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1" r:id="rId1"/>
    <p:sldMasterId id="2147483752" r:id="rId2"/>
  </p:sldMasterIdLst>
  <p:notesMasterIdLst>
    <p:notesMasterId r:id="rId25"/>
  </p:notesMasterIdLst>
  <p:sldIdLst>
    <p:sldId id="266" r:id="rId3"/>
    <p:sldId id="268" r:id="rId4"/>
    <p:sldId id="283" r:id="rId5"/>
    <p:sldId id="272" r:id="rId6"/>
    <p:sldId id="282" r:id="rId7"/>
    <p:sldId id="273" r:id="rId8"/>
    <p:sldId id="284" r:id="rId9"/>
    <p:sldId id="293" r:id="rId10"/>
    <p:sldId id="281" r:id="rId11"/>
    <p:sldId id="289" r:id="rId12"/>
    <p:sldId id="290" r:id="rId13"/>
    <p:sldId id="267" r:id="rId14"/>
    <p:sldId id="292" r:id="rId15"/>
    <p:sldId id="291" r:id="rId16"/>
    <p:sldId id="294" r:id="rId17"/>
    <p:sldId id="256" r:id="rId18"/>
    <p:sldId id="260" r:id="rId19"/>
    <p:sldId id="261" r:id="rId20"/>
    <p:sldId id="259" r:id="rId21"/>
    <p:sldId id="262" r:id="rId22"/>
    <p:sldId id="264" r:id="rId23"/>
    <p:sldId id="286" r:id="rId2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FD6"/>
    <a:srgbClr val="FFF7E1"/>
    <a:srgbClr val="F6F0E7"/>
    <a:srgbClr val="E8F6F9"/>
    <a:srgbClr val="DAE6EF"/>
    <a:srgbClr val="E9DAC5"/>
    <a:srgbClr val="EBEBEA"/>
    <a:srgbClr val="F8E3CB"/>
    <a:srgbClr val="A3C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84758" autoAdjust="0"/>
  </p:normalViewPr>
  <p:slideViewPr>
    <p:cSldViewPr snapToGrid="0">
      <p:cViewPr varScale="1">
        <p:scale>
          <a:sx n="69" d="100"/>
          <a:sy n="69" d="100"/>
        </p:scale>
        <p:origin x="210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138FAD2-4AFE-4BE1-AACC-C6FC9CFBD4C1}" type="datetimeFigureOut">
              <a:rPr lang="he-IL" smtClean="0"/>
              <a:t>כ"ב/תמוז/תשפ"ג</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EE2FD76C-085B-4B8E-B18D-E87D7EC4B1D7}" type="slidenum">
              <a:rPr lang="he-IL" smtClean="0"/>
              <a:t>‹#›</a:t>
            </a:fld>
            <a:endParaRPr lang="he-IL"/>
          </a:p>
        </p:txBody>
      </p:sp>
    </p:spTree>
    <p:extLst>
      <p:ext uri="{BB962C8B-B14F-4D97-AF65-F5344CB8AC3E}">
        <p14:creationId xmlns:p14="http://schemas.microsoft.com/office/powerpoint/2010/main" val="40922264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18f1d8a13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0" name="Google Shape;760;g18f1d8a13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13bad402257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9" name="Google Shape;1119;g13bad40225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https://classic.clinicaltrials.gov/ct2/show/NCT03917381?recrs=a&amp;cond=Cervical+Cancer&amp;map_cntry=IL&amp;draw=2&amp;rank=4</a:t>
            </a:r>
            <a:br>
              <a:rPr lang="en-US" dirty="0"/>
            </a:br>
            <a:r>
              <a:rPr lang="en-US" dirty="0"/>
              <a:t>https://www.sec.gov/Archives/edgar/data/1776985/000156459020052594/bntx-exhibit991_1.htm </a:t>
            </a:r>
          </a:p>
        </p:txBody>
      </p:sp>
    </p:spTree>
    <p:extLst>
      <p:ext uri="{BB962C8B-B14F-4D97-AF65-F5344CB8AC3E}">
        <p14:creationId xmlns:p14="http://schemas.microsoft.com/office/powerpoint/2010/main" val="4116228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13bad40225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13bad40225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3"/>
        <p:cNvGrpSpPr/>
        <p:nvPr/>
      </p:nvGrpSpPr>
      <p:grpSpPr>
        <a:xfrm>
          <a:off x="0" y="0"/>
          <a:ext cx="0" cy="0"/>
          <a:chOff x="0" y="0"/>
          <a:chExt cx="0" cy="0"/>
        </a:xfrm>
      </p:grpSpPr>
      <p:sp>
        <p:nvSpPr>
          <p:cNvPr id="1394" name="Google Shape;1394;g1596ac391d5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5" name="Google Shape;1395;g1596ac391d5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MISSENCE MUTATION- </a:t>
            </a:r>
            <a:r>
              <a:rPr lang="he-IL" dirty="0"/>
              <a:t>נוצרת חומצה אמינית אחרת : ארגנין הופך </a:t>
            </a:r>
            <a:r>
              <a:rPr lang="he-IL" dirty="0" err="1"/>
              <a:t>לציסטאין</a:t>
            </a:r>
            <a:r>
              <a:rPr lang="he-IL" dirty="0"/>
              <a:t> </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589560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13bad40225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13bad40225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460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13bad40225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13bad40225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8584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מעבר </a:t>
            </a:r>
            <a:r>
              <a:rPr lang="he-IL" dirty="0" err="1"/>
              <a:t>מסקואמוס</a:t>
            </a:r>
            <a:r>
              <a:rPr lang="he-IL" dirty="0"/>
              <a:t> </a:t>
            </a:r>
            <a:r>
              <a:rPr lang="he-IL" dirty="0" err="1"/>
              <a:t>לגלנדולר</a:t>
            </a:r>
            <a:r>
              <a:rPr lang="he-IL" dirty="0"/>
              <a:t> (תאי בלוטה, לרב כשיש הפרשות נחוצות </a:t>
            </a:r>
            <a:r>
              <a:rPr lang="he-IL" dirty="0" err="1"/>
              <a:t>וכו</a:t>
            </a:r>
            <a:r>
              <a:rPr lang="he-IL" dirty="0"/>
              <a:t>).</a:t>
            </a:r>
          </a:p>
        </p:txBody>
      </p:sp>
      <p:sp>
        <p:nvSpPr>
          <p:cNvPr id="4" name="מציין מיקום של מספר שקופית 3"/>
          <p:cNvSpPr>
            <a:spLocks noGrp="1"/>
          </p:cNvSpPr>
          <p:nvPr>
            <p:ph type="sldNum" sz="quarter" idx="5"/>
          </p:nvPr>
        </p:nvSpPr>
        <p:spPr/>
        <p:txBody>
          <a:bodyPr/>
          <a:lstStyle/>
          <a:p>
            <a:fld id="{EE2FD76C-085B-4B8E-B18D-E87D7EC4B1D7}" type="slidenum">
              <a:rPr lang="he-IL" smtClean="0"/>
              <a:t>3</a:t>
            </a:fld>
            <a:endParaRPr lang="he-IL"/>
          </a:p>
        </p:txBody>
      </p:sp>
    </p:spTree>
    <p:extLst>
      <p:ext uri="{BB962C8B-B14F-4D97-AF65-F5344CB8AC3E}">
        <p14:creationId xmlns:p14="http://schemas.microsoft.com/office/powerpoint/2010/main" val="4098904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13bad402257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9" name="Google Shape;1119;g13bad40225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3"/>
        <p:cNvGrpSpPr/>
        <p:nvPr/>
      </p:nvGrpSpPr>
      <p:grpSpPr>
        <a:xfrm>
          <a:off x="0" y="0"/>
          <a:ext cx="0" cy="0"/>
          <a:chOff x="0" y="0"/>
          <a:chExt cx="0" cy="0"/>
        </a:xfrm>
      </p:grpSpPr>
      <p:sp>
        <p:nvSpPr>
          <p:cNvPr id="1394" name="Google Shape;1394;g1596ac391d5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5" name="Google Shape;1395;g1596ac391d5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r>
              <a:rPr lang="he-IL" b="0" i="0" dirty="0">
                <a:solidFill>
                  <a:srgbClr val="D1D5DB"/>
                </a:solidFill>
                <a:effectLst/>
                <a:latin typeface="Söhne"/>
              </a:rPr>
              <a:t>עקה חמצנית</a:t>
            </a:r>
            <a:r>
              <a:rPr lang="en-US" b="0" i="0" dirty="0">
                <a:solidFill>
                  <a:srgbClr val="D1D5DB"/>
                </a:solidFill>
                <a:effectLst/>
                <a:latin typeface="Söhne"/>
              </a:rPr>
              <a:t>Oxidative stress- </a:t>
            </a:r>
            <a:br>
              <a:rPr lang="en-US" b="0" i="0" dirty="0">
                <a:solidFill>
                  <a:srgbClr val="D1D5DB"/>
                </a:solidFill>
                <a:effectLst/>
                <a:latin typeface="Söhne"/>
              </a:rPr>
            </a:br>
            <a:r>
              <a:rPr lang="he-IL" b="0" i="0" dirty="0">
                <a:solidFill>
                  <a:srgbClr val="D1D5DB"/>
                </a:solidFill>
                <a:effectLst/>
                <a:latin typeface="Söhne"/>
              </a:rPr>
              <a:t>יש יותר מדי רדיקלים חופשיים (</a:t>
            </a:r>
            <a:r>
              <a:rPr lang="en-US" b="0" i="0" dirty="0">
                <a:solidFill>
                  <a:srgbClr val="D1D5DB"/>
                </a:solidFill>
                <a:effectLst/>
                <a:latin typeface="Söhne"/>
              </a:rPr>
              <a:t>ROS</a:t>
            </a:r>
            <a:r>
              <a:rPr lang="he-IL" b="0" i="0" dirty="0">
                <a:solidFill>
                  <a:srgbClr val="D1D5DB"/>
                </a:solidFill>
                <a:effectLst/>
                <a:latin typeface="Söhne"/>
              </a:rPr>
              <a:t>) ומעט מדי </a:t>
            </a:r>
            <a:r>
              <a:rPr lang="he-IL" b="0" i="0" dirty="0" err="1">
                <a:solidFill>
                  <a:srgbClr val="D1D5DB"/>
                </a:solidFill>
                <a:effectLst/>
                <a:latin typeface="Söhne"/>
              </a:rPr>
              <a:t>אנטיאוקסידנטים</a:t>
            </a:r>
            <a:r>
              <a:rPr lang="he-IL" b="0" i="0" dirty="0">
                <a:solidFill>
                  <a:srgbClr val="D1D5DB"/>
                </a:solidFill>
                <a:effectLst/>
                <a:latin typeface="Söhne"/>
              </a:rPr>
              <a:t> (</a:t>
            </a:r>
            <a:r>
              <a:rPr lang="en-US" b="0" i="0" dirty="0">
                <a:solidFill>
                  <a:srgbClr val="D1D5DB"/>
                </a:solidFill>
                <a:effectLst/>
                <a:latin typeface="Söhne"/>
              </a:rPr>
              <a:t>GSH</a:t>
            </a:r>
            <a:r>
              <a:rPr lang="he-IL" b="0" i="0" dirty="0">
                <a:solidFill>
                  <a:srgbClr val="D1D5DB"/>
                </a:solidFill>
                <a:effectLst/>
                <a:latin typeface="Söhne"/>
              </a:rPr>
              <a:t>) כדי להפטר מזה.</a:t>
            </a:r>
            <a:endParaRPr lang="en-US" b="0" i="0" dirty="0">
              <a:solidFill>
                <a:srgbClr val="D1D5DB"/>
              </a:solidFill>
              <a:effectLst/>
              <a:latin typeface="Söhne"/>
            </a:endParaRPr>
          </a:p>
          <a:p>
            <a:pPr algn="l"/>
            <a:r>
              <a:rPr lang="he-IL" b="0" i="0" dirty="0" err="1">
                <a:solidFill>
                  <a:srgbClr val="D1D5DB"/>
                </a:solidFill>
                <a:effectLst/>
                <a:latin typeface="Söhne"/>
              </a:rPr>
              <a:t>פוספורילציה</a:t>
            </a:r>
            <a:r>
              <a:rPr lang="he-IL" b="0" i="0" dirty="0">
                <a:solidFill>
                  <a:srgbClr val="D1D5DB"/>
                </a:solidFill>
                <a:effectLst/>
                <a:latin typeface="Söhne"/>
              </a:rPr>
              <a:t> של </a:t>
            </a:r>
            <a:r>
              <a:rPr lang="en-US" b="0" i="0" dirty="0">
                <a:solidFill>
                  <a:srgbClr val="D1D5DB"/>
                </a:solidFill>
                <a:effectLst/>
                <a:latin typeface="Söhne"/>
              </a:rPr>
              <a:t>H2AX</a:t>
            </a:r>
            <a:r>
              <a:rPr lang="he-IL" b="0" i="0" dirty="0">
                <a:solidFill>
                  <a:srgbClr val="D1D5DB"/>
                </a:solidFill>
                <a:effectLst/>
                <a:latin typeface="Söhne"/>
              </a:rPr>
              <a:t> נחוצה לתיקון </a:t>
            </a:r>
            <a:r>
              <a:rPr lang="en-US" b="0" i="0" dirty="0">
                <a:solidFill>
                  <a:srgbClr val="D1D5DB"/>
                </a:solidFill>
                <a:effectLst/>
                <a:latin typeface="Söhne"/>
              </a:rPr>
              <a:t>DNA</a:t>
            </a:r>
            <a:r>
              <a:rPr lang="he-IL" b="0" i="0" dirty="0">
                <a:solidFill>
                  <a:srgbClr val="D1D5DB"/>
                </a:solidFill>
                <a:effectLst/>
                <a:latin typeface="Söhne"/>
              </a:rPr>
              <a:t> וגם להפעלת חלבוני </a:t>
            </a:r>
            <a:r>
              <a:rPr lang="en-US" b="0" i="0" dirty="0">
                <a:solidFill>
                  <a:srgbClr val="D1D5DB"/>
                </a:solidFill>
                <a:effectLst/>
                <a:latin typeface="Söhne"/>
              </a:rPr>
              <a:t>checkpoint</a:t>
            </a:r>
            <a:r>
              <a:rPr lang="he-IL" b="0" i="0" dirty="0">
                <a:solidFill>
                  <a:srgbClr val="D1D5DB"/>
                </a:solidFill>
                <a:effectLst/>
                <a:latin typeface="Söhne"/>
              </a:rPr>
              <a:t> שעוצרים את התקדמות מחזור התא.</a:t>
            </a:r>
            <a:endParaRPr lang="en-US" b="0" i="0" dirty="0">
              <a:solidFill>
                <a:srgbClr val="D1D5DB"/>
              </a:solidFill>
              <a:effectLst/>
              <a:latin typeface="Söhne"/>
            </a:endParaRPr>
          </a:p>
          <a:p>
            <a:pPr algn="l"/>
            <a:r>
              <a:rPr lang="he-IL" b="0" i="0" dirty="0" err="1">
                <a:solidFill>
                  <a:srgbClr val="D1D5DB"/>
                </a:solidFill>
                <a:effectLst/>
                <a:latin typeface="Söhne"/>
              </a:rPr>
              <a:t>קרבולפטין</a:t>
            </a:r>
            <a:r>
              <a:rPr lang="he-IL" b="0" i="0" dirty="0">
                <a:solidFill>
                  <a:srgbClr val="D1D5DB"/>
                </a:solidFill>
                <a:effectLst/>
                <a:latin typeface="Söhne"/>
              </a:rPr>
              <a:t> </a:t>
            </a:r>
            <a:r>
              <a:rPr lang="he-IL" b="0" i="0" dirty="0" err="1">
                <a:solidFill>
                  <a:srgbClr val="D1D5DB"/>
                </a:solidFill>
                <a:effectLst/>
                <a:latin typeface="Söhne"/>
              </a:rPr>
              <a:t>מאקטב</a:t>
            </a:r>
            <a:r>
              <a:rPr lang="he-IL" b="0" i="0" dirty="0">
                <a:solidFill>
                  <a:srgbClr val="D1D5DB"/>
                </a:solidFill>
                <a:effectLst/>
                <a:latin typeface="Söhne"/>
              </a:rPr>
              <a:t> את </a:t>
            </a:r>
            <a:r>
              <a:rPr lang="en-US" b="0" i="0" dirty="0">
                <a:solidFill>
                  <a:srgbClr val="D1D5DB"/>
                </a:solidFill>
                <a:effectLst/>
                <a:latin typeface="Söhne"/>
              </a:rPr>
              <a:t>P53</a:t>
            </a:r>
            <a:r>
              <a:rPr lang="he-IL" b="0" i="0" dirty="0">
                <a:solidFill>
                  <a:srgbClr val="D1D5DB"/>
                </a:solidFill>
                <a:effectLst/>
                <a:latin typeface="Söhne"/>
              </a:rPr>
              <a:t> אשר עוצר את החלוקה התאית, מתקן דנ"א </a:t>
            </a:r>
            <a:r>
              <a:rPr lang="he-IL" b="0" i="0" dirty="0" err="1">
                <a:solidFill>
                  <a:srgbClr val="D1D5DB"/>
                </a:solidFill>
                <a:effectLst/>
                <a:latin typeface="Söhne"/>
              </a:rPr>
              <a:t>ואפופוטוזיס</a:t>
            </a:r>
            <a:r>
              <a:rPr lang="he-IL" b="0" i="0" dirty="0">
                <a:solidFill>
                  <a:srgbClr val="D1D5DB"/>
                </a:solidFill>
                <a:effectLst/>
                <a:latin typeface="Söhne"/>
              </a:rPr>
              <a:t>.</a:t>
            </a:r>
            <a:br>
              <a:rPr lang="en-US" b="0" i="0" dirty="0">
                <a:solidFill>
                  <a:srgbClr val="D1D5DB"/>
                </a:solidFill>
                <a:effectLst/>
                <a:latin typeface="Söhne"/>
              </a:rPr>
            </a:br>
            <a:r>
              <a:rPr lang="en-US" b="0" i="0" dirty="0">
                <a:solidFill>
                  <a:srgbClr val="D1D5DB"/>
                </a:solidFill>
                <a:effectLst/>
                <a:latin typeface="Söhne"/>
              </a:rPr>
              <a:t>P53, </a:t>
            </a:r>
            <a:r>
              <a:rPr lang="en-US" b="0" i="0" dirty="0" err="1">
                <a:solidFill>
                  <a:srgbClr val="D1D5DB"/>
                </a:solidFill>
                <a:effectLst/>
                <a:latin typeface="Söhne"/>
              </a:rPr>
              <a:t>jnk</a:t>
            </a:r>
            <a:r>
              <a:rPr lang="en-US" b="0" i="0" dirty="0">
                <a:solidFill>
                  <a:srgbClr val="D1D5DB"/>
                </a:solidFill>
                <a:effectLst/>
                <a:latin typeface="Söhne"/>
              </a:rPr>
              <a:t> and </a:t>
            </a:r>
            <a:r>
              <a:rPr lang="en-US" b="0" i="0" dirty="0" err="1">
                <a:solidFill>
                  <a:srgbClr val="D1D5DB"/>
                </a:solidFill>
                <a:effectLst/>
                <a:latin typeface="Söhne"/>
              </a:rPr>
              <a:t>erk</a:t>
            </a:r>
            <a:r>
              <a:rPr lang="en-US" b="0" i="0" dirty="0">
                <a:solidFill>
                  <a:srgbClr val="D1D5DB"/>
                </a:solidFill>
                <a:effectLst/>
                <a:latin typeface="Söhne"/>
              </a:rPr>
              <a:t> </a:t>
            </a:r>
            <a:r>
              <a:rPr lang="he-IL" b="0" i="0" dirty="0">
                <a:solidFill>
                  <a:srgbClr val="D1D5DB"/>
                </a:solidFill>
                <a:effectLst/>
                <a:latin typeface="Söhne"/>
              </a:rPr>
              <a:t>הם </a:t>
            </a:r>
            <a:r>
              <a:rPr lang="he-IL" b="0" i="0" dirty="0" err="1">
                <a:solidFill>
                  <a:srgbClr val="D1D5DB"/>
                </a:solidFill>
                <a:effectLst/>
                <a:latin typeface="Söhne"/>
              </a:rPr>
              <a:t>טיומור</a:t>
            </a:r>
            <a:r>
              <a:rPr lang="he-IL" b="0" i="0" dirty="0">
                <a:solidFill>
                  <a:srgbClr val="D1D5DB"/>
                </a:solidFill>
                <a:effectLst/>
                <a:latin typeface="Söhne"/>
              </a:rPr>
              <a:t> </a:t>
            </a:r>
            <a:r>
              <a:rPr lang="he-IL" b="0" i="0" dirty="0" err="1">
                <a:solidFill>
                  <a:srgbClr val="D1D5DB"/>
                </a:solidFill>
                <a:effectLst/>
                <a:latin typeface="Söhne"/>
              </a:rPr>
              <a:t>ספרסורים</a:t>
            </a:r>
            <a:endParaRPr lang="en-US" b="0" i="0" dirty="0">
              <a:solidFill>
                <a:srgbClr val="D1D5DB"/>
              </a:solidFill>
              <a:effectLst/>
              <a:latin typeface="Söhne"/>
            </a:endParaRPr>
          </a:p>
          <a:p>
            <a:pPr algn="l"/>
            <a:endParaRPr lang="en-US" b="0" i="0" dirty="0">
              <a:solidFill>
                <a:srgbClr val="D1D5DB"/>
              </a:solidFill>
              <a:effectLst/>
              <a:latin typeface="Söhne"/>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650469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13bad402257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9" name="Google Shape;1119;g13bad40225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2166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13bad402257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9" name="Google Shape;1119;g13bad40225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e-IL" dirty="0" err="1"/>
              <a:t>יוביקוויטין</a:t>
            </a:r>
            <a:r>
              <a:rPr lang="he-IL" dirty="0"/>
              <a:t> משמש לסימון חלבונים הנועדו לפירוק , כך אנחנו מפרקים חלבונים תקינים עם אורך חיים קצר או חלבונים שלא קופלו נכון. הדבר מאפשר תפקוד תקין של התא. </a:t>
            </a:r>
            <a:endParaRPr lang="en-US" dirty="0"/>
          </a:p>
          <a:p>
            <a:pPr marL="0" lvl="0" indent="0" algn="l" rtl="0">
              <a:spcBef>
                <a:spcPts val="0"/>
              </a:spcBef>
              <a:spcAft>
                <a:spcPts val="0"/>
              </a:spcAft>
              <a:buNone/>
            </a:pPr>
            <a:r>
              <a:rPr lang="en-US" dirty="0"/>
              <a:t>E2- </a:t>
            </a:r>
            <a:r>
              <a:rPr lang="he-IL" dirty="0"/>
              <a:t>אנזים מצומד </a:t>
            </a:r>
            <a:r>
              <a:rPr lang="he-IL" dirty="0" err="1"/>
              <a:t>ליוביקוויטין</a:t>
            </a:r>
            <a:endParaRPr dirty="0"/>
          </a:p>
        </p:txBody>
      </p:sp>
    </p:spTree>
    <p:extLst>
      <p:ext uri="{BB962C8B-B14F-4D97-AF65-F5344CB8AC3E}">
        <p14:creationId xmlns:p14="http://schemas.microsoft.com/office/powerpoint/2010/main" val="1406909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13bad402257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9" name="Google Shape;1119;g13bad40225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e-IL" dirty="0" err="1"/>
              <a:t>יוביקוויטין</a:t>
            </a:r>
            <a:r>
              <a:rPr lang="he-IL" dirty="0"/>
              <a:t> משמש לסימון חלבונים הנועדו לפירוק , כך אנחנו מפרקים חלבונים תקינים עם אורך חיים קצר או חלבונים שלא קופלו נכון. הדבר מאפשר תפקוד תקין של התא. </a:t>
            </a:r>
            <a:endParaRPr lang="en-US" dirty="0"/>
          </a:p>
          <a:p>
            <a:pPr marL="0" lvl="0" indent="0" algn="l" rtl="0">
              <a:spcBef>
                <a:spcPts val="0"/>
              </a:spcBef>
              <a:spcAft>
                <a:spcPts val="0"/>
              </a:spcAft>
              <a:buNone/>
            </a:pPr>
            <a:r>
              <a:rPr lang="en-US" dirty="0"/>
              <a:t>E2- </a:t>
            </a:r>
            <a:r>
              <a:rPr lang="he-IL" dirty="0"/>
              <a:t>אנזים מצומד </a:t>
            </a:r>
            <a:r>
              <a:rPr lang="he-IL" dirty="0" err="1"/>
              <a:t>ליוביקוויטין</a:t>
            </a:r>
            <a:endParaRPr dirty="0"/>
          </a:p>
        </p:txBody>
      </p:sp>
    </p:spTree>
    <p:extLst>
      <p:ext uri="{BB962C8B-B14F-4D97-AF65-F5344CB8AC3E}">
        <p14:creationId xmlns:p14="http://schemas.microsoft.com/office/powerpoint/2010/main" val="1158667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3"/>
        <p:cNvGrpSpPr/>
        <p:nvPr/>
      </p:nvGrpSpPr>
      <p:grpSpPr>
        <a:xfrm>
          <a:off x="0" y="0"/>
          <a:ext cx="0" cy="0"/>
          <a:chOff x="0" y="0"/>
          <a:chExt cx="0" cy="0"/>
        </a:xfrm>
      </p:grpSpPr>
      <p:sp>
        <p:nvSpPr>
          <p:cNvPr id="1394" name="Google Shape;1394;g1596ac391d5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5" name="Google Shape;1395;g1596ac391d5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rgbClr val="040C28"/>
                </a:solidFill>
                <a:effectLst>
                  <a:outerShdw blurRad="38100" dist="38100" dir="2700000" algn="tl">
                    <a:srgbClr val="000000">
                      <a:alpha val="43137"/>
                    </a:srgbClr>
                  </a:outerShdw>
                </a:effectLst>
                <a:latin typeface="Google Sans"/>
              </a:rPr>
              <a:t>Chemotherapy medication.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13bad402257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9" name="Google Shape;1119;g13bad40225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19352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lnSpc>
                <a:spcPct val="113000"/>
              </a:lnSpc>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7/11/2023</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4295007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7/11/2023</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909928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7/11/2023</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726064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46133" y="1236763"/>
            <a:ext cx="10299600" cy="3272000"/>
          </a:xfrm>
          <a:prstGeom prst="rect">
            <a:avLst/>
          </a:prstGeom>
        </p:spPr>
        <p:txBody>
          <a:bodyPr spcFirstLastPara="1" wrap="square" lIns="91425" tIns="91425" rIns="91425" bIns="91425" anchor="b" anchorCtr="0">
            <a:noAutofit/>
          </a:bodyPr>
          <a:lstStyle>
            <a:lvl1pPr lvl="0" algn="just" rtl="0">
              <a:spcBef>
                <a:spcPts val="0"/>
              </a:spcBef>
              <a:spcAft>
                <a:spcPts val="0"/>
              </a:spcAft>
              <a:buClr>
                <a:srgbClr val="191919"/>
              </a:buClr>
              <a:buSzPts val="5200"/>
              <a:buNone/>
              <a:defRPr sz="7066"/>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rot="-445578">
            <a:off x="989175" y="4560437"/>
            <a:ext cx="3283543" cy="852404"/>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133">
                <a:solidFill>
                  <a:schemeClr val="accent1"/>
                </a:solidFill>
                <a:latin typeface="Poppins SemiBold"/>
                <a:ea typeface="Poppins SemiBold"/>
                <a:cs typeface="Poppins SemiBold"/>
                <a:sym typeface="Poppins SemiBold"/>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1" name="Google Shape;11;p2"/>
          <p:cNvSpPr/>
          <p:nvPr/>
        </p:nvSpPr>
        <p:spPr>
          <a:xfrm rot="5798132">
            <a:off x="10949574" y="3977802"/>
            <a:ext cx="3092127" cy="2637485"/>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C02E">
              <a:alpha val="355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rot="-9298194">
            <a:off x="9230650" y="-1681243"/>
            <a:ext cx="3092156" cy="2637515"/>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3787C5">
              <a:alpha val="397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rot="7957966">
            <a:off x="2347941" y="6069823"/>
            <a:ext cx="3092127" cy="2637468"/>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7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 name="Google Shape;14;p2"/>
          <p:cNvGrpSpPr/>
          <p:nvPr/>
        </p:nvGrpSpPr>
        <p:grpSpPr>
          <a:xfrm rot="-912714" flipH="1">
            <a:off x="-159949" y="-471831"/>
            <a:ext cx="2615769" cy="1515193"/>
            <a:chOff x="5420125" y="1155700"/>
            <a:chExt cx="1961750" cy="1136350"/>
          </a:xfrm>
        </p:grpSpPr>
        <p:sp>
          <p:nvSpPr>
            <p:cNvPr id="15" name="Google Shape;15;p2"/>
            <p:cNvSpPr/>
            <p:nvPr/>
          </p:nvSpPr>
          <p:spPr>
            <a:xfrm>
              <a:off x="5420125" y="1155700"/>
              <a:ext cx="1961750" cy="1136350"/>
            </a:xfrm>
            <a:custGeom>
              <a:avLst/>
              <a:gdLst/>
              <a:ahLst/>
              <a:cxnLst/>
              <a:rect l="l" t="t" r="r" b="b"/>
              <a:pathLst>
                <a:path w="78470" h="45454" extrusionOk="0">
                  <a:moveTo>
                    <a:pt x="543" y="1"/>
                  </a:moveTo>
                  <a:lnTo>
                    <a:pt x="326" y="55"/>
                  </a:lnTo>
                  <a:lnTo>
                    <a:pt x="163" y="218"/>
                  </a:lnTo>
                  <a:lnTo>
                    <a:pt x="54" y="381"/>
                  </a:lnTo>
                  <a:lnTo>
                    <a:pt x="0" y="544"/>
                  </a:lnTo>
                  <a:lnTo>
                    <a:pt x="0" y="761"/>
                  </a:lnTo>
                  <a:lnTo>
                    <a:pt x="54" y="1196"/>
                  </a:lnTo>
                  <a:lnTo>
                    <a:pt x="163" y="1630"/>
                  </a:lnTo>
                  <a:lnTo>
                    <a:pt x="326" y="2336"/>
                  </a:lnTo>
                  <a:lnTo>
                    <a:pt x="435" y="3151"/>
                  </a:lnTo>
                  <a:lnTo>
                    <a:pt x="543" y="3911"/>
                  </a:lnTo>
                  <a:lnTo>
                    <a:pt x="597" y="4671"/>
                  </a:lnTo>
                  <a:lnTo>
                    <a:pt x="597" y="6192"/>
                  </a:lnTo>
                  <a:lnTo>
                    <a:pt x="652" y="7712"/>
                  </a:lnTo>
                  <a:lnTo>
                    <a:pt x="652" y="8581"/>
                  </a:lnTo>
                  <a:lnTo>
                    <a:pt x="652" y="9015"/>
                  </a:lnTo>
                  <a:lnTo>
                    <a:pt x="652" y="9450"/>
                  </a:lnTo>
                  <a:lnTo>
                    <a:pt x="760" y="9830"/>
                  </a:lnTo>
                  <a:lnTo>
                    <a:pt x="923" y="10210"/>
                  </a:lnTo>
                  <a:lnTo>
                    <a:pt x="1140" y="10590"/>
                  </a:lnTo>
                  <a:lnTo>
                    <a:pt x="1521" y="10916"/>
                  </a:lnTo>
                  <a:lnTo>
                    <a:pt x="1575" y="11025"/>
                  </a:lnTo>
                  <a:lnTo>
                    <a:pt x="1575" y="11188"/>
                  </a:lnTo>
                  <a:lnTo>
                    <a:pt x="1955" y="13197"/>
                  </a:lnTo>
                  <a:lnTo>
                    <a:pt x="2335" y="15260"/>
                  </a:lnTo>
                  <a:lnTo>
                    <a:pt x="2498" y="16292"/>
                  </a:lnTo>
                  <a:lnTo>
                    <a:pt x="2607" y="17324"/>
                  </a:lnTo>
                  <a:lnTo>
                    <a:pt x="2661" y="18410"/>
                  </a:lnTo>
                  <a:lnTo>
                    <a:pt x="2607" y="19442"/>
                  </a:lnTo>
                  <a:lnTo>
                    <a:pt x="2661" y="19822"/>
                  </a:lnTo>
                  <a:lnTo>
                    <a:pt x="2770" y="20148"/>
                  </a:lnTo>
                  <a:lnTo>
                    <a:pt x="2824" y="20256"/>
                  </a:lnTo>
                  <a:lnTo>
                    <a:pt x="2987" y="20419"/>
                  </a:lnTo>
                  <a:lnTo>
                    <a:pt x="3367" y="20582"/>
                  </a:lnTo>
                  <a:lnTo>
                    <a:pt x="3638" y="20745"/>
                  </a:lnTo>
                  <a:lnTo>
                    <a:pt x="3910" y="20854"/>
                  </a:lnTo>
                  <a:lnTo>
                    <a:pt x="4073" y="21071"/>
                  </a:lnTo>
                  <a:lnTo>
                    <a:pt x="4182" y="21234"/>
                  </a:lnTo>
                  <a:lnTo>
                    <a:pt x="4236" y="21451"/>
                  </a:lnTo>
                  <a:lnTo>
                    <a:pt x="4182" y="21668"/>
                  </a:lnTo>
                  <a:lnTo>
                    <a:pt x="4127" y="21940"/>
                  </a:lnTo>
                  <a:lnTo>
                    <a:pt x="4019" y="22266"/>
                  </a:lnTo>
                  <a:lnTo>
                    <a:pt x="3801" y="22592"/>
                  </a:lnTo>
                  <a:lnTo>
                    <a:pt x="3747" y="22809"/>
                  </a:lnTo>
                  <a:lnTo>
                    <a:pt x="3747" y="22863"/>
                  </a:lnTo>
                  <a:lnTo>
                    <a:pt x="3801" y="22972"/>
                  </a:lnTo>
                  <a:lnTo>
                    <a:pt x="4019" y="23352"/>
                  </a:lnTo>
                  <a:lnTo>
                    <a:pt x="4127" y="23786"/>
                  </a:lnTo>
                  <a:lnTo>
                    <a:pt x="4182" y="24221"/>
                  </a:lnTo>
                  <a:lnTo>
                    <a:pt x="4182" y="24655"/>
                  </a:lnTo>
                  <a:lnTo>
                    <a:pt x="4236" y="25524"/>
                  </a:lnTo>
                  <a:lnTo>
                    <a:pt x="4290" y="25958"/>
                  </a:lnTo>
                  <a:lnTo>
                    <a:pt x="4399" y="26393"/>
                  </a:lnTo>
                  <a:lnTo>
                    <a:pt x="4562" y="26773"/>
                  </a:lnTo>
                  <a:lnTo>
                    <a:pt x="4725" y="27153"/>
                  </a:lnTo>
                  <a:lnTo>
                    <a:pt x="4833" y="27316"/>
                  </a:lnTo>
                  <a:lnTo>
                    <a:pt x="4996" y="27425"/>
                  </a:lnTo>
                  <a:lnTo>
                    <a:pt x="5159" y="27533"/>
                  </a:lnTo>
                  <a:lnTo>
                    <a:pt x="5322" y="27588"/>
                  </a:lnTo>
                  <a:lnTo>
                    <a:pt x="5648" y="27642"/>
                  </a:lnTo>
                  <a:lnTo>
                    <a:pt x="5865" y="27805"/>
                  </a:lnTo>
                  <a:lnTo>
                    <a:pt x="6082" y="27968"/>
                  </a:lnTo>
                  <a:lnTo>
                    <a:pt x="6245" y="28131"/>
                  </a:lnTo>
                  <a:lnTo>
                    <a:pt x="6517" y="28565"/>
                  </a:lnTo>
                  <a:lnTo>
                    <a:pt x="6680" y="28999"/>
                  </a:lnTo>
                  <a:lnTo>
                    <a:pt x="7168" y="29977"/>
                  </a:lnTo>
                  <a:lnTo>
                    <a:pt x="7440" y="30466"/>
                  </a:lnTo>
                  <a:lnTo>
                    <a:pt x="7711" y="30900"/>
                  </a:lnTo>
                  <a:lnTo>
                    <a:pt x="7820" y="31063"/>
                  </a:lnTo>
                  <a:lnTo>
                    <a:pt x="7874" y="31226"/>
                  </a:lnTo>
                  <a:lnTo>
                    <a:pt x="7929" y="31606"/>
                  </a:lnTo>
                  <a:lnTo>
                    <a:pt x="7929" y="32203"/>
                  </a:lnTo>
                  <a:lnTo>
                    <a:pt x="7983" y="32366"/>
                  </a:lnTo>
                  <a:lnTo>
                    <a:pt x="8091" y="32529"/>
                  </a:lnTo>
                  <a:lnTo>
                    <a:pt x="8200" y="32638"/>
                  </a:lnTo>
                  <a:lnTo>
                    <a:pt x="8417" y="32692"/>
                  </a:lnTo>
                  <a:lnTo>
                    <a:pt x="8960" y="32801"/>
                  </a:lnTo>
                  <a:lnTo>
                    <a:pt x="9232" y="32801"/>
                  </a:lnTo>
                  <a:lnTo>
                    <a:pt x="9340" y="32855"/>
                  </a:lnTo>
                  <a:lnTo>
                    <a:pt x="9395" y="32964"/>
                  </a:lnTo>
                  <a:lnTo>
                    <a:pt x="9395" y="33235"/>
                  </a:lnTo>
                  <a:lnTo>
                    <a:pt x="9503" y="33452"/>
                  </a:lnTo>
                  <a:lnTo>
                    <a:pt x="9666" y="33670"/>
                  </a:lnTo>
                  <a:lnTo>
                    <a:pt x="9829" y="33833"/>
                  </a:lnTo>
                  <a:lnTo>
                    <a:pt x="10209" y="34158"/>
                  </a:lnTo>
                  <a:lnTo>
                    <a:pt x="10372" y="34321"/>
                  </a:lnTo>
                  <a:lnTo>
                    <a:pt x="10481" y="34539"/>
                  </a:lnTo>
                  <a:lnTo>
                    <a:pt x="10589" y="34647"/>
                  </a:lnTo>
                  <a:lnTo>
                    <a:pt x="10698" y="34756"/>
                  </a:lnTo>
                  <a:lnTo>
                    <a:pt x="10970" y="34864"/>
                  </a:lnTo>
                  <a:lnTo>
                    <a:pt x="11241" y="34973"/>
                  </a:lnTo>
                  <a:lnTo>
                    <a:pt x="11350" y="35082"/>
                  </a:lnTo>
                  <a:lnTo>
                    <a:pt x="11404" y="35190"/>
                  </a:lnTo>
                  <a:lnTo>
                    <a:pt x="11567" y="35570"/>
                  </a:lnTo>
                  <a:lnTo>
                    <a:pt x="11730" y="35842"/>
                  </a:lnTo>
                  <a:lnTo>
                    <a:pt x="11947" y="36113"/>
                  </a:lnTo>
                  <a:lnTo>
                    <a:pt x="12219" y="36331"/>
                  </a:lnTo>
                  <a:lnTo>
                    <a:pt x="12490" y="36493"/>
                  </a:lnTo>
                  <a:lnTo>
                    <a:pt x="12816" y="36656"/>
                  </a:lnTo>
                  <a:lnTo>
                    <a:pt x="13468" y="36928"/>
                  </a:lnTo>
                  <a:lnTo>
                    <a:pt x="13685" y="36982"/>
                  </a:lnTo>
                  <a:lnTo>
                    <a:pt x="13848" y="37145"/>
                  </a:lnTo>
                  <a:lnTo>
                    <a:pt x="13902" y="37308"/>
                  </a:lnTo>
                  <a:lnTo>
                    <a:pt x="13793" y="37580"/>
                  </a:lnTo>
                  <a:lnTo>
                    <a:pt x="13739" y="37742"/>
                  </a:lnTo>
                  <a:lnTo>
                    <a:pt x="13685" y="37960"/>
                  </a:lnTo>
                  <a:lnTo>
                    <a:pt x="13739" y="38068"/>
                  </a:lnTo>
                  <a:lnTo>
                    <a:pt x="13848" y="38177"/>
                  </a:lnTo>
                  <a:lnTo>
                    <a:pt x="13956" y="38177"/>
                  </a:lnTo>
                  <a:lnTo>
                    <a:pt x="14228" y="38286"/>
                  </a:lnTo>
                  <a:lnTo>
                    <a:pt x="14554" y="38448"/>
                  </a:lnTo>
                  <a:lnTo>
                    <a:pt x="15097" y="38774"/>
                  </a:lnTo>
                  <a:lnTo>
                    <a:pt x="15585" y="39100"/>
                  </a:lnTo>
                  <a:lnTo>
                    <a:pt x="16129" y="39426"/>
                  </a:lnTo>
                  <a:lnTo>
                    <a:pt x="16726" y="39697"/>
                  </a:lnTo>
                  <a:lnTo>
                    <a:pt x="17106" y="39915"/>
                  </a:lnTo>
                  <a:lnTo>
                    <a:pt x="17486" y="40295"/>
                  </a:lnTo>
                  <a:lnTo>
                    <a:pt x="17975" y="41001"/>
                  </a:lnTo>
                  <a:lnTo>
                    <a:pt x="18138" y="41109"/>
                  </a:lnTo>
                  <a:lnTo>
                    <a:pt x="18301" y="41164"/>
                  </a:lnTo>
                  <a:lnTo>
                    <a:pt x="18952" y="41272"/>
                  </a:lnTo>
                  <a:lnTo>
                    <a:pt x="19550" y="41381"/>
                  </a:lnTo>
                  <a:lnTo>
                    <a:pt x="19767" y="41435"/>
                  </a:lnTo>
                  <a:lnTo>
                    <a:pt x="19876" y="41489"/>
                  </a:lnTo>
                  <a:lnTo>
                    <a:pt x="19984" y="41598"/>
                  </a:lnTo>
                  <a:lnTo>
                    <a:pt x="20038" y="41761"/>
                  </a:lnTo>
                  <a:lnTo>
                    <a:pt x="20147" y="42033"/>
                  </a:lnTo>
                  <a:lnTo>
                    <a:pt x="20256" y="42141"/>
                  </a:lnTo>
                  <a:lnTo>
                    <a:pt x="20419" y="42250"/>
                  </a:lnTo>
                  <a:lnTo>
                    <a:pt x="21179" y="42576"/>
                  </a:lnTo>
                  <a:lnTo>
                    <a:pt x="21993" y="42847"/>
                  </a:lnTo>
                  <a:lnTo>
                    <a:pt x="22428" y="42956"/>
                  </a:lnTo>
                  <a:lnTo>
                    <a:pt x="22808" y="43010"/>
                  </a:lnTo>
                  <a:lnTo>
                    <a:pt x="23242" y="43010"/>
                  </a:lnTo>
                  <a:lnTo>
                    <a:pt x="23677" y="42956"/>
                  </a:lnTo>
                  <a:lnTo>
                    <a:pt x="24003" y="42956"/>
                  </a:lnTo>
                  <a:lnTo>
                    <a:pt x="24057" y="43010"/>
                  </a:lnTo>
                  <a:lnTo>
                    <a:pt x="24057" y="43064"/>
                  </a:lnTo>
                  <a:lnTo>
                    <a:pt x="23948" y="43227"/>
                  </a:lnTo>
                  <a:lnTo>
                    <a:pt x="23894" y="43336"/>
                  </a:lnTo>
                  <a:lnTo>
                    <a:pt x="23894" y="43499"/>
                  </a:lnTo>
                  <a:lnTo>
                    <a:pt x="23948" y="43553"/>
                  </a:lnTo>
                  <a:lnTo>
                    <a:pt x="24220" y="43662"/>
                  </a:lnTo>
                  <a:lnTo>
                    <a:pt x="25523" y="44150"/>
                  </a:lnTo>
                  <a:lnTo>
                    <a:pt x="25958" y="44313"/>
                  </a:lnTo>
                  <a:lnTo>
                    <a:pt x="26392" y="44368"/>
                  </a:lnTo>
                  <a:lnTo>
                    <a:pt x="26772" y="44368"/>
                  </a:lnTo>
                  <a:lnTo>
                    <a:pt x="26989" y="44259"/>
                  </a:lnTo>
                  <a:lnTo>
                    <a:pt x="27207" y="44096"/>
                  </a:lnTo>
                  <a:lnTo>
                    <a:pt x="27315" y="44042"/>
                  </a:lnTo>
                  <a:lnTo>
                    <a:pt x="27424" y="43987"/>
                  </a:lnTo>
                  <a:lnTo>
                    <a:pt x="27641" y="43987"/>
                  </a:lnTo>
                  <a:lnTo>
                    <a:pt x="27804" y="44096"/>
                  </a:lnTo>
                  <a:lnTo>
                    <a:pt x="27967" y="44259"/>
                  </a:lnTo>
                  <a:lnTo>
                    <a:pt x="28564" y="44585"/>
                  </a:lnTo>
                  <a:lnTo>
                    <a:pt x="29107" y="44911"/>
                  </a:lnTo>
                  <a:lnTo>
                    <a:pt x="29705" y="45074"/>
                  </a:lnTo>
                  <a:lnTo>
                    <a:pt x="30030" y="45128"/>
                  </a:lnTo>
                  <a:lnTo>
                    <a:pt x="30356" y="45128"/>
                  </a:lnTo>
                  <a:lnTo>
                    <a:pt x="30954" y="45074"/>
                  </a:lnTo>
                  <a:lnTo>
                    <a:pt x="31605" y="45019"/>
                  </a:lnTo>
                  <a:lnTo>
                    <a:pt x="31877" y="45019"/>
                  </a:lnTo>
                  <a:lnTo>
                    <a:pt x="32203" y="45074"/>
                  </a:lnTo>
                  <a:lnTo>
                    <a:pt x="32474" y="45182"/>
                  </a:lnTo>
                  <a:lnTo>
                    <a:pt x="32746" y="45345"/>
                  </a:lnTo>
                  <a:lnTo>
                    <a:pt x="32909" y="45454"/>
                  </a:lnTo>
                  <a:lnTo>
                    <a:pt x="33126" y="45399"/>
                  </a:lnTo>
                  <a:lnTo>
                    <a:pt x="33289" y="45345"/>
                  </a:lnTo>
                  <a:lnTo>
                    <a:pt x="33506" y="45182"/>
                  </a:lnTo>
                  <a:lnTo>
                    <a:pt x="33723" y="45074"/>
                  </a:lnTo>
                  <a:lnTo>
                    <a:pt x="33940" y="44965"/>
                  </a:lnTo>
                  <a:lnTo>
                    <a:pt x="34158" y="44911"/>
                  </a:lnTo>
                  <a:lnTo>
                    <a:pt x="34375" y="44856"/>
                  </a:lnTo>
                  <a:lnTo>
                    <a:pt x="34592" y="44911"/>
                  </a:lnTo>
                  <a:lnTo>
                    <a:pt x="34809" y="44965"/>
                  </a:lnTo>
                  <a:lnTo>
                    <a:pt x="35298" y="45128"/>
                  </a:lnTo>
                  <a:lnTo>
                    <a:pt x="35624" y="45291"/>
                  </a:lnTo>
                  <a:lnTo>
                    <a:pt x="36004" y="45399"/>
                  </a:lnTo>
                  <a:lnTo>
                    <a:pt x="36167" y="45345"/>
                  </a:lnTo>
                  <a:lnTo>
                    <a:pt x="36330" y="45345"/>
                  </a:lnTo>
                  <a:lnTo>
                    <a:pt x="36547" y="45236"/>
                  </a:lnTo>
                  <a:lnTo>
                    <a:pt x="36710" y="45128"/>
                  </a:lnTo>
                  <a:lnTo>
                    <a:pt x="37090" y="44911"/>
                  </a:lnTo>
                  <a:lnTo>
                    <a:pt x="37470" y="44856"/>
                  </a:lnTo>
                  <a:lnTo>
                    <a:pt x="37905" y="44856"/>
                  </a:lnTo>
                  <a:lnTo>
                    <a:pt x="38339" y="44911"/>
                  </a:lnTo>
                  <a:lnTo>
                    <a:pt x="39045" y="45074"/>
                  </a:lnTo>
                  <a:lnTo>
                    <a:pt x="39751" y="45128"/>
                  </a:lnTo>
                  <a:lnTo>
                    <a:pt x="40457" y="45128"/>
                  </a:lnTo>
                  <a:lnTo>
                    <a:pt x="41163" y="45074"/>
                  </a:lnTo>
                  <a:lnTo>
                    <a:pt x="42629" y="44856"/>
                  </a:lnTo>
                  <a:lnTo>
                    <a:pt x="44041" y="44693"/>
                  </a:lnTo>
                  <a:lnTo>
                    <a:pt x="44258" y="44639"/>
                  </a:lnTo>
                  <a:lnTo>
                    <a:pt x="44421" y="44531"/>
                  </a:lnTo>
                  <a:lnTo>
                    <a:pt x="44584" y="44422"/>
                  </a:lnTo>
                  <a:lnTo>
                    <a:pt x="44747" y="44205"/>
                  </a:lnTo>
                  <a:lnTo>
                    <a:pt x="45018" y="43553"/>
                  </a:lnTo>
                  <a:lnTo>
                    <a:pt x="45127" y="43390"/>
                  </a:lnTo>
                  <a:lnTo>
                    <a:pt x="45236" y="43282"/>
                  </a:lnTo>
                  <a:lnTo>
                    <a:pt x="45453" y="43227"/>
                  </a:lnTo>
                  <a:lnTo>
                    <a:pt x="45616" y="43227"/>
                  </a:lnTo>
                  <a:lnTo>
                    <a:pt x="46267" y="43336"/>
                  </a:lnTo>
                  <a:lnTo>
                    <a:pt x="46648" y="43390"/>
                  </a:lnTo>
                  <a:lnTo>
                    <a:pt x="46973" y="43390"/>
                  </a:lnTo>
                  <a:lnTo>
                    <a:pt x="47136" y="43336"/>
                  </a:lnTo>
                  <a:lnTo>
                    <a:pt x="47245" y="43282"/>
                  </a:lnTo>
                  <a:lnTo>
                    <a:pt x="47354" y="43173"/>
                  </a:lnTo>
                  <a:lnTo>
                    <a:pt x="47408" y="43064"/>
                  </a:lnTo>
                  <a:lnTo>
                    <a:pt x="47571" y="42684"/>
                  </a:lnTo>
                  <a:lnTo>
                    <a:pt x="47734" y="42413"/>
                  </a:lnTo>
                  <a:lnTo>
                    <a:pt x="47951" y="42141"/>
                  </a:lnTo>
                  <a:lnTo>
                    <a:pt x="48168" y="41978"/>
                  </a:lnTo>
                  <a:lnTo>
                    <a:pt x="48711" y="41652"/>
                  </a:lnTo>
                  <a:lnTo>
                    <a:pt x="49309" y="41381"/>
                  </a:lnTo>
                  <a:lnTo>
                    <a:pt x="49634" y="41272"/>
                  </a:lnTo>
                  <a:lnTo>
                    <a:pt x="49960" y="41164"/>
                  </a:lnTo>
                  <a:lnTo>
                    <a:pt x="50666" y="41055"/>
                  </a:lnTo>
                  <a:lnTo>
                    <a:pt x="50992" y="40946"/>
                  </a:lnTo>
                  <a:lnTo>
                    <a:pt x="51318" y="40784"/>
                  </a:lnTo>
                  <a:lnTo>
                    <a:pt x="51589" y="40621"/>
                  </a:lnTo>
                  <a:lnTo>
                    <a:pt x="51861" y="40403"/>
                  </a:lnTo>
                  <a:lnTo>
                    <a:pt x="52024" y="40295"/>
                  </a:lnTo>
                  <a:lnTo>
                    <a:pt x="52187" y="40295"/>
                  </a:lnTo>
                  <a:lnTo>
                    <a:pt x="52621" y="40240"/>
                  </a:lnTo>
                  <a:lnTo>
                    <a:pt x="53001" y="40240"/>
                  </a:lnTo>
                  <a:lnTo>
                    <a:pt x="53164" y="40132"/>
                  </a:lnTo>
                  <a:lnTo>
                    <a:pt x="53327" y="40023"/>
                  </a:lnTo>
                  <a:lnTo>
                    <a:pt x="53761" y="39643"/>
                  </a:lnTo>
                  <a:lnTo>
                    <a:pt x="54196" y="39317"/>
                  </a:lnTo>
                  <a:lnTo>
                    <a:pt x="55119" y="38720"/>
                  </a:lnTo>
                  <a:lnTo>
                    <a:pt x="56097" y="38123"/>
                  </a:lnTo>
                  <a:lnTo>
                    <a:pt x="56531" y="37797"/>
                  </a:lnTo>
                  <a:lnTo>
                    <a:pt x="57020" y="37471"/>
                  </a:lnTo>
                  <a:lnTo>
                    <a:pt x="57508" y="37037"/>
                  </a:lnTo>
                  <a:lnTo>
                    <a:pt x="58052" y="36602"/>
                  </a:lnTo>
                  <a:lnTo>
                    <a:pt x="58323" y="36439"/>
                  </a:lnTo>
                  <a:lnTo>
                    <a:pt x="58595" y="36276"/>
                  </a:lnTo>
                  <a:lnTo>
                    <a:pt x="58920" y="36168"/>
                  </a:lnTo>
                  <a:lnTo>
                    <a:pt x="59301" y="36113"/>
                  </a:lnTo>
                  <a:lnTo>
                    <a:pt x="59463" y="36113"/>
                  </a:lnTo>
                  <a:lnTo>
                    <a:pt x="59572" y="36005"/>
                  </a:lnTo>
                  <a:lnTo>
                    <a:pt x="59681" y="35896"/>
                  </a:lnTo>
                  <a:lnTo>
                    <a:pt x="59735" y="35733"/>
                  </a:lnTo>
                  <a:lnTo>
                    <a:pt x="60061" y="35299"/>
                  </a:lnTo>
                  <a:lnTo>
                    <a:pt x="60387" y="34919"/>
                  </a:lnTo>
                  <a:lnTo>
                    <a:pt x="60821" y="34647"/>
                  </a:lnTo>
                  <a:lnTo>
                    <a:pt x="61256" y="34376"/>
                  </a:lnTo>
                  <a:lnTo>
                    <a:pt x="61527" y="34213"/>
                  </a:lnTo>
                  <a:lnTo>
                    <a:pt x="61799" y="33995"/>
                  </a:lnTo>
                  <a:lnTo>
                    <a:pt x="61853" y="33887"/>
                  </a:lnTo>
                  <a:lnTo>
                    <a:pt x="61907" y="33724"/>
                  </a:lnTo>
                  <a:lnTo>
                    <a:pt x="61907" y="33561"/>
                  </a:lnTo>
                  <a:lnTo>
                    <a:pt x="61799" y="33344"/>
                  </a:lnTo>
                  <a:lnTo>
                    <a:pt x="61799" y="33235"/>
                  </a:lnTo>
                  <a:lnTo>
                    <a:pt x="61799" y="33127"/>
                  </a:lnTo>
                  <a:lnTo>
                    <a:pt x="61907" y="32909"/>
                  </a:lnTo>
                  <a:lnTo>
                    <a:pt x="62124" y="32801"/>
                  </a:lnTo>
                  <a:lnTo>
                    <a:pt x="62287" y="32638"/>
                  </a:lnTo>
                  <a:lnTo>
                    <a:pt x="63156" y="32041"/>
                  </a:lnTo>
                  <a:lnTo>
                    <a:pt x="63916" y="31389"/>
                  </a:lnTo>
                  <a:lnTo>
                    <a:pt x="64622" y="30683"/>
                  </a:lnTo>
                  <a:lnTo>
                    <a:pt x="65328" y="29977"/>
                  </a:lnTo>
                  <a:lnTo>
                    <a:pt x="65654" y="29543"/>
                  </a:lnTo>
                  <a:lnTo>
                    <a:pt x="65980" y="29108"/>
                  </a:lnTo>
                  <a:lnTo>
                    <a:pt x="66197" y="28945"/>
                  </a:lnTo>
                  <a:lnTo>
                    <a:pt x="66414" y="28782"/>
                  </a:lnTo>
                  <a:lnTo>
                    <a:pt x="66686" y="28674"/>
                  </a:lnTo>
                  <a:lnTo>
                    <a:pt x="66957" y="28619"/>
                  </a:lnTo>
                  <a:lnTo>
                    <a:pt x="67120" y="28511"/>
                  </a:lnTo>
                  <a:lnTo>
                    <a:pt x="67175" y="28402"/>
                  </a:lnTo>
                  <a:lnTo>
                    <a:pt x="67175" y="28348"/>
                  </a:lnTo>
                  <a:lnTo>
                    <a:pt x="67175" y="27968"/>
                  </a:lnTo>
                  <a:lnTo>
                    <a:pt x="67229" y="27750"/>
                  </a:lnTo>
                  <a:lnTo>
                    <a:pt x="67283" y="27533"/>
                  </a:lnTo>
                  <a:lnTo>
                    <a:pt x="67446" y="27370"/>
                  </a:lnTo>
                  <a:lnTo>
                    <a:pt x="67663" y="27262"/>
                  </a:lnTo>
                  <a:lnTo>
                    <a:pt x="67881" y="27207"/>
                  </a:lnTo>
                  <a:lnTo>
                    <a:pt x="68424" y="27099"/>
                  </a:lnTo>
                  <a:lnTo>
                    <a:pt x="68641" y="26990"/>
                  </a:lnTo>
                  <a:lnTo>
                    <a:pt x="68750" y="26882"/>
                  </a:lnTo>
                  <a:lnTo>
                    <a:pt x="68750" y="26773"/>
                  </a:lnTo>
                  <a:lnTo>
                    <a:pt x="68750" y="26664"/>
                  </a:lnTo>
                  <a:lnTo>
                    <a:pt x="68587" y="26447"/>
                  </a:lnTo>
                  <a:lnTo>
                    <a:pt x="68478" y="26339"/>
                  </a:lnTo>
                  <a:lnTo>
                    <a:pt x="68424" y="26176"/>
                  </a:lnTo>
                  <a:lnTo>
                    <a:pt x="68424" y="26067"/>
                  </a:lnTo>
                  <a:lnTo>
                    <a:pt x="68478" y="25958"/>
                  </a:lnTo>
                  <a:lnTo>
                    <a:pt x="68587" y="25741"/>
                  </a:lnTo>
                  <a:lnTo>
                    <a:pt x="68804" y="25633"/>
                  </a:lnTo>
                  <a:lnTo>
                    <a:pt x="69075" y="25524"/>
                  </a:lnTo>
                  <a:lnTo>
                    <a:pt x="69293" y="25415"/>
                  </a:lnTo>
                  <a:lnTo>
                    <a:pt x="69455" y="25252"/>
                  </a:lnTo>
                  <a:lnTo>
                    <a:pt x="69618" y="25090"/>
                  </a:lnTo>
                  <a:lnTo>
                    <a:pt x="69944" y="24655"/>
                  </a:lnTo>
                  <a:lnTo>
                    <a:pt x="70216" y="24275"/>
                  </a:lnTo>
                  <a:lnTo>
                    <a:pt x="70596" y="23786"/>
                  </a:lnTo>
                  <a:lnTo>
                    <a:pt x="70867" y="23623"/>
                  </a:lnTo>
                  <a:lnTo>
                    <a:pt x="71139" y="23460"/>
                  </a:lnTo>
                  <a:lnTo>
                    <a:pt x="71139" y="23623"/>
                  </a:lnTo>
                  <a:lnTo>
                    <a:pt x="71139" y="23786"/>
                  </a:lnTo>
                  <a:lnTo>
                    <a:pt x="70976" y="24112"/>
                  </a:lnTo>
                  <a:lnTo>
                    <a:pt x="70976" y="24275"/>
                  </a:lnTo>
                  <a:lnTo>
                    <a:pt x="70976" y="24438"/>
                  </a:lnTo>
                  <a:lnTo>
                    <a:pt x="70976" y="24601"/>
                  </a:lnTo>
                  <a:lnTo>
                    <a:pt x="71139" y="24818"/>
                  </a:lnTo>
                  <a:lnTo>
                    <a:pt x="71519" y="24058"/>
                  </a:lnTo>
                  <a:lnTo>
                    <a:pt x="71953" y="23352"/>
                  </a:lnTo>
                  <a:lnTo>
                    <a:pt x="72388" y="22646"/>
                  </a:lnTo>
                  <a:lnTo>
                    <a:pt x="72822" y="21994"/>
                  </a:lnTo>
                  <a:lnTo>
                    <a:pt x="73365" y="20854"/>
                  </a:lnTo>
                  <a:lnTo>
                    <a:pt x="73854" y="19659"/>
                  </a:lnTo>
                  <a:lnTo>
                    <a:pt x="74289" y="18464"/>
                  </a:lnTo>
                  <a:lnTo>
                    <a:pt x="74669" y="17270"/>
                  </a:lnTo>
                  <a:lnTo>
                    <a:pt x="74832" y="16401"/>
                  </a:lnTo>
                  <a:lnTo>
                    <a:pt x="74995" y="15586"/>
                  </a:lnTo>
                  <a:lnTo>
                    <a:pt x="75157" y="15206"/>
                  </a:lnTo>
                  <a:lnTo>
                    <a:pt x="75320" y="14826"/>
                  </a:lnTo>
                  <a:lnTo>
                    <a:pt x="75592" y="14446"/>
                  </a:lnTo>
                  <a:lnTo>
                    <a:pt x="75918" y="14120"/>
                  </a:lnTo>
                  <a:lnTo>
                    <a:pt x="76026" y="14011"/>
                  </a:lnTo>
                  <a:lnTo>
                    <a:pt x="76081" y="13849"/>
                  </a:lnTo>
                  <a:lnTo>
                    <a:pt x="76135" y="13686"/>
                  </a:lnTo>
                  <a:lnTo>
                    <a:pt x="76135" y="13523"/>
                  </a:lnTo>
                  <a:lnTo>
                    <a:pt x="76135" y="13360"/>
                  </a:lnTo>
                  <a:lnTo>
                    <a:pt x="76081" y="13197"/>
                  </a:lnTo>
                  <a:lnTo>
                    <a:pt x="75972" y="13034"/>
                  </a:lnTo>
                  <a:lnTo>
                    <a:pt x="75809" y="12871"/>
                  </a:lnTo>
                  <a:lnTo>
                    <a:pt x="75592" y="13251"/>
                  </a:lnTo>
                  <a:lnTo>
                    <a:pt x="75429" y="13577"/>
                  </a:lnTo>
                  <a:lnTo>
                    <a:pt x="75320" y="13686"/>
                  </a:lnTo>
                  <a:lnTo>
                    <a:pt x="75212" y="13740"/>
                  </a:lnTo>
                  <a:lnTo>
                    <a:pt x="75103" y="13740"/>
                  </a:lnTo>
                  <a:lnTo>
                    <a:pt x="74995" y="13686"/>
                  </a:lnTo>
                  <a:lnTo>
                    <a:pt x="74886" y="13577"/>
                  </a:lnTo>
                  <a:lnTo>
                    <a:pt x="74886" y="13523"/>
                  </a:lnTo>
                  <a:lnTo>
                    <a:pt x="74886" y="13305"/>
                  </a:lnTo>
                  <a:lnTo>
                    <a:pt x="74940" y="13143"/>
                  </a:lnTo>
                  <a:lnTo>
                    <a:pt x="75049" y="12980"/>
                  </a:lnTo>
                  <a:lnTo>
                    <a:pt x="75429" y="12708"/>
                  </a:lnTo>
                  <a:lnTo>
                    <a:pt x="75700" y="12437"/>
                  </a:lnTo>
                  <a:lnTo>
                    <a:pt x="75918" y="12056"/>
                  </a:lnTo>
                  <a:lnTo>
                    <a:pt x="76081" y="11731"/>
                  </a:lnTo>
                  <a:lnTo>
                    <a:pt x="76352" y="10970"/>
                  </a:lnTo>
                  <a:lnTo>
                    <a:pt x="76624" y="10210"/>
                  </a:lnTo>
                  <a:lnTo>
                    <a:pt x="77221" y="8635"/>
                  </a:lnTo>
                  <a:lnTo>
                    <a:pt x="77710" y="7006"/>
                  </a:lnTo>
                  <a:lnTo>
                    <a:pt x="77927" y="6192"/>
                  </a:lnTo>
                  <a:lnTo>
                    <a:pt x="78144" y="5377"/>
                  </a:lnTo>
                  <a:lnTo>
                    <a:pt x="78253" y="4562"/>
                  </a:lnTo>
                  <a:lnTo>
                    <a:pt x="78416" y="3694"/>
                  </a:lnTo>
                  <a:lnTo>
                    <a:pt x="78416" y="3042"/>
                  </a:lnTo>
                  <a:lnTo>
                    <a:pt x="78470" y="2445"/>
                  </a:lnTo>
                  <a:lnTo>
                    <a:pt x="78416" y="1141"/>
                  </a:lnTo>
                  <a:lnTo>
                    <a:pt x="78361" y="815"/>
                  </a:lnTo>
                  <a:lnTo>
                    <a:pt x="78253" y="598"/>
                  </a:lnTo>
                  <a:lnTo>
                    <a:pt x="78090" y="381"/>
                  </a:lnTo>
                  <a:lnTo>
                    <a:pt x="77818" y="272"/>
                  </a:lnTo>
                  <a:lnTo>
                    <a:pt x="77655" y="218"/>
                  </a:lnTo>
                  <a:lnTo>
                    <a:pt x="77493" y="218"/>
                  </a:lnTo>
                  <a:lnTo>
                    <a:pt x="77275" y="272"/>
                  </a:lnTo>
                  <a:lnTo>
                    <a:pt x="77004" y="435"/>
                  </a:lnTo>
                  <a:lnTo>
                    <a:pt x="76787" y="653"/>
                  </a:lnTo>
                  <a:lnTo>
                    <a:pt x="76406" y="1141"/>
                  </a:lnTo>
                  <a:lnTo>
                    <a:pt x="76081" y="1684"/>
                  </a:lnTo>
                  <a:lnTo>
                    <a:pt x="75809" y="2282"/>
                  </a:lnTo>
                  <a:lnTo>
                    <a:pt x="75646" y="2879"/>
                  </a:lnTo>
                  <a:lnTo>
                    <a:pt x="75103" y="5160"/>
                  </a:lnTo>
                  <a:lnTo>
                    <a:pt x="74506" y="7386"/>
                  </a:lnTo>
                  <a:lnTo>
                    <a:pt x="74180" y="8472"/>
                  </a:lnTo>
                  <a:lnTo>
                    <a:pt x="73800" y="9558"/>
                  </a:lnTo>
                  <a:lnTo>
                    <a:pt x="73420" y="10645"/>
                  </a:lnTo>
                  <a:lnTo>
                    <a:pt x="72985" y="11731"/>
                  </a:lnTo>
                  <a:lnTo>
                    <a:pt x="72334" y="13088"/>
                  </a:lnTo>
                  <a:lnTo>
                    <a:pt x="72062" y="13740"/>
                  </a:lnTo>
                  <a:lnTo>
                    <a:pt x="71845" y="14446"/>
                  </a:lnTo>
                  <a:lnTo>
                    <a:pt x="71736" y="14935"/>
                  </a:lnTo>
                  <a:lnTo>
                    <a:pt x="71519" y="15423"/>
                  </a:lnTo>
                  <a:lnTo>
                    <a:pt x="71302" y="15858"/>
                  </a:lnTo>
                  <a:lnTo>
                    <a:pt x="71030" y="16292"/>
                  </a:lnTo>
                  <a:lnTo>
                    <a:pt x="70379" y="17215"/>
                  </a:lnTo>
                  <a:lnTo>
                    <a:pt x="69781" y="18139"/>
                  </a:lnTo>
                  <a:lnTo>
                    <a:pt x="69238" y="19170"/>
                  </a:lnTo>
                  <a:lnTo>
                    <a:pt x="68750" y="20148"/>
                  </a:lnTo>
                  <a:lnTo>
                    <a:pt x="68206" y="21397"/>
                  </a:lnTo>
                  <a:lnTo>
                    <a:pt x="67555" y="22646"/>
                  </a:lnTo>
                  <a:lnTo>
                    <a:pt x="66849" y="23786"/>
                  </a:lnTo>
                  <a:lnTo>
                    <a:pt x="66089" y="24981"/>
                  </a:lnTo>
                  <a:lnTo>
                    <a:pt x="65600" y="25633"/>
                  </a:lnTo>
                  <a:lnTo>
                    <a:pt x="65057" y="26284"/>
                  </a:lnTo>
                  <a:lnTo>
                    <a:pt x="64514" y="26936"/>
                  </a:lnTo>
                  <a:lnTo>
                    <a:pt x="64297" y="27262"/>
                  </a:lnTo>
                  <a:lnTo>
                    <a:pt x="64134" y="27588"/>
                  </a:lnTo>
                  <a:lnTo>
                    <a:pt x="63971" y="27913"/>
                  </a:lnTo>
                  <a:lnTo>
                    <a:pt x="63754" y="28185"/>
                  </a:lnTo>
                  <a:lnTo>
                    <a:pt x="63591" y="28402"/>
                  </a:lnTo>
                  <a:lnTo>
                    <a:pt x="63373" y="28511"/>
                  </a:lnTo>
                  <a:lnTo>
                    <a:pt x="63156" y="28674"/>
                  </a:lnTo>
                  <a:lnTo>
                    <a:pt x="62939" y="28728"/>
                  </a:lnTo>
                  <a:lnTo>
                    <a:pt x="62342" y="28837"/>
                  </a:lnTo>
                  <a:lnTo>
                    <a:pt x="62124" y="28891"/>
                  </a:lnTo>
                  <a:lnTo>
                    <a:pt x="62016" y="28945"/>
                  </a:lnTo>
                  <a:lnTo>
                    <a:pt x="61961" y="29108"/>
                  </a:lnTo>
                  <a:lnTo>
                    <a:pt x="62287" y="29543"/>
                  </a:lnTo>
                  <a:lnTo>
                    <a:pt x="62396" y="29705"/>
                  </a:lnTo>
                  <a:lnTo>
                    <a:pt x="62396" y="29868"/>
                  </a:lnTo>
                  <a:lnTo>
                    <a:pt x="62342" y="29977"/>
                  </a:lnTo>
                  <a:lnTo>
                    <a:pt x="62233" y="30031"/>
                  </a:lnTo>
                  <a:lnTo>
                    <a:pt x="61799" y="30248"/>
                  </a:lnTo>
                  <a:lnTo>
                    <a:pt x="61581" y="30357"/>
                  </a:lnTo>
                  <a:lnTo>
                    <a:pt x="61310" y="30520"/>
                  </a:lnTo>
                  <a:lnTo>
                    <a:pt x="60930" y="30846"/>
                  </a:lnTo>
                  <a:lnTo>
                    <a:pt x="60712" y="31009"/>
                  </a:lnTo>
                  <a:lnTo>
                    <a:pt x="60495" y="31172"/>
                  </a:lnTo>
                  <a:lnTo>
                    <a:pt x="60224" y="31226"/>
                  </a:lnTo>
                  <a:lnTo>
                    <a:pt x="59844" y="31226"/>
                  </a:lnTo>
                  <a:lnTo>
                    <a:pt x="59789" y="31280"/>
                  </a:lnTo>
                  <a:lnTo>
                    <a:pt x="59735" y="31443"/>
                  </a:lnTo>
                  <a:lnTo>
                    <a:pt x="59681" y="31769"/>
                  </a:lnTo>
                  <a:lnTo>
                    <a:pt x="59301" y="32041"/>
                  </a:lnTo>
                  <a:lnTo>
                    <a:pt x="58920" y="32366"/>
                  </a:lnTo>
                  <a:lnTo>
                    <a:pt x="58269" y="33072"/>
                  </a:lnTo>
                  <a:lnTo>
                    <a:pt x="57617" y="33724"/>
                  </a:lnTo>
                  <a:lnTo>
                    <a:pt x="56965" y="34376"/>
                  </a:lnTo>
                  <a:lnTo>
                    <a:pt x="56640" y="34701"/>
                  </a:lnTo>
                  <a:lnTo>
                    <a:pt x="56259" y="34919"/>
                  </a:lnTo>
                  <a:lnTo>
                    <a:pt x="55825" y="35136"/>
                  </a:lnTo>
                  <a:lnTo>
                    <a:pt x="55391" y="35299"/>
                  </a:lnTo>
                  <a:lnTo>
                    <a:pt x="55228" y="35353"/>
                  </a:lnTo>
                  <a:lnTo>
                    <a:pt x="55065" y="35462"/>
                  </a:lnTo>
                  <a:lnTo>
                    <a:pt x="54793" y="35788"/>
                  </a:lnTo>
                  <a:lnTo>
                    <a:pt x="54630" y="35950"/>
                  </a:lnTo>
                  <a:lnTo>
                    <a:pt x="54413" y="36113"/>
                  </a:lnTo>
                  <a:lnTo>
                    <a:pt x="54033" y="36331"/>
                  </a:lnTo>
                  <a:lnTo>
                    <a:pt x="53599" y="36602"/>
                  </a:lnTo>
                  <a:lnTo>
                    <a:pt x="53164" y="36819"/>
                  </a:lnTo>
                  <a:lnTo>
                    <a:pt x="52295" y="37254"/>
                  </a:lnTo>
                  <a:lnTo>
                    <a:pt x="51372" y="37580"/>
                  </a:lnTo>
                  <a:lnTo>
                    <a:pt x="50503" y="37851"/>
                  </a:lnTo>
                  <a:lnTo>
                    <a:pt x="49906" y="38068"/>
                  </a:lnTo>
                  <a:lnTo>
                    <a:pt x="49363" y="38340"/>
                  </a:lnTo>
                  <a:lnTo>
                    <a:pt x="48874" y="38666"/>
                  </a:lnTo>
                  <a:lnTo>
                    <a:pt x="48440" y="39100"/>
                  </a:lnTo>
                  <a:lnTo>
                    <a:pt x="47951" y="39535"/>
                  </a:lnTo>
                  <a:lnTo>
                    <a:pt x="47408" y="39860"/>
                  </a:lnTo>
                  <a:lnTo>
                    <a:pt x="47136" y="39969"/>
                  </a:lnTo>
                  <a:lnTo>
                    <a:pt x="46865" y="40078"/>
                  </a:lnTo>
                  <a:lnTo>
                    <a:pt x="46539" y="40078"/>
                  </a:lnTo>
                  <a:lnTo>
                    <a:pt x="46213" y="40132"/>
                  </a:lnTo>
                  <a:lnTo>
                    <a:pt x="45616" y="40132"/>
                  </a:lnTo>
                  <a:lnTo>
                    <a:pt x="45073" y="40295"/>
                  </a:lnTo>
                  <a:lnTo>
                    <a:pt x="44801" y="40458"/>
                  </a:lnTo>
                  <a:lnTo>
                    <a:pt x="44584" y="40621"/>
                  </a:lnTo>
                  <a:lnTo>
                    <a:pt x="44367" y="40784"/>
                  </a:lnTo>
                  <a:lnTo>
                    <a:pt x="44150" y="41001"/>
                  </a:lnTo>
                  <a:lnTo>
                    <a:pt x="43932" y="41327"/>
                  </a:lnTo>
                  <a:lnTo>
                    <a:pt x="43769" y="41381"/>
                  </a:lnTo>
                  <a:lnTo>
                    <a:pt x="43661" y="41435"/>
                  </a:lnTo>
                  <a:lnTo>
                    <a:pt x="43498" y="41489"/>
                  </a:lnTo>
                  <a:lnTo>
                    <a:pt x="43389" y="41435"/>
                  </a:lnTo>
                  <a:lnTo>
                    <a:pt x="43064" y="41327"/>
                  </a:lnTo>
                  <a:lnTo>
                    <a:pt x="42629" y="41164"/>
                  </a:lnTo>
                  <a:lnTo>
                    <a:pt x="42249" y="41055"/>
                  </a:lnTo>
                  <a:lnTo>
                    <a:pt x="41869" y="41001"/>
                  </a:lnTo>
                  <a:lnTo>
                    <a:pt x="41489" y="41001"/>
                  </a:lnTo>
                  <a:lnTo>
                    <a:pt x="41109" y="41055"/>
                  </a:lnTo>
                  <a:lnTo>
                    <a:pt x="40728" y="41164"/>
                  </a:lnTo>
                  <a:lnTo>
                    <a:pt x="40348" y="41327"/>
                  </a:lnTo>
                  <a:lnTo>
                    <a:pt x="39968" y="41489"/>
                  </a:lnTo>
                  <a:lnTo>
                    <a:pt x="39642" y="41707"/>
                  </a:lnTo>
                  <a:lnTo>
                    <a:pt x="39317" y="41815"/>
                  </a:lnTo>
                  <a:lnTo>
                    <a:pt x="38991" y="41870"/>
                  </a:lnTo>
                  <a:lnTo>
                    <a:pt x="38665" y="41815"/>
                  </a:lnTo>
                  <a:lnTo>
                    <a:pt x="38230" y="41761"/>
                  </a:lnTo>
                  <a:lnTo>
                    <a:pt x="37905" y="41707"/>
                  </a:lnTo>
                  <a:lnTo>
                    <a:pt x="37524" y="41761"/>
                  </a:lnTo>
                  <a:lnTo>
                    <a:pt x="37144" y="41924"/>
                  </a:lnTo>
                  <a:lnTo>
                    <a:pt x="36764" y="42033"/>
                  </a:lnTo>
                  <a:lnTo>
                    <a:pt x="36601" y="42033"/>
                  </a:lnTo>
                  <a:lnTo>
                    <a:pt x="36384" y="41978"/>
                  </a:lnTo>
                  <a:lnTo>
                    <a:pt x="35624" y="41761"/>
                  </a:lnTo>
                  <a:lnTo>
                    <a:pt x="34809" y="41598"/>
                  </a:lnTo>
                  <a:lnTo>
                    <a:pt x="34049" y="41489"/>
                  </a:lnTo>
                  <a:lnTo>
                    <a:pt x="33234" y="41435"/>
                  </a:lnTo>
                  <a:lnTo>
                    <a:pt x="31605" y="41327"/>
                  </a:lnTo>
                  <a:lnTo>
                    <a:pt x="30791" y="41272"/>
                  </a:lnTo>
                  <a:lnTo>
                    <a:pt x="29976" y="41109"/>
                  </a:lnTo>
                  <a:lnTo>
                    <a:pt x="27424" y="40675"/>
                  </a:lnTo>
                  <a:lnTo>
                    <a:pt x="26121" y="40458"/>
                  </a:lnTo>
                  <a:lnTo>
                    <a:pt x="24817" y="40295"/>
                  </a:lnTo>
                  <a:lnTo>
                    <a:pt x="24220" y="40186"/>
                  </a:lnTo>
                  <a:lnTo>
                    <a:pt x="23623" y="40023"/>
                  </a:lnTo>
                  <a:lnTo>
                    <a:pt x="22482" y="39589"/>
                  </a:lnTo>
                  <a:lnTo>
                    <a:pt x="21939" y="39372"/>
                  </a:lnTo>
                  <a:lnTo>
                    <a:pt x="21342" y="39209"/>
                  </a:lnTo>
                  <a:lnTo>
                    <a:pt x="20744" y="39100"/>
                  </a:lnTo>
                  <a:lnTo>
                    <a:pt x="20147" y="39046"/>
                  </a:lnTo>
                  <a:lnTo>
                    <a:pt x="20038" y="39046"/>
                  </a:lnTo>
                  <a:lnTo>
                    <a:pt x="19930" y="38937"/>
                  </a:lnTo>
                  <a:lnTo>
                    <a:pt x="19767" y="38774"/>
                  </a:lnTo>
                  <a:lnTo>
                    <a:pt x="19495" y="38503"/>
                  </a:lnTo>
                  <a:lnTo>
                    <a:pt x="19224" y="38231"/>
                  </a:lnTo>
                  <a:lnTo>
                    <a:pt x="18898" y="38014"/>
                  </a:lnTo>
                  <a:lnTo>
                    <a:pt x="18627" y="37851"/>
                  </a:lnTo>
                  <a:lnTo>
                    <a:pt x="18246" y="37742"/>
                  </a:lnTo>
                  <a:lnTo>
                    <a:pt x="17921" y="37688"/>
                  </a:lnTo>
                  <a:lnTo>
                    <a:pt x="17486" y="37688"/>
                  </a:lnTo>
                  <a:lnTo>
                    <a:pt x="17106" y="37742"/>
                  </a:lnTo>
                  <a:lnTo>
                    <a:pt x="17160" y="37362"/>
                  </a:lnTo>
                  <a:lnTo>
                    <a:pt x="17215" y="37091"/>
                  </a:lnTo>
                  <a:lnTo>
                    <a:pt x="17160" y="36928"/>
                  </a:lnTo>
                  <a:lnTo>
                    <a:pt x="17160" y="36765"/>
                  </a:lnTo>
                  <a:lnTo>
                    <a:pt x="17052" y="36656"/>
                  </a:lnTo>
                  <a:lnTo>
                    <a:pt x="16889" y="36548"/>
                  </a:lnTo>
                  <a:lnTo>
                    <a:pt x="16454" y="36276"/>
                  </a:lnTo>
                  <a:lnTo>
                    <a:pt x="16074" y="35950"/>
                  </a:lnTo>
                  <a:lnTo>
                    <a:pt x="15694" y="35625"/>
                  </a:lnTo>
                  <a:lnTo>
                    <a:pt x="15368" y="35299"/>
                  </a:lnTo>
                  <a:lnTo>
                    <a:pt x="14717" y="34539"/>
                  </a:lnTo>
                  <a:lnTo>
                    <a:pt x="14174" y="33724"/>
                  </a:lnTo>
                  <a:lnTo>
                    <a:pt x="13848" y="33290"/>
                  </a:lnTo>
                  <a:lnTo>
                    <a:pt x="13576" y="32964"/>
                  </a:lnTo>
                  <a:lnTo>
                    <a:pt x="12925" y="32203"/>
                  </a:lnTo>
                  <a:lnTo>
                    <a:pt x="12762" y="32041"/>
                  </a:lnTo>
                  <a:lnTo>
                    <a:pt x="12599" y="31932"/>
                  </a:lnTo>
                  <a:lnTo>
                    <a:pt x="12164" y="31769"/>
                  </a:lnTo>
                  <a:lnTo>
                    <a:pt x="11730" y="31606"/>
                  </a:lnTo>
                  <a:lnTo>
                    <a:pt x="11567" y="31497"/>
                  </a:lnTo>
                  <a:lnTo>
                    <a:pt x="11404" y="31335"/>
                  </a:lnTo>
                  <a:lnTo>
                    <a:pt x="11187" y="30954"/>
                  </a:lnTo>
                  <a:lnTo>
                    <a:pt x="11024" y="30520"/>
                  </a:lnTo>
                  <a:lnTo>
                    <a:pt x="10807" y="30086"/>
                  </a:lnTo>
                  <a:lnTo>
                    <a:pt x="10644" y="29923"/>
                  </a:lnTo>
                  <a:lnTo>
                    <a:pt x="10481" y="29705"/>
                  </a:lnTo>
                  <a:lnTo>
                    <a:pt x="9938" y="29108"/>
                  </a:lnTo>
                  <a:lnTo>
                    <a:pt x="9503" y="28456"/>
                  </a:lnTo>
                  <a:lnTo>
                    <a:pt x="9123" y="27750"/>
                  </a:lnTo>
                  <a:lnTo>
                    <a:pt x="8852" y="26990"/>
                  </a:lnTo>
                  <a:lnTo>
                    <a:pt x="8689" y="26501"/>
                  </a:lnTo>
                  <a:lnTo>
                    <a:pt x="8472" y="26067"/>
                  </a:lnTo>
                  <a:lnTo>
                    <a:pt x="8091" y="25252"/>
                  </a:lnTo>
                  <a:lnTo>
                    <a:pt x="7711" y="24492"/>
                  </a:lnTo>
                  <a:lnTo>
                    <a:pt x="7440" y="23623"/>
                  </a:lnTo>
                  <a:lnTo>
                    <a:pt x="7331" y="23243"/>
                  </a:lnTo>
                  <a:lnTo>
                    <a:pt x="7223" y="22809"/>
                  </a:lnTo>
                  <a:lnTo>
                    <a:pt x="7005" y="21288"/>
                  </a:lnTo>
                  <a:lnTo>
                    <a:pt x="6625" y="19768"/>
                  </a:lnTo>
                  <a:lnTo>
                    <a:pt x="6191" y="18301"/>
                  </a:lnTo>
                  <a:lnTo>
                    <a:pt x="5648" y="16890"/>
                  </a:lnTo>
                  <a:lnTo>
                    <a:pt x="5376" y="16075"/>
                  </a:lnTo>
                  <a:lnTo>
                    <a:pt x="5159" y="15260"/>
                  </a:lnTo>
                  <a:lnTo>
                    <a:pt x="4996" y="14446"/>
                  </a:lnTo>
                  <a:lnTo>
                    <a:pt x="4833" y="13631"/>
                  </a:lnTo>
                  <a:lnTo>
                    <a:pt x="4670" y="12002"/>
                  </a:lnTo>
                  <a:lnTo>
                    <a:pt x="4507" y="10373"/>
                  </a:lnTo>
                  <a:lnTo>
                    <a:pt x="4453" y="9558"/>
                  </a:lnTo>
                  <a:lnTo>
                    <a:pt x="4344" y="8798"/>
                  </a:lnTo>
                  <a:lnTo>
                    <a:pt x="4236" y="8038"/>
                  </a:lnTo>
                  <a:lnTo>
                    <a:pt x="4073" y="7278"/>
                  </a:lnTo>
                  <a:lnTo>
                    <a:pt x="3856" y="6409"/>
                  </a:lnTo>
                  <a:lnTo>
                    <a:pt x="3693" y="5540"/>
                  </a:lnTo>
                  <a:lnTo>
                    <a:pt x="3530" y="3802"/>
                  </a:lnTo>
                  <a:lnTo>
                    <a:pt x="3421" y="3259"/>
                  </a:lnTo>
                  <a:lnTo>
                    <a:pt x="3313" y="2825"/>
                  </a:lnTo>
                  <a:lnTo>
                    <a:pt x="3150" y="2390"/>
                  </a:lnTo>
                  <a:lnTo>
                    <a:pt x="2933" y="2010"/>
                  </a:lnTo>
                  <a:lnTo>
                    <a:pt x="2715" y="1630"/>
                  </a:lnTo>
                  <a:lnTo>
                    <a:pt x="2444" y="1304"/>
                  </a:lnTo>
                  <a:lnTo>
                    <a:pt x="2118" y="978"/>
                  </a:lnTo>
                  <a:lnTo>
                    <a:pt x="1738" y="653"/>
                  </a:lnTo>
                  <a:lnTo>
                    <a:pt x="1412" y="381"/>
                  </a:lnTo>
                  <a:lnTo>
                    <a:pt x="1086" y="109"/>
                  </a:lnTo>
                  <a:lnTo>
                    <a:pt x="9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6071775" y="1467950"/>
              <a:ext cx="609575" cy="520000"/>
            </a:xfrm>
            <a:custGeom>
              <a:avLst/>
              <a:gdLst/>
              <a:ahLst/>
              <a:cxnLst/>
              <a:rect l="l" t="t" r="r" b="b"/>
              <a:pathLst>
                <a:path w="24383" h="20800" extrusionOk="0">
                  <a:moveTo>
                    <a:pt x="12164" y="2282"/>
                  </a:moveTo>
                  <a:lnTo>
                    <a:pt x="13902" y="2608"/>
                  </a:lnTo>
                  <a:lnTo>
                    <a:pt x="14771" y="2825"/>
                  </a:lnTo>
                  <a:lnTo>
                    <a:pt x="15640" y="3096"/>
                  </a:lnTo>
                  <a:lnTo>
                    <a:pt x="16454" y="3368"/>
                  </a:lnTo>
                  <a:lnTo>
                    <a:pt x="17323" y="3694"/>
                  </a:lnTo>
                  <a:lnTo>
                    <a:pt x="18138" y="4074"/>
                  </a:lnTo>
                  <a:lnTo>
                    <a:pt x="18898" y="4454"/>
                  </a:lnTo>
                  <a:lnTo>
                    <a:pt x="19387" y="4780"/>
                  </a:lnTo>
                  <a:lnTo>
                    <a:pt x="19821" y="5160"/>
                  </a:lnTo>
                  <a:lnTo>
                    <a:pt x="20201" y="5540"/>
                  </a:lnTo>
                  <a:lnTo>
                    <a:pt x="20527" y="5974"/>
                  </a:lnTo>
                  <a:lnTo>
                    <a:pt x="21179" y="6898"/>
                  </a:lnTo>
                  <a:lnTo>
                    <a:pt x="21776" y="7875"/>
                  </a:lnTo>
                  <a:lnTo>
                    <a:pt x="21831" y="7984"/>
                  </a:lnTo>
                  <a:lnTo>
                    <a:pt x="21831" y="8147"/>
                  </a:lnTo>
                  <a:lnTo>
                    <a:pt x="21722" y="8744"/>
                  </a:lnTo>
                  <a:lnTo>
                    <a:pt x="21613" y="9341"/>
                  </a:lnTo>
                  <a:lnTo>
                    <a:pt x="21613" y="9939"/>
                  </a:lnTo>
                  <a:lnTo>
                    <a:pt x="21668" y="10264"/>
                  </a:lnTo>
                  <a:lnTo>
                    <a:pt x="21776" y="10536"/>
                  </a:lnTo>
                  <a:lnTo>
                    <a:pt x="21776" y="10645"/>
                  </a:lnTo>
                  <a:lnTo>
                    <a:pt x="21668" y="10753"/>
                  </a:lnTo>
                  <a:lnTo>
                    <a:pt x="21450" y="10862"/>
                  </a:lnTo>
                  <a:lnTo>
                    <a:pt x="21233" y="11133"/>
                  </a:lnTo>
                  <a:lnTo>
                    <a:pt x="21016" y="11405"/>
                  </a:lnTo>
                  <a:lnTo>
                    <a:pt x="20690" y="12002"/>
                  </a:lnTo>
                  <a:lnTo>
                    <a:pt x="20419" y="12600"/>
                  </a:lnTo>
                  <a:lnTo>
                    <a:pt x="20093" y="13197"/>
                  </a:lnTo>
                  <a:lnTo>
                    <a:pt x="20039" y="13305"/>
                  </a:lnTo>
                  <a:lnTo>
                    <a:pt x="20039" y="13414"/>
                  </a:lnTo>
                  <a:lnTo>
                    <a:pt x="20093" y="13523"/>
                  </a:lnTo>
                  <a:lnTo>
                    <a:pt x="20201" y="13631"/>
                  </a:lnTo>
                  <a:lnTo>
                    <a:pt x="20473" y="13794"/>
                  </a:lnTo>
                  <a:lnTo>
                    <a:pt x="20582" y="13903"/>
                  </a:lnTo>
                  <a:lnTo>
                    <a:pt x="20636" y="14066"/>
                  </a:lnTo>
                  <a:lnTo>
                    <a:pt x="20582" y="14174"/>
                  </a:lnTo>
                  <a:lnTo>
                    <a:pt x="20527" y="14283"/>
                  </a:lnTo>
                  <a:lnTo>
                    <a:pt x="20364" y="14392"/>
                  </a:lnTo>
                  <a:lnTo>
                    <a:pt x="20093" y="14554"/>
                  </a:lnTo>
                  <a:lnTo>
                    <a:pt x="19713" y="14717"/>
                  </a:lnTo>
                  <a:lnTo>
                    <a:pt x="19387" y="14935"/>
                  </a:lnTo>
                  <a:lnTo>
                    <a:pt x="19115" y="15152"/>
                  </a:lnTo>
                  <a:lnTo>
                    <a:pt x="18844" y="15423"/>
                  </a:lnTo>
                  <a:lnTo>
                    <a:pt x="18518" y="15749"/>
                  </a:lnTo>
                  <a:lnTo>
                    <a:pt x="18138" y="16075"/>
                  </a:lnTo>
                  <a:lnTo>
                    <a:pt x="17758" y="16347"/>
                  </a:lnTo>
                  <a:lnTo>
                    <a:pt x="17323" y="16564"/>
                  </a:lnTo>
                  <a:lnTo>
                    <a:pt x="16835" y="16781"/>
                  </a:lnTo>
                  <a:lnTo>
                    <a:pt x="16400" y="17053"/>
                  </a:lnTo>
                  <a:lnTo>
                    <a:pt x="15803" y="17487"/>
                  </a:lnTo>
                  <a:lnTo>
                    <a:pt x="15205" y="17813"/>
                  </a:lnTo>
                  <a:lnTo>
                    <a:pt x="14554" y="18084"/>
                  </a:lnTo>
                  <a:lnTo>
                    <a:pt x="13848" y="18247"/>
                  </a:lnTo>
                  <a:lnTo>
                    <a:pt x="13196" y="18356"/>
                  </a:lnTo>
                  <a:lnTo>
                    <a:pt x="11784" y="18356"/>
                  </a:lnTo>
                  <a:lnTo>
                    <a:pt x="11133" y="18247"/>
                  </a:lnTo>
                  <a:lnTo>
                    <a:pt x="10372" y="18139"/>
                  </a:lnTo>
                  <a:lnTo>
                    <a:pt x="9666" y="17976"/>
                  </a:lnTo>
                  <a:lnTo>
                    <a:pt x="8960" y="17704"/>
                  </a:lnTo>
                  <a:lnTo>
                    <a:pt x="8309" y="17433"/>
                  </a:lnTo>
                  <a:lnTo>
                    <a:pt x="7657" y="17161"/>
                  </a:lnTo>
                  <a:lnTo>
                    <a:pt x="6951" y="16781"/>
                  </a:lnTo>
                  <a:lnTo>
                    <a:pt x="6354" y="16401"/>
                  </a:lnTo>
                  <a:lnTo>
                    <a:pt x="5756" y="15966"/>
                  </a:lnTo>
                  <a:lnTo>
                    <a:pt x="4942" y="15315"/>
                  </a:lnTo>
                  <a:lnTo>
                    <a:pt x="4670" y="15098"/>
                  </a:lnTo>
                  <a:lnTo>
                    <a:pt x="4562" y="14989"/>
                  </a:lnTo>
                  <a:lnTo>
                    <a:pt x="4507" y="14880"/>
                  </a:lnTo>
                  <a:lnTo>
                    <a:pt x="4507" y="14554"/>
                  </a:lnTo>
                  <a:lnTo>
                    <a:pt x="4453" y="14229"/>
                  </a:lnTo>
                  <a:lnTo>
                    <a:pt x="4290" y="13577"/>
                  </a:lnTo>
                  <a:lnTo>
                    <a:pt x="4127" y="12980"/>
                  </a:lnTo>
                  <a:lnTo>
                    <a:pt x="4073" y="12654"/>
                  </a:lnTo>
                  <a:lnTo>
                    <a:pt x="4019" y="12382"/>
                  </a:lnTo>
                  <a:lnTo>
                    <a:pt x="4019" y="11839"/>
                  </a:lnTo>
                  <a:lnTo>
                    <a:pt x="3964" y="11351"/>
                  </a:lnTo>
                  <a:lnTo>
                    <a:pt x="3856" y="10862"/>
                  </a:lnTo>
                  <a:lnTo>
                    <a:pt x="3639" y="10427"/>
                  </a:lnTo>
                  <a:lnTo>
                    <a:pt x="3530" y="9993"/>
                  </a:lnTo>
                  <a:lnTo>
                    <a:pt x="3530" y="9830"/>
                  </a:lnTo>
                  <a:lnTo>
                    <a:pt x="3530" y="9721"/>
                  </a:lnTo>
                  <a:lnTo>
                    <a:pt x="3584" y="9558"/>
                  </a:lnTo>
                  <a:lnTo>
                    <a:pt x="3693" y="9450"/>
                  </a:lnTo>
                  <a:lnTo>
                    <a:pt x="4019" y="9287"/>
                  </a:lnTo>
                  <a:lnTo>
                    <a:pt x="4399" y="9124"/>
                  </a:lnTo>
                  <a:lnTo>
                    <a:pt x="4562" y="8961"/>
                  </a:lnTo>
                  <a:lnTo>
                    <a:pt x="4670" y="8853"/>
                  </a:lnTo>
                  <a:lnTo>
                    <a:pt x="4779" y="8690"/>
                  </a:lnTo>
                  <a:lnTo>
                    <a:pt x="4833" y="8472"/>
                  </a:lnTo>
                  <a:lnTo>
                    <a:pt x="4833" y="8309"/>
                  </a:lnTo>
                  <a:lnTo>
                    <a:pt x="4833" y="8038"/>
                  </a:lnTo>
                  <a:lnTo>
                    <a:pt x="4833" y="7929"/>
                  </a:lnTo>
                  <a:lnTo>
                    <a:pt x="4888" y="7821"/>
                  </a:lnTo>
                  <a:lnTo>
                    <a:pt x="5322" y="7278"/>
                  </a:lnTo>
                  <a:lnTo>
                    <a:pt x="5702" y="6735"/>
                  </a:lnTo>
                  <a:lnTo>
                    <a:pt x="6462" y="5649"/>
                  </a:lnTo>
                  <a:lnTo>
                    <a:pt x="6897" y="5160"/>
                  </a:lnTo>
                  <a:lnTo>
                    <a:pt x="7331" y="4671"/>
                  </a:lnTo>
                  <a:lnTo>
                    <a:pt x="7874" y="4237"/>
                  </a:lnTo>
                  <a:lnTo>
                    <a:pt x="8417" y="3857"/>
                  </a:lnTo>
                  <a:lnTo>
                    <a:pt x="9015" y="3476"/>
                  </a:lnTo>
                  <a:lnTo>
                    <a:pt x="9612" y="3096"/>
                  </a:lnTo>
                  <a:lnTo>
                    <a:pt x="10209" y="2716"/>
                  </a:lnTo>
                  <a:lnTo>
                    <a:pt x="10807" y="2445"/>
                  </a:lnTo>
                  <a:lnTo>
                    <a:pt x="11133" y="2390"/>
                  </a:lnTo>
                  <a:lnTo>
                    <a:pt x="11458" y="2282"/>
                  </a:lnTo>
                  <a:close/>
                  <a:moveTo>
                    <a:pt x="11893" y="1"/>
                  </a:moveTo>
                  <a:lnTo>
                    <a:pt x="11187" y="55"/>
                  </a:lnTo>
                  <a:lnTo>
                    <a:pt x="10427" y="164"/>
                  </a:lnTo>
                  <a:lnTo>
                    <a:pt x="9666" y="272"/>
                  </a:lnTo>
                  <a:lnTo>
                    <a:pt x="8906" y="435"/>
                  </a:lnTo>
                  <a:lnTo>
                    <a:pt x="8635" y="490"/>
                  </a:lnTo>
                  <a:lnTo>
                    <a:pt x="8363" y="598"/>
                  </a:lnTo>
                  <a:lnTo>
                    <a:pt x="7820" y="870"/>
                  </a:lnTo>
                  <a:lnTo>
                    <a:pt x="7494" y="978"/>
                  </a:lnTo>
                  <a:lnTo>
                    <a:pt x="7223" y="1087"/>
                  </a:lnTo>
                  <a:lnTo>
                    <a:pt x="6517" y="1087"/>
                  </a:lnTo>
                  <a:lnTo>
                    <a:pt x="6408" y="1141"/>
                  </a:lnTo>
                  <a:lnTo>
                    <a:pt x="6191" y="1304"/>
                  </a:lnTo>
                  <a:lnTo>
                    <a:pt x="6028" y="1576"/>
                  </a:lnTo>
                  <a:lnTo>
                    <a:pt x="5811" y="1739"/>
                  </a:lnTo>
                  <a:lnTo>
                    <a:pt x="5594" y="1902"/>
                  </a:lnTo>
                  <a:lnTo>
                    <a:pt x="5322" y="1956"/>
                  </a:lnTo>
                  <a:lnTo>
                    <a:pt x="5105" y="2064"/>
                  </a:lnTo>
                  <a:lnTo>
                    <a:pt x="3964" y="2064"/>
                  </a:lnTo>
                  <a:lnTo>
                    <a:pt x="3856" y="2119"/>
                  </a:lnTo>
                  <a:lnTo>
                    <a:pt x="3856" y="2173"/>
                  </a:lnTo>
                  <a:lnTo>
                    <a:pt x="3964" y="2499"/>
                  </a:lnTo>
                  <a:lnTo>
                    <a:pt x="3964" y="2770"/>
                  </a:lnTo>
                  <a:lnTo>
                    <a:pt x="3856" y="2933"/>
                  </a:lnTo>
                  <a:lnTo>
                    <a:pt x="3693" y="3042"/>
                  </a:lnTo>
                  <a:lnTo>
                    <a:pt x="3313" y="3259"/>
                  </a:lnTo>
                  <a:lnTo>
                    <a:pt x="3096" y="3368"/>
                  </a:lnTo>
                  <a:lnTo>
                    <a:pt x="2933" y="3476"/>
                  </a:lnTo>
                  <a:lnTo>
                    <a:pt x="2824" y="3639"/>
                  </a:lnTo>
                  <a:lnTo>
                    <a:pt x="2607" y="3748"/>
                  </a:lnTo>
                  <a:lnTo>
                    <a:pt x="2227" y="3965"/>
                  </a:lnTo>
                  <a:lnTo>
                    <a:pt x="2064" y="4074"/>
                  </a:lnTo>
                  <a:lnTo>
                    <a:pt x="2009" y="4291"/>
                  </a:lnTo>
                  <a:lnTo>
                    <a:pt x="2064" y="4508"/>
                  </a:lnTo>
                  <a:lnTo>
                    <a:pt x="2227" y="4834"/>
                  </a:lnTo>
                  <a:lnTo>
                    <a:pt x="2227" y="4943"/>
                  </a:lnTo>
                  <a:lnTo>
                    <a:pt x="2118" y="5051"/>
                  </a:lnTo>
                  <a:lnTo>
                    <a:pt x="1847" y="5106"/>
                  </a:lnTo>
                  <a:lnTo>
                    <a:pt x="1629" y="5268"/>
                  </a:lnTo>
                  <a:lnTo>
                    <a:pt x="1466" y="5431"/>
                  </a:lnTo>
                  <a:lnTo>
                    <a:pt x="1358" y="5594"/>
                  </a:lnTo>
                  <a:lnTo>
                    <a:pt x="1249" y="5811"/>
                  </a:lnTo>
                  <a:lnTo>
                    <a:pt x="1249" y="6083"/>
                  </a:lnTo>
                  <a:lnTo>
                    <a:pt x="1195" y="6572"/>
                  </a:lnTo>
                  <a:lnTo>
                    <a:pt x="1141" y="6735"/>
                  </a:lnTo>
                  <a:lnTo>
                    <a:pt x="978" y="6898"/>
                  </a:lnTo>
                  <a:lnTo>
                    <a:pt x="760" y="7006"/>
                  </a:lnTo>
                  <a:lnTo>
                    <a:pt x="598" y="7169"/>
                  </a:lnTo>
                  <a:lnTo>
                    <a:pt x="489" y="7332"/>
                  </a:lnTo>
                  <a:lnTo>
                    <a:pt x="435" y="7549"/>
                  </a:lnTo>
                  <a:lnTo>
                    <a:pt x="435" y="7984"/>
                  </a:lnTo>
                  <a:lnTo>
                    <a:pt x="380" y="8201"/>
                  </a:lnTo>
                  <a:lnTo>
                    <a:pt x="272" y="8418"/>
                  </a:lnTo>
                  <a:lnTo>
                    <a:pt x="55" y="8798"/>
                  </a:lnTo>
                  <a:lnTo>
                    <a:pt x="0" y="9015"/>
                  </a:lnTo>
                  <a:lnTo>
                    <a:pt x="0" y="9233"/>
                  </a:lnTo>
                  <a:lnTo>
                    <a:pt x="0" y="9450"/>
                  </a:lnTo>
                  <a:lnTo>
                    <a:pt x="55" y="9667"/>
                  </a:lnTo>
                  <a:lnTo>
                    <a:pt x="163" y="9830"/>
                  </a:lnTo>
                  <a:lnTo>
                    <a:pt x="326" y="10047"/>
                  </a:lnTo>
                  <a:lnTo>
                    <a:pt x="380" y="10156"/>
                  </a:lnTo>
                  <a:lnTo>
                    <a:pt x="435" y="10319"/>
                  </a:lnTo>
                  <a:lnTo>
                    <a:pt x="380" y="10427"/>
                  </a:lnTo>
                  <a:lnTo>
                    <a:pt x="326" y="10536"/>
                  </a:lnTo>
                  <a:lnTo>
                    <a:pt x="217" y="10699"/>
                  </a:lnTo>
                  <a:lnTo>
                    <a:pt x="109" y="10862"/>
                  </a:lnTo>
                  <a:lnTo>
                    <a:pt x="55" y="10970"/>
                  </a:lnTo>
                  <a:lnTo>
                    <a:pt x="55" y="11133"/>
                  </a:lnTo>
                  <a:lnTo>
                    <a:pt x="55" y="11296"/>
                  </a:lnTo>
                  <a:lnTo>
                    <a:pt x="163" y="11459"/>
                  </a:lnTo>
                  <a:lnTo>
                    <a:pt x="380" y="11731"/>
                  </a:lnTo>
                  <a:lnTo>
                    <a:pt x="489" y="11948"/>
                  </a:lnTo>
                  <a:lnTo>
                    <a:pt x="543" y="12165"/>
                  </a:lnTo>
                  <a:lnTo>
                    <a:pt x="489" y="12600"/>
                  </a:lnTo>
                  <a:lnTo>
                    <a:pt x="543" y="12925"/>
                  </a:lnTo>
                  <a:lnTo>
                    <a:pt x="598" y="13197"/>
                  </a:lnTo>
                  <a:lnTo>
                    <a:pt x="706" y="13468"/>
                  </a:lnTo>
                  <a:lnTo>
                    <a:pt x="923" y="13740"/>
                  </a:lnTo>
                  <a:lnTo>
                    <a:pt x="2227" y="15260"/>
                  </a:lnTo>
                  <a:lnTo>
                    <a:pt x="3530" y="16727"/>
                  </a:lnTo>
                  <a:lnTo>
                    <a:pt x="4019" y="17215"/>
                  </a:lnTo>
                  <a:lnTo>
                    <a:pt x="4507" y="17704"/>
                  </a:lnTo>
                  <a:lnTo>
                    <a:pt x="5051" y="18084"/>
                  </a:lnTo>
                  <a:lnTo>
                    <a:pt x="5539" y="18464"/>
                  </a:lnTo>
                  <a:lnTo>
                    <a:pt x="6137" y="18845"/>
                  </a:lnTo>
                  <a:lnTo>
                    <a:pt x="6680" y="19116"/>
                  </a:lnTo>
                  <a:lnTo>
                    <a:pt x="7277" y="19442"/>
                  </a:lnTo>
                  <a:lnTo>
                    <a:pt x="7929" y="19659"/>
                  </a:lnTo>
                  <a:lnTo>
                    <a:pt x="9341" y="20148"/>
                  </a:lnTo>
                  <a:lnTo>
                    <a:pt x="10101" y="20365"/>
                  </a:lnTo>
                  <a:lnTo>
                    <a:pt x="10807" y="20528"/>
                  </a:lnTo>
                  <a:lnTo>
                    <a:pt x="11567" y="20637"/>
                  </a:lnTo>
                  <a:lnTo>
                    <a:pt x="12327" y="20745"/>
                  </a:lnTo>
                  <a:lnTo>
                    <a:pt x="13033" y="20800"/>
                  </a:lnTo>
                  <a:lnTo>
                    <a:pt x="13794" y="20745"/>
                  </a:lnTo>
                  <a:lnTo>
                    <a:pt x="15043" y="20637"/>
                  </a:lnTo>
                  <a:lnTo>
                    <a:pt x="16292" y="20419"/>
                  </a:lnTo>
                  <a:lnTo>
                    <a:pt x="17486" y="20202"/>
                  </a:lnTo>
                  <a:lnTo>
                    <a:pt x="18735" y="19931"/>
                  </a:lnTo>
                  <a:lnTo>
                    <a:pt x="19441" y="19713"/>
                  </a:lnTo>
                  <a:lnTo>
                    <a:pt x="20039" y="19496"/>
                  </a:lnTo>
                  <a:lnTo>
                    <a:pt x="20473" y="19225"/>
                  </a:lnTo>
                  <a:lnTo>
                    <a:pt x="20907" y="18899"/>
                  </a:lnTo>
                  <a:lnTo>
                    <a:pt x="21233" y="18519"/>
                  </a:lnTo>
                  <a:lnTo>
                    <a:pt x="21505" y="18030"/>
                  </a:lnTo>
                  <a:lnTo>
                    <a:pt x="21722" y="17378"/>
                  </a:lnTo>
                  <a:lnTo>
                    <a:pt x="21994" y="16672"/>
                  </a:lnTo>
                  <a:lnTo>
                    <a:pt x="22156" y="16401"/>
                  </a:lnTo>
                  <a:lnTo>
                    <a:pt x="22319" y="16129"/>
                  </a:lnTo>
                  <a:lnTo>
                    <a:pt x="22591" y="15858"/>
                  </a:lnTo>
                  <a:lnTo>
                    <a:pt x="22645" y="15749"/>
                  </a:lnTo>
                  <a:lnTo>
                    <a:pt x="22645" y="15586"/>
                  </a:lnTo>
                  <a:lnTo>
                    <a:pt x="22591" y="15369"/>
                  </a:lnTo>
                  <a:lnTo>
                    <a:pt x="22591" y="15152"/>
                  </a:lnTo>
                  <a:lnTo>
                    <a:pt x="22591" y="14989"/>
                  </a:lnTo>
                  <a:lnTo>
                    <a:pt x="22699" y="14826"/>
                  </a:lnTo>
                  <a:lnTo>
                    <a:pt x="22808" y="14663"/>
                  </a:lnTo>
                  <a:lnTo>
                    <a:pt x="22917" y="14500"/>
                  </a:lnTo>
                  <a:lnTo>
                    <a:pt x="23297" y="14283"/>
                  </a:lnTo>
                  <a:lnTo>
                    <a:pt x="23405" y="14174"/>
                  </a:lnTo>
                  <a:lnTo>
                    <a:pt x="23514" y="14011"/>
                  </a:lnTo>
                  <a:lnTo>
                    <a:pt x="23623" y="13631"/>
                  </a:lnTo>
                  <a:lnTo>
                    <a:pt x="23840" y="12980"/>
                  </a:lnTo>
                  <a:lnTo>
                    <a:pt x="24003" y="12274"/>
                  </a:lnTo>
                  <a:lnTo>
                    <a:pt x="24111" y="11568"/>
                  </a:lnTo>
                  <a:lnTo>
                    <a:pt x="24166" y="10916"/>
                  </a:lnTo>
                  <a:lnTo>
                    <a:pt x="24274" y="9450"/>
                  </a:lnTo>
                  <a:lnTo>
                    <a:pt x="24383" y="7984"/>
                  </a:lnTo>
                  <a:lnTo>
                    <a:pt x="24329" y="7441"/>
                  </a:lnTo>
                  <a:lnTo>
                    <a:pt x="24274" y="6898"/>
                  </a:lnTo>
                  <a:lnTo>
                    <a:pt x="24057" y="6355"/>
                  </a:lnTo>
                  <a:lnTo>
                    <a:pt x="23948" y="6083"/>
                  </a:lnTo>
                  <a:lnTo>
                    <a:pt x="23786" y="5811"/>
                  </a:lnTo>
                  <a:lnTo>
                    <a:pt x="23080" y="4943"/>
                  </a:lnTo>
                  <a:lnTo>
                    <a:pt x="22319" y="4128"/>
                  </a:lnTo>
                  <a:lnTo>
                    <a:pt x="21885" y="3748"/>
                  </a:lnTo>
                  <a:lnTo>
                    <a:pt x="21450" y="3422"/>
                  </a:lnTo>
                  <a:lnTo>
                    <a:pt x="21016" y="3096"/>
                  </a:lnTo>
                  <a:lnTo>
                    <a:pt x="20473" y="2825"/>
                  </a:lnTo>
                  <a:lnTo>
                    <a:pt x="19115" y="2173"/>
                  </a:lnTo>
                  <a:lnTo>
                    <a:pt x="17703" y="1630"/>
                  </a:lnTo>
                  <a:lnTo>
                    <a:pt x="14880" y="544"/>
                  </a:lnTo>
                  <a:lnTo>
                    <a:pt x="14174" y="327"/>
                  </a:lnTo>
                  <a:lnTo>
                    <a:pt x="13413" y="164"/>
                  </a:lnTo>
                  <a:lnTo>
                    <a:pt x="12653" y="55"/>
                  </a:lnTo>
                  <a:lnTo>
                    <a:pt x="11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6263200" y="1647175"/>
              <a:ext cx="168350" cy="179225"/>
            </a:xfrm>
            <a:custGeom>
              <a:avLst/>
              <a:gdLst/>
              <a:ahLst/>
              <a:cxnLst/>
              <a:rect l="l" t="t" r="r" b="b"/>
              <a:pathLst>
                <a:path w="6734" h="7169" extrusionOk="0">
                  <a:moveTo>
                    <a:pt x="2281" y="0"/>
                  </a:moveTo>
                  <a:lnTo>
                    <a:pt x="1901" y="54"/>
                  </a:lnTo>
                  <a:lnTo>
                    <a:pt x="1575" y="163"/>
                  </a:lnTo>
                  <a:lnTo>
                    <a:pt x="1303" y="272"/>
                  </a:lnTo>
                  <a:lnTo>
                    <a:pt x="1032" y="435"/>
                  </a:lnTo>
                  <a:lnTo>
                    <a:pt x="760" y="597"/>
                  </a:lnTo>
                  <a:lnTo>
                    <a:pt x="543" y="815"/>
                  </a:lnTo>
                  <a:lnTo>
                    <a:pt x="380" y="1032"/>
                  </a:lnTo>
                  <a:lnTo>
                    <a:pt x="217" y="1303"/>
                  </a:lnTo>
                  <a:lnTo>
                    <a:pt x="109" y="1575"/>
                  </a:lnTo>
                  <a:lnTo>
                    <a:pt x="54" y="1846"/>
                  </a:lnTo>
                  <a:lnTo>
                    <a:pt x="54" y="2172"/>
                  </a:lnTo>
                  <a:lnTo>
                    <a:pt x="54" y="2498"/>
                  </a:lnTo>
                  <a:lnTo>
                    <a:pt x="109" y="2824"/>
                  </a:lnTo>
                  <a:lnTo>
                    <a:pt x="217" y="3204"/>
                  </a:lnTo>
                  <a:lnTo>
                    <a:pt x="326" y="3530"/>
                  </a:lnTo>
                  <a:lnTo>
                    <a:pt x="543" y="4019"/>
                  </a:lnTo>
                  <a:lnTo>
                    <a:pt x="706" y="4290"/>
                  </a:lnTo>
                  <a:lnTo>
                    <a:pt x="760" y="4507"/>
                  </a:lnTo>
                  <a:lnTo>
                    <a:pt x="760" y="4616"/>
                  </a:lnTo>
                  <a:lnTo>
                    <a:pt x="652" y="4725"/>
                  </a:lnTo>
                  <a:lnTo>
                    <a:pt x="489" y="4779"/>
                  </a:lnTo>
                  <a:lnTo>
                    <a:pt x="109" y="4779"/>
                  </a:lnTo>
                  <a:lnTo>
                    <a:pt x="54" y="4887"/>
                  </a:lnTo>
                  <a:lnTo>
                    <a:pt x="0" y="5050"/>
                  </a:lnTo>
                  <a:lnTo>
                    <a:pt x="0" y="5213"/>
                  </a:lnTo>
                  <a:lnTo>
                    <a:pt x="54" y="5376"/>
                  </a:lnTo>
                  <a:lnTo>
                    <a:pt x="109" y="5485"/>
                  </a:lnTo>
                  <a:lnTo>
                    <a:pt x="163" y="5593"/>
                  </a:lnTo>
                  <a:lnTo>
                    <a:pt x="272" y="5648"/>
                  </a:lnTo>
                  <a:lnTo>
                    <a:pt x="869" y="5702"/>
                  </a:lnTo>
                  <a:lnTo>
                    <a:pt x="1195" y="5811"/>
                  </a:lnTo>
                  <a:lnTo>
                    <a:pt x="1412" y="5919"/>
                  </a:lnTo>
                  <a:lnTo>
                    <a:pt x="1629" y="6082"/>
                  </a:lnTo>
                  <a:lnTo>
                    <a:pt x="1846" y="6299"/>
                  </a:lnTo>
                  <a:lnTo>
                    <a:pt x="2009" y="6517"/>
                  </a:lnTo>
                  <a:lnTo>
                    <a:pt x="2172" y="6842"/>
                  </a:lnTo>
                  <a:lnTo>
                    <a:pt x="2172" y="6897"/>
                  </a:lnTo>
                  <a:lnTo>
                    <a:pt x="2281" y="6897"/>
                  </a:lnTo>
                  <a:lnTo>
                    <a:pt x="2498" y="7005"/>
                  </a:lnTo>
                  <a:lnTo>
                    <a:pt x="2878" y="7114"/>
                  </a:lnTo>
                  <a:lnTo>
                    <a:pt x="3258" y="7168"/>
                  </a:lnTo>
                  <a:lnTo>
                    <a:pt x="3584" y="7168"/>
                  </a:lnTo>
                  <a:lnTo>
                    <a:pt x="3964" y="7114"/>
                  </a:lnTo>
                  <a:lnTo>
                    <a:pt x="4290" y="7060"/>
                  </a:lnTo>
                  <a:lnTo>
                    <a:pt x="4670" y="6951"/>
                  </a:lnTo>
                  <a:lnTo>
                    <a:pt x="4942" y="6788"/>
                  </a:lnTo>
                  <a:lnTo>
                    <a:pt x="5268" y="6625"/>
                  </a:lnTo>
                  <a:lnTo>
                    <a:pt x="5539" y="6408"/>
                  </a:lnTo>
                  <a:lnTo>
                    <a:pt x="5811" y="6136"/>
                  </a:lnTo>
                  <a:lnTo>
                    <a:pt x="6028" y="5865"/>
                  </a:lnTo>
                  <a:lnTo>
                    <a:pt x="6245" y="5593"/>
                  </a:lnTo>
                  <a:lnTo>
                    <a:pt x="6408" y="5268"/>
                  </a:lnTo>
                  <a:lnTo>
                    <a:pt x="6571" y="4887"/>
                  </a:lnTo>
                  <a:lnTo>
                    <a:pt x="6625" y="4562"/>
                  </a:lnTo>
                  <a:lnTo>
                    <a:pt x="6680" y="4127"/>
                  </a:lnTo>
                  <a:lnTo>
                    <a:pt x="6734" y="3638"/>
                  </a:lnTo>
                  <a:lnTo>
                    <a:pt x="6680" y="3095"/>
                  </a:lnTo>
                  <a:lnTo>
                    <a:pt x="6517" y="2661"/>
                  </a:lnTo>
                  <a:lnTo>
                    <a:pt x="6354" y="2227"/>
                  </a:lnTo>
                  <a:lnTo>
                    <a:pt x="6137" y="1792"/>
                  </a:lnTo>
                  <a:lnTo>
                    <a:pt x="5865" y="1358"/>
                  </a:lnTo>
                  <a:lnTo>
                    <a:pt x="5322" y="597"/>
                  </a:lnTo>
                  <a:lnTo>
                    <a:pt x="5105" y="380"/>
                  </a:lnTo>
                  <a:lnTo>
                    <a:pt x="4833" y="217"/>
                  </a:lnTo>
                  <a:lnTo>
                    <a:pt x="4507" y="109"/>
                  </a:lnTo>
                  <a:lnTo>
                    <a:pt x="4182" y="54"/>
                  </a:lnTo>
                  <a:lnTo>
                    <a:pt x="29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 name="Google Shape;18;p2"/>
          <p:cNvSpPr/>
          <p:nvPr/>
        </p:nvSpPr>
        <p:spPr>
          <a:xfrm rot="-724021">
            <a:off x="10380847" y="3810018"/>
            <a:ext cx="2511773" cy="2713031"/>
          </a:xfrm>
          <a:custGeom>
            <a:avLst/>
            <a:gdLst/>
            <a:ahLst/>
            <a:cxnLst/>
            <a:rect l="l" t="t" r="r" b="b"/>
            <a:pathLst>
              <a:path w="63700" h="68804" extrusionOk="0">
                <a:moveTo>
                  <a:pt x="33506" y="30791"/>
                </a:moveTo>
                <a:lnTo>
                  <a:pt x="33560" y="30899"/>
                </a:lnTo>
                <a:lnTo>
                  <a:pt x="33506" y="31008"/>
                </a:lnTo>
                <a:lnTo>
                  <a:pt x="33452" y="31116"/>
                </a:lnTo>
                <a:lnTo>
                  <a:pt x="33234" y="31116"/>
                </a:lnTo>
                <a:lnTo>
                  <a:pt x="33126" y="31008"/>
                </a:lnTo>
                <a:lnTo>
                  <a:pt x="33343" y="30845"/>
                </a:lnTo>
                <a:lnTo>
                  <a:pt x="33397" y="30791"/>
                </a:lnTo>
                <a:close/>
                <a:moveTo>
                  <a:pt x="32746" y="31008"/>
                </a:moveTo>
                <a:lnTo>
                  <a:pt x="32746" y="31062"/>
                </a:lnTo>
                <a:lnTo>
                  <a:pt x="32746" y="31116"/>
                </a:lnTo>
                <a:lnTo>
                  <a:pt x="32746" y="31171"/>
                </a:lnTo>
                <a:lnTo>
                  <a:pt x="32311" y="31442"/>
                </a:lnTo>
                <a:lnTo>
                  <a:pt x="32148" y="31442"/>
                </a:lnTo>
                <a:lnTo>
                  <a:pt x="32148" y="31334"/>
                </a:lnTo>
                <a:lnTo>
                  <a:pt x="32420" y="31116"/>
                </a:lnTo>
                <a:lnTo>
                  <a:pt x="32637" y="31008"/>
                </a:lnTo>
                <a:close/>
                <a:moveTo>
                  <a:pt x="31659" y="33017"/>
                </a:moveTo>
                <a:lnTo>
                  <a:pt x="31714" y="33071"/>
                </a:lnTo>
                <a:lnTo>
                  <a:pt x="31768" y="33126"/>
                </a:lnTo>
                <a:lnTo>
                  <a:pt x="31822" y="33234"/>
                </a:lnTo>
                <a:lnTo>
                  <a:pt x="31497" y="33234"/>
                </a:lnTo>
                <a:lnTo>
                  <a:pt x="31442" y="33180"/>
                </a:lnTo>
                <a:lnTo>
                  <a:pt x="31442" y="33126"/>
                </a:lnTo>
                <a:lnTo>
                  <a:pt x="31551" y="33071"/>
                </a:lnTo>
                <a:lnTo>
                  <a:pt x="31659" y="33017"/>
                </a:lnTo>
                <a:close/>
                <a:moveTo>
                  <a:pt x="60006" y="35298"/>
                </a:moveTo>
                <a:lnTo>
                  <a:pt x="60061" y="35407"/>
                </a:lnTo>
                <a:lnTo>
                  <a:pt x="60006" y="35461"/>
                </a:lnTo>
                <a:lnTo>
                  <a:pt x="59898" y="35515"/>
                </a:lnTo>
                <a:lnTo>
                  <a:pt x="59735" y="35624"/>
                </a:lnTo>
                <a:lnTo>
                  <a:pt x="59681" y="35569"/>
                </a:lnTo>
                <a:lnTo>
                  <a:pt x="59626" y="35515"/>
                </a:lnTo>
                <a:lnTo>
                  <a:pt x="59681" y="35461"/>
                </a:lnTo>
                <a:lnTo>
                  <a:pt x="59789" y="35407"/>
                </a:lnTo>
                <a:lnTo>
                  <a:pt x="59952" y="35298"/>
                </a:lnTo>
                <a:close/>
                <a:moveTo>
                  <a:pt x="20201" y="42846"/>
                </a:moveTo>
                <a:lnTo>
                  <a:pt x="20310" y="42901"/>
                </a:lnTo>
                <a:lnTo>
                  <a:pt x="20310" y="42955"/>
                </a:lnTo>
                <a:lnTo>
                  <a:pt x="20256" y="43009"/>
                </a:lnTo>
                <a:lnTo>
                  <a:pt x="20147" y="43118"/>
                </a:lnTo>
                <a:lnTo>
                  <a:pt x="20038" y="43118"/>
                </a:lnTo>
                <a:lnTo>
                  <a:pt x="19984" y="43063"/>
                </a:lnTo>
                <a:lnTo>
                  <a:pt x="19821" y="42955"/>
                </a:lnTo>
                <a:lnTo>
                  <a:pt x="19930" y="42901"/>
                </a:lnTo>
                <a:lnTo>
                  <a:pt x="20038" y="42901"/>
                </a:lnTo>
                <a:lnTo>
                  <a:pt x="20201" y="42846"/>
                </a:lnTo>
                <a:close/>
                <a:moveTo>
                  <a:pt x="8146" y="44041"/>
                </a:moveTo>
                <a:lnTo>
                  <a:pt x="7928" y="44312"/>
                </a:lnTo>
                <a:lnTo>
                  <a:pt x="7711" y="44584"/>
                </a:lnTo>
                <a:lnTo>
                  <a:pt x="7711" y="44312"/>
                </a:lnTo>
                <a:lnTo>
                  <a:pt x="7711" y="44150"/>
                </a:lnTo>
                <a:lnTo>
                  <a:pt x="7874" y="44041"/>
                </a:lnTo>
                <a:close/>
                <a:moveTo>
                  <a:pt x="55499" y="44150"/>
                </a:moveTo>
                <a:lnTo>
                  <a:pt x="55608" y="44204"/>
                </a:lnTo>
                <a:lnTo>
                  <a:pt x="55662" y="44312"/>
                </a:lnTo>
                <a:lnTo>
                  <a:pt x="55716" y="44367"/>
                </a:lnTo>
                <a:lnTo>
                  <a:pt x="55716" y="44421"/>
                </a:lnTo>
                <a:lnTo>
                  <a:pt x="55662" y="44475"/>
                </a:lnTo>
                <a:lnTo>
                  <a:pt x="55336" y="44584"/>
                </a:lnTo>
                <a:lnTo>
                  <a:pt x="55065" y="44638"/>
                </a:lnTo>
                <a:lnTo>
                  <a:pt x="55010" y="44638"/>
                </a:lnTo>
                <a:lnTo>
                  <a:pt x="54956" y="44584"/>
                </a:lnTo>
                <a:lnTo>
                  <a:pt x="55010" y="44475"/>
                </a:lnTo>
                <a:lnTo>
                  <a:pt x="55445" y="44150"/>
                </a:lnTo>
                <a:close/>
                <a:moveTo>
                  <a:pt x="7277" y="44095"/>
                </a:moveTo>
                <a:lnTo>
                  <a:pt x="7168" y="44312"/>
                </a:lnTo>
                <a:lnTo>
                  <a:pt x="7114" y="44475"/>
                </a:lnTo>
                <a:lnTo>
                  <a:pt x="6842" y="44801"/>
                </a:lnTo>
                <a:lnTo>
                  <a:pt x="6517" y="45073"/>
                </a:lnTo>
                <a:lnTo>
                  <a:pt x="6299" y="45127"/>
                </a:lnTo>
                <a:lnTo>
                  <a:pt x="6136" y="45181"/>
                </a:lnTo>
                <a:lnTo>
                  <a:pt x="6191" y="45018"/>
                </a:lnTo>
                <a:lnTo>
                  <a:pt x="6354" y="44856"/>
                </a:lnTo>
                <a:lnTo>
                  <a:pt x="6625" y="44584"/>
                </a:lnTo>
                <a:lnTo>
                  <a:pt x="7277" y="44095"/>
                </a:lnTo>
                <a:close/>
                <a:moveTo>
                  <a:pt x="54739" y="47897"/>
                </a:moveTo>
                <a:lnTo>
                  <a:pt x="54142" y="48385"/>
                </a:lnTo>
                <a:lnTo>
                  <a:pt x="54087" y="48440"/>
                </a:lnTo>
                <a:lnTo>
                  <a:pt x="53979" y="48385"/>
                </a:lnTo>
                <a:lnTo>
                  <a:pt x="53979" y="48331"/>
                </a:lnTo>
                <a:lnTo>
                  <a:pt x="53979" y="48277"/>
                </a:lnTo>
                <a:lnTo>
                  <a:pt x="54087" y="48059"/>
                </a:lnTo>
                <a:lnTo>
                  <a:pt x="54304" y="47951"/>
                </a:lnTo>
                <a:lnTo>
                  <a:pt x="54522" y="47897"/>
                </a:lnTo>
                <a:close/>
                <a:moveTo>
                  <a:pt x="5268" y="49743"/>
                </a:moveTo>
                <a:lnTo>
                  <a:pt x="5430" y="49852"/>
                </a:lnTo>
                <a:lnTo>
                  <a:pt x="5648" y="49960"/>
                </a:lnTo>
                <a:lnTo>
                  <a:pt x="5430" y="50014"/>
                </a:lnTo>
                <a:lnTo>
                  <a:pt x="5268" y="49960"/>
                </a:lnTo>
                <a:lnTo>
                  <a:pt x="4833" y="49906"/>
                </a:lnTo>
                <a:lnTo>
                  <a:pt x="5050" y="49797"/>
                </a:lnTo>
                <a:lnTo>
                  <a:pt x="5268" y="49743"/>
                </a:lnTo>
                <a:close/>
                <a:moveTo>
                  <a:pt x="4562" y="51426"/>
                </a:moveTo>
                <a:lnTo>
                  <a:pt x="4616" y="51481"/>
                </a:lnTo>
                <a:lnTo>
                  <a:pt x="4562" y="51535"/>
                </a:lnTo>
                <a:lnTo>
                  <a:pt x="4344" y="52024"/>
                </a:lnTo>
                <a:lnTo>
                  <a:pt x="4290" y="52132"/>
                </a:lnTo>
                <a:lnTo>
                  <a:pt x="4181" y="52132"/>
                </a:lnTo>
                <a:lnTo>
                  <a:pt x="4127" y="52078"/>
                </a:lnTo>
                <a:lnTo>
                  <a:pt x="4127" y="52024"/>
                </a:lnTo>
                <a:lnTo>
                  <a:pt x="4127" y="51861"/>
                </a:lnTo>
                <a:lnTo>
                  <a:pt x="4127" y="51698"/>
                </a:lnTo>
                <a:lnTo>
                  <a:pt x="4236" y="51589"/>
                </a:lnTo>
                <a:lnTo>
                  <a:pt x="4344" y="51481"/>
                </a:lnTo>
                <a:lnTo>
                  <a:pt x="4507" y="51426"/>
                </a:lnTo>
                <a:close/>
                <a:moveTo>
                  <a:pt x="3421" y="52295"/>
                </a:moveTo>
                <a:lnTo>
                  <a:pt x="3475" y="52350"/>
                </a:lnTo>
                <a:lnTo>
                  <a:pt x="3475" y="52404"/>
                </a:lnTo>
                <a:lnTo>
                  <a:pt x="3421" y="52512"/>
                </a:lnTo>
                <a:lnTo>
                  <a:pt x="3367" y="52512"/>
                </a:lnTo>
                <a:lnTo>
                  <a:pt x="3150" y="52567"/>
                </a:lnTo>
                <a:lnTo>
                  <a:pt x="3095" y="52567"/>
                </a:lnTo>
                <a:lnTo>
                  <a:pt x="3041" y="52512"/>
                </a:lnTo>
                <a:lnTo>
                  <a:pt x="3041" y="52404"/>
                </a:lnTo>
                <a:lnTo>
                  <a:pt x="3041" y="52350"/>
                </a:lnTo>
                <a:lnTo>
                  <a:pt x="3095" y="52295"/>
                </a:lnTo>
                <a:close/>
                <a:moveTo>
                  <a:pt x="49960" y="53490"/>
                </a:moveTo>
                <a:lnTo>
                  <a:pt x="50014" y="53544"/>
                </a:lnTo>
                <a:lnTo>
                  <a:pt x="50069" y="53653"/>
                </a:lnTo>
                <a:lnTo>
                  <a:pt x="50014" y="53707"/>
                </a:lnTo>
                <a:lnTo>
                  <a:pt x="50014" y="53761"/>
                </a:lnTo>
                <a:lnTo>
                  <a:pt x="49851" y="53816"/>
                </a:lnTo>
                <a:lnTo>
                  <a:pt x="49797" y="53816"/>
                </a:lnTo>
                <a:lnTo>
                  <a:pt x="49743" y="53761"/>
                </a:lnTo>
                <a:lnTo>
                  <a:pt x="49851" y="53599"/>
                </a:lnTo>
                <a:lnTo>
                  <a:pt x="49851" y="53544"/>
                </a:lnTo>
                <a:lnTo>
                  <a:pt x="49960" y="53490"/>
                </a:lnTo>
                <a:close/>
                <a:moveTo>
                  <a:pt x="2932" y="52730"/>
                </a:moveTo>
                <a:lnTo>
                  <a:pt x="2987" y="52784"/>
                </a:lnTo>
                <a:lnTo>
                  <a:pt x="3041" y="52838"/>
                </a:lnTo>
                <a:lnTo>
                  <a:pt x="3258" y="53055"/>
                </a:lnTo>
                <a:lnTo>
                  <a:pt x="3313" y="53218"/>
                </a:lnTo>
                <a:lnTo>
                  <a:pt x="3258" y="53327"/>
                </a:lnTo>
                <a:lnTo>
                  <a:pt x="3041" y="53544"/>
                </a:lnTo>
                <a:lnTo>
                  <a:pt x="2932" y="53707"/>
                </a:lnTo>
                <a:lnTo>
                  <a:pt x="2878" y="53816"/>
                </a:lnTo>
                <a:lnTo>
                  <a:pt x="2715" y="53870"/>
                </a:lnTo>
                <a:lnTo>
                  <a:pt x="2715" y="52947"/>
                </a:lnTo>
                <a:lnTo>
                  <a:pt x="2770" y="52838"/>
                </a:lnTo>
                <a:lnTo>
                  <a:pt x="2878" y="52784"/>
                </a:lnTo>
                <a:lnTo>
                  <a:pt x="2932" y="52730"/>
                </a:lnTo>
                <a:close/>
                <a:moveTo>
                  <a:pt x="49471" y="54196"/>
                </a:moveTo>
                <a:lnTo>
                  <a:pt x="49471" y="54304"/>
                </a:lnTo>
                <a:lnTo>
                  <a:pt x="49471" y="54359"/>
                </a:lnTo>
                <a:lnTo>
                  <a:pt x="49417" y="54413"/>
                </a:lnTo>
                <a:lnTo>
                  <a:pt x="49146" y="54413"/>
                </a:lnTo>
                <a:lnTo>
                  <a:pt x="49091" y="54304"/>
                </a:lnTo>
                <a:lnTo>
                  <a:pt x="49146" y="54250"/>
                </a:lnTo>
                <a:lnTo>
                  <a:pt x="49200" y="54196"/>
                </a:lnTo>
                <a:close/>
                <a:moveTo>
                  <a:pt x="46267" y="54250"/>
                </a:moveTo>
                <a:lnTo>
                  <a:pt x="46376" y="54304"/>
                </a:lnTo>
                <a:lnTo>
                  <a:pt x="46648" y="54467"/>
                </a:lnTo>
                <a:lnTo>
                  <a:pt x="46756" y="54467"/>
                </a:lnTo>
                <a:lnTo>
                  <a:pt x="46810" y="54522"/>
                </a:lnTo>
                <a:lnTo>
                  <a:pt x="46810" y="54576"/>
                </a:lnTo>
                <a:lnTo>
                  <a:pt x="46756" y="54630"/>
                </a:lnTo>
                <a:lnTo>
                  <a:pt x="46756" y="54685"/>
                </a:lnTo>
                <a:lnTo>
                  <a:pt x="46648" y="54685"/>
                </a:lnTo>
                <a:lnTo>
                  <a:pt x="46267" y="54793"/>
                </a:lnTo>
                <a:lnTo>
                  <a:pt x="45779" y="54793"/>
                </a:lnTo>
                <a:lnTo>
                  <a:pt x="45507" y="54848"/>
                </a:lnTo>
                <a:lnTo>
                  <a:pt x="45236" y="54902"/>
                </a:lnTo>
                <a:lnTo>
                  <a:pt x="45290" y="54793"/>
                </a:lnTo>
                <a:lnTo>
                  <a:pt x="45344" y="54685"/>
                </a:lnTo>
                <a:lnTo>
                  <a:pt x="45561" y="54630"/>
                </a:lnTo>
                <a:lnTo>
                  <a:pt x="45942" y="54576"/>
                </a:lnTo>
                <a:lnTo>
                  <a:pt x="46104" y="54522"/>
                </a:lnTo>
                <a:lnTo>
                  <a:pt x="46159" y="54304"/>
                </a:lnTo>
                <a:lnTo>
                  <a:pt x="46213" y="54250"/>
                </a:lnTo>
                <a:close/>
                <a:moveTo>
                  <a:pt x="2715" y="54576"/>
                </a:moveTo>
                <a:lnTo>
                  <a:pt x="2878" y="54630"/>
                </a:lnTo>
                <a:lnTo>
                  <a:pt x="2987" y="54739"/>
                </a:lnTo>
                <a:lnTo>
                  <a:pt x="2987" y="54956"/>
                </a:lnTo>
                <a:lnTo>
                  <a:pt x="2987" y="55065"/>
                </a:lnTo>
                <a:lnTo>
                  <a:pt x="2987" y="55119"/>
                </a:lnTo>
                <a:lnTo>
                  <a:pt x="2824" y="55119"/>
                </a:lnTo>
                <a:lnTo>
                  <a:pt x="2770" y="55065"/>
                </a:lnTo>
                <a:lnTo>
                  <a:pt x="2498" y="54848"/>
                </a:lnTo>
                <a:lnTo>
                  <a:pt x="2389" y="54793"/>
                </a:lnTo>
                <a:lnTo>
                  <a:pt x="2389" y="54739"/>
                </a:lnTo>
                <a:lnTo>
                  <a:pt x="2444" y="54685"/>
                </a:lnTo>
                <a:lnTo>
                  <a:pt x="2498" y="54630"/>
                </a:lnTo>
                <a:lnTo>
                  <a:pt x="2715" y="54576"/>
                </a:lnTo>
                <a:close/>
                <a:moveTo>
                  <a:pt x="43226" y="55988"/>
                </a:moveTo>
                <a:lnTo>
                  <a:pt x="43281" y="56042"/>
                </a:lnTo>
                <a:lnTo>
                  <a:pt x="43335" y="56151"/>
                </a:lnTo>
                <a:lnTo>
                  <a:pt x="43281" y="56259"/>
                </a:lnTo>
                <a:lnTo>
                  <a:pt x="43226" y="56314"/>
                </a:lnTo>
                <a:lnTo>
                  <a:pt x="43063" y="56368"/>
                </a:lnTo>
                <a:lnTo>
                  <a:pt x="42901" y="56314"/>
                </a:lnTo>
                <a:lnTo>
                  <a:pt x="42792" y="56259"/>
                </a:lnTo>
                <a:lnTo>
                  <a:pt x="42792" y="56205"/>
                </a:lnTo>
                <a:lnTo>
                  <a:pt x="42846" y="56097"/>
                </a:lnTo>
                <a:lnTo>
                  <a:pt x="42955" y="56042"/>
                </a:lnTo>
                <a:lnTo>
                  <a:pt x="43172" y="56042"/>
                </a:lnTo>
                <a:lnTo>
                  <a:pt x="43226" y="55988"/>
                </a:lnTo>
                <a:close/>
                <a:moveTo>
                  <a:pt x="42303" y="58812"/>
                </a:moveTo>
                <a:lnTo>
                  <a:pt x="42357" y="58866"/>
                </a:lnTo>
                <a:lnTo>
                  <a:pt x="42195" y="59029"/>
                </a:lnTo>
                <a:lnTo>
                  <a:pt x="41923" y="59029"/>
                </a:lnTo>
                <a:lnTo>
                  <a:pt x="41923" y="58920"/>
                </a:lnTo>
                <a:lnTo>
                  <a:pt x="41977" y="58866"/>
                </a:lnTo>
                <a:lnTo>
                  <a:pt x="42032" y="58812"/>
                </a:lnTo>
                <a:close/>
                <a:moveTo>
                  <a:pt x="41326" y="59029"/>
                </a:moveTo>
                <a:lnTo>
                  <a:pt x="41326" y="59083"/>
                </a:lnTo>
                <a:lnTo>
                  <a:pt x="41271" y="59138"/>
                </a:lnTo>
                <a:lnTo>
                  <a:pt x="40783" y="59409"/>
                </a:lnTo>
                <a:lnTo>
                  <a:pt x="40674" y="59409"/>
                </a:lnTo>
                <a:lnTo>
                  <a:pt x="40674" y="59355"/>
                </a:lnTo>
                <a:lnTo>
                  <a:pt x="40674" y="59300"/>
                </a:lnTo>
                <a:lnTo>
                  <a:pt x="40674" y="59246"/>
                </a:lnTo>
                <a:lnTo>
                  <a:pt x="41217" y="59029"/>
                </a:lnTo>
                <a:close/>
                <a:moveTo>
                  <a:pt x="2444" y="58106"/>
                </a:moveTo>
                <a:lnTo>
                  <a:pt x="2498" y="58214"/>
                </a:lnTo>
                <a:lnTo>
                  <a:pt x="2498" y="58432"/>
                </a:lnTo>
                <a:lnTo>
                  <a:pt x="2444" y="58757"/>
                </a:lnTo>
                <a:lnTo>
                  <a:pt x="2335" y="59083"/>
                </a:lnTo>
                <a:lnTo>
                  <a:pt x="2226" y="59518"/>
                </a:lnTo>
                <a:lnTo>
                  <a:pt x="2226" y="59626"/>
                </a:lnTo>
                <a:lnTo>
                  <a:pt x="2172" y="59681"/>
                </a:lnTo>
                <a:lnTo>
                  <a:pt x="2064" y="59681"/>
                </a:lnTo>
                <a:lnTo>
                  <a:pt x="2009" y="59626"/>
                </a:lnTo>
                <a:lnTo>
                  <a:pt x="1901" y="59409"/>
                </a:lnTo>
                <a:lnTo>
                  <a:pt x="1901" y="59192"/>
                </a:lnTo>
                <a:lnTo>
                  <a:pt x="1955" y="58812"/>
                </a:lnTo>
                <a:lnTo>
                  <a:pt x="1955" y="58377"/>
                </a:lnTo>
                <a:lnTo>
                  <a:pt x="2009" y="58214"/>
                </a:lnTo>
                <a:lnTo>
                  <a:pt x="2064" y="58160"/>
                </a:lnTo>
                <a:lnTo>
                  <a:pt x="2172" y="58106"/>
                </a:lnTo>
                <a:close/>
                <a:moveTo>
                  <a:pt x="39805" y="59572"/>
                </a:moveTo>
                <a:lnTo>
                  <a:pt x="39859" y="59626"/>
                </a:lnTo>
                <a:lnTo>
                  <a:pt x="39914" y="59681"/>
                </a:lnTo>
                <a:lnTo>
                  <a:pt x="39859" y="59735"/>
                </a:lnTo>
                <a:lnTo>
                  <a:pt x="39805" y="59789"/>
                </a:lnTo>
                <a:lnTo>
                  <a:pt x="39479" y="59789"/>
                </a:lnTo>
                <a:lnTo>
                  <a:pt x="39371" y="59735"/>
                </a:lnTo>
                <a:lnTo>
                  <a:pt x="39479" y="59681"/>
                </a:lnTo>
                <a:lnTo>
                  <a:pt x="39588" y="59626"/>
                </a:lnTo>
                <a:lnTo>
                  <a:pt x="39805" y="59572"/>
                </a:lnTo>
                <a:close/>
                <a:moveTo>
                  <a:pt x="39099" y="60495"/>
                </a:moveTo>
                <a:lnTo>
                  <a:pt x="39099" y="60549"/>
                </a:lnTo>
                <a:lnTo>
                  <a:pt x="39099" y="60604"/>
                </a:lnTo>
                <a:lnTo>
                  <a:pt x="38610" y="60821"/>
                </a:lnTo>
                <a:lnTo>
                  <a:pt x="38502" y="60821"/>
                </a:lnTo>
                <a:lnTo>
                  <a:pt x="38502" y="60712"/>
                </a:lnTo>
                <a:lnTo>
                  <a:pt x="38502" y="60658"/>
                </a:lnTo>
                <a:lnTo>
                  <a:pt x="38556" y="60604"/>
                </a:lnTo>
                <a:lnTo>
                  <a:pt x="39045" y="60495"/>
                </a:lnTo>
                <a:close/>
                <a:moveTo>
                  <a:pt x="37850" y="61147"/>
                </a:moveTo>
                <a:lnTo>
                  <a:pt x="37905" y="61255"/>
                </a:lnTo>
                <a:lnTo>
                  <a:pt x="37850" y="61310"/>
                </a:lnTo>
                <a:lnTo>
                  <a:pt x="37090" y="61310"/>
                </a:lnTo>
                <a:lnTo>
                  <a:pt x="37036" y="61255"/>
                </a:lnTo>
                <a:lnTo>
                  <a:pt x="37036" y="61201"/>
                </a:lnTo>
                <a:lnTo>
                  <a:pt x="37144" y="61147"/>
                </a:lnTo>
                <a:close/>
                <a:moveTo>
                  <a:pt x="1629" y="64568"/>
                </a:moveTo>
                <a:lnTo>
                  <a:pt x="1792" y="64622"/>
                </a:lnTo>
                <a:lnTo>
                  <a:pt x="2064" y="64622"/>
                </a:lnTo>
                <a:lnTo>
                  <a:pt x="2118" y="64677"/>
                </a:lnTo>
                <a:lnTo>
                  <a:pt x="2118" y="64731"/>
                </a:lnTo>
                <a:lnTo>
                  <a:pt x="2118" y="64785"/>
                </a:lnTo>
                <a:lnTo>
                  <a:pt x="2064" y="64840"/>
                </a:lnTo>
                <a:lnTo>
                  <a:pt x="1792" y="64840"/>
                </a:lnTo>
                <a:lnTo>
                  <a:pt x="1683" y="64785"/>
                </a:lnTo>
                <a:lnTo>
                  <a:pt x="1575" y="64731"/>
                </a:lnTo>
                <a:lnTo>
                  <a:pt x="1521" y="64677"/>
                </a:lnTo>
                <a:lnTo>
                  <a:pt x="1575" y="64622"/>
                </a:lnTo>
                <a:lnTo>
                  <a:pt x="1575" y="64568"/>
                </a:lnTo>
                <a:close/>
                <a:moveTo>
                  <a:pt x="2661" y="65817"/>
                </a:moveTo>
                <a:lnTo>
                  <a:pt x="3313" y="66143"/>
                </a:lnTo>
                <a:lnTo>
                  <a:pt x="3041" y="66197"/>
                </a:lnTo>
                <a:lnTo>
                  <a:pt x="2770" y="66197"/>
                </a:lnTo>
                <a:lnTo>
                  <a:pt x="2661" y="66143"/>
                </a:lnTo>
                <a:lnTo>
                  <a:pt x="2552" y="65980"/>
                </a:lnTo>
                <a:lnTo>
                  <a:pt x="2498" y="65871"/>
                </a:lnTo>
                <a:lnTo>
                  <a:pt x="2498" y="65817"/>
                </a:lnTo>
                <a:close/>
                <a:moveTo>
                  <a:pt x="42683" y="3313"/>
                </a:moveTo>
                <a:lnTo>
                  <a:pt x="42738" y="3367"/>
                </a:lnTo>
                <a:lnTo>
                  <a:pt x="42792" y="3476"/>
                </a:lnTo>
                <a:lnTo>
                  <a:pt x="42955" y="3910"/>
                </a:lnTo>
                <a:lnTo>
                  <a:pt x="43009" y="4344"/>
                </a:lnTo>
                <a:lnTo>
                  <a:pt x="43063" y="4779"/>
                </a:lnTo>
                <a:lnTo>
                  <a:pt x="43009" y="5268"/>
                </a:lnTo>
                <a:lnTo>
                  <a:pt x="43009" y="5974"/>
                </a:lnTo>
                <a:lnTo>
                  <a:pt x="43063" y="6679"/>
                </a:lnTo>
                <a:lnTo>
                  <a:pt x="43389" y="9612"/>
                </a:lnTo>
                <a:lnTo>
                  <a:pt x="43444" y="9938"/>
                </a:lnTo>
                <a:lnTo>
                  <a:pt x="43498" y="10046"/>
                </a:lnTo>
                <a:lnTo>
                  <a:pt x="43606" y="10155"/>
                </a:lnTo>
                <a:lnTo>
                  <a:pt x="43769" y="10372"/>
                </a:lnTo>
                <a:lnTo>
                  <a:pt x="43878" y="10644"/>
                </a:lnTo>
                <a:lnTo>
                  <a:pt x="43987" y="10915"/>
                </a:lnTo>
                <a:lnTo>
                  <a:pt x="44041" y="11187"/>
                </a:lnTo>
                <a:lnTo>
                  <a:pt x="44150" y="12110"/>
                </a:lnTo>
                <a:lnTo>
                  <a:pt x="44258" y="12544"/>
                </a:lnTo>
                <a:lnTo>
                  <a:pt x="44421" y="13033"/>
                </a:lnTo>
                <a:lnTo>
                  <a:pt x="44475" y="13305"/>
                </a:lnTo>
                <a:lnTo>
                  <a:pt x="44475" y="13468"/>
                </a:lnTo>
                <a:lnTo>
                  <a:pt x="44475" y="13630"/>
                </a:lnTo>
                <a:lnTo>
                  <a:pt x="44475" y="13739"/>
                </a:lnTo>
                <a:lnTo>
                  <a:pt x="44530" y="13902"/>
                </a:lnTo>
                <a:lnTo>
                  <a:pt x="44855" y="14499"/>
                </a:lnTo>
                <a:lnTo>
                  <a:pt x="45181" y="15097"/>
                </a:lnTo>
                <a:lnTo>
                  <a:pt x="45290" y="15260"/>
                </a:lnTo>
                <a:lnTo>
                  <a:pt x="45453" y="15260"/>
                </a:lnTo>
                <a:lnTo>
                  <a:pt x="46539" y="15205"/>
                </a:lnTo>
                <a:lnTo>
                  <a:pt x="46756" y="15151"/>
                </a:lnTo>
                <a:lnTo>
                  <a:pt x="46865" y="15042"/>
                </a:lnTo>
                <a:lnTo>
                  <a:pt x="46919" y="14934"/>
                </a:lnTo>
                <a:lnTo>
                  <a:pt x="46919" y="14717"/>
                </a:lnTo>
                <a:lnTo>
                  <a:pt x="46865" y="14499"/>
                </a:lnTo>
                <a:lnTo>
                  <a:pt x="46865" y="14336"/>
                </a:lnTo>
                <a:lnTo>
                  <a:pt x="46973" y="14173"/>
                </a:lnTo>
                <a:lnTo>
                  <a:pt x="47136" y="14011"/>
                </a:lnTo>
                <a:lnTo>
                  <a:pt x="48277" y="13305"/>
                </a:lnTo>
                <a:lnTo>
                  <a:pt x="48820" y="12979"/>
                </a:lnTo>
                <a:lnTo>
                  <a:pt x="49471" y="12707"/>
                </a:lnTo>
                <a:lnTo>
                  <a:pt x="49906" y="12544"/>
                </a:lnTo>
                <a:lnTo>
                  <a:pt x="50395" y="12436"/>
                </a:lnTo>
                <a:lnTo>
                  <a:pt x="50829" y="12381"/>
                </a:lnTo>
                <a:lnTo>
                  <a:pt x="51318" y="12327"/>
                </a:lnTo>
                <a:lnTo>
                  <a:pt x="51752" y="12327"/>
                </a:lnTo>
                <a:lnTo>
                  <a:pt x="52241" y="12381"/>
                </a:lnTo>
                <a:lnTo>
                  <a:pt x="52675" y="12436"/>
                </a:lnTo>
                <a:lnTo>
                  <a:pt x="53164" y="12544"/>
                </a:lnTo>
                <a:lnTo>
                  <a:pt x="54142" y="12816"/>
                </a:lnTo>
                <a:lnTo>
                  <a:pt x="54576" y="13033"/>
                </a:lnTo>
                <a:lnTo>
                  <a:pt x="55010" y="13250"/>
                </a:lnTo>
                <a:lnTo>
                  <a:pt x="55716" y="13793"/>
                </a:lnTo>
                <a:lnTo>
                  <a:pt x="56368" y="14336"/>
                </a:lnTo>
                <a:lnTo>
                  <a:pt x="57074" y="14988"/>
                </a:lnTo>
                <a:lnTo>
                  <a:pt x="57780" y="15585"/>
                </a:lnTo>
                <a:lnTo>
                  <a:pt x="57997" y="15803"/>
                </a:lnTo>
                <a:lnTo>
                  <a:pt x="58214" y="16074"/>
                </a:lnTo>
                <a:lnTo>
                  <a:pt x="58323" y="16346"/>
                </a:lnTo>
                <a:lnTo>
                  <a:pt x="58377" y="16672"/>
                </a:lnTo>
                <a:lnTo>
                  <a:pt x="58432" y="16780"/>
                </a:lnTo>
                <a:lnTo>
                  <a:pt x="58595" y="16834"/>
                </a:lnTo>
                <a:lnTo>
                  <a:pt x="58757" y="16943"/>
                </a:lnTo>
                <a:lnTo>
                  <a:pt x="58920" y="17052"/>
                </a:lnTo>
                <a:lnTo>
                  <a:pt x="59029" y="17269"/>
                </a:lnTo>
                <a:lnTo>
                  <a:pt x="59029" y="17486"/>
                </a:lnTo>
                <a:lnTo>
                  <a:pt x="59029" y="17649"/>
                </a:lnTo>
                <a:lnTo>
                  <a:pt x="59083" y="17812"/>
                </a:lnTo>
                <a:lnTo>
                  <a:pt x="59192" y="17975"/>
                </a:lnTo>
                <a:lnTo>
                  <a:pt x="59409" y="18029"/>
                </a:lnTo>
                <a:lnTo>
                  <a:pt x="59518" y="18083"/>
                </a:lnTo>
                <a:lnTo>
                  <a:pt x="59572" y="18246"/>
                </a:lnTo>
                <a:lnTo>
                  <a:pt x="60061" y="19387"/>
                </a:lnTo>
                <a:lnTo>
                  <a:pt x="60115" y="19495"/>
                </a:lnTo>
                <a:lnTo>
                  <a:pt x="60115" y="19604"/>
                </a:lnTo>
                <a:lnTo>
                  <a:pt x="60061" y="19875"/>
                </a:lnTo>
                <a:lnTo>
                  <a:pt x="60115" y="20093"/>
                </a:lnTo>
                <a:lnTo>
                  <a:pt x="60169" y="20310"/>
                </a:lnTo>
                <a:lnTo>
                  <a:pt x="60278" y="20527"/>
                </a:lnTo>
                <a:lnTo>
                  <a:pt x="60658" y="21070"/>
                </a:lnTo>
                <a:lnTo>
                  <a:pt x="60767" y="21233"/>
                </a:lnTo>
                <a:lnTo>
                  <a:pt x="60767" y="21396"/>
                </a:lnTo>
                <a:lnTo>
                  <a:pt x="60767" y="21505"/>
                </a:lnTo>
                <a:lnTo>
                  <a:pt x="60712" y="21722"/>
                </a:lnTo>
                <a:lnTo>
                  <a:pt x="60604" y="21939"/>
                </a:lnTo>
                <a:lnTo>
                  <a:pt x="60604" y="22156"/>
                </a:lnTo>
                <a:lnTo>
                  <a:pt x="60658" y="22319"/>
                </a:lnTo>
                <a:lnTo>
                  <a:pt x="60875" y="22482"/>
                </a:lnTo>
                <a:lnTo>
                  <a:pt x="61038" y="22699"/>
                </a:lnTo>
                <a:lnTo>
                  <a:pt x="61201" y="22862"/>
                </a:lnTo>
                <a:lnTo>
                  <a:pt x="61255" y="23079"/>
                </a:lnTo>
                <a:lnTo>
                  <a:pt x="61310" y="23351"/>
                </a:lnTo>
                <a:lnTo>
                  <a:pt x="61364" y="23731"/>
                </a:lnTo>
                <a:lnTo>
                  <a:pt x="61418" y="24166"/>
                </a:lnTo>
                <a:lnTo>
                  <a:pt x="61364" y="24546"/>
                </a:lnTo>
                <a:lnTo>
                  <a:pt x="61255" y="24926"/>
                </a:lnTo>
                <a:lnTo>
                  <a:pt x="61201" y="25252"/>
                </a:lnTo>
                <a:lnTo>
                  <a:pt x="61201" y="25577"/>
                </a:lnTo>
                <a:lnTo>
                  <a:pt x="61201" y="26229"/>
                </a:lnTo>
                <a:lnTo>
                  <a:pt x="61201" y="26881"/>
                </a:lnTo>
                <a:lnTo>
                  <a:pt x="60984" y="28184"/>
                </a:lnTo>
                <a:lnTo>
                  <a:pt x="60875" y="29162"/>
                </a:lnTo>
                <a:lnTo>
                  <a:pt x="60875" y="29324"/>
                </a:lnTo>
                <a:lnTo>
                  <a:pt x="60930" y="29433"/>
                </a:lnTo>
                <a:lnTo>
                  <a:pt x="61147" y="29650"/>
                </a:lnTo>
                <a:lnTo>
                  <a:pt x="61255" y="29813"/>
                </a:lnTo>
                <a:lnTo>
                  <a:pt x="61255" y="29867"/>
                </a:lnTo>
                <a:lnTo>
                  <a:pt x="61201" y="29976"/>
                </a:lnTo>
                <a:lnTo>
                  <a:pt x="61093" y="30085"/>
                </a:lnTo>
                <a:lnTo>
                  <a:pt x="60821" y="30248"/>
                </a:lnTo>
                <a:lnTo>
                  <a:pt x="60658" y="30465"/>
                </a:lnTo>
                <a:lnTo>
                  <a:pt x="60495" y="30682"/>
                </a:lnTo>
                <a:lnTo>
                  <a:pt x="60441" y="31008"/>
                </a:lnTo>
                <a:lnTo>
                  <a:pt x="60387" y="31551"/>
                </a:lnTo>
                <a:lnTo>
                  <a:pt x="60278" y="32040"/>
                </a:lnTo>
                <a:lnTo>
                  <a:pt x="59952" y="33071"/>
                </a:lnTo>
                <a:lnTo>
                  <a:pt x="59463" y="34592"/>
                </a:lnTo>
                <a:lnTo>
                  <a:pt x="59192" y="35352"/>
                </a:lnTo>
                <a:lnTo>
                  <a:pt x="58866" y="36112"/>
                </a:lnTo>
                <a:lnTo>
                  <a:pt x="58323" y="37199"/>
                </a:lnTo>
                <a:lnTo>
                  <a:pt x="57726" y="38285"/>
                </a:lnTo>
                <a:lnTo>
                  <a:pt x="57671" y="38393"/>
                </a:lnTo>
                <a:lnTo>
                  <a:pt x="57617" y="38502"/>
                </a:lnTo>
                <a:lnTo>
                  <a:pt x="57671" y="38610"/>
                </a:lnTo>
                <a:lnTo>
                  <a:pt x="57780" y="38665"/>
                </a:lnTo>
                <a:lnTo>
                  <a:pt x="57834" y="38719"/>
                </a:lnTo>
                <a:lnTo>
                  <a:pt x="57889" y="38773"/>
                </a:lnTo>
                <a:lnTo>
                  <a:pt x="57834" y="38828"/>
                </a:lnTo>
                <a:lnTo>
                  <a:pt x="57780" y="38828"/>
                </a:lnTo>
                <a:lnTo>
                  <a:pt x="57671" y="38882"/>
                </a:lnTo>
                <a:lnTo>
                  <a:pt x="57400" y="38991"/>
                </a:lnTo>
                <a:lnTo>
                  <a:pt x="57291" y="38991"/>
                </a:lnTo>
                <a:lnTo>
                  <a:pt x="57237" y="39099"/>
                </a:lnTo>
                <a:lnTo>
                  <a:pt x="57237" y="39208"/>
                </a:lnTo>
                <a:lnTo>
                  <a:pt x="57291" y="39262"/>
                </a:lnTo>
                <a:lnTo>
                  <a:pt x="57454" y="39479"/>
                </a:lnTo>
                <a:lnTo>
                  <a:pt x="57508" y="39588"/>
                </a:lnTo>
                <a:lnTo>
                  <a:pt x="57454" y="39642"/>
                </a:lnTo>
                <a:lnTo>
                  <a:pt x="57400" y="39642"/>
                </a:lnTo>
                <a:lnTo>
                  <a:pt x="57291" y="39697"/>
                </a:lnTo>
                <a:lnTo>
                  <a:pt x="57074" y="39751"/>
                </a:lnTo>
                <a:lnTo>
                  <a:pt x="56911" y="39805"/>
                </a:lnTo>
                <a:lnTo>
                  <a:pt x="56748" y="39968"/>
                </a:lnTo>
                <a:lnTo>
                  <a:pt x="56585" y="40131"/>
                </a:lnTo>
                <a:lnTo>
                  <a:pt x="56422" y="40565"/>
                </a:lnTo>
                <a:lnTo>
                  <a:pt x="56368" y="40783"/>
                </a:lnTo>
                <a:lnTo>
                  <a:pt x="56368" y="41000"/>
                </a:lnTo>
                <a:lnTo>
                  <a:pt x="56368" y="41163"/>
                </a:lnTo>
                <a:lnTo>
                  <a:pt x="56259" y="41271"/>
                </a:lnTo>
                <a:lnTo>
                  <a:pt x="55825" y="41706"/>
                </a:lnTo>
                <a:lnTo>
                  <a:pt x="55553" y="41923"/>
                </a:lnTo>
                <a:lnTo>
                  <a:pt x="55499" y="42086"/>
                </a:lnTo>
                <a:lnTo>
                  <a:pt x="55499" y="42303"/>
                </a:lnTo>
                <a:lnTo>
                  <a:pt x="55445" y="42466"/>
                </a:lnTo>
                <a:lnTo>
                  <a:pt x="55391" y="42575"/>
                </a:lnTo>
                <a:lnTo>
                  <a:pt x="55173" y="42738"/>
                </a:lnTo>
                <a:lnTo>
                  <a:pt x="55065" y="42901"/>
                </a:lnTo>
                <a:lnTo>
                  <a:pt x="55010" y="43009"/>
                </a:lnTo>
                <a:lnTo>
                  <a:pt x="55010" y="43118"/>
                </a:lnTo>
                <a:lnTo>
                  <a:pt x="55010" y="43335"/>
                </a:lnTo>
                <a:lnTo>
                  <a:pt x="54956" y="43444"/>
                </a:lnTo>
                <a:lnTo>
                  <a:pt x="54793" y="43607"/>
                </a:lnTo>
                <a:lnTo>
                  <a:pt x="54685" y="43661"/>
                </a:lnTo>
                <a:lnTo>
                  <a:pt x="54467" y="43824"/>
                </a:lnTo>
                <a:lnTo>
                  <a:pt x="54359" y="43932"/>
                </a:lnTo>
                <a:lnTo>
                  <a:pt x="54250" y="44150"/>
                </a:lnTo>
                <a:lnTo>
                  <a:pt x="54196" y="44367"/>
                </a:lnTo>
                <a:lnTo>
                  <a:pt x="54142" y="44475"/>
                </a:lnTo>
                <a:lnTo>
                  <a:pt x="54087" y="44530"/>
                </a:lnTo>
                <a:lnTo>
                  <a:pt x="53924" y="44693"/>
                </a:lnTo>
                <a:lnTo>
                  <a:pt x="53653" y="44856"/>
                </a:lnTo>
                <a:lnTo>
                  <a:pt x="53381" y="44964"/>
                </a:lnTo>
                <a:lnTo>
                  <a:pt x="53218" y="45073"/>
                </a:lnTo>
                <a:lnTo>
                  <a:pt x="53164" y="45127"/>
                </a:lnTo>
                <a:lnTo>
                  <a:pt x="53110" y="45399"/>
                </a:lnTo>
                <a:lnTo>
                  <a:pt x="53110" y="45507"/>
                </a:lnTo>
                <a:lnTo>
                  <a:pt x="53164" y="45561"/>
                </a:lnTo>
                <a:lnTo>
                  <a:pt x="53273" y="45561"/>
                </a:lnTo>
                <a:lnTo>
                  <a:pt x="53598" y="45453"/>
                </a:lnTo>
                <a:lnTo>
                  <a:pt x="53816" y="45399"/>
                </a:lnTo>
                <a:lnTo>
                  <a:pt x="54033" y="45453"/>
                </a:lnTo>
                <a:lnTo>
                  <a:pt x="54142" y="45507"/>
                </a:lnTo>
                <a:lnTo>
                  <a:pt x="54196" y="45561"/>
                </a:lnTo>
                <a:lnTo>
                  <a:pt x="54196" y="45616"/>
                </a:lnTo>
                <a:lnTo>
                  <a:pt x="54196" y="45670"/>
                </a:lnTo>
                <a:lnTo>
                  <a:pt x="54142" y="45724"/>
                </a:lnTo>
                <a:lnTo>
                  <a:pt x="54033" y="45779"/>
                </a:lnTo>
                <a:lnTo>
                  <a:pt x="53001" y="46050"/>
                </a:lnTo>
                <a:lnTo>
                  <a:pt x="52893" y="46105"/>
                </a:lnTo>
                <a:lnTo>
                  <a:pt x="52838" y="46159"/>
                </a:lnTo>
                <a:lnTo>
                  <a:pt x="52838" y="46267"/>
                </a:lnTo>
                <a:lnTo>
                  <a:pt x="52838" y="46322"/>
                </a:lnTo>
                <a:lnTo>
                  <a:pt x="52947" y="46539"/>
                </a:lnTo>
                <a:lnTo>
                  <a:pt x="53001" y="46702"/>
                </a:lnTo>
                <a:lnTo>
                  <a:pt x="53001" y="46810"/>
                </a:lnTo>
                <a:lnTo>
                  <a:pt x="52947" y="46919"/>
                </a:lnTo>
                <a:lnTo>
                  <a:pt x="52838" y="46973"/>
                </a:lnTo>
                <a:lnTo>
                  <a:pt x="52730" y="47136"/>
                </a:lnTo>
                <a:lnTo>
                  <a:pt x="52675" y="47245"/>
                </a:lnTo>
                <a:lnTo>
                  <a:pt x="52730" y="47299"/>
                </a:lnTo>
                <a:lnTo>
                  <a:pt x="52947" y="47354"/>
                </a:lnTo>
                <a:lnTo>
                  <a:pt x="53055" y="47408"/>
                </a:lnTo>
                <a:lnTo>
                  <a:pt x="52567" y="47516"/>
                </a:lnTo>
                <a:lnTo>
                  <a:pt x="52078" y="47625"/>
                </a:lnTo>
                <a:lnTo>
                  <a:pt x="51806" y="47734"/>
                </a:lnTo>
                <a:lnTo>
                  <a:pt x="51535" y="47897"/>
                </a:lnTo>
                <a:lnTo>
                  <a:pt x="51481" y="47951"/>
                </a:lnTo>
                <a:lnTo>
                  <a:pt x="51426" y="48005"/>
                </a:lnTo>
                <a:lnTo>
                  <a:pt x="51535" y="48114"/>
                </a:lnTo>
                <a:lnTo>
                  <a:pt x="51589" y="48114"/>
                </a:lnTo>
                <a:lnTo>
                  <a:pt x="51915" y="48059"/>
                </a:lnTo>
                <a:lnTo>
                  <a:pt x="52078" y="48059"/>
                </a:lnTo>
                <a:lnTo>
                  <a:pt x="52241" y="48114"/>
                </a:lnTo>
                <a:lnTo>
                  <a:pt x="52349" y="48222"/>
                </a:lnTo>
                <a:lnTo>
                  <a:pt x="52295" y="48277"/>
                </a:lnTo>
                <a:lnTo>
                  <a:pt x="52241" y="48331"/>
                </a:lnTo>
                <a:lnTo>
                  <a:pt x="50775" y="49091"/>
                </a:lnTo>
                <a:lnTo>
                  <a:pt x="50612" y="49146"/>
                </a:lnTo>
                <a:lnTo>
                  <a:pt x="50557" y="49200"/>
                </a:lnTo>
                <a:lnTo>
                  <a:pt x="50395" y="49580"/>
                </a:lnTo>
                <a:lnTo>
                  <a:pt x="50123" y="49852"/>
                </a:lnTo>
                <a:lnTo>
                  <a:pt x="49851" y="50069"/>
                </a:lnTo>
                <a:lnTo>
                  <a:pt x="49526" y="50232"/>
                </a:lnTo>
                <a:lnTo>
                  <a:pt x="49363" y="50340"/>
                </a:lnTo>
                <a:lnTo>
                  <a:pt x="49200" y="50503"/>
                </a:lnTo>
                <a:lnTo>
                  <a:pt x="49091" y="50666"/>
                </a:lnTo>
                <a:lnTo>
                  <a:pt x="49037" y="50829"/>
                </a:lnTo>
                <a:lnTo>
                  <a:pt x="48928" y="51155"/>
                </a:lnTo>
                <a:lnTo>
                  <a:pt x="48765" y="51426"/>
                </a:lnTo>
                <a:lnTo>
                  <a:pt x="48657" y="51535"/>
                </a:lnTo>
                <a:lnTo>
                  <a:pt x="48494" y="51644"/>
                </a:lnTo>
                <a:lnTo>
                  <a:pt x="48331" y="51698"/>
                </a:lnTo>
                <a:lnTo>
                  <a:pt x="48168" y="51698"/>
                </a:lnTo>
                <a:lnTo>
                  <a:pt x="48005" y="51752"/>
                </a:lnTo>
                <a:lnTo>
                  <a:pt x="47897" y="51806"/>
                </a:lnTo>
                <a:lnTo>
                  <a:pt x="47842" y="51915"/>
                </a:lnTo>
                <a:lnTo>
                  <a:pt x="47734" y="52024"/>
                </a:lnTo>
                <a:lnTo>
                  <a:pt x="47679" y="52132"/>
                </a:lnTo>
                <a:lnTo>
                  <a:pt x="47571" y="52241"/>
                </a:lnTo>
                <a:lnTo>
                  <a:pt x="47462" y="52295"/>
                </a:lnTo>
                <a:lnTo>
                  <a:pt x="47299" y="52350"/>
                </a:lnTo>
                <a:lnTo>
                  <a:pt x="47082" y="52404"/>
                </a:lnTo>
                <a:lnTo>
                  <a:pt x="46865" y="52567"/>
                </a:lnTo>
                <a:lnTo>
                  <a:pt x="46756" y="52784"/>
                </a:lnTo>
                <a:lnTo>
                  <a:pt x="46702" y="53055"/>
                </a:lnTo>
                <a:lnTo>
                  <a:pt x="46702" y="53164"/>
                </a:lnTo>
                <a:lnTo>
                  <a:pt x="47028" y="53164"/>
                </a:lnTo>
                <a:lnTo>
                  <a:pt x="47028" y="53218"/>
                </a:lnTo>
                <a:lnTo>
                  <a:pt x="47028" y="53327"/>
                </a:lnTo>
                <a:lnTo>
                  <a:pt x="47028" y="53381"/>
                </a:lnTo>
                <a:lnTo>
                  <a:pt x="46919" y="53436"/>
                </a:lnTo>
                <a:lnTo>
                  <a:pt x="46648" y="53599"/>
                </a:lnTo>
                <a:lnTo>
                  <a:pt x="46376" y="53761"/>
                </a:lnTo>
                <a:lnTo>
                  <a:pt x="46104" y="53870"/>
                </a:lnTo>
                <a:lnTo>
                  <a:pt x="45779" y="53924"/>
                </a:lnTo>
                <a:lnTo>
                  <a:pt x="45561" y="53924"/>
                </a:lnTo>
                <a:lnTo>
                  <a:pt x="45344" y="54033"/>
                </a:lnTo>
                <a:lnTo>
                  <a:pt x="45181" y="54142"/>
                </a:lnTo>
                <a:lnTo>
                  <a:pt x="44964" y="54304"/>
                </a:lnTo>
                <a:lnTo>
                  <a:pt x="44638" y="54630"/>
                </a:lnTo>
                <a:lnTo>
                  <a:pt x="44312" y="54902"/>
                </a:lnTo>
                <a:lnTo>
                  <a:pt x="43498" y="55391"/>
                </a:lnTo>
                <a:lnTo>
                  <a:pt x="42629" y="55934"/>
                </a:lnTo>
                <a:lnTo>
                  <a:pt x="41814" y="56477"/>
                </a:lnTo>
                <a:lnTo>
                  <a:pt x="41760" y="56531"/>
                </a:lnTo>
                <a:lnTo>
                  <a:pt x="41923" y="56640"/>
                </a:lnTo>
                <a:lnTo>
                  <a:pt x="42140" y="56694"/>
                </a:lnTo>
                <a:lnTo>
                  <a:pt x="42249" y="56694"/>
                </a:lnTo>
                <a:lnTo>
                  <a:pt x="42303" y="56748"/>
                </a:lnTo>
                <a:lnTo>
                  <a:pt x="42357" y="56802"/>
                </a:lnTo>
                <a:lnTo>
                  <a:pt x="42303" y="56857"/>
                </a:lnTo>
                <a:lnTo>
                  <a:pt x="42249" y="56911"/>
                </a:lnTo>
                <a:lnTo>
                  <a:pt x="42140" y="56965"/>
                </a:lnTo>
                <a:lnTo>
                  <a:pt x="41326" y="57128"/>
                </a:lnTo>
                <a:lnTo>
                  <a:pt x="40674" y="57237"/>
                </a:lnTo>
                <a:lnTo>
                  <a:pt x="40077" y="57454"/>
                </a:lnTo>
                <a:lnTo>
                  <a:pt x="39534" y="57726"/>
                </a:lnTo>
                <a:lnTo>
                  <a:pt x="39262" y="57889"/>
                </a:lnTo>
                <a:lnTo>
                  <a:pt x="38991" y="58106"/>
                </a:lnTo>
                <a:lnTo>
                  <a:pt x="38828" y="58269"/>
                </a:lnTo>
                <a:lnTo>
                  <a:pt x="38610" y="58323"/>
                </a:lnTo>
                <a:lnTo>
                  <a:pt x="38230" y="58432"/>
                </a:lnTo>
                <a:lnTo>
                  <a:pt x="36330" y="58866"/>
                </a:lnTo>
                <a:lnTo>
                  <a:pt x="36221" y="58920"/>
                </a:lnTo>
                <a:lnTo>
                  <a:pt x="36167" y="58975"/>
                </a:lnTo>
                <a:lnTo>
                  <a:pt x="36167" y="59029"/>
                </a:lnTo>
                <a:lnTo>
                  <a:pt x="36221" y="59138"/>
                </a:lnTo>
                <a:lnTo>
                  <a:pt x="36221" y="59300"/>
                </a:lnTo>
                <a:lnTo>
                  <a:pt x="36330" y="59572"/>
                </a:lnTo>
                <a:lnTo>
                  <a:pt x="36330" y="59681"/>
                </a:lnTo>
                <a:lnTo>
                  <a:pt x="36221" y="59735"/>
                </a:lnTo>
                <a:lnTo>
                  <a:pt x="35895" y="59844"/>
                </a:lnTo>
                <a:lnTo>
                  <a:pt x="35732" y="59898"/>
                </a:lnTo>
                <a:lnTo>
                  <a:pt x="35352" y="59898"/>
                </a:lnTo>
                <a:lnTo>
                  <a:pt x="35135" y="59789"/>
                </a:lnTo>
                <a:lnTo>
                  <a:pt x="34755" y="59789"/>
                </a:lnTo>
                <a:lnTo>
                  <a:pt x="34646" y="59898"/>
                </a:lnTo>
                <a:lnTo>
                  <a:pt x="34538" y="60006"/>
                </a:lnTo>
                <a:lnTo>
                  <a:pt x="34483" y="60061"/>
                </a:lnTo>
                <a:lnTo>
                  <a:pt x="34538" y="60169"/>
                </a:lnTo>
                <a:lnTo>
                  <a:pt x="34646" y="60278"/>
                </a:lnTo>
                <a:lnTo>
                  <a:pt x="34701" y="60387"/>
                </a:lnTo>
                <a:lnTo>
                  <a:pt x="34646" y="60441"/>
                </a:lnTo>
                <a:lnTo>
                  <a:pt x="34483" y="60549"/>
                </a:lnTo>
                <a:lnTo>
                  <a:pt x="34212" y="60658"/>
                </a:lnTo>
                <a:lnTo>
                  <a:pt x="33777" y="60658"/>
                </a:lnTo>
                <a:lnTo>
                  <a:pt x="33669" y="60604"/>
                </a:lnTo>
                <a:lnTo>
                  <a:pt x="33669" y="60549"/>
                </a:lnTo>
                <a:lnTo>
                  <a:pt x="33614" y="60387"/>
                </a:lnTo>
                <a:lnTo>
                  <a:pt x="33560" y="60332"/>
                </a:lnTo>
                <a:lnTo>
                  <a:pt x="33343" y="60332"/>
                </a:lnTo>
                <a:lnTo>
                  <a:pt x="33017" y="60387"/>
                </a:lnTo>
                <a:lnTo>
                  <a:pt x="32746" y="60441"/>
                </a:lnTo>
                <a:lnTo>
                  <a:pt x="32528" y="60441"/>
                </a:lnTo>
                <a:lnTo>
                  <a:pt x="32420" y="60549"/>
                </a:lnTo>
                <a:lnTo>
                  <a:pt x="32257" y="60658"/>
                </a:lnTo>
                <a:lnTo>
                  <a:pt x="32203" y="60821"/>
                </a:lnTo>
                <a:lnTo>
                  <a:pt x="32094" y="60930"/>
                </a:lnTo>
                <a:lnTo>
                  <a:pt x="32040" y="60984"/>
                </a:lnTo>
                <a:lnTo>
                  <a:pt x="31877" y="61038"/>
                </a:lnTo>
                <a:lnTo>
                  <a:pt x="31714" y="60984"/>
                </a:lnTo>
                <a:lnTo>
                  <a:pt x="31442" y="60930"/>
                </a:lnTo>
                <a:lnTo>
                  <a:pt x="31171" y="60875"/>
                </a:lnTo>
                <a:lnTo>
                  <a:pt x="30899" y="60875"/>
                </a:lnTo>
                <a:lnTo>
                  <a:pt x="30628" y="60930"/>
                </a:lnTo>
                <a:lnTo>
                  <a:pt x="30139" y="61147"/>
                </a:lnTo>
                <a:lnTo>
                  <a:pt x="29650" y="61364"/>
                </a:lnTo>
                <a:lnTo>
                  <a:pt x="29107" y="61690"/>
                </a:lnTo>
                <a:lnTo>
                  <a:pt x="28618" y="61853"/>
                </a:lnTo>
                <a:lnTo>
                  <a:pt x="28021" y="61961"/>
                </a:lnTo>
                <a:lnTo>
                  <a:pt x="27478" y="62070"/>
                </a:lnTo>
                <a:lnTo>
                  <a:pt x="26935" y="62179"/>
                </a:lnTo>
                <a:lnTo>
                  <a:pt x="26718" y="62233"/>
                </a:lnTo>
                <a:lnTo>
                  <a:pt x="26501" y="62233"/>
                </a:lnTo>
                <a:lnTo>
                  <a:pt x="26283" y="62179"/>
                </a:lnTo>
                <a:lnTo>
                  <a:pt x="26120" y="62016"/>
                </a:lnTo>
                <a:lnTo>
                  <a:pt x="26012" y="61961"/>
                </a:lnTo>
                <a:lnTo>
                  <a:pt x="25958" y="61961"/>
                </a:lnTo>
                <a:lnTo>
                  <a:pt x="25197" y="62016"/>
                </a:lnTo>
                <a:lnTo>
                  <a:pt x="24871" y="62124"/>
                </a:lnTo>
                <a:lnTo>
                  <a:pt x="24709" y="62179"/>
                </a:lnTo>
                <a:lnTo>
                  <a:pt x="24546" y="62287"/>
                </a:lnTo>
                <a:lnTo>
                  <a:pt x="24383" y="62342"/>
                </a:lnTo>
                <a:lnTo>
                  <a:pt x="24165" y="62342"/>
                </a:lnTo>
                <a:lnTo>
                  <a:pt x="23785" y="62179"/>
                </a:lnTo>
                <a:lnTo>
                  <a:pt x="23405" y="62070"/>
                </a:lnTo>
                <a:lnTo>
                  <a:pt x="22971" y="62016"/>
                </a:lnTo>
                <a:lnTo>
                  <a:pt x="22319" y="62016"/>
                </a:lnTo>
                <a:lnTo>
                  <a:pt x="22265" y="61907"/>
                </a:lnTo>
                <a:lnTo>
                  <a:pt x="22265" y="61744"/>
                </a:lnTo>
                <a:lnTo>
                  <a:pt x="22265" y="61636"/>
                </a:lnTo>
                <a:lnTo>
                  <a:pt x="22211" y="61473"/>
                </a:lnTo>
                <a:lnTo>
                  <a:pt x="22211" y="61364"/>
                </a:lnTo>
                <a:lnTo>
                  <a:pt x="22265" y="61201"/>
                </a:lnTo>
                <a:lnTo>
                  <a:pt x="22319" y="61201"/>
                </a:lnTo>
                <a:lnTo>
                  <a:pt x="22265" y="61147"/>
                </a:lnTo>
                <a:lnTo>
                  <a:pt x="22211" y="61093"/>
                </a:lnTo>
                <a:lnTo>
                  <a:pt x="21885" y="60930"/>
                </a:lnTo>
                <a:lnTo>
                  <a:pt x="21505" y="60767"/>
                </a:lnTo>
                <a:lnTo>
                  <a:pt x="21233" y="60495"/>
                </a:lnTo>
                <a:lnTo>
                  <a:pt x="20962" y="60169"/>
                </a:lnTo>
                <a:lnTo>
                  <a:pt x="20799" y="59844"/>
                </a:lnTo>
                <a:lnTo>
                  <a:pt x="20744" y="59626"/>
                </a:lnTo>
                <a:lnTo>
                  <a:pt x="20690" y="59572"/>
                </a:lnTo>
                <a:lnTo>
                  <a:pt x="20581" y="59518"/>
                </a:lnTo>
                <a:lnTo>
                  <a:pt x="20527" y="59518"/>
                </a:lnTo>
                <a:lnTo>
                  <a:pt x="20473" y="59626"/>
                </a:lnTo>
                <a:lnTo>
                  <a:pt x="20364" y="59789"/>
                </a:lnTo>
                <a:lnTo>
                  <a:pt x="20147" y="60061"/>
                </a:lnTo>
                <a:lnTo>
                  <a:pt x="20038" y="60115"/>
                </a:lnTo>
                <a:lnTo>
                  <a:pt x="19984" y="60169"/>
                </a:lnTo>
                <a:lnTo>
                  <a:pt x="19875" y="60115"/>
                </a:lnTo>
                <a:lnTo>
                  <a:pt x="19767" y="60115"/>
                </a:lnTo>
                <a:lnTo>
                  <a:pt x="19495" y="59898"/>
                </a:lnTo>
                <a:lnTo>
                  <a:pt x="19224" y="59626"/>
                </a:lnTo>
                <a:lnTo>
                  <a:pt x="19007" y="59300"/>
                </a:lnTo>
                <a:lnTo>
                  <a:pt x="18626" y="58649"/>
                </a:lnTo>
                <a:lnTo>
                  <a:pt x="18192" y="57943"/>
                </a:lnTo>
                <a:lnTo>
                  <a:pt x="17703" y="57291"/>
                </a:lnTo>
                <a:lnTo>
                  <a:pt x="17540" y="57020"/>
                </a:lnTo>
                <a:lnTo>
                  <a:pt x="17377" y="56748"/>
                </a:lnTo>
                <a:lnTo>
                  <a:pt x="17106" y="56259"/>
                </a:lnTo>
                <a:lnTo>
                  <a:pt x="16780" y="55825"/>
                </a:lnTo>
                <a:lnTo>
                  <a:pt x="16400" y="55499"/>
                </a:lnTo>
                <a:lnTo>
                  <a:pt x="15966" y="55228"/>
                </a:lnTo>
                <a:lnTo>
                  <a:pt x="15477" y="55065"/>
                </a:lnTo>
                <a:lnTo>
                  <a:pt x="14934" y="54956"/>
                </a:lnTo>
                <a:lnTo>
                  <a:pt x="14445" y="54902"/>
                </a:lnTo>
                <a:lnTo>
                  <a:pt x="13956" y="54902"/>
                </a:lnTo>
                <a:lnTo>
                  <a:pt x="13793" y="54956"/>
                </a:lnTo>
                <a:lnTo>
                  <a:pt x="13630" y="55010"/>
                </a:lnTo>
                <a:lnTo>
                  <a:pt x="13305" y="55173"/>
                </a:lnTo>
                <a:lnTo>
                  <a:pt x="12110" y="55716"/>
                </a:lnTo>
                <a:lnTo>
                  <a:pt x="11893" y="55825"/>
                </a:lnTo>
                <a:lnTo>
                  <a:pt x="11784" y="55988"/>
                </a:lnTo>
                <a:lnTo>
                  <a:pt x="11675" y="56205"/>
                </a:lnTo>
                <a:lnTo>
                  <a:pt x="11675" y="56422"/>
                </a:lnTo>
                <a:lnTo>
                  <a:pt x="11675" y="56640"/>
                </a:lnTo>
                <a:lnTo>
                  <a:pt x="11567" y="56857"/>
                </a:lnTo>
                <a:lnTo>
                  <a:pt x="11132" y="57400"/>
                </a:lnTo>
                <a:lnTo>
                  <a:pt x="10915" y="57671"/>
                </a:lnTo>
                <a:lnTo>
                  <a:pt x="10807" y="57997"/>
                </a:lnTo>
                <a:lnTo>
                  <a:pt x="10644" y="58486"/>
                </a:lnTo>
                <a:lnTo>
                  <a:pt x="10372" y="58975"/>
                </a:lnTo>
                <a:lnTo>
                  <a:pt x="9883" y="59844"/>
                </a:lnTo>
                <a:lnTo>
                  <a:pt x="9666" y="60441"/>
                </a:lnTo>
                <a:lnTo>
                  <a:pt x="9449" y="61038"/>
                </a:lnTo>
                <a:lnTo>
                  <a:pt x="9286" y="61690"/>
                </a:lnTo>
                <a:lnTo>
                  <a:pt x="9177" y="62342"/>
                </a:lnTo>
                <a:lnTo>
                  <a:pt x="9177" y="62667"/>
                </a:lnTo>
                <a:lnTo>
                  <a:pt x="9177" y="62993"/>
                </a:lnTo>
                <a:lnTo>
                  <a:pt x="9340" y="63591"/>
                </a:lnTo>
                <a:lnTo>
                  <a:pt x="9395" y="64025"/>
                </a:lnTo>
                <a:lnTo>
                  <a:pt x="9449" y="64514"/>
                </a:lnTo>
                <a:lnTo>
                  <a:pt x="9503" y="65437"/>
                </a:lnTo>
                <a:lnTo>
                  <a:pt x="9503" y="65545"/>
                </a:lnTo>
                <a:lnTo>
                  <a:pt x="9449" y="65708"/>
                </a:lnTo>
                <a:lnTo>
                  <a:pt x="9340" y="65763"/>
                </a:lnTo>
                <a:lnTo>
                  <a:pt x="9232" y="65871"/>
                </a:lnTo>
                <a:lnTo>
                  <a:pt x="7494" y="66632"/>
                </a:lnTo>
                <a:lnTo>
                  <a:pt x="7331" y="66632"/>
                </a:lnTo>
                <a:lnTo>
                  <a:pt x="7222" y="66469"/>
                </a:lnTo>
                <a:lnTo>
                  <a:pt x="7114" y="66414"/>
                </a:lnTo>
                <a:lnTo>
                  <a:pt x="7005" y="66414"/>
                </a:lnTo>
                <a:lnTo>
                  <a:pt x="6842" y="66469"/>
                </a:lnTo>
                <a:lnTo>
                  <a:pt x="6734" y="66414"/>
                </a:lnTo>
                <a:lnTo>
                  <a:pt x="6245" y="66143"/>
                </a:lnTo>
                <a:lnTo>
                  <a:pt x="5756" y="66034"/>
                </a:lnTo>
                <a:lnTo>
                  <a:pt x="4779" y="65763"/>
                </a:lnTo>
                <a:lnTo>
                  <a:pt x="4344" y="65600"/>
                </a:lnTo>
                <a:lnTo>
                  <a:pt x="3910" y="65383"/>
                </a:lnTo>
                <a:lnTo>
                  <a:pt x="3150" y="64948"/>
                </a:lnTo>
                <a:lnTo>
                  <a:pt x="3041" y="64840"/>
                </a:lnTo>
                <a:lnTo>
                  <a:pt x="2987" y="64731"/>
                </a:lnTo>
                <a:lnTo>
                  <a:pt x="2878" y="64405"/>
                </a:lnTo>
                <a:lnTo>
                  <a:pt x="2715" y="64188"/>
                </a:lnTo>
                <a:lnTo>
                  <a:pt x="2715" y="64079"/>
                </a:lnTo>
                <a:lnTo>
                  <a:pt x="2770" y="63971"/>
                </a:lnTo>
                <a:lnTo>
                  <a:pt x="2932" y="63862"/>
                </a:lnTo>
                <a:lnTo>
                  <a:pt x="3041" y="63808"/>
                </a:lnTo>
                <a:lnTo>
                  <a:pt x="3150" y="63699"/>
                </a:lnTo>
                <a:lnTo>
                  <a:pt x="3150" y="63591"/>
                </a:lnTo>
                <a:lnTo>
                  <a:pt x="3095" y="63428"/>
                </a:lnTo>
                <a:lnTo>
                  <a:pt x="2932" y="63047"/>
                </a:lnTo>
                <a:lnTo>
                  <a:pt x="2824" y="62667"/>
                </a:lnTo>
                <a:lnTo>
                  <a:pt x="2878" y="62287"/>
                </a:lnTo>
                <a:lnTo>
                  <a:pt x="2987" y="61853"/>
                </a:lnTo>
                <a:lnTo>
                  <a:pt x="3041" y="61744"/>
                </a:lnTo>
                <a:lnTo>
                  <a:pt x="3041" y="61581"/>
                </a:lnTo>
                <a:lnTo>
                  <a:pt x="2987" y="61473"/>
                </a:lnTo>
                <a:lnTo>
                  <a:pt x="2878" y="61364"/>
                </a:lnTo>
                <a:lnTo>
                  <a:pt x="2770" y="61255"/>
                </a:lnTo>
                <a:lnTo>
                  <a:pt x="2715" y="61093"/>
                </a:lnTo>
                <a:lnTo>
                  <a:pt x="2715" y="60930"/>
                </a:lnTo>
                <a:lnTo>
                  <a:pt x="2770" y="60767"/>
                </a:lnTo>
                <a:lnTo>
                  <a:pt x="2932" y="60278"/>
                </a:lnTo>
                <a:lnTo>
                  <a:pt x="2987" y="59789"/>
                </a:lnTo>
                <a:lnTo>
                  <a:pt x="2987" y="59300"/>
                </a:lnTo>
                <a:lnTo>
                  <a:pt x="2878" y="58812"/>
                </a:lnTo>
                <a:lnTo>
                  <a:pt x="2824" y="58595"/>
                </a:lnTo>
                <a:lnTo>
                  <a:pt x="2824" y="58377"/>
                </a:lnTo>
                <a:lnTo>
                  <a:pt x="2932" y="57997"/>
                </a:lnTo>
                <a:lnTo>
                  <a:pt x="3204" y="56748"/>
                </a:lnTo>
                <a:lnTo>
                  <a:pt x="3530" y="55499"/>
                </a:lnTo>
                <a:lnTo>
                  <a:pt x="3638" y="55010"/>
                </a:lnTo>
                <a:lnTo>
                  <a:pt x="3747" y="54793"/>
                </a:lnTo>
                <a:lnTo>
                  <a:pt x="3856" y="54630"/>
                </a:lnTo>
                <a:lnTo>
                  <a:pt x="4019" y="54413"/>
                </a:lnTo>
                <a:lnTo>
                  <a:pt x="4073" y="54250"/>
                </a:lnTo>
                <a:lnTo>
                  <a:pt x="4181" y="53761"/>
                </a:lnTo>
                <a:lnTo>
                  <a:pt x="4344" y="53164"/>
                </a:lnTo>
                <a:lnTo>
                  <a:pt x="4562" y="52621"/>
                </a:lnTo>
                <a:lnTo>
                  <a:pt x="5159" y="51318"/>
                </a:lnTo>
                <a:lnTo>
                  <a:pt x="5756" y="50069"/>
                </a:lnTo>
                <a:lnTo>
                  <a:pt x="6354" y="49146"/>
                </a:lnTo>
                <a:lnTo>
                  <a:pt x="6951" y="48222"/>
                </a:lnTo>
                <a:lnTo>
                  <a:pt x="7114" y="47897"/>
                </a:lnTo>
                <a:lnTo>
                  <a:pt x="7168" y="47462"/>
                </a:lnTo>
                <a:lnTo>
                  <a:pt x="6897" y="47679"/>
                </a:lnTo>
                <a:lnTo>
                  <a:pt x="6679" y="47897"/>
                </a:lnTo>
                <a:lnTo>
                  <a:pt x="6299" y="48440"/>
                </a:lnTo>
                <a:lnTo>
                  <a:pt x="5973" y="48928"/>
                </a:lnTo>
                <a:lnTo>
                  <a:pt x="5811" y="49200"/>
                </a:lnTo>
                <a:lnTo>
                  <a:pt x="5593" y="49417"/>
                </a:lnTo>
                <a:lnTo>
                  <a:pt x="5593" y="49200"/>
                </a:lnTo>
                <a:lnTo>
                  <a:pt x="5648" y="48928"/>
                </a:lnTo>
                <a:lnTo>
                  <a:pt x="5756" y="48657"/>
                </a:lnTo>
                <a:lnTo>
                  <a:pt x="5973" y="48385"/>
                </a:lnTo>
                <a:lnTo>
                  <a:pt x="6462" y="47679"/>
                </a:lnTo>
                <a:lnTo>
                  <a:pt x="6571" y="47462"/>
                </a:lnTo>
                <a:lnTo>
                  <a:pt x="6625" y="47245"/>
                </a:lnTo>
                <a:lnTo>
                  <a:pt x="6571" y="47082"/>
                </a:lnTo>
                <a:lnTo>
                  <a:pt x="6462" y="46865"/>
                </a:lnTo>
                <a:lnTo>
                  <a:pt x="6408" y="46756"/>
                </a:lnTo>
                <a:lnTo>
                  <a:pt x="6462" y="46702"/>
                </a:lnTo>
                <a:lnTo>
                  <a:pt x="6788" y="46430"/>
                </a:lnTo>
                <a:lnTo>
                  <a:pt x="7114" y="46159"/>
                </a:lnTo>
                <a:lnTo>
                  <a:pt x="7277" y="46050"/>
                </a:lnTo>
                <a:lnTo>
                  <a:pt x="7494" y="46050"/>
                </a:lnTo>
                <a:lnTo>
                  <a:pt x="7657" y="46159"/>
                </a:lnTo>
                <a:lnTo>
                  <a:pt x="7820" y="46267"/>
                </a:lnTo>
                <a:lnTo>
                  <a:pt x="7874" y="46322"/>
                </a:lnTo>
                <a:lnTo>
                  <a:pt x="8037" y="46322"/>
                </a:lnTo>
                <a:lnTo>
                  <a:pt x="8146" y="46213"/>
                </a:lnTo>
                <a:lnTo>
                  <a:pt x="9286" y="44964"/>
                </a:lnTo>
                <a:lnTo>
                  <a:pt x="9395" y="44910"/>
                </a:lnTo>
                <a:lnTo>
                  <a:pt x="9395" y="44856"/>
                </a:lnTo>
                <a:lnTo>
                  <a:pt x="9340" y="44801"/>
                </a:lnTo>
                <a:lnTo>
                  <a:pt x="9286" y="44747"/>
                </a:lnTo>
                <a:lnTo>
                  <a:pt x="9232" y="44747"/>
                </a:lnTo>
                <a:lnTo>
                  <a:pt x="9123" y="44801"/>
                </a:lnTo>
                <a:lnTo>
                  <a:pt x="8526" y="45399"/>
                </a:lnTo>
                <a:lnTo>
                  <a:pt x="8417" y="45507"/>
                </a:lnTo>
                <a:lnTo>
                  <a:pt x="8309" y="45616"/>
                </a:lnTo>
                <a:lnTo>
                  <a:pt x="8363" y="45344"/>
                </a:lnTo>
                <a:lnTo>
                  <a:pt x="8526" y="45073"/>
                </a:lnTo>
                <a:lnTo>
                  <a:pt x="8634" y="44856"/>
                </a:lnTo>
                <a:lnTo>
                  <a:pt x="8852" y="44638"/>
                </a:lnTo>
                <a:lnTo>
                  <a:pt x="9449" y="44312"/>
                </a:lnTo>
                <a:lnTo>
                  <a:pt x="9558" y="44258"/>
                </a:lnTo>
                <a:lnTo>
                  <a:pt x="9612" y="44258"/>
                </a:lnTo>
                <a:lnTo>
                  <a:pt x="9666" y="44312"/>
                </a:lnTo>
                <a:lnTo>
                  <a:pt x="9720" y="44421"/>
                </a:lnTo>
                <a:lnTo>
                  <a:pt x="9775" y="44475"/>
                </a:lnTo>
                <a:lnTo>
                  <a:pt x="9938" y="44367"/>
                </a:lnTo>
                <a:lnTo>
                  <a:pt x="11187" y="43878"/>
                </a:lnTo>
                <a:lnTo>
                  <a:pt x="12653" y="43389"/>
                </a:lnTo>
                <a:lnTo>
                  <a:pt x="13033" y="43281"/>
                </a:lnTo>
                <a:lnTo>
                  <a:pt x="13359" y="43281"/>
                </a:lnTo>
                <a:lnTo>
                  <a:pt x="13685" y="43335"/>
                </a:lnTo>
                <a:lnTo>
                  <a:pt x="14011" y="43444"/>
                </a:lnTo>
                <a:lnTo>
                  <a:pt x="14228" y="43498"/>
                </a:lnTo>
                <a:lnTo>
                  <a:pt x="14717" y="43498"/>
                </a:lnTo>
                <a:lnTo>
                  <a:pt x="14988" y="43552"/>
                </a:lnTo>
                <a:lnTo>
                  <a:pt x="15260" y="43607"/>
                </a:lnTo>
                <a:lnTo>
                  <a:pt x="15531" y="43715"/>
                </a:lnTo>
                <a:lnTo>
                  <a:pt x="15748" y="43824"/>
                </a:lnTo>
                <a:lnTo>
                  <a:pt x="16020" y="43878"/>
                </a:lnTo>
                <a:lnTo>
                  <a:pt x="16509" y="43878"/>
                </a:lnTo>
                <a:lnTo>
                  <a:pt x="16726" y="43824"/>
                </a:lnTo>
                <a:lnTo>
                  <a:pt x="16997" y="43715"/>
                </a:lnTo>
                <a:lnTo>
                  <a:pt x="17215" y="43607"/>
                </a:lnTo>
                <a:lnTo>
                  <a:pt x="17377" y="43444"/>
                </a:lnTo>
                <a:lnTo>
                  <a:pt x="17486" y="43389"/>
                </a:lnTo>
                <a:lnTo>
                  <a:pt x="17540" y="43389"/>
                </a:lnTo>
                <a:lnTo>
                  <a:pt x="17649" y="43444"/>
                </a:lnTo>
                <a:lnTo>
                  <a:pt x="18029" y="43824"/>
                </a:lnTo>
                <a:lnTo>
                  <a:pt x="18192" y="43987"/>
                </a:lnTo>
                <a:lnTo>
                  <a:pt x="18409" y="44041"/>
                </a:lnTo>
                <a:lnTo>
                  <a:pt x="18789" y="44041"/>
                </a:lnTo>
                <a:lnTo>
                  <a:pt x="19332" y="43878"/>
                </a:lnTo>
                <a:lnTo>
                  <a:pt x="19713" y="43769"/>
                </a:lnTo>
                <a:lnTo>
                  <a:pt x="20038" y="43769"/>
                </a:lnTo>
                <a:lnTo>
                  <a:pt x="20147" y="43824"/>
                </a:lnTo>
                <a:lnTo>
                  <a:pt x="20256" y="43769"/>
                </a:lnTo>
                <a:lnTo>
                  <a:pt x="20310" y="43715"/>
                </a:lnTo>
                <a:lnTo>
                  <a:pt x="20364" y="43661"/>
                </a:lnTo>
                <a:lnTo>
                  <a:pt x="20473" y="43498"/>
                </a:lnTo>
                <a:lnTo>
                  <a:pt x="20581" y="43444"/>
                </a:lnTo>
                <a:lnTo>
                  <a:pt x="20690" y="43389"/>
                </a:lnTo>
                <a:lnTo>
                  <a:pt x="21179" y="43389"/>
                </a:lnTo>
                <a:lnTo>
                  <a:pt x="21450" y="43281"/>
                </a:lnTo>
                <a:lnTo>
                  <a:pt x="21722" y="43063"/>
                </a:lnTo>
                <a:lnTo>
                  <a:pt x="21885" y="42792"/>
                </a:lnTo>
                <a:lnTo>
                  <a:pt x="21993" y="42629"/>
                </a:lnTo>
                <a:lnTo>
                  <a:pt x="22156" y="42520"/>
                </a:lnTo>
                <a:lnTo>
                  <a:pt x="22428" y="42303"/>
                </a:lnTo>
                <a:lnTo>
                  <a:pt x="22482" y="42140"/>
                </a:lnTo>
                <a:lnTo>
                  <a:pt x="22536" y="41977"/>
                </a:lnTo>
                <a:lnTo>
                  <a:pt x="22536" y="41869"/>
                </a:lnTo>
                <a:lnTo>
                  <a:pt x="22645" y="41869"/>
                </a:lnTo>
                <a:lnTo>
                  <a:pt x="22862" y="41760"/>
                </a:lnTo>
                <a:lnTo>
                  <a:pt x="23079" y="41652"/>
                </a:lnTo>
                <a:lnTo>
                  <a:pt x="23460" y="41326"/>
                </a:lnTo>
                <a:lnTo>
                  <a:pt x="23731" y="41000"/>
                </a:lnTo>
                <a:lnTo>
                  <a:pt x="24057" y="40783"/>
                </a:lnTo>
                <a:lnTo>
                  <a:pt x="24383" y="40565"/>
                </a:lnTo>
                <a:lnTo>
                  <a:pt x="24763" y="40457"/>
                </a:lnTo>
                <a:lnTo>
                  <a:pt x="25034" y="40348"/>
                </a:lnTo>
                <a:lnTo>
                  <a:pt x="25306" y="40240"/>
                </a:lnTo>
                <a:lnTo>
                  <a:pt x="25740" y="39805"/>
                </a:lnTo>
                <a:lnTo>
                  <a:pt x="25903" y="39588"/>
                </a:lnTo>
                <a:lnTo>
                  <a:pt x="26012" y="39371"/>
                </a:lnTo>
                <a:lnTo>
                  <a:pt x="26012" y="39099"/>
                </a:lnTo>
                <a:lnTo>
                  <a:pt x="25958" y="38828"/>
                </a:lnTo>
                <a:lnTo>
                  <a:pt x="25958" y="38719"/>
                </a:lnTo>
                <a:lnTo>
                  <a:pt x="26012" y="38610"/>
                </a:lnTo>
                <a:lnTo>
                  <a:pt x="26066" y="38556"/>
                </a:lnTo>
                <a:lnTo>
                  <a:pt x="26175" y="38556"/>
                </a:lnTo>
                <a:lnTo>
                  <a:pt x="27098" y="38339"/>
                </a:lnTo>
                <a:lnTo>
                  <a:pt x="27207" y="38285"/>
                </a:lnTo>
                <a:lnTo>
                  <a:pt x="27152" y="38176"/>
                </a:lnTo>
                <a:lnTo>
                  <a:pt x="26663" y="37742"/>
                </a:lnTo>
                <a:lnTo>
                  <a:pt x="26555" y="37579"/>
                </a:lnTo>
                <a:lnTo>
                  <a:pt x="26555" y="37524"/>
                </a:lnTo>
                <a:lnTo>
                  <a:pt x="26609" y="37470"/>
                </a:lnTo>
                <a:lnTo>
                  <a:pt x="26663" y="37361"/>
                </a:lnTo>
                <a:lnTo>
                  <a:pt x="26772" y="37361"/>
                </a:lnTo>
                <a:lnTo>
                  <a:pt x="26881" y="37416"/>
                </a:lnTo>
                <a:lnTo>
                  <a:pt x="27315" y="37579"/>
                </a:lnTo>
                <a:lnTo>
                  <a:pt x="27641" y="37579"/>
                </a:lnTo>
                <a:lnTo>
                  <a:pt x="27804" y="37524"/>
                </a:lnTo>
                <a:lnTo>
                  <a:pt x="27967" y="37416"/>
                </a:lnTo>
                <a:lnTo>
                  <a:pt x="28238" y="37144"/>
                </a:lnTo>
                <a:lnTo>
                  <a:pt x="28293" y="37036"/>
                </a:lnTo>
                <a:lnTo>
                  <a:pt x="28293" y="36927"/>
                </a:lnTo>
                <a:lnTo>
                  <a:pt x="28184" y="36764"/>
                </a:lnTo>
                <a:lnTo>
                  <a:pt x="28130" y="36656"/>
                </a:lnTo>
                <a:lnTo>
                  <a:pt x="28130" y="36547"/>
                </a:lnTo>
                <a:lnTo>
                  <a:pt x="28184" y="36493"/>
                </a:lnTo>
                <a:lnTo>
                  <a:pt x="28293" y="36438"/>
                </a:lnTo>
                <a:lnTo>
                  <a:pt x="28781" y="36275"/>
                </a:lnTo>
                <a:lnTo>
                  <a:pt x="28999" y="36112"/>
                </a:lnTo>
                <a:lnTo>
                  <a:pt x="29216" y="35950"/>
                </a:lnTo>
                <a:lnTo>
                  <a:pt x="29379" y="35732"/>
                </a:lnTo>
                <a:lnTo>
                  <a:pt x="29487" y="35515"/>
                </a:lnTo>
                <a:lnTo>
                  <a:pt x="29596" y="35298"/>
                </a:lnTo>
                <a:lnTo>
                  <a:pt x="29596" y="35026"/>
                </a:lnTo>
                <a:lnTo>
                  <a:pt x="29596" y="34863"/>
                </a:lnTo>
                <a:lnTo>
                  <a:pt x="29650" y="34809"/>
                </a:lnTo>
                <a:lnTo>
                  <a:pt x="29759" y="34809"/>
                </a:lnTo>
                <a:lnTo>
                  <a:pt x="29867" y="34863"/>
                </a:lnTo>
                <a:lnTo>
                  <a:pt x="30030" y="34918"/>
                </a:lnTo>
                <a:lnTo>
                  <a:pt x="30139" y="34918"/>
                </a:lnTo>
                <a:lnTo>
                  <a:pt x="30139" y="34863"/>
                </a:lnTo>
                <a:lnTo>
                  <a:pt x="30193" y="34701"/>
                </a:lnTo>
                <a:lnTo>
                  <a:pt x="30193" y="34592"/>
                </a:lnTo>
                <a:lnTo>
                  <a:pt x="30248" y="34538"/>
                </a:lnTo>
                <a:lnTo>
                  <a:pt x="30465" y="34483"/>
                </a:lnTo>
                <a:lnTo>
                  <a:pt x="30845" y="34429"/>
                </a:lnTo>
                <a:lnTo>
                  <a:pt x="31225" y="34375"/>
                </a:lnTo>
                <a:lnTo>
                  <a:pt x="31551" y="34212"/>
                </a:lnTo>
                <a:lnTo>
                  <a:pt x="31714" y="34103"/>
                </a:lnTo>
                <a:lnTo>
                  <a:pt x="31822" y="33940"/>
                </a:lnTo>
                <a:lnTo>
                  <a:pt x="31985" y="33723"/>
                </a:lnTo>
                <a:lnTo>
                  <a:pt x="31985" y="33614"/>
                </a:lnTo>
                <a:lnTo>
                  <a:pt x="31931" y="33452"/>
                </a:lnTo>
                <a:lnTo>
                  <a:pt x="31931" y="33397"/>
                </a:lnTo>
                <a:lnTo>
                  <a:pt x="31931" y="33343"/>
                </a:lnTo>
                <a:lnTo>
                  <a:pt x="32040" y="33234"/>
                </a:lnTo>
                <a:lnTo>
                  <a:pt x="32963" y="32637"/>
                </a:lnTo>
                <a:lnTo>
                  <a:pt x="33017" y="32583"/>
                </a:lnTo>
                <a:lnTo>
                  <a:pt x="33071" y="32474"/>
                </a:lnTo>
                <a:lnTo>
                  <a:pt x="33071" y="32420"/>
                </a:lnTo>
                <a:lnTo>
                  <a:pt x="33071" y="32311"/>
                </a:lnTo>
                <a:lnTo>
                  <a:pt x="33017" y="32203"/>
                </a:lnTo>
                <a:lnTo>
                  <a:pt x="32746" y="32203"/>
                </a:lnTo>
                <a:lnTo>
                  <a:pt x="32365" y="32365"/>
                </a:lnTo>
                <a:lnTo>
                  <a:pt x="32311" y="32420"/>
                </a:lnTo>
                <a:lnTo>
                  <a:pt x="32203" y="32365"/>
                </a:lnTo>
                <a:lnTo>
                  <a:pt x="32203" y="32257"/>
                </a:lnTo>
                <a:lnTo>
                  <a:pt x="32257" y="32203"/>
                </a:lnTo>
                <a:lnTo>
                  <a:pt x="32528" y="31931"/>
                </a:lnTo>
                <a:lnTo>
                  <a:pt x="32800" y="31714"/>
                </a:lnTo>
                <a:lnTo>
                  <a:pt x="33071" y="31497"/>
                </a:lnTo>
                <a:lnTo>
                  <a:pt x="33289" y="31442"/>
                </a:lnTo>
                <a:lnTo>
                  <a:pt x="33560" y="31442"/>
                </a:lnTo>
                <a:lnTo>
                  <a:pt x="33614" y="31388"/>
                </a:lnTo>
                <a:lnTo>
                  <a:pt x="33723" y="31279"/>
                </a:lnTo>
                <a:lnTo>
                  <a:pt x="34049" y="30736"/>
                </a:lnTo>
                <a:lnTo>
                  <a:pt x="34157" y="30465"/>
                </a:lnTo>
                <a:lnTo>
                  <a:pt x="34212" y="30248"/>
                </a:lnTo>
                <a:lnTo>
                  <a:pt x="34266" y="29976"/>
                </a:lnTo>
                <a:lnTo>
                  <a:pt x="34212" y="29705"/>
                </a:lnTo>
                <a:lnTo>
                  <a:pt x="34212" y="29596"/>
                </a:lnTo>
                <a:lnTo>
                  <a:pt x="34212" y="29542"/>
                </a:lnTo>
                <a:lnTo>
                  <a:pt x="34375" y="29542"/>
                </a:lnTo>
                <a:lnTo>
                  <a:pt x="34863" y="29596"/>
                </a:lnTo>
                <a:lnTo>
                  <a:pt x="35026" y="29596"/>
                </a:lnTo>
                <a:lnTo>
                  <a:pt x="35081" y="29542"/>
                </a:lnTo>
                <a:lnTo>
                  <a:pt x="35081" y="29487"/>
                </a:lnTo>
                <a:lnTo>
                  <a:pt x="35135" y="29270"/>
                </a:lnTo>
                <a:lnTo>
                  <a:pt x="35081" y="29216"/>
                </a:lnTo>
                <a:lnTo>
                  <a:pt x="35026" y="29107"/>
                </a:lnTo>
                <a:lnTo>
                  <a:pt x="34918" y="29053"/>
                </a:lnTo>
                <a:lnTo>
                  <a:pt x="34755" y="29053"/>
                </a:lnTo>
                <a:lnTo>
                  <a:pt x="34701" y="28999"/>
                </a:lnTo>
                <a:lnTo>
                  <a:pt x="34701" y="28944"/>
                </a:lnTo>
                <a:lnTo>
                  <a:pt x="34701" y="28836"/>
                </a:lnTo>
                <a:lnTo>
                  <a:pt x="34755" y="28781"/>
                </a:lnTo>
                <a:lnTo>
                  <a:pt x="34863" y="28727"/>
                </a:lnTo>
                <a:lnTo>
                  <a:pt x="35515" y="28727"/>
                </a:lnTo>
                <a:lnTo>
                  <a:pt x="35624" y="28673"/>
                </a:lnTo>
                <a:lnTo>
                  <a:pt x="35624" y="28618"/>
                </a:lnTo>
                <a:lnTo>
                  <a:pt x="35624" y="28564"/>
                </a:lnTo>
                <a:lnTo>
                  <a:pt x="35569" y="28456"/>
                </a:lnTo>
                <a:lnTo>
                  <a:pt x="35461" y="28347"/>
                </a:lnTo>
                <a:lnTo>
                  <a:pt x="35461" y="28238"/>
                </a:lnTo>
                <a:lnTo>
                  <a:pt x="35515" y="28130"/>
                </a:lnTo>
                <a:lnTo>
                  <a:pt x="35624" y="28021"/>
                </a:lnTo>
                <a:lnTo>
                  <a:pt x="36167" y="27532"/>
                </a:lnTo>
                <a:lnTo>
                  <a:pt x="36384" y="27315"/>
                </a:lnTo>
                <a:lnTo>
                  <a:pt x="36601" y="27044"/>
                </a:lnTo>
                <a:lnTo>
                  <a:pt x="36981" y="26501"/>
                </a:lnTo>
                <a:lnTo>
                  <a:pt x="37144" y="26175"/>
                </a:lnTo>
                <a:lnTo>
                  <a:pt x="37361" y="25903"/>
                </a:lnTo>
                <a:lnTo>
                  <a:pt x="37579" y="25632"/>
                </a:lnTo>
                <a:lnTo>
                  <a:pt x="37905" y="25415"/>
                </a:lnTo>
                <a:lnTo>
                  <a:pt x="37959" y="25306"/>
                </a:lnTo>
                <a:lnTo>
                  <a:pt x="37905" y="25197"/>
                </a:lnTo>
                <a:lnTo>
                  <a:pt x="37579" y="24709"/>
                </a:lnTo>
                <a:lnTo>
                  <a:pt x="37524" y="24654"/>
                </a:lnTo>
                <a:lnTo>
                  <a:pt x="37524" y="24600"/>
                </a:lnTo>
                <a:lnTo>
                  <a:pt x="37579" y="24491"/>
                </a:lnTo>
                <a:lnTo>
                  <a:pt x="37850" y="24437"/>
                </a:lnTo>
                <a:lnTo>
                  <a:pt x="38176" y="24383"/>
                </a:lnTo>
                <a:lnTo>
                  <a:pt x="38339" y="24328"/>
                </a:lnTo>
                <a:lnTo>
                  <a:pt x="38448" y="24274"/>
                </a:lnTo>
                <a:lnTo>
                  <a:pt x="38556" y="24111"/>
                </a:lnTo>
                <a:lnTo>
                  <a:pt x="38556" y="23948"/>
                </a:lnTo>
                <a:lnTo>
                  <a:pt x="38610" y="23785"/>
                </a:lnTo>
                <a:lnTo>
                  <a:pt x="38719" y="23677"/>
                </a:lnTo>
                <a:lnTo>
                  <a:pt x="38828" y="23514"/>
                </a:lnTo>
                <a:lnTo>
                  <a:pt x="38882" y="23351"/>
                </a:lnTo>
                <a:lnTo>
                  <a:pt x="38936" y="23188"/>
                </a:lnTo>
                <a:lnTo>
                  <a:pt x="38882" y="23025"/>
                </a:lnTo>
                <a:lnTo>
                  <a:pt x="38882" y="22862"/>
                </a:lnTo>
                <a:lnTo>
                  <a:pt x="38936" y="22699"/>
                </a:lnTo>
                <a:lnTo>
                  <a:pt x="38991" y="22536"/>
                </a:lnTo>
                <a:lnTo>
                  <a:pt x="39099" y="22428"/>
                </a:lnTo>
                <a:lnTo>
                  <a:pt x="39859" y="21668"/>
                </a:lnTo>
                <a:lnTo>
                  <a:pt x="39968" y="21613"/>
                </a:lnTo>
                <a:lnTo>
                  <a:pt x="40131" y="21559"/>
                </a:lnTo>
                <a:lnTo>
                  <a:pt x="40403" y="21559"/>
                </a:lnTo>
                <a:lnTo>
                  <a:pt x="40565" y="21613"/>
                </a:lnTo>
                <a:lnTo>
                  <a:pt x="40728" y="21668"/>
                </a:lnTo>
                <a:lnTo>
                  <a:pt x="41054" y="21613"/>
                </a:lnTo>
                <a:lnTo>
                  <a:pt x="41489" y="21559"/>
                </a:lnTo>
                <a:lnTo>
                  <a:pt x="41706" y="21559"/>
                </a:lnTo>
                <a:lnTo>
                  <a:pt x="41923" y="21613"/>
                </a:lnTo>
                <a:lnTo>
                  <a:pt x="42195" y="21668"/>
                </a:lnTo>
                <a:lnTo>
                  <a:pt x="42466" y="21613"/>
                </a:lnTo>
                <a:lnTo>
                  <a:pt x="42683" y="21450"/>
                </a:lnTo>
                <a:lnTo>
                  <a:pt x="42901" y="21287"/>
                </a:lnTo>
                <a:lnTo>
                  <a:pt x="42901" y="21179"/>
                </a:lnTo>
                <a:lnTo>
                  <a:pt x="42792" y="21124"/>
                </a:lnTo>
                <a:lnTo>
                  <a:pt x="40728" y="20636"/>
                </a:lnTo>
                <a:lnTo>
                  <a:pt x="40022" y="20473"/>
                </a:lnTo>
                <a:lnTo>
                  <a:pt x="39914" y="20419"/>
                </a:lnTo>
                <a:lnTo>
                  <a:pt x="39805" y="20364"/>
                </a:lnTo>
                <a:lnTo>
                  <a:pt x="39805" y="20310"/>
                </a:lnTo>
                <a:lnTo>
                  <a:pt x="39859" y="20201"/>
                </a:lnTo>
                <a:lnTo>
                  <a:pt x="39914" y="20038"/>
                </a:lnTo>
                <a:lnTo>
                  <a:pt x="39914" y="19875"/>
                </a:lnTo>
                <a:lnTo>
                  <a:pt x="39859" y="19767"/>
                </a:lnTo>
                <a:lnTo>
                  <a:pt x="39697" y="19658"/>
                </a:lnTo>
                <a:lnTo>
                  <a:pt x="39479" y="19441"/>
                </a:lnTo>
                <a:lnTo>
                  <a:pt x="39316" y="19224"/>
                </a:lnTo>
                <a:lnTo>
                  <a:pt x="39154" y="19007"/>
                </a:lnTo>
                <a:lnTo>
                  <a:pt x="39099" y="18735"/>
                </a:lnTo>
                <a:lnTo>
                  <a:pt x="38828" y="18029"/>
                </a:lnTo>
                <a:lnTo>
                  <a:pt x="38556" y="17377"/>
                </a:lnTo>
                <a:lnTo>
                  <a:pt x="38013" y="16020"/>
                </a:lnTo>
                <a:lnTo>
                  <a:pt x="37633" y="15042"/>
                </a:lnTo>
                <a:lnTo>
                  <a:pt x="37361" y="14065"/>
                </a:lnTo>
                <a:lnTo>
                  <a:pt x="37144" y="13033"/>
                </a:lnTo>
                <a:lnTo>
                  <a:pt x="36981" y="11947"/>
                </a:lnTo>
                <a:lnTo>
                  <a:pt x="36927" y="10752"/>
                </a:lnTo>
                <a:lnTo>
                  <a:pt x="36927" y="9558"/>
                </a:lnTo>
                <a:lnTo>
                  <a:pt x="37036" y="7168"/>
                </a:lnTo>
                <a:lnTo>
                  <a:pt x="37144" y="4833"/>
                </a:lnTo>
                <a:lnTo>
                  <a:pt x="37199" y="4507"/>
                </a:lnTo>
                <a:lnTo>
                  <a:pt x="37199" y="4399"/>
                </a:lnTo>
                <a:lnTo>
                  <a:pt x="37253" y="4290"/>
                </a:lnTo>
                <a:lnTo>
                  <a:pt x="37361" y="4290"/>
                </a:lnTo>
                <a:lnTo>
                  <a:pt x="37470" y="4236"/>
                </a:lnTo>
                <a:lnTo>
                  <a:pt x="37796" y="4236"/>
                </a:lnTo>
                <a:lnTo>
                  <a:pt x="39316" y="4181"/>
                </a:lnTo>
                <a:lnTo>
                  <a:pt x="40022" y="4127"/>
                </a:lnTo>
                <a:lnTo>
                  <a:pt x="40783" y="4019"/>
                </a:lnTo>
                <a:lnTo>
                  <a:pt x="41271" y="3910"/>
                </a:lnTo>
                <a:lnTo>
                  <a:pt x="41706" y="3747"/>
                </a:lnTo>
                <a:lnTo>
                  <a:pt x="42140" y="3584"/>
                </a:lnTo>
                <a:lnTo>
                  <a:pt x="42520" y="3367"/>
                </a:lnTo>
                <a:lnTo>
                  <a:pt x="42629" y="3313"/>
                </a:lnTo>
                <a:close/>
                <a:moveTo>
                  <a:pt x="9503" y="66143"/>
                </a:moveTo>
                <a:lnTo>
                  <a:pt x="9558" y="66197"/>
                </a:lnTo>
                <a:lnTo>
                  <a:pt x="9558" y="66251"/>
                </a:lnTo>
                <a:lnTo>
                  <a:pt x="9558" y="66306"/>
                </a:lnTo>
                <a:lnTo>
                  <a:pt x="9449" y="66414"/>
                </a:lnTo>
                <a:lnTo>
                  <a:pt x="9069" y="66686"/>
                </a:lnTo>
                <a:lnTo>
                  <a:pt x="8634" y="66849"/>
                </a:lnTo>
                <a:lnTo>
                  <a:pt x="8309" y="67012"/>
                </a:lnTo>
                <a:lnTo>
                  <a:pt x="8037" y="67175"/>
                </a:lnTo>
                <a:lnTo>
                  <a:pt x="7928" y="67229"/>
                </a:lnTo>
                <a:lnTo>
                  <a:pt x="7874" y="67229"/>
                </a:lnTo>
                <a:lnTo>
                  <a:pt x="7820" y="67175"/>
                </a:lnTo>
                <a:lnTo>
                  <a:pt x="7766" y="67120"/>
                </a:lnTo>
                <a:lnTo>
                  <a:pt x="7766" y="66957"/>
                </a:lnTo>
                <a:lnTo>
                  <a:pt x="7766" y="66849"/>
                </a:lnTo>
                <a:lnTo>
                  <a:pt x="7820" y="66740"/>
                </a:lnTo>
                <a:lnTo>
                  <a:pt x="7928" y="66686"/>
                </a:lnTo>
                <a:lnTo>
                  <a:pt x="8037" y="66632"/>
                </a:lnTo>
                <a:lnTo>
                  <a:pt x="9286" y="66143"/>
                </a:lnTo>
                <a:close/>
                <a:moveTo>
                  <a:pt x="43444" y="0"/>
                </a:moveTo>
                <a:lnTo>
                  <a:pt x="43389" y="109"/>
                </a:lnTo>
                <a:lnTo>
                  <a:pt x="43335" y="217"/>
                </a:lnTo>
                <a:lnTo>
                  <a:pt x="43226" y="543"/>
                </a:lnTo>
                <a:lnTo>
                  <a:pt x="43118" y="706"/>
                </a:lnTo>
                <a:lnTo>
                  <a:pt x="43009" y="869"/>
                </a:lnTo>
                <a:lnTo>
                  <a:pt x="42575" y="1140"/>
                </a:lnTo>
                <a:lnTo>
                  <a:pt x="42140" y="1412"/>
                </a:lnTo>
                <a:lnTo>
                  <a:pt x="41706" y="1629"/>
                </a:lnTo>
                <a:lnTo>
                  <a:pt x="41217" y="1846"/>
                </a:lnTo>
                <a:lnTo>
                  <a:pt x="40511" y="2009"/>
                </a:lnTo>
                <a:lnTo>
                  <a:pt x="39751" y="2227"/>
                </a:lnTo>
                <a:lnTo>
                  <a:pt x="38285" y="2498"/>
                </a:lnTo>
                <a:lnTo>
                  <a:pt x="37959" y="2552"/>
                </a:lnTo>
                <a:lnTo>
                  <a:pt x="37633" y="2607"/>
                </a:lnTo>
                <a:lnTo>
                  <a:pt x="37307" y="2552"/>
                </a:lnTo>
                <a:lnTo>
                  <a:pt x="36981" y="2498"/>
                </a:lnTo>
                <a:lnTo>
                  <a:pt x="36656" y="2444"/>
                </a:lnTo>
                <a:lnTo>
                  <a:pt x="36384" y="2281"/>
                </a:lnTo>
                <a:lnTo>
                  <a:pt x="36112" y="2064"/>
                </a:lnTo>
                <a:lnTo>
                  <a:pt x="35841" y="1846"/>
                </a:lnTo>
                <a:lnTo>
                  <a:pt x="35732" y="1738"/>
                </a:lnTo>
                <a:lnTo>
                  <a:pt x="35569" y="1683"/>
                </a:lnTo>
                <a:lnTo>
                  <a:pt x="35407" y="1629"/>
                </a:lnTo>
                <a:lnTo>
                  <a:pt x="34972" y="1629"/>
                </a:lnTo>
                <a:lnTo>
                  <a:pt x="34809" y="1738"/>
                </a:lnTo>
                <a:lnTo>
                  <a:pt x="34755" y="1955"/>
                </a:lnTo>
                <a:lnTo>
                  <a:pt x="34809" y="2172"/>
                </a:lnTo>
                <a:lnTo>
                  <a:pt x="34918" y="2498"/>
                </a:lnTo>
                <a:lnTo>
                  <a:pt x="34972" y="2715"/>
                </a:lnTo>
                <a:lnTo>
                  <a:pt x="34918" y="2824"/>
                </a:lnTo>
                <a:lnTo>
                  <a:pt x="34809" y="3041"/>
                </a:lnTo>
                <a:lnTo>
                  <a:pt x="34809" y="3258"/>
                </a:lnTo>
                <a:lnTo>
                  <a:pt x="34863" y="3476"/>
                </a:lnTo>
                <a:lnTo>
                  <a:pt x="34918" y="3693"/>
                </a:lnTo>
                <a:lnTo>
                  <a:pt x="34972" y="3801"/>
                </a:lnTo>
                <a:lnTo>
                  <a:pt x="34918" y="3910"/>
                </a:lnTo>
                <a:lnTo>
                  <a:pt x="34863" y="3964"/>
                </a:lnTo>
                <a:lnTo>
                  <a:pt x="34755" y="4019"/>
                </a:lnTo>
                <a:lnTo>
                  <a:pt x="34646" y="4073"/>
                </a:lnTo>
                <a:lnTo>
                  <a:pt x="34538" y="4181"/>
                </a:lnTo>
                <a:lnTo>
                  <a:pt x="34538" y="4290"/>
                </a:lnTo>
                <a:lnTo>
                  <a:pt x="34646" y="4453"/>
                </a:lnTo>
                <a:lnTo>
                  <a:pt x="34755" y="4562"/>
                </a:lnTo>
                <a:lnTo>
                  <a:pt x="34755" y="4725"/>
                </a:lnTo>
                <a:lnTo>
                  <a:pt x="34701" y="4833"/>
                </a:lnTo>
                <a:lnTo>
                  <a:pt x="34592" y="4942"/>
                </a:lnTo>
                <a:lnTo>
                  <a:pt x="34429" y="5159"/>
                </a:lnTo>
                <a:lnTo>
                  <a:pt x="34320" y="5322"/>
                </a:lnTo>
                <a:lnTo>
                  <a:pt x="34375" y="5539"/>
                </a:lnTo>
                <a:lnTo>
                  <a:pt x="34538" y="5756"/>
                </a:lnTo>
                <a:lnTo>
                  <a:pt x="34592" y="5865"/>
                </a:lnTo>
                <a:lnTo>
                  <a:pt x="34646" y="6028"/>
                </a:lnTo>
                <a:lnTo>
                  <a:pt x="34592" y="6245"/>
                </a:lnTo>
                <a:lnTo>
                  <a:pt x="34483" y="6734"/>
                </a:lnTo>
                <a:lnTo>
                  <a:pt x="34429" y="7223"/>
                </a:lnTo>
                <a:lnTo>
                  <a:pt x="34429" y="7711"/>
                </a:lnTo>
                <a:lnTo>
                  <a:pt x="34320" y="8146"/>
                </a:lnTo>
                <a:lnTo>
                  <a:pt x="34320" y="8309"/>
                </a:lnTo>
                <a:lnTo>
                  <a:pt x="34375" y="8472"/>
                </a:lnTo>
                <a:lnTo>
                  <a:pt x="34483" y="8743"/>
                </a:lnTo>
                <a:lnTo>
                  <a:pt x="34592" y="9069"/>
                </a:lnTo>
                <a:lnTo>
                  <a:pt x="34646" y="9666"/>
                </a:lnTo>
                <a:lnTo>
                  <a:pt x="34863" y="10481"/>
                </a:lnTo>
                <a:lnTo>
                  <a:pt x="35026" y="11295"/>
                </a:lnTo>
                <a:lnTo>
                  <a:pt x="35135" y="11567"/>
                </a:lnTo>
                <a:lnTo>
                  <a:pt x="35189" y="11675"/>
                </a:lnTo>
                <a:lnTo>
                  <a:pt x="35189" y="11784"/>
                </a:lnTo>
                <a:lnTo>
                  <a:pt x="35135" y="11893"/>
                </a:lnTo>
                <a:lnTo>
                  <a:pt x="35026" y="11947"/>
                </a:lnTo>
                <a:lnTo>
                  <a:pt x="34755" y="12110"/>
                </a:lnTo>
                <a:lnTo>
                  <a:pt x="34701" y="12164"/>
                </a:lnTo>
                <a:lnTo>
                  <a:pt x="34809" y="12219"/>
                </a:lnTo>
                <a:lnTo>
                  <a:pt x="35081" y="12327"/>
                </a:lnTo>
                <a:lnTo>
                  <a:pt x="35244" y="12436"/>
                </a:lnTo>
                <a:lnTo>
                  <a:pt x="35298" y="12653"/>
                </a:lnTo>
                <a:lnTo>
                  <a:pt x="35352" y="12924"/>
                </a:lnTo>
                <a:lnTo>
                  <a:pt x="35407" y="13142"/>
                </a:lnTo>
                <a:lnTo>
                  <a:pt x="35515" y="13250"/>
                </a:lnTo>
                <a:lnTo>
                  <a:pt x="35624" y="13359"/>
                </a:lnTo>
                <a:lnTo>
                  <a:pt x="35569" y="13522"/>
                </a:lnTo>
                <a:lnTo>
                  <a:pt x="35461" y="13739"/>
                </a:lnTo>
                <a:lnTo>
                  <a:pt x="35407" y="13956"/>
                </a:lnTo>
                <a:lnTo>
                  <a:pt x="35461" y="14445"/>
                </a:lnTo>
                <a:lnTo>
                  <a:pt x="35515" y="14662"/>
                </a:lnTo>
                <a:lnTo>
                  <a:pt x="35624" y="14771"/>
                </a:lnTo>
                <a:lnTo>
                  <a:pt x="35732" y="14825"/>
                </a:lnTo>
                <a:lnTo>
                  <a:pt x="35787" y="14825"/>
                </a:lnTo>
                <a:lnTo>
                  <a:pt x="35841" y="14879"/>
                </a:lnTo>
                <a:lnTo>
                  <a:pt x="35841" y="15042"/>
                </a:lnTo>
                <a:lnTo>
                  <a:pt x="35841" y="15423"/>
                </a:lnTo>
                <a:lnTo>
                  <a:pt x="35841" y="15803"/>
                </a:lnTo>
                <a:lnTo>
                  <a:pt x="35950" y="16183"/>
                </a:lnTo>
                <a:lnTo>
                  <a:pt x="36112" y="16509"/>
                </a:lnTo>
                <a:lnTo>
                  <a:pt x="36221" y="16943"/>
                </a:lnTo>
                <a:lnTo>
                  <a:pt x="36221" y="17160"/>
                </a:lnTo>
                <a:lnTo>
                  <a:pt x="36221" y="17377"/>
                </a:lnTo>
                <a:lnTo>
                  <a:pt x="36167" y="17540"/>
                </a:lnTo>
                <a:lnTo>
                  <a:pt x="36167" y="17703"/>
                </a:lnTo>
                <a:lnTo>
                  <a:pt x="36221" y="17866"/>
                </a:lnTo>
                <a:lnTo>
                  <a:pt x="36330" y="18029"/>
                </a:lnTo>
                <a:lnTo>
                  <a:pt x="36710" y="18572"/>
                </a:lnTo>
                <a:lnTo>
                  <a:pt x="37090" y="19170"/>
                </a:lnTo>
                <a:lnTo>
                  <a:pt x="37470" y="19767"/>
                </a:lnTo>
                <a:lnTo>
                  <a:pt x="37850" y="20310"/>
                </a:lnTo>
                <a:lnTo>
                  <a:pt x="38013" y="20581"/>
                </a:lnTo>
                <a:lnTo>
                  <a:pt x="38067" y="20853"/>
                </a:lnTo>
                <a:lnTo>
                  <a:pt x="38067" y="21179"/>
                </a:lnTo>
                <a:lnTo>
                  <a:pt x="38067" y="21505"/>
                </a:lnTo>
                <a:lnTo>
                  <a:pt x="37959" y="21830"/>
                </a:lnTo>
                <a:lnTo>
                  <a:pt x="37850" y="22102"/>
                </a:lnTo>
                <a:lnTo>
                  <a:pt x="37633" y="22319"/>
                </a:lnTo>
                <a:lnTo>
                  <a:pt x="37416" y="22482"/>
                </a:lnTo>
                <a:lnTo>
                  <a:pt x="37090" y="22699"/>
                </a:lnTo>
                <a:lnTo>
                  <a:pt x="36873" y="22971"/>
                </a:lnTo>
                <a:lnTo>
                  <a:pt x="36656" y="23297"/>
                </a:lnTo>
                <a:lnTo>
                  <a:pt x="36493" y="23677"/>
                </a:lnTo>
                <a:lnTo>
                  <a:pt x="36493" y="23785"/>
                </a:lnTo>
                <a:lnTo>
                  <a:pt x="36493" y="23840"/>
                </a:lnTo>
                <a:lnTo>
                  <a:pt x="36547" y="23894"/>
                </a:lnTo>
                <a:lnTo>
                  <a:pt x="36601" y="23948"/>
                </a:lnTo>
                <a:lnTo>
                  <a:pt x="36656" y="24003"/>
                </a:lnTo>
                <a:lnTo>
                  <a:pt x="36547" y="24166"/>
                </a:lnTo>
                <a:lnTo>
                  <a:pt x="35569" y="25415"/>
                </a:lnTo>
                <a:lnTo>
                  <a:pt x="34646" y="26718"/>
                </a:lnTo>
                <a:lnTo>
                  <a:pt x="34375" y="27152"/>
                </a:lnTo>
                <a:lnTo>
                  <a:pt x="34212" y="27424"/>
                </a:lnTo>
                <a:lnTo>
                  <a:pt x="34049" y="27587"/>
                </a:lnTo>
                <a:lnTo>
                  <a:pt x="33777" y="27858"/>
                </a:lnTo>
                <a:lnTo>
                  <a:pt x="33723" y="27967"/>
                </a:lnTo>
                <a:lnTo>
                  <a:pt x="33669" y="28184"/>
                </a:lnTo>
                <a:lnTo>
                  <a:pt x="33614" y="28293"/>
                </a:lnTo>
                <a:lnTo>
                  <a:pt x="33506" y="28401"/>
                </a:lnTo>
                <a:lnTo>
                  <a:pt x="33289" y="28564"/>
                </a:lnTo>
                <a:lnTo>
                  <a:pt x="33017" y="28781"/>
                </a:lnTo>
                <a:lnTo>
                  <a:pt x="32691" y="29270"/>
                </a:lnTo>
                <a:lnTo>
                  <a:pt x="32203" y="30030"/>
                </a:lnTo>
                <a:lnTo>
                  <a:pt x="31931" y="30411"/>
                </a:lnTo>
                <a:lnTo>
                  <a:pt x="31768" y="30791"/>
                </a:lnTo>
                <a:lnTo>
                  <a:pt x="31659" y="31008"/>
                </a:lnTo>
                <a:lnTo>
                  <a:pt x="31497" y="31171"/>
                </a:lnTo>
                <a:lnTo>
                  <a:pt x="31334" y="31334"/>
                </a:lnTo>
                <a:lnTo>
                  <a:pt x="31116" y="31388"/>
                </a:lnTo>
                <a:lnTo>
                  <a:pt x="30899" y="31442"/>
                </a:lnTo>
                <a:lnTo>
                  <a:pt x="30736" y="31497"/>
                </a:lnTo>
                <a:lnTo>
                  <a:pt x="30628" y="31605"/>
                </a:lnTo>
                <a:lnTo>
                  <a:pt x="30519" y="31768"/>
                </a:lnTo>
                <a:lnTo>
                  <a:pt x="30139" y="32365"/>
                </a:lnTo>
                <a:lnTo>
                  <a:pt x="29705" y="32963"/>
                </a:lnTo>
                <a:lnTo>
                  <a:pt x="29216" y="33452"/>
                </a:lnTo>
                <a:lnTo>
                  <a:pt x="28673" y="33886"/>
                </a:lnTo>
                <a:lnTo>
                  <a:pt x="28401" y="34158"/>
                </a:lnTo>
                <a:lnTo>
                  <a:pt x="28184" y="34375"/>
                </a:lnTo>
                <a:lnTo>
                  <a:pt x="28021" y="34701"/>
                </a:lnTo>
                <a:lnTo>
                  <a:pt x="27858" y="35026"/>
                </a:lnTo>
                <a:lnTo>
                  <a:pt x="27804" y="35244"/>
                </a:lnTo>
                <a:lnTo>
                  <a:pt x="27641" y="35407"/>
                </a:lnTo>
                <a:lnTo>
                  <a:pt x="27532" y="35569"/>
                </a:lnTo>
                <a:lnTo>
                  <a:pt x="27478" y="35732"/>
                </a:lnTo>
                <a:lnTo>
                  <a:pt x="27532" y="35841"/>
                </a:lnTo>
                <a:lnTo>
                  <a:pt x="27750" y="36004"/>
                </a:lnTo>
                <a:lnTo>
                  <a:pt x="27532" y="36058"/>
                </a:lnTo>
                <a:lnTo>
                  <a:pt x="27315" y="36167"/>
                </a:lnTo>
                <a:lnTo>
                  <a:pt x="27152" y="36275"/>
                </a:lnTo>
                <a:lnTo>
                  <a:pt x="27044" y="36384"/>
                </a:lnTo>
                <a:lnTo>
                  <a:pt x="26935" y="36547"/>
                </a:lnTo>
                <a:lnTo>
                  <a:pt x="26881" y="36710"/>
                </a:lnTo>
                <a:lnTo>
                  <a:pt x="26826" y="37090"/>
                </a:lnTo>
                <a:lnTo>
                  <a:pt x="26772" y="37253"/>
                </a:lnTo>
                <a:lnTo>
                  <a:pt x="26609" y="37307"/>
                </a:lnTo>
                <a:lnTo>
                  <a:pt x="26392" y="37361"/>
                </a:lnTo>
                <a:lnTo>
                  <a:pt x="26120" y="37416"/>
                </a:lnTo>
                <a:lnTo>
                  <a:pt x="25958" y="37524"/>
                </a:lnTo>
                <a:lnTo>
                  <a:pt x="25632" y="37524"/>
                </a:lnTo>
                <a:lnTo>
                  <a:pt x="25469" y="37470"/>
                </a:lnTo>
                <a:lnTo>
                  <a:pt x="25197" y="37470"/>
                </a:lnTo>
                <a:lnTo>
                  <a:pt x="24980" y="37524"/>
                </a:lnTo>
                <a:lnTo>
                  <a:pt x="24763" y="37742"/>
                </a:lnTo>
                <a:lnTo>
                  <a:pt x="24709" y="38013"/>
                </a:lnTo>
                <a:lnTo>
                  <a:pt x="24654" y="38230"/>
                </a:lnTo>
                <a:lnTo>
                  <a:pt x="24654" y="38285"/>
                </a:lnTo>
                <a:lnTo>
                  <a:pt x="24546" y="38393"/>
                </a:lnTo>
                <a:lnTo>
                  <a:pt x="23840" y="38828"/>
                </a:lnTo>
                <a:lnTo>
                  <a:pt x="23514" y="39045"/>
                </a:lnTo>
                <a:lnTo>
                  <a:pt x="23134" y="39262"/>
                </a:lnTo>
                <a:lnTo>
                  <a:pt x="22971" y="39316"/>
                </a:lnTo>
                <a:lnTo>
                  <a:pt x="22916" y="39371"/>
                </a:lnTo>
                <a:lnTo>
                  <a:pt x="22862" y="39425"/>
                </a:lnTo>
                <a:lnTo>
                  <a:pt x="22862" y="39588"/>
                </a:lnTo>
                <a:lnTo>
                  <a:pt x="22862" y="39697"/>
                </a:lnTo>
                <a:lnTo>
                  <a:pt x="22862" y="39805"/>
                </a:lnTo>
                <a:lnTo>
                  <a:pt x="22754" y="39859"/>
                </a:lnTo>
                <a:lnTo>
                  <a:pt x="22645" y="39914"/>
                </a:lnTo>
                <a:lnTo>
                  <a:pt x="22211" y="40131"/>
                </a:lnTo>
                <a:lnTo>
                  <a:pt x="21993" y="40240"/>
                </a:lnTo>
                <a:lnTo>
                  <a:pt x="21885" y="40457"/>
                </a:lnTo>
                <a:lnTo>
                  <a:pt x="21613" y="40783"/>
                </a:lnTo>
                <a:lnTo>
                  <a:pt x="21287" y="41054"/>
                </a:lnTo>
                <a:lnTo>
                  <a:pt x="20636" y="41543"/>
                </a:lnTo>
                <a:lnTo>
                  <a:pt x="20038" y="41923"/>
                </a:lnTo>
                <a:lnTo>
                  <a:pt x="19713" y="42032"/>
                </a:lnTo>
                <a:lnTo>
                  <a:pt x="19332" y="42086"/>
                </a:lnTo>
                <a:lnTo>
                  <a:pt x="18952" y="42140"/>
                </a:lnTo>
                <a:lnTo>
                  <a:pt x="18735" y="42140"/>
                </a:lnTo>
                <a:lnTo>
                  <a:pt x="18572" y="41977"/>
                </a:lnTo>
                <a:lnTo>
                  <a:pt x="18464" y="41977"/>
                </a:lnTo>
                <a:lnTo>
                  <a:pt x="18409" y="42086"/>
                </a:lnTo>
                <a:lnTo>
                  <a:pt x="18246" y="42195"/>
                </a:lnTo>
                <a:lnTo>
                  <a:pt x="18138" y="42249"/>
                </a:lnTo>
                <a:lnTo>
                  <a:pt x="17975" y="42303"/>
                </a:lnTo>
                <a:lnTo>
                  <a:pt x="17758" y="42303"/>
                </a:lnTo>
                <a:lnTo>
                  <a:pt x="17540" y="42140"/>
                </a:lnTo>
                <a:lnTo>
                  <a:pt x="17323" y="41977"/>
                </a:lnTo>
                <a:lnTo>
                  <a:pt x="17160" y="41814"/>
                </a:lnTo>
                <a:lnTo>
                  <a:pt x="16943" y="41706"/>
                </a:lnTo>
                <a:lnTo>
                  <a:pt x="16671" y="41652"/>
                </a:lnTo>
                <a:lnTo>
                  <a:pt x="16454" y="41597"/>
                </a:lnTo>
                <a:lnTo>
                  <a:pt x="16020" y="41597"/>
                </a:lnTo>
                <a:lnTo>
                  <a:pt x="15585" y="41434"/>
                </a:lnTo>
                <a:lnTo>
                  <a:pt x="15205" y="41271"/>
                </a:lnTo>
                <a:lnTo>
                  <a:pt x="14771" y="41163"/>
                </a:lnTo>
                <a:lnTo>
                  <a:pt x="13956" y="41000"/>
                </a:lnTo>
                <a:lnTo>
                  <a:pt x="13739" y="41000"/>
                </a:lnTo>
                <a:lnTo>
                  <a:pt x="13522" y="41054"/>
                </a:lnTo>
                <a:lnTo>
                  <a:pt x="13250" y="41163"/>
                </a:lnTo>
                <a:lnTo>
                  <a:pt x="12979" y="41217"/>
                </a:lnTo>
                <a:lnTo>
                  <a:pt x="12436" y="41380"/>
                </a:lnTo>
                <a:lnTo>
                  <a:pt x="12001" y="41489"/>
                </a:lnTo>
                <a:lnTo>
                  <a:pt x="11784" y="41543"/>
                </a:lnTo>
                <a:lnTo>
                  <a:pt x="11621" y="41706"/>
                </a:lnTo>
                <a:lnTo>
                  <a:pt x="11295" y="42086"/>
                </a:lnTo>
                <a:lnTo>
                  <a:pt x="10915" y="42358"/>
                </a:lnTo>
                <a:lnTo>
                  <a:pt x="10372" y="42683"/>
                </a:lnTo>
                <a:lnTo>
                  <a:pt x="9883" y="43009"/>
                </a:lnTo>
                <a:lnTo>
                  <a:pt x="9666" y="43172"/>
                </a:lnTo>
                <a:lnTo>
                  <a:pt x="9503" y="43226"/>
                </a:lnTo>
                <a:lnTo>
                  <a:pt x="9286" y="43226"/>
                </a:lnTo>
                <a:lnTo>
                  <a:pt x="9015" y="43172"/>
                </a:lnTo>
                <a:lnTo>
                  <a:pt x="9123" y="43118"/>
                </a:lnTo>
                <a:lnTo>
                  <a:pt x="10969" y="41923"/>
                </a:lnTo>
                <a:lnTo>
                  <a:pt x="11078" y="41923"/>
                </a:lnTo>
                <a:lnTo>
                  <a:pt x="11078" y="41869"/>
                </a:lnTo>
                <a:lnTo>
                  <a:pt x="11078" y="41814"/>
                </a:lnTo>
                <a:lnTo>
                  <a:pt x="11024" y="41760"/>
                </a:lnTo>
                <a:lnTo>
                  <a:pt x="10209" y="41760"/>
                </a:lnTo>
                <a:lnTo>
                  <a:pt x="9720" y="41869"/>
                </a:lnTo>
                <a:lnTo>
                  <a:pt x="9286" y="42032"/>
                </a:lnTo>
                <a:lnTo>
                  <a:pt x="8906" y="42303"/>
                </a:lnTo>
                <a:lnTo>
                  <a:pt x="8526" y="42683"/>
                </a:lnTo>
                <a:lnTo>
                  <a:pt x="8526" y="42683"/>
                </a:lnTo>
                <a:lnTo>
                  <a:pt x="9395" y="42520"/>
                </a:lnTo>
                <a:lnTo>
                  <a:pt x="8634" y="43226"/>
                </a:lnTo>
                <a:lnTo>
                  <a:pt x="7928" y="43878"/>
                </a:lnTo>
                <a:lnTo>
                  <a:pt x="7820" y="43987"/>
                </a:lnTo>
                <a:lnTo>
                  <a:pt x="7657" y="43987"/>
                </a:lnTo>
                <a:lnTo>
                  <a:pt x="7603" y="43878"/>
                </a:lnTo>
                <a:lnTo>
                  <a:pt x="7603" y="43769"/>
                </a:lnTo>
                <a:lnTo>
                  <a:pt x="7657" y="43607"/>
                </a:lnTo>
                <a:lnTo>
                  <a:pt x="7820" y="43444"/>
                </a:lnTo>
                <a:lnTo>
                  <a:pt x="7983" y="43226"/>
                </a:lnTo>
                <a:lnTo>
                  <a:pt x="7114" y="43715"/>
                </a:lnTo>
                <a:lnTo>
                  <a:pt x="6734" y="43987"/>
                </a:lnTo>
                <a:lnTo>
                  <a:pt x="6408" y="44312"/>
                </a:lnTo>
                <a:lnTo>
                  <a:pt x="6028" y="44638"/>
                </a:lnTo>
                <a:lnTo>
                  <a:pt x="5756" y="45018"/>
                </a:lnTo>
                <a:lnTo>
                  <a:pt x="5430" y="45399"/>
                </a:lnTo>
                <a:lnTo>
                  <a:pt x="5213" y="45833"/>
                </a:lnTo>
                <a:lnTo>
                  <a:pt x="6408" y="45561"/>
                </a:lnTo>
                <a:lnTo>
                  <a:pt x="6517" y="45507"/>
                </a:lnTo>
                <a:lnTo>
                  <a:pt x="6571" y="45561"/>
                </a:lnTo>
                <a:lnTo>
                  <a:pt x="6625" y="45561"/>
                </a:lnTo>
                <a:lnTo>
                  <a:pt x="6625" y="45670"/>
                </a:lnTo>
                <a:lnTo>
                  <a:pt x="6571" y="45670"/>
                </a:lnTo>
                <a:lnTo>
                  <a:pt x="6462" y="45779"/>
                </a:lnTo>
                <a:lnTo>
                  <a:pt x="5485" y="46376"/>
                </a:lnTo>
                <a:lnTo>
                  <a:pt x="5376" y="46485"/>
                </a:lnTo>
                <a:lnTo>
                  <a:pt x="5322" y="46593"/>
                </a:lnTo>
                <a:lnTo>
                  <a:pt x="5322" y="46648"/>
                </a:lnTo>
                <a:lnTo>
                  <a:pt x="5376" y="46810"/>
                </a:lnTo>
                <a:lnTo>
                  <a:pt x="5376" y="46919"/>
                </a:lnTo>
                <a:lnTo>
                  <a:pt x="5322" y="47028"/>
                </a:lnTo>
                <a:lnTo>
                  <a:pt x="5159" y="47082"/>
                </a:lnTo>
                <a:lnTo>
                  <a:pt x="5050" y="47082"/>
                </a:lnTo>
                <a:lnTo>
                  <a:pt x="4996" y="47191"/>
                </a:lnTo>
                <a:lnTo>
                  <a:pt x="4887" y="47245"/>
                </a:lnTo>
                <a:lnTo>
                  <a:pt x="4833" y="47299"/>
                </a:lnTo>
                <a:lnTo>
                  <a:pt x="4724" y="47299"/>
                </a:lnTo>
                <a:lnTo>
                  <a:pt x="4670" y="47354"/>
                </a:lnTo>
                <a:lnTo>
                  <a:pt x="4670" y="47408"/>
                </a:lnTo>
                <a:lnTo>
                  <a:pt x="4670" y="47516"/>
                </a:lnTo>
                <a:lnTo>
                  <a:pt x="4724" y="47625"/>
                </a:lnTo>
                <a:lnTo>
                  <a:pt x="4724" y="47734"/>
                </a:lnTo>
                <a:lnTo>
                  <a:pt x="4670" y="47842"/>
                </a:lnTo>
                <a:lnTo>
                  <a:pt x="4562" y="47897"/>
                </a:lnTo>
                <a:lnTo>
                  <a:pt x="4453" y="48005"/>
                </a:lnTo>
                <a:lnTo>
                  <a:pt x="4399" y="48168"/>
                </a:lnTo>
                <a:lnTo>
                  <a:pt x="4290" y="48494"/>
                </a:lnTo>
                <a:lnTo>
                  <a:pt x="4236" y="48603"/>
                </a:lnTo>
                <a:lnTo>
                  <a:pt x="4236" y="48711"/>
                </a:lnTo>
                <a:lnTo>
                  <a:pt x="4127" y="48711"/>
                </a:lnTo>
                <a:lnTo>
                  <a:pt x="4073" y="48657"/>
                </a:lnTo>
                <a:lnTo>
                  <a:pt x="4019" y="48494"/>
                </a:lnTo>
                <a:lnTo>
                  <a:pt x="3964" y="48385"/>
                </a:lnTo>
                <a:lnTo>
                  <a:pt x="3856" y="48277"/>
                </a:lnTo>
                <a:lnTo>
                  <a:pt x="3638" y="49146"/>
                </a:lnTo>
                <a:lnTo>
                  <a:pt x="3638" y="49200"/>
                </a:lnTo>
                <a:lnTo>
                  <a:pt x="3693" y="49254"/>
                </a:lnTo>
                <a:lnTo>
                  <a:pt x="3801" y="49363"/>
                </a:lnTo>
                <a:lnTo>
                  <a:pt x="4073" y="49471"/>
                </a:lnTo>
                <a:lnTo>
                  <a:pt x="4344" y="49634"/>
                </a:lnTo>
                <a:lnTo>
                  <a:pt x="4181" y="49689"/>
                </a:lnTo>
                <a:lnTo>
                  <a:pt x="3964" y="49852"/>
                </a:lnTo>
                <a:lnTo>
                  <a:pt x="3801" y="49906"/>
                </a:lnTo>
                <a:lnTo>
                  <a:pt x="3475" y="49906"/>
                </a:lnTo>
                <a:lnTo>
                  <a:pt x="3421" y="49960"/>
                </a:lnTo>
                <a:lnTo>
                  <a:pt x="3367" y="50014"/>
                </a:lnTo>
                <a:lnTo>
                  <a:pt x="3313" y="50123"/>
                </a:lnTo>
                <a:lnTo>
                  <a:pt x="3313" y="50232"/>
                </a:lnTo>
                <a:lnTo>
                  <a:pt x="3367" y="50286"/>
                </a:lnTo>
                <a:lnTo>
                  <a:pt x="3421" y="50286"/>
                </a:lnTo>
                <a:lnTo>
                  <a:pt x="3530" y="50340"/>
                </a:lnTo>
                <a:lnTo>
                  <a:pt x="3747" y="50395"/>
                </a:lnTo>
                <a:lnTo>
                  <a:pt x="3964" y="50395"/>
                </a:lnTo>
                <a:lnTo>
                  <a:pt x="4019" y="50449"/>
                </a:lnTo>
                <a:lnTo>
                  <a:pt x="4019" y="50503"/>
                </a:lnTo>
                <a:lnTo>
                  <a:pt x="3964" y="50557"/>
                </a:lnTo>
                <a:lnTo>
                  <a:pt x="3856" y="50666"/>
                </a:lnTo>
                <a:lnTo>
                  <a:pt x="3313" y="51263"/>
                </a:lnTo>
                <a:lnTo>
                  <a:pt x="3095" y="51589"/>
                </a:lnTo>
                <a:lnTo>
                  <a:pt x="2878" y="51969"/>
                </a:lnTo>
                <a:lnTo>
                  <a:pt x="2715" y="52404"/>
                </a:lnTo>
                <a:lnTo>
                  <a:pt x="2607" y="52784"/>
                </a:lnTo>
                <a:lnTo>
                  <a:pt x="2389" y="53653"/>
                </a:lnTo>
                <a:lnTo>
                  <a:pt x="2281" y="53870"/>
                </a:lnTo>
                <a:lnTo>
                  <a:pt x="2226" y="53979"/>
                </a:lnTo>
                <a:lnTo>
                  <a:pt x="2118" y="54033"/>
                </a:lnTo>
                <a:lnTo>
                  <a:pt x="1901" y="54196"/>
                </a:lnTo>
                <a:lnTo>
                  <a:pt x="1846" y="54304"/>
                </a:lnTo>
                <a:lnTo>
                  <a:pt x="1792" y="54413"/>
                </a:lnTo>
                <a:lnTo>
                  <a:pt x="1846" y="54576"/>
                </a:lnTo>
                <a:lnTo>
                  <a:pt x="1792" y="54739"/>
                </a:lnTo>
                <a:lnTo>
                  <a:pt x="1683" y="54956"/>
                </a:lnTo>
                <a:lnTo>
                  <a:pt x="1629" y="55065"/>
                </a:lnTo>
                <a:lnTo>
                  <a:pt x="1629" y="55119"/>
                </a:lnTo>
                <a:lnTo>
                  <a:pt x="1792" y="55173"/>
                </a:lnTo>
                <a:lnTo>
                  <a:pt x="2281" y="55228"/>
                </a:lnTo>
                <a:lnTo>
                  <a:pt x="2389" y="55228"/>
                </a:lnTo>
                <a:lnTo>
                  <a:pt x="2389" y="55282"/>
                </a:lnTo>
                <a:lnTo>
                  <a:pt x="2335" y="55825"/>
                </a:lnTo>
                <a:lnTo>
                  <a:pt x="2226" y="56042"/>
                </a:lnTo>
                <a:lnTo>
                  <a:pt x="2118" y="56259"/>
                </a:lnTo>
                <a:lnTo>
                  <a:pt x="1955" y="56368"/>
                </a:lnTo>
                <a:lnTo>
                  <a:pt x="1901" y="56368"/>
                </a:lnTo>
                <a:lnTo>
                  <a:pt x="1846" y="56259"/>
                </a:lnTo>
                <a:lnTo>
                  <a:pt x="1792" y="56205"/>
                </a:lnTo>
                <a:lnTo>
                  <a:pt x="1792" y="56151"/>
                </a:lnTo>
                <a:lnTo>
                  <a:pt x="1738" y="56205"/>
                </a:lnTo>
                <a:lnTo>
                  <a:pt x="1521" y="56368"/>
                </a:lnTo>
                <a:lnTo>
                  <a:pt x="1412" y="56422"/>
                </a:lnTo>
                <a:lnTo>
                  <a:pt x="1358" y="56531"/>
                </a:lnTo>
                <a:lnTo>
                  <a:pt x="977" y="57508"/>
                </a:lnTo>
                <a:lnTo>
                  <a:pt x="815" y="58051"/>
                </a:lnTo>
                <a:lnTo>
                  <a:pt x="706" y="58540"/>
                </a:lnTo>
                <a:lnTo>
                  <a:pt x="543" y="59844"/>
                </a:lnTo>
                <a:lnTo>
                  <a:pt x="434" y="61147"/>
                </a:lnTo>
                <a:lnTo>
                  <a:pt x="434" y="61473"/>
                </a:lnTo>
                <a:lnTo>
                  <a:pt x="380" y="61798"/>
                </a:lnTo>
                <a:lnTo>
                  <a:pt x="272" y="62124"/>
                </a:lnTo>
                <a:lnTo>
                  <a:pt x="54" y="62450"/>
                </a:lnTo>
                <a:lnTo>
                  <a:pt x="0" y="62559"/>
                </a:lnTo>
                <a:lnTo>
                  <a:pt x="54" y="62667"/>
                </a:lnTo>
                <a:lnTo>
                  <a:pt x="380" y="63428"/>
                </a:lnTo>
                <a:lnTo>
                  <a:pt x="760" y="64188"/>
                </a:lnTo>
                <a:lnTo>
                  <a:pt x="1140" y="64894"/>
                </a:lnTo>
                <a:lnTo>
                  <a:pt x="1629" y="65545"/>
                </a:lnTo>
                <a:lnTo>
                  <a:pt x="2172" y="66197"/>
                </a:lnTo>
                <a:lnTo>
                  <a:pt x="2607" y="66632"/>
                </a:lnTo>
                <a:lnTo>
                  <a:pt x="3095" y="66957"/>
                </a:lnTo>
                <a:lnTo>
                  <a:pt x="3693" y="67229"/>
                </a:lnTo>
                <a:lnTo>
                  <a:pt x="3964" y="67338"/>
                </a:lnTo>
                <a:lnTo>
                  <a:pt x="4290" y="67338"/>
                </a:lnTo>
                <a:lnTo>
                  <a:pt x="5268" y="67500"/>
                </a:lnTo>
                <a:lnTo>
                  <a:pt x="6191" y="67609"/>
                </a:lnTo>
                <a:lnTo>
                  <a:pt x="6299" y="67663"/>
                </a:lnTo>
                <a:lnTo>
                  <a:pt x="6354" y="67663"/>
                </a:lnTo>
                <a:lnTo>
                  <a:pt x="6354" y="67772"/>
                </a:lnTo>
                <a:lnTo>
                  <a:pt x="6299" y="67989"/>
                </a:lnTo>
                <a:lnTo>
                  <a:pt x="6245" y="68261"/>
                </a:lnTo>
                <a:lnTo>
                  <a:pt x="6082" y="68424"/>
                </a:lnTo>
                <a:lnTo>
                  <a:pt x="5973" y="68478"/>
                </a:lnTo>
                <a:lnTo>
                  <a:pt x="5865" y="68532"/>
                </a:lnTo>
                <a:lnTo>
                  <a:pt x="5811" y="68587"/>
                </a:lnTo>
                <a:lnTo>
                  <a:pt x="5811" y="68641"/>
                </a:lnTo>
                <a:lnTo>
                  <a:pt x="6028" y="68804"/>
                </a:lnTo>
                <a:lnTo>
                  <a:pt x="6354" y="68804"/>
                </a:lnTo>
                <a:lnTo>
                  <a:pt x="6517" y="68749"/>
                </a:lnTo>
                <a:lnTo>
                  <a:pt x="7168" y="68641"/>
                </a:lnTo>
                <a:lnTo>
                  <a:pt x="7874" y="68641"/>
                </a:lnTo>
                <a:lnTo>
                  <a:pt x="8037" y="68695"/>
                </a:lnTo>
                <a:lnTo>
                  <a:pt x="8146" y="68804"/>
                </a:lnTo>
                <a:lnTo>
                  <a:pt x="8417" y="68804"/>
                </a:lnTo>
                <a:lnTo>
                  <a:pt x="8471" y="68695"/>
                </a:lnTo>
                <a:lnTo>
                  <a:pt x="8580" y="68587"/>
                </a:lnTo>
                <a:lnTo>
                  <a:pt x="8797" y="68478"/>
                </a:lnTo>
                <a:lnTo>
                  <a:pt x="9232" y="68206"/>
                </a:lnTo>
                <a:lnTo>
                  <a:pt x="9395" y="68098"/>
                </a:lnTo>
                <a:lnTo>
                  <a:pt x="9612" y="67935"/>
                </a:lnTo>
                <a:lnTo>
                  <a:pt x="9720" y="67772"/>
                </a:lnTo>
                <a:lnTo>
                  <a:pt x="9883" y="67663"/>
                </a:lnTo>
                <a:lnTo>
                  <a:pt x="10101" y="67555"/>
                </a:lnTo>
                <a:lnTo>
                  <a:pt x="10318" y="67555"/>
                </a:lnTo>
                <a:lnTo>
                  <a:pt x="10426" y="67500"/>
                </a:lnTo>
                <a:lnTo>
                  <a:pt x="10535" y="67446"/>
                </a:lnTo>
                <a:lnTo>
                  <a:pt x="10698" y="67338"/>
                </a:lnTo>
                <a:lnTo>
                  <a:pt x="10861" y="67229"/>
                </a:lnTo>
                <a:lnTo>
                  <a:pt x="11132" y="67012"/>
                </a:lnTo>
                <a:lnTo>
                  <a:pt x="11241" y="66903"/>
                </a:lnTo>
                <a:lnTo>
                  <a:pt x="11295" y="66795"/>
                </a:lnTo>
                <a:lnTo>
                  <a:pt x="11295" y="66686"/>
                </a:lnTo>
                <a:lnTo>
                  <a:pt x="11295" y="66577"/>
                </a:lnTo>
                <a:lnTo>
                  <a:pt x="11295" y="66306"/>
                </a:lnTo>
                <a:lnTo>
                  <a:pt x="11295" y="66034"/>
                </a:lnTo>
                <a:lnTo>
                  <a:pt x="11350" y="65817"/>
                </a:lnTo>
                <a:lnTo>
                  <a:pt x="11404" y="65600"/>
                </a:lnTo>
                <a:lnTo>
                  <a:pt x="11350" y="65328"/>
                </a:lnTo>
                <a:lnTo>
                  <a:pt x="11241" y="65111"/>
                </a:lnTo>
                <a:lnTo>
                  <a:pt x="11024" y="64568"/>
                </a:lnTo>
                <a:lnTo>
                  <a:pt x="10915" y="63971"/>
                </a:lnTo>
                <a:lnTo>
                  <a:pt x="10861" y="63753"/>
                </a:lnTo>
                <a:lnTo>
                  <a:pt x="10861" y="63699"/>
                </a:lnTo>
                <a:lnTo>
                  <a:pt x="10861" y="63591"/>
                </a:lnTo>
                <a:lnTo>
                  <a:pt x="11024" y="63373"/>
                </a:lnTo>
                <a:lnTo>
                  <a:pt x="11078" y="63102"/>
                </a:lnTo>
                <a:lnTo>
                  <a:pt x="11078" y="62559"/>
                </a:lnTo>
                <a:lnTo>
                  <a:pt x="11078" y="62287"/>
                </a:lnTo>
                <a:lnTo>
                  <a:pt x="11132" y="62179"/>
                </a:lnTo>
                <a:lnTo>
                  <a:pt x="11187" y="62070"/>
                </a:lnTo>
                <a:lnTo>
                  <a:pt x="11350" y="61853"/>
                </a:lnTo>
                <a:lnTo>
                  <a:pt x="11404" y="61636"/>
                </a:lnTo>
                <a:lnTo>
                  <a:pt x="11513" y="61147"/>
                </a:lnTo>
                <a:lnTo>
                  <a:pt x="11621" y="60712"/>
                </a:lnTo>
                <a:lnTo>
                  <a:pt x="11784" y="60332"/>
                </a:lnTo>
                <a:lnTo>
                  <a:pt x="12164" y="59572"/>
                </a:lnTo>
                <a:lnTo>
                  <a:pt x="12979" y="58051"/>
                </a:lnTo>
                <a:lnTo>
                  <a:pt x="13087" y="57943"/>
                </a:lnTo>
                <a:lnTo>
                  <a:pt x="13142" y="57889"/>
                </a:lnTo>
                <a:lnTo>
                  <a:pt x="13522" y="57889"/>
                </a:lnTo>
                <a:lnTo>
                  <a:pt x="13739" y="57780"/>
                </a:lnTo>
                <a:lnTo>
                  <a:pt x="14011" y="57617"/>
                </a:lnTo>
                <a:lnTo>
                  <a:pt x="14119" y="57563"/>
                </a:lnTo>
                <a:lnTo>
                  <a:pt x="14119" y="57508"/>
                </a:lnTo>
                <a:lnTo>
                  <a:pt x="14065" y="57454"/>
                </a:lnTo>
                <a:lnTo>
                  <a:pt x="13576" y="57454"/>
                </a:lnTo>
                <a:lnTo>
                  <a:pt x="13468" y="57400"/>
                </a:lnTo>
                <a:lnTo>
                  <a:pt x="13468" y="57346"/>
                </a:lnTo>
                <a:lnTo>
                  <a:pt x="13522" y="57291"/>
                </a:lnTo>
                <a:lnTo>
                  <a:pt x="13576" y="57183"/>
                </a:lnTo>
                <a:lnTo>
                  <a:pt x="14717" y="56422"/>
                </a:lnTo>
                <a:lnTo>
                  <a:pt x="14825" y="56368"/>
                </a:lnTo>
                <a:lnTo>
                  <a:pt x="14934" y="56368"/>
                </a:lnTo>
                <a:lnTo>
                  <a:pt x="15260" y="56477"/>
                </a:lnTo>
                <a:lnTo>
                  <a:pt x="15531" y="56585"/>
                </a:lnTo>
                <a:lnTo>
                  <a:pt x="15803" y="56802"/>
                </a:lnTo>
                <a:lnTo>
                  <a:pt x="15857" y="56911"/>
                </a:lnTo>
                <a:lnTo>
                  <a:pt x="15966" y="57074"/>
                </a:lnTo>
                <a:lnTo>
                  <a:pt x="16183" y="57780"/>
                </a:lnTo>
                <a:lnTo>
                  <a:pt x="16454" y="58432"/>
                </a:lnTo>
                <a:lnTo>
                  <a:pt x="16563" y="58757"/>
                </a:lnTo>
                <a:lnTo>
                  <a:pt x="16671" y="59029"/>
                </a:lnTo>
                <a:lnTo>
                  <a:pt x="16834" y="59246"/>
                </a:lnTo>
                <a:lnTo>
                  <a:pt x="17052" y="59463"/>
                </a:lnTo>
                <a:lnTo>
                  <a:pt x="17866" y="60332"/>
                </a:lnTo>
                <a:lnTo>
                  <a:pt x="18029" y="60495"/>
                </a:lnTo>
                <a:lnTo>
                  <a:pt x="18029" y="60658"/>
                </a:lnTo>
                <a:lnTo>
                  <a:pt x="17975" y="60767"/>
                </a:lnTo>
                <a:lnTo>
                  <a:pt x="17812" y="60875"/>
                </a:lnTo>
                <a:lnTo>
                  <a:pt x="17758" y="60930"/>
                </a:lnTo>
                <a:lnTo>
                  <a:pt x="17703" y="60984"/>
                </a:lnTo>
                <a:lnTo>
                  <a:pt x="17758" y="61038"/>
                </a:lnTo>
                <a:lnTo>
                  <a:pt x="17812" y="61093"/>
                </a:lnTo>
                <a:lnTo>
                  <a:pt x="18029" y="61255"/>
                </a:lnTo>
                <a:lnTo>
                  <a:pt x="18301" y="61418"/>
                </a:lnTo>
                <a:lnTo>
                  <a:pt x="19495" y="62016"/>
                </a:lnTo>
                <a:lnTo>
                  <a:pt x="20744" y="62667"/>
                </a:lnTo>
                <a:lnTo>
                  <a:pt x="21450" y="62993"/>
                </a:lnTo>
                <a:lnTo>
                  <a:pt x="21776" y="63102"/>
                </a:lnTo>
                <a:lnTo>
                  <a:pt x="22156" y="63156"/>
                </a:lnTo>
                <a:lnTo>
                  <a:pt x="22265" y="63210"/>
                </a:lnTo>
                <a:lnTo>
                  <a:pt x="22319" y="63265"/>
                </a:lnTo>
                <a:lnTo>
                  <a:pt x="22482" y="63482"/>
                </a:lnTo>
                <a:lnTo>
                  <a:pt x="22699" y="63645"/>
                </a:lnTo>
                <a:lnTo>
                  <a:pt x="22916" y="63753"/>
                </a:lnTo>
                <a:lnTo>
                  <a:pt x="23188" y="63808"/>
                </a:lnTo>
                <a:lnTo>
                  <a:pt x="24437" y="63862"/>
                </a:lnTo>
                <a:lnTo>
                  <a:pt x="25089" y="63916"/>
                </a:lnTo>
                <a:lnTo>
                  <a:pt x="25740" y="64025"/>
                </a:lnTo>
                <a:lnTo>
                  <a:pt x="26338" y="64134"/>
                </a:lnTo>
                <a:lnTo>
                  <a:pt x="26609" y="64188"/>
                </a:lnTo>
                <a:lnTo>
                  <a:pt x="26935" y="64242"/>
                </a:lnTo>
                <a:lnTo>
                  <a:pt x="27424" y="64188"/>
                </a:lnTo>
                <a:lnTo>
                  <a:pt x="27967" y="64079"/>
                </a:lnTo>
                <a:lnTo>
                  <a:pt x="28781" y="63916"/>
                </a:lnTo>
                <a:lnTo>
                  <a:pt x="29596" y="63753"/>
                </a:lnTo>
                <a:lnTo>
                  <a:pt x="30356" y="63591"/>
                </a:lnTo>
                <a:lnTo>
                  <a:pt x="30736" y="63428"/>
                </a:lnTo>
                <a:lnTo>
                  <a:pt x="31116" y="63265"/>
                </a:lnTo>
                <a:lnTo>
                  <a:pt x="31388" y="63210"/>
                </a:lnTo>
                <a:lnTo>
                  <a:pt x="34483" y="62722"/>
                </a:lnTo>
                <a:lnTo>
                  <a:pt x="35787" y="62504"/>
                </a:lnTo>
                <a:lnTo>
                  <a:pt x="36384" y="62396"/>
                </a:lnTo>
                <a:lnTo>
                  <a:pt x="37036" y="62233"/>
                </a:lnTo>
                <a:lnTo>
                  <a:pt x="37199" y="62179"/>
                </a:lnTo>
                <a:lnTo>
                  <a:pt x="37253" y="62070"/>
                </a:lnTo>
                <a:lnTo>
                  <a:pt x="37361" y="61853"/>
                </a:lnTo>
                <a:lnTo>
                  <a:pt x="37470" y="61690"/>
                </a:lnTo>
                <a:lnTo>
                  <a:pt x="37687" y="61581"/>
                </a:lnTo>
                <a:lnTo>
                  <a:pt x="37905" y="61473"/>
                </a:lnTo>
                <a:lnTo>
                  <a:pt x="38773" y="61473"/>
                </a:lnTo>
                <a:lnTo>
                  <a:pt x="38936" y="61418"/>
                </a:lnTo>
                <a:lnTo>
                  <a:pt x="38991" y="61364"/>
                </a:lnTo>
                <a:lnTo>
                  <a:pt x="39045" y="61255"/>
                </a:lnTo>
                <a:lnTo>
                  <a:pt x="39154" y="61093"/>
                </a:lnTo>
                <a:lnTo>
                  <a:pt x="39262" y="60930"/>
                </a:lnTo>
                <a:lnTo>
                  <a:pt x="39479" y="60875"/>
                </a:lnTo>
                <a:lnTo>
                  <a:pt x="39697" y="60821"/>
                </a:lnTo>
                <a:lnTo>
                  <a:pt x="40511" y="60821"/>
                </a:lnTo>
                <a:lnTo>
                  <a:pt x="40728" y="60658"/>
                </a:lnTo>
                <a:lnTo>
                  <a:pt x="40348" y="60658"/>
                </a:lnTo>
                <a:lnTo>
                  <a:pt x="40022" y="60604"/>
                </a:lnTo>
                <a:lnTo>
                  <a:pt x="39914" y="60549"/>
                </a:lnTo>
                <a:lnTo>
                  <a:pt x="39751" y="60495"/>
                </a:lnTo>
                <a:lnTo>
                  <a:pt x="39751" y="60441"/>
                </a:lnTo>
                <a:lnTo>
                  <a:pt x="39751" y="60387"/>
                </a:lnTo>
                <a:lnTo>
                  <a:pt x="39805" y="60332"/>
                </a:lnTo>
                <a:lnTo>
                  <a:pt x="40457" y="60332"/>
                </a:lnTo>
                <a:lnTo>
                  <a:pt x="41000" y="60224"/>
                </a:lnTo>
                <a:lnTo>
                  <a:pt x="41869" y="60061"/>
                </a:lnTo>
                <a:lnTo>
                  <a:pt x="42629" y="59789"/>
                </a:lnTo>
                <a:lnTo>
                  <a:pt x="43389" y="59463"/>
                </a:lnTo>
                <a:lnTo>
                  <a:pt x="44150" y="59029"/>
                </a:lnTo>
                <a:lnTo>
                  <a:pt x="44258" y="58975"/>
                </a:lnTo>
                <a:lnTo>
                  <a:pt x="44312" y="58920"/>
                </a:lnTo>
                <a:lnTo>
                  <a:pt x="44312" y="58812"/>
                </a:lnTo>
                <a:lnTo>
                  <a:pt x="44367" y="58703"/>
                </a:lnTo>
                <a:lnTo>
                  <a:pt x="44421" y="58595"/>
                </a:lnTo>
                <a:lnTo>
                  <a:pt x="44584" y="58540"/>
                </a:lnTo>
                <a:lnTo>
                  <a:pt x="44693" y="58486"/>
                </a:lnTo>
                <a:lnTo>
                  <a:pt x="44855" y="58432"/>
                </a:lnTo>
                <a:lnTo>
                  <a:pt x="44910" y="58432"/>
                </a:lnTo>
                <a:lnTo>
                  <a:pt x="44910" y="58323"/>
                </a:lnTo>
                <a:lnTo>
                  <a:pt x="44910" y="58269"/>
                </a:lnTo>
                <a:lnTo>
                  <a:pt x="44964" y="58160"/>
                </a:lnTo>
                <a:lnTo>
                  <a:pt x="45073" y="58106"/>
                </a:lnTo>
                <a:lnTo>
                  <a:pt x="46973" y="57183"/>
                </a:lnTo>
                <a:lnTo>
                  <a:pt x="47082" y="57128"/>
                </a:lnTo>
                <a:lnTo>
                  <a:pt x="47191" y="57128"/>
                </a:lnTo>
                <a:lnTo>
                  <a:pt x="47245" y="57183"/>
                </a:lnTo>
                <a:lnTo>
                  <a:pt x="47299" y="57237"/>
                </a:lnTo>
                <a:lnTo>
                  <a:pt x="47353" y="57237"/>
                </a:lnTo>
                <a:lnTo>
                  <a:pt x="47462" y="57183"/>
                </a:lnTo>
                <a:lnTo>
                  <a:pt x="48222" y="56640"/>
                </a:lnTo>
                <a:lnTo>
                  <a:pt x="48277" y="56585"/>
                </a:lnTo>
                <a:lnTo>
                  <a:pt x="48277" y="56477"/>
                </a:lnTo>
                <a:lnTo>
                  <a:pt x="48277" y="56422"/>
                </a:lnTo>
                <a:lnTo>
                  <a:pt x="47028" y="56422"/>
                </a:lnTo>
                <a:lnTo>
                  <a:pt x="46973" y="56368"/>
                </a:lnTo>
                <a:lnTo>
                  <a:pt x="46973" y="56314"/>
                </a:lnTo>
                <a:lnTo>
                  <a:pt x="47028" y="56259"/>
                </a:lnTo>
                <a:lnTo>
                  <a:pt x="47136" y="56205"/>
                </a:lnTo>
                <a:lnTo>
                  <a:pt x="47734" y="55716"/>
                </a:lnTo>
                <a:lnTo>
                  <a:pt x="48331" y="55282"/>
                </a:lnTo>
                <a:lnTo>
                  <a:pt x="48602" y="54956"/>
                </a:lnTo>
                <a:lnTo>
                  <a:pt x="48765" y="54793"/>
                </a:lnTo>
                <a:lnTo>
                  <a:pt x="48983" y="54739"/>
                </a:lnTo>
                <a:lnTo>
                  <a:pt x="49146" y="54739"/>
                </a:lnTo>
                <a:lnTo>
                  <a:pt x="49363" y="54848"/>
                </a:lnTo>
                <a:lnTo>
                  <a:pt x="49797" y="55010"/>
                </a:lnTo>
                <a:lnTo>
                  <a:pt x="49906" y="55065"/>
                </a:lnTo>
                <a:lnTo>
                  <a:pt x="50014" y="55065"/>
                </a:lnTo>
                <a:lnTo>
                  <a:pt x="50069" y="55010"/>
                </a:lnTo>
                <a:lnTo>
                  <a:pt x="50123" y="54902"/>
                </a:lnTo>
                <a:lnTo>
                  <a:pt x="50340" y="54630"/>
                </a:lnTo>
                <a:lnTo>
                  <a:pt x="50557" y="54359"/>
                </a:lnTo>
                <a:lnTo>
                  <a:pt x="50883" y="54087"/>
                </a:lnTo>
                <a:lnTo>
                  <a:pt x="51209" y="53924"/>
                </a:lnTo>
                <a:lnTo>
                  <a:pt x="51318" y="53870"/>
                </a:lnTo>
                <a:lnTo>
                  <a:pt x="51318" y="53761"/>
                </a:lnTo>
                <a:lnTo>
                  <a:pt x="51318" y="53707"/>
                </a:lnTo>
                <a:lnTo>
                  <a:pt x="51209" y="53599"/>
                </a:lnTo>
                <a:lnTo>
                  <a:pt x="51046" y="53381"/>
                </a:lnTo>
                <a:lnTo>
                  <a:pt x="51046" y="53273"/>
                </a:lnTo>
                <a:lnTo>
                  <a:pt x="51100" y="53164"/>
                </a:lnTo>
                <a:lnTo>
                  <a:pt x="51318" y="53055"/>
                </a:lnTo>
                <a:lnTo>
                  <a:pt x="51426" y="53001"/>
                </a:lnTo>
                <a:lnTo>
                  <a:pt x="51752" y="52838"/>
                </a:lnTo>
                <a:lnTo>
                  <a:pt x="52024" y="52621"/>
                </a:lnTo>
                <a:lnTo>
                  <a:pt x="52295" y="52350"/>
                </a:lnTo>
                <a:lnTo>
                  <a:pt x="52512" y="52024"/>
                </a:lnTo>
                <a:lnTo>
                  <a:pt x="52621" y="51806"/>
                </a:lnTo>
                <a:lnTo>
                  <a:pt x="52838" y="51644"/>
                </a:lnTo>
                <a:lnTo>
                  <a:pt x="53327" y="51209"/>
                </a:lnTo>
                <a:lnTo>
                  <a:pt x="53761" y="50720"/>
                </a:lnTo>
                <a:lnTo>
                  <a:pt x="54142" y="50177"/>
                </a:lnTo>
                <a:lnTo>
                  <a:pt x="54522" y="49634"/>
                </a:lnTo>
                <a:lnTo>
                  <a:pt x="54630" y="49471"/>
                </a:lnTo>
                <a:lnTo>
                  <a:pt x="54739" y="49417"/>
                </a:lnTo>
                <a:lnTo>
                  <a:pt x="54902" y="49363"/>
                </a:lnTo>
                <a:lnTo>
                  <a:pt x="54956" y="49254"/>
                </a:lnTo>
                <a:lnTo>
                  <a:pt x="55010" y="49146"/>
                </a:lnTo>
                <a:lnTo>
                  <a:pt x="55010" y="49037"/>
                </a:lnTo>
                <a:lnTo>
                  <a:pt x="55010" y="48765"/>
                </a:lnTo>
                <a:lnTo>
                  <a:pt x="55119" y="48548"/>
                </a:lnTo>
                <a:lnTo>
                  <a:pt x="55228" y="48331"/>
                </a:lnTo>
                <a:lnTo>
                  <a:pt x="55445" y="48168"/>
                </a:lnTo>
                <a:lnTo>
                  <a:pt x="55662" y="48005"/>
                </a:lnTo>
                <a:lnTo>
                  <a:pt x="55771" y="47951"/>
                </a:lnTo>
                <a:lnTo>
                  <a:pt x="55825" y="47842"/>
                </a:lnTo>
                <a:lnTo>
                  <a:pt x="56096" y="47408"/>
                </a:lnTo>
                <a:lnTo>
                  <a:pt x="56368" y="47028"/>
                </a:lnTo>
                <a:lnTo>
                  <a:pt x="57074" y="46267"/>
                </a:lnTo>
                <a:lnTo>
                  <a:pt x="57183" y="46105"/>
                </a:lnTo>
                <a:lnTo>
                  <a:pt x="57183" y="46050"/>
                </a:lnTo>
                <a:lnTo>
                  <a:pt x="57128" y="45942"/>
                </a:lnTo>
                <a:lnTo>
                  <a:pt x="56965" y="45670"/>
                </a:lnTo>
                <a:lnTo>
                  <a:pt x="56965" y="45399"/>
                </a:lnTo>
                <a:lnTo>
                  <a:pt x="57074" y="45181"/>
                </a:lnTo>
                <a:lnTo>
                  <a:pt x="57291" y="44964"/>
                </a:lnTo>
                <a:lnTo>
                  <a:pt x="57671" y="44584"/>
                </a:lnTo>
                <a:lnTo>
                  <a:pt x="57943" y="44204"/>
                </a:lnTo>
                <a:lnTo>
                  <a:pt x="58214" y="43824"/>
                </a:lnTo>
                <a:lnTo>
                  <a:pt x="58432" y="43335"/>
                </a:lnTo>
                <a:lnTo>
                  <a:pt x="58649" y="42846"/>
                </a:lnTo>
                <a:lnTo>
                  <a:pt x="58975" y="42358"/>
                </a:lnTo>
                <a:lnTo>
                  <a:pt x="59138" y="42086"/>
                </a:lnTo>
                <a:lnTo>
                  <a:pt x="59192" y="41869"/>
                </a:lnTo>
                <a:lnTo>
                  <a:pt x="59192" y="41706"/>
                </a:lnTo>
                <a:lnTo>
                  <a:pt x="59192" y="41597"/>
                </a:lnTo>
                <a:lnTo>
                  <a:pt x="59246" y="41489"/>
                </a:lnTo>
                <a:lnTo>
                  <a:pt x="59300" y="41434"/>
                </a:lnTo>
                <a:lnTo>
                  <a:pt x="59409" y="41380"/>
                </a:lnTo>
                <a:lnTo>
                  <a:pt x="59518" y="41326"/>
                </a:lnTo>
                <a:lnTo>
                  <a:pt x="59626" y="41217"/>
                </a:lnTo>
                <a:lnTo>
                  <a:pt x="59681" y="41109"/>
                </a:lnTo>
                <a:lnTo>
                  <a:pt x="59681" y="41000"/>
                </a:lnTo>
                <a:lnTo>
                  <a:pt x="59681" y="40783"/>
                </a:lnTo>
                <a:lnTo>
                  <a:pt x="59735" y="40620"/>
                </a:lnTo>
                <a:lnTo>
                  <a:pt x="60169" y="39697"/>
                </a:lnTo>
                <a:lnTo>
                  <a:pt x="60604" y="38773"/>
                </a:lnTo>
                <a:lnTo>
                  <a:pt x="61364" y="36818"/>
                </a:lnTo>
                <a:lnTo>
                  <a:pt x="61527" y="36493"/>
                </a:lnTo>
                <a:lnTo>
                  <a:pt x="61636" y="36167"/>
                </a:lnTo>
                <a:lnTo>
                  <a:pt x="61690" y="35787"/>
                </a:lnTo>
                <a:lnTo>
                  <a:pt x="61581" y="35407"/>
                </a:lnTo>
                <a:lnTo>
                  <a:pt x="61581" y="35244"/>
                </a:lnTo>
                <a:lnTo>
                  <a:pt x="61581" y="35135"/>
                </a:lnTo>
                <a:lnTo>
                  <a:pt x="61636" y="34863"/>
                </a:lnTo>
                <a:lnTo>
                  <a:pt x="61798" y="34538"/>
                </a:lnTo>
                <a:lnTo>
                  <a:pt x="61853" y="34375"/>
                </a:lnTo>
                <a:lnTo>
                  <a:pt x="61853" y="34158"/>
                </a:lnTo>
                <a:lnTo>
                  <a:pt x="61798" y="33995"/>
                </a:lnTo>
                <a:lnTo>
                  <a:pt x="61798" y="33832"/>
                </a:lnTo>
                <a:lnTo>
                  <a:pt x="61853" y="33723"/>
                </a:lnTo>
                <a:lnTo>
                  <a:pt x="61961" y="33560"/>
                </a:lnTo>
                <a:lnTo>
                  <a:pt x="62287" y="33180"/>
                </a:lnTo>
                <a:lnTo>
                  <a:pt x="62613" y="32800"/>
                </a:lnTo>
                <a:lnTo>
                  <a:pt x="62830" y="32365"/>
                </a:lnTo>
                <a:lnTo>
                  <a:pt x="62939" y="31877"/>
                </a:lnTo>
                <a:lnTo>
                  <a:pt x="62939" y="31714"/>
                </a:lnTo>
                <a:lnTo>
                  <a:pt x="62939" y="31551"/>
                </a:lnTo>
                <a:lnTo>
                  <a:pt x="62885" y="31442"/>
                </a:lnTo>
                <a:lnTo>
                  <a:pt x="62722" y="31334"/>
                </a:lnTo>
                <a:lnTo>
                  <a:pt x="62613" y="31279"/>
                </a:lnTo>
                <a:lnTo>
                  <a:pt x="62613" y="31225"/>
                </a:lnTo>
                <a:lnTo>
                  <a:pt x="62667" y="31171"/>
                </a:lnTo>
                <a:lnTo>
                  <a:pt x="62830" y="31008"/>
                </a:lnTo>
                <a:lnTo>
                  <a:pt x="62939" y="30845"/>
                </a:lnTo>
                <a:lnTo>
                  <a:pt x="62939" y="30682"/>
                </a:lnTo>
                <a:lnTo>
                  <a:pt x="62939" y="30465"/>
                </a:lnTo>
                <a:lnTo>
                  <a:pt x="62939" y="30356"/>
                </a:lnTo>
                <a:lnTo>
                  <a:pt x="62993" y="30193"/>
                </a:lnTo>
                <a:lnTo>
                  <a:pt x="63047" y="30030"/>
                </a:lnTo>
                <a:lnTo>
                  <a:pt x="63047" y="29813"/>
                </a:lnTo>
                <a:lnTo>
                  <a:pt x="63047" y="29487"/>
                </a:lnTo>
                <a:lnTo>
                  <a:pt x="63102" y="29107"/>
                </a:lnTo>
                <a:lnTo>
                  <a:pt x="63210" y="28781"/>
                </a:lnTo>
                <a:lnTo>
                  <a:pt x="63373" y="28510"/>
                </a:lnTo>
                <a:lnTo>
                  <a:pt x="63482" y="28238"/>
                </a:lnTo>
                <a:lnTo>
                  <a:pt x="63482" y="27967"/>
                </a:lnTo>
                <a:lnTo>
                  <a:pt x="63428" y="27750"/>
                </a:lnTo>
                <a:lnTo>
                  <a:pt x="63319" y="27478"/>
                </a:lnTo>
                <a:lnTo>
                  <a:pt x="63210" y="27315"/>
                </a:lnTo>
                <a:lnTo>
                  <a:pt x="63156" y="27207"/>
                </a:lnTo>
                <a:lnTo>
                  <a:pt x="63265" y="27152"/>
                </a:lnTo>
                <a:lnTo>
                  <a:pt x="63482" y="27044"/>
                </a:lnTo>
                <a:lnTo>
                  <a:pt x="63536" y="27044"/>
                </a:lnTo>
                <a:lnTo>
                  <a:pt x="63645" y="26935"/>
                </a:lnTo>
                <a:lnTo>
                  <a:pt x="63645" y="26881"/>
                </a:lnTo>
                <a:lnTo>
                  <a:pt x="63536" y="26826"/>
                </a:lnTo>
                <a:lnTo>
                  <a:pt x="62939" y="26446"/>
                </a:lnTo>
                <a:lnTo>
                  <a:pt x="62885" y="26392"/>
                </a:lnTo>
                <a:lnTo>
                  <a:pt x="62830" y="26283"/>
                </a:lnTo>
                <a:lnTo>
                  <a:pt x="62939" y="26175"/>
                </a:lnTo>
                <a:lnTo>
                  <a:pt x="63591" y="25360"/>
                </a:lnTo>
                <a:lnTo>
                  <a:pt x="63699" y="25252"/>
                </a:lnTo>
                <a:lnTo>
                  <a:pt x="63699" y="25197"/>
                </a:lnTo>
                <a:lnTo>
                  <a:pt x="63699" y="25089"/>
                </a:lnTo>
                <a:lnTo>
                  <a:pt x="63536" y="24817"/>
                </a:lnTo>
                <a:lnTo>
                  <a:pt x="63428" y="24491"/>
                </a:lnTo>
                <a:lnTo>
                  <a:pt x="63210" y="23894"/>
                </a:lnTo>
                <a:lnTo>
                  <a:pt x="63102" y="23514"/>
                </a:lnTo>
                <a:lnTo>
                  <a:pt x="63047" y="23079"/>
                </a:lnTo>
                <a:lnTo>
                  <a:pt x="63102" y="22699"/>
                </a:lnTo>
                <a:lnTo>
                  <a:pt x="63265" y="22319"/>
                </a:lnTo>
                <a:lnTo>
                  <a:pt x="63319" y="22156"/>
                </a:lnTo>
                <a:lnTo>
                  <a:pt x="63265" y="21939"/>
                </a:lnTo>
                <a:lnTo>
                  <a:pt x="62504" y="20201"/>
                </a:lnTo>
                <a:lnTo>
                  <a:pt x="62396" y="19930"/>
                </a:lnTo>
                <a:lnTo>
                  <a:pt x="62396" y="19821"/>
                </a:lnTo>
                <a:lnTo>
                  <a:pt x="62450" y="19658"/>
                </a:lnTo>
                <a:lnTo>
                  <a:pt x="62450" y="19550"/>
                </a:lnTo>
                <a:lnTo>
                  <a:pt x="62396" y="19387"/>
                </a:lnTo>
                <a:lnTo>
                  <a:pt x="62287" y="19061"/>
                </a:lnTo>
                <a:lnTo>
                  <a:pt x="62124" y="18789"/>
                </a:lnTo>
                <a:lnTo>
                  <a:pt x="61907" y="18518"/>
                </a:lnTo>
                <a:lnTo>
                  <a:pt x="61690" y="18301"/>
                </a:lnTo>
                <a:lnTo>
                  <a:pt x="61473" y="18138"/>
                </a:lnTo>
                <a:lnTo>
                  <a:pt x="61418" y="17975"/>
                </a:lnTo>
                <a:lnTo>
                  <a:pt x="61418" y="17866"/>
                </a:lnTo>
                <a:lnTo>
                  <a:pt x="61473" y="17649"/>
                </a:lnTo>
                <a:lnTo>
                  <a:pt x="61418" y="17486"/>
                </a:lnTo>
                <a:lnTo>
                  <a:pt x="61201" y="17106"/>
                </a:lnTo>
                <a:lnTo>
                  <a:pt x="60767" y="16563"/>
                </a:lnTo>
                <a:lnTo>
                  <a:pt x="60441" y="15911"/>
                </a:lnTo>
                <a:lnTo>
                  <a:pt x="60224" y="15531"/>
                </a:lnTo>
                <a:lnTo>
                  <a:pt x="60061" y="15368"/>
                </a:lnTo>
                <a:lnTo>
                  <a:pt x="59898" y="15260"/>
                </a:lnTo>
                <a:lnTo>
                  <a:pt x="59626" y="15097"/>
                </a:lnTo>
                <a:lnTo>
                  <a:pt x="59409" y="14934"/>
                </a:lnTo>
                <a:lnTo>
                  <a:pt x="59246" y="14717"/>
                </a:lnTo>
                <a:lnTo>
                  <a:pt x="59083" y="14445"/>
                </a:lnTo>
                <a:lnTo>
                  <a:pt x="58866" y="14173"/>
                </a:lnTo>
                <a:lnTo>
                  <a:pt x="58595" y="13956"/>
                </a:lnTo>
                <a:lnTo>
                  <a:pt x="57834" y="13413"/>
                </a:lnTo>
                <a:lnTo>
                  <a:pt x="57183" y="12870"/>
                </a:lnTo>
                <a:lnTo>
                  <a:pt x="56585" y="12327"/>
                </a:lnTo>
                <a:lnTo>
                  <a:pt x="55934" y="11947"/>
                </a:lnTo>
                <a:lnTo>
                  <a:pt x="55282" y="11621"/>
                </a:lnTo>
                <a:lnTo>
                  <a:pt x="54576" y="11350"/>
                </a:lnTo>
                <a:lnTo>
                  <a:pt x="53816" y="11078"/>
                </a:lnTo>
                <a:lnTo>
                  <a:pt x="53327" y="10970"/>
                </a:lnTo>
                <a:lnTo>
                  <a:pt x="52838" y="10970"/>
                </a:lnTo>
                <a:lnTo>
                  <a:pt x="51861" y="10915"/>
                </a:lnTo>
                <a:lnTo>
                  <a:pt x="50503" y="10970"/>
                </a:lnTo>
                <a:lnTo>
                  <a:pt x="49200" y="11078"/>
                </a:lnTo>
                <a:lnTo>
                  <a:pt x="48548" y="11132"/>
                </a:lnTo>
                <a:lnTo>
                  <a:pt x="47897" y="11295"/>
                </a:lnTo>
                <a:lnTo>
                  <a:pt x="47245" y="11458"/>
                </a:lnTo>
                <a:lnTo>
                  <a:pt x="46648" y="11675"/>
                </a:lnTo>
                <a:lnTo>
                  <a:pt x="46376" y="11730"/>
                </a:lnTo>
                <a:lnTo>
                  <a:pt x="46213" y="11675"/>
                </a:lnTo>
                <a:lnTo>
                  <a:pt x="46050" y="11513"/>
                </a:lnTo>
                <a:lnTo>
                  <a:pt x="45996" y="11295"/>
                </a:lnTo>
                <a:lnTo>
                  <a:pt x="45833" y="10752"/>
                </a:lnTo>
                <a:lnTo>
                  <a:pt x="45616" y="10264"/>
                </a:lnTo>
                <a:lnTo>
                  <a:pt x="45399" y="9829"/>
                </a:lnTo>
                <a:lnTo>
                  <a:pt x="45290" y="9340"/>
                </a:lnTo>
                <a:lnTo>
                  <a:pt x="44910" y="7494"/>
                </a:lnTo>
                <a:lnTo>
                  <a:pt x="44801" y="6571"/>
                </a:lnTo>
                <a:lnTo>
                  <a:pt x="44693" y="5648"/>
                </a:lnTo>
                <a:lnTo>
                  <a:pt x="44693" y="5430"/>
                </a:lnTo>
                <a:lnTo>
                  <a:pt x="44747" y="5322"/>
                </a:lnTo>
                <a:lnTo>
                  <a:pt x="44801" y="5213"/>
                </a:lnTo>
                <a:lnTo>
                  <a:pt x="44855" y="5159"/>
                </a:lnTo>
                <a:lnTo>
                  <a:pt x="44855" y="5105"/>
                </a:lnTo>
                <a:lnTo>
                  <a:pt x="44801" y="4942"/>
                </a:lnTo>
                <a:lnTo>
                  <a:pt x="44747" y="4779"/>
                </a:lnTo>
                <a:lnTo>
                  <a:pt x="44747" y="4670"/>
                </a:lnTo>
                <a:lnTo>
                  <a:pt x="44747" y="4453"/>
                </a:lnTo>
                <a:lnTo>
                  <a:pt x="44855" y="3638"/>
                </a:lnTo>
                <a:lnTo>
                  <a:pt x="44964" y="2878"/>
                </a:lnTo>
                <a:lnTo>
                  <a:pt x="45073" y="2498"/>
                </a:lnTo>
                <a:lnTo>
                  <a:pt x="45181" y="2172"/>
                </a:lnTo>
                <a:lnTo>
                  <a:pt x="45236" y="1955"/>
                </a:lnTo>
                <a:lnTo>
                  <a:pt x="45290" y="1792"/>
                </a:lnTo>
                <a:lnTo>
                  <a:pt x="45236" y="1412"/>
                </a:lnTo>
                <a:lnTo>
                  <a:pt x="45127" y="1086"/>
                </a:lnTo>
                <a:lnTo>
                  <a:pt x="44855" y="760"/>
                </a:lnTo>
                <a:lnTo>
                  <a:pt x="44584" y="543"/>
                </a:lnTo>
                <a:lnTo>
                  <a:pt x="44258" y="380"/>
                </a:lnTo>
                <a:lnTo>
                  <a:pt x="43661" y="54"/>
                </a:lnTo>
                <a:lnTo>
                  <a:pt x="43552"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 name="Google Shape;19;p2"/>
          <p:cNvGrpSpPr/>
          <p:nvPr/>
        </p:nvGrpSpPr>
        <p:grpSpPr>
          <a:xfrm rot="964296">
            <a:off x="6267522" y="5420974"/>
            <a:ext cx="3143343" cy="2401685"/>
            <a:chOff x="4376100" y="3455500"/>
            <a:chExt cx="2077175" cy="1587075"/>
          </a:xfrm>
        </p:grpSpPr>
        <p:sp>
          <p:nvSpPr>
            <p:cNvPr id="20" name="Google Shape;20;p2"/>
            <p:cNvSpPr/>
            <p:nvPr/>
          </p:nvSpPr>
          <p:spPr>
            <a:xfrm>
              <a:off x="5763600" y="3614350"/>
              <a:ext cx="35325" cy="19025"/>
            </a:xfrm>
            <a:custGeom>
              <a:avLst/>
              <a:gdLst/>
              <a:ahLst/>
              <a:cxnLst/>
              <a:rect l="l" t="t" r="r" b="b"/>
              <a:pathLst>
                <a:path w="1413" h="761" extrusionOk="0">
                  <a:moveTo>
                    <a:pt x="217" y="0"/>
                  </a:moveTo>
                  <a:lnTo>
                    <a:pt x="109" y="109"/>
                  </a:lnTo>
                  <a:lnTo>
                    <a:pt x="54" y="217"/>
                  </a:lnTo>
                  <a:lnTo>
                    <a:pt x="0" y="326"/>
                  </a:lnTo>
                  <a:lnTo>
                    <a:pt x="54" y="380"/>
                  </a:lnTo>
                  <a:lnTo>
                    <a:pt x="272" y="489"/>
                  </a:lnTo>
                  <a:lnTo>
                    <a:pt x="1412" y="760"/>
                  </a:lnTo>
                  <a:lnTo>
                    <a:pt x="1195" y="543"/>
                  </a:lnTo>
                  <a:lnTo>
                    <a:pt x="978" y="326"/>
                  </a:lnTo>
                  <a:lnTo>
                    <a:pt x="760" y="163"/>
                  </a:lnTo>
                  <a:lnTo>
                    <a:pt x="4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5578950" y="3585825"/>
              <a:ext cx="16325" cy="9525"/>
            </a:xfrm>
            <a:custGeom>
              <a:avLst/>
              <a:gdLst/>
              <a:ahLst/>
              <a:cxnLst/>
              <a:rect l="l" t="t" r="r" b="b"/>
              <a:pathLst>
                <a:path w="653" h="381" extrusionOk="0">
                  <a:moveTo>
                    <a:pt x="164" y="1"/>
                  </a:moveTo>
                  <a:lnTo>
                    <a:pt x="55" y="109"/>
                  </a:lnTo>
                  <a:lnTo>
                    <a:pt x="1" y="218"/>
                  </a:lnTo>
                  <a:lnTo>
                    <a:pt x="652" y="381"/>
                  </a:lnTo>
                  <a:lnTo>
                    <a:pt x="652" y="218"/>
                  </a:lnTo>
                  <a:lnTo>
                    <a:pt x="598" y="109"/>
                  </a:lnTo>
                  <a:lnTo>
                    <a:pt x="489" y="55"/>
                  </a:lnTo>
                  <a:lnTo>
                    <a:pt x="3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5611550" y="3589900"/>
              <a:ext cx="23100" cy="12250"/>
            </a:xfrm>
            <a:custGeom>
              <a:avLst/>
              <a:gdLst/>
              <a:ahLst/>
              <a:cxnLst/>
              <a:rect l="l" t="t" r="r" b="b"/>
              <a:pathLst>
                <a:path w="924" h="490" extrusionOk="0">
                  <a:moveTo>
                    <a:pt x="380" y="1"/>
                  </a:moveTo>
                  <a:lnTo>
                    <a:pt x="272" y="55"/>
                  </a:lnTo>
                  <a:lnTo>
                    <a:pt x="0" y="218"/>
                  </a:lnTo>
                  <a:lnTo>
                    <a:pt x="923" y="489"/>
                  </a:lnTo>
                  <a:lnTo>
                    <a:pt x="706" y="164"/>
                  </a:lnTo>
                  <a:lnTo>
                    <a:pt x="597" y="55"/>
                  </a:lnTo>
                  <a:lnTo>
                    <a:pt x="4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5414675" y="3535600"/>
              <a:ext cx="89625" cy="25825"/>
            </a:xfrm>
            <a:custGeom>
              <a:avLst/>
              <a:gdLst/>
              <a:ahLst/>
              <a:cxnLst/>
              <a:rect l="l" t="t" r="r" b="b"/>
              <a:pathLst>
                <a:path w="3585" h="1033" extrusionOk="0">
                  <a:moveTo>
                    <a:pt x="381" y="1"/>
                  </a:moveTo>
                  <a:lnTo>
                    <a:pt x="164" y="55"/>
                  </a:lnTo>
                  <a:lnTo>
                    <a:pt x="55" y="109"/>
                  </a:lnTo>
                  <a:lnTo>
                    <a:pt x="1" y="218"/>
                  </a:lnTo>
                  <a:lnTo>
                    <a:pt x="55" y="272"/>
                  </a:lnTo>
                  <a:lnTo>
                    <a:pt x="381" y="1032"/>
                  </a:lnTo>
                  <a:lnTo>
                    <a:pt x="544" y="707"/>
                  </a:lnTo>
                  <a:lnTo>
                    <a:pt x="653" y="489"/>
                  </a:lnTo>
                  <a:lnTo>
                    <a:pt x="707" y="381"/>
                  </a:lnTo>
                  <a:lnTo>
                    <a:pt x="870" y="435"/>
                  </a:lnTo>
                  <a:lnTo>
                    <a:pt x="1087" y="598"/>
                  </a:lnTo>
                  <a:lnTo>
                    <a:pt x="1141" y="652"/>
                  </a:lnTo>
                  <a:lnTo>
                    <a:pt x="1467" y="924"/>
                  </a:lnTo>
                  <a:lnTo>
                    <a:pt x="1630" y="978"/>
                  </a:lnTo>
                  <a:lnTo>
                    <a:pt x="1739" y="1032"/>
                  </a:lnTo>
                  <a:lnTo>
                    <a:pt x="1902" y="1032"/>
                  </a:lnTo>
                  <a:lnTo>
                    <a:pt x="2064" y="978"/>
                  </a:lnTo>
                  <a:lnTo>
                    <a:pt x="2499" y="815"/>
                  </a:lnTo>
                  <a:lnTo>
                    <a:pt x="2770" y="707"/>
                  </a:lnTo>
                  <a:lnTo>
                    <a:pt x="3042" y="707"/>
                  </a:lnTo>
                  <a:lnTo>
                    <a:pt x="3205" y="761"/>
                  </a:lnTo>
                  <a:lnTo>
                    <a:pt x="3313" y="761"/>
                  </a:lnTo>
                  <a:lnTo>
                    <a:pt x="3422" y="707"/>
                  </a:lnTo>
                  <a:lnTo>
                    <a:pt x="3585" y="544"/>
                  </a:lnTo>
                  <a:lnTo>
                    <a:pt x="3042" y="435"/>
                  </a:lnTo>
                  <a:lnTo>
                    <a:pt x="2770" y="381"/>
                  </a:lnTo>
                  <a:lnTo>
                    <a:pt x="2553" y="435"/>
                  </a:lnTo>
                  <a:lnTo>
                    <a:pt x="2119" y="544"/>
                  </a:lnTo>
                  <a:lnTo>
                    <a:pt x="1739" y="544"/>
                  </a:lnTo>
                  <a:lnTo>
                    <a:pt x="1358" y="435"/>
                  </a:lnTo>
                  <a:lnTo>
                    <a:pt x="978" y="218"/>
                  </a:lnTo>
                  <a:lnTo>
                    <a:pt x="815" y="109"/>
                  </a:lnTo>
                  <a:lnTo>
                    <a:pt x="5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5406550" y="3570900"/>
              <a:ext cx="24450" cy="5450"/>
            </a:xfrm>
            <a:custGeom>
              <a:avLst/>
              <a:gdLst/>
              <a:ahLst/>
              <a:cxnLst/>
              <a:rect l="l" t="t" r="r" b="b"/>
              <a:pathLst>
                <a:path w="978" h="218" extrusionOk="0">
                  <a:moveTo>
                    <a:pt x="434" y="0"/>
                  </a:moveTo>
                  <a:lnTo>
                    <a:pt x="0" y="55"/>
                  </a:lnTo>
                  <a:lnTo>
                    <a:pt x="0" y="109"/>
                  </a:lnTo>
                  <a:lnTo>
                    <a:pt x="815" y="218"/>
                  </a:lnTo>
                  <a:lnTo>
                    <a:pt x="923" y="218"/>
                  </a:lnTo>
                  <a:lnTo>
                    <a:pt x="978" y="109"/>
                  </a:lnTo>
                  <a:lnTo>
                    <a:pt x="8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4376100" y="3455500"/>
              <a:ext cx="1082050" cy="1587075"/>
            </a:xfrm>
            <a:custGeom>
              <a:avLst/>
              <a:gdLst/>
              <a:ahLst/>
              <a:cxnLst/>
              <a:rect l="l" t="t" r="r" b="b"/>
              <a:pathLst>
                <a:path w="43282" h="63483" extrusionOk="0">
                  <a:moveTo>
                    <a:pt x="11025" y="12382"/>
                  </a:moveTo>
                  <a:lnTo>
                    <a:pt x="10916" y="12599"/>
                  </a:lnTo>
                  <a:lnTo>
                    <a:pt x="10808" y="12816"/>
                  </a:lnTo>
                  <a:lnTo>
                    <a:pt x="10699" y="12599"/>
                  </a:lnTo>
                  <a:lnTo>
                    <a:pt x="10699" y="12436"/>
                  </a:lnTo>
                  <a:lnTo>
                    <a:pt x="10808" y="12382"/>
                  </a:lnTo>
                  <a:close/>
                  <a:moveTo>
                    <a:pt x="10482" y="13360"/>
                  </a:moveTo>
                  <a:lnTo>
                    <a:pt x="10536" y="13414"/>
                  </a:lnTo>
                  <a:lnTo>
                    <a:pt x="10536" y="13577"/>
                  </a:lnTo>
                  <a:lnTo>
                    <a:pt x="10753" y="14500"/>
                  </a:lnTo>
                  <a:lnTo>
                    <a:pt x="10753" y="14771"/>
                  </a:lnTo>
                  <a:lnTo>
                    <a:pt x="10753" y="14989"/>
                  </a:lnTo>
                  <a:lnTo>
                    <a:pt x="10645" y="15152"/>
                  </a:lnTo>
                  <a:lnTo>
                    <a:pt x="10427" y="15369"/>
                  </a:lnTo>
                  <a:lnTo>
                    <a:pt x="10102" y="15640"/>
                  </a:lnTo>
                  <a:lnTo>
                    <a:pt x="10210" y="13577"/>
                  </a:lnTo>
                  <a:lnTo>
                    <a:pt x="10265" y="13414"/>
                  </a:lnTo>
                  <a:lnTo>
                    <a:pt x="10265" y="13360"/>
                  </a:lnTo>
                  <a:close/>
                  <a:moveTo>
                    <a:pt x="28891" y="21831"/>
                  </a:moveTo>
                  <a:lnTo>
                    <a:pt x="28891" y="21885"/>
                  </a:lnTo>
                  <a:lnTo>
                    <a:pt x="28945" y="21994"/>
                  </a:lnTo>
                  <a:lnTo>
                    <a:pt x="28891" y="22103"/>
                  </a:lnTo>
                  <a:lnTo>
                    <a:pt x="28837" y="22157"/>
                  </a:lnTo>
                  <a:lnTo>
                    <a:pt x="28674" y="22265"/>
                  </a:lnTo>
                  <a:lnTo>
                    <a:pt x="28565" y="22211"/>
                  </a:lnTo>
                  <a:lnTo>
                    <a:pt x="28565" y="22103"/>
                  </a:lnTo>
                  <a:lnTo>
                    <a:pt x="28565" y="21994"/>
                  </a:lnTo>
                  <a:lnTo>
                    <a:pt x="28619" y="21940"/>
                  </a:lnTo>
                  <a:lnTo>
                    <a:pt x="28837" y="21831"/>
                  </a:lnTo>
                  <a:close/>
                  <a:moveTo>
                    <a:pt x="24764" y="24601"/>
                  </a:moveTo>
                  <a:lnTo>
                    <a:pt x="24927" y="24709"/>
                  </a:lnTo>
                  <a:lnTo>
                    <a:pt x="25090" y="24872"/>
                  </a:lnTo>
                  <a:lnTo>
                    <a:pt x="25198" y="25089"/>
                  </a:lnTo>
                  <a:lnTo>
                    <a:pt x="25307" y="25524"/>
                  </a:lnTo>
                  <a:lnTo>
                    <a:pt x="25307" y="25578"/>
                  </a:lnTo>
                  <a:lnTo>
                    <a:pt x="25198" y="25687"/>
                  </a:lnTo>
                  <a:lnTo>
                    <a:pt x="24981" y="25687"/>
                  </a:lnTo>
                  <a:lnTo>
                    <a:pt x="24818" y="25632"/>
                  </a:lnTo>
                  <a:lnTo>
                    <a:pt x="24547" y="25632"/>
                  </a:lnTo>
                  <a:lnTo>
                    <a:pt x="24492" y="25578"/>
                  </a:lnTo>
                  <a:lnTo>
                    <a:pt x="24438" y="25524"/>
                  </a:lnTo>
                  <a:lnTo>
                    <a:pt x="24492" y="25415"/>
                  </a:lnTo>
                  <a:lnTo>
                    <a:pt x="24547" y="25306"/>
                  </a:lnTo>
                  <a:lnTo>
                    <a:pt x="24547" y="25198"/>
                  </a:lnTo>
                  <a:lnTo>
                    <a:pt x="24492" y="24981"/>
                  </a:lnTo>
                  <a:lnTo>
                    <a:pt x="24492" y="24763"/>
                  </a:lnTo>
                  <a:lnTo>
                    <a:pt x="24547" y="24655"/>
                  </a:lnTo>
                  <a:lnTo>
                    <a:pt x="24601" y="24601"/>
                  </a:lnTo>
                  <a:close/>
                  <a:moveTo>
                    <a:pt x="23569" y="26447"/>
                  </a:moveTo>
                  <a:lnTo>
                    <a:pt x="23678" y="26501"/>
                  </a:lnTo>
                  <a:lnTo>
                    <a:pt x="23732" y="26555"/>
                  </a:lnTo>
                  <a:lnTo>
                    <a:pt x="23678" y="26610"/>
                  </a:lnTo>
                  <a:lnTo>
                    <a:pt x="23569" y="26664"/>
                  </a:lnTo>
                  <a:lnTo>
                    <a:pt x="23406" y="26718"/>
                  </a:lnTo>
                  <a:lnTo>
                    <a:pt x="23298" y="26718"/>
                  </a:lnTo>
                  <a:lnTo>
                    <a:pt x="23298" y="26664"/>
                  </a:lnTo>
                  <a:lnTo>
                    <a:pt x="23352" y="26555"/>
                  </a:lnTo>
                  <a:lnTo>
                    <a:pt x="23406" y="26555"/>
                  </a:lnTo>
                  <a:lnTo>
                    <a:pt x="23569" y="26447"/>
                  </a:lnTo>
                  <a:close/>
                  <a:moveTo>
                    <a:pt x="21886" y="30194"/>
                  </a:moveTo>
                  <a:lnTo>
                    <a:pt x="21994" y="30628"/>
                  </a:lnTo>
                  <a:lnTo>
                    <a:pt x="21994" y="30791"/>
                  </a:lnTo>
                  <a:lnTo>
                    <a:pt x="21940" y="30900"/>
                  </a:lnTo>
                  <a:lnTo>
                    <a:pt x="21886" y="31008"/>
                  </a:lnTo>
                  <a:lnTo>
                    <a:pt x="21777" y="31063"/>
                  </a:lnTo>
                  <a:lnTo>
                    <a:pt x="21614" y="31117"/>
                  </a:lnTo>
                  <a:lnTo>
                    <a:pt x="21397" y="31063"/>
                  </a:lnTo>
                  <a:lnTo>
                    <a:pt x="21886" y="30194"/>
                  </a:lnTo>
                  <a:close/>
                  <a:moveTo>
                    <a:pt x="30900" y="34647"/>
                  </a:moveTo>
                  <a:lnTo>
                    <a:pt x="30900" y="34701"/>
                  </a:lnTo>
                  <a:lnTo>
                    <a:pt x="30954" y="34864"/>
                  </a:lnTo>
                  <a:lnTo>
                    <a:pt x="30954" y="34918"/>
                  </a:lnTo>
                  <a:lnTo>
                    <a:pt x="30900" y="34918"/>
                  </a:lnTo>
                  <a:lnTo>
                    <a:pt x="30792" y="34973"/>
                  </a:lnTo>
                  <a:lnTo>
                    <a:pt x="30683" y="34918"/>
                  </a:lnTo>
                  <a:lnTo>
                    <a:pt x="30629" y="34810"/>
                  </a:lnTo>
                  <a:lnTo>
                    <a:pt x="30683" y="34755"/>
                  </a:lnTo>
                  <a:lnTo>
                    <a:pt x="30683" y="34701"/>
                  </a:lnTo>
                  <a:lnTo>
                    <a:pt x="30846" y="34647"/>
                  </a:lnTo>
                  <a:close/>
                  <a:moveTo>
                    <a:pt x="31932" y="45236"/>
                  </a:moveTo>
                  <a:lnTo>
                    <a:pt x="32041" y="45291"/>
                  </a:lnTo>
                  <a:lnTo>
                    <a:pt x="32041" y="45345"/>
                  </a:lnTo>
                  <a:lnTo>
                    <a:pt x="31769" y="46214"/>
                  </a:lnTo>
                  <a:lnTo>
                    <a:pt x="31715" y="46159"/>
                  </a:lnTo>
                  <a:lnTo>
                    <a:pt x="31769" y="45345"/>
                  </a:lnTo>
                  <a:lnTo>
                    <a:pt x="31823" y="45236"/>
                  </a:lnTo>
                  <a:close/>
                  <a:moveTo>
                    <a:pt x="31172" y="50015"/>
                  </a:moveTo>
                  <a:lnTo>
                    <a:pt x="31280" y="50069"/>
                  </a:lnTo>
                  <a:lnTo>
                    <a:pt x="31552" y="50232"/>
                  </a:lnTo>
                  <a:lnTo>
                    <a:pt x="31660" y="50341"/>
                  </a:lnTo>
                  <a:lnTo>
                    <a:pt x="31660" y="50449"/>
                  </a:lnTo>
                  <a:lnTo>
                    <a:pt x="31606" y="50667"/>
                  </a:lnTo>
                  <a:lnTo>
                    <a:pt x="31498" y="50884"/>
                  </a:lnTo>
                  <a:lnTo>
                    <a:pt x="31280" y="51318"/>
                  </a:lnTo>
                  <a:lnTo>
                    <a:pt x="31172" y="51373"/>
                  </a:lnTo>
                  <a:lnTo>
                    <a:pt x="31117" y="51318"/>
                  </a:lnTo>
                  <a:lnTo>
                    <a:pt x="31117" y="51210"/>
                  </a:lnTo>
                  <a:lnTo>
                    <a:pt x="31117" y="50612"/>
                  </a:lnTo>
                  <a:lnTo>
                    <a:pt x="31172" y="50015"/>
                  </a:lnTo>
                  <a:close/>
                  <a:moveTo>
                    <a:pt x="42141" y="59410"/>
                  </a:moveTo>
                  <a:lnTo>
                    <a:pt x="42196" y="59518"/>
                  </a:lnTo>
                  <a:lnTo>
                    <a:pt x="42141" y="59573"/>
                  </a:lnTo>
                  <a:lnTo>
                    <a:pt x="41870" y="60170"/>
                  </a:lnTo>
                  <a:lnTo>
                    <a:pt x="41815" y="60224"/>
                  </a:lnTo>
                  <a:lnTo>
                    <a:pt x="41598" y="60224"/>
                  </a:lnTo>
                  <a:lnTo>
                    <a:pt x="41381" y="59898"/>
                  </a:lnTo>
                  <a:lnTo>
                    <a:pt x="41272" y="59735"/>
                  </a:lnTo>
                  <a:lnTo>
                    <a:pt x="41272" y="59518"/>
                  </a:lnTo>
                  <a:lnTo>
                    <a:pt x="41327" y="59464"/>
                  </a:lnTo>
                  <a:lnTo>
                    <a:pt x="41381" y="59410"/>
                  </a:lnTo>
                  <a:close/>
                  <a:moveTo>
                    <a:pt x="21614" y="1"/>
                  </a:moveTo>
                  <a:lnTo>
                    <a:pt x="20528" y="109"/>
                  </a:lnTo>
                  <a:lnTo>
                    <a:pt x="19496" y="272"/>
                  </a:lnTo>
                  <a:lnTo>
                    <a:pt x="19170" y="326"/>
                  </a:lnTo>
                  <a:lnTo>
                    <a:pt x="18899" y="381"/>
                  </a:lnTo>
                  <a:lnTo>
                    <a:pt x="18573" y="326"/>
                  </a:lnTo>
                  <a:lnTo>
                    <a:pt x="18302" y="218"/>
                  </a:lnTo>
                  <a:lnTo>
                    <a:pt x="18084" y="218"/>
                  </a:lnTo>
                  <a:lnTo>
                    <a:pt x="16998" y="326"/>
                  </a:lnTo>
                  <a:lnTo>
                    <a:pt x="15966" y="489"/>
                  </a:lnTo>
                  <a:lnTo>
                    <a:pt x="13903" y="869"/>
                  </a:lnTo>
                  <a:lnTo>
                    <a:pt x="12708" y="1087"/>
                  </a:lnTo>
                  <a:lnTo>
                    <a:pt x="11514" y="1413"/>
                  </a:lnTo>
                  <a:lnTo>
                    <a:pt x="10970" y="1630"/>
                  </a:lnTo>
                  <a:lnTo>
                    <a:pt x="10373" y="1847"/>
                  </a:lnTo>
                  <a:lnTo>
                    <a:pt x="9830" y="2118"/>
                  </a:lnTo>
                  <a:lnTo>
                    <a:pt x="9341" y="2444"/>
                  </a:lnTo>
                  <a:lnTo>
                    <a:pt x="8472" y="3042"/>
                  </a:lnTo>
                  <a:lnTo>
                    <a:pt x="7658" y="3639"/>
                  </a:lnTo>
                  <a:lnTo>
                    <a:pt x="7278" y="3965"/>
                  </a:lnTo>
                  <a:lnTo>
                    <a:pt x="6898" y="4291"/>
                  </a:lnTo>
                  <a:lnTo>
                    <a:pt x="6572" y="4671"/>
                  </a:lnTo>
                  <a:lnTo>
                    <a:pt x="6300" y="5105"/>
                  </a:lnTo>
                  <a:lnTo>
                    <a:pt x="6192" y="5214"/>
                  </a:lnTo>
                  <a:lnTo>
                    <a:pt x="5974" y="5322"/>
                  </a:lnTo>
                  <a:lnTo>
                    <a:pt x="5866" y="5431"/>
                  </a:lnTo>
                  <a:lnTo>
                    <a:pt x="5757" y="5540"/>
                  </a:lnTo>
                  <a:lnTo>
                    <a:pt x="5649" y="5648"/>
                  </a:lnTo>
                  <a:lnTo>
                    <a:pt x="5540" y="5974"/>
                  </a:lnTo>
                  <a:lnTo>
                    <a:pt x="5486" y="6300"/>
                  </a:lnTo>
                  <a:lnTo>
                    <a:pt x="5431" y="6463"/>
                  </a:lnTo>
                  <a:lnTo>
                    <a:pt x="5431" y="6571"/>
                  </a:lnTo>
                  <a:lnTo>
                    <a:pt x="5323" y="6626"/>
                  </a:lnTo>
                  <a:lnTo>
                    <a:pt x="5160" y="6734"/>
                  </a:lnTo>
                  <a:lnTo>
                    <a:pt x="5051" y="6843"/>
                  </a:lnTo>
                  <a:lnTo>
                    <a:pt x="4834" y="7169"/>
                  </a:lnTo>
                  <a:lnTo>
                    <a:pt x="4563" y="7549"/>
                  </a:lnTo>
                  <a:lnTo>
                    <a:pt x="4454" y="7712"/>
                  </a:lnTo>
                  <a:lnTo>
                    <a:pt x="4237" y="7875"/>
                  </a:lnTo>
                  <a:lnTo>
                    <a:pt x="4128" y="7983"/>
                  </a:lnTo>
                  <a:lnTo>
                    <a:pt x="4019" y="8146"/>
                  </a:lnTo>
                  <a:lnTo>
                    <a:pt x="4019" y="8309"/>
                  </a:lnTo>
                  <a:lnTo>
                    <a:pt x="4019" y="8472"/>
                  </a:lnTo>
                  <a:lnTo>
                    <a:pt x="4074" y="8635"/>
                  </a:lnTo>
                  <a:lnTo>
                    <a:pt x="4074" y="8798"/>
                  </a:lnTo>
                  <a:lnTo>
                    <a:pt x="3965" y="9069"/>
                  </a:lnTo>
                  <a:lnTo>
                    <a:pt x="3694" y="9667"/>
                  </a:lnTo>
                  <a:lnTo>
                    <a:pt x="3476" y="10264"/>
                  </a:lnTo>
                  <a:lnTo>
                    <a:pt x="3368" y="10862"/>
                  </a:lnTo>
                  <a:lnTo>
                    <a:pt x="3259" y="11459"/>
                  </a:lnTo>
                  <a:lnTo>
                    <a:pt x="3205" y="12111"/>
                  </a:lnTo>
                  <a:lnTo>
                    <a:pt x="3151" y="12708"/>
                  </a:lnTo>
                  <a:lnTo>
                    <a:pt x="3205" y="13957"/>
                  </a:lnTo>
                  <a:lnTo>
                    <a:pt x="3368" y="14934"/>
                  </a:lnTo>
                  <a:lnTo>
                    <a:pt x="3531" y="15858"/>
                  </a:lnTo>
                  <a:lnTo>
                    <a:pt x="3965" y="17650"/>
                  </a:lnTo>
                  <a:lnTo>
                    <a:pt x="4074" y="18356"/>
                  </a:lnTo>
                  <a:lnTo>
                    <a:pt x="4128" y="19007"/>
                  </a:lnTo>
                  <a:lnTo>
                    <a:pt x="4128" y="19333"/>
                  </a:lnTo>
                  <a:lnTo>
                    <a:pt x="4019" y="19659"/>
                  </a:lnTo>
                  <a:lnTo>
                    <a:pt x="3965" y="19985"/>
                  </a:lnTo>
                  <a:lnTo>
                    <a:pt x="3802" y="20310"/>
                  </a:lnTo>
                  <a:lnTo>
                    <a:pt x="3422" y="21016"/>
                  </a:lnTo>
                  <a:lnTo>
                    <a:pt x="3314" y="21397"/>
                  </a:lnTo>
                  <a:lnTo>
                    <a:pt x="3205" y="21777"/>
                  </a:lnTo>
                  <a:lnTo>
                    <a:pt x="3096" y="21940"/>
                  </a:lnTo>
                  <a:lnTo>
                    <a:pt x="2988" y="22103"/>
                  </a:lnTo>
                  <a:lnTo>
                    <a:pt x="2770" y="22265"/>
                  </a:lnTo>
                  <a:lnTo>
                    <a:pt x="2662" y="22428"/>
                  </a:lnTo>
                  <a:lnTo>
                    <a:pt x="2336" y="22808"/>
                  </a:lnTo>
                  <a:lnTo>
                    <a:pt x="2010" y="23243"/>
                  </a:lnTo>
                  <a:lnTo>
                    <a:pt x="1739" y="23677"/>
                  </a:lnTo>
                  <a:lnTo>
                    <a:pt x="1576" y="24166"/>
                  </a:lnTo>
                  <a:lnTo>
                    <a:pt x="1413" y="24655"/>
                  </a:lnTo>
                  <a:lnTo>
                    <a:pt x="1141" y="25524"/>
                  </a:lnTo>
                  <a:lnTo>
                    <a:pt x="761" y="26338"/>
                  </a:lnTo>
                  <a:lnTo>
                    <a:pt x="653" y="26610"/>
                  </a:lnTo>
                  <a:lnTo>
                    <a:pt x="598" y="26881"/>
                  </a:lnTo>
                  <a:lnTo>
                    <a:pt x="544" y="27153"/>
                  </a:lnTo>
                  <a:lnTo>
                    <a:pt x="544" y="27424"/>
                  </a:lnTo>
                  <a:lnTo>
                    <a:pt x="544" y="27587"/>
                  </a:lnTo>
                  <a:lnTo>
                    <a:pt x="490" y="27750"/>
                  </a:lnTo>
                  <a:lnTo>
                    <a:pt x="218" y="28185"/>
                  </a:lnTo>
                  <a:lnTo>
                    <a:pt x="110" y="28619"/>
                  </a:lnTo>
                  <a:lnTo>
                    <a:pt x="1" y="29108"/>
                  </a:lnTo>
                  <a:lnTo>
                    <a:pt x="1" y="29597"/>
                  </a:lnTo>
                  <a:lnTo>
                    <a:pt x="55" y="30085"/>
                  </a:lnTo>
                  <a:lnTo>
                    <a:pt x="110" y="30628"/>
                  </a:lnTo>
                  <a:lnTo>
                    <a:pt x="327" y="31660"/>
                  </a:lnTo>
                  <a:lnTo>
                    <a:pt x="435" y="32149"/>
                  </a:lnTo>
                  <a:lnTo>
                    <a:pt x="598" y="32638"/>
                  </a:lnTo>
                  <a:lnTo>
                    <a:pt x="816" y="33072"/>
                  </a:lnTo>
                  <a:lnTo>
                    <a:pt x="1087" y="33506"/>
                  </a:lnTo>
                  <a:lnTo>
                    <a:pt x="1739" y="34158"/>
                  </a:lnTo>
                  <a:lnTo>
                    <a:pt x="2445" y="34701"/>
                  </a:lnTo>
                  <a:lnTo>
                    <a:pt x="3151" y="35244"/>
                  </a:lnTo>
                  <a:lnTo>
                    <a:pt x="3965" y="35624"/>
                  </a:lnTo>
                  <a:lnTo>
                    <a:pt x="4563" y="35842"/>
                  </a:lnTo>
                  <a:lnTo>
                    <a:pt x="5160" y="36059"/>
                  </a:lnTo>
                  <a:lnTo>
                    <a:pt x="5757" y="36222"/>
                  </a:lnTo>
                  <a:lnTo>
                    <a:pt x="6355" y="36276"/>
                  </a:lnTo>
                  <a:lnTo>
                    <a:pt x="7061" y="36385"/>
                  </a:lnTo>
                  <a:lnTo>
                    <a:pt x="7386" y="36439"/>
                  </a:lnTo>
                  <a:lnTo>
                    <a:pt x="7766" y="36439"/>
                  </a:lnTo>
                  <a:lnTo>
                    <a:pt x="8798" y="36276"/>
                  </a:lnTo>
                  <a:lnTo>
                    <a:pt x="9341" y="36222"/>
                  </a:lnTo>
                  <a:lnTo>
                    <a:pt x="9830" y="36167"/>
                  </a:lnTo>
                  <a:lnTo>
                    <a:pt x="10210" y="36113"/>
                  </a:lnTo>
                  <a:lnTo>
                    <a:pt x="10590" y="36059"/>
                  </a:lnTo>
                  <a:lnTo>
                    <a:pt x="10916" y="35896"/>
                  </a:lnTo>
                  <a:lnTo>
                    <a:pt x="11079" y="35787"/>
                  </a:lnTo>
                  <a:lnTo>
                    <a:pt x="11242" y="35624"/>
                  </a:lnTo>
                  <a:lnTo>
                    <a:pt x="11351" y="35516"/>
                  </a:lnTo>
                  <a:lnTo>
                    <a:pt x="11459" y="35461"/>
                  </a:lnTo>
                  <a:lnTo>
                    <a:pt x="11568" y="35516"/>
                  </a:lnTo>
                  <a:lnTo>
                    <a:pt x="11731" y="35570"/>
                  </a:lnTo>
                  <a:lnTo>
                    <a:pt x="11839" y="35679"/>
                  </a:lnTo>
                  <a:lnTo>
                    <a:pt x="11894" y="35679"/>
                  </a:lnTo>
                  <a:lnTo>
                    <a:pt x="12002" y="35624"/>
                  </a:lnTo>
                  <a:lnTo>
                    <a:pt x="12111" y="35516"/>
                  </a:lnTo>
                  <a:lnTo>
                    <a:pt x="12219" y="35461"/>
                  </a:lnTo>
                  <a:lnTo>
                    <a:pt x="12491" y="35461"/>
                  </a:lnTo>
                  <a:lnTo>
                    <a:pt x="12654" y="35516"/>
                  </a:lnTo>
                  <a:lnTo>
                    <a:pt x="12871" y="35516"/>
                  </a:lnTo>
                  <a:lnTo>
                    <a:pt x="13034" y="35407"/>
                  </a:lnTo>
                  <a:lnTo>
                    <a:pt x="13143" y="35299"/>
                  </a:lnTo>
                  <a:lnTo>
                    <a:pt x="13306" y="35027"/>
                  </a:lnTo>
                  <a:lnTo>
                    <a:pt x="13523" y="34864"/>
                  </a:lnTo>
                  <a:lnTo>
                    <a:pt x="13794" y="34810"/>
                  </a:lnTo>
                  <a:lnTo>
                    <a:pt x="14066" y="34755"/>
                  </a:lnTo>
                  <a:lnTo>
                    <a:pt x="14717" y="34755"/>
                  </a:lnTo>
                  <a:lnTo>
                    <a:pt x="15043" y="34701"/>
                  </a:lnTo>
                  <a:lnTo>
                    <a:pt x="15152" y="34647"/>
                  </a:lnTo>
                  <a:lnTo>
                    <a:pt x="15315" y="34538"/>
                  </a:lnTo>
                  <a:lnTo>
                    <a:pt x="15532" y="34267"/>
                  </a:lnTo>
                  <a:lnTo>
                    <a:pt x="15804" y="34104"/>
                  </a:lnTo>
                  <a:lnTo>
                    <a:pt x="16455" y="33724"/>
                  </a:lnTo>
                  <a:lnTo>
                    <a:pt x="16564" y="33669"/>
                  </a:lnTo>
                  <a:lnTo>
                    <a:pt x="16564" y="33615"/>
                  </a:lnTo>
                  <a:lnTo>
                    <a:pt x="16510" y="33506"/>
                  </a:lnTo>
                  <a:lnTo>
                    <a:pt x="16401" y="33344"/>
                  </a:lnTo>
                  <a:lnTo>
                    <a:pt x="16401" y="33235"/>
                  </a:lnTo>
                  <a:lnTo>
                    <a:pt x="16455" y="33235"/>
                  </a:lnTo>
                  <a:lnTo>
                    <a:pt x="16564" y="33126"/>
                  </a:lnTo>
                  <a:lnTo>
                    <a:pt x="16727" y="33126"/>
                  </a:lnTo>
                  <a:lnTo>
                    <a:pt x="17053" y="33018"/>
                  </a:lnTo>
                  <a:lnTo>
                    <a:pt x="17324" y="32909"/>
                  </a:lnTo>
                  <a:lnTo>
                    <a:pt x="17541" y="32855"/>
                  </a:lnTo>
                  <a:lnTo>
                    <a:pt x="17813" y="32855"/>
                  </a:lnTo>
                  <a:lnTo>
                    <a:pt x="18084" y="32909"/>
                  </a:lnTo>
                  <a:lnTo>
                    <a:pt x="18302" y="32963"/>
                  </a:lnTo>
                  <a:lnTo>
                    <a:pt x="18410" y="32963"/>
                  </a:lnTo>
                  <a:lnTo>
                    <a:pt x="18573" y="32909"/>
                  </a:lnTo>
                  <a:lnTo>
                    <a:pt x="18736" y="32800"/>
                  </a:lnTo>
                  <a:lnTo>
                    <a:pt x="19062" y="32800"/>
                  </a:lnTo>
                  <a:lnTo>
                    <a:pt x="19225" y="32855"/>
                  </a:lnTo>
                  <a:lnTo>
                    <a:pt x="19442" y="32855"/>
                  </a:lnTo>
                  <a:lnTo>
                    <a:pt x="19605" y="32692"/>
                  </a:lnTo>
                  <a:lnTo>
                    <a:pt x="20148" y="32257"/>
                  </a:lnTo>
                  <a:lnTo>
                    <a:pt x="20691" y="31877"/>
                  </a:lnTo>
                  <a:lnTo>
                    <a:pt x="20908" y="31714"/>
                  </a:lnTo>
                  <a:lnTo>
                    <a:pt x="21125" y="31660"/>
                  </a:lnTo>
                  <a:lnTo>
                    <a:pt x="21343" y="31660"/>
                  </a:lnTo>
                  <a:lnTo>
                    <a:pt x="21614" y="31714"/>
                  </a:lnTo>
                  <a:lnTo>
                    <a:pt x="21994" y="31714"/>
                  </a:lnTo>
                  <a:lnTo>
                    <a:pt x="22157" y="31606"/>
                  </a:lnTo>
                  <a:lnTo>
                    <a:pt x="22320" y="31497"/>
                  </a:lnTo>
                  <a:lnTo>
                    <a:pt x="22429" y="31334"/>
                  </a:lnTo>
                  <a:lnTo>
                    <a:pt x="22483" y="31171"/>
                  </a:lnTo>
                  <a:lnTo>
                    <a:pt x="22537" y="31008"/>
                  </a:lnTo>
                  <a:lnTo>
                    <a:pt x="22537" y="30791"/>
                  </a:lnTo>
                  <a:lnTo>
                    <a:pt x="22537" y="30628"/>
                  </a:lnTo>
                  <a:lnTo>
                    <a:pt x="22537" y="30520"/>
                  </a:lnTo>
                  <a:lnTo>
                    <a:pt x="22700" y="30248"/>
                  </a:lnTo>
                  <a:lnTo>
                    <a:pt x="22917" y="29922"/>
                  </a:lnTo>
                  <a:lnTo>
                    <a:pt x="23080" y="29597"/>
                  </a:lnTo>
                  <a:lnTo>
                    <a:pt x="23623" y="28619"/>
                  </a:lnTo>
                  <a:lnTo>
                    <a:pt x="23786" y="28728"/>
                  </a:lnTo>
                  <a:lnTo>
                    <a:pt x="23895" y="28891"/>
                  </a:lnTo>
                  <a:lnTo>
                    <a:pt x="23841" y="29053"/>
                  </a:lnTo>
                  <a:lnTo>
                    <a:pt x="23786" y="29271"/>
                  </a:lnTo>
                  <a:lnTo>
                    <a:pt x="23352" y="29868"/>
                  </a:lnTo>
                  <a:lnTo>
                    <a:pt x="22972" y="30574"/>
                  </a:lnTo>
                  <a:lnTo>
                    <a:pt x="23189" y="30520"/>
                  </a:lnTo>
                  <a:lnTo>
                    <a:pt x="23352" y="30411"/>
                  </a:lnTo>
                  <a:lnTo>
                    <a:pt x="23623" y="30140"/>
                  </a:lnTo>
                  <a:lnTo>
                    <a:pt x="24872" y="28728"/>
                  </a:lnTo>
                  <a:lnTo>
                    <a:pt x="25090" y="28456"/>
                  </a:lnTo>
                  <a:lnTo>
                    <a:pt x="25198" y="28130"/>
                  </a:lnTo>
                  <a:lnTo>
                    <a:pt x="25253" y="27804"/>
                  </a:lnTo>
                  <a:lnTo>
                    <a:pt x="25307" y="27424"/>
                  </a:lnTo>
                  <a:lnTo>
                    <a:pt x="25253" y="27261"/>
                  </a:lnTo>
                  <a:lnTo>
                    <a:pt x="25198" y="27207"/>
                  </a:lnTo>
                  <a:lnTo>
                    <a:pt x="25144" y="27153"/>
                  </a:lnTo>
                  <a:lnTo>
                    <a:pt x="25035" y="27370"/>
                  </a:lnTo>
                  <a:lnTo>
                    <a:pt x="24981" y="27479"/>
                  </a:lnTo>
                  <a:lnTo>
                    <a:pt x="24872" y="27424"/>
                  </a:lnTo>
                  <a:lnTo>
                    <a:pt x="24764" y="27261"/>
                  </a:lnTo>
                  <a:lnTo>
                    <a:pt x="24547" y="26990"/>
                  </a:lnTo>
                  <a:lnTo>
                    <a:pt x="24438" y="26718"/>
                  </a:lnTo>
                  <a:lnTo>
                    <a:pt x="24384" y="26447"/>
                  </a:lnTo>
                  <a:lnTo>
                    <a:pt x="24329" y="26121"/>
                  </a:lnTo>
                  <a:lnTo>
                    <a:pt x="24384" y="25958"/>
                  </a:lnTo>
                  <a:lnTo>
                    <a:pt x="24492" y="25904"/>
                  </a:lnTo>
                  <a:lnTo>
                    <a:pt x="24601" y="25904"/>
                  </a:lnTo>
                  <a:lnTo>
                    <a:pt x="24709" y="25958"/>
                  </a:lnTo>
                  <a:lnTo>
                    <a:pt x="25361" y="26501"/>
                  </a:lnTo>
                  <a:lnTo>
                    <a:pt x="25524" y="26121"/>
                  </a:lnTo>
                  <a:lnTo>
                    <a:pt x="25687" y="25687"/>
                  </a:lnTo>
                  <a:lnTo>
                    <a:pt x="25687" y="25306"/>
                  </a:lnTo>
                  <a:lnTo>
                    <a:pt x="25687" y="24926"/>
                  </a:lnTo>
                  <a:lnTo>
                    <a:pt x="25633" y="24546"/>
                  </a:lnTo>
                  <a:lnTo>
                    <a:pt x="25524" y="24166"/>
                  </a:lnTo>
                  <a:lnTo>
                    <a:pt x="25307" y="23786"/>
                  </a:lnTo>
                  <a:lnTo>
                    <a:pt x="25090" y="23460"/>
                  </a:lnTo>
                  <a:lnTo>
                    <a:pt x="23786" y="21559"/>
                  </a:lnTo>
                  <a:lnTo>
                    <a:pt x="23406" y="21071"/>
                  </a:lnTo>
                  <a:lnTo>
                    <a:pt x="22972" y="20636"/>
                  </a:lnTo>
                  <a:lnTo>
                    <a:pt x="22483" y="20256"/>
                  </a:lnTo>
                  <a:lnTo>
                    <a:pt x="21994" y="19985"/>
                  </a:lnTo>
                  <a:lnTo>
                    <a:pt x="20962" y="19605"/>
                  </a:lnTo>
                  <a:lnTo>
                    <a:pt x="19931" y="19224"/>
                  </a:lnTo>
                  <a:lnTo>
                    <a:pt x="18899" y="18899"/>
                  </a:lnTo>
                  <a:lnTo>
                    <a:pt x="17867" y="18573"/>
                  </a:lnTo>
                  <a:lnTo>
                    <a:pt x="16835" y="18356"/>
                  </a:lnTo>
                  <a:lnTo>
                    <a:pt x="15749" y="18193"/>
                  </a:lnTo>
                  <a:lnTo>
                    <a:pt x="14663" y="18138"/>
                  </a:lnTo>
                  <a:lnTo>
                    <a:pt x="12817" y="18138"/>
                  </a:lnTo>
                  <a:lnTo>
                    <a:pt x="12111" y="18084"/>
                  </a:lnTo>
                  <a:lnTo>
                    <a:pt x="11731" y="17975"/>
                  </a:lnTo>
                  <a:lnTo>
                    <a:pt x="11568" y="17921"/>
                  </a:lnTo>
                  <a:lnTo>
                    <a:pt x="11459" y="17812"/>
                  </a:lnTo>
                  <a:lnTo>
                    <a:pt x="11351" y="17650"/>
                  </a:lnTo>
                  <a:lnTo>
                    <a:pt x="11296" y="17487"/>
                  </a:lnTo>
                  <a:lnTo>
                    <a:pt x="11242" y="17161"/>
                  </a:lnTo>
                  <a:lnTo>
                    <a:pt x="11242" y="16726"/>
                  </a:lnTo>
                  <a:lnTo>
                    <a:pt x="11296" y="16292"/>
                  </a:lnTo>
                  <a:lnTo>
                    <a:pt x="11514" y="13957"/>
                  </a:lnTo>
                  <a:lnTo>
                    <a:pt x="11676" y="12762"/>
                  </a:lnTo>
                  <a:lnTo>
                    <a:pt x="11839" y="11567"/>
                  </a:lnTo>
                  <a:lnTo>
                    <a:pt x="11894" y="11350"/>
                  </a:lnTo>
                  <a:lnTo>
                    <a:pt x="12057" y="11133"/>
                  </a:lnTo>
                  <a:lnTo>
                    <a:pt x="12219" y="10753"/>
                  </a:lnTo>
                  <a:lnTo>
                    <a:pt x="12382" y="10427"/>
                  </a:lnTo>
                  <a:lnTo>
                    <a:pt x="12437" y="10047"/>
                  </a:lnTo>
                  <a:lnTo>
                    <a:pt x="12437" y="9613"/>
                  </a:lnTo>
                  <a:lnTo>
                    <a:pt x="12274" y="9830"/>
                  </a:lnTo>
                  <a:lnTo>
                    <a:pt x="12111" y="10047"/>
                  </a:lnTo>
                  <a:lnTo>
                    <a:pt x="11839" y="10536"/>
                  </a:lnTo>
                  <a:lnTo>
                    <a:pt x="11405" y="11567"/>
                  </a:lnTo>
                  <a:lnTo>
                    <a:pt x="11079" y="12219"/>
                  </a:lnTo>
                  <a:lnTo>
                    <a:pt x="10862" y="12002"/>
                  </a:lnTo>
                  <a:lnTo>
                    <a:pt x="10753" y="11785"/>
                  </a:lnTo>
                  <a:lnTo>
                    <a:pt x="10753" y="11567"/>
                  </a:lnTo>
                  <a:lnTo>
                    <a:pt x="10862" y="11296"/>
                  </a:lnTo>
                  <a:lnTo>
                    <a:pt x="11133" y="10807"/>
                  </a:lnTo>
                  <a:lnTo>
                    <a:pt x="11405" y="10264"/>
                  </a:lnTo>
                  <a:lnTo>
                    <a:pt x="11785" y="9830"/>
                  </a:lnTo>
                  <a:lnTo>
                    <a:pt x="12165" y="9395"/>
                  </a:lnTo>
                  <a:lnTo>
                    <a:pt x="12328" y="9287"/>
                  </a:lnTo>
                  <a:lnTo>
                    <a:pt x="12491" y="9178"/>
                  </a:lnTo>
                  <a:lnTo>
                    <a:pt x="12437" y="9613"/>
                  </a:lnTo>
                  <a:lnTo>
                    <a:pt x="12817" y="9558"/>
                  </a:lnTo>
                  <a:lnTo>
                    <a:pt x="12925" y="9504"/>
                  </a:lnTo>
                  <a:lnTo>
                    <a:pt x="12980" y="9450"/>
                  </a:lnTo>
                  <a:lnTo>
                    <a:pt x="12925" y="9395"/>
                  </a:lnTo>
                  <a:lnTo>
                    <a:pt x="12871" y="9124"/>
                  </a:lnTo>
                  <a:lnTo>
                    <a:pt x="12925" y="8907"/>
                  </a:lnTo>
                  <a:lnTo>
                    <a:pt x="13088" y="8798"/>
                  </a:lnTo>
                  <a:lnTo>
                    <a:pt x="13306" y="8635"/>
                  </a:lnTo>
                  <a:lnTo>
                    <a:pt x="14826" y="7875"/>
                  </a:lnTo>
                  <a:lnTo>
                    <a:pt x="16455" y="7223"/>
                  </a:lnTo>
                  <a:lnTo>
                    <a:pt x="16781" y="7060"/>
                  </a:lnTo>
                  <a:lnTo>
                    <a:pt x="17107" y="7006"/>
                  </a:lnTo>
                  <a:lnTo>
                    <a:pt x="17813" y="6897"/>
                  </a:lnTo>
                  <a:lnTo>
                    <a:pt x="19170" y="6789"/>
                  </a:lnTo>
                  <a:lnTo>
                    <a:pt x="19876" y="6734"/>
                  </a:lnTo>
                  <a:lnTo>
                    <a:pt x="20257" y="6734"/>
                  </a:lnTo>
                  <a:lnTo>
                    <a:pt x="20582" y="6789"/>
                  </a:lnTo>
                  <a:lnTo>
                    <a:pt x="20962" y="6843"/>
                  </a:lnTo>
                  <a:lnTo>
                    <a:pt x="21343" y="6843"/>
                  </a:lnTo>
                  <a:lnTo>
                    <a:pt x="22049" y="6789"/>
                  </a:lnTo>
                  <a:lnTo>
                    <a:pt x="22429" y="6789"/>
                  </a:lnTo>
                  <a:lnTo>
                    <a:pt x="22700" y="6843"/>
                  </a:lnTo>
                  <a:lnTo>
                    <a:pt x="23026" y="7006"/>
                  </a:lnTo>
                  <a:lnTo>
                    <a:pt x="23352" y="7169"/>
                  </a:lnTo>
                  <a:lnTo>
                    <a:pt x="23135" y="7223"/>
                  </a:lnTo>
                  <a:lnTo>
                    <a:pt x="22972" y="7277"/>
                  </a:lnTo>
                  <a:lnTo>
                    <a:pt x="22809" y="7332"/>
                  </a:lnTo>
                  <a:lnTo>
                    <a:pt x="22592" y="7440"/>
                  </a:lnTo>
                  <a:lnTo>
                    <a:pt x="23135" y="7440"/>
                  </a:lnTo>
                  <a:lnTo>
                    <a:pt x="23460" y="7386"/>
                  </a:lnTo>
                  <a:lnTo>
                    <a:pt x="23732" y="7386"/>
                  </a:lnTo>
                  <a:lnTo>
                    <a:pt x="24004" y="7495"/>
                  </a:lnTo>
                  <a:lnTo>
                    <a:pt x="24112" y="7603"/>
                  </a:lnTo>
                  <a:lnTo>
                    <a:pt x="24221" y="7712"/>
                  </a:lnTo>
                  <a:lnTo>
                    <a:pt x="24384" y="7820"/>
                  </a:lnTo>
                  <a:lnTo>
                    <a:pt x="24709" y="8038"/>
                  </a:lnTo>
                  <a:lnTo>
                    <a:pt x="24981" y="8255"/>
                  </a:lnTo>
                  <a:lnTo>
                    <a:pt x="25253" y="8526"/>
                  </a:lnTo>
                  <a:lnTo>
                    <a:pt x="25415" y="8852"/>
                  </a:lnTo>
                  <a:lnTo>
                    <a:pt x="26013" y="9884"/>
                  </a:lnTo>
                  <a:lnTo>
                    <a:pt x="26502" y="10970"/>
                  </a:lnTo>
                  <a:lnTo>
                    <a:pt x="26990" y="12111"/>
                  </a:lnTo>
                  <a:lnTo>
                    <a:pt x="27370" y="13251"/>
                  </a:lnTo>
                  <a:lnTo>
                    <a:pt x="27696" y="14337"/>
                  </a:lnTo>
                  <a:lnTo>
                    <a:pt x="27913" y="15423"/>
                  </a:lnTo>
                  <a:lnTo>
                    <a:pt x="28076" y="16563"/>
                  </a:lnTo>
                  <a:lnTo>
                    <a:pt x="28185" y="17704"/>
                  </a:lnTo>
                  <a:lnTo>
                    <a:pt x="28239" y="17975"/>
                  </a:lnTo>
                  <a:lnTo>
                    <a:pt x="28294" y="18084"/>
                  </a:lnTo>
                  <a:lnTo>
                    <a:pt x="28456" y="18084"/>
                  </a:lnTo>
                  <a:lnTo>
                    <a:pt x="28728" y="17975"/>
                  </a:lnTo>
                  <a:lnTo>
                    <a:pt x="28891" y="17921"/>
                  </a:lnTo>
                  <a:lnTo>
                    <a:pt x="29000" y="17921"/>
                  </a:lnTo>
                  <a:lnTo>
                    <a:pt x="29054" y="18030"/>
                  </a:lnTo>
                  <a:lnTo>
                    <a:pt x="29108" y="18138"/>
                  </a:lnTo>
                  <a:lnTo>
                    <a:pt x="29108" y="18247"/>
                  </a:lnTo>
                  <a:lnTo>
                    <a:pt x="29054" y="18356"/>
                  </a:lnTo>
                  <a:lnTo>
                    <a:pt x="28945" y="18464"/>
                  </a:lnTo>
                  <a:lnTo>
                    <a:pt x="28511" y="18627"/>
                  </a:lnTo>
                  <a:lnTo>
                    <a:pt x="28348" y="18681"/>
                  </a:lnTo>
                  <a:lnTo>
                    <a:pt x="28239" y="18790"/>
                  </a:lnTo>
                  <a:lnTo>
                    <a:pt x="28239" y="18953"/>
                  </a:lnTo>
                  <a:lnTo>
                    <a:pt x="28294" y="19116"/>
                  </a:lnTo>
                  <a:lnTo>
                    <a:pt x="28348" y="19442"/>
                  </a:lnTo>
                  <a:lnTo>
                    <a:pt x="28348" y="19550"/>
                  </a:lnTo>
                  <a:lnTo>
                    <a:pt x="28294" y="19713"/>
                  </a:lnTo>
                  <a:lnTo>
                    <a:pt x="28239" y="19876"/>
                  </a:lnTo>
                  <a:lnTo>
                    <a:pt x="28185" y="20039"/>
                  </a:lnTo>
                  <a:lnTo>
                    <a:pt x="28185" y="20365"/>
                  </a:lnTo>
                  <a:lnTo>
                    <a:pt x="28239" y="21505"/>
                  </a:lnTo>
                  <a:lnTo>
                    <a:pt x="28239" y="23189"/>
                  </a:lnTo>
                  <a:lnTo>
                    <a:pt x="28185" y="24003"/>
                  </a:lnTo>
                  <a:lnTo>
                    <a:pt x="28131" y="24438"/>
                  </a:lnTo>
                  <a:lnTo>
                    <a:pt x="28022" y="24818"/>
                  </a:lnTo>
                  <a:lnTo>
                    <a:pt x="27968" y="25035"/>
                  </a:lnTo>
                  <a:lnTo>
                    <a:pt x="27968" y="25252"/>
                  </a:lnTo>
                  <a:lnTo>
                    <a:pt x="28022" y="25469"/>
                  </a:lnTo>
                  <a:lnTo>
                    <a:pt x="28131" y="25632"/>
                  </a:lnTo>
                  <a:lnTo>
                    <a:pt x="28239" y="25795"/>
                  </a:lnTo>
                  <a:lnTo>
                    <a:pt x="28294" y="25958"/>
                  </a:lnTo>
                  <a:lnTo>
                    <a:pt x="28239" y="26121"/>
                  </a:lnTo>
                  <a:lnTo>
                    <a:pt x="28131" y="26230"/>
                  </a:lnTo>
                  <a:lnTo>
                    <a:pt x="28022" y="26393"/>
                  </a:lnTo>
                  <a:lnTo>
                    <a:pt x="27968" y="26447"/>
                  </a:lnTo>
                  <a:lnTo>
                    <a:pt x="28022" y="26555"/>
                  </a:lnTo>
                  <a:lnTo>
                    <a:pt x="28185" y="26664"/>
                  </a:lnTo>
                  <a:lnTo>
                    <a:pt x="28402" y="26773"/>
                  </a:lnTo>
                  <a:lnTo>
                    <a:pt x="28456" y="26881"/>
                  </a:lnTo>
                  <a:lnTo>
                    <a:pt x="28456" y="26990"/>
                  </a:lnTo>
                  <a:lnTo>
                    <a:pt x="28294" y="27099"/>
                  </a:lnTo>
                  <a:lnTo>
                    <a:pt x="28076" y="27370"/>
                  </a:lnTo>
                  <a:lnTo>
                    <a:pt x="28022" y="27587"/>
                  </a:lnTo>
                  <a:lnTo>
                    <a:pt x="28022" y="27859"/>
                  </a:lnTo>
                  <a:lnTo>
                    <a:pt x="28131" y="28130"/>
                  </a:lnTo>
                  <a:lnTo>
                    <a:pt x="28348" y="28565"/>
                  </a:lnTo>
                  <a:lnTo>
                    <a:pt x="28402" y="28782"/>
                  </a:lnTo>
                  <a:lnTo>
                    <a:pt x="28402" y="29053"/>
                  </a:lnTo>
                  <a:lnTo>
                    <a:pt x="28348" y="29271"/>
                  </a:lnTo>
                  <a:lnTo>
                    <a:pt x="28239" y="29434"/>
                  </a:lnTo>
                  <a:lnTo>
                    <a:pt x="28131" y="29597"/>
                  </a:lnTo>
                  <a:lnTo>
                    <a:pt x="28076" y="29705"/>
                  </a:lnTo>
                  <a:lnTo>
                    <a:pt x="28076" y="29868"/>
                  </a:lnTo>
                  <a:lnTo>
                    <a:pt x="28185" y="30031"/>
                  </a:lnTo>
                  <a:lnTo>
                    <a:pt x="28239" y="30085"/>
                  </a:lnTo>
                  <a:lnTo>
                    <a:pt x="28294" y="30194"/>
                  </a:lnTo>
                  <a:lnTo>
                    <a:pt x="28294" y="30411"/>
                  </a:lnTo>
                  <a:lnTo>
                    <a:pt x="28294" y="31063"/>
                  </a:lnTo>
                  <a:lnTo>
                    <a:pt x="28348" y="31334"/>
                  </a:lnTo>
                  <a:lnTo>
                    <a:pt x="28456" y="31551"/>
                  </a:lnTo>
                  <a:lnTo>
                    <a:pt x="28619" y="31714"/>
                  </a:lnTo>
                  <a:lnTo>
                    <a:pt x="28945" y="31769"/>
                  </a:lnTo>
                  <a:lnTo>
                    <a:pt x="29000" y="31823"/>
                  </a:lnTo>
                  <a:lnTo>
                    <a:pt x="29054" y="31877"/>
                  </a:lnTo>
                  <a:lnTo>
                    <a:pt x="29054" y="31932"/>
                  </a:lnTo>
                  <a:lnTo>
                    <a:pt x="29054" y="31986"/>
                  </a:lnTo>
                  <a:lnTo>
                    <a:pt x="29000" y="32040"/>
                  </a:lnTo>
                  <a:lnTo>
                    <a:pt x="28782" y="32203"/>
                  </a:lnTo>
                  <a:lnTo>
                    <a:pt x="28674" y="32257"/>
                  </a:lnTo>
                  <a:lnTo>
                    <a:pt x="28674" y="32366"/>
                  </a:lnTo>
                  <a:lnTo>
                    <a:pt x="28728" y="32475"/>
                  </a:lnTo>
                  <a:lnTo>
                    <a:pt x="28782" y="32583"/>
                  </a:lnTo>
                  <a:lnTo>
                    <a:pt x="29000" y="32692"/>
                  </a:lnTo>
                  <a:lnTo>
                    <a:pt x="29162" y="32800"/>
                  </a:lnTo>
                  <a:lnTo>
                    <a:pt x="29217" y="32963"/>
                  </a:lnTo>
                  <a:lnTo>
                    <a:pt x="29271" y="33072"/>
                  </a:lnTo>
                  <a:lnTo>
                    <a:pt x="29271" y="33289"/>
                  </a:lnTo>
                  <a:lnTo>
                    <a:pt x="29217" y="33398"/>
                  </a:lnTo>
                  <a:lnTo>
                    <a:pt x="29271" y="33561"/>
                  </a:lnTo>
                  <a:lnTo>
                    <a:pt x="29380" y="33669"/>
                  </a:lnTo>
                  <a:lnTo>
                    <a:pt x="29488" y="33724"/>
                  </a:lnTo>
                  <a:lnTo>
                    <a:pt x="29923" y="33995"/>
                  </a:lnTo>
                  <a:lnTo>
                    <a:pt x="29977" y="34104"/>
                  </a:lnTo>
                  <a:lnTo>
                    <a:pt x="30031" y="34158"/>
                  </a:lnTo>
                  <a:lnTo>
                    <a:pt x="30031" y="34212"/>
                  </a:lnTo>
                  <a:lnTo>
                    <a:pt x="29977" y="34267"/>
                  </a:lnTo>
                  <a:lnTo>
                    <a:pt x="29923" y="34321"/>
                  </a:lnTo>
                  <a:lnTo>
                    <a:pt x="29760" y="34267"/>
                  </a:lnTo>
                  <a:lnTo>
                    <a:pt x="29597" y="34267"/>
                  </a:lnTo>
                  <a:lnTo>
                    <a:pt x="29488" y="34212"/>
                  </a:lnTo>
                  <a:lnTo>
                    <a:pt x="29380" y="34267"/>
                  </a:lnTo>
                  <a:lnTo>
                    <a:pt x="29325" y="34375"/>
                  </a:lnTo>
                  <a:lnTo>
                    <a:pt x="29380" y="34484"/>
                  </a:lnTo>
                  <a:lnTo>
                    <a:pt x="29434" y="34810"/>
                  </a:lnTo>
                  <a:lnTo>
                    <a:pt x="29543" y="35136"/>
                  </a:lnTo>
                  <a:lnTo>
                    <a:pt x="29705" y="35407"/>
                  </a:lnTo>
                  <a:lnTo>
                    <a:pt x="29923" y="35624"/>
                  </a:lnTo>
                  <a:lnTo>
                    <a:pt x="30140" y="35896"/>
                  </a:lnTo>
                  <a:lnTo>
                    <a:pt x="30303" y="36167"/>
                  </a:lnTo>
                  <a:lnTo>
                    <a:pt x="30411" y="36439"/>
                  </a:lnTo>
                  <a:lnTo>
                    <a:pt x="30520" y="36765"/>
                  </a:lnTo>
                  <a:lnTo>
                    <a:pt x="30737" y="38122"/>
                  </a:lnTo>
                  <a:lnTo>
                    <a:pt x="30900" y="39480"/>
                  </a:lnTo>
                  <a:lnTo>
                    <a:pt x="30954" y="40566"/>
                  </a:lnTo>
                  <a:lnTo>
                    <a:pt x="30954" y="41055"/>
                  </a:lnTo>
                  <a:lnTo>
                    <a:pt x="30900" y="41598"/>
                  </a:lnTo>
                  <a:lnTo>
                    <a:pt x="30846" y="41815"/>
                  </a:lnTo>
                  <a:lnTo>
                    <a:pt x="30900" y="42032"/>
                  </a:lnTo>
                  <a:lnTo>
                    <a:pt x="30954" y="42195"/>
                  </a:lnTo>
                  <a:lnTo>
                    <a:pt x="31117" y="42304"/>
                  </a:lnTo>
                  <a:lnTo>
                    <a:pt x="31226" y="42412"/>
                  </a:lnTo>
                  <a:lnTo>
                    <a:pt x="31280" y="42521"/>
                  </a:lnTo>
                  <a:lnTo>
                    <a:pt x="31226" y="42630"/>
                  </a:lnTo>
                  <a:lnTo>
                    <a:pt x="31063" y="42684"/>
                  </a:lnTo>
                  <a:lnTo>
                    <a:pt x="30900" y="42738"/>
                  </a:lnTo>
                  <a:lnTo>
                    <a:pt x="30846" y="42793"/>
                  </a:lnTo>
                  <a:lnTo>
                    <a:pt x="30900" y="42901"/>
                  </a:lnTo>
                  <a:lnTo>
                    <a:pt x="31009" y="42955"/>
                  </a:lnTo>
                  <a:lnTo>
                    <a:pt x="31117" y="43064"/>
                  </a:lnTo>
                  <a:lnTo>
                    <a:pt x="31172" y="43227"/>
                  </a:lnTo>
                  <a:lnTo>
                    <a:pt x="31172" y="43390"/>
                  </a:lnTo>
                  <a:lnTo>
                    <a:pt x="31172" y="43553"/>
                  </a:lnTo>
                  <a:lnTo>
                    <a:pt x="31063" y="43824"/>
                  </a:lnTo>
                  <a:lnTo>
                    <a:pt x="31063" y="44150"/>
                  </a:lnTo>
                  <a:lnTo>
                    <a:pt x="31117" y="44422"/>
                  </a:lnTo>
                  <a:lnTo>
                    <a:pt x="31280" y="44693"/>
                  </a:lnTo>
                  <a:lnTo>
                    <a:pt x="31389" y="44802"/>
                  </a:lnTo>
                  <a:lnTo>
                    <a:pt x="31389" y="44965"/>
                  </a:lnTo>
                  <a:lnTo>
                    <a:pt x="31335" y="45073"/>
                  </a:lnTo>
                  <a:lnTo>
                    <a:pt x="31280" y="45182"/>
                  </a:lnTo>
                  <a:lnTo>
                    <a:pt x="31172" y="45345"/>
                  </a:lnTo>
                  <a:lnTo>
                    <a:pt x="31172" y="45453"/>
                  </a:lnTo>
                  <a:lnTo>
                    <a:pt x="31226" y="45562"/>
                  </a:lnTo>
                  <a:lnTo>
                    <a:pt x="31335" y="45725"/>
                  </a:lnTo>
                  <a:lnTo>
                    <a:pt x="31335" y="45888"/>
                  </a:lnTo>
                  <a:lnTo>
                    <a:pt x="31335" y="46051"/>
                  </a:lnTo>
                  <a:lnTo>
                    <a:pt x="31226" y="46268"/>
                  </a:lnTo>
                  <a:lnTo>
                    <a:pt x="31226" y="46377"/>
                  </a:lnTo>
                  <a:lnTo>
                    <a:pt x="31226" y="46431"/>
                  </a:lnTo>
                  <a:lnTo>
                    <a:pt x="31226" y="46648"/>
                  </a:lnTo>
                  <a:lnTo>
                    <a:pt x="31280" y="46811"/>
                  </a:lnTo>
                  <a:lnTo>
                    <a:pt x="31335" y="46920"/>
                  </a:lnTo>
                  <a:lnTo>
                    <a:pt x="31280" y="47028"/>
                  </a:lnTo>
                  <a:lnTo>
                    <a:pt x="30900" y="46865"/>
                  </a:lnTo>
                  <a:lnTo>
                    <a:pt x="30900" y="47571"/>
                  </a:lnTo>
                  <a:lnTo>
                    <a:pt x="30900" y="47843"/>
                  </a:lnTo>
                  <a:lnTo>
                    <a:pt x="30846" y="48169"/>
                  </a:lnTo>
                  <a:lnTo>
                    <a:pt x="30357" y="49689"/>
                  </a:lnTo>
                  <a:lnTo>
                    <a:pt x="30303" y="49852"/>
                  </a:lnTo>
                  <a:lnTo>
                    <a:pt x="30303" y="50015"/>
                  </a:lnTo>
                  <a:lnTo>
                    <a:pt x="30357" y="50069"/>
                  </a:lnTo>
                  <a:lnTo>
                    <a:pt x="30574" y="50124"/>
                  </a:lnTo>
                  <a:lnTo>
                    <a:pt x="30683" y="50178"/>
                  </a:lnTo>
                  <a:lnTo>
                    <a:pt x="30737" y="50232"/>
                  </a:lnTo>
                  <a:lnTo>
                    <a:pt x="30737" y="50341"/>
                  </a:lnTo>
                  <a:lnTo>
                    <a:pt x="30683" y="50449"/>
                  </a:lnTo>
                  <a:lnTo>
                    <a:pt x="30411" y="51047"/>
                  </a:lnTo>
                  <a:lnTo>
                    <a:pt x="30303" y="51264"/>
                  </a:lnTo>
                  <a:lnTo>
                    <a:pt x="30249" y="51481"/>
                  </a:lnTo>
                  <a:lnTo>
                    <a:pt x="30303" y="51698"/>
                  </a:lnTo>
                  <a:lnTo>
                    <a:pt x="30357" y="51916"/>
                  </a:lnTo>
                  <a:lnTo>
                    <a:pt x="30466" y="52133"/>
                  </a:lnTo>
                  <a:lnTo>
                    <a:pt x="30466" y="52350"/>
                  </a:lnTo>
                  <a:lnTo>
                    <a:pt x="30411" y="52513"/>
                  </a:lnTo>
                  <a:lnTo>
                    <a:pt x="30249" y="52730"/>
                  </a:lnTo>
                  <a:lnTo>
                    <a:pt x="30031" y="52893"/>
                  </a:lnTo>
                  <a:lnTo>
                    <a:pt x="29923" y="53110"/>
                  </a:lnTo>
                  <a:lnTo>
                    <a:pt x="29814" y="53328"/>
                  </a:lnTo>
                  <a:lnTo>
                    <a:pt x="29868" y="53599"/>
                  </a:lnTo>
                  <a:lnTo>
                    <a:pt x="29868" y="53708"/>
                  </a:lnTo>
                  <a:lnTo>
                    <a:pt x="29760" y="53871"/>
                  </a:lnTo>
                  <a:lnTo>
                    <a:pt x="29543" y="54196"/>
                  </a:lnTo>
                  <a:lnTo>
                    <a:pt x="29434" y="54522"/>
                  </a:lnTo>
                  <a:lnTo>
                    <a:pt x="29325" y="54902"/>
                  </a:lnTo>
                  <a:lnTo>
                    <a:pt x="29325" y="55228"/>
                  </a:lnTo>
                  <a:lnTo>
                    <a:pt x="29325" y="55554"/>
                  </a:lnTo>
                  <a:lnTo>
                    <a:pt x="29380" y="55717"/>
                  </a:lnTo>
                  <a:lnTo>
                    <a:pt x="29325" y="55826"/>
                  </a:lnTo>
                  <a:lnTo>
                    <a:pt x="29271" y="55880"/>
                  </a:lnTo>
                  <a:lnTo>
                    <a:pt x="29054" y="55880"/>
                  </a:lnTo>
                  <a:lnTo>
                    <a:pt x="28945" y="55826"/>
                  </a:lnTo>
                  <a:lnTo>
                    <a:pt x="28837" y="55826"/>
                  </a:lnTo>
                  <a:lnTo>
                    <a:pt x="28782" y="55880"/>
                  </a:lnTo>
                  <a:lnTo>
                    <a:pt x="28891" y="56097"/>
                  </a:lnTo>
                  <a:lnTo>
                    <a:pt x="28945" y="56314"/>
                  </a:lnTo>
                  <a:lnTo>
                    <a:pt x="28945" y="56532"/>
                  </a:lnTo>
                  <a:lnTo>
                    <a:pt x="28837" y="56749"/>
                  </a:lnTo>
                  <a:lnTo>
                    <a:pt x="28837" y="56803"/>
                  </a:lnTo>
                  <a:lnTo>
                    <a:pt x="28837" y="56912"/>
                  </a:lnTo>
                  <a:lnTo>
                    <a:pt x="28891" y="57075"/>
                  </a:lnTo>
                  <a:lnTo>
                    <a:pt x="28891" y="57237"/>
                  </a:lnTo>
                  <a:lnTo>
                    <a:pt x="28837" y="57346"/>
                  </a:lnTo>
                  <a:lnTo>
                    <a:pt x="28728" y="57455"/>
                  </a:lnTo>
                  <a:lnTo>
                    <a:pt x="28674" y="57509"/>
                  </a:lnTo>
                  <a:lnTo>
                    <a:pt x="28619" y="57563"/>
                  </a:lnTo>
                  <a:lnTo>
                    <a:pt x="28674" y="57618"/>
                  </a:lnTo>
                  <a:lnTo>
                    <a:pt x="28728" y="57672"/>
                  </a:lnTo>
                  <a:lnTo>
                    <a:pt x="28945" y="57835"/>
                  </a:lnTo>
                  <a:lnTo>
                    <a:pt x="29108" y="57998"/>
                  </a:lnTo>
                  <a:lnTo>
                    <a:pt x="29217" y="58215"/>
                  </a:lnTo>
                  <a:lnTo>
                    <a:pt x="29271" y="58432"/>
                  </a:lnTo>
                  <a:lnTo>
                    <a:pt x="29380" y="58812"/>
                  </a:lnTo>
                  <a:lnTo>
                    <a:pt x="29488" y="58975"/>
                  </a:lnTo>
                  <a:lnTo>
                    <a:pt x="29597" y="59138"/>
                  </a:lnTo>
                  <a:lnTo>
                    <a:pt x="29977" y="59627"/>
                  </a:lnTo>
                  <a:lnTo>
                    <a:pt x="30249" y="60170"/>
                  </a:lnTo>
                  <a:lnTo>
                    <a:pt x="30411" y="60387"/>
                  </a:lnTo>
                  <a:lnTo>
                    <a:pt x="30574" y="60604"/>
                  </a:lnTo>
                  <a:lnTo>
                    <a:pt x="30792" y="60822"/>
                  </a:lnTo>
                  <a:lnTo>
                    <a:pt x="31063" y="60930"/>
                  </a:lnTo>
                  <a:lnTo>
                    <a:pt x="31226" y="60985"/>
                  </a:lnTo>
                  <a:lnTo>
                    <a:pt x="31335" y="61093"/>
                  </a:lnTo>
                  <a:lnTo>
                    <a:pt x="31606" y="61310"/>
                  </a:lnTo>
                  <a:lnTo>
                    <a:pt x="31986" y="61690"/>
                  </a:lnTo>
                  <a:lnTo>
                    <a:pt x="32475" y="62016"/>
                  </a:lnTo>
                  <a:lnTo>
                    <a:pt x="32909" y="62342"/>
                  </a:lnTo>
                  <a:lnTo>
                    <a:pt x="33398" y="62559"/>
                  </a:lnTo>
                  <a:lnTo>
                    <a:pt x="33941" y="62777"/>
                  </a:lnTo>
                  <a:lnTo>
                    <a:pt x="34484" y="62885"/>
                  </a:lnTo>
                  <a:lnTo>
                    <a:pt x="35027" y="62939"/>
                  </a:lnTo>
                  <a:lnTo>
                    <a:pt x="35625" y="62994"/>
                  </a:lnTo>
                  <a:lnTo>
                    <a:pt x="35951" y="63048"/>
                  </a:lnTo>
                  <a:lnTo>
                    <a:pt x="36331" y="63102"/>
                  </a:lnTo>
                  <a:lnTo>
                    <a:pt x="36656" y="63211"/>
                  </a:lnTo>
                  <a:lnTo>
                    <a:pt x="36982" y="63374"/>
                  </a:lnTo>
                  <a:lnTo>
                    <a:pt x="37200" y="63483"/>
                  </a:lnTo>
                  <a:lnTo>
                    <a:pt x="37417" y="63483"/>
                  </a:lnTo>
                  <a:lnTo>
                    <a:pt x="39046" y="62994"/>
                  </a:lnTo>
                  <a:lnTo>
                    <a:pt x="39860" y="62722"/>
                  </a:lnTo>
                  <a:lnTo>
                    <a:pt x="40675" y="62396"/>
                  </a:lnTo>
                  <a:lnTo>
                    <a:pt x="41055" y="62179"/>
                  </a:lnTo>
                  <a:lnTo>
                    <a:pt x="41381" y="61962"/>
                  </a:lnTo>
                  <a:lnTo>
                    <a:pt x="41707" y="61745"/>
                  </a:lnTo>
                  <a:lnTo>
                    <a:pt x="41978" y="61473"/>
                  </a:lnTo>
                  <a:lnTo>
                    <a:pt x="42196" y="61147"/>
                  </a:lnTo>
                  <a:lnTo>
                    <a:pt x="42413" y="60822"/>
                  </a:lnTo>
                  <a:lnTo>
                    <a:pt x="42630" y="60496"/>
                  </a:lnTo>
                  <a:lnTo>
                    <a:pt x="42739" y="60116"/>
                  </a:lnTo>
                  <a:lnTo>
                    <a:pt x="43119" y="59084"/>
                  </a:lnTo>
                  <a:lnTo>
                    <a:pt x="43227" y="58812"/>
                  </a:lnTo>
                  <a:lnTo>
                    <a:pt x="43282" y="58595"/>
                  </a:lnTo>
                  <a:lnTo>
                    <a:pt x="43282" y="58052"/>
                  </a:lnTo>
                  <a:lnTo>
                    <a:pt x="43173" y="56640"/>
                  </a:lnTo>
                  <a:lnTo>
                    <a:pt x="43173" y="55934"/>
                  </a:lnTo>
                  <a:lnTo>
                    <a:pt x="43227" y="55228"/>
                  </a:lnTo>
                  <a:lnTo>
                    <a:pt x="43282" y="54522"/>
                  </a:lnTo>
                  <a:lnTo>
                    <a:pt x="43282" y="54522"/>
                  </a:lnTo>
                  <a:lnTo>
                    <a:pt x="42684" y="54739"/>
                  </a:lnTo>
                  <a:lnTo>
                    <a:pt x="42087" y="55011"/>
                  </a:lnTo>
                  <a:lnTo>
                    <a:pt x="42358" y="54088"/>
                  </a:lnTo>
                  <a:lnTo>
                    <a:pt x="42358" y="53979"/>
                  </a:lnTo>
                  <a:lnTo>
                    <a:pt x="42358" y="53925"/>
                  </a:lnTo>
                  <a:lnTo>
                    <a:pt x="42250" y="53871"/>
                  </a:lnTo>
                  <a:lnTo>
                    <a:pt x="42250" y="53925"/>
                  </a:lnTo>
                  <a:lnTo>
                    <a:pt x="42141" y="54034"/>
                  </a:lnTo>
                  <a:lnTo>
                    <a:pt x="41924" y="54577"/>
                  </a:lnTo>
                  <a:lnTo>
                    <a:pt x="41761" y="54251"/>
                  </a:lnTo>
                  <a:lnTo>
                    <a:pt x="41707" y="53871"/>
                  </a:lnTo>
                  <a:lnTo>
                    <a:pt x="41652" y="53436"/>
                  </a:lnTo>
                  <a:lnTo>
                    <a:pt x="41652" y="53056"/>
                  </a:lnTo>
                  <a:lnTo>
                    <a:pt x="41707" y="52839"/>
                  </a:lnTo>
                  <a:lnTo>
                    <a:pt x="41815" y="52622"/>
                  </a:lnTo>
                  <a:lnTo>
                    <a:pt x="41978" y="52459"/>
                  </a:lnTo>
                  <a:lnTo>
                    <a:pt x="42196" y="52350"/>
                  </a:lnTo>
                  <a:lnTo>
                    <a:pt x="42304" y="53273"/>
                  </a:lnTo>
                  <a:lnTo>
                    <a:pt x="42304" y="53382"/>
                  </a:lnTo>
                  <a:lnTo>
                    <a:pt x="42358" y="53436"/>
                  </a:lnTo>
                  <a:lnTo>
                    <a:pt x="42413" y="53436"/>
                  </a:lnTo>
                  <a:lnTo>
                    <a:pt x="42630" y="53382"/>
                  </a:lnTo>
                  <a:lnTo>
                    <a:pt x="42793" y="53273"/>
                  </a:lnTo>
                  <a:lnTo>
                    <a:pt x="42847" y="53165"/>
                  </a:lnTo>
                  <a:lnTo>
                    <a:pt x="42793" y="52947"/>
                  </a:lnTo>
                  <a:lnTo>
                    <a:pt x="42630" y="52622"/>
                  </a:lnTo>
                  <a:lnTo>
                    <a:pt x="42467" y="52187"/>
                  </a:lnTo>
                  <a:lnTo>
                    <a:pt x="42467" y="52079"/>
                  </a:lnTo>
                  <a:lnTo>
                    <a:pt x="42467" y="51970"/>
                  </a:lnTo>
                  <a:lnTo>
                    <a:pt x="42521" y="51861"/>
                  </a:lnTo>
                  <a:lnTo>
                    <a:pt x="42576" y="51753"/>
                  </a:lnTo>
                  <a:lnTo>
                    <a:pt x="42901" y="51427"/>
                  </a:lnTo>
                  <a:lnTo>
                    <a:pt x="42901" y="51373"/>
                  </a:lnTo>
                  <a:lnTo>
                    <a:pt x="42576" y="51264"/>
                  </a:lnTo>
                  <a:lnTo>
                    <a:pt x="42413" y="51264"/>
                  </a:lnTo>
                  <a:lnTo>
                    <a:pt x="42358" y="51373"/>
                  </a:lnTo>
                  <a:lnTo>
                    <a:pt x="42304" y="51590"/>
                  </a:lnTo>
                  <a:lnTo>
                    <a:pt x="42033" y="51536"/>
                  </a:lnTo>
                  <a:lnTo>
                    <a:pt x="41870" y="51536"/>
                  </a:lnTo>
                  <a:lnTo>
                    <a:pt x="41707" y="51698"/>
                  </a:lnTo>
                  <a:lnTo>
                    <a:pt x="41598" y="51970"/>
                  </a:lnTo>
                  <a:lnTo>
                    <a:pt x="41490" y="52404"/>
                  </a:lnTo>
                  <a:lnTo>
                    <a:pt x="41435" y="52893"/>
                  </a:lnTo>
                  <a:lnTo>
                    <a:pt x="41272" y="54414"/>
                  </a:lnTo>
                  <a:lnTo>
                    <a:pt x="41109" y="55120"/>
                  </a:lnTo>
                  <a:lnTo>
                    <a:pt x="40892" y="55826"/>
                  </a:lnTo>
                  <a:lnTo>
                    <a:pt x="40892" y="55988"/>
                  </a:lnTo>
                  <a:lnTo>
                    <a:pt x="40892" y="56097"/>
                  </a:lnTo>
                  <a:lnTo>
                    <a:pt x="40947" y="56694"/>
                  </a:lnTo>
                  <a:lnTo>
                    <a:pt x="41001" y="57237"/>
                  </a:lnTo>
                  <a:lnTo>
                    <a:pt x="40947" y="58378"/>
                  </a:lnTo>
                  <a:lnTo>
                    <a:pt x="40947" y="58704"/>
                  </a:lnTo>
                  <a:lnTo>
                    <a:pt x="40892" y="58867"/>
                  </a:lnTo>
                  <a:lnTo>
                    <a:pt x="40784" y="59030"/>
                  </a:lnTo>
                  <a:lnTo>
                    <a:pt x="40566" y="59247"/>
                  </a:lnTo>
                  <a:lnTo>
                    <a:pt x="40403" y="59464"/>
                  </a:lnTo>
                  <a:lnTo>
                    <a:pt x="40023" y="59953"/>
                  </a:lnTo>
                  <a:lnTo>
                    <a:pt x="39643" y="60496"/>
                  </a:lnTo>
                  <a:lnTo>
                    <a:pt x="39154" y="60930"/>
                  </a:lnTo>
                  <a:lnTo>
                    <a:pt x="38611" y="61310"/>
                  </a:lnTo>
                  <a:lnTo>
                    <a:pt x="38014" y="61636"/>
                  </a:lnTo>
                  <a:lnTo>
                    <a:pt x="37471" y="61799"/>
                  </a:lnTo>
                  <a:lnTo>
                    <a:pt x="36928" y="61962"/>
                  </a:lnTo>
                  <a:lnTo>
                    <a:pt x="36385" y="62016"/>
                  </a:lnTo>
                  <a:lnTo>
                    <a:pt x="35896" y="62016"/>
                  </a:lnTo>
                  <a:lnTo>
                    <a:pt x="35353" y="61962"/>
                  </a:lnTo>
                  <a:lnTo>
                    <a:pt x="34864" y="61799"/>
                  </a:lnTo>
                  <a:lnTo>
                    <a:pt x="34376" y="61582"/>
                  </a:lnTo>
                  <a:lnTo>
                    <a:pt x="33887" y="61256"/>
                  </a:lnTo>
                  <a:lnTo>
                    <a:pt x="32203" y="59953"/>
                  </a:lnTo>
                  <a:lnTo>
                    <a:pt x="31986" y="59735"/>
                  </a:lnTo>
                  <a:lnTo>
                    <a:pt x="31769" y="59464"/>
                  </a:lnTo>
                  <a:lnTo>
                    <a:pt x="31606" y="59247"/>
                  </a:lnTo>
                  <a:lnTo>
                    <a:pt x="31443" y="58975"/>
                  </a:lnTo>
                  <a:lnTo>
                    <a:pt x="31389" y="58704"/>
                  </a:lnTo>
                  <a:lnTo>
                    <a:pt x="31335" y="58378"/>
                  </a:lnTo>
                  <a:lnTo>
                    <a:pt x="31335" y="58106"/>
                  </a:lnTo>
                  <a:lnTo>
                    <a:pt x="31335" y="57726"/>
                  </a:lnTo>
                  <a:lnTo>
                    <a:pt x="31443" y="56966"/>
                  </a:lnTo>
                  <a:lnTo>
                    <a:pt x="31498" y="56206"/>
                  </a:lnTo>
                  <a:lnTo>
                    <a:pt x="31498" y="56043"/>
                  </a:lnTo>
                  <a:lnTo>
                    <a:pt x="31498" y="55934"/>
                  </a:lnTo>
                  <a:lnTo>
                    <a:pt x="31389" y="55880"/>
                  </a:lnTo>
                  <a:lnTo>
                    <a:pt x="31226" y="55826"/>
                  </a:lnTo>
                  <a:lnTo>
                    <a:pt x="30900" y="55717"/>
                  </a:lnTo>
                  <a:lnTo>
                    <a:pt x="30683" y="55663"/>
                  </a:lnTo>
                  <a:lnTo>
                    <a:pt x="30520" y="55554"/>
                  </a:lnTo>
                  <a:lnTo>
                    <a:pt x="30900" y="55391"/>
                  </a:lnTo>
                  <a:lnTo>
                    <a:pt x="31389" y="55283"/>
                  </a:lnTo>
                  <a:lnTo>
                    <a:pt x="31715" y="55174"/>
                  </a:lnTo>
                  <a:lnTo>
                    <a:pt x="31932" y="55065"/>
                  </a:lnTo>
                  <a:lnTo>
                    <a:pt x="31986" y="54957"/>
                  </a:lnTo>
                  <a:lnTo>
                    <a:pt x="31986" y="54794"/>
                  </a:lnTo>
                  <a:lnTo>
                    <a:pt x="31986" y="54468"/>
                  </a:lnTo>
                  <a:lnTo>
                    <a:pt x="31932" y="54196"/>
                  </a:lnTo>
                  <a:lnTo>
                    <a:pt x="31932" y="53979"/>
                  </a:lnTo>
                  <a:lnTo>
                    <a:pt x="31986" y="53708"/>
                  </a:lnTo>
                  <a:lnTo>
                    <a:pt x="32095" y="53436"/>
                  </a:lnTo>
                  <a:lnTo>
                    <a:pt x="32149" y="53165"/>
                  </a:lnTo>
                  <a:lnTo>
                    <a:pt x="32203" y="53056"/>
                  </a:lnTo>
                  <a:lnTo>
                    <a:pt x="32203" y="52947"/>
                  </a:lnTo>
                  <a:lnTo>
                    <a:pt x="32095" y="52513"/>
                  </a:lnTo>
                  <a:lnTo>
                    <a:pt x="32149" y="52133"/>
                  </a:lnTo>
                  <a:lnTo>
                    <a:pt x="32258" y="51373"/>
                  </a:lnTo>
                  <a:lnTo>
                    <a:pt x="32312" y="50884"/>
                  </a:lnTo>
                  <a:lnTo>
                    <a:pt x="32312" y="50449"/>
                  </a:lnTo>
                  <a:lnTo>
                    <a:pt x="32203" y="50178"/>
                  </a:lnTo>
                  <a:lnTo>
                    <a:pt x="32041" y="50015"/>
                  </a:lnTo>
                  <a:lnTo>
                    <a:pt x="31823" y="49906"/>
                  </a:lnTo>
                  <a:lnTo>
                    <a:pt x="31606" y="49798"/>
                  </a:lnTo>
                  <a:lnTo>
                    <a:pt x="31878" y="49472"/>
                  </a:lnTo>
                  <a:lnTo>
                    <a:pt x="32041" y="49092"/>
                  </a:lnTo>
                  <a:lnTo>
                    <a:pt x="32258" y="48386"/>
                  </a:lnTo>
                  <a:lnTo>
                    <a:pt x="32312" y="48169"/>
                  </a:lnTo>
                  <a:lnTo>
                    <a:pt x="32312" y="48006"/>
                  </a:lnTo>
                  <a:lnTo>
                    <a:pt x="32312" y="47789"/>
                  </a:lnTo>
                  <a:lnTo>
                    <a:pt x="32203" y="47626"/>
                  </a:lnTo>
                  <a:lnTo>
                    <a:pt x="32095" y="47245"/>
                  </a:lnTo>
                  <a:lnTo>
                    <a:pt x="32041" y="47028"/>
                  </a:lnTo>
                  <a:lnTo>
                    <a:pt x="32095" y="46865"/>
                  </a:lnTo>
                  <a:lnTo>
                    <a:pt x="32203" y="46540"/>
                  </a:lnTo>
                  <a:lnTo>
                    <a:pt x="32475" y="46214"/>
                  </a:lnTo>
                  <a:lnTo>
                    <a:pt x="32584" y="46105"/>
                  </a:lnTo>
                  <a:lnTo>
                    <a:pt x="32638" y="45996"/>
                  </a:lnTo>
                  <a:lnTo>
                    <a:pt x="32692" y="45671"/>
                  </a:lnTo>
                  <a:lnTo>
                    <a:pt x="32692" y="44693"/>
                  </a:lnTo>
                  <a:lnTo>
                    <a:pt x="32747" y="44150"/>
                  </a:lnTo>
                  <a:lnTo>
                    <a:pt x="32855" y="43661"/>
                  </a:lnTo>
                  <a:lnTo>
                    <a:pt x="32964" y="43118"/>
                  </a:lnTo>
                  <a:lnTo>
                    <a:pt x="33072" y="42575"/>
                  </a:lnTo>
                  <a:lnTo>
                    <a:pt x="33072" y="41978"/>
                  </a:lnTo>
                  <a:lnTo>
                    <a:pt x="33072" y="41435"/>
                  </a:lnTo>
                  <a:lnTo>
                    <a:pt x="32909" y="39589"/>
                  </a:lnTo>
                  <a:lnTo>
                    <a:pt x="32801" y="38665"/>
                  </a:lnTo>
                  <a:lnTo>
                    <a:pt x="32638" y="37797"/>
                  </a:lnTo>
                  <a:lnTo>
                    <a:pt x="32366" y="36928"/>
                  </a:lnTo>
                  <a:lnTo>
                    <a:pt x="32203" y="36493"/>
                  </a:lnTo>
                  <a:lnTo>
                    <a:pt x="31986" y="36059"/>
                  </a:lnTo>
                  <a:lnTo>
                    <a:pt x="31552" y="35190"/>
                  </a:lnTo>
                  <a:lnTo>
                    <a:pt x="31117" y="34267"/>
                  </a:lnTo>
                  <a:lnTo>
                    <a:pt x="30683" y="33072"/>
                  </a:lnTo>
                  <a:lnTo>
                    <a:pt x="30466" y="32475"/>
                  </a:lnTo>
                  <a:lnTo>
                    <a:pt x="30357" y="31877"/>
                  </a:lnTo>
                  <a:lnTo>
                    <a:pt x="30194" y="31280"/>
                  </a:lnTo>
                  <a:lnTo>
                    <a:pt x="30140" y="30683"/>
                  </a:lnTo>
                  <a:lnTo>
                    <a:pt x="30086" y="30031"/>
                  </a:lnTo>
                  <a:lnTo>
                    <a:pt x="30086" y="29434"/>
                  </a:lnTo>
                  <a:lnTo>
                    <a:pt x="30086" y="27370"/>
                  </a:lnTo>
                  <a:lnTo>
                    <a:pt x="30086" y="27153"/>
                  </a:lnTo>
                  <a:lnTo>
                    <a:pt x="30031" y="26936"/>
                  </a:lnTo>
                  <a:lnTo>
                    <a:pt x="29923" y="26773"/>
                  </a:lnTo>
                  <a:lnTo>
                    <a:pt x="29760" y="26610"/>
                  </a:lnTo>
                  <a:lnTo>
                    <a:pt x="29651" y="26501"/>
                  </a:lnTo>
                  <a:lnTo>
                    <a:pt x="29597" y="26393"/>
                  </a:lnTo>
                  <a:lnTo>
                    <a:pt x="29651" y="26284"/>
                  </a:lnTo>
                  <a:lnTo>
                    <a:pt x="29705" y="26175"/>
                  </a:lnTo>
                  <a:lnTo>
                    <a:pt x="29868" y="26012"/>
                  </a:lnTo>
                  <a:lnTo>
                    <a:pt x="29923" y="25850"/>
                  </a:lnTo>
                  <a:lnTo>
                    <a:pt x="29977" y="25632"/>
                  </a:lnTo>
                  <a:lnTo>
                    <a:pt x="30031" y="25469"/>
                  </a:lnTo>
                  <a:lnTo>
                    <a:pt x="29977" y="25306"/>
                  </a:lnTo>
                  <a:lnTo>
                    <a:pt x="29923" y="25089"/>
                  </a:lnTo>
                  <a:lnTo>
                    <a:pt x="29760" y="24763"/>
                  </a:lnTo>
                  <a:lnTo>
                    <a:pt x="29597" y="24546"/>
                  </a:lnTo>
                  <a:lnTo>
                    <a:pt x="29543" y="24438"/>
                  </a:lnTo>
                  <a:lnTo>
                    <a:pt x="29488" y="24329"/>
                  </a:lnTo>
                  <a:lnTo>
                    <a:pt x="29543" y="24220"/>
                  </a:lnTo>
                  <a:lnTo>
                    <a:pt x="29597" y="24166"/>
                  </a:lnTo>
                  <a:lnTo>
                    <a:pt x="29868" y="23840"/>
                  </a:lnTo>
                  <a:lnTo>
                    <a:pt x="29923" y="23569"/>
                  </a:lnTo>
                  <a:lnTo>
                    <a:pt x="29923" y="23297"/>
                  </a:lnTo>
                  <a:lnTo>
                    <a:pt x="29977" y="23026"/>
                  </a:lnTo>
                  <a:lnTo>
                    <a:pt x="30031" y="22754"/>
                  </a:lnTo>
                  <a:lnTo>
                    <a:pt x="30031" y="22700"/>
                  </a:lnTo>
                  <a:lnTo>
                    <a:pt x="29868" y="22537"/>
                  </a:lnTo>
                  <a:lnTo>
                    <a:pt x="29814" y="22320"/>
                  </a:lnTo>
                  <a:lnTo>
                    <a:pt x="29868" y="21940"/>
                  </a:lnTo>
                  <a:lnTo>
                    <a:pt x="29923" y="21397"/>
                  </a:lnTo>
                  <a:lnTo>
                    <a:pt x="29923" y="21179"/>
                  </a:lnTo>
                  <a:lnTo>
                    <a:pt x="29868" y="21071"/>
                  </a:lnTo>
                  <a:lnTo>
                    <a:pt x="29760" y="20908"/>
                  </a:lnTo>
                  <a:lnTo>
                    <a:pt x="29651" y="20799"/>
                  </a:lnTo>
                  <a:lnTo>
                    <a:pt x="29271" y="20528"/>
                  </a:lnTo>
                  <a:lnTo>
                    <a:pt x="28945" y="20256"/>
                  </a:lnTo>
                  <a:lnTo>
                    <a:pt x="28837" y="20148"/>
                  </a:lnTo>
                  <a:lnTo>
                    <a:pt x="28837" y="20093"/>
                  </a:lnTo>
                  <a:lnTo>
                    <a:pt x="28837" y="20039"/>
                  </a:lnTo>
                  <a:lnTo>
                    <a:pt x="28891" y="19985"/>
                  </a:lnTo>
                  <a:lnTo>
                    <a:pt x="28945" y="19985"/>
                  </a:lnTo>
                  <a:lnTo>
                    <a:pt x="29054" y="20039"/>
                  </a:lnTo>
                  <a:lnTo>
                    <a:pt x="29651" y="20202"/>
                  </a:lnTo>
                  <a:lnTo>
                    <a:pt x="29597" y="19930"/>
                  </a:lnTo>
                  <a:lnTo>
                    <a:pt x="29597" y="19767"/>
                  </a:lnTo>
                  <a:lnTo>
                    <a:pt x="29651" y="19550"/>
                  </a:lnTo>
                  <a:lnTo>
                    <a:pt x="29760" y="19387"/>
                  </a:lnTo>
                  <a:lnTo>
                    <a:pt x="29814" y="19116"/>
                  </a:lnTo>
                  <a:lnTo>
                    <a:pt x="29760" y="18899"/>
                  </a:lnTo>
                  <a:lnTo>
                    <a:pt x="29597" y="18084"/>
                  </a:lnTo>
                  <a:lnTo>
                    <a:pt x="29543" y="17324"/>
                  </a:lnTo>
                  <a:lnTo>
                    <a:pt x="29543" y="16944"/>
                  </a:lnTo>
                  <a:lnTo>
                    <a:pt x="29543" y="16618"/>
                  </a:lnTo>
                  <a:lnTo>
                    <a:pt x="29434" y="16292"/>
                  </a:lnTo>
                  <a:lnTo>
                    <a:pt x="29271" y="15966"/>
                  </a:lnTo>
                  <a:lnTo>
                    <a:pt x="29217" y="15858"/>
                  </a:lnTo>
                  <a:lnTo>
                    <a:pt x="29217" y="15749"/>
                  </a:lnTo>
                  <a:lnTo>
                    <a:pt x="29054" y="14446"/>
                  </a:lnTo>
                  <a:lnTo>
                    <a:pt x="28837" y="13197"/>
                  </a:lnTo>
                  <a:lnTo>
                    <a:pt x="28674" y="12545"/>
                  </a:lnTo>
                  <a:lnTo>
                    <a:pt x="28565" y="11893"/>
                  </a:lnTo>
                  <a:lnTo>
                    <a:pt x="28348" y="11242"/>
                  </a:lnTo>
                  <a:lnTo>
                    <a:pt x="28131" y="10644"/>
                  </a:lnTo>
                  <a:lnTo>
                    <a:pt x="27859" y="10047"/>
                  </a:lnTo>
                  <a:lnTo>
                    <a:pt x="27533" y="9450"/>
                  </a:lnTo>
                  <a:lnTo>
                    <a:pt x="27099" y="8907"/>
                  </a:lnTo>
                  <a:lnTo>
                    <a:pt x="26664" y="8363"/>
                  </a:lnTo>
                  <a:lnTo>
                    <a:pt x="26176" y="7875"/>
                  </a:lnTo>
                  <a:lnTo>
                    <a:pt x="25687" y="7495"/>
                  </a:lnTo>
                  <a:lnTo>
                    <a:pt x="25144" y="7169"/>
                  </a:lnTo>
                  <a:lnTo>
                    <a:pt x="24601" y="6843"/>
                  </a:lnTo>
                  <a:lnTo>
                    <a:pt x="24058" y="6626"/>
                  </a:lnTo>
                  <a:lnTo>
                    <a:pt x="23460" y="6354"/>
                  </a:lnTo>
                  <a:lnTo>
                    <a:pt x="22266" y="5974"/>
                  </a:lnTo>
                  <a:lnTo>
                    <a:pt x="21994" y="5920"/>
                  </a:lnTo>
                  <a:lnTo>
                    <a:pt x="21125" y="5920"/>
                  </a:lnTo>
                  <a:lnTo>
                    <a:pt x="20528" y="5974"/>
                  </a:lnTo>
                  <a:lnTo>
                    <a:pt x="19931" y="5920"/>
                  </a:lnTo>
                  <a:lnTo>
                    <a:pt x="19551" y="5865"/>
                  </a:lnTo>
                  <a:lnTo>
                    <a:pt x="19116" y="5920"/>
                  </a:lnTo>
                  <a:lnTo>
                    <a:pt x="18356" y="6028"/>
                  </a:lnTo>
                  <a:lnTo>
                    <a:pt x="17541" y="6191"/>
                  </a:lnTo>
                  <a:lnTo>
                    <a:pt x="17161" y="6246"/>
                  </a:lnTo>
                  <a:lnTo>
                    <a:pt x="16347" y="6246"/>
                  </a:lnTo>
                  <a:lnTo>
                    <a:pt x="15966" y="6409"/>
                  </a:lnTo>
                  <a:lnTo>
                    <a:pt x="15152" y="6734"/>
                  </a:lnTo>
                  <a:lnTo>
                    <a:pt x="14392" y="7006"/>
                  </a:lnTo>
                  <a:lnTo>
                    <a:pt x="13631" y="7277"/>
                  </a:lnTo>
                  <a:lnTo>
                    <a:pt x="12925" y="7658"/>
                  </a:lnTo>
                  <a:lnTo>
                    <a:pt x="12219" y="8146"/>
                  </a:lnTo>
                  <a:lnTo>
                    <a:pt x="11622" y="8635"/>
                  </a:lnTo>
                  <a:lnTo>
                    <a:pt x="11405" y="8907"/>
                  </a:lnTo>
                  <a:lnTo>
                    <a:pt x="11133" y="9232"/>
                  </a:lnTo>
                  <a:lnTo>
                    <a:pt x="10970" y="9504"/>
                  </a:lnTo>
                  <a:lnTo>
                    <a:pt x="10808" y="9884"/>
                  </a:lnTo>
                  <a:lnTo>
                    <a:pt x="10645" y="10210"/>
                  </a:lnTo>
                  <a:lnTo>
                    <a:pt x="10536" y="10644"/>
                  </a:lnTo>
                  <a:lnTo>
                    <a:pt x="10482" y="10807"/>
                  </a:lnTo>
                  <a:lnTo>
                    <a:pt x="10427" y="10862"/>
                  </a:lnTo>
                  <a:lnTo>
                    <a:pt x="10373" y="10916"/>
                  </a:lnTo>
                  <a:lnTo>
                    <a:pt x="10210" y="10916"/>
                  </a:lnTo>
                  <a:lnTo>
                    <a:pt x="10156" y="11024"/>
                  </a:lnTo>
                  <a:lnTo>
                    <a:pt x="10156" y="11133"/>
                  </a:lnTo>
                  <a:lnTo>
                    <a:pt x="10156" y="11242"/>
                  </a:lnTo>
                  <a:lnTo>
                    <a:pt x="10210" y="11513"/>
                  </a:lnTo>
                  <a:lnTo>
                    <a:pt x="10156" y="11785"/>
                  </a:lnTo>
                  <a:lnTo>
                    <a:pt x="9993" y="12328"/>
                  </a:lnTo>
                  <a:lnTo>
                    <a:pt x="9721" y="13197"/>
                  </a:lnTo>
                  <a:lnTo>
                    <a:pt x="9667" y="13631"/>
                  </a:lnTo>
                  <a:lnTo>
                    <a:pt x="9613" y="14065"/>
                  </a:lnTo>
                  <a:lnTo>
                    <a:pt x="9559" y="14391"/>
                  </a:lnTo>
                  <a:lnTo>
                    <a:pt x="9450" y="14717"/>
                  </a:lnTo>
                  <a:lnTo>
                    <a:pt x="9233" y="15152"/>
                  </a:lnTo>
                  <a:lnTo>
                    <a:pt x="9124" y="15532"/>
                  </a:lnTo>
                  <a:lnTo>
                    <a:pt x="9070" y="15966"/>
                  </a:lnTo>
                  <a:lnTo>
                    <a:pt x="9070" y="16346"/>
                  </a:lnTo>
                  <a:lnTo>
                    <a:pt x="9124" y="16726"/>
                  </a:lnTo>
                  <a:lnTo>
                    <a:pt x="9287" y="17161"/>
                  </a:lnTo>
                  <a:lnTo>
                    <a:pt x="9450" y="17541"/>
                  </a:lnTo>
                  <a:lnTo>
                    <a:pt x="9667" y="17867"/>
                  </a:lnTo>
                  <a:lnTo>
                    <a:pt x="10047" y="18301"/>
                  </a:lnTo>
                  <a:lnTo>
                    <a:pt x="10427" y="18681"/>
                  </a:lnTo>
                  <a:lnTo>
                    <a:pt x="10862" y="18953"/>
                  </a:lnTo>
                  <a:lnTo>
                    <a:pt x="11296" y="19170"/>
                  </a:lnTo>
                  <a:lnTo>
                    <a:pt x="11785" y="19333"/>
                  </a:lnTo>
                  <a:lnTo>
                    <a:pt x="12274" y="19387"/>
                  </a:lnTo>
                  <a:lnTo>
                    <a:pt x="12817" y="19442"/>
                  </a:lnTo>
                  <a:lnTo>
                    <a:pt x="13360" y="19387"/>
                  </a:lnTo>
                  <a:lnTo>
                    <a:pt x="14446" y="19333"/>
                  </a:lnTo>
                  <a:lnTo>
                    <a:pt x="15532" y="19333"/>
                  </a:lnTo>
                  <a:lnTo>
                    <a:pt x="16618" y="19387"/>
                  </a:lnTo>
                  <a:lnTo>
                    <a:pt x="17704" y="19550"/>
                  </a:lnTo>
                  <a:lnTo>
                    <a:pt x="18573" y="19767"/>
                  </a:lnTo>
                  <a:lnTo>
                    <a:pt x="19442" y="20093"/>
                  </a:lnTo>
                  <a:lnTo>
                    <a:pt x="19822" y="20256"/>
                  </a:lnTo>
                  <a:lnTo>
                    <a:pt x="20202" y="20473"/>
                  </a:lnTo>
                  <a:lnTo>
                    <a:pt x="20582" y="20745"/>
                  </a:lnTo>
                  <a:lnTo>
                    <a:pt x="20962" y="21016"/>
                  </a:lnTo>
                  <a:lnTo>
                    <a:pt x="21560" y="21614"/>
                  </a:lnTo>
                  <a:lnTo>
                    <a:pt x="22103" y="22265"/>
                  </a:lnTo>
                  <a:lnTo>
                    <a:pt x="22592" y="22971"/>
                  </a:lnTo>
                  <a:lnTo>
                    <a:pt x="23026" y="23677"/>
                  </a:lnTo>
                  <a:lnTo>
                    <a:pt x="23243" y="24166"/>
                  </a:lnTo>
                  <a:lnTo>
                    <a:pt x="23352" y="24655"/>
                  </a:lnTo>
                  <a:lnTo>
                    <a:pt x="23406" y="25144"/>
                  </a:lnTo>
                  <a:lnTo>
                    <a:pt x="23352" y="25632"/>
                  </a:lnTo>
                  <a:lnTo>
                    <a:pt x="23189" y="26230"/>
                  </a:lnTo>
                  <a:lnTo>
                    <a:pt x="22972" y="26773"/>
                  </a:lnTo>
                  <a:lnTo>
                    <a:pt x="22592" y="27913"/>
                  </a:lnTo>
                  <a:lnTo>
                    <a:pt x="22537" y="28022"/>
                  </a:lnTo>
                  <a:lnTo>
                    <a:pt x="22429" y="28130"/>
                  </a:lnTo>
                  <a:lnTo>
                    <a:pt x="21125" y="29434"/>
                  </a:lnTo>
                  <a:lnTo>
                    <a:pt x="20474" y="30085"/>
                  </a:lnTo>
                  <a:lnTo>
                    <a:pt x="19768" y="30683"/>
                  </a:lnTo>
                  <a:lnTo>
                    <a:pt x="19605" y="30846"/>
                  </a:lnTo>
                  <a:lnTo>
                    <a:pt x="19496" y="31008"/>
                  </a:lnTo>
                  <a:lnTo>
                    <a:pt x="19388" y="31171"/>
                  </a:lnTo>
                  <a:lnTo>
                    <a:pt x="19442" y="31443"/>
                  </a:lnTo>
                  <a:lnTo>
                    <a:pt x="19442" y="31714"/>
                  </a:lnTo>
                  <a:lnTo>
                    <a:pt x="19388" y="31823"/>
                  </a:lnTo>
                  <a:lnTo>
                    <a:pt x="19333" y="31986"/>
                  </a:lnTo>
                  <a:lnTo>
                    <a:pt x="19170" y="32095"/>
                  </a:lnTo>
                  <a:lnTo>
                    <a:pt x="18953" y="32095"/>
                  </a:lnTo>
                  <a:lnTo>
                    <a:pt x="18845" y="32040"/>
                  </a:lnTo>
                  <a:lnTo>
                    <a:pt x="18845" y="31932"/>
                  </a:lnTo>
                  <a:lnTo>
                    <a:pt x="18899" y="31823"/>
                  </a:lnTo>
                  <a:lnTo>
                    <a:pt x="18899" y="31280"/>
                  </a:lnTo>
                  <a:lnTo>
                    <a:pt x="18247" y="31877"/>
                  </a:lnTo>
                  <a:lnTo>
                    <a:pt x="17867" y="32149"/>
                  </a:lnTo>
                  <a:lnTo>
                    <a:pt x="17650" y="32257"/>
                  </a:lnTo>
                  <a:lnTo>
                    <a:pt x="17378" y="32312"/>
                  </a:lnTo>
                  <a:lnTo>
                    <a:pt x="16890" y="32420"/>
                  </a:lnTo>
                  <a:lnTo>
                    <a:pt x="16401" y="32638"/>
                  </a:lnTo>
                  <a:lnTo>
                    <a:pt x="15966" y="32909"/>
                  </a:lnTo>
                  <a:lnTo>
                    <a:pt x="15641" y="33235"/>
                  </a:lnTo>
                  <a:lnTo>
                    <a:pt x="15478" y="33344"/>
                  </a:lnTo>
                  <a:lnTo>
                    <a:pt x="15369" y="33452"/>
                  </a:lnTo>
                  <a:lnTo>
                    <a:pt x="15098" y="33506"/>
                  </a:lnTo>
                  <a:lnTo>
                    <a:pt x="14337" y="33506"/>
                  </a:lnTo>
                  <a:lnTo>
                    <a:pt x="13957" y="33561"/>
                  </a:lnTo>
                  <a:lnTo>
                    <a:pt x="13631" y="33669"/>
                  </a:lnTo>
                  <a:lnTo>
                    <a:pt x="10265" y="34701"/>
                  </a:lnTo>
                  <a:lnTo>
                    <a:pt x="9178" y="34973"/>
                  </a:lnTo>
                  <a:lnTo>
                    <a:pt x="8092" y="35190"/>
                  </a:lnTo>
                  <a:lnTo>
                    <a:pt x="7006" y="35299"/>
                  </a:lnTo>
                  <a:lnTo>
                    <a:pt x="5866" y="35353"/>
                  </a:lnTo>
                  <a:lnTo>
                    <a:pt x="5377" y="35299"/>
                  </a:lnTo>
                  <a:lnTo>
                    <a:pt x="5160" y="35244"/>
                  </a:lnTo>
                  <a:lnTo>
                    <a:pt x="4888" y="35136"/>
                  </a:lnTo>
                  <a:lnTo>
                    <a:pt x="4237" y="34701"/>
                  </a:lnTo>
                  <a:lnTo>
                    <a:pt x="3585" y="34212"/>
                  </a:lnTo>
                  <a:lnTo>
                    <a:pt x="2988" y="33669"/>
                  </a:lnTo>
                  <a:lnTo>
                    <a:pt x="2390" y="33126"/>
                  </a:lnTo>
                  <a:lnTo>
                    <a:pt x="2119" y="32746"/>
                  </a:lnTo>
                  <a:lnTo>
                    <a:pt x="1956" y="32420"/>
                  </a:lnTo>
                  <a:lnTo>
                    <a:pt x="1902" y="32203"/>
                  </a:lnTo>
                  <a:lnTo>
                    <a:pt x="1847" y="31986"/>
                  </a:lnTo>
                  <a:lnTo>
                    <a:pt x="1847" y="31769"/>
                  </a:lnTo>
                  <a:lnTo>
                    <a:pt x="1902" y="31551"/>
                  </a:lnTo>
                  <a:lnTo>
                    <a:pt x="1902" y="31389"/>
                  </a:lnTo>
                  <a:lnTo>
                    <a:pt x="1847" y="31226"/>
                  </a:lnTo>
                  <a:lnTo>
                    <a:pt x="1793" y="30791"/>
                  </a:lnTo>
                  <a:lnTo>
                    <a:pt x="1739" y="30357"/>
                  </a:lnTo>
                  <a:lnTo>
                    <a:pt x="1684" y="29922"/>
                  </a:lnTo>
                  <a:lnTo>
                    <a:pt x="1739" y="29759"/>
                  </a:lnTo>
                  <a:lnTo>
                    <a:pt x="1793" y="29542"/>
                  </a:lnTo>
                  <a:lnTo>
                    <a:pt x="1902" y="29162"/>
                  </a:lnTo>
                  <a:lnTo>
                    <a:pt x="2010" y="28782"/>
                  </a:lnTo>
                  <a:lnTo>
                    <a:pt x="2119" y="27967"/>
                  </a:lnTo>
                  <a:lnTo>
                    <a:pt x="2173" y="27587"/>
                  </a:lnTo>
                  <a:lnTo>
                    <a:pt x="2227" y="27207"/>
                  </a:lnTo>
                  <a:lnTo>
                    <a:pt x="2390" y="26827"/>
                  </a:lnTo>
                  <a:lnTo>
                    <a:pt x="2608" y="26447"/>
                  </a:lnTo>
                  <a:lnTo>
                    <a:pt x="2662" y="26338"/>
                  </a:lnTo>
                  <a:lnTo>
                    <a:pt x="2662" y="26175"/>
                  </a:lnTo>
                  <a:lnTo>
                    <a:pt x="2662" y="26012"/>
                  </a:lnTo>
                  <a:lnTo>
                    <a:pt x="2716" y="25958"/>
                  </a:lnTo>
                  <a:lnTo>
                    <a:pt x="2770" y="25904"/>
                  </a:lnTo>
                  <a:lnTo>
                    <a:pt x="2879" y="25850"/>
                  </a:lnTo>
                  <a:lnTo>
                    <a:pt x="2988" y="25687"/>
                  </a:lnTo>
                  <a:lnTo>
                    <a:pt x="3042" y="25361"/>
                  </a:lnTo>
                  <a:lnTo>
                    <a:pt x="3096" y="25144"/>
                  </a:lnTo>
                  <a:lnTo>
                    <a:pt x="3151" y="25035"/>
                  </a:lnTo>
                  <a:lnTo>
                    <a:pt x="3259" y="24926"/>
                  </a:lnTo>
                  <a:lnTo>
                    <a:pt x="3422" y="24763"/>
                  </a:lnTo>
                  <a:lnTo>
                    <a:pt x="3585" y="24546"/>
                  </a:lnTo>
                  <a:lnTo>
                    <a:pt x="3857" y="24112"/>
                  </a:lnTo>
                  <a:lnTo>
                    <a:pt x="4400" y="23243"/>
                  </a:lnTo>
                  <a:lnTo>
                    <a:pt x="4725" y="22863"/>
                  </a:lnTo>
                  <a:lnTo>
                    <a:pt x="5106" y="22537"/>
                  </a:lnTo>
                  <a:lnTo>
                    <a:pt x="5268" y="22374"/>
                  </a:lnTo>
                  <a:lnTo>
                    <a:pt x="5431" y="22211"/>
                  </a:lnTo>
                  <a:lnTo>
                    <a:pt x="5540" y="21994"/>
                  </a:lnTo>
                  <a:lnTo>
                    <a:pt x="5594" y="21777"/>
                  </a:lnTo>
                  <a:lnTo>
                    <a:pt x="5649" y="21179"/>
                  </a:lnTo>
                  <a:lnTo>
                    <a:pt x="5703" y="20854"/>
                  </a:lnTo>
                  <a:lnTo>
                    <a:pt x="5703" y="20582"/>
                  </a:lnTo>
                  <a:lnTo>
                    <a:pt x="5649" y="19767"/>
                  </a:lnTo>
                  <a:lnTo>
                    <a:pt x="5594" y="18953"/>
                  </a:lnTo>
                  <a:lnTo>
                    <a:pt x="5594" y="18138"/>
                  </a:lnTo>
                  <a:lnTo>
                    <a:pt x="5594" y="17324"/>
                  </a:lnTo>
                  <a:lnTo>
                    <a:pt x="5540" y="17052"/>
                  </a:lnTo>
                  <a:lnTo>
                    <a:pt x="5431" y="16781"/>
                  </a:lnTo>
                  <a:lnTo>
                    <a:pt x="5268" y="16509"/>
                  </a:lnTo>
                  <a:lnTo>
                    <a:pt x="5051" y="16292"/>
                  </a:lnTo>
                  <a:lnTo>
                    <a:pt x="4725" y="15966"/>
                  </a:lnTo>
                  <a:lnTo>
                    <a:pt x="4617" y="15749"/>
                  </a:lnTo>
                  <a:lnTo>
                    <a:pt x="4508" y="15532"/>
                  </a:lnTo>
                  <a:lnTo>
                    <a:pt x="4345" y="14826"/>
                  </a:lnTo>
                  <a:lnTo>
                    <a:pt x="4291" y="14120"/>
                  </a:lnTo>
                  <a:lnTo>
                    <a:pt x="4237" y="13360"/>
                  </a:lnTo>
                  <a:lnTo>
                    <a:pt x="4237" y="12654"/>
                  </a:lnTo>
                  <a:lnTo>
                    <a:pt x="4345" y="11187"/>
                  </a:lnTo>
                  <a:lnTo>
                    <a:pt x="4400" y="10699"/>
                  </a:lnTo>
                  <a:lnTo>
                    <a:pt x="4508" y="10318"/>
                  </a:lnTo>
                  <a:lnTo>
                    <a:pt x="4671" y="9884"/>
                  </a:lnTo>
                  <a:lnTo>
                    <a:pt x="4780" y="9721"/>
                  </a:lnTo>
                  <a:lnTo>
                    <a:pt x="4943" y="9504"/>
                  </a:lnTo>
                  <a:lnTo>
                    <a:pt x="5051" y="9341"/>
                  </a:lnTo>
                  <a:lnTo>
                    <a:pt x="5160" y="9178"/>
                  </a:lnTo>
                  <a:lnTo>
                    <a:pt x="5268" y="8744"/>
                  </a:lnTo>
                  <a:lnTo>
                    <a:pt x="5377" y="8363"/>
                  </a:lnTo>
                  <a:lnTo>
                    <a:pt x="5486" y="8038"/>
                  </a:lnTo>
                  <a:lnTo>
                    <a:pt x="6029" y="7060"/>
                  </a:lnTo>
                  <a:lnTo>
                    <a:pt x="6626" y="6083"/>
                  </a:lnTo>
                  <a:lnTo>
                    <a:pt x="7332" y="5268"/>
                  </a:lnTo>
                  <a:lnTo>
                    <a:pt x="8092" y="4508"/>
                  </a:lnTo>
                  <a:lnTo>
                    <a:pt x="8907" y="3802"/>
                  </a:lnTo>
                  <a:lnTo>
                    <a:pt x="9830" y="3205"/>
                  </a:lnTo>
                  <a:lnTo>
                    <a:pt x="10808" y="2662"/>
                  </a:lnTo>
                  <a:lnTo>
                    <a:pt x="11839" y="2227"/>
                  </a:lnTo>
                  <a:lnTo>
                    <a:pt x="12708" y="1901"/>
                  </a:lnTo>
                  <a:lnTo>
                    <a:pt x="13577" y="1738"/>
                  </a:lnTo>
                  <a:lnTo>
                    <a:pt x="14446" y="1575"/>
                  </a:lnTo>
                  <a:lnTo>
                    <a:pt x="15315" y="1467"/>
                  </a:lnTo>
                  <a:lnTo>
                    <a:pt x="16401" y="1358"/>
                  </a:lnTo>
                  <a:lnTo>
                    <a:pt x="16944" y="1304"/>
                  </a:lnTo>
                  <a:lnTo>
                    <a:pt x="17487" y="1304"/>
                  </a:lnTo>
                  <a:lnTo>
                    <a:pt x="18030" y="1413"/>
                  </a:lnTo>
                  <a:lnTo>
                    <a:pt x="18302" y="1413"/>
                  </a:lnTo>
                  <a:lnTo>
                    <a:pt x="18410" y="1358"/>
                  </a:lnTo>
                  <a:lnTo>
                    <a:pt x="18519" y="1304"/>
                  </a:lnTo>
                  <a:lnTo>
                    <a:pt x="18627" y="1195"/>
                  </a:lnTo>
                  <a:lnTo>
                    <a:pt x="18736" y="1141"/>
                  </a:lnTo>
                  <a:lnTo>
                    <a:pt x="18899" y="1141"/>
                  </a:lnTo>
                  <a:lnTo>
                    <a:pt x="19008" y="1195"/>
                  </a:lnTo>
                  <a:lnTo>
                    <a:pt x="19225" y="1304"/>
                  </a:lnTo>
                  <a:lnTo>
                    <a:pt x="19333" y="1358"/>
                  </a:lnTo>
                  <a:lnTo>
                    <a:pt x="19442" y="1304"/>
                  </a:lnTo>
                  <a:lnTo>
                    <a:pt x="19605" y="1250"/>
                  </a:lnTo>
                  <a:lnTo>
                    <a:pt x="20094" y="1141"/>
                  </a:lnTo>
                  <a:lnTo>
                    <a:pt x="20582" y="1087"/>
                  </a:lnTo>
                  <a:lnTo>
                    <a:pt x="23569" y="1087"/>
                  </a:lnTo>
                  <a:lnTo>
                    <a:pt x="23841" y="1141"/>
                  </a:lnTo>
                  <a:lnTo>
                    <a:pt x="24112" y="1141"/>
                  </a:lnTo>
                  <a:lnTo>
                    <a:pt x="24927" y="1304"/>
                  </a:lnTo>
                  <a:lnTo>
                    <a:pt x="25687" y="1467"/>
                  </a:lnTo>
                  <a:lnTo>
                    <a:pt x="26447" y="1521"/>
                  </a:lnTo>
                  <a:lnTo>
                    <a:pt x="27370" y="1521"/>
                  </a:lnTo>
                  <a:lnTo>
                    <a:pt x="27533" y="1575"/>
                  </a:lnTo>
                  <a:lnTo>
                    <a:pt x="28294" y="1793"/>
                  </a:lnTo>
                  <a:lnTo>
                    <a:pt x="29054" y="2010"/>
                  </a:lnTo>
                  <a:lnTo>
                    <a:pt x="30574" y="2390"/>
                  </a:lnTo>
                  <a:lnTo>
                    <a:pt x="30846" y="2390"/>
                  </a:lnTo>
                  <a:lnTo>
                    <a:pt x="30900" y="2336"/>
                  </a:lnTo>
                  <a:lnTo>
                    <a:pt x="31063" y="2227"/>
                  </a:lnTo>
                  <a:lnTo>
                    <a:pt x="31280" y="2173"/>
                  </a:lnTo>
                  <a:lnTo>
                    <a:pt x="31498" y="2173"/>
                  </a:lnTo>
                  <a:lnTo>
                    <a:pt x="31660" y="2227"/>
                  </a:lnTo>
                  <a:lnTo>
                    <a:pt x="31986" y="2281"/>
                  </a:lnTo>
                  <a:lnTo>
                    <a:pt x="32529" y="2281"/>
                  </a:lnTo>
                  <a:lnTo>
                    <a:pt x="32747" y="2390"/>
                  </a:lnTo>
                  <a:lnTo>
                    <a:pt x="32909" y="2499"/>
                  </a:lnTo>
                  <a:lnTo>
                    <a:pt x="33018" y="2770"/>
                  </a:lnTo>
                  <a:lnTo>
                    <a:pt x="33072" y="2879"/>
                  </a:lnTo>
                  <a:lnTo>
                    <a:pt x="33181" y="2987"/>
                  </a:lnTo>
                  <a:lnTo>
                    <a:pt x="34647" y="3259"/>
                  </a:lnTo>
                  <a:lnTo>
                    <a:pt x="34593" y="3150"/>
                  </a:lnTo>
                  <a:lnTo>
                    <a:pt x="34539" y="3096"/>
                  </a:lnTo>
                  <a:lnTo>
                    <a:pt x="34430" y="2987"/>
                  </a:lnTo>
                  <a:lnTo>
                    <a:pt x="34376" y="2879"/>
                  </a:lnTo>
                  <a:lnTo>
                    <a:pt x="35299" y="2879"/>
                  </a:lnTo>
                  <a:lnTo>
                    <a:pt x="35625" y="2933"/>
                  </a:lnTo>
                  <a:lnTo>
                    <a:pt x="35788" y="2987"/>
                  </a:lnTo>
                  <a:lnTo>
                    <a:pt x="35896" y="2987"/>
                  </a:lnTo>
                  <a:lnTo>
                    <a:pt x="36005" y="2933"/>
                  </a:lnTo>
                  <a:lnTo>
                    <a:pt x="36168" y="2879"/>
                  </a:lnTo>
                  <a:lnTo>
                    <a:pt x="36385" y="2824"/>
                  </a:lnTo>
                  <a:lnTo>
                    <a:pt x="36765" y="2879"/>
                  </a:lnTo>
                  <a:lnTo>
                    <a:pt x="37091" y="2987"/>
                  </a:lnTo>
                  <a:lnTo>
                    <a:pt x="37471" y="3150"/>
                  </a:lnTo>
                  <a:lnTo>
                    <a:pt x="36656" y="3530"/>
                  </a:lnTo>
                  <a:lnTo>
                    <a:pt x="36874" y="3639"/>
                  </a:lnTo>
                  <a:lnTo>
                    <a:pt x="36982" y="3748"/>
                  </a:lnTo>
                  <a:lnTo>
                    <a:pt x="37145" y="3748"/>
                  </a:lnTo>
                  <a:lnTo>
                    <a:pt x="37308" y="3693"/>
                  </a:lnTo>
                  <a:lnTo>
                    <a:pt x="38177" y="3530"/>
                  </a:lnTo>
                  <a:lnTo>
                    <a:pt x="38557" y="3476"/>
                  </a:lnTo>
                  <a:lnTo>
                    <a:pt x="38992" y="3476"/>
                  </a:lnTo>
                  <a:lnTo>
                    <a:pt x="39698" y="3639"/>
                  </a:lnTo>
                  <a:lnTo>
                    <a:pt x="40241" y="3639"/>
                  </a:lnTo>
                  <a:lnTo>
                    <a:pt x="40458" y="3585"/>
                  </a:lnTo>
                  <a:lnTo>
                    <a:pt x="40295" y="4182"/>
                  </a:lnTo>
                  <a:lnTo>
                    <a:pt x="40621" y="4073"/>
                  </a:lnTo>
                  <a:lnTo>
                    <a:pt x="40729" y="4019"/>
                  </a:lnTo>
                  <a:lnTo>
                    <a:pt x="40838" y="3911"/>
                  </a:lnTo>
                  <a:lnTo>
                    <a:pt x="40947" y="3693"/>
                  </a:lnTo>
                  <a:lnTo>
                    <a:pt x="40947" y="3313"/>
                  </a:lnTo>
                  <a:lnTo>
                    <a:pt x="40947" y="3150"/>
                  </a:lnTo>
                  <a:lnTo>
                    <a:pt x="40947" y="3096"/>
                  </a:lnTo>
                  <a:lnTo>
                    <a:pt x="40838" y="3042"/>
                  </a:lnTo>
                  <a:lnTo>
                    <a:pt x="40729" y="3096"/>
                  </a:lnTo>
                  <a:lnTo>
                    <a:pt x="40241" y="3259"/>
                  </a:lnTo>
                  <a:lnTo>
                    <a:pt x="39752" y="3259"/>
                  </a:lnTo>
                  <a:lnTo>
                    <a:pt x="39317" y="3205"/>
                  </a:lnTo>
                  <a:lnTo>
                    <a:pt x="38829" y="3042"/>
                  </a:lnTo>
                  <a:lnTo>
                    <a:pt x="38177" y="2662"/>
                  </a:lnTo>
                  <a:lnTo>
                    <a:pt x="37851" y="2553"/>
                  </a:lnTo>
                  <a:lnTo>
                    <a:pt x="37580" y="2553"/>
                  </a:lnTo>
                  <a:lnTo>
                    <a:pt x="37308" y="2662"/>
                  </a:lnTo>
                  <a:lnTo>
                    <a:pt x="36982" y="2716"/>
                  </a:lnTo>
                  <a:lnTo>
                    <a:pt x="36711" y="2716"/>
                  </a:lnTo>
                  <a:lnTo>
                    <a:pt x="36439" y="2662"/>
                  </a:lnTo>
                  <a:lnTo>
                    <a:pt x="36222" y="2607"/>
                  </a:lnTo>
                  <a:lnTo>
                    <a:pt x="35951" y="2499"/>
                  </a:lnTo>
                  <a:lnTo>
                    <a:pt x="35462" y="2173"/>
                  </a:lnTo>
                  <a:lnTo>
                    <a:pt x="35082" y="1956"/>
                  </a:lnTo>
                  <a:lnTo>
                    <a:pt x="34919" y="1901"/>
                  </a:lnTo>
                  <a:lnTo>
                    <a:pt x="34702" y="1847"/>
                  </a:lnTo>
                  <a:lnTo>
                    <a:pt x="33941" y="1793"/>
                  </a:lnTo>
                  <a:lnTo>
                    <a:pt x="33181" y="1630"/>
                  </a:lnTo>
                  <a:lnTo>
                    <a:pt x="31660" y="1304"/>
                  </a:lnTo>
                  <a:lnTo>
                    <a:pt x="31389" y="1250"/>
                  </a:lnTo>
                  <a:lnTo>
                    <a:pt x="31226" y="1304"/>
                  </a:lnTo>
                  <a:lnTo>
                    <a:pt x="31117" y="1413"/>
                  </a:lnTo>
                  <a:lnTo>
                    <a:pt x="31009" y="1684"/>
                  </a:lnTo>
                  <a:lnTo>
                    <a:pt x="30900" y="1684"/>
                  </a:lnTo>
                  <a:lnTo>
                    <a:pt x="30846" y="1521"/>
                  </a:lnTo>
                  <a:lnTo>
                    <a:pt x="30683" y="1358"/>
                  </a:lnTo>
                  <a:lnTo>
                    <a:pt x="30411" y="1141"/>
                  </a:lnTo>
                  <a:lnTo>
                    <a:pt x="30031" y="978"/>
                  </a:lnTo>
                  <a:lnTo>
                    <a:pt x="29651" y="924"/>
                  </a:lnTo>
                  <a:lnTo>
                    <a:pt x="26719" y="435"/>
                  </a:lnTo>
                  <a:lnTo>
                    <a:pt x="25253" y="272"/>
                  </a:lnTo>
                  <a:lnTo>
                    <a:pt x="23732" y="109"/>
                  </a:lnTo>
                  <a:lnTo>
                    <a:pt x="226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4898800" y="3637425"/>
              <a:ext cx="19025" cy="1375"/>
            </a:xfrm>
            <a:custGeom>
              <a:avLst/>
              <a:gdLst/>
              <a:ahLst/>
              <a:cxnLst/>
              <a:rect l="l" t="t" r="r" b="b"/>
              <a:pathLst>
                <a:path w="761" h="55" extrusionOk="0">
                  <a:moveTo>
                    <a:pt x="0" y="0"/>
                  </a:moveTo>
                  <a:lnTo>
                    <a:pt x="380" y="55"/>
                  </a:lnTo>
                  <a:lnTo>
                    <a:pt x="543" y="55"/>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5665850" y="4420775"/>
              <a:ext cx="25800" cy="20375"/>
            </a:xfrm>
            <a:custGeom>
              <a:avLst/>
              <a:gdLst/>
              <a:ahLst/>
              <a:cxnLst/>
              <a:rect l="l" t="t" r="r" b="b"/>
              <a:pathLst>
                <a:path w="1032" h="815" extrusionOk="0">
                  <a:moveTo>
                    <a:pt x="598" y="0"/>
                  </a:moveTo>
                  <a:lnTo>
                    <a:pt x="489" y="109"/>
                  </a:lnTo>
                  <a:lnTo>
                    <a:pt x="380" y="217"/>
                  </a:lnTo>
                  <a:lnTo>
                    <a:pt x="272" y="380"/>
                  </a:lnTo>
                  <a:lnTo>
                    <a:pt x="163" y="489"/>
                  </a:lnTo>
                  <a:lnTo>
                    <a:pt x="54" y="652"/>
                  </a:lnTo>
                  <a:lnTo>
                    <a:pt x="0" y="706"/>
                  </a:lnTo>
                  <a:lnTo>
                    <a:pt x="54" y="760"/>
                  </a:lnTo>
                  <a:lnTo>
                    <a:pt x="109" y="760"/>
                  </a:lnTo>
                  <a:lnTo>
                    <a:pt x="163" y="815"/>
                  </a:lnTo>
                  <a:lnTo>
                    <a:pt x="217" y="760"/>
                  </a:lnTo>
                  <a:lnTo>
                    <a:pt x="652" y="435"/>
                  </a:lnTo>
                  <a:lnTo>
                    <a:pt x="10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5425550" y="3804400"/>
              <a:ext cx="909625" cy="923200"/>
            </a:xfrm>
            <a:custGeom>
              <a:avLst/>
              <a:gdLst/>
              <a:ahLst/>
              <a:cxnLst/>
              <a:rect l="l" t="t" r="r" b="b"/>
              <a:pathLst>
                <a:path w="36385" h="36928" extrusionOk="0">
                  <a:moveTo>
                    <a:pt x="15260" y="16890"/>
                  </a:moveTo>
                  <a:lnTo>
                    <a:pt x="15314" y="16944"/>
                  </a:lnTo>
                  <a:lnTo>
                    <a:pt x="15314" y="16998"/>
                  </a:lnTo>
                  <a:lnTo>
                    <a:pt x="15314" y="17161"/>
                  </a:lnTo>
                  <a:lnTo>
                    <a:pt x="15260" y="17215"/>
                  </a:lnTo>
                  <a:lnTo>
                    <a:pt x="15206" y="17270"/>
                  </a:lnTo>
                  <a:lnTo>
                    <a:pt x="15097" y="17215"/>
                  </a:lnTo>
                  <a:lnTo>
                    <a:pt x="15097" y="17107"/>
                  </a:lnTo>
                  <a:lnTo>
                    <a:pt x="15097" y="16998"/>
                  </a:lnTo>
                  <a:lnTo>
                    <a:pt x="15151" y="16944"/>
                  </a:lnTo>
                  <a:lnTo>
                    <a:pt x="15260" y="16890"/>
                  </a:lnTo>
                  <a:close/>
                  <a:moveTo>
                    <a:pt x="12979" y="21017"/>
                  </a:moveTo>
                  <a:lnTo>
                    <a:pt x="13033" y="21071"/>
                  </a:lnTo>
                  <a:lnTo>
                    <a:pt x="13088" y="21071"/>
                  </a:lnTo>
                  <a:lnTo>
                    <a:pt x="13088" y="21125"/>
                  </a:lnTo>
                  <a:lnTo>
                    <a:pt x="12762" y="21614"/>
                  </a:lnTo>
                  <a:lnTo>
                    <a:pt x="12708" y="21668"/>
                  </a:lnTo>
                  <a:lnTo>
                    <a:pt x="12653" y="21668"/>
                  </a:lnTo>
                  <a:lnTo>
                    <a:pt x="12545" y="21560"/>
                  </a:lnTo>
                  <a:lnTo>
                    <a:pt x="12599" y="21451"/>
                  </a:lnTo>
                  <a:lnTo>
                    <a:pt x="12708" y="21288"/>
                  </a:lnTo>
                  <a:lnTo>
                    <a:pt x="12870" y="21071"/>
                  </a:lnTo>
                  <a:lnTo>
                    <a:pt x="12979" y="21017"/>
                  </a:lnTo>
                  <a:close/>
                  <a:moveTo>
                    <a:pt x="8092" y="25741"/>
                  </a:moveTo>
                  <a:lnTo>
                    <a:pt x="8363" y="25795"/>
                  </a:lnTo>
                  <a:lnTo>
                    <a:pt x="8635" y="25904"/>
                  </a:lnTo>
                  <a:lnTo>
                    <a:pt x="8417" y="26067"/>
                  </a:lnTo>
                  <a:lnTo>
                    <a:pt x="8309" y="26121"/>
                  </a:lnTo>
                  <a:lnTo>
                    <a:pt x="8200" y="26013"/>
                  </a:lnTo>
                  <a:lnTo>
                    <a:pt x="8092" y="25741"/>
                  </a:lnTo>
                  <a:close/>
                  <a:moveTo>
                    <a:pt x="4616" y="28782"/>
                  </a:moveTo>
                  <a:lnTo>
                    <a:pt x="4616" y="28945"/>
                  </a:lnTo>
                  <a:lnTo>
                    <a:pt x="4562" y="29054"/>
                  </a:lnTo>
                  <a:lnTo>
                    <a:pt x="4453" y="29108"/>
                  </a:lnTo>
                  <a:lnTo>
                    <a:pt x="4290" y="29108"/>
                  </a:lnTo>
                  <a:lnTo>
                    <a:pt x="4399" y="28891"/>
                  </a:lnTo>
                  <a:lnTo>
                    <a:pt x="4616" y="28782"/>
                  </a:lnTo>
                  <a:close/>
                  <a:moveTo>
                    <a:pt x="3639" y="30248"/>
                  </a:moveTo>
                  <a:lnTo>
                    <a:pt x="3965" y="30303"/>
                  </a:lnTo>
                  <a:lnTo>
                    <a:pt x="3639" y="30574"/>
                  </a:lnTo>
                  <a:lnTo>
                    <a:pt x="3259" y="30791"/>
                  </a:lnTo>
                  <a:lnTo>
                    <a:pt x="3313" y="30466"/>
                  </a:lnTo>
                  <a:lnTo>
                    <a:pt x="3313" y="30357"/>
                  </a:lnTo>
                  <a:lnTo>
                    <a:pt x="3421" y="30303"/>
                  </a:lnTo>
                  <a:lnTo>
                    <a:pt x="3476" y="30248"/>
                  </a:lnTo>
                  <a:close/>
                  <a:moveTo>
                    <a:pt x="20364" y="1"/>
                  </a:moveTo>
                  <a:lnTo>
                    <a:pt x="20310" y="55"/>
                  </a:lnTo>
                  <a:lnTo>
                    <a:pt x="20256" y="218"/>
                  </a:lnTo>
                  <a:lnTo>
                    <a:pt x="20039" y="1793"/>
                  </a:lnTo>
                  <a:lnTo>
                    <a:pt x="19713" y="3313"/>
                  </a:lnTo>
                  <a:lnTo>
                    <a:pt x="19170" y="5268"/>
                  </a:lnTo>
                  <a:lnTo>
                    <a:pt x="18518" y="7115"/>
                  </a:lnTo>
                  <a:lnTo>
                    <a:pt x="18410" y="7332"/>
                  </a:lnTo>
                  <a:lnTo>
                    <a:pt x="18464" y="7386"/>
                  </a:lnTo>
                  <a:lnTo>
                    <a:pt x="18518" y="7495"/>
                  </a:lnTo>
                  <a:lnTo>
                    <a:pt x="18681" y="7603"/>
                  </a:lnTo>
                  <a:lnTo>
                    <a:pt x="18735" y="7712"/>
                  </a:lnTo>
                  <a:lnTo>
                    <a:pt x="18681" y="7821"/>
                  </a:lnTo>
                  <a:lnTo>
                    <a:pt x="18627" y="7929"/>
                  </a:lnTo>
                  <a:lnTo>
                    <a:pt x="18464" y="8147"/>
                  </a:lnTo>
                  <a:lnTo>
                    <a:pt x="18301" y="8364"/>
                  </a:lnTo>
                  <a:lnTo>
                    <a:pt x="18247" y="8581"/>
                  </a:lnTo>
                  <a:lnTo>
                    <a:pt x="18301" y="8852"/>
                  </a:lnTo>
                  <a:lnTo>
                    <a:pt x="18247" y="8961"/>
                  </a:lnTo>
                  <a:lnTo>
                    <a:pt x="18192" y="9015"/>
                  </a:lnTo>
                  <a:lnTo>
                    <a:pt x="18029" y="9233"/>
                  </a:lnTo>
                  <a:lnTo>
                    <a:pt x="17921" y="9450"/>
                  </a:lnTo>
                  <a:lnTo>
                    <a:pt x="17758" y="9884"/>
                  </a:lnTo>
                  <a:lnTo>
                    <a:pt x="17649" y="10264"/>
                  </a:lnTo>
                  <a:lnTo>
                    <a:pt x="17541" y="10482"/>
                  </a:lnTo>
                  <a:lnTo>
                    <a:pt x="17378" y="10645"/>
                  </a:lnTo>
                  <a:lnTo>
                    <a:pt x="17106" y="10916"/>
                  </a:lnTo>
                  <a:lnTo>
                    <a:pt x="16943" y="11188"/>
                  </a:lnTo>
                  <a:lnTo>
                    <a:pt x="16943" y="11513"/>
                  </a:lnTo>
                  <a:lnTo>
                    <a:pt x="16998" y="11894"/>
                  </a:lnTo>
                  <a:lnTo>
                    <a:pt x="17052" y="12056"/>
                  </a:lnTo>
                  <a:lnTo>
                    <a:pt x="16998" y="12165"/>
                  </a:lnTo>
                  <a:lnTo>
                    <a:pt x="16943" y="12219"/>
                  </a:lnTo>
                  <a:lnTo>
                    <a:pt x="16835" y="12274"/>
                  </a:lnTo>
                  <a:lnTo>
                    <a:pt x="16726" y="12382"/>
                  </a:lnTo>
                  <a:lnTo>
                    <a:pt x="16617" y="12437"/>
                  </a:lnTo>
                  <a:lnTo>
                    <a:pt x="16617" y="12545"/>
                  </a:lnTo>
                  <a:lnTo>
                    <a:pt x="16563" y="12654"/>
                  </a:lnTo>
                  <a:lnTo>
                    <a:pt x="16509" y="13034"/>
                  </a:lnTo>
                  <a:lnTo>
                    <a:pt x="16400" y="13360"/>
                  </a:lnTo>
                  <a:lnTo>
                    <a:pt x="16237" y="13686"/>
                  </a:lnTo>
                  <a:lnTo>
                    <a:pt x="16074" y="14011"/>
                  </a:lnTo>
                  <a:lnTo>
                    <a:pt x="15314" y="15097"/>
                  </a:lnTo>
                  <a:lnTo>
                    <a:pt x="15043" y="15695"/>
                  </a:lnTo>
                  <a:lnTo>
                    <a:pt x="14825" y="16292"/>
                  </a:lnTo>
                  <a:lnTo>
                    <a:pt x="14771" y="16455"/>
                  </a:lnTo>
                  <a:lnTo>
                    <a:pt x="14663" y="16618"/>
                  </a:lnTo>
                  <a:lnTo>
                    <a:pt x="14554" y="16727"/>
                  </a:lnTo>
                  <a:lnTo>
                    <a:pt x="14391" y="16835"/>
                  </a:lnTo>
                  <a:lnTo>
                    <a:pt x="14337" y="16890"/>
                  </a:lnTo>
                  <a:lnTo>
                    <a:pt x="14282" y="16944"/>
                  </a:lnTo>
                  <a:lnTo>
                    <a:pt x="14282" y="16998"/>
                  </a:lnTo>
                  <a:lnTo>
                    <a:pt x="14282" y="17161"/>
                  </a:lnTo>
                  <a:lnTo>
                    <a:pt x="14282" y="17270"/>
                  </a:lnTo>
                  <a:lnTo>
                    <a:pt x="14174" y="17433"/>
                  </a:lnTo>
                  <a:lnTo>
                    <a:pt x="13957" y="17595"/>
                  </a:lnTo>
                  <a:lnTo>
                    <a:pt x="13739" y="17704"/>
                  </a:lnTo>
                  <a:lnTo>
                    <a:pt x="13685" y="17758"/>
                  </a:lnTo>
                  <a:lnTo>
                    <a:pt x="13631" y="17758"/>
                  </a:lnTo>
                  <a:lnTo>
                    <a:pt x="13685" y="17921"/>
                  </a:lnTo>
                  <a:lnTo>
                    <a:pt x="13739" y="18084"/>
                  </a:lnTo>
                  <a:lnTo>
                    <a:pt x="13739" y="18247"/>
                  </a:lnTo>
                  <a:lnTo>
                    <a:pt x="13631" y="18410"/>
                  </a:lnTo>
                  <a:lnTo>
                    <a:pt x="13468" y="18519"/>
                  </a:lnTo>
                  <a:lnTo>
                    <a:pt x="12327" y="19170"/>
                  </a:lnTo>
                  <a:lnTo>
                    <a:pt x="12436" y="19333"/>
                  </a:lnTo>
                  <a:lnTo>
                    <a:pt x="12599" y="19442"/>
                  </a:lnTo>
                  <a:lnTo>
                    <a:pt x="12708" y="19550"/>
                  </a:lnTo>
                  <a:lnTo>
                    <a:pt x="12816" y="19713"/>
                  </a:lnTo>
                  <a:lnTo>
                    <a:pt x="12545" y="19768"/>
                  </a:lnTo>
                  <a:lnTo>
                    <a:pt x="12327" y="19876"/>
                  </a:lnTo>
                  <a:lnTo>
                    <a:pt x="12164" y="20093"/>
                  </a:lnTo>
                  <a:lnTo>
                    <a:pt x="12110" y="20311"/>
                  </a:lnTo>
                  <a:lnTo>
                    <a:pt x="12002" y="20528"/>
                  </a:lnTo>
                  <a:lnTo>
                    <a:pt x="11893" y="20691"/>
                  </a:lnTo>
                  <a:lnTo>
                    <a:pt x="11784" y="20799"/>
                  </a:lnTo>
                  <a:lnTo>
                    <a:pt x="11621" y="20962"/>
                  </a:lnTo>
                  <a:lnTo>
                    <a:pt x="11078" y="21288"/>
                  </a:lnTo>
                  <a:lnTo>
                    <a:pt x="10970" y="21397"/>
                  </a:lnTo>
                  <a:lnTo>
                    <a:pt x="10970" y="21451"/>
                  </a:lnTo>
                  <a:lnTo>
                    <a:pt x="10970" y="21505"/>
                  </a:lnTo>
                  <a:lnTo>
                    <a:pt x="11024" y="21777"/>
                  </a:lnTo>
                  <a:lnTo>
                    <a:pt x="10970" y="21831"/>
                  </a:lnTo>
                  <a:lnTo>
                    <a:pt x="10970" y="21886"/>
                  </a:lnTo>
                  <a:lnTo>
                    <a:pt x="10481" y="21886"/>
                  </a:lnTo>
                  <a:lnTo>
                    <a:pt x="10372" y="21940"/>
                  </a:lnTo>
                  <a:lnTo>
                    <a:pt x="10372" y="22048"/>
                  </a:lnTo>
                  <a:lnTo>
                    <a:pt x="10372" y="22211"/>
                  </a:lnTo>
                  <a:lnTo>
                    <a:pt x="10481" y="22483"/>
                  </a:lnTo>
                  <a:lnTo>
                    <a:pt x="10481" y="22809"/>
                  </a:lnTo>
                  <a:lnTo>
                    <a:pt x="10318" y="22700"/>
                  </a:lnTo>
                  <a:lnTo>
                    <a:pt x="10101" y="22592"/>
                  </a:lnTo>
                  <a:lnTo>
                    <a:pt x="9938" y="22483"/>
                  </a:lnTo>
                  <a:lnTo>
                    <a:pt x="9829" y="22483"/>
                  </a:lnTo>
                  <a:lnTo>
                    <a:pt x="9666" y="22537"/>
                  </a:lnTo>
                  <a:lnTo>
                    <a:pt x="9504" y="22646"/>
                  </a:lnTo>
                  <a:lnTo>
                    <a:pt x="9178" y="23026"/>
                  </a:lnTo>
                  <a:lnTo>
                    <a:pt x="8798" y="23406"/>
                  </a:lnTo>
                  <a:lnTo>
                    <a:pt x="8255" y="24058"/>
                  </a:lnTo>
                  <a:lnTo>
                    <a:pt x="7712" y="24655"/>
                  </a:lnTo>
                  <a:lnTo>
                    <a:pt x="7386" y="24927"/>
                  </a:lnTo>
                  <a:lnTo>
                    <a:pt x="7060" y="25144"/>
                  </a:lnTo>
                  <a:lnTo>
                    <a:pt x="6680" y="25361"/>
                  </a:lnTo>
                  <a:lnTo>
                    <a:pt x="6300" y="25524"/>
                  </a:lnTo>
                  <a:lnTo>
                    <a:pt x="6463" y="25687"/>
                  </a:lnTo>
                  <a:lnTo>
                    <a:pt x="6680" y="25850"/>
                  </a:lnTo>
                  <a:lnTo>
                    <a:pt x="6788" y="25904"/>
                  </a:lnTo>
                  <a:lnTo>
                    <a:pt x="6788" y="25958"/>
                  </a:lnTo>
                  <a:lnTo>
                    <a:pt x="6788" y="26067"/>
                  </a:lnTo>
                  <a:lnTo>
                    <a:pt x="6680" y="26121"/>
                  </a:lnTo>
                  <a:lnTo>
                    <a:pt x="6571" y="26230"/>
                  </a:lnTo>
                  <a:lnTo>
                    <a:pt x="6408" y="26284"/>
                  </a:lnTo>
                  <a:lnTo>
                    <a:pt x="6300" y="26284"/>
                  </a:lnTo>
                  <a:lnTo>
                    <a:pt x="6137" y="26230"/>
                  </a:lnTo>
                  <a:lnTo>
                    <a:pt x="5702" y="26067"/>
                  </a:lnTo>
                  <a:lnTo>
                    <a:pt x="5376" y="26067"/>
                  </a:lnTo>
                  <a:lnTo>
                    <a:pt x="5268" y="26176"/>
                  </a:lnTo>
                  <a:lnTo>
                    <a:pt x="4399" y="27099"/>
                  </a:lnTo>
                  <a:lnTo>
                    <a:pt x="4182" y="27316"/>
                  </a:lnTo>
                  <a:lnTo>
                    <a:pt x="4127" y="27479"/>
                  </a:lnTo>
                  <a:lnTo>
                    <a:pt x="4182" y="27642"/>
                  </a:lnTo>
                  <a:lnTo>
                    <a:pt x="4453" y="27859"/>
                  </a:lnTo>
                  <a:lnTo>
                    <a:pt x="4562" y="27913"/>
                  </a:lnTo>
                  <a:lnTo>
                    <a:pt x="4562" y="28022"/>
                  </a:lnTo>
                  <a:lnTo>
                    <a:pt x="4562" y="28131"/>
                  </a:lnTo>
                  <a:lnTo>
                    <a:pt x="4453" y="28239"/>
                  </a:lnTo>
                  <a:lnTo>
                    <a:pt x="4236" y="28348"/>
                  </a:lnTo>
                  <a:lnTo>
                    <a:pt x="4073" y="28402"/>
                  </a:lnTo>
                  <a:lnTo>
                    <a:pt x="3856" y="28348"/>
                  </a:lnTo>
                  <a:lnTo>
                    <a:pt x="3639" y="28293"/>
                  </a:lnTo>
                  <a:lnTo>
                    <a:pt x="3476" y="28348"/>
                  </a:lnTo>
                  <a:lnTo>
                    <a:pt x="3313" y="28402"/>
                  </a:lnTo>
                  <a:lnTo>
                    <a:pt x="3204" y="28565"/>
                  </a:lnTo>
                  <a:lnTo>
                    <a:pt x="2118" y="30357"/>
                  </a:lnTo>
                  <a:lnTo>
                    <a:pt x="2335" y="30194"/>
                  </a:lnTo>
                  <a:lnTo>
                    <a:pt x="2607" y="30031"/>
                  </a:lnTo>
                  <a:lnTo>
                    <a:pt x="2824" y="29868"/>
                  </a:lnTo>
                  <a:lnTo>
                    <a:pt x="3041" y="29705"/>
                  </a:lnTo>
                  <a:lnTo>
                    <a:pt x="3041" y="30086"/>
                  </a:lnTo>
                  <a:lnTo>
                    <a:pt x="2987" y="30194"/>
                  </a:lnTo>
                  <a:lnTo>
                    <a:pt x="2933" y="30303"/>
                  </a:lnTo>
                  <a:lnTo>
                    <a:pt x="2824" y="30357"/>
                  </a:lnTo>
                  <a:lnTo>
                    <a:pt x="2716" y="30411"/>
                  </a:lnTo>
                  <a:lnTo>
                    <a:pt x="2064" y="30411"/>
                  </a:lnTo>
                  <a:lnTo>
                    <a:pt x="1684" y="31063"/>
                  </a:lnTo>
                  <a:lnTo>
                    <a:pt x="1412" y="31660"/>
                  </a:lnTo>
                  <a:lnTo>
                    <a:pt x="923" y="33018"/>
                  </a:lnTo>
                  <a:lnTo>
                    <a:pt x="489" y="34376"/>
                  </a:lnTo>
                  <a:lnTo>
                    <a:pt x="55" y="35733"/>
                  </a:lnTo>
                  <a:lnTo>
                    <a:pt x="0" y="36113"/>
                  </a:lnTo>
                  <a:lnTo>
                    <a:pt x="55" y="36439"/>
                  </a:lnTo>
                  <a:lnTo>
                    <a:pt x="109" y="36548"/>
                  </a:lnTo>
                  <a:lnTo>
                    <a:pt x="163" y="36602"/>
                  </a:lnTo>
                  <a:lnTo>
                    <a:pt x="218" y="36602"/>
                  </a:lnTo>
                  <a:lnTo>
                    <a:pt x="272" y="36493"/>
                  </a:lnTo>
                  <a:lnTo>
                    <a:pt x="489" y="36276"/>
                  </a:lnTo>
                  <a:lnTo>
                    <a:pt x="598" y="36222"/>
                  </a:lnTo>
                  <a:lnTo>
                    <a:pt x="706" y="36113"/>
                  </a:lnTo>
                  <a:lnTo>
                    <a:pt x="706" y="36602"/>
                  </a:lnTo>
                  <a:lnTo>
                    <a:pt x="706" y="36765"/>
                  </a:lnTo>
                  <a:lnTo>
                    <a:pt x="761" y="36874"/>
                  </a:lnTo>
                  <a:lnTo>
                    <a:pt x="815" y="36928"/>
                  </a:lnTo>
                  <a:lnTo>
                    <a:pt x="1249" y="36928"/>
                  </a:lnTo>
                  <a:lnTo>
                    <a:pt x="1249" y="36819"/>
                  </a:lnTo>
                  <a:lnTo>
                    <a:pt x="1141" y="36493"/>
                  </a:lnTo>
                  <a:lnTo>
                    <a:pt x="1141" y="36331"/>
                  </a:lnTo>
                  <a:lnTo>
                    <a:pt x="1249" y="36276"/>
                  </a:lnTo>
                  <a:lnTo>
                    <a:pt x="1575" y="36222"/>
                  </a:lnTo>
                  <a:lnTo>
                    <a:pt x="1684" y="36168"/>
                  </a:lnTo>
                  <a:lnTo>
                    <a:pt x="1792" y="36059"/>
                  </a:lnTo>
                  <a:lnTo>
                    <a:pt x="1847" y="35842"/>
                  </a:lnTo>
                  <a:lnTo>
                    <a:pt x="1901" y="35733"/>
                  </a:lnTo>
                  <a:lnTo>
                    <a:pt x="1901" y="35625"/>
                  </a:lnTo>
                  <a:lnTo>
                    <a:pt x="1847" y="35570"/>
                  </a:lnTo>
                  <a:lnTo>
                    <a:pt x="1684" y="35570"/>
                  </a:lnTo>
                  <a:lnTo>
                    <a:pt x="1575" y="35679"/>
                  </a:lnTo>
                  <a:lnTo>
                    <a:pt x="1467" y="35733"/>
                  </a:lnTo>
                  <a:lnTo>
                    <a:pt x="1358" y="35787"/>
                  </a:lnTo>
                  <a:lnTo>
                    <a:pt x="1304" y="35733"/>
                  </a:lnTo>
                  <a:lnTo>
                    <a:pt x="1195" y="35625"/>
                  </a:lnTo>
                  <a:lnTo>
                    <a:pt x="1032" y="35407"/>
                  </a:lnTo>
                  <a:lnTo>
                    <a:pt x="923" y="35244"/>
                  </a:lnTo>
                  <a:lnTo>
                    <a:pt x="923" y="35190"/>
                  </a:lnTo>
                  <a:lnTo>
                    <a:pt x="978" y="35082"/>
                  </a:lnTo>
                  <a:lnTo>
                    <a:pt x="1141" y="35027"/>
                  </a:lnTo>
                  <a:lnTo>
                    <a:pt x="1249" y="34973"/>
                  </a:lnTo>
                  <a:lnTo>
                    <a:pt x="1304" y="34919"/>
                  </a:lnTo>
                  <a:lnTo>
                    <a:pt x="1304" y="34810"/>
                  </a:lnTo>
                  <a:lnTo>
                    <a:pt x="1195" y="34701"/>
                  </a:lnTo>
                  <a:lnTo>
                    <a:pt x="1032" y="34430"/>
                  </a:lnTo>
                  <a:lnTo>
                    <a:pt x="978" y="34321"/>
                  </a:lnTo>
                  <a:lnTo>
                    <a:pt x="1032" y="34267"/>
                  </a:lnTo>
                  <a:lnTo>
                    <a:pt x="1195" y="34158"/>
                  </a:lnTo>
                  <a:lnTo>
                    <a:pt x="1358" y="34104"/>
                  </a:lnTo>
                  <a:lnTo>
                    <a:pt x="1738" y="34104"/>
                  </a:lnTo>
                  <a:lnTo>
                    <a:pt x="1847" y="34158"/>
                  </a:lnTo>
                  <a:lnTo>
                    <a:pt x="1901" y="34213"/>
                  </a:lnTo>
                  <a:lnTo>
                    <a:pt x="1955" y="34430"/>
                  </a:lnTo>
                  <a:lnTo>
                    <a:pt x="2010" y="34538"/>
                  </a:lnTo>
                  <a:lnTo>
                    <a:pt x="2010" y="34593"/>
                  </a:lnTo>
                  <a:lnTo>
                    <a:pt x="2172" y="34593"/>
                  </a:lnTo>
                  <a:lnTo>
                    <a:pt x="2227" y="34484"/>
                  </a:lnTo>
                  <a:lnTo>
                    <a:pt x="2335" y="34267"/>
                  </a:lnTo>
                  <a:lnTo>
                    <a:pt x="2444" y="34050"/>
                  </a:lnTo>
                  <a:lnTo>
                    <a:pt x="2553" y="33561"/>
                  </a:lnTo>
                  <a:lnTo>
                    <a:pt x="2716" y="33181"/>
                  </a:lnTo>
                  <a:lnTo>
                    <a:pt x="2824" y="32964"/>
                  </a:lnTo>
                  <a:lnTo>
                    <a:pt x="2987" y="32855"/>
                  </a:lnTo>
                  <a:lnTo>
                    <a:pt x="3150" y="32746"/>
                  </a:lnTo>
                  <a:lnTo>
                    <a:pt x="3150" y="32638"/>
                  </a:lnTo>
                  <a:lnTo>
                    <a:pt x="3041" y="32475"/>
                  </a:lnTo>
                  <a:lnTo>
                    <a:pt x="2824" y="32366"/>
                  </a:lnTo>
                  <a:lnTo>
                    <a:pt x="2770" y="32366"/>
                  </a:lnTo>
                  <a:lnTo>
                    <a:pt x="2716" y="32421"/>
                  </a:lnTo>
                  <a:lnTo>
                    <a:pt x="2661" y="32584"/>
                  </a:lnTo>
                  <a:lnTo>
                    <a:pt x="1955" y="33833"/>
                  </a:lnTo>
                  <a:lnTo>
                    <a:pt x="1847" y="33615"/>
                  </a:lnTo>
                  <a:lnTo>
                    <a:pt x="1847" y="33452"/>
                  </a:lnTo>
                  <a:lnTo>
                    <a:pt x="1847" y="33289"/>
                  </a:lnTo>
                  <a:lnTo>
                    <a:pt x="1955" y="33127"/>
                  </a:lnTo>
                  <a:lnTo>
                    <a:pt x="2227" y="32475"/>
                  </a:lnTo>
                  <a:lnTo>
                    <a:pt x="2553" y="31823"/>
                  </a:lnTo>
                  <a:lnTo>
                    <a:pt x="2661" y="31660"/>
                  </a:lnTo>
                  <a:lnTo>
                    <a:pt x="2770" y="31552"/>
                  </a:lnTo>
                  <a:lnTo>
                    <a:pt x="3150" y="31552"/>
                  </a:lnTo>
                  <a:lnTo>
                    <a:pt x="3367" y="31606"/>
                  </a:lnTo>
                  <a:lnTo>
                    <a:pt x="3476" y="31606"/>
                  </a:lnTo>
                  <a:lnTo>
                    <a:pt x="3584" y="31552"/>
                  </a:lnTo>
                  <a:lnTo>
                    <a:pt x="4616" y="29923"/>
                  </a:lnTo>
                  <a:lnTo>
                    <a:pt x="4399" y="29868"/>
                  </a:lnTo>
                  <a:lnTo>
                    <a:pt x="4236" y="29868"/>
                  </a:lnTo>
                  <a:lnTo>
                    <a:pt x="4019" y="29923"/>
                  </a:lnTo>
                  <a:lnTo>
                    <a:pt x="3802" y="29868"/>
                  </a:lnTo>
                  <a:lnTo>
                    <a:pt x="3965" y="29760"/>
                  </a:lnTo>
                  <a:lnTo>
                    <a:pt x="4127" y="29597"/>
                  </a:lnTo>
                  <a:lnTo>
                    <a:pt x="4290" y="29542"/>
                  </a:lnTo>
                  <a:lnTo>
                    <a:pt x="4453" y="29542"/>
                  </a:lnTo>
                  <a:lnTo>
                    <a:pt x="4616" y="29705"/>
                  </a:lnTo>
                  <a:lnTo>
                    <a:pt x="4670" y="29760"/>
                  </a:lnTo>
                  <a:lnTo>
                    <a:pt x="4725" y="29760"/>
                  </a:lnTo>
                  <a:lnTo>
                    <a:pt x="5051" y="29542"/>
                  </a:lnTo>
                  <a:lnTo>
                    <a:pt x="5159" y="29434"/>
                  </a:lnTo>
                  <a:lnTo>
                    <a:pt x="5214" y="29271"/>
                  </a:lnTo>
                  <a:lnTo>
                    <a:pt x="5268" y="28999"/>
                  </a:lnTo>
                  <a:lnTo>
                    <a:pt x="5322" y="28837"/>
                  </a:lnTo>
                  <a:lnTo>
                    <a:pt x="5485" y="28674"/>
                  </a:lnTo>
                  <a:lnTo>
                    <a:pt x="5648" y="28511"/>
                  </a:lnTo>
                  <a:lnTo>
                    <a:pt x="5757" y="28402"/>
                  </a:lnTo>
                  <a:lnTo>
                    <a:pt x="5811" y="28239"/>
                  </a:lnTo>
                  <a:lnTo>
                    <a:pt x="5811" y="28131"/>
                  </a:lnTo>
                  <a:lnTo>
                    <a:pt x="5648" y="27968"/>
                  </a:lnTo>
                  <a:lnTo>
                    <a:pt x="5539" y="27859"/>
                  </a:lnTo>
                  <a:lnTo>
                    <a:pt x="5431" y="27696"/>
                  </a:lnTo>
                  <a:lnTo>
                    <a:pt x="5431" y="27533"/>
                  </a:lnTo>
                  <a:lnTo>
                    <a:pt x="5539" y="27370"/>
                  </a:lnTo>
                  <a:lnTo>
                    <a:pt x="5648" y="27099"/>
                  </a:lnTo>
                  <a:lnTo>
                    <a:pt x="5757" y="26882"/>
                  </a:lnTo>
                  <a:lnTo>
                    <a:pt x="5811" y="26773"/>
                  </a:lnTo>
                  <a:lnTo>
                    <a:pt x="5811" y="26719"/>
                  </a:lnTo>
                  <a:lnTo>
                    <a:pt x="5974" y="26719"/>
                  </a:lnTo>
                  <a:lnTo>
                    <a:pt x="6028" y="26773"/>
                  </a:lnTo>
                  <a:lnTo>
                    <a:pt x="6028" y="26882"/>
                  </a:lnTo>
                  <a:lnTo>
                    <a:pt x="6191" y="27316"/>
                  </a:lnTo>
                  <a:lnTo>
                    <a:pt x="6245" y="27479"/>
                  </a:lnTo>
                  <a:lnTo>
                    <a:pt x="6408" y="27425"/>
                  </a:lnTo>
                  <a:lnTo>
                    <a:pt x="7874" y="26990"/>
                  </a:lnTo>
                  <a:lnTo>
                    <a:pt x="6951" y="26610"/>
                  </a:lnTo>
                  <a:lnTo>
                    <a:pt x="6788" y="26556"/>
                  </a:lnTo>
                  <a:lnTo>
                    <a:pt x="6788" y="26501"/>
                  </a:lnTo>
                  <a:lnTo>
                    <a:pt x="6843" y="26393"/>
                  </a:lnTo>
                  <a:lnTo>
                    <a:pt x="7549" y="25633"/>
                  </a:lnTo>
                  <a:lnTo>
                    <a:pt x="7603" y="26013"/>
                  </a:lnTo>
                  <a:lnTo>
                    <a:pt x="7603" y="26176"/>
                  </a:lnTo>
                  <a:lnTo>
                    <a:pt x="7603" y="26284"/>
                  </a:lnTo>
                  <a:lnTo>
                    <a:pt x="7712" y="26393"/>
                  </a:lnTo>
                  <a:lnTo>
                    <a:pt x="7820" y="26447"/>
                  </a:lnTo>
                  <a:lnTo>
                    <a:pt x="8309" y="26556"/>
                  </a:lnTo>
                  <a:lnTo>
                    <a:pt x="8526" y="26556"/>
                  </a:lnTo>
                  <a:lnTo>
                    <a:pt x="8635" y="26501"/>
                  </a:lnTo>
                  <a:lnTo>
                    <a:pt x="8743" y="26393"/>
                  </a:lnTo>
                  <a:lnTo>
                    <a:pt x="9015" y="26121"/>
                  </a:lnTo>
                  <a:lnTo>
                    <a:pt x="9232" y="25741"/>
                  </a:lnTo>
                  <a:lnTo>
                    <a:pt x="9395" y="25415"/>
                  </a:lnTo>
                  <a:lnTo>
                    <a:pt x="9504" y="24981"/>
                  </a:lnTo>
                  <a:lnTo>
                    <a:pt x="9612" y="24438"/>
                  </a:lnTo>
                  <a:lnTo>
                    <a:pt x="9721" y="24221"/>
                  </a:lnTo>
                  <a:lnTo>
                    <a:pt x="9829" y="24003"/>
                  </a:lnTo>
                  <a:lnTo>
                    <a:pt x="9992" y="23841"/>
                  </a:lnTo>
                  <a:lnTo>
                    <a:pt x="10210" y="23678"/>
                  </a:lnTo>
                  <a:lnTo>
                    <a:pt x="10427" y="23569"/>
                  </a:lnTo>
                  <a:lnTo>
                    <a:pt x="10698" y="23460"/>
                  </a:lnTo>
                  <a:lnTo>
                    <a:pt x="10970" y="23406"/>
                  </a:lnTo>
                  <a:lnTo>
                    <a:pt x="11133" y="23297"/>
                  </a:lnTo>
                  <a:lnTo>
                    <a:pt x="11241" y="23135"/>
                  </a:lnTo>
                  <a:lnTo>
                    <a:pt x="11296" y="22863"/>
                  </a:lnTo>
                  <a:lnTo>
                    <a:pt x="11350" y="22754"/>
                  </a:lnTo>
                  <a:lnTo>
                    <a:pt x="11404" y="22700"/>
                  </a:lnTo>
                  <a:lnTo>
                    <a:pt x="11513" y="22646"/>
                  </a:lnTo>
                  <a:lnTo>
                    <a:pt x="11621" y="22700"/>
                  </a:lnTo>
                  <a:lnTo>
                    <a:pt x="12002" y="22754"/>
                  </a:lnTo>
                  <a:lnTo>
                    <a:pt x="12382" y="22700"/>
                  </a:lnTo>
                  <a:lnTo>
                    <a:pt x="12653" y="22483"/>
                  </a:lnTo>
                  <a:lnTo>
                    <a:pt x="12925" y="22211"/>
                  </a:lnTo>
                  <a:lnTo>
                    <a:pt x="14011" y="20528"/>
                  </a:lnTo>
                  <a:lnTo>
                    <a:pt x="14065" y="20419"/>
                  </a:lnTo>
                  <a:lnTo>
                    <a:pt x="14065" y="20365"/>
                  </a:lnTo>
                  <a:lnTo>
                    <a:pt x="14011" y="20311"/>
                  </a:lnTo>
                  <a:lnTo>
                    <a:pt x="13957" y="20202"/>
                  </a:lnTo>
                  <a:lnTo>
                    <a:pt x="13359" y="19931"/>
                  </a:lnTo>
                  <a:lnTo>
                    <a:pt x="13468" y="19713"/>
                  </a:lnTo>
                  <a:lnTo>
                    <a:pt x="13631" y="19550"/>
                  </a:lnTo>
                  <a:lnTo>
                    <a:pt x="13794" y="19496"/>
                  </a:lnTo>
                  <a:lnTo>
                    <a:pt x="14011" y="19442"/>
                  </a:lnTo>
                  <a:lnTo>
                    <a:pt x="14391" y="19333"/>
                  </a:lnTo>
                  <a:lnTo>
                    <a:pt x="14825" y="19279"/>
                  </a:lnTo>
                  <a:lnTo>
                    <a:pt x="14065" y="18790"/>
                  </a:lnTo>
                  <a:lnTo>
                    <a:pt x="13957" y="18736"/>
                  </a:lnTo>
                  <a:lnTo>
                    <a:pt x="13957" y="18682"/>
                  </a:lnTo>
                  <a:lnTo>
                    <a:pt x="14011" y="18627"/>
                  </a:lnTo>
                  <a:lnTo>
                    <a:pt x="14717" y="17758"/>
                  </a:lnTo>
                  <a:lnTo>
                    <a:pt x="14988" y="18790"/>
                  </a:lnTo>
                  <a:lnTo>
                    <a:pt x="15097" y="18899"/>
                  </a:lnTo>
                  <a:lnTo>
                    <a:pt x="15314" y="18899"/>
                  </a:lnTo>
                  <a:lnTo>
                    <a:pt x="15368" y="18844"/>
                  </a:lnTo>
                  <a:lnTo>
                    <a:pt x="15314" y="18790"/>
                  </a:lnTo>
                  <a:lnTo>
                    <a:pt x="15314" y="18627"/>
                  </a:lnTo>
                  <a:lnTo>
                    <a:pt x="15314" y="18519"/>
                  </a:lnTo>
                  <a:lnTo>
                    <a:pt x="15368" y="18247"/>
                  </a:lnTo>
                  <a:lnTo>
                    <a:pt x="15531" y="18030"/>
                  </a:lnTo>
                  <a:lnTo>
                    <a:pt x="15694" y="17867"/>
                  </a:lnTo>
                  <a:lnTo>
                    <a:pt x="15857" y="17595"/>
                  </a:lnTo>
                  <a:lnTo>
                    <a:pt x="15912" y="17433"/>
                  </a:lnTo>
                  <a:lnTo>
                    <a:pt x="15912" y="17324"/>
                  </a:lnTo>
                  <a:lnTo>
                    <a:pt x="15912" y="16998"/>
                  </a:lnTo>
                  <a:lnTo>
                    <a:pt x="16020" y="16727"/>
                  </a:lnTo>
                  <a:lnTo>
                    <a:pt x="16183" y="16509"/>
                  </a:lnTo>
                  <a:lnTo>
                    <a:pt x="16400" y="16292"/>
                  </a:lnTo>
                  <a:lnTo>
                    <a:pt x="16780" y="15966"/>
                  </a:lnTo>
                  <a:lnTo>
                    <a:pt x="17052" y="15586"/>
                  </a:lnTo>
                  <a:lnTo>
                    <a:pt x="17323" y="15152"/>
                  </a:lnTo>
                  <a:lnTo>
                    <a:pt x="17486" y="14663"/>
                  </a:lnTo>
                  <a:lnTo>
                    <a:pt x="18247" y="12762"/>
                  </a:lnTo>
                  <a:lnTo>
                    <a:pt x="19007" y="10862"/>
                  </a:lnTo>
                  <a:lnTo>
                    <a:pt x="20310" y="7332"/>
                  </a:lnTo>
                  <a:lnTo>
                    <a:pt x="20962" y="5540"/>
                  </a:lnTo>
                  <a:lnTo>
                    <a:pt x="21233" y="4617"/>
                  </a:lnTo>
                  <a:lnTo>
                    <a:pt x="21451" y="3694"/>
                  </a:lnTo>
                  <a:lnTo>
                    <a:pt x="21613" y="3042"/>
                  </a:lnTo>
                  <a:lnTo>
                    <a:pt x="21776" y="2445"/>
                  </a:lnTo>
                  <a:lnTo>
                    <a:pt x="21885" y="1793"/>
                  </a:lnTo>
                  <a:lnTo>
                    <a:pt x="21939" y="1467"/>
                  </a:lnTo>
                  <a:lnTo>
                    <a:pt x="21885" y="1141"/>
                  </a:lnTo>
                  <a:lnTo>
                    <a:pt x="21885" y="1033"/>
                  </a:lnTo>
                  <a:lnTo>
                    <a:pt x="21939" y="978"/>
                  </a:lnTo>
                  <a:lnTo>
                    <a:pt x="22157" y="978"/>
                  </a:lnTo>
                  <a:lnTo>
                    <a:pt x="22537" y="1033"/>
                  </a:lnTo>
                  <a:lnTo>
                    <a:pt x="22971" y="1087"/>
                  </a:lnTo>
                  <a:lnTo>
                    <a:pt x="23623" y="1087"/>
                  </a:lnTo>
                  <a:lnTo>
                    <a:pt x="24274" y="1141"/>
                  </a:lnTo>
                  <a:lnTo>
                    <a:pt x="24980" y="1196"/>
                  </a:lnTo>
                  <a:lnTo>
                    <a:pt x="25632" y="1358"/>
                  </a:lnTo>
                  <a:lnTo>
                    <a:pt x="26664" y="1630"/>
                  </a:lnTo>
                  <a:lnTo>
                    <a:pt x="27696" y="1902"/>
                  </a:lnTo>
                  <a:lnTo>
                    <a:pt x="28239" y="2119"/>
                  </a:lnTo>
                  <a:lnTo>
                    <a:pt x="28727" y="2336"/>
                  </a:lnTo>
                  <a:lnTo>
                    <a:pt x="29216" y="2607"/>
                  </a:lnTo>
                  <a:lnTo>
                    <a:pt x="29651" y="2879"/>
                  </a:lnTo>
                  <a:lnTo>
                    <a:pt x="30791" y="3694"/>
                  </a:lnTo>
                  <a:lnTo>
                    <a:pt x="31334" y="4128"/>
                  </a:lnTo>
                  <a:lnTo>
                    <a:pt x="31823" y="4617"/>
                  </a:lnTo>
                  <a:lnTo>
                    <a:pt x="32311" y="5105"/>
                  </a:lnTo>
                  <a:lnTo>
                    <a:pt x="32800" y="5594"/>
                  </a:lnTo>
                  <a:lnTo>
                    <a:pt x="33180" y="6137"/>
                  </a:lnTo>
                  <a:lnTo>
                    <a:pt x="33560" y="6789"/>
                  </a:lnTo>
                  <a:lnTo>
                    <a:pt x="34158" y="7875"/>
                  </a:lnTo>
                  <a:lnTo>
                    <a:pt x="34429" y="8472"/>
                  </a:lnTo>
                  <a:lnTo>
                    <a:pt x="34647" y="9124"/>
                  </a:lnTo>
                  <a:lnTo>
                    <a:pt x="34864" y="10264"/>
                  </a:lnTo>
                  <a:lnTo>
                    <a:pt x="35027" y="10807"/>
                  </a:lnTo>
                  <a:lnTo>
                    <a:pt x="35244" y="11350"/>
                  </a:lnTo>
                  <a:lnTo>
                    <a:pt x="35244" y="11459"/>
                  </a:lnTo>
                  <a:lnTo>
                    <a:pt x="35190" y="11568"/>
                  </a:lnTo>
                  <a:lnTo>
                    <a:pt x="34809" y="12762"/>
                  </a:lnTo>
                  <a:lnTo>
                    <a:pt x="34538" y="13957"/>
                  </a:lnTo>
                  <a:lnTo>
                    <a:pt x="34321" y="14554"/>
                  </a:lnTo>
                  <a:lnTo>
                    <a:pt x="34049" y="15043"/>
                  </a:lnTo>
                  <a:lnTo>
                    <a:pt x="33723" y="15478"/>
                  </a:lnTo>
                  <a:lnTo>
                    <a:pt x="33289" y="15858"/>
                  </a:lnTo>
                  <a:lnTo>
                    <a:pt x="33180" y="15966"/>
                  </a:lnTo>
                  <a:lnTo>
                    <a:pt x="33072" y="16075"/>
                  </a:lnTo>
                  <a:lnTo>
                    <a:pt x="33072" y="16184"/>
                  </a:lnTo>
                  <a:lnTo>
                    <a:pt x="33072" y="16346"/>
                  </a:lnTo>
                  <a:lnTo>
                    <a:pt x="33126" y="16401"/>
                  </a:lnTo>
                  <a:lnTo>
                    <a:pt x="33126" y="16509"/>
                  </a:lnTo>
                  <a:lnTo>
                    <a:pt x="32963" y="16618"/>
                  </a:lnTo>
                  <a:lnTo>
                    <a:pt x="32474" y="16944"/>
                  </a:lnTo>
                  <a:lnTo>
                    <a:pt x="31931" y="17215"/>
                  </a:lnTo>
                  <a:lnTo>
                    <a:pt x="31388" y="17433"/>
                  </a:lnTo>
                  <a:lnTo>
                    <a:pt x="30791" y="17595"/>
                  </a:lnTo>
                  <a:lnTo>
                    <a:pt x="30248" y="17704"/>
                  </a:lnTo>
                  <a:lnTo>
                    <a:pt x="29976" y="17813"/>
                  </a:lnTo>
                  <a:lnTo>
                    <a:pt x="29705" y="17976"/>
                  </a:lnTo>
                  <a:lnTo>
                    <a:pt x="29596" y="17976"/>
                  </a:lnTo>
                  <a:lnTo>
                    <a:pt x="29542" y="18030"/>
                  </a:lnTo>
                  <a:lnTo>
                    <a:pt x="29325" y="17921"/>
                  </a:lnTo>
                  <a:lnTo>
                    <a:pt x="27858" y="17161"/>
                  </a:lnTo>
                  <a:lnTo>
                    <a:pt x="27153" y="16781"/>
                  </a:lnTo>
                  <a:lnTo>
                    <a:pt x="26447" y="16346"/>
                  </a:lnTo>
                  <a:lnTo>
                    <a:pt x="25904" y="15966"/>
                  </a:lnTo>
                  <a:lnTo>
                    <a:pt x="25306" y="15641"/>
                  </a:lnTo>
                  <a:lnTo>
                    <a:pt x="24655" y="15423"/>
                  </a:lnTo>
                  <a:lnTo>
                    <a:pt x="24003" y="15260"/>
                  </a:lnTo>
                  <a:lnTo>
                    <a:pt x="23786" y="15206"/>
                  </a:lnTo>
                  <a:lnTo>
                    <a:pt x="23623" y="15260"/>
                  </a:lnTo>
                  <a:lnTo>
                    <a:pt x="23514" y="15369"/>
                  </a:lnTo>
                  <a:lnTo>
                    <a:pt x="23406" y="15532"/>
                  </a:lnTo>
                  <a:lnTo>
                    <a:pt x="23351" y="15641"/>
                  </a:lnTo>
                  <a:lnTo>
                    <a:pt x="23297" y="15695"/>
                  </a:lnTo>
                  <a:lnTo>
                    <a:pt x="23188" y="15695"/>
                  </a:lnTo>
                  <a:lnTo>
                    <a:pt x="23080" y="15641"/>
                  </a:lnTo>
                  <a:lnTo>
                    <a:pt x="22808" y="15478"/>
                  </a:lnTo>
                  <a:lnTo>
                    <a:pt x="22591" y="15478"/>
                  </a:lnTo>
                  <a:lnTo>
                    <a:pt x="22319" y="15641"/>
                  </a:lnTo>
                  <a:lnTo>
                    <a:pt x="22102" y="15858"/>
                  </a:lnTo>
                  <a:lnTo>
                    <a:pt x="22102" y="15858"/>
                  </a:lnTo>
                  <a:lnTo>
                    <a:pt x="22591" y="15803"/>
                  </a:lnTo>
                  <a:lnTo>
                    <a:pt x="22537" y="15966"/>
                  </a:lnTo>
                  <a:lnTo>
                    <a:pt x="22482" y="16075"/>
                  </a:lnTo>
                  <a:lnTo>
                    <a:pt x="22374" y="16129"/>
                  </a:lnTo>
                  <a:lnTo>
                    <a:pt x="22211" y="16075"/>
                  </a:lnTo>
                  <a:lnTo>
                    <a:pt x="22102" y="16021"/>
                  </a:lnTo>
                  <a:lnTo>
                    <a:pt x="22048" y="15966"/>
                  </a:lnTo>
                  <a:lnTo>
                    <a:pt x="22102" y="15858"/>
                  </a:lnTo>
                  <a:lnTo>
                    <a:pt x="21179" y="15966"/>
                  </a:lnTo>
                  <a:lnTo>
                    <a:pt x="20690" y="16021"/>
                  </a:lnTo>
                  <a:lnTo>
                    <a:pt x="20256" y="16129"/>
                  </a:lnTo>
                  <a:lnTo>
                    <a:pt x="19659" y="16346"/>
                  </a:lnTo>
                  <a:lnTo>
                    <a:pt x="19061" y="16672"/>
                  </a:lnTo>
                  <a:lnTo>
                    <a:pt x="17975" y="17270"/>
                  </a:lnTo>
                  <a:lnTo>
                    <a:pt x="17866" y="17324"/>
                  </a:lnTo>
                  <a:lnTo>
                    <a:pt x="17866" y="17378"/>
                  </a:lnTo>
                  <a:lnTo>
                    <a:pt x="17866" y="17433"/>
                  </a:lnTo>
                  <a:lnTo>
                    <a:pt x="17975" y="17595"/>
                  </a:lnTo>
                  <a:lnTo>
                    <a:pt x="17921" y="17758"/>
                  </a:lnTo>
                  <a:lnTo>
                    <a:pt x="17758" y="17976"/>
                  </a:lnTo>
                  <a:lnTo>
                    <a:pt x="16943" y="18953"/>
                  </a:lnTo>
                  <a:lnTo>
                    <a:pt x="17215" y="19007"/>
                  </a:lnTo>
                  <a:lnTo>
                    <a:pt x="17486" y="19007"/>
                  </a:lnTo>
                  <a:lnTo>
                    <a:pt x="17704" y="18953"/>
                  </a:lnTo>
                  <a:lnTo>
                    <a:pt x="17921" y="18899"/>
                  </a:lnTo>
                  <a:lnTo>
                    <a:pt x="18084" y="18790"/>
                  </a:lnTo>
                  <a:lnTo>
                    <a:pt x="18247" y="18627"/>
                  </a:lnTo>
                  <a:lnTo>
                    <a:pt x="18301" y="18464"/>
                  </a:lnTo>
                  <a:lnTo>
                    <a:pt x="18410" y="18247"/>
                  </a:lnTo>
                  <a:lnTo>
                    <a:pt x="18464" y="17976"/>
                  </a:lnTo>
                  <a:lnTo>
                    <a:pt x="18572" y="17758"/>
                  </a:lnTo>
                  <a:lnTo>
                    <a:pt x="18790" y="17595"/>
                  </a:lnTo>
                  <a:lnTo>
                    <a:pt x="19061" y="17487"/>
                  </a:lnTo>
                  <a:lnTo>
                    <a:pt x="19441" y="17378"/>
                  </a:lnTo>
                  <a:lnTo>
                    <a:pt x="19604" y="17324"/>
                  </a:lnTo>
                  <a:lnTo>
                    <a:pt x="19713" y="17215"/>
                  </a:lnTo>
                  <a:lnTo>
                    <a:pt x="19984" y="16944"/>
                  </a:lnTo>
                  <a:lnTo>
                    <a:pt x="20202" y="16781"/>
                  </a:lnTo>
                  <a:lnTo>
                    <a:pt x="20473" y="16672"/>
                  </a:lnTo>
                  <a:lnTo>
                    <a:pt x="20745" y="16564"/>
                  </a:lnTo>
                  <a:lnTo>
                    <a:pt x="21016" y="16509"/>
                  </a:lnTo>
                  <a:lnTo>
                    <a:pt x="21288" y="16509"/>
                  </a:lnTo>
                  <a:lnTo>
                    <a:pt x="21885" y="16564"/>
                  </a:lnTo>
                  <a:lnTo>
                    <a:pt x="22428" y="16672"/>
                  </a:lnTo>
                  <a:lnTo>
                    <a:pt x="22971" y="16781"/>
                  </a:lnTo>
                  <a:lnTo>
                    <a:pt x="23514" y="16890"/>
                  </a:lnTo>
                  <a:lnTo>
                    <a:pt x="24057" y="17052"/>
                  </a:lnTo>
                  <a:lnTo>
                    <a:pt x="25089" y="17487"/>
                  </a:lnTo>
                  <a:lnTo>
                    <a:pt x="26066" y="18084"/>
                  </a:lnTo>
                  <a:lnTo>
                    <a:pt x="26772" y="18519"/>
                  </a:lnTo>
                  <a:lnTo>
                    <a:pt x="27533" y="18844"/>
                  </a:lnTo>
                  <a:lnTo>
                    <a:pt x="28347" y="19116"/>
                  </a:lnTo>
                  <a:lnTo>
                    <a:pt x="29162" y="19279"/>
                  </a:lnTo>
                  <a:lnTo>
                    <a:pt x="29325" y="19333"/>
                  </a:lnTo>
                  <a:lnTo>
                    <a:pt x="29488" y="19442"/>
                  </a:lnTo>
                  <a:lnTo>
                    <a:pt x="29868" y="19659"/>
                  </a:lnTo>
                  <a:lnTo>
                    <a:pt x="30302" y="19713"/>
                  </a:lnTo>
                  <a:lnTo>
                    <a:pt x="30682" y="19713"/>
                  </a:lnTo>
                  <a:lnTo>
                    <a:pt x="30900" y="19659"/>
                  </a:lnTo>
                  <a:lnTo>
                    <a:pt x="31117" y="19550"/>
                  </a:lnTo>
                  <a:lnTo>
                    <a:pt x="31443" y="19388"/>
                  </a:lnTo>
                  <a:lnTo>
                    <a:pt x="31497" y="19279"/>
                  </a:lnTo>
                  <a:lnTo>
                    <a:pt x="31551" y="19225"/>
                  </a:lnTo>
                  <a:lnTo>
                    <a:pt x="31551" y="19116"/>
                  </a:lnTo>
                  <a:lnTo>
                    <a:pt x="31497" y="19007"/>
                  </a:lnTo>
                  <a:lnTo>
                    <a:pt x="31280" y="18736"/>
                  </a:lnTo>
                  <a:lnTo>
                    <a:pt x="31280" y="18627"/>
                  </a:lnTo>
                  <a:lnTo>
                    <a:pt x="31497" y="18573"/>
                  </a:lnTo>
                  <a:lnTo>
                    <a:pt x="31931" y="18573"/>
                  </a:lnTo>
                  <a:lnTo>
                    <a:pt x="32094" y="18682"/>
                  </a:lnTo>
                  <a:lnTo>
                    <a:pt x="32311" y="18736"/>
                  </a:lnTo>
                  <a:lnTo>
                    <a:pt x="32474" y="18790"/>
                  </a:lnTo>
                  <a:lnTo>
                    <a:pt x="32692" y="18790"/>
                  </a:lnTo>
                  <a:lnTo>
                    <a:pt x="32854" y="18682"/>
                  </a:lnTo>
                  <a:lnTo>
                    <a:pt x="33126" y="18464"/>
                  </a:lnTo>
                  <a:lnTo>
                    <a:pt x="33398" y="18247"/>
                  </a:lnTo>
                  <a:lnTo>
                    <a:pt x="33886" y="17758"/>
                  </a:lnTo>
                  <a:lnTo>
                    <a:pt x="33941" y="17595"/>
                  </a:lnTo>
                  <a:lnTo>
                    <a:pt x="33941" y="17433"/>
                  </a:lnTo>
                  <a:lnTo>
                    <a:pt x="33941" y="17270"/>
                  </a:lnTo>
                  <a:lnTo>
                    <a:pt x="33995" y="17161"/>
                  </a:lnTo>
                  <a:lnTo>
                    <a:pt x="34103" y="17052"/>
                  </a:lnTo>
                  <a:lnTo>
                    <a:pt x="34266" y="17052"/>
                  </a:lnTo>
                  <a:lnTo>
                    <a:pt x="34484" y="16998"/>
                  </a:lnTo>
                  <a:lnTo>
                    <a:pt x="34701" y="16890"/>
                  </a:lnTo>
                  <a:lnTo>
                    <a:pt x="34864" y="16727"/>
                  </a:lnTo>
                  <a:lnTo>
                    <a:pt x="35027" y="16564"/>
                  </a:lnTo>
                  <a:lnTo>
                    <a:pt x="35352" y="16021"/>
                  </a:lnTo>
                  <a:lnTo>
                    <a:pt x="35624" y="15423"/>
                  </a:lnTo>
                  <a:lnTo>
                    <a:pt x="35787" y="14826"/>
                  </a:lnTo>
                  <a:lnTo>
                    <a:pt x="35896" y="14229"/>
                  </a:lnTo>
                  <a:lnTo>
                    <a:pt x="35950" y="13903"/>
                  </a:lnTo>
                  <a:lnTo>
                    <a:pt x="35950" y="13740"/>
                  </a:lnTo>
                  <a:lnTo>
                    <a:pt x="36058" y="13577"/>
                  </a:lnTo>
                  <a:lnTo>
                    <a:pt x="36221" y="13251"/>
                  </a:lnTo>
                  <a:lnTo>
                    <a:pt x="36330" y="12871"/>
                  </a:lnTo>
                  <a:lnTo>
                    <a:pt x="36384" y="12545"/>
                  </a:lnTo>
                  <a:lnTo>
                    <a:pt x="36330" y="12165"/>
                  </a:lnTo>
                  <a:lnTo>
                    <a:pt x="36221" y="11079"/>
                  </a:lnTo>
                  <a:lnTo>
                    <a:pt x="36058" y="10101"/>
                  </a:lnTo>
                  <a:lnTo>
                    <a:pt x="35733" y="9070"/>
                  </a:lnTo>
                  <a:lnTo>
                    <a:pt x="35352" y="8147"/>
                  </a:lnTo>
                  <a:lnTo>
                    <a:pt x="34972" y="7386"/>
                  </a:lnTo>
                  <a:lnTo>
                    <a:pt x="34647" y="6626"/>
                  </a:lnTo>
                  <a:lnTo>
                    <a:pt x="34212" y="5920"/>
                  </a:lnTo>
                  <a:lnTo>
                    <a:pt x="33941" y="5594"/>
                  </a:lnTo>
                  <a:lnTo>
                    <a:pt x="33669" y="5268"/>
                  </a:lnTo>
                  <a:lnTo>
                    <a:pt x="32746" y="4345"/>
                  </a:lnTo>
                  <a:lnTo>
                    <a:pt x="31768" y="3476"/>
                  </a:lnTo>
                  <a:lnTo>
                    <a:pt x="30845" y="2662"/>
                  </a:lnTo>
                  <a:lnTo>
                    <a:pt x="29868" y="2010"/>
                  </a:lnTo>
                  <a:lnTo>
                    <a:pt x="28836" y="1467"/>
                  </a:lnTo>
                  <a:lnTo>
                    <a:pt x="27750" y="978"/>
                  </a:lnTo>
                  <a:lnTo>
                    <a:pt x="26881" y="707"/>
                  </a:lnTo>
                  <a:lnTo>
                    <a:pt x="25958" y="490"/>
                  </a:lnTo>
                  <a:lnTo>
                    <a:pt x="25089" y="327"/>
                  </a:lnTo>
                  <a:lnTo>
                    <a:pt x="24166" y="218"/>
                  </a:lnTo>
                  <a:lnTo>
                    <a:pt x="22319" y="55"/>
                  </a:lnTo>
                  <a:lnTo>
                    <a:pt x="205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5507000" y="3547825"/>
              <a:ext cx="347575" cy="99125"/>
            </a:xfrm>
            <a:custGeom>
              <a:avLst/>
              <a:gdLst/>
              <a:ahLst/>
              <a:cxnLst/>
              <a:rect l="l" t="t" r="r" b="b"/>
              <a:pathLst>
                <a:path w="13903" h="3965" extrusionOk="0">
                  <a:moveTo>
                    <a:pt x="2173" y="0"/>
                  </a:moveTo>
                  <a:lnTo>
                    <a:pt x="761" y="55"/>
                  </a:lnTo>
                  <a:lnTo>
                    <a:pt x="598" y="109"/>
                  </a:lnTo>
                  <a:lnTo>
                    <a:pt x="381" y="163"/>
                  </a:lnTo>
                  <a:lnTo>
                    <a:pt x="1" y="326"/>
                  </a:lnTo>
                  <a:lnTo>
                    <a:pt x="381" y="598"/>
                  </a:lnTo>
                  <a:lnTo>
                    <a:pt x="707" y="923"/>
                  </a:lnTo>
                  <a:lnTo>
                    <a:pt x="815" y="1086"/>
                  </a:lnTo>
                  <a:lnTo>
                    <a:pt x="869" y="1304"/>
                  </a:lnTo>
                  <a:lnTo>
                    <a:pt x="869" y="1521"/>
                  </a:lnTo>
                  <a:lnTo>
                    <a:pt x="869" y="1792"/>
                  </a:lnTo>
                  <a:lnTo>
                    <a:pt x="1032" y="1738"/>
                  </a:lnTo>
                  <a:lnTo>
                    <a:pt x="1195" y="1629"/>
                  </a:lnTo>
                  <a:lnTo>
                    <a:pt x="1358" y="1412"/>
                  </a:lnTo>
                  <a:lnTo>
                    <a:pt x="1575" y="1249"/>
                  </a:lnTo>
                  <a:lnTo>
                    <a:pt x="1738" y="1141"/>
                  </a:lnTo>
                  <a:lnTo>
                    <a:pt x="1956" y="1086"/>
                  </a:lnTo>
                  <a:lnTo>
                    <a:pt x="2227" y="1141"/>
                  </a:lnTo>
                  <a:lnTo>
                    <a:pt x="2444" y="1195"/>
                  </a:lnTo>
                  <a:lnTo>
                    <a:pt x="3042" y="1195"/>
                  </a:lnTo>
                  <a:lnTo>
                    <a:pt x="3748" y="1086"/>
                  </a:lnTo>
                  <a:lnTo>
                    <a:pt x="4128" y="1086"/>
                  </a:lnTo>
                  <a:lnTo>
                    <a:pt x="4508" y="1195"/>
                  </a:lnTo>
                  <a:lnTo>
                    <a:pt x="4834" y="1304"/>
                  </a:lnTo>
                  <a:lnTo>
                    <a:pt x="5214" y="1412"/>
                  </a:lnTo>
                  <a:lnTo>
                    <a:pt x="5540" y="1358"/>
                  </a:lnTo>
                  <a:lnTo>
                    <a:pt x="5920" y="1249"/>
                  </a:lnTo>
                  <a:lnTo>
                    <a:pt x="5920" y="1249"/>
                  </a:lnTo>
                  <a:lnTo>
                    <a:pt x="5703" y="1738"/>
                  </a:lnTo>
                  <a:lnTo>
                    <a:pt x="5974" y="1738"/>
                  </a:lnTo>
                  <a:lnTo>
                    <a:pt x="6246" y="1684"/>
                  </a:lnTo>
                  <a:lnTo>
                    <a:pt x="6626" y="1684"/>
                  </a:lnTo>
                  <a:lnTo>
                    <a:pt x="6843" y="1738"/>
                  </a:lnTo>
                  <a:lnTo>
                    <a:pt x="7006" y="1847"/>
                  </a:lnTo>
                  <a:lnTo>
                    <a:pt x="7060" y="1955"/>
                  </a:lnTo>
                  <a:lnTo>
                    <a:pt x="7060" y="2010"/>
                  </a:lnTo>
                  <a:lnTo>
                    <a:pt x="7006" y="2064"/>
                  </a:lnTo>
                  <a:lnTo>
                    <a:pt x="6897" y="2064"/>
                  </a:lnTo>
                  <a:lnTo>
                    <a:pt x="6246" y="2227"/>
                  </a:lnTo>
                  <a:lnTo>
                    <a:pt x="6137" y="2227"/>
                  </a:lnTo>
                  <a:lnTo>
                    <a:pt x="6083" y="2335"/>
                  </a:lnTo>
                  <a:lnTo>
                    <a:pt x="6137" y="2390"/>
                  </a:lnTo>
                  <a:lnTo>
                    <a:pt x="6191" y="2444"/>
                  </a:lnTo>
                  <a:lnTo>
                    <a:pt x="7114" y="2498"/>
                  </a:lnTo>
                  <a:lnTo>
                    <a:pt x="7983" y="2498"/>
                  </a:lnTo>
                  <a:lnTo>
                    <a:pt x="7929" y="2335"/>
                  </a:lnTo>
                  <a:lnTo>
                    <a:pt x="7766" y="2227"/>
                  </a:lnTo>
                  <a:lnTo>
                    <a:pt x="7657" y="2118"/>
                  </a:lnTo>
                  <a:lnTo>
                    <a:pt x="7603" y="1955"/>
                  </a:lnTo>
                  <a:lnTo>
                    <a:pt x="7983" y="1847"/>
                  </a:lnTo>
                  <a:lnTo>
                    <a:pt x="8146" y="1847"/>
                  </a:lnTo>
                  <a:lnTo>
                    <a:pt x="8255" y="1792"/>
                  </a:lnTo>
                  <a:lnTo>
                    <a:pt x="8255" y="1684"/>
                  </a:lnTo>
                  <a:lnTo>
                    <a:pt x="8201" y="1521"/>
                  </a:lnTo>
                  <a:lnTo>
                    <a:pt x="8201" y="1467"/>
                  </a:lnTo>
                  <a:lnTo>
                    <a:pt x="8255" y="1412"/>
                  </a:lnTo>
                  <a:lnTo>
                    <a:pt x="8255" y="1467"/>
                  </a:lnTo>
                  <a:lnTo>
                    <a:pt x="8581" y="1684"/>
                  </a:lnTo>
                  <a:lnTo>
                    <a:pt x="8744" y="1847"/>
                  </a:lnTo>
                  <a:lnTo>
                    <a:pt x="8798" y="2010"/>
                  </a:lnTo>
                  <a:lnTo>
                    <a:pt x="8798" y="2118"/>
                  </a:lnTo>
                  <a:lnTo>
                    <a:pt x="8689" y="2227"/>
                  </a:lnTo>
                  <a:lnTo>
                    <a:pt x="8581" y="2281"/>
                  </a:lnTo>
                  <a:lnTo>
                    <a:pt x="8472" y="2444"/>
                  </a:lnTo>
                  <a:lnTo>
                    <a:pt x="9069" y="2281"/>
                  </a:lnTo>
                  <a:lnTo>
                    <a:pt x="9612" y="2172"/>
                  </a:lnTo>
                  <a:lnTo>
                    <a:pt x="10210" y="2172"/>
                  </a:lnTo>
                  <a:lnTo>
                    <a:pt x="10481" y="2227"/>
                  </a:lnTo>
                  <a:lnTo>
                    <a:pt x="10753" y="2281"/>
                  </a:lnTo>
                  <a:lnTo>
                    <a:pt x="10916" y="2281"/>
                  </a:lnTo>
                  <a:lnTo>
                    <a:pt x="10916" y="2172"/>
                  </a:lnTo>
                  <a:lnTo>
                    <a:pt x="10916" y="2118"/>
                  </a:lnTo>
                  <a:lnTo>
                    <a:pt x="10970" y="2064"/>
                  </a:lnTo>
                  <a:lnTo>
                    <a:pt x="11079" y="2064"/>
                  </a:lnTo>
                  <a:lnTo>
                    <a:pt x="11187" y="2118"/>
                  </a:lnTo>
                  <a:lnTo>
                    <a:pt x="11187" y="2172"/>
                  </a:lnTo>
                  <a:lnTo>
                    <a:pt x="11242" y="2390"/>
                  </a:lnTo>
                  <a:lnTo>
                    <a:pt x="11350" y="2553"/>
                  </a:lnTo>
                  <a:lnTo>
                    <a:pt x="11567" y="2661"/>
                  </a:lnTo>
                  <a:lnTo>
                    <a:pt x="11730" y="2770"/>
                  </a:lnTo>
                  <a:lnTo>
                    <a:pt x="11893" y="2878"/>
                  </a:lnTo>
                  <a:lnTo>
                    <a:pt x="12002" y="2933"/>
                  </a:lnTo>
                  <a:lnTo>
                    <a:pt x="12002" y="3096"/>
                  </a:lnTo>
                  <a:lnTo>
                    <a:pt x="11948" y="3259"/>
                  </a:lnTo>
                  <a:lnTo>
                    <a:pt x="11893" y="3421"/>
                  </a:lnTo>
                  <a:lnTo>
                    <a:pt x="11893" y="3476"/>
                  </a:lnTo>
                  <a:lnTo>
                    <a:pt x="12002" y="3584"/>
                  </a:lnTo>
                  <a:lnTo>
                    <a:pt x="12273" y="3584"/>
                  </a:lnTo>
                  <a:lnTo>
                    <a:pt x="12382" y="3476"/>
                  </a:lnTo>
                  <a:lnTo>
                    <a:pt x="12491" y="3313"/>
                  </a:lnTo>
                  <a:lnTo>
                    <a:pt x="12599" y="3204"/>
                  </a:lnTo>
                  <a:lnTo>
                    <a:pt x="12654" y="3150"/>
                  </a:lnTo>
                  <a:lnTo>
                    <a:pt x="12762" y="3313"/>
                  </a:lnTo>
                  <a:lnTo>
                    <a:pt x="12762" y="3530"/>
                  </a:lnTo>
                  <a:lnTo>
                    <a:pt x="12762" y="3747"/>
                  </a:lnTo>
                  <a:lnTo>
                    <a:pt x="12816" y="3965"/>
                  </a:lnTo>
                  <a:lnTo>
                    <a:pt x="13034" y="3693"/>
                  </a:lnTo>
                  <a:lnTo>
                    <a:pt x="13305" y="3476"/>
                  </a:lnTo>
                  <a:lnTo>
                    <a:pt x="13468" y="3476"/>
                  </a:lnTo>
                  <a:lnTo>
                    <a:pt x="13577" y="3584"/>
                  </a:lnTo>
                  <a:lnTo>
                    <a:pt x="13685" y="3693"/>
                  </a:lnTo>
                  <a:lnTo>
                    <a:pt x="13740" y="3693"/>
                  </a:lnTo>
                  <a:lnTo>
                    <a:pt x="13848" y="3747"/>
                  </a:lnTo>
                  <a:lnTo>
                    <a:pt x="13903" y="3367"/>
                  </a:lnTo>
                  <a:lnTo>
                    <a:pt x="13903" y="3096"/>
                  </a:lnTo>
                  <a:lnTo>
                    <a:pt x="13848" y="2824"/>
                  </a:lnTo>
                  <a:lnTo>
                    <a:pt x="13685" y="2661"/>
                  </a:lnTo>
                  <a:lnTo>
                    <a:pt x="13522" y="2498"/>
                  </a:lnTo>
                  <a:lnTo>
                    <a:pt x="13251" y="2390"/>
                  </a:lnTo>
                  <a:lnTo>
                    <a:pt x="12979" y="2390"/>
                  </a:lnTo>
                  <a:lnTo>
                    <a:pt x="12599" y="2444"/>
                  </a:lnTo>
                  <a:lnTo>
                    <a:pt x="12436" y="2498"/>
                  </a:lnTo>
                  <a:lnTo>
                    <a:pt x="12219" y="2444"/>
                  </a:lnTo>
                  <a:lnTo>
                    <a:pt x="11948" y="2444"/>
                  </a:lnTo>
                  <a:lnTo>
                    <a:pt x="11785" y="2335"/>
                  </a:lnTo>
                  <a:lnTo>
                    <a:pt x="11730" y="2281"/>
                  </a:lnTo>
                  <a:lnTo>
                    <a:pt x="11676" y="2172"/>
                  </a:lnTo>
                  <a:lnTo>
                    <a:pt x="11567" y="1955"/>
                  </a:lnTo>
                  <a:lnTo>
                    <a:pt x="11405" y="1792"/>
                  </a:lnTo>
                  <a:lnTo>
                    <a:pt x="11242" y="1738"/>
                  </a:lnTo>
                  <a:lnTo>
                    <a:pt x="11024" y="1738"/>
                  </a:lnTo>
                  <a:lnTo>
                    <a:pt x="10264" y="1575"/>
                  </a:lnTo>
                  <a:lnTo>
                    <a:pt x="9504" y="1358"/>
                  </a:lnTo>
                  <a:lnTo>
                    <a:pt x="9124" y="1304"/>
                  </a:lnTo>
                  <a:lnTo>
                    <a:pt x="8744" y="1249"/>
                  </a:lnTo>
                  <a:lnTo>
                    <a:pt x="8363" y="1249"/>
                  </a:lnTo>
                  <a:lnTo>
                    <a:pt x="7983" y="1358"/>
                  </a:lnTo>
                  <a:lnTo>
                    <a:pt x="7114" y="1141"/>
                  </a:lnTo>
                  <a:lnTo>
                    <a:pt x="6680" y="1032"/>
                  </a:lnTo>
                  <a:lnTo>
                    <a:pt x="6300" y="815"/>
                  </a:lnTo>
                  <a:lnTo>
                    <a:pt x="6300" y="761"/>
                  </a:lnTo>
                  <a:lnTo>
                    <a:pt x="5594" y="543"/>
                  </a:lnTo>
                  <a:lnTo>
                    <a:pt x="4942" y="380"/>
                  </a:lnTo>
                  <a:lnTo>
                    <a:pt x="3530" y="109"/>
                  </a:lnTo>
                  <a:lnTo>
                    <a:pt x="2824" y="55"/>
                  </a:lnTo>
                  <a:lnTo>
                    <a:pt x="21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5797525" y="4495425"/>
              <a:ext cx="16325" cy="17675"/>
            </a:xfrm>
            <a:custGeom>
              <a:avLst/>
              <a:gdLst/>
              <a:ahLst/>
              <a:cxnLst/>
              <a:rect l="l" t="t" r="r" b="b"/>
              <a:pathLst>
                <a:path w="653" h="707" extrusionOk="0">
                  <a:moveTo>
                    <a:pt x="435" y="1"/>
                  </a:moveTo>
                  <a:lnTo>
                    <a:pt x="164" y="109"/>
                  </a:lnTo>
                  <a:lnTo>
                    <a:pt x="55" y="218"/>
                  </a:lnTo>
                  <a:lnTo>
                    <a:pt x="1" y="381"/>
                  </a:lnTo>
                  <a:lnTo>
                    <a:pt x="55" y="707"/>
                  </a:lnTo>
                  <a:lnTo>
                    <a:pt x="489" y="381"/>
                  </a:lnTo>
                  <a:lnTo>
                    <a:pt x="598" y="327"/>
                  </a:lnTo>
                  <a:lnTo>
                    <a:pt x="652" y="218"/>
                  </a:lnTo>
                  <a:lnTo>
                    <a:pt x="652" y="109"/>
                  </a:lnTo>
                  <a:lnTo>
                    <a:pt x="652" y="55"/>
                  </a:lnTo>
                  <a:lnTo>
                    <a:pt x="5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5868125" y="3615700"/>
              <a:ext cx="328575" cy="149375"/>
            </a:xfrm>
            <a:custGeom>
              <a:avLst/>
              <a:gdLst/>
              <a:ahLst/>
              <a:cxnLst/>
              <a:rect l="l" t="t" r="r" b="b"/>
              <a:pathLst>
                <a:path w="13143" h="5975" extrusionOk="0">
                  <a:moveTo>
                    <a:pt x="6734" y="2933"/>
                  </a:moveTo>
                  <a:lnTo>
                    <a:pt x="7006" y="3096"/>
                  </a:lnTo>
                  <a:lnTo>
                    <a:pt x="7332" y="3367"/>
                  </a:lnTo>
                  <a:lnTo>
                    <a:pt x="7332" y="3367"/>
                  </a:lnTo>
                  <a:lnTo>
                    <a:pt x="5974" y="3042"/>
                  </a:lnTo>
                  <a:lnTo>
                    <a:pt x="6408" y="2933"/>
                  </a:lnTo>
                  <a:close/>
                  <a:moveTo>
                    <a:pt x="272" y="1"/>
                  </a:moveTo>
                  <a:lnTo>
                    <a:pt x="163" y="55"/>
                  </a:lnTo>
                  <a:lnTo>
                    <a:pt x="109" y="109"/>
                  </a:lnTo>
                  <a:lnTo>
                    <a:pt x="1" y="326"/>
                  </a:lnTo>
                  <a:lnTo>
                    <a:pt x="1" y="544"/>
                  </a:lnTo>
                  <a:lnTo>
                    <a:pt x="109" y="706"/>
                  </a:lnTo>
                  <a:lnTo>
                    <a:pt x="272" y="761"/>
                  </a:lnTo>
                  <a:lnTo>
                    <a:pt x="435" y="869"/>
                  </a:lnTo>
                  <a:lnTo>
                    <a:pt x="598" y="924"/>
                  </a:lnTo>
                  <a:lnTo>
                    <a:pt x="652" y="978"/>
                  </a:lnTo>
                  <a:lnTo>
                    <a:pt x="652" y="1087"/>
                  </a:lnTo>
                  <a:lnTo>
                    <a:pt x="544" y="1250"/>
                  </a:lnTo>
                  <a:lnTo>
                    <a:pt x="544" y="1358"/>
                  </a:lnTo>
                  <a:lnTo>
                    <a:pt x="652" y="1467"/>
                  </a:lnTo>
                  <a:lnTo>
                    <a:pt x="815" y="1575"/>
                  </a:lnTo>
                  <a:lnTo>
                    <a:pt x="1087" y="1738"/>
                  </a:lnTo>
                  <a:lnTo>
                    <a:pt x="1304" y="1847"/>
                  </a:lnTo>
                  <a:lnTo>
                    <a:pt x="1412" y="1847"/>
                  </a:lnTo>
                  <a:lnTo>
                    <a:pt x="1521" y="1738"/>
                  </a:lnTo>
                  <a:lnTo>
                    <a:pt x="1630" y="1630"/>
                  </a:lnTo>
                  <a:lnTo>
                    <a:pt x="1738" y="1412"/>
                  </a:lnTo>
                  <a:lnTo>
                    <a:pt x="1847" y="1358"/>
                  </a:lnTo>
                  <a:lnTo>
                    <a:pt x="1956" y="1358"/>
                  </a:lnTo>
                  <a:lnTo>
                    <a:pt x="2661" y="1521"/>
                  </a:lnTo>
                  <a:lnTo>
                    <a:pt x="3313" y="1684"/>
                  </a:lnTo>
                  <a:lnTo>
                    <a:pt x="3802" y="1793"/>
                  </a:lnTo>
                  <a:lnTo>
                    <a:pt x="4236" y="1955"/>
                  </a:lnTo>
                  <a:lnTo>
                    <a:pt x="4671" y="2227"/>
                  </a:lnTo>
                  <a:lnTo>
                    <a:pt x="4997" y="2553"/>
                  </a:lnTo>
                  <a:lnTo>
                    <a:pt x="4128" y="2390"/>
                  </a:lnTo>
                  <a:lnTo>
                    <a:pt x="3965" y="2390"/>
                  </a:lnTo>
                  <a:lnTo>
                    <a:pt x="3910" y="2499"/>
                  </a:lnTo>
                  <a:lnTo>
                    <a:pt x="3910" y="2553"/>
                  </a:lnTo>
                  <a:lnTo>
                    <a:pt x="3965" y="2607"/>
                  </a:lnTo>
                  <a:lnTo>
                    <a:pt x="4073" y="2661"/>
                  </a:lnTo>
                  <a:lnTo>
                    <a:pt x="5594" y="3205"/>
                  </a:lnTo>
                  <a:lnTo>
                    <a:pt x="7114" y="3748"/>
                  </a:lnTo>
                  <a:lnTo>
                    <a:pt x="8635" y="4399"/>
                  </a:lnTo>
                  <a:lnTo>
                    <a:pt x="10101" y="5105"/>
                  </a:lnTo>
                  <a:lnTo>
                    <a:pt x="10318" y="5214"/>
                  </a:lnTo>
                  <a:lnTo>
                    <a:pt x="10644" y="5322"/>
                  </a:lnTo>
                  <a:lnTo>
                    <a:pt x="10210" y="4888"/>
                  </a:lnTo>
                  <a:lnTo>
                    <a:pt x="10155" y="4834"/>
                  </a:lnTo>
                  <a:lnTo>
                    <a:pt x="10155" y="4725"/>
                  </a:lnTo>
                  <a:lnTo>
                    <a:pt x="10210" y="4671"/>
                  </a:lnTo>
                  <a:lnTo>
                    <a:pt x="10318" y="4671"/>
                  </a:lnTo>
                  <a:lnTo>
                    <a:pt x="10916" y="4888"/>
                  </a:lnTo>
                  <a:lnTo>
                    <a:pt x="11187" y="4997"/>
                  </a:lnTo>
                  <a:lnTo>
                    <a:pt x="11404" y="5159"/>
                  </a:lnTo>
                  <a:lnTo>
                    <a:pt x="11513" y="5377"/>
                  </a:lnTo>
                  <a:lnTo>
                    <a:pt x="11567" y="5703"/>
                  </a:lnTo>
                  <a:lnTo>
                    <a:pt x="11622" y="5811"/>
                  </a:lnTo>
                  <a:lnTo>
                    <a:pt x="11676" y="5865"/>
                  </a:lnTo>
                  <a:lnTo>
                    <a:pt x="11839" y="5974"/>
                  </a:lnTo>
                  <a:lnTo>
                    <a:pt x="12002" y="5974"/>
                  </a:lnTo>
                  <a:lnTo>
                    <a:pt x="12110" y="5920"/>
                  </a:lnTo>
                  <a:lnTo>
                    <a:pt x="12165" y="5865"/>
                  </a:lnTo>
                  <a:lnTo>
                    <a:pt x="12273" y="5811"/>
                  </a:lnTo>
                  <a:lnTo>
                    <a:pt x="12382" y="5757"/>
                  </a:lnTo>
                  <a:lnTo>
                    <a:pt x="12491" y="5757"/>
                  </a:lnTo>
                  <a:lnTo>
                    <a:pt x="12599" y="5811"/>
                  </a:lnTo>
                  <a:lnTo>
                    <a:pt x="12762" y="5865"/>
                  </a:lnTo>
                  <a:lnTo>
                    <a:pt x="12925" y="5865"/>
                  </a:lnTo>
                  <a:lnTo>
                    <a:pt x="13088" y="5811"/>
                  </a:lnTo>
                  <a:lnTo>
                    <a:pt x="13142" y="5703"/>
                  </a:lnTo>
                  <a:lnTo>
                    <a:pt x="13142" y="5594"/>
                  </a:lnTo>
                  <a:lnTo>
                    <a:pt x="13034" y="5485"/>
                  </a:lnTo>
                  <a:lnTo>
                    <a:pt x="12762" y="5377"/>
                  </a:lnTo>
                  <a:lnTo>
                    <a:pt x="12165" y="5159"/>
                  </a:lnTo>
                  <a:lnTo>
                    <a:pt x="11622" y="4942"/>
                  </a:lnTo>
                  <a:lnTo>
                    <a:pt x="11133" y="4616"/>
                  </a:lnTo>
                  <a:lnTo>
                    <a:pt x="10644" y="4291"/>
                  </a:lnTo>
                  <a:lnTo>
                    <a:pt x="10427" y="4128"/>
                  </a:lnTo>
                  <a:lnTo>
                    <a:pt x="10155" y="4019"/>
                  </a:lnTo>
                  <a:lnTo>
                    <a:pt x="9938" y="3965"/>
                  </a:lnTo>
                  <a:lnTo>
                    <a:pt x="9450" y="3965"/>
                  </a:lnTo>
                  <a:lnTo>
                    <a:pt x="9395" y="3910"/>
                  </a:lnTo>
                  <a:lnTo>
                    <a:pt x="9287" y="3856"/>
                  </a:lnTo>
                  <a:lnTo>
                    <a:pt x="9069" y="3530"/>
                  </a:lnTo>
                  <a:lnTo>
                    <a:pt x="8744" y="3313"/>
                  </a:lnTo>
                  <a:lnTo>
                    <a:pt x="8418" y="3096"/>
                  </a:lnTo>
                  <a:lnTo>
                    <a:pt x="8092" y="2987"/>
                  </a:lnTo>
                  <a:lnTo>
                    <a:pt x="6952" y="2607"/>
                  </a:lnTo>
                  <a:lnTo>
                    <a:pt x="6408" y="2390"/>
                  </a:lnTo>
                  <a:lnTo>
                    <a:pt x="5865" y="2173"/>
                  </a:lnTo>
                  <a:lnTo>
                    <a:pt x="5159" y="1847"/>
                  </a:lnTo>
                  <a:lnTo>
                    <a:pt x="4454" y="1575"/>
                  </a:lnTo>
                  <a:lnTo>
                    <a:pt x="3693" y="1358"/>
                  </a:lnTo>
                  <a:lnTo>
                    <a:pt x="2933" y="1195"/>
                  </a:lnTo>
                  <a:lnTo>
                    <a:pt x="2607" y="1087"/>
                  </a:lnTo>
                  <a:lnTo>
                    <a:pt x="2444" y="1032"/>
                  </a:lnTo>
                  <a:lnTo>
                    <a:pt x="2336" y="924"/>
                  </a:lnTo>
                  <a:lnTo>
                    <a:pt x="2227" y="761"/>
                  </a:lnTo>
                  <a:lnTo>
                    <a:pt x="2010" y="598"/>
                  </a:lnTo>
                  <a:lnTo>
                    <a:pt x="1630" y="381"/>
                  </a:lnTo>
                  <a:lnTo>
                    <a:pt x="1467" y="1032"/>
                  </a:lnTo>
                  <a:lnTo>
                    <a:pt x="1412" y="1250"/>
                  </a:lnTo>
                  <a:lnTo>
                    <a:pt x="1358" y="1304"/>
                  </a:lnTo>
                  <a:lnTo>
                    <a:pt x="1250" y="1358"/>
                  </a:lnTo>
                  <a:lnTo>
                    <a:pt x="1141" y="1304"/>
                  </a:lnTo>
                  <a:lnTo>
                    <a:pt x="1032" y="1250"/>
                  </a:lnTo>
                  <a:lnTo>
                    <a:pt x="978" y="1195"/>
                  </a:lnTo>
                  <a:lnTo>
                    <a:pt x="924" y="1032"/>
                  </a:lnTo>
                  <a:lnTo>
                    <a:pt x="924" y="815"/>
                  </a:lnTo>
                  <a:lnTo>
                    <a:pt x="869" y="652"/>
                  </a:lnTo>
                  <a:lnTo>
                    <a:pt x="761" y="489"/>
                  </a:lnTo>
                  <a:lnTo>
                    <a:pt x="544" y="381"/>
                  </a:lnTo>
                  <a:lnTo>
                    <a:pt x="489" y="272"/>
                  </a:lnTo>
                  <a:lnTo>
                    <a:pt x="489" y="163"/>
                  </a:lnTo>
                  <a:lnTo>
                    <a:pt x="435" y="55"/>
                  </a:lnTo>
                  <a:lnTo>
                    <a:pt x="3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5786675" y="3771825"/>
              <a:ext cx="666600" cy="889250"/>
            </a:xfrm>
            <a:custGeom>
              <a:avLst/>
              <a:gdLst/>
              <a:ahLst/>
              <a:cxnLst/>
              <a:rect l="l" t="t" r="r" b="b"/>
              <a:pathLst>
                <a:path w="26664" h="35570" extrusionOk="0">
                  <a:moveTo>
                    <a:pt x="16943" y="26990"/>
                  </a:moveTo>
                  <a:lnTo>
                    <a:pt x="16998" y="27370"/>
                  </a:lnTo>
                  <a:lnTo>
                    <a:pt x="16943" y="27587"/>
                  </a:lnTo>
                  <a:lnTo>
                    <a:pt x="16889" y="27642"/>
                  </a:lnTo>
                  <a:lnTo>
                    <a:pt x="16780" y="27696"/>
                  </a:lnTo>
                  <a:lnTo>
                    <a:pt x="16563" y="27750"/>
                  </a:lnTo>
                  <a:lnTo>
                    <a:pt x="16943" y="26990"/>
                  </a:lnTo>
                  <a:close/>
                  <a:moveTo>
                    <a:pt x="17106" y="1"/>
                  </a:moveTo>
                  <a:lnTo>
                    <a:pt x="17052" y="55"/>
                  </a:lnTo>
                  <a:lnTo>
                    <a:pt x="16998" y="218"/>
                  </a:lnTo>
                  <a:lnTo>
                    <a:pt x="16998" y="435"/>
                  </a:lnTo>
                  <a:lnTo>
                    <a:pt x="17052" y="652"/>
                  </a:lnTo>
                  <a:lnTo>
                    <a:pt x="17215" y="815"/>
                  </a:lnTo>
                  <a:lnTo>
                    <a:pt x="18029" y="1304"/>
                  </a:lnTo>
                  <a:lnTo>
                    <a:pt x="18409" y="1575"/>
                  </a:lnTo>
                  <a:lnTo>
                    <a:pt x="18844" y="1901"/>
                  </a:lnTo>
                  <a:lnTo>
                    <a:pt x="19115" y="2064"/>
                  </a:lnTo>
                  <a:lnTo>
                    <a:pt x="19387" y="2173"/>
                  </a:lnTo>
                  <a:lnTo>
                    <a:pt x="19658" y="2173"/>
                  </a:lnTo>
                  <a:lnTo>
                    <a:pt x="19984" y="2064"/>
                  </a:lnTo>
                  <a:lnTo>
                    <a:pt x="20039" y="2118"/>
                  </a:lnTo>
                  <a:lnTo>
                    <a:pt x="20039" y="2553"/>
                  </a:lnTo>
                  <a:lnTo>
                    <a:pt x="20039" y="2661"/>
                  </a:lnTo>
                  <a:lnTo>
                    <a:pt x="20093" y="2770"/>
                  </a:lnTo>
                  <a:lnTo>
                    <a:pt x="20147" y="2824"/>
                  </a:lnTo>
                  <a:lnTo>
                    <a:pt x="20256" y="2879"/>
                  </a:lnTo>
                  <a:lnTo>
                    <a:pt x="20636" y="2987"/>
                  </a:lnTo>
                  <a:lnTo>
                    <a:pt x="20853" y="3096"/>
                  </a:lnTo>
                  <a:lnTo>
                    <a:pt x="20962" y="3205"/>
                  </a:lnTo>
                  <a:lnTo>
                    <a:pt x="21125" y="3530"/>
                  </a:lnTo>
                  <a:lnTo>
                    <a:pt x="21342" y="3802"/>
                  </a:lnTo>
                  <a:lnTo>
                    <a:pt x="21613" y="4019"/>
                  </a:lnTo>
                  <a:lnTo>
                    <a:pt x="21939" y="4182"/>
                  </a:lnTo>
                  <a:lnTo>
                    <a:pt x="22754" y="4562"/>
                  </a:lnTo>
                  <a:lnTo>
                    <a:pt x="22862" y="4671"/>
                  </a:lnTo>
                  <a:lnTo>
                    <a:pt x="22917" y="4725"/>
                  </a:lnTo>
                  <a:lnTo>
                    <a:pt x="22862" y="4834"/>
                  </a:lnTo>
                  <a:lnTo>
                    <a:pt x="22808" y="4997"/>
                  </a:lnTo>
                  <a:lnTo>
                    <a:pt x="22808" y="5159"/>
                  </a:lnTo>
                  <a:lnTo>
                    <a:pt x="22862" y="5322"/>
                  </a:lnTo>
                  <a:lnTo>
                    <a:pt x="22971" y="5485"/>
                  </a:lnTo>
                  <a:lnTo>
                    <a:pt x="23134" y="5703"/>
                  </a:lnTo>
                  <a:lnTo>
                    <a:pt x="23243" y="5920"/>
                  </a:lnTo>
                  <a:lnTo>
                    <a:pt x="23840" y="7223"/>
                  </a:lnTo>
                  <a:lnTo>
                    <a:pt x="24492" y="8581"/>
                  </a:lnTo>
                  <a:lnTo>
                    <a:pt x="24763" y="9069"/>
                  </a:lnTo>
                  <a:lnTo>
                    <a:pt x="24926" y="9558"/>
                  </a:lnTo>
                  <a:lnTo>
                    <a:pt x="25035" y="10155"/>
                  </a:lnTo>
                  <a:lnTo>
                    <a:pt x="25089" y="10699"/>
                  </a:lnTo>
                  <a:lnTo>
                    <a:pt x="25198" y="11839"/>
                  </a:lnTo>
                  <a:lnTo>
                    <a:pt x="25143" y="12925"/>
                  </a:lnTo>
                  <a:lnTo>
                    <a:pt x="25089" y="14065"/>
                  </a:lnTo>
                  <a:lnTo>
                    <a:pt x="25035" y="14500"/>
                  </a:lnTo>
                  <a:lnTo>
                    <a:pt x="24926" y="14880"/>
                  </a:lnTo>
                  <a:lnTo>
                    <a:pt x="24872" y="15314"/>
                  </a:lnTo>
                  <a:lnTo>
                    <a:pt x="24926" y="15532"/>
                  </a:lnTo>
                  <a:lnTo>
                    <a:pt x="24980" y="15695"/>
                  </a:lnTo>
                  <a:lnTo>
                    <a:pt x="24980" y="15803"/>
                  </a:lnTo>
                  <a:lnTo>
                    <a:pt x="24926" y="15912"/>
                  </a:lnTo>
                  <a:lnTo>
                    <a:pt x="24655" y="16183"/>
                  </a:lnTo>
                  <a:lnTo>
                    <a:pt x="24492" y="16509"/>
                  </a:lnTo>
                  <a:lnTo>
                    <a:pt x="24166" y="17215"/>
                  </a:lnTo>
                  <a:lnTo>
                    <a:pt x="23894" y="17595"/>
                  </a:lnTo>
                  <a:lnTo>
                    <a:pt x="23731" y="17758"/>
                  </a:lnTo>
                  <a:lnTo>
                    <a:pt x="23568" y="17921"/>
                  </a:lnTo>
                  <a:lnTo>
                    <a:pt x="23297" y="18138"/>
                  </a:lnTo>
                  <a:lnTo>
                    <a:pt x="23134" y="18355"/>
                  </a:lnTo>
                  <a:lnTo>
                    <a:pt x="23025" y="18627"/>
                  </a:lnTo>
                  <a:lnTo>
                    <a:pt x="23025" y="18953"/>
                  </a:lnTo>
                  <a:lnTo>
                    <a:pt x="22971" y="19279"/>
                  </a:lnTo>
                  <a:lnTo>
                    <a:pt x="22971" y="19550"/>
                  </a:lnTo>
                  <a:lnTo>
                    <a:pt x="22862" y="19767"/>
                  </a:lnTo>
                  <a:lnTo>
                    <a:pt x="22754" y="19985"/>
                  </a:lnTo>
                  <a:lnTo>
                    <a:pt x="22645" y="20147"/>
                  </a:lnTo>
                  <a:lnTo>
                    <a:pt x="22428" y="20256"/>
                  </a:lnTo>
                  <a:lnTo>
                    <a:pt x="22211" y="20365"/>
                  </a:lnTo>
                  <a:lnTo>
                    <a:pt x="21885" y="20473"/>
                  </a:lnTo>
                  <a:lnTo>
                    <a:pt x="21613" y="20582"/>
                  </a:lnTo>
                  <a:lnTo>
                    <a:pt x="21288" y="20745"/>
                  </a:lnTo>
                  <a:lnTo>
                    <a:pt x="21016" y="20962"/>
                  </a:lnTo>
                  <a:lnTo>
                    <a:pt x="20799" y="21179"/>
                  </a:lnTo>
                  <a:lnTo>
                    <a:pt x="20690" y="21288"/>
                  </a:lnTo>
                  <a:lnTo>
                    <a:pt x="20690" y="21342"/>
                  </a:lnTo>
                  <a:lnTo>
                    <a:pt x="20745" y="21396"/>
                  </a:lnTo>
                  <a:lnTo>
                    <a:pt x="20853" y="21451"/>
                  </a:lnTo>
                  <a:lnTo>
                    <a:pt x="21070" y="21451"/>
                  </a:lnTo>
                  <a:lnTo>
                    <a:pt x="21125" y="21505"/>
                  </a:lnTo>
                  <a:lnTo>
                    <a:pt x="21179" y="21614"/>
                  </a:lnTo>
                  <a:lnTo>
                    <a:pt x="21179" y="21722"/>
                  </a:lnTo>
                  <a:lnTo>
                    <a:pt x="21070" y="21777"/>
                  </a:lnTo>
                  <a:lnTo>
                    <a:pt x="20907" y="21831"/>
                  </a:lnTo>
                  <a:lnTo>
                    <a:pt x="20473" y="21994"/>
                  </a:lnTo>
                  <a:lnTo>
                    <a:pt x="20202" y="22102"/>
                  </a:lnTo>
                  <a:lnTo>
                    <a:pt x="20039" y="22265"/>
                  </a:lnTo>
                  <a:lnTo>
                    <a:pt x="19876" y="22428"/>
                  </a:lnTo>
                  <a:lnTo>
                    <a:pt x="19767" y="22646"/>
                  </a:lnTo>
                  <a:lnTo>
                    <a:pt x="19496" y="23134"/>
                  </a:lnTo>
                  <a:lnTo>
                    <a:pt x="19170" y="23569"/>
                  </a:lnTo>
                  <a:lnTo>
                    <a:pt x="18790" y="23949"/>
                  </a:lnTo>
                  <a:lnTo>
                    <a:pt x="18301" y="24275"/>
                  </a:lnTo>
                  <a:lnTo>
                    <a:pt x="18138" y="24438"/>
                  </a:lnTo>
                  <a:lnTo>
                    <a:pt x="17975" y="24438"/>
                  </a:lnTo>
                  <a:lnTo>
                    <a:pt x="17866" y="24383"/>
                  </a:lnTo>
                  <a:lnTo>
                    <a:pt x="17649" y="24383"/>
                  </a:lnTo>
                  <a:lnTo>
                    <a:pt x="17595" y="24438"/>
                  </a:lnTo>
                  <a:lnTo>
                    <a:pt x="17541" y="24546"/>
                  </a:lnTo>
                  <a:lnTo>
                    <a:pt x="17378" y="25035"/>
                  </a:lnTo>
                  <a:lnTo>
                    <a:pt x="17323" y="25252"/>
                  </a:lnTo>
                  <a:lnTo>
                    <a:pt x="17323" y="25469"/>
                  </a:lnTo>
                  <a:lnTo>
                    <a:pt x="17378" y="25795"/>
                  </a:lnTo>
                  <a:lnTo>
                    <a:pt x="17269" y="26121"/>
                  </a:lnTo>
                  <a:lnTo>
                    <a:pt x="17106" y="26338"/>
                  </a:lnTo>
                  <a:lnTo>
                    <a:pt x="16889" y="26555"/>
                  </a:lnTo>
                  <a:lnTo>
                    <a:pt x="16509" y="26881"/>
                  </a:lnTo>
                  <a:lnTo>
                    <a:pt x="16183" y="27207"/>
                  </a:lnTo>
                  <a:lnTo>
                    <a:pt x="14119" y="29379"/>
                  </a:lnTo>
                  <a:lnTo>
                    <a:pt x="13142" y="30411"/>
                  </a:lnTo>
                  <a:lnTo>
                    <a:pt x="12056" y="31443"/>
                  </a:lnTo>
                  <a:lnTo>
                    <a:pt x="11839" y="31714"/>
                  </a:lnTo>
                  <a:lnTo>
                    <a:pt x="11676" y="32040"/>
                  </a:lnTo>
                  <a:lnTo>
                    <a:pt x="11567" y="32203"/>
                  </a:lnTo>
                  <a:lnTo>
                    <a:pt x="11459" y="32366"/>
                  </a:lnTo>
                  <a:lnTo>
                    <a:pt x="11133" y="32583"/>
                  </a:lnTo>
                  <a:lnTo>
                    <a:pt x="9666" y="33398"/>
                  </a:lnTo>
                  <a:lnTo>
                    <a:pt x="9123" y="33669"/>
                  </a:lnTo>
                  <a:lnTo>
                    <a:pt x="8635" y="33887"/>
                  </a:lnTo>
                  <a:lnTo>
                    <a:pt x="8092" y="34049"/>
                  </a:lnTo>
                  <a:lnTo>
                    <a:pt x="7549" y="34158"/>
                  </a:lnTo>
                  <a:lnTo>
                    <a:pt x="7006" y="34212"/>
                  </a:lnTo>
                  <a:lnTo>
                    <a:pt x="6463" y="34212"/>
                  </a:lnTo>
                  <a:lnTo>
                    <a:pt x="5919" y="34158"/>
                  </a:lnTo>
                  <a:lnTo>
                    <a:pt x="5376" y="34049"/>
                  </a:lnTo>
                  <a:lnTo>
                    <a:pt x="4725" y="33832"/>
                  </a:lnTo>
                  <a:lnTo>
                    <a:pt x="4127" y="33561"/>
                  </a:lnTo>
                  <a:lnTo>
                    <a:pt x="3584" y="33235"/>
                  </a:lnTo>
                  <a:lnTo>
                    <a:pt x="3096" y="32909"/>
                  </a:lnTo>
                  <a:lnTo>
                    <a:pt x="2607" y="32420"/>
                  </a:lnTo>
                  <a:lnTo>
                    <a:pt x="2227" y="31932"/>
                  </a:lnTo>
                  <a:lnTo>
                    <a:pt x="1901" y="31389"/>
                  </a:lnTo>
                  <a:lnTo>
                    <a:pt x="1575" y="30791"/>
                  </a:lnTo>
                  <a:lnTo>
                    <a:pt x="1412" y="30465"/>
                  </a:lnTo>
                  <a:lnTo>
                    <a:pt x="1249" y="30357"/>
                  </a:lnTo>
                  <a:lnTo>
                    <a:pt x="1086" y="30248"/>
                  </a:lnTo>
                  <a:lnTo>
                    <a:pt x="815" y="30194"/>
                  </a:lnTo>
                  <a:lnTo>
                    <a:pt x="543" y="30248"/>
                  </a:lnTo>
                  <a:lnTo>
                    <a:pt x="55" y="30357"/>
                  </a:lnTo>
                  <a:lnTo>
                    <a:pt x="0" y="30357"/>
                  </a:lnTo>
                  <a:lnTo>
                    <a:pt x="0" y="30411"/>
                  </a:lnTo>
                  <a:lnTo>
                    <a:pt x="0" y="30520"/>
                  </a:lnTo>
                  <a:lnTo>
                    <a:pt x="380" y="31171"/>
                  </a:lnTo>
                  <a:lnTo>
                    <a:pt x="761" y="31877"/>
                  </a:lnTo>
                  <a:lnTo>
                    <a:pt x="1141" y="32583"/>
                  </a:lnTo>
                  <a:lnTo>
                    <a:pt x="1575" y="33181"/>
                  </a:lnTo>
                  <a:lnTo>
                    <a:pt x="1792" y="33398"/>
                  </a:lnTo>
                  <a:lnTo>
                    <a:pt x="1955" y="33506"/>
                  </a:lnTo>
                  <a:lnTo>
                    <a:pt x="2172" y="33615"/>
                  </a:lnTo>
                  <a:lnTo>
                    <a:pt x="2444" y="33724"/>
                  </a:lnTo>
                  <a:lnTo>
                    <a:pt x="2770" y="33778"/>
                  </a:lnTo>
                  <a:lnTo>
                    <a:pt x="2824" y="33778"/>
                  </a:lnTo>
                  <a:lnTo>
                    <a:pt x="2878" y="33832"/>
                  </a:lnTo>
                  <a:lnTo>
                    <a:pt x="2933" y="33941"/>
                  </a:lnTo>
                  <a:lnTo>
                    <a:pt x="2933" y="34104"/>
                  </a:lnTo>
                  <a:lnTo>
                    <a:pt x="2987" y="34158"/>
                  </a:lnTo>
                  <a:lnTo>
                    <a:pt x="3476" y="34592"/>
                  </a:lnTo>
                  <a:lnTo>
                    <a:pt x="4019" y="34918"/>
                  </a:lnTo>
                  <a:lnTo>
                    <a:pt x="4290" y="35081"/>
                  </a:lnTo>
                  <a:lnTo>
                    <a:pt x="4616" y="35190"/>
                  </a:lnTo>
                  <a:lnTo>
                    <a:pt x="4942" y="35244"/>
                  </a:lnTo>
                  <a:lnTo>
                    <a:pt x="5268" y="35298"/>
                  </a:lnTo>
                  <a:lnTo>
                    <a:pt x="5648" y="35298"/>
                  </a:lnTo>
                  <a:lnTo>
                    <a:pt x="6028" y="35353"/>
                  </a:lnTo>
                  <a:lnTo>
                    <a:pt x="6843" y="35516"/>
                  </a:lnTo>
                  <a:lnTo>
                    <a:pt x="7712" y="35570"/>
                  </a:lnTo>
                  <a:lnTo>
                    <a:pt x="8526" y="35570"/>
                  </a:lnTo>
                  <a:lnTo>
                    <a:pt x="8961" y="35516"/>
                  </a:lnTo>
                  <a:lnTo>
                    <a:pt x="9395" y="35461"/>
                  </a:lnTo>
                  <a:lnTo>
                    <a:pt x="10481" y="35136"/>
                  </a:lnTo>
                  <a:lnTo>
                    <a:pt x="11513" y="34810"/>
                  </a:lnTo>
                  <a:lnTo>
                    <a:pt x="12002" y="34592"/>
                  </a:lnTo>
                  <a:lnTo>
                    <a:pt x="12436" y="34321"/>
                  </a:lnTo>
                  <a:lnTo>
                    <a:pt x="12925" y="34049"/>
                  </a:lnTo>
                  <a:lnTo>
                    <a:pt x="13359" y="33669"/>
                  </a:lnTo>
                  <a:lnTo>
                    <a:pt x="13576" y="33452"/>
                  </a:lnTo>
                  <a:lnTo>
                    <a:pt x="13685" y="33289"/>
                  </a:lnTo>
                  <a:lnTo>
                    <a:pt x="13685" y="33126"/>
                  </a:lnTo>
                  <a:lnTo>
                    <a:pt x="13522" y="32800"/>
                  </a:lnTo>
                  <a:lnTo>
                    <a:pt x="13468" y="32692"/>
                  </a:lnTo>
                  <a:lnTo>
                    <a:pt x="13468" y="32529"/>
                  </a:lnTo>
                  <a:lnTo>
                    <a:pt x="13468" y="32475"/>
                  </a:lnTo>
                  <a:lnTo>
                    <a:pt x="13522" y="32420"/>
                  </a:lnTo>
                  <a:lnTo>
                    <a:pt x="13631" y="32420"/>
                  </a:lnTo>
                  <a:lnTo>
                    <a:pt x="13739" y="32529"/>
                  </a:lnTo>
                  <a:lnTo>
                    <a:pt x="13902" y="32692"/>
                  </a:lnTo>
                  <a:lnTo>
                    <a:pt x="14011" y="32800"/>
                  </a:lnTo>
                  <a:lnTo>
                    <a:pt x="14119" y="32746"/>
                  </a:lnTo>
                  <a:lnTo>
                    <a:pt x="14717" y="32366"/>
                  </a:lnTo>
                  <a:lnTo>
                    <a:pt x="14988" y="32149"/>
                  </a:lnTo>
                  <a:lnTo>
                    <a:pt x="15151" y="31823"/>
                  </a:lnTo>
                  <a:lnTo>
                    <a:pt x="15368" y="31389"/>
                  </a:lnTo>
                  <a:lnTo>
                    <a:pt x="15586" y="30954"/>
                  </a:lnTo>
                  <a:lnTo>
                    <a:pt x="15803" y="30520"/>
                  </a:lnTo>
                  <a:lnTo>
                    <a:pt x="16129" y="30194"/>
                  </a:lnTo>
                  <a:lnTo>
                    <a:pt x="16455" y="29814"/>
                  </a:lnTo>
                  <a:lnTo>
                    <a:pt x="16780" y="29434"/>
                  </a:lnTo>
                  <a:lnTo>
                    <a:pt x="17269" y="28619"/>
                  </a:lnTo>
                  <a:lnTo>
                    <a:pt x="17595" y="28130"/>
                  </a:lnTo>
                  <a:lnTo>
                    <a:pt x="17921" y="27696"/>
                  </a:lnTo>
                  <a:lnTo>
                    <a:pt x="18301" y="27316"/>
                  </a:lnTo>
                  <a:lnTo>
                    <a:pt x="18735" y="26936"/>
                  </a:lnTo>
                  <a:lnTo>
                    <a:pt x="19007" y="26718"/>
                  </a:lnTo>
                  <a:lnTo>
                    <a:pt x="19224" y="26393"/>
                  </a:lnTo>
                  <a:lnTo>
                    <a:pt x="19387" y="26121"/>
                  </a:lnTo>
                  <a:lnTo>
                    <a:pt x="19550" y="25849"/>
                  </a:lnTo>
                  <a:lnTo>
                    <a:pt x="19984" y="25415"/>
                  </a:lnTo>
                  <a:lnTo>
                    <a:pt x="20419" y="24981"/>
                  </a:lnTo>
                  <a:lnTo>
                    <a:pt x="20419" y="24981"/>
                  </a:lnTo>
                  <a:lnTo>
                    <a:pt x="20039" y="25089"/>
                  </a:lnTo>
                  <a:lnTo>
                    <a:pt x="19713" y="25198"/>
                  </a:lnTo>
                  <a:lnTo>
                    <a:pt x="19441" y="25252"/>
                  </a:lnTo>
                  <a:lnTo>
                    <a:pt x="19333" y="25198"/>
                  </a:lnTo>
                  <a:lnTo>
                    <a:pt x="19278" y="25144"/>
                  </a:lnTo>
                  <a:lnTo>
                    <a:pt x="19278" y="25035"/>
                  </a:lnTo>
                  <a:lnTo>
                    <a:pt x="19387" y="24981"/>
                  </a:lnTo>
                  <a:lnTo>
                    <a:pt x="19604" y="24872"/>
                  </a:lnTo>
                  <a:lnTo>
                    <a:pt x="19767" y="24818"/>
                  </a:lnTo>
                  <a:lnTo>
                    <a:pt x="19876" y="24709"/>
                  </a:lnTo>
                  <a:lnTo>
                    <a:pt x="19984" y="24600"/>
                  </a:lnTo>
                  <a:lnTo>
                    <a:pt x="19984" y="24383"/>
                  </a:lnTo>
                  <a:lnTo>
                    <a:pt x="19550" y="24383"/>
                  </a:lnTo>
                  <a:lnTo>
                    <a:pt x="19496" y="24329"/>
                  </a:lnTo>
                  <a:lnTo>
                    <a:pt x="19496" y="24220"/>
                  </a:lnTo>
                  <a:lnTo>
                    <a:pt x="19496" y="24166"/>
                  </a:lnTo>
                  <a:lnTo>
                    <a:pt x="19604" y="24112"/>
                  </a:lnTo>
                  <a:lnTo>
                    <a:pt x="19767" y="24057"/>
                  </a:lnTo>
                  <a:lnTo>
                    <a:pt x="19876" y="24003"/>
                  </a:lnTo>
                  <a:lnTo>
                    <a:pt x="19984" y="23949"/>
                  </a:lnTo>
                  <a:lnTo>
                    <a:pt x="19984" y="24057"/>
                  </a:lnTo>
                  <a:lnTo>
                    <a:pt x="19984" y="24166"/>
                  </a:lnTo>
                  <a:lnTo>
                    <a:pt x="19984" y="24275"/>
                  </a:lnTo>
                  <a:lnTo>
                    <a:pt x="19984" y="24383"/>
                  </a:lnTo>
                  <a:lnTo>
                    <a:pt x="20310" y="24329"/>
                  </a:lnTo>
                  <a:lnTo>
                    <a:pt x="20745" y="24166"/>
                  </a:lnTo>
                  <a:lnTo>
                    <a:pt x="21233" y="24003"/>
                  </a:lnTo>
                  <a:lnTo>
                    <a:pt x="21668" y="23786"/>
                  </a:lnTo>
                  <a:lnTo>
                    <a:pt x="22048" y="23514"/>
                  </a:lnTo>
                  <a:lnTo>
                    <a:pt x="22754" y="22863"/>
                  </a:lnTo>
                  <a:lnTo>
                    <a:pt x="23405" y="22157"/>
                  </a:lnTo>
                  <a:lnTo>
                    <a:pt x="24057" y="21451"/>
                  </a:lnTo>
                  <a:lnTo>
                    <a:pt x="24655" y="20691"/>
                  </a:lnTo>
                  <a:lnTo>
                    <a:pt x="25143" y="20093"/>
                  </a:lnTo>
                  <a:lnTo>
                    <a:pt x="25578" y="19496"/>
                  </a:lnTo>
                  <a:lnTo>
                    <a:pt x="25741" y="19170"/>
                  </a:lnTo>
                  <a:lnTo>
                    <a:pt x="25904" y="18844"/>
                  </a:lnTo>
                  <a:lnTo>
                    <a:pt x="26012" y="18464"/>
                  </a:lnTo>
                  <a:lnTo>
                    <a:pt x="26066" y="18084"/>
                  </a:lnTo>
                  <a:lnTo>
                    <a:pt x="26338" y="16509"/>
                  </a:lnTo>
                  <a:lnTo>
                    <a:pt x="26338" y="16129"/>
                  </a:lnTo>
                  <a:lnTo>
                    <a:pt x="26338" y="16020"/>
                  </a:lnTo>
                  <a:lnTo>
                    <a:pt x="26338" y="15912"/>
                  </a:lnTo>
                  <a:lnTo>
                    <a:pt x="26229" y="15857"/>
                  </a:lnTo>
                  <a:lnTo>
                    <a:pt x="26121" y="15857"/>
                  </a:lnTo>
                  <a:lnTo>
                    <a:pt x="25741" y="15803"/>
                  </a:lnTo>
                  <a:lnTo>
                    <a:pt x="25686" y="15803"/>
                  </a:lnTo>
                  <a:lnTo>
                    <a:pt x="25904" y="15586"/>
                  </a:lnTo>
                  <a:lnTo>
                    <a:pt x="25958" y="15423"/>
                  </a:lnTo>
                  <a:lnTo>
                    <a:pt x="25958" y="15260"/>
                  </a:lnTo>
                  <a:lnTo>
                    <a:pt x="25958" y="15097"/>
                  </a:lnTo>
                  <a:lnTo>
                    <a:pt x="26012" y="14989"/>
                  </a:lnTo>
                  <a:lnTo>
                    <a:pt x="26121" y="14880"/>
                  </a:lnTo>
                  <a:lnTo>
                    <a:pt x="26284" y="14771"/>
                  </a:lnTo>
                  <a:lnTo>
                    <a:pt x="26501" y="14663"/>
                  </a:lnTo>
                  <a:lnTo>
                    <a:pt x="26664" y="14446"/>
                  </a:lnTo>
                  <a:lnTo>
                    <a:pt x="26664" y="14120"/>
                  </a:lnTo>
                  <a:lnTo>
                    <a:pt x="26555" y="13794"/>
                  </a:lnTo>
                  <a:lnTo>
                    <a:pt x="26555" y="13685"/>
                  </a:lnTo>
                  <a:lnTo>
                    <a:pt x="26447" y="13631"/>
                  </a:lnTo>
                  <a:lnTo>
                    <a:pt x="26338" y="13685"/>
                  </a:lnTo>
                  <a:lnTo>
                    <a:pt x="26175" y="13740"/>
                  </a:lnTo>
                  <a:lnTo>
                    <a:pt x="26066" y="13794"/>
                  </a:lnTo>
                  <a:lnTo>
                    <a:pt x="25904" y="13794"/>
                  </a:lnTo>
                  <a:lnTo>
                    <a:pt x="26121" y="13522"/>
                  </a:lnTo>
                  <a:lnTo>
                    <a:pt x="26284" y="13251"/>
                  </a:lnTo>
                  <a:lnTo>
                    <a:pt x="26392" y="12979"/>
                  </a:lnTo>
                  <a:lnTo>
                    <a:pt x="26447" y="12653"/>
                  </a:lnTo>
                  <a:lnTo>
                    <a:pt x="26447" y="12110"/>
                  </a:lnTo>
                  <a:lnTo>
                    <a:pt x="26392" y="11459"/>
                  </a:lnTo>
                  <a:lnTo>
                    <a:pt x="26392" y="10916"/>
                  </a:lnTo>
                  <a:lnTo>
                    <a:pt x="26392" y="10644"/>
                  </a:lnTo>
                  <a:lnTo>
                    <a:pt x="26447" y="10373"/>
                  </a:lnTo>
                  <a:lnTo>
                    <a:pt x="26447" y="10264"/>
                  </a:lnTo>
                  <a:lnTo>
                    <a:pt x="26447" y="10101"/>
                  </a:lnTo>
                  <a:lnTo>
                    <a:pt x="26229" y="9830"/>
                  </a:lnTo>
                  <a:lnTo>
                    <a:pt x="26121" y="9504"/>
                  </a:lnTo>
                  <a:lnTo>
                    <a:pt x="25904" y="8906"/>
                  </a:lnTo>
                  <a:lnTo>
                    <a:pt x="25741" y="8526"/>
                  </a:lnTo>
                  <a:lnTo>
                    <a:pt x="25632" y="8092"/>
                  </a:lnTo>
                  <a:lnTo>
                    <a:pt x="25578" y="7712"/>
                  </a:lnTo>
                  <a:lnTo>
                    <a:pt x="25632" y="7277"/>
                  </a:lnTo>
                  <a:lnTo>
                    <a:pt x="25686" y="7114"/>
                  </a:lnTo>
                  <a:lnTo>
                    <a:pt x="25632" y="6952"/>
                  </a:lnTo>
                  <a:lnTo>
                    <a:pt x="25523" y="6897"/>
                  </a:lnTo>
                  <a:lnTo>
                    <a:pt x="25360" y="6843"/>
                  </a:lnTo>
                  <a:lnTo>
                    <a:pt x="25143" y="6789"/>
                  </a:lnTo>
                  <a:lnTo>
                    <a:pt x="24980" y="6680"/>
                  </a:lnTo>
                  <a:lnTo>
                    <a:pt x="24546" y="6191"/>
                  </a:lnTo>
                  <a:lnTo>
                    <a:pt x="24329" y="5974"/>
                  </a:lnTo>
                  <a:lnTo>
                    <a:pt x="24220" y="5648"/>
                  </a:lnTo>
                  <a:lnTo>
                    <a:pt x="23949" y="5159"/>
                  </a:lnTo>
                  <a:lnTo>
                    <a:pt x="23840" y="4888"/>
                  </a:lnTo>
                  <a:lnTo>
                    <a:pt x="23623" y="4725"/>
                  </a:lnTo>
                  <a:lnTo>
                    <a:pt x="23405" y="4562"/>
                  </a:lnTo>
                  <a:lnTo>
                    <a:pt x="23243" y="4399"/>
                  </a:lnTo>
                  <a:lnTo>
                    <a:pt x="22971" y="4019"/>
                  </a:lnTo>
                  <a:lnTo>
                    <a:pt x="22428" y="3476"/>
                  </a:lnTo>
                  <a:lnTo>
                    <a:pt x="21885" y="2933"/>
                  </a:lnTo>
                  <a:lnTo>
                    <a:pt x="21288" y="2444"/>
                  </a:lnTo>
                  <a:lnTo>
                    <a:pt x="19984" y="1467"/>
                  </a:lnTo>
                  <a:lnTo>
                    <a:pt x="19767" y="1304"/>
                  </a:lnTo>
                  <a:lnTo>
                    <a:pt x="19550" y="1195"/>
                  </a:lnTo>
                  <a:lnTo>
                    <a:pt x="19278" y="1195"/>
                  </a:lnTo>
                  <a:lnTo>
                    <a:pt x="19007" y="1250"/>
                  </a:lnTo>
                  <a:lnTo>
                    <a:pt x="18790" y="1304"/>
                  </a:lnTo>
                  <a:lnTo>
                    <a:pt x="18627" y="1250"/>
                  </a:lnTo>
                  <a:lnTo>
                    <a:pt x="18301" y="1032"/>
                  </a:lnTo>
                  <a:lnTo>
                    <a:pt x="18192" y="924"/>
                  </a:lnTo>
                  <a:lnTo>
                    <a:pt x="18138" y="869"/>
                  </a:lnTo>
                  <a:lnTo>
                    <a:pt x="18192" y="761"/>
                  </a:lnTo>
                  <a:lnTo>
                    <a:pt x="18247" y="652"/>
                  </a:lnTo>
                  <a:lnTo>
                    <a:pt x="18247" y="598"/>
                  </a:lnTo>
                  <a:lnTo>
                    <a:pt x="18192" y="544"/>
                  </a:lnTo>
                  <a:lnTo>
                    <a:pt x="18138" y="489"/>
                  </a:lnTo>
                  <a:lnTo>
                    <a:pt x="17215" y="55"/>
                  </a:lnTo>
                  <a:lnTo>
                    <a:pt x="171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5823325" y="4427550"/>
              <a:ext cx="4100" cy="10900"/>
            </a:xfrm>
            <a:custGeom>
              <a:avLst/>
              <a:gdLst/>
              <a:ahLst/>
              <a:cxnLst/>
              <a:rect l="l" t="t" r="r" b="b"/>
              <a:pathLst>
                <a:path w="164" h="436" extrusionOk="0">
                  <a:moveTo>
                    <a:pt x="163" y="1"/>
                  </a:moveTo>
                  <a:lnTo>
                    <a:pt x="55" y="55"/>
                  </a:lnTo>
                  <a:lnTo>
                    <a:pt x="1" y="164"/>
                  </a:lnTo>
                  <a:lnTo>
                    <a:pt x="1" y="326"/>
                  </a:lnTo>
                  <a:lnTo>
                    <a:pt x="1" y="435"/>
                  </a:lnTo>
                  <a:lnTo>
                    <a:pt x="1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5771725" y="4343375"/>
              <a:ext cx="47550" cy="161575"/>
            </a:xfrm>
            <a:custGeom>
              <a:avLst/>
              <a:gdLst/>
              <a:ahLst/>
              <a:cxnLst/>
              <a:rect l="l" t="t" r="r" b="b"/>
              <a:pathLst>
                <a:path w="1902" h="6463" extrusionOk="0">
                  <a:moveTo>
                    <a:pt x="1902" y="1"/>
                  </a:moveTo>
                  <a:lnTo>
                    <a:pt x="1684" y="218"/>
                  </a:lnTo>
                  <a:lnTo>
                    <a:pt x="1521" y="435"/>
                  </a:lnTo>
                  <a:lnTo>
                    <a:pt x="1304" y="924"/>
                  </a:lnTo>
                  <a:lnTo>
                    <a:pt x="1141" y="1467"/>
                  </a:lnTo>
                  <a:lnTo>
                    <a:pt x="978" y="1956"/>
                  </a:lnTo>
                  <a:lnTo>
                    <a:pt x="870" y="2499"/>
                  </a:lnTo>
                  <a:lnTo>
                    <a:pt x="816" y="3042"/>
                  </a:lnTo>
                  <a:lnTo>
                    <a:pt x="761" y="4128"/>
                  </a:lnTo>
                  <a:lnTo>
                    <a:pt x="653" y="5214"/>
                  </a:lnTo>
                  <a:lnTo>
                    <a:pt x="490" y="5105"/>
                  </a:lnTo>
                  <a:lnTo>
                    <a:pt x="327" y="5051"/>
                  </a:lnTo>
                  <a:lnTo>
                    <a:pt x="218" y="4942"/>
                  </a:lnTo>
                  <a:lnTo>
                    <a:pt x="1" y="4888"/>
                  </a:lnTo>
                  <a:lnTo>
                    <a:pt x="55" y="5268"/>
                  </a:lnTo>
                  <a:lnTo>
                    <a:pt x="110" y="5648"/>
                  </a:lnTo>
                  <a:lnTo>
                    <a:pt x="218" y="6409"/>
                  </a:lnTo>
                  <a:lnTo>
                    <a:pt x="272" y="6463"/>
                  </a:lnTo>
                  <a:lnTo>
                    <a:pt x="381" y="6409"/>
                  </a:lnTo>
                  <a:lnTo>
                    <a:pt x="381" y="6354"/>
                  </a:lnTo>
                  <a:lnTo>
                    <a:pt x="435" y="6083"/>
                  </a:lnTo>
                  <a:lnTo>
                    <a:pt x="490" y="5811"/>
                  </a:lnTo>
                  <a:lnTo>
                    <a:pt x="544" y="5648"/>
                  </a:lnTo>
                  <a:lnTo>
                    <a:pt x="544" y="5540"/>
                  </a:lnTo>
                  <a:lnTo>
                    <a:pt x="544" y="5431"/>
                  </a:lnTo>
                  <a:lnTo>
                    <a:pt x="707" y="5323"/>
                  </a:lnTo>
                  <a:lnTo>
                    <a:pt x="816" y="5757"/>
                  </a:lnTo>
                  <a:lnTo>
                    <a:pt x="1033" y="6137"/>
                  </a:lnTo>
                  <a:lnTo>
                    <a:pt x="1141" y="5811"/>
                  </a:lnTo>
                  <a:lnTo>
                    <a:pt x="1196" y="5485"/>
                  </a:lnTo>
                  <a:lnTo>
                    <a:pt x="1250" y="5214"/>
                  </a:lnTo>
                  <a:lnTo>
                    <a:pt x="1250" y="4888"/>
                  </a:lnTo>
                  <a:lnTo>
                    <a:pt x="1250" y="3911"/>
                  </a:lnTo>
                  <a:lnTo>
                    <a:pt x="1250" y="2933"/>
                  </a:lnTo>
                  <a:lnTo>
                    <a:pt x="1413" y="2010"/>
                  </a:lnTo>
                  <a:lnTo>
                    <a:pt x="1630" y="1033"/>
                  </a:lnTo>
                  <a:lnTo>
                    <a:pt x="1793" y="544"/>
                  </a:lnTo>
                  <a:lnTo>
                    <a:pt x="1847" y="272"/>
                  </a:lnTo>
                  <a:lnTo>
                    <a:pt x="19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5823325" y="4286350"/>
              <a:ext cx="27175" cy="44825"/>
            </a:xfrm>
            <a:custGeom>
              <a:avLst/>
              <a:gdLst/>
              <a:ahLst/>
              <a:cxnLst/>
              <a:rect l="l" t="t" r="r" b="b"/>
              <a:pathLst>
                <a:path w="1087" h="1793" extrusionOk="0">
                  <a:moveTo>
                    <a:pt x="652" y="1"/>
                  </a:moveTo>
                  <a:lnTo>
                    <a:pt x="598" y="55"/>
                  </a:lnTo>
                  <a:lnTo>
                    <a:pt x="544" y="164"/>
                  </a:lnTo>
                  <a:lnTo>
                    <a:pt x="1" y="1521"/>
                  </a:lnTo>
                  <a:lnTo>
                    <a:pt x="1" y="1684"/>
                  </a:lnTo>
                  <a:lnTo>
                    <a:pt x="1" y="1739"/>
                  </a:lnTo>
                  <a:lnTo>
                    <a:pt x="55" y="1793"/>
                  </a:lnTo>
                  <a:lnTo>
                    <a:pt x="218" y="1793"/>
                  </a:lnTo>
                  <a:lnTo>
                    <a:pt x="272" y="1684"/>
                  </a:lnTo>
                  <a:lnTo>
                    <a:pt x="978" y="490"/>
                  </a:lnTo>
                  <a:lnTo>
                    <a:pt x="1087" y="272"/>
                  </a:lnTo>
                  <a:lnTo>
                    <a:pt x="924" y="110"/>
                  </a:lnTo>
                  <a:lnTo>
                    <a:pt x="7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5773100" y="4430275"/>
              <a:ext cx="13600" cy="20375"/>
            </a:xfrm>
            <a:custGeom>
              <a:avLst/>
              <a:gdLst/>
              <a:ahLst/>
              <a:cxnLst/>
              <a:rect l="l" t="t" r="r" b="b"/>
              <a:pathLst>
                <a:path w="544" h="815" extrusionOk="0">
                  <a:moveTo>
                    <a:pt x="543" y="0"/>
                  </a:moveTo>
                  <a:lnTo>
                    <a:pt x="163" y="109"/>
                  </a:lnTo>
                  <a:lnTo>
                    <a:pt x="55" y="217"/>
                  </a:lnTo>
                  <a:lnTo>
                    <a:pt x="0" y="272"/>
                  </a:lnTo>
                  <a:lnTo>
                    <a:pt x="0" y="380"/>
                  </a:lnTo>
                  <a:lnTo>
                    <a:pt x="0" y="543"/>
                  </a:lnTo>
                  <a:lnTo>
                    <a:pt x="109" y="815"/>
                  </a:lnTo>
                  <a:lnTo>
                    <a:pt x="5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 name="Google Shape;37;p2"/>
          <p:cNvSpPr/>
          <p:nvPr/>
        </p:nvSpPr>
        <p:spPr>
          <a:xfrm rot="4988191">
            <a:off x="11269749" y="235985"/>
            <a:ext cx="2427384" cy="2201092"/>
          </a:xfrm>
          <a:custGeom>
            <a:avLst/>
            <a:gdLst/>
            <a:ahLst/>
            <a:cxnLst/>
            <a:rect l="l" t="t" r="r" b="b"/>
            <a:pathLst>
              <a:path w="72824" h="66035" extrusionOk="0">
                <a:moveTo>
                  <a:pt x="27044" y="17433"/>
                </a:moveTo>
                <a:lnTo>
                  <a:pt x="26936" y="17758"/>
                </a:lnTo>
                <a:lnTo>
                  <a:pt x="26827" y="18138"/>
                </a:lnTo>
                <a:lnTo>
                  <a:pt x="26447" y="18736"/>
                </a:lnTo>
                <a:lnTo>
                  <a:pt x="26067" y="19279"/>
                </a:lnTo>
                <a:lnTo>
                  <a:pt x="25850" y="19442"/>
                </a:lnTo>
                <a:lnTo>
                  <a:pt x="25741" y="19496"/>
                </a:lnTo>
                <a:lnTo>
                  <a:pt x="25687" y="19496"/>
                </a:lnTo>
                <a:lnTo>
                  <a:pt x="25524" y="19387"/>
                </a:lnTo>
                <a:lnTo>
                  <a:pt x="25524" y="19333"/>
                </a:lnTo>
                <a:lnTo>
                  <a:pt x="25524" y="19279"/>
                </a:lnTo>
                <a:lnTo>
                  <a:pt x="25633" y="19225"/>
                </a:lnTo>
                <a:lnTo>
                  <a:pt x="25958" y="18953"/>
                </a:lnTo>
                <a:lnTo>
                  <a:pt x="26230" y="18627"/>
                </a:lnTo>
                <a:lnTo>
                  <a:pt x="26664" y="17976"/>
                </a:lnTo>
                <a:lnTo>
                  <a:pt x="26827" y="17650"/>
                </a:lnTo>
                <a:lnTo>
                  <a:pt x="26936" y="17541"/>
                </a:lnTo>
                <a:lnTo>
                  <a:pt x="27044" y="17433"/>
                </a:lnTo>
                <a:close/>
                <a:moveTo>
                  <a:pt x="63266" y="45182"/>
                </a:moveTo>
                <a:lnTo>
                  <a:pt x="63320" y="45236"/>
                </a:lnTo>
                <a:lnTo>
                  <a:pt x="63320" y="45345"/>
                </a:lnTo>
                <a:lnTo>
                  <a:pt x="63320" y="45454"/>
                </a:lnTo>
                <a:lnTo>
                  <a:pt x="63266" y="45508"/>
                </a:lnTo>
                <a:lnTo>
                  <a:pt x="63211" y="45508"/>
                </a:lnTo>
                <a:lnTo>
                  <a:pt x="63048" y="45454"/>
                </a:lnTo>
                <a:lnTo>
                  <a:pt x="62994" y="45345"/>
                </a:lnTo>
                <a:lnTo>
                  <a:pt x="63048" y="45291"/>
                </a:lnTo>
                <a:lnTo>
                  <a:pt x="63048" y="45236"/>
                </a:lnTo>
                <a:lnTo>
                  <a:pt x="63211" y="45182"/>
                </a:lnTo>
                <a:close/>
                <a:moveTo>
                  <a:pt x="54740" y="49744"/>
                </a:moveTo>
                <a:lnTo>
                  <a:pt x="54957" y="49852"/>
                </a:lnTo>
                <a:lnTo>
                  <a:pt x="55011" y="49907"/>
                </a:lnTo>
                <a:lnTo>
                  <a:pt x="55120" y="50015"/>
                </a:lnTo>
                <a:lnTo>
                  <a:pt x="55066" y="50070"/>
                </a:lnTo>
                <a:lnTo>
                  <a:pt x="55011" y="50070"/>
                </a:lnTo>
                <a:lnTo>
                  <a:pt x="54794" y="50015"/>
                </a:lnTo>
                <a:lnTo>
                  <a:pt x="54740" y="49907"/>
                </a:lnTo>
                <a:lnTo>
                  <a:pt x="54685" y="49852"/>
                </a:lnTo>
                <a:lnTo>
                  <a:pt x="54685" y="49744"/>
                </a:lnTo>
                <a:close/>
                <a:moveTo>
                  <a:pt x="32855" y="53436"/>
                </a:moveTo>
                <a:lnTo>
                  <a:pt x="32909" y="53654"/>
                </a:lnTo>
                <a:lnTo>
                  <a:pt x="32855" y="53871"/>
                </a:lnTo>
                <a:lnTo>
                  <a:pt x="32801" y="53654"/>
                </a:lnTo>
                <a:lnTo>
                  <a:pt x="32855" y="53436"/>
                </a:lnTo>
                <a:close/>
                <a:moveTo>
                  <a:pt x="4888" y="54631"/>
                </a:moveTo>
                <a:lnTo>
                  <a:pt x="5051" y="54794"/>
                </a:lnTo>
                <a:lnTo>
                  <a:pt x="5105" y="54848"/>
                </a:lnTo>
                <a:lnTo>
                  <a:pt x="5051" y="54957"/>
                </a:lnTo>
                <a:lnTo>
                  <a:pt x="4943" y="55283"/>
                </a:lnTo>
                <a:lnTo>
                  <a:pt x="4671" y="55826"/>
                </a:lnTo>
                <a:lnTo>
                  <a:pt x="4671" y="55500"/>
                </a:lnTo>
                <a:lnTo>
                  <a:pt x="4780" y="55174"/>
                </a:lnTo>
                <a:lnTo>
                  <a:pt x="4834" y="54903"/>
                </a:lnTo>
                <a:lnTo>
                  <a:pt x="4888" y="54631"/>
                </a:lnTo>
                <a:close/>
                <a:moveTo>
                  <a:pt x="3856" y="57183"/>
                </a:moveTo>
                <a:lnTo>
                  <a:pt x="3911" y="57238"/>
                </a:lnTo>
                <a:lnTo>
                  <a:pt x="3965" y="57401"/>
                </a:lnTo>
                <a:lnTo>
                  <a:pt x="3856" y="58378"/>
                </a:lnTo>
                <a:lnTo>
                  <a:pt x="3802" y="58487"/>
                </a:lnTo>
                <a:lnTo>
                  <a:pt x="3476" y="58215"/>
                </a:lnTo>
                <a:lnTo>
                  <a:pt x="3368" y="58052"/>
                </a:lnTo>
                <a:lnTo>
                  <a:pt x="3259" y="57889"/>
                </a:lnTo>
                <a:lnTo>
                  <a:pt x="3313" y="57726"/>
                </a:lnTo>
                <a:lnTo>
                  <a:pt x="3422" y="57509"/>
                </a:lnTo>
                <a:lnTo>
                  <a:pt x="3585" y="57292"/>
                </a:lnTo>
                <a:lnTo>
                  <a:pt x="3748" y="57183"/>
                </a:lnTo>
                <a:close/>
                <a:moveTo>
                  <a:pt x="41381" y="58867"/>
                </a:moveTo>
                <a:lnTo>
                  <a:pt x="41489" y="58921"/>
                </a:lnTo>
                <a:lnTo>
                  <a:pt x="41652" y="59030"/>
                </a:lnTo>
                <a:lnTo>
                  <a:pt x="41815" y="59193"/>
                </a:lnTo>
                <a:lnTo>
                  <a:pt x="41598" y="59193"/>
                </a:lnTo>
                <a:lnTo>
                  <a:pt x="41489" y="59247"/>
                </a:lnTo>
                <a:lnTo>
                  <a:pt x="41381" y="59301"/>
                </a:lnTo>
                <a:lnTo>
                  <a:pt x="41272" y="59301"/>
                </a:lnTo>
                <a:lnTo>
                  <a:pt x="41218" y="59247"/>
                </a:lnTo>
                <a:lnTo>
                  <a:pt x="41218" y="59084"/>
                </a:lnTo>
                <a:lnTo>
                  <a:pt x="41272" y="58921"/>
                </a:lnTo>
                <a:lnTo>
                  <a:pt x="41327" y="58867"/>
                </a:lnTo>
                <a:close/>
                <a:moveTo>
                  <a:pt x="39100" y="59681"/>
                </a:moveTo>
                <a:lnTo>
                  <a:pt x="39154" y="59736"/>
                </a:lnTo>
                <a:lnTo>
                  <a:pt x="39209" y="59790"/>
                </a:lnTo>
                <a:lnTo>
                  <a:pt x="39154" y="59953"/>
                </a:lnTo>
                <a:lnTo>
                  <a:pt x="38991" y="60224"/>
                </a:lnTo>
                <a:lnTo>
                  <a:pt x="38829" y="60496"/>
                </a:lnTo>
                <a:lnTo>
                  <a:pt x="38720" y="60659"/>
                </a:lnTo>
                <a:lnTo>
                  <a:pt x="38666" y="60822"/>
                </a:lnTo>
                <a:lnTo>
                  <a:pt x="38611" y="60713"/>
                </a:lnTo>
                <a:lnTo>
                  <a:pt x="38557" y="60713"/>
                </a:lnTo>
                <a:lnTo>
                  <a:pt x="38503" y="60605"/>
                </a:lnTo>
                <a:lnTo>
                  <a:pt x="38557" y="60496"/>
                </a:lnTo>
                <a:lnTo>
                  <a:pt x="38774" y="60170"/>
                </a:lnTo>
                <a:lnTo>
                  <a:pt x="38937" y="59790"/>
                </a:lnTo>
                <a:lnTo>
                  <a:pt x="38991" y="59681"/>
                </a:lnTo>
                <a:close/>
                <a:moveTo>
                  <a:pt x="7603" y="60007"/>
                </a:moveTo>
                <a:lnTo>
                  <a:pt x="6735" y="61039"/>
                </a:lnTo>
                <a:lnTo>
                  <a:pt x="6680" y="61093"/>
                </a:lnTo>
                <a:lnTo>
                  <a:pt x="6626" y="61093"/>
                </a:lnTo>
                <a:lnTo>
                  <a:pt x="6572" y="61039"/>
                </a:lnTo>
                <a:lnTo>
                  <a:pt x="6572" y="60985"/>
                </a:lnTo>
                <a:lnTo>
                  <a:pt x="6952" y="60442"/>
                </a:lnTo>
                <a:lnTo>
                  <a:pt x="7169" y="60170"/>
                </a:lnTo>
                <a:lnTo>
                  <a:pt x="7332" y="60062"/>
                </a:lnTo>
                <a:lnTo>
                  <a:pt x="7495" y="60007"/>
                </a:lnTo>
                <a:close/>
                <a:moveTo>
                  <a:pt x="28674" y="62451"/>
                </a:moveTo>
                <a:lnTo>
                  <a:pt x="28728" y="62505"/>
                </a:lnTo>
                <a:lnTo>
                  <a:pt x="28782" y="62505"/>
                </a:lnTo>
                <a:lnTo>
                  <a:pt x="28837" y="62560"/>
                </a:lnTo>
                <a:lnTo>
                  <a:pt x="28782" y="62668"/>
                </a:lnTo>
                <a:lnTo>
                  <a:pt x="28348" y="63374"/>
                </a:lnTo>
                <a:lnTo>
                  <a:pt x="28239" y="63428"/>
                </a:lnTo>
                <a:lnTo>
                  <a:pt x="28131" y="63428"/>
                </a:lnTo>
                <a:lnTo>
                  <a:pt x="27913" y="63374"/>
                </a:lnTo>
                <a:lnTo>
                  <a:pt x="27859" y="63320"/>
                </a:lnTo>
                <a:lnTo>
                  <a:pt x="27805" y="63211"/>
                </a:lnTo>
                <a:lnTo>
                  <a:pt x="27805" y="63103"/>
                </a:lnTo>
                <a:lnTo>
                  <a:pt x="27859" y="62994"/>
                </a:lnTo>
                <a:lnTo>
                  <a:pt x="28022" y="62885"/>
                </a:lnTo>
                <a:lnTo>
                  <a:pt x="28293" y="62722"/>
                </a:lnTo>
                <a:lnTo>
                  <a:pt x="28565" y="62505"/>
                </a:lnTo>
                <a:lnTo>
                  <a:pt x="28674" y="62451"/>
                </a:lnTo>
                <a:close/>
                <a:moveTo>
                  <a:pt x="27370" y="63863"/>
                </a:moveTo>
                <a:lnTo>
                  <a:pt x="27425" y="63917"/>
                </a:lnTo>
                <a:lnTo>
                  <a:pt x="27425" y="64026"/>
                </a:lnTo>
                <a:lnTo>
                  <a:pt x="27479" y="64080"/>
                </a:lnTo>
                <a:lnTo>
                  <a:pt x="27533" y="64134"/>
                </a:lnTo>
                <a:lnTo>
                  <a:pt x="27533" y="64189"/>
                </a:lnTo>
                <a:lnTo>
                  <a:pt x="27479" y="64297"/>
                </a:lnTo>
                <a:lnTo>
                  <a:pt x="27425" y="64406"/>
                </a:lnTo>
                <a:lnTo>
                  <a:pt x="27262" y="64514"/>
                </a:lnTo>
                <a:lnTo>
                  <a:pt x="27153" y="64569"/>
                </a:lnTo>
                <a:lnTo>
                  <a:pt x="27099" y="64514"/>
                </a:lnTo>
                <a:lnTo>
                  <a:pt x="27099" y="64460"/>
                </a:lnTo>
                <a:lnTo>
                  <a:pt x="27262" y="63971"/>
                </a:lnTo>
                <a:lnTo>
                  <a:pt x="27316" y="63917"/>
                </a:lnTo>
                <a:lnTo>
                  <a:pt x="27316" y="63863"/>
                </a:lnTo>
                <a:close/>
                <a:moveTo>
                  <a:pt x="33995" y="1521"/>
                </a:moveTo>
                <a:lnTo>
                  <a:pt x="34213" y="1576"/>
                </a:lnTo>
                <a:lnTo>
                  <a:pt x="34647" y="1847"/>
                </a:lnTo>
                <a:lnTo>
                  <a:pt x="34919" y="2010"/>
                </a:lnTo>
                <a:lnTo>
                  <a:pt x="35136" y="2064"/>
                </a:lnTo>
                <a:lnTo>
                  <a:pt x="35462" y="2173"/>
                </a:lnTo>
                <a:lnTo>
                  <a:pt x="35788" y="2336"/>
                </a:lnTo>
                <a:lnTo>
                  <a:pt x="36005" y="2553"/>
                </a:lnTo>
                <a:lnTo>
                  <a:pt x="36276" y="2770"/>
                </a:lnTo>
                <a:lnTo>
                  <a:pt x="36439" y="3042"/>
                </a:lnTo>
                <a:lnTo>
                  <a:pt x="36602" y="3368"/>
                </a:lnTo>
                <a:lnTo>
                  <a:pt x="37308" y="4399"/>
                </a:lnTo>
                <a:lnTo>
                  <a:pt x="37525" y="4671"/>
                </a:lnTo>
                <a:lnTo>
                  <a:pt x="37634" y="4997"/>
                </a:lnTo>
                <a:lnTo>
                  <a:pt x="37797" y="5648"/>
                </a:lnTo>
                <a:lnTo>
                  <a:pt x="37905" y="5866"/>
                </a:lnTo>
                <a:lnTo>
                  <a:pt x="38014" y="6083"/>
                </a:lnTo>
                <a:lnTo>
                  <a:pt x="38286" y="6409"/>
                </a:lnTo>
                <a:lnTo>
                  <a:pt x="38611" y="6735"/>
                </a:lnTo>
                <a:lnTo>
                  <a:pt x="38937" y="7060"/>
                </a:lnTo>
                <a:lnTo>
                  <a:pt x="39426" y="7386"/>
                </a:lnTo>
                <a:lnTo>
                  <a:pt x="39697" y="7495"/>
                </a:lnTo>
                <a:lnTo>
                  <a:pt x="40023" y="7549"/>
                </a:lnTo>
                <a:lnTo>
                  <a:pt x="40186" y="7658"/>
                </a:lnTo>
                <a:lnTo>
                  <a:pt x="40403" y="7712"/>
                </a:lnTo>
                <a:lnTo>
                  <a:pt x="40566" y="7766"/>
                </a:lnTo>
                <a:lnTo>
                  <a:pt x="40946" y="7821"/>
                </a:lnTo>
                <a:lnTo>
                  <a:pt x="41327" y="7875"/>
                </a:lnTo>
                <a:lnTo>
                  <a:pt x="41707" y="7875"/>
                </a:lnTo>
                <a:lnTo>
                  <a:pt x="41978" y="7821"/>
                </a:lnTo>
                <a:lnTo>
                  <a:pt x="42195" y="7821"/>
                </a:lnTo>
                <a:lnTo>
                  <a:pt x="42630" y="7929"/>
                </a:lnTo>
                <a:lnTo>
                  <a:pt x="43010" y="7984"/>
                </a:lnTo>
                <a:lnTo>
                  <a:pt x="43282" y="8038"/>
                </a:lnTo>
                <a:lnTo>
                  <a:pt x="43607" y="8146"/>
                </a:lnTo>
                <a:lnTo>
                  <a:pt x="43825" y="8309"/>
                </a:lnTo>
                <a:lnTo>
                  <a:pt x="44096" y="8527"/>
                </a:lnTo>
                <a:lnTo>
                  <a:pt x="44313" y="8744"/>
                </a:lnTo>
                <a:lnTo>
                  <a:pt x="44476" y="8961"/>
                </a:lnTo>
                <a:lnTo>
                  <a:pt x="44639" y="9287"/>
                </a:lnTo>
                <a:lnTo>
                  <a:pt x="44748" y="9504"/>
                </a:lnTo>
                <a:lnTo>
                  <a:pt x="44802" y="9776"/>
                </a:lnTo>
                <a:lnTo>
                  <a:pt x="44911" y="10264"/>
                </a:lnTo>
                <a:lnTo>
                  <a:pt x="45128" y="12382"/>
                </a:lnTo>
                <a:lnTo>
                  <a:pt x="45236" y="12925"/>
                </a:lnTo>
                <a:lnTo>
                  <a:pt x="45399" y="13468"/>
                </a:lnTo>
                <a:lnTo>
                  <a:pt x="45617" y="14011"/>
                </a:lnTo>
                <a:lnTo>
                  <a:pt x="45888" y="14500"/>
                </a:lnTo>
                <a:lnTo>
                  <a:pt x="46214" y="14880"/>
                </a:lnTo>
                <a:lnTo>
                  <a:pt x="46540" y="15206"/>
                </a:lnTo>
                <a:lnTo>
                  <a:pt x="46757" y="15315"/>
                </a:lnTo>
                <a:lnTo>
                  <a:pt x="46974" y="15369"/>
                </a:lnTo>
                <a:lnTo>
                  <a:pt x="47191" y="15423"/>
                </a:lnTo>
                <a:lnTo>
                  <a:pt x="47463" y="15423"/>
                </a:lnTo>
                <a:lnTo>
                  <a:pt x="47626" y="15478"/>
                </a:lnTo>
                <a:lnTo>
                  <a:pt x="47843" y="15478"/>
                </a:lnTo>
                <a:lnTo>
                  <a:pt x="48006" y="15532"/>
                </a:lnTo>
                <a:lnTo>
                  <a:pt x="48169" y="15532"/>
                </a:lnTo>
                <a:lnTo>
                  <a:pt x="48929" y="15478"/>
                </a:lnTo>
                <a:lnTo>
                  <a:pt x="49255" y="15478"/>
                </a:lnTo>
                <a:lnTo>
                  <a:pt x="49581" y="15423"/>
                </a:lnTo>
                <a:lnTo>
                  <a:pt x="49907" y="15369"/>
                </a:lnTo>
                <a:lnTo>
                  <a:pt x="50232" y="15369"/>
                </a:lnTo>
                <a:lnTo>
                  <a:pt x="50776" y="15423"/>
                </a:lnTo>
                <a:lnTo>
                  <a:pt x="51210" y="15586"/>
                </a:lnTo>
                <a:lnTo>
                  <a:pt x="51590" y="15803"/>
                </a:lnTo>
                <a:lnTo>
                  <a:pt x="51916" y="16129"/>
                </a:lnTo>
                <a:lnTo>
                  <a:pt x="52187" y="16509"/>
                </a:lnTo>
                <a:lnTo>
                  <a:pt x="52350" y="16781"/>
                </a:lnTo>
                <a:lnTo>
                  <a:pt x="52513" y="17107"/>
                </a:lnTo>
                <a:lnTo>
                  <a:pt x="52785" y="17758"/>
                </a:lnTo>
                <a:lnTo>
                  <a:pt x="53436" y="19279"/>
                </a:lnTo>
                <a:lnTo>
                  <a:pt x="53654" y="19822"/>
                </a:lnTo>
                <a:lnTo>
                  <a:pt x="53925" y="20311"/>
                </a:lnTo>
                <a:lnTo>
                  <a:pt x="54088" y="20745"/>
                </a:lnTo>
                <a:lnTo>
                  <a:pt x="54197" y="20908"/>
                </a:lnTo>
                <a:lnTo>
                  <a:pt x="54305" y="21071"/>
                </a:lnTo>
                <a:lnTo>
                  <a:pt x="54523" y="21180"/>
                </a:lnTo>
                <a:lnTo>
                  <a:pt x="54685" y="21234"/>
                </a:lnTo>
                <a:lnTo>
                  <a:pt x="54848" y="21288"/>
                </a:lnTo>
                <a:lnTo>
                  <a:pt x="54903" y="21451"/>
                </a:lnTo>
                <a:lnTo>
                  <a:pt x="54957" y="21614"/>
                </a:lnTo>
                <a:lnTo>
                  <a:pt x="55011" y="21777"/>
                </a:lnTo>
                <a:lnTo>
                  <a:pt x="55283" y="21994"/>
                </a:lnTo>
                <a:lnTo>
                  <a:pt x="55663" y="22320"/>
                </a:lnTo>
                <a:lnTo>
                  <a:pt x="56043" y="22700"/>
                </a:lnTo>
                <a:lnTo>
                  <a:pt x="56260" y="22917"/>
                </a:lnTo>
                <a:lnTo>
                  <a:pt x="56532" y="23026"/>
                </a:lnTo>
                <a:lnTo>
                  <a:pt x="57021" y="23297"/>
                </a:lnTo>
                <a:lnTo>
                  <a:pt x="57129" y="23297"/>
                </a:lnTo>
                <a:lnTo>
                  <a:pt x="57238" y="23243"/>
                </a:lnTo>
                <a:lnTo>
                  <a:pt x="57346" y="23243"/>
                </a:lnTo>
                <a:lnTo>
                  <a:pt x="57401" y="23189"/>
                </a:lnTo>
                <a:lnTo>
                  <a:pt x="57727" y="23243"/>
                </a:lnTo>
                <a:lnTo>
                  <a:pt x="58052" y="23243"/>
                </a:lnTo>
                <a:lnTo>
                  <a:pt x="58432" y="23189"/>
                </a:lnTo>
                <a:lnTo>
                  <a:pt x="58758" y="23189"/>
                </a:lnTo>
                <a:lnTo>
                  <a:pt x="59464" y="23243"/>
                </a:lnTo>
                <a:lnTo>
                  <a:pt x="60170" y="23297"/>
                </a:lnTo>
                <a:lnTo>
                  <a:pt x="60985" y="23406"/>
                </a:lnTo>
                <a:lnTo>
                  <a:pt x="61365" y="23460"/>
                </a:lnTo>
                <a:lnTo>
                  <a:pt x="61745" y="23623"/>
                </a:lnTo>
                <a:lnTo>
                  <a:pt x="61908" y="23732"/>
                </a:lnTo>
                <a:lnTo>
                  <a:pt x="62125" y="23949"/>
                </a:lnTo>
                <a:lnTo>
                  <a:pt x="62234" y="24166"/>
                </a:lnTo>
                <a:lnTo>
                  <a:pt x="62288" y="24384"/>
                </a:lnTo>
                <a:lnTo>
                  <a:pt x="62342" y="24872"/>
                </a:lnTo>
                <a:lnTo>
                  <a:pt x="62397" y="25307"/>
                </a:lnTo>
                <a:lnTo>
                  <a:pt x="62614" y="26230"/>
                </a:lnTo>
                <a:lnTo>
                  <a:pt x="62668" y="26664"/>
                </a:lnTo>
                <a:lnTo>
                  <a:pt x="62668" y="26936"/>
                </a:lnTo>
                <a:lnTo>
                  <a:pt x="62614" y="27153"/>
                </a:lnTo>
                <a:lnTo>
                  <a:pt x="62560" y="27370"/>
                </a:lnTo>
                <a:lnTo>
                  <a:pt x="62614" y="27587"/>
                </a:lnTo>
                <a:lnTo>
                  <a:pt x="62723" y="27750"/>
                </a:lnTo>
                <a:lnTo>
                  <a:pt x="62831" y="27913"/>
                </a:lnTo>
                <a:lnTo>
                  <a:pt x="62994" y="28076"/>
                </a:lnTo>
                <a:lnTo>
                  <a:pt x="63048" y="28293"/>
                </a:lnTo>
                <a:lnTo>
                  <a:pt x="63103" y="28456"/>
                </a:lnTo>
                <a:lnTo>
                  <a:pt x="63103" y="28674"/>
                </a:lnTo>
                <a:lnTo>
                  <a:pt x="63103" y="28836"/>
                </a:lnTo>
                <a:lnTo>
                  <a:pt x="63157" y="28999"/>
                </a:lnTo>
                <a:lnTo>
                  <a:pt x="63320" y="29108"/>
                </a:lnTo>
                <a:lnTo>
                  <a:pt x="63483" y="29217"/>
                </a:lnTo>
                <a:lnTo>
                  <a:pt x="63646" y="29380"/>
                </a:lnTo>
                <a:lnTo>
                  <a:pt x="63809" y="29542"/>
                </a:lnTo>
                <a:lnTo>
                  <a:pt x="64026" y="29977"/>
                </a:lnTo>
                <a:lnTo>
                  <a:pt x="64297" y="30466"/>
                </a:lnTo>
                <a:lnTo>
                  <a:pt x="64623" y="30900"/>
                </a:lnTo>
                <a:lnTo>
                  <a:pt x="64786" y="31063"/>
                </a:lnTo>
                <a:lnTo>
                  <a:pt x="65003" y="31226"/>
                </a:lnTo>
                <a:lnTo>
                  <a:pt x="65275" y="31389"/>
                </a:lnTo>
                <a:lnTo>
                  <a:pt x="65546" y="31497"/>
                </a:lnTo>
                <a:lnTo>
                  <a:pt x="65926" y="31552"/>
                </a:lnTo>
                <a:lnTo>
                  <a:pt x="66307" y="31606"/>
                </a:lnTo>
                <a:lnTo>
                  <a:pt x="68207" y="32040"/>
                </a:lnTo>
                <a:lnTo>
                  <a:pt x="68913" y="32203"/>
                </a:lnTo>
                <a:lnTo>
                  <a:pt x="69619" y="32421"/>
                </a:lnTo>
                <a:lnTo>
                  <a:pt x="69891" y="32529"/>
                </a:lnTo>
                <a:lnTo>
                  <a:pt x="70108" y="32692"/>
                </a:lnTo>
                <a:lnTo>
                  <a:pt x="70325" y="32909"/>
                </a:lnTo>
                <a:lnTo>
                  <a:pt x="70542" y="33127"/>
                </a:lnTo>
                <a:lnTo>
                  <a:pt x="70760" y="33561"/>
                </a:lnTo>
                <a:lnTo>
                  <a:pt x="70922" y="33995"/>
                </a:lnTo>
                <a:lnTo>
                  <a:pt x="70977" y="34484"/>
                </a:lnTo>
                <a:lnTo>
                  <a:pt x="70922" y="34973"/>
                </a:lnTo>
                <a:lnTo>
                  <a:pt x="70760" y="35353"/>
                </a:lnTo>
                <a:lnTo>
                  <a:pt x="70542" y="35679"/>
                </a:lnTo>
                <a:lnTo>
                  <a:pt x="70271" y="35950"/>
                </a:lnTo>
                <a:lnTo>
                  <a:pt x="69891" y="36168"/>
                </a:lnTo>
                <a:lnTo>
                  <a:pt x="69619" y="36330"/>
                </a:lnTo>
                <a:lnTo>
                  <a:pt x="69348" y="36493"/>
                </a:lnTo>
                <a:lnTo>
                  <a:pt x="69130" y="36765"/>
                </a:lnTo>
                <a:lnTo>
                  <a:pt x="69022" y="37091"/>
                </a:lnTo>
                <a:lnTo>
                  <a:pt x="68968" y="37199"/>
                </a:lnTo>
                <a:lnTo>
                  <a:pt x="68859" y="37199"/>
                </a:lnTo>
                <a:lnTo>
                  <a:pt x="68696" y="37254"/>
                </a:lnTo>
                <a:lnTo>
                  <a:pt x="68479" y="37254"/>
                </a:lnTo>
                <a:lnTo>
                  <a:pt x="68262" y="37308"/>
                </a:lnTo>
                <a:lnTo>
                  <a:pt x="68044" y="37417"/>
                </a:lnTo>
                <a:lnTo>
                  <a:pt x="67936" y="37525"/>
                </a:lnTo>
                <a:lnTo>
                  <a:pt x="67773" y="37688"/>
                </a:lnTo>
                <a:lnTo>
                  <a:pt x="67610" y="38068"/>
                </a:lnTo>
                <a:lnTo>
                  <a:pt x="67447" y="38448"/>
                </a:lnTo>
                <a:lnTo>
                  <a:pt x="66904" y="39969"/>
                </a:lnTo>
                <a:lnTo>
                  <a:pt x="66524" y="41001"/>
                </a:lnTo>
                <a:lnTo>
                  <a:pt x="66089" y="41978"/>
                </a:lnTo>
                <a:lnTo>
                  <a:pt x="65872" y="42358"/>
                </a:lnTo>
                <a:lnTo>
                  <a:pt x="65764" y="42575"/>
                </a:lnTo>
                <a:lnTo>
                  <a:pt x="65601" y="42738"/>
                </a:lnTo>
                <a:lnTo>
                  <a:pt x="65329" y="42956"/>
                </a:lnTo>
                <a:lnTo>
                  <a:pt x="65058" y="43227"/>
                </a:lnTo>
                <a:lnTo>
                  <a:pt x="64732" y="43444"/>
                </a:lnTo>
                <a:lnTo>
                  <a:pt x="64569" y="43553"/>
                </a:lnTo>
                <a:lnTo>
                  <a:pt x="64352" y="43607"/>
                </a:lnTo>
                <a:lnTo>
                  <a:pt x="64243" y="43716"/>
                </a:lnTo>
                <a:lnTo>
                  <a:pt x="64080" y="43824"/>
                </a:lnTo>
                <a:lnTo>
                  <a:pt x="63972" y="43824"/>
                </a:lnTo>
                <a:lnTo>
                  <a:pt x="63809" y="43770"/>
                </a:lnTo>
                <a:lnTo>
                  <a:pt x="63591" y="43607"/>
                </a:lnTo>
                <a:lnTo>
                  <a:pt x="63428" y="43553"/>
                </a:lnTo>
                <a:lnTo>
                  <a:pt x="63320" y="43499"/>
                </a:lnTo>
                <a:lnTo>
                  <a:pt x="62668" y="43444"/>
                </a:lnTo>
                <a:lnTo>
                  <a:pt x="62397" y="43499"/>
                </a:lnTo>
                <a:lnTo>
                  <a:pt x="62071" y="43553"/>
                </a:lnTo>
                <a:lnTo>
                  <a:pt x="61691" y="43662"/>
                </a:lnTo>
                <a:lnTo>
                  <a:pt x="61311" y="43879"/>
                </a:lnTo>
                <a:lnTo>
                  <a:pt x="61039" y="44042"/>
                </a:lnTo>
                <a:lnTo>
                  <a:pt x="60713" y="44259"/>
                </a:lnTo>
                <a:lnTo>
                  <a:pt x="60279" y="44802"/>
                </a:lnTo>
                <a:lnTo>
                  <a:pt x="60007" y="45236"/>
                </a:lnTo>
                <a:lnTo>
                  <a:pt x="59736" y="45617"/>
                </a:lnTo>
                <a:lnTo>
                  <a:pt x="59681" y="45834"/>
                </a:lnTo>
                <a:lnTo>
                  <a:pt x="59627" y="46105"/>
                </a:lnTo>
                <a:lnTo>
                  <a:pt x="59247" y="46974"/>
                </a:lnTo>
                <a:lnTo>
                  <a:pt x="58813" y="47843"/>
                </a:lnTo>
                <a:lnTo>
                  <a:pt x="58487" y="48386"/>
                </a:lnTo>
                <a:lnTo>
                  <a:pt x="58324" y="48603"/>
                </a:lnTo>
                <a:lnTo>
                  <a:pt x="58161" y="48712"/>
                </a:lnTo>
                <a:lnTo>
                  <a:pt x="57889" y="48766"/>
                </a:lnTo>
                <a:lnTo>
                  <a:pt x="57672" y="48712"/>
                </a:lnTo>
                <a:lnTo>
                  <a:pt x="57183" y="48712"/>
                </a:lnTo>
                <a:lnTo>
                  <a:pt x="57075" y="48766"/>
                </a:lnTo>
                <a:lnTo>
                  <a:pt x="57021" y="48875"/>
                </a:lnTo>
                <a:lnTo>
                  <a:pt x="57075" y="48929"/>
                </a:lnTo>
                <a:lnTo>
                  <a:pt x="57075" y="49038"/>
                </a:lnTo>
                <a:lnTo>
                  <a:pt x="57075" y="49092"/>
                </a:lnTo>
                <a:lnTo>
                  <a:pt x="57183" y="49201"/>
                </a:lnTo>
                <a:lnTo>
                  <a:pt x="57455" y="49255"/>
                </a:lnTo>
                <a:lnTo>
                  <a:pt x="57564" y="49309"/>
                </a:lnTo>
                <a:lnTo>
                  <a:pt x="57727" y="49364"/>
                </a:lnTo>
                <a:lnTo>
                  <a:pt x="57835" y="49418"/>
                </a:lnTo>
                <a:lnTo>
                  <a:pt x="57889" y="49472"/>
                </a:lnTo>
                <a:lnTo>
                  <a:pt x="57835" y="49526"/>
                </a:lnTo>
                <a:lnTo>
                  <a:pt x="57835" y="49635"/>
                </a:lnTo>
                <a:lnTo>
                  <a:pt x="57672" y="49635"/>
                </a:lnTo>
                <a:lnTo>
                  <a:pt x="56423" y="49255"/>
                </a:lnTo>
                <a:lnTo>
                  <a:pt x="55989" y="49146"/>
                </a:lnTo>
                <a:lnTo>
                  <a:pt x="55609" y="49038"/>
                </a:lnTo>
                <a:lnTo>
                  <a:pt x="55446" y="49038"/>
                </a:lnTo>
                <a:lnTo>
                  <a:pt x="55283" y="48929"/>
                </a:lnTo>
                <a:lnTo>
                  <a:pt x="54903" y="48929"/>
                </a:lnTo>
                <a:lnTo>
                  <a:pt x="54685" y="49092"/>
                </a:lnTo>
                <a:lnTo>
                  <a:pt x="54468" y="49255"/>
                </a:lnTo>
                <a:lnTo>
                  <a:pt x="54197" y="49418"/>
                </a:lnTo>
                <a:lnTo>
                  <a:pt x="54034" y="49635"/>
                </a:lnTo>
                <a:lnTo>
                  <a:pt x="53654" y="50178"/>
                </a:lnTo>
                <a:lnTo>
                  <a:pt x="52948" y="51319"/>
                </a:lnTo>
                <a:lnTo>
                  <a:pt x="52839" y="51536"/>
                </a:lnTo>
                <a:lnTo>
                  <a:pt x="52785" y="51753"/>
                </a:lnTo>
                <a:lnTo>
                  <a:pt x="52622" y="52187"/>
                </a:lnTo>
                <a:lnTo>
                  <a:pt x="52405" y="52893"/>
                </a:lnTo>
                <a:lnTo>
                  <a:pt x="52025" y="53599"/>
                </a:lnTo>
                <a:lnTo>
                  <a:pt x="51862" y="53871"/>
                </a:lnTo>
                <a:lnTo>
                  <a:pt x="51644" y="54197"/>
                </a:lnTo>
                <a:lnTo>
                  <a:pt x="51373" y="54468"/>
                </a:lnTo>
                <a:lnTo>
                  <a:pt x="51047" y="54685"/>
                </a:lnTo>
                <a:lnTo>
                  <a:pt x="50721" y="54848"/>
                </a:lnTo>
                <a:lnTo>
                  <a:pt x="50015" y="54848"/>
                </a:lnTo>
                <a:lnTo>
                  <a:pt x="49744" y="54903"/>
                </a:lnTo>
                <a:lnTo>
                  <a:pt x="49527" y="54957"/>
                </a:lnTo>
                <a:lnTo>
                  <a:pt x="49309" y="55174"/>
                </a:lnTo>
                <a:lnTo>
                  <a:pt x="49092" y="55391"/>
                </a:lnTo>
                <a:lnTo>
                  <a:pt x="48875" y="55609"/>
                </a:lnTo>
                <a:lnTo>
                  <a:pt x="48549" y="55609"/>
                </a:lnTo>
                <a:lnTo>
                  <a:pt x="48440" y="55554"/>
                </a:lnTo>
                <a:lnTo>
                  <a:pt x="48223" y="55663"/>
                </a:lnTo>
                <a:lnTo>
                  <a:pt x="48060" y="55771"/>
                </a:lnTo>
                <a:lnTo>
                  <a:pt x="47897" y="55934"/>
                </a:lnTo>
                <a:lnTo>
                  <a:pt x="47734" y="56152"/>
                </a:lnTo>
                <a:lnTo>
                  <a:pt x="47572" y="56369"/>
                </a:lnTo>
                <a:lnTo>
                  <a:pt x="47246" y="56803"/>
                </a:lnTo>
                <a:lnTo>
                  <a:pt x="47029" y="57129"/>
                </a:lnTo>
                <a:lnTo>
                  <a:pt x="46703" y="57401"/>
                </a:lnTo>
                <a:lnTo>
                  <a:pt x="46648" y="57455"/>
                </a:lnTo>
                <a:lnTo>
                  <a:pt x="46540" y="57509"/>
                </a:lnTo>
                <a:lnTo>
                  <a:pt x="46377" y="57509"/>
                </a:lnTo>
                <a:lnTo>
                  <a:pt x="46214" y="57564"/>
                </a:lnTo>
                <a:lnTo>
                  <a:pt x="46051" y="57618"/>
                </a:lnTo>
                <a:lnTo>
                  <a:pt x="45888" y="57564"/>
                </a:lnTo>
                <a:lnTo>
                  <a:pt x="45780" y="57509"/>
                </a:lnTo>
                <a:lnTo>
                  <a:pt x="45562" y="57455"/>
                </a:lnTo>
                <a:lnTo>
                  <a:pt x="45345" y="57346"/>
                </a:lnTo>
                <a:lnTo>
                  <a:pt x="44911" y="57075"/>
                </a:lnTo>
                <a:lnTo>
                  <a:pt x="44748" y="57020"/>
                </a:lnTo>
                <a:lnTo>
                  <a:pt x="44531" y="56966"/>
                </a:lnTo>
                <a:lnTo>
                  <a:pt x="44368" y="57020"/>
                </a:lnTo>
                <a:lnTo>
                  <a:pt x="44150" y="57075"/>
                </a:lnTo>
                <a:lnTo>
                  <a:pt x="43770" y="57238"/>
                </a:lnTo>
                <a:lnTo>
                  <a:pt x="43390" y="57292"/>
                </a:lnTo>
                <a:lnTo>
                  <a:pt x="43010" y="57183"/>
                </a:lnTo>
                <a:lnTo>
                  <a:pt x="42630" y="57020"/>
                </a:lnTo>
                <a:lnTo>
                  <a:pt x="42467" y="56912"/>
                </a:lnTo>
                <a:lnTo>
                  <a:pt x="42358" y="56912"/>
                </a:lnTo>
                <a:lnTo>
                  <a:pt x="42141" y="56966"/>
                </a:lnTo>
                <a:lnTo>
                  <a:pt x="41598" y="57238"/>
                </a:lnTo>
                <a:lnTo>
                  <a:pt x="41001" y="57509"/>
                </a:lnTo>
                <a:lnTo>
                  <a:pt x="40240" y="57889"/>
                </a:lnTo>
                <a:lnTo>
                  <a:pt x="39426" y="58269"/>
                </a:lnTo>
                <a:lnTo>
                  <a:pt x="39209" y="58432"/>
                </a:lnTo>
                <a:lnTo>
                  <a:pt x="38991" y="58650"/>
                </a:lnTo>
                <a:lnTo>
                  <a:pt x="38720" y="59084"/>
                </a:lnTo>
                <a:lnTo>
                  <a:pt x="38286" y="59736"/>
                </a:lnTo>
                <a:lnTo>
                  <a:pt x="37960" y="60496"/>
                </a:lnTo>
                <a:lnTo>
                  <a:pt x="37688" y="61093"/>
                </a:lnTo>
                <a:lnTo>
                  <a:pt x="37362" y="61745"/>
                </a:lnTo>
                <a:lnTo>
                  <a:pt x="37199" y="61962"/>
                </a:lnTo>
                <a:lnTo>
                  <a:pt x="36874" y="62234"/>
                </a:lnTo>
                <a:lnTo>
                  <a:pt x="36493" y="62451"/>
                </a:lnTo>
                <a:lnTo>
                  <a:pt x="36059" y="62668"/>
                </a:lnTo>
                <a:lnTo>
                  <a:pt x="35679" y="62831"/>
                </a:lnTo>
                <a:lnTo>
                  <a:pt x="34973" y="63157"/>
                </a:lnTo>
                <a:lnTo>
                  <a:pt x="34756" y="63211"/>
                </a:lnTo>
                <a:lnTo>
                  <a:pt x="34484" y="63157"/>
                </a:lnTo>
                <a:lnTo>
                  <a:pt x="33561" y="62614"/>
                </a:lnTo>
                <a:lnTo>
                  <a:pt x="32638" y="61962"/>
                </a:lnTo>
                <a:lnTo>
                  <a:pt x="31932" y="61473"/>
                </a:lnTo>
                <a:lnTo>
                  <a:pt x="31226" y="60985"/>
                </a:lnTo>
                <a:lnTo>
                  <a:pt x="30954" y="60876"/>
                </a:lnTo>
                <a:lnTo>
                  <a:pt x="30629" y="60876"/>
                </a:lnTo>
                <a:lnTo>
                  <a:pt x="30466" y="60930"/>
                </a:lnTo>
                <a:lnTo>
                  <a:pt x="30031" y="60930"/>
                </a:lnTo>
                <a:lnTo>
                  <a:pt x="29705" y="61039"/>
                </a:lnTo>
                <a:lnTo>
                  <a:pt x="29597" y="61093"/>
                </a:lnTo>
                <a:lnTo>
                  <a:pt x="29217" y="61093"/>
                </a:lnTo>
                <a:lnTo>
                  <a:pt x="29054" y="61039"/>
                </a:lnTo>
                <a:lnTo>
                  <a:pt x="28945" y="61039"/>
                </a:lnTo>
                <a:lnTo>
                  <a:pt x="28782" y="61093"/>
                </a:lnTo>
                <a:lnTo>
                  <a:pt x="28619" y="61256"/>
                </a:lnTo>
                <a:lnTo>
                  <a:pt x="28456" y="61419"/>
                </a:lnTo>
                <a:lnTo>
                  <a:pt x="27968" y="62234"/>
                </a:lnTo>
                <a:lnTo>
                  <a:pt x="27750" y="62614"/>
                </a:lnTo>
                <a:lnTo>
                  <a:pt x="27533" y="63048"/>
                </a:lnTo>
                <a:lnTo>
                  <a:pt x="27370" y="63157"/>
                </a:lnTo>
                <a:lnTo>
                  <a:pt x="27316" y="63211"/>
                </a:lnTo>
                <a:lnTo>
                  <a:pt x="27207" y="63211"/>
                </a:lnTo>
                <a:lnTo>
                  <a:pt x="26990" y="63157"/>
                </a:lnTo>
                <a:lnTo>
                  <a:pt x="26827" y="63211"/>
                </a:lnTo>
                <a:lnTo>
                  <a:pt x="26719" y="63211"/>
                </a:lnTo>
                <a:lnTo>
                  <a:pt x="26556" y="63320"/>
                </a:lnTo>
                <a:lnTo>
                  <a:pt x="26393" y="63537"/>
                </a:lnTo>
                <a:lnTo>
                  <a:pt x="26176" y="63754"/>
                </a:lnTo>
                <a:lnTo>
                  <a:pt x="26013" y="64080"/>
                </a:lnTo>
                <a:lnTo>
                  <a:pt x="25904" y="64189"/>
                </a:lnTo>
                <a:lnTo>
                  <a:pt x="25741" y="64243"/>
                </a:lnTo>
                <a:lnTo>
                  <a:pt x="25687" y="64297"/>
                </a:lnTo>
                <a:lnTo>
                  <a:pt x="25633" y="64243"/>
                </a:lnTo>
                <a:lnTo>
                  <a:pt x="25470" y="64189"/>
                </a:lnTo>
                <a:lnTo>
                  <a:pt x="25307" y="64134"/>
                </a:lnTo>
                <a:lnTo>
                  <a:pt x="25035" y="64026"/>
                </a:lnTo>
                <a:lnTo>
                  <a:pt x="24927" y="64026"/>
                </a:lnTo>
                <a:lnTo>
                  <a:pt x="24872" y="64134"/>
                </a:lnTo>
                <a:lnTo>
                  <a:pt x="24818" y="64243"/>
                </a:lnTo>
                <a:lnTo>
                  <a:pt x="24872" y="64352"/>
                </a:lnTo>
                <a:lnTo>
                  <a:pt x="25144" y="64569"/>
                </a:lnTo>
                <a:lnTo>
                  <a:pt x="25415" y="64732"/>
                </a:lnTo>
                <a:lnTo>
                  <a:pt x="24927" y="64786"/>
                </a:lnTo>
                <a:lnTo>
                  <a:pt x="24438" y="64786"/>
                </a:lnTo>
                <a:lnTo>
                  <a:pt x="24329" y="64732"/>
                </a:lnTo>
                <a:lnTo>
                  <a:pt x="24221" y="64569"/>
                </a:lnTo>
                <a:lnTo>
                  <a:pt x="24166" y="64297"/>
                </a:lnTo>
                <a:lnTo>
                  <a:pt x="24058" y="64134"/>
                </a:lnTo>
                <a:lnTo>
                  <a:pt x="24003" y="64026"/>
                </a:lnTo>
                <a:lnTo>
                  <a:pt x="23895" y="63971"/>
                </a:lnTo>
                <a:lnTo>
                  <a:pt x="23678" y="63971"/>
                </a:lnTo>
                <a:lnTo>
                  <a:pt x="23243" y="64026"/>
                </a:lnTo>
                <a:lnTo>
                  <a:pt x="23080" y="64080"/>
                </a:lnTo>
                <a:lnTo>
                  <a:pt x="22700" y="64080"/>
                </a:lnTo>
                <a:lnTo>
                  <a:pt x="22646" y="64026"/>
                </a:lnTo>
                <a:lnTo>
                  <a:pt x="22646" y="63971"/>
                </a:lnTo>
                <a:lnTo>
                  <a:pt x="22700" y="63917"/>
                </a:lnTo>
                <a:lnTo>
                  <a:pt x="22809" y="63863"/>
                </a:lnTo>
                <a:lnTo>
                  <a:pt x="22917" y="63754"/>
                </a:lnTo>
                <a:lnTo>
                  <a:pt x="22972" y="63591"/>
                </a:lnTo>
                <a:lnTo>
                  <a:pt x="22917" y="63483"/>
                </a:lnTo>
                <a:lnTo>
                  <a:pt x="22863" y="63374"/>
                </a:lnTo>
                <a:lnTo>
                  <a:pt x="22646" y="63048"/>
                </a:lnTo>
                <a:lnTo>
                  <a:pt x="22483" y="62668"/>
                </a:lnTo>
                <a:lnTo>
                  <a:pt x="22211" y="61962"/>
                </a:lnTo>
                <a:lnTo>
                  <a:pt x="22048" y="61528"/>
                </a:lnTo>
                <a:lnTo>
                  <a:pt x="21886" y="61093"/>
                </a:lnTo>
                <a:lnTo>
                  <a:pt x="21777" y="60659"/>
                </a:lnTo>
                <a:lnTo>
                  <a:pt x="21723" y="60224"/>
                </a:lnTo>
                <a:lnTo>
                  <a:pt x="21668" y="59844"/>
                </a:lnTo>
                <a:lnTo>
                  <a:pt x="21505" y="59518"/>
                </a:lnTo>
                <a:lnTo>
                  <a:pt x="21343" y="59138"/>
                </a:lnTo>
                <a:lnTo>
                  <a:pt x="21071" y="58867"/>
                </a:lnTo>
                <a:lnTo>
                  <a:pt x="20691" y="58595"/>
                </a:lnTo>
                <a:lnTo>
                  <a:pt x="20202" y="58378"/>
                </a:lnTo>
                <a:lnTo>
                  <a:pt x="19985" y="58324"/>
                </a:lnTo>
                <a:lnTo>
                  <a:pt x="19768" y="58324"/>
                </a:lnTo>
                <a:lnTo>
                  <a:pt x="19550" y="58269"/>
                </a:lnTo>
                <a:lnTo>
                  <a:pt x="19333" y="58215"/>
                </a:lnTo>
                <a:lnTo>
                  <a:pt x="19170" y="58161"/>
                </a:lnTo>
                <a:lnTo>
                  <a:pt x="19007" y="58161"/>
                </a:lnTo>
                <a:lnTo>
                  <a:pt x="18301" y="58215"/>
                </a:lnTo>
                <a:lnTo>
                  <a:pt x="17596" y="58324"/>
                </a:lnTo>
                <a:lnTo>
                  <a:pt x="16618" y="58487"/>
                </a:lnTo>
                <a:lnTo>
                  <a:pt x="15966" y="58541"/>
                </a:lnTo>
                <a:lnTo>
                  <a:pt x="15695" y="58541"/>
                </a:lnTo>
                <a:lnTo>
                  <a:pt x="15369" y="58432"/>
                </a:lnTo>
                <a:lnTo>
                  <a:pt x="15152" y="58324"/>
                </a:lnTo>
                <a:lnTo>
                  <a:pt x="14880" y="58269"/>
                </a:lnTo>
                <a:lnTo>
                  <a:pt x="14663" y="58269"/>
                </a:lnTo>
                <a:lnTo>
                  <a:pt x="14392" y="58161"/>
                </a:lnTo>
                <a:lnTo>
                  <a:pt x="13957" y="57944"/>
                </a:lnTo>
                <a:lnTo>
                  <a:pt x="13577" y="57726"/>
                </a:lnTo>
                <a:lnTo>
                  <a:pt x="13360" y="57564"/>
                </a:lnTo>
                <a:lnTo>
                  <a:pt x="13197" y="57401"/>
                </a:lnTo>
                <a:lnTo>
                  <a:pt x="13034" y="57238"/>
                </a:lnTo>
                <a:lnTo>
                  <a:pt x="12925" y="57020"/>
                </a:lnTo>
                <a:lnTo>
                  <a:pt x="12817" y="56803"/>
                </a:lnTo>
                <a:lnTo>
                  <a:pt x="12600" y="56695"/>
                </a:lnTo>
                <a:lnTo>
                  <a:pt x="12165" y="56477"/>
                </a:lnTo>
                <a:lnTo>
                  <a:pt x="11513" y="56152"/>
                </a:lnTo>
                <a:lnTo>
                  <a:pt x="10862" y="55826"/>
                </a:lnTo>
                <a:lnTo>
                  <a:pt x="10699" y="55771"/>
                </a:lnTo>
                <a:lnTo>
                  <a:pt x="10482" y="55771"/>
                </a:lnTo>
                <a:lnTo>
                  <a:pt x="10156" y="55934"/>
                </a:lnTo>
                <a:lnTo>
                  <a:pt x="9776" y="56043"/>
                </a:lnTo>
                <a:lnTo>
                  <a:pt x="9450" y="56097"/>
                </a:lnTo>
                <a:lnTo>
                  <a:pt x="9178" y="56206"/>
                </a:lnTo>
                <a:lnTo>
                  <a:pt x="9070" y="56315"/>
                </a:lnTo>
                <a:lnTo>
                  <a:pt x="9015" y="56477"/>
                </a:lnTo>
                <a:lnTo>
                  <a:pt x="9070" y="56749"/>
                </a:lnTo>
                <a:lnTo>
                  <a:pt x="9070" y="56803"/>
                </a:lnTo>
                <a:lnTo>
                  <a:pt x="9070" y="56912"/>
                </a:lnTo>
                <a:lnTo>
                  <a:pt x="8907" y="56912"/>
                </a:lnTo>
                <a:lnTo>
                  <a:pt x="8635" y="56749"/>
                </a:lnTo>
                <a:lnTo>
                  <a:pt x="8364" y="56640"/>
                </a:lnTo>
                <a:lnTo>
                  <a:pt x="8201" y="56586"/>
                </a:lnTo>
                <a:lnTo>
                  <a:pt x="8147" y="56586"/>
                </a:lnTo>
                <a:lnTo>
                  <a:pt x="8092" y="56640"/>
                </a:lnTo>
                <a:lnTo>
                  <a:pt x="8038" y="56803"/>
                </a:lnTo>
                <a:lnTo>
                  <a:pt x="7984" y="56966"/>
                </a:lnTo>
                <a:lnTo>
                  <a:pt x="7875" y="57129"/>
                </a:lnTo>
                <a:lnTo>
                  <a:pt x="7712" y="57238"/>
                </a:lnTo>
                <a:lnTo>
                  <a:pt x="7495" y="57292"/>
                </a:lnTo>
                <a:lnTo>
                  <a:pt x="7169" y="57346"/>
                </a:lnTo>
                <a:lnTo>
                  <a:pt x="6898" y="57346"/>
                </a:lnTo>
                <a:lnTo>
                  <a:pt x="6626" y="57401"/>
                </a:lnTo>
                <a:lnTo>
                  <a:pt x="6463" y="57455"/>
                </a:lnTo>
                <a:lnTo>
                  <a:pt x="6354" y="57618"/>
                </a:lnTo>
                <a:lnTo>
                  <a:pt x="6246" y="57781"/>
                </a:lnTo>
                <a:lnTo>
                  <a:pt x="6029" y="58161"/>
                </a:lnTo>
                <a:lnTo>
                  <a:pt x="5703" y="58487"/>
                </a:lnTo>
                <a:lnTo>
                  <a:pt x="5323" y="58704"/>
                </a:lnTo>
                <a:lnTo>
                  <a:pt x="4943" y="58921"/>
                </a:lnTo>
                <a:lnTo>
                  <a:pt x="4725" y="59030"/>
                </a:lnTo>
                <a:lnTo>
                  <a:pt x="4617" y="59193"/>
                </a:lnTo>
                <a:lnTo>
                  <a:pt x="4508" y="59301"/>
                </a:lnTo>
                <a:lnTo>
                  <a:pt x="4400" y="59464"/>
                </a:lnTo>
                <a:lnTo>
                  <a:pt x="4345" y="59681"/>
                </a:lnTo>
                <a:lnTo>
                  <a:pt x="4182" y="59844"/>
                </a:lnTo>
                <a:lnTo>
                  <a:pt x="4019" y="59953"/>
                </a:lnTo>
                <a:lnTo>
                  <a:pt x="3856" y="60007"/>
                </a:lnTo>
                <a:lnTo>
                  <a:pt x="3313" y="60062"/>
                </a:lnTo>
                <a:lnTo>
                  <a:pt x="3042" y="60116"/>
                </a:lnTo>
                <a:lnTo>
                  <a:pt x="2662" y="60116"/>
                </a:lnTo>
                <a:lnTo>
                  <a:pt x="2607" y="60170"/>
                </a:lnTo>
                <a:lnTo>
                  <a:pt x="2499" y="60224"/>
                </a:lnTo>
                <a:lnTo>
                  <a:pt x="2173" y="60224"/>
                </a:lnTo>
                <a:lnTo>
                  <a:pt x="2119" y="60170"/>
                </a:lnTo>
                <a:lnTo>
                  <a:pt x="2119" y="60062"/>
                </a:lnTo>
                <a:lnTo>
                  <a:pt x="2173" y="59953"/>
                </a:lnTo>
                <a:lnTo>
                  <a:pt x="2336" y="59790"/>
                </a:lnTo>
                <a:lnTo>
                  <a:pt x="2499" y="59627"/>
                </a:lnTo>
                <a:lnTo>
                  <a:pt x="2933" y="59464"/>
                </a:lnTo>
                <a:lnTo>
                  <a:pt x="3096" y="59356"/>
                </a:lnTo>
                <a:lnTo>
                  <a:pt x="3205" y="59247"/>
                </a:lnTo>
                <a:lnTo>
                  <a:pt x="3476" y="58975"/>
                </a:lnTo>
                <a:lnTo>
                  <a:pt x="3748" y="58758"/>
                </a:lnTo>
                <a:lnTo>
                  <a:pt x="4019" y="58541"/>
                </a:lnTo>
                <a:lnTo>
                  <a:pt x="4291" y="58378"/>
                </a:lnTo>
                <a:lnTo>
                  <a:pt x="4400" y="58215"/>
                </a:lnTo>
                <a:lnTo>
                  <a:pt x="4400" y="58161"/>
                </a:lnTo>
                <a:lnTo>
                  <a:pt x="4400" y="58052"/>
                </a:lnTo>
                <a:lnTo>
                  <a:pt x="4291" y="57889"/>
                </a:lnTo>
                <a:lnTo>
                  <a:pt x="4291" y="57781"/>
                </a:lnTo>
                <a:lnTo>
                  <a:pt x="4400" y="57672"/>
                </a:lnTo>
                <a:lnTo>
                  <a:pt x="4508" y="57618"/>
                </a:lnTo>
                <a:lnTo>
                  <a:pt x="4834" y="57401"/>
                </a:lnTo>
                <a:lnTo>
                  <a:pt x="5160" y="57183"/>
                </a:lnTo>
                <a:lnTo>
                  <a:pt x="5323" y="56912"/>
                </a:lnTo>
                <a:lnTo>
                  <a:pt x="5486" y="56640"/>
                </a:lnTo>
                <a:lnTo>
                  <a:pt x="5649" y="56043"/>
                </a:lnTo>
                <a:lnTo>
                  <a:pt x="5757" y="55663"/>
                </a:lnTo>
                <a:lnTo>
                  <a:pt x="5811" y="55283"/>
                </a:lnTo>
                <a:lnTo>
                  <a:pt x="5920" y="54468"/>
                </a:lnTo>
                <a:lnTo>
                  <a:pt x="5974" y="53871"/>
                </a:lnTo>
                <a:lnTo>
                  <a:pt x="6029" y="53328"/>
                </a:lnTo>
                <a:lnTo>
                  <a:pt x="6137" y="52568"/>
                </a:lnTo>
                <a:lnTo>
                  <a:pt x="6246" y="52187"/>
                </a:lnTo>
                <a:lnTo>
                  <a:pt x="6354" y="51807"/>
                </a:lnTo>
                <a:lnTo>
                  <a:pt x="6463" y="51590"/>
                </a:lnTo>
                <a:lnTo>
                  <a:pt x="6626" y="51373"/>
                </a:lnTo>
                <a:lnTo>
                  <a:pt x="6843" y="51264"/>
                </a:lnTo>
                <a:lnTo>
                  <a:pt x="7060" y="51210"/>
                </a:lnTo>
                <a:lnTo>
                  <a:pt x="7169" y="51210"/>
                </a:lnTo>
                <a:lnTo>
                  <a:pt x="7278" y="51156"/>
                </a:lnTo>
                <a:lnTo>
                  <a:pt x="7332" y="51101"/>
                </a:lnTo>
                <a:lnTo>
                  <a:pt x="7441" y="51101"/>
                </a:lnTo>
                <a:lnTo>
                  <a:pt x="7766" y="51156"/>
                </a:lnTo>
                <a:lnTo>
                  <a:pt x="8092" y="51156"/>
                </a:lnTo>
                <a:lnTo>
                  <a:pt x="8364" y="51210"/>
                </a:lnTo>
                <a:lnTo>
                  <a:pt x="8635" y="51264"/>
                </a:lnTo>
                <a:lnTo>
                  <a:pt x="9015" y="51373"/>
                </a:lnTo>
                <a:lnTo>
                  <a:pt x="9341" y="51590"/>
                </a:lnTo>
                <a:lnTo>
                  <a:pt x="9613" y="51807"/>
                </a:lnTo>
                <a:lnTo>
                  <a:pt x="9884" y="52079"/>
                </a:lnTo>
                <a:lnTo>
                  <a:pt x="10156" y="52350"/>
                </a:lnTo>
                <a:lnTo>
                  <a:pt x="10482" y="52568"/>
                </a:lnTo>
                <a:lnTo>
                  <a:pt x="10807" y="52676"/>
                </a:lnTo>
                <a:lnTo>
                  <a:pt x="11242" y="52676"/>
                </a:lnTo>
                <a:lnTo>
                  <a:pt x="11459" y="52622"/>
                </a:lnTo>
                <a:lnTo>
                  <a:pt x="11676" y="52568"/>
                </a:lnTo>
                <a:lnTo>
                  <a:pt x="11894" y="52405"/>
                </a:lnTo>
                <a:lnTo>
                  <a:pt x="12056" y="52187"/>
                </a:lnTo>
                <a:lnTo>
                  <a:pt x="12219" y="51970"/>
                </a:lnTo>
                <a:lnTo>
                  <a:pt x="12382" y="51753"/>
                </a:lnTo>
                <a:lnTo>
                  <a:pt x="12437" y="51699"/>
                </a:lnTo>
                <a:lnTo>
                  <a:pt x="12545" y="51644"/>
                </a:lnTo>
                <a:lnTo>
                  <a:pt x="12817" y="51644"/>
                </a:lnTo>
                <a:lnTo>
                  <a:pt x="13034" y="51699"/>
                </a:lnTo>
                <a:lnTo>
                  <a:pt x="13305" y="51753"/>
                </a:lnTo>
                <a:lnTo>
                  <a:pt x="13523" y="51807"/>
                </a:lnTo>
                <a:lnTo>
                  <a:pt x="13957" y="52079"/>
                </a:lnTo>
                <a:lnTo>
                  <a:pt x="14337" y="52405"/>
                </a:lnTo>
                <a:lnTo>
                  <a:pt x="14989" y="53111"/>
                </a:lnTo>
                <a:lnTo>
                  <a:pt x="15369" y="53436"/>
                </a:lnTo>
                <a:lnTo>
                  <a:pt x="15803" y="53654"/>
                </a:lnTo>
                <a:lnTo>
                  <a:pt x="17052" y="54251"/>
                </a:lnTo>
                <a:lnTo>
                  <a:pt x="17650" y="54631"/>
                </a:lnTo>
                <a:lnTo>
                  <a:pt x="18193" y="55011"/>
                </a:lnTo>
                <a:lnTo>
                  <a:pt x="18899" y="55609"/>
                </a:lnTo>
                <a:lnTo>
                  <a:pt x="19225" y="55934"/>
                </a:lnTo>
                <a:lnTo>
                  <a:pt x="19496" y="56315"/>
                </a:lnTo>
                <a:lnTo>
                  <a:pt x="19713" y="56477"/>
                </a:lnTo>
                <a:lnTo>
                  <a:pt x="19876" y="56586"/>
                </a:lnTo>
                <a:lnTo>
                  <a:pt x="20094" y="56532"/>
                </a:lnTo>
                <a:lnTo>
                  <a:pt x="20365" y="56423"/>
                </a:lnTo>
                <a:lnTo>
                  <a:pt x="20745" y="56206"/>
                </a:lnTo>
                <a:lnTo>
                  <a:pt x="21125" y="55934"/>
                </a:lnTo>
                <a:lnTo>
                  <a:pt x="21831" y="55391"/>
                </a:lnTo>
                <a:lnTo>
                  <a:pt x="21994" y="55337"/>
                </a:lnTo>
                <a:lnTo>
                  <a:pt x="22211" y="55283"/>
                </a:lnTo>
                <a:lnTo>
                  <a:pt x="22374" y="55337"/>
                </a:lnTo>
                <a:lnTo>
                  <a:pt x="22537" y="55391"/>
                </a:lnTo>
                <a:lnTo>
                  <a:pt x="23352" y="55771"/>
                </a:lnTo>
                <a:lnTo>
                  <a:pt x="23732" y="55989"/>
                </a:lnTo>
                <a:lnTo>
                  <a:pt x="24166" y="56097"/>
                </a:lnTo>
                <a:lnTo>
                  <a:pt x="24492" y="56206"/>
                </a:lnTo>
                <a:lnTo>
                  <a:pt x="24818" y="56369"/>
                </a:lnTo>
                <a:lnTo>
                  <a:pt x="25361" y="56749"/>
                </a:lnTo>
                <a:lnTo>
                  <a:pt x="25850" y="57075"/>
                </a:lnTo>
                <a:lnTo>
                  <a:pt x="26121" y="57238"/>
                </a:lnTo>
                <a:lnTo>
                  <a:pt x="26339" y="57455"/>
                </a:lnTo>
                <a:lnTo>
                  <a:pt x="26393" y="57455"/>
                </a:lnTo>
                <a:lnTo>
                  <a:pt x="26447" y="57509"/>
                </a:lnTo>
                <a:lnTo>
                  <a:pt x="26664" y="57509"/>
                </a:lnTo>
                <a:lnTo>
                  <a:pt x="26773" y="57401"/>
                </a:lnTo>
                <a:lnTo>
                  <a:pt x="26882" y="57346"/>
                </a:lnTo>
                <a:lnTo>
                  <a:pt x="27207" y="57238"/>
                </a:lnTo>
                <a:lnTo>
                  <a:pt x="27425" y="57129"/>
                </a:lnTo>
                <a:lnTo>
                  <a:pt x="27588" y="56966"/>
                </a:lnTo>
                <a:lnTo>
                  <a:pt x="27913" y="56640"/>
                </a:lnTo>
                <a:lnTo>
                  <a:pt x="28185" y="56206"/>
                </a:lnTo>
                <a:lnTo>
                  <a:pt x="28348" y="55771"/>
                </a:lnTo>
                <a:lnTo>
                  <a:pt x="28565" y="55337"/>
                </a:lnTo>
                <a:lnTo>
                  <a:pt x="28674" y="54903"/>
                </a:lnTo>
                <a:lnTo>
                  <a:pt x="28837" y="54468"/>
                </a:lnTo>
                <a:lnTo>
                  <a:pt x="28999" y="53979"/>
                </a:lnTo>
                <a:lnTo>
                  <a:pt x="29162" y="53599"/>
                </a:lnTo>
                <a:lnTo>
                  <a:pt x="29271" y="53219"/>
                </a:lnTo>
                <a:lnTo>
                  <a:pt x="29325" y="53056"/>
                </a:lnTo>
                <a:lnTo>
                  <a:pt x="29434" y="52948"/>
                </a:lnTo>
                <a:lnTo>
                  <a:pt x="29542" y="53002"/>
                </a:lnTo>
                <a:lnTo>
                  <a:pt x="29705" y="53111"/>
                </a:lnTo>
                <a:lnTo>
                  <a:pt x="30031" y="53382"/>
                </a:lnTo>
                <a:lnTo>
                  <a:pt x="30303" y="53654"/>
                </a:lnTo>
                <a:lnTo>
                  <a:pt x="31335" y="54631"/>
                </a:lnTo>
                <a:lnTo>
                  <a:pt x="32421" y="55500"/>
                </a:lnTo>
                <a:lnTo>
                  <a:pt x="32746" y="55717"/>
                </a:lnTo>
                <a:lnTo>
                  <a:pt x="32964" y="56043"/>
                </a:lnTo>
                <a:lnTo>
                  <a:pt x="33181" y="56369"/>
                </a:lnTo>
                <a:lnTo>
                  <a:pt x="33344" y="56695"/>
                </a:lnTo>
                <a:lnTo>
                  <a:pt x="33452" y="56912"/>
                </a:lnTo>
                <a:lnTo>
                  <a:pt x="33615" y="57020"/>
                </a:lnTo>
                <a:lnTo>
                  <a:pt x="33833" y="57129"/>
                </a:lnTo>
                <a:lnTo>
                  <a:pt x="34050" y="57183"/>
                </a:lnTo>
                <a:lnTo>
                  <a:pt x="34321" y="57129"/>
                </a:lnTo>
                <a:lnTo>
                  <a:pt x="34593" y="57075"/>
                </a:lnTo>
                <a:lnTo>
                  <a:pt x="35082" y="56912"/>
                </a:lnTo>
                <a:lnTo>
                  <a:pt x="35299" y="56749"/>
                </a:lnTo>
                <a:lnTo>
                  <a:pt x="35516" y="56477"/>
                </a:lnTo>
                <a:lnTo>
                  <a:pt x="35788" y="55989"/>
                </a:lnTo>
                <a:lnTo>
                  <a:pt x="35896" y="55717"/>
                </a:lnTo>
                <a:lnTo>
                  <a:pt x="36005" y="55446"/>
                </a:lnTo>
                <a:lnTo>
                  <a:pt x="36222" y="54685"/>
                </a:lnTo>
                <a:lnTo>
                  <a:pt x="36439" y="53979"/>
                </a:lnTo>
                <a:lnTo>
                  <a:pt x="36493" y="53545"/>
                </a:lnTo>
                <a:lnTo>
                  <a:pt x="36548" y="53111"/>
                </a:lnTo>
                <a:lnTo>
                  <a:pt x="37037" y="51644"/>
                </a:lnTo>
                <a:lnTo>
                  <a:pt x="37091" y="51590"/>
                </a:lnTo>
                <a:lnTo>
                  <a:pt x="37199" y="51590"/>
                </a:lnTo>
                <a:lnTo>
                  <a:pt x="37362" y="51536"/>
                </a:lnTo>
                <a:lnTo>
                  <a:pt x="37471" y="51427"/>
                </a:lnTo>
                <a:lnTo>
                  <a:pt x="37797" y="51264"/>
                </a:lnTo>
                <a:lnTo>
                  <a:pt x="37851" y="51210"/>
                </a:lnTo>
                <a:lnTo>
                  <a:pt x="37851" y="51047"/>
                </a:lnTo>
                <a:lnTo>
                  <a:pt x="37797" y="50775"/>
                </a:lnTo>
                <a:lnTo>
                  <a:pt x="37742" y="50667"/>
                </a:lnTo>
                <a:lnTo>
                  <a:pt x="37688" y="50558"/>
                </a:lnTo>
                <a:lnTo>
                  <a:pt x="37634" y="50450"/>
                </a:lnTo>
                <a:lnTo>
                  <a:pt x="37580" y="50395"/>
                </a:lnTo>
                <a:lnTo>
                  <a:pt x="37634" y="50341"/>
                </a:lnTo>
                <a:lnTo>
                  <a:pt x="37688" y="50232"/>
                </a:lnTo>
                <a:lnTo>
                  <a:pt x="37797" y="50232"/>
                </a:lnTo>
                <a:lnTo>
                  <a:pt x="37905" y="50178"/>
                </a:lnTo>
                <a:lnTo>
                  <a:pt x="37960" y="50232"/>
                </a:lnTo>
                <a:lnTo>
                  <a:pt x="38068" y="50287"/>
                </a:lnTo>
                <a:lnTo>
                  <a:pt x="38286" y="50504"/>
                </a:lnTo>
                <a:lnTo>
                  <a:pt x="38557" y="50721"/>
                </a:lnTo>
                <a:lnTo>
                  <a:pt x="39154" y="51047"/>
                </a:lnTo>
                <a:lnTo>
                  <a:pt x="39426" y="51101"/>
                </a:lnTo>
                <a:lnTo>
                  <a:pt x="39752" y="51210"/>
                </a:lnTo>
                <a:lnTo>
                  <a:pt x="40240" y="51373"/>
                </a:lnTo>
                <a:lnTo>
                  <a:pt x="40675" y="51644"/>
                </a:lnTo>
                <a:lnTo>
                  <a:pt x="41001" y="51753"/>
                </a:lnTo>
                <a:lnTo>
                  <a:pt x="41381" y="51916"/>
                </a:lnTo>
                <a:lnTo>
                  <a:pt x="42141" y="52187"/>
                </a:lnTo>
                <a:lnTo>
                  <a:pt x="42847" y="52459"/>
                </a:lnTo>
                <a:lnTo>
                  <a:pt x="43553" y="52568"/>
                </a:lnTo>
                <a:lnTo>
                  <a:pt x="43770" y="52568"/>
                </a:lnTo>
                <a:lnTo>
                  <a:pt x="43987" y="52513"/>
                </a:lnTo>
                <a:lnTo>
                  <a:pt x="44422" y="52459"/>
                </a:lnTo>
                <a:lnTo>
                  <a:pt x="44531" y="52350"/>
                </a:lnTo>
                <a:lnTo>
                  <a:pt x="44585" y="52242"/>
                </a:lnTo>
                <a:lnTo>
                  <a:pt x="44639" y="51970"/>
                </a:lnTo>
                <a:lnTo>
                  <a:pt x="44965" y="51264"/>
                </a:lnTo>
                <a:lnTo>
                  <a:pt x="45128" y="50993"/>
                </a:lnTo>
                <a:lnTo>
                  <a:pt x="45399" y="50721"/>
                </a:lnTo>
                <a:lnTo>
                  <a:pt x="45834" y="50341"/>
                </a:lnTo>
                <a:lnTo>
                  <a:pt x="45997" y="50124"/>
                </a:lnTo>
                <a:lnTo>
                  <a:pt x="46160" y="49852"/>
                </a:lnTo>
                <a:lnTo>
                  <a:pt x="46268" y="49526"/>
                </a:lnTo>
                <a:lnTo>
                  <a:pt x="46377" y="49255"/>
                </a:lnTo>
                <a:lnTo>
                  <a:pt x="46377" y="48060"/>
                </a:lnTo>
                <a:lnTo>
                  <a:pt x="46323" y="46866"/>
                </a:lnTo>
                <a:lnTo>
                  <a:pt x="46214" y="46160"/>
                </a:lnTo>
                <a:lnTo>
                  <a:pt x="46160" y="45779"/>
                </a:lnTo>
                <a:lnTo>
                  <a:pt x="46105" y="45454"/>
                </a:lnTo>
                <a:lnTo>
                  <a:pt x="46160" y="45073"/>
                </a:lnTo>
                <a:lnTo>
                  <a:pt x="46214" y="44965"/>
                </a:lnTo>
                <a:lnTo>
                  <a:pt x="46268" y="44911"/>
                </a:lnTo>
                <a:lnTo>
                  <a:pt x="46485" y="44802"/>
                </a:lnTo>
                <a:lnTo>
                  <a:pt x="46811" y="44748"/>
                </a:lnTo>
                <a:lnTo>
                  <a:pt x="47789" y="44639"/>
                </a:lnTo>
                <a:lnTo>
                  <a:pt x="48766" y="44585"/>
                </a:lnTo>
                <a:lnTo>
                  <a:pt x="49146" y="44585"/>
                </a:lnTo>
                <a:lnTo>
                  <a:pt x="49472" y="44693"/>
                </a:lnTo>
                <a:lnTo>
                  <a:pt x="50124" y="44911"/>
                </a:lnTo>
                <a:lnTo>
                  <a:pt x="50504" y="45019"/>
                </a:lnTo>
                <a:lnTo>
                  <a:pt x="50667" y="45019"/>
                </a:lnTo>
                <a:lnTo>
                  <a:pt x="50830" y="44965"/>
                </a:lnTo>
                <a:lnTo>
                  <a:pt x="50938" y="44911"/>
                </a:lnTo>
                <a:lnTo>
                  <a:pt x="51047" y="44802"/>
                </a:lnTo>
                <a:lnTo>
                  <a:pt x="51156" y="44639"/>
                </a:lnTo>
                <a:lnTo>
                  <a:pt x="51210" y="44476"/>
                </a:lnTo>
                <a:lnTo>
                  <a:pt x="51264" y="44150"/>
                </a:lnTo>
                <a:lnTo>
                  <a:pt x="51373" y="43879"/>
                </a:lnTo>
                <a:lnTo>
                  <a:pt x="51699" y="43336"/>
                </a:lnTo>
                <a:lnTo>
                  <a:pt x="51644" y="43119"/>
                </a:lnTo>
                <a:lnTo>
                  <a:pt x="51699" y="42901"/>
                </a:lnTo>
                <a:lnTo>
                  <a:pt x="51753" y="42738"/>
                </a:lnTo>
                <a:lnTo>
                  <a:pt x="51862" y="42575"/>
                </a:lnTo>
                <a:lnTo>
                  <a:pt x="52079" y="42304"/>
                </a:lnTo>
                <a:lnTo>
                  <a:pt x="52296" y="41978"/>
                </a:lnTo>
                <a:lnTo>
                  <a:pt x="52350" y="41761"/>
                </a:lnTo>
                <a:lnTo>
                  <a:pt x="52405" y="41544"/>
                </a:lnTo>
                <a:lnTo>
                  <a:pt x="52405" y="41381"/>
                </a:lnTo>
                <a:lnTo>
                  <a:pt x="52350" y="41164"/>
                </a:lnTo>
                <a:lnTo>
                  <a:pt x="52296" y="40946"/>
                </a:lnTo>
                <a:lnTo>
                  <a:pt x="52296" y="40729"/>
                </a:lnTo>
                <a:lnTo>
                  <a:pt x="52350" y="40240"/>
                </a:lnTo>
                <a:lnTo>
                  <a:pt x="52350" y="40132"/>
                </a:lnTo>
                <a:lnTo>
                  <a:pt x="52350" y="39969"/>
                </a:lnTo>
                <a:lnTo>
                  <a:pt x="52242" y="39860"/>
                </a:lnTo>
                <a:lnTo>
                  <a:pt x="52133" y="39806"/>
                </a:lnTo>
                <a:lnTo>
                  <a:pt x="51970" y="39752"/>
                </a:lnTo>
                <a:lnTo>
                  <a:pt x="51916" y="39589"/>
                </a:lnTo>
                <a:lnTo>
                  <a:pt x="51916" y="39100"/>
                </a:lnTo>
                <a:lnTo>
                  <a:pt x="51970" y="38666"/>
                </a:lnTo>
                <a:lnTo>
                  <a:pt x="52025" y="38231"/>
                </a:lnTo>
                <a:lnTo>
                  <a:pt x="52079" y="37742"/>
                </a:lnTo>
                <a:lnTo>
                  <a:pt x="52079" y="37688"/>
                </a:lnTo>
                <a:lnTo>
                  <a:pt x="52187" y="37634"/>
                </a:lnTo>
                <a:lnTo>
                  <a:pt x="52350" y="37688"/>
                </a:lnTo>
                <a:lnTo>
                  <a:pt x="52459" y="37742"/>
                </a:lnTo>
                <a:lnTo>
                  <a:pt x="52839" y="37742"/>
                </a:lnTo>
                <a:lnTo>
                  <a:pt x="53056" y="37797"/>
                </a:lnTo>
                <a:lnTo>
                  <a:pt x="53274" y="37797"/>
                </a:lnTo>
                <a:lnTo>
                  <a:pt x="53654" y="37960"/>
                </a:lnTo>
                <a:lnTo>
                  <a:pt x="53762" y="37960"/>
                </a:lnTo>
                <a:lnTo>
                  <a:pt x="54142" y="38014"/>
                </a:lnTo>
                <a:lnTo>
                  <a:pt x="54468" y="38014"/>
                </a:lnTo>
                <a:lnTo>
                  <a:pt x="54794" y="38123"/>
                </a:lnTo>
                <a:lnTo>
                  <a:pt x="55283" y="38123"/>
                </a:lnTo>
                <a:lnTo>
                  <a:pt x="55446" y="38177"/>
                </a:lnTo>
                <a:lnTo>
                  <a:pt x="55663" y="38285"/>
                </a:lnTo>
                <a:lnTo>
                  <a:pt x="55826" y="38340"/>
                </a:lnTo>
                <a:lnTo>
                  <a:pt x="55934" y="38340"/>
                </a:lnTo>
                <a:lnTo>
                  <a:pt x="55989" y="38285"/>
                </a:lnTo>
                <a:lnTo>
                  <a:pt x="56206" y="38177"/>
                </a:lnTo>
                <a:lnTo>
                  <a:pt x="56423" y="38068"/>
                </a:lnTo>
                <a:lnTo>
                  <a:pt x="57292" y="37688"/>
                </a:lnTo>
                <a:lnTo>
                  <a:pt x="57672" y="37525"/>
                </a:lnTo>
                <a:lnTo>
                  <a:pt x="58107" y="37308"/>
                </a:lnTo>
                <a:lnTo>
                  <a:pt x="58378" y="37091"/>
                </a:lnTo>
                <a:lnTo>
                  <a:pt x="58650" y="36874"/>
                </a:lnTo>
                <a:lnTo>
                  <a:pt x="58867" y="36602"/>
                </a:lnTo>
                <a:lnTo>
                  <a:pt x="58976" y="36330"/>
                </a:lnTo>
                <a:lnTo>
                  <a:pt x="59138" y="36113"/>
                </a:lnTo>
                <a:lnTo>
                  <a:pt x="59247" y="35896"/>
                </a:lnTo>
                <a:lnTo>
                  <a:pt x="59356" y="35625"/>
                </a:lnTo>
                <a:lnTo>
                  <a:pt x="59356" y="35353"/>
                </a:lnTo>
                <a:lnTo>
                  <a:pt x="59247" y="35081"/>
                </a:lnTo>
                <a:lnTo>
                  <a:pt x="59193" y="34864"/>
                </a:lnTo>
                <a:lnTo>
                  <a:pt x="59193" y="34701"/>
                </a:lnTo>
                <a:lnTo>
                  <a:pt x="59247" y="34484"/>
                </a:lnTo>
                <a:lnTo>
                  <a:pt x="59356" y="34321"/>
                </a:lnTo>
                <a:lnTo>
                  <a:pt x="59464" y="34050"/>
                </a:lnTo>
                <a:lnTo>
                  <a:pt x="59464" y="33832"/>
                </a:lnTo>
                <a:lnTo>
                  <a:pt x="59410" y="33670"/>
                </a:lnTo>
                <a:lnTo>
                  <a:pt x="59301" y="33452"/>
                </a:lnTo>
                <a:lnTo>
                  <a:pt x="58976" y="33072"/>
                </a:lnTo>
                <a:lnTo>
                  <a:pt x="58867" y="32855"/>
                </a:lnTo>
                <a:lnTo>
                  <a:pt x="58813" y="32638"/>
                </a:lnTo>
                <a:lnTo>
                  <a:pt x="58758" y="32475"/>
                </a:lnTo>
                <a:lnTo>
                  <a:pt x="58704" y="32312"/>
                </a:lnTo>
                <a:lnTo>
                  <a:pt x="58487" y="32095"/>
                </a:lnTo>
                <a:lnTo>
                  <a:pt x="58215" y="31932"/>
                </a:lnTo>
                <a:lnTo>
                  <a:pt x="57889" y="31878"/>
                </a:lnTo>
                <a:lnTo>
                  <a:pt x="57672" y="31823"/>
                </a:lnTo>
                <a:lnTo>
                  <a:pt x="57455" y="31715"/>
                </a:lnTo>
                <a:lnTo>
                  <a:pt x="57075" y="31552"/>
                </a:lnTo>
                <a:lnTo>
                  <a:pt x="56966" y="31497"/>
                </a:lnTo>
                <a:lnTo>
                  <a:pt x="56749" y="31552"/>
                </a:lnTo>
                <a:lnTo>
                  <a:pt x="56532" y="31497"/>
                </a:lnTo>
                <a:lnTo>
                  <a:pt x="56152" y="31389"/>
                </a:lnTo>
                <a:lnTo>
                  <a:pt x="55772" y="31280"/>
                </a:lnTo>
                <a:lnTo>
                  <a:pt x="55337" y="31280"/>
                </a:lnTo>
                <a:lnTo>
                  <a:pt x="55228" y="31226"/>
                </a:lnTo>
                <a:lnTo>
                  <a:pt x="55120" y="31172"/>
                </a:lnTo>
                <a:lnTo>
                  <a:pt x="54957" y="31172"/>
                </a:lnTo>
                <a:lnTo>
                  <a:pt x="54848" y="31117"/>
                </a:lnTo>
                <a:lnTo>
                  <a:pt x="54794" y="31117"/>
                </a:lnTo>
                <a:lnTo>
                  <a:pt x="54794" y="31009"/>
                </a:lnTo>
                <a:lnTo>
                  <a:pt x="54794" y="30791"/>
                </a:lnTo>
                <a:lnTo>
                  <a:pt x="54740" y="30574"/>
                </a:lnTo>
                <a:lnTo>
                  <a:pt x="54685" y="30140"/>
                </a:lnTo>
                <a:lnTo>
                  <a:pt x="54577" y="29977"/>
                </a:lnTo>
                <a:lnTo>
                  <a:pt x="54523" y="29814"/>
                </a:lnTo>
                <a:lnTo>
                  <a:pt x="54577" y="29434"/>
                </a:lnTo>
                <a:lnTo>
                  <a:pt x="54577" y="28999"/>
                </a:lnTo>
                <a:lnTo>
                  <a:pt x="54523" y="28565"/>
                </a:lnTo>
                <a:lnTo>
                  <a:pt x="54468" y="28131"/>
                </a:lnTo>
                <a:lnTo>
                  <a:pt x="54468" y="27696"/>
                </a:lnTo>
                <a:lnTo>
                  <a:pt x="54523" y="26990"/>
                </a:lnTo>
                <a:lnTo>
                  <a:pt x="54631" y="26338"/>
                </a:lnTo>
                <a:lnTo>
                  <a:pt x="54685" y="26230"/>
                </a:lnTo>
                <a:lnTo>
                  <a:pt x="54685" y="26121"/>
                </a:lnTo>
                <a:lnTo>
                  <a:pt x="54631" y="26067"/>
                </a:lnTo>
                <a:lnTo>
                  <a:pt x="54468" y="26013"/>
                </a:lnTo>
                <a:lnTo>
                  <a:pt x="53817" y="26013"/>
                </a:lnTo>
                <a:lnTo>
                  <a:pt x="53219" y="25904"/>
                </a:lnTo>
                <a:lnTo>
                  <a:pt x="52893" y="25850"/>
                </a:lnTo>
                <a:lnTo>
                  <a:pt x="52568" y="25850"/>
                </a:lnTo>
                <a:lnTo>
                  <a:pt x="52242" y="25795"/>
                </a:lnTo>
                <a:lnTo>
                  <a:pt x="51970" y="25687"/>
                </a:lnTo>
                <a:lnTo>
                  <a:pt x="51862" y="25687"/>
                </a:lnTo>
                <a:lnTo>
                  <a:pt x="51807" y="25741"/>
                </a:lnTo>
                <a:lnTo>
                  <a:pt x="51753" y="25850"/>
                </a:lnTo>
                <a:lnTo>
                  <a:pt x="51536" y="26013"/>
                </a:lnTo>
                <a:lnTo>
                  <a:pt x="51264" y="26121"/>
                </a:lnTo>
                <a:lnTo>
                  <a:pt x="50993" y="26176"/>
                </a:lnTo>
                <a:lnTo>
                  <a:pt x="50721" y="26121"/>
                </a:lnTo>
                <a:lnTo>
                  <a:pt x="50667" y="26067"/>
                </a:lnTo>
                <a:lnTo>
                  <a:pt x="50558" y="26067"/>
                </a:lnTo>
                <a:lnTo>
                  <a:pt x="50287" y="26176"/>
                </a:lnTo>
                <a:lnTo>
                  <a:pt x="49798" y="26176"/>
                </a:lnTo>
                <a:lnTo>
                  <a:pt x="49581" y="26067"/>
                </a:lnTo>
                <a:lnTo>
                  <a:pt x="49418" y="25958"/>
                </a:lnTo>
                <a:lnTo>
                  <a:pt x="49255" y="25795"/>
                </a:lnTo>
                <a:lnTo>
                  <a:pt x="49092" y="25633"/>
                </a:lnTo>
                <a:lnTo>
                  <a:pt x="48983" y="25415"/>
                </a:lnTo>
                <a:lnTo>
                  <a:pt x="48766" y="24764"/>
                </a:lnTo>
                <a:lnTo>
                  <a:pt x="48495" y="24112"/>
                </a:lnTo>
                <a:lnTo>
                  <a:pt x="48169" y="23189"/>
                </a:lnTo>
                <a:lnTo>
                  <a:pt x="47952" y="22754"/>
                </a:lnTo>
                <a:lnTo>
                  <a:pt x="47680" y="22374"/>
                </a:lnTo>
                <a:lnTo>
                  <a:pt x="47246" y="21831"/>
                </a:lnTo>
                <a:lnTo>
                  <a:pt x="46920" y="21180"/>
                </a:lnTo>
                <a:lnTo>
                  <a:pt x="46811" y="20962"/>
                </a:lnTo>
                <a:lnTo>
                  <a:pt x="46594" y="20799"/>
                </a:lnTo>
                <a:lnTo>
                  <a:pt x="46105" y="20582"/>
                </a:lnTo>
                <a:lnTo>
                  <a:pt x="45888" y="20474"/>
                </a:lnTo>
                <a:lnTo>
                  <a:pt x="45617" y="20474"/>
                </a:lnTo>
                <a:lnTo>
                  <a:pt x="45128" y="20419"/>
                </a:lnTo>
                <a:lnTo>
                  <a:pt x="44313" y="20311"/>
                </a:lnTo>
                <a:lnTo>
                  <a:pt x="43499" y="20039"/>
                </a:lnTo>
                <a:lnTo>
                  <a:pt x="42738" y="19713"/>
                </a:lnTo>
                <a:lnTo>
                  <a:pt x="42304" y="19605"/>
                </a:lnTo>
                <a:lnTo>
                  <a:pt x="41870" y="19496"/>
                </a:lnTo>
                <a:lnTo>
                  <a:pt x="41761" y="19442"/>
                </a:lnTo>
                <a:lnTo>
                  <a:pt x="41707" y="19387"/>
                </a:lnTo>
                <a:lnTo>
                  <a:pt x="41761" y="19225"/>
                </a:lnTo>
                <a:lnTo>
                  <a:pt x="41815" y="19007"/>
                </a:lnTo>
                <a:lnTo>
                  <a:pt x="41815" y="18736"/>
                </a:lnTo>
                <a:lnTo>
                  <a:pt x="41761" y="18464"/>
                </a:lnTo>
                <a:lnTo>
                  <a:pt x="41652" y="18247"/>
                </a:lnTo>
                <a:lnTo>
                  <a:pt x="41598" y="18030"/>
                </a:lnTo>
                <a:lnTo>
                  <a:pt x="41544" y="17867"/>
                </a:lnTo>
                <a:lnTo>
                  <a:pt x="41489" y="17433"/>
                </a:lnTo>
                <a:lnTo>
                  <a:pt x="41381" y="16672"/>
                </a:lnTo>
                <a:lnTo>
                  <a:pt x="41381" y="15912"/>
                </a:lnTo>
                <a:lnTo>
                  <a:pt x="41327" y="15640"/>
                </a:lnTo>
                <a:lnTo>
                  <a:pt x="41327" y="15369"/>
                </a:lnTo>
                <a:lnTo>
                  <a:pt x="41218" y="15152"/>
                </a:lnTo>
                <a:lnTo>
                  <a:pt x="41109" y="14935"/>
                </a:lnTo>
                <a:lnTo>
                  <a:pt x="41001" y="14717"/>
                </a:lnTo>
                <a:lnTo>
                  <a:pt x="40784" y="14554"/>
                </a:lnTo>
                <a:lnTo>
                  <a:pt x="40566" y="14391"/>
                </a:lnTo>
                <a:lnTo>
                  <a:pt x="40349" y="14283"/>
                </a:lnTo>
                <a:lnTo>
                  <a:pt x="39915" y="14174"/>
                </a:lnTo>
                <a:lnTo>
                  <a:pt x="39480" y="14066"/>
                </a:lnTo>
                <a:lnTo>
                  <a:pt x="38611" y="14066"/>
                </a:lnTo>
                <a:lnTo>
                  <a:pt x="38503" y="14120"/>
                </a:lnTo>
                <a:lnTo>
                  <a:pt x="38340" y="14120"/>
                </a:lnTo>
                <a:lnTo>
                  <a:pt x="38286" y="14174"/>
                </a:lnTo>
                <a:lnTo>
                  <a:pt x="37905" y="14283"/>
                </a:lnTo>
                <a:lnTo>
                  <a:pt x="37525" y="14337"/>
                </a:lnTo>
                <a:lnTo>
                  <a:pt x="37145" y="14283"/>
                </a:lnTo>
                <a:lnTo>
                  <a:pt x="36765" y="14120"/>
                </a:lnTo>
                <a:lnTo>
                  <a:pt x="36276" y="13957"/>
                </a:lnTo>
                <a:lnTo>
                  <a:pt x="35842" y="13740"/>
                </a:lnTo>
                <a:lnTo>
                  <a:pt x="35788" y="13740"/>
                </a:lnTo>
                <a:lnTo>
                  <a:pt x="35679" y="13794"/>
                </a:lnTo>
                <a:lnTo>
                  <a:pt x="35570" y="13957"/>
                </a:lnTo>
                <a:lnTo>
                  <a:pt x="35462" y="14066"/>
                </a:lnTo>
                <a:lnTo>
                  <a:pt x="35353" y="14120"/>
                </a:lnTo>
                <a:lnTo>
                  <a:pt x="35299" y="14011"/>
                </a:lnTo>
                <a:lnTo>
                  <a:pt x="35244" y="13957"/>
                </a:lnTo>
                <a:lnTo>
                  <a:pt x="35190" y="13903"/>
                </a:lnTo>
                <a:lnTo>
                  <a:pt x="35190" y="13794"/>
                </a:lnTo>
                <a:lnTo>
                  <a:pt x="35299" y="13468"/>
                </a:lnTo>
                <a:lnTo>
                  <a:pt x="35299" y="13197"/>
                </a:lnTo>
                <a:lnTo>
                  <a:pt x="35299" y="12871"/>
                </a:lnTo>
                <a:lnTo>
                  <a:pt x="35299" y="12599"/>
                </a:lnTo>
                <a:lnTo>
                  <a:pt x="35353" y="12219"/>
                </a:lnTo>
                <a:lnTo>
                  <a:pt x="35299" y="11839"/>
                </a:lnTo>
                <a:lnTo>
                  <a:pt x="35190" y="11133"/>
                </a:lnTo>
                <a:lnTo>
                  <a:pt x="35027" y="10699"/>
                </a:lnTo>
                <a:lnTo>
                  <a:pt x="34864" y="10264"/>
                </a:lnTo>
                <a:lnTo>
                  <a:pt x="34484" y="9395"/>
                </a:lnTo>
                <a:lnTo>
                  <a:pt x="34321" y="9233"/>
                </a:lnTo>
                <a:lnTo>
                  <a:pt x="34158" y="9070"/>
                </a:lnTo>
                <a:lnTo>
                  <a:pt x="33778" y="8852"/>
                </a:lnTo>
                <a:lnTo>
                  <a:pt x="33615" y="8798"/>
                </a:lnTo>
                <a:lnTo>
                  <a:pt x="33452" y="8852"/>
                </a:lnTo>
                <a:lnTo>
                  <a:pt x="33181" y="8961"/>
                </a:lnTo>
                <a:lnTo>
                  <a:pt x="32095" y="9395"/>
                </a:lnTo>
                <a:lnTo>
                  <a:pt x="32040" y="9450"/>
                </a:lnTo>
                <a:lnTo>
                  <a:pt x="31986" y="9450"/>
                </a:lnTo>
                <a:lnTo>
                  <a:pt x="32040" y="9558"/>
                </a:lnTo>
                <a:lnTo>
                  <a:pt x="32095" y="9830"/>
                </a:lnTo>
                <a:lnTo>
                  <a:pt x="32095" y="9993"/>
                </a:lnTo>
                <a:lnTo>
                  <a:pt x="31986" y="10101"/>
                </a:lnTo>
                <a:lnTo>
                  <a:pt x="31660" y="10210"/>
                </a:lnTo>
                <a:lnTo>
                  <a:pt x="31443" y="10264"/>
                </a:lnTo>
                <a:lnTo>
                  <a:pt x="31335" y="10427"/>
                </a:lnTo>
                <a:lnTo>
                  <a:pt x="31280" y="10590"/>
                </a:lnTo>
                <a:lnTo>
                  <a:pt x="31280" y="10807"/>
                </a:lnTo>
                <a:lnTo>
                  <a:pt x="31280" y="11350"/>
                </a:lnTo>
                <a:lnTo>
                  <a:pt x="31335" y="11893"/>
                </a:lnTo>
                <a:lnTo>
                  <a:pt x="31335" y="12274"/>
                </a:lnTo>
                <a:lnTo>
                  <a:pt x="31280" y="12545"/>
                </a:lnTo>
                <a:lnTo>
                  <a:pt x="31117" y="12871"/>
                </a:lnTo>
                <a:lnTo>
                  <a:pt x="30954" y="13142"/>
                </a:lnTo>
                <a:lnTo>
                  <a:pt x="30629" y="13360"/>
                </a:lnTo>
                <a:lnTo>
                  <a:pt x="30411" y="13523"/>
                </a:lnTo>
                <a:lnTo>
                  <a:pt x="30194" y="13686"/>
                </a:lnTo>
                <a:lnTo>
                  <a:pt x="29705" y="13848"/>
                </a:lnTo>
                <a:lnTo>
                  <a:pt x="29217" y="14011"/>
                </a:lnTo>
                <a:lnTo>
                  <a:pt x="28945" y="14120"/>
                </a:lnTo>
                <a:lnTo>
                  <a:pt x="28674" y="14120"/>
                </a:lnTo>
                <a:lnTo>
                  <a:pt x="28076" y="14229"/>
                </a:lnTo>
                <a:lnTo>
                  <a:pt x="27805" y="14283"/>
                </a:lnTo>
                <a:lnTo>
                  <a:pt x="27044" y="14283"/>
                </a:lnTo>
                <a:lnTo>
                  <a:pt x="26556" y="14391"/>
                </a:lnTo>
                <a:lnTo>
                  <a:pt x="26501" y="14446"/>
                </a:lnTo>
                <a:lnTo>
                  <a:pt x="26447" y="14500"/>
                </a:lnTo>
                <a:lnTo>
                  <a:pt x="26393" y="14609"/>
                </a:lnTo>
                <a:lnTo>
                  <a:pt x="26339" y="15152"/>
                </a:lnTo>
                <a:lnTo>
                  <a:pt x="26176" y="15695"/>
                </a:lnTo>
                <a:lnTo>
                  <a:pt x="25958" y="16184"/>
                </a:lnTo>
                <a:lnTo>
                  <a:pt x="25633" y="16618"/>
                </a:lnTo>
                <a:lnTo>
                  <a:pt x="25307" y="16944"/>
                </a:lnTo>
                <a:lnTo>
                  <a:pt x="25035" y="17161"/>
                </a:lnTo>
                <a:lnTo>
                  <a:pt x="24655" y="17378"/>
                </a:lnTo>
                <a:lnTo>
                  <a:pt x="24275" y="17541"/>
                </a:lnTo>
                <a:lnTo>
                  <a:pt x="23895" y="17650"/>
                </a:lnTo>
                <a:lnTo>
                  <a:pt x="23515" y="17867"/>
                </a:lnTo>
                <a:lnTo>
                  <a:pt x="23352" y="17921"/>
                </a:lnTo>
                <a:lnTo>
                  <a:pt x="23189" y="17976"/>
                </a:lnTo>
                <a:lnTo>
                  <a:pt x="22972" y="18030"/>
                </a:lnTo>
                <a:lnTo>
                  <a:pt x="22863" y="18138"/>
                </a:lnTo>
                <a:lnTo>
                  <a:pt x="22700" y="18084"/>
                </a:lnTo>
                <a:lnTo>
                  <a:pt x="22592" y="18084"/>
                </a:lnTo>
                <a:lnTo>
                  <a:pt x="22320" y="18138"/>
                </a:lnTo>
                <a:lnTo>
                  <a:pt x="21940" y="18138"/>
                </a:lnTo>
                <a:lnTo>
                  <a:pt x="21777" y="18084"/>
                </a:lnTo>
                <a:lnTo>
                  <a:pt x="21614" y="18030"/>
                </a:lnTo>
                <a:lnTo>
                  <a:pt x="21451" y="18030"/>
                </a:lnTo>
                <a:lnTo>
                  <a:pt x="21017" y="18084"/>
                </a:lnTo>
                <a:lnTo>
                  <a:pt x="20908" y="18138"/>
                </a:lnTo>
                <a:lnTo>
                  <a:pt x="20799" y="18247"/>
                </a:lnTo>
                <a:lnTo>
                  <a:pt x="20745" y="18519"/>
                </a:lnTo>
                <a:lnTo>
                  <a:pt x="20691" y="18899"/>
                </a:lnTo>
                <a:lnTo>
                  <a:pt x="20745" y="19225"/>
                </a:lnTo>
                <a:lnTo>
                  <a:pt x="20745" y="19387"/>
                </a:lnTo>
                <a:lnTo>
                  <a:pt x="20691" y="19442"/>
                </a:lnTo>
                <a:lnTo>
                  <a:pt x="20582" y="19387"/>
                </a:lnTo>
                <a:lnTo>
                  <a:pt x="20474" y="19333"/>
                </a:lnTo>
                <a:lnTo>
                  <a:pt x="20256" y="19279"/>
                </a:lnTo>
                <a:lnTo>
                  <a:pt x="20094" y="19333"/>
                </a:lnTo>
                <a:lnTo>
                  <a:pt x="19931" y="19442"/>
                </a:lnTo>
                <a:lnTo>
                  <a:pt x="19822" y="19659"/>
                </a:lnTo>
                <a:lnTo>
                  <a:pt x="19713" y="19985"/>
                </a:lnTo>
                <a:lnTo>
                  <a:pt x="19659" y="20311"/>
                </a:lnTo>
                <a:lnTo>
                  <a:pt x="19659" y="20582"/>
                </a:lnTo>
                <a:lnTo>
                  <a:pt x="19605" y="20854"/>
                </a:lnTo>
                <a:lnTo>
                  <a:pt x="19496" y="21125"/>
                </a:lnTo>
                <a:lnTo>
                  <a:pt x="19388" y="21397"/>
                </a:lnTo>
                <a:lnTo>
                  <a:pt x="19333" y="21505"/>
                </a:lnTo>
                <a:lnTo>
                  <a:pt x="19333" y="21614"/>
                </a:lnTo>
                <a:lnTo>
                  <a:pt x="19333" y="21831"/>
                </a:lnTo>
                <a:lnTo>
                  <a:pt x="19333" y="22320"/>
                </a:lnTo>
                <a:lnTo>
                  <a:pt x="19388" y="22863"/>
                </a:lnTo>
                <a:lnTo>
                  <a:pt x="19442" y="23352"/>
                </a:lnTo>
                <a:lnTo>
                  <a:pt x="19442" y="23840"/>
                </a:lnTo>
                <a:lnTo>
                  <a:pt x="19388" y="24329"/>
                </a:lnTo>
                <a:lnTo>
                  <a:pt x="19225" y="24764"/>
                </a:lnTo>
                <a:lnTo>
                  <a:pt x="19116" y="24927"/>
                </a:lnTo>
                <a:lnTo>
                  <a:pt x="18953" y="25089"/>
                </a:lnTo>
                <a:lnTo>
                  <a:pt x="18790" y="25252"/>
                </a:lnTo>
                <a:lnTo>
                  <a:pt x="18573" y="25361"/>
                </a:lnTo>
                <a:lnTo>
                  <a:pt x="18464" y="25470"/>
                </a:lnTo>
                <a:lnTo>
                  <a:pt x="18193" y="25470"/>
                </a:lnTo>
                <a:lnTo>
                  <a:pt x="18139" y="25578"/>
                </a:lnTo>
                <a:lnTo>
                  <a:pt x="15369" y="25578"/>
                </a:lnTo>
                <a:lnTo>
                  <a:pt x="15152" y="25633"/>
                </a:lnTo>
                <a:lnTo>
                  <a:pt x="14935" y="25687"/>
                </a:lnTo>
                <a:lnTo>
                  <a:pt x="14554" y="25904"/>
                </a:lnTo>
                <a:lnTo>
                  <a:pt x="13957" y="26338"/>
                </a:lnTo>
                <a:lnTo>
                  <a:pt x="13414" y="26882"/>
                </a:lnTo>
                <a:lnTo>
                  <a:pt x="13251" y="27153"/>
                </a:lnTo>
                <a:lnTo>
                  <a:pt x="13143" y="27316"/>
                </a:lnTo>
                <a:lnTo>
                  <a:pt x="13034" y="27425"/>
                </a:lnTo>
                <a:lnTo>
                  <a:pt x="12545" y="27750"/>
                </a:lnTo>
                <a:lnTo>
                  <a:pt x="12056" y="27968"/>
                </a:lnTo>
                <a:lnTo>
                  <a:pt x="12002" y="28022"/>
                </a:lnTo>
                <a:lnTo>
                  <a:pt x="11894" y="28076"/>
                </a:lnTo>
                <a:lnTo>
                  <a:pt x="11839" y="28185"/>
                </a:lnTo>
                <a:lnTo>
                  <a:pt x="11622" y="28239"/>
                </a:lnTo>
                <a:lnTo>
                  <a:pt x="11405" y="28293"/>
                </a:lnTo>
                <a:lnTo>
                  <a:pt x="11188" y="28402"/>
                </a:lnTo>
                <a:lnTo>
                  <a:pt x="11079" y="28456"/>
                </a:lnTo>
                <a:lnTo>
                  <a:pt x="11025" y="28402"/>
                </a:lnTo>
                <a:lnTo>
                  <a:pt x="10807" y="28348"/>
                </a:lnTo>
                <a:lnTo>
                  <a:pt x="10373" y="28131"/>
                </a:lnTo>
                <a:lnTo>
                  <a:pt x="10047" y="27859"/>
                </a:lnTo>
                <a:lnTo>
                  <a:pt x="9721" y="27479"/>
                </a:lnTo>
                <a:lnTo>
                  <a:pt x="9504" y="27044"/>
                </a:lnTo>
                <a:lnTo>
                  <a:pt x="9396" y="26664"/>
                </a:lnTo>
                <a:lnTo>
                  <a:pt x="9341" y="26284"/>
                </a:lnTo>
                <a:lnTo>
                  <a:pt x="9341" y="25958"/>
                </a:lnTo>
                <a:lnTo>
                  <a:pt x="9396" y="25687"/>
                </a:lnTo>
                <a:lnTo>
                  <a:pt x="9450" y="25361"/>
                </a:lnTo>
                <a:lnTo>
                  <a:pt x="9558" y="25089"/>
                </a:lnTo>
                <a:lnTo>
                  <a:pt x="9721" y="24818"/>
                </a:lnTo>
                <a:lnTo>
                  <a:pt x="9939" y="24546"/>
                </a:lnTo>
                <a:lnTo>
                  <a:pt x="10210" y="24384"/>
                </a:lnTo>
                <a:lnTo>
                  <a:pt x="10482" y="24221"/>
                </a:lnTo>
                <a:lnTo>
                  <a:pt x="11025" y="24003"/>
                </a:lnTo>
                <a:lnTo>
                  <a:pt x="11513" y="23732"/>
                </a:lnTo>
                <a:lnTo>
                  <a:pt x="11948" y="23460"/>
                </a:lnTo>
                <a:lnTo>
                  <a:pt x="12437" y="23243"/>
                </a:lnTo>
                <a:lnTo>
                  <a:pt x="13414" y="22863"/>
                </a:lnTo>
                <a:lnTo>
                  <a:pt x="14446" y="22483"/>
                </a:lnTo>
                <a:lnTo>
                  <a:pt x="14663" y="22374"/>
                </a:lnTo>
                <a:lnTo>
                  <a:pt x="14880" y="22211"/>
                </a:lnTo>
                <a:lnTo>
                  <a:pt x="15260" y="21885"/>
                </a:lnTo>
                <a:lnTo>
                  <a:pt x="15641" y="21560"/>
                </a:lnTo>
                <a:lnTo>
                  <a:pt x="15912" y="21180"/>
                </a:lnTo>
                <a:lnTo>
                  <a:pt x="16238" y="20745"/>
                </a:lnTo>
                <a:lnTo>
                  <a:pt x="16347" y="20419"/>
                </a:lnTo>
                <a:lnTo>
                  <a:pt x="16401" y="20039"/>
                </a:lnTo>
                <a:lnTo>
                  <a:pt x="16401" y="19550"/>
                </a:lnTo>
                <a:lnTo>
                  <a:pt x="16347" y="19007"/>
                </a:lnTo>
                <a:lnTo>
                  <a:pt x="16292" y="18464"/>
                </a:lnTo>
                <a:lnTo>
                  <a:pt x="16238" y="17921"/>
                </a:lnTo>
                <a:lnTo>
                  <a:pt x="16238" y="17813"/>
                </a:lnTo>
                <a:lnTo>
                  <a:pt x="16184" y="17704"/>
                </a:lnTo>
                <a:lnTo>
                  <a:pt x="16021" y="17433"/>
                </a:lnTo>
                <a:lnTo>
                  <a:pt x="15912" y="17052"/>
                </a:lnTo>
                <a:lnTo>
                  <a:pt x="15912" y="16727"/>
                </a:lnTo>
                <a:lnTo>
                  <a:pt x="15966" y="16346"/>
                </a:lnTo>
                <a:lnTo>
                  <a:pt x="16021" y="16021"/>
                </a:lnTo>
                <a:lnTo>
                  <a:pt x="16129" y="15423"/>
                </a:lnTo>
                <a:lnTo>
                  <a:pt x="16238" y="14826"/>
                </a:lnTo>
                <a:lnTo>
                  <a:pt x="16292" y="14609"/>
                </a:lnTo>
                <a:lnTo>
                  <a:pt x="16401" y="14500"/>
                </a:lnTo>
                <a:lnTo>
                  <a:pt x="16509" y="14391"/>
                </a:lnTo>
                <a:lnTo>
                  <a:pt x="16727" y="14283"/>
                </a:lnTo>
                <a:lnTo>
                  <a:pt x="17378" y="14011"/>
                </a:lnTo>
                <a:lnTo>
                  <a:pt x="17921" y="13848"/>
                </a:lnTo>
                <a:lnTo>
                  <a:pt x="18573" y="13740"/>
                </a:lnTo>
                <a:lnTo>
                  <a:pt x="18899" y="13686"/>
                </a:lnTo>
                <a:lnTo>
                  <a:pt x="19333" y="13686"/>
                </a:lnTo>
                <a:lnTo>
                  <a:pt x="19442" y="13577"/>
                </a:lnTo>
                <a:lnTo>
                  <a:pt x="19931" y="13468"/>
                </a:lnTo>
                <a:lnTo>
                  <a:pt x="20474" y="13251"/>
                </a:lnTo>
                <a:lnTo>
                  <a:pt x="21125" y="12817"/>
                </a:lnTo>
                <a:lnTo>
                  <a:pt x="21560" y="12545"/>
                </a:lnTo>
                <a:lnTo>
                  <a:pt x="21940" y="12274"/>
                </a:lnTo>
                <a:lnTo>
                  <a:pt x="22211" y="12056"/>
                </a:lnTo>
                <a:lnTo>
                  <a:pt x="22374" y="11839"/>
                </a:lnTo>
                <a:lnTo>
                  <a:pt x="22537" y="11568"/>
                </a:lnTo>
                <a:lnTo>
                  <a:pt x="22646" y="11296"/>
                </a:lnTo>
                <a:lnTo>
                  <a:pt x="22863" y="10753"/>
                </a:lnTo>
                <a:lnTo>
                  <a:pt x="23080" y="10156"/>
                </a:lnTo>
                <a:lnTo>
                  <a:pt x="23189" y="9721"/>
                </a:lnTo>
                <a:lnTo>
                  <a:pt x="23297" y="9233"/>
                </a:lnTo>
                <a:lnTo>
                  <a:pt x="23460" y="8418"/>
                </a:lnTo>
                <a:lnTo>
                  <a:pt x="23678" y="7658"/>
                </a:lnTo>
                <a:lnTo>
                  <a:pt x="23841" y="7386"/>
                </a:lnTo>
                <a:lnTo>
                  <a:pt x="24003" y="7169"/>
                </a:lnTo>
                <a:lnTo>
                  <a:pt x="24221" y="6952"/>
                </a:lnTo>
                <a:lnTo>
                  <a:pt x="24492" y="6789"/>
                </a:lnTo>
                <a:lnTo>
                  <a:pt x="24764" y="6680"/>
                </a:lnTo>
                <a:lnTo>
                  <a:pt x="25035" y="6626"/>
                </a:lnTo>
                <a:lnTo>
                  <a:pt x="25361" y="6680"/>
                </a:lnTo>
                <a:lnTo>
                  <a:pt x="25633" y="6735"/>
                </a:lnTo>
                <a:lnTo>
                  <a:pt x="25795" y="6735"/>
                </a:lnTo>
                <a:lnTo>
                  <a:pt x="25904" y="6680"/>
                </a:lnTo>
                <a:lnTo>
                  <a:pt x="26393" y="6680"/>
                </a:lnTo>
                <a:lnTo>
                  <a:pt x="26664" y="6626"/>
                </a:lnTo>
                <a:lnTo>
                  <a:pt x="26936" y="6572"/>
                </a:lnTo>
                <a:lnTo>
                  <a:pt x="27207" y="6517"/>
                </a:lnTo>
                <a:lnTo>
                  <a:pt x="27533" y="6463"/>
                </a:lnTo>
                <a:lnTo>
                  <a:pt x="27859" y="6354"/>
                </a:lnTo>
                <a:lnTo>
                  <a:pt x="28131" y="6246"/>
                </a:lnTo>
                <a:lnTo>
                  <a:pt x="28674" y="5920"/>
                </a:lnTo>
                <a:lnTo>
                  <a:pt x="29217" y="5594"/>
                </a:lnTo>
                <a:lnTo>
                  <a:pt x="29814" y="5214"/>
                </a:lnTo>
                <a:lnTo>
                  <a:pt x="30086" y="4997"/>
                </a:lnTo>
                <a:lnTo>
                  <a:pt x="30303" y="4671"/>
                </a:lnTo>
                <a:lnTo>
                  <a:pt x="30574" y="4291"/>
                </a:lnTo>
                <a:lnTo>
                  <a:pt x="30846" y="3856"/>
                </a:lnTo>
                <a:lnTo>
                  <a:pt x="31009" y="3585"/>
                </a:lnTo>
                <a:lnTo>
                  <a:pt x="31280" y="3259"/>
                </a:lnTo>
                <a:lnTo>
                  <a:pt x="31715" y="2716"/>
                </a:lnTo>
                <a:lnTo>
                  <a:pt x="31769" y="2825"/>
                </a:lnTo>
                <a:lnTo>
                  <a:pt x="31769" y="2933"/>
                </a:lnTo>
                <a:lnTo>
                  <a:pt x="31769" y="3042"/>
                </a:lnTo>
                <a:lnTo>
                  <a:pt x="31823" y="3150"/>
                </a:lnTo>
                <a:lnTo>
                  <a:pt x="31986" y="2879"/>
                </a:lnTo>
                <a:lnTo>
                  <a:pt x="32203" y="2607"/>
                </a:lnTo>
                <a:lnTo>
                  <a:pt x="32746" y="2227"/>
                </a:lnTo>
                <a:lnTo>
                  <a:pt x="33235" y="1847"/>
                </a:lnTo>
                <a:lnTo>
                  <a:pt x="33778" y="1521"/>
                </a:lnTo>
                <a:close/>
                <a:moveTo>
                  <a:pt x="35516" y="64243"/>
                </a:moveTo>
                <a:lnTo>
                  <a:pt x="35516" y="64297"/>
                </a:lnTo>
                <a:lnTo>
                  <a:pt x="35516" y="64460"/>
                </a:lnTo>
                <a:lnTo>
                  <a:pt x="35625" y="64623"/>
                </a:lnTo>
                <a:lnTo>
                  <a:pt x="35625" y="64677"/>
                </a:lnTo>
                <a:lnTo>
                  <a:pt x="35570" y="64786"/>
                </a:lnTo>
                <a:lnTo>
                  <a:pt x="35462" y="64677"/>
                </a:lnTo>
                <a:lnTo>
                  <a:pt x="35407" y="64569"/>
                </a:lnTo>
                <a:lnTo>
                  <a:pt x="35407" y="64514"/>
                </a:lnTo>
                <a:lnTo>
                  <a:pt x="35407" y="64352"/>
                </a:lnTo>
                <a:lnTo>
                  <a:pt x="35407" y="64297"/>
                </a:lnTo>
                <a:lnTo>
                  <a:pt x="35462" y="64243"/>
                </a:lnTo>
                <a:close/>
                <a:moveTo>
                  <a:pt x="33778" y="64569"/>
                </a:moveTo>
                <a:lnTo>
                  <a:pt x="33887" y="64677"/>
                </a:lnTo>
                <a:lnTo>
                  <a:pt x="34050" y="64840"/>
                </a:lnTo>
                <a:lnTo>
                  <a:pt x="33995" y="64895"/>
                </a:lnTo>
                <a:lnTo>
                  <a:pt x="33941" y="64895"/>
                </a:lnTo>
                <a:lnTo>
                  <a:pt x="33724" y="64840"/>
                </a:lnTo>
                <a:lnTo>
                  <a:pt x="33670" y="64786"/>
                </a:lnTo>
                <a:lnTo>
                  <a:pt x="33615" y="64677"/>
                </a:lnTo>
                <a:lnTo>
                  <a:pt x="33615" y="64569"/>
                </a:lnTo>
                <a:close/>
                <a:moveTo>
                  <a:pt x="26121" y="64895"/>
                </a:moveTo>
                <a:lnTo>
                  <a:pt x="26176" y="64949"/>
                </a:lnTo>
                <a:lnTo>
                  <a:pt x="26176" y="65003"/>
                </a:lnTo>
                <a:lnTo>
                  <a:pt x="26176" y="65112"/>
                </a:lnTo>
                <a:lnTo>
                  <a:pt x="26176" y="65220"/>
                </a:lnTo>
                <a:lnTo>
                  <a:pt x="26284" y="65275"/>
                </a:lnTo>
                <a:lnTo>
                  <a:pt x="26284" y="65383"/>
                </a:lnTo>
                <a:lnTo>
                  <a:pt x="26230" y="65438"/>
                </a:lnTo>
                <a:lnTo>
                  <a:pt x="26176" y="65492"/>
                </a:lnTo>
                <a:lnTo>
                  <a:pt x="25470" y="65492"/>
                </a:lnTo>
                <a:lnTo>
                  <a:pt x="25415" y="65438"/>
                </a:lnTo>
                <a:lnTo>
                  <a:pt x="25415" y="65329"/>
                </a:lnTo>
                <a:lnTo>
                  <a:pt x="25470" y="65275"/>
                </a:lnTo>
                <a:lnTo>
                  <a:pt x="25633" y="65166"/>
                </a:lnTo>
                <a:lnTo>
                  <a:pt x="25795" y="65058"/>
                </a:lnTo>
                <a:lnTo>
                  <a:pt x="25958" y="64949"/>
                </a:lnTo>
                <a:lnTo>
                  <a:pt x="26013" y="64895"/>
                </a:lnTo>
                <a:close/>
                <a:moveTo>
                  <a:pt x="33561" y="1"/>
                </a:moveTo>
                <a:lnTo>
                  <a:pt x="33289" y="55"/>
                </a:lnTo>
                <a:lnTo>
                  <a:pt x="33072" y="109"/>
                </a:lnTo>
                <a:lnTo>
                  <a:pt x="32529" y="218"/>
                </a:lnTo>
                <a:lnTo>
                  <a:pt x="32312" y="327"/>
                </a:lnTo>
                <a:lnTo>
                  <a:pt x="32040" y="490"/>
                </a:lnTo>
                <a:lnTo>
                  <a:pt x="31878" y="652"/>
                </a:lnTo>
                <a:lnTo>
                  <a:pt x="31715" y="815"/>
                </a:lnTo>
                <a:lnTo>
                  <a:pt x="31606" y="978"/>
                </a:lnTo>
                <a:lnTo>
                  <a:pt x="31552" y="1196"/>
                </a:lnTo>
                <a:lnTo>
                  <a:pt x="31497" y="1413"/>
                </a:lnTo>
                <a:lnTo>
                  <a:pt x="31389" y="1521"/>
                </a:lnTo>
                <a:lnTo>
                  <a:pt x="31280" y="1576"/>
                </a:lnTo>
                <a:lnTo>
                  <a:pt x="31117" y="1630"/>
                </a:lnTo>
                <a:lnTo>
                  <a:pt x="30900" y="1684"/>
                </a:lnTo>
                <a:lnTo>
                  <a:pt x="30900" y="1739"/>
                </a:lnTo>
                <a:lnTo>
                  <a:pt x="30846" y="1847"/>
                </a:lnTo>
                <a:lnTo>
                  <a:pt x="30846" y="2064"/>
                </a:lnTo>
                <a:lnTo>
                  <a:pt x="30791" y="2227"/>
                </a:lnTo>
                <a:lnTo>
                  <a:pt x="30683" y="2390"/>
                </a:lnTo>
                <a:lnTo>
                  <a:pt x="30520" y="2499"/>
                </a:lnTo>
                <a:lnTo>
                  <a:pt x="30303" y="2607"/>
                </a:lnTo>
                <a:lnTo>
                  <a:pt x="30086" y="2662"/>
                </a:lnTo>
                <a:lnTo>
                  <a:pt x="29923" y="2662"/>
                </a:lnTo>
                <a:lnTo>
                  <a:pt x="29760" y="2770"/>
                </a:lnTo>
                <a:lnTo>
                  <a:pt x="29651" y="2879"/>
                </a:lnTo>
                <a:lnTo>
                  <a:pt x="29597" y="3042"/>
                </a:lnTo>
                <a:lnTo>
                  <a:pt x="29325" y="3476"/>
                </a:lnTo>
                <a:lnTo>
                  <a:pt x="29054" y="3802"/>
                </a:lnTo>
                <a:lnTo>
                  <a:pt x="28728" y="4128"/>
                </a:lnTo>
                <a:lnTo>
                  <a:pt x="28293" y="4399"/>
                </a:lnTo>
                <a:lnTo>
                  <a:pt x="27859" y="4617"/>
                </a:lnTo>
                <a:lnTo>
                  <a:pt x="27425" y="4780"/>
                </a:lnTo>
                <a:lnTo>
                  <a:pt x="26827" y="4943"/>
                </a:lnTo>
                <a:lnTo>
                  <a:pt x="26501" y="4997"/>
                </a:lnTo>
                <a:lnTo>
                  <a:pt x="26176" y="4943"/>
                </a:lnTo>
                <a:lnTo>
                  <a:pt x="25958" y="4834"/>
                </a:lnTo>
                <a:lnTo>
                  <a:pt x="25850" y="4780"/>
                </a:lnTo>
                <a:lnTo>
                  <a:pt x="25741" y="4725"/>
                </a:lnTo>
                <a:lnTo>
                  <a:pt x="24927" y="4725"/>
                </a:lnTo>
                <a:lnTo>
                  <a:pt x="24546" y="4834"/>
                </a:lnTo>
                <a:lnTo>
                  <a:pt x="24166" y="4997"/>
                </a:lnTo>
                <a:lnTo>
                  <a:pt x="23569" y="5431"/>
                </a:lnTo>
                <a:lnTo>
                  <a:pt x="23026" y="5920"/>
                </a:lnTo>
                <a:lnTo>
                  <a:pt x="22863" y="6137"/>
                </a:lnTo>
                <a:lnTo>
                  <a:pt x="22700" y="6354"/>
                </a:lnTo>
                <a:lnTo>
                  <a:pt x="22429" y="6843"/>
                </a:lnTo>
                <a:lnTo>
                  <a:pt x="22103" y="7821"/>
                </a:lnTo>
                <a:lnTo>
                  <a:pt x="21994" y="8201"/>
                </a:lnTo>
                <a:lnTo>
                  <a:pt x="21886" y="8635"/>
                </a:lnTo>
                <a:lnTo>
                  <a:pt x="21614" y="9830"/>
                </a:lnTo>
                <a:lnTo>
                  <a:pt x="21614" y="10319"/>
                </a:lnTo>
                <a:lnTo>
                  <a:pt x="21614" y="10536"/>
                </a:lnTo>
                <a:lnTo>
                  <a:pt x="21560" y="10807"/>
                </a:lnTo>
                <a:lnTo>
                  <a:pt x="21451" y="11025"/>
                </a:lnTo>
                <a:lnTo>
                  <a:pt x="21288" y="11242"/>
                </a:lnTo>
                <a:lnTo>
                  <a:pt x="21125" y="11405"/>
                </a:lnTo>
                <a:lnTo>
                  <a:pt x="20908" y="11622"/>
                </a:lnTo>
                <a:lnTo>
                  <a:pt x="20637" y="11731"/>
                </a:lnTo>
                <a:lnTo>
                  <a:pt x="20365" y="11785"/>
                </a:lnTo>
                <a:lnTo>
                  <a:pt x="19876" y="11893"/>
                </a:lnTo>
                <a:lnTo>
                  <a:pt x="18139" y="11893"/>
                </a:lnTo>
                <a:lnTo>
                  <a:pt x="17867" y="11948"/>
                </a:lnTo>
                <a:lnTo>
                  <a:pt x="17650" y="12002"/>
                </a:lnTo>
                <a:lnTo>
                  <a:pt x="17161" y="12165"/>
                </a:lnTo>
                <a:lnTo>
                  <a:pt x="16727" y="12382"/>
                </a:lnTo>
                <a:lnTo>
                  <a:pt x="16401" y="12545"/>
                </a:lnTo>
                <a:lnTo>
                  <a:pt x="16238" y="12599"/>
                </a:lnTo>
                <a:lnTo>
                  <a:pt x="16129" y="12708"/>
                </a:lnTo>
                <a:lnTo>
                  <a:pt x="15749" y="13142"/>
                </a:lnTo>
                <a:lnTo>
                  <a:pt x="15532" y="13414"/>
                </a:lnTo>
                <a:lnTo>
                  <a:pt x="15423" y="13686"/>
                </a:lnTo>
                <a:lnTo>
                  <a:pt x="15315" y="13957"/>
                </a:lnTo>
                <a:lnTo>
                  <a:pt x="15152" y="14229"/>
                </a:lnTo>
                <a:lnTo>
                  <a:pt x="14880" y="14826"/>
                </a:lnTo>
                <a:lnTo>
                  <a:pt x="14554" y="15586"/>
                </a:lnTo>
                <a:lnTo>
                  <a:pt x="14283" y="16401"/>
                </a:lnTo>
                <a:lnTo>
                  <a:pt x="14229" y="16835"/>
                </a:lnTo>
                <a:lnTo>
                  <a:pt x="14283" y="17324"/>
                </a:lnTo>
                <a:lnTo>
                  <a:pt x="14392" y="18193"/>
                </a:lnTo>
                <a:lnTo>
                  <a:pt x="14554" y="18682"/>
                </a:lnTo>
                <a:lnTo>
                  <a:pt x="14663" y="19170"/>
                </a:lnTo>
                <a:lnTo>
                  <a:pt x="14663" y="19768"/>
                </a:lnTo>
                <a:lnTo>
                  <a:pt x="14663" y="20419"/>
                </a:lnTo>
                <a:lnTo>
                  <a:pt x="14609" y="20582"/>
                </a:lnTo>
                <a:lnTo>
                  <a:pt x="14554" y="20799"/>
                </a:lnTo>
                <a:lnTo>
                  <a:pt x="14446" y="20908"/>
                </a:lnTo>
                <a:lnTo>
                  <a:pt x="14392" y="20962"/>
                </a:lnTo>
                <a:lnTo>
                  <a:pt x="14283" y="21017"/>
                </a:lnTo>
                <a:lnTo>
                  <a:pt x="14066" y="21071"/>
                </a:lnTo>
                <a:lnTo>
                  <a:pt x="13849" y="21180"/>
                </a:lnTo>
                <a:lnTo>
                  <a:pt x="13523" y="21451"/>
                </a:lnTo>
                <a:lnTo>
                  <a:pt x="13143" y="21668"/>
                </a:lnTo>
                <a:lnTo>
                  <a:pt x="12762" y="21831"/>
                </a:lnTo>
                <a:lnTo>
                  <a:pt x="12654" y="21885"/>
                </a:lnTo>
                <a:lnTo>
                  <a:pt x="12491" y="21885"/>
                </a:lnTo>
                <a:lnTo>
                  <a:pt x="12382" y="21940"/>
                </a:lnTo>
                <a:lnTo>
                  <a:pt x="12274" y="21994"/>
                </a:lnTo>
                <a:lnTo>
                  <a:pt x="12002" y="22048"/>
                </a:lnTo>
                <a:lnTo>
                  <a:pt x="11731" y="22048"/>
                </a:lnTo>
                <a:lnTo>
                  <a:pt x="11188" y="22103"/>
                </a:lnTo>
                <a:lnTo>
                  <a:pt x="10753" y="22211"/>
                </a:lnTo>
                <a:lnTo>
                  <a:pt x="10373" y="22320"/>
                </a:lnTo>
                <a:lnTo>
                  <a:pt x="9993" y="22429"/>
                </a:lnTo>
                <a:lnTo>
                  <a:pt x="9667" y="22646"/>
                </a:lnTo>
                <a:lnTo>
                  <a:pt x="9015" y="23026"/>
                </a:lnTo>
                <a:lnTo>
                  <a:pt x="8744" y="23297"/>
                </a:lnTo>
                <a:lnTo>
                  <a:pt x="8472" y="23569"/>
                </a:lnTo>
                <a:lnTo>
                  <a:pt x="7984" y="24166"/>
                </a:lnTo>
                <a:lnTo>
                  <a:pt x="7712" y="24492"/>
                </a:lnTo>
                <a:lnTo>
                  <a:pt x="7549" y="24546"/>
                </a:lnTo>
                <a:lnTo>
                  <a:pt x="7223" y="24546"/>
                </a:lnTo>
                <a:lnTo>
                  <a:pt x="7169" y="24601"/>
                </a:lnTo>
                <a:lnTo>
                  <a:pt x="7169" y="24764"/>
                </a:lnTo>
                <a:lnTo>
                  <a:pt x="7115" y="25089"/>
                </a:lnTo>
                <a:lnTo>
                  <a:pt x="7169" y="25470"/>
                </a:lnTo>
                <a:lnTo>
                  <a:pt x="7278" y="26121"/>
                </a:lnTo>
                <a:lnTo>
                  <a:pt x="7386" y="26501"/>
                </a:lnTo>
                <a:lnTo>
                  <a:pt x="7495" y="26882"/>
                </a:lnTo>
                <a:lnTo>
                  <a:pt x="7929" y="27696"/>
                </a:lnTo>
                <a:lnTo>
                  <a:pt x="8147" y="28131"/>
                </a:lnTo>
                <a:lnTo>
                  <a:pt x="8418" y="28511"/>
                </a:lnTo>
                <a:lnTo>
                  <a:pt x="8744" y="28891"/>
                </a:lnTo>
                <a:lnTo>
                  <a:pt x="9070" y="29325"/>
                </a:lnTo>
                <a:lnTo>
                  <a:pt x="9341" y="29651"/>
                </a:lnTo>
                <a:lnTo>
                  <a:pt x="9667" y="29923"/>
                </a:lnTo>
                <a:lnTo>
                  <a:pt x="9993" y="30194"/>
                </a:lnTo>
                <a:lnTo>
                  <a:pt x="10373" y="30357"/>
                </a:lnTo>
                <a:lnTo>
                  <a:pt x="10645" y="30520"/>
                </a:lnTo>
                <a:lnTo>
                  <a:pt x="10916" y="30629"/>
                </a:lnTo>
                <a:lnTo>
                  <a:pt x="11242" y="30683"/>
                </a:lnTo>
                <a:lnTo>
                  <a:pt x="11568" y="30683"/>
                </a:lnTo>
                <a:lnTo>
                  <a:pt x="11948" y="30574"/>
                </a:lnTo>
                <a:lnTo>
                  <a:pt x="12328" y="30466"/>
                </a:lnTo>
                <a:lnTo>
                  <a:pt x="12980" y="30303"/>
                </a:lnTo>
                <a:lnTo>
                  <a:pt x="13251" y="30194"/>
                </a:lnTo>
                <a:lnTo>
                  <a:pt x="13577" y="30031"/>
                </a:lnTo>
                <a:lnTo>
                  <a:pt x="13957" y="29760"/>
                </a:lnTo>
                <a:lnTo>
                  <a:pt x="14229" y="29380"/>
                </a:lnTo>
                <a:lnTo>
                  <a:pt x="14500" y="28999"/>
                </a:lnTo>
                <a:lnTo>
                  <a:pt x="14663" y="28565"/>
                </a:lnTo>
                <a:lnTo>
                  <a:pt x="14772" y="28348"/>
                </a:lnTo>
                <a:lnTo>
                  <a:pt x="14880" y="28131"/>
                </a:lnTo>
                <a:lnTo>
                  <a:pt x="15043" y="28022"/>
                </a:lnTo>
                <a:lnTo>
                  <a:pt x="15260" y="27913"/>
                </a:lnTo>
                <a:lnTo>
                  <a:pt x="15532" y="27750"/>
                </a:lnTo>
                <a:lnTo>
                  <a:pt x="15912" y="27642"/>
                </a:lnTo>
                <a:lnTo>
                  <a:pt x="16564" y="27533"/>
                </a:lnTo>
                <a:lnTo>
                  <a:pt x="17487" y="27479"/>
                </a:lnTo>
                <a:lnTo>
                  <a:pt x="18356" y="27533"/>
                </a:lnTo>
                <a:lnTo>
                  <a:pt x="18573" y="27479"/>
                </a:lnTo>
                <a:lnTo>
                  <a:pt x="18736" y="27425"/>
                </a:lnTo>
                <a:lnTo>
                  <a:pt x="18899" y="27316"/>
                </a:lnTo>
                <a:lnTo>
                  <a:pt x="19007" y="27153"/>
                </a:lnTo>
                <a:lnTo>
                  <a:pt x="19062" y="27044"/>
                </a:lnTo>
                <a:lnTo>
                  <a:pt x="19170" y="26936"/>
                </a:lnTo>
                <a:lnTo>
                  <a:pt x="19388" y="26882"/>
                </a:lnTo>
                <a:lnTo>
                  <a:pt x="19605" y="26773"/>
                </a:lnTo>
                <a:lnTo>
                  <a:pt x="19822" y="26664"/>
                </a:lnTo>
                <a:lnTo>
                  <a:pt x="20094" y="26610"/>
                </a:lnTo>
                <a:lnTo>
                  <a:pt x="20202" y="26556"/>
                </a:lnTo>
                <a:lnTo>
                  <a:pt x="20365" y="26447"/>
                </a:lnTo>
                <a:lnTo>
                  <a:pt x="20637" y="26284"/>
                </a:lnTo>
                <a:lnTo>
                  <a:pt x="20799" y="26121"/>
                </a:lnTo>
                <a:lnTo>
                  <a:pt x="20962" y="25904"/>
                </a:lnTo>
                <a:lnTo>
                  <a:pt x="21071" y="25741"/>
                </a:lnTo>
                <a:lnTo>
                  <a:pt x="21180" y="25470"/>
                </a:lnTo>
                <a:lnTo>
                  <a:pt x="21288" y="25035"/>
                </a:lnTo>
                <a:lnTo>
                  <a:pt x="21397" y="24546"/>
                </a:lnTo>
                <a:lnTo>
                  <a:pt x="21451" y="24003"/>
                </a:lnTo>
                <a:lnTo>
                  <a:pt x="21451" y="23732"/>
                </a:lnTo>
                <a:lnTo>
                  <a:pt x="21451" y="23406"/>
                </a:lnTo>
                <a:lnTo>
                  <a:pt x="21397" y="23189"/>
                </a:lnTo>
                <a:lnTo>
                  <a:pt x="21451" y="22917"/>
                </a:lnTo>
                <a:lnTo>
                  <a:pt x="21505" y="22429"/>
                </a:lnTo>
                <a:lnTo>
                  <a:pt x="21560" y="21831"/>
                </a:lnTo>
                <a:lnTo>
                  <a:pt x="21614" y="21180"/>
                </a:lnTo>
                <a:lnTo>
                  <a:pt x="21723" y="20908"/>
                </a:lnTo>
                <a:lnTo>
                  <a:pt x="21940" y="20636"/>
                </a:lnTo>
                <a:lnTo>
                  <a:pt x="22211" y="20419"/>
                </a:lnTo>
                <a:lnTo>
                  <a:pt x="22537" y="20311"/>
                </a:lnTo>
                <a:lnTo>
                  <a:pt x="22809" y="20256"/>
                </a:lnTo>
                <a:lnTo>
                  <a:pt x="22972" y="20202"/>
                </a:lnTo>
                <a:lnTo>
                  <a:pt x="22972" y="19985"/>
                </a:lnTo>
                <a:lnTo>
                  <a:pt x="22863" y="19985"/>
                </a:lnTo>
                <a:lnTo>
                  <a:pt x="22754" y="20039"/>
                </a:lnTo>
                <a:lnTo>
                  <a:pt x="22483" y="20093"/>
                </a:lnTo>
                <a:lnTo>
                  <a:pt x="22320" y="20093"/>
                </a:lnTo>
                <a:lnTo>
                  <a:pt x="22320" y="20039"/>
                </a:lnTo>
                <a:lnTo>
                  <a:pt x="22320" y="19985"/>
                </a:lnTo>
                <a:lnTo>
                  <a:pt x="22374" y="19876"/>
                </a:lnTo>
                <a:lnTo>
                  <a:pt x="22592" y="19768"/>
                </a:lnTo>
                <a:lnTo>
                  <a:pt x="22754" y="19768"/>
                </a:lnTo>
                <a:lnTo>
                  <a:pt x="22863" y="19822"/>
                </a:lnTo>
                <a:lnTo>
                  <a:pt x="22972" y="19985"/>
                </a:lnTo>
                <a:lnTo>
                  <a:pt x="23135" y="19985"/>
                </a:lnTo>
                <a:lnTo>
                  <a:pt x="23189" y="19931"/>
                </a:lnTo>
                <a:lnTo>
                  <a:pt x="23243" y="19876"/>
                </a:lnTo>
                <a:lnTo>
                  <a:pt x="23297" y="19713"/>
                </a:lnTo>
                <a:lnTo>
                  <a:pt x="23297" y="19605"/>
                </a:lnTo>
                <a:lnTo>
                  <a:pt x="23352" y="19550"/>
                </a:lnTo>
                <a:lnTo>
                  <a:pt x="23460" y="19550"/>
                </a:lnTo>
                <a:lnTo>
                  <a:pt x="23515" y="19442"/>
                </a:lnTo>
                <a:lnTo>
                  <a:pt x="23678" y="19387"/>
                </a:lnTo>
                <a:lnTo>
                  <a:pt x="23786" y="19442"/>
                </a:lnTo>
                <a:lnTo>
                  <a:pt x="23895" y="19442"/>
                </a:lnTo>
                <a:lnTo>
                  <a:pt x="24058" y="19333"/>
                </a:lnTo>
                <a:lnTo>
                  <a:pt x="24221" y="19279"/>
                </a:lnTo>
                <a:lnTo>
                  <a:pt x="24329" y="19279"/>
                </a:lnTo>
                <a:lnTo>
                  <a:pt x="24384" y="19333"/>
                </a:lnTo>
                <a:lnTo>
                  <a:pt x="24329" y="19550"/>
                </a:lnTo>
                <a:lnTo>
                  <a:pt x="24384" y="19713"/>
                </a:lnTo>
                <a:lnTo>
                  <a:pt x="24546" y="19768"/>
                </a:lnTo>
                <a:lnTo>
                  <a:pt x="24709" y="19822"/>
                </a:lnTo>
                <a:lnTo>
                  <a:pt x="24981" y="19931"/>
                </a:lnTo>
                <a:lnTo>
                  <a:pt x="25198" y="19985"/>
                </a:lnTo>
                <a:lnTo>
                  <a:pt x="25415" y="19985"/>
                </a:lnTo>
                <a:lnTo>
                  <a:pt x="25633" y="19876"/>
                </a:lnTo>
                <a:lnTo>
                  <a:pt x="25795" y="19713"/>
                </a:lnTo>
                <a:lnTo>
                  <a:pt x="25904" y="19659"/>
                </a:lnTo>
                <a:lnTo>
                  <a:pt x="26176" y="19659"/>
                </a:lnTo>
                <a:lnTo>
                  <a:pt x="26339" y="19605"/>
                </a:lnTo>
                <a:lnTo>
                  <a:pt x="26556" y="19550"/>
                </a:lnTo>
                <a:lnTo>
                  <a:pt x="26773" y="19442"/>
                </a:lnTo>
                <a:lnTo>
                  <a:pt x="26990" y="19279"/>
                </a:lnTo>
                <a:lnTo>
                  <a:pt x="27153" y="19116"/>
                </a:lnTo>
                <a:lnTo>
                  <a:pt x="27316" y="18953"/>
                </a:lnTo>
                <a:lnTo>
                  <a:pt x="27588" y="18519"/>
                </a:lnTo>
                <a:lnTo>
                  <a:pt x="27913" y="18138"/>
                </a:lnTo>
                <a:lnTo>
                  <a:pt x="27968" y="17976"/>
                </a:lnTo>
                <a:lnTo>
                  <a:pt x="27913" y="17867"/>
                </a:lnTo>
                <a:lnTo>
                  <a:pt x="27805" y="17704"/>
                </a:lnTo>
                <a:lnTo>
                  <a:pt x="27696" y="17541"/>
                </a:lnTo>
                <a:lnTo>
                  <a:pt x="27642" y="17378"/>
                </a:lnTo>
                <a:lnTo>
                  <a:pt x="27696" y="17215"/>
                </a:lnTo>
                <a:lnTo>
                  <a:pt x="27750" y="16998"/>
                </a:lnTo>
                <a:lnTo>
                  <a:pt x="27913" y="16781"/>
                </a:lnTo>
                <a:lnTo>
                  <a:pt x="27968" y="16564"/>
                </a:lnTo>
                <a:lnTo>
                  <a:pt x="28022" y="16346"/>
                </a:lnTo>
                <a:lnTo>
                  <a:pt x="28076" y="16238"/>
                </a:lnTo>
                <a:lnTo>
                  <a:pt x="28348" y="16238"/>
                </a:lnTo>
                <a:lnTo>
                  <a:pt x="28565" y="16184"/>
                </a:lnTo>
                <a:lnTo>
                  <a:pt x="28728" y="16129"/>
                </a:lnTo>
                <a:lnTo>
                  <a:pt x="29380" y="16129"/>
                </a:lnTo>
                <a:lnTo>
                  <a:pt x="29760" y="16075"/>
                </a:lnTo>
                <a:lnTo>
                  <a:pt x="30140" y="15966"/>
                </a:lnTo>
                <a:lnTo>
                  <a:pt x="30466" y="15858"/>
                </a:lnTo>
                <a:lnTo>
                  <a:pt x="30846" y="15640"/>
                </a:lnTo>
                <a:lnTo>
                  <a:pt x="31280" y="15423"/>
                </a:lnTo>
                <a:lnTo>
                  <a:pt x="31660" y="15206"/>
                </a:lnTo>
                <a:lnTo>
                  <a:pt x="32040" y="15043"/>
                </a:lnTo>
                <a:lnTo>
                  <a:pt x="32366" y="14880"/>
                </a:lnTo>
                <a:lnTo>
                  <a:pt x="32638" y="14609"/>
                </a:lnTo>
                <a:lnTo>
                  <a:pt x="32801" y="14337"/>
                </a:lnTo>
                <a:lnTo>
                  <a:pt x="32909" y="14066"/>
                </a:lnTo>
                <a:lnTo>
                  <a:pt x="33018" y="13740"/>
                </a:lnTo>
                <a:lnTo>
                  <a:pt x="33018" y="13414"/>
                </a:lnTo>
                <a:lnTo>
                  <a:pt x="33018" y="12328"/>
                </a:lnTo>
                <a:lnTo>
                  <a:pt x="33018" y="11296"/>
                </a:lnTo>
                <a:lnTo>
                  <a:pt x="33072" y="11133"/>
                </a:lnTo>
                <a:lnTo>
                  <a:pt x="33181" y="11025"/>
                </a:lnTo>
                <a:lnTo>
                  <a:pt x="33289" y="11025"/>
                </a:lnTo>
                <a:lnTo>
                  <a:pt x="33452" y="10970"/>
                </a:lnTo>
                <a:lnTo>
                  <a:pt x="33670" y="10970"/>
                </a:lnTo>
                <a:lnTo>
                  <a:pt x="33724" y="11079"/>
                </a:lnTo>
                <a:lnTo>
                  <a:pt x="33941" y="12002"/>
                </a:lnTo>
                <a:lnTo>
                  <a:pt x="34158" y="12925"/>
                </a:lnTo>
                <a:lnTo>
                  <a:pt x="34267" y="13740"/>
                </a:lnTo>
                <a:lnTo>
                  <a:pt x="34376" y="14120"/>
                </a:lnTo>
                <a:lnTo>
                  <a:pt x="34484" y="14500"/>
                </a:lnTo>
                <a:lnTo>
                  <a:pt x="34810" y="15206"/>
                </a:lnTo>
                <a:lnTo>
                  <a:pt x="35027" y="15532"/>
                </a:lnTo>
                <a:lnTo>
                  <a:pt x="35299" y="15803"/>
                </a:lnTo>
                <a:lnTo>
                  <a:pt x="35679" y="16129"/>
                </a:lnTo>
                <a:lnTo>
                  <a:pt x="35896" y="16292"/>
                </a:lnTo>
                <a:lnTo>
                  <a:pt x="36168" y="16346"/>
                </a:lnTo>
                <a:lnTo>
                  <a:pt x="37091" y="16346"/>
                </a:lnTo>
                <a:lnTo>
                  <a:pt x="37417" y="16238"/>
                </a:lnTo>
                <a:lnTo>
                  <a:pt x="37580" y="16292"/>
                </a:lnTo>
                <a:lnTo>
                  <a:pt x="37688" y="16292"/>
                </a:lnTo>
                <a:lnTo>
                  <a:pt x="37851" y="16238"/>
                </a:lnTo>
                <a:lnTo>
                  <a:pt x="38503" y="16129"/>
                </a:lnTo>
                <a:lnTo>
                  <a:pt x="39154" y="16021"/>
                </a:lnTo>
                <a:lnTo>
                  <a:pt x="39372" y="16021"/>
                </a:lnTo>
                <a:lnTo>
                  <a:pt x="39480" y="15966"/>
                </a:lnTo>
                <a:lnTo>
                  <a:pt x="39589" y="15912"/>
                </a:lnTo>
                <a:lnTo>
                  <a:pt x="39697" y="15912"/>
                </a:lnTo>
                <a:lnTo>
                  <a:pt x="39752" y="16021"/>
                </a:lnTo>
                <a:lnTo>
                  <a:pt x="39860" y="16455"/>
                </a:lnTo>
                <a:lnTo>
                  <a:pt x="39860" y="16944"/>
                </a:lnTo>
                <a:lnTo>
                  <a:pt x="39860" y="17215"/>
                </a:lnTo>
                <a:lnTo>
                  <a:pt x="39969" y="17595"/>
                </a:lnTo>
                <a:lnTo>
                  <a:pt x="40078" y="17921"/>
                </a:lnTo>
                <a:lnTo>
                  <a:pt x="40186" y="18682"/>
                </a:lnTo>
                <a:lnTo>
                  <a:pt x="40403" y="19387"/>
                </a:lnTo>
                <a:lnTo>
                  <a:pt x="40621" y="20039"/>
                </a:lnTo>
                <a:lnTo>
                  <a:pt x="40729" y="20365"/>
                </a:lnTo>
                <a:lnTo>
                  <a:pt x="40946" y="20691"/>
                </a:lnTo>
                <a:lnTo>
                  <a:pt x="41218" y="20962"/>
                </a:lnTo>
                <a:lnTo>
                  <a:pt x="41489" y="21234"/>
                </a:lnTo>
                <a:lnTo>
                  <a:pt x="41815" y="21505"/>
                </a:lnTo>
                <a:lnTo>
                  <a:pt x="42195" y="21777"/>
                </a:lnTo>
                <a:lnTo>
                  <a:pt x="42630" y="21940"/>
                </a:lnTo>
                <a:lnTo>
                  <a:pt x="43064" y="22048"/>
                </a:lnTo>
                <a:lnTo>
                  <a:pt x="43390" y="22103"/>
                </a:lnTo>
                <a:lnTo>
                  <a:pt x="43716" y="22211"/>
                </a:lnTo>
                <a:lnTo>
                  <a:pt x="43987" y="22266"/>
                </a:lnTo>
                <a:lnTo>
                  <a:pt x="44313" y="22320"/>
                </a:lnTo>
                <a:lnTo>
                  <a:pt x="44585" y="22374"/>
                </a:lnTo>
                <a:lnTo>
                  <a:pt x="44856" y="22483"/>
                </a:lnTo>
                <a:lnTo>
                  <a:pt x="45345" y="22700"/>
                </a:lnTo>
                <a:lnTo>
                  <a:pt x="45725" y="22863"/>
                </a:lnTo>
                <a:lnTo>
                  <a:pt x="46051" y="23026"/>
                </a:lnTo>
                <a:lnTo>
                  <a:pt x="46703" y="23515"/>
                </a:lnTo>
                <a:lnTo>
                  <a:pt x="46866" y="23678"/>
                </a:lnTo>
                <a:lnTo>
                  <a:pt x="47029" y="23840"/>
                </a:lnTo>
                <a:lnTo>
                  <a:pt x="47300" y="24275"/>
                </a:lnTo>
                <a:lnTo>
                  <a:pt x="47463" y="24764"/>
                </a:lnTo>
                <a:lnTo>
                  <a:pt x="47626" y="25252"/>
                </a:lnTo>
                <a:lnTo>
                  <a:pt x="48006" y="26393"/>
                </a:lnTo>
                <a:lnTo>
                  <a:pt x="48169" y="26773"/>
                </a:lnTo>
                <a:lnTo>
                  <a:pt x="48332" y="27044"/>
                </a:lnTo>
                <a:lnTo>
                  <a:pt x="48603" y="27316"/>
                </a:lnTo>
                <a:lnTo>
                  <a:pt x="48875" y="27587"/>
                </a:lnTo>
                <a:lnTo>
                  <a:pt x="49418" y="28022"/>
                </a:lnTo>
                <a:lnTo>
                  <a:pt x="49581" y="28076"/>
                </a:lnTo>
                <a:lnTo>
                  <a:pt x="49744" y="28185"/>
                </a:lnTo>
                <a:lnTo>
                  <a:pt x="49907" y="28185"/>
                </a:lnTo>
                <a:lnTo>
                  <a:pt x="50124" y="28131"/>
                </a:lnTo>
                <a:lnTo>
                  <a:pt x="50613" y="27913"/>
                </a:lnTo>
                <a:lnTo>
                  <a:pt x="51156" y="27696"/>
                </a:lnTo>
                <a:lnTo>
                  <a:pt x="51536" y="27642"/>
                </a:lnTo>
                <a:lnTo>
                  <a:pt x="51699" y="27587"/>
                </a:lnTo>
                <a:lnTo>
                  <a:pt x="51862" y="27533"/>
                </a:lnTo>
                <a:lnTo>
                  <a:pt x="52079" y="27479"/>
                </a:lnTo>
                <a:lnTo>
                  <a:pt x="52513" y="27479"/>
                </a:lnTo>
                <a:lnTo>
                  <a:pt x="52730" y="27587"/>
                </a:lnTo>
                <a:lnTo>
                  <a:pt x="52893" y="27750"/>
                </a:lnTo>
                <a:lnTo>
                  <a:pt x="53056" y="27913"/>
                </a:lnTo>
                <a:lnTo>
                  <a:pt x="53165" y="28076"/>
                </a:lnTo>
                <a:lnTo>
                  <a:pt x="53219" y="28348"/>
                </a:lnTo>
                <a:lnTo>
                  <a:pt x="53219" y="28782"/>
                </a:lnTo>
                <a:lnTo>
                  <a:pt x="53219" y="29217"/>
                </a:lnTo>
                <a:lnTo>
                  <a:pt x="53165" y="29760"/>
                </a:lnTo>
                <a:lnTo>
                  <a:pt x="53165" y="29977"/>
                </a:lnTo>
                <a:lnTo>
                  <a:pt x="53111" y="30248"/>
                </a:lnTo>
                <a:lnTo>
                  <a:pt x="53056" y="30520"/>
                </a:lnTo>
                <a:lnTo>
                  <a:pt x="53111" y="30846"/>
                </a:lnTo>
                <a:lnTo>
                  <a:pt x="53328" y="31552"/>
                </a:lnTo>
                <a:lnTo>
                  <a:pt x="53708" y="32258"/>
                </a:lnTo>
                <a:lnTo>
                  <a:pt x="53817" y="32475"/>
                </a:lnTo>
                <a:lnTo>
                  <a:pt x="53979" y="32692"/>
                </a:lnTo>
                <a:lnTo>
                  <a:pt x="54197" y="32855"/>
                </a:lnTo>
                <a:lnTo>
                  <a:pt x="54468" y="32964"/>
                </a:lnTo>
                <a:lnTo>
                  <a:pt x="55174" y="33181"/>
                </a:lnTo>
                <a:lnTo>
                  <a:pt x="55500" y="33235"/>
                </a:lnTo>
                <a:lnTo>
                  <a:pt x="55880" y="33289"/>
                </a:lnTo>
                <a:lnTo>
                  <a:pt x="56532" y="33398"/>
                </a:lnTo>
                <a:lnTo>
                  <a:pt x="57238" y="33452"/>
                </a:lnTo>
                <a:lnTo>
                  <a:pt x="57455" y="33507"/>
                </a:lnTo>
                <a:lnTo>
                  <a:pt x="57672" y="33670"/>
                </a:lnTo>
                <a:lnTo>
                  <a:pt x="57889" y="33887"/>
                </a:lnTo>
                <a:lnTo>
                  <a:pt x="57998" y="34104"/>
                </a:lnTo>
                <a:lnTo>
                  <a:pt x="58052" y="34267"/>
                </a:lnTo>
                <a:lnTo>
                  <a:pt x="58052" y="34484"/>
                </a:lnTo>
                <a:lnTo>
                  <a:pt x="58107" y="34919"/>
                </a:lnTo>
                <a:lnTo>
                  <a:pt x="58107" y="35244"/>
                </a:lnTo>
                <a:lnTo>
                  <a:pt x="58052" y="35516"/>
                </a:lnTo>
                <a:lnTo>
                  <a:pt x="57889" y="35733"/>
                </a:lnTo>
                <a:lnTo>
                  <a:pt x="57727" y="35896"/>
                </a:lnTo>
                <a:lnTo>
                  <a:pt x="57509" y="36059"/>
                </a:lnTo>
                <a:lnTo>
                  <a:pt x="57238" y="36168"/>
                </a:lnTo>
                <a:lnTo>
                  <a:pt x="57021" y="36222"/>
                </a:lnTo>
                <a:lnTo>
                  <a:pt x="56749" y="36276"/>
                </a:lnTo>
                <a:lnTo>
                  <a:pt x="56369" y="36330"/>
                </a:lnTo>
                <a:lnTo>
                  <a:pt x="56206" y="36385"/>
                </a:lnTo>
                <a:lnTo>
                  <a:pt x="56097" y="36493"/>
                </a:lnTo>
                <a:lnTo>
                  <a:pt x="55880" y="36602"/>
                </a:lnTo>
                <a:lnTo>
                  <a:pt x="55446" y="36602"/>
                </a:lnTo>
                <a:lnTo>
                  <a:pt x="55228" y="36548"/>
                </a:lnTo>
                <a:lnTo>
                  <a:pt x="54468" y="36330"/>
                </a:lnTo>
                <a:lnTo>
                  <a:pt x="53708" y="36168"/>
                </a:lnTo>
                <a:lnTo>
                  <a:pt x="53328" y="36113"/>
                </a:lnTo>
                <a:lnTo>
                  <a:pt x="53165" y="36059"/>
                </a:lnTo>
                <a:lnTo>
                  <a:pt x="53002" y="36005"/>
                </a:lnTo>
                <a:lnTo>
                  <a:pt x="52839" y="35896"/>
                </a:lnTo>
                <a:lnTo>
                  <a:pt x="52676" y="35842"/>
                </a:lnTo>
                <a:lnTo>
                  <a:pt x="52350" y="35733"/>
                </a:lnTo>
                <a:lnTo>
                  <a:pt x="52025" y="35733"/>
                </a:lnTo>
                <a:lnTo>
                  <a:pt x="51753" y="35787"/>
                </a:lnTo>
                <a:lnTo>
                  <a:pt x="51536" y="35842"/>
                </a:lnTo>
                <a:lnTo>
                  <a:pt x="51373" y="35896"/>
                </a:lnTo>
                <a:lnTo>
                  <a:pt x="51101" y="36113"/>
                </a:lnTo>
                <a:lnTo>
                  <a:pt x="50884" y="36385"/>
                </a:lnTo>
                <a:lnTo>
                  <a:pt x="50667" y="36765"/>
                </a:lnTo>
                <a:lnTo>
                  <a:pt x="50613" y="36982"/>
                </a:lnTo>
                <a:lnTo>
                  <a:pt x="50558" y="37199"/>
                </a:lnTo>
                <a:lnTo>
                  <a:pt x="50504" y="37688"/>
                </a:lnTo>
                <a:lnTo>
                  <a:pt x="50450" y="37960"/>
                </a:lnTo>
                <a:lnTo>
                  <a:pt x="50450" y="38177"/>
                </a:lnTo>
                <a:lnTo>
                  <a:pt x="50504" y="38720"/>
                </a:lnTo>
                <a:lnTo>
                  <a:pt x="50558" y="38991"/>
                </a:lnTo>
                <a:lnTo>
                  <a:pt x="50667" y="39209"/>
                </a:lnTo>
                <a:lnTo>
                  <a:pt x="50776" y="39480"/>
                </a:lnTo>
                <a:lnTo>
                  <a:pt x="50830" y="39752"/>
                </a:lnTo>
                <a:lnTo>
                  <a:pt x="50938" y="40675"/>
                </a:lnTo>
                <a:lnTo>
                  <a:pt x="50993" y="41109"/>
                </a:lnTo>
                <a:lnTo>
                  <a:pt x="50938" y="41598"/>
                </a:lnTo>
                <a:lnTo>
                  <a:pt x="50830" y="41978"/>
                </a:lnTo>
                <a:lnTo>
                  <a:pt x="50667" y="42358"/>
                </a:lnTo>
                <a:lnTo>
                  <a:pt x="50450" y="42684"/>
                </a:lnTo>
                <a:lnTo>
                  <a:pt x="50178" y="43010"/>
                </a:lnTo>
                <a:lnTo>
                  <a:pt x="50070" y="43119"/>
                </a:lnTo>
                <a:lnTo>
                  <a:pt x="49798" y="43119"/>
                </a:lnTo>
                <a:lnTo>
                  <a:pt x="49689" y="43064"/>
                </a:lnTo>
                <a:lnTo>
                  <a:pt x="49364" y="42901"/>
                </a:lnTo>
                <a:lnTo>
                  <a:pt x="49038" y="42793"/>
                </a:lnTo>
                <a:lnTo>
                  <a:pt x="48712" y="42684"/>
                </a:lnTo>
                <a:lnTo>
                  <a:pt x="48169" y="42684"/>
                </a:lnTo>
                <a:lnTo>
                  <a:pt x="47952" y="42630"/>
                </a:lnTo>
                <a:lnTo>
                  <a:pt x="47517" y="42521"/>
                </a:lnTo>
                <a:lnTo>
                  <a:pt x="47029" y="42467"/>
                </a:lnTo>
                <a:lnTo>
                  <a:pt x="46811" y="42521"/>
                </a:lnTo>
                <a:lnTo>
                  <a:pt x="46594" y="42630"/>
                </a:lnTo>
                <a:lnTo>
                  <a:pt x="46323" y="42793"/>
                </a:lnTo>
                <a:lnTo>
                  <a:pt x="45997" y="43064"/>
                </a:lnTo>
                <a:lnTo>
                  <a:pt x="45508" y="43553"/>
                </a:lnTo>
                <a:lnTo>
                  <a:pt x="45236" y="43824"/>
                </a:lnTo>
                <a:lnTo>
                  <a:pt x="45019" y="44096"/>
                </a:lnTo>
                <a:lnTo>
                  <a:pt x="44856" y="44368"/>
                </a:lnTo>
                <a:lnTo>
                  <a:pt x="44693" y="44748"/>
                </a:lnTo>
                <a:lnTo>
                  <a:pt x="44639" y="45182"/>
                </a:lnTo>
                <a:lnTo>
                  <a:pt x="44639" y="45617"/>
                </a:lnTo>
                <a:lnTo>
                  <a:pt x="44693" y="46051"/>
                </a:lnTo>
                <a:lnTo>
                  <a:pt x="44802" y="46485"/>
                </a:lnTo>
                <a:lnTo>
                  <a:pt x="44965" y="46974"/>
                </a:lnTo>
                <a:lnTo>
                  <a:pt x="45074" y="47517"/>
                </a:lnTo>
                <a:lnTo>
                  <a:pt x="45128" y="47952"/>
                </a:lnTo>
                <a:lnTo>
                  <a:pt x="45074" y="48440"/>
                </a:lnTo>
                <a:lnTo>
                  <a:pt x="44856" y="48820"/>
                </a:lnTo>
                <a:lnTo>
                  <a:pt x="44639" y="49201"/>
                </a:lnTo>
                <a:lnTo>
                  <a:pt x="44531" y="49364"/>
                </a:lnTo>
                <a:lnTo>
                  <a:pt x="44368" y="49472"/>
                </a:lnTo>
                <a:lnTo>
                  <a:pt x="44205" y="49472"/>
                </a:lnTo>
                <a:lnTo>
                  <a:pt x="43987" y="49418"/>
                </a:lnTo>
                <a:lnTo>
                  <a:pt x="43825" y="49309"/>
                </a:lnTo>
                <a:lnTo>
                  <a:pt x="43607" y="49255"/>
                </a:lnTo>
                <a:lnTo>
                  <a:pt x="43444" y="49255"/>
                </a:lnTo>
                <a:lnTo>
                  <a:pt x="43227" y="49364"/>
                </a:lnTo>
                <a:lnTo>
                  <a:pt x="43064" y="49472"/>
                </a:lnTo>
                <a:lnTo>
                  <a:pt x="42956" y="49472"/>
                </a:lnTo>
                <a:lnTo>
                  <a:pt x="42847" y="49418"/>
                </a:lnTo>
                <a:lnTo>
                  <a:pt x="42684" y="49255"/>
                </a:lnTo>
                <a:lnTo>
                  <a:pt x="42630" y="49146"/>
                </a:lnTo>
                <a:lnTo>
                  <a:pt x="42467" y="48983"/>
                </a:lnTo>
                <a:lnTo>
                  <a:pt x="42304" y="48875"/>
                </a:lnTo>
                <a:lnTo>
                  <a:pt x="42141" y="48820"/>
                </a:lnTo>
                <a:lnTo>
                  <a:pt x="41598" y="48820"/>
                </a:lnTo>
                <a:lnTo>
                  <a:pt x="41435" y="48766"/>
                </a:lnTo>
                <a:lnTo>
                  <a:pt x="40946" y="48766"/>
                </a:lnTo>
                <a:lnTo>
                  <a:pt x="40566" y="48712"/>
                </a:lnTo>
                <a:lnTo>
                  <a:pt x="40295" y="48658"/>
                </a:lnTo>
                <a:lnTo>
                  <a:pt x="39752" y="48658"/>
                </a:lnTo>
                <a:lnTo>
                  <a:pt x="39426" y="48603"/>
                </a:lnTo>
                <a:lnTo>
                  <a:pt x="39209" y="48549"/>
                </a:lnTo>
                <a:lnTo>
                  <a:pt x="39046" y="48603"/>
                </a:lnTo>
                <a:lnTo>
                  <a:pt x="38937" y="48658"/>
                </a:lnTo>
                <a:lnTo>
                  <a:pt x="38937" y="48820"/>
                </a:lnTo>
                <a:lnTo>
                  <a:pt x="38991" y="48929"/>
                </a:lnTo>
                <a:lnTo>
                  <a:pt x="39154" y="49201"/>
                </a:lnTo>
                <a:lnTo>
                  <a:pt x="39209" y="49364"/>
                </a:lnTo>
                <a:lnTo>
                  <a:pt x="39209" y="49472"/>
                </a:lnTo>
                <a:lnTo>
                  <a:pt x="39154" y="49526"/>
                </a:lnTo>
                <a:lnTo>
                  <a:pt x="39100" y="49581"/>
                </a:lnTo>
                <a:lnTo>
                  <a:pt x="39046" y="49526"/>
                </a:lnTo>
                <a:lnTo>
                  <a:pt x="38883" y="49418"/>
                </a:lnTo>
                <a:lnTo>
                  <a:pt x="38720" y="49255"/>
                </a:lnTo>
                <a:lnTo>
                  <a:pt x="38557" y="49146"/>
                </a:lnTo>
                <a:lnTo>
                  <a:pt x="38394" y="49092"/>
                </a:lnTo>
                <a:lnTo>
                  <a:pt x="38231" y="49038"/>
                </a:lnTo>
                <a:lnTo>
                  <a:pt x="38068" y="49092"/>
                </a:lnTo>
                <a:lnTo>
                  <a:pt x="37851" y="49146"/>
                </a:lnTo>
                <a:lnTo>
                  <a:pt x="37634" y="49146"/>
                </a:lnTo>
                <a:lnTo>
                  <a:pt x="37417" y="49201"/>
                </a:lnTo>
                <a:lnTo>
                  <a:pt x="37308" y="49255"/>
                </a:lnTo>
                <a:lnTo>
                  <a:pt x="37199" y="49364"/>
                </a:lnTo>
                <a:lnTo>
                  <a:pt x="36982" y="49526"/>
                </a:lnTo>
                <a:lnTo>
                  <a:pt x="36765" y="49744"/>
                </a:lnTo>
                <a:lnTo>
                  <a:pt x="36982" y="49744"/>
                </a:lnTo>
                <a:lnTo>
                  <a:pt x="37199" y="49689"/>
                </a:lnTo>
                <a:lnTo>
                  <a:pt x="37417" y="49689"/>
                </a:lnTo>
                <a:lnTo>
                  <a:pt x="37634" y="49798"/>
                </a:lnTo>
                <a:lnTo>
                  <a:pt x="37417" y="49907"/>
                </a:lnTo>
                <a:lnTo>
                  <a:pt x="37145" y="50015"/>
                </a:lnTo>
                <a:lnTo>
                  <a:pt x="36874" y="50124"/>
                </a:lnTo>
                <a:lnTo>
                  <a:pt x="36656" y="50287"/>
                </a:lnTo>
                <a:lnTo>
                  <a:pt x="36602" y="50287"/>
                </a:lnTo>
                <a:lnTo>
                  <a:pt x="36548" y="50178"/>
                </a:lnTo>
                <a:lnTo>
                  <a:pt x="36548" y="50124"/>
                </a:lnTo>
                <a:lnTo>
                  <a:pt x="36765" y="49744"/>
                </a:lnTo>
                <a:lnTo>
                  <a:pt x="36548" y="49744"/>
                </a:lnTo>
                <a:lnTo>
                  <a:pt x="36276" y="49798"/>
                </a:lnTo>
                <a:lnTo>
                  <a:pt x="35896" y="50015"/>
                </a:lnTo>
                <a:lnTo>
                  <a:pt x="35733" y="50124"/>
                </a:lnTo>
                <a:lnTo>
                  <a:pt x="35570" y="50287"/>
                </a:lnTo>
                <a:lnTo>
                  <a:pt x="35516" y="50450"/>
                </a:lnTo>
                <a:lnTo>
                  <a:pt x="35570" y="50667"/>
                </a:lnTo>
                <a:lnTo>
                  <a:pt x="35570" y="50830"/>
                </a:lnTo>
                <a:lnTo>
                  <a:pt x="35570" y="50993"/>
                </a:lnTo>
                <a:lnTo>
                  <a:pt x="35570" y="51319"/>
                </a:lnTo>
                <a:lnTo>
                  <a:pt x="35516" y="51481"/>
                </a:lnTo>
                <a:lnTo>
                  <a:pt x="35407" y="51644"/>
                </a:lnTo>
                <a:lnTo>
                  <a:pt x="35353" y="51807"/>
                </a:lnTo>
                <a:lnTo>
                  <a:pt x="35299" y="51970"/>
                </a:lnTo>
                <a:lnTo>
                  <a:pt x="35082" y="52893"/>
                </a:lnTo>
                <a:lnTo>
                  <a:pt x="34973" y="53328"/>
                </a:lnTo>
                <a:lnTo>
                  <a:pt x="34756" y="53708"/>
                </a:lnTo>
                <a:lnTo>
                  <a:pt x="34593" y="53871"/>
                </a:lnTo>
                <a:lnTo>
                  <a:pt x="34430" y="53979"/>
                </a:lnTo>
                <a:lnTo>
                  <a:pt x="34213" y="54034"/>
                </a:lnTo>
                <a:lnTo>
                  <a:pt x="34050" y="54034"/>
                </a:lnTo>
                <a:lnTo>
                  <a:pt x="33670" y="53871"/>
                </a:lnTo>
                <a:lnTo>
                  <a:pt x="33344" y="53545"/>
                </a:lnTo>
                <a:lnTo>
                  <a:pt x="33018" y="53273"/>
                </a:lnTo>
                <a:lnTo>
                  <a:pt x="32855" y="53165"/>
                </a:lnTo>
                <a:lnTo>
                  <a:pt x="32638" y="53056"/>
                </a:lnTo>
                <a:lnTo>
                  <a:pt x="32203" y="52839"/>
                </a:lnTo>
                <a:lnTo>
                  <a:pt x="31769" y="52622"/>
                </a:lnTo>
                <a:lnTo>
                  <a:pt x="31606" y="52459"/>
                </a:lnTo>
                <a:lnTo>
                  <a:pt x="31443" y="52350"/>
                </a:lnTo>
                <a:lnTo>
                  <a:pt x="31226" y="52024"/>
                </a:lnTo>
                <a:lnTo>
                  <a:pt x="30846" y="51264"/>
                </a:lnTo>
                <a:lnTo>
                  <a:pt x="30574" y="50884"/>
                </a:lnTo>
                <a:lnTo>
                  <a:pt x="30248" y="50613"/>
                </a:lnTo>
                <a:lnTo>
                  <a:pt x="29868" y="50450"/>
                </a:lnTo>
                <a:lnTo>
                  <a:pt x="29434" y="50341"/>
                </a:lnTo>
                <a:lnTo>
                  <a:pt x="29054" y="50287"/>
                </a:lnTo>
                <a:lnTo>
                  <a:pt x="28891" y="50287"/>
                </a:lnTo>
                <a:lnTo>
                  <a:pt x="28674" y="50232"/>
                </a:lnTo>
                <a:lnTo>
                  <a:pt x="28456" y="50124"/>
                </a:lnTo>
                <a:lnTo>
                  <a:pt x="28239" y="50178"/>
                </a:lnTo>
                <a:lnTo>
                  <a:pt x="28022" y="50232"/>
                </a:lnTo>
                <a:lnTo>
                  <a:pt x="27805" y="50341"/>
                </a:lnTo>
                <a:lnTo>
                  <a:pt x="27642" y="50558"/>
                </a:lnTo>
                <a:lnTo>
                  <a:pt x="27425" y="50775"/>
                </a:lnTo>
                <a:lnTo>
                  <a:pt x="27262" y="50993"/>
                </a:lnTo>
                <a:lnTo>
                  <a:pt x="27153" y="51264"/>
                </a:lnTo>
                <a:lnTo>
                  <a:pt x="27099" y="51373"/>
                </a:lnTo>
                <a:lnTo>
                  <a:pt x="27099" y="51536"/>
                </a:lnTo>
                <a:lnTo>
                  <a:pt x="27153" y="51753"/>
                </a:lnTo>
                <a:lnTo>
                  <a:pt x="27207" y="52079"/>
                </a:lnTo>
                <a:lnTo>
                  <a:pt x="27207" y="52350"/>
                </a:lnTo>
                <a:lnTo>
                  <a:pt x="27153" y="52568"/>
                </a:lnTo>
                <a:lnTo>
                  <a:pt x="27044" y="52839"/>
                </a:lnTo>
                <a:lnTo>
                  <a:pt x="26719" y="53273"/>
                </a:lnTo>
                <a:lnTo>
                  <a:pt x="26393" y="53708"/>
                </a:lnTo>
                <a:lnTo>
                  <a:pt x="26013" y="54142"/>
                </a:lnTo>
                <a:lnTo>
                  <a:pt x="25578" y="54468"/>
                </a:lnTo>
                <a:lnTo>
                  <a:pt x="25361" y="54685"/>
                </a:lnTo>
                <a:lnTo>
                  <a:pt x="25035" y="54740"/>
                </a:lnTo>
                <a:lnTo>
                  <a:pt x="24981" y="54848"/>
                </a:lnTo>
                <a:lnTo>
                  <a:pt x="24872" y="54903"/>
                </a:lnTo>
                <a:lnTo>
                  <a:pt x="24655" y="54848"/>
                </a:lnTo>
                <a:lnTo>
                  <a:pt x="24601" y="54794"/>
                </a:lnTo>
                <a:lnTo>
                  <a:pt x="24601" y="54740"/>
                </a:lnTo>
                <a:lnTo>
                  <a:pt x="24601" y="54685"/>
                </a:lnTo>
                <a:lnTo>
                  <a:pt x="24709" y="54631"/>
                </a:lnTo>
                <a:lnTo>
                  <a:pt x="24709" y="54414"/>
                </a:lnTo>
                <a:lnTo>
                  <a:pt x="24655" y="54305"/>
                </a:lnTo>
                <a:lnTo>
                  <a:pt x="24601" y="54251"/>
                </a:lnTo>
                <a:lnTo>
                  <a:pt x="24329" y="54088"/>
                </a:lnTo>
                <a:lnTo>
                  <a:pt x="24112" y="53925"/>
                </a:lnTo>
                <a:lnTo>
                  <a:pt x="23569" y="53654"/>
                </a:lnTo>
                <a:lnTo>
                  <a:pt x="23352" y="53491"/>
                </a:lnTo>
                <a:lnTo>
                  <a:pt x="23135" y="53273"/>
                </a:lnTo>
                <a:lnTo>
                  <a:pt x="23026" y="53111"/>
                </a:lnTo>
                <a:lnTo>
                  <a:pt x="22863" y="53002"/>
                </a:lnTo>
                <a:lnTo>
                  <a:pt x="22646" y="52893"/>
                </a:lnTo>
                <a:lnTo>
                  <a:pt x="22483" y="52948"/>
                </a:lnTo>
                <a:lnTo>
                  <a:pt x="22103" y="52948"/>
                </a:lnTo>
                <a:lnTo>
                  <a:pt x="21886" y="52730"/>
                </a:lnTo>
                <a:lnTo>
                  <a:pt x="21668" y="52568"/>
                </a:lnTo>
                <a:lnTo>
                  <a:pt x="21505" y="52405"/>
                </a:lnTo>
                <a:lnTo>
                  <a:pt x="21343" y="52296"/>
                </a:lnTo>
                <a:lnTo>
                  <a:pt x="21125" y="52242"/>
                </a:lnTo>
                <a:lnTo>
                  <a:pt x="20854" y="52242"/>
                </a:lnTo>
                <a:lnTo>
                  <a:pt x="20582" y="52296"/>
                </a:lnTo>
                <a:lnTo>
                  <a:pt x="20148" y="52513"/>
                </a:lnTo>
                <a:lnTo>
                  <a:pt x="19985" y="52676"/>
                </a:lnTo>
                <a:lnTo>
                  <a:pt x="19931" y="52730"/>
                </a:lnTo>
                <a:lnTo>
                  <a:pt x="19931" y="52893"/>
                </a:lnTo>
                <a:lnTo>
                  <a:pt x="19931" y="53002"/>
                </a:lnTo>
                <a:lnTo>
                  <a:pt x="19876" y="53056"/>
                </a:lnTo>
                <a:lnTo>
                  <a:pt x="19822" y="53056"/>
                </a:lnTo>
                <a:lnTo>
                  <a:pt x="19713" y="53002"/>
                </a:lnTo>
                <a:lnTo>
                  <a:pt x="18519" y="52350"/>
                </a:lnTo>
                <a:lnTo>
                  <a:pt x="18193" y="52133"/>
                </a:lnTo>
                <a:lnTo>
                  <a:pt x="18030" y="52024"/>
                </a:lnTo>
                <a:lnTo>
                  <a:pt x="17487" y="52024"/>
                </a:lnTo>
                <a:lnTo>
                  <a:pt x="17215" y="51916"/>
                </a:lnTo>
                <a:lnTo>
                  <a:pt x="16944" y="51753"/>
                </a:lnTo>
                <a:lnTo>
                  <a:pt x="16672" y="51590"/>
                </a:lnTo>
                <a:lnTo>
                  <a:pt x="15586" y="50667"/>
                </a:lnTo>
                <a:lnTo>
                  <a:pt x="15098" y="50178"/>
                </a:lnTo>
                <a:lnTo>
                  <a:pt x="14554" y="49689"/>
                </a:lnTo>
                <a:lnTo>
                  <a:pt x="14283" y="49418"/>
                </a:lnTo>
                <a:lnTo>
                  <a:pt x="14066" y="49092"/>
                </a:lnTo>
                <a:lnTo>
                  <a:pt x="13849" y="48820"/>
                </a:lnTo>
                <a:lnTo>
                  <a:pt x="13686" y="48658"/>
                </a:lnTo>
                <a:lnTo>
                  <a:pt x="13468" y="48603"/>
                </a:lnTo>
                <a:lnTo>
                  <a:pt x="13034" y="48386"/>
                </a:lnTo>
                <a:lnTo>
                  <a:pt x="12600" y="48223"/>
                </a:lnTo>
                <a:lnTo>
                  <a:pt x="12111" y="48115"/>
                </a:lnTo>
                <a:lnTo>
                  <a:pt x="11676" y="47952"/>
                </a:lnTo>
                <a:lnTo>
                  <a:pt x="11513" y="47897"/>
                </a:lnTo>
                <a:lnTo>
                  <a:pt x="11405" y="47952"/>
                </a:lnTo>
                <a:lnTo>
                  <a:pt x="11133" y="48115"/>
                </a:lnTo>
                <a:lnTo>
                  <a:pt x="10916" y="48332"/>
                </a:lnTo>
                <a:lnTo>
                  <a:pt x="10807" y="48549"/>
                </a:lnTo>
                <a:lnTo>
                  <a:pt x="10699" y="48820"/>
                </a:lnTo>
                <a:lnTo>
                  <a:pt x="10590" y="49092"/>
                </a:lnTo>
                <a:lnTo>
                  <a:pt x="10482" y="49201"/>
                </a:lnTo>
                <a:lnTo>
                  <a:pt x="10319" y="49255"/>
                </a:lnTo>
                <a:lnTo>
                  <a:pt x="10047" y="49255"/>
                </a:lnTo>
                <a:lnTo>
                  <a:pt x="9667" y="49201"/>
                </a:lnTo>
                <a:lnTo>
                  <a:pt x="9233" y="49092"/>
                </a:lnTo>
                <a:lnTo>
                  <a:pt x="8472" y="48766"/>
                </a:lnTo>
                <a:lnTo>
                  <a:pt x="8147" y="48549"/>
                </a:lnTo>
                <a:lnTo>
                  <a:pt x="7766" y="48332"/>
                </a:lnTo>
                <a:lnTo>
                  <a:pt x="7603" y="48223"/>
                </a:lnTo>
                <a:lnTo>
                  <a:pt x="7386" y="48169"/>
                </a:lnTo>
                <a:lnTo>
                  <a:pt x="7169" y="48169"/>
                </a:lnTo>
                <a:lnTo>
                  <a:pt x="6898" y="48223"/>
                </a:lnTo>
                <a:lnTo>
                  <a:pt x="6680" y="48277"/>
                </a:lnTo>
                <a:lnTo>
                  <a:pt x="6517" y="48277"/>
                </a:lnTo>
                <a:lnTo>
                  <a:pt x="6409" y="48332"/>
                </a:lnTo>
                <a:lnTo>
                  <a:pt x="6300" y="48386"/>
                </a:lnTo>
                <a:lnTo>
                  <a:pt x="6137" y="48332"/>
                </a:lnTo>
                <a:lnTo>
                  <a:pt x="6029" y="48277"/>
                </a:lnTo>
                <a:lnTo>
                  <a:pt x="5866" y="48277"/>
                </a:lnTo>
                <a:lnTo>
                  <a:pt x="5703" y="48440"/>
                </a:lnTo>
                <a:lnTo>
                  <a:pt x="5649" y="48549"/>
                </a:lnTo>
                <a:lnTo>
                  <a:pt x="5594" y="48603"/>
                </a:lnTo>
                <a:lnTo>
                  <a:pt x="5594" y="48712"/>
                </a:lnTo>
                <a:lnTo>
                  <a:pt x="5649" y="48875"/>
                </a:lnTo>
                <a:lnTo>
                  <a:pt x="5703" y="49038"/>
                </a:lnTo>
                <a:lnTo>
                  <a:pt x="5649" y="49092"/>
                </a:lnTo>
                <a:lnTo>
                  <a:pt x="5594" y="49201"/>
                </a:lnTo>
                <a:lnTo>
                  <a:pt x="5323" y="49418"/>
                </a:lnTo>
                <a:lnTo>
                  <a:pt x="5051" y="49635"/>
                </a:lnTo>
                <a:lnTo>
                  <a:pt x="4780" y="49798"/>
                </a:lnTo>
                <a:lnTo>
                  <a:pt x="4617" y="49961"/>
                </a:lnTo>
                <a:lnTo>
                  <a:pt x="4562" y="50124"/>
                </a:lnTo>
                <a:lnTo>
                  <a:pt x="4508" y="50341"/>
                </a:lnTo>
                <a:lnTo>
                  <a:pt x="4345" y="50613"/>
                </a:lnTo>
                <a:lnTo>
                  <a:pt x="4128" y="51047"/>
                </a:lnTo>
                <a:lnTo>
                  <a:pt x="3965" y="51427"/>
                </a:lnTo>
                <a:lnTo>
                  <a:pt x="3965" y="51644"/>
                </a:lnTo>
                <a:lnTo>
                  <a:pt x="4019" y="51862"/>
                </a:lnTo>
                <a:lnTo>
                  <a:pt x="4074" y="52024"/>
                </a:lnTo>
                <a:lnTo>
                  <a:pt x="4019" y="52296"/>
                </a:lnTo>
                <a:lnTo>
                  <a:pt x="3856" y="52568"/>
                </a:lnTo>
                <a:lnTo>
                  <a:pt x="3748" y="52730"/>
                </a:lnTo>
                <a:lnTo>
                  <a:pt x="3585" y="52730"/>
                </a:lnTo>
                <a:lnTo>
                  <a:pt x="3531" y="52785"/>
                </a:lnTo>
                <a:lnTo>
                  <a:pt x="3422" y="52785"/>
                </a:lnTo>
                <a:lnTo>
                  <a:pt x="3422" y="52893"/>
                </a:lnTo>
                <a:lnTo>
                  <a:pt x="3422" y="52948"/>
                </a:lnTo>
                <a:lnTo>
                  <a:pt x="3476" y="53165"/>
                </a:lnTo>
                <a:lnTo>
                  <a:pt x="3531" y="53382"/>
                </a:lnTo>
                <a:lnTo>
                  <a:pt x="3476" y="53545"/>
                </a:lnTo>
                <a:lnTo>
                  <a:pt x="3422" y="53708"/>
                </a:lnTo>
                <a:lnTo>
                  <a:pt x="3259" y="53979"/>
                </a:lnTo>
                <a:lnTo>
                  <a:pt x="2988" y="54197"/>
                </a:lnTo>
                <a:lnTo>
                  <a:pt x="2770" y="54414"/>
                </a:lnTo>
                <a:lnTo>
                  <a:pt x="2553" y="54685"/>
                </a:lnTo>
                <a:lnTo>
                  <a:pt x="2445" y="54957"/>
                </a:lnTo>
                <a:lnTo>
                  <a:pt x="2390" y="55228"/>
                </a:lnTo>
                <a:lnTo>
                  <a:pt x="2336" y="55391"/>
                </a:lnTo>
                <a:lnTo>
                  <a:pt x="2282" y="55554"/>
                </a:lnTo>
                <a:lnTo>
                  <a:pt x="2227" y="55663"/>
                </a:lnTo>
                <a:lnTo>
                  <a:pt x="2119" y="55771"/>
                </a:lnTo>
                <a:lnTo>
                  <a:pt x="1847" y="55989"/>
                </a:lnTo>
                <a:lnTo>
                  <a:pt x="1630" y="56260"/>
                </a:lnTo>
                <a:lnTo>
                  <a:pt x="1467" y="56532"/>
                </a:lnTo>
                <a:lnTo>
                  <a:pt x="1304" y="56858"/>
                </a:lnTo>
                <a:lnTo>
                  <a:pt x="1141" y="57238"/>
                </a:lnTo>
                <a:lnTo>
                  <a:pt x="978" y="57455"/>
                </a:lnTo>
                <a:lnTo>
                  <a:pt x="815" y="57564"/>
                </a:lnTo>
                <a:lnTo>
                  <a:pt x="653" y="57726"/>
                </a:lnTo>
                <a:lnTo>
                  <a:pt x="490" y="57889"/>
                </a:lnTo>
                <a:lnTo>
                  <a:pt x="327" y="58215"/>
                </a:lnTo>
                <a:lnTo>
                  <a:pt x="218" y="58704"/>
                </a:lnTo>
                <a:lnTo>
                  <a:pt x="109" y="58921"/>
                </a:lnTo>
                <a:lnTo>
                  <a:pt x="1" y="59138"/>
                </a:lnTo>
                <a:lnTo>
                  <a:pt x="1" y="59247"/>
                </a:lnTo>
                <a:lnTo>
                  <a:pt x="1" y="59356"/>
                </a:lnTo>
                <a:lnTo>
                  <a:pt x="164" y="59899"/>
                </a:lnTo>
                <a:lnTo>
                  <a:pt x="272" y="60496"/>
                </a:lnTo>
                <a:lnTo>
                  <a:pt x="435" y="60876"/>
                </a:lnTo>
                <a:lnTo>
                  <a:pt x="598" y="61256"/>
                </a:lnTo>
                <a:lnTo>
                  <a:pt x="978" y="61962"/>
                </a:lnTo>
                <a:lnTo>
                  <a:pt x="1141" y="62234"/>
                </a:lnTo>
                <a:lnTo>
                  <a:pt x="1358" y="62451"/>
                </a:lnTo>
                <a:lnTo>
                  <a:pt x="1902" y="62885"/>
                </a:lnTo>
                <a:lnTo>
                  <a:pt x="2282" y="63157"/>
                </a:lnTo>
                <a:lnTo>
                  <a:pt x="2770" y="63320"/>
                </a:lnTo>
                <a:lnTo>
                  <a:pt x="3205" y="63428"/>
                </a:lnTo>
                <a:lnTo>
                  <a:pt x="3422" y="63483"/>
                </a:lnTo>
                <a:lnTo>
                  <a:pt x="3639" y="63591"/>
                </a:lnTo>
                <a:lnTo>
                  <a:pt x="3856" y="63700"/>
                </a:lnTo>
                <a:lnTo>
                  <a:pt x="4128" y="63700"/>
                </a:lnTo>
                <a:lnTo>
                  <a:pt x="4345" y="63591"/>
                </a:lnTo>
                <a:lnTo>
                  <a:pt x="4562" y="63483"/>
                </a:lnTo>
                <a:lnTo>
                  <a:pt x="5649" y="62614"/>
                </a:lnTo>
                <a:lnTo>
                  <a:pt x="6192" y="62234"/>
                </a:lnTo>
                <a:lnTo>
                  <a:pt x="6680" y="61854"/>
                </a:lnTo>
                <a:lnTo>
                  <a:pt x="7278" y="61365"/>
                </a:lnTo>
                <a:lnTo>
                  <a:pt x="7875" y="60876"/>
                </a:lnTo>
                <a:lnTo>
                  <a:pt x="8309" y="60605"/>
                </a:lnTo>
                <a:lnTo>
                  <a:pt x="8744" y="60279"/>
                </a:lnTo>
                <a:lnTo>
                  <a:pt x="9884" y="59410"/>
                </a:lnTo>
                <a:lnTo>
                  <a:pt x="9993" y="59301"/>
                </a:lnTo>
                <a:lnTo>
                  <a:pt x="9939" y="59193"/>
                </a:lnTo>
                <a:lnTo>
                  <a:pt x="9884" y="59084"/>
                </a:lnTo>
                <a:lnTo>
                  <a:pt x="9884" y="59030"/>
                </a:lnTo>
                <a:lnTo>
                  <a:pt x="9939" y="58975"/>
                </a:lnTo>
                <a:lnTo>
                  <a:pt x="10047" y="58975"/>
                </a:lnTo>
                <a:lnTo>
                  <a:pt x="10210" y="58921"/>
                </a:lnTo>
                <a:lnTo>
                  <a:pt x="10645" y="58867"/>
                </a:lnTo>
                <a:lnTo>
                  <a:pt x="11025" y="58813"/>
                </a:lnTo>
                <a:lnTo>
                  <a:pt x="11459" y="58867"/>
                </a:lnTo>
                <a:lnTo>
                  <a:pt x="11839" y="58975"/>
                </a:lnTo>
                <a:lnTo>
                  <a:pt x="12219" y="59138"/>
                </a:lnTo>
                <a:lnTo>
                  <a:pt x="12382" y="59247"/>
                </a:lnTo>
                <a:lnTo>
                  <a:pt x="12491" y="59356"/>
                </a:lnTo>
                <a:lnTo>
                  <a:pt x="12871" y="59844"/>
                </a:lnTo>
                <a:lnTo>
                  <a:pt x="13305" y="60224"/>
                </a:lnTo>
                <a:lnTo>
                  <a:pt x="13414" y="60333"/>
                </a:lnTo>
                <a:lnTo>
                  <a:pt x="13577" y="60442"/>
                </a:lnTo>
                <a:lnTo>
                  <a:pt x="13740" y="60442"/>
                </a:lnTo>
                <a:lnTo>
                  <a:pt x="13903" y="60387"/>
                </a:lnTo>
                <a:lnTo>
                  <a:pt x="14011" y="60333"/>
                </a:lnTo>
                <a:lnTo>
                  <a:pt x="14066" y="60387"/>
                </a:lnTo>
                <a:lnTo>
                  <a:pt x="14066" y="60442"/>
                </a:lnTo>
                <a:lnTo>
                  <a:pt x="14120" y="60496"/>
                </a:lnTo>
                <a:lnTo>
                  <a:pt x="14120" y="60767"/>
                </a:lnTo>
                <a:lnTo>
                  <a:pt x="14174" y="60985"/>
                </a:lnTo>
                <a:lnTo>
                  <a:pt x="14229" y="61202"/>
                </a:lnTo>
                <a:lnTo>
                  <a:pt x="14229" y="61473"/>
                </a:lnTo>
                <a:lnTo>
                  <a:pt x="14229" y="61582"/>
                </a:lnTo>
                <a:lnTo>
                  <a:pt x="14283" y="61691"/>
                </a:lnTo>
                <a:lnTo>
                  <a:pt x="15369" y="61691"/>
                </a:lnTo>
                <a:lnTo>
                  <a:pt x="15695" y="61582"/>
                </a:lnTo>
                <a:lnTo>
                  <a:pt x="15803" y="61582"/>
                </a:lnTo>
                <a:lnTo>
                  <a:pt x="15803" y="61473"/>
                </a:lnTo>
                <a:lnTo>
                  <a:pt x="15749" y="61365"/>
                </a:lnTo>
                <a:lnTo>
                  <a:pt x="15532" y="61311"/>
                </a:lnTo>
                <a:lnTo>
                  <a:pt x="15260" y="61202"/>
                </a:lnTo>
                <a:lnTo>
                  <a:pt x="15043" y="61093"/>
                </a:lnTo>
                <a:lnTo>
                  <a:pt x="14826" y="60985"/>
                </a:lnTo>
                <a:lnTo>
                  <a:pt x="15098" y="60822"/>
                </a:lnTo>
                <a:lnTo>
                  <a:pt x="15206" y="60767"/>
                </a:lnTo>
                <a:lnTo>
                  <a:pt x="15260" y="60605"/>
                </a:lnTo>
                <a:lnTo>
                  <a:pt x="15369" y="60550"/>
                </a:lnTo>
                <a:lnTo>
                  <a:pt x="15586" y="60442"/>
                </a:lnTo>
                <a:lnTo>
                  <a:pt x="15858" y="60442"/>
                </a:lnTo>
                <a:lnTo>
                  <a:pt x="15966" y="60496"/>
                </a:lnTo>
                <a:lnTo>
                  <a:pt x="16021" y="60605"/>
                </a:lnTo>
                <a:lnTo>
                  <a:pt x="15966" y="60713"/>
                </a:lnTo>
                <a:lnTo>
                  <a:pt x="15912" y="60767"/>
                </a:lnTo>
                <a:lnTo>
                  <a:pt x="15803" y="60822"/>
                </a:lnTo>
                <a:lnTo>
                  <a:pt x="15858" y="60930"/>
                </a:lnTo>
                <a:lnTo>
                  <a:pt x="16781" y="60767"/>
                </a:lnTo>
                <a:lnTo>
                  <a:pt x="17270" y="60713"/>
                </a:lnTo>
                <a:lnTo>
                  <a:pt x="17758" y="60659"/>
                </a:lnTo>
                <a:lnTo>
                  <a:pt x="17867" y="60550"/>
                </a:lnTo>
                <a:lnTo>
                  <a:pt x="17976" y="60550"/>
                </a:lnTo>
                <a:lnTo>
                  <a:pt x="18084" y="60605"/>
                </a:lnTo>
                <a:lnTo>
                  <a:pt x="18193" y="60550"/>
                </a:lnTo>
                <a:lnTo>
                  <a:pt x="18356" y="60550"/>
                </a:lnTo>
                <a:lnTo>
                  <a:pt x="18519" y="60496"/>
                </a:lnTo>
                <a:lnTo>
                  <a:pt x="18627" y="60496"/>
                </a:lnTo>
                <a:lnTo>
                  <a:pt x="18790" y="60550"/>
                </a:lnTo>
                <a:lnTo>
                  <a:pt x="18899" y="60496"/>
                </a:lnTo>
                <a:lnTo>
                  <a:pt x="19225" y="60442"/>
                </a:lnTo>
                <a:lnTo>
                  <a:pt x="19496" y="60496"/>
                </a:lnTo>
                <a:lnTo>
                  <a:pt x="19768" y="60659"/>
                </a:lnTo>
                <a:lnTo>
                  <a:pt x="19931" y="60930"/>
                </a:lnTo>
                <a:lnTo>
                  <a:pt x="19985" y="61202"/>
                </a:lnTo>
                <a:lnTo>
                  <a:pt x="20039" y="61473"/>
                </a:lnTo>
                <a:lnTo>
                  <a:pt x="20202" y="61908"/>
                </a:lnTo>
                <a:lnTo>
                  <a:pt x="20365" y="62397"/>
                </a:lnTo>
                <a:lnTo>
                  <a:pt x="20528" y="62831"/>
                </a:lnTo>
                <a:lnTo>
                  <a:pt x="20691" y="63265"/>
                </a:lnTo>
                <a:lnTo>
                  <a:pt x="21017" y="63754"/>
                </a:lnTo>
                <a:lnTo>
                  <a:pt x="21397" y="64189"/>
                </a:lnTo>
                <a:lnTo>
                  <a:pt x="21614" y="64406"/>
                </a:lnTo>
                <a:lnTo>
                  <a:pt x="21831" y="64569"/>
                </a:lnTo>
                <a:lnTo>
                  <a:pt x="22103" y="64677"/>
                </a:lnTo>
                <a:lnTo>
                  <a:pt x="22374" y="64786"/>
                </a:lnTo>
                <a:lnTo>
                  <a:pt x="22917" y="65003"/>
                </a:lnTo>
                <a:lnTo>
                  <a:pt x="23135" y="65166"/>
                </a:lnTo>
                <a:lnTo>
                  <a:pt x="23352" y="65329"/>
                </a:lnTo>
                <a:lnTo>
                  <a:pt x="23569" y="65546"/>
                </a:lnTo>
                <a:lnTo>
                  <a:pt x="23786" y="65709"/>
                </a:lnTo>
                <a:lnTo>
                  <a:pt x="24003" y="65818"/>
                </a:lnTo>
                <a:lnTo>
                  <a:pt x="24275" y="65872"/>
                </a:lnTo>
                <a:lnTo>
                  <a:pt x="24764" y="65981"/>
                </a:lnTo>
                <a:lnTo>
                  <a:pt x="25252" y="65981"/>
                </a:lnTo>
                <a:lnTo>
                  <a:pt x="25904" y="66035"/>
                </a:lnTo>
                <a:lnTo>
                  <a:pt x="26230" y="65981"/>
                </a:lnTo>
                <a:lnTo>
                  <a:pt x="26501" y="65926"/>
                </a:lnTo>
                <a:lnTo>
                  <a:pt x="26719" y="65926"/>
                </a:lnTo>
                <a:lnTo>
                  <a:pt x="26936" y="65872"/>
                </a:lnTo>
                <a:lnTo>
                  <a:pt x="27533" y="65709"/>
                </a:lnTo>
                <a:lnTo>
                  <a:pt x="28131" y="65709"/>
                </a:lnTo>
                <a:lnTo>
                  <a:pt x="28293" y="65655"/>
                </a:lnTo>
                <a:lnTo>
                  <a:pt x="28402" y="65546"/>
                </a:lnTo>
                <a:lnTo>
                  <a:pt x="28511" y="65329"/>
                </a:lnTo>
                <a:lnTo>
                  <a:pt x="28619" y="65058"/>
                </a:lnTo>
                <a:lnTo>
                  <a:pt x="28728" y="64840"/>
                </a:lnTo>
                <a:lnTo>
                  <a:pt x="28837" y="64569"/>
                </a:lnTo>
                <a:lnTo>
                  <a:pt x="28999" y="64406"/>
                </a:lnTo>
                <a:lnTo>
                  <a:pt x="29108" y="64243"/>
                </a:lnTo>
                <a:lnTo>
                  <a:pt x="29217" y="64026"/>
                </a:lnTo>
                <a:lnTo>
                  <a:pt x="29380" y="63809"/>
                </a:lnTo>
                <a:lnTo>
                  <a:pt x="29597" y="63700"/>
                </a:lnTo>
                <a:lnTo>
                  <a:pt x="29760" y="63537"/>
                </a:lnTo>
                <a:lnTo>
                  <a:pt x="29977" y="63320"/>
                </a:lnTo>
                <a:lnTo>
                  <a:pt x="30140" y="63157"/>
                </a:lnTo>
                <a:lnTo>
                  <a:pt x="30303" y="62940"/>
                </a:lnTo>
                <a:lnTo>
                  <a:pt x="30303" y="62777"/>
                </a:lnTo>
                <a:lnTo>
                  <a:pt x="30303" y="62614"/>
                </a:lnTo>
                <a:lnTo>
                  <a:pt x="30303" y="62397"/>
                </a:lnTo>
                <a:lnTo>
                  <a:pt x="30303" y="62179"/>
                </a:lnTo>
                <a:lnTo>
                  <a:pt x="30466" y="62234"/>
                </a:lnTo>
                <a:lnTo>
                  <a:pt x="30520" y="62288"/>
                </a:lnTo>
                <a:lnTo>
                  <a:pt x="30520" y="62397"/>
                </a:lnTo>
                <a:lnTo>
                  <a:pt x="30683" y="62505"/>
                </a:lnTo>
                <a:lnTo>
                  <a:pt x="30846" y="62614"/>
                </a:lnTo>
                <a:lnTo>
                  <a:pt x="30954" y="62777"/>
                </a:lnTo>
                <a:lnTo>
                  <a:pt x="31117" y="62885"/>
                </a:lnTo>
                <a:lnTo>
                  <a:pt x="31280" y="62994"/>
                </a:lnTo>
                <a:lnTo>
                  <a:pt x="31389" y="63157"/>
                </a:lnTo>
                <a:lnTo>
                  <a:pt x="31715" y="63591"/>
                </a:lnTo>
                <a:lnTo>
                  <a:pt x="31878" y="63809"/>
                </a:lnTo>
                <a:lnTo>
                  <a:pt x="32040" y="63971"/>
                </a:lnTo>
                <a:lnTo>
                  <a:pt x="32964" y="64732"/>
                </a:lnTo>
                <a:lnTo>
                  <a:pt x="33452" y="65112"/>
                </a:lnTo>
                <a:lnTo>
                  <a:pt x="33887" y="65546"/>
                </a:lnTo>
                <a:lnTo>
                  <a:pt x="34050" y="65709"/>
                </a:lnTo>
                <a:lnTo>
                  <a:pt x="34321" y="65872"/>
                </a:lnTo>
                <a:lnTo>
                  <a:pt x="34538" y="65981"/>
                </a:lnTo>
                <a:lnTo>
                  <a:pt x="34810" y="66035"/>
                </a:lnTo>
                <a:lnTo>
                  <a:pt x="35190" y="66035"/>
                </a:lnTo>
                <a:lnTo>
                  <a:pt x="35516" y="65981"/>
                </a:lnTo>
                <a:lnTo>
                  <a:pt x="35788" y="65872"/>
                </a:lnTo>
                <a:lnTo>
                  <a:pt x="36113" y="65655"/>
                </a:lnTo>
                <a:lnTo>
                  <a:pt x="36276" y="65546"/>
                </a:lnTo>
                <a:lnTo>
                  <a:pt x="36331" y="65383"/>
                </a:lnTo>
                <a:lnTo>
                  <a:pt x="36276" y="65275"/>
                </a:lnTo>
                <a:lnTo>
                  <a:pt x="36113" y="65058"/>
                </a:lnTo>
                <a:lnTo>
                  <a:pt x="36276" y="65003"/>
                </a:lnTo>
                <a:lnTo>
                  <a:pt x="36439" y="64949"/>
                </a:lnTo>
                <a:lnTo>
                  <a:pt x="36602" y="64949"/>
                </a:lnTo>
                <a:lnTo>
                  <a:pt x="36711" y="65003"/>
                </a:lnTo>
                <a:lnTo>
                  <a:pt x="36928" y="65003"/>
                </a:lnTo>
                <a:lnTo>
                  <a:pt x="37037" y="64895"/>
                </a:lnTo>
                <a:lnTo>
                  <a:pt x="37091" y="64786"/>
                </a:lnTo>
                <a:lnTo>
                  <a:pt x="36982" y="64569"/>
                </a:lnTo>
                <a:lnTo>
                  <a:pt x="36928" y="64514"/>
                </a:lnTo>
                <a:lnTo>
                  <a:pt x="36874" y="64406"/>
                </a:lnTo>
                <a:lnTo>
                  <a:pt x="36874" y="64352"/>
                </a:lnTo>
                <a:lnTo>
                  <a:pt x="36928" y="64297"/>
                </a:lnTo>
                <a:lnTo>
                  <a:pt x="37037" y="64243"/>
                </a:lnTo>
                <a:lnTo>
                  <a:pt x="37145" y="64243"/>
                </a:lnTo>
                <a:lnTo>
                  <a:pt x="37308" y="64297"/>
                </a:lnTo>
                <a:lnTo>
                  <a:pt x="37471" y="64352"/>
                </a:lnTo>
                <a:lnTo>
                  <a:pt x="37851" y="64352"/>
                </a:lnTo>
                <a:lnTo>
                  <a:pt x="37960" y="64297"/>
                </a:lnTo>
                <a:lnTo>
                  <a:pt x="38014" y="64189"/>
                </a:lnTo>
                <a:lnTo>
                  <a:pt x="38557" y="63157"/>
                </a:lnTo>
                <a:lnTo>
                  <a:pt x="39209" y="61962"/>
                </a:lnTo>
                <a:lnTo>
                  <a:pt x="39589" y="61202"/>
                </a:lnTo>
                <a:lnTo>
                  <a:pt x="39860" y="60822"/>
                </a:lnTo>
                <a:lnTo>
                  <a:pt x="40186" y="60496"/>
                </a:lnTo>
                <a:lnTo>
                  <a:pt x="40566" y="60224"/>
                </a:lnTo>
                <a:lnTo>
                  <a:pt x="41055" y="60007"/>
                </a:lnTo>
                <a:lnTo>
                  <a:pt x="41489" y="59844"/>
                </a:lnTo>
                <a:lnTo>
                  <a:pt x="41978" y="59736"/>
                </a:lnTo>
                <a:lnTo>
                  <a:pt x="42195" y="59736"/>
                </a:lnTo>
                <a:lnTo>
                  <a:pt x="42413" y="59790"/>
                </a:lnTo>
                <a:lnTo>
                  <a:pt x="42793" y="59953"/>
                </a:lnTo>
                <a:lnTo>
                  <a:pt x="43119" y="59953"/>
                </a:lnTo>
                <a:lnTo>
                  <a:pt x="43227" y="60007"/>
                </a:lnTo>
                <a:lnTo>
                  <a:pt x="43336" y="60062"/>
                </a:lnTo>
                <a:lnTo>
                  <a:pt x="43825" y="60279"/>
                </a:lnTo>
                <a:lnTo>
                  <a:pt x="44313" y="60442"/>
                </a:lnTo>
                <a:lnTo>
                  <a:pt x="45345" y="60713"/>
                </a:lnTo>
                <a:lnTo>
                  <a:pt x="45454" y="60713"/>
                </a:lnTo>
                <a:lnTo>
                  <a:pt x="46268" y="60550"/>
                </a:lnTo>
                <a:lnTo>
                  <a:pt x="46703" y="60387"/>
                </a:lnTo>
                <a:lnTo>
                  <a:pt x="47083" y="60116"/>
                </a:lnTo>
                <a:lnTo>
                  <a:pt x="47517" y="59790"/>
                </a:lnTo>
                <a:lnTo>
                  <a:pt x="47789" y="59410"/>
                </a:lnTo>
                <a:lnTo>
                  <a:pt x="48060" y="58975"/>
                </a:lnTo>
                <a:lnTo>
                  <a:pt x="48278" y="58541"/>
                </a:lnTo>
                <a:lnTo>
                  <a:pt x="48440" y="58161"/>
                </a:lnTo>
                <a:lnTo>
                  <a:pt x="48603" y="57998"/>
                </a:lnTo>
                <a:lnTo>
                  <a:pt x="48712" y="57835"/>
                </a:lnTo>
                <a:lnTo>
                  <a:pt x="48929" y="57726"/>
                </a:lnTo>
                <a:lnTo>
                  <a:pt x="49201" y="57564"/>
                </a:lnTo>
                <a:lnTo>
                  <a:pt x="49689" y="57455"/>
                </a:lnTo>
                <a:lnTo>
                  <a:pt x="50178" y="57346"/>
                </a:lnTo>
                <a:lnTo>
                  <a:pt x="50667" y="57238"/>
                </a:lnTo>
                <a:lnTo>
                  <a:pt x="50938" y="57238"/>
                </a:lnTo>
                <a:lnTo>
                  <a:pt x="51210" y="57129"/>
                </a:lnTo>
                <a:lnTo>
                  <a:pt x="51319" y="57075"/>
                </a:lnTo>
                <a:lnTo>
                  <a:pt x="51427" y="56966"/>
                </a:lnTo>
                <a:lnTo>
                  <a:pt x="51481" y="56858"/>
                </a:lnTo>
                <a:lnTo>
                  <a:pt x="51481" y="56695"/>
                </a:lnTo>
                <a:lnTo>
                  <a:pt x="51536" y="56640"/>
                </a:lnTo>
                <a:lnTo>
                  <a:pt x="51590" y="56586"/>
                </a:lnTo>
                <a:lnTo>
                  <a:pt x="51699" y="56640"/>
                </a:lnTo>
                <a:lnTo>
                  <a:pt x="51970" y="56695"/>
                </a:lnTo>
                <a:lnTo>
                  <a:pt x="52133" y="56695"/>
                </a:lnTo>
                <a:lnTo>
                  <a:pt x="52296" y="56586"/>
                </a:lnTo>
                <a:lnTo>
                  <a:pt x="52405" y="56369"/>
                </a:lnTo>
                <a:lnTo>
                  <a:pt x="52622" y="55989"/>
                </a:lnTo>
                <a:lnTo>
                  <a:pt x="52676" y="55880"/>
                </a:lnTo>
                <a:lnTo>
                  <a:pt x="52676" y="55717"/>
                </a:lnTo>
                <a:lnTo>
                  <a:pt x="52622" y="55609"/>
                </a:lnTo>
                <a:lnTo>
                  <a:pt x="52513" y="55500"/>
                </a:lnTo>
                <a:lnTo>
                  <a:pt x="52405" y="55446"/>
                </a:lnTo>
                <a:lnTo>
                  <a:pt x="52405" y="55391"/>
                </a:lnTo>
                <a:lnTo>
                  <a:pt x="52459" y="55337"/>
                </a:lnTo>
                <a:lnTo>
                  <a:pt x="52513" y="55228"/>
                </a:lnTo>
                <a:lnTo>
                  <a:pt x="52676" y="55174"/>
                </a:lnTo>
                <a:lnTo>
                  <a:pt x="52730" y="55011"/>
                </a:lnTo>
                <a:lnTo>
                  <a:pt x="52785" y="54740"/>
                </a:lnTo>
                <a:lnTo>
                  <a:pt x="52839" y="54468"/>
                </a:lnTo>
                <a:lnTo>
                  <a:pt x="52948" y="54251"/>
                </a:lnTo>
                <a:lnTo>
                  <a:pt x="53111" y="53925"/>
                </a:lnTo>
                <a:lnTo>
                  <a:pt x="53219" y="53654"/>
                </a:lnTo>
                <a:lnTo>
                  <a:pt x="53328" y="53328"/>
                </a:lnTo>
                <a:lnTo>
                  <a:pt x="53274" y="53002"/>
                </a:lnTo>
                <a:lnTo>
                  <a:pt x="53274" y="52893"/>
                </a:lnTo>
                <a:lnTo>
                  <a:pt x="53328" y="52785"/>
                </a:lnTo>
                <a:lnTo>
                  <a:pt x="53491" y="52622"/>
                </a:lnTo>
                <a:lnTo>
                  <a:pt x="54088" y="52187"/>
                </a:lnTo>
                <a:lnTo>
                  <a:pt x="54360" y="52024"/>
                </a:lnTo>
                <a:lnTo>
                  <a:pt x="54740" y="51862"/>
                </a:lnTo>
                <a:lnTo>
                  <a:pt x="55011" y="51753"/>
                </a:lnTo>
                <a:lnTo>
                  <a:pt x="55283" y="51644"/>
                </a:lnTo>
                <a:lnTo>
                  <a:pt x="55554" y="51481"/>
                </a:lnTo>
                <a:lnTo>
                  <a:pt x="55880" y="51373"/>
                </a:lnTo>
                <a:lnTo>
                  <a:pt x="56097" y="51373"/>
                </a:lnTo>
                <a:lnTo>
                  <a:pt x="56260" y="51319"/>
                </a:lnTo>
                <a:lnTo>
                  <a:pt x="56478" y="51373"/>
                </a:lnTo>
                <a:lnTo>
                  <a:pt x="56640" y="51536"/>
                </a:lnTo>
                <a:lnTo>
                  <a:pt x="56858" y="51644"/>
                </a:lnTo>
                <a:lnTo>
                  <a:pt x="56966" y="51699"/>
                </a:lnTo>
                <a:lnTo>
                  <a:pt x="57129" y="51644"/>
                </a:lnTo>
                <a:lnTo>
                  <a:pt x="57346" y="51590"/>
                </a:lnTo>
                <a:lnTo>
                  <a:pt x="57564" y="51536"/>
                </a:lnTo>
                <a:lnTo>
                  <a:pt x="57781" y="51536"/>
                </a:lnTo>
                <a:lnTo>
                  <a:pt x="57998" y="51481"/>
                </a:lnTo>
                <a:lnTo>
                  <a:pt x="58813" y="51210"/>
                </a:lnTo>
                <a:lnTo>
                  <a:pt x="58867" y="51156"/>
                </a:lnTo>
                <a:lnTo>
                  <a:pt x="58867" y="51101"/>
                </a:lnTo>
                <a:lnTo>
                  <a:pt x="58867" y="51047"/>
                </a:lnTo>
                <a:lnTo>
                  <a:pt x="58867" y="50993"/>
                </a:lnTo>
                <a:lnTo>
                  <a:pt x="58813" y="50884"/>
                </a:lnTo>
                <a:lnTo>
                  <a:pt x="58758" y="50775"/>
                </a:lnTo>
                <a:lnTo>
                  <a:pt x="58650" y="50613"/>
                </a:lnTo>
                <a:lnTo>
                  <a:pt x="58650" y="50558"/>
                </a:lnTo>
                <a:lnTo>
                  <a:pt x="58704" y="50450"/>
                </a:lnTo>
                <a:lnTo>
                  <a:pt x="58867" y="50395"/>
                </a:lnTo>
                <a:lnTo>
                  <a:pt x="59084" y="50341"/>
                </a:lnTo>
                <a:lnTo>
                  <a:pt x="59193" y="50287"/>
                </a:lnTo>
                <a:lnTo>
                  <a:pt x="59247" y="50178"/>
                </a:lnTo>
                <a:lnTo>
                  <a:pt x="59301" y="49798"/>
                </a:lnTo>
                <a:lnTo>
                  <a:pt x="59464" y="49418"/>
                </a:lnTo>
                <a:lnTo>
                  <a:pt x="59627" y="49092"/>
                </a:lnTo>
                <a:lnTo>
                  <a:pt x="59844" y="48820"/>
                </a:lnTo>
                <a:lnTo>
                  <a:pt x="60279" y="48386"/>
                </a:lnTo>
                <a:lnTo>
                  <a:pt x="60442" y="48169"/>
                </a:lnTo>
                <a:lnTo>
                  <a:pt x="60605" y="47897"/>
                </a:lnTo>
                <a:lnTo>
                  <a:pt x="60605" y="47463"/>
                </a:lnTo>
                <a:lnTo>
                  <a:pt x="60605" y="47354"/>
                </a:lnTo>
                <a:lnTo>
                  <a:pt x="60659" y="47246"/>
                </a:lnTo>
                <a:lnTo>
                  <a:pt x="60822" y="47246"/>
                </a:lnTo>
                <a:lnTo>
                  <a:pt x="60985" y="47083"/>
                </a:lnTo>
                <a:lnTo>
                  <a:pt x="61148" y="46866"/>
                </a:lnTo>
                <a:lnTo>
                  <a:pt x="61256" y="46703"/>
                </a:lnTo>
                <a:lnTo>
                  <a:pt x="61474" y="46540"/>
                </a:lnTo>
                <a:lnTo>
                  <a:pt x="61854" y="46377"/>
                </a:lnTo>
                <a:lnTo>
                  <a:pt x="62179" y="46268"/>
                </a:lnTo>
                <a:lnTo>
                  <a:pt x="62451" y="46160"/>
                </a:lnTo>
                <a:lnTo>
                  <a:pt x="63374" y="46160"/>
                </a:lnTo>
                <a:lnTo>
                  <a:pt x="63700" y="46105"/>
                </a:lnTo>
                <a:lnTo>
                  <a:pt x="64297" y="45997"/>
                </a:lnTo>
                <a:lnTo>
                  <a:pt x="64460" y="45942"/>
                </a:lnTo>
                <a:lnTo>
                  <a:pt x="64569" y="45888"/>
                </a:lnTo>
                <a:lnTo>
                  <a:pt x="64677" y="45779"/>
                </a:lnTo>
                <a:lnTo>
                  <a:pt x="64732" y="45617"/>
                </a:lnTo>
                <a:lnTo>
                  <a:pt x="64732" y="45508"/>
                </a:lnTo>
                <a:lnTo>
                  <a:pt x="64840" y="45454"/>
                </a:lnTo>
                <a:lnTo>
                  <a:pt x="64895" y="45399"/>
                </a:lnTo>
                <a:lnTo>
                  <a:pt x="65058" y="45454"/>
                </a:lnTo>
                <a:lnTo>
                  <a:pt x="65058" y="45508"/>
                </a:lnTo>
                <a:lnTo>
                  <a:pt x="65112" y="45508"/>
                </a:lnTo>
                <a:lnTo>
                  <a:pt x="65329" y="45345"/>
                </a:lnTo>
                <a:lnTo>
                  <a:pt x="65546" y="45291"/>
                </a:lnTo>
                <a:lnTo>
                  <a:pt x="65709" y="45182"/>
                </a:lnTo>
                <a:lnTo>
                  <a:pt x="65872" y="45019"/>
                </a:lnTo>
                <a:lnTo>
                  <a:pt x="65981" y="44856"/>
                </a:lnTo>
                <a:lnTo>
                  <a:pt x="66144" y="44748"/>
                </a:lnTo>
                <a:lnTo>
                  <a:pt x="66524" y="44422"/>
                </a:lnTo>
                <a:lnTo>
                  <a:pt x="66904" y="44042"/>
                </a:lnTo>
                <a:lnTo>
                  <a:pt x="67121" y="43607"/>
                </a:lnTo>
                <a:lnTo>
                  <a:pt x="67338" y="43119"/>
                </a:lnTo>
                <a:lnTo>
                  <a:pt x="67556" y="42413"/>
                </a:lnTo>
                <a:lnTo>
                  <a:pt x="67881" y="41707"/>
                </a:lnTo>
                <a:lnTo>
                  <a:pt x="68207" y="40946"/>
                </a:lnTo>
                <a:lnTo>
                  <a:pt x="68479" y="40186"/>
                </a:lnTo>
                <a:lnTo>
                  <a:pt x="68696" y="39697"/>
                </a:lnTo>
                <a:lnTo>
                  <a:pt x="68805" y="39480"/>
                </a:lnTo>
                <a:lnTo>
                  <a:pt x="69022" y="39317"/>
                </a:lnTo>
                <a:lnTo>
                  <a:pt x="69836" y="38883"/>
                </a:lnTo>
                <a:lnTo>
                  <a:pt x="69891" y="38828"/>
                </a:lnTo>
                <a:lnTo>
                  <a:pt x="69999" y="38774"/>
                </a:lnTo>
                <a:lnTo>
                  <a:pt x="70162" y="38774"/>
                </a:lnTo>
                <a:lnTo>
                  <a:pt x="70651" y="38557"/>
                </a:lnTo>
                <a:lnTo>
                  <a:pt x="71140" y="38231"/>
                </a:lnTo>
                <a:lnTo>
                  <a:pt x="71737" y="37742"/>
                </a:lnTo>
                <a:lnTo>
                  <a:pt x="72280" y="37199"/>
                </a:lnTo>
                <a:lnTo>
                  <a:pt x="72497" y="36928"/>
                </a:lnTo>
                <a:lnTo>
                  <a:pt x="72660" y="36602"/>
                </a:lnTo>
                <a:lnTo>
                  <a:pt x="72769" y="36330"/>
                </a:lnTo>
                <a:lnTo>
                  <a:pt x="72823" y="36113"/>
                </a:lnTo>
                <a:lnTo>
                  <a:pt x="72769" y="35950"/>
                </a:lnTo>
                <a:lnTo>
                  <a:pt x="72660" y="35353"/>
                </a:lnTo>
                <a:lnTo>
                  <a:pt x="72606" y="34810"/>
                </a:lnTo>
                <a:lnTo>
                  <a:pt x="72552" y="34104"/>
                </a:lnTo>
                <a:lnTo>
                  <a:pt x="72552" y="33398"/>
                </a:lnTo>
                <a:lnTo>
                  <a:pt x="72552" y="33235"/>
                </a:lnTo>
                <a:lnTo>
                  <a:pt x="72497" y="33127"/>
                </a:lnTo>
                <a:lnTo>
                  <a:pt x="72389" y="33072"/>
                </a:lnTo>
                <a:lnTo>
                  <a:pt x="72226" y="33072"/>
                </a:lnTo>
                <a:lnTo>
                  <a:pt x="72009" y="33127"/>
                </a:lnTo>
                <a:lnTo>
                  <a:pt x="71900" y="33127"/>
                </a:lnTo>
                <a:lnTo>
                  <a:pt x="71791" y="33072"/>
                </a:lnTo>
                <a:lnTo>
                  <a:pt x="71846" y="32964"/>
                </a:lnTo>
                <a:lnTo>
                  <a:pt x="71900" y="32855"/>
                </a:lnTo>
                <a:lnTo>
                  <a:pt x="72117" y="32692"/>
                </a:lnTo>
                <a:lnTo>
                  <a:pt x="72171" y="32638"/>
                </a:lnTo>
                <a:lnTo>
                  <a:pt x="72171" y="32583"/>
                </a:lnTo>
                <a:lnTo>
                  <a:pt x="72063" y="32421"/>
                </a:lnTo>
                <a:lnTo>
                  <a:pt x="70488" y="31280"/>
                </a:lnTo>
                <a:lnTo>
                  <a:pt x="70108" y="31009"/>
                </a:lnTo>
                <a:lnTo>
                  <a:pt x="69728" y="30846"/>
                </a:lnTo>
                <a:lnTo>
                  <a:pt x="68750" y="30411"/>
                </a:lnTo>
                <a:lnTo>
                  <a:pt x="67773" y="30031"/>
                </a:lnTo>
                <a:lnTo>
                  <a:pt x="67284" y="29868"/>
                </a:lnTo>
                <a:lnTo>
                  <a:pt x="67067" y="29760"/>
                </a:lnTo>
                <a:lnTo>
                  <a:pt x="66850" y="29651"/>
                </a:lnTo>
                <a:lnTo>
                  <a:pt x="66144" y="29217"/>
                </a:lnTo>
                <a:lnTo>
                  <a:pt x="64840" y="28402"/>
                </a:lnTo>
                <a:lnTo>
                  <a:pt x="64732" y="28293"/>
                </a:lnTo>
                <a:lnTo>
                  <a:pt x="64677" y="28131"/>
                </a:lnTo>
                <a:lnTo>
                  <a:pt x="64623" y="27913"/>
                </a:lnTo>
                <a:lnTo>
                  <a:pt x="64569" y="27696"/>
                </a:lnTo>
                <a:lnTo>
                  <a:pt x="64406" y="27533"/>
                </a:lnTo>
                <a:lnTo>
                  <a:pt x="64243" y="27425"/>
                </a:lnTo>
                <a:lnTo>
                  <a:pt x="64026" y="27316"/>
                </a:lnTo>
                <a:lnTo>
                  <a:pt x="63972" y="27207"/>
                </a:lnTo>
                <a:lnTo>
                  <a:pt x="63917" y="27044"/>
                </a:lnTo>
                <a:lnTo>
                  <a:pt x="63917" y="26882"/>
                </a:lnTo>
                <a:lnTo>
                  <a:pt x="63917" y="26773"/>
                </a:lnTo>
                <a:lnTo>
                  <a:pt x="63972" y="26719"/>
                </a:lnTo>
                <a:lnTo>
                  <a:pt x="64026" y="26719"/>
                </a:lnTo>
                <a:lnTo>
                  <a:pt x="64134" y="26773"/>
                </a:lnTo>
                <a:lnTo>
                  <a:pt x="64515" y="27153"/>
                </a:lnTo>
                <a:lnTo>
                  <a:pt x="64515" y="26827"/>
                </a:lnTo>
                <a:lnTo>
                  <a:pt x="64460" y="26556"/>
                </a:lnTo>
                <a:lnTo>
                  <a:pt x="64460" y="26013"/>
                </a:lnTo>
                <a:lnTo>
                  <a:pt x="64460" y="25958"/>
                </a:lnTo>
                <a:lnTo>
                  <a:pt x="64243" y="25252"/>
                </a:lnTo>
                <a:lnTo>
                  <a:pt x="64189" y="24927"/>
                </a:lnTo>
                <a:lnTo>
                  <a:pt x="64134" y="24546"/>
                </a:lnTo>
                <a:lnTo>
                  <a:pt x="64134" y="24221"/>
                </a:lnTo>
                <a:lnTo>
                  <a:pt x="64080" y="23895"/>
                </a:lnTo>
                <a:lnTo>
                  <a:pt x="63917" y="23189"/>
                </a:lnTo>
                <a:lnTo>
                  <a:pt x="63863" y="22972"/>
                </a:lnTo>
                <a:lnTo>
                  <a:pt x="63754" y="22754"/>
                </a:lnTo>
                <a:lnTo>
                  <a:pt x="63591" y="22591"/>
                </a:lnTo>
                <a:lnTo>
                  <a:pt x="63483" y="22483"/>
                </a:lnTo>
                <a:lnTo>
                  <a:pt x="63157" y="22374"/>
                </a:lnTo>
                <a:lnTo>
                  <a:pt x="62723" y="22266"/>
                </a:lnTo>
                <a:lnTo>
                  <a:pt x="62288" y="22211"/>
                </a:lnTo>
                <a:lnTo>
                  <a:pt x="61854" y="22103"/>
                </a:lnTo>
                <a:lnTo>
                  <a:pt x="61311" y="21940"/>
                </a:lnTo>
                <a:lnTo>
                  <a:pt x="60985" y="21831"/>
                </a:lnTo>
                <a:lnTo>
                  <a:pt x="60333" y="21831"/>
                </a:lnTo>
                <a:lnTo>
                  <a:pt x="60170" y="21777"/>
                </a:lnTo>
                <a:lnTo>
                  <a:pt x="60007" y="21723"/>
                </a:lnTo>
                <a:lnTo>
                  <a:pt x="59899" y="21831"/>
                </a:lnTo>
                <a:lnTo>
                  <a:pt x="59736" y="21885"/>
                </a:lnTo>
                <a:lnTo>
                  <a:pt x="59519" y="21885"/>
                </a:lnTo>
                <a:lnTo>
                  <a:pt x="59247" y="21831"/>
                </a:lnTo>
                <a:lnTo>
                  <a:pt x="58270" y="21831"/>
                </a:lnTo>
                <a:lnTo>
                  <a:pt x="58161" y="21777"/>
                </a:lnTo>
                <a:lnTo>
                  <a:pt x="58107" y="21777"/>
                </a:lnTo>
                <a:lnTo>
                  <a:pt x="57998" y="21723"/>
                </a:lnTo>
                <a:lnTo>
                  <a:pt x="57889" y="21723"/>
                </a:lnTo>
                <a:lnTo>
                  <a:pt x="57618" y="21777"/>
                </a:lnTo>
                <a:lnTo>
                  <a:pt x="57455" y="21723"/>
                </a:lnTo>
                <a:lnTo>
                  <a:pt x="57292" y="21560"/>
                </a:lnTo>
                <a:lnTo>
                  <a:pt x="57183" y="21288"/>
                </a:lnTo>
                <a:lnTo>
                  <a:pt x="57183" y="21180"/>
                </a:lnTo>
                <a:lnTo>
                  <a:pt x="56966" y="21180"/>
                </a:lnTo>
                <a:lnTo>
                  <a:pt x="56966" y="21288"/>
                </a:lnTo>
                <a:lnTo>
                  <a:pt x="56749" y="21560"/>
                </a:lnTo>
                <a:lnTo>
                  <a:pt x="56640" y="21723"/>
                </a:lnTo>
                <a:lnTo>
                  <a:pt x="56532" y="21831"/>
                </a:lnTo>
                <a:lnTo>
                  <a:pt x="56478" y="21668"/>
                </a:lnTo>
                <a:lnTo>
                  <a:pt x="56478" y="21505"/>
                </a:lnTo>
                <a:lnTo>
                  <a:pt x="56532" y="21397"/>
                </a:lnTo>
                <a:lnTo>
                  <a:pt x="56478" y="21288"/>
                </a:lnTo>
                <a:lnTo>
                  <a:pt x="56423" y="21180"/>
                </a:lnTo>
                <a:lnTo>
                  <a:pt x="56315" y="21071"/>
                </a:lnTo>
                <a:lnTo>
                  <a:pt x="56097" y="20908"/>
                </a:lnTo>
                <a:lnTo>
                  <a:pt x="55934" y="20745"/>
                </a:lnTo>
                <a:lnTo>
                  <a:pt x="55717" y="20582"/>
                </a:lnTo>
                <a:lnTo>
                  <a:pt x="55554" y="20419"/>
                </a:lnTo>
                <a:lnTo>
                  <a:pt x="55500" y="20365"/>
                </a:lnTo>
                <a:lnTo>
                  <a:pt x="55500" y="20311"/>
                </a:lnTo>
                <a:lnTo>
                  <a:pt x="55446" y="19931"/>
                </a:lnTo>
                <a:lnTo>
                  <a:pt x="55391" y="19605"/>
                </a:lnTo>
                <a:lnTo>
                  <a:pt x="55228" y="19225"/>
                </a:lnTo>
                <a:lnTo>
                  <a:pt x="55174" y="19007"/>
                </a:lnTo>
                <a:lnTo>
                  <a:pt x="55066" y="18844"/>
                </a:lnTo>
                <a:lnTo>
                  <a:pt x="54848" y="18519"/>
                </a:lnTo>
                <a:lnTo>
                  <a:pt x="54631" y="18138"/>
                </a:lnTo>
                <a:lnTo>
                  <a:pt x="54360" y="17378"/>
                </a:lnTo>
                <a:lnTo>
                  <a:pt x="54142" y="16889"/>
                </a:lnTo>
                <a:lnTo>
                  <a:pt x="53871" y="16455"/>
                </a:lnTo>
                <a:lnTo>
                  <a:pt x="53545" y="16075"/>
                </a:lnTo>
                <a:lnTo>
                  <a:pt x="53165" y="15749"/>
                </a:lnTo>
                <a:lnTo>
                  <a:pt x="53002" y="15695"/>
                </a:lnTo>
                <a:lnTo>
                  <a:pt x="53002" y="15640"/>
                </a:lnTo>
                <a:lnTo>
                  <a:pt x="53002" y="15586"/>
                </a:lnTo>
                <a:lnTo>
                  <a:pt x="53056" y="15423"/>
                </a:lnTo>
                <a:lnTo>
                  <a:pt x="53056" y="15315"/>
                </a:lnTo>
                <a:lnTo>
                  <a:pt x="53056" y="15043"/>
                </a:lnTo>
                <a:lnTo>
                  <a:pt x="53056" y="14880"/>
                </a:lnTo>
                <a:lnTo>
                  <a:pt x="53002" y="14663"/>
                </a:lnTo>
                <a:lnTo>
                  <a:pt x="52948" y="14554"/>
                </a:lnTo>
                <a:lnTo>
                  <a:pt x="52839" y="14446"/>
                </a:lnTo>
                <a:lnTo>
                  <a:pt x="52730" y="14391"/>
                </a:lnTo>
                <a:lnTo>
                  <a:pt x="52405" y="14391"/>
                </a:lnTo>
                <a:lnTo>
                  <a:pt x="52242" y="14500"/>
                </a:lnTo>
                <a:lnTo>
                  <a:pt x="52079" y="14554"/>
                </a:lnTo>
                <a:lnTo>
                  <a:pt x="51916" y="14500"/>
                </a:lnTo>
                <a:lnTo>
                  <a:pt x="51807" y="14446"/>
                </a:lnTo>
                <a:lnTo>
                  <a:pt x="51699" y="14283"/>
                </a:lnTo>
                <a:lnTo>
                  <a:pt x="51481" y="13848"/>
                </a:lnTo>
                <a:lnTo>
                  <a:pt x="51373" y="13794"/>
                </a:lnTo>
                <a:lnTo>
                  <a:pt x="51210" y="13794"/>
                </a:lnTo>
                <a:lnTo>
                  <a:pt x="50993" y="13848"/>
                </a:lnTo>
                <a:lnTo>
                  <a:pt x="50776" y="13903"/>
                </a:lnTo>
                <a:lnTo>
                  <a:pt x="50504" y="13848"/>
                </a:lnTo>
                <a:lnTo>
                  <a:pt x="50341" y="13686"/>
                </a:lnTo>
                <a:lnTo>
                  <a:pt x="50124" y="13631"/>
                </a:lnTo>
                <a:lnTo>
                  <a:pt x="49961" y="13577"/>
                </a:lnTo>
                <a:lnTo>
                  <a:pt x="49798" y="13577"/>
                </a:lnTo>
                <a:lnTo>
                  <a:pt x="49635" y="13631"/>
                </a:lnTo>
                <a:lnTo>
                  <a:pt x="49309" y="13686"/>
                </a:lnTo>
                <a:lnTo>
                  <a:pt x="48875" y="13740"/>
                </a:lnTo>
                <a:lnTo>
                  <a:pt x="48440" y="13686"/>
                </a:lnTo>
                <a:lnTo>
                  <a:pt x="48060" y="13523"/>
                </a:lnTo>
                <a:lnTo>
                  <a:pt x="47680" y="13305"/>
                </a:lnTo>
                <a:lnTo>
                  <a:pt x="47517" y="13142"/>
                </a:lnTo>
                <a:lnTo>
                  <a:pt x="47246" y="12980"/>
                </a:lnTo>
                <a:lnTo>
                  <a:pt x="47029" y="12762"/>
                </a:lnTo>
                <a:lnTo>
                  <a:pt x="46866" y="12491"/>
                </a:lnTo>
                <a:lnTo>
                  <a:pt x="46811" y="12165"/>
                </a:lnTo>
                <a:lnTo>
                  <a:pt x="46811" y="11513"/>
                </a:lnTo>
                <a:lnTo>
                  <a:pt x="46757" y="11188"/>
                </a:lnTo>
                <a:lnTo>
                  <a:pt x="46811" y="10862"/>
                </a:lnTo>
                <a:lnTo>
                  <a:pt x="46757" y="10753"/>
                </a:lnTo>
                <a:lnTo>
                  <a:pt x="46757" y="10590"/>
                </a:lnTo>
                <a:lnTo>
                  <a:pt x="46703" y="10482"/>
                </a:lnTo>
                <a:lnTo>
                  <a:pt x="46703" y="10373"/>
                </a:lnTo>
                <a:lnTo>
                  <a:pt x="46757" y="10210"/>
                </a:lnTo>
                <a:lnTo>
                  <a:pt x="46703" y="9993"/>
                </a:lnTo>
                <a:lnTo>
                  <a:pt x="46594" y="9558"/>
                </a:lnTo>
                <a:lnTo>
                  <a:pt x="46594" y="9341"/>
                </a:lnTo>
                <a:lnTo>
                  <a:pt x="46594" y="9124"/>
                </a:lnTo>
                <a:lnTo>
                  <a:pt x="46648" y="8961"/>
                </a:lnTo>
                <a:lnTo>
                  <a:pt x="46648" y="8907"/>
                </a:lnTo>
                <a:lnTo>
                  <a:pt x="46648" y="8852"/>
                </a:lnTo>
                <a:lnTo>
                  <a:pt x="46540" y="8527"/>
                </a:lnTo>
                <a:lnTo>
                  <a:pt x="46377" y="8255"/>
                </a:lnTo>
                <a:lnTo>
                  <a:pt x="46105" y="8092"/>
                </a:lnTo>
                <a:lnTo>
                  <a:pt x="45780" y="7929"/>
                </a:lnTo>
                <a:lnTo>
                  <a:pt x="45508" y="7766"/>
                </a:lnTo>
                <a:lnTo>
                  <a:pt x="45291" y="7603"/>
                </a:lnTo>
                <a:lnTo>
                  <a:pt x="45236" y="7386"/>
                </a:lnTo>
                <a:lnTo>
                  <a:pt x="45236" y="7060"/>
                </a:lnTo>
                <a:lnTo>
                  <a:pt x="45182" y="6843"/>
                </a:lnTo>
                <a:lnTo>
                  <a:pt x="45019" y="6626"/>
                </a:lnTo>
                <a:lnTo>
                  <a:pt x="44748" y="6409"/>
                </a:lnTo>
                <a:lnTo>
                  <a:pt x="44368" y="6192"/>
                </a:lnTo>
                <a:lnTo>
                  <a:pt x="44042" y="6029"/>
                </a:lnTo>
                <a:lnTo>
                  <a:pt x="43662" y="5866"/>
                </a:lnTo>
                <a:lnTo>
                  <a:pt x="43336" y="5866"/>
                </a:lnTo>
                <a:lnTo>
                  <a:pt x="43173" y="5920"/>
                </a:lnTo>
                <a:lnTo>
                  <a:pt x="42901" y="6083"/>
                </a:lnTo>
                <a:lnTo>
                  <a:pt x="42576" y="6137"/>
                </a:lnTo>
                <a:lnTo>
                  <a:pt x="42250" y="6137"/>
                </a:lnTo>
                <a:lnTo>
                  <a:pt x="41978" y="6083"/>
                </a:lnTo>
                <a:lnTo>
                  <a:pt x="41218" y="5974"/>
                </a:lnTo>
                <a:lnTo>
                  <a:pt x="40838" y="5920"/>
                </a:lnTo>
                <a:lnTo>
                  <a:pt x="40458" y="5811"/>
                </a:lnTo>
                <a:lnTo>
                  <a:pt x="40132" y="5594"/>
                </a:lnTo>
                <a:lnTo>
                  <a:pt x="39969" y="5486"/>
                </a:lnTo>
                <a:lnTo>
                  <a:pt x="39806" y="5323"/>
                </a:lnTo>
                <a:lnTo>
                  <a:pt x="39752" y="5160"/>
                </a:lnTo>
                <a:lnTo>
                  <a:pt x="39643" y="5051"/>
                </a:lnTo>
                <a:lnTo>
                  <a:pt x="39372" y="4671"/>
                </a:lnTo>
                <a:lnTo>
                  <a:pt x="39100" y="4291"/>
                </a:lnTo>
                <a:lnTo>
                  <a:pt x="38666" y="3531"/>
                </a:lnTo>
                <a:lnTo>
                  <a:pt x="38503" y="3205"/>
                </a:lnTo>
                <a:lnTo>
                  <a:pt x="38394" y="2933"/>
                </a:lnTo>
                <a:lnTo>
                  <a:pt x="38286" y="2607"/>
                </a:lnTo>
                <a:lnTo>
                  <a:pt x="38123" y="2282"/>
                </a:lnTo>
                <a:lnTo>
                  <a:pt x="37960" y="1956"/>
                </a:lnTo>
                <a:lnTo>
                  <a:pt x="37742" y="1684"/>
                </a:lnTo>
                <a:lnTo>
                  <a:pt x="37525" y="1413"/>
                </a:lnTo>
                <a:lnTo>
                  <a:pt x="37199" y="1196"/>
                </a:lnTo>
                <a:lnTo>
                  <a:pt x="36711" y="924"/>
                </a:lnTo>
                <a:lnTo>
                  <a:pt x="36168" y="707"/>
                </a:lnTo>
                <a:lnTo>
                  <a:pt x="35136" y="381"/>
                </a:lnTo>
                <a:lnTo>
                  <a:pt x="34864" y="327"/>
                </a:lnTo>
                <a:lnTo>
                  <a:pt x="34593" y="272"/>
                </a:lnTo>
                <a:lnTo>
                  <a:pt x="34321" y="218"/>
                </a:lnTo>
                <a:lnTo>
                  <a:pt x="34050" y="164"/>
                </a:lnTo>
                <a:lnTo>
                  <a:pt x="33833" y="55"/>
                </a:lnTo>
                <a:lnTo>
                  <a:pt x="33561"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rot="388450">
            <a:off x="627051" y="5955538"/>
            <a:ext cx="3073415" cy="1332569"/>
          </a:xfrm>
          <a:custGeom>
            <a:avLst/>
            <a:gdLst/>
            <a:ahLst/>
            <a:cxnLst/>
            <a:rect l="l" t="t" r="r" b="b"/>
            <a:pathLst>
              <a:path w="68262" h="29597" extrusionOk="0">
                <a:moveTo>
                  <a:pt x="7223" y="1"/>
                </a:moveTo>
                <a:lnTo>
                  <a:pt x="6952" y="55"/>
                </a:lnTo>
                <a:lnTo>
                  <a:pt x="6680" y="109"/>
                </a:lnTo>
                <a:lnTo>
                  <a:pt x="5811" y="327"/>
                </a:lnTo>
                <a:lnTo>
                  <a:pt x="5323" y="490"/>
                </a:lnTo>
                <a:lnTo>
                  <a:pt x="4943" y="707"/>
                </a:lnTo>
                <a:lnTo>
                  <a:pt x="4562" y="924"/>
                </a:lnTo>
                <a:lnTo>
                  <a:pt x="4345" y="1196"/>
                </a:lnTo>
                <a:lnTo>
                  <a:pt x="4128" y="1521"/>
                </a:lnTo>
                <a:lnTo>
                  <a:pt x="3965" y="1901"/>
                </a:lnTo>
                <a:lnTo>
                  <a:pt x="3911" y="2336"/>
                </a:lnTo>
                <a:lnTo>
                  <a:pt x="3857" y="2879"/>
                </a:lnTo>
                <a:lnTo>
                  <a:pt x="3857" y="3694"/>
                </a:lnTo>
                <a:lnTo>
                  <a:pt x="3911" y="4454"/>
                </a:lnTo>
                <a:lnTo>
                  <a:pt x="4019" y="5214"/>
                </a:lnTo>
                <a:lnTo>
                  <a:pt x="4237" y="5974"/>
                </a:lnTo>
                <a:lnTo>
                  <a:pt x="4400" y="6897"/>
                </a:lnTo>
                <a:lnTo>
                  <a:pt x="4617" y="7766"/>
                </a:lnTo>
                <a:lnTo>
                  <a:pt x="4671" y="7984"/>
                </a:lnTo>
                <a:lnTo>
                  <a:pt x="4617" y="8146"/>
                </a:lnTo>
                <a:lnTo>
                  <a:pt x="4508" y="8255"/>
                </a:lnTo>
                <a:lnTo>
                  <a:pt x="4345" y="8309"/>
                </a:lnTo>
                <a:lnTo>
                  <a:pt x="3205" y="8852"/>
                </a:lnTo>
                <a:lnTo>
                  <a:pt x="2064" y="9341"/>
                </a:lnTo>
                <a:lnTo>
                  <a:pt x="1630" y="9613"/>
                </a:lnTo>
                <a:lnTo>
                  <a:pt x="1196" y="9939"/>
                </a:lnTo>
                <a:lnTo>
                  <a:pt x="870" y="10319"/>
                </a:lnTo>
                <a:lnTo>
                  <a:pt x="707" y="10536"/>
                </a:lnTo>
                <a:lnTo>
                  <a:pt x="653" y="10753"/>
                </a:lnTo>
                <a:lnTo>
                  <a:pt x="327" y="11948"/>
                </a:lnTo>
                <a:lnTo>
                  <a:pt x="55" y="13197"/>
                </a:lnTo>
                <a:lnTo>
                  <a:pt x="1" y="13794"/>
                </a:lnTo>
                <a:lnTo>
                  <a:pt x="1" y="14446"/>
                </a:lnTo>
                <a:lnTo>
                  <a:pt x="1" y="15043"/>
                </a:lnTo>
                <a:lnTo>
                  <a:pt x="55" y="15695"/>
                </a:lnTo>
                <a:lnTo>
                  <a:pt x="164" y="16021"/>
                </a:lnTo>
                <a:lnTo>
                  <a:pt x="327" y="16292"/>
                </a:lnTo>
                <a:lnTo>
                  <a:pt x="544" y="16564"/>
                </a:lnTo>
                <a:lnTo>
                  <a:pt x="815" y="16781"/>
                </a:lnTo>
                <a:lnTo>
                  <a:pt x="1250" y="16998"/>
                </a:lnTo>
                <a:lnTo>
                  <a:pt x="1684" y="17161"/>
                </a:lnTo>
                <a:lnTo>
                  <a:pt x="2119" y="17270"/>
                </a:lnTo>
                <a:lnTo>
                  <a:pt x="2553" y="17270"/>
                </a:lnTo>
                <a:lnTo>
                  <a:pt x="2988" y="17215"/>
                </a:lnTo>
                <a:lnTo>
                  <a:pt x="3422" y="17052"/>
                </a:lnTo>
                <a:lnTo>
                  <a:pt x="3802" y="16835"/>
                </a:lnTo>
                <a:lnTo>
                  <a:pt x="4237" y="16564"/>
                </a:lnTo>
                <a:lnTo>
                  <a:pt x="4834" y="16075"/>
                </a:lnTo>
                <a:lnTo>
                  <a:pt x="5486" y="15640"/>
                </a:lnTo>
                <a:lnTo>
                  <a:pt x="6192" y="15260"/>
                </a:lnTo>
                <a:lnTo>
                  <a:pt x="6952" y="15043"/>
                </a:lnTo>
                <a:lnTo>
                  <a:pt x="7658" y="14826"/>
                </a:lnTo>
                <a:lnTo>
                  <a:pt x="8364" y="14609"/>
                </a:lnTo>
                <a:lnTo>
                  <a:pt x="8744" y="14554"/>
                </a:lnTo>
                <a:lnTo>
                  <a:pt x="9124" y="14500"/>
                </a:lnTo>
                <a:lnTo>
                  <a:pt x="9558" y="14554"/>
                </a:lnTo>
                <a:lnTo>
                  <a:pt x="9939" y="14717"/>
                </a:lnTo>
                <a:lnTo>
                  <a:pt x="10102" y="14772"/>
                </a:lnTo>
                <a:lnTo>
                  <a:pt x="10319" y="14717"/>
                </a:lnTo>
                <a:lnTo>
                  <a:pt x="10645" y="14554"/>
                </a:lnTo>
                <a:lnTo>
                  <a:pt x="11025" y="14391"/>
                </a:lnTo>
                <a:lnTo>
                  <a:pt x="11188" y="14337"/>
                </a:lnTo>
                <a:lnTo>
                  <a:pt x="11351" y="14337"/>
                </a:lnTo>
                <a:lnTo>
                  <a:pt x="11568" y="14391"/>
                </a:lnTo>
                <a:lnTo>
                  <a:pt x="11731" y="14446"/>
                </a:lnTo>
                <a:lnTo>
                  <a:pt x="12111" y="14717"/>
                </a:lnTo>
                <a:lnTo>
                  <a:pt x="12491" y="14935"/>
                </a:lnTo>
                <a:lnTo>
                  <a:pt x="12654" y="14989"/>
                </a:lnTo>
                <a:lnTo>
                  <a:pt x="12871" y="15043"/>
                </a:lnTo>
                <a:lnTo>
                  <a:pt x="13360" y="15043"/>
                </a:lnTo>
                <a:lnTo>
                  <a:pt x="13849" y="15152"/>
                </a:lnTo>
                <a:lnTo>
                  <a:pt x="14337" y="15206"/>
                </a:lnTo>
                <a:lnTo>
                  <a:pt x="14554" y="15206"/>
                </a:lnTo>
                <a:lnTo>
                  <a:pt x="14772" y="15097"/>
                </a:lnTo>
                <a:lnTo>
                  <a:pt x="15043" y="14989"/>
                </a:lnTo>
                <a:lnTo>
                  <a:pt x="15315" y="14989"/>
                </a:lnTo>
                <a:lnTo>
                  <a:pt x="15532" y="15043"/>
                </a:lnTo>
                <a:lnTo>
                  <a:pt x="15749" y="15152"/>
                </a:lnTo>
                <a:lnTo>
                  <a:pt x="16129" y="15423"/>
                </a:lnTo>
                <a:lnTo>
                  <a:pt x="16347" y="15478"/>
                </a:lnTo>
                <a:lnTo>
                  <a:pt x="16998" y="15478"/>
                </a:lnTo>
                <a:lnTo>
                  <a:pt x="17161" y="15423"/>
                </a:lnTo>
                <a:lnTo>
                  <a:pt x="17270" y="15369"/>
                </a:lnTo>
                <a:lnTo>
                  <a:pt x="17324" y="15260"/>
                </a:lnTo>
                <a:lnTo>
                  <a:pt x="17433" y="15206"/>
                </a:lnTo>
                <a:lnTo>
                  <a:pt x="17487" y="15152"/>
                </a:lnTo>
                <a:lnTo>
                  <a:pt x="17596" y="15206"/>
                </a:lnTo>
                <a:lnTo>
                  <a:pt x="17650" y="15315"/>
                </a:lnTo>
                <a:lnTo>
                  <a:pt x="17867" y="15478"/>
                </a:lnTo>
                <a:lnTo>
                  <a:pt x="18030" y="15640"/>
                </a:lnTo>
                <a:lnTo>
                  <a:pt x="18247" y="15695"/>
                </a:lnTo>
                <a:lnTo>
                  <a:pt x="18519" y="15749"/>
                </a:lnTo>
                <a:lnTo>
                  <a:pt x="20745" y="15749"/>
                </a:lnTo>
                <a:lnTo>
                  <a:pt x="21017" y="15858"/>
                </a:lnTo>
                <a:lnTo>
                  <a:pt x="21234" y="15966"/>
                </a:lnTo>
                <a:lnTo>
                  <a:pt x="21505" y="16129"/>
                </a:lnTo>
                <a:lnTo>
                  <a:pt x="21668" y="16238"/>
                </a:lnTo>
                <a:lnTo>
                  <a:pt x="21886" y="16292"/>
                </a:lnTo>
                <a:lnTo>
                  <a:pt x="22320" y="16346"/>
                </a:lnTo>
                <a:lnTo>
                  <a:pt x="22972" y="16346"/>
                </a:lnTo>
                <a:lnTo>
                  <a:pt x="23623" y="16401"/>
                </a:lnTo>
                <a:lnTo>
                  <a:pt x="23949" y="16401"/>
                </a:lnTo>
                <a:lnTo>
                  <a:pt x="24275" y="16509"/>
                </a:lnTo>
                <a:lnTo>
                  <a:pt x="24601" y="16618"/>
                </a:lnTo>
                <a:lnTo>
                  <a:pt x="24927" y="16781"/>
                </a:lnTo>
                <a:lnTo>
                  <a:pt x="25035" y="16889"/>
                </a:lnTo>
                <a:lnTo>
                  <a:pt x="25361" y="16889"/>
                </a:lnTo>
                <a:lnTo>
                  <a:pt x="25524" y="16835"/>
                </a:lnTo>
                <a:lnTo>
                  <a:pt x="25687" y="16727"/>
                </a:lnTo>
                <a:lnTo>
                  <a:pt x="25904" y="16672"/>
                </a:lnTo>
                <a:lnTo>
                  <a:pt x="26230" y="16781"/>
                </a:lnTo>
                <a:lnTo>
                  <a:pt x="26719" y="16944"/>
                </a:lnTo>
                <a:lnTo>
                  <a:pt x="27262" y="17052"/>
                </a:lnTo>
                <a:lnTo>
                  <a:pt x="28294" y="17161"/>
                </a:lnTo>
                <a:lnTo>
                  <a:pt x="28782" y="17215"/>
                </a:lnTo>
                <a:lnTo>
                  <a:pt x="29325" y="17324"/>
                </a:lnTo>
                <a:lnTo>
                  <a:pt x="29814" y="17487"/>
                </a:lnTo>
                <a:lnTo>
                  <a:pt x="30303" y="17758"/>
                </a:lnTo>
                <a:lnTo>
                  <a:pt x="30520" y="17813"/>
                </a:lnTo>
                <a:lnTo>
                  <a:pt x="30574" y="17813"/>
                </a:lnTo>
                <a:lnTo>
                  <a:pt x="30683" y="17758"/>
                </a:lnTo>
                <a:lnTo>
                  <a:pt x="30846" y="17650"/>
                </a:lnTo>
                <a:lnTo>
                  <a:pt x="31226" y="17650"/>
                </a:lnTo>
                <a:lnTo>
                  <a:pt x="31497" y="17704"/>
                </a:lnTo>
                <a:lnTo>
                  <a:pt x="31715" y="17813"/>
                </a:lnTo>
                <a:lnTo>
                  <a:pt x="32312" y="18030"/>
                </a:lnTo>
                <a:lnTo>
                  <a:pt x="32909" y="18193"/>
                </a:lnTo>
                <a:lnTo>
                  <a:pt x="34104" y="18464"/>
                </a:lnTo>
                <a:lnTo>
                  <a:pt x="34864" y="18627"/>
                </a:lnTo>
                <a:lnTo>
                  <a:pt x="35625" y="18736"/>
                </a:lnTo>
                <a:lnTo>
                  <a:pt x="36385" y="18790"/>
                </a:lnTo>
                <a:lnTo>
                  <a:pt x="37145" y="18953"/>
                </a:lnTo>
                <a:lnTo>
                  <a:pt x="38937" y="19442"/>
                </a:lnTo>
                <a:lnTo>
                  <a:pt x="40729" y="19931"/>
                </a:lnTo>
                <a:lnTo>
                  <a:pt x="42521" y="20474"/>
                </a:lnTo>
                <a:lnTo>
                  <a:pt x="44259" y="21071"/>
                </a:lnTo>
                <a:lnTo>
                  <a:pt x="44693" y="21234"/>
                </a:lnTo>
                <a:lnTo>
                  <a:pt x="45182" y="21342"/>
                </a:lnTo>
                <a:lnTo>
                  <a:pt x="46105" y="21560"/>
                </a:lnTo>
                <a:lnTo>
                  <a:pt x="46594" y="21668"/>
                </a:lnTo>
                <a:lnTo>
                  <a:pt x="47029" y="21831"/>
                </a:lnTo>
                <a:lnTo>
                  <a:pt x="47517" y="21994"/>
                </a:lnTo>
                <a:lnTo>
                  <a:pt x="47897" y="22266"/>
                </a:lnTo>
                <a:lnTo>
                  <a:pt x="48060" y="22320"/>
                </a:lnTo>
                <a:lnTo>
                  <a:pt x="48169" y="22320"/>
                </a:lnTo>
                <a:lnTo>
                  <a:pt x="48278" y="22211"/>
                </a:lnTo>
                <a:lnTo>
                  <a:pt x="48386" y="22103"/>
                </a:lnTo>
                <a:lnTo>
                  <a:pt x="48549" y="21886"/>
                </a:lnTo>
                <a:lnTo>
                  <a:pt x="48549" y="21723"/>
                </a:lnTo>
                <a:lnTo>
                  <a:pt x="48495" y="21668"/>
                </a:lnTo>
                <a:lnTo>
                  <a:pt x="48223" y="21451"/>
                </a:lnTo>
                <a:lnTo>
                  <a:pt x="48115" y="21180"/>
                </a:lnTo>
                <a:lnTo>
                  <a:pt x="48060" y="20908"/>
                </a:lnTo>
                <a:lnTo>
                  <a:pt x="48115" y="20582"/>
                </a:lnTo>
                <a:lnTo>
                  <a:pt x="48060" y="20419"/>
                </a:lnTo>
                <a:lnTo>
                  <a:pt x="47952" y="20256"/>
                </a:lnTo>
                <a:lnTo>
                  <a:pt x="47789" y="20148"/>
                </a:lnTo>
                <a:lnTo>
                  <a:pt x="47626" y="20039"/>
                </a:lnTo>
                <a:lnTo>
                  <a:pt x="46757" y="19659"/>
                </a:lnTo>
                <a:lnTo>
                  <a:pt x="45888" y="19333"/>
                </a:lnTo>
                <a:lnTo>
                  <a:pt x="45454" y="19225"/>
                </a:lnTo>
                <a:lnTo>
                  <a:pt x="44965" y="19170"/>
                </a:lnTo>
                <a:lnTo>
                  <a:pt x="44476" y="19116"/>
                </a:lnTo>
                <a:lnTo>
                  <a:pt x="43988" y="19170"/>
                </a:lnTo>
                <a:lnTo>
                  <a:pt x="43499" y="19170"/>
                </a:lnTo>
                <a:lnTo>
                  <a:pt x="43010" y="19116"/>
                </a:lnTo>
                <a:lnTo>
                  <a:pt x="42521" y="19062"/>
                </a:lnTo>
                <a:lnTo>
                  <a:pt x="42033" y="18953"/>
                </a:lnTo>
                <a:lnTo>
                  <a:pt x="41055" y="18682"/>
                </a:lnTo>
                <a:lnTo>
                  <a:pt x="40078" y="18464"/>
                </a:lnTo>
                <a:lnTo>
                  <a:pt x="39589" y="18301"/>
                </a:lnTo>
                <a:lnTo>
                  <a:pt x="39100" y="18138"/>
                </a:lnTo>
                <a:lnTo>
                  <a:pt x="38557" y="17976"/>
                </a:lnTo>
                <a:lnTo>
                  <a:pt x="38014" y="17867"/>
                </a:lnTo>
                <a:lnTo>
                  <a:pt x="37688" y="17867"/>
                </a:lnTo>
                <a:lnTo>
                  <a:pt x="37417" y="17758"/>
                </a:lnTo>
                <a:lnTo>
                  <a:pt x="37145" y="17650"/>
                </a:lnTo>
                <a:lnTo>
                  <a:pt x="36928" y="17433"/>
                </a:lnTo>
                <a:lnTo>
                  <a:pt x="36765" y="17270"/>
                </a:lnTo>
                <a:lnTo>
                  <a:pt x="36548" y="17107"/>
                </a:lnTo>
                <a:lnTo>
                  <a:pt x="36113" y="16889"/>
                </a:lnTo>
                <a:lnTo>
                  <a:pt x="35679" y="16781"/>
                </a:lnTo>
                <a:lnTo>
                  <a:pt x="34267" y="16781"/>
                </a:lnTo>
                <a:lnTo>
                  <a:pt x="33833" y="16672"/>
                </a:lnTo>
                <a:lnTo>
                  <a:pt x="33398" y="16455"/>
                </a:lnTo>
                <a:lnTo>
                  <a:pt x="33235" y="16401"/>
                </a:lnTo>
                <a:lnTo>
                  <a:pt x="31715" y="16401"/>
                </a:lnTo>
                <a:lnTo>
                  <a:pt x="31280" y="16346"/>
                </a:lnTo>
                <a:lnTo>
                  <a:pt x="31063" y="16292"/>
                </a:lnTo>
                <a:lnTo>
                  <a:pt x="30846" y="16238"/>
                </a:lnTo>
                <a:lnTo>
                  <a:pt x="30194" y="15912"/>
                </a:lnTo>
                <a:lnTo>
                  <a:pt x="29488" y="15695"/>
                </a:lnTo>
                <a:lnTo>
                  <a:pt x="28782" y="15532"/>
                </a:lnTo>
                <a:lnTo>
                  <a:pt x="28076" y="15369"/>
                </a:lnTo>
                <a:lnTo>
                  <a:pt x="26610" y="15206"/>
                </a:lnTo>
                <a:lnTo>
                  <a:pt x="25198" y="15043"/>
                </a:lnTo>
                <a:lnTo>
                  <a:pt x="24058" y="14935"/>
                </a:lnTo>
                <a:lnTo>
                  <a:pt x="23515" y="14826"/>
                </a:lnTo>
                <a:lnTo>
                  <a:pt x="22972" y="14717"/>
                </a:lnTo>
                <a:lnTo>
                  <a:pt x="22374" y="14554"/>
                </a:lnTo>
                <a:lnTo>
                  <a:pt x="21831" y="14500"/>
                </a:lnTo>
                <a:lnTo>
                  <a:pt x="20691" y="14500"/>
                </a:lnTo>
                <a:lnTo>
                  <a:pt x="20039" y="14446"/>
                </a:lnTo>
                <a:lnTo>
                  <a:pt x="19442" y="14391"/>
                </a:lnTo>
                <a:lnTo>
                  <a:pt x="18845" y="14229"/>
                </a:lnTo>
                <a:lnTo>
                  <a:pt x="18519" y="14066"/>
                </a:lnTo>
                <a:lnTo>
                  <a:pt x="18247" y="13903"/>
                </a:lnTo>
                <a:lnTo>
                  <a:pt x="17976" y="13794"/>
                </a:lnTo>
                <a:lnTo>
                  <a:pt x="17758" y="13740"/>
                </a:lnTo>
                <a:lnTo>
                  <a:pt x="17215" y="13686"/>
                </a:lnTo>
                <a:lnTo>
                  <a:pt x="17215" y="13740"/>
                </a:lnTo>
                <a:lnTo>
                  <a:pt x="17270" y="13848"/>
                </a:lnTo>
                <a:lnTo>
                  <a:pt x="17324" y="14011"/>
                </a:lnTo>
                <a:lnTo>
                  <a:pt x="17433" y="14174"/>
                </a:lnTo>
                <a:lnTo>
                  <a:pt x="17433" y="14229"/>
                </a:lnTo>
                <a:lnTo>
                  <a:pt x="17378" y="14337"/>
                </a:lnTo>
                <a:lnTo>
                  <a:pt x="17107" y="14391"/>
                </a:lnTo>
                <a:lnTo>
                  <a:pt x="16890" y="14337"/>
                </a:lnTo>
                <a:lnTo>
                  <a:pt x="16509" y="14120"/>
                </a:lnTo>
                <a:lnTo>
                  <a:pt x="16509" y="14011"/>
                </a:lnTo>
                <a:lnTo>
                  <a:pt x="16564" y="13957"/>
                </a:lnTo>
                <a:lnTo>
                  <a:pt x="16672" y="13903"/>
                </a:lnTo>
                <a:lnTo>
                  <a:pt x="16781" y="13848"/>
                </a:lnTo>
                <a:lnTo>
                  <a:pt x="16781" y="13794"/>
                </a:lnTo>
                <a:lnTo>
                  <a:pt x="16727" y="13740"/>
                </a:lnTo>
                <a:lnTo>
                  <a:pt x="16292" y="13414"/>
                </a:lnTo>
                <a:lnTo>
                  <a:pt x="15803" y="13197"/>
                </a:lnTo>
                <a:lnTo>
                  <a:pt x="15532" y="13142"/>
                </a:lnTo>
                <a:lnTo>
                  <a:pt x="15260" y="13142"/>
                </a:lnTo>
                <a:lnTo>
                  <a:pt x="14989" y="13197"/>
                </a:lnTo>
                <a:lnTo>
                  <a:pt x="14717" y="13251"/>
                </a:lnTo>
                <a:lnTo>
                  <a:pt x="14500" y="13360"/>
                </a:lnTo>
                <a:lnTo>
                  <a:pt x="14283" y="13414"/>
                </a:lnTo>
                <a:lnTo>
                  <a:pt x="14120" y="13360"/>
                </a:lnTo>
                <a:lnTo>
                  <a:pt x="13903" y="13251"/>
                </a:lnTo>
                <a:lnTo>
                  <a:pt x="13631" y="13088"/>
                </a:lnTo>
                <a:lnTo>
                  <a:pt x="13360" y="12925"/>
                </a:lnTo>
                <a:lnTo>
                  <a:pt x="12708" y="12817"/>
                </a:lnTo>
                <a:lnTo>
                  <a:pt x="12111" y="12708"/>
                </a:lnTo>
                <a:lnTo>
                  <a:pt x="11513" y="12708"/>
                </a:lnTo>
                <a:lnTo>
                  <a:pt x="10319" y="12599"/>
                </a:lnTo>
                <a:lnTo>
                  <a:pt x="8907" y="12599"/>
                </a:lnTo>
                <a:lnTo>
                  <a:pt x="8255" y="12708"/>
                </a:lnTo>
                <a:lnTo>
                  <a:pt x="7604" y="12817"/>
                </a:lnTo>
                <a:lnTo>
                  <a:pt x="6952" y="13034"/>
                </a:lnTo>
                <a:lnTo>
                  <a:pt x="6300" y="13305"/>
                </a:lnTo>
                <a:lnTo>
                  <a:pt x="5703" y="13631"/>
                </a:lnTo>
                <a:lnTo>
                  <a:pt x="5106" y="14011"/>
                </a:lnTo>
                <a:lnTo>
                  <a:pt x="4617" y="14337"/>
                </a:lnTo>
                <a:lnTo>
                  <a:pt x="4074" y="14663"/>
                </a:lnTo>
                <a:lnTo>
                  <a:pt x="3531" y="14935"/>
                </a:lnTo>
                <a:lnTo>
                  <a:pt x="2933" y="15206"/>
                </a:lnTo>
                <a:lnTo>
                  <a:pt x="2553" y="15260"/>
                </a:lnTo>
                <a:lnTo>
                  <a:pt x="2227" y="15260"/>
                </a:lnTo>
                <a:lnTo>
                  <a:pt x="1847" y="15152"/>
                </a:lnTo>
                <a:lnTo>
                  <a:pt x="1576" y="14989"/>
                </a:lnTo>
                <a:lnTo>
                  <a:pt x="1304" y="14772"/>
                </a:lnTo>
                <a:lnTo>
                  <a:pt x="1141" y="14500"/>
                </a:lnTo>
                <a:lnTo>
                  <a:pt x="1087" y="14229"/>
                </a:lnTo>
                <a:lnTo>
                  <a:pt x="1087" y="14066"/>
                </a:lnTo>
                <a:lnTo>
                  <a:pt x="1087" y="13903"/>
                </a:lnTo>
                <a:lnTo>
                  <a:pt x="1521" y="12925"/>
                </a:lnTo>
                <a:lnTo>
                  <a:pt x="1739" y="12491"/>
                </a:lnTo>
                <a:lnTo>
                  <a:pt x="2064" y="12056"/>
                </a:lnTo>
                <a:lnTo>
                  <a:pt x="2336" y="11622"/>
                </a:lnTo>
                <a:lnTo>
                  <a:pt x="2716" y="11296"/>
                </a:lnTo>
                <a:lnTo>
                  <a:pt x="3205" y="10970"/>
                </a:lnTo>
                <a:lnTo>
                  <a:pt x="3694" y="10753"/>
                </a:lnTo>
                <a:lnTo>
                  <a:pt x="4128" y="10590"/>
                </a:lnTo>
                <a:lnTo>
                  <a:pt x="4508" y="10373"/>
                </a:lnTo>
                <a:lnTo>
                  <a:pt x="5323" y="9884"/>
                </a:lnTo>
                <a:lnTo>
                  <a:pt x="5703" y="9613"/>
                </a:lnTo>
                <a:lnTo>
                  <a:pt x="6029" y="9233"/>
                </a:lnTo>
                <a:lnTo>
                  <a:pt x="6246" y="8798"/>
                </a:lnTo>
                <a:lnTo>
                  <a:pt x="6355" y="8364"/>
                </a:lnTo>
                <a:lnTo>
                  <a:pt x="6409" y="7875"/>
                </a:lnTo>
                <a:lnTo>
                  <a:pt x="6409" y="7386"/>
                </a:lnTo>
                <a:lnTo>
                  <a:pt x="6355" y="6897"/>
                </a:lnTo>
                <a:lnTo>
                  <a:pt x="6409" y="6680"/>
                </a:lnTo>
                <a:lnTo>
                  <a:pt x="6463" y="6463"/>
                </a:lnTo>
                <a:lnTo>
                  <a:pt x="5866" y="6409"/>
                </a:lnTo>
                <a:lnTo>
                  <a:pt x="5703" y="6354"/>
                </a:lnTo>
                <a:lnTo>
                  <a:pt x="5594" y="6300"/>
                </a:lnTo>
                <a:lnTo>
                  <a:pt x="5486" y="6192"/>
                </a:lnTo>
                <a:lnTo>
                  <a:pt x="5431" y="6029"/>
                </a:lnTo>
                <a:lnTo>
                  <a:pt x="5377" y="5486"/>
                </a:lnTo>
                <a:lnTo>
                  <a:pt x="5268" y="4888"/>
                </a:lnTo>
                <a:lnTo>
                  <a:pt x="5268" y="4291"/>
                </a:lnTo>
                <a:lnTo>
                  <a:pt x="5323" y="3802"/>
                </a:lnTo>
                <a:lnTo>
                  <a:pt x="5377" y="3639"/>
                </a:lnTo>
                <a:lnTo>
                  <a:pt x="5431" y="3476"/>
                </a:lnTo>
                <a:lnTo>
                  <a:pt x="5594" y="3313"/>
                </a:lnTo>
                <a:lnTo>
                  <a:pt x="5757" y="3205"/>
                </a:lnTo>
                <a:lnTo>
                  <a:pt x="6137" y="2988"/>
                </a:lnTo>
                <a:lnTo>
                  <a:pt x="6463" y="2879"/>
                </a:lnTo>
                <a:lnTo>
                  <a:pt x="6735" y="2825"/>
                </a:lnTo>
                <a:lnTo>
                  <a:pt x="7060" y="2879"/>
                </a:lnTo>
                <a:lnTo>
                  <a:pt x="7332" y="2933"/>
                </a:lnTo>
                <a:lnTo>
                  <a:pt x="7604" y="3042"/>
                </a:lnTo>
                <a:lnTo>
                  <a:pt x="7821" y="3150"/>
                </a:lnTo>
                <a:lnTo>
                  <a:pt x="8038" y="3368"/>
                </a:lnTo>
                <a:lnTo>
                  <a:pt x="8255" y="3639"/>
                </a:lnTo>
                <a:lnTo>
                  <a:pt x="8798" y="4345"/>
                </a:lnTo>
                <a:lnTo>
                  <a:pt x="9396" y="5051"/>
                </a:lnTo>
                <a:lnTo>
                  <a:pt x="9721" y="5431"/>
                </a:lnTo>
                <a:lnTo>
                  <a:pt x="9830" y="5648"/>
                </a:lnTo>
                <a:lnTo>
                  <a:pt x="9884" y="5866"/>
                </a:lnTo>
                <a:lnTo>
                  <a:pt x="10102" y="6300"/>
                </a:lnTo>
                <a:lnTo>
                  <a:pt x="10373" y="6680"/>
                </a:lnTo>
                <a:lnTo>
                  <a:pt x="10699" y="6952"/>
                </a:lnTo>
                <a:lnTo>
                  <a:pt x="11133" y="7169"/>
                </a:lnTo>
                <a:lnTo>
                  <a:pt x="11676" y="7441"/>
                </a:lnTo>
                <a:lnTo>
                  <a:pt x="12219" y="7766"/>
                </a:lnTo>
                <a:lnTo>
                  <a:pt x="12708" y="8146"/>
                </a:lnTo>
                <a:lnTo>
                  <a:pt x="12925" y="8364"/>
                </a:lnTo>
                <a:lnTo>
                  <a:pt x="13088" y="8581"/>
                </a:lnTo>
                <a:lnTo>
                  <a:pt x="13305" y="8798"/>
                </a:lnTo>
                <a:lnTo>
                  <a:pt x="13577" y="8907"/>
                </a:lnTo>
                <a:lnTo>
                  <a:pt x="13903" y="9015"/>
                </a:lnTo>
                <a:lnTo>
                  <a:pt x="14174" y="9015"/>
                </a:lnTo>
                <a:lnTo>
                  <a:pt x="15478" y="9124"/>
                </a:lnTo>
                <a:lnTo>
                  <a:pt x="15966" y="9178"/>
                </a:lnTo>
                <a:lnTo>
                  <a:pt x="16347" y="9287"/>
                </a:lnTo>
                <a:lnTo>
                  <a:pt x="16727" y="9395"/>
                </a:lnTo>
                <a:lnTo>
                  <a:pt x="17053" y="9558"/>
                </a:lnTo>
                <a:lnTo>
                  <a:pt x="17921" y="10047"/>
                </a:lnTo>
                <a:lnTo>
                  <a:pt x="18193" y="10156"/>
                </a:lnTo>
                <a:lnTo>
                  <a:pt x="18410" y="10156"/>
                </a:lnTo>
                <a:lnTo>
                  <a:pt x="18736" y="10047"/>
                </a:lnTo>
                <a:lnTo>
                  <a:pt x="19062" y="10101"/>
                </a:lnTo>
                <a:lnTo>
                  <a:pt x="20419" y="10482"/>
                </a:lnTo>
                <a:lnTo>
                  <a:pt x="21071" y="10753"/>
                </a:lnTo>
                <a:lnTo>
                  <a:pt x="21397" y="10862"/>
                </a:lnTo>
                <a:lnTo>
                  <a:pt x="21723" y="11079"/>
                </a:lnTo>
                <a:lnTo>
                  <a:pt x="21994" y="11296"/>
                </a:lnTo>
                <a:lnTo>
                  <a:pt x="22157" y="11350"/>
                </a:lnTo>
                <a:lnTo>
                  <a:pt x="22266" y="11350"/>
                </a:lnTo>
                <a:lnTo>
                  <a:pt x="22374" y="11296"/>
                </a:lnTo>
                <a:lnTo>
                  <a:pt x="22537" y="11242"/>
                </a:lnTo>
                <a:lnTo>
                  <a:pt x="22754" y="11242"/>
                </a:lnTo>
                <a:lnTo>
                  <a:pt x="22863" y="11296"/>
                </a:lnTo>
                <a:lnTo>
                  <a:pt x="23026" y="11459"/>
                </a:lnTo>
                <a:lnTo>
                  <a:pt x="23298" y="11622"/>
                </a:lnTo>
                <a:lnTo>
                  <a:pt x="23623" y="11731"/>
                </a:lnTo>
                <a:lnTo>
                  <a:pt x="24003" y="11785"/>
                </a:lnTo>
                <a:lnTo>
                  <a:pt x="24329" y="11785"/>
                </a:lnTo>
                <a:lnTo>
                  <a:pt x="24818" y="11839"/>
                </a:lnTo>
                <a:lnTo>
                  <a:pt x="25252" y="11948"/>
                </a:lnTo>
                <a:lnTo>
                  <a:pt x="26176" y="12219"/>
                </a:lnTo>
                <a:lnTo>
                  <a:pt x="27099" y="12491"/>
                </a:lnTo>
                <a:lnTo>
                  <a:pt x="27588" y="12599"/>
                </a:lnTo>
                <a:lnTo>
                  <a:pt x="28076" y="12599"/>
                </a:lnTo>
                <a:lnTo>
                  <a:pt x="28131" y="12654"/>
                </a:lnTo>
                <a:lnTo>
                  <a:pt x="28239" y="12708"/>
                </a:lnTo>
                <a:lnTo>
                  <a:pt x="28511" y="12871"/>
                </a:lnTo>
                <a:lnTo>
                  <a:pt x="28837" y="12980"/>
                </a:lnTo>
                <a:lnTo>
                  <a:pt x="29434" y="13142"/>
                </a:lnTo>
                <a:lnTo>
                  <a:pt x="30140" y="13251"/>
                </a:lnTo>
                <a:lnTo>
                  <a:pt x="30520" y="13305"/>
                </a:lnTo>
                <a:lnTo>
                  <a:pt x="30792" y="13468"/>
                </a:lnTo>
                <a:lnTo>
                  <a:pt x="31063" y="13631"/>
                </a:lnTo>
                <a:lnTo>
                  <a:pt x="31389" y="13740"/>
                </a:lnTo>
                <a:lnTo>
                  <a:pt x="31986" y="13848"/>
                </a:lnTo>
                <a:lnTo>
                  <a:pt x="32584" y="13957"/>
                </a:lnTo>
                <a:lnTo>
                  <a:pt x="32855" y="14011"/>
                </a:lnTo>
                <a:lnTo>
                  <a:pt x="33181" y="14120"/>
                </a:lnTo>
                <a:lnTo>
                  <a:pt x="33561" y="14229"/>
                </a:lnTo>
                <a:lnTo>
                  <a:pt x="33941" y="14283"/>
                </a:lnTo>
                <a:lnTo>
                  <a:pt x="34376" y="14337"/>
                </a:lnTo>
                <a:lnTo>
                  <a:pt x="34593" y="14446"/>
                </a:lnTo>
                <a:lnTo>
                  <a:pt x="34756" y="14554"/>
                </a:lnTo>
                <a:lnTo>
                  <a:pt x="34919" y="14609"/>
                </a:lnTo>
                <a:lnTo>
                  <a:pt x="35136" y="14663"/>
                </a:lnTo>
                <a:lnTo>
                  <a:pt x="35516" y="14772"/>
                </a:lnTo>
                <a:lnTo>
                  <a:pt x="35950" y="14772"/>
                </a:lnTo>
                <a:lnTo>
                  <a:pt x="36385" y="14880"/>
                </a:lnTo>
                <a:lnTo>
                  <a:pt x="36874" y="15043"/>
                </a:lnTo>
                <a:lnTo>
                  <a:pt x="37362" y="15206"/>
                </a:lnTo>
                <a:lnTo>
                  <a:pt x="38394" y="15423"/>
                </a:lnTo>
                <a:lnTo>
                  <a:pt x="38720" y="15478"/>
                </a:lnTo>
                <a:lnTo>
                  <a:pt x="38829" y="15423"/>
                </a:lnTo>
                <a:lnTo>
                  <a:pt x="38991" y="15315"/>
                </a:lnTo>
                <a:lnTo>
                  <a:pt x="39100" y="15206"/>
                </a:lnTo>
                <a:lnTo>
                  <a:pt x="39209" y="15097"/>
                </a:lnTo>
                <a:lnTo>
                  <a:pt x="39426" y="15097"/>
                </a:lnTo>
                <a:lnTo>
                  <a:pt x="39589" y="15206"/>
                </a:lnTo>
                <a:lnTo>
                  <a:pt x="39752" y="15369"/>
                </a:lnTo>
                <a:lnTo>
                  <a:pt x="40023" y="15532"/>
                </a:lnTo>
                <a:lnTo>
                  <a:pt x="40240" y="15695"/>
                </a:lnTo>
                <a:lnTo>
                  <a:pt x="40784" y="15803"/>
                </a:lnTo>
                <a:lnTo>
                  <a:pt x="41435" y="15966"/>
                </a:lnTo>
                <a:lnTo>
                  <a:pt x="42087" y="16075"/>
                </a:lnTo>
                <a:lnTo>
                  <a:pt x="42684" y="16292"/>
                </a:lnTo>
                <a:lnTo>
                  <a:pt x="43010" y="16401"/>
                </a:lnTo>
                <a:lnTo>
                  <a:pt x="43282" y="16618"/>
                </a:lnTo>
                <a:lnTo>
                  <a:pt x="43444" y="16672"/>
                </a:lnTo>
                <a:lnTo>
                  <a:pt x="43607" y="16727"/>
                </a:lnTo>
                <a:lnTo>
                  <a:pt x="43770" y="16727"/>
                </a:lnTo>
                <a:lnTo>
                  <a:pt x="43933" y="16672"/>
                </a:lnTo>
                <a:lnTo>
                  <a:pt x="44205" y="16618"/>
                </a:lnTo>
                <a:lnTo>
                  <a:pt x="44531" y="16618"/>
                </a:lnTo>
                <a:lnTo>
                  <a:pt x="44802" y="16672"/>
                </a:lnTo>
                <a:lnTo>
                  <a:pt x="45074" y="16781"/>
                </a:lnTo>
                <a:lnTo>
                  <a:pt x="45508" y="16944"/>
                </a:lnTo>
                <a:lnTo>
                  <a:pt x="45942" y="17107"/>
                </a:lnTo>
                <a:lnTo>
                  <a:pt x="46377" y="17215"/>
                </a:lnTo>
                <a:lnTo>
                  <a:pt x="47083" y="17215"/>
                </a:lnTo>
                <a:lnTo>
                  <a:pt x="47246" y="17324"/>
                </a:lnTo>
                <a:lnTo>
                  <a:pt x="47463" y="17541"/>
                </a:lnTo>
                <a:lnTo>
                  <a:pt x="47680" y="17704"/>
                </a:lnTo>
                <a:lnTo>
                  <a:pt x="47843" y="17758"/>
                </a:lnTo>
                <a:lnTo>
                  <a:pt x="47952" y="17758"/>
                </a:lnTo>
                <a:lnTo>
                  <a:pt x="48115" y="17650"/>
                </a:lnTo>
                <a:lnTo>
                  <a:pt x="48278" y="17487"/>
                </a:lnTo>
                <a:lnTo>
                  <a:pt x="48332" y="17433"/>
                </a:lnTo>
                <a:lnTo>
                  <a:pt x="48440" y="17487"/>
                </a:lnTo>
                <a:lnTo>
                  <a:pt x="48549" y="17541"/>
                </a:lnTo>
                <a:lnTo>
                  <a:pt x="48603" y="17650"/>
                </a:lnTo>
                <a:lnTo>
                  <a:pt x="48658" y="17867"/>
                </a:lnTo>
                <a:lnTo>
                  <a:pt x="48821" y="18030"/>
                </a:lnTo>
                <a:lnTo>
                  <a:pt x="49201" y="18030"/>
                </a:lnTo>
                <a:lnTo>
                  <a:pt x="49309" y="17921"/>
                </a:lnTo>
                <a:lnTo>
                  <a:pt x="49364" y="17867"/>
                </a:lnTo>
                <a:lnTo>
                  <a:pt x="49364" y="17758"/>
                </a:lnTo>
                <a:lnTo>
                  <a:pt x="49309" y="17650"/>
                </a:lnTo>
                <a:lnTo>
                  <a:pt x="49255" y="17487"/>
                </a:lnTo>
                <a:lnTo>
                  <a:pt x="49255" y="17378"/>
                </a:lnTo>
                <a:lnTo>
                  <a:pt x="49255" y="17270"/>
                </a:lnTo>
                <a:lnTo>
                  <a:pt x="49472" y="17433"/>
                </a:lnTo>
                <a:lnTo>
                  <a:pt x="49744" y="17595"/>
                </a:lnTo>
                <a:lnTo>
                  <a:pt x="50233" y="17813"/>
                </a:lnTo>
                <a:lnTo>
                  <a:pt x="50776" y="17921"/>
                </a:lnTo>
                <a:lnTo>
                  <a:pt x="51264" y="17976"/>
                </a:lnTo>
                <a:lnTo>
                  <a:pt x="51699" y="17921"/>
                </a:lnTo>
                <a:lnTo>
                  <a:pt x="52079" y="17867"/>
                </a:lnTo>
                <a:lnTo>
                  <a:pt x="52513" y="17758"/>
                </a:lnTo>
                <a:lnTo>
                  <a:pt x="52676" y="17758"/>
                </a:lnTo>
                <a:lnTo>
                  <a:pt x="52839" y="17813"/>
                </a:lnTo>
                <a:lnTo>
                  <a:pt x="53219" y="17867"/>
                </a:lnTo>
                <a:lnTo>
                  <a:pt x="53599" y="17921"/>
                </a:lnTo>
                <a:lnTo>
                  <a:pt x="53925" y="17867"/>
                </a:lnTo>
                <a:lnTo>
                  <a:pt x="54251" y="17813"/>
                </a:lnTo>
                <a:lnTo>
                  <a:pt x="54903" y="17595"/>
                </a:lnTo>
                <a:lnTo>
                  <a:pt x="55554" y="17433"/>
                </a:lnTo>
                <a:lnTo>
                  <a:pt x="55880" y="17324"/>
                </a:lnTo>
                <a:lnTo>
                  <a:pt x="56152" y="17215"/>
                </a:lnTo>
                <a:lnTo>
                  <a:pt x="56695" y="16889"/>
                </a:lnTo>
                <a:lnTo>
                  <a:pt x="57238" y="16455"/>
                </a:lnTo>
                <a:lnTo>
                  <a:pt x="57781" y="16129"/>
                </a:lnTo>
                <a:lnTo>
                  <a:pt x="57889" y="15966"/>
                </a:lnTo>
                <a:lnTo>
                  <a:pt x="57998" y="15803"/>
                </a:lnTo>
                <a:lnTo>
                  <a:pt x="58052" y="15640"/>
                </a:lnTo>
                <a:lnTo>
                  <a:pt x="58052" y="15532"/>
                </a:lnTo>
                <a:lnTo>
                  <a:pt x="58378" y="15260"/>
                </a:lnTo>
                <a:lnTo>
                  <a:pt x="58650" y="15043"/>
                </a:lnTo>
                <a:lnTo>
                  <a:pt x="59301" y="14717"/>
                </a:lnTo>
                <a:lnTo>
                  <a:pt x="59953" y="14446"/>
                </a:lnTo>
                <a:lnTo>
                  <a:pt x="60659" y="14283"/>
                </a:lnTo>
                <a:lnTo>
                  <a:pt x="61202" y="14174"/>
                </a:lnTo>
                <a:lnTo>
                  <a:pt x="61474" y="14066"/>
                </a:lnTo>
                <a:lnTo>
                  <a:pt x="61582" y="14011"/>
                </a:lnTo>
                <a:lnTo>
                  <a:pt x="61691" y="13957"/>
                </a:lnTo>
                <a:lnTo>
                  <a:pt x="61854" y="13631"/>
                </a:lnTo>
                <a:lnTo>
                  <a:pt x="61962" y="13468"/>
                </a:lnTo>
                <a:lnTo>
                  <a:pt x="62071" y="13414"/>
                </a:lnTo>
                <a:lnTo>
                  <a:pt x="62180" y="13360"/>
                </a:lnTo>
                <a:lnTo>
                  <a:pt x="62342" y="13414"/>
                </a:lnTo>
                <a:lnTo>
                  <a:pt x="62342" y="13523"/>
                </a:lnTo>
                <a:lnTo>
                  <a:pt x="62288" y="13740"/>
                </a:lnTo>
                <a:lnTo>
                  <a:pt x="62342" y="13957"/>
                </a:lnTo>
                <a:lnTo>
                  <a:pt x="62451" y="14011"/>
                </a:lnTo>
                <a:lnTo>
                  <a:pt x="62560" y="14066"/>
                </a:lnTo>
                <a:lnTo>
                  <a:pt x="62723" y="14011"/>
                </a:lnTo>
                <a:lnTo>
                  <a:pt x="63320" y="13957"/>
                </a:lnTo>
                <a:lnTo>
                  <a:pt x="63809" y="13957"/>
                </a:lnTo>
                <a:lnTo>
                  <a:pt x="64352" y="14011"/>
                </a:lnTo>
                <a:lnTo>
                  <a:pt x="64786" y="14174"/>
                </a:lnTo>
                <a:lnTo>
                  <a:pt x="65275" y="14391"/>
                </a:lnTo>
                <a:lnTo>
                  <a:pt x="65709" y="14717"/>
                </a:lnTo>
                <a:lnTo>
                  <a:pt x="66144" y="15043"/>
                </a:lnTo>
                <a:lnTo>
                  <a:pt x="66524" y="15369"/>
                </a:lnTo>
                <a:lnTo>
                  <a:pt x="66850" y="15803"/>
                </a:lnTo>
                <a:lnTo>
                  <a:pt x="67121" y="16238"/>
                </a:lnTo>
                <a:lnTo>
                  <a:pt x="67230" y="16672"/>
                </a:lnTo>
                <a:lnTo>
                  <a:pt x="67230" y="17107"/>
                </a:lnTo>
                <a:lnTo>
                  <a:pt x="67176" y="17487"/>
                </a:lnTo>
                <a:lnTo>
                  <a:pt x="66958" y="17921"/>
                </a:lnTo>
                <a:lnTo>
                  <a:pt x="66632" y="18247"/>
                </a:lnTo>
                <a:lnTo>
                  <a:pt x="66144" y="18573"/>
                </a:lnTo>
                <a:lnTo>
                  <a:pt x="65818" y="18790"/>
                </a:lnTo>
                <a:lnTo>
                  <a:pt x="65492" y="18899"/>
                </a:lnTo>
                <a:lnTo>
                  <a:pt x="64949" y="19062"/>
                </a:lnTo>
                <a:lnTo>
                  <a:pt x="64515" y="19279"/>
                </a:lnTo>
                <a:lnTo>
                  <a:pt x="64080" y="19605"/>
                </a:lnTo>
                <a:lnTo>
                  <a:pt x="63754" y="19931"/>
                </a:lnTo>
                <a:lnTo>
                  <a:pt x="63429" y="20311"/>
                </a:lnTo>
                <a:lnTo>
                  <a:pt x="63211" y="20799"/>
                </a:lnTo>
                <a:lnTo>
                  <a:pt x="63048" y="21342"/>
                </a:lnTo>
                <a:lnTo>
                  <a:pt x="62994" y="21940"/>
                </a:lnTo>
                <a:lnTo>
                  <a:pt x="62723" y="21451"/>
                </a:lnTo>
                <a:lnTo>
                  <a:pt x="62560" y="20962"/>
                </a:lnTo>
                <a:lnTo>
                  <a:pt x="62505" y="20745"/>
                </a:lnTo>
                <a:lnTo>
                  <a:pt x="62505" y="20528"/>
                </a:lnTo>
                <a:lnTo>
                  <a:pt x="62560" y="20311"/>
                </a:lnTo>
                <a:lnTo>
                  <a:pt x="62614" y="20148"/>
                </a:lnTo>
                <a:lnTo>
                  <a:pt x="62777" y="19822"/>
                </a:lnTo>
                <a:lnTo>
                  <a:pt x="62885" y="19550"/>
                </a:lnTo>
                <a:lnTo>
                  <a:pt x="62885" y="19333"/>
                </a:lnTo>
                <a:lnTo>
                  <a:pt x="62831" y="19062"/>
                </a:lnTo>
                <a:lnTo>
                  <a:pt x="62723" y="18844"/>
                </a:lnTo>
                <a:lnTo>
                  <a:pt x="62614" y="18627"/>
                </a:lnTo>
                <a:lnTo>
                  <a:pt x="62342" y="18138"/>
                </a:lnTo>
                <a:lnTo>
                  <a:pt x="62071" y="18464"/>
                </a:lnTo>
                <a:lnTo>
                  <a:pt x="61908" y="18736"/>
                </a:lnTo>
                <a:lnTo>
                  <a:pt x="61582" y="19388"/>
                </a:lnTo>
                <a:lnTo>
                  <a:pt x="61365" y="20039"/>
                </a:lnTo>
                <a:lnTo>
                  <a:pt x="61311" y="20745"/>
                </a:lnTo>
                <a:lnTo>
                  <a:pt x="61311" y="21397"/>
                </a:lnTo>
                <a:lnTo>
                  <a:pt x="61419" y="22048"/>
                </a:lnTo>
                <a:lnTo>
                  <a:pt x="61636" y="22591"/>
                </a:lnTo>
                <a:lnTo>
                  <a:pt x="61908" y="23135"/>
                </a:lnTo>
                <a:lnTo>
                  <a:pt x="62614" y="24221"/>
                </a:lnTo>
                <a:lnTo>
                  <a:pt x="62831" y="24655"/>
                </a:lnTo>
                <a:lnTo>
                  <a:pt x="62994" y="25035"/>
                </a:lnTo>
                <a:lnTo>
                  <a:pt x="63048" y="25415"/>
                </a:lnTo>
                <a:lnTo>
                  <a:pt x="63048" y="25795"/>
                </a:lnTo>
                <a:lnTo>
                  <a:pt x="62994" y="26176"/>
                </a:lnTo>
                <a:lnTo>
                  <a:pt x="62885" y="26556"/>
                </a:lnTo>
                <a:lnTo>
                  <a:pt x="62668" y="26936"/>
                </a:lnTo>
                <a:lnTo>
                  <a:pt x="62342" y="27316"/>
                </a:lnTo>
                <a:lnTo>
                  <a:pt x="61908" y="27750"/>
                </a:lnTo>
                <a:lnTo>
                  <a:pt x="61636" y="27968"/>
                </a:lnTo>
                <a:lnTo>
                  <a:pt x="61365" y="28131"/>
                </a:lnTo>
                <a:lnTo>
                  <a:pt x="61093" y="28239"/>
                </a:lnTo>
                <a:lnTo>
                  <a:pt x="60768" y="28348"/>
                </a:lnTo>
                <a:lnTo>
                  <a:pt x="60116" y="28511"/>
                </a:lnTo>
                <a:lnTo>
                  <a:pt x="60225" y="28619"/>
                </a:lnTo>
                <a:lnTo>
                  <a:pt x="60387" y="28674"/>
                </a:lnTo>
                <a:lnTo>
                  <a:pt x="60659" y="28728"/>
                </a:lnTo>
                <a:lnTo>
                  <a:pt x="60931" y="28728"/>
                </a:lnTo>
                <a:lnTo>
                  <a:pt x="61093" y="28782"/>
                </a:lnTo>
                <a:lnTo>
                  <a:pt x="61202" y="28836"/>
                </a:lnTo>
                <a:lnTo>
                  <a:pt x="60931" y="29054"/>
                </a:lnTo>
                <a:lnTo>
                  <a:pt x="60659" y="29162"/>
                </a:lnTo>
                <a:lnTo>
                  <a:pt x="60387" y="29217"/>
                </a:lnTo>
                <a:lnTo>
                  <a:pt x="60116" y="29217"/>
                </a:lnTo>
                <a:lnTo>
                  <a:pt x="59464" y="29162"/>
                </a:lnTo>
                <a:lnTo>
                  <a:pt x="59193" y="29162"/>
                </a:lnTo>
                <a:lnTo>
                  <a:pt x="58867" y="29271"/>
                </a:lnTo>
                <a:lnTo>
                  <a:pt x="59193" y="29434"/>
                </a:lnTo>
                <a:lnTo>
                  <a:pt x="59464" y="29542"/>
                </a:lnTo>
                <a:lnTo>
                  <a:pt x="60062" y="29597"/>
                </a:lnTo>
                <a:lnTo>
                  <a:pt x="60333" y="29597"/>
                </a:lnTo>
                <a:lnTo>
                  <a:pt x="60605" y="29542"/>
                </a:lnTo>
                <a:lnTo>
                  <a:pt x="61202" y="29380"/>
                </a:lnTo>
                <a:lnTo>
                  <a:pt x="61745" y="29162"/>
                </a:lnTo>
                <a:lnTo>
                  <a:pt x="62017" y="29108"/>
                </a:lnTo>
                <a:lnTo>
                  <a:pt x="62288" y="29108"/>
                </a:lnTo>
                <a:lnTo>
                  <a:pt x="62451" y="29054"/>
                </a:lnTo>
                <a:lnTo>
                  <a:pt x="62560" y="28999"/>
                </a:lnTo>
                <a:lnTo>
                  <a:pt x="62777" y="28782"/>
                </a:lnTo>
                <a:lnTo>
                  <a:pt x="63048" y="28619"/>
                </a:lnTo>
                <a:lnTo>
                  <a:pt x="63211" y="28565"/>
                </a:lnTo>
                <a:lnTo>
                  <a:pt x="63374" y="28565"/>
                </a:lnTo>
                <a:lnTo>
                  <a:pt x="63483" y="28511"/>
                </a:lnTo>
                <a:lnTo>
                  <a:pt x="63537" y="28402"/>
                </a:lnTo>
                <a:lnTo>
                  <a:pt x="63537" y="28239"/>
                </a:lnTo>
                <a:lnTo>
                  <a:pt x="63483" y="28131"/>
                </a:lnTo>
                <a:lnTo>
                  <a:pt x="63374" y="27968"/>
                </a:lnTo>
                <a:lnTo>
                  <a:pt x="63320" y="27859"/>
                </a:lnTo>
                <a:lnTo>
                  <a:pt x="63374" y="27696"/>
                </a:lnTo>
                <a:lnTo>
                  <a:pt x="63429" y="27587"/>
                </a:lnTo>
                <a:lnTo>
                  <a:pt x="63646" y="27207"/>
                </a:lnTo>
                <a:lnTo>
                  <a:pt x="63863" y="26773"/>
                </a:lnTo>
                <a:lnTo>
                  <a:pt x="63972" y="26393"/>
                </a:lnTo>
                <a:lnTo>
                  <a:pt x="64080" y="25958"/>
                </a:lnTo>
                <a:lnTo>
                  <a:pt x="64134" y="25578"/>
                </a:lnTo>
                <a:lnTo>
                  <a:pt x="64134" y="25144"/>
                </a:lnTo>
                <a:lnTo>
                  <a:pt x="64080" y="24709"/>
                </a:lnTo>
                <a:lnTo>
                  <a:pt x="64026" y="24275"/>
                </a:lnTo>
                <a:lnTo>
                  <a:pt x="63917" y="23732"/>
                </a:lnTo>
                <a:lnTo>
                  <a:pt x="63917" y="23243"/>
                </a:lnTo>
                <a:lnTo>
                  <a:pt x="63972" y="22809"/>
                </a:lnTo>
                <a:lnTo>
                  <a:pt x="64134" y="22429"/>
                </a:lnTo>
                <a:lnTo>
                  <a:pt x="64352" y="22103"/>
                </a:lnTo>
                <a:lnTo>
                  <a:pt x="64678" y="21777"/>
                </a:lnTo>
                <a:lnTo>
                  <a:pt x="65058" y="21505"/>
                </a:lnTo>
                <a:lnTo>
                  <a:pt x="65601" y="21234"/>
                </a:lnTo>
                <a:lnTo>
                  <a:pt x="66252" y="20908"/>
                </a:lnTo>
                <a:lnTo>
                  <a:pt x="66795" y="20474"/>
                </a:lnTo>
                <a:lnTo>
                  <a:pt x="67230" y="19985"/>
                </a:lnTo>
                <a:lnTo>
                  <a:pt x="67556" y="19442"/>
                </a:lnTo>
                <a:lnTo>
                  <a:pt x="67827" y="18899"/>
                </a:lnTo>
                <a:lnTo>
                  <a:pt x="67990" y="18301"/>
                </a:lnTo>
                <a:lnTo>
                  <a:pt x="68153" y="17650"/>
                </a:lnTo>
                <a:lnTo>
                  <a:pt x="68207" y="16998"/>
                </a:lnTo>
                <a:lnTo>
                  <a:pt x="68262" y="16455"/>
                </a:lnTo>
                <a:lnTo>
                  <a:pt x="68153" y="15912"/>
                </a:lnTo>
                <a:lnTo>
                  <a:pt x="68044" y="15423"/>
                </a:lnTo>
                <a:lnTo>
                  <a:pt x="67827" y="14935"/>
                </a:lnTo>
                <a:lnTo>
                  <a:pt x="67501" y="14500"/>
                </a:lnTo>
                <a:lnTo>
                  <a:pt x="67176" y="14066"/>
                </a:lnTo>
                <a:lnTo>
                  <a:pt x="66795" y="13686"/>
                </a:lnTo>
                <a:lnTo>
                  <a:pt x="66307" y="13360"/>
                </a:lnTo>
                <a:lnTo>
                  <a:pt x="65709" y="12980"/>
                </a:lnTo>
                <a:lnTo>
                  <a:pt x="65112" y="12654"/>
                </a:lnTo>
                <a:lnTo>
                  <a:pt x="64460" y="12382"/>
                </a:lnTo>
                <a:lnTo>
                  <a:pt x="63863" y="12165"/>
                </a:lnTo>
                <a:lnTo>
                  <a:pt x="63157" y="12056"/>
                </a:lnTo>
                <a:lnTo>
                  <a:pt x="62505" y="12056"/>
                </a:lnTo>
                <a:lnTo>
                  <a:pt x="61799" y="12165"/>
                </a:lnTo>
                <a:lnTo>
                  <a:pt x="61419" y="12274"/>
                </a:lnTo>
                <a:lnTo>
                  <a:pt x="61093" y="12382"/>
                </a:lnTo>
                <a:lnTo>
                  <a:pt x="60876" y="12437"/>
                </a:lnTo>
                <a:lnTo>
                  <a:pt x="60333" y="12437"/>
                </a:lnTo>
                <a:lnTo>
                  <a:pt x="59899" y="12545"/>
                </a:lnTo>
                <a:lnTo>
                  <a:pt x="59464" y="12654"/>
                </a:lnTo>
                <a:lnTo>
                  <a:pt x="59084" y="12762"/>
                </a:lnTo>
                <a:lnTo>
                  <a:pt x="58704" y="12925"/>
                </a:lnTo>
                <a:lnTo>
                  <a:pt x="58378" y="13142"/>
                </a:lnTo>
                <a:lnTo>
                  <a:pt x="58052" y="13414"/>
                </a:lnTo>
                <a:lnTo>
                  <a:pt x="57781" y="13740"/>
                </a:lnTo>
                <a:lnTo>
                  <a:pt x="57564" y="14120"/>
                </a:lnTo>
                <a:lnTo>
                  <a:pt x="57401" y="14337"/>
                </a:lnTo>
                <a:lnTo>
                  <a:pt x="57238" y="14554"/>
                </a:lnTo>
                <a:lnTo>
                  <a:pt x="57021" y="14717"/>
                </a:lnTo>
                <a:lnTo>
                  <a:pt x="56803" y="14826"/>
                </a:lnTo>
                <a:lnTo>
                  <a:pt x="56423" y="14989"/>
                </a:lnTo>
                <a:lnTo>
                  <a:pt x="56043" y="15260"/>
                </a:lnTo>
                <a:lnTo>
                  <a:pt x="55826" y="15423"/>
                </a:lnTo>
                <a:lnTo>
                  <a:pt x="55663" y="15586"/>
                </a:lnTo>
                <a:lnTo>
                  <a:pt x="55609" y="15695"/>
                </a:lnTo>
                <a:lnTo>
                  <a:pt x="55609" y="15803"/>
                </a:lnTo>
                <a:lnTo>
                  <a:pt x="55609" y="15912"/>
                </a:lnTo>
                <a:lnTo>
                  <a:pt x="55717" y="16075"/>
                </a:lnTo>
                <a:lnTo>
                  <a:pt x="55391" y="16075"/>
                </a:lnTo>
                <a:lnTo>
                  <a:pt x="55120" y="16021"/>
                </a:lnTo>
                <a:lnTo>
                  <a:pt x="54848" y="15912"/>
                </a:lnTo>
                <a:lnTo>
                  <a:pt x="54523" y="15912"/>
                </a:lnTo>
                <a:lnTo>
                  <a:pt x="53762" y="16021"/>
                </a:lnTo>
                <a:lnTo>
                  <a:pt x="53002" y="16021"/>
                </a:lnTo>
                <a:lnTo>
                  <a:pt x="52242" y="16075"/>
                </a:lnTo>
                <a:lnTo>
                  <a:pt x="51482" y="16129"/>
                </a:lnTo>
                <a:lnTo>
                  <a:pt x="50830" y="16129"/>
                </a:lnTo>
                <a:lnTo>
                  <a:pt x="50178" y="16075"/>
                </a:lnTo>
                <a:lnTo>
                  <a:pt x="49798" y="15966"/>
                </a:lnTo>
                <a:lnTo>
                  <a:pt x="48984" y="15966"/>
                </a:lnTo>
                <a:lnTo>
                  <a:pt x="48603" y="16075"/>
                </a:lnTo>
                <a:lnTo>
                  <a:pt x="48332" y="16184"/>
                </a:lnTo>
                <a:lnTo>
                  <a:pt x="47897" y="16184"/>
                </a:lnTo>
                <a:lnTo>
                  <a:pt x="47735" y="16129"/>
                </a:lnTo>
                <a:lnTo>
                  <a:pt x="47626" y="16021"/>
                </a:lnTo>
                <a:lnTo>
                  <a:pt x="47572" y="15858"/>
                </a:lnTo>
                <a:lnTo>
                  <a:pt x="47409" y="15586"/>
                </a:lnTo>
                <a:lnTo>
                  <a:pt x="47191" y="15423"/>
                </a:lnTo>
                <a:lnTo>
                  <a:pt x="46974" y="15369"/>
                </a:lnTo>
                <a:lnTo>
                  <a:pt x="46703" y="15260"/>
                </a:lnTo>
                <a:lnTo>
                  <a:pt x="45617" y="14880"/>
                </a:lnTo>
                <a:lnTo>
                  <a:pt x="44476" y="14609"/>
                </a:lnTo>
                <a:lnTo>
                  <a:pt x="43282" y="14391"/>
                </a:lnTo>
                <a:lnTo>
                  <a:pt x="42684" y="14337"/>
                </a:lnTo>
                <a:lnTo>
                  <a:pt x="41598" y="14337"/>
                </a:lnTo>
                <a:lnTo>
                  <a:pt x="41381" y="14229"/>
                </a:lnTo>
                <a:lnTo>
                  <a:pt x="41164" y="14066"/>
                </a:lnTo>
                <a:lnTo>
                  <a:pt x="40186" y="13686"/>
                </a:lnTo>
                <a:lnTo>
                  <a:pt x="39209" y="13305"/>
                </a:lnTo>
                <a:lnTo>
                  <a:pt x="38720" y="13305"/>
                </a:lnTo>
                <a:lnTo>
                  <a:pt x="38286" y="13197"/>
                </a:lnTo>
                <a:lnTo>
                  <a:pt x="37417" y="12980"/>
                </a:lnTo>
                <a:lnTo>
                  <a:pt x="35625" y="12491"/>
                </a:lnTo>
                <a:lnTo>
                  <a:pt x="34756" y="12219"/>
                </a:lnTo>
                <a:lnTo>
                  <a:pt x="33833" y="12056"/>
                </a:lnTo>
                <a:lnTo>
                  <a:pt x="33452" y="12002"/>
                </a:lnTo>
                <a:lnTo>
                  <a:pt x="33127" y="12002"/>
                </a:lnTo>
                <a:lnTo>
                  <a:pt x="32964" y="12056"/>
                </a:lnTo>
                <a:lnTo>
                  <a:pt x="32801" y="12165"/>
                </a:lnTo>
                <a:lnTo>
                  <a:pt x="32638" y="12274"/>
                </a:lnTo>
                <a:lnTo>
                  <a:pt x="32529" y="12437"/>
                </a:lnTo>
                <a:lnTo>
                  <a:pt x="32366" y="12165"/>
                </a:lnTo>
                <a:lnTo>
                  <a:pt x="32258" y="11948"/>
                </a:lnTo>
                <a:lnTo>
                  <a:pt x="32149" y="11731"/>
                </a:lnTo>
                <a:lnTo>
                  <a:pt x="32041" y="11676"/>
                </a:lnTo>
                <a:lnTo>
                  <a:pt x="31878" y="11622"/>
                </a:lnTo>
                <a:lnTo>
                  <a:pt x="28565" y="10753"/>
                </a:lnTo>
                <a:lnTo>
                  <a:pt x="28348" y="10753"/>
                </a:lnTo>
                <a:lnTo>
                  <a:pt x="28239" y="10807"/>
                </a:lnTo>
                <a:lnTo>
                  <a:pt x="28185" y="10970"/>
                </a:lnTo>
                <a:lnTo>
                  <a:pt x="28185" y="11133"/>
                </a:lnTo>
                <a:lnTo>
                  <a:pt x="27968" y="11025"/>
                </a:lnTo>
                <a:lnTo>
                  <a:pt x="27425" y="10644"/>
                </a:lnTo>
                <a:lnTo>
                  <a:pt x="27099" y="10427"/>
                </a:lnTo>
                <a:lnTo>
                  <a:pt x="26827" y="10264"/>
                </a:lnTo>
                <a:lnTo>
                  <a:pt x="26501" y="10101"/>
                </a:lnTo>
                <a:lnTo>
                  <a:pt x="26176" y="10047"/>
                </a:lnTo>
                <a:lnTo>
                  <a:pt x="25850" y="10101"/>
                </a:lnTo>
                <a:lnTo>
                  <a:pt x="25415" y="10210"/>
                </a:lnTo>
                <a:lnTo>
                  <a:pt x="25307" y="10156"/>
                </a:lnTo>
                <a:lnTo>
                  <a:pt x="25144" y="10047"/>
                </a:lnTo>
                <a:lnTo>
                  <a:pt x="25035" y="9884"/>
                </a:lnTo>
                <a:lnTo>
                  <a:pt x="24927" y="9776"/>
                </a:lnTo>
                <a:lnTo>
                  <a:pt x="24601" y="9613"/>
                </a:lnTo>
                <a:lnTo>
                  <a:pt x="24221" y="9504"/>
                </a:lnTo>
                <a:lnTo>
                  <a:pt x="23841" y="9395"/>
                </a:lnTo>
                <a:lnTo>
                  <a:pt x="21723" y="8798"/>
                </a:lnTo>
                <a:lnTo>
                  <a:pt x="19605" y="8146"/>
                </a:lnTo>
                <a:lnTo>
                  <a:pt x="15369" y="6789"/>
                </a:lnTo>
                <a:lnTo>
                  <a:pt x="15260" y="6735"/>
                </a:lnTo>
                <a:lnTo>
                  <a:pt x="15098" y="6680"/>
                </a:lnTo>
                <a:lnTo>
                  <a:pt x="11894" y="4671"/>
                </a:lnTo>
                <a:lnTo>
                  <a:pt x="11459" y="4345"/>
                </a:lnTo>
                <a:lnTo>
                  <a:pt x="11079" y="4019"/>
                </a:lnTo>
                <a:lnTo>
                  <a:pt x="10753" y="3694"/>
                </a:lnTo>
                <a:lnTo>
                  <a:pt x="10536" y="3259"/>
                </a:lnTo>
                <a:lnTo>
                  <a:pt x="10373" y="2879"/>
                </a:lnTo>
                <a:lnTo>
                  <a:pt x="10156" y="2553"/>
                </a:lnTo>
                <a:lnTo>
                  <a:pt x="9667" y="1956"/>
                </a:lnTo>
                <a:lnTo>
                  <a:pt x="9178" y="1358"/>
                </a:lnTo>
                <a:lnTo>
                  <a:pt x="8690" y="761"/>
                </a:lnTo>
                <a:lnTo>
                  <a:pt x="8472" y="544"/>
                </a:lnTo>
                <a:lnTo>
                  <a:pt x="8255" y="381"/>
                </a:lnTo>
                <a:lnTo>
                  <a:pt x="8038" y="218"/>
                </a:lnTo>
                <a:lnTo>
                  <a:pt x="7766" y="109"/>
                </a:lnTo>
                <a:lnTo>
                  <a:pt x="7549" y="55"/>
                </a:lnTo>
                <a:lnTo>
                  <a:pt x="7223"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188217" y="208316"/>
            <a:ext cx="2134361" cy="1820560"/>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EEB87C">
              <a:alpha val="295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05720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2"/>
        <p:cNvGrpSpPr/>
        <p:nvPr/>
      </p:nvGrpSpPr>
      <p:grpSpPr>
        <a:xfrm>
          <a:off x="0" y="0"/>
          <a:ext cx="0" cy="0"/>
          <a:chOff x="0" y="0"/>
          <a:chExt cx="0" cy="0"/>
        </a:xfrm>
      </p:grpSpPr>
      <p:sp>
        <p:nvSpPr>
          <p:cNvPr id="83" name="Google Shape;83;p5"/>
          <p:cNvSpPr txBox="1">
            <a:spLocks noGrp="1"/>
          </p:cNvSpPr>
          <p:nvPr>
            <p:ph type="subTitle" idx="1"/>
          </p:nvPr>
        </p:nvSpPr>
        <p:spPr>
          <a:xfrm>
            <a:off x="1718103" y="2301167"/>
            <a:ext cx="5548400" cy="564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2"/>
              </a:buClr>
              <a:buSzPts val="2200"/>
              <a:buFont typeface="Zen Antique"/>
              <a:buNone/>
              <a:defRPr sz="2933" b="1">
                <a:latin typeface="Poppins"/>
                <a:ea typeface="Poppins"/>
                <a:cs typeface="Poppins"/>
                <a:sym typeface="Poppins"/>
              </a:defRPr>
            </a:lvl1pPr>
            <a:lvl2pPr lvl="1"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2pPr>
            <a:lvl3pPr lvl="2"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3pPr>
            <a:lvl4pPr lvl="3"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4pPr>
            <a:lvl5pPr lvl="4"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5pPr>
            <a:lvl6pPr lvl="5"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6pPr>
            <a:lvl7pPr lvl="6"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7pPr>
            <a:lvl8pPr lvl="7"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8pPr>
            <a:lvl9pPr lvl="8"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9pPr>
          </a:lstStyle>
          <a:p>
            <a:endParaRPr/>
          </a:p>
        </p:txBody>
      </p:sp>
      <p:sp>
        <p:nvSpPr>
          <p:cNvPr id="84" name="Google Shape;84;p5"/>
          <p:cNvSpPr txBox="1">
            <a:spLocks noGrp="1"/>
          </p:cNvSpPr>
          <p:nvPr>
            <p:ph type="subTitle" idx="2"/>
          </p:nvPr>
        </p:nvSpPr>
        <p:spPr>
          <a:xfrm>
            <a:off x="3497915" y="4303808"/>
            <a:ext cx="5548400" cy="564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2"/>
              </a:buClr>
              <a:buSzPts val="2200"/>
              <a:buFont typeface="Zen Antique"/>
              <a:buNone/>
              <a:defRPr sz="2933" b="1">
                <a:latin typeface="Poppins"/>
                <a:ea typeface="Poppins"/>
                <a:cs typeface="Poppins"/>
                <a:sym typeface="Poppins"/>
              </a:defRPr>
            </a:lvl1pPr>
            <a:lvl2pPr lvl="1"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2pPr>
            <a:lvl3pPr lvl="2"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3pPr>
            <a:lvl4pPr lvl="3"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4pPr>
            <a:lvl5pPr lvl="4"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5pPr>
            <a:lvl6pPr lvl="5"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6pPr>
            <a:lvl7pPr lvl="6"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7pPr>
            <a:lvl8pPr lvl="7"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8pPr>
            <a:lvl9pPr lvl="8"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9pPr>
          </a:lstStyle>
          <a:p>
            <a:endParaRPr/>
          </a:p>
        </p:txBody>
      </p:sp>
      <p:sp>
        <p:nvSpPr>
          <p:cNvPr id="85" name="Google Shape;85;p5"/>
          <p:cNvSpPr txBox="1">
            <a:spLocks noGrp="1"/>
          </p:cNvSpPr>
          <p:nvPr>
            <p:ph type="subTitle" idx="3"/>
          </p:nvPr>
        </p:nvSpPr>
        <p:spPr>
          <a:xfrm>
            <a:off x="1718100" y="2690733"/>
            <a:ext cx="5548400" cy="1121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sz="1867" b="0">
                <a:solidFill>
                  <a:schemeClr val="dk1"/>
                </a:solidFill>
              </a:defRPr>
            </a:lvl1pPr>
            <a:lvl2pPr lvl="1" algn="ctr" rtl="0">
              <a:lnSpc>
                <a:spcPct val="100000"/>
              </a:lnSpc>
              <a:spcBef>
                <a:spcPts val="0"/>
              </a:spcBef>
              <a:spcAft>
                <a:spcPts val="0"/>
              </a:spcAft>
              <a:buClr>
                <a:schemeClr val="dk1"/>
              </a:buClr>
              <a:buSzPts val="1400"/>
              <a:buNone/>
              <a:defRPr b="0">
                <a:solidFill>
                  <a:schemeClr val="dk1"/>
                </a:solidFill>
              </a:defRPr>
            </a:lvl2pPr>
            <a:lvl3pPr lvl="2" algn="ctr" rtl="0">
              <a:lnSpc>
                <a:spcPct val="100000"/>
              </a:lnSpc>
              <a:spcBef>
                <a:spcPts val="0"/>
              </a:spcBef>
              <a:spcAft>
                <a:spcPts val="0"/>
              </a:spcAft>
              <a:buClr>
                <a:schemeClr val="dk1"/>
              </a:buClr>
              <a:buSzPts val="1400"/>
              <a:buNone/>
              <a:defRPr b="0">
                <a:solidFill>
                  <a:schemeClr val="dk1"/>
                </a:solidFill>
              </a:defRPr>
            </a:lvl3pPr>
            <a:lvl4pPr lvl="3" algn="ctr" rtl="0">
              <a:lnSpc>
                <a:spcPct val="100000"/>
              </a:lnSpc>
              <a:spcBef>
                <a:spcPts val="0"/>
              </a:spcBef>
              <a:spcAft>
                <a:spcPts val="0"/>
              </a:spcAft>
              <a:buClr>
                <a:schemeClr val="dk1"/>
              </a:buClr>
              <a:buSzPts val="1400"/>
              <a:buNone/>
              <a:defRPr b="0">
                <a:solidFill>
                  <a:schemeClr val="dk1"/>
                </a:solidFill>
              </a:defRPr>
            </a:lvl4pPr>
            <a:lvl5pPr lvl="4" algn="ctr" rtl="0">
              <a:lnSpc>
                <a:spcPct val="100000"/>
              </a:lnSpc>
              <a:spcBef>
                <a:spcPts val="0"/>
              </a:spcBef>
              <a:spcAft>
                <a:spcPts val="0"/>
              </a:spcAft>
              <a:buClr>
                <a:schemeClr val="dk1"/>
              </a:buClr>
              <a:buSzPts val="1400"/>
              <a:buNone/>
              <a:defRPr b="0">
                <a:solidFill>
                  <a:schemeClr val="dk1"/>
                </a:solidFill>
              </a:defRPr>
            </a:lvl5pPr>
            <a:lvl6pPr lvl="5" algn="ctr" rtl="0">
              <a:lnSpc>
                <a:spcPct val="100000"/>
              </a:lnSpc>
              <a:spcBef>
                <a:spcPts val="0"/>
              </a:spcBef>
              <a:spcAft>
                <a:spcPts val="0"/>
              </a:spcAft>
              <a:buClr>
                <a:schemeClr val="dk1"/>
              </a:buClr>
              <a:buSzPts val="1400"/>
              <a:buNone/>
              <a:defRPr b="0">
                <a:solidFill>
                  <a:schemeClr val="dk1"/>
                </a:solidFill>
              </a:defRPr>
            </a:lvl6pPr>
            <a:lvl7pPr lvl="6" algn="ctr" rtl="0">
              <a:lnSpc>
                <a:spcPct val="100000"/>
              </a:lnSpc>
              <a:spcBef>
                <a:spcPts val="0"/>
              </a:spcBef>
              <a:spcAft>
                <a:spcPts val="0"/>
              </a:spcAft>
              <a:buClr>
                <a:schemeClr val="dk1"/>
              </a:buClr>
              <a:buSzPts val="1400"/>
              <a:buNone/>
              <a:defRPr b="0">
                <a:solidFill>
                  <a:schemeClr val="dk1"/>
                </a:solidFill>
              </a:defRPr>
            </a:lvl7pPr>
            <a:lvl8pPr lvl="7" algn="ctr" rtl="0">
              <a:lnSpc>
                <a:spcPct val="100000"/>
              </a:lnSpc>
              <a:spcBef>
                <a:spcPts val="0"/>
              </a:spcBef>
              <a:spcAft>
                <a:spcPts val="0"/>
              </a:spcAft>
              <a:buClr>
                <a:schemeClr val="dk1"/>
              </a:buClr>
              <a:buSzPts val="1400"/>
              <a:buNone/>
              <a:defRPr b="0">
                <a:solidFill>
                  <a:schemeClr val="dk1"/>
                </a:solidFill>
              </a:defRPr>
            </a:lvl8pPr>
            <a:lvl9pPr lvl="8" algn="ctr" rtl="0">
              <a:lnSpc>
                <a:spcPct val="100000"/>
              </a:lnSpc>
              <a:spcBef>
                <a:spcPts val="0"/>
              </a:spcBef>
              <a:spcAft>
                <a:spcPts val="0"/>
              </a:spcAft>
              <a:buClr>
                <a:schemeClr val="dk1"/>
              </a:buClr>
              <a:buSzPts val="1400"/>
              <a:buNone/>
              <a:defRPr b="0">
                <a:solidFill>
                  <a:schemeClr val="dk1"/>
                </a:solidFill>
              </a:defRPr>
            </a:lvl9pPr>
          </a:lstStyle>
          <a:p>
            <a:endParaRPr/>
          </a:p>
        </p:txBody>
      </p:sp>
      <p:sp>
        <p:nvSpPr>
          <p:cNvPr id="86" name="Google Shape;86;p5"/>
          <p:cNvSpPr txBox="1">
            <a:spLocks noGrp="1"/>
          </p:cNvSpPr>
          <p:nvPr>
            <p:ph type="subTitle" idx="4"/>
          </p:nvPr>
        </p:nvSpPr>
        <p:spPr>
          <a:xfrm>
            <a:off x="3497912" y="4693367"/>
            <a:ext cx="5548400" cy="1121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sz="1867" b="0">
                <a:solidFill>
                  <a:schemeClr val="dk1"/>
                </a:solidFill>
              </a:defRPr>
            </a:lvl1pPr>
            <a:lvl2pPr lvl="1" algn="ctr" rtl="0">
              <a:lnSpc>
                <a:spcPct val="100000"/>
              </a:lnSpc>
              <a:spcBef>
                <a:spcPts val="0"/>
              </a:spcBef>
              <a:spcAft>
                <a:spcPts val="0"/>
              </a:spcAft>
              <a:buClr>
                <a:schemeClr val="dk1"/>
              </a:buClr>
              <a:buSzPts val="1400"/>
              <a:buNone/>
              <a:defRPr b="0">
                <a:solidFill>
                  <a:schemeClr val="dk1"/>
                </a:solidFill>
              </a:defRPr>
            </a:lvl2pPr>
            <a:lvl3pPr lvl="2" algn="ctr" rtl="0">
              <a:lnSpc>
                <a:spcPct val="100000"/>
              </a:lnSpc>
              <a:spcBef>
                <a:spcPts val="0"/>
              </a:spcBef>
              <a:spcAft>
                <a:spcPts val="0"/>
              </a:spcAft>
              <a:buClr>
                <a:schemeClr val="dk1"/>
              </a:buClr>
              <a:buSzPts val="1400"/>
              <a:buNone/>
              <a:defRPr b="0">
                <a:solidFill>
                  <a:schemeClr val="dk1"/>
                </a:solidFill>
              </a:defRPr>
            </a:lvl3pPr>
            <a:lvl4pPr lvl="3" algn="ctr" rtl="0">
              <a:lnSpc>
                <a:spcPct val="100000"/>
              </a:lnSpc>
              <a:spcBef>
                <a:spcPts val="0"/>
              </a:spcBef>
              <a:spcAft>
                <a:spcPts val="0"/>
              </a:spcAft>
              <a:buClr>
                <a:schemeClr val="dk1"/>
              </a:buClr>
              <a:buSzPts val="1400"/>
              <a:buNone/>
              <a:defRPr b="0">
                <a:solidFill>
                  <a:schemeClr val="dk1"/>
                </a:solidFill>
              </a:defRPr>
            </a:lvl4pPr>
            <a:lvl5pPr lvl="4" algn="ctr" rtl="0">
              <a:lnSpc>
                <a:spcPct val="100000"/>
              </a:lnSpc>
              <a:spcBef>
                <a:spcPts val="0"/>
              </a:spcBef>
              <a:spcAft>
                <a:spcPts val="0"/>
              </a:spcAft>
              <a:buClr>
                <a:schemeClr val="dk1"/>
              </a:buClr>
              <a:buSzPts val="1400"/>
              <a:buNone/>
              <a:defRPr b="0">
                <a:solidFill>
                  <a:schemeClr val="dk1"/>
                </a:solidFill>
              </a:defRPr>
            </a:lvl5pPr>
            <a:lvl6pPr lvl="5" algn="ctr" rtl="0">
              <a:lnSpc>
                <a:spcPct val="100000"/>
              </a:lnSpc>
              <a:spcBef>
                <a:spcPts val="0"/>
              </a:spcBef>
              <a:spcAft>
                <a:spcPts val="0"/>
              </a:spcAft>
              <a:buClr>
                <a:schemeClr val="dk1"/>
              </a:buClr>
              <a:buSzPts val="1400"/>
              <a:buNone/>
              <a:defRPr b="0">
                <a:solidFill>
                  <a:schemeClr val="dk1"/>
                </a:solidFill>
              </a:defRPr>
            </a:lvl6pPr>
            <a:lvl7pPr lvl="6" algn="ctr" rtl="0">
              <a:lnSpc>
                <a:spcPct val="100000"/>
              </a:lnSpc>
              <a:spcBef>
                <a:spcPts val="0"/>
              </a:spcBef>
              <a:spcAft>
                <a:spcPts val="0"/>
              </a:spcAft>
              <a:buClr>
                <a:schemeClr val="dk1"/>
              </a:buClr>
              <a:buSzPts val="1400"/>
              <a:buNone/>
              <a:defRPr b="0">
                <a:solidFill>
                  <a:schemeClr val="dk1"/>
                </a:solidFill>
              </a:defRPr>
            </a:lvl7pPr>
            <a:lvl8pPr lvl="7" algn="ctr" rtl="0">
              <a:lnSpc>
                <a:spcPct val="100000"/>
              </a:lnSpc>
              <a:spcBef>
                <a:spcPts val="0"/>
              </a:spcBef>
              <a:spcAft>
                <a:spcPts val="0"/>
              </a:spcAft>
              <a:buClr>
                <a:schemeClr val="dk1"/>
              </a:buClr>
              <a:buSzPts val="1400"/>
              <a:buNone/>
              <a:defRPr b="0">
                <a:solidFill>
                  <a:schemeClr val="dk1"/>
                </a:solidFill>
              </a:defRPr>
            </a:lvl8pPr>
            <a:lvl9pPr lvl="8" algn="ctr" rtl="0">
              <a:lnSpc>
                <a:spcPct val="100000"/>
              </a:lnSpc>
              <a:spcBef>
                <a:spcPts val="0"/>
              </a:spcBef>
              <a:spcAft>
                <a:spcPts val="0"/>
              </a:spcAft>
              <a:buClr>
                <a:schemeClr val="dk1"/>
              </a:buClr>
              <a:buSzPts val="1400"/>
              <a:buNone/>
              <a:defRPr b="0">
                <a:solidFill>
                  <a:schemeClr val="dk1"/>
                </a:solidFill>
              </a:defRPr>
            </a:lvl9pPr>
          </a:lstStyle>
          <a:p>
            <a:endParaRPr/>
          </a:p>
        </p:txBody>
      </p:sp>
      <p:sp>
        <p:nvSpPr>
          <p:cNvPr id="87" name="Google Shape;87;p5"/>
          <p:cNvSpPr txBox="1">
            <a:spLocks noGrp="1"/>
          </p:cNvSpPr>
          <p:nvPr>
            <p:ph type="title"/>
          </p:nvPr>
        </p:nvSpPr>
        <p:spPr>
          <a:xfrm>
            <a:off x="960000" y="710567"/>
            <a:ext cx="10272000" cy="77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sz="4667"/>
            </a:lvl1pPr>
            <a:lvl2pPr lvl="1" algn="ctr" rtl="0">
              <a:spcBef>
                <a:spcPts val="0"/>
              </a:spcBef>
              <a:spcAft>
                <a:spcPts val="0"/>
              </a:spcAft>
              <a:buSzPts val="3100"/>
              <a:buNone/>
              <a:defRPr sz="4133"/>
            </a:lvl2pPr>
            <a:lvl3pPr lvl="2" algn="ctr" rtl="0">
              <a:spcBef>
                <a:spcPts val="0"/>
              </a:spcBef>
              <a:spcAft>
                <a:spcPts val="0"/>
              </a:spcAft>
              <a:buSzPts val="3100"/>
              <a:buNone/>
              <a:defRPr sz="4133"/>
            </a:lvl3pPr>
            <a:lvl4pPr lvl="3" algn="ctr" rtl="0">
              <a:spcBef>
                <a:spcPts val="0"/>
              </a:spcBef>
              <a:spcAft>
                <a:spcPts val="0"/>
              </a:spcAft>
              <a:buSzPts val="3100"/>
              <a:buNone/>
              <a:defRPr sz="4133"/>
            </a:lvl4pPr>
            <a:lvl5pPr lvl="4" algn="ctr" rtl="0">
              <a:spcBef>
                <a:spcPts val="0"/>
              </a:spcBef>
              <a:spcAft>
                <a:spcPts val="0"/>
              </a:spcAft>
              <a:buSzPts val="3100"/>
              <a:buNone/>
              <a:defRPr sz="4133"/>
            </a:lvl5pPr>
            <a:lvl6pPr lvl="5" algn="ctr" rtl="0">
              <a:spcBef>
                <a:spcPts val="0"/>
              </a:spcBef>
              <a:spcAft>
                <a:spcPts val="0"/>
              </a:spcAft>
              <a:buSzPts val="3100"/>
              <a:buNone/>
              <a:defRPr sz="4133"/>
            </a:lvl6pPr>
            <a:lvl7pPr lvl="6" algn="ctr" rtl="0">
              <a:spcBef>
                <a:spcPts val="0"/>
              </a:spcBef>
              <a:spcAft>
                <a:spcPts val="0"/>
              </a:spcAft>
              <a:buSzPts val="3100"/>
              <a:buNone/>
              <a:defRPr sz="4133"/>
            </a:lvl7pPr>
            <a:lvl8pPr lvl="7" algn="ctr" rtl="0">
              <a:spcBef>
                <a:spcPts val="0"/>
              </a:spcBef>
              <a:spcAft>
                <a:spcPts val="0"/>
              </a:spcAft>
              <a:buSzPts val="3100"/>
              <a:buNone/>
              <a:defRPr sz="4133"/>
            </a:lvl8pPr>
            <a:lvl9pPr lvl="8" algn="ctr" rtl="0">
              <a:spcBef>
                <a:spcPts val="0"/>
              </a:spcBef>
              <a:spcAft>
                <a:spcPts val="0"/>
              </a:spcAft>
              <a:buSzPts val="3100"/>
              <a:buNone/>
              <a:defRPr sz="4133"/>
            </a:lvl9pPr>
          </a:lstStyle>
          <a:p>
            <a:endParaRPr/>
          </a:p>
        </p:txBody>
      </p:sp>
      <p:sp>
        <p:nvSpPr>
          <p:cNvPr id="88" name="Google Shape;88;p5"/>
          <p:cNvSpPr/>
          <p:nvPr/>
        </p:nvSpPr>
        <p:spPr>
          <a:xfrm rot="5798132">
            <a:off x="9933574" y="1117935"/>
            <a:ext cx="3092127" cy="2637485"/>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C02E">
              <a:alpha val="355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5"/>
          <p:cNvSpPr/>
          <p:nvPr/>
        </p:nvSpPr>
        <p:spPr>
          <a:xfrm>
            <a:off x="-400836" y="5150899"/>
            <a:ext cx="2518771" cy="2148464"/>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7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5"/>
          <p:cNvSpPr/>
          <p:nvPr/>
        </p:nvSpPr>
        <p:spPr>
          <a:xfrm rot="-9298194">
            <a:off x="-1119850" y="-1516143"/>
            <a:ext cx="3092156" cy="2637515"/>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3787C5">
              <a:alpha val="397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5"/>
          <p:cNvSpPr/>
          <p:nvPr/>
        </p:nvSpPr>
        <p:spPr>
          <a:xfrm rot="4988191">
            <a:off x="-693651" y="-665715"/>
            <a:ext cx="2427384" cy="2201092"/>
          </a:xfrm>
          <a:custGeom>
            <a:avLst/>
            <a:gdLst/>
            <a:ahLst/>
            <a:cxnLst/>
            <a:rect l="l" t="t" r="r" b="b"/>
            <a:pathLst>
              <a:path w="72824" h="66035" extrusionOk="0">
                <a:moveTo>
                  <a:pt x="27044" y="17433"/>
                </a:moveTo>
                <a:lnTo>
                  <a:pt x="26936" y="17758"/>
                </a:lnTo>
                <a:lnTo>
                  <a:pt x="26827" y="18138"/>
                </a:lnTo>
                <a:lnTo>
                  <a:pt x="26447" y="18736"/>
                </a:lnTo>
                <a:lnTo>
                  <a:pt x="26067" y="19279"/>
                </a:lnTo>
                <a:lnTo>
                  <a:pt x="25850" y="19442"/>
                </a:lnTo>
                <a:lnTo>
                  <a:pt x="25741" y="19496"/>
                </a:lnTo>
                <a:lnTo>
                  <a:pt x="25687" y="19496"/>
                </a:lnTo>
                <a:lnTo>
                  <a:pt x="25524" y="19387"/>
                </a:lnTo>
                <a:lnTo>
                  <a:pt x="25524" y="19333"/>
                </a:lnTo>
                <a:lnTo>
                  <a:pt x="25524" y="19279"/>
                </a:lnTo>
                <a:lnTo>
                  <a:pt x="25633" y="19225"/>
                </a:lnTo>
                <a:lnTo>
                  <a:pt x="25958" y="18953"/>
                </a:lnTo>
                <a:lnTo>
                  <a:pt x="26230" y="18627"/>
                </a:lnTo>
                <a:lnTo>
                  <a:pt x="26664" y="17976"/>
                </a:lnTo>
                <a:lnTo>
                  <a:pt x="26827" y="17650"/>
                </a:lnTo>
                <a:lnTo>
                  <a:pt x="26936" y="17541"/>
                </a:lnTo>
                <a:lnTo>
                  <a:pt x="27044" y="17433"/>
                </a:lnTo>
                <a:close/>
                <a:moveTo>
                  <a:pt x="63266" y="45182"/>
                </a:moveTo>
                <a:lnTo>
                  <a:pt x="63320" y="45236"/>
                </a:lnTo>
                <a:lnTo>
                  <a:pt x="63320" y="45345"/>
                </a:lnTo>
                <a:lnTo>
                  <a:pt x="63320" y="45454"/>
                </a:lnTo>
                <a:lnTo>
                  <a:pt x="63266" y="45508"/>
                </a:lnTo>
                <a:lnTo>
                  <a:pt x="63211" y="45508"/>
                </a:lnTo>
                <a:lnTo>
                  <a:pt x="63048" y="45454"/>
                </a:lnTo>
                <a:lnTo>
                  <a:pt x="62994" y="45345"/>
                </a:lnTo>
                <a:lnTo>
                  <a:pt x="63048" y="45291"/>
                </a:lnTo>
                <a:lnTo>
                  <a:pt x="63048" y="45236"/>
                </a:lnTo>
                <a:lnTo>
                  <a:pt x="63211" y="45182"/>
                </a:lnTo>
                <a:close/>
                <a:moveTo>
                  <a:pt x="54740" y="49744"/>
                </a:moveTo>
                <a:lnTo>
                  <a:pt x="54957" y="49852"/>
                </a:lnTo>
                <a:lnTo>
                  <a:pt x="55011" y="49907"/>
                </a:lnTo>
                <a:lnTo>
                  <a:pt x="55120" y="50015"/>
                </a:lnTo>
                <a:lnTo>
                  <a:pt x="55066" y="50070"/>
                </a:lnTo>
                <a:lnTo>
                  <a:pt x="55011" y="50070"/>
                </a:lnTo>
                <a:lnTo>
                  <a:pt x="54794" y="50015"/>
                </a:lnTo>
                <a:lnTo>
                  <a:pt x="54740" y="49907"/>
                </a:lnTo>
                <a:lnTo>
                  <a:pt x="54685" y="49852"/>
                </a:lnTo>
                <a:lnTo>
                  <a:pt x="54685" y="49744"/>
                </a:lnTo>
                <a:close/>
                <a:moveTo>
                  <a:pt x="32855" y="53436"/>
                </a:moveTo>
                <a:lnTo>
                  <a:pt x="32909" y="53654"/>
                </a:lnTo>
                <a:lnTo>
                  <a:pt x="32855" y="53871"/>
                </a:lnTo>
                <a:lnTo>
                  <a:pt x="32801" y="53654"/>
                </a:lnTo>
                <a:lnTo>
                  <a:pt x="32855" y="53436"/>
                </a:lnTo>
                <a:close/>
                <a:moveTo>
                  <a:pt x="4888" y="54631"/>
                </a:moveTo>
                <a:lnTo>
                  <a:pt x="5051" y="54794"/>
                </a:lnTo>
                <a:lnTo>
                  <a:pt x="5105" y="54848"/>
                </a:lnTo>
                <a:lnTo>
                  <a:pt x="5051" y="54957"/>
                </a:lnTo>
                <a:lnTo>
                  <a:pt x="4943" y="55283"/>
                </a:lnTo>
                <a:lnTo>
                  <a:pt x="4671" y="55826"/>
                </a:lnTo>
                <a:lnTo>
                  <a:pt x="4671" y="55500"/>
                </a:lnTo>
                <a:lnTo>
                  <a:pt x="4780" y="55174"/>
                </a:lnTo>
                <a:lnTo>
                  <a:pt x="4834" y="54903"/>
                </a:lnTo>
                <a:lnTo>
                  <a:pt x="4888" y="54631"/>
                </a:lnTo>
                <a:close/>
                <a:moveTo>
                  <a:pt x="3856" y="57183"/>
                </a:moveTo>
                <a:lnTo>
                  <a:pt x="3911" y="57238"/>
                </a:lnTo>
                <a:lnTo>
                  <a:pt x="3965" y="57401"/>
                </a:lnTo>
                <a:lnTo>
                  <a:pt x="3856" y="58378"/>
                </a:lnTo>
                <a:lnTo>
                  <a:pt x="3802" y="58487"/>
                </a:lnTo>
                <a:lnTo>
                  <a:pt x="3476" y="58215"/>
                </a:lnTo>
                <a:lnTo>
                  <a:pt x="3368" y="58052"/>
                </a:lnTo>
                <a:lnTo>
                  <a:pt x="3259" y="57889"/>
                </a:lnTo>
                <a:lnTo>
                  <a:pt x="3313" y="57726"/>
                </a:lnTo>
                <a:lnTo>
                  <a:pt x="3422" y="57509"/>
                </a:lnTo>
                <a:lnTo>
                  <a:pt x="3585" y="57292"/>
                </a:lnTo>
                <a:lnTo>
                  <a:pt x="3748" y="57183"/>
                </a:lnTo>
                <a:close/>
                <a:moveTo>
                  <a:pt x="41381" y="58867"/>
                </a:moveTo>
                <a:lnTo>
                  <a:pt x="41489" y="58921"/>
                </a:lnTo>
                <a:lnTo>
                  <a:pt x="41652" y="59030"/>
                </a:lnTo>
                <a:lnTo>
                  <a:pt x="41815" y="59193"/>
                </a:lnTo>
                <a:lnTo>
                  <a:pt x="41598" y="59193"/>
                </a:lnTo>
                <a:lnTo>
                  <a:pt x="41489" y="59247"/>
                </a:lnTo>
                <a:lnTo>
                  <a:pt x="41381" y="59301"/>
                </a:lnTo>
                <a:lnTo>
                  <a:pt x="41272" y="59301"/>
                </a:lnTo>
                <a:lnTo>
                  <a:pt x="41218" y="59247"/>
                </a:lnTo>
                <a:lnTo>
                  <a:pt x="41218" y="59084"/>
                </a:lnTo>
                <a:lnTo>
                  <a:pt x="41272" y="58921"/>
                </a:lnTo>
                <a:lnTo>
                  <a:pt x="41327" y="58867"/>
                </a:lnTo>
                <a:close/>
                <a:moveTo>
                  <a:pt x="39100" y="59681"/>
                </a:moveTo>
                <a:lnTo>
                  <a:pt x="39154" y="59736"/>
                </a:lnTo>
                <a:lnTo>
                  <a:pt x="39209" y="59790"/>
                </a:lnTo>
                <a:lnTo>
                  <a:pt x="39154" y="59953"/>
                </a:lnTo>
                <a:lnTo>
                  <a:pt x="38991" y="60224"/>
                </a:lnTo>
                <a:lnTo>
                  <a:pt x="38829" y="60496"/>
                </a:lnTo>
                <a:lnTo>
                  <a:pt x="38720" y="60659"/>
                </a:lnTo>
                <a:lnTo>
                  <a:pt x="38666" y="60822"/>
                </a:lnTo>
                <a:lnTo>
                  <a:pt x="38611" y="60713"/>
                </a:lnTo>
                <a:lnTo>
                  <a:pt x="38557" y="60713"/>
                </a:lnTo>
                <a:lnTo>
                  <a:pt x="38503" y="60605"/>
                </a:lnTo>
                <a:lnTo>
                  <a:pt x="38557" y="60496"/>
                </a:lnTo>
                <a:lnTo>
                  <a:pt x="38774" y="60170"/>
                </a:lnTo>
                <a:lnTo>
                  <a:pt x="38937" y="59790"/>
                </a:lnTo>
                <a:lnTo>
                  <a:pt x="38991" y="59681"/>
                </a:lnTo>
                <a:close/>
                <a:moveTo>
                  <a:pt x="7603" y="60007"/>
                </a:moveTo>
                <a:lnTo>
                  <a:pt x="6735" y="61039"/>
                </a:lnTo>
                <a:lnTo>
                  <a:pt x="6680" y="61093"/>
                </a:lnTo>
                <a:lnTo>
                  <a:pt x="6626" y="61093"/>
                </a:lnTo>
                <a:lnTo>
                  <a:pt x="6572" y="61039"/>
                </a:lnTo>
                <a:lnTo>
                  <a:pt x="6572" y="60985"/>
                </a:lnTo>
                <a:lnTo>
                  <a:pt x="6952" y="60442"/>
                </a:lnTo>
                <a:lnTo>
                  <a:pt x="7169" y="60170"/>
                </a:lnTo>
                <a:lnTo>
                  <a:pt x="7332" y="60062"/>
                </a:lnTo>
                <a:lnTo>
                  <a:pt x="7495" y="60007"/>
                </a:lnTo>
                <a:close/>
                <a:moveTo>
                  <a:pt x="28674" y="62451"/>
                </a:moveTo>
                <a:lnTo>
                  <a:pt x="28728" y="62505"/>
                </a:lnTo>
                <a:lnTo>
                  <a:pt x="28782" y="62505"/>
                </a:lnTo>
                <a:lnTo>
                  <a:pt x="28837" y="62560"/>
                </a:lnTo>
                <a:lnTo>
                  <a:pt x="28782" y="62668"/>
                </a:lnTo>
                <a:lnTo>
                  <a:pt x="28348" y="63374"/>
                </a:lnTo>
                <a:lnTo>
                  <a:pt x="28239" y="63428"/>
                </a:lnTo>
                <a:lnTo>
                  <a:pt x="28131" y="63428"/>
                </a:lnTo>
                <a:lnTo>
                  <a:pt x="27913" y="63374"/>
                </a:lnTo>
                <a:lnTo>
                  <a:pt x="27859" y="63320"/>
                </a:lnTo>
                <a:lnTo>
                  <a:pt x="27805" y="63211"/>
                </a:lnTo>
                <a:lnTo>
                  <a:pt x="27805" y="63103"/>
                </a:lnTo>
                <a:lnTo>
                  <a:pt x="27859" y="62994"/>
                </a:lnTo>
                <a:lnTo>
                  <a:pt x="28022" y="62885"/>
                </a:lnTo>
                <a:lnTo>
                  <a:pt x="28293" y="62722"/>
                </a:lnTo>
                <a:lnTo>
                  <a:pt x="28565" y="62505"/>
                </a:lnTo>
                <a:lnTo>
                  <a:pt x="28674" y="62451"/>
                </a:lnTo>
                <a:close/>
                <a:moveTo>
                  <a:pt x="27370" y="63863"/>
                </a:moveTo>
                <a:lnTo>
                  <a:pt x="27425" y="63917"/>
                </a:lnTo>
                <a:lnTo>
                  <a:pt x="27425" y="64026"/>
                </a:lnTo>
                <a:lnTo>
                  <a:pt x="27479" y="64080"/>
                </a:lnTo>
                <a:lnTo>
                  <a:pt x="27533" y="64134"/>
                </a:lnTo>
                <a:lnTo>
                  <a:pt x="27533" y="64189"/>
                </a:lnTo>
                <a:lnTo>
                  <a:pt x="27479" y="64297"/>
                </a:lnTo>
                <a:lnTo>
                  <a:pt x="27425" y="64406"/>
                </a:lnTo>
                <a:lnTo>
                  <a:pt x="27262" y="64514"/>
                </a:lnTo>
                <a:lnTo>
                  <a:pt x="27153" y="64569"/>
                </a:lnTo>
                <a:lnTo>
                  <a:pt x="27099" y="64514"/>
                </a:lnTo>
                <a:lnTo>
                  <a:pt x="27099" y="64460"/>
                </a:lnTo>
                <a:lnTo>
                  <a:pt x="27262" y="63971"/>
                </a:lnTo>
                <a:lnTo>
                  <a:pt x="27316" y="63917"/>
                </a:lnTo>
                <a:lnTo>
                  <a:pt x="27316" y="63863"/>
                </a:lnTo>
                <a:close/>
                <a:moveTo>
                  <a:pt x="33995" y="1521"/>
                </a:moveTo>
                <a:lnTo>
                  <a:pt x="34213" y="1576"/>
                </a:lnTo>
                <a:lnTo>
                  <a:pt x="34647" y="1847"/>
                </a:lnTo>
                <a:lnTo>
                  <a:pt x="34919" y="2010"/>
                </a:lnTo>
                <a:lnTo>
                  <a:pt x="35136" y="2064"/>
                </a:lnTo>
                <a:lnTo>
                  <a:pt x="35462" y="2173"/>
                </a:lnTo>
                <a:lnTo>
                  <a:pt x="35788" y="2336"/>
                </a:lnTo>
                <a:lnTo>
                  <a:pt x="36005" y="2553"/>
                </a:lnTo>
                <a:lnTo>
                  <a:pt x="36276" y="2770"/>
                </a:lnTo>
                <a:lnTo>
                  <a:pt x="36439" y="3042"/>
                </a:lnTo>
                <a:lnTo>
                  <a:pt x="36602" y="3368"/>
                </a:lnTo>
                <a:lnTo>
                  <a:pt x="37308" y="4399"/>
                </a:lnTo>
                <a:lnTo>
                  <a:pt x="37525" y="4671"/>
                </a:lnTo>
                <a:lnTo>
                  <a:pt x="37634" y="4997"/>
                </a:lnTo>
                <a:lnTo>
                  <a:pt x="37797" y="5648"/>
                </a:lnTo>
                <a:lnTo>
                  <a:pt x="37905" y="5866"/>
                </a:lnTo>
                <a:lnTo>
                  <a:pt x="38014" y="6083"/>
                </a:lnTo>
                <a:lnTo>
                  <a:pt x="38286" y="6409"/>
                </a:lnTo>
                <a:lnTo>
                  <a:pt x="38611" y="6735"/>
                </a:lnTo>
                <a:lnTo>
                  <a:pt x="38937" y="7060"/>
                </a:lnTo>
                <a:lnTo>
                  <a:pt x="39426" y="7386"/>
                </a:lnTo>
                <a:lnTo>
                  <a:pt x="39697" y="7495"/>
                </a:lnTo>
                <a:lnTo>
                  <a:pt x="40023" y="7549"/>
                </a:lnTo>
                <a:lnTo>
                  <a:pt x="40186" y="7658"/>
                </a:lnTo>
                <a:lnTo>
                  <a:pt x="40403" y="7712"/>
                </a:lnTo>
                <a:lnTo>
                  <a:pt x="40566" y="7766"/>
                </a:lnTo>
                <a:lnTo>
                  <a:pt x="40946" y="7821"/>
                </a:lnTo>
                <a:lnTo>
                  <a:pt x="41327" y="7875"/>
                </a:lnTo>
                <a:lnTo>
                  <a:pt x="41707" y="7875"/>
                </a:lnTo>
                <a:lnTo>
                  <a:pt x="41978" y="7821"/>
                </a:lnTo>
                <a:lnTo>
                  <a:pt x="42195" y="7821"/>
                </a:lnTo>
                <a:lnTo>
                  <a:pt x="42630" y="7929"/>
                </a:lnTo>
                <a:lnTo>
                  <a:pt x="43010" y="7984"/>
                </a:lnTo>
                <a:lnTo>
                  <a:pt x="43282" y="8038"/>
                </a:lnTo>
                <a:lnTo>
                  <a:pt x="43607" y="8146"/>
                </a:lnTo>
                <a:lnTo>
                  <a:pt x="43825" y="8309"/>
                </a:lnTo>
                <a:lnTo>
                  <a:pt x="44096" y="8527"/>
                </a:lnTo>
                <a:lnTo>
                  <a:pt x="44313" y="8744"/>
                </a:lnTo>
                <a:lnTo>
                  <a:pt x="44476" y="8961"/>
                </a:lnTo>
                <a:lnTo>
                  <a:pt x="44639" y="9287"/>
                </a:lnTo>
                <a:lnTo>
                  <a:pt x="44748" y="9504"/>
                </a:lnTo>
                <a:lnTo>
                  <a:pt x="44802" y="9776"/>
                </a:lnTo>
                <a:lnTo>
                  <a:pt x="44911" y="10264"/>
                </a:lnTo>
                <a:lnTo>
                  <a:pt x="45128" y="12382"/>
                </a:lnTo>
                <a:lnTo>
                  <a:pt x="45236" y="12925"/>
                </a:lnTo>
                <a:lnTo>
                  <a:pt x="45399" y="13468"/>
                </a:lnTo>
                <a:lnTo>
                  <a:pt x="45617" y="14011"/>
                </a:lnTo>
                <a:lnTo>
                  <a:pt x="45888" y="14500"/>
                </a:lnTo>
                <a:lnTo>
                  <a:pt x="46214" y="14880"/>
                </a:lnTo>
                <a:lnTo>
                  <a:pt x="46540" y="15206"/>
                </a:lnTo>
                <a:lnTo>
                  <a:pt x="46757" y="15315"/>
                </a:lnTo>
                <a:lnTo>
                  <a:pt x="46974" y="15369"/>
                </a:lnTo>
                <a:lnTo>
                  <a:pt x="47191" y="15423"/>
                </a:lnTo>
                <a:lnTo>
                  <a:pt x="47463" y="15423"/>
                </a:lnTo>
                <a:lnTo>
                  <a:pt x="47626" y="15478"/>
                </a:lnTo>
                <a:lnTo>
                  <a:pt x="47843" y="15478"/>
                </a:lnTo>
                <a:lnTo>
                  <a:pt x="48006" y="15532"/>
                </a:lnTo>
                <a:lnTo>
                  <a:pt x="48169" y="15532"/>
                </a:lnTo>
                <a:lnTo>
                  <a:pt x="48929" y="15478"/>
                </a:lnTo>
                <a:lnTo>
                  <a:pt x="49255" y="15478"/>
                </a:lnTo>
                <a:lnTo>
                  <a:pt x="49581" y="15423"/>
                </a:lnTo>
                <a:lnTo>
                  <a:pt x="49907" y="15369"/>
                </a:lnTo>
                <a:lnTo>
                  <a:pt x="50232" y="15369"/>
                </a:lnTo>
                <a:lnTo>
                  <a:pt x="50776" y="15423"/>
                </a:lnTo>
                <a:lnTo>
                  <a:pt x="51210" y="15586"/>
                </a:lnTo>
                <a:lnTo>
                  <a:pt x="51590" y="15803"/>
                </a:lnTo>
                <a:lnTo>
                  <a:pt x="51916" y="16129"/>
                </a:lnTo>
                <a:lnTo>
                  <a:pt x="52187" y="16509"/>
                </a:lnTo>
                <a:lnTo>
                  <a:pt x="52350" y="16781"/>
                </a:lnTo>
                <a:lnTo>
                  <a:pt x="52513" y="17107"/>
                </a:lnTo>
                <a:lnTo>
                  <a:pt x="52785" y="17758"/>
                </a:lnTo>
                <a:lnTo>
                  <a:pt x="53436" y="19279"/>
                </a:lnTo>
                <a:lnTo>
                  <a:pt x="53654" y="19822"/>
                </a:lnTo>
                <a:lnTo>
                  <a:pt x="53925" y="20311"/>
                </a:lnTo>
                <a:lnTo>
                  <a:pt x="54088" y="20745"/>
                </a:lnTo>
                <a:lnTo>
                  <a:pt x="54197" y="20908"/>
                </a:lnTo>
                <a:lnTo>
                  <a:pt x="54305" y="21071"/>
                </a:lnTo>
                <a:lnTo>
                  <a:pt x="54523" y="21180"/>
                </a:lnTo>
                <a:lnTo>
                  <a:pt x="54685" y="21234"/>
                </a:lnTo>
                <a:lnTo>
                  <a:pt x="54848" y="21288"/>
                </a:lnTo>
                <a:lnTo>
                  <a:pt x="54903" y="21451"/>
                </a:lnTo>
                <a:lnTo>
                  <a:pt x="54957" y="21614"/>
                </a:lnTo>
                <a:lnTo>
                  <a:pt x="55011" y="21777"/>
                </a:lnTo>
                <a:lnTo>
                  <a:pt x="55283" y="21994"/>
                </a:lnTo>
                <a:lnTo>
                  <a:pt x="55663" y="22320"/>
                </a:lnTo>
                <a:lnTo>
                  <a:pt x="56043" y="22700"/>
                </a:lnTo>
                <a:lnTo>
                  <a:pt x="56260" y="22917"/>
                </a:lnTo>
                <a:lnTo>
                  <a:pt x="56532" y="23026"/>
                </a:lnTo>
                <a:lnTo>
                  <a:pt x="57021" y="23297"/>
                </a:lnTo>
                <a:lnTo>
                  <a:pt x="57129" y="23297"/>
                </a:lnTo>
                <a:lnTo>
                  <a:pt x="57238" y="23243"/>
                </a:lnTo>
                <a:lnTo>
                  <a:pt x="57346" y="23243"/>
                </a:lnTo>
                <a:lnTo>
                  <a:pt x="57401" y="23189"/>
                </a:lnTo>
                <a:lnTo>
                  <a:pt x="57727" y="23243"/>
                </a:lnTo>
                <a:lnTo>
                  <a:pt x="58052" y="23243"/>
                </a:lnTo>
                <a:lnTo>
                  <a:pt x="58432" y="23189"/>
                </a:lnTo>
                <a:lnTo>
                  <a:pt x="58758" y="23189"/>
                </a:lnTo>
                <a:lnTo>
                  <a:pt x="59464" y="23243"/>
                </a:lnTo>
                <a:lnTo>
                  <a:pt x="60170" y="23297"/>
                </a:lnTo>
                <a:lnTo>
                  <a:pt x="60985" y="23406"/>
                </a:lnTo>
                <a:lnTo>
                  <a:pt x="61365" y="23460"/>
                </a:lnTo>
                <a:lnTo>
                  <a:pt x="61745" y="23623"/>
                </a:lnTo>
                <a:lnTo>
                  <a:pt x="61908" y="23732"/>
                </a:lnTo>
                <a:lnTo>
                  <a:pt x="62125" y="23949"/>
                </a:lnTo>
                <a:lnTo>
                  <a:pt x="62234" y="24166"/>
                </a:lnTo>
                <a:lnTo>
                  <a:pt x="62288" y="24384"/>
                </a:lnTo>
                <a:lnTo>
                  <a:pt x="62342" y="24872"/>
                </a:lnTo>
                <a:lnTo>
                  <a:pt x="62397" y="25307"/>
                </a:lnTo>
                <a:lnTo>
                  <a:pt x="62614" y="26230"/>
                </a:lnTo>
                <a:lnTo>
                  <a:pt x="62668" y="26664"/>
                </a:lnTo>
                <a:lnTo>
                  <a:pt x="62668" y="26936"/>
                </a:lnTo>
                <a:lnTo>
                  <a:pt x="62614" y="27153"/>
                </a:lnTo>
                <a:lnTo>
                  <a:pt x="62560" y="27370"/>
                </a:lnTo>
                <a:lnTo>
                  <a:pt x="62614" y="27587"/>
                </a:lnTo>
                <a:lnTo>
                  <a:pt x="62723" y="27750"/>
                </a:lnTo>
                <a:lnTo>
                  <a:pt x="62831" y="27913"/>
                </a:lnTo>
                <a:lnTo>
                  <a:pt x="62994" y="28076"/>
                </a:lnTo>
                <a:lnTo>
                  <a:pt x="63048" y="28293"/>
                </a:lnTo>
                <a:lnTo>
                  <a:pt x="63103" y="28456"/>
                </a:lnTo>
                <a:lnTo>
                  <a:pt x="63103" y="28674"/>
                </a:lnTo>
                <a:lnTo>
                  <a:pt x="63103" y="28836"/>
                </a:lnTo>
                <a:lnTo>
                  <a:pt x="63157" y="28999"/>
                </a:lnTo>
                <a:lnTo>
                  <a:pt x="63320" y="29108"/>
                </a:lnTo>
                <a:lnTo>
                  <a:pt x="63483" y="29217"/>
                </a:lnTo>
                <a:lnTo>
                  <a:pt x="63646" y="29380"/>
                </a:lnTo>
                <a:lnTo>
                  <a:pt x="63809" y="29542"/>
                </a:lnTo>
                <a:lnTo>
                  <a:pt x="64026" y="29977"/>
                </a:lnTo>
                <a:lnTo>
                  <a:pt x="64297" y="30466"/>
                </a:lnTo>
                <a:lnTo>
                  <a:pt x="64623" y="30900"/>
                </a:lnTo>
                <a:lnTo>
                  <a:pt x="64786" y="31063"/>
                </a:lnTo>
                <a:lnTo>
                  <a:pt x="65003" y="31226"/>
                </a:lnTo>
                <a:lnTo>
                  <a:pt x="65275" y="31389"/>
                </a:lnTo>
                <a:lnTo>
                  <a:pt x="65546" y="31497"/>
                </a:lnTo>
                <a:lnTo>
                  <a:pt x="65926" y="31552"/>
                </a:lnTo>
                <a:lnTo>
                  <a:pt x="66307" y="31606"/>
                </a:lnTo>
                <a:lnTo>
                  <a:pt x="68207" y="32040"/>
                </a:lnTo>
                <a:lnTo>
                  <a:pt x="68913" y="32203"/>
                </a:lnTo>
                <a:lnTo>
                  <a:pt x="69619" y="32421"/>
                </a:lnTo>
                <a:lnTo>
                  <a:pt x="69891" y="32529"/>
                </a:lnTo>
                <a:lnTo>
                  <a:pt x="70108" y="32692"/>
                </a:lnTo>
                <a:lnTo>
                  <a:pt x="70325" y="32909"/>
                </a:lnTo>
                <a:lnTo>
                  <a:pt x="70542" y="33127"/>
                </a:lnTo>
                <a:lnTo>
                  <a:pt x="70760" y="33561"/>
                </a:lnTo>
                <a:lnTo>
                  <a:pt x="70922" y="33995"/>
                </a:lnTo>
                <a:lnTo>
                  <a:pt x="70977" y="34484"/>
                </a:lnTo>
                <a:lnTo>
                  <a:pt x="70922" y="34973"/>
                </a:lnTo>
                <a:lnTo>
                  <a:pt x="70760" y="35353"/>
                </a:lnTo>
                <a:lnTo>
                  <a:pt x="70542" y="35679"/>
                </a:lnTo>
                <a:lnTo>
                  <a:pt x="70271" y="35950"/>
                </a:lnTo>
                <a:lnTo>
                  <a:pt x="69891" y="36168"/>
                </a:lnTo>
                <a:lnTo>
                  <a:pt x="69619" y="36330"/>
                </a:lnTo>
                <a:lnTo>
                  <a:pt x="69348" y="36493"/>
                </a:lnTo>
                <a:lnTo>
                  <a:pt x="69130" y="36765"/>
                </a:lnTo>
                <a:lnTo>
                  <a:pt x="69022" y="37091"/>
                </a:lnTo>
                <a:lnTo>
                  <a:pt x="68968" y="37199"/>
                </a:lnTo>
                <a:lnTo>
                  <a:pt x="68859" y="37199"/>
                </a:lnTo>
                <a:lnTo>
                  <a:pt x="68696" y="37254"/>
                </a:lnTo>
                <a:lnTo>
                  <a:pt x="68479" y="37254"/>
                </a:lnTo>
                <a:lnTo>
                  <a:pt x="68262" y="37308"/>
                </a:lnTo>
                <a:lnTo>
                  <a:pt x="68044" y="37417"/>
                </a:lnTo>
                <a:lnTo>
                  <a:pt x="67936" y="37525"/>
                </a:lnTo>
                <a:lnTo>
                  <a:pt x="67773" y="37688"/>
                </a:lnTo>
                <a:lnTo>
                  <a:pt x="67610" y="38068"/>
                </a:lnTo>
                <a:lnTo>
                  <a:pt x="67447" y="38448"/>
                </a:lnTo>
                <a:lnTo>
                  <a:pt x="66904" y="39969"/>
                </a:lnTo>
                <a:lnTo>
                  <a:pt x="66524" y="41001"/>
                </a:lnTo>
                <a:lnTo>
                  <a:pt x="66089" y="41978"/>
                </a:lnTo>
                <a:lnTo>
                  <a:pt x="65872" y="42358"/>
                </a:lnTo>
                <a:lnTo>
                  <a:pt x="65764" y="42575"/>
                </a:lnTo>
                <a:lnTo>
                  <a:pt x="65601" y="42738"/>
                </a:lnTo>
                <a:lnTo>
                  <a:pt x="65329" y="42956"/>
                </a:lnTo>
                <a:lnTo>
                  <a:pt x="65058" y="43227"/>
                </a:lnTo>
                <a:lnTo>
                  <a:pt x="64732" y="43444"/>
                </a:lnTo>
                <a:lnTo>
                  <a:pt x="64569" y="43553"/>
                </a:lnTo>
                <a:lnTo>
                  <a:pt x="64352" y="43607"/>
                </a:lnTo>
                <a:lnTo>
                  <a:pt x="64243" y="43716"/>
                </a:lnTo>
                <a:lnTo>
                  <a:pt x="64080" y="43824"/>
                </a:lnTo>
                <a:lnTo>
                  <a:pt x="63972" y="43824"/>
                </a:lnTo>
                <a:lnTo>
                  <a:pt x="63809" y="43770"/>
                </a:lnTo>
                <a:lnTo>
                  <a:pt x="63591" y="43607"/>
                </a:lnTo>
                <a:lnTo>
                  <a:pt x="63428" y="43553"/>
                </a:lnTo>
                <a:lnTo>
                  <a:pt x="63320" y="43499"/>
                </a:lnTo>
                <a:lnTo>
                  <a:pt x="62668" y="43444"/>
                </a:lnTo>
                <a:lnTo>
                  <a:pt x="62397" y="43499"/>
                </a:lnTo>
                <a:lnTo>
                  <a:pt x="62071" y="43553"/>
                </a:lnTo>
                <a:lnTo>
                  <a:pt x="61691" y="43662"/>
                </a:lnTo>
                <a:lnTo>
                  <a:pt x="61311" y="43879"/>
                </a:lnTo>
                <a:lnTo>
                  <a:pt x="61039" y="44042"/>
                </a:lnTo>
                <a:lnTo>
                  <a:pt x="60713" y="44259"/>
                </a:lnTo>
                <a:lnTo>
                  <a:pt x="60279" y="44802"/>
                </a:lnTo>
                <a:lnTo>
                  <a:pt x="60007" y="45236"/>
                </a:lnTo>
                <a:lnTo>
                  <a:pt x="59736" y="45617"/>
                </a:lnTo>
                <a:lnTo>
                  <a:pt x="59681" y="45834"/>
                </a:lnTo>
                <a:lnTo>
                  <a:pt x="59627" y="46105"/>
                </a:lnTo>
                <a:lnTo>
                  <a:pt x="59247" y="46974"/>
                </a:lnTo>
                <a:lnTo>
                  <a:pt x="58813" y="47843"/>
                </a:lnTo>
                <a:lnTo>
                  <a:pt x="58487" y="48386"/>
                </a:lnTo>
                <a:lnTo>
                  <a:pt x="58324" y="48603"/>
                </a:lnTo>
                <a:lnTo>
                  <a:pt x="58161" y="48712"/>
                </a:lnTo>
                <a:lnTo>
                  <a:pt x="57889" y="48766"/>
                </a:lnTo>
                <a:lnTo>
                  <a:pt x="57672" y="48712"/>
                </a:lnTo>
                <a:lnTo>
                  <a:pt x="57183" y="48712"/>
                </a:lnTo>
                <a:lnTo>
                  <a:pt x="57075" y="48766"/>
                </a:lnTo>
                <a:lnTo>
                  <a:pt x="57021" y="48875"/>
                </a:lnTo>
                <a:lnTo>
                  <a:pt x="57075" y="48929"/>
                </a:lnTo>
                <a:lnTo>
                  <a:pt x="57075" y="49038"/>
                </a:lnTo>
                <a:lnTo>
                  <a:pt x="57075" y="49092"/>
                </a:lnTo>
                <a:lnTo>
                  <a:pt x="57183" y="49201"/>
                </a:lnTo>
                <a:lnTo>
                  <a:pt x="57455" y="49255"/>
                </a:lnTo>
                <a:lnTo>
                  <a:pt x="57564" y="49309"/>
                </a:lnTo>
                <a:lnTo>
                  <a:pt x="57727" y="49364"/>
                </a:lnTo>
                <a:lnTo>
                  <a:pt x="57835" y="49418"/>
                </a:lnTo>
                <a:lnTo>
                  <a:pt x="57889" y="49472"/>
                </a:lnTo>
                <a:lnTo>
                  <a:pt x="57835" y="49526"/>
                </a:lnTo>
                <a:lnTo>
                  <a:pt x="57835" y="49635"/>
                </a:lnTo>
                <a:lnTo>
                  <a:pt x="57672" y="49635"/>
                </a:lnTo>
                <a:lnTo>
                  <a:pt x="56423" y="49255"/>
                </a:lnTo>
                <a:lnTo>
                  <a:pt x="55989" y="49146"/>
                </a:lnTo>
                <a:lnTo>
                  <a:pt x="55609" y="49038"/>
                </a:lnTo>
                <a:lnTo>
                  <a:pt x="55446" y="49038"/>
                </a:lnTo>
                <a:lnTo>
                  <a:pt x="55283" y="48929"/>
                </a:lnTo>
                <a:lnTo>
                  <a:pt x="54903" y="48929"/>
                </a:lnTo>
                <a:lnTo>
                  <a:pt x="54685" y="49092"/>
                </a:lnTo>
                <a:lnTo>
                  <a:pt x="54468" y="49255"/>
                </a:lnTo>
                <a:lnTo>
                  <a:pt x="54197" y="49418"/>
                </a:lnTo>
                <a:lnTo>
                  <a:pt x="54034" y="49635"/>
                </a:lnTo>
                <a:lnTo>
                  <a:pt x="53654" y="50178"/>
                </a:lnTo>
                <a:lnTo>
                  <a:pt x="52948" y="51319"/>
                </a:lnTo>
                <a:lnTo>
                  <a:pt x="52839" y="51536"/>
                </a:lnTo>
                <a:lnTo>
                  <a:pt x="52785" y="51753"/>
                </a:lnTo>
                <a:lnTo>
                  <a:pt x="52622" y="52187"/>
                </a:lnTo>
                <a:lnTo>
                  <a:pt x="52405" y="52893"/>
                </a:lnTo>
                <a:lnTo>
                  <a:pt x="52025" y="53599"/>
                </a:lnTo>
                <a:lnTo>
                  <a:pt x="51862" y="53871"/>
                </a:lnTo>
                <a:lnTo>
                  <a:pt x="51644" y="54197"/>
                </a:lnTo>
                <a:lnTo>
                  <a:pt x="51373" y="54468"/>
                </a:lnTo>
                <a:lnTo>
                  <a:pt x="51047" y="54685"/>
                </a:lnTo>
                <a:lnTo>
                  <a:pt x="50721" y="54848"/>
                </a:lnTo>
                <a:lnTo>
                  <a:pt x="50015" y="54848"/>
                </a:lnTo>
                <a:lnTo>
                  <a:pt x="49744" y="54903"/>
                </a:lnTo>
                <a:lnTo>
                  <a:pt x="49527" y="54957"/>
                </a:lnTo>
                <a:lnTo>
                  <a:pt x="49309" y="55174"/>
                </a:lnTo>
                <a:lnTo>
                  <a:pt x="49092" y="55391"/>
                </a:lnTo>
                <a:lnTo>
                  <a:pt x="48875" y="55609"/>
                </a:lnTo>
                <a:lnTo>
                  <a:pt x="48549" y="55609"/>
                </a:lnTo>
                <a:lnTo>
                  <a:pt x="48440" y="55554"/>
                </a:lnTo>
                <a:lnTo>
                  <a:pt x="48223" y="55663"/>
                </a:lnTo>
                <a:lnTo>
                  <a:pt x="48060" y="55771"/>
                </a:lnTo>
                <a:lnTo>
                  <a:pt x="47897" y="55934"/>
                </a:lnTo>
                <a:lnTo>
                  <a:pt x="47734" y="56152"/>
                </a:lnTo>
                <a:lnTo>
                  <a:pt x="47572" y="56369"/>
                </a:lnTo>
                <a:lnTo>
                  <a:pt x="47246" y="56803"/>
                </a:lnTo>
                <a:lnTo>
                  <a:pt x="47029" y="57129"/>
                </a:lnTo>
                <a:lnTo>
                  <a:pt x="46703" y="57401"/>
                </a:lnTo>
                <a:lnTo>
                  <a:pt x="46648" y="57455"/>
                </a:lnTo>
                <a:lnTo>
                  <a:pt x="46540" y="57509"/>
                </a:lnTo>
                <a:lnTo>
                  <a:pt x="46377" y="57509"/>
                </a:lnTo>
                <a:lnTo>
                  <a:pt x="46214" y="57564"/>
                </a:lnTo>
                <a:lnTo>
                  <a:pt x="46051" y="57618"/>
                </a:lnTo>
                <a:lnTo>
                  <a:pt x="45888" y="57564"/>
                </a:lnTo>
                <a:lnTo>
                  <a:pt x="45780" y="57509"/>
                </a:lnTo>
                <a:lnTo>
                  <a:pt x="45562" y="57455"/>
                </a:lnTo>
                <a:lnTo>
                  <a:pt x="45345" y="57346"/>
                </a:lnTo>
                <a:lnTo>
                  <a:pt x="44911" y="57075"/>
                </a:lnTo>
                <a:lnTo>
                  <a:pt x="44748" y="57020"/>
                </a:lnTo>
                <a:lnTo>
                  <a:pt x="44531" y="56966"/>
                </a:lnTo>
                <a:lnTo>
                  <a:pt x="44368" y="57020"/>
                </a:lnTo>
                <a:lnTo>
                  <a:pt x="44150" y="57075"/>
                </a:lnTo>
                <a:lnTo>
                  <a:pt x="43770" y="57238"/>
                </a:lnTo>
                <a:lnTo>
                  <a:pt x="43390" y="57292"/>
                </a:lnTo>
                <a:lnTo>
                  <a:pt x="43010" y="57183"/>
                </a:lnTo>
                <a:lnTo>
                  <a:pt x="42630" y="57020"/>
                </a:lnTo>
                <a:lnTo>
                  <a:pt x="42467" y="56912"/>
                </a:lnTo>
                <a:lnTo>
                  <a:pt x="42358" y="56912"/>
                </a:lnTo>
                <a:lnTo>
                  <a:pt x="42141" y="56966"/>
                </a:lnTo>
                <a:lnTo>
                  <a:pt x="41598" y="57238"/>
                </a:lnTo>
                <a:lnTo>
                  <a:pt x="41001" y="57509"/>
                </a:lnTo>
                <a:lnTo>
                  <a:pt x="40240" y="57889"/>
                </a:lnTo>
                <a:lnTo>
                  <a:pt x="39426" y="58269"/>
                </a:lnTo>
                <a:lnTo>
                  <a:pt x="39209" y="58432"/>
                </a:lnTo>
                <a:lnTo>
                  <a:pt x="38991" y="58650"/>
                </a:lnTo>
                <a:lnTo>
                  <a:pt x="38720" y="59084"/>
                </a:lnTo>
                <a:lnTo>
                  <a:pt x="38286" y="59736"/>
                </a:lnTo>
                <a:lnTo>
                  <a:pt x="37960" y="60496"/>
                </a:lnTo>
                <a:lnTo>
                  <a:pt x="37688" y="61093"/>
                </a:lnTo>
                <a:lnTo>
                  <a:pt x="37362" y="61745"/>
                </a:lnTo>
                <a:lnTo>
                  <a:pt x="37199" y="61962"/>
                </a:lnTo>
                <a:lnTo>
                  <a:pt x="36874" y="62234"/>
                </a:lnTo>
                <a:lnTo>
                  <a:pt x="36493" y="62451"/>
                </a:lnTo>
                <a:lnTo>
                  <a:pt x="36059" y="62668"/>
                </a:lnTo>
                <a:lnTo>
                  <a:pt x="35679" y="62831"/>
                </a:lnTo>
                <a:lnTo>
                  <a:pt x="34973" y="63157"/>
                </a:lnTo>
                <a:lnTo>
                  <a:pt x="34756" y="63211"/>
                </a:lnTo>
                <a:lnTo>
                  <a:pt x="34484" y="63157"/>
                </a:lnTo>
                <a:lnTo>
                  <a:pt x="33561" y="62614"/>
                </a:lnTo>
                <a:lnTo>
                  <a:pt x="32638" y="61962"/>
                </a:lnTo>
                <a:lnTo>
                  <a:pt x="31932" y="61473"/>
                </a:lnTo>
                <a:lnTo>
                  <a:pt x="31226" y="60985"/>
                </a:lnTo>
                <a:lnTo>
                  <a:pt x="30954" y="60876"/>
                </a:lnTo>
                <a:lnTo>
                  <a:pt x="30629" y="60876"/>
                </a:lnTo>
                <a:lnTo>
                  <a:pt x="30466" y="60930"/>
                </a:lnTo>
                <a:lnTo>
                  <a:pt x="30031" y="60930"/>
                </a:lnTo>
                <a:lnTo>
                  <a:pt x="29705" y="61039"/>
                </a:lnTo>
                <a:lnTo>
                  <a:pt x="29597" y="61093"/>
                </a:lnTo>
                <a:lnTo>
                  <a:pt x="29217" y="61093"/>
                </a:lnTo>
                <a:lnTo>
                  <a:pt x="29054" y="61039"/>
                </a:lnTo>
                <a:lnTo>
                  <a:pt x="28945" y="61039"/>
                </a:lnTo>
                <a:lnTo>
                  <a:pt x="28782" y="61093"/>
                </a:lnTo>
                <a:lnTo>
                  <a:pt x="28619" y="61256"/>
                </a:lnTo>
                <a:lnTo>
                  <a:pt x="28456" y="61419"/>
                </a:lnTo>
                <a:lnTo>
                  <a:pt x="27968" y="62234"/>
                </a:lnTo>
                <a:lnTo>
                  <a:pt x="27750" y="62614"/>
                </a:lnTo>
                <a:lnTo>
                  <a:pt x="27533" y="63048"/>
                </a:lnTo>
                <a:lnTo>
                  <a:pt x="27370" y="63157"/>
                </a:lnTo>
                <a:lnTo>
                  <a:pt x="27316" y="63211"/>
                </a:lnTo>
                <a:lnTo>
                  <a:pt x="27207" y="63211"/>
                </a:lnTo>
                <a:lnTo>
                  <a:pt x="26990" y="63157"/>
                </a:lnTo>
                <a:lnTo>
                  <a:pt x="26827" y="63211"/>
                </a:lnTo>
                <a:lnTo>
                  <a:pt x="26719" y="63211"/>
                </a:lnTo>
                <a:lnTo>
                  <a:pt x="26556" y="63320"/>
                </a:lnTo>
                <a:lnTo>
                  <a:pt x="26393" y="63537"/>
                </a:lnTo>
                <a:lnTo>
                  <a:pt x="26176" y="63754"/>
                </a:lnTo>
                <a:lnTo>
                  <a:pt x="26013" y="64080"/>
                </a:lnTo>
                <a:lnTo>
                  <a:pt x="25904" y="64189"/>
                </a:lnTo>
                <a:lnTo>
                  <a:pt x="25741" y="64243"/>
                </a:lnTo>
                <a:lnTo>
                  <a:pt x="25687" y="64297"/>
                </a:lnTo>
                <a:lnTo>
                  <a:pt x="25633" y="64243"/>
                </a:lnTo>
                <a:lnTo>
                  <a:pt x="25470" y="64189"/>
                </a:lnTo>
                <a:lnTo>
                  <a:pt x="25307" y="64134"/>
                </a:lnTo>
                <a:lnTo>
                  <a:pt x="25035" y="64026"/>
                </a:lnTo>
                <a:lnTo>
                  <a:pt x="24927" y="64026"/>
                </a:lnTo>
                <a:lnTo>
                  <a:pt x="24872" y="64134"/>
                </a:lnTo>
                <a:lnTo>
                  <a:pt x="24818" y="64243"/>
                </a:lnTo>
                <a:lnTo>
                  <a:pt x="24872" y="64352"/>
                </a:lnTo>
                <a:lnTo>
                  <a:pt x="25144" y="64569"/>
                </a:lnTo>
                <a:lnTo>
                  <a:pt x="25415" y="64732"/>
                </a:lnTo>
                <a:lnTo>
                  <a:pt x="24927" y="64786"/>
                </a:lnTo>
                <a:lnTo>
                  <a:pt x="24438" y="64786"/>
                </a:lnTo>
                <a:lnTo>
                  <a:pt x="24329" y="64732"/>
                </a:lnTo>
                <a:lnTo>
                  <a:pt x="24221" y="64569"/>
                </a:lnTo>
                <a:lnTo>
                  <a:pt x="24166" y="64297"/>
                </a:lnTo>
                <a:lnTo>
                  <a:pt x="24058" y="64134"/>
                </a:lnTo>
                <a:lnTo>
                  <a:pt x="24003" y="64026"/>
                </a:lnTo>
                <a:lnTo>
                  <a:pt x="23895" y="63971"/>
                </a:lnTo>
                <a:lnTo>
                  <a:pt x="23678" y="63971"/>
                </a:lnTo>
                <a:lnTo>
                  <a:pt x="23243" y="64026"/>
                </a:lnTo>
                <a:lnTo>
                  <a:pt x="23080" y="64080"/>
                </a:lnTo>
                <a:lnTo>
                  <a:pt x="22700" y="64080"/>
                </a:lnTo>
                <a:lnTo>
                  <a:pt x="22646" y="64026"/>
                </a:lnTo>
                <a:lnTo>
                  <a:pt x="22646" y="63971"/>
                </a:lnTo>
                <a:lnTo>
                  <a:pt x="22700" y="63917"/>
                </a:lnTo>
                <a:lnTo>
                  <a:pt x="22809" y="63863"/>
                </a:lnTo>
                <a:lnTo>
                  <a:pt x="22917" y="63754"/>
                </a:lnTo>
                <a:lnTo>
                  <a:pt x="22972" y="63591"/>
                </a:lnTo>
                <a:lnTo>
                  <a:pt x="22917" y="63483"/>
                </a:lnTo>
                <a:lnTo>
                  <a:pt x="22863" y="63374"/>
                </a:lnTo>
                <a:lnTo>
                  <a:pt x="22646" y="63048"/>
                </a:lnTo>
                <a:lnTo>
                  <a:pt x="22483" y="62668"/>
                </a:lnTo>
                <a:lnTo>
                  <a:pt x="22211" y="61962"/>
                </a:lnTo>
                <a:lnTo>
                  <a:pt x="22048" y="61528"/>
                </a:lnTo>
                <a:lnTo>
                  <a:pt x="21886" y="61093"/>
                </a:lnTo>
                <a:lnTo>
                  <a:pt x="21777" y="60659"/>
                </a:lnTo>
                <a:lnTo>
                  <a:pt x="21723" y="60224"/>
                </a:lnTo>
                <a:lnTo>
                  <a:pt x="21668" y="59844"/>
                </a:lnTo>
                <a:lnTo>
                  <a:pt x="21505" y="59518"/>
                </a:lnTo>
                <a:lnTo>
                  <a:pt x="21343" y="59138"/>
                </a:lnTo>
                <a:lnTo>
                  <a:pt x="21071" y="58867"/>
                </a:lnTo>
                <a:lnTo>
                  <a:pt x="20691" y="58595"/>
                </a:lnTo>
                <a:lnTo>
                  <a:pt x="20202" y="58378"/>
                </a:lnTo>
                <a:lnTo>
                  <a:pt x="19985" y="58324"/>
                </a:lnTo>
                <a:lnTo>
                  <a:pt x="19768" y="58324"/>
                </a:lnTo>
                <a:lnTo>
                  <a:pt x="19550" y="58269"/>
                </a:lnTo>
                <a:lnTo>
                  <a:pt x="19333" y="58215"/>
                </a:lnTo>
                <a:lnTo>
                  <a:pt x="19170" y="58161"/>
                </a:lnTo>
                <a:lnTo>
                  <a:pt x="19007" y="58161"/>
                </a:lnTo>
                <a:lnTo>
                  <a:pt x="18301" y="58215"/>
                </a:lnTo>
                <a:lnTo>
                  <a:pt x="17596" y="58324"/>
                </a:lnTo>
                <a:lnTo>
                  <a:pt x="16618" y="58487"/>
                </a:lnTo>
                <a:lnTo>
                  <a:pt x="15966" y="58541"/>
                </a:lnTo>
                <a:lnTo>
                  <a:pt x="15695" y="58541"/>
                </a:lnTo>
                <a:lnTo>
                  <a:pt x="15369" y="58432"/>
                </a:lnTo>
                <a:lnTo>
                  <a:pt x="15152" y="58324"/>
                </a:lnTo>
                <a:lnTo>
                  <a:pt x="14880" y="58269"/>
                </a:lnTo>
                <a:lnTo>
                  <a:pt x="14663" y="58269"/>
                </a:lnTo>
                <a:lnTo>
                  <a:pt x="14392" y="58161"/>
                </a:lnTo>
                <a:lnTo>
                  <a:pt x="13957" y="57944"/>
                </a:lnTo>
                <a:lnTo>
                  <a:pt x="13577" y="57726"/>
                </a:lnTo>
                <a:lnTo>
                  <a:pt x="13360" y="57564"/>
                </a:lnTo>
                <a:lnTo>
                  <a:pt x="13197" y="57401"/>
                </a:lnTo>
                <a:lnTo>
                  <a:pt x="13034" y="57238"/>
                </a:lnTo>
                <a:lnTo>
                  <a:pt x="12925" y="57020"/>
                </a:lnTo>
                <a:lnTo>
                  <a:pt x="12817" y="56803"/>
                </a:lnTo>
                <a:lnTo>
                  <a:pt x="12600" y="56695"/>
                </a:lnTo>
                <a:lnTo>
                  <a:pt x="12165" y="56477"/>
                </a:lnTo>
                <a:lnTo>
                  <a:pt x="11513" y="56152"/>
                </a:lnTo>
                <a:lnTo>
                  <a:pt x="10862" y="55826"/>
                </a:lnTo>
                <a:lnTo>
                  <a:pt x="10699" y="55771"/>
                </a:lnTo>
                <a:lnTo>
                  <a:pt x="10482" y="55771"/>
                </a:lnTo>
                <a:lnTo>
                  <a:pt x="10156" y="55934"/>
                </a:lnTo>
                <a:lnTo>
                  <a:pt x="9776" y="56043"/>
                </a:lnTo>
                <a:lnTo>
                  <a:pt x="9450" y="56097"/>
                </a:lnTo>
                <a:lnTo>
                  <a:pt x="9178" y="56206"/>
                </a:lnTo>
                <a:lnTo>
                  <a:pt x="9070" y="56315"/>
                </a:lnTo>
                <a:lnTo>
                  <a:pt x="9015" y="56477"/>
                </a:lnTo>
                <a:lnTo>
                  <a:pt x="9070" y="56749"/>
                </a:lnTo>
                <a:lnTo>
                  <a:pt x="9070" y="56803"/>
                </a:lnTo>
                <a:lnTo>
                  <a:pt x="9070" y="56912"/>
                </a:lnTo>
                <a:lnTo>
                  <a:pt x="8907" y="56912"/>
                </a:lnTo>
                <a:lnTo>
                  <a:pt x="8635" y="56749"/>
                </a:lnTo>
                <a:lnTo>
                  <a:pt x="8364" y="56640"/>
                </a:lnTo>
                <a:lnTo>
                  <a:pt x="8201" y="56586"/>
                </a:lnTo>
                <a:lnTo>
                  <a:pt x="8147" y="56586"/>
                </a:lnTo>
                <a:lnTo>
                  <a:pt x="8092" y="56640"/>
                </a:lnTo>
                <a:lnTo>
                  <a:pt x="8038" y="56803"/>
                </a:lnTo>
                <a:lnTo>
                  <a:pt x="7984" y="56966"/>
                </a:lnTo>
                <a:lnTo>
                  <a:pt x="7875" y="57129"/>
                </a:lnTo>
                <a:lnTo>
                  <a:pt x="7712" y="57238"/>
                </a:lnTo>
                <a:lnTo>
                  <a:pt x="7495" y="57292"/>
                </a:lnTo>
                <a:lnTo>
                  <a:pt x="7169" y="57346"/>
                </a:lnTo>
                <a:lnTo>
                  <a:pt x="6898" y="57346"/>
                </a:lnTo>
                <a:lnTo>
                  <a:pt x="6626" y="57401"/>
                </a:lnTo>
                <a:lnTo>
                  <a:pt x="6463" y="57455"/>
                </a:lnTo>
                <a:lnTo>
                  <a:pt x="6354" y="57618"/>
                </a:lnTo>
                <a:lnTo>
                  <a:pt x="6246" y="57781"/>
                </a:lnTo>
                <a:lnTo>
                  <a:pt x="6029" y="58161"/>
                </a:lnTo>
                <a:lnTo>
                  <a:pt x="5703" y="58487"/>
                </a:lnTo>
                <a:lnTo>
                  <a:pt x="5323" y="58704"/>
                </a:lnTo>
                <a:lnTo>
                  <a:pt x="4943" y="58921"/>
                </a:lnTo>
                <a:lnTo>
                  <a:pt x="4725" y="59030"/>
                </a:lnTo>
                <a:lnTo>
                  <a:pt x="4617" y="59193"/>
                </a:lnTo>
                <a:lnTo>
                  <a:pt x="4508" y="59301"/>
                </a:lnTo>
                <a:lnTo>
                  <a:pt x="4400" y="59464"/>
                </a:lnTo>
                <a:lnTo>
                  <a:pt x="4345" y="59681"/>
                </a:lnTo>
                <a:lnTo>
                  <a:pt x="4182" y="59844"/>
                </a:lnTo>
                <a:lnTo>
                  <a:pt x="4019" y="59953"/>
                </a:lnTo>
                <a:lnTo>
                  <a:pt x="3856" y="60007"/>
                </a:lnTo>
                <a:lnTo>
                  <a:pt x="3313" y="60062"/>
                </a:lnTo>
                <a:lnTo>
                  <a:pt x="3042" y="60116"/>
                </a:lnTo>
                <a:lnTo>
                  <a:pt x="2662" y="60116"/>
                </a:lnTo>
                <a:lnTo>
                  <a:pt x="2607" y="60170"/>
                </a:lnTo>
                <a:lnTo>
                  <a:pt x="2499" y="60224"/>
                </a:lnTo>
                <a:lnTo>
                  <a:pt x="2173" y="60224"/>
                </a:lnTo>
                <a:lnTo>
                  <a:pt x="2119" y="60170"/>
                </a:lnTo>
                <a:lnTo>
                  <a:pt x="2119" y="60062"/>
                </a:lnTo>
                <a:lnTo>
                  <a:pt x="2173" y="59953"/>
                </a:lnTo>
                <a:lnTo>
                  <a:pt x="2336" y="59790"/>
                </a:lnTo>
                <a:lnTo>
                  <a:pt x="2499" y="59627"/>
                </a:lnTo>
                <a:lnTo>
                  <a:pt x="2933" y="59464"/>
                </a:lnTo>
                <a:lnTo>
                  <a:pt x="3096" y="59356"/>
                </a:lnTo>
                <a:lnTo>
                  <a:pt x="3205" y="59247"/>
                </a:lnTo>
                <a:lnTo>
                  <a:pt x="3476" y="58975"/>
                </a:lnTo>
                <a:lnTo>
                  <a:pt x="3748" y="58758"/>
                </a:lnTo>
                <a:lnTo>
                  <a:pt x="4019" y="58541"/>
                </a:lnTo>
                <a:lnTo>
                  <a:pt x="4291" y="58378"/>
                </a:lnTo>
                <a:lnTo>
                  <a:pt x="4400" y="58215"/>
                </a:lnTo>
                <a:lnTo>
                  <a:pt x="4400" y="58161"/>
                </a:lnTo>
                <a:lnTo>
                  <a:pt x="4400" y="58052"/>
                </a:lnTo>
                <a:lnTo>
                  <a:pt x="4291" y="57889"/>
                </a:lnTo>
                <a:lnTo>
                  <a:pt x="4291" y="57781"/>
                </a:lnTo>
                <a:lnTo>
                  <a:pt x="4400" y="57672"/>
                </a:lnTo>
                <a:lnTo>
                  <a:pt x="4508" y="57618"/>
                </a:lnTo>
                <a:lnTo>
                  <a:pt x="4834" y="57401"/>
                </a:lnTo>
                <a:lnTo>
                  <a:pt x="5160" y="57183"/>
                </a:lnTo>
                <a:lnTo>
                  <a:pt x="5323" y="56912"/>
                </a:lnTo>
                <a:lnTo>
                  <a:pt x="5486" y="56640"/>
                </a:lnTo>
                <a:lnTo>
                  <a:pt x="5649" y="56043"/>
                </a:lnTo>
                <a:lnTo>
                  <a:pt x="5757" y="55663"/>
                </a:lnTo>
                <a:lnTo>
                  <a:pt x="5811" y="55283"/>
                </a:lnTo>
                <a:lnTo>
                  <a:pt x="5920" y="54468"/>
                </a:lnTo>
                <a:lnTo>
                  <a:pt x="5974" y="53871"/>
                </a:lnTo>
                <a:lnTo>
                  <a:pt x="6029" y="53328"/>
                </a:lnTo>
                <a:lnTo>
                  <a:pt x="6137" y="52568"/>
                </a:lnTo>
                <a:lnTo>
                  <a:pt x="6246" y="52187"/>
                </a:lnTo>
                <a:lnTo>
                  <a:pt x="6354" y="51807"/>
                </a:lnTo>
                <a:lnTo>
                  <a:pt x="6463" y="51590"/>
                </a:lnTo>
                <a:lnTo>
                  <a:pt x="6626" y="51373"/>
                </a:lnTo>
                <a:lnTo>
                  <a:pt x="6843" y="51264"/>
                </a:lnTo>
                <a:lnTo>
                  <a:pt x="7060" y="51210"/>
                </a:lnTo>
                <a:lnTo>
                  <a:pt x="7169" y="51210"/>
                </a:lnTo>
                <a:lnTo>
                  <a:pt x="7278" y="51156"/>
                </a:lnTo>
                <a:lnTo>
                  <a:pt x="7332" y="51101"/>
                </a:lnTo>
                <a:lnTo>
                  <a:pt x="7441" y="51101"/>
                </a:lnTo>
                <a:lnTo>
                  <a:pt x="7766" y="51156"/>
                </a:lnTo>
                <a:lnTo>
                  <a:pt x="8092" y="51156"/>
                </a:lnTo>
                <a:lnTo>
                  <a:pt x="8364" y="51210"/>
                </a:lnTo>
                <a:lnTo>
                  <a:pt x="8635" y="51264"/>
                </a:lnTo>
                <a:lnTo>
                  <a:pt x="9015" y="51373"/>
                </a:lnTo>
                <a:lnTo>
                  <a:pt x="9341" y="51590"/>
                </a:lnTo>
                <a:lnTo>
                  <a:pt x="9613" y="51807"/>
                </a:lnTo>
                <a:lnTo>
                  <a:pt x="9884" y="52079"/>
                </a:lnTo>
                <a:lnTo>
                  <a:pt x="10156" y="52350"/>
                </a:lnTo>
                <a:lnTo>
                  <a:pt x="10482" y="52568"/>
                </a:lnTo>
                <a:lnTo>
                  <a:pt x="10807" y="52676"/>
                </a:lnTo>
                <a:lnTo>
                  <a:pt x="11242" y="52676"/>
                </a:lnTo>
                <a:lnTo>
                  <a:pt x="11459" y="52622"/>
                </a:lnTo>
                <a:lnTo>
                  <a:pt x="11676" y="52568"/>
                </a:lnTo>
                <a:lnTo>
                  <a:pt x="11894" y="52405"/>
                </a:lnTo>
                <a:lnTo>
                  <a:pt x="12056" y="52187"/>
                </a:lnTo>
                <a:lnTo>
                  <a:pt x="12219" y="51970"/>
                </a:lnTo>
                <a:lnTo>
                  <a:pt x="12382" y="51753"/>
                </a:lnTo>
                <a:lnTo>
                  <a:pt x="12437" y="51699"/>
                </a:lnTo>
                <a:lnTo>
                  <a:pt x="12545" y="51644"/>
                </a:lnTo>
                <a:lnTo>
                  <a:pt x="12817" y="51644"/>
                </a:lnTo>
                <a:lnTo>
                  <a:pt x="13034" y="51699"/>
                </a:lnTo>
                <a:lnTo>
                  <a:pt x="13305" y="51753"/>
                </a:lnTo>
                <a:lnTo>
                  <a:pt x="13523" y="51807"/>
                </a:lnTo>
                <a:lnTo>
                  <a:pt x="13957" y="52079"/>
                </a:lnTo>
                <a:lnTo>
                  <a:pt x="14337" y="52405"/>
                </a:lnTo>
                <a:lnTo>
                  <a:pt x="14989" y="53111"/>
                </a:lnTo>
                <a:lnTo>
                  <a:pt x="15369" y="53436"/>
                </a:lnTo>
                <a:lnTo>
                  <a:pt x="15803" y="53654"/>
                </a:lnTo>
                <a:lnTo>
                  <a:pt x="17052" y="54251"/>
                </a:lnTo>
                <a:lnTo>
                  <a:pt x="17650" y="54631"/>
                </a:lnTo>
                <a:lnTo>
                  <a:pt x="18193" y="55011"/>
                </a:lnTo>
                <a:lnTo>
                  <a:pt x="18899" y="55609"/>
                </a:lnTo>
                <a:lnTo>
                  <a:pt x="19225" y="55934"/>
                </a:lnTo>
                <a:lnTo>
                  <a:pt x="19496" y="56315"/>
                </a:lnTo>
                <a:lnTo>
                  <a:pt x="19713" y="56477"/>
                </a:lnTo>
                <a:lnTo>
                  <a:pt x="19876" y="56586"/>
                </a:lnTo>
                <a:lnTo>
                  <a:pt x="20094" y="56532"/>
                </a:lnTo>
                <a:lnTo>
                  <a:pt x="20365" y="56423"/>
                </a:lnTo>
                <a:lnTo>
                  <a:pt x="20745" y="56206"/>
                </a:lnTo>
                <a:lnTo>
                  <a:pt x="21125" y="55934"/>
                </a:lnTo>
                <a:lnTo>
                  <a:pt x="21831" y="55391"/>
                </a:lnTo>
                <a:lnTo>
                  <a:pt x="21994" y="55337"/>
                </a:lnTo>
                <a:lnTo>
                  <a:pt x="22211" y="55283"/>
                </a:lnTo>
                <a:lnTo>
                  <a:pt x="22374" y="55337"/>
                </a:lnTo>
                <a:lnTo>
                  <a:pt x="22537" y="55391"/>
                </a:lnTo>
                <a:lnTo>
                  <a:pt x="23352" y="55771"/>
                </a:lnTo>
                <a:lnTo>
                  <a:pt x="23732" y="55989"/>
                </a:lnTo>
                <a:lnTo>
                  <a:pt x="24166" y="56097"/>
                </a:lnTo>
                <a:lnTo>
                  <a:pt x="24492" y="56206"/>
                </a:lnTo>
                <a:lnTo>
                  <a:pt x="24818" y="56369"/>
                </a:lnTo>
                <a:lnTo>
                  <a:pt x="25361" y="56749"/>
                </a:lnTo>
                <a:lnTo>
                  <a:pt x="25850" y="57075"/>
                </a:lnTo>
                <a:lnTo>
                  <a:pt x="26121" y="57238"/>
                </a:lnTo>
                <a:lnTo>
                  <a:pt x="26339" y="57455"/>
                </a:lnTo>
                <a:lnTo>
                  <a:pt x="26393" y="57455"/>
                </a:lnTo>
                <a:lnTo>
                  <a:pt x="26447" y="57509"/>
                </a:lnTo>
                <a:lnTo>
                  <a:pt x="26664" y="57509"/>
                </a:lnTo>
                <a:lnTo>
                  <a:pt x="26773" y="57401"/>
                </a:lnTo>
                <a:lnTo>
                  <a:pt x="26882" y="57346"/>
                </a:lnTo>
                <a:lnTo>
                  <a:pt x="27207" y="57238"/>
                </a:lnTo>
                <a:lnTo>
                  <a:pt x="27425" y="57129"/>
                </a:lnTo>
                <a:lnTo>
                  <a:pt x="27588" y="56966"/>
                </a:lnTo>
                <a:lnTo>
                  <a:pt x="27913" y="56640"/>
                </a:lnTo>
                <a:lnTo>
                  <a:pt x="28185" y="56206"/>
                </a:lnTo>
                <a:lnTo>
                  <a:pt x="28348" y="55771"/>
                </a:lnTo>
                <a:lnTo>
                  <a:pt x="28565" y="55337"/>
                </a:lnTo>
                <a:lnTo>
                  <a:pt x="28674" y="54903"/>
                </a:lnTo>
                <a:lnTo>
                  <a:pt x="28837" y="54468"/>
                </a:lnTo>
                <a:lnTo>
                  <a:pt x="28999" y="53979"/>
                </a:lnTo>
                <a:lnTo>
                  <a:pt x="29162" y="53599"/>
                </a:lnTo>
                <a:lnTo>
                  <a:pt x="29271" y="53219"/>
                </a:lnTo>
                <a:lnTo>
                  <a:pt x="29325" y="53056"/>
                </a:lnTo>
                <a:lnTo>
                  <a:pt x="29434" y="52948"/>
                </a:lnTo>
                <a:lnTo>
                  <a:pt x="29542" y="53002"/>
                </a:lnTo>
                <a:lnTo>
                  <a:pt x="29705" y="53111"/>
                </a:lnTo>
                <a:lnTo>
                  <a:pt x="30031" y="53382"/>
                </a:lnTo>
                <a:lnTo>
                  <a:pt x="30303" y="53654"/>
                </a:lnTo>
                <a:lnTo>
                  <a:pt x="31335" y="54631"/>
                </a:lnTo>
                <a:lnTo>
                  <a:pt x="32421" y="55500"/>
                </a:lnTo>
                <a:lnTo>
                  <a:pt x="32746" y="55717"/>
                </a:lnTo>
                <a:lnTo>
                  <a:pt x="32964" y="56043"/>
                </a:lnTo>
                <a:lnTo>
                  <a:pt x="33181" y="56369"/>
                </a:lnTo>
                <a:lnTo>
                  <a:pt x="33344" y="56695"/>
                </a:lnTo>
                <a:lnTo>
                  <a:pt x="33452" y="56912"/>
                </a:lnTo>
                <a:lnTo>
                  <a:pt x="33615" y="57020"/>
                </a:lnTo>
                <a:lnTo>
                  <a:pt x="33833" y="57129"/>
                </a:lnTo>
                <a:lnTo>
                  <a:pt x="34050" y="57183"/>
                </a:lnTo>
                <a:lnTo>
                  <a:pt x="34321" y="57129"/>
                </a:lnTo>
                <a:lnTo>
                  <a:pt x="34593" y="57075"/>
                </a:lnTo>
                <a:lnTo>
                  <a:pt x="35082" y="56912"/>
                </a:lnTo>
                <a:lnTo>
                  <a:pt x="35299" y="56749"/>
                </a:lnTo>
                <a:lnTo>
                  <a:pt x="35516" y="56477"/>
                </a:lnTo>
                <a:lnTo>
                  <a:pt x="35788" y="55989"/>
                </a:lnTo>
                <a:lnTo>
                  <a:pt x="35896" y="55717"/>
                </a:lnTo>
                <a:lnTo>
                  <a:pt x="36005" y="55446"/>
                </a:lnTo>
                <a:lnTo>
                  <a:pt x="36222" y="54685"/>
                </a:lnTo>
                <a:lnTo>
                  <a:pt x="36439" y="53979"/>
                </a:lnTo>
                <a:lnTo>
                  <a:pt x="36493" y="53545"/>
                </a:lnTo>
                <a:lnTo>
                  <a:pt x="36548" y="53111"/>
                </a:lnTo>
                <a:lnTo>
                  <a:pt x="37037" y="51644"/>
                </a:lnTo>
                <a:lnTo>
                  <a:pt x="37091" y="51590"/>
                </a:lnTo>
                <a:lnTo>
                  <a:pt x="37199" y="51590"/>
                </a:lnTo>
                <a:lnTo>
                  <a:pt x="37362" y="51536"/>
                </a:lnTo>
                <a:lnTo>
                  <a:pt x="37471" y="51427"/>
                </a:lnTo>
                <a:lnTo>
                  <a:pt x="37797" y="51264"/>
                </a:lnTo>
                <a:lnTo>
                  <a:pt x="37851" y="51210"/>
                </a:lnTo>
                <a:lnTo>
                  <a:pt x="37851" y="51047"/>
                </a:lnTo>
                <a:lnTo>
                  <a:pt x="37797" y="50775"/>
                </a:lnTo>
                <a:lnTo>
                  <a:pt x="37742" y="50667"/>
                </a:lnTo>
                <a:lnTo>
                  <a:pt x="37688" y="50558"/>
                </a:lnTo>
                <a:lnTo>
                  <a:pt x="37634" y="50450"/>
                </a:lnTo>
                <a:lnTo>
                  <a:pt x="37580" y="50395"/>
                </a:lnTo>
                <a:lnTo>
                  <a:pt x="37634" y="50341"/>
                </a:lnTo>
                <a:lnTo>
                  <a:pt x="37688" y="50232"/>
                </a:lnTo>
                <a:lnTo>
                  <a:pt x="37797" y="50232"/>
                </a:lnTo>
                <a:lnTo>
                  <a:pt x="37905" y="50178"/>
                </a:lnTo>
                <a:lnTo>
                  <a:pt x="37960" y="50232"/>
                </a:lnTo>
                <a:lnTo>
                  <a:pt x="38068" y="50287"/>
                </a:lnTo>
                <a:lnTo>
                  <a:pt x="38286" y="50504"/>
                </a:lnTo>
                <a:lnTo>
                  <a:pt x="38557" y="50721"/>
                </a:lnTo>
                <a:lnTo>
                  <a:pt x="39154" y="51047"/>
                </a:lnTo>
                <a:lnTo>
                  <a:pt x="39426" y="51101"/>
                </a:lnTo>
                <a:lnTo>
                  <a:pt x="39752" y="51210"/>
                </a:lnTo>
                <a:lnTo>
                  <a:pt x="40240" y="51373"/>
                </a:lnTo>
                <a:lnTo>
                  <a:pt x="40675" y="51644"/>
                </a:lnTo>
                <a:lnTo>
                  <a:pt x="41001" y="51753"/>
                </a:lnTo>
                <a:lnTo>
                  <a:pt x="41381" y="51916"/>
                </a:lnTo>
                <a:lnTo>
                  <a:pt x="42141" y="52187"/>
                </a:lnTo>
                <a:lnTo>
                  <a:pt x="42847" y="52459"/>
                </a:lnTo>
                <a:lnTo>
                  <a:pt x="43553" y="52568"/>
                </a:lnTo>
                <a:lnTo>
                  <a:pt x="43770" y="52568"/>
                </a:lnTo>
                <a:lnTo>
                  <a:pt x="43987" y="52513"/>
                </a:lnTo>
                <a:lnTo>
                  <a:pt x="44422" y="52459"/>
                </a:lnTo>
                <a:lnTo>
                  <a:pt x="44531" y="52350"/>
                </a:lnTo>
                <a:lnTo>
                  <a:pt x="44585" y="52242"/>
                </a:lnTo>
                <a:lnTo>
                  <a:pt x="44639" y="51970"/>
                </a:lnTo>
                <a:lnTo>
                  <a:pt x="44965" y="51264"/>
                </a:lnTo>
                <a:lnTo>
                  <a:pt x="45128" y="50993"/>
                </a:lnTo>
                <a:lnTo>
                  <a:pt x="45399" y="50721"/>
                </a:lnTo>
                <a:lnTo>
                  <a:pt x="45834" y="50341"/>
                </a:lnTo>
                <a:lnTo>
                  <a:pt x="45997" y="50124"/>
                </a:lnTo>
                <a:lnTo>
                  <a:pt x="46160" y="49852"/>
                </a:lnTo>
                <a:lnTo>
                  <a:pt x="46268" y="49526"/>
                </a:lnTo>
                <a:lnTo>
                  <a:pt x="46377" y="49255"/>
                </a:lnTo>
                <a:lnTo>
                  <a:pt x="46377" y="48060"/>
                </a:lnTo>
                <a:lnTo>
                  <a:pt x="46323" y="46866"/>
                </a:lnTo>
                <a:lnTo>
                  <a:pt x="46214" y="46160"/>
                </a:lnTo>
                <a:lnTo>
                  <a:pt x="46160" y="45779"/>
                </a:lnTo>
                <a:lnTo>
                  <a:pt x="46105" y="45454"/>
                </a:lnTo>
                <a:lnTo>
                  <a:pt x="46160" y="45073"/>
                </a:lnTo>
                <a:lnTo>
                  <a:pt x="46214" y="44965"/>
                </a:lnTo>
                <a:lnTo>
                  <a:pt x="46268" y="44911"/>
                </a:lnTo>
                <a:lnTo>
                  <a:pt x="46485" y="44802"/>
                </a:lnTo>
                <a:lnTo>
                  <a:pt x="46811" y="44748"/>
                </a:lnTo>
                <a:lnTo>
                  <a:pt x="47789" y="44639"/>
                </a:lnTo>
                <a:lnTo>
                  <a:pt x="48766" y="44585"/>
                </a:lnTo>
                <a:lnTo>
                  <a:pt x="49146" y="44585"/>
                </a:lnTo>
                <a:lnTo>
                  <a:pt x="49472" y="44693"/>
                </a:lnTo>
                <a:lnTo>
                  <a:pt x="50124" y="44911"/>
                </a:lnTo>
                <a:lnTo>
                  <a:pt x="50504" y="45019"/>
                </a:lnTo>
                <a:lnTo>
                  <a:pt x="50667" y="45019"/>
                </a:lnTo>
                <a:lnTo>
                  <a:pt x="50830" y="44965"/>
                </a:lnTo>
                <a:lnTo>
                  <a:pt x="50938" y="44911"/>
                </a:lnTo>
                <a:lnTo>
                  <a:pt x="51047" y="44802"/>
                </a:lnTo>
                <a:lnTo>
                  <a:pt x="51156" y="44639"/>
                </a:lnTo>
                <a:lnTo>
                  <a:pt x="51210" y="44476"/>
                </a:lnTo>
                <a:lnTo>
                  <a:pt x="51264" y="44150"/>
                </a:lnTo>
                <a:lnTo>
                  <a:pt x="51373" y="43879"/>
                </a:lnTo>
                <a:lnTo>
                  <a:pt x="51699" y="43336"/>
                </a:lnTo>
                <a:lnTo>
                  <a:pt x="51644" y="43119"/>
                </a:lnTo>
                <a:lnTo>
                  <a:pt x="51699" y="42901"/>
                </a:lnTo>
                <a:lnTo>
                  <a:pt x="51753" y="42738"/>
                </a:lnTo>
                <a:lnTo>
                  <a:pt x="51862" y="42575"/>
                </a:lnTo>
                <a:lnTo>
                  <a:pt x="52079" y="42304"/>
                </a:lnTo>
                <a:lnTo>
                  <a:pt x="52296" y="41978"/>
                </a:lnTo>
                <a:lnTo>
                  <a:pt x="52350" y="41761"/>
                </a:lnTo>
                <a:lnTo>
                  <a:pt x="52405" y="41544"/>
                </a:lnTo>
                <a:lnTo>
                  <a:pt x="52405" y="41381"/>
                </a:lnTo>
                <a:lnTo>
                  <a:pt x="52350" y="41164"/>
                </a:lnTo>
                <a:lnTo>
                  <a:pt x="52296" y="40946"/>
                </a:lnTo>
                <a:lnTo>
                  <a:pt x="52296" y="40729"/>
                </a:lnTo>
                <a:lnTo>
                  <a:pt x="52350" y="40240"/>
                </a:lnTo>
                <a:lnTo>
                  <a:pt x="52350" y="40132"/>
                </a:lnTo>
                <a:lnTo>
                  <a:pt x="52350" y="39969"/>
                </a:lnTo>
                <a:lnTo>
                  <a:pt x="52242" y="39860"/>
                </a:lnTo>
                <a:lnTo>
                  <a:pt x="52133" y="39806"/>
                </a:lnTo>
                <a:lnTo>
                  <a:pt x="51970" y="39752"/>
                </a:lnTo>
                <a:lnTo>
                  <a:pt x="51916" y="39589"/>
                </a:lnTo>
                <a:lnTo>
                  <a:pt x="51916" y="39100"/>
                </a:lnTo>
                <a:lnTo>
                  <a:pt x="51970" y="38666"/>
                </a:lnTo>
                <a:lnTo>
                  <a:pt x="52025" y="38231"/>
                </a:lnTo>
                <a:lnTo>
                  <a:pt x="52079" y="37742"/>
                </a:lnTo>
                <a:lnTo>
                  <a:pt x="52079" y="37688"/>
                </a:lnTo>
                <a:lnTo>
                  <a:pt x="52187" y="37634"/>
                </a:lnTo>
                <a:lnTo>
                  <a:pt x="52350" y="37688"/>
                </a:lnTo>
                <a:lnTo>
                  <a:pt x="52459" y="37742"/>
                </a:lnTo>
                <a:lnTo>
                  <a:pt x="52839" y="37742"/>
                </a:lnTo>
                <a:lnTo>
                  <a:pt x="53056" y="37797"/>
                </a:lnTo>
                <a:lnTo>
                  <a:pt x="53274" y="37797"/>
                </a:lnTo>
                <a:lnTo>
                  <a:pt x="53654" y="37960"/>
                </a:lnTo>
                <a:lnTo>
                  <a:pt x="53762" y="37960"/>
                </a:lnTo>
                <a:lnTo>
                  <a:pt x="54142" y="38014"/>
                </a:lnTo>
                <a:lnTo>
                  <a:pt x="54468" y="38014"/>
                </a:lnTo>
                <a:lnTo>
                  <a:pt x="54794" y="38123"/>
                </a:lnTo>
                <a:lnTo>
                  <a:pt x="55283" y="38123"/>
                </a:lnTo>
                <a:lnTo>
                  <a:pt x="55446" y="38177"/>
                </a:lnTo>
                <a:lnTo>
                  <a:pt x="55663" y="38285"/>
                </a:lnTo>
                <a:lnTo>
                  <a:pt x="55826" y="38340"/>
                </a:lnTo>
                <a:lnTo>
                  <a:pt x="55934" y="38340"/>
                </a:lnTo>
                <a:lnTo>
                  <a:pt x="55989" y="38285"/>
                </a:lnTo>
                <a:lnTo>
                  <a:pt x="56206" y="38177"/>
                </a:lnTo>
                <a:lnTo>
                  <a:pt x="56423" y="38068"/>
                </a:lnTo>
                <a:lnTo>
                  <a:pt x="57292" y="37688"/>
                </a:lnTo>
                <a:lnTo>
                  <a:pt x="57672" y="37525"/>
                </a:lnTo>
                <a:lnTo>
                  <a:pt x="58107" y="37308"/>
                </a:lnTo>
                <a:lnTo>
                  <a:pt x="58378" y="37091"/>
                </a:lnTo>
                <a:lnTo>
                  <a:pt x="58650" y="36874"/>
                </a:lnTo>
                <a:lnTo>
                  <a:pt x="58867" y="36602"/>
                </a:lnTo>
                <a:lnTo>
                  <a:pt x="58976" y="36330"/>
                </a:lnTo>
                <a:lnTo>
                  <a:pt x="59138" y="36113"/>
                </a:lnTo>
                <a:lnTo>
                  <a:pt x="59247" y="35896"/>
                </a:lnTo>
                <a:lnTo>
                  <a:pt x="59356" y="35625"/>
                </a:lnTo>
                <a:lnTo>
                  <a:pt x="59356" y="35353"/>
                </a:lnTo>
                <a:lnTo>
                  <a:pt x="59247" y="35081"/>
                </a:lnTo>
                <a:lnTo>
                  <a:pt x="59193" y="34864"/>
                </a:lnTo>
                <a:lnTo>
                  <a:pt x="59193" y="34701"/>
                </a:lnTo>
                <a:lnTo>
                  <a:pt x="59247" y="34484"/>
                </a:lnTo>
                <a:lnTo>
                  <a:pt x="59356" y="34321"/>
                </a:lnTo>
                <a:lnTo>
                  <a:pt x="59464" y="34050"/>
                </a:lnTo>
                <a:lnTo>
                  <a:pt x="59464" y="33832"/>
                </a:lnTo>
                <a:lnTo>
                  <a:pt x="59410" y="33670"/>
                </a:lnTo>
                <a:lnTo>
                  <a:pt x="59301" y="33452"/>
                </a:lnTo>
                <a:lnTo>
                  <a:pt x="58976" y="33072"/>
                </a:lnTo>
                <a:lnTo>
                  <a:pt x="58867" y="32855"/>
                </a:lnTo>
                <a:lnTo>
                  <a:pt x="58813" y="32638"/>
                </a:lnTo>
                <a:lnTo>
                  <a:pt x="58758" y="32475"/>
                </a:lnTo>
                <a:lnTo>
                  <a:pt x="58704" y="32312"/>
                </a:lnTo>
                <a:lnTo>
                  <a:pt x="58487" y="32095"/>
                </a:lnTo>
                <a:lnTo>
                  <a:pt x="58215" y="31932"/>
                </a:lnTo>
                <a:lnTo>
                  <a:pt x="57889" y="31878"/>
                </a:lnTo>
                <a:lnTo>
                  <a:pt x="57672" y="31823"/>
                </a:lnTo>
                <a:lnTo>
                  <a:pt x="57455" y="31715"/>
                </a:lnTo>
                <a:lnTo>
                  <a:pt x="57075" y="31552"/>
                </a:lnTo>
                <a:lnTo>
                  <a:pt x="56966" y="31497"/>
                </a:lnTo>
                <a:lnTo>
                  <a:pt x="56749" y="31552"/>
                </a:lnTo>
                <a:lnTo>
                  <a:pt x="56532" y="31497"/>
                </a:lnTo>
                <a:lnTo>
                  <a:pt x="56152" y="31389"/>
                </a:lnTo>
                <a:lnTo>
                  <a:pt x="55772" y="31280"/>
                </a:lnTo>
                <a:lnTo>
                  <a:pt x="55337" y="31280"/>
                </a:lnTo>
                <a:lnTo>
                  <a:pt x="55228" y="31226"/>
                </a:lnTo>
                <a:lnTo>
                  <a:pt x="55120" y="31172"/>
                </a:lnTo>
                <a:lnTo>
                  <a:pt x="54957" y="31172"/>
                </a:lnTo>
                <a:lnTo>
                  <a:pt x="54848" y="31117"/>
                </a:lnTo>
                <a:lnTo>
                  <a:pt x="54794" y="31117"/>
                </a:lnTo>
                <a:lnTo>
                  <a:pt x="54794" y="31009"/>
                </a:lnTo>
                <a:lnTo>
                  <a:pt x="54794" y="30791"/>
                </a:lnTo>
                <a:lnTo>
                  <a:pt x="54740" y="30574"/>
                </a:lnTo>
                <a:lnTo>
                  <a:pt x="54685" y="30140"/>
                </a:lnTo>
                <a:lnTo>
                  <a:pt x="54577" y="29977"/>
                </a:lnTo>
                <a:lnTo>
                  <a:pt x="54523" y="29814"/>
                </a:lnTo>
                <a:lnTo>
                  <a:pt x="54577" y="29434"/>
                </a:lnTo>
                <a:lnTo>
                  <a:pt x="54577" y="28999"/>
                </a:lnTo>
                <a:lnTo>
                  <a:pt x="54523" y="28565"/>
                </a:lnTo>
                <a:lnTo>
                  <a:pt x="54468" y="28131"/>
                </a:lnTo>
                <a:lnTo>
                  <a:pt x="54468" y="27696"/>
                </a:lnTo>
                <a:lnTo>
                  <a:pt x="54523" y="26990"/>
                </a:lnTo>
                <a:lnTo>
                  <a:pt x="54631" y="26338"/>
                </a:lnTo>
                <a:lnTo>
                  <a:pt x="54685" y="26230"/>
                </a:lnTo>
                <a:lnTo>
                  <a:pt x="54685" y="26121"/>
                </a:lnTo>
                <a:lnTo>
                  <a:pt x="54631" y="26067"/>
                </a:lnTo>
                <a:lnTo>
                  <a:pt x="54468" y="26013"/>
                </a:lnTo>
                <a:lnTo>
                  <a:pt x="53817" y="26013"/>
                </a:lnTo>
                <a:lnTo>
                  <a:pt x="53219" y="25904"/>
                </a:lnTo>
                <a:lnTo>
                  <a:pt x="52893" y="25850"/>
                </a:lnTo>
                <a:lnTo>
                  <a:pt x="52568" y="25850"/>
                </a:lnTo>
                <a:lnTo>
                  <a:pt x="52242" y="25795"/>
                </a:lnTo>
                <a:lnTo>
                  <a:pt x="51970" y="25687"/>
                </a:lnTo>
                <a:lnTo>
                  <a:pt x="51862" y="25687"/>
                </a:lnTo>
                <a:lnTo>
                  <a:pt x="51807" y="25741"/>
                </a:lnTo>
                <a:lnTo>
                  <a:pt x="51753" y="25850"/>
                </a:lnTo>
                <a:lnTo>
                  <a:pt x="51536" y="26013"/>
                </a:lnTo>
                <a:lnTo>
                  <a:pt x="51264" y="26121"/>
                </a:lnTo>
                <a:lnTo>
                  <a:pt x="50993" y="26176"/>
                </a:lnTo>
                <a:lnTo>
                  <a:pt x="50721" y="26121"/>
                </a:lnTo>
                <a:lnTo>
                  <a:pt x="50667" y="26067"/>
                </a:lnTo>
                <a:lnTo>
                  <a:pt x="50558" y="26067"/>
                </a:lnTo>
                <a:lnTo>
                  <a:pt x="50287" y="26176"/>
                </a:lnTo>
                <a:lnTo>
                  <a:pt x="49798" y="26176"/>
                </a:lnTo>
                <a:lnTo>
                  <a:pt x="49581" y="26067"/>
                </a:lnTo>
                <a:lnTo>
                  <a:pt x="49418" y="25958"/>
                </a:lnTo>
                <a:lnTo>
                  <a:pt x="49255" y="25795"/>
                </a:lnTo>
                <a:lnTo>
                  <a:pt x="49092" y="25633"/>
                </a:lnTo>
                <a:lnTo>
                  <a:pt x="48983" y="25415"/>
                </a:lnTo>
                <a:lnTo>
                  <a:pt x="48766" y="24764"/>
                </a:lnTo>
                <a:lnTo>
                  <a:pt x="48495" y="24112"/>
                </a:lnTo>
                <a:lnTo>
                  <a:pt x="48169" y="23189"/>
                </a:lnTo>
                <a:lnTo>
                  <a:pt x="47952" y="22754"/>
                </a:lnTo>
                <a:lnTo>
                  <a:pt x="47680" y="22374"/>
                </a:lnTo>
                <a:lnTo>
                  <a:pt x="47246" y="21831"/>
                </a:lnTo>
                <a:lnTo>
                  <a:pt x="46920" y="21180"/>
                </a:lnTo>
                <a:lnTo>
                  <a:pt x="46811" y="20962"/>
                </a:lnTo>
                <a:lnTo>
                  <a:pt x="46594" y="20799"/>
                </a:lnTo>
                <a:lnTo>
                  <a:pt x="46105" y="20582"/>
                </a:lnTo>
                <a:lnTo>
                  <a:pt x="45888" y="20474"/>
                </a:lnTo>
                <a:lnTo>
                  <a:pt x="45617" y="20474"/>
                </a:lnTo>
                <a:lnTo>
                  <a:pt x="45128" y="20419"/>
                </a:lnTo>
                <a:lnTo>
                  <a:pt x="44313" y="20311"/>
                </a:lnTo>
                <a:lnTo>
                  <a:pt x="43499" y="20039"/>
                </a:lnTo>
                <a:lnTo>
                  <a:pt x="42738" y="19713"/>
                </a:lnTo>
                <a:lnTo>
                  <a:pt x="42304" y="19605"/>
                </a:lnTo>
                <a:lnTo>
                  <a:pt x="41870" y="19496"/>
                </a:lnTo>
                <a:lnTo>
                  <a:pt x="41761" y="19442"/>
                </a:lnTo>
                <a:lnTo>
                  <a:pt x="41707" y="19387"/>
                </a:lnTo>
                <a:lnTo>
                  <a:pt x="41761" y="19225"/>
                </a:lnTo>
                <a:lnTo>
                  <a:pt x="41815" y="19007"/>
                </a:lnTo>
                <a:lnTo>
                  <a:pt x="41815" y="18736"/>
                </a:lnTo>
                <a:lnTo>
                  <a:pt x="41761" y="18464"/>
                </a:lnTo>
                <a:lnTo>
                  <a:pt x="41652" y="18247"/>
                </a:lnTo>
                <a:lnTo>
                  <a:pt x="41598" y="18030"/>
                </a:lnTo>
                <a:lnTo>
                  <a:pt x="41544" y="17867"/>
                </a:lnTo>
                <a:lnTo>
                  <a:pt x="41489" y="17433"/>
                </a:lnTo>
                <a:lnTo>
                  <a:pt x="41381" y="16672"/>
                </a:lnTo>
                <a:lnTo>
                  <a:pt x="41381" y="15912"/>
                </a:lnTo>
                <a:lnTo>
                  <a:pt x="41327" y="15640"/>
                </a:lnTo>
                <a:lnTo>
                  <a:pt x="41327" y="15369"/>
                </a:lnTo>
                <a:lnTo>
                  <a:pt x="41218" y="15152"/>
                </a:lnTo>
                <a:lnTo>
                  <a:pt x="41109" y="14935"/>
                </a:lnTo>
                <a:lnTo>
                  <a:pt x="41001" y="14717"/>
                </a:lnTo>
                <a:lnTo>
                  <a:pt x="40784" y="14554"/>
                </a:lnTo>
                <a:lnTo>
                  <a:pt x="40566" y="14391"/>
                </a:lnTo>
                <a:lnTo>
                  <a:pt x="40349" y="14283"/>
                </a:lnTo>
                <a:lnTo>
                  <a:pt x="39915" y="14174"/>
                </a:lnTo>
                <a:lnTo>
                  <a:pt x="39480" y="14066"/>
                </a:lnTo>
                <a:lnTo>
                  <a:pt x="38611" y="14066"/>
                </a:lnTo>
                <a:lnTo>
                  <a:pt x="38503" y="14120"/>
                </a:lnTo>
                <a:lnTo>
                  <a:pt x="38340" y="14120"/>
                </a:lnTo>
                <a:lnTo>
                  <a:pt x="38286" y="14174"/>
                </a:lnTo>
                <a:lnTo>
                  <a:pt x="37905" y="14283"/>
                </a:lnTo>
                <a:lnTo>
                  <a:pt x="37525" y="14337"/>
                </a:lnTo>
                <a:lnTo>
                  <a:pt x="37145" y="14283"/>
                </a:lnTo>
                <a:lnTo>
                  <a:pt x="36765" y="14120"/>
                </a:lnTo>
                <a:lnTo>
                  <a:pt x="36276" y="13957"/>
                </a:lnTo>
                <a:lnTo>
                  <a:pt x="35842" y="13740"/>
                </a:lnTo>
                <a:lnTo>
                  <a:pt x="35788" y="13740"/>
                </a:lnTo>
                <a:lnTo>
                  <a:pt x="35679" y="13794"/>
                </a:lnTo>
                <a:lnTo>
                  <a:pt x="35570" y="13957"/>
                </a:lnTo>
                <a:lnTo>
                  <a:pt x="35462" y="14066"/>
                </a:lnTo>
                <a:lnTo>
                  <a:pt x="35353" y="14120"/>
                </a:lnTo>
                <a:lnTo>
                  <a:pt x="35299" y="14011"/>
                </a:lnTo>
                <a:lnTo>
                  <a:pt x="35244" y="13957"/>
                </a:lnTo>
                <a:lnTo>
                  <a:pt x="35190" y="13903"/>
                </a:lnTo>
                <a:lnTo>
                  <a:pt x="35190" y="13794"/>
                </a:lnTo>
                <a:lnTo>
                  <a:pt x="35299" y="13468"/>
                </a:lnTo>
                <a:lnTo>
                  <a:pt x="35299" y="13197"/>
                </a:lnTo>
                <a:lnTo>
                  <a:pt x="35299" y="12871"/>
                </a:lnTo>
                <a:lnTo>
                  <a:pt x="35299" y="12599"/>
                </a:lnTo>
                <a:lnTo>
                  <a:pt x="35353" y="12219"/>
                </a:lnTo>
                <a:lnTo>
                  <a:pt x="35299" y="11839"/>
                </a:lnTo>
                <a:lnTo>
                  <a:pt x="35190" y="11133"/>
                </a:lnTo>
                <a:lnTo>
                  <a:pt x="35027" y="10699"/>
                </a:lnTo>
                <a:lnTo>
                  <a:pt x="34864" y="10264"/>
                </a:lnTo>
                <a:lnTo>
                  <a:pt x="34484" y="9395"/>
                </a:lnTo>
                <a:lnTo>
                  <a:pt x="34321" y="9233"/>
                </a:lnTo>
                <a:lnTo>
                  <a:pt x="34158" y="9070"/>
                </a:lnTo>
                <a:lnTo>
                  <a:pt x="33778" y="8852"/>
                </a:lnTo>
                <a:lnTo>
                  <a:pt x="33615" y="8798"/>
                </a:lnTo>
                <a:lnTo>
                  <a:pt x="33452" y="8852"/>
                </a:lnTo>
                <a:lnTo>
                  <a:pt x="33181" y="8961"/>
                </a:lnTo>
                <a:lnTo>
                  <a:pt x="32095" y="9395"/>
                </a:lnTo>
                <a:lnTo>
                  <a:pt x="32040" y="9450"/>
                </a:lnTo>
                <a:lnTo>
                  <a:pt x="31986" y="9450"/>
                </a:lnTo>
                <a:lnTo>
                  <a:pt x="32040" y="9558"/>
                </a:lnTo>
                <a:lnTo>
                  <a:pt x="32095" y="9830"/>
                </a:lnTo>
                <a:lnTo>
                  <a:pt x="32095" y="9993"/>
                </a:lnTo>
                <a:lnTo>
                  <a:pt x="31986" y="10101"/>
                </a:lnTo>
                <a:lnTo>
                  <a:pt x="31660" y="10210"/>
                </a:lnTo>
                <a:lnTo>
                  <a:pt x="31443" y="10264"/>
                </a:lnTo>
                <a:lnTo>
                  <a:pt x="31335" y="10427"/>
                </a:lnTo>
                <a:lnTo>
                  <a:pt x="31280" y="10590"/>
                </a:lnTo>
                <a:lnTo>
                  <a:pt x="31280" y="10807"/>
                </a:lnTo>
                <a:lnTo>
                  <a:pt x="31280" y="11350"/>
                </a:lnTo>
                <a:lnTo>
                  <a:pt x="31335" y="11893"/>
                </a:lnTo>
                <a:lnTo>
                  <a:pt x="31335" y="12274"/>
                </a:lnTo>
                <a:lnTo>
                  <a:pt x="31280" y="12545"/>
                </a:lnTo>
                <a:lnTo>
                  <a:pt x="31117" y="12871"/>
                </a:lnTo>
                <a:lnTo>
                  <a:pt x="30954" y="13142"/>
                </a:lnTo>
                <a:lnTo>
                  <a:pt x="30629" y="13360"/>
                </a:lnTo>
                <a:lnTo>
                  <a:pt x="30411" y="13523"/>
                </a:lnTo>
                <a:lnTo>
                  <a:pt x="30194" y="13686"/>
                </a:lnTo>
                <a:lnTo>
                  <a:pt x="29705" y="13848"/>
                </a:lnTo>
                <a:lnTo>
                  <a:pt x="29217" y="14011"/>
                </a:lnTo>
                <a:lnTo>
                  <a:pt x="28945" y="14120"/>
                </a:lnTo>
                <a:lnTo>
                  <a:pt x="28674" y="14120"/>
                </a:lnTo>
                <a:lnTo>
                  <a:pt x="28076" y="14229"/>
                </a:lnTo>
                <a:lnTo>
                  <a:pt x="27805" y="14283"/>
                </a:lnTo>
                <a:lnTo>
                  <a:pt x="27044" y="14283"/>
                </a:lnTo>
                <a:lnTo>
                  <a:pt x="26556" y="14391"/>
                </a:lnTo>
                <a:lnTo>
                  <a:pt x="26501" y="14446"/>
                </a:lnTo>
                <a:lnTo>
                  <a:pt x="26447" y="14500"/>
                </a:lnTo>
                <a:lnTo>
                  <a:pt x="26393" y="14609"/>
                </a:lnTo>
                <a:lnTo>
                  <a:pt x="26339" y="15152"/>
                </a:lnTo>
                <a:lnTo>
                  <a:pt x="26176" y="15695"/>
                </a:lnTo>
                <a:lnTo>
                  <a:pt x="25958" y="16184"/>
                </a:lnTo>
                <a:lnTo>
                  <a:pt x="25633" y="16618"/>
                </a:lnTo>
                <a:lnTo>
                  <a:pt x="25307" y="16944"/>
                </a:lnTo>
                <a:lnTo>
                  <a:pt x="25035" y="17161"/>
                </a:lnTo>
                <a:lnTo>
                  <a:pt x="24655" y="17378"/>
                </a:lnTo>
                <a:lnTo>
                  <a:pt x="24275" y="17541"/>
                </a:lnTo>
                <a:lnTo>
                  <a:pt x="23895" y="17650"/>
                </a:lnTo>
                <a:lnTo>
                  <a:pt x="23515" y="17867"/>
                </a:lnTo>
                <a:lnTo>
                  <a:pt x="23352" y="17921"/>
                </a:lnTo>
                <a:lnTo>
                  <a:pt x="23189" y="17976"/>
                </a:lnTo>
                <a:lnTo>
                  <a:pt x="22972" y="18030"/>
                </a:lnTo>
                <a:lnTo>
                  <a:pt x="22863" y="18138"/>
                </a:lnTo>
                <a:lnTo>
                  <a:pt x="22700" y="18084"/>
                </a:lnTo>
                <a:lnTo>
                  <a:pt x="22592" y="18084"/>
                </a:lnTo>
                <a:lnTo>
                  <a:pt x="22320" y="18138"/>
                </a:lnTo>
                <a:lnTo>
                  <a:pt x="21940" y="18138"/>
                </a:lnTo>
                <a:lnTo>
                  <a:pt x="21777" y="18084"/>
                </a:lnTo>
                <a:lnTo>
                  <a:pt x="21614" y="18030"/>
                </a:lnTo>
                <a:lnTo>
                  <a:pt x="21451" y="18030"/>
                </a:lnTo>
                <a:lnTo>
                  <a:pt x="21017" y="18084"/>
                </a:lnTo>
                <a:lnTo>
                  <a:pt x="20908" y="18138"/>
                </a:lnTo>
                <a:lnTo>
                  <a:pt x="20799" y="18247"/>
                </a:lnTo>
                <a:lnTo>
                  <a:pt x="20745" y="18519"/>
                </a:lnTo>
                <a:lnTo>
                  <a:pt x="20691" y="18899"/>
                </a:lnTo>
                <a:lnTo>
                  <a:pt x="20745" y="19225"/>
                </a:lnTo>
                <a:lnTo>
                  <a:pt x="20745" y="19387"/>
                </a:lnTo>
                <a:lnTo>
                  <a:pt x="20691" y="19442"/>
                </a:lnTo>
                <a:lnTo>
                  <a:pt x="20582" y="19387"/>
                </a:lnTo>
                <a:lnTo>
                  <a:pt x="20474" y="19333"/>
                </a:lnTo>
                <a:lnTo>
                  <a:pt x="20256" y="19279"/>
                </a:lnTo>
                <a:lnTo>
                  <a:pt x="20094" y="19333"/>
                </a:lnTo>
                <a:lnTo>
                  <a:pt x="19931" y="19442"/>
                </a:lnTo>
                <a:lnTo>
                  <a:pt x="19822" y="19659"/>
                </a:lnTo>
                <a:lnTo>
                  <a:pt x="19713" y="19985"/>
                </a:lnTo>
                <a:lnTo>
                  <a:pt x="19659" y="20311"/>
                </a:lnTo>
                <a:lnTo>
                  <a:pt x="19659" y="20582"/>
                </a:lnTo>
                <a:lnTo>
                  <a:pt x="19605" y="20854"/>
                </a:lnTo>
                <a:lnTo>
                  <a:pt x="19496" y="21125"/>
                </a:lnTo>
                <a:lnTo>
                  <a:pt x="19388" y="21397"/>
                </a:lnTo>
                <a:lnTo>
                  <a:pt x="19333" y="21505"/>
                </a:lnTo>
                <a:lnTo>
                  <a:pt x="19333" y="21614"/>
                </a:lnTo>
                <a:lnTo>
                  <a:pt x="19333" y="21831"/>
                </a:lnTo>
                <a:lnTo>
                  <a:pt x="19333" y="22320"/>
                </a:lnTo>
                <a:lnTo>
                  <a:pt x="19388" y="22863"/>
                </a:lnTo>
                <a:lnTo>
                  <a:pt x="19442" y="23352"/>
                </a:lnTo>
                <a:lnTo>
                  <a:pt x="19442" y="23840"/>
                </a:lnTo>
                <a:lnTo>
                  <a:pt x="19388" y="24329"/>
                </a:lnTo>
                <a:lnTo>
                  <a:pt x="19225" y="24764"/>
                </a:lnTo>
                <a:lnTo>
                  <a:pt x="19116" y="24927"/>
                </a:lnTo>
                <a:lnTo>
                  <a:pt x="18953" y="25089"/>
                </a:lnTo>
                <a:lnTo>
                  <a:pt x="18790" y="25252"/>
                </a:lnTo>
                <a:lnTo>
                  <a:pt x="18573" y="25361"/>
                </a:lnTo>
                <a:lnTo>
                  <a:pt x="18464" y="25470"/>
                </a:lnTo>
                <a:lnTo>
                  <a:pt x="18193" y="25470"/>
                </a:lnTo>
                <a:lnTo>
                  <a:pt x="18139" y="25578"/>
                </a:lnTo>
                <a:lnTo>
                  <a:pt x="15369" y="25578"/>
                </a:lnTo>
                <a:lnTo>
                  <a:pt x="15152" y="25633"/>
                </a:lnTo>
                <a:lnTo>
                  <a:pt x="14935" y="25687"/>
                </a:lnTo>
                <a:lnTo>
                  <a:pt x="14554" y="25904"/>
                </a:lnTo>
                <a:lnTo>
                  <a:pt x="13957" y="26338"/>
                </a:lnTo>
                <a:lnTo>
                  <a:pt x="13414" y="26882"/>
                </a:lnTo>
                <a:lnTo>
                  <a:pt x="13251" y="27153"/>
                </a:lnTo>
                <a:lnTo>
                  <a:pt x="13143" y="27316"/>
                </a:lnTo>
                <a:lnTo>
                  <a:pt x="13034" y="27425"/>
                </a:lnTo>
                <a:lnTo>
                  <a:pt x="12545" y="27750"/>
                </a:lnTo>
                <a:lnTo>
                  <a:pt x="12056" y="27968"/>
                </a:lnTo>
                <a:lnTo>
                  <a:pt x="12002" y="28022"/>
                </a:lnTo>
                <a:lnTo>
                  <a:pt x="11894" y="28076"/>
                </a:lnTo>
                <a:lnTo>
                  <a:pt x="11839" y="28185"/>
                </a:lnTo>
                <a:lnTo>
                  <a:pt x="11622" y="28239"/>
                </a:lnTo>
                <a:lnTo>
                  <a:pt x="11405" y="28293"/>
                </a:lnTo>
                <a:lnTo>
                  <a:pt x="11188" y="28402"/>
                </a:lnTo>
                <a:lnTo>
                  <a:pt x="11079" y="28456"/>
                </a:lnTo>
                <a:lnTo>
                  <a:pt x="11025" y="28402"/>
                </a:lnTo>
                <a:lnTo>
                  <a:pt x="10807" y="28348"/>
                </a:lnTo>
                <a:lnTo>
                  <a:pt x="10373" y="28131"/>
                </a:lnTo>
                <a:lnTo>
                  <a:pt x="10047" y="27859"/>
                </a:lnTo>
                <a:lnTo>
                  <a:pt x="9721" y="27479"/>
                </a:lnTo>
                <a:lnTo>
                  <a:pt x="9504" y="27044"/>
                </a:lnTo>
                <a:lnTo>
                  <a:pt x="9396" y="26664"/>
                </a:lnTo>
                <a:lnTo>
                  <a:pt x="9341" y="26284"/>
                </a:lnTo>
                <a:lnTo>
                  <a:pt x="9341" y="25958"/>
                </a:lnTo>
                <a:lnTo>
                  <a:pt x="9396" y="25687"/>
                </a:lnTo>
                <a:lnTo>
                  <a:pt x="9450" y="25361"/>
                </a:lnTo>
                <a:lnTo>
                  <a:pt x="9558" y="25089"/>
                </a:lnTo>
                <a:lnTo>
                  <a:pt x="9721" y="24818"/>
                </a:lnTo>
                <a:lnTo>
                  <a:pt x="9939" y="24546"/>
                </a:lnTo>
                <a:lnTo>
                  <a:pt x="10210" y="24384"/>
                </a:lnTo>
                <a:lnTo>
                  <a:pt x="10482" y="24221"/>
                </a:lnTo>
                <a:lnTo>
                  <a:pt x="11025" y="24003"/>
                </a:lnTo>
                <a:lnTo>
                  <a:pt x="11513" y="23732"/>
                </a:lnTo>
                <a:lnTo>
                  <a:pt x="11948" y="23460"/>
                </a:lnTo>
                <a:lnTo>
                  <a:pt x="12437" y="23243"/>
                </a:lnTo>
                <a:lnTo>
                  <a:pt x="13414" y="22863"/>
                </a:lnTo>
                <a:lnTo>
                  <a:pt x="14446" y="22483"/>
                </a:lnTo>
                <a:lnTo>
                  <a:pt x="14663" y="22374"/>
                </a:lnTo>
                <a:lnTo>
                  <a:pt x="14880" y="22211"/>
                </a:lnTo>
                <a:lnTo>
                  <a:pt x="15260" y="21885"/>
                </a:lnTo>
                <a:lnTo>
                  <a:pt x="15641" y="21560"/>
                </a:lnTo>
                <a:lnTo>
                  <a:pt x="15912" y="21180"/>
                </a:lnTo>
                <a:lnTo>
                  <a:pt x="16238" y="20745"/>
                </a:lnTo>
                <a:lnTo>
                  <a:pt x="16347" y="20419"/>
                </a:lnTo>
                <a:lnTo>
                  <a:pt x="16401" y="20039"/>
                </a:lnTo>
                <a:lnTo>
                  <a:pt x="16401" y="19550"/>
                </a:lnTo>
                <a:lnTo>
                  <a:pt x="16347" y="19007"/>
                </a:lnTo>
                <a:lnTo>
                  <a:pt x="16292" y="18464"/>
                </a:lnTo>
                <a:lnTo>
                  <a:pt x="16238" y="17921"/>
                </a:lnTo>
                <a:lnTo>
                  <a:pt x="16238" y="17813"/>
                </a:lnTo>
                <a:lnTo>
                  <a:pt x="16184" y="17704"/>
                </a:lnTo>
                <a:lnTo>
                  <a:pt x="16021" y="17433"/>
                </a:lnTo>
                <a:lnTo>
                  <a:pt x="15912" y="17052"/>
                </a:lnTo>
                <a:lnTo>
                  <a:pt x="15912" y="16727"/>
                </a:lnTo>
                <a:lnTo>
                  <a:pt x="15966" y="16346"/>
                </a:lnTo>
                <a:lnTo>
                  <a:pt x="16021" y="16021"/>
                </a:lnTo>
                <a:lnTo>
                  <a:pt x="16129" y="15423"/>
                </a:lnTo>
                <a:lnTo>
                  <a:pt x="16238" y="14826"/>
                </a:lnTo>
                <a:lnTo>
                  <a:pt x="16292" y="14609"/>
                </a:lnTo>
                <a:lnTo>
                  <a:pt x="16401" y="14500"/>
                </a:lnTo>
                <a:lnTo>
                  <a:pt x="16509" y="14391"/>
                </a:lnTo>
                <a:lnTo>
                  <a:pt x="16727" y="14283"/>
                </a:lnTo>
                <a:lnTo>
                  <a:pt x="17378" y="14011"/>
                </a:lnTo>
                <a:lnTo>
                  <a:pt x="17921" y="13848"/>
                </a:lnTo>
                <a:lnTo>
                  <a:pt x="18573" y="13740"/>
                </a:lnTo>
                <a:lnTo>
                  <a:pt x="18899" y="13686"/>
                </a:lnTo>
                <a:lnTo>
                  <a:pt x="19333" y="13686"/>
                </a:lnTo>
                <a:lnTo>
                  <a:pt x="19442" y="13577"/>
                </a:lnTo>
                <a:lnTo>
                  <a:pt x="19931" y="13468"/>
                </a:lnTo>
                <a:lnTo>
                  <a:pt x="20474" y="13251"/>
                </a:lnTo>
                <a:lnTo>
                  <a:pt x="21125" y="12817"/>
                </a:lnTo>
                <a:lnTo>
                  <a:pt x="21560" y="12545"/>
                </a:lnTo>
                <a:lnTo>
                  <a:pt x="21940" y="12274"/>
                </a:lnTo>
                <a:lnTo>
                  <a:pt x="22211" y="12056"/>
                </a:lnTo>
                <a:lnTo>
                  <a:pt x="22374" y="11839"/>
                </a:lnTo>
                <a:lnTo>
                  <a:pt x="22537" y="11568"/>
                </a:lnTo>
                <a:lnTo>
                  <a:pt x="22646" y="11296"/>
                </a:lnTo>
                <a:lnTo>
                  <a:pt x="22863" y="10753"/>
                </a:lnTo>
                <a:lnTo>
                  <a:pt x="23080" y="10156"/>
                </a:lnTo>
                <a:lnTo>
                  <a:pt x="23189" y="9721"/>
                </a:lnTo>
                <a:lnTo>
                  <a:pt x="23297" y="9233"/>
                </a:lnTo>
                <a:lnTo>
                  <a:pt x="23460" y="8418"/>
                </a:lnTo>
                <a:lnTo>
                  <a:pt x="23678" y="7658"/>
                </a:lnTo>
                <a:lnTo>
                  <a:pt x="23841" y="7386"/>
                </a:lnTo>
                <a:lnTo>
                  <a:pt x="24003" y="7169"/>
                </a:lnTo>
                <a:lnTo>
                  <a:pt x="24221" y="6952"/>
                </a:lnTo>
                <a:lnTo>
                  <a:pt x="24492" y="6789"/>
                </a:lnTo>
                <a:lnTo>
                  <a:pt x="24764" y="6680"/>
                </a:lnTo>
                <a:lnTo>
                  <a:pt x="25035" y="6626"/>
                </a:lnTo>
                <a:lnTo>
                  <a:pt x="25361" y="6680"/>
                </a:lnTo>
                <a:lnTo>
                  <a:pt x="25633" y="6735"/>
                </a:lnTo>
                <a:lnTo>
                  <a:pt x="25795" y="6735"/>
                </a:lnTo>
                <a:lnTo>
                  <a:pt x="25904" y="6680"/>
                </a:lnTo>
                <a:lnTo>
                  <a:pt x="26393" y="6680"/>
                </a:lnTo>
                <a:lnTo>
                  <a:pt x="26664" y="6626"/>
                </a:lnTo>
                <a:lnTo>
                  <a:pt x="26936" y="6572"/>
                </a:lnTo>
                <a:lnTo>
                  <a:pt x="27207" y="6517"/>
                </a:lnTo>
                <a:lnTo>
                  <a:pt x="27533" y="6463"/>
                </a:lnTo>
                <a:lnTo>
                  <a:pt x="27859" y="6354"/>
                </a:lnTo>
                <a:lnTo>
                  <a:pt x="28131" y="6246"/>
                </a:lnTo>
                <a:lnTo>
                  <a:pt x="28674" y="5920"/>
                </a:lnTo>
                <a:lnTo>
                  <a:pt x="29217" y="5594"/>
                </a:lnTo>
                <a:lnTo>
                  <a:pt x="29814" y="5214"/>
                </a:lnTo>
                <a:lnTo>
                  <a:pt x="30086" y="4997"/>
                </a:lnTo>
                <a:lnTo>
                  <a:pt x="30303" y="4671"/>
                </a:lnTo>
                <a:lnTo>
                  <a:pt x="30574" y="4291"/>
                </a:lnTo>
                <a:lnTo>
                  <a:pt x="30846" y="3856"/>
                </a:lnTo>
                <a:lnTo>
                  <a:pt x="31009" y="3585"/>
                </a:lnTo>
                <a:lnTo>
                  <a:pt x="31280" y="3259"/>
                </a:lnTo>
                <a:lnTo>
                  <a:pt x="31715" y="2716"/>
                </a:lnTo>
                <a:lnTo>
                  <a:pt x="31769" y="2825"/>
                </a:lnTo>
                <a:lnTo>
                  <a:pt x="31769" y="2933"/>
                </a:lnTo>
                <a:lnTo>
                  <a:pt x="31769" y="3042"/>
                </a:lnTo>
                <a:lnTo>
                  <a:pt x="31823" y="3150"/>
                </a:lnTo>
                <a:lnTo>
                  <a:pt x="31986" y="2879"/>
                </a:lnTo>
                <a:lnTo>
                  <a:pt x="32203" y="2607"/>
                </a:lnTo>
                <a:lnTo>
                  <a:pt x="32746" y="2227"/>
                </a:lnTo>
                <a:lnTo>
                  <a:pt x="33235" y="1847"/>
                </a:lnTo>
                <a:lnTo>
                  <a:pt x="33778" y="1521"/>
                </a:lnTo>
                <a:close/>
                <a:moveTo>
                  <a:pt x="35516" y="64243"/>
                </a:moveTo>
                <a:lnTo>
                  <a:pt x="35516" y="64297"/>
                </a:lnTo>
                <a:lnTo>
                  <a:pt x="35516" y="64460"/>
                </a:lnTo>
                <a:lnTo>
                  <a:pt x="35625" y="64623"/>
                </a:lnTo>
                <a:lnTo>
                  <a:pt x="35625" y="64677"/>
                </a:lnTo>
                <a:lnTo>
                  <a:pt x="35570" y="64786"/>
                </a:lnTo>
                <a:lnTo>
                  <a:pt x="35462" y="64677"/>
                </a:lnTo>
                <a:lnTo>
                  <a:pt x="35407" y="64569"/>
                </a:lnTo>
                <a:lnTo>
                  <a:pt x="35407" y="64514"/>
                </a:lnTo>
                <a:lnTo>
                  <a:pt x="35407" y="64352"/>
                </a:lnTo>
                <a:lnTo>
                  <a:pt x="35407" y="64297"/>
                </a:lnTo>
                <a:lnTo>
                  <a:pt x="35462" y="64243"/>
                </a:lnTo>
                <a:close/>
                <a:moveTo>
                  <a:pt x="33778" y="64569"/>
                </a:moveTo>
                <a:lnTo>
                  <a:pt x="33887" y="64677"/>
                </a:lnTo>
                <a:lnTo>
                  <a:pt x="34050" y="64840"/>
                </a:lnTo>
                <a:lnTo>
                  <a:pt x="33995" y="64895"/>
                </a:lnTo>
                <a:lnTo>
                  <a:pt x="33941" y="64895"/>
                </a:lnTo>
                <a:lnTo>
                  <a:pt x="33724" y="64840"/>
                </a:lnTo>
                <a:lnTo>
                  <a:pt x="33670" y="64786"/>
                </a:lnTo>
                <a:lnTo>
                  <a:pt x="33615" y="64677"/>
                </a:lnTo>
                <a:lnTo>
                  <a:pt x="33615" y="64569"/>
                </a:lnTo>
                <a:close/>
                <a:moveTo>
                  <a:pt x="26121" y="64895"/>
                </a:moveTo>
                <a:lnTo>
                  <a:pt x="26176" y="64949"/>
                </a:lnTo>
                <a:lnTo>
                  <a:pt x="26176" y="65003"/>
                </a:lnTo>
                <a:lnTo>
                  <a:pt x="26176" y="65112"/>
                </a:lnTo>
                <a:lnTo>
                  <a:pt x="26176" y="65220"/>
                </a:lnTo>
                <a:lnTo>
                  <a:pt x="26284" y="65275"/>
                </a:lnTo>
                <a:lnTo>
                  <a:pt x="26284" y="65383"/>
                </a:lnTo>
                <a:lnTo>
                  <a:pt x="26230" y="65438"/>
                </a:lnTo>
                <a:lnTo>
                  <a:pt x="26176" y="65492"/>
                </a:lnTo>
                <a:lnTo>
                  <a:pt x="25470" y="65492"/>
                </a:lnTo>
                <a:lnTo>
                  <a:pt x="25415" y="65438"/>
                </a:lnTo>
                <a:lnTo>
                  <a:pt x="25415" y="65329"/>
                </a:lnTo>
                <a:lnTo>
                  <a:pt x="25470" y="65275"/>
                </a:lnTo>
                <a:lnTo>
                  <a:pt x="25633" y="65166"/>
                </a:lnTo>
                <a:lnTo>
                  <a:pt x="25795" y="65058"/>
                </a:lnTo>
                <a:lnTo>
                  <a:pt x="25958" y="64949"/>
                </a:lnTo>
                <a:lnTo>
                  <a:pt x="26013" y="64895"/>
                </a:lnTo>
                <a:close/>
                <a:moveTo>
                  <a:pt x="33561" y="1"/>
                </a:moveTo>
                <a:lnTo>
                  <a:pt x="33289" y="55"/>
                </a:lnTo>
                <a:lnTo>
                  <a:pt x="33072" y="109"/>
                </a:lnTo>
                <a:lnTo>
                  <a:pt x="32529" y="218"/>
                </a:lnTo>
                <a:lnTo>
                  <a:pt x="32312" y="327"/>
                </a:lnTo>
                <a:lnTo>
                  <a:pt x="32040" y="490"/>
                </a:lnTo>
                <a:lnTo>
                  <a:pt x="31878" y="652"/>
                </a:lnTo>
                <a:lnTo>
                  <a:pt x="31715" y="815"/>
                </a:lnTo>
                <a:lnTo>
                  <a:pt x="31606" y="978"/>
                </a:lnTo>
                <a:lnTo>
                  <a:pt x="31552" y="1196"/>
                </a:lnTo>
                <a:lnTo>
                  <a:pt x="31497" y="1413"/>
                </a:lnTo>
                <a:lnTo>
                  <a:pt x="31389" y="1521"/>
                </a:lnTo>
                <a:lnTo>
                  <a:pt x="31280" y="1576"/>
                </a:lnTo>
                <a:lnTo>
                  <a:pt x="31117" y="1630"/>
                </a:lnTo>
                <a:lnTo>
                  <a:pt x="30900" y="1684"/>
                </a:lnTo>
                <a:lnTo>
                  <a:pt x="30900" y="1739"/>
                </a:lnTo>
                <a:lnTo>
                  <a:pt x="30846" y="1847"/>
                </a:lnTo>
                <a:lnTo>
                  <a:pt x="30846" y="2064"/>
                </a:lnTo>
                <a:lnTo>
                  <a:pt x="30791" y="2227"/>
                </a:lnTo>
                <a:lnTo>
                  <a:pt x="30683" y="2390"/>
                </a:lnTo>
                <a:lnTo>
                  <a:pt x="30520" y="2499"/>
                </a:lnTo>
                <a:lnTo>
                  <a:pt x="30303" y="2607"/>
                </a:lnTo>
                <a:lnTo>
                  <a:pt x="30086" y="2662"/>
                </a:lnTo>
                <a:lnTo>
                  <a:pt x="29923" y="2662"/>
                </a:lnTo>
                <a:lnTo>
                  <a:pt x="29760" y="2770"/>
                </a:lnTo>
                <a:lnTo>
                  <a:pt x="29651" y="2879"/>
                </a:lnTo>
                <a:lnTo>
                  <a:pt x="29597" y="3042"/>
                </a:lnTo>
                <a:lnTo>
                  <a:pt x="29325" y="3476"/>
                </a:lnTo>
                <a:lnTo>
                  <a:pt x="29054" y="3802"/>
                </a:lnTo>
                <a:lnTo>
                  <a:pt x="28728" y="4128"/>
                </a:lnTo>
                <a:lnTo>
                  <a:pt x="28293" y="4399"/>
                </a:lnTo>
                <a:lnTo>
                  <a:pt x="27859" y="4617"/>
                </a:lnTo>
                <a:lnTo>
                  <a:pt x="27425" y="4780"/>
                </a:lnTo>
                <a:lnTo>
                  <a:pt x="26827" y="4943"/>
                </a:lnTo>
                <a:lnTo>
                  <a:pt x="26501" y="4997"/>
                </a:lnTo>
                <a:lnTo>
                  <a:pt x="26176" y="4943"/>
                </a:lnTo>
                <a:lnTo>
                  <a:pt x="25958" y="4834"/>
                </a:lnTo>
                <a:lnTo>
                  <a:pt x="25850" y="4780"/>
                </a:lnTo>
                <a:lnTo>
                  <a:pt x="25741" y="4725"/>
                </a:lnTo>
                <a:lnTo>
                  <a:pt x="24927" y="4725"/>
                </a:lnTo>
                <a:lnTo>
                  <a:pt x="24546" y="4834"/>
                </a:lnTo>
                <a:lnTo>
                  <a:pt x="24166" y="4997"/>
                </a:lnTo>
                <a:lnTo>
                  <a:pt x="23569" y="5431"/>
                </a:lnTo>
                <a:lnTo>
                  <a:pt x="23026" y="5920"/>
                </a:lnTo>
                <a:lnTo>
                  <a:pt x="22863" y="6137"/>
                </a:lnTo>
                <a:lnTo>
                  <a:pt x="22700" y="6354"/>
                </a:lnTo>
                <a:lnTo>
                  <a:pt x="22429" y="6843"/>
                </a:lnTo>
                <a:lnTo>
                  <a:pt x="22103" y="7821"/>
                </a:lnTo>
                <a:lnTo>
                  <a:pt x="21994" y="8201"/>
                </a:lnTo>
                <a:lnTo>
                  <a:pt x="21886" y="8635"/>
                </a:lnTo>
                <a:lnTo>
                  <a:pt x="21614" y="9830"/>
                </a:lnTo>
                <a:lnTo>
                  <a:pt x="21614" y="10319"/>
                </a:lnTo>
                <a:lnTo>
                  <a:pt x="21614" y="10536"/>
                </a:lnTo>
                <a:lnTo>
                  <a:pt x="21560" y="10807"/>
                </a:lnTo>
                <a:lnTo>
                  <a:pt x="21451" y="11025"/>
                </a:lnTo>
                <a:lnTo>
                  <a:pt x="21288" y="11242"/>
                </a:lnTo>
                <a:lnTo>
                  <a:pt x="21125" y="11405"/>
                </a:lnTo>
                <a:lnTo>
                  <a:pt x="20908" y="11622"/>
                </a:lnTo>
                <a:lnTo>
                  <a:pt x="20637" y="11731"/>
                </a:lnTo>
                <a:lnTo>
                  <a:pt x="20365" y="11785"/>
                </a:lnTo>
                <a:lnTo>
                  <a:pt x="19876" y="11893"/>
                </a:lnTo>
                <a:lnTo>
                  <a:pt x="18139" y="11893"/>
                </a:lnTo>
                <a:lnTo>
                  <a:pt x="17867" y="11948"/>
                </a:lnTo>
                <a:lnTo>
                  <a:pt x="17650" y="12002"/>
                </a:lnTo>
                <a:lnTo>
                  <a:pt x="17161" y="12165"/>
                </a:lnTo>
                <a:lnTo>
                  <a:pt x="16727" y="12382"/>
                </a:lnTo>
                <a:lnTo>
                  <a:pt x="16401" y="12545"/>
                </a:lnTo>
                <a:lnTo>
                  <a:pt x="16238" y="12599"/>
                </a:lnTo>
                <a:lnTo>
                  <a:pt x="16129" y="12708"/>
                </a:lnTo>
                <a:lnTo>
                  <a:pt x="15749" y="13142"/>
                </a:lnTo>
                <a:lnTo>
                  <a:pt x="15532" y="13414"/>
                </a:lnTo>
                <a:lnTo>
                  <a:pt x="15423" y="13686"/>
                </a:lnTo>
                <a:lnTo>
                  <a:pt x="15315" y="13957"/>
                </a:lnTo>
                <a:lnTo>
                  <a:pt x="15152" y="14229"/>
                </a:lnTo>
                <a:lnTo>
                  <a:pt x="14880" y="14826"/>
                </a:lnTo>
                <a:lnTo>
                  <a:pt x="14554" y="15586"/>
                </a:lnTo>
                <a:lnTo>
                  <a:pt x="14283" y="16401"/>
                </a:lnTo>
                <a:lnTo>
                  <a:pt x="14229" y="16835"/>
                </a:lnTo>
                <a:lnTo>
                  <a:pt x="14283" y="17324"/>
                </a:lnTo>
                <a:lnTo>
                  <a:pt x="14392" y="18193"/>
                </a:lnTo>
                <a:lnTo>
                  <a:pt x="14554" y="18682"/>
                </a:lnTo>
                <a:lnTo>
                  <a:pt x="14663" y="19170"/>
                </a:lnTo>
                <a:lnTo>
                  <a:pt x="14663" y="19768"/>
                </a:lnTo>
                <a:lnTo>
                  <a:pt x="14663" y="20419"/>
                </a:lnTo>
                <a:lnTo>
                  <a:pt x="14609" y="20582"/>
                </a:lnTo>
                <a:lnTo>
                  <a:pt x="14554" y="20799"/>
                </a:lnTo>
                <a:lnTo>
                  <a:pt x="14446" y="20908"/>
                </a:lnTo>
                <a:lnTo>
                  <a:pt x="14392" y="20962"/>
                </a:lnTo>
                <a:lnTo>
                  <a:pt x="14283" y="21017"/>
                </a:lnTo>
                <a:lnTo>
                  <a:pt x="14066" y="21071"/>
                </a:lnTo>
                <a:lnTo>
                  <a:pt x="13849" y="21180"/>
                </a:lnTo>
                <a:lnTo>
                  <a:pt x="13523" y="21451"/>
                </a:lnTo>
                <a:lnTo>
                  <a:pt x="13143" y="21668"/>
                </a:lnTo>
                <a:lnTo>
                  <a:pt x="12762" y="21831"/>
                </a:lnTo>
                <a:lnTo>
                  <a:pt x="12654" y="21885"/>
                </a:lnTo>
                <a:lnTo>
                  <a:pt x="12491" y="21885"/>
                </a:lnTo>
                <a:lnTo>
                  <a:pt x="12382" y="21940"/>
                </a:lnTo>
                <a:lnTo>
                  <a:pt x="12274" y="21994"/>
                </a:lnTo>
                <a:lnTo>
                  <a:pt x="12002" y="22048"/>
                </a:lnTo>
                <a:lnTo>
                  <a:pt x="11731" y="22048"/>
                </a:lnTo>
                <a:lnTo>
                  <a:pt x="11188" y="22103"/>
                </a:lnTo>
                <a:lnTo>
                  <a:pt x="10753" y="22211"/>
                </a:lnTo>
                <a:lnTo>
                  <a:pt x="10373" y="22320"/>
                </a:lnTo>
                <a:lnTo>
                  <a:pt x="9993" y="22429"/>
                </a:lnTo>
                <a:lnTo>
                  <a:pt x="9667" y="22646"/>
                </a:lnTo>
                <a:lnTo>
                  <a:pt x="9015" y="23026"/>
                </a:lnTo>
                <a:lnTo>
                  <a:pt x="8744" y="23297"/>
                </a:lnTo>
                <a:lnTo>
                  <a:pt x="8472" y="23569"/>
                </a:lnTo>
                <a:lnTo>
                  <a:pt x="7984" y="24166"/>
                </a:lnTo>
                <a:lnTo>
                  <a:pt x="7712" y="24492"/>
                </a:lnTo>
                <a:lnTo>
                  <a:pt x="7549" y="24546"/>
                </a:lnTo>
                <a:lnTo>
                  <a:pt x="7223" y="24546"/>
                </a:lnTo>
                <a:lnTo>
                  <a:pt x="7169" y="24601"/>
                </a:lnTo>
                <a:lnTo>
                  <a:pt x="7169" y="24764"/>
                </a:lnTo>
                <a:lnTo>
                  <a:pt x="7115" y="25089"/>
                </a:lnTo>
                <a:lnTo>
                  <a:pt x="7169" y="25470"/>
                </a:lnTo>
                <a:lnTo>
                  <a:pt x="7278" y="26121"/>
                </a:lnTo>
                <a:lnTo>
                  <a:pt x="7386" y="26501"/>
                </a:lnTo>
                <a:lnTo>
                  <a:pt x="7495" y="26882"/>
                </a:lnTo>
                <a:lnTo>
                  <a:pt x="7929" y="27696"/>
                </a:lnTo>
                <a:lnTo>
                  <a:pt x="8147" y="28131"/>
                </a:lnTo>
                <a:lnTo>
                  <a:pt x="8418" y="28511"/>
                </a:lnTo>
                <a:lnTo>
                  <a:pt x="8744" y="28891"/>
                </a:lnTo>
                <a:lnTo>
                  <a:pt x="9070" y="29325"/>
                </a:lnTo>
                <a:lnTo>
                  <a:pt x="9341" y="29651"/>
                </a:lnTo>
                <a:lnTo>
                  <a:pt x="9667" y="29923"/>
                </a:lnTo>
                <a:lnTo>
                  <a:pt x="9993" y="30194"/>
                </a:lnTo>
                <a:lnTo>
                  <a:pt x="10373" y="30357"/>
                </a:lnTo>
                <a:lnTo>
                  <a:pt x="10645" y="30520"/>
                </a:lnTo>
                <a:lnTo>
                  <a:pt x="10916" y="30629"/>
                </a:lnTo>
                <a:lnTo>
                  <a:pt x="11242" y="30683"/>
                </a:lnTo>
                <a:lnTo>
                  <a:pt x="11568" y="30683"/>
                </a:lnTo>
                <a:lnTo>
                  <a:pt x="11948" y="30574"/>
                </a:lnTo>
                <a:lnTo>
                  <a:pt x="12328" y="30466"/>
                </a:lnTo>
                <a:lnTo>
                  <a:pt x="12980" y="30303"/>
                </a:lnTo>
                <a:lnTo>
                  <a:pt x="13251" y="30194"/>
                </a:lnTo>
                <a:lnTo>
                  <a:pt x="13577" y="30031"/>
                </a:lnTo>
                <a:lnTo>
                  <a:pt x="13957" y="29760"/>
                </a:lnTo>
                <a:lnTo>
                  <a:pt x="14229" y="29380"/>
                </a:lnTo>
                <a:lnTo>
                  <a:pt x="14500" y="28999"/>
                </a:lnTo>
                <a:lnTo>
                  <a:pt x="14663" y="28565"/>
                </a:lnTo>
                <a:lnTo>
                  <a:pt x="14772" y="28348"/>
                </a:lnTo>
                <a:lnTo>
                  <a:pt x="14880" y="28131"/>
                </a:lnTo>
                <a:lnTo>
                  <a:pt x="15043" y="28022"/>
                </a:lnTo>
                <a:lnTo>
                  <a:pt x="15260" y="27913"/>
                </a:lnTo>
                <a:lnTo>
                  <a:pt x="15532" y="27750"/>
                </a:lnTo>
                <a:lnTo>
                  <a:pt x="15912" y="27642"/>
                </a:lnTo>
                <a:lnTo>
                  <a:pt x="16564" y="27533"/>
                </a:lnTo>
                <a:lnTo>
                  <a:pt x="17487" y="27479"/>
                </a:lnTo>
                <a:lnTo>
                  <a:pt x="18356" y="27533"/>
                </a:lnTo>
                <a:lnTo>
                  <a:pt x="18573" y="27479"/>
                </a:lnTo>
                <a:lnTo>
                  <a:pt x="18736" y="27425"/>
                </a:lnTo>
                <a:lnTo>
                  <a:pt x="18899" y="27316"/>
                </a:lnTo>
                <a:lnTo>
                  <a:pt x="19007" y="27153"/>
                </a:lnTo>
                <a:lnTo>
                  <a:pt x="19062" y="27044"/>
                </a:lnTo>
                <a:lnTo>
                  <a:pt x="19170" y="26936"/>
                </a:lnTo>
                <a:lnTo>
                  <a:pt x="19388" y="26882"/>
                </a:lnTo>
                <a:lnTo>
                  <a:pt x="19605" y="26773"/>
                </a:lnTo>
                <a:lnTo>
                  <a:pt x="19822" y="26664"/>
                </a:lnTo>
                <a:lnTo>
                  <a:pt x="20094" y="26610"/>
                </a:lnTo>
                <a:lnTo>
                  <a:pt x="20202" y="26556"/>
                </a:lnTo>
                <a:lnTo>
                  <a:pt x="20365" y="26447"/>
                </a:lnTo>
                <a:lnTo>
                  <a:pt x="20637" y="26284"/>
                </a:lnTo>
                <a:lnTo>
                  <a:pt x="20799" y="26121"/>
                </a:lnTo>
                <a:lnTo>
                  <a:pt x="20962" y="25904"/>
                </a:lnTo>
                <a:lnTo>
                  <a:pt x="21071" y="25741"/>
                </a:lnTo>
                <a:lnTo>
                  <a:pt x="21180" y="25470"/>
                </a:lnTo>
                <a:lnTo>
                  <a:pt x="21288" y="25035"/>
                </a:lnTo>
                <a:lnTo>
                  <a:pt x="21397" y="24546"/>
                </a:lnTo>
                <a:lnTo>
                  <a:pt x="21451" y="24003"/>
                </a:lnTo>
                <a:lnTo>
                  <a:pt x="21451" y="23732"/>
                </a:lnTo>
                <a:lnTo>
                  <a:pt x="21451" y="23406"/>
                </a:lnTo>
                <a:lnTo>
                  <a:pt x="21397" y="23189"/>
                </a:lnTo>
                <a:lnTo>
                  <a:pt x="21451" y="22917"/>
                </a:lnTo>
                <a:lnTo>
                  <a:pt x="21505" y="22429"/>
                </a:lnTo>
                <a:lnTo>
                  <a:pt x="21560" y="21831"/>
                </a:lnTo>
                <a:lnTo>
                  <a:pt x="21614" y="21180"/>
                </a:lnTo>
                <a:lnTo>
                  <a:pt x="21723" y="20908"/>
                </a:lnTo>
                <a:lnTo>
                  <a:pt x="21940" y="20636"/>
                </a:lnTo>
                <a:lnTo>
                  <a:pt x="22211" y="20419"/>
                </a:lnTo>
                <a:lnTo>
                  <a:pt x="22537" y="20311"/>
                </a:lnTo>
                <a:lnTo>
                  <a:pt x="22809" y="20256"/>
                </a:lnTo>
                <a:lnTo>
                  <a:pt x="22972" y="20202"/>
                </a:lnTo>
                <a:lnTo>
                  <a:pt x="22972" y="19985"/>
                </a:lnTo>
                <a:lnTo>
                  <a:pt x="22863" y="19985"/>
                </a:lnTo>
                <a:lnTo>
                  <a:pt x="22754" y="20039"/>
                </a:lnTo>
                <a:lnTo>
                  <a:pt x="22483" y="20093"/>
                </a:lnTo>
                <a:lnTo>
                  <a:pt x="22320" y="20093"/>
                </a:lnTo>
                <a:lnTo>
                  <a:pt x="22320" y="20039"/>
                </a:lnTo>
                <a:lnTo>
                  <a:pt x="22320" y="19985"/>
                </a:lnTo>
                <a:lnTo>
                  <a:pt x="22374" y="19876"/>
                </a:lnTo>
                <a:lnTo>
                  <a:pt x="22592" y="19768"/>
                </a:lnTo>
                <a:lnTo>
                  <a:pt x="22754" y="19768"/>
                </a:lnTo>
                <a:lnTo>
                  <a:pt x="22863" y="19822"/>
                </a:lnTo>
                <a:lnTo>
                  <a:pt x="22972" y="19985"/>
                </a:lnTo>
                <a:lnTo>
                  <a:pt x="23135" y="19985"/>
                </a:lnTo>
                <a:lnTo>
                  <a:pt x="23189" y="19931"/>
                </a:lnTo>
                <a:lnTo>
                  <a:pt x="23243" y="19876"/>
                </a:lnTo>
                <a:lnTo>
                  <a:pt x="23297" y="19713"/>
                </a:lnTo>
                <a:lnTo>
                  <a:pt x="23297" y="19605"/>
                </a:lnTo>
                <a:lnTo>
                  <a:pt x="23352" y="19550"/>
                </a:lnTo>
                <a:lnTo>
                  <a:pt x="23460" y="19550"/>
                </a:lnTo>
                <a:lnTo>
                  <a:pt x="23515" y="19442"/>
                </a:lnTo>
                <a:lnTo>
                  <a:pt x="23678" y="19387"/>
                </a:lnTo>
                <a:lnTo>
                  <a:pt x="23786" y="19442"/>
                </a:lnTo>
                <a:lnTo>
                  <a:pt x="23895" y="19442"/>
                </a:lnTo>
                <a:lnTo>
                  <a:pt x="24058" y="19333"/>
                </a:lnTo>
                <a:lnTo>
                  <a:pt x="24221" y="19279"/>
                </a:lnTo>
                <a:lnTo>
                  <a:pt x="24329" y="19279"/>
                </a:lnTo>
                <a:lnTo>
                  <a:pt x="24384" y="19333"/>
                </a:lnTo>
                <a:lnTo>
                  <a:pt x="24329" y="19550"/>
                </a:lnTo>
                <a:lnTo>
                  <a:pt x="24384" y="19713"/>
                </a:lnTo>
                <a:lnTo>
                  <a:pt x="24546" y="19768"/>
                </a:lnTo>
                <a:lnTo>
                  <a:pt x="24709" y="19822"/>
                </a:lnTo>
                <a:lnTo>
                  <a:pt x="24981" y="19931"/>
                </a:lnTo>
                <a:lnTo>
                  <a:pt x="25198" y="19985"/>
                </a:lnTo>
                <a:lnTo>
                  <a:pt x="25415" y="19985"/>
                </a:lnTo>
                <a:lnTo>
                  <a:pt x="25633" y="19876"/>
                </a:lnTo>
                <a:lnTo>
                  <a:pt x="25795" y="19713"/>
                </a:lnTo>
                <a:lnTo>
                  <a:pt x="25904" y="19659"/>
                </a:lnTo>
                <a:lnTo>
                  <a:pt x="26176" y="19659"/>
                </a:lnTo>
                <a:lnTo>
                  <a:pt x="26339" y="19605"/>
                </a:lnTo>
                <a:lnTo>
                  <a:pt x="26556" y="19550"/>
                </a:lnTo>
                <a:lnTo>
                  <a:pt x="26773" y="19442"/>
                </a:lnTo>
                <a:lnTo>
                  <a:pt x="26990" y="19279"/>
                </a:lnTo>
                <a:lnTo>
                  <a:pt x="27153" y="19116"/>
                </a:lnTo>
                <a:lnTo>
                  <a:pt x="27316" y="18953"/>
                </a:lnTo>
                <a:lnTo>
                  <a:pt x="27588" y="18519"/>
                </a:lnTo>
                <a:lnTo>
                  <a:pt x="27913" y="18138"/>
                </a:lnTo>
                <a:lnTo>
                  <a:pt x="27968" y="17976"/>
                </a:lnTo>
                <a:lnTo>
                  <a:pt x="27913" y="17867"/>
                </a:lnTo>
                <a:lnTo>
                  <a:pt x="27805" y="17704"/>
                </a:lnTo>
                <a:lnTo>
                  <a:pt x="27696" y="17541"/>
                </a:lnTo>
                <a:lnTo>
                  <a:pt x="27642" y="17378"/>
                </a:lnTo>
                <a:lnTo>
                  <a:pt x="27696" y="17215"/>
                </a:lnTo>
                <a:lnTo>
                  <a:pt x="27750" y="16998"/>
                </a:lnTo>
                <a:lnTo>
                  <a:pt x="27913" y="16781"/>
                </a:lnTo>
                <a:lnTo>
                  <a:pt x="27968" y="16564"/>
                </a:lnTo>
                <a:lnTo>
                  <a:pt x="28022" y="16346"/>
                </a:lnTo>
                <a:lnTo>
                  <a:pt x="28076" y="16238"/>
                </a:lnTo>
                <a:lnTo>
                  <a:pt x="28348" y="16238"/>
                </a:lnTo>
                <a:lnTo>
                  <a:pt x="28565" y="16184"/>
                </a:lnTo>
                <a:lnTo>
                  <a:pt x="28728" y="16129"/>
                </a:lnTo>
                <a:lnTo>
                  <a:pt x="29380" y="16129"/>
                </a:lnTo>
                <a:lnTo>
                  <a:pt x="29760" y="16075"/>
                </a:lnTo>
                <a:lnTo>
                  <a:pt x="30140" y="15966"/>
                </a:lnTo>
                <a:lnTo>
                  <a:pt x="30466" y="15858"/>
                </a:lnTo>
                <a:lnTo>
                  <a:pt x="30846" y="15640"/>
                </a:lnTo>
                <a:lnTo>
                  <a:pt x="31280" y="15423"/>
                </a:lnTo>
                <a:lnTo>
                  <a:pt x="31660" y="15206"/>
                </a:lnTo>
                <a:lnTo>
                  <a:pt x="32040" y="15043"/>
                </a:lnTo>
                <a:lnTo>
                  <a:pt x="32366" y="14880"/>
                </a:lnTo>
                <a:lnTo>
                  <a:pt x="32638" y="14609"/>
                </a:lnTo>
                <a:lnTo>
                  <a:pt x="32801" y="14337"/>
                </a:lnTo>
                <a:lnTo>
                  <a:pt x="32909" y="14066"/>
                </a:lnTo>
                <a:lnTo>
                  <a:pt x="33018" y="13740"/>
                </a:lnTo>
                <a:lnTo>
                  <a:pt x="33018" y="13414"/>
                </a:lnTo>
                <a:lnTo>
                  <a:pt x="33018" y="12328"/>
                </a:lnTo>
                <a:lnTo>
                  <a:pt x="33018" y="11296"/>
                </a:lnTo>
                <a:lnTo>
                  <a:pt x="33072" y="11133"/>
                </a:lnTo>
                <a:lnTo>
                  <a:pt x="33181" y="11025"/>
                </a:lnTo>
                <a:lnTo>
                  <a:pt x="33289" y="11025"/>
                </a:lnTo>
                <a:lnTo>
                  <a:pt x="33452" y="10970"/>
                </a:lnTo>
                <a:lnTo>
                  <a:pt x="33670" y="10970"/>
                </a:lnTo>
                <a:lnTo>
                  <a:pt x="33724" y="11079"/>
                </a:lnTo>
                <a:lnTo>
                  <a:pt x="33941" y="12002"/>
                </a:lnTo>
                <a:lnTo>
                  <a:pt x="34158" y="12925"/>
                </a:lnTo>
                <a:lnTo>
                  <a:pt x="34267" y="13740"/>
                </a:lnTo>
                <a:lnTo>
                  <a:pt x="34376" y="14120"/>
                </a:lnTo>
                <a:lnTo>
                  <a:pt x="34484" y="14500"/>
                </a:lnTo>
                <a:lnTo>
                  <a:pt x="34810" y="15206"/>
                </a:lnTo>
                <a:lnTo>
                  <a:pt x="35027" y="15532"/>
                </a:lnTo>
                <a:lnTo>
                  <a:pt x="35299" y="15803"/>
                </a:lnTo>
                <a:lnTo>
                  <a:pt x="35679" y="16129"/>
                </a:lnTo>
                <a:lnTo>
                  <a:pt x="35896" y="16292"/>
                </a:lnTo>
                <a:lnTo>
                  <a:pt x="36168" y="16346"/>
                </a:lnTo>
                <a:lnTo>
                  <a:pt x="37091" y="16346"/>
                </a:lnTo>
                <a:lnTo>
                  <a:pt x="37417" y="16238"/>
                </a:lnTo>
                <a:lnTo>
                  <a:pt x="37580" y="16292"/>
                </a:lnTo>
                <a:lnTo>
                  <a:pt x="37688" y="16292"/>
                </a:lnTo>
                <a:lnTo>
                  <a:pt x="37851" y="16238"/>
                </a:lnTo>
                <a:lnTo>
                  <a:pt x="38503" y="16129"/>
                </a:lnTo>
                <a:lnTo>
                  <a:pt x="39154" y="16021"/>
                </a:lnTo>
                <a:lnTo>
                  <a:pt x="39372" y="16021"/>
                </a:lnTo>
                <a:lnTo>
                  <a:pt x="39480" y="15966"/>
                </a:lnTo>
                <a:lnTo>
                  <a:pt x="39589" y="15912"/>
                </a:lnTo>
                <a:lnTo>
                  <a:pt x="39697" y="15912"/>
                </a:lnTo>
                <a:lnTo>
                  <a:pt x="39752" y="16021"/>
                </a:lnTo>
                <a:lnTo>
                  <a:pt x="39860" y="16455"/>
                </a:lnTo>
                <a:lnTo>
                  <a:pt x="39860" y="16944"/>
                </a:lnTo>
                <a:lnTo>
                  <a:pt x="39860" y="17215"/>
                </a:lnTo>
                <a:lnTo>
                  <a:pt x="39969" y="17595"/>
                </a:lnTo>
                <a:lnTo>
                  <a:pt x="40078" y="17921"/>
                </a:lnTo>
                <a:lnTo>
                  <a:pt x="40186" y="18682"/>
                </a:lnTo>
                <a:lnTo>
                  <a:pt x="40403" y="19387"/>
                </a:lnTo>
                <a:lnTo>
                  <a:pt x="40621" y="20039"/>
                </a:lnTo>
                <a:lnTo>
                  <a:pt x="40729" y="20365"/>
                </a:lnTo>
                <a:lnTo>
                  <a:pt x="40946" y="20691"/>
                </a:lnTo>
                <a:lnTo>
                  <a:pt x="41218" y="20962"/>
                </a:lnTo>
                <a:lnTo>
                  <a:pt x="41489" y="21234"/>
                </a:lnTo>
                <a:lnTo>
                  <a:pt x="41815" y="21505"/>
                </a:lnTo>
                <a:lnTo>
                  <a:pt x="42195" y="21777"/>
                </a:lnTo>
                <a:lnTo>
                  <a:pt x="42630" y="21940"/>
                </a:lnTo>
                <a:lnTo>
                  <a:pt x="43064" y="22048"/>
                </a:lnTo>
                <a:lnTo>
                  <a:pt x="43390" y="22103"/>
                </a:lnTo>
                <a:lnTo>
                  <a:pt x="43716" y="22211"/>
                </a:lnTo>
                <a:lnTo>
                  <a:pt x="43987" y="22266"/>
                </a:lnTo>
                <a:lnTo>
                  <a:pt x="44313" y="22320"/>
                </a:lnTo>
                <a:lnTo>
                  <a:pt x="44585" y="22374"/>
                </a:lnTo>
                <a:lnTo>
                  <a:pt x="44856" y="22483"/>
                </a:lnTo>
                <a:lnTo>
                  <a:pt x="45345" y="22700"/>
                </a:lnTo>
                <a:lnTo>
                  <a:pt x="45725" y="22863"/>
                </a:lnTo>
                <a:lnTo>
                  <a:pt x="46051" y="23026"/>
                </a:lnTo>
                <a:lnTo>
                  <a:pt x="46703" y="23515"/>
                </a:lnTo>
                <a:lnTo>
                  <a:pt x="46866" y="23678"/>
                </a:lnTo>
                <a:lnTo>
                  <a:pt x="47029" y="23840"/>
                </a:lnTo>
                <a:lnTo>
                  <a:pt x="47300" y="24275"/>
                </a:lnTo>
                <a:lnTo>
                  <a:pt x="47463" y="24764"/>
                </a:lnTo>
                <a:lnTo>
                  <a:pt x="47626" y="25252"/>
                </a:lnTo>
                <a:lnTo>
                  <a:pt x="48006" y="26393"/>
                </a:lnTo>
                <a:lnTo>
                  <a:pt x="48169" y="26773"/>
                </a:lnTo>
                <a:lnTo>
                  <a:pt x="48332" y="27044"/>
                </a:lnTo>
                <a:lnTo>
                  <a:pt x="48603" y="27316"/>
                </a:lnTo>
                <a:lnTo>
                  <a:pt x="48875" y="27587"/>
                </a:lnTo>
                <a:lnTo>
                  <a:pt x="49418" y="28022"/>
                </a:lnTo>
                <a:lnTo>
                  <a:pt x="49581" y="28076"/>
                </a:lnTo>
                <a:lnTo>
                  <a:pt x="49744" y="28185"/>
                </a:lnTo>
                <a:lnTo>
                  <a:pt x="49907" y="28185"/>
                </a:lnTo>
                <a:lnTo>
                  <a:pt x="50124" y="28131"/>
                </a:lnTo>
                <a:lnTo>
                  <a:pt x="50613" y="27913"/>
                </a:lnTo>
                <a:lnTo>
                  <a:pt x="51156" y="27696"/>
                </a:lnTo>
                <a:lnTo>
                  <a:pt x="51536" y="27642"/>
                </a:lnTo>
                <a:lnTo>
                  <a:pt x="51699" y="27587"/>
                </a:lnTo>
                <a:lnTo>
                  <a:pt x="51862" y="27533"/>
                </a:lnTo>
                <a:lnTo>
                  <a:pt x="52079" y="27479"/>
                </a:lnTo>
                <a:lnTo>
                  <a:pt x="52513" y="27479"/>
                </a:lnTo>
                <a:lnTo>
                  <a:pt x="52730" y="27587"/>
                </a:lnTo>
                <a:lnTo>
                  <a:pt x="52893" y="27750"/>
                </a:lnTo>
                <a:lnTo>
                  <a:pt x="53056" y="27913"/>
                </a:lnTo>
                <a:lnTo>
                  <a:pt x="53165" y="28076"/>
                </a:lnTo>
                <a:lnTo>
                  <a:pt x="53219" y="28348"/>
                </a:lnTo>
                <a:lnTo>
                  <a:pt x="53219" y="28782"/>
                </a:lnTo>
                <a:lnTo>
                  <a:pt x="53219" y="29217"/>
                </a:lnTo>
                <a:lnTo>
                  <a:pt x="53165" y="29760"/>
                </a:lnTo>
                <a:lnTo>
                  <a:pt x="53165" y="29977"/>
                </a:lnTo>
                <a:lnTo>
                  <a:pt x="53111" y="30248"/>
                </a:lnTo>
                <a:lnTo>
                  <a:pt x="53056" y="30520"/>
                </a:lnTo>
                <a:lnTo>
                  <a:pt x="53111" y="30846"/>
                </a:lnTo>
                <a:lnTo>
                  <a:pt x="53328" y="31552"/>
                </a:lnTo>
                <a:lnTo>
                  <a:pt x="53708" y="32258"/>
                </a:lnTo>
                <a:lnTo>
                  <a:pt x="53817" y="32475"/>
                </a:lnTo>
                <a:lnTo>
                  <a:pt x="53979" y="32692"/>
                </a:lnTo>
                <a:lnTo>
                  <a:pt x="54197" y="32855"/>
                </a:lnTo>
                <a:lnTo>
                  <a:pt x="54468" y="32964"/>
                </a:lnTo>
                <a:lnTo>
                  <a:pt x="55174" y="33181"/>
                </a:lnTo>
                <a:lnTo>
                  <a:pt x="55500" y="33235"/>
                </a:lnTo>
                <a:lnTo>
                  <a:pt x="55880" y="33289"/>
                </a:lnTo>
                <a:lnTo>
                  <a:pt x="56532" y="33398"/>
                </a:lnTo>
                <a:lnTo>
                  <a:pt x="57238" y="33452"/>
                </a:lnTo>
                <a:lnTo>
                  <a:pt x="57455" y="33507"/>
                </a:lnTo>
                <a:lnTo>
                  <a:pt x="57672" y="33670"/>
                </a:lnTo>
                <a:lnTo>
                  <a:pt x="57889" y="33887"/>
                </a:lnTo>
                <a:lnTo>
                  <a:pt x="57998" y="34104"/>
                </a:lnTo>
                <a:lnTo>
                  <a:pt x="58052" y="34267"/>
                </a:lnTo>
                <a:lnTo>
                  <a:pt x="58052" y="34484"/>
                </a:lnTo>
                <a:lnTo>
                  <a:pt x="58107" y="34919"/>
                </a:lnTo>
                <a:lnTo>
                  <a:pt x="58107" y="35244"/>
                </a:lnTo>
                <a:lnTo>
                  <a:pt x="58052" y="35516"/>
                </a:lnTo>
                <a:lnTo>
                  <a:pt x="57889" y="35733"/>
                </a:lnTo>
                <a:lnTo>
                  <a:pt x="57727" y="35896"/>
                </a:lnTo>
                <a:lnTo>
                  <a:pt x="57509" y="36059"/>
                </a:lnTo>
                <a:lnTo>
                  <a:pt x="57238" y="36168"/>
                </a:lnTo>
                <a:lnTo>
                  <a:pt x="57021" y="36222"/>
                </a:lnTo>
                <a:lnTo>
                  <a:pt x="56749" y="36276"/>
                </a:lnTo>
                <a:lnTo>
                  <a:pt x="56369" y="36330"/>
                </a:lnTo>
                <a:lnTo>
                  <a:pt x="56206" y="36385"/>
                </a:lnTo>
                <a:lnTo>
                  <a:pt x="56097" y="36493"/>
                </a:lnTo>
                <a:lnTo>
                  <a:pt x="55880" y="36602"/>
                </a:lnTo>
                <a:lnTo>
                  <a:pt x="55446" y="36602"/>
                </a:lnTo>
                <a:lnTo>
                  <a:pt x="55228" y="36548"/>
                </a:lnTo>
                <a:lnTo>
                  <a:pt x="54468" y="36330"/>
                </a:lnTo>
                <a:lnTo>
                  <a:pt x="53708" y="36168"/>
                </a:lnTo>
                <a:lnTo>
                  <a:pt x="53328" y="36113"/>
                </a:lnTo>
                <a:lnTo>
                  <a:pt x="53165" y="36059"/>
                </a:lnTo>
                <a:lnTo>
                  <a:pt x="53002" y="36005"/>
                </a:lnTo>
                <a:lnTo>
                  <a:pt x="52839" y="35896"/>
                </a:lnTo>
                <a:lnTo>
                  <a:pt x="52676" y="35842"/>
                </a:lnTo>
                <a:lnTo>
                  <a:pt x="52350" y="35733"/>
                </a:lnTo>
                <a:lnTo>
                  <a:pt x="52025" y="35733"/>
                </a:lnTo>
                <a:lnTo>
                  <a:pt x="51753" y="35787"/>
                </a:lnTo>
                <a:lnTo>
                  <a:pt x="51536" y="35842"/>
                </a:lnTo>
                <a:lnTo>
                  <a:pt x="51373" y="35896"/>
                </a:lnTo>
                <a:lnTo>
                  <a:pt x="51101" y="36113"/>
                </a:lnTo>
                <a:lnTo>
                  <a:pt x="50884" y="36385"/>
                </a:lnTo>
                <a:lnTo>
                  <a:pt x="50667" y="36765"/>
                </a:lnTo>
                <a:lnTo>
                  <a:pt x="50613" y="36982"/>
                </a:lnTo>
                <a:lnTo>
                  <a:pt x="50558" y="37199"/>
                </a:lnTo>
                <a:lnTo>
                  <a:pt x="50504" y="37688"/>
                </a:lnTo>
                <a:lnTo>
                  <a:pt x="50450" y="37960"/>
                </a:lnTo>
                <a:lnTo>
                  <a:pt x="50450" y="38177"/>
                </a:lnTo>
                <a:lnTo>
                  <a:pt x="50504" y="38720"/>
                </a:lnTo>
                <a:lnTo>
                  <a:pt x="50558" y="38991"/>
                </a:lnTo>
                <a:lnTo>
                  <a:pt x="50667" y="39209"/>
                </a:lnTo>
                <a:lnTo>
                  <a:pt x="50776" y="39480"/>
                </a:lnTo>
                <a:lnTo>
                  <a:pt x="50830" y="39752"/>
                </a:lnTo>
                <a:lnTo>
                  <a:pt x="50938" y="40675"/>
                </a:lnTo>
                <a:lnTo>
                  <a:pt x="50993" y="41109"/>
                </a:lnTo>
                <a:lnTo>
                  <a:pt x="50938" y="41598"/>
                </a:lnTo>
                <a:lnTo>
                  <a:pt x="50830" y="41978"/>
                </a:lnTo>
                <a:lnTo>
                  <a:pt x="50667" y="42358"/>
                </a:lnTo>
                <a:lnTo>
                  <a:pt x="50450" y="42684"/>
                </a:lnTo>
                <a:lnTo>
                  <a:pt x="50178" y="43010"/>
                </a:lnTo>
                <a:lnTo>
                  <a:pt x="50070" y="43119"/>
                </a:lnTo>
                <a:lnTo>
                  <a:pt x="49798" y="43119"/>
                </a:lnTo>
                <a:lnTo>
                  <a:pt x="49689" y="43064"/>
                </a:lnTo>
                <a:lnTo>
                  <a:pt x="49364" y="42901"/>
                </a:lnTo>
                <a:lnTo>
                  <a:pt x="49038" y="42793"/>
                </a:lnTo>
                <a:lnTo>
                  <a:pt x="48712" y="42684"/>
                </a:lnTo>
                <a:lnTo>
                  <a:pt x="48169" y="42684"/>
                </a:lnTo>
                <a:lnTo>
                  <a:pt x="47952" y="42630"/>
                </a:lnTo>
                <a:lnTo>
                  <a:pt x="47517" y="42521"/>
                </a:lnTo>
                <a:lnTo>
                  <a:pt x="47029" y="42467"/>
                </a:lnTo>
                <a:lnTo>
                  <a:pt x="46811" y="42521"/>
                </a:lnTo>
                <a:lnTo>
                  <a:pt x="46594" y="42630"/>
                </a:lnTo>
                <a:lnTo>
                  <a:pt x="46323" y="42793"/>
                </a:lnTo>
                <a:lnTo>
                  <a:pt x="45997" y="43064"/>
                </a:lnTo>
                <a:lnTo>
                  <a:pt x="45508" y="43553"/>
                </a:lnTo>
                <a:lnTo>
                  <a:pt x="45236" y="43824"/>
                </a:lnTo>
                <a:lnTo>
                  <a:pt x="45019" y="44096"/>
                </a:lnTo>
                <a:lnTo>
                  <a:pt x="44856" y="44368"/>
                </a:lnTo>
                <a:lnTo>
                  <a:pt x="44693" y="44748"/>
                </a:lnTo>
                <a:lnTo>
                  <a:pt x="44639" y="45182"/>
                </a:lnTo>
                <a:lnTo>
                  <a:pt x="44639" y="45617"/>
                </a:lnTo>
                <a:lnTo>
                  <a:pt x="44693" y="46051"/>
                </a:lnTo>
                <a:lnTo>
                  <a:pt x="44802" y="46485"/>
                </a:lnTo>
                <a:lnTo>
                  <a:pt x="44965" y="46974"/>
                </a:lnTo>
                <a:lnTo>
                  <a:pt x="45074" y="47517"/>
                </a:lnTo>
                <a:lnTo>
                  <a:pt x="45128" y="47952"/>
                </a:lnTo>
                <a:lnTo>
                  <a:pt x="45074" y="48440"/>
                </a:lnTo>
                <a:lnTo>
                  <a:pt x="44856" y="48820"/>
                </a:lnTo>
                <a:lnTo>
                  <a:pt x="44639" y="49201"/>
                </a:lnTo>
                <a:lnTo>
                  <a:pt x="44531" y="49364"/>
                </a:lnTo>
                <a:lnTo>
                  <a:pt x="44368" y="49472"/>
                </a:lnTo>
                <a:lnTo>
                  <a:pt x="44205" y="49472"/>
                </a:lnTo>
                <a:lnTo>
                  <a:pt x="43987" y="49418"/>
                </a:lnTo>
                <a:lnTo>
                  <a:pt x="43825" y="49309"/>
                </a:lnTo>
                <a:lnTo>
                  <a:pt x="43607" y="49255"/>
                </a:lnTo>
                <a:lnTo>
                  <a:pt x="43444" y="49255"/>
                </a:lnTo>
                <a:lnTo>
                  <a:pt x="43227" y="49364"/>
                </a:lnTo>
                <a:lnTo>
                  <a:pt x="43064" y="49472"/>
                </a:lnTo>
                <a:lnTo>
                  <a:pt x="42956" y="49472"/>
                </a:lnTo>
                <a:lnTo>
                  <a:pt x="42847" y="49418"/>
                </a:lnTo>
                <a:lnTo>
                  <a:pt x="42684" y="49255"/>
                </a:lnTo>
                <a:lnTo>
                  <a:pt x="42630" y="49146"/>
                </a:lnTo>
                <a:lnTo>
                  <a:pt x="42467" y="48983"/>
                </a:lnTo>
                <a:lnTo>
                  <a:pt x="42304" y="48875"/>
                </a:lnTo>
                <a:lnTo>
                  <a:pt x="42141" y="48820"/>
                </a:lnTo>
                <a:lnTo>
                  <a:pt x="41598" y="48820"/>
                </a:lnTo>
                <a:lnTo>
                  <a:pt x="41435" y="48766"/>
                </a:lnTo>
                <a:lnTo>
                  <a:pt x="40946" y="48766"/>
                </a:lnTo>
                <a:lnTo>
                  <a:pt x="40566" y="48712"/>
                </a:lnTo>
                <a:lnTo>
                  <a:pt x="40295" y="48658"/>
                </a:lnTo>
                <a:lnTo>
                  <a:pt x="39752" y="48658"/>
                </a:lnTo>
                <a:lnTo>
                  <a:pt x="39426" y="48603"/>
                </a:lnTo>
                <a:lnTo>
                  <a:pt x="39209" y="48549"/>
                </a:lnTo>
                <a:lnTo>
                  <a:pt x="39046" y="48603"/>
                </a:lnTo>
                <a:lnTo>
                  <a:pt x="38937" y="48658"/>
                </a:lnTo>
                <a:lnTo>
                  <a:pt x="38937" y="48820"/>
                </a:lnTo>
                <a:lnTo>
                  <a:pt x="38991" y="48929"/>
                </a:lnTo>
                <a:lnTo>
                  <a:pt x="39154" y="49201"/>
                </a:lnTo>
                <a:lnTo>
                  <a:pt x="39209" y="49364"/>
                </a:lnTo>
                <a:lnTo>
                  <a:pt x="39209" y="49472"/>
                </a:lnTo>
                <a:lnTo>
                  <a:pt x="39154" y="49526"/>
                </a:lnTo>
                <a:lnTo>
                  <a:pt x="39100" y="49581"/>
                </a:lnTo>
                <a:lnTo>
                  <a:pt x="39046" y="49526"/>
                </a:lnTo>
                <a:lnTo>
                  <a:pt x="38883" y="49418"/>
                </a:lnTo>
                <a:lnTo>
                  <a:pt x="38720" y="49255"/>
                </a:lnTo>
                <a:lnTo>
                  <a:pt x="38557" y="49146"/>
                </a:lnTo>
                <a:lnTo>
                  <a:pt x="38394" y="49092"/>
                </a:lnTo>
                <a:lnTo>
                  <a:pt x="38231" y="49038"/>
                </a:lnTo>
                <a:lnTo>
                  <a:pt x="38068" y="49092"/>
                </a:lnTo>
                <a:lnTo>
                  <a:pt x="37851" y="49146"/>
                </a:lnTo>
                <a:lnTo>
                  <a:pt x="37634" y="49146"/>
                </a:lnTo>
                <a:lnTo>
                  <a:pt x="37417" y="49201"/>
                </a:lnTo>
                <a:lnTo>
                  <a:pt x="37308" y="49255"/>
                </a:lnTo>
                <a:lnTo>
                  <a:pt x="37199" y="49364"/>
                </a:lnTo>
                <a:lnTo>
                  <a:pt x="36982" y="49526"/>
                </a:lnTo>
                <a:lnTo>
                  <a:pt x="36765" y="49744"/>
                </a:lnTo>
                <a:lnTo>
                  <a:pt x="36982" y="49744"/>
                </a:lnTo>
                <a:lnTo>
                  <a:pt x="37199" y="49689"/>
                </a:lnTo>
                <a:lnTo>
                  <a:pt x="37417" y="49689"/>
                </a:lnTo>
                <a:lnTo>
                  <a:pt x="37634" y="49798"/>
                </a:lnTo>
                <a:lnTo>
                  <a:pt x="37417" y="49907"/>
                </a:lnTo>
                <a:lnTo>
                  <a:pt x="37145" y="50015"/>
                </a:lnTo>
                <a:lnTo>
                  <a:pt x="36874" y="50124"/>
                </a:lnTo>
                <a:lnTo>
                  <a:pt x="36656" y="50287"/>
                </a:lnTo>
                <a:lnTo>
                  <a:pt x="36602" y="50287"/>
                </a:lnTo>
                <a:lnTo>
                  <a:pt x="36548" y="50178"/>
                </a:lnTo>
                <a:lnTo>
                  <a:pt x="36548" y="50124"/>
                </a:lnTo>
                <a:lnTo>
                  <a:pt x="36765" y="49744"/>
                </a:lnTo>
                <a:lnTo>
                  <a:pt x="36548" y="49744"/>
                </a:lnTo>
                <a:lnTo>
                  <a:pt x="36276" y="49798"/>
                </a:lnTo>
                <a:lnTo>
                  <a:pt x="35896" y="50015"/>
                </a:lnTo>
                <a:lnTo>
                  <a:pt x="35733" y="50124"/>
                </a:lnTo>
                <a:lnTo>
                  <a:pt x="35570" y="50287"/>
                </a:lnTo>
                <a:lnTo>
                  <a:pt x="35516" y="50450"/>
                </a:lnTo>
                <a:lnTo>
                  <a:pt x="35570" y="50667"/>
                </a:lnTo>
                <a:lnTo>
                  <a:pt x="35570" y="50830"/>
                </a:lnTo>
                <a:lnTo>
                  <a:pt x="35570" y="50993"/>
                </a:lnTo>
                <a:lnTo>
                  <a:pt x="35570" y="51319"/>
                </a:lnTo>
                <a:lnTo>
                  <a:pt x="35516" y="51481"/>
                </a:lnTo>
                <a:lnTo>
                  <a:pt x="35407" y="51644"/>
                </a:lnTo>
                <a:lnTo>
                  <a:pt x="35353" y="51807"/>
                </a:lnTo>
                <a:lnTo>
                  <a:pt x="35299" y="51970"/>
                </a:lnTo>
                <a:lnTo>
                  <a:pt x="35082" y="52893"/>
                </a:lnTo>
                <a:lnTo>
                  <a:pt x="34973" y="53328"/>
                </a:lnTo>
                <a:lnTo>
                  <a:pt x="34756" y="53708"/>
                </a:lnTo>
                <a:lnTo>
                  <a:pt x="34593" y="53871"/>
                </a:lnTo>
                <a:lnTo>
                  <a:pt x="34430" y="53979"/>
                </a:lnTo>
                <a:lnTo>
                  <a:pt x="34213" y="54034"/>
                </a:lnTo>
                <a:lnTo>
                  <a:pt x="34050" y="54034"/>
                </a:lnTo>
                <a:lnTo>
                  <a:pt x="33670" y="53871"/>
                </a:lnTo>
                <a:lnTo>
                  <a:pt x="33344" y="53545"/>
                </a:lnTo>
                <a:lnTo>
                  <a:pt x="33018" y="53273"/>
                </a:lnTo>
                <a:lnTo>
                  <a:pt x="32855" y="53165"/>
                </a:lnTo>
                <a:lnTo>
                  <a:pt x="32638" y="53056"/>
                </a:lnTo>
                <a:lnTo>
                  <a:pt x="32203" y="52839"/>
                </a:lnTo>
                <a:lnTo>
                  <a:pt x="31769" y="52622"/>
                </a:lnTo>
                <a:lnTo>
                  <a:pt x="31606" y="52459"/>
                </a:lnTo>
                <a:lnTo>
                  <a:pt x="31443" y="52350"/>
                </a:lnTo>
                <a:lnTo>
                  <a:pt x="31226" y="52024"/>
                </a:lnTo>
                <a:lnTo>
                  <a:pt x="30846" y="51264"/>
                </a:lnTo>
                <a:lnTo>
                  <a:pt x="30574" y="50884"/>
                </a:lnTo>
                <a:lnTo>
                  <a:pt x="30248" y="50613"/>
                </a:lnTo>
                <a:lnTo>
                  <a:pt x="29868" y="50450"/>
                </a:lnTo>
                <a:lnTo>
                  <a:pt x="29434" y="50341"/>
                </a:lnTo>
                <a:lnTo>
                  <a:pt x="29054" y="50287"/>
                </a:lnTo>
                <a:lnTo>
                  <a:pt x="28891" y="50287"/>
                </a:lnTo>
                <a:lnTo>
                  <a:pt x="28674" y="50232"/>
                </a:lnTo>
                <a:lnTo>
                  <a:pt x="28456" y="50124"/>
                </a:lnTo>
                <a:lnTo>
                  <a:pt x="28239" y="50178"/>
                </a:lnTo>
                <a:lnTo>
                  <a:pt x="28022" y="50232"/>
                </a:lnTo>
                <a:lnTo>
                  <a:pt x="27805" y="50341"/>
                </a:lnTo>
                <a:lnTo>
                  <a:pt x="27642" y="50558"/>
                </a:lnTo>
                <a:lnTo>
                  <a:pt x="27425" y="50775"/>
                </a:lnTo>
                <a:lnTo>
                  <a:pt x="27262" y="50993"/>
                </a:lnTo>
                <a:lnTo>
                  <a:pt x="27153" y="51264"/>
                </a:lnTo>
                <a:lnTo>
                  <a:pt x="27099" y="51373"/>
                </a:lnTo>
                <a:lnTo>
                  <a:pt x="27099" y="51536"/>
                </a:lnTo>
                <a:lnTo>
                  <a:pt x="27153" y="51753"/>
                </a:lnTo>
                <a:lnTo>
                  <a:pt x="27207" y="52079"/>
                </a:lnTo>
                <a:lnTo>
                  <a:pt x="27207" y="52350"/>
                </a:lnTo>
                <a:lnTo>
                  <a:pt x="27153" y="52568"/>
                </a:lnTo>
                <a:lnTo>
                  <a:pt x="27044" y="52839"/>
                </a:lnTo>
                <a:lnTo>
                  <a:pt x="26719" y="53273"/>
                </a:lnTo>
                <a:lnTo>
                  <a:pt x="26393" y="53708"/>
                </a:lnTo>
                <a:lnTo>
                  <a:pt x="26013" y="54142"/>
                </a:lnTo>
                <a:lnTo>
                  <a:pt x="25578" y="54468"/>
                </a:lnTo>
                <a:lnTo>
                  <a:pt x="25361" y="54685"/>
                </a:lnTo>
                <a:lnTo>
                  <a:pt x="25035" y="54740"/>
                </a:lnTo>
                <a:lnTo>
                  <a:pt x="24981" y="54848"/>
                </a:lnTo>
                <a:lnTo>
                  <a:pt x="24872" y="54903"/>
                </a:lnTo>
                <a:lnTo>
                  <a:pt x="24655" y="54848"/>
                </a:lnTo>
                <a:lnTo>
                  <a:pt x="24601" y="54794"/>
                </a:lnTo>
                <a:lnTo>
                  <a:pt x="24601" y="54740"/>
                </a:lnTo>
                <a:lnTo>
                  <a:pt x="24601" y="54685"/>
                </a:lnTo>
                <a:lnTo>
                  <a:pt x="24709" y="54631"/>
                </a:lnTo>
                <a:lnTo>
                  <a:pt x="24709" y="54414"/>
                </a:lnTo>
                <a:lnTo>
                  <a:pt x="24655" y="54305"/>
                </a:lnTo>
                <a:lnTo>
                  <a:pt x="24601" y="54251"/>
                </a:lnTo>
                <a:lnTo>
                  <a:pt x="24329" y="54088"/>
                </a:lnTo>
                <a:lnTo>
                  <a:pt x="24112" y="53925"/>
                </a:lnTo>
                <a:lnTo>
                  <a:pt x="23569" y="53654"/>
                </a:lnTo>
                <a:lnTo>
                  <a:pt x="23352" y="53491"/>
                </a:lnTo>
                <a:lnTo>
                  <a:pt x="23135" y="53273"/>
                </a:lnTo>
                <a:lnTo>
                  <a:pt x="23026" y="53111"/>
                </a:lnTo>
                <a:lnTo>
                  <a:pt x="22863" y="53002"/>
                </a:lnTo>
                <a:lnTo>
                  <a:pt x="22646" y="52893"/>
                </a:lnTo>
                <a:lnTo>
                  <a:pt x="22483" y="52948"/>
                </a:lnTo>
                <a:lnTo>
                  <a:pt x="22103" y="52948"/>
                </a:lnTo>
                <a:lnTo>
                  <a:pt x="21886" y="52730"/>
                </a:lnTo>
                <a:lnTo>
                  <a:pt x="21668" y="52568"/>
                </a:lnTo>
                <a:lnTo>
                  <a:pt x="21505" y="52405"/>
                </a:lnTo>
                <a:lnTo>
                  <a:pt x="21343" y="52296"/>
                </a:lnTo>
                <a:lnTo>
                  <a:pt x="21125" y="52242"/>
                </a:lnTo>
                <a:lnTo>
                  <a:pt x="20854" y="52242"/>
                </a:lnTo>
                <a:lnTo>
                  <a:pt x="20582" y="52296"/>
                </a:lnTo>
                <a:lnTo>
                  <a:pt x="20148" y="52513"/>
                </a:lnTo>
                <a:lnTo>
                  <a:pt x="19985" y="52676"/>
                </a:lnTo>
                <a:lnTo>
                  <a:pt x="19931" y="52730"/>
                </a:lnTo>
                <a:lnTo>
                  <a:pt x="19931" y="52893"/>
                </a:lnTo>
                <a:lnTo>
                  <a:pt x="19931" y="53002"/>
                </a:lnTo>
                <a:lnTo>
                  <a:pt x="19876" y="53056"/>
                </a:lnTo>
                <a:lnTo>
                  <a:pt x="19822" y="53056"/>
                </a:lnTo>
                <a:lnTo>
                  <a:pt x="19713" y="53002"/>
                </a:lnTo>
                <a:lnTo>
                  <a:pt x="18519" y="52350"/>
                </a:lnTo>
                <a:lnTo>
                  <a:pt x="18193" y="52133"/>
                </a:lnTo>
                <a:lnTo>
                  <a:pt x="18030" y="52024"/>
                </a:lnTo>
                <a:lnTo>
                  <a:pt x="17487" y="52024"/>
                </a:lnTo>
                <a:lnTo>
                  <a:pt x="17215" y="51916"/>
                </a:lnTo>
                <a:lnTo>
                  <a:pt x="16944" y="51753"/>
                </a:lnTo>
                <a:lnTo>
                  <a:pt x="16672" y="51590"/>
                </a:lnTo>
                <a:lnTo>
                  <a:pt x="15586" y="50667"/>
                </a:lnTo>
                <a:lnTo>
                  <a:pt x="15098" y="50178"/>
                </a:lnTo>
                <a:lnTo>
                  <a:pt x="14554" y="49689"/>
                </a:lnTo>
                <a:lnTo>
                  <a:pt x="14283" y="49418"/>
                </a:lnTo>
                <a:lnTo>
                  <a:pt x="14066" y="49092"/>
                </a:lnTo>
                <a:lnTo>
                  <a:pt x="13849" y="48820"/>
                </a:lnTo>
                <a:lnTo>
                  <a:pt x="13686" y="48658"/>
                </a:lnTo>
                <a:lnTo>
                  <a:pt x="13468" y="48603"/>
                </a:lnTo>
                <a:lnTo>
                  <a:pt x="13034" y="48386"/>
                </a:lnTo>
                <a:lnTo>
                  <a:pt x="12600" y="48223"/>
                </a:lnTo>
                <a:lnTo>
                  <a:pt x="12111" y="48115"/>
                </a:lnTo>
                <a:lnTo>
                  <a:pt x="11676" y="47952"/>
                </a:lnTo>
                <a:lnTo>
                  <a:pt x="11513" y="47897"/>
                </a:lnTo>
                <a:lnTo>
                  <a:pt x="11405" y="47952"/>
                </a:lnTo>
                <a:lnTo>
                  <a:pt x="11133" y="48115"/>
                </a:lnTo>
                <a:lnTo>
                  <a:pt x="10916" y="48332"/>
                </a:lnTo>
                <a:lnTo>
                  <a:pt x="10807" y="48549"/>
                </a:lnTo>
                <a:lnTo>
                  <a:pt x="10699" y="48820"/>
                </a:lnTo>
                <a:lnTo>
                  <a:pt x="10590" y="49092"/>
                </a:lnTo>
                <a:lnTo>
                  <a:pt x="10482" y="49201"/>
                </a:lnTo>
                <a:lnTo>
                  <a:pt x="10319" y="49255"/>
                </a:lnTo>
                <a:lnTo>
                  <a:pt x="10047" y="49255"/>
                </a:lnTo>
                <a:lnTo>
                  <a:pt x="9667" y="49201"/>
                </a:lnTo>
                <a:lnTo>
                  <a:pt x="9233" y="49092"/>
                </a:lnTo>
                <a:lnTo>
                  <a:pt x="8472" y="48766"/>
                </a:lnTo>
                <a:lnTo>
                  <a:pt x="8147" y="48549"/>
                </a:lnTo>
                <a:lnTo>
                  <a:pt x="7766" y="48332"/>
                </a:lnTo>
                <a:lnTo>
                  <a:pt x="7603" y="48223"/>
                </a:lnTo>
                <a:lnTo>
                  <a:pt x="7386" y="48169"/>
                </a:lnTo>
                <a:lnTo>
                  <a:pt x="7169" y="48169"/>
                </a:lnTo>
                <a:lnTo>
                  <a:pt x="6898" y="48223"/>
                </a:lnTo>
                <a:lnTo>
                  <a:pt x="6680" y="48277"/>
                </a:lnTo>
                <a:lnTo>
                  <a:pt x="6517" y="48277"/>
                </a:lnTo>
                <a:lnTo>
                  <a:pt x="6409" y="48332"/>
                </a:lnTo>
                <a:lnTo>
                  <a:pt x="6300" y="48386"/>
                </a:lnTo>
                <a:lnTo>
                  <a:pt x="6137" y="48332"/>
                </a:lnTo>
                <a:lnTo>
                  <a:pt x="6029" y="48277"/>
                </a:lnTo>
                <a:lnTo>
                  <a:pt x="5866" y="48277"/>
                </a:lnTo>
                <a:lnTo>
                  <a:pt x="5703" y="48440"/>
                </a:lnTo>
                <a:lnTo>
                  <a:pt x="5649" y="48549"/>
                </a:lnTo>
                <a:lnTo>
                  <a:pt x="5594" y="48603"/>
                </a:lnTo>
                <a:lnTo>
                  <a:pt x="5594" y="48712"/>
                </a:lnTo>
                <a:lnTo>
                  <a:pt x="5649" y="48875"/>
                </a:lnTo>
                <a:lnTo>
                  <a:pt x="5703" y="49038"/>
                </a:lnTo>
                <a:lnTo>
                  <a:pt x="5649" y="49092"/>
                </a:lnTo>
                <a:lnTo>
                  <a:pt x="5594" y="49201"/>
                </a:lnTo>
                <a:lnTo>
                  <a:pt x="5323" y="49418"/>
                </a:lnTo>
                <a:lnTo>
                  <a:pt x="5051" y="49635"/>
                </a:lnTo>
                <a:lnTo>
                  <a:pt x="4780" y="49798"/>
                </a:lnTo>
                <a:lnTo>
                  <a:pt x="4617" y="49961"/>
                </a:lnTo>
                <a:lnTo>
                  <a:pt x="4562" y="50124"/>
                </a:lnTo>
                <a:lnTo>
                  <a:pt x="4508" y="50341"/>
                </a:lnTo>
                <a:lnTo>
                  <a:pt x="4345" y="50613"/>
                </a:lnTo>
                <a:lnTo>
                  <a:pt x="4128" y="51047"/>
                </a:lnTo>
                <a:lnTo>
                  <a:pt x="3965" y="51427"/>
                </a:lnTo>
                <a:lnTo>
                  <a:pt x="3965" y="51644"/>
                </a:lnTo>
                <a:lnTo>
                  <a:pt x="4019" y="51862"/>
                </a:lnTo>
                <a:lnTo>
                  <a:pt x="4074" y="52024"/>
                </a:lnTo>
                <a:lnTo>
                  <a:pt x="4019" y="52296"/>
                </a:lnTo>
                <a:lnTo>
                  <a:pt x="3856" y="52568"/>
                </a:lnTo>
                <a:lnTo>
                  <a:pt x="3748" y="52730"/>
                </a:lnTo>
                <a:lnTo>
                  <a:pt x="3585" y="52730"/>
                </a:lnTo>
                <a:lnTo>
                  <a:pt x="3531" y="52785"/>
                </a:lnTo>
                <a:lnTo>
                  <a:pt x="3422" y="52785"/>
                </a:lnTo>
                <a:lnTo>
                  <a:pt x="3422" y="52893"/>
                </a:lnTo>
                <a:lnTo>
                  <a:pt x="3422" y="52948"/>
                </a:lnTo>
                <a:lnTo>
                  <a:pt x="3476" y="53165"/>
                </a:lnTo>
                <a:lnTo>
                  <a:pt x="3531" y="53382"/>
                </a:lnTo>
                <a:lnTo>
                  <a:pt x="3476" y="53545"/>
                </a:lnTo>
                <a:lnTo>
                  <a:pt x="3422" y="53708"/>
                </a:lnTo>
                <a:lnTo>
                  <a:pt x="3259" y="53979"/>
                </a:lnTo>
                <a:lnTo>
                  <a:pt x="2988" y="54197"/>
                </a:lnTo>
                <a:lnTo>
                  <a:pt x="2770" y="54414"/>
                </a:lnTo>
                <a:lnTo>
                  <a:pt x="2553" y="54685"/>
                </a:lnTo>
                <a:lnTo>
                  <a:pt x="2445" y="54957"/>
                </a:lnTo>
                <a:lnTo>
                  <a:pt x="2390" y="55228"/>
                </a:lnTo>
                <a:lnTo>
                  <a:pt x="2336" y="55391"/>
                </a:lnTo>
                <a:lnTo>
                  <a:pt x="2282" y="55554"/>
                </a:lnTo>
                <a:lnTo>
                  <a:pt x="2227" y="55663"/>
                </a:lnTo>
                <a:lnTo>
                  <a:pt x="2119" y="55771"/>
                </a:lnTo>
                <a:lnTo>
                  <a:pt x="1847" y="55989"/>
                </a:lnTo>
                <a:lnTo>
                  <a:pt x="1630" y="56260"/>
                </a:lnTo>
                <a:lnTo>
                  <a:pt x="1467" y="56532"/>
                </a:lnTo>
                <a:lnTo>
                  <a:pt x="1304" y="56858"/>
                </a:lnTo>
                <a:lnTo>
                  <a:pt x="1141" y="57238"/>
                </a:lnTo>
                <a:lnTo>
                  <a:pt x="978" y="57455"/>
                </a:lnTo>
                <a:lnTo>
                  <a:pt x="815" y="57564"/>
                </a:lnTo>
                <a:lnTo>
                  <a:pt x="653" y="57726"/>
                </a:lnTo>
                <a:lnTo>
                  <a:pt x="490" y="57889"/>
                </a:lnTo>
                <a:lnTo>
                  <a:pt x="327" y="58215"/>
                </a:lnTo>
                <a:lnTo>
                  <a:pt x="218" y="58704"/>
                </a:lnTo>
                <a:lnTo>
                  <a:pt x="109" y="58921"/>
                </a:lnTo>
                <a:lnTo>
                  <a:pt x="1" y="59138"/>
                </a:lnTo>
                <a:lnTo>
                  <a:pt x="1" y="59247"/>
                </a:lnTo>
                <a:lnTo>
                  <a:pt x="1" y="59356"/>
                </a:lnTo>
                <a:lnTo>
                  <a:pt x="164" y="59899"/>
                </a:lnTo>
                <a:lnTo>
                  <a:pt x="272" y="60496"/>
                </a:lnTo>
                <a:lnTo>
                  <a:pt x="435" y="60876"/>
                </a:lnTo>
                <a:lnTo>
                  <a:pt x="598" y="61256"/>
                </a:lnTo>
                <a:lnTo>
                  <a:pt x="978" y="61962"/>
                </a:lnTo>
                <a:lnTo>
                  <a:pt x="1141" y="62234"/>
                </a:lnTo>
                <a:lnTo>
                  <a:pt x="1358" y="62451"/>
                </a:lnTo>
                <a:lnTo>
                  <a:pt x="1902" y="62885"/>
                </a:lnTo>
                <a:lnTo>
                  <a:pt x="2282" y="63157"/>
                </a:lnTo>
                <a:lnTo>
                  <a:pt x="2770" y="63320"/>
                </a:lnTo>
                <a:lnTo>
                  <a:pt x="3205" y="63428"/>
                </a:lnTo>
                <a:lnTo>
                  <a:pt x="3422" y="63483"/>
                </a:lnTo>
                <a:lnTo>
                  <a:pt x="3639" y="63591"/>
                </a:lnTo>
                <a:lnTo>
                  <a:pt x="3856" y="63700"/>
                </a:lnTo>
                <a:lnTo>
                  <a:pt x="4128" y="63700"/>
                </a:lnTo>
                <a:lnTo>
                  <a:pt x="4345" y="63591"/>
                </a:lnTo>
                <a:lnTo>
                  <a:pt x="4562" y="63483"/>
                </a:lnTo>
                <a:lnTo>
                  <a:pt x="5649" y="62614"/>
                </a:lnTo>
                <a:lnTo>
                  <a:pt x="6192" y="62234"/>
                </a:lnTo>
                <a:lnTo>
                  <a:pt x="6680" y="61854"/>
                </a:lnTo>
                <a:lnTo>
                  <a:pt x="7278" y="61365"/>
                </a:lnTo>
                <a:lnTo>
                  <a:pt x="7875" y="60876"/>
                </a:lnTo>
                <a:lnTo>
                  <a:pt x="8309" y="60605"/>
                </a:lnTo>
                <a:lnTo>
                  <a:pt x="8744" y="60279"/>
                </a:lnTo>
                <a:lnTo>
                  <a:pt x="9884" y="59410"/>
                </a:lnTo>
                <a:lnTo>
                  <a:pt x="9993" y="59301"/>
                </a:lnTo>
                <a:lnTo>
                  <a:pt x="9939" y="59193"/>
                </a:lnTo>
                <a:lnTo>
                  <a:pt x="9884" y="59084"/>
                </a:lnTo>
                <a:lnTo>
                  <a:pt x="9884" y="59030"/>
                </a:lnTo>
                <a:lnTo>
                  <a:pt x="9939" y="58975"/>
                </a:lnTo>
                <a:lnTo>
                  <a:pt x="10047" y="58975"/>
                </a:lnTo>
                <a:lnTo>
                  <a:pt x="10210" y="58921"/>
                </a:lnTo>
                <a:lnTo>
                  <a:pt x="10645" y="58867"/>
                </a:lnTo>
                <a:lnTo>
                  <a:pt x="11025" y="58813"/>
                </a:lnTo>
                <a:lnTo>
                  <a:pt x="11459" y="58867"/>
                </a:lnTo>
                <a:lnTo>
                  <a:pt x="11839" y="58975"/>
                </a:lnTo>
                <a:lnTo>
                  <a:pt x="12219" y="59138"/>
                </a:lnTo>
                <a:lnTo>
                  <a:pt x="12382" y="59247"/>
                </a:lnTo>
                <a:lnTo>
                  <a:pt x="12491" y="59356"/>
                </a:lnTo>
                <a:lnTo>
                  <a:pt x="12871" y="59844"/>
                </a:lnTo>
                <a:lnTo>
                  <a:pt x="13305" y="60224"/>
                </a:lnTo>
                <a:lnTo>
                  <a:pt x="13414" y="60333"/>
                </a:lnTo>
                <a:lnTo>
                  <a:pt x="13577" y="60442"/>
                </a:lnTo>
                <a:lnTo>
                  <a:pt x="13740" y="60442"/>
                </a:lnTo>
                <a:lnTo>
                  <a:pt x="13903" y="60387"/>
                </a:lnTo>
                <a:lnTo>
                  <a:pt x="14011" y="60333"/>
                </a:lnTo>
                <a:lnTo>
                  <a:pt x="14066" y="60387"/>
                </a:lnTo>
                <a:lnTo>
                  <a:pt x="14066" y="60442"/>
                </a:lnTo>
                <a:lnTo>
                  <a:pt x="14120" y="60496"/>
                </a:lnTo>
                <a:lnTo>
                  <a:pt x="14120" y="60767"/>
                </a:lnTo>
                <a:lnTo>
                  <a:pt x="14174" y="60985"/>
                </a:lnTo>
                <a:lnTo>
                  <a:pt x="14229" y="61202"/>
                </a:lnTo>
                <a:lnTo>
                  <a:pt x="14229" y="61473"/>
                </a:lnTo>
                <a:lnTo>
                  <a:pt x="14229" y="61582"/>
                </a:lnTo>
                <a:lnTo>
                  <a:pt x="14283" y="61691"/>
                </a:lnTo>
                <a:lnTo>
                  <a:pt x="15369" y="61691"/>
                </a:lnTo>
                <a:lnTo>
                  <a:pt x="15695" y="61582"/>
                </a:lnTo>
                <a:lnTo>
                  <a:pt x="15803" y="61582"/>
                </a:lnTo>
                <a:lnTo>
                  <a:pt x="15803" y="61473"/>
                </a:lnTo>
                <a:lnTo>
                  <a:pt x="15749" y="61365"/>
                </a:lnTo>
                <a:lnTo>
                  <a:pt x="15532" y="61311"/>
                </a:lnTo>
                <a:lnTo>
                  <a:pt x="15260" y="61202"/>
                </a:lnTo>
                <a:lnTo>
                  <a:pt x="15043" y="61093"/>
                </a:lnTo>
                <a:lnTo>
                  <a:pt x="14826" y="60985"/>
                </a:lnTo>
                <a:lnTo>
                  <a:pt x="15098" y="60822"/>
                </a:lnTo>
                <a:lnTo>
                  <a:pt x="15206" y="60767"/>
                </a:lnTo>
                <a:lnTo>
                  <a:pt x="15260" y="60605"/>
                </a:lnTo>
                <a:lnTo>
                  <a:pt x="15369" y="60550"/>
                </a:lnTo>
                <a:lnTo>
                  <a:pt x="15586" y="60442"/>
                </a:lnTo>
                <a:lnTo>
                  <a:pt x="15858" y="60442"/>
                </a:lnTo>
                <a:lnTo>
                  <a:pt x="15966" y="60496"/>
                </a:lnTo>
                <a:lnTo>
                  <a:pt x="16021" y="60605"/>
                </a:lnTo>
                <a:lnTo>
                  <a:pt x="15966" y="60713"/>
                </a:lnTo>
                <a:lnTo>
                  <a:pt x="15912" y="60767"/>
                </a:lnTo>
                <a:lnTo>
                  <a:pt x="15803" y="60822"/>
                </a:lnTo>
                <a:lnTo>
                  <a:pt x="15858" y="60930"/>
                </a:lnTo>
                <a:lnTo>
                  <a:pt x="16781" y="60767"/>
                </a:lnTo>
                <a:lnTo>
                  <a:pt x="17270" y="60713"/>
                </a:lnTo>
                <a:lnTo>
                  <a:pt x="17758" y="60659"/>
                </a:lnTo>
                <a:lnTo>
                  <a:pt x="17867" y="60550"/>
                </a:lnTo>
                <a:lnTo>
                  <a:pt x="17976" y="60550"/>
                </a:lnTo>
                <a:lnTo>
                  <a:pt x="18084" y="60605"/>
                </a:lnTo>
                <a:lnTo>
                  <a:pt x="18193" y="60550"/>
                </a:lnTo>
                <a:lnTo>
                  <a:pt x="18356" y="60550"/>
                </a:lnTo>
                <a:lnTo>
                  <a:pt x="18519" y="60496"/>
                </a:lnTo>
                <a:lnTo>
                  <a:pt x="18627" y="60496"/>
                </a:lnTo>
                <a:lnTo>
                  <a:pt x="18790" y="60550"/>
                </a:lnTo>
                <a:lnTo>
                  <a:pt x="18899" y="60496"/>
                </a:lnTo>
                <a:lnTo>
                  <a:pt x="19225" y="60442"/>
                </a:lnTo>
                <a:lnTo>
                  <a:pt x="19496" y="60496"/>
                </a:lnTo>
                <a:lnTo>
                  <a:pt x="19768" y="60659"/>
                </a:lnTo>
                <a:lnTo>
                  <a:pt x="19931" y="60930"/>
                </a:lnTo>
                <a:lnTo>
                  <a:pt x="19985" y="61202"/>
                </a:lnTo>
                <a:lnTo>
                  <a:pt x="20039" y="61473"/>
                </a:lnTo>
                <a:lnTo>
                  <a:pt x="20202" y="61908"/>
                </a:lnTo>
                <a:lnTo>
                  <a:pt x="20365" y="62397"/>
                </a:lnTo>
                <a:lnTo>
                  <a:pt x="20528" y="62831"/>
                </a:lnTo>
                <a:lnTo>
                  <a:pt x="20691" y="63265"/>
                </a:lnTo>
                <a:lnTo>
                  <a:pt x="21017" y="63754"/>
                </a:lnTo>
                <a:lnTo>
                  <a:pt x="21397" y="64189"/>
                </a:lnTo>
                <a:lnTo>
                  <a:pt x="21614" y="64406"/>
                </a:lnTo>
                <a:lnTo>
                  <a:pt x="21831" y="64569"/>
                </a:lnTo>
                <a:lnTo>
                  <a:pt x="22103" y="64677"/>
                </a:lnTo>
                <a:lnTo>
                  <a:pt x="22374" y="64786"/>
                </a:lnTo>
                <a:lnTo>
                  <a:pt x="22917" y="65003"/>
                </a:lnTo>
                <a:lnTo>
                  <a:pt x="23135" y="65166"/>
                </a:lnTo>
                <a:lnTo>
                  <a:pt x="23352" y="65329"/>
                </a:lnTo>
                <a:lnTo>
                  <a:pt x="23569" y="65546"/>
                </a:lnTo>
                <a:lnTo>
                  <a:pt x="23786" y="65709"/>
                </a:lnTo>
                <a:lnTo>
                  <a:pt x="24003" y="65818"/>
                </a:lnTo>
                <a:lnTo>
                  <a:pt x="24275" y="65872"/>
                </a:lnTo>
                <a:lnTo>
                  <a:pt x="24764" y="65981"/>
                </a:lnTo>
                <a:lnTo>
                  <a:pt x="25252" y="65981"/>
                </a:lnTo>
                <a:lnTo>
                  <a:pt x="25904" y="66035"/>
                </a:lnTo>
                <a:lnTo>
                  <a:pt x="26230" y="65981"/>
                </a:lnTo>
                <a:lnTo>
                  <a:pt x="26501" y="65926"/>
                </a:lnTo>
                <a:lnTo>
                  <a:pt x="26719" y="65926"/>
                </a:lnTo>
                <a:lnTo>
                  <a:pt x="26936" y="65872"/>
                </a:lnTo>
                <a:lnTo>
                  <a:pt x="27533" y="65709"/>
                </a:lnTo>
                <a:lnTo>
                  <a:pt x="28131" y="65709"/>
                </a:lnTo>
                <a:lnTo>
                  <a:pt x="28293" y="65655"/>
                </a:lnTo>
                <a:lnTo>
                  <a:pt x="28402" y="65546"/>
                </a:lnTo>
                <a:lnTo>
                  <a:pt x="28511" y="65329"/>
                </a:lnTo>
                <a:lnTo>
                  <a:pt x="28619" y="65058"/>
                </a:lnTo>
                <a:lnTo>
                  <a:pt x="28728" y="64840"/>
                </a:lnTo>
                <a:lnTo>
                  <a:pt x="28837" y="64569"/>
                </a:lnTo>
                <a:lnTo>
                  <a:pt x="28999" y="64406"/>
                </a:lnTo>
                <a:lnTo>
                  <a:pt x="29108" y="64243"/>
                </a:lnTo>
                <a:lnTo>
                  <a:pt x="29217" y="64026"/>
                </a:lnTo>
                <a:lnTo>
                  <a:pt x="29380" y="63809"/>
                </a:lnTo>
                <a:lnTo>
                  <a:pt x="29597" y="63700"/>
                </a:lnTo>
                <a:lnTo>
                  <a:pt x="29760" y="63537"/>
                </a:lnTo>
                <a:lnTo>
                  <a:pt x="29977" y="63320"/>
                </a:lnTo>
                <a:lnTo>
                  <a:pt x="30140" y="63157"/>
                </a:lnTo>
                <a:lnTo>
                  <a:pt x="30303" y="62940"/>
                </a:lnTo>
                <a:lnTo>
                  <a:pt x="30303" y="62777"/>
                </a:lnTo>
                <a:lnTo>
                  <a:pt x="30303" y="62614"/>
                </a:lnTo>
                <a:lnTo>
                  <a:pt x="30303" y="62397"/>
                </a:lnTo>
                <a:lnTo>
                  <a:pt x="30303" y="62179"/>
                </a:lnTo>
                <a:lnTo>
                  <a:pt x="30466" y="62234"/>
                </a:lnTo>
                <a:lnTo>
                  <a:pt x="30520" y="62288"/>
                </a:lnTo>
                <a:lnTo>
                  <a:pt x="30520" y="62397"/>
                </a:lnTo>
                <a:lnTo>
                  <a:pt x="30683" y="62505"/>
                </a:lnTo>
                <a:lnTo>
                  <a:pt x="30846" y="62614"/>
                </a:lnTo>
                <a:lnTo>
                  <a:pt x="30954" y="62777"/>
                </a:lnTo>
                <a:lnTo>
                  <a:pt x="31117" y="62885"/>
                </a:lnTo>
                <a:lnTo>
                  <a:pt x="31280" y="62994"/>
                </a:lnTo>
                <a:lnTo>
                  <a:pt x="31389" y="63157"/>
                </a:lnTo>
                <a:lnTo>
                  <a:pt x="31715" y="63591"/>
                </a:lnTo>
                <a:lnTo>
                  <a:pt x="31878" y="63809"/>
                </a:lnTo>
                <a:lnTo>
                  <a:pt x="32040" y="63971"/>
                </a:lnTo>
                <a:lnTo>
                  <a:pt x="32964" y="64732"/>
                </a:lnTo>
                <a:lnTo>
                  <a:pt x="33452" y="65112"/>
                </a:lnTo>
                <a:lnTo>
                  <a:pt x="33887" y="65546"/>
                </a:lnTo>
                <a:lnTo>
                  <a:pt x="34050" y="65709"/>
                </a:lnTo>
                <a:lnTo>
                  <a:pt x="34321" y="65872"/>
                </a:lnTo>
                <a:lnTo>
                  <a:pt x="34538" y="65981"/>
                </a:lnTo>
                <a:lnTo>
                  <a:pt x="34810" y="66035"/>
                </a:lnTo>
                <a:lnTo>
                  <a:pt x="35190" y="66035"/>
                </a:lnTo>
                <a:lnTo>
                  <a:pt x="35516" y="65981"/>
                </a:lnTo>
                <a:lnTo>
                  <a:pt x="35788" y="65872"/>
                </a:lnTo>
                <a:lnTo>
                  <a:pt x="36113" y="65655"/>
                </a:lnTo>
                <a:lnTo>
                  <a:pt x="36276" y="65546"/>
                </a:lnTo>
                <a:lnTo>
                  <a:pt x="36331" y="65383"/>
                </a:lnTo>
                <a:lnTo>
                  <a:pt x="36276" y="65275"/>
                </a:lnTo>
                <a:lnTo>
                  <a:pt x="36113" y="65058"/>
                </a:lnTo>
                <a:lnTo>
                  <a:pt x="36276" y="65003"/>
                </a:lnTo>
                <a:lnTo>
                  <a:pt x="36439" y="64949"/>
                </a:lnTo>
                <a:lnTo>
                  <a:pt x="36602" y="64949"/>
                </a:lnTo>
                <a:lnTo>
                  <a:pt x="36711" y="65003"/>
                </a:lnTo>
                <a:lnTo>
                  <a:pt x="36928" y="65003"/>
                </a:lnTo>
                <a:lnTo>
                  <a:pt x="37037" y="64895"/>
                </a:lnTo>
                <a:lnTo>
                  <a:pt x="37091" y="64786"/>
                </a:lnTo>
                <a:lnTo>
                  <a:pt x="36982" y="64569"/>
                </a:lnTo>
                <a:lnTo>
                  <a:pt x="36928" y="64514"/>
                </a:lnTo>
                <a:lnTo>
                  <a:pt x="36874" y="64406"/>
                </a:lnTo>
                <a:lnTo>
                  <a:pt x="36874" y="64352"/>
                </a:lnTo>
                <a:lnTo>
                  <a:pt x="36928" y="64297"/>
                </a:lnTo>
                <a:lnTo>
                  <a:pt x="37037" y="64243"/>
                </a:lnTo>
                <a:lnTo>
                  <a:pt x="37145" y="64243"/>
                </a:lnTo>
                <a:lnTo>
                  <a:pt x="37308" y="64297"/>
                </a:lnTo>
                <a:lnTo>
                  <a:pt x="37471" y="64352"/>
                </a:lnTo>
                <a:lnTo>
                  <a:pt x="37851" y="64352"/>
                </a:lnTo>
                <a:lnTo>
                  <a:pt x="37960" y="64297"/>
                </a:lnTo>
                <a:lnTo>
                  <a:pt x="38014" y="64189"/>
                </a:lnTo>
                <a:lnTo>
                  <a:pt x="38557" y="63157"/>
                </a:lnTo>
                <a:lnTo>
                  <a:pt x="39209" y="61962"/>
                </a:lnTo>
                <a:lnTo>
                  <a:pt x="39589" y="61202"/>
                </a:lnTo>
                <a:lnTo>
                  <a:pt x="39860" y="60822"/>
                </a:lnTo>
                <a:lnTo>
                  <a:pt x="40186" y="60496"/>
                </a:lnTo>
                <a:lnTo>
                  <a:pt x="40566" y="60224"/>
                </a:lnTo>
                <a:lnTo>
                  <a:pt x="41055" y="60007"/>
                </a:lnTo>
                <a:lnTo>
                  <a:pt x="41489" y="59844"/>
                </a:lnTo>
                <a:lnTo>
                  <a:pt x="41978" y="59736"/>
                </a:lnTo>
                <a:lnTo>
                  <a:pt x="42195" y="59736"/>
                </a:lnTo>
                <a:lnTo>
                  <a:pt x="42413" y="59790"/>
                </a:lnTo>
                <a:lnTo>
                  <a:pt x="42793" y="59953"/>
                </a:lnTo>
                <a:lnTo>
                  <a:pt x="43119" y="59953"/>
                </a:lnTo>
                <a:lnTo>
                  <a:pt x="43227" y="60007"/>
                </a:lnTo>
                <a:lnTo>
                  <a:pt x="43336" y="60062"/>
                </a:lnTo>
                <a:lnTo>
                  <a:pt x="43825" y="60279"/>
                </a:lnTo>
                <a:lnTo>
                  <a:pt x="44313" y="60442"/>
                </a:lnTo>
                <a:lnTo>
                  <a:pt x="45345" y="60713"/>
                </a:lnTo>
                <a:lnTo>
                  <a:pt x="45454" y="60713"/>
                </a:lnTo>
                <a:lnTo>
                  <a:pt x="46268" y="60550"/>
                </a:lnTo>
                <a:lnTo>
                  <a:pt x="46703" y="60387"/>
                </a:lnTo>
                <a:lnTo>
                  <a:pt x="47083" y="60116"/>
                </a:lnTo>
                <a:lnTo>
                  <a:pt x="47517" y="59790"/>
                </a:lnTo>
                <a:lnTo>
                  <a:pt x="47789" y="59410"/>
                </a:lnTo>
                <a:lnTo>
                  <a:pt x="48060" y="58975"/>
                </a:lnTo>
                <a:lnTo>
                  <a:pt x="48278" y="58541"/>
                </a:lnTo>
                <a:lnTo>
                  <a:pt x="48440" y="58161"/>
                </a:lnTo>
                <a:lnTo>
                  <a:pt x="48603" y="57998"/>
                </a:lnTo>
                <a:lnTo>
                  <a:pt x="48712" y="57835"/>
                </a:lnTo>
                <a:lnTo>
                  <a:pt x="48929" y="57726"/>
                </a:lnTo>
                <a:lnTo>
                  <a:pt x="49201" y="57564"/>
                </a:lnTo>
                <a:lnTo>
                  <a:pt x="49689" y="57455"/>
                </a:lnTo>
                <a:lnTo>
                  <a:pt x="50178" y="57346"/>
                </a:lnTo>
                <a:lnTo>
                  <a:pt x="50667" y="57238"/>
                </a:lnTo>
                <a:lnTo>
                  <a:pt x="50938" y="57238"/>
                </a:lnTo>
                <a:lnTo>
                  <a:pt x="51210" y="57129"/>
                </a:lnTo>
                <a:lnTo>
                  <a:pt x="51319" y="57075"/>
                </a:lnTo>
                <a:lnTo>
                  <a:pt x="51427" y="56966"/>
                </a:lnTo>
                <a:lnTo>
                  <a:pt x="51481" y="56858"/>
                </a:lnTo>
                <a:lnTo>
                  <a:pt x="51481" y="56695"/>
                </a:lnTo>
                <a:lnTo>
                  <a:pt x="51536" y="56640"/>
                </a:lnTo>
                <a:lnTo>
                  <a:pt x="51590" y="56586"/>
                </a:lnTo>
                <a:lnTo>
                  <a:pt x="51699" y="56640"/>
                </a:lnTo>
                <a:lnTo>
                  <a:pt x="51970" y="56695"/>
                </a:lnTo>
                <a:lnTo>
                  <a:pt x="52133" y="56695"/>
                </a:lnTo>
                <a:lnTo>
                  <a:pt x="52296" y="56586"/>
                </a:lnTo>
                <a:lnTo>
                  <a:pt x="52405" y="56369"/>
                </a:lnTo>
                <a:lnTo>
                  <a:pt x="52622" y="55989"/>
                </a:lnTo>
                <a:lnTo>
                  <a:pt x="52676" y="55880"/>
                </a:lnTo>
                <a:lnTo>
                  <a:pt x="52676" y="55717"/>
                </a:lnTo>
                <a:lnTo>
                  <a:pt x="52622" y="55609"/>
                </a:lnTo>
                <a:lnTo>
                  <a:pt x="52513" y="55500"/>
                </a:lnTo>
                <a:lnTo>
                  <a:pt x="52405" y="55446"/>
                </a:lnTo>
                <a:lnTo>
                  <a:pt x="52405" y="55391"/>
                </a:lnTo>
                <a:lnTo>
                  <a:pt x="52459" y="55337"/>
                </a:lnTo>
                <a:lnTo>
                  <a:pt x="52513" y="55228"/>
                </a:lnTo>
                <a:lnTo>
                  <a:pt x="52676" y="55174"/>
                </a:lnTo>
                <a:lnTo>
                  <a:pt x="52730" y="55011"/>
                </a:lnTo>
                <a:lnTo>
                  <a:pt x="52785" y="54740"/>
                </a:lnTo>
                <a:lnTo>
                  <a:pt x="52839" y="54468"/>
                </a:lnTo>
                <a:lnTo>
                  <a:pt x="52948" y="54251"/>
                </a:lnTo>
                <a:lnTo>
                  <a:pt x="53111" y="53925"/>
                </a:lnTo>
                <a:lnTo>
                  <a:pt x="53219" y="53654"/>
                </a:lnTo>
                <a:lnTo>
                  <a:pt x="53328" y="53328"/>
                </a:lnTo>
                <a:lnTo>
                  <a:pt x="53274" y="53002"/>
                </a:lnTo>
                <a:lnTo>
                  <a:pt x="53274" y="52893"/>
                </a:lnTo>
                <a:lnTo>
                  <a:pt x="53328" y="52785"/>
                </a:lnTo>
                <a:lnTo>
                  <a:pt x="53491" y="52622"/>
                </a:lnTo>
                <a:lnTo>
                  <a:pt x="54088" y="52187"/>
                </a:lnTo>
                <a:lnTo>
                  <a:pt x="54360" y="52024"/>
                </a:lnTo>
                <a:lnTo>
                  <a:pt x="54740" y="51862"/>
                </a:lnTo>
                <a:lnTo>
                  <a:pt x="55011" y="51753"/>
                </a:lnTo>
                <a:lnTo>
                  <a:pt x="55283" y="51644"/>
                </a:lnTo>
                <a:lnTo>
                  <a:pt x="55554" y="51481"/>
                </a:lnTo>
                <a:lnTo>
                  <a:pt x="55880" y="51373"/>
                </a:lnTo>
                <a:lnTo>
                  <a:pt x="56097" y="51373"/>
                </a:lnTo>
                <a:lnTo>
                  <a:pt x="56260" y="51319"/>
                </a:lnTo>
                <a:lnTo>
                  <a:pt x="56478" y="51373"/>
                </a:lnTo>
                <a:lnTo>
                  <a:pt x="56640" y="51536"/>
                </a:lnTo>
                <a:lnTo>
                  <a:pt x="56858" y="51644"/>
                </a:lnTo>
                <a:lnTo>
                  <a:pt x="56966" y="51699"/>
                </a:lnTo>
                <a:lnTo>
                  <a:pt x="57129" y="51644"/>
                </a:lnTo>
                <a:lnTo>
                  <a:pt x="57346" y="51590"/>
                </a:lnTo>
                <a:lnTo>
                  <a:pt x="57564" y="51536"/>
                </a:lnTo>
                <a:lnTo>
                  <a:pt x="57781" y="51536"/>
                </a:lnTo>
                <a:lnTo>
                  <a:pt x="57998" y="51481"/>
                </a:lnTo>
                <a:lnTo>
                  <a:pt x="58813" y="51210"/>
                </a:lnTo>
                <a:lnTo>
                  <a:pt x="58867" y="51156"/>
                </a:lnTo>
                <a:lnTo>
                  <a:pt x="58867" y="51101"/>
                </a:lnTo>
                <a:lnTo>
                  <a:pt x="58867" y="51047"/>
                </a:lnTo>
                <a:lnTo>
                  <a:pt x="58867" y="50993"/>
                </a:lnTo>
                <a:lnTo>
                  <a:pt x="58813" y="50884"/>
                </a:lnTo>
                <a:lnTo>
                  <a:pt x="58758" y="50775"/>
                </a:lnTo>
                <a:lnTo>
                  <a:pt x="58650" y="50613"/>
                </a:lnTo>
                <a:lnTo>
                  <a:pt x="58650" y="50558"/>
                </a:lnTo>
                <a:lnTo>
                  <a:pt x="58704" y="50450"/>
                </a:lnTo>
                <a:lnTo>
                  <a:pt x="58867" y="50395"/>
                </a:lnTo>
                <a:lnTo>
                  <a:pt x="59084" y="50341"/>
                </a:lnTo>
                <a:lnTo>
                  <a:pt x="59193" y="50287"/>
                </a:lnTo>
                <a:lnTo>
                  <a:pt x="59247" y="50178"/>
                </a:lnTo>
                <a:lnTo>
                  <a:pt x="59301" y="49798"/>
                </a:lnTo>
                <a:lnTo>
                  <a:pt x="59464" y="49418"/>
                </a:lnTo>
                <a:lnTo>
                  <a:pt x="59627" y="49092"/>
                </a:lnTo>
                <a:lnTo>
                  <a:pt x="59844" y="48820"/>
                </a:lnTo>
                <a:lnTo>
                  <a:pt x="60279" y="48386"/>
                </a:lnTo>
                <a:lnTo>
                  <a:pt x="60442" y="48169"/>
                </a:lnTo>
                <a:lnTo>
                  <a:pt x="60605" y="47897"/>
                </a:lnTo>
                <a:lnTo>
                  <a:pt x="60605" y="47463"/>
                </a:lnTo>
                <a:lnTo>
                  <a:pt x="60605" y="47354"/>
                </a:lnTo>
                <a:lnTo>
                  <a:pt x="60659" y="47246"/>
                </a:lnTo>
                <a:lnTo>
                  <a:pt x="60822" y="47246"/>
                </a:lnTo>
                <a:lnTo>
                  <a:pt x="60985" y="47083"/>
                </a:lnTo>
                <a:lnTo>
                  <a:pt x="61148" y="46866"/>
                </a:lnTo>
                <a:lnTo>
                  <a:pt x="61256" y="46703"/>
                </a:lnTo>
                <a:lnTo>
                  <a:pt x="61474" y="46540"/>
                </a:lnTo>
                <a:lnTo>
                  <a:pt x="61854" y="46377"/>
                </a:lnTo>
                <a:lnTo>
                  <a:pt x="62179" y="46268"/>
                </a:lnTo>
                <a:lnTo>
                  <a:pt x="62451" y="46160"/>
                </a:lnTo>
                <a:lnTo>
                  <a:pt x="63374" y="46160"/>
                </a:lnTo>
                <a:lnTo>
                  <a:pt x="63700" y="46105"/>
                </a:lnTo>
                <a:lnTo>
                  <a:pt x="64297" y="45997"/>
                </a:lnTo>
                <a:lnTo>
                  <a:pt x="64460" y="45942"/>
                </a:lnTo>
                <a:lnTo>
                  <a:pt x="64569" y="45888"/>
                </a:lnTo>
                <a:lnTo>
                  <a:pt x="64677" y="45779"/>
                </a:lnTo>
                <a:lnTo>
                  <a:pt x="64732" y="45617"/>
                </a:lnTo>
                <a:lnTo>
                  <a:pt x="64732" y="45508"/>
                </a:lnTo>
                <a:lnTo>
                  <a:pt x="64840" y="45454"/>
                </a:lnTo>
                <a:lnTo>
                  <a:pt x="64895" y="45399"/>
                </a:lnTo>
                <a:lnTo>
                  <a:pt x="65058" y="45454"/>
                </a:lnTo>
                <a:lnTo>
                  <a:pt x="65058" y="45508"/>
                </a:lnTo>
                <a:lnTo>
                  <a:pt x="65112" y="45508"/>
                </a:lnTo>
                <a:lnTo>
                  <a:pt x="65329" y="45345"/>
                </a:lnTo>
                <a:lnTo>
                  <a:pt x="65546" y="45291"/>
                </a:lnTo>
                <a:lnTo>
                  <a:pt x="65709" y="45182"/>
                </a:lnTo>
                <a:lnTo>
                  <a:pt x="65872" y="45019"/>
                </a:lnTo>
                <a:lnTo>
                  <a:pt x="65981" y="44856"/>
                </a:lnTo>
                <a:lnTo>
                  <a:pt x="66144" y="44748"/>
                </a:lnTo>
                <a:lnTo>
                  <a:pt x="66524" y="44422"/>
                </a:lnTo>
                <a:lnTo>
                  <a:pt x="66904" y="44042"/>
                </a:lnTo>
                <a:lnTo>
                  <a:pt x="67121" y="43607"/>
                </a:lnTo>
                <a:lnTo>
                  <a:pt x="67338" y="43119"/>
                </a:lnTo>
                <a:lnTo>
                  <a:pt x="67556" y="42413"/>
                </a:lnTo>
                <a:lnTo>
                  <a:pt x="67881" y="41707"/>
                </a:lnTo>
                <a:lnTo>
                  <a:pt x="68207" y="40946"/>
                </a:lnTo>
                <a:lnTo>
                  <a:pt x="68479" y="40186"/>
                </a:lnTo>
                <a:lnTo>
                  <a:pt x="68696" y="39697"/>
                </a:lnTo>
                <a:lnTo>
                  <a:pt x="68805" y="39480"/>
                </a:lnTo>
                <a:lnTo>
                  <a:pt x="69022" y="39317"/>
                </a:lnTo>
                <a:lnTo>
                  <a:pt x="69836" y="38883"/>
                </a:lnTo>
                <a:lnTo>
                  <a:pt x="69891" y="38828"/>
                </a:lnTo>
                <a:lnTo>
                  <a:pt x="69999" y="38774"/>
                </a:lnTo>
                <a:lnTo>
                  <a:pt x="70162" y="38774"/>
                </a:lnTo>
                <a:lnTo>
                  <a:pt x="70651" y="38557"/>
                </a:lnTo>
                <a:lnTo>
                  <a:pt x="71140" y="38231"/>
                </a:lnTo>
                <a:lnTo>
                  <a:pt x="71737" y="37742"/>
                </a:lnTo>
                <a:lnTo>
                  <a:pt x="72280" y="37199"/>
                </a:lnTo>
                <a:lnTo>
                  <a:pt x="72497" y="36928"/>
                </a:lnTo>
                <a:lnTo>
                  <a:pt x="72660" y="36602"/>
                </a:lnTo>
                <a:lnTo>
                  <a:pt x="72769" y="36330"/>
                </a:lnTo>
                <a:lnTo>
                  <a:pt x="72823" y="36113"/>
                </a:lnTo>
                <a:lnTo>
                  <a:pt x="72769" y="35950"/>
                </a:lnTo>
                <a:lnTo>
                  <a:pt x="72660" y="35353"/>
                </a:lnTo>
                <a:lnTo>
                  <a:pt x="72606" y="34810"/>
                </a:lnTo>
                <a:lnTo>
                  <a:pt x="72552" y="34104"/>
                </a:lnTo>
                <a:lnTo>
                  <a:pt x="72552" y="33398"/>
                </a:lnTo>
                <a:lnTo>
                  <a:pt x="72552" y="33235"/>
                </a:lnTo>
                <a:lnTo>
                  <a:pt x="72497" y="33127"/>
                </a:lnTo>
                <a:lnTo>
                  <a:pt x="72389" y="33072"/>
                </a:lnTo>
                <a:lnTo>
                  <a:pt x="72226" y="33072"/>
                </a:lnTo>
                <a:lnTo>
                  <a:pt x="72009" y="33127"/>
                </a:lnTo>
                <a:lnTo>
                  <a:pt x="71900" y="33127"/>
                </a:lnTo>
                <a:lnTo>
                  <a:pt x="71791" y="33072"/>
                </a:lnTo>
                <a:lnTo>
                  <a:pt x="71846" y="32964"/>
                </a:lnTo>
                <a:lnTo>
                  <a:pt x="71900" y="32855"/>
                </a:lnTo>
                <a:lnTo>
                  <a:pt x="72117" y="32692"/>
                </a:lnTo>
                <a:lnTo>
                  <a:pt x="72171" y="32638"/>
                </a:lnTo>
                <a:lnTo>
                  <a:pt x="72171" y="32583"/>
                </a:lnTo>
                <a:lnTo>
                  <a:pt x="72063" y="32421"/>
                </a:lnTo>
                <a:lnTo>
                  <a:pt x="70488" y="31280"/>
                </a:lnTo>
                <a:lnTo>
                  <a:pt x="70108" y="31009"/>
                </a:lnTo>
                <a:lnTo>
                  <a:pt x="69728" y="30846"/>
                </a:lnTo>
                <a:lnTo>
                  <a:pt x="68750" y="30411"/>
                </a:lnTo>
                <a:lnTo>
                  <a:pt x="67773" y="30031"/>
                </a:lnTo>
                <a:lnTo>
                  <a:pt x="67284" y="29868"/>
                </a:lnTo>
                <a:lnTo>
                  <a:pt x="67067" y="29760"/>
                </a:lnTo>
                <a:lnTo>
                  <a:pt x="66850" y="29651"/>
                </a:lnTo>
                <a:lnTo>
                  <a:pt x="66144" y="29217"/>
                </a:lnTo>
                <a:lnTo>
                  <a:pt x="64840" y="28402"/>
                </a:lnTo>
                <a:lnTo>
                  <a:pt x="64732" y="28293"/>
                </a:lnTo>
                <a:lnTo>
                  <a:pt x="64677" y="28131"/>
                </a:lnTo>
                <a:lnTo>
                  <a:pt x="64623" y="27913"/>
                </a:lnTo>
                <a:lnTo>
                  <a:pt x="64569" y="27696"/>
                </a:lnTo>
                <a:lnTo>
                  <a:pt x="64406" y="27533"/>
                </a:lnTo>
                <a:lnTo>
                  <a:pt x="64243" y="27425"/>
                </a:lnTo>
                <a:lnTo>
                  <a:pt x="64026" y="27316"/>
                </a:lnTo>
                <a:lnTo>
                  <a:pt x="63972" y="27207"/>
                </a:lnTo>
                <a:lnTo>
                  <a:pt x="63917" y="27044"/>
                </a:lnTo>
                <a:lnTo>
                  <a:pt x="63917" y="26882"/>
                </a:lnTo>
                <a:lnTo>
                  <a:pt x="63917" y="26773"/>
                </a:lnTo>
                <a:lnTo>
                  <a:pt x="63972" y="26719"/>
                </a:lnTo>
                <a:lnTo>
                  <a:pt x="64026" y="26719"/>
                </a:lnTo>
                <a:lnTo>
                  <a:pt x="64134" y="26773"/>
                </a:lnTo>
                <a:lnTo>
                  <a:pt x="64515" y="27153"/>
                </a:lnTo>
                <a:lnTo>
                  <a:pt x="64515" y="26827"/>
                </a:lnTo>
                <a:lnTo>
                  <a:pt x="64460" y="26556"/>
                </a:lnTo>
                <a:lnTo>
                  <a:pt x="64460" y="26013"/>
                </a:lnTo>
                <a:lnTo>
                  <a:pt x="64460" y="25958"/>
                </a:lnTo>
                <a:lnTo>
                  <a:pt x="64243" y="25252"/>
                </a:lnTo>
                <a:lnTo>
                  <a:pt x="64189" y="24927"/>
                </a:lnTo>
                <a:lnTo>
                  <a:pt x="64134" y="24546"/>
                </a:lnTo>
                <a:lnTo>
                  <a:pt x="64134" y="24221"/>
                </a:lnTo>
                <a:lnTo>
                  <a:pt x="64080" y="23895"/>
                </a:lnTo>
                <a:lnTo>
                  <a:pt x="63917" y="23189"/>
                </a:lnTo>
                <a:lnTo>
                  <a:pt x="63863" y="22972"/>
                </a:lnTo>
                <a:lnTo>
                  <a:pt x="63754" y="22754"/>
                </a:lnTo>
                <a:lnTo>
                  <a:pt x="63591" y="22591"/>
                </a:lnTo>
                <a:lnTo>
                  <a:pt x="63483" y="22483"/>
                </a:lnTo>
                <a:lnTo>
                  <a:pt x="63157" y="22374"/>
                </a:lnTo>
                <a:lnTo>
                  <a:pt x="62723" y="22266"/>
                </a:lnTo>
                <a:lnTo>
                  <a:pt x="62288" y="22211"/>
                </a:lnTo>
                <a:lnTo>
                  <a:pt x="61854" y="22103"/>
                </a:lnTo>
                <a:lnTo>
                  <a:pt x="61311" y="21940"/>
                </a:lnTo>
                <a:lnTo>
                  <a:pt x="60985" y="21831"/>
                </a:lnTo>
                <a:lnTo>
                  <a:pt x="60333" y="21831"/>
                </a:lnTo>
                <a:lnTo>
                  <a:pt x="60170" y="21777"/>
                </a:lnTo>
                <a:lnTo>
                  <a:pt x="60007" y="21723"/>
                </a:lnTo>
                <a:lnTo>
                  <a:pt x="59899" y="21831"/>
                </a:lnTo>
                <a:lnTo>
                  <a:pt x="59736" y="21885"/>
                </a:lnTo>
                <a:lnTo>
                  <a:pt x="59519" y="21885"/>
                </a:lnTo>
                <a:lnTo>
                  <a:pt x="59247" y="21831"/>
                </a:lnTo>
                <a:lnTo>
                  <a:pt x="58270" y="21831"/>
                </a:lnTo>
                <a:lnTo>
                  <a:pt x="58161" y="21777"/>
                </a:lnTo>
                <a:lnTo>
                  <a:pt x="58107" y="21777"/>
                </a:lnTo>
                <a:lnTo>
                  <a:pt x="57998" y="21723"/>
                </a:lnTo>
                <a:lnTo>
                  <a:pt x="57889" y="21723"/>
                </a:lnTo>
                <a:lnTo>
                  <a:pt x="57618" y="21777"/>
                </a:lnTo>
                <a:lnTo>
                  <a:pt x="57455" y="21723"/>
                </a:lnTo>
                <a:lnTo>
                  <a:pt x="57292" y="21560"/>
                </a:lnTo>
                <a:lnTo>
                  <a:pt x="57183" y="21288"/>
                </a:lnTo>
                <a:lnTo>
                  <a:pt x="57183" y="21180"/>
                </a:lnTo>
                <a:lnTo>
                  <a:pt x="56966" y="21180"/>
                </a:lnTo>
                <a:lnTo>
                  <a:pt x="56966" y="21288"/>
                </a:lnTo>
                <a:lnTo>
                  <a:pt x="56749" y="21560"/>
                </a:lnTo>
                <a:lnTo>
                  <a:pt x="56640" y="21723"/>
                </a:lnTo>
                <a:lnTo>
                  <a:pt x="56532" y="21831"/>
                </a:lnTo>
                <a:lnTo>
                  <a:pt x="56478" y="21668"/>
                </a:lnTo>
                <a:lnTo>
                  <a:pt x="56478" y="21505"/>
                </a:lnTo>
                <a:lnTo>
                  <a:pt x="56532" y="21397"/>
                </a:lnTo>
                <a:lnTo>
                  <a:pt x="56478" y="21288"/>
                </a:lnTo>
                <a:lnTo>
                  <a:pt x="56423" y="21180"/>
                </a:lnTo>
                <a:lnTo>
                  <a:pt x="56315" y="21071"/>
                </a:lnTo>
                <a:lnTo>
                  <a:pt x="56097" y="20908"/>
                </a:lnTo>
                <a:lnTo>
                  <a:pt x="55934" y="20745"/>
                </a:lnTo>
                <a:lnTo>
                  <a:pt x="55717" y="20582"/>
                </a:lnTo>
                <a:lnTo>
                  <a:pt x="55554" y="20419"/>
                </a:lnTo>
                <a:lnTo>
                  <a:pt x="55500" y="20365"/>
                </a:lnTo>
                <a:lnTo>
                  <a:pt x="55500" y="20311"/>
                </a:lnTo>
                <a:lnTo>
                  <a:pt x="55446" y="19931"/>
                </a:lnTo>
                <a:lnTo>
                  <a:pt x="55391" y="19605"/>
                </a:lnTo>
                <a:lnTo>
                  <a:pt x="55228" y="19225"/>
                </a:lnTo>
                <a:lnTo>
                  <a:pt x="55174" y="19007"/>
                </a:lnTo>
                <a:lnTo>
                  <a:pt x="55066" y="18844"/>
                </a:lnTo>
                <a:lnTo>
                  <a:pt x="54848" y="18519"/>
                </a:lnTo>
                <a:lnTo>
                  <a:pt x="54631" y="18138"/>
                </a:lnTo>
                <a:lnTo>
                  <a:pt x="54360" y="17378"/>
                </a:lnTo>
                <a:lnTo>
                  <a:pt x="54142" y="16889"/>
                </a:lnTo>
                <a:lnTo>
                  <a:pt x="53871" y="16455"/>
                </a:lnTo>
                <a:lnTo>
                  <a:pt x="53545" y="16075"/>
                </a:lnTo>
                <a:lnTo>
                  <a:pt x="53165" y="15749"/>
                </a:lnTo>
                <a:lnTo>
                  <a:pt x="53002" y="15695"/>
                </a:lnTo>
                <a:lnTo>
                  <a:pt x="53002" y="15640"/>
                </a:lnTo>
                <a:lnTo>
                  <a:pt x="53002" y="15586"/>
                </a:lnTo>
                <a:lnTo>
                  <a:pt x="53056" y="15423"/>
                </a:lnTo>
                <a:lnTo>
                  <a:pt x="53056" y="15315"/>
                </a:lnTo>
                <a:lnTo>
                  <a:pt x="53056" y="15043"/>
                </a:lnTo>
                <a:lnTo>
                  <a:pt x="53056" y="14880"/>
                </a:lnTo>
                <a:lnTo>
                  <a:pt x="53002" y="14663"/>
                </a:lnTo>
                <a:lnTo>
                  <a:pt x="52948" y="14554"/>
                </a:lnTo>
                <a:lnTo>
                  <a:pt x="52839" y="14446"/>
                </a:lnTo>
                <a:lnTo>
                  <a:pt x="52730" y="14391"/>
                </a:lnTo>
                <a:lnTo>
                  <a:pt x="52405" y="14391"/>
                </a:lnTo>
                <a:lnTo>
                  <a:pt x="52242" y="14500"/>
                </a:lnTo>
                <a:lnTo>
                  <a:pt x="52079" y="14554"/>
                </a:lnTo>
                <a:lnTo>
                  <a:pt x="51916" y="14500"/>
                </a:lnTo>
                <a:lnTo>
                  <a:pt x="51807" y="14446"/>
                </a:lnTo>
                <a:lnTo>
                  <a:pt x="51699" y="14283"/>
                </a:lnTo>
                <a:lnTo>
                  <a:pt x="51481" y="13848"/>
                </a:lnTo>
                <a:lnTo>
                  <a:pt x="51373" y="13794"/>
                </a:lnTo>
                <a:lnTo>
                  <a:pt x="51210" y="13794"/>
                </a:lnTo>
                <a:lnTo>
                  <a:pt x="50993" y="13848"/>
                </a:lnTo>
                <a:lnTo>
                  <a:pt x="50776" y="13903"/>
                </a:lnTo>
                <a:lnTo>
                  <a:pt x="50504" y="13848"/>
                </a:lnTo>
                <a:lnTo>
                  <a:pt x="50341" y="13686"/>
                </a:lnTo>
                <a:lnTo>
                  <a:pt x="50124" y="13631"/>
                </a:lnTo>
                <a:lnTo>
                  <a:pt x="49961" y="13577"/>
                </a:lnTo>
                <a:lnTo>
                  <a:pt x="49798" y="13577"/>
                </a:lnTo>
                <a:lnTo>
                  <a:pt x="49635" y="13631"/>
                </a:lnTo>
                <a:lnTo>
                  <a:pt x="49309" y="13686"/>
                </a:lnTo>
                <a:lnTo>
                  <a:pt x="48875" y="13740"/>
                </a:lnTo>
                <a:lnTo>
                  <a:pt x="48440" y="13686"/>
                </a:lnTo>
                <a:lnTo>
                  <a:pt x="48060" y="13523"/>
                </a:lnTo>
                <a:lnTo>
                  <a:pt x="47680" y="13305"/>
                </a:lnTo>
                <a:lnTo>
                  <a:pt x="47517" y="13142"/>
                </a:lnTo>
                <a:lnTo>
                  <a:pt x="47246" y="12980"/>
                </a:lnTo>
                <a:lnTo>
                  <a:pt x="47029" y="12762"/>
                </a:lnTo>
                <a:lnTo>
                  <a:pt x="46866" y="12491"/>
                </a:lnTo>
                <a:lnTo>
                  <a:pt x="46811" y="12165"/>
                </a:lnTo>
                <a:lnTo>
                  <a:pt x="46811" y="11513"/>
                </a:lnTo>
                <a:lnTo>
                  <a:pt x="46757" y="11188"/>
                </a:lnTo>
                <a:lnTo>
                  <a:pt x="46811" y="10862"/>
                </a:lnTo>
                <a:lnTo>
                  <a:pt x="46757" y="10753"/>
                </a:lnTo>
                <a:lnTo>
                  <a:pt x="46757" y="10590"/>
                </a:lnTo>
                <a:lnTo>
                  <a:pt x="46703" y="10482"/>
                </a:lnTo>
                <a:lnTo>
                  <a:pt x="46703" y="10373"/>
                </a:lnTo>
                <a:lnTo>
                  <a:pt x="46757" y="10210"/>
                </a:lnTo>
                <a:lnTo>
                  <a:pt x="46703" y="9993"/>
                </a:lnTo>
                <a:lnTo>
                  <a:pt x="46594" y="9558"/>
                </a:lnTo>
                <a:lnTo>
                  <a:pt x="46594" y="9341"/>
                </a:lnTo>
                <a:lnTo>
                  <a:pt x="46594" y="9124"/>
                </a:lnTo>
                <a:lnTo>
                  <a:pt x="46648" y="8961"/>
                </a:lnTo>
                <a:lnTo>
                  <a:pt x="46648" y="8907"/>
                </a:lnTo>
                <a:lnTo>
                  <a:pt x="46648" y="8852"/>
                </a:lnTo>
                <a:lnTo>
                  <a:pt x="46540" y="8527"/>
                </a:lnTo>
                <a:lnTo>
                  <a:pt x="46377" y="8255"/>
                </a:lnTo>
                <a:lnTo>
                  <a:pt x="46105" y="8092"/>
                </a:lnTo>
                <a:lnTo>
                  <a:pt x="45780" y="7929"/>
                </a:lnTo>
                <a:lnTo>
                  <a:pt x="45508" y="7766"/>
                </a:lnTo>
                <a:lnTo>
                  <a:pt x="45291" y="7603"/>
                </a:lnTo>
                <a:lnTo>
                  <a:pt x="45236" y="7386"/>
                </a:lnTo>
                <a:lnTo>
                  <a:pt x="45236" y="7060"/>
                </a:lnTo>
                <a:lnTo>
                  <a:pt x="45182" y="6843"/>
                </a:lnTo>
                <a:lnTo>
                  <a:pt x="45019" y="6626"/>
                </a:lnTo>
                <a:lnTo>
                  <a:pt x="44748" y="6409"/>
                </a:lnTo>
                <a:lnTo>
                  <a:pt x="44368" y="6192"/>
                </a:lnTo>
                <a:lnTo>
                  <a:pt x="44042" y="6029"/>
                </a:lnTo>
                <a:lnTo>
                  <a:pt x="43662" y="5866"/>
                </a:lnTo>
                <a:lnTo>
                  <a:pt x="43336" y="5866"/>
                </a:lnTo>
                <a:lnTo>
                  <a:pt x="43173" y="5920"/>
                </a:lnTo>
                <a:lnTo>
                  <a:pt x="42901" y="6083"/>
                </a:lnTo>
                <a:lnTo>
                  <a:pt x="42576" y="6137"/>
                </a:lnTo>
                <a:lnTo>
                  <a:pt x="42250" y="6137"/>
                </a:lnTo>
                <a:lnTo>
                  <a:pt x="41978" y="6083"/>
                </a:lnTo>
                <a:lnTo>
                  <a:pt x="41218" y="5974"/>
                </a:lnTo>
                <a:lnTo>
                  <a:pt x="40838" y="5920"/>
                </a:lnTo>
                <a:lnTo>
                  <a:pt x="40458" y="5811"/>
                </a:lnTo>
                <a:lnTo>
                  <a:pt x="40132" y="5594"/>
                </a:lnTo>
                <a:lnTo>
                  <a:pt x="39969" y="5486"/>
                </a:lnTo>
                <a:lnTo>
                  <a:pt x="39806" y="5323"/>
                </a:lnTo>
                <a:lnTo>
                  <a:pt x="39752" y="5160"/>
                </a:lnTo>
                <a:lnTo>
                  <a:pt x="39643" y="5051"/>
                </a:lnTo>
                <a:lnTo>
                  <a:pt x="39372" y="4671"/>
                </a:lnTo>
                <a:lnTo>
                  <a:pt x="39100" y="4291"/>
                </a:lnTo>
                <a:lnTo>
                  <a:pt x="38666" y="3531"/>
                </a:lnTo>
                <a:lnTo>
                  <a:pt x="38503" y="3205"/>
                </a:lnTo>
                <a:lnTo>
                  <a:pt x="38394" y="2933"/>
                </a:lnTo>
                <a:lnTo>
                  <a:pt x="38286" y="2607"/>
                </a:lnTo>
                <a:lnTo>
                  <a:pt x="38123" y="2282"/>
                </a:lnTo>
                <a:lnTo>
                  <a:pt x="37960" y="1956"/>
                </a:lnTo>
                <a:lnTo>
                  <a:pt x="37742" y="1684"/>
                </a:lnTo>
                <a:lnTo>
                  <a:pt x="37525" y="1413"/>
                </a:lnTo>
                <a:lnTo>
                  <a:pt x="37199" y="1196"/>
                </a:lnTo>
                <a:lnTo>
                  <a:pt x="36711" y="924"/>
                </a:lnTo>
                <a:lnTo>
                  <a:pt x="36168" y="707"/>
                </a:lnTo>
                <a:lnTo>
                  <a:pt x="35136" y="381"/>
                </a:lnTo>
                <a:lnTo>
                  <a:pt x="34864" y="327"/>
                </a:lnTo>
                <a:lnTo>
                  <a:pt x="34593" y="272"/>
                </a:lnTo>
                <a:lnTo>
                  <a:pt x="34321" y="218"/>
                </a:lnTo>
                <a:lnTo>
                  <a:pt x="34050" y="164"/>
                </a:lnTo>
                <a:lnTo>
                  <a:pt x="33833" y="55"/>
                </a:lnTo>
                <a:lnTo>
                  <a:pt x="33561"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90403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2"/>
        <p:cNvGrpSpPr/>
        <p:nvPr/>
      </p:nvGrpSpPr>
      <p:grpSpPr>
        <a:xfrm>
          <a:off x="0" y="0"/>
          <a:ext cx="0" cy="0"/>
          <a:chOff x="0" y="0"/>
          <a:chExt cx="0" cy="0"/>
        </a:xfrm>
      </p:grpSpPr>
      <p:sp>
        <p:nvSpPr>
          <p:cNvPr id="93" name="Google Shape;93;p6"/>
          <p:cNvSpPr/>
          <p:nvPr/>
        </p:nvSpPr>
        <p:spPr>
          <a:xfrm rot="-3098173" flipH="1">
            <a:off x="-1471897" y="-1037187"/>
            <a:ext cx="3092121" cy="2637472"/>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C02E">
              <a:alpha val="355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6"/>
          <p:cNvSpPr txBox="1">
            <a:spLocks noGrp="1"/>
          </p:cNvSpPr>
          <p:nvPr>
            <p:ph type="title"/>
          </p:nvPr>
        </p:nvSpPr>
        <p:spPr>
          <a:xfrm>
            <a:off x="960000" y="710567"/>
            <a:ext cx="10272000" cy="77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sz="4667"/>
            </a:lvl1pPr>
            <a:lvl2pPr lvl="1" algn="ctr" rtl="0">
              <a:spcBef>
                <a:spcPts val="0"/>
              </a:spcBef>
              <a:spcAft>
                <a:spcPts val="0"/>
              </a:spcAft>
              <a:buSzPts val="3100"/>
              <a:buNone/>
              <a:defRPr sz="4133"/>
            </a:lvl2pPr>
            <a:lvl3pPr lvl="2" algn="ctr" rtl="0">
              <a:spcBef>
                <a:spcPts val="0"/>
              </a:spcBef>
              <a:spcAft>
                <a:spcPts val="0"/>
              </a:spcAft>
              <a:buSzPts val="3100"/>
              <a:buNone/>
              <a:defRPr sz="4133"/>
            </a:lvl3pPr>
            <a:lvl4pPr lvl="3" algn="ctr" rtl="0">
              <a:spcBef>
                <a:spcPts val="0"/>
              </a:spcBef>
              <a:spcAft>
                <a:spcPts val="0"/>
              </a:spcAft>
              <a:buSzPts val="3100"/>
              <a:buNone/>
              <a:defRPr sz="4133"/>
            </a:lvl4pPr>
            <a:lvl5pPr lvl="4" algn="ctr" rtl="0">
              <a:spcBef>
                <a:spcPts val="0"/>
              </a:spcBef>
              <a:spcAft>
                <a:spcPts val="0"/>
              </a:spcAft>
              <a:buSzPts val="3100"/>
              <a:buNone/>
              <a:defRPr sz="4133"/>
            </a:lvl5pPr>
            <a:lvl6pPr lvl="5" algn="ctr" rtl="0">
              <a:spcBef>
                <a:spcPts val="0"/>
              </a:spcBef>
              <a:spcAft>
                <a:spcPts val="0"/>
              </a:spcAft>
              <a:buSzPts val="3100"/>
              <a:buNone/>
              <a:defRPr sz="4133"/>
            </a:lvl6pPr>
            <a:lvl7pPr lvl="6" algn="ctr" rtl="0">
              <a:spcBef>
                <a:spcPts val="0"/>
              </a:spcBef>
              <a:spcAft>
                <a:spcPts val="0"/>
              </a:spcAft>
              <a:buSzPts val="3100"/>
              <a:buNone/>
              <a:defRPr sz="4133"/>
            </a:lvl7pPr>
            <a:lvl8pPr lvl="7" algn="ctr" rtl="0">
              <a:spcBef>
                <a:spcPts val="0"/>
              </a:spcBef>
              <a:spcAft>
                <a:spcPts val="0"/>
              </a:spcAft>
              <a:buSzPts val="3100"/>
              <a:buNone/>
              <a:defRPr sz="4133"/>
            </a:lvl8pPr>
            <a:lvl9pPr lvl="8" algn="ctr" rtl="0">
              <a:spcBef>
                <a:spcPts val="0"/>
              </a:spcBef>
              <a:spcAft>
                <a:spcPts val="0"/>
              </a:spcAft>
              <a:buSzPts val="3100"/>
              <a:buNone/>
              <a:defRPr sz="4133"/>
            </a:lvl9pPr>
          </a:lstStyle>
          <a:p>
            <a:endParaRPr/>
          </a:p>
        </p:txBody>
      </p:sp>
      <p:sp>
        <p:nvSpPr>
          <p:cNvPr id="95" name="Google Shape;95;p6"/>
          <p:cNvSpPr/>
          <p:nvPr/>
        </p:nvSpPr>
        <p:spPr>
          <a:xfrm rot="3423977" flipH="1">
            <a:off x="-482349" y="-559471"/>
            <a:ext cx="2511671" cy="2712920"/>
          </a:xfrm>
          <a:custGeom>
            <a:avLst/>
            <a:gdLst/>
            <a:ahLst/>
            <a:cxnLst/>
            <a:rect l="l" t="t" r="r" b="b"/>
            <a:pathLst>
              <a:path w="63700" h="68804" extrusionOk="0">
                <a:moveTo>
                  <a:pt x="33506" y="30791"/>
                </a:moveTo>
                <a:lnTo>
                  <a:pt x="33560" y="30899"/>
                </a:lnTo>
                <a:lnTo>
                  <a:pt x="33506" y="31008"/>
                </a:lnTo>
                <a:lnTo>
                  <a:pt x="33452" y="31116"/>
                </a:lnTo>
                <a:lnTo>
                  <a:pt x="33234" y="31116"/>
                </a:lnTo>
                <a:lnTo>
                  <a:pt x="33126" y="31008"/>
                </a:lnTo>
                <a:lnTo>
                  <a:pt x="33343" y="30845"/>
                </a:lnTo>
                <a:lnTo>
                  <a:pt x="33397" y="30791"/>
                </a:lnTo>
                <a:close/>
                <a:moveTo>
                  <a:pt x="32746" y="31008"/>
                </a:moveTo>
                <a:lnTo>
                  <a:pt x="32746" y="31062"/>
                </a:lnTo>
                <a:lnTo>
                  <a:pt x="32746" y="31116"/>
                </a:lnTo>
                <a:lnTo>
                  <a:pt x="32746" y="31171"/>
                </a:lnTo>
                <a:lnTo>
                  <a:pt x="32311" y="31442"/>
                </a:lnTo>
                <a:lnTo>
                  <a:pt x="32148" y="31442"/>
                </a:lnTo>
                <a:lnTo>
                  <a:pt x="32148" y="31334"/>
                </a:lnTo>
                <a:lnTo>
                  <a:pt x="32420" y="31116"/>
                </a:lnTo>
                <a:lnTo>
                  <a:pt x="32637" y="31008"/>
                </a:lnTo>
                <a:close/>
                <a:moveTo>
                  <a:pt x="31659" y="33017"/>
                </a:moveTo>
                <a:lnTo>
                  <a:pt x="31714" y="33071"/>
                </a:lnTo>
                <a:lnTo>
                  <a:pt x="31768" y="33126"/>
                </a:lnTo>
                <a:lnTo>
                  <a:pt x="31822" y="33234"/>
                </a:lnTo>
                <a:lnTo>
                  <a:pt x="31497" y="33234"/>
                </a:lnTo>
                <a:lnTo>
                  <a:pt x="31442" y="33180"/>
                </a:lnTo>
                <a:lnTo>
                  <a:pt x="31442" y="33126"/>
                </a:lnTo>
                <a:lnTo>
                  <a:pt x="31551" y="33071"/>
                </a:lnTo>
                <a:lnTo>
                  <a:pt x="31659" y="33017"/>
                </a:lnTo>
                <a:close/>
                <a:moveTo>
                  <a:pt x="60006" y="35298"/>
                </a:moveTo>
                <a:lnTo>
                  <a:pt x="60061" y="35407"/>
                </a:lnTo>
                <a:lnTo>
                  <a:pt x="60006" y="35461"/>
                </a:lnTo>
                <a:lnTo>
                  <a:pt x="59898" y="35515"/>
                </a:lnTo>
                <a:lnTo>
                  <a:pt x="59735" y="35624"/>
                </a:lnTo>
                <a:lnTo>
                  <a:pt x="59681" y="35569"/>
                </a:lnTo>
                <a:lnTo>
                  <a:pt x="59626" y="35515"/>
                </a:lnTo>
                <a:lnTo>
                  <a:pt x="59681" y="35461"/>
                </a:lnTo>
                <a:lnTo>
                  <a:pt x="59789" y="35407"/>
                </a:lnTo>
                <a:lnTo>
                  <a:pt x="59952" y="35298"/>
                </a:lnTo>
                <a:close/>
                <a:moveTo>
                  <a:pt x="20201" y="42846"/>
                </a:moveTo>
                <a:lnTo>
                  <a:pt x="20310" y="42901"/>
                </a:lnTo>
                <a:lnTo>
                  <a:pt x="20310" y="42955"/>
                </a:lnTo>
                <a:lnTo>
                  <a:pt x="20256" y="43009"/>
                </a:lnTo>
                <a:lnTo>
                  <a:pt x="20147" y="43118"/>
                </a:lnTo>
                <a:lnTo>
                  <a:pt x="20038" y="43118"/>
                </a:lnTo>
                <a:lnTo>
                  <a:pt x="19984" y="43063"/>
                </a:lnTo>
                <a:lnTo>
                  <a:pt x="19821" y="42955"/>
                </a:lnTo>
                <a:lnTo>
                  <a:pt x="19930" y="42901"/>
                </a:lnTo>
                <a:lnTo>
                  <a:pt x="20038" y="42901"/>
                </a:lnTo>
                <a:lnTo>
                  <a:pt x="20201" y="42846"/>
                </a:lnTo>
                <a:close/>
                <a:moveTo>
                  <a:pt x="8146" y="44041"/>
                </a:moveTo>
                <a:lnTo>
                  <a:pt x="7928" y="44312"/>
                </a:lnTo>
                <a:lnTo>
                  <a:pt x="7711" y="44584"/>
                </a:lnTo>
                <a:lnTo>
                  <a:pt x="7711" y="44312"/>
                </a:lnTo>
                <a:lnTo>
                  <a:pt x="7711" y="44150"/>
                </a:lnTo>
                <a:lnTo>
                  <a:pt x="7874" y="44041"/>
                </a:lnTo>
                <a:close/>
                <a:moveTo>
                  <a:pt x="55499" y="44150"/>
                </a:moveTo>
                <a:lnTo>
                  <a:pt x="55608" y="44204"/>
                </a:lnTo>
                <a:lnTo>
                  <a:pt x="55662" y="44312"/>
                </a:lnTo>
                <a:lnTo>
                  <a:pt x="55716" y="44367"/>
                </a:lnTo>
                <a:lnTo>
                  <a:pt x="55716" y="44421"/>
                </a:lnTo>
                <a:lnTo>
                  <a:pt x="55662" y="44475"/>
                </a:lnTo>
                <a:lnTo>
                  <a:pt x="55336" y="44584"/>
                </a:lnTo>
                <a:lnTo>
                  <a:pt x="55065" y="44638"/>
                </a:lnTo>
                <a:lnTo>
                  <a:pt x="55010" y="44638"/>
                </a:lnTo>
                <a:lnTo>
                  <a:pt x="54956" y="44584"/>
                </a:lnTo>
                <a:lnTo>
                  <a:pt x="55010" y="44475"/>
                </a:lnTo>
                <a:lnTo>
                  <a:pt x="55445" y="44150"/>
                </a:lnTo>
                <a:close/>
                <a:moveTo>
                  <a:pt x="7277" y="44095"/>
                </a:moveTo>
                <a:lnTo>
                  <a:pt x="7168" y="44312"/>
                </a:lnTo>
                <a:lnTo>
                  <a:pt x="7114" y="44475"/>
                </a:lnTo>
                <a:lnTo>
                  <a:pt x="6842" y="44801"/>
                </a:lnTo>
                <a:lnTo>
                  <a:pt x="6517" y="45073"/>
                </a:lnTo>
                <a:lnTo>
                  <a:pt x="6299" y="45127"/>
                </a:lnTo>
                <a:lnTo>
                  <a:pt x="6136" y="45181"/>
                </a:lnTo>
                <a:lnTo>
                  <a:pt x="6191" y="45018"/>
                </a:lnTo>
                <a:lnTo>
                  <a:pt x="6354" y="44856"/>
                </a:lnTo>
                <a:lnTo>
                  <a:pt x="6625" y="44584"/>
                </a:lnTo>
                <a:lnTo>
                  <a:pt x="7277" y="44095"/>
                </a:lnTo>
                <a:close/>
                <a:moveTo>
                  <a:pt x="54739" y="47897"/>
                </a:moveTo>
                <a:lnTo>
                  <a:pt x="54142" y="48385"/>
                </a:lnTo>
                <a:lnTo>
                  <a:pt x="54087" y="48440"/>
                </a:lnTo>
                <a:lnTo>
                  <a:pt x="53979" y="48385"/>
                </a:lnTo>
                <a:lnTo>
                  <a:pt x="53979" y="48331"/>
                </a:lnTo>
                <a:lnTo>
                  <a:pt x="53979" y="48277"/>
                </a:lnTo>
                <a:lnTo>
                  <a:pt x="54087" y="48059"/>
                </a:lnTo>
                <a:lnTo>
                  <a:pt x="54304" y="47951"/>
                </a:lnTo>
                <a:lnTo>
                  <a:pt x="54522" y="47897"/>
                </a:lnTo>
                <a:close/>
                <a:moveTo>
                  <a:pt x="5268" y="49743"/>
                </a:moveTo>
                <a:lnTo>
                  <a:pt x="5430" y="49852"/>
                </a:lnTo>
                <a:lnTo>
                  <a:pt x="5648" y="49960"/>
                </a:lnTo>
                <a:lnTo>
                  <a:pt x="5430" y="50014"/>
                </a:lnTo>
                <a:lnTo>
                  <a:pt x="5268" y="49960"/>
                </a:lnTo>
                <a:lnTo>
                  <a:pt x="4833" y="49906"/>
                </a:lnTo>
                <a:lnTo>
                  <a:pt x="5050" y="49797"/>
                </a:lnTo>
                <a:lnTo>
                  <a:pt x="5268" y="49743"/>
                </a:lnTo>
                <a:close/>
                <a:moveTo>
                  <a:pt x="4562" y="51426"/>
                </a:moveTo>
                <a:lnTo>
                  <a:pt x="4616" y="51481"/>
                </a:lnTo>
                <a:lnTo>
                  <a:pt x="4562" y="51535"/>
                </a:lnTo>
                <a:lnTo>
                  <a:pt x="4344" y="52024"/>
                </a:lnTo>
                <a:lnTo>
                  <a:pt x="4290" y="52132"/>
                </a:lnTo>
                <a:lnTo>
                  <a:pt x="4181" y="52132"/>
                </a:lnTo>
                <a:lnTo>
                  <a:pt x="4127" y="52078"/>
                </a:lnTo>
                <a:lnTo>
                  <a:pt x="4127" y="52024"/>
                </a:lnTo>
                <a:lnTo>
                  <a:pt x="4127" y="51861"/>
                </a:lnTo>
                <a:lnTo>
                  <a:pt x="4127" y="51698"/>
                </a:lnTo>
                <a:lnTo>
                  <a:pt x="4236" y="51589"/>
                </a:lnTo>
                <a:lnTo>
                  <a:pt x="4344" y="51481"/>
                </a:lnTo>
                <a:lnTo>
                  <a:pt x="4507" y="51426"/>
                </a:lnTo>
                <a:close/>
                <a:moveTo>
                  <a:pt x="3421" y="52295"/>
                </a:moveTo>
                <a:lnTo>
                  <a:pt x="3475" y="52350"/>
                </a:lnTo>
                <a:lnTo>
                  <a:pt x="3475" y="52404"/>
                </a:lnTo>
                <a:lnTo>
                  <a:pt x="3421" y="52512"/>
                </a:lnTo>
                <a:lnTo>
                  <a:pt x="3367" y="52512"/>
                </a:lnTo>
                <a:lnTo>
                  <a:pt x="3150" y="52567"/>
                </a:lnTo>
                <a:lnTo>
                  <a:pt x="3095" y="52567"/>
                </a:lnTo>
                <a:lnTo>
                  <a:pt x="3041" y="52512"/>
                </a:lnTo>
                <a:lnTo>
                  <a:pt x="3041" y="52404"/>
                </a:lnTo>
                <a:lnTo>
                  <a:pt x="3041" y="52350"/>
                </a:lnTo>
                <a:lnTo>
                  <a:pt x="3095" y="52295"/>
                </a:lnTo>
                <a:close/>
                <a:moveTo>
                  <a:pt x="49960" y="53490"/>
                </a:moveTo>
                <a:lnTo>
                  <a:pt x="50014" y="53544"/>
                </a:lnTo>
                <a:lnTo>
                  <a:pt x="50069" y="53653"/>
                </a:lnTo>
                <a:lnTo>
                  <a:pt x="50014" y="53707"/>
                </a:lnTo>
                <a:lnTo>
                  <a:pt x="50014" y="53761"/>
                </a:lnTo>
                <a:lnTo>
                  <a:pt x="49851" y="53816"/>
                </a:lnTo>
                <a:lnTo>
                  <a:pt x="49797" y="53816"/>
                </a:lnTo>
                <a:lnTo>
                  <a:pt x="49743" y="53761"/>
                </a:lnTo>
                <a:lnTo>
                  <a:pt x="49851" y="53599"/>
                </a:lnTo>
                <a:lnTo>
                  <a:pt x="49851" y="53544"/>
                </a:lnTo>
                <a:lnTo>
                  <a:pt x="49960" y="53490"/>
                </a:lnTo>
                <a:close/>
                <a:moveTo>
                  <a:pt x="2932" y="52730"/>
                </a:moveTo>
                <a:lnTo>
                  <a:pt x="2987" y="52784"/>
                </a:lnTo>
                <a:lnTo>
                  <a:pt x="3041" y="52838"/>
                </a:lnTo>
                <a:lnTo>
                  <a:pt x="3258" y="53055"/>
                </a:lnTo>
                <a:lnTo>
                  <a:pt x="3313" y="53218"/>
                </a:lnTo>
                <a:lnTo>
                  <a:pt x="3258" y="53327"/>
                </a:lnTo>
                <a:lnTo>
                  <a:pt x="3041" y="53544"/>
                </a:lnTo>
                <a:lnTo>
                  <a:pt x="2932" y="53707"/>
                </a:lnTo>
                <a:lnTo>
                  <a:pt x="2878" y="53816"/>
                </a:lnTo>
                <a:lnTo>
                  <a:pt x="2715" y="53870"/>
                </a:lnTo>
                <a:lnTo>
                  <a:pt x="2715" y="52947"/>
                </a:lnTo>
                <a:lnTo>
                  <a:pt x="2770" y="52838"/>
                </a:lnTo>
                <a:lnTo>
                  <a:pt x="2878" y="52784"/>
                </a:lnTo>
                <a:lnTo>
                  <a:pt x="2932" y="52730"/>
                </a:lnTo>
                <a:close/>
                <a:moveTo>
                  <a:pt x="49471" y="54196"/>
                </a:moveTo>
                <a:lnTo>
                  <a:pt x="49471" y="54304"/>
                </a:lnTo>
                <a:lnTo>
                  <a:pt x="49471" y="54359"/>
                </a:lnTo>
                <a:lnTo>
                  <a:pt x="49417" y="54413"/>
                </a:lnTo>
                <a:lnTo>
                  <a:pt x="49146" y="54413"/>
                </a:lnTo>
                <a:lnTo>
                  <a:pt x="49091" y="54304"/>
                </a:lnTo>
                <a:lnTo>
                  <a:pt x="49146" y="54250"/>
                </a:lnTo>
                <a:lnTo>
                  <a:pt x="49200" y="54196"/>
                </a:lnTo>
                <a:close/>
                <a:moveTo>
                  <a:pt x="46267" y="54250"/>
                </a:moveTo>
                <a:lnTo>
                  <a:pt x="46376" y="54304"/>
                </a:lnTo>
                <a:lnTo>
                  <a:pt x="46648" y="54467"/>
                </a:lnTo>
                <a:lnTo>
                  <a:pt x="46756" y="54467"/>
                </a:lnTo>
                <a:lnTo>
                  <a:pt x="46810" y="54522"/>
                </a:lnTo>
                <a:lnTo>
                  <a:pt x="46810" y="54576"/>
                </a:lnTo>
                <a:lnTo>
                  <a:pt x="46756" y="54630"/>
                </a:lnTo>
                <a:lnTo>
                  <a:pt x="46756" y="54685"/>
                </a:lnTo>
                <a:lnTo>
                  <a:pt x="46648" y="54685"/>
                </a:lnTo>
                <a:lnTo>
                  <a:pt x="46267" y="54793"/>
                </a:lnTo>
                <a:lnTo>
                  <a:pt x="45779" y="54793"/>
                </a:lnTo>
                <a:lnTo>
                  <a:pt x="45507" y="54848"/>
                </a:lnTo>
                <a:lnTo>
                  <a:pt x="45236" y="54902"/>
                </a:lnTo>
                <a:lnTo>
                  <a:pt x="45290" y="54793"/>
                </a:lnTo>
                <a:lnTo>
                  <a:pt x="45344" y="54685"/>
                </a:lnTo>
                <a:lnTo>
                  <a:pt x="45561" y="54630"/>
                </a:lnTo>
                <a:lnTo>
                  <a:pt x="45942" y="54576"/>
                </a:lnTo>
                <a:lnTo>
                  <a:pt x="46104" y="54522"/>
                </a:lnTo>
                <a:lnTo>
                  <a:pt x="46159" y="54304"/>
                </a:lnTo>
                <a:lnTo>
                  <a:pt x="46213" y="54250"/>
                </a:lnTo>
                <a:close/>
                <a:moveTo>
                  <a:pt x="2715" y="54576"/>
                </a:moveTo>
                <a:lnTo>
                  <a:pt x="2878" y="54630"/>
                </a:lnTo>
                <a:lnTo>
                  <a:pt x="2987" y="54739"/>
                </a:lnTo>
                <a:lnTo>
                  <a:pt x="2987" y="54956"/>
                </a:lnTo>
                <a:lnTo>
                  <a:pt x="2987" y="55065"/>
                </a:lnTo>
                <a:lnTo>
                  <a:pt x="2987" y="55119"/>
                </a:lnTo>
                <a:lnTo>
                  <a:pt x="2824" y="55119"/>
                </a:lnTo>
                <a:lnTo>
                  <a:pt x="2770" y="55065"/>
                </a:lnTo>
                <a:lnTo>
                  <a:pt x="2498" y="54848"/>
                </a:lnTo>
                <a:lnTo>
                  <a:pt x="2389" y="54793"/>
                </a:lnTo>
                <a:lnTo>
                  <a:pt x="2389" y="54739"/>
                </a:lnTo>
                <a:lnTo>
                  <a:pt x="2444" y="54685"/>
                </a:lnTo>
                <a:lnTo>
                  <a:pt x="2498" y="54630"/>
                </a:lnTo>
                <a:lnTo>
                  <a:pt x="2715" y="54576"/>
                </a:lnTo>
                <a:close/>
                <a:moveTo>
                  <a:pt x="43226" y="55988"/>
                </a:moveTo>
                <a:lnTo>
                  <a:pt x="43281" y="56042"/>
                </a:lnTo>
                <a:lnTo>
                  <a:pt x="43335" y="56151"/>
                </a:lnTo>
                <a:lnTo>
                  <a:pt x="43281" y="56259"/>
                </a:lnTo>
                <a:lnTo>
                  <a:pt x="43226" y="56314"/>
                </a:lnTo>
                <a:lnTo>
                  <a:pt x="43063" y="56368"/>
                </a:lnTo>
                <a:lnTo>
                  <a:pt x="42901" y="56314"/>
                </a:lnTo>
                <a:lnTo>
                  <a:pt x="42792" y="56259"/>
                </a:lnTo>
                <a:lnTo>
                  <a:pt x="42792" y="56205"/>
                </a:lnTo>
                <a:lnTo>
                  <a:pt x="42846" y="56097"/>
                </a:lnTo>
                <a:lnTo>
                  <a:pt x="42955" y="56042"/>
                </a:lnTo>
                <a:lnTo>
                  <a:pt x="43172" y="56042"/>
                </a:lnTo>
                <a:lnTo>
                  <a:pt x="43226" y="55988"/>
                </a:lnTo>
                <a:close/>
                <a:moveTo>
                  <a:pt x="42303" y="58812"/>
                </a:moveTo>
                <a:lnTo>
                  <a:pt x="42357" y="58866"/>
                </a:lnTo>
                <a:lnTo>
                  <a:pt x="42195" y="59029"/>
                </a:lnTo>
                <a:lnTo>
                  <a:pt x="41923" y="59029"/>
                </a:lnTo>
                <a:lnTo>
                  <a:pt x="41923" y="58920"/>
                </a:lnTo>
                <a:lnTo>
                  <a:pt x="41977" y="58866"/>
                </a:lnTo>
                <a:lnTo>
                  <a:pt x="42032" y="58812"/>
                </a:lnTo>
                <a:close/>
                <a:moveTo>
                  <a:pt x="41326" y="59029"/>
                </a:moveTo>
                <a:lnTo>
                  <a:pt x="41326" y="59083"/>
                </a:lnTo>
                <a:lnTo>
                  <a:pt x="41271" y="59138"/>
                </a:lnTo>
                <a:lnTo>
                  <a:pt x="40783" y="59409"/>
                </a:lnTo>
                <a:lnTo>
                  <a:pt x="40674" y="59409"/>
                </a:lnTo>
                <a:lnTo>
                  <a:pt x="40674" y="59355"/>
                </a:lnTo>
                <a:lnTo>
                  <a:pt x="40674" y="59300"/>
                </a:lnTo>
                <a:lnTo>
                  <a:pt x="40674" y="59246"/>
                </a:lnTo>
                <a:lnTo>
                  <a:pt x="41217" y="59029"/>
                </a:lnTo>
                <a:close/>
                <a:moveTo>
                  <a:pt x="2444" y="58106"/>
                </a:moveTo>
                <a:lnTo>
                  <a:pt x="2498" y="58214"/>
                </a:lnTo>
                <a:lnTo>
                  <a:pt x="2498" y="58432"/>
                </a:lnTo>
                <a:lnTo>
                  <a:pt x="2444" y="58757"/>
                </a:lnTo>
                <a:lnTo>
                  <a:pt x="2335" y="59083"/>
                </a:lnTo>
                <a:lnTo>
                  <a:pt x="2226" y="59518"/>
                </a:lnTo>
                <a:lnTo>
                  <a:pt x="2226" y="59626"/>
                </a:lnTo>
                <a:lnTo>
                  <a:pt x="2172" y="59681"/>
                </a:lnTo>
                <a:lnTo>
                  <a:pt x="2064" y="59681"/>
                </a:lnTo>
                <a:lnTo>
                  <a:pt x="2009" y="59626"/>
                </a:lnTo>
                <a:lnTo>
                  <a:pt x="1901" y="59409"/>
                </a:lnTo>
                <a:lnTo>
                  <a:pt x="1901" y="59192"/>
                </a:lnTo>
                <a:lnTo>
                  <a:pt x="1955" y="58812"/>
                </a:lnTo>
                <a:lnTo>
                  <a:pt x="1955" y="58377"/>
                </a:lnTo>
                <a:lnTo>
                  <a:pt x="2009" y="58214"/>
                </a:lnTo>
                <a:lnTo>
                  <a:pt x="2064" y="58160"/>
                </a:lnTo>
                <a:lnTo>
                  <a:pt x="2172" y="58106"/>
                </a:lnTo>
                <a:close/>
                <a:moveTo>
                  <a:pt x="39805" y="59572"/>
                </a:moveTo>
                <a:lnTo>
                  <a:pt x="39859" y="59626"/>
                </a:lnTo>
                <a:lnTo>
                  <a:pt x="39914" y="59681"/>
                </a:lnTo>
                <a:lnTo>
                  <a:pt x="39859" y="59735"/>
                </a:lnTo>
                <a:lnTo>
                  <a:pt x="39805" y="59789"/>
                </a:lnTo>
                <a:lnTo>
                  <a:pt x="39479" y="59789"/>
                </a:lnTo>
                <a:lnTo>
                  <a:pt x="39371" y="59735"/>
                </a:lnTo>
                <a:lnTo>
                  <a:pt x="39479" y="59681"/>
                </a:lnTo>
                <a:lnTo>
                  <a:pt x="39588" y="59626"/>
                </a:lnTo>
                <a:lnTo>
                  <a:pt x="39805" y="59572"/>
                </a:lnTo>
                <a:close/>
                <a:moveTo>
                  <a:pt x="39099" y="60495"/>
                </a:moveTo>
                <a:lnTo>
                  <a:pt x="39099" y="60549"/>
                </a:lnTo>
                <a:lnTo>
                  <a:pt x="39099" y="60604"/>
                </a:lnTo>
                <a:lnTo>
                  <a:pt x="38610" y="60821"/>
                </a:lnTo>
                <a:lnTo>
                  <a:pt x="38502" y="60821"/>
                </a:lnTo>
                <a:lnTo>
                  <a:pt x="38502" y="60712"/>
                </a:lnTo>
                <a:lnTo>
                  <a:pt x="38502" y="60658"/>
                </a:lnTo>
                <a:lnTo>
                  <a:pt x="38556" y="60604"/>
                </a:lnTo>
                <a:lnTo>
                  <a:pt x="39045" y="60495"/>
                </a:lnTo>
                <a:close/>
                <a:moveTo>
                  <a:pt x="37850" y="61147"/>
                </a:moveTo>
                <a:lnTo>
                  <a:pt x="37905" y="61255"/>
                </a:lnTo>
                <a:lnTo>
                  <a:pt x="37850" y="61310"/>
                </a:lnTo>
                <a:lnTo>
                  <a:pt x="37090" y="61310"/>
                </a:lnTo>
                <a:lnTo>
                  <a:pt x="37036" y="61255"/>
                </a:lnTo>
                <a:lnTo>
                  <a:pt x="37036" y="61201"/>
                </a:lnTo>
                <a:lnTo>
                  <a:pt x="37144" y="61147"/>
                </a:lnTo>
                <a:close/>
                <a:moveTo>
                  <a:pt x="1629" y="64568"/>
                </a:moveTo>
                <a:lnTo>
                  <a:pt x="1792" y="64622"/>
                </a:lnTo>
                <a:lnTo>
                  <a:pt x="2064" y="64622"/>
                </a:lnTo>
                <a:lnTo>
                  <a:pt x="2118" y="64677"/>
                </a:lnTo>
                <a:lnTo>
                  <a:pt x="2118" y="64731"/>
                </a:lnTo>
                <a:lnTo>
                  <a:pt x="2118" y="64785"/>
                </a:lnTo>
                <a:lnTo>
                  <a:pt x="2064" y="64840"/>
                </a:lnTo>
                <a:lnTo>
                  <a:pt x="1792" y="64840"/>
                </a:lnTo>
                <a:lnTo>
                  <a:pt x="1683" y="64785"/>
                </a:lnTo>
                <a:lnTo>
                  <a:pt x="1575" y="64731"/>
                </a:lnTo>
                <a:lnTo>
                  <a:pt x="1521" y="64677"/>
                </a:lnTo>
                <a:lnTo>
                  <a:pt x="1575" y="64622"/>
                </a:lnTo>
                <a:lnTo>
                  <a:pt x="1575" y="64568"/>
                </a:lnTo>
                <a:close/>
                <a:moveTo>
                  <a:pt x="2661" y="65817"/>
                </a:moveTo>
                <a:lnTo>
                  <a:pt x="3313" y="66143"/>
                </a:lnTo>
                <a:lnTo>
                  <a:pt x="3041" y="66197"/>
                </a:lnTo>
                <a:lnTo>
                  <a:pt x="2770" y="66197"/>
                </a:lnTo>
                <a:lnTo>
                  <a:pt x="2661" y="66143"/>
                </a:lnTo>
                <a:lnTo>
                  <a:pt x="2552" y="65980"/>
                </a:lnTo>
                <a:lnTo>
                  <a:pt x="2498" y="65871"/>
                </a:lnTo>
                <a:lnTo>
                  <a:pt x="2498" y="65817"/>
                </a:lnTo>
                <a:close/>
                <a:moveTo>
                  <a:pt x="42683" y="3313"/>
                </a:moveTo>
                <a:lnTo>
                  <a:pt x="42738" y="3367"/>
                </a:lnTo>
                <a:lnTo>
                  <a:pt x="42792" y="3476"/>
                </a:lnTo>
                <a:lnTo>
                  <a:pt x="42955" y="3910"/>
                </a:lnTo>
                <a:lnTo>
                  <a:pt x="43009" y="4344"/>
                </a:lnTo>
                <a:lnTo>
                  <a:pt x="43063" y="4779"/>
                </a:lnTo>
                <a:lnTo>
                  <a:pt x="43009" y="5268"/>
                </a:lnTo>
                <a:lnTo>
                  <a:pt x="43009" y="5974"/>
                </a:lnTo>
                <a:lnTo>
                  <a:pt x="43063" y="6679"/>
                </a:lnTo>
                <a:lnTo>
                  <a:pt x="43389" y="9612"/>
                </a:lnTo>
                <a:lnTo>
                  <a:pt x="43444" y="9938"/>
                </a:lnTo>
                <a:lnTo>
                  <a:pt x="43498" y="10046"/>
                </a:lnTo>
                <a:lnTo>
                  <a:pt x="43606" y="10155"/>
                </a:lnTo>
                <a:lnTo>
                  <a:pt x="43769" y="10372"/>
                </a:lnTo>
                <a:lnTo>
                  <a:pt x="43878" y="10644"/>
                </a:lnTo>
                <a:lnTo>
                  <a:pt x="43987" y="10915"/>
                </a:lnTo>
                <a:lnTo>
                  <a:pt x="44041" y="11187"/>
                </a:lnTo>
                <a:lnTo>
                  <a:pt x="44150" y="12110"/>
                </a:lnTo>
                <a:lnTo>
                  <a:pt x="44258" y="12544"/>
                </a:lnTo>
                <a:lnTo>
                  <a:pt x="44421" y="13033"/>
                </a:lnTo>
                <a:lnTo>
                  <a:pt x="44475" y="13305"/>
                </a:lnTo>
                <a:lnTo>
                  <a:pt x="44475" y="13468"/>
                </a:lnTo>
                <a:lnTo>
                  <a:pt x="44475" y="13630"/>
                </a:lnTo>
                <a:lnTo>
                  <a:pt x="44475" y="13739"/>
                </a:lnTo>
                <a:lnTo>
                  <a:pt x="44530" y="13902"/>
                </a:lnTo>
                <a:lnTo>
                  <a:pt x="44855" y="14499"/>
                </a:lnTo>
                <a:lnTo>
                  <a:pt x="45181" y="15097"/>
                </a:lnTo>
                <a:lnTo>
                  <a:pt x="45290" y="15260"/>
                </a:lnTo>
                <a:lnTo>
                  <a:pt x="45453" y="15260"/>
                </a:lnTo>
                <a:lnTo>
                  <a:pt x="46539" y="15205"/>
                </a:lnTo>
                <a:lnTo>
                  <a:pt x="46756" y="15151"/>
                </a:lnTo>
                <a:lnTo>
                  <a:pt x="46865" y="15042"/>
                </a:lnTo>
                <a:lnTo>
                  <a:pt x="46919" y="14934"/>
                </a:lnTo>
                <a:lnTo>
                  <a:pt x="46919" y="14717"/>
                </a:lnTo>
                <a:lnTo>
                  <a:pt x="46865" y="14499"/>
                </a:lnTo>
                <a:lnTo>
                  <a:pt x="46865" y="14336"/>
                </a:lnTo>
                <a:lnTo>
                  <a:pt x="46973" y="14173"/>
                </a:lnTo>
                <a:lnTo>
                  <a:pt x="47136" y="14011"/>
                </a:lnTo>
                <a:lnTo>
                  <a:pt x="48277" y="13305"/>
                </a:lnTo>
                <a:lnTo>
                  <a:pt x="48820" y="12979"/>
                </a:lnTo>
                <a:lnTo>
                  <a:pt x="49471" y="12707"/>
                </a:lnTo>
                <a:lnTo>
                  <a:pt x="49906" y="12544"/>
                </a:lnTo>
                <a:lnTo>
                  <a:pt x="50395" y="12436"/>
                </a:lnTo>
                <a:lnTo>
                  <a:pt x="50829" y="12381"/>
                </a:lnTo>
                <a:lnTo>
                  <a:pt x="51318" y="12327"/>
                </a:lnTo>
                <a:lnTo>
                  <a:pt x="51752" y="12327"/>
                </a:lnTo>
                <a:lnTo>
                  <a:pt x="52241" y="12381"/>
                </a:lnTo>
                <a:lnTo>
                  <a:pt x="52675" y="12436"/>
                </a:lnTo>
                <a:lnTo>
                  <a:pt x="53164" y="12544"/>
                </a:lnTo>
                <a:lnTo>
                  <a:pt x="54142" y="12816"/>
                </a:lnTo>
                <a:lnTo>
                  <a:pt x="54576" y="13033"/>
                </a:lnTo>
                <a:lnTo>
                  <a:pt x="55010" y="13250"/>
                </a:lnTo>
                <a:lnTo>
                  <a:pt x="55716" y="13793"/>
                </a:lnTo>
                <a:lnTo>
                  <a:pt x="56368" y="14336"/>
                </a:lnTo>
                <a:lnTo>
                  <a:pt x="57074" y="14988"/>
                </a:lnTo>
                <a:lnTo>
                  <a:pt x="57780" y="15585"/>
                </a:lnTo>
                <a:lnTo>
                  <a:pt x="57997" y="15803"/>
                </a:lnTo>
                <a:lnTo>
                  <a:pt x="58214" y="16074"/>
                </a:lnTo>
                <a:lnTo>
                  <a:pt x="58323" y="16346"/>
                </a:lnTo>
                <a:lnTo>
                  <a:pt x="58377" y="16672"/>
                </a:lnTo>
                <a:lnTo>
                  <a:pt x="58432" y="16780"/>
                </a:lnTo>
                <a:lnTo>
                  <a:pt x="58595" y="16834"/>
                </a:lnTo>
                <a:lnTo>
                  <a:pt x="58757" y="16943"/>
                </a:lnTo>
                <a:lnTo>
                  <a:pt x="58920" y="17052"/>
                </a:lnTo>
                <a:lnTo>
                  <a:pt x="59029" y="17269"/>
                </a:lnTo>
                <a:lnTo>
                  <a:pt x="59029" y="17486"/>
                </a:lnTo>
                <a:lnTo>
                  <a:pt x="59029" y="17649"/>
                </a:lnTo>
                <a:lnTo>
                  <a:pt x="59083" y="17812"/>
                </a:lnTo>
                <a:lnTo>
                  <a:pt x="59192" y="17975"/>
                </a:lnTo>
                <a:lnTo>
                  <a:pt x="59409" y="18029"/>
                </a:lnTo>
                <a:lnTo>
                  <a:pt x="59518" y="18083"/>
                </a:lnTo>
                <a:lnTo>
                  <a:pt x="59572" y="18246"/>
                </a:lnTo>
                <a:lnTo>
                  <a:pt x="60061" y="19387"/>
                </a:lnTo>
                <a:lnTo>
                  <a:pt x="60115" y="19495"/>
                </a:lnTo>
                <a:lnTo>
                  <a:pt x="60115" y="19604"/>
                </a:lnTo>
                <a:lnTo>
                  <a:pt x="60061" y="19875"/>
                </a:lnTo>
                <a:lnTo>
                  <a:pt x="60115" y="20093"/>
                </a:lnTo>
                <a:lnTo>
                  <a:pt x="60169" y="20310"/>
                </a:lnTo>
                <a:lnTo>
                  <a:pt x="60278" y="20527"/>
                </a:lnTo>
                <a:lnTo>
                  <a:pt x="60658" y="21070"/>
                </a:lnTo>
                <a:lnTo>
                  <a:pt x="60767" y="21233"/>
                </a:lnTo>
                <a:lnTo>
                  <a:pt x="60767" y="21396"/>
                </a:lnTo>
                <a:lnTo>
                  <a:pt x="60767" y="21505"/>
                </a:lnTo>
                <a:lnTo>
                  <a:pt x="60712" y="21722"/>
                </a:lnTo>
                <a:lnTo>
                  <a:pt x="60604" y="21939"/>
                </a:lnTo>
                <a:lnTo>
                  <a:pt x="60604" y="22156"/>
                </a:lnTo>
                <a:lnTo>
                  <a:pt x="60658" y="22319"/>
                </a:lnTo>
                <a:lnTo>
                  <a:pt x="60875" y="22482"/>
                </a:lnTo>
                <a:lnTo>
                  <a:pt x="61038" y="22699"/>
                </a:lnTo>
                <a:lnTo>
                  <a:pt x="61201" y="22862"/>
                </a:lnTo>
                <a:lnTo>
                  <a:pt x="61255" y="23079"/>
                </a:lnTo>
                <a:lnTo>
                  <a:pt x="61310" y="23351"/>
                </a:lnTo>
                <a:lnTo>
                  <a:pt x="61364" y="23731"/>
                </a:lnTo>
                <a:lnTo>
                  <a:pt x="61418" y="24166"/>
                </a:lnTo>
                <a:lnTo>
                  <a:pt x="61364" y="24546"/>
                </a:lnTo>
                <a:lnTo>
                  <a:pt x="61255" y="24926"/>
                </a:lnTo>
                <a:lnTo>
                  <a:pt x="61201" y="25252"/>
                </a:lnTo>
                <a:lnTo>
                  <a:pt x="61201" y="25577"/>
                </a:lnTo>
                <a:lnTo>
                  <a:pt x="61201" y="26229"/>
                </a:lnTo>
                <a:lnTo>
                  <a:pt x="61201" y="26881"/>
                </a:lnTo>
                <a:lnTo>
                  <a:pt x="60984" y="28184"/>
                </a:lnTo>
                <a:lnTo>
                  <a:pt x="60875" y="29162"/>
                </a:lnTo>
                <a:lnTo>
                  <a:pt x="60875" y="29324"/>
                </a:lnTo>
                <a:lnTo>
                  <a:pt x="60930" y="29433"/>
                </a:lnTo>
                <a:lnTo>
                  <a:pt x="61147" y="29650"/>
                </a:lnTo>
                <a:lnTo>
                  <a:pt x="61255" y="29813"/>
                </a:lnTo>
                <a:lnTo>
                  <a:pt x="61255" y="29867"/>
                </a:lnTo>
                <a:lnTo>
                  <a:pt x="61201" y="29976"/>
                </a:lnTo>
                <a:lnTo>
                  <a:pt x="61093" y="30085"/>
                </a:lnTo>
                <a:lnTo>
                  <a:pt x="60821" y="30248"/>
                </a:lnTo>
                <a:lnTo>
                  <a:pt x="60658" y="30465"/>
                </a:lnTo>
                <a:lnTo>
                  <a:pt x="60495" y="30682"/>
                </a:lnTo>
                <a:lnTo>
                  <a:pt x="60441" y="31008"/>
                </a:lnTo>
                <a:lnTo>
                  <a:pt x="60387" y="31551"/>
                </a:lnTo>
                <a:lnTo>
                  <a:pt x="60278" y="32040"/>
                </a:lnTo>
                <a:lnTo>
                  <a:pt x="59952" y="33071"/>
                </a:lnTo>
                <a:lnTo>
                  <a:pt x="59463" y="34592"/>
                </a:lnTo>
                <a:lnTo>
                  <a:pt x="59192" y="35352"/>
                </a:lnTo>
                <a:lnTo>
                  <a:pt x="58866" y="36112"/>
                </a:lnTo>
                <a:lnTo>
                  <a:pt x="58323" y="37199"/>
                </a:lnTo>
                <a:lnTo>
                  <a:pt x="57726" y="38285"/>
                </a:lnTo>
                <a:lnTo>
                  <a:pt x="57671" y="38393"/>
                </a:lnTo>
                <a:lnTo>
                  <a:pt x="57617" y="38502"/>
                </a:lnTo>
                <a:lnTo>
                  <a:pt x="57671" y="38610"/>
                </a:lnTo>
                <a:lnTo>
                  <a:pt x="57780" y="38665"/>
                </a:lnTo>
                <a:lnTo>
                  <a:pt x="57834" y="38719"/>
                </a:lnTo>
                <a:lnTo>
                  <a:pt x="57889" y="38773"/>
                </a:lnTo>
                <a:lnTo>
                  <a:pt x="57834" y="38828"/>
                </a:lnTo>
                <a:lnTo>
                  <a:pt x="57780" y="38828"/>
                </a:lnTo>
                <a:lnTo>
                  <a:pt x="57671" y="38882"/>
                </a:lnTo>
                <a:lnTo>
                  <a:pt x="57400" y="38991"/>
                </a:lnTo>
                <a:lnTo>
                  <a:pt x="57291" y="38991"/>
                </a:lnTo>
                <a:lnTo>
                  <a:pt x="57237" y="39099"/>
                </a:lnTo>
                <a:lnTo>
                  <a:pt x="57237" y="39208"/>
                </a:lnTo>
                <a:lnTo>
                  <a:pt x="57291" y="39262"/>
                </a:lnTo>
                <a:lnTo>
                  <a:pt x="57454" y="39479"/>
                </a:lnTo>
                <a:lnTo>
                  <a:pt x="57508" y="39588"/>
                </a:lnTo>
                <a:lnTo>
                  <a:pt x="57454" y="39642"/>
                </a:lnTo>
                <a:lnTo>
                  <a:pt x="57400" y="39642"/>
                </a:lnTo>
                <a:lnTo>
                  <a:pt x="57291" y="39697"/>
                </a:lnTo>
                <a:lnTo>
                  <a:pt x="57074" y="39751"/>
                </a:lnTo>
                <a:lnTo>
                  <a:pt x="56911" y="39805"/>
                </a:lnTo>
                <a:lnTo>
                  <a:pt x="56748" y="39968"/>
                </a:lnTo>
                <a:lnTo>
                  <a:pt x="56585" y="40131"/>
                </a:lnTo>
                <a:lnTo>
                  <a:pt x="56422" y="40565"/>
                </a:lnTo>
                <a:lnTo>
                  <a:pt x="56368" y="40783"/>
                </a:lnTo>
                <a:lnTo>
                  <a:pt x="56368" y="41000"/>
                </a:lnTo>
                <a:lnTo>
                  <a:pt x="56368" y="41163"/>
                </a:lnTo>
                <a:lnTo>
                  <a:pt x="56259" y="41271"/>
                </a:lnTo>
                <a:lnTo>
                  <a:pt x="55825" y="41706"/>
                </a:lnTo>
                <a:lnTo>
                  <a:pt x="55553" y="41923"/>
                </a:lnTo>
                <a:lnTo>
                  <a:pt x="55499" y="42086"/>
                </a:lnTo>
                <a:lnTo>
                  <a:pt x="55499" y="42303"/>
                </a:lnTo>
                <a:lnTo>
                  <a:pt x="55445" y="42466"/>
                </a:lnTo>
                <a:lnTo>
                  <a:pt x="55391" y="42575"/>
                </a:lnTo>
                <a:lnTo>
                  <a:pt x="55173" y="42738"/>
                </a:lnTo>
                <a:lnTo>
                  <a:pt x="55065" y="42901"/>
                </a:lnTo>
                <a:lnTo>
                  <a:pt x="55010" y="43009"/>
                </a:lnTo>
                <a:lnTo>
                  <a:pt x="55010" y="43118"/>
                </a:lnTo>
                <a:lnTo>
                  <a:pt x="55010" y="43335"/>
                </a:lnTo>
                <a:lnTo>
                  <a:pt x="54956" y="43444"/>
                </a:lnTo>
                <a:lnTo>
                  <a:pt x="54793" y="43607"/>
                </a:lnTo>
                <a:lnTo>
                  <a:pt x="54685" y="43661"/>
                </a:lnTo>
                <a:lnTo>
                  <a:pt x="54467" y="43824"/>
                </a:lnTo>
                <a:lnTo>
                  <a:pt x="54359" y="43932"/>
                </a:lnTo>
                <a:lnTo>
                  <a:pt x="54250" y="44150"/>
                </a:lnTo>
                <a:lnTo>
                  <a:pt x="54196" y="44367"/>
                </a:lnTo>
                <a:lnTo>
                  <a:pt x="54142" y="44475"/>
                </a:lnTo>
                <a:lnTo>
                  <a:pt x="54087" y="44530"/>
                </a:lnTo>
                <a:lnTo>
                  <a:pt x="53924" y="44693"/>
                </a:lnTo>
                <a:lnTo>
                  <a:pt x="53653" y="44856"/>
                </a:lnTo>
                <a:lnTo>
                  <a:pt x="53381" y="44964"/>
                </a:lnTo>
                <a:lnTo>
                  <a:pt x="53218" y="45073"/>
                </a:lnTo>
                <a:lnTo>
                  <a:pt x="53164" y="45127"/>
                </a:lnTo>
                <a:lnTo>
                  <a:pt x="53110" y="45399"/>
                </a:lnTo>
                <a:lnTo>
                  <a:pt x="53110" y="45507"/>
                </a:lnTo>
                <a:lnTo>
                  <a:pt x="53164" y="45561"/>
                </a:lnTo>
                <a:lnTo>
                  <a:pt x="53273" y="45561"/>
                </a:lnTo>
                <a:lnTo>
                  <a:pt x="53598" y="45453"/>
                </a:lnTo>
                <a:lnTo>
                  <a:pt x="53816" y="45399"/>
                </a:lnTo>
                <a:lnTo>
                  <a:pt x="54033" y="45453"/>
                </a:lnTo>
                <a:lnTo>
                  <a:pt x="54142" y="45507"/>
                </a:lnTo>
                <a:lnTo>
                  <a:pt x="54196" y="45561"/>
                </a:lnTo>
                <a:lnTo>
                  <a:pt x="54196" y="45616"/>
                </a:lnTo>
                <a:lnTo>
                  <a:pt x="54196" y="45670"/>
                </a:lnTo>
                <a:lnTo>
                  <a:pt x="54142" y="45724"/>
                </a:lnTo>
                <a:lnTo>
                  <a:pt x="54033" y="45779"/>
                </a:lnTo>
                <a:lnTo>
                  <a:pt x="53001" y="46050"/>
                </a:lnTo>
                <a:lnTo>
                  <a:pt x="52893" y="46105"/>
                </a:lnTo>
                <a:lnTo>
                  <a:pt x="52838" y="46159"/>
                </a:lnTo>
                <a:lnTo>
                  <a:pt x="52838" y="46267"/>
                </a:lnTo>
                <a:lnTo>
                  <a:pt x="52838" y="46322"/>
                </a:lnTo>
                <a:lnTo>
                  <a:pt x="52947" y="46539"/>
                </a:lnTo>
                <a:lnTo>
                  <a:pt x="53001" y="46702"/>
                </a:lnTo>
                <a:lnTo>
                  <a:pt x="53001" y="46810"/>
                </a:lnTo>
                <a:lnTo>
                  <a:pt x="52947" y="46919"/>
                </a:lnTo>
                <a:lnTo>
                  <a:pt x="52838" y="46973"/>
                </a:lnTo>
                <a:lnTo>
                  <a:pt x="52730" y="47136"/>
                </a:lnTo>
                <a:lnTo>
                  <a:pt x="52675" y="47245"/>
                </a:lnTo>
                <a:lnTo>
                  <a:pt x="52730" y="47299"/>
                </a:lnTo>
                <a:lnTo>
                  <a:pt x="52947" y="47354"/>
                </a:lnTo>
                <a:lnTo>
                  <a:pt x="53055" y="47408"/>
                </a:lnTo>
                <a:lnTo>
                  <a:pt x="52567" y="47516"/>
                </a:lnTo>
                <a:lnTo>
                  <a:pt x="52078" y="47625"/>
                </a:lnTo>
                <a:lnTo>
                  <a:pt x="51806" y="47734"/>
                </a:lnTo>
                <a:lnTo>
                  <a:pt x="51535" y="47897"/>
                </a:lnTo>
                <a:lnTo>
                  <a:pt x="51481" y="47951"/>
                </a:lnTo>
                <a:lnTo>
                  <a:pt x="51426" y="48005"/>
                </a:lnTo>
                <a:lnTo>
                  <a:pt x="51535" y="48114"/>
                </a:lnTo>
                <a:lnTo>
                  <a:pt x="51589" y="48114"/>
                </a:lnTo>
                <a:lnTo>
                  <a:pt x="51915" y="48059"/>
                </a:lnTo>
                <a:lnTo>
                  <a:pt x="52078" y="48059"/>
                </a:lnTo>
                <a:lnTo>
                  <a:pt x="52241" y="48114"/>
                </a:lnTo>
                <a:lnTo>
                  <a:pt x="52349" y="48222"/>
                </a:lnTo>
                <a:lnTo>
                  <a:pt x="52295" y="48277"/>
                </a:lnTo>
                <a:lnTo>
                  <a:pt x="52241" y="48331"/>
                </a:lnTo>
                <a:lnTo>
                  <a:pt x="50775" y="49091"/>
                </a:lnTo>
                <a:lnTo>
                  <a:pt x="50612" y="49146"/>
                </a:lnTo>
                <a:lnTo>
                  <a:pt x="50557" y="49200"/>
                </a:lnTo>
                <a:lnTo>
                  <a:pt x="50395" y="49580"/>
                </a:lnTo>
                <a:lnTo>
                  <a:pt x="50123" y="49852"/>
                </a:lnTo>
                <a:lnTo>
                  <a:pt x="49851" y="50069"/>
                </a:lnTo>
                <a:lnTo>
                  <a:pt x="49526" y="50232"/>
                </a:lnTo>
                <a:lnTo>
                  <a:pt x="49363" y="50340"/>
                </a:lnTo>
                <a:lnTo>
                  <a:pt x="49200" y="50503"/>
                </a:lnTo>
                <a:lnTo>
                  <a:pt x="49091" y="50666"/>
                </a:lnTo>
                <a:lnTo>
                  <a:pt x="49037" y="50829"/>
                </a:lnTo>
                <a:lnTo>
                  <a:pt x="48928" y="51155"/>
                </a:lnTo>
                <a:lnTo>
                  <a:pt x="48765" y="51426"/>
                </a:lnTo>
                <a:lnTo>
                  <a:pt x="48657" y="51535"/>
                </a:lnTo>
                <a:lnTo>
                  <a:pt x="48494" y="51644"/>
                </a:lnTo>
                <a:lnTo>
                  <a:pt x="48331" y="51698"/>
                </a:lnTo>
                <a:lnTo>
                  <a:pt x="48168" y="51698"/>
                </a:lnTo>
                <a:lnTo>
                  <a:pt x="48005" y="51752"/>
                </a:lnTo>
                <a:lnTo>
                  <a:pt x="47897" y="51806"/>
                </a:lnTo>
                <a:lnTo>
                  <a:pt x="47842" y="51915"/>
                </a:lnTo>
                <a:lnTo>
                  <a:pt x="47734" y="52024"/>
                </a:lnTo>
                <a:lnTo>
                  <a:pt x="47679" y="52132"/>
                </a:lnTo>
                <a:lnTo>
                  <a:pt x="47571" y="52241"/>
                </a:lnTo>
                <a:lnTo>
                  <a:pt x="47462" y="52295"/>
                </a:lnTo>
                <a:lnTo>
                  <a:pt x="47299" y="52350"/>
                </a:lnTo>
                <a:lnTo>
                  <a:pt x="47082" y="52404"/>
                </a:lnTo>
                <a:lnTo>
                  <a:pt x="46865" y="52567"/>
                </a:lnTo>
                <a:lnTo>
                  <a:pt x="46756" y="52784"/>
                </a:lnTo>
                <a:lnTo>
                  <a:pt x="46702" y="53055"/>
                </a:lnTo>
                <a:lnTo>
                  <a:pt x="46702" y="53164"/>
                </a:lnTo>
                <a:lnTo>
                  <a:pt x="47028" y="53164"/>
                </a:lnTo>
                <a:lnTo>
                  <a:pt x="47028" y="53218"/>
                </a:lnTo>
                <a:lnTo>
                  <a:pt x="47028" y="53327"/>
                </a:lnTo>
                <a:lnTo>
                  <a:pt x="47028" y="53381"/>
                </a:lnTo>
                <a:lnTo>
                  <a:pt x="46919" y="53436"/>
                </a:lnTo>
                <a:lnTo>
                  <a:pt x="46648" y="53599"/>
                </a:lnTo>
                <a:lnTo>
                  <a:pt x="46376" y="53761"/>
                </a:lnTo>
                <a:lnTo>
                  <a:pt x="46104" y="53870"/>
                </a:lnTo>
                <a:lnTo>
                  <a:pt x="45779" y="53924"/>
                </a:lnTo>
                <a:lnTo>
                  <a:pt x="45561" y="53924"/>
                </a:lnTo>
                <a:lnTo>
                  <a:pt x="45344" y="54033"/>
                </a:lnTo>
                <a:lnTo>
                  <a:pt x="45181" y="54142"/>
                </a:lnTo>
                <a:lnTo>
                  <a:pt x="44964" y="54304"/>
                </a:lnTo>
                <a:lnTo>
                  <a:pt x="44638" y="54630"/>
                </a:lnTo>
                <a:lnTo>
                  <a:pt x="44312" y="54902"/>
                </a:lnTo>
                <a:lnTo>
                  <a:pt x="43498" y="55391"/>
                </a:lnTo>
                <a:lnTo>
                  <a:pt x="42629" y="55934"/>
                </a:lnTo>
                <a:lnTo>
                  <a:pt x="41814" y="56477"/>
                </a:lnTo>
                <a:lnTo>
                  <a:pt x="41760" y="56531"/>
                </a:lnTo>
                <a:lnTo>
                  <a:pt x="41923" y="56640"/>
                </a:lnTo>
                <a:lnTo>
                  <a:pt x="42140" y="56694"/>
                </a:lnTo>
                <a:lnTo>
                  <a:pt x="42249" y="56694"/>
                </a:lnTo>
                <a:lnTo>
                  <a:pt x="42303" y="56748"/>
                </a:lnTo>
                <a:lnTo>
                  <a:pt x="42357" y="56802"/>
                </a:lnTo>
                <a:lnTo>
                  <a:pt x="42303" y="56857"/>
                </a:lnTo>
                <a:lnTo>
                  <a:pt x="42249" y="56911"/>
                </a:lnTo>
                <a:lnTo>
                  <a:pt x="42140" y="56965"/>
                </a:lnTo>
                <a:lnTo>
                  <a:pt x="41326" y="57128"/>
                </a:lnTo>
                <a:lnTo>
                  <a:pt x="40674" y="57237"/>
                </a:lnTo>
                <a:lnTo>
                  <a:pt x="40077" y="57454"/>
                </a:lnTo>
                <a:lnTo>
                  <a:pt x="39534" y="57726"/>
                </a:lnTo>
                <a:lnTo>
                  <a:pt x="39262" y="57889"/>
                </a:lnTo>
                <a:lnTo>
                  <a:pt x="38991" y="58106"/>
                </a:lnTo>
                <a:lnTo>
                  <a:pt x="38828" y="58269"/>
                </a:lnTo>
                <a:lnTo>
                  <a:pt x="38610" y="58323"/>
                </a:lnTo>
                <a:lnTo>
                  <a:pt x="38230" y="58432"/>
                </a:lnTo>
                <a:lnTo>
                  <a:pt x="36330" y="58866"/>
                </a:lnTo>
                <a:lnTo>
                  <a:pt x="36221" y="58920"/>
                </a:lnTo>
                <a:lnTo>
                  <a:pt x="36167" y="58975"/>
                </a:lnTo>
                <a:lnTo>
                  <a:pt x="36167" y="59029"/>
                </a:lnTo>
                <a:lnTo>
                  <a:pt x="36221" y="59138"/>
                </a:lnTo>
                <a:lnTo>
                  <a:pt x="36221" y="59300"/>
                </a:lnTo>
                <a:lnTo>
                  <a:pt x="36330" y="59572"/>
                </a:lnTo>
                <a:lnTo>
                  <a:pt x="36330" y="59681"/>
                </a:lnTo>
                <a:lnTo>
                  <a:pt x="36221" y="59735"/>
                </a:lnTo>
                <a:lnTo>
                  <a:pt x="35895" y="59844"/>
                </a:lnTo>
                <a:lnTo>
                  <a:pt x="35732" y="59898"/>
                </a:lnTo>
                <a:lnTo>
                  <a:pt x="35352" y="59898"/>
                </a:lnTo>
                <a:lnTo>
                  <a:pt x="35135" y="59789"/>
                </a:lnTo>
                <a:lnTo>
                  <a:pt x="34755" y="59789"/>
                </a:lnTo>
                <a:lnTo>
                  <a:pt x="34646" y="59898"/>
                </a:lnTo>
                <a:lnTo>
                  <a:pt x="34538" y="60006"/>
                </a:lnTo>
                <a:lnTo>
                  <a:pt x="34483" y="60061"/>
                </a:lnTo>
                <a:lnTo>
                  <a:pt x="34538" y="60169"/>
                </a:lnTo>
                <a:lnTo>
                  <a:pt x="34646" y="60278"/>
                </a:lnTo>
                <a:lnTo>
                  <a:pt x="34701" y="60387"/>
                </a:lnTo>
                <a:lnTo>
                  <a:pt x="34646" y="60441"/>
                </a:lnTo>
                <a:lnTo>
                  <a:pt x="34483" y="60549"/>
                </a:lnTo>
                <a:lnTo>
                  <a:pt x="34212" y="60658"/>
                </a:lnTo>
                <a:lnTo>
                  <a:pt x="33777" y="60658"/>
                </a:lnTo>
                <a:lnTo>
                  <a:pt x="33669" y="60604"/>
                </a:lnTo>
                <a:lnTo>
                  <a:pt x="33669" y="60549"/>
                </a:lnTo>
                <a:lnTo>
                  <a:pt x="33614" y="60387"/>
                </a:lnTo>
                <a:lnTo>
                  <a:pt x="33560" y="60332"/>
                </a:lnTo>
                <a:lnTo>
                  <a:pt x="33343" y="60332"/>
                </a:lnTo>
                <a:lnTo>
                  <a:pt x="33017" y="60387"/>
                </a:lnTo>
                <a:lnTo>
                  <a:pt x="32746" y="60441"/>
                </a:lnTo>
                <a:lnTo>
                  <a:pt x="32528" y="60441"/>
                </a:lnTo>
                <a:lnTo>
                  <a:pt x="32420" y="60549"/>
                </a:lnTo>
                <a:lnTo>
                  <a:pt x="32257" y="60658"/>
                </a:lnTo>
                <a:lnTo>
                  <a:pt x="32203" y="60821"/>
                </a:lnTo>
                <a:lnTo>
                  <a:pt x="32094" y="60930"/>
                </a:lnTo>
                <a:lnTo>
                  <a:pt x="32040" y="60984"/>
                </a:lnTo>
                <a:lnTo>
                  <a:pt x="31877" y="61038"/>
                </a:lnTo>
                <a:lnTo>
                  <a:pt x="31714" y="60984"/>
                </a:lnTo>
                <a:lnTo>
                  <a:pt x="31442" y="60930"/>
                </a:lnTo>
                <a:lnTo>
                  <a:pt x="31171" y="60875"/>
                </a:lnTo>
                <a:lnTo>
                  <a:pt x="30899" y="60875"/>
                </a:lnTo>
                <a:lnTo>
                  <a:pt x="30628" y="60930"/>
                </a:lnTo>
                <a:lnTo>
                  <a:pt x="30139" y="61147"/>
                </a:lnTo>
                <a:lnTo>
                  <a:pt x="29650" y="61364"/>
                </a:lnTo>
                <a:lnTo>
                  <a:pt x="29107" y="61690"/>
                </a:lnTo>
                <a:lnTo>
                  <a:pt x="28618" y="61853"/>
                </a:lnTo>
                <a:lnTo>
                  <a:pt x="28021" y="61961"/>
                </a:lnTo>
                <a:lnTo>
                  <a:pt x="27478" y="62070"/>
                </a:lnTo>
                <a:lnTo>
                  <a:pt x="26935" y="62179"/>
                </a:lnTo>
                <a:lnTo>
                  <a:pt x="26718" y="62233"/>
                </a:lnTo>
                <a:lnTo>
                  <a:pt x="26501" y="62233"/>
                </a:lnTo>
                <a:lnTo>
                  <a:pt x="26283" y="62179"/>
                </a:lnTo>
                <a:lnTo>
                  <a:pt x="26120" y="62016"/>
                </a:lnTo>
                <a:lnTo>
                  <a:pt x="26012" y="61961"/>
                </a:lnTo>
                <a:lnTo>
                  <a:pt x="25958" y="61961"/>
                </a:lnTo>
                <a:lnTo>
                  <a:pt x="25197" y="62016"/>
                </a:lnTo>
                <a:lnTo>
                  <a:pt x="24871" y="62124"/>
                </a:lnTo>
                <a:lnTo>
                  <a:pt x="24709" y="62179"/>
                </a:lnTo>
                <a:lnTo>
                  <a:pt x="24546" y="62287"/>
                </a:lnTo>
                <a:lnTo>
                  <a:pt x="24383" y="62342"/>
                </a:lnTo>
                <a:lnTo>
                  <a:pt x="24165" y="62342"/>
                </a:lnTo>
                <a:lnTo>
                  <a:pt x="23785" y="62179"/>
                </a:lnTo>
                <a:lnTo>
                  <a:pt x="23405" y="62070"/>
                </a:lnTo>
                <a:lnTo>
                  <a:pt x="22971" y="62016"/>
                </a:lnTo>
                <a:lnTo>
                  <a:pt x="22319" y="62016"/>
                </a:lnTo>
                <a:lnTo>
                  <a:pt x="22265" y="61907"/>
                </a:lnTo>
                <a:lnTo>
                  <a:pt x="22265" y="61744"/>
                </a:lnTo>
                <a:lnTo>
                  <a:pt x="22265" y="61636"/>
                </a:lnTo>
                <a:lnTo>
                  <a:pt x="22211" y="61473"/>
                </a:lnTo>
                <a:lnTo>
                  <a:pt x="22211" y="61364"/>
                </a:lnTo>
                <a:lnTo>
                  <a:pt x="22265" y="61201"/>
                </a:lnTo>
                <a:lnTo>
                  <a:pt x="22319" y="61201"/>
                </a:lnTo>
                <a:lnTo>
                  <a:pt x="22265" y="61147"/>
                </a:lnTo>
                <a:lnTo>
                  <a:pt x="22211" y="61093"/>
                </a:lnTo>
                <a:lnTo>
                  <a:pt x="21885" y="60930"/>
                </a:lnTo>
                <a:lnTo>
                  <a:pt x="21505" y="60767"/>
                </a:lnTo>
                <a:lnTo>
                  <a:pt x="21233" y="60495"/>
                </a:lnTo>
                <a:lnTo>
                  <a:pt x="20962" y="60169"/>
                </a:lnTo>
                <a:lnTo>
                  <a:pt x="20799" y="59844"/>
                </a:lnTo>
                <a:lnTo>
                  <a:pt x="20744" y="59626"/>
                </a:lnTo>
                <a:lnTo>
                  <a:pt x="20690" y="59572"/>
                </a:lnTo>
                <a:lnTo>
                  <a:pt x="20581" y="59518"/>
                </a:lnTo>
                <a:lnTo>
                  <a:pt x="20527" y="59518"/>
                </a:lnTo>
                <a:lnTo>
                  <a:pt x="20473" y="59626"/>
                </a:lnTo>
                <a:lnTo>
                  <a:pt x="20364" y="59789"/>
                </a:lnTo>
                <a:lnTo>
                  <a:pt x="20147" y="60061"/>
                </a:lnTo>
                <a:lnTo>
                  <a:pt x="20038" y="60115"/>
                </a:lnTo>
                <a:lnTo>
                  <a:pt x="19984" y="60169"/>
                </a:lnTo>
                <a:lnTo>
                  <a:pt x="19875" y="60115"/>
                </a:lnTo>
                <a:lnTo>
                  <a:pt x="19767" y="60115"/>
                </a:lnTo>
                <a:lnTo>
                  <a:pt x="19495" y="59898"/>
                </a:lnTo>
                <a:lnTo>
                  <a:pt x="19224" y="59626"/>
                </a:lnTo>
                <a:lnTo>
                  <a:pt x="19007" y="59300"/>
                </a:lnTo>
                <a:lnTo>
                  <a:pt x="18626" y="58649"/>
                </a:lnTo>
                <a:lnTo>
                  <a:pt x="18192" y="57943"/>
                </a:lnTo>
                <a:lnTo>
                  <a:pt x="17703" y="57291"/>
                </a:lnTo>
                <a:lnTo>
                  <a:pt x="17540" y="57020"/>
                </a:lnTo>
                <a:lnTo>
                  <a:pt x="17377" y="56748"/>
                </a:lnTo>
                <a:lnTo>
                  <a:pt x="17106" y="56259"/>
                </a:lnTo>
                <a:lnTo>
                  <a:pt x="16780" y="55825"/>
                </a:lnTo>
                <a:lnTo>
                  <a:pt x="16400" y="55499"/>
                </a:lnTo>
                <a:lnTo>
                  <a:pt x="15966" y="55228"/>
                </a:lnTo>
                <a:lnTo>
                  <a:pt x="15477" y="55065"/>
                </a:lnTo>
                <a:lnTo>
                  <a:pt x="14934" y="54956"/>
                </a:lnTo>
                <a:lnTo>
                  <a:pt x="14445" y="54902"/>
                </a:lnTo>
                <a:lnTo>
                  <a:pt x="13956" y="54902"/>
                </a:lnTo>
                <a:lnTo>
                  <a:pt x="13793" y="54956"/>
                </a:lnTo>
                <a:lnTo>
                  <a:pt x="13630" y="55010"/>
                </a:lnTo>
                <a:lnTo>
                  <a:pt x="13305" y="55173"/>
                </a:lnTo>
                <a:lnTo>
                  <a:pt x="12110" y="55716"/>
                </a:lnTo>
                <a:lnTo>
                  <a:pt x="11893" y="55825"/>
                </a:lnTo>
                <a:lnTo>
                  <a:pt x="11784" y="55988"/>
                </a:lnTo>
                <a:lnTo>
                  <a:pt x="11675" y="56205"/>
                </a:lnTo>
                <a:lnTo>
                  <a:pt x="11675" y="56422"/>
                </a:lnTo>
                <a:lnTo>
                  <a:pt x="11675" y="56640"/>
                </a:lnTo>
                <a:lnTo>
                  <a:pt x="11567" y="56857"/>
                </a:lnTo>
                <a:lnTo>
                  <a:pt x="11132" y="57400"/>
                </a:lnTo>
                <a:lnTo>
                  <a:pt x="10915" y="57671"/>
                </a:lnTo>
                <a:lnTo>
                  <a:pt x="10807" y="57997"/>
                </a:lnTo>
                <a:lnTo>
                  <a:pt x="10644" y="58486"/>
                </a:lnTo>
                <a:lnTo>
                  <a:pt x="10372" y="58975"/>
                </a:lnTo>
                <a:lnTo>
                  <a:pt x="9883" y="59844"/>
                </a:lnTo>
                <a:lnTo>
                  <a:pt x="9666" y="60441"/>
                </a:lnTo>
                <a:lnTo>
                  <a:pt x="9449" y="61038"/>
                </a:lnTo>
                <a:lnTo>
                  <a:pt x="9286" y="61690"/>
                </a:lnTo>
                <a:lnTo>
                  <a:pt x="9177" y="62342"/>
                </a:lnTo>
                <a:lnTo>
                  <a:pt x="9177" y="62667"/>
                </a:lnTo>
                <a:lnTo>
                  <a:pt x="9177" y="62993"/>
                </a:lnTo>
                <a:lnTo>
                  <a:pt x="9340" y="63591"/>
                </a:lnTo>
                <a:lnTo>
                  <a:pt x="9395" y="64025"/>
                </a:lnTo>
                <a:lnTo>
                  <a:pt x="9449" y="64514"/>
                </a:lnTo>
                <a:lnTo>
                  <a:pt x="9503" y="65437"/>
                </a:lnTo>
                <a:lnTo>
                  <a:pt x="9503" y="65545"/>
                </a:lnTo>
                <a:lnTo>
                  <a:pt x="9449" y="65708"/>
                </a:lnTo>
                <a:lnTo>
                  <a:pt x="9340" y="65763"/>
                </a:lnTo>
                <a:lnTo>
                  <a:pt x="9232" y="65871"/>
                </a:lnTo>
                <a:lnTo>
                  <a:pt x="7494" y="66632"/>
                </a:lnTo>
                <a:lnTo>
                  <a:pt x="7331" y="66632"/>
                </a:lnTo>
                <a:lnTo>
                  <a:pt x="7222" y="66469"/>
                </a:lnTo>
                <a:lnTo>
                  <a:pt x="7114" y="66414"/>
                </a:lnTo>
                <a:lnTo>
                  <a:pt x="7005" y="66414"/>
                </a:lnTo>
                <a:lnTo>
                  <a:pt x="6842" y="66469"/>
                </a:lnTo>
                <a:lnTo>
                  <a:pt x="6734" y="66414"/>
                </a:lnTo>
                <a:lnTo>
                  <a:pt x="6245" y="66143"/>
                </a:lnTo>
                <a:lnTo>
                  <a:pt x="5756" y="66034"/>
                </a:lnTo>
                <a:lnTo>
                  <a:pt x="4779" y="65763"/>
                </a:lnTo>
                <a:lnTo>
                  <a:pt x="4344" y="65600"/>
                </a:lnTo>
                <a:lnTo>
                  <a:pt x="3910" y="65383"/>
                </a:lnTo>
                <a:lnTo>
                  <a:pt x="3150" y="64948"/>
                </a:lnTo>
                <a:lnTo>
                  <a:pt x="3041" y="64840"/>
                </a:lnTo>
                <a:lnTo>
                  <a:pt x="2987" y="64731"/>
                </a:lnTo>
                <a:lnTo>
                  <a:pt x="2878" y="64405"/>
                </a:lnTo>
                <a:lnTo>
                  <a:pt x="2715" y="64188"/>
                </a:lnTo>
                <a:lnTo>
                  <a:pt x="2715" y="64079"/>
                </a:lnTo>
                <a:lnTo>
                  <a:pt x="2770" y="63971"/>
                </a:lnTo>
                <a:lnTo>
                  <a:pt x="2932" y="63862"/>
                </a:lnTo>
                <a:lnTo>
                  <a:pt x="3041" y="63808"/>
                </a:lnTo>
                <a:lnTo>
                  <a:pt x="3150" y="63699"/>
                </a:lnTo>
                <a:lnTo>
                  <a:pt x="3150" y="63591"/>
                </a:lnTo>
                <a:lnTo>
                  <a:pt x="3095" y="63428"/>
                </a:lnTo>
                <a:lnTo>
                  <a:pt x="2932" y="63047"/>
                </a:lnTo>
                <a:lnTo>
                  <a:pt x="2824" y="62667"/>
                </a:lnTo>
                <a:lnTo>
                  <a:pt x="2878" y="62287"/>
                </a:lnTo>
                <a:lnTo>
                  <a:pt x="2987" y="61853"/>
                </a:lnTo>
                <a:lnTo>
                  <a:pt x="3041" y="61744"/>
                </a:lnTo>
                <a:lnTo>
                  <a:pt x="3041" y="61581"/>
                </a:lnTo>
                <a:lnTo>
                  <a:pt x="2987" y="61473"/>
                </a:lnTo>
                <a:lnTo>
                  <a:pt x="2878" y="61364"/>
                </a:lnTo>
                <a:lnTo>
                  <a:pt x="2770" y="61255"/>
                </a:lnTo>
                <a:lnTo>
                  <a:pt x="2715" y="61093"/>
                </a:lnTo>
                <a:lnTo>
                  <a:pt x="2715" y="60930"/>
                </a:lnTo>
                <a:lnTo>
                  <a:pt x="2770" y="60767"/>
                </a:lnTo>
                <a:lnTo>
                  <a:pt x="2932" y="60278"/>
                </a:lnTo>
                <a:lnTo>
                  <a:pt x="2987" y="59789"/>
                </a:lnTo>
                <a:lnTo>
                  <a:pt x="2987" y="59300"/>
                </a:lnTo>
                <a:lnTo>
                  <a:pt x="2878" y="58812"/>
                </a:lnTo>
                <a:lnTo>
                  <a:pt x="2824" y="58595"/>
                </a:lnTo>
                <a:lnTo>
                  <a:pt x="2824" y="58377"/>
                </a:lnTo>
                <a:lnTo>
                  <a:pt x="2932" y="57997"/>
                </a:lnTo>
                <a:lnTo>
                  <a:pt x="3204" y="56748"/>
                </a:lnTo>
                <a:lnTo>
                  <a:pt x="3530" y="55499"/>
                </a:lnTo>
                <a:lnTo>
                  <a:pt x="3638" y="55010"/>
                </a:lnTo>
                <a:lnTo>
                  <a:pt x="3747" y="54793"/>
                </a:lnTo>
                <a:lnTo>
                  <a:pt x="3856" y="54630"/>
                </a:lnTo>
                <a:lnTo>
                  <a:pt x="4019" y="54413"/>
                </a:lnTo>
                <a:lnTo>
                  <a:pt x="4073" y="54250"/>
                </a:lnTo>
                <a:lnTo>
                  <a:pt x="4181" y="53761"/>
                </a:lnTo>
                <a:lnTo>
                  <a:pt x="4344" y="53164"/>
                </a:lnTo>
                <a:lnTo>
                  <a:pt x="4562" y="52621"/>
                </a:lnTo>
                <a:lnTo>
                  <a:pt x="5159" y="51318"/>
                </a:lnTo>
                <a:lnTo>
                  <a:pt x="5756" y="50069"/>
                </a:lnTo>
                <a:lnTo>
                  <a:pt x="6354" y="49146"/>
                </a:lnTo>
                <a:lnTo>
                  <a:pt x="6951" y="48222"/>
                </a:lnTo>
                <a:lnTo>
                  <a:pt x="7114" y="47897"/>
                </a:lnTo>
                <a:lnTo>
                  <a:pt x="7168" y="47462"/>
                </a:lnTo>
                <a:lnTo>
                  <a:pt x="6897" y="47679"/>
                </a:lnTo>
                <a:lnTo>
                  <a:pt x="6679" y="47897"/>
                </a:lnTo>
                <a:lnTo>
                  <a:pt x="6299" y="48440"/>
                </a:lnTo>
                <a:lnTo>
                  <a:pt x="5973" y="48928"/>
                </a:lnTo>
                <a:lnTo>
                  <a:pt x="5811" y="49200"/>
                </a:lnTo>
                <a:lnTo>
                  <a:pt x="5593" y="49417"/>
                </a:lnTo>
                <a:lnTo>
                  <a:pt x="5593" y="49200"/>
                </a:lnTo>
                <a:lnTo>
                  <a:pt x="5648" y="48928"/>
                </a:lnTo>
                <a:lnTo>
                  <a:pt x="5756" y="48657"/>
                </a:lnTo>
                <a:lnTo>
                  <a:pt x="5973" y="48385"/>
                </a:lnTo>
                <a:lnTo>
                  <a:pt x="6462" y="47679"/>
                </a:lnTo>
                <a:lnTo>
                  <a:pt x="6571" y="47462"/>
                </a:lnTo>
                <a:lnTo>
                  <a:pt x="6625" y="47245"/>
                </a:lnTo>
                <a:lnTo>
                  <a:pt x="6571" y="47082"/>
                </a:lnTo>
                <a:lnTo>
                  <a:pt x="6462" y="46865"/>
                </a:lnTo>
                <a:lnTo>
                  <a:pt x="6408" y="46756"/>
                </a:lnTo>
                <a:lnTo>
                  <a:pt x="6462" y="46702"/>
                </a:lnTo>
                <a:lnTo>
                  <a:pt x="6788" y="46430"/>
                </a:lnTo>
                <a:lnTo>
                  <a:pt x="7114" y="46159"/>
                </a:lnTo>
                <a:lnTo>
                  <a:pt x="7277" y="46050"/>
                </a:lnTo>
                <a:lnTo>
                  <a:pt x="7494" y="46050"/>
                </a:lnTo>
                <a:lnTo>
                  <a:pt x="7657" y="46159"/>
                </a:lnTo>
                <a:lnTo>
                  <a:pt x="7820" y="46267"/>
                </a:lnTo>
                <a:lnTo>
                  <a:pt x="7874" y="46322"/>
                </a:lnTo>
                <a:lnTo>
                  <a:pt x="8037" y="46322"/>
                </a:lnTo>
                <a:lnTo>
                  <a:pt x="8146" y="46213"/>
                </a:lnTo>
                <a:lnTo>
                  <a:pt x="9286" y="44964"/>
                </a:lnTo>
                <a:lnTo>
                  <a:pt x="9395" y="44910"/>
                </a:lnTo>
                <a:lnTo>
                  <a:pt x="9395" y="44856"/>
                </a:lnTo>
                <a:lnTo>
                  <a:pt x="9340" y="44801"/>
                </a:lnTo>
                <a:lnTo>
                  <a:pt x="9286" y="44747"/>
                </a:lnTo>
                <a:lnTo>
                  <a:pt x="9232" y="44747"/>
                </a:lnTo>
                <a:lnTo>
                  <a:pt x="9123" y="44801"/>
                </a:lnTo>
                <a:lnTo>
                  <a:pt x="8526" y="45399"/>
                </a:lnTo>
                <a:lnTo>
                  <a:pt x="8417" y="45507"/>
                </a:lnTo>
                <a:lnTo>
                  <a:pt x="8309" y="45616"/>
                </a:lnTo>
                <a:lnTo>
                  <a:pt x="8363" y="45344"/>
                </a:lnTo>
                <a:lnTo>
                  <a:pt x="8526" y="45073"/>
                </a:lnTo>
                <a:lnTo>
                  <a:pt x="8634" y="44856"/>
                </a:lnTo>
                <a:lnTo>
                  <a:pt x="8852" y="44638"/>
                </a:lnTo>
                <a:lnTo>
                  <a:pt x="9449" y="44312"/>
                </a:lnTo>
                <a:lnTo>
                  <a:pt x="9558" y="44258"/>
                </a:lnTo>
                <a:lnTo>
                  <a:pt x="9612" y="44258"/>
                </a:lnTo>
                <a:lnTo>
                  <a:pt x="9666" y="44312"/>
                </a:lnTo>
                <a:lnTo>
                  <a:pt x="9720" y="44421"/>
                </a:lnTo>
                <a:lnTo>
                  <a:pt x="9775" y="44475"/>
                </a:lnTo>
                <a:lnTo>
                  <a:pt x="9938" y="44367"/>
                </a:lnTo>
                <a:lnTo>
                  <a:pt x="11187" y="43878"/>
                </a:lnTo>
                <a:lnTo>
                  <a:pt x="12653" y="43389"/>
                </a:lnTo>
                <a:lnTo>
                  <a:pt x="13033" y="43281"/>
                </a:lnTo>
                <a:lnTo>
                  <a:pt x="13359" y="43281"/>
                </a:lnTo>
                <a:lnTo>
                  <a:pt x="13685" y="43335"/>
                </a:lnTo>
                <a:lnTo>
                  <a:pt x="14011" y="43444"/>
                </a:lnTo>
                <a:lnTo>
                  <a:pt x="14228" y="43498"/>
                </a:lnTo>
                <a:lnTo>
                  <a:pt x="14717" y="43498"/>
                </a:lnTo>
                <a:lnTo>
                  <a:pt x="14988" y="43552"/>
                </a:lnTo>
                <a:lnTo>
                  <a:pt x="15260" y="43607"/>
                </a:lnTo>
                <a:lnTo>
                  <a:pt x="15531" y="43715"/>
                </a:lnTo>
                <a:lnTo>
                  <a:pt x="15748" y="43824"/>
                </a:lnTo>
                <a:lnTo>
                  <a:pt x="16020" y="43878"/>
                </a:lnTo>
                <a:lnTo>
                  <a:pt x="16509" y="43878"/>
                </a:lnTo>
                <a:lnTo>
                  <a:pt x="16726" y="43824"/>
                </a:lnTo>
                <a:lnTo>
                  <a:pt x="16997" y="43715"/>
                </a:lnTo>
                <a:lnTo>
                  <a:pt x="17215" y="43607"/>
                </a:lnTo>
                <a:lnTo>
                  <a:pt x="17377" y="43444"/>
                </a:lnTo>
                <a:lnTo>
                  <a:pt x="17486" y="43389"/>
                </a:lnTo>
                <a:lnTo>
                  <a:pt x="17540" y="43389"/>
                </a:lnTo>
                <a:lnTo>
                  <a:pt x="17649" y="43444"/>
                </a:lnTo>
                <a:lnTo>
                  <a:pt x="18029" y="43824"/>
                </a:lnTo>
                <a:lnTo>
                  <a:pt x="18192" y="43987"/>
                </a:lnTo>
                <a:lnTo>
                  <a:pt x="18409" y="44041"/>
                </a:lnTo>
                <a:lnTo>
                  <a:pt x="18789" y="44041"/>
                </a:lnTo>
                <a:lnTo>
                  <a:pt x="19332" y="43878"/>
                </a:lnTo>
                <a:lnTo>
                  <a:pt x="19713" y="43769"/>
                </a:lnTo>
                <a:lnTo>
                  <a:pt x="20038" y="43769"/>
                </a:lnTo>
                <a:lnTo>
                  <a:pt x="20147" y="43824"/>
                </a:lnTo>
                <a:lnTo>
                  <a:pt x="20256" y="43769"/>
                </a:lnTo>
                <a:lnTo>
                  <a:pt x="20310" y="43715"/>
                </a:lnTo>
                <a:lnTo>
                  <a:pt x="20364" y="43661"/>
                </a:lnTo>
                <a:lnTo>
                  <a:pt x="20473" y="43498"/>
                </a:lnTo>
                <a:lnTo>
                  <a:pt x="20581" y="43444"/>
                </a:lnTo>
                <a:lnTo>
                  <a:pt x="20690" y="43389"/>
                </a:lnTo>
                <a:lnTo>
                  <a:pt x="21179" y="43389"/>
                </a:lnTo>
                <a:lnTo>
                  <a:pt x="21450" y="43281"/>
                </a:lnTo>
                <a:lnTo>
                  <a:pt x="21722" y="43063"/>
                </a:lnTo>
                <a:lnTo>
                  <a:pt x="21885" y="42792"/>
                </a:lnTo>
                <a:lnTo>
                  <a:pt x="21993" y="42629"/>
                </a:lnTo>
                <a:lnTo>
                  <a:pt x="22156" y="42520"/>
                </a:lnTo>
                <a:lnTo>
                  <a:pt x="22428" y="42303"/>
                </a:lnTo>
                <a:lnTo>
                  <a:pt x="22482" y="42140"/>
                </a:lnTo>
                <a:lnTo>
                  <a:pt x="22536" y="41977"/>
                </a:lnTo>
                <a:lnTo>
                  <a:pt x="22536" y="41869"/>
                </a:lnTo>
                <a:lnTo>
                  <a:pt x="22645" y="41869"/>
                </a:lnTo>
                <a:lnTo>
                  <a:pt x="22862" y="41760"/>
                </a:lnTo>
                <a:lnTo>
                  <a:pt x="23079" y="41652"/>
                </a:lnTo>
                <a:lnTo>
                  <a:pt x="23460" y="41326"/>
                </a:lnTo>
                <a:lnTo>
                  <a:pt x="23731" y="41000"/>
                </a:lnTo>
                <a:lnTo>
                  <a:pt x="24057" y="40783"/>
                </a:lnTo>
                <a:lnTo>
                  <a:pt x="24383" y="40565"/>
                </a:lnTo>
                <a:lnTo>
                  <a:pt x="24763" y="40457"/>
                </a:lnTo>
                <a:lnTo>
                  <a:pt x="25034" y="40348"/>
                </a:lnTo>
                <a:lnTo>
                  <a:pt x="25306" y="40240"/>
                </a:lnTo>
                <a:lnTo>
                  <a:pt x="25740" y="39805"/>
                </a:lnTo>
                <a:lnTo>
                  <a:pt x="25903" y="39588"/>
                </a:lnTo>
                <a:lnTo>
                  <a:pt x="26012" y="39371"/>
                </a:lnTo>
                <a:lnTo>
                  <a:pt x="26012" y="39099"/>
                </a:lnTo>
                <a:lnTo>
                  <a:pt x="25958" y="38828"/>
                </a:lnTo>
                <a:lnTo>
                  <a:pt x="25958" y="38719"/>
                </a:lnTo>
                <a:lnTo>
                  <a:pt x="26012" y="38610"/>
                </a:lnTo>
                <a:lnTo>
                  <a:pt x="26066" y="38556"/>
                </a:lnTo>
                <a:lnTo>
                  <a:pt x="26175" y="38556"/>
                </a:lnTo>
                <a:lnTo>
                  <a:pt x="27098" y="38339"/>
                </a:lnTo>
                <a:lnTo>
                  <a:pt x="27207" y="38285"/>
                </a:lnTo>
                <a:lnTo>
                  <a:pt x="27152" y="38176"/>
                </a:lnTo>
                <a:lnTo>
                  <a:pt x="26663" y="37742"/>
                </a:lnTo>
                <a:lnTo>
                  <a:pt x="26555" y="37579"/>
                </a:lnTo>
                <a:lnTo>
                  <a:pt x="26555" y="37524"/>
                </a:lnTo>
                <a:lnTo>
                  <a:pt x="26609" y="37470"/>
                </a:lnTo>
                <a:lnTo>
                  <a:pt x="26663" y="37361"/>
                </a:lnTo>
                <a:lnTo>
                  <a:pt x="26772" y="37361"/>
                </a:lnTo>
                <a:lnTo>
                  <a:pt x="26881" y="37416"/>
                </a:lnTo>
                <a:lnTo>
                  <a:pt x="27315" y="37579"/>
                </a:lnTo>
                <a:lnTo>
                  <a:pt x="27641" y="37579"/>
                </a:lnTo>
                <a:lnTo>
                  <a:pt x="27804" y="37524"/>
                </a:lnTo>
                <a:lnTo>
                  <a:pt x="27967" y="37416"/>
                </a:lnTo>
                <a:lnTo>
                  <a:pt x="28238" y="37144"/>
                </a:lnTo>
                <a:lnTo>
                  <a:pt x="28293" y="37036"/>
                </a:lnTo>
                <a:lnTo>
                  <a:pt x="28293" y="36927"/>
                </a:lnTo>
                <a:lnTo>
                  <a:pt x="28184" y="36764"/>
                </a:lnTo>
                <a:lnTo>
                  <a:pt x="28130" y="36656"/>
                </a:lnTo>
                <a:lnTo>
                  <a:pt x="28130" y="36547"/>
                </a:lnTo>
                <a:lnTo>
                  <a:pt x="28184" y="36493"/>
                </a:lnTo>
                <a:lnTo>
                  <a:pt x="28293" y="36438"/>
                </a:lnTo>
                <a:lnTo>
                  <a:pt x="28781" y="36275"/>
                </a:lnTo>
                <a:lnTo>
                  <a:pt x="28999" y="36112"/>
                </a:lnTo>
                <a:lnTo>
                  <a:pt x="29216" y="35950"/>
                </a:lnTo>
                <a:lnTo>
                  <a:pt x="29379" y="35732"/>
                </a:lnTo>
                <a:lnTo>
                  <a:pt x="29487" y="35515"/>
                </a:lnTo>
                <a:lnTo>
                  <a:pt x="29596" y="35298"/>
                </a:lnTo>
                <a:lnTo>
                  <a:pt x="29596" y="35026"/>
                </a:lnTo>
                <a:lnTo>
                  <a:pt x="29596" y="34863"/>
                </a:lnTo>
                <a:lnTo>
                  <a:pt x="29650" y="34809"/>
                </a:lnTo>
                <a:lnTo>
                  <a:pt x="29759" y="34809"/>
                </a:lnTo>
                <a:lnTo>
                  <a:pt x="29867" y="34863"/>
                </a:lnTo>
                <a:lnTo>
                  <a:pt x="30030" y="34918"/>
                </a:lnTo>
                <a:lnTo>
                  <a:pt x="30139" y="34918"/>
                </a:lnTo>
                <a:lnTo>
                  <a:pt x="30139" y="34863"/>
                </a:lnTo>
                <a:lnTo>
                  <a:pt x="30193" y="34701"/>
                </a:lnTo>
                <a:lnTo>
                  <a:pt x="30193" y="34592"/>
                </a:lnTo>
                <a:lnTo>
                  <a:pt x="30248" y="34538"/>
                </a:lnTo>
                <a:lnTo>
                  <a:pt x="30465" y="34483"/>
                </a:lnTo>
                <a:lnTo>
                  <a:pt x="30845" y="34429"/>
                </a:lnTo>
                <a:lnTo>
                  <a:pt x="31225" y="34375"/>
                </a:lnTo>
                <a:lnTo>
                  <a:pt x="31551" y="34212"/>
                </a:lnTo>
                <a:lnTo>
                  <a:pt x="31714" y="34103"/>
                </a:lnTo>
                <a:lnTo>
                  <a:pt x="31822" y="33940"/>
                </a:lnTo>
                <a:lnTo>
                  <a:pt x="31985" y="33723"/>
                </a:lnTo>
                <a:lnTo>
                  <a:pt x="31985" y="33614"/>
                </a:lnTo>
                <a:lnTo>
                  <a:pt x="31931" y="33452"/>
                </a:lnTo>
                <a:lnTo>
                  <a:pt x="31931" y="33397"/>
                </a:lnTo>
                <a:lnTo>
                  <a:pt x="31931" y="33343"/>
                </a:lnTo>
                <a:lnTo>
                  <a:pt x="32040" y="33234"/>
                </a:lnTo>
                <a:lnTo>
                  <a:pt x="32963" y="32637"/>
                </a:lnTo>
                <a:lnTo>
                  <a:pt x="33017" y="32583"/>
                </a:lnTo>
                <a:lnTo>
                  <a:pt x="33071" y="32474"/>
                </a:lnTo>
                <a:lnTo>
                  <a:pt x="33071" y="32420"/>
                </a:lnTo>
                <a:lnTo>
                  <a:pt x="33071" y="32311"/>
                </a:lnTo>
                <a:lnTo>
                  <a:pt x="33017" y="32203"/>
                </a:lnTo>
                <a:lnTo>
                  <a:pt x="32746" y="32203"/>
                </a:lnTo>
                <a:lnTo>
                  <a:pt x="32365" y="32365"/>
                </a:lnTo>
                <a:lnTo>
                  <a:pt x="32311" y="32420"/>
                </a:lnTo>
                <a:lnTo>
                  <a:pt x="32203" y="32365"/>
                </a:lnTo>
                <a:lnTo>
                  <a:pt x="32203" y="32257"/>
                </a:lnTo>
                <a:lnTo>
                  <a:pt x="32257" y="32203"/>
                </a:lnTo>
                <a:lnTo>
                  <a:pt x="32528" y="31931"/>
                </a:lnTo>
                <a:lnTo>
                  <a:pt x="32800" y="31714"/>
                </a:lnTo>
                <a:lnTo>
                  <a:pt x="33071" y="31497"/>
                </a:lnTo>
                <a:lnTo>
                  <a:pt x="33289" y="31442"/>
                </a:lnTo>
                <a:lnTo>
                  <a:pt x="33560" y="31442"/>
                </a:lnTo>
                <a:lnTo>
                  <a:pt x="33614" y="31388"/>
                </a:lnTo>
                <a:lnTo>
                  <a:pt x="33723" y="31279"/>
                </a:lnTo>
                <a:lnTo>
                  <a:pt x="34049" y="30736"/>
                </a:lnTo>
                <a:lnTo>
                  <a:pt x="34157" y="30465"/>
                </a:lnTo>
                <a:lnTo>
                  <a:pt x="34212" y="30248"/>
                </a:lnTo>
                <a:lnTo>
                  <a:pt x="34266" y="29976"/>
                </a:lnTo>
                <a:lnTo>
                  <a:pt x="34212" y="29705"/>
                </a:lnTo>
                <a:lnTo>
                  <a:pt x="34212" y="29596"/>
                </a:lnTo>
                <a:lnTo>
                  <a:pt x="34212" y="29542"/>
                </a:lnTo>
                <a:lnTo>
                  <a:pt x="34375" y="29542"/>
                </a:lnTo>
                <a:lnTo>
                  <a:pt x="34863" y="29596"/>
                </a:lnTo>
                <a:lnTo>
                  <a:pt x="35026" y="29596"/>
                </a:lnTo>
                <a:lnTo>
                  <a:pt x="35081" y="29542"/>
                </a:lnTo>
                <a:lnTo>
                  <a:pt x="35081" y="29487"/>
                </a:lnTo>
                <a:lnTo>
                  <a:pt x="35135" y="29270"/>
                </a:lnTo>
                <a:lnTo>
                  <a:pt x="35081" y="29216"/>
                </a:lnTo>
                <a:lnTo>
                  <a:pt x="35026" y="29107"/>
                </a:lnTo>
                <a:lnTo>
                  <a:pt x="34918" y="29053"/>
                </a:lnTo>
                <a:lnTo>
                  <a:pt x="34755" y="29053"/>
                </a:lnTo>
                <a:lnTo>
                  <a:pt x="34701" y="28999"/>
                </a:lnTo>
                <a:lnTo>
                  <a:pt x="34701" y="28944"/>
                </a:lnTo>
                <a:lnTo>
                  <a:pt x="34701" y="28836"/>
                </a:lnTo>
                <a:lnTo>
                  <a:pt x="34755" y="28781"/>
                </a:lnTo>
                <a:lnTo>
                  <a:pt x="34863" y="28727"/>
                </a:lnTo>
                <a:lnTo>
                  <a:pt x="35515" y="28727"/>
                </a:lnTo>
                <a:lnTo>
                  <a:pt x="35624" y="28673"/>
                </a:lnTo>
                <a:lnTo>
                  <a:pt x="35624" y="28618"/>
                </a:lnTo>
                <a:lnTo>
                  <a:pt x="35624" y="28564"/>
                </a:lnTo>
                <a:lnTo>
                  <a:pt x="35569" y="28456"/>
                </a:lnTo>
                <a:lnTo>
                  <a:pt x="35461" y="28347"/>
                </a:lnTo>
                <a:lnTo>
                  <a:pt x="35461" y="28238"/>
                </a:lnTo>
                <a:lnTo>
                  <a:pt x="35515" y="28130"/>
                </a:lnTo>
                <a:lnTo>
                  <a:pt x="35624" y="28021"/>
                </a:lnTo>
                <a:lnTo>
                  <a:pt x="36167" y="27532"/>
                </a:lnTo>
                <a:lnTo>
                  <a:pt x="36384" y="27315"/>
                </a:lnTo>
                <a:lnTo>
                  <a:pt x="36601" y="27044"/>
                </a:lnTo>
                <a:lnTo>
                  <a:pt x="36981" y="26501"/>
                </a:lnTo>
                <a:lnTo>
                  <a:pt x="37144" y="26175"/>
                </a:lnTo>
                <a:lnTo>
                  <a:pt x="37361" y="25903"/>
                </a:lnTo>
                <a:lnTo>
                  <a:pt x="37579" y="25632"/>
                </a:lnTo>
                <a:lnTo>
                  <a:pt x="37905" y="25415"/>
                </a:lnTo>
                <a:lnTo>
                  <a:pt x="37959" y="25306"/>
                </a:lnTo>
                <a:lnTo>
                  <a:pt x="37905" y="25197"/>
                </a:lnTo>
                <a:lnTo>
                  <a:pt x="37579" y="24709"/>
                </a:lnTo>
                <a:lnTo>
                  <a:pt x="37524" y="24654"/>
                </a:lnTo>
                <a:lnTo>
                  <a:pt x="37524" y="24600"/>
                </a:lnTo>
                <a:lnTo>
                  <a:pt x="37579" y="24491"/>
                </a:lnTo>
                <a:lnTo>
                  <a:pt x="37850" y="24437"/>
                </a:lnTo>
                <a:lnTo>
                  <a:pt x="38176" y="24383"/>
                </a:lnTo>
                <a:lnTo>
                  <a:pt x="38339" y="24328"/>
                </a:lnTo>
                <a:lnTo>
                  <a:pt x="38448" y="24274"/>
                </a:lnTo>
                <a:lnTo>
                  <a:pt x="38556" y="24111"/>
                </a:lnTo>
                <a:lnTo>
                  <a:pt x="38556" y="23948"/>
                </a:lnTo>
                <a:lnTo>
                  <a:pt x="38610" y="23785"/>
                </a:lnTo>
                <a:lnTo>
                  <a:pt x="38719" y="23677"/>
                </a:lnTo>
                <a:lnTo>
                  <a:pt x="38828" y="23514"/>
                </a:lnTo>
                <a:lnTo>
                  <a:pt x="38882" y="23351"/>
                </a:lnTo>
                <a:lnTo>
                  <a:pt x="38936" y="23188"/>
                </a:lnTo>
                <a:lnTo>
                  <a:pt x="38882" y="23025"/>
                </a:lnTo>
                <a:lnTo>
                  <a:pt x="38882" y="22862"/>
                </a:lnTo>
                <a:lnTo>
                  <a:pt x="38936" y="22699"/>
                </a:lnTo>
                <a:lnTo>
                  <a:pt x="38991" y="22536"/>
                </a:lnTo>
                <a:lnTo>
                  <a:pt x="39099" y="22428"/>
                </a:lnTo>
                <a:lnTo>
                  <a:pt x="39859" y="21668"/>
                </a:lnTo>
                <a:lnTo>
                  <a:pt x="39968" y="21613"/>
                </a:lnTo>
                <a:lnTo>
                  <a:pt x="40131" y="21559"/>
                </a:lnTo>
                <a:lnTo>
                  <a:pt x="40403" y="21559"/>
                </a:lnTo>
                <a:lnTo>
                  <a:pt x="40565" y="21613"/>
                </a:lnTo>
                <a:lnTo>
                  <a:pt x="40728" y="21668"/>
                </a:lnTo>
                <a:lnTo>
                  <a:pt x="41054" y="21613"/>
                </a:lnTo>
                <a:lnTo>
                  <a:pt x="41489" y="21559"/>
                </a:lnTo>
                <a:lnTo>
                  <a:pt x="41706" y="21559"/>
                </a:lnTo>
                <a:lnTo>
                  <a:pt x="41923" y="21613"/>
                </a:lnTo>
                <a:lnTo>
                  <a:pt x="42195" y="21668"/>
                </a:lnTo>
                <a:lnTo>
                  <a:pt x="42466" y="21613"/>
                </a:lnTo>
                <a:lnTo>
                  <a:pt x="42683" y="21450"/>
                </a:lnTo>
                <a:lnTo>
                  <a:pt x="42901" y="21287"/>
                </a:lnTo>
                <a:lnTo>
                  <a:pt x="42901" y="21179"/>
                </a:lnTo>
                <a:lnTo>
                  <a:pt x="42792" y="21124"/>
                </a:lnTo>
                <a:lnTo>
                  <a:pt x="40728" y="20636"/>
                </a:lnTo>
                <a:lnTo>
                  <a:pt x="40022" y="20473"/>
                </a:lnTo>
                <a:lnTo>
                  <a:pt x="39914" y="20419"/>
                </a:lnTo>
                <a:lnTo>
                  <a:pt x="39805" y="20364"/>
                </a:lnTo>
                <a:lnTo>
                  <a:pt x="39805" y="20310"/>
                </a:lnTo>
                <a:lnTo>
                  <a:pt x="39859" y="20201"/>
                </a:lnTo>
                <a:lnTo>
                  <a:pt x="39914" y="20038"/>
                </a:lnTo>
                <a:lnTo>
                  <a:pt x="39914" y="19875"/>
                </a:lnTo>
                <a:lnTo>
                  <a:pt x="39859" y="19767"/>
                </a:lnTo>
                <a:lnTo>
                  <a:pt x="39697" y="19658"/>
                </a:lnTo>
                <a:lnTo>
                  <a:pt x="39479" y="19441"/>
                </a:lnTo>
                <a:lnTo>
                  <a:pt x="39316" y="19224"/>
                </a:lnTo>
                <a:lnTo>
                  <a:pt x="39154" y="19007"/>
                </a:lnTo>
                <a:lnTo>
                  <a:pt x="39099" y="18735"/>
                </a:lnTo>
                <a:lnTo>
                  <a:pt x="38828" y="18029"/>
                </a:lnTo>
                <a:lnTo>
                  <a:pt x="38556" y="17377"/>
                </a:lnTo>
                <a:lnTo>
                  <a:pt x="38013" y="16020"/>
                </a:lnTo>
                <a:lnTo>
                  <a:pt x="37633" y="15042"/>
                </a:lnTo>
                <a:lnTo>
                  <a:pt x="37361" y="14065"/>
                </a:lnTo>
                <a:lnTo>
                  <a:pt x="37144" y="13033"/>
                </a:lnTo>
                <a:lnTo>
                  <a:pt x="36981" y="11947"/>
                </a:lnTo>
                <a:lnTo>
                  <a:pt x="36927" y="10752"/>
                </a:lnTo>
                <a:lnTo>
                  <a:pt x="36927" y="9558"/>
                </a:lnTo>
                <a:lnTo>
                  <a:pt x="37036" y="7168"/>
                </a:lnTo>
                <a:lnTo>
                  <a:pt x="37144" y="4833"/>
                </a:lnTo>
                <a:lnTo>
                  <a:pt x="37199" y="4507"/>
                </a:lnTo>
                <a:lnTo>
                  <a:pt x="37199" y="4399"/>
                </a:lnTo>
                <a:lnTo>
                  <a:pt x="37253" y="4290"/>
                </a:lnTo>
                <a:lnTo>
                  <a:pt x="37361" y="4290"/>
                </a:lnTo>
                <a:lnTo>
                  <a:pt x="37470" y="4236"/>
                </a:lnTo>
                <a:lnTo>
                  <a:pt x="37796" y="4236"/>
                </a:lnTo>
                <a:lnTo>
                  <a:pt x="39316" y="4181"/>
                </a:lnTo>
                <a:lnTo>
                  <a:pt x="40022" y="4127"/>
                </a:lnTo>
                <a:lnTo>
                  <a:pt x="40783" y="4019"/>
                </a:lnTo>
                <a:lnTo>
                  <a:pt x="41271" y="3910"/>
                </a:lnTo>
                <a:lnTo>
                  <a:pt x="41706" y="3747"/>
                </a:lnTo>
                <a:lnTo>
                  <a:pt x="42140" y="3584"/>
                </a:lnTo>
                <a:lnTo>
                  <a:pt x="42520" y="3367"/>
                </a:lnTo>
                <a:lnTo>
                  <a:pt x="42629" y="3313"/>
                </a:lnTo>
                <a:close/>
                <a:moveTo>
                  <a:pt x="9503" y="66143"/>
                </a:moveTo>
                <a:lnTo>
                  <a:pt x="9558" y="66197"/>
                </a:lnTo>
                <a:lnTo>
                  <a:pt x="9558" y="66251"/>
                </a:lnTo>
                <a:lnTo>
                  <a:pt x="9558" y="66306"/>
                </a:lnTo>
                <a:lnTo>
                  <a:pt x="9449" y="66414"/>
                </a:lnTo>
                <a:lnTo>
                  <a:pt x="9069" y="66686"/>
                </a:lnTo>
                <a:lnTo>
                  <a:pt x="8634" y="66849"/>
                </a:lnTo>
                <a:lnTo>
                  <a:pt x="8309" y="67012"/>
                </a:lnTo>
                <a:lnTo>
                  <a:pt x="8037" y="67175"/>
                </a:lnTo>
                <a:lnTo>
                  <a:pt x="7928" y="67229"/>
                </a:lnTo>
                <a:lnTo>
                  <a:pt x="7874" y="67229"/>
                </a:lnTo>
                <a:lnTo>
                  <a:pt x="7820" y="67175"/>
                </a:lnTo>
                <a:lnTo>
                  <a:pt x="7766" y="67120"/>
                </a:lnTo>
                <a:lnTo>
                  <a:pt x="7766" y="66957"/>
                </a:lnTo>
                <a:lnTo>
                  <a:pt x="7766" y="66849"/>
                </a:lnTo>
                <a:lnTo>
                  <a:pt x="7820" y="66740"/>
                </a:lnTo>
                <a:lnTo>
                  <a:pt x="7928" y="66686"/>
                </a:lnTo>
                <a:lnTo>
                  <a:pt x="8037" y="66632"/>
                </a:lnTo>
                <a:lnTo>
                  <a:pt x="9286" y="66143"/>
                </a:lnTo>
                <a:close/>
                <a:moveTo>
                  <a:pt x="43444" y="0"/>
                </a:moveTo>
                <a:lnTo>
                  <a:pt x="43389" y="109"/>
                </a:lnTo>
                <a:lnTo>
                  <a:pt x="43335" y="217"/>
                </a:lnTo>
                <a:lnTo>
                  <a:pt x="43226" y="543"/>
                </a:lnTo>
                <a:lnTo>
                  <a:pt x="43118" y="706"/>
                </a:lnTo>
                <a:lnTo>
                  <a:pt x="43009" y="869"/>
                </a:lnTo>
                <a:lnTo>
                  <a:pt x="42575" y="1140"/>
                </a:lnTo>
                <a:lnTo>
                  <a:pt x="42140" y="1412"/>
                </a:lnTo>
                <a:lnTo>
                  <a:pt x="41706" y="1629"/>
                </a:lnTo>
                <a:lnTo>
                  <a:pt x="41217" y="1846"/>
                </a:lnTo>
                <a:lnTo>
                  <a:pt x="40511" y="2009"/>
                </a:lnTo>
                <a:lnTo>
                  <a:pt x="39751" y="2227"/>
                </a:lnTo>
                <a:lnTo>
                  <a:pt x="38285" y="2498"/>
                </a:lnTo>
                <a:lnTo>
                  <a:pt x="37959" y="2552"/>
                </a:lnTo>
                <a:lnTo>
                  <a:pt x="37633" y="2607"/>
                </a:lnTo>
                <a:lnTo>
                  <a:pt x="37307" y="2552"/>
                </a:lnTo>
                <a:lnTo>
                  <a:pt x="36981" y="2498"/>
                </a:lnTo>
                <a:lnTo>
                  <a:pt x="36656" y="2444"/>
                </a:lnTo>
                <a:lnTo>
                  <a:pt x="36384" y="2281"/>
                </a:lnTo>
                <a:lnTo>
                  <a:pt x="36112" y="2064"/>
                </a:lnTo>
                <a:lnTo>
                  <a:pt x="35841" y="1846"/>
                </a:lnTo>
                <a:lnTo>
                  <a:pt x="35732" y="1738"/>
                </a:lnTo>
                <a:lnTo>
                  <a:pt x="35569" y="1683"/>
                </a:lnTo>
                <a:lnTo>
                  <a:pt x="35407" y="1629"/>
                </a:lnTo>
                <a:lnTo>
                  <a:pt x="34972" y="1629"/>
                </a:lnTo>
                <a:lnTo>
                  <a:pt x="34809" y="1738"/>
                </a:lnTo>
                <a:lnTo>
                  <a:pt x="34755" y="1955"/>
                </a:lnTo>
                <a:lnTo>
                  <a:pt x="34809" y="2172"/>
                </a:lnTo>
                <a:lnTo>
                  <a:pt x="34918" y="2498"/>
                </a:lnTo>
                <a:lnTo>
                  <a:pt x="34972" y="2715"/>
                </a:lnTo>
                <a:lnTo>
                  <a:pt x="34918" y="2824"/>
                </a:lnTo>
                <a:lnTo>
                  <a:pt x="34809" y="3041"/>
                </a:lnTo>
                <a:lnTo>
                  <a:pt x="34809" y="3258"/>
                </a:lnTo>
                <a:lnTo>
                  <a:pt x="34863" y="3476"/>
                </a:lnTo>
                <a:lnTo>
                  <a:pt x="34918" y="3693"/>
                </a:lnTo>
                <a:lnTo>
                  <a:pt x="34972" y="3801"/>
                </a:lnTo>
                <a:lnTo>
                  <a:pt x="34918" y="3910"/>
                </a:lnTo>
                <a:lnTo>
                  <a:pt x="34863" y="3964"/>
                </a:lnTo>
                <a:lnTo>
                  <a:pt x="34755" y="4019"/>
                </a:lnTo>
                <a:lnTo>
                  <a:pt x="34646" y="4073"/>
                </a:lnTo>
                <a:lnTo>
                  <a:pt x="34538" y="4181"/>
                </a:lnTo>
                <a:lnTo>
                  <a:pt x="34538" y="4290"/>
                </a:lnTo>
                <a:lnTo>
                  <a:pt x="34646" y="4453"/>
                </a:lnTo>
                <a:lnTo>
                  <a:pt x="34755" y="4562"/>
                </a:lnTo>
                <a:lnTo>
                  <a:pt x="34755" y="4725"/>
                </a:lnTo>
                <a:lnTo>
                  <a:pt x="34701" y="4833"/>
                </a:lnTo>
                <a:lnTo>
                  <a:pt x="34592" y="4942"/>
                </a:lnTo>
                <a:lnTo>
                  <a:pt x="34429" y="5159"/>
                </a:lnTo>
                <a:lnTo>
                  <a:pt x="34320" y="5322"/>
                </a:lnTo>
                <a:lnTo>
                  <a:pt x="34375" y="5539"/>
                </a:lnTo>
                <a:lnTo>
                  <a:pt x="34538" y="5756"/>
                </a:lnTo>
                <a:lnTo>
                  <a:pt x="34592" y="5865"/>
                </a:lnTo>
                <a:lnTo>
                  <a:pt x="34646" y="6028"/>
                </a:lnTo>
                <a:lnTo>
                  <a:pt x="34592" y="6245"/>
                </a:lnTo>
                <a:lnTo>
                  <a:pt x="34483" y="6734"/>
                </a:lnTo>
                <a:lnTo>
                  <a:pt x="34429" y="7223"/>
                </a:lnTo>
                <a:lnTo>
                  <a:pt x="34429" y="7711"/>
                </a:lnTo>
                <a:lnTo>
                  <a:pt x="34320" y="8146"/>
                </a:lnTo>
                <a:lnTo>
                  <a:pt x="34320" y="8309"/>
                </a:lnTo>
                <a:lnTo>
                  <a:pt x="34375" y="8472"/>
                </a:lnTo>
                <a:lnTo>
                  <a:pt x="34483" y="8743"/>
                </a:lnTo>
                <a:lnTo>
                  <a:pt x="34592" y="9069"/>
                </a:lnTo>
                <a:lnTo>
                  <a:pt x="34646" y="9666"/>
                </a:lnTo>
                <a:lnTo>
                  <a:pt x="34863" y="10481"/>
                </a:lnTo>
                <a:lnTo>
                  <a:pt x="35026" y="11295"/>
                </a:lnTo>
                <a:lnTo>
                  <a:pt x="35135" y="11567"/>
                </a:lnTo>
                <a:lnTo>
                  <a:pt x="35189" y="11675"/>
                </a:lnTo>
                <a:lnTo>
                  <a:pt x="35189" y="11784"/>
                </a:lnTo>
                <a:lnTo>
                  <a:pt x="35135" y="11893"/>
                </a:lnTo>
                <a:lnTo>
                  <a:pt x="35026" y="11947"/>
                </a:lnTo>
                <a:lnTo>
                  <a:pt x="34755" y="12110"/>
                </a:lnTo>
                <a:lnTo>
                  <a:pt x="34701" y="12164"/>
                </a:lnTo>
                <a:lnTo>
                  <a:pt x="34809" y="12219"/>
                </a:lnTo>
                <a:lnTo>
                  <a:pt x="35081" y="12327"/>
                </a:lnTo>
                <a:lnTo>
                  <a:pt x="35244" y="12436"/>
                </a:lnTo>
                <a:lnTo>
                  <a:pt x="35298" y="12653"/>
                </a:lnTo>
                <a:lnTo>
                  <a:pt x="35352" y="12924"/>
                </a:lnTo>
                <a:lnTo>
                  <a:pt x="35407" y="13142"/>
                </a:lnTo>
                <a:lnTo>
                  <a:pt x="35515" y="13250"/>
                </a:lnTo>
                <a:lnTo>
                  <a:pt x="35624" y="13359"/>
                </a:lnTo>
                <a:lnTo>
                  <a:pt x="35569" y="13522"/>
                </a:lnTo>
                <a:lnTo>
                  <a:pt x="35461" y="13739"/>
                </a:lnTo>
                <a:lnTo>
                  <a:pt x="35407" y="13956"/>
                </a:lnTo>
                <a:lnTo>
                  <a:pt x="35461" y="14445"/>
                </a:lnTo>
                <a:lnTo>
                  <a:pt x="35515" y="14662"/>
                </a:lnTo>
                <a:lnTo>
                  <a:pt x="35624" y="14771"/>
                </a:lnTo>
                <a:lnTo>
                  <a:pt x="35732" y="14825"/>
                </a:lnTo>
                <a:lnTo>
                  <a:pt x="35787" y="14825"/>
                </a:lnTo>
                <a:lnTo>
                  <a:pt x="35841" y="14879"/>
                </a:lnTo>
                <a:lnTo>
                  <a:pt x="35841" y="15042"/>
                </a:lnTo>
                <a:lnTo>
                  <a:pt x="35841" y="15423"/>
                </a:lnTo>
                <a:lnTo>
                  <a:pt x="35841" y="15803"/>
                </a:lnTo>
                <a:lnTo>
                  <a:pt x="35950" y="16183"/>
                </a:lnTo>
                <a:lnTo>
                  <a:pt x="36112" y="16509"/>
                </a:lnTo>
                <a:lnTo>
                  <a:pt x="36221" y="16943"/>
                </a:lnTo>
                <a:lnTo>
                  <a:pt x="36221" y="17160"/>
                </a:lnTo>
                <a:lnTo>
                  <a:pt x="36221" y="17377"/>
                </a:lnTo>
                <a:lnTo>
                  <a:pt x="36167" y="17540"/>
                </a:lnTo>
                <a:lnTo>
                  <a:pt x="36167" y="17703"/>
                </a:lnTo>
                <a:lnTo>
                  <a:pt x="36221" y="17866"/>
                </a:lnTo>
                <a:lnTo>
                  <a:pt x="36330" y="18029"/>
                </a:lnTo>
                <a:lnTo>
                  <a:pt x="36710" y="18572"/>
                </a:lnTo>
                <a:lnTo>
                  <a:pt x="37090" y="19170"/>
                </a:lnTo>
                <a:lnTo>
                  <a:pt x="37470" y="19767"/>
                </a:lnTo>
                <a:lnTo>
                  <a:pt x="37850" y="20310"/>
                </a:lnTo>
                <a:lnTo>
                  <a:pt x="38013" y="20581"/>
                </a:lnTo>
                <a:lnTo>
                  <a:pt x="38067" y="20853"/>
                </a:lnTo>
                <a:lnTo>
                  <a:pt x="38067" y="21179"/>
                </a:lnTo>
                <a:lnTo>
                  <a:pt x="38067" y="21505"/>
                </a:lnTo>
                <a:lnTo>
                  <a:pt x="37959" y="21830"/>
                </a:lnTo>
                <a:lnTo>
                  <a:pt x="37850" y="22102"/>
                </a:lnTo>
                <a:lnTo>
                  <a:pt x="37633" y="22319"/>
                </a:lnTo>
                <a:lnTo>
                  <a:pt x="37416" y="22482"/>
                </a:lnTo>
                <a:lnTo>
                  <a:pt x="37090" y="22699"/>
                </a:lnTo>
                <a:lnTo>
                  <a:pt x="36873" y="22971"/>
                </a:lnTo>
                <a:lnTo>
                  <a:pt x="36656" y="23297"/>
                </a:lnTo>
                <a:lnTo>
                  <a:pt x="36493" y="23677"/>
                </a:lnTo>
                <a:lnTo>
                  <a:pt x="36493" y="23785"/>
                </a:lnTo>
                <a:lnTo>
                  <a:pt x="36493" y="23840"/>
                </a:lnTo>
                <a:lnTo>
                  <a:pt x="36547" y="23894"/>
                </a:lnTo>
                <a:lnTo>
                  <a:pt x="36601" y="23948"/>
                </a:lnTo>
                <a:lnTo>
                  <a:pt x="36656" y="24003"/>
                </a:lnTo>
                <a:lnTo>
                  <a:pt x="36547" y="24166"/>
                </a:lnTo>
                <a:lnTo>
                  <a:pt x="35569" y="25415"/>
                </a:lnTo>
                <a:lnTo>
                  <a:pt x="34646" y="26718"/>
                </a:lnTo>
                <a:lnTo>
                  <a:pt x="34375" y="27152"/>
                </a:lnTo>
                <a:lnTo>
                  <a:pt x="34212" y="27424"/>
                </a:lnTo>
                <a:lnTo>
                  <a:pt x="34049" y="27587"/>
                </a:lnTo>
                <a:lnTo>
                  <a:pt x="33777" y="27858"/>
                </a:lnTo>
                <a:lnTo>
                  <a:pt x="33723" y="27967"/>
                </a:lnTo>
                <a:lnTo>
                  <a:pt x="33669" y="28184"/>
                </a:lnTo>
                <a:lnTo>
                  <a:pt x="33614" y="28293"/>
                </a:lnTo>
                <a:lnTo>
                  <a:pt x="33506" y="28401"/>
                </a:lnTo>
                <a:lnTo>
                  <a:pt x="33289" y="28564"/>
                </a:lnTo>
                <a:lnTo>
                  <a:pt x="33017" y="28781"/>
                </a:lnTo>
                <a:lnTo>
                  <a:pt x="32691" y="29270"/>
                </a:lnTo>
                <a:lnTo>
                  <a:pt x="32203" y="30030"/>
                </a:lnTo>
                <a:lnTo>
                  <a:pt x="31931" y="30411"/>
                </a:lnTo>
                <a:lnTo>
                  <a:pt x="31768" y="30791"/>
                </a:lnTo>
                <a:lnTo>
                  <a:pt x="31659" y="31008"/>
                </a:lnTo>
                <a:lnTo>
                  <a:pt x="31497" y="31171"/>
                </a:lnTo>
                <a:lnTo>
                  <a:pt x="31334" y="31334"/>
                </a:lnTo>
                <a:lnTo>
                  <a:pt x="31116" y="31388"/>
                </a:lnTo>
                <a:lnTo>
                  <a:pt x="30899" y="31442"/>
                </a:lnTo>
                <a:lnTo>
                  <a:pt x="30736" y="31497"/>
                </a:lnTo>
                <a:lnTo>
                  <a:pt x="30628" y="31605"/>
                </a:lnTo>
                <a:lnTo>
                  <a:pt x="30519" y="31768"/>
                </a:lnTo>
                <a:lnTo>
                  <a:pt x="30139" y="32365"/>
                </a:lnTo>
                <a:lnTo>
                  <a:pt x="29705" y="32963"/>
                </a:lnTo>
                <a:lnTo>
                  <a:pt x="29216" y="33452"/>
                </a:lnTo>
                <a:lnTo>
                  <a:pt x="28673" y="33886"/>
                </a:lnTo>
                <a:lnTo>
                  <a:pt x="28401" y="34158"/>
                </a:lnTo>
                <a:lnTo>
                  <a:pt x="28184" y="34375"/>
                </a:lnTo>
                <a:lnTo>
                  <a:pt x="28021" y="34701"/>
                </a:lnTo>
                <a:lnTo>
                  <a:pt x="27858" y="35026"/>
                </a:lnTo>
                <a:lnTo>
                  <a:pt x="27804" y="35244"/>
                </a:lnTo>
                <a:lnTo>
                  <a:pt x="27641" y="35407"/>
                </a:lnTo>
                <a:lnTo>
                  <a:pt x="27532" y="35569"/>
                </a:lnTo>
                <a:lnTo>
                  <a:pt x="27478" y="35732"/>
                </a:lnTo>
                <a:lnTo>
                  <a:pt x="27532" y="35841"/>
                </a:lnTo>
                <a:lnTo>
                  <a:pt x="27750" y="36004"/>
                </a:lnTo>
                <a:lnTo>
                  <a:pt x="27532" y="36058"/>
                </a:lnTo>
                <a:lnTo>
                  <a:pt x="27315" y="36167"/>
                </a:lnTo>
                <a:lnTo>
                  <a:pt x="27152" y="36275"/>
                </a:lnTo>
                <a:lnTo>
                  <a:pt x="27044" y="36384"/>
                </a:lnTo>
                <a:lnTo>
                  <a:pt x="26935" y="36547"/>
                </a:lnTo>
                <a:lnTo>
                  <a:pt x="26881" y="36710"/>
                </a:lnTo>
                <a:lnTo>
                  <a:pt x="26826" y="37090"/>
                </a:lnTo>
                <a:lnTo>
                  <a:pt x="26772" y="37253"/>
                </a:lnTo>
                <a:lnTo>
                  <a:pt x="26609" y="37307"/>
                </a:lnTo>
                <a:lnTo>
                  <a:pt x="26392" y="37361"/>
                </a:lnTo>
                <a:lnTo>
                  <a:pt x="26120" y="37416"/>
                </a:lnTo>
                <a:lnTo>
                  <a:pt x="25958" y="37524"/>
                </a:lnTo>
                <a:lnTo>
                  <a:pt x="25632" y="37524"/>
                </a:lnTo>
                <a:lnTo>
                  <a:pt x="25469" y="37470"/>
                </a:lnTo>
                <a:lnTo>
                  <a:pt x="25197" y="37470"/>
                </a:lnTo>
                <a:lnTo>
                  <a:pt x="24980" y="37524"/>
                </a:lnTo>
                <a:lnTo>
                  <a:pt x="24763" y="37742"/>
                </a:lnTo>
                <a:lnTo>
                  <a:pt x="24709" y="38013"/>
                </a:lnTo>
                <a:lnTo>
                  <a:pt x="24654" y="38230"/>
                </a:lnTo>
                <a:lnTo>
                  <a:pt x="24654" y="38285"/>
                </a:lnTo>
                <a:lnTo>
                  <a:pt x="24546" y="38393"/>
                </a:lnTo>
                <a:lnTo>
                  <a:pt x="23840" y="38828"/>
                </a:lnTo>
                <a:lnTo>
                  <a:pt x="23514" y="39045"/>
                </a:lnTo>
                <a:lnTo>
                  <a:pt x="23134" y="39262"/>
                </a:lnTo>
                <a:lnTo>
                  <a:pt x="22971" y="39316"/>
                </a:lnTo>
                <a:lnTo>
                  <a:pt x="22916" y="39371"/>
                </a:lnTo>
                <a:lnTo>
                  <a:pt x="22862" y="39425"/>
                </a:lnTo>
                <a:lnTo>
                  <a:pt x="22862" y="39588"/>
                </a:lnTo>
                <a:lnTo>
                  <a:pt x="22862" y="39697"/>
                </a:lnTo>
                <a:lnTo>
                  <a:pt x="22862" y="39805"/>
                </a:lnTo>
                <a:lnTo>
                  <a:pt x="22754" y="39859"/>
                </a:lnTo>
                <a:lnTo>
                  <a:pt x="22645" y="39914"/>
                </a:lnTo>
                <a:lnTo>
                  <a:pt x="22211" y="40131"/>
                </a:lnTo>
                <a:lnTo>
                  <a:pt x="21993" y="40240"/>
                </a:lnTo>
                <a:lnTo>
                  <a:pt x="21885" y="40457"/>
                </a:lnTo>
                <a:lnTo>
                  <a:pt x="21613" y="40783"/>
                </a:lnTo>
                <a:lnTo>
                  <a:pt x="21287" y="41054"/>
                </a:lnTo>
                <a:lnTo>
                  <a:pt x="20636" y="41543"/>
                </a:lnTo>
                <a:lnTo>
                  <a:pt x="20038" y="41923"/>
                </a:lnTo>
                <a:lnTo>
                  <a:pt x="19713" y="42032"/>
                </a:lnTo>
                <a:lnTo>
                  <a:pt x="19332" y="42086"/>
                </a:lnTo>
                <a:lnTo>
                  <a:pt x="18952" y="42140"/>
                </a:lnTo>
                <a:lnTo>
                  <a:pt x="18735" y="42140"/>
                </a:lnTo>
                <a:lnTo>
                  <a:pt x="18572" y="41977"/>
                </a:lnTo>
                <a:lnTo>
                  <a:pt x="18464" y="41977"/>
                </a:lnTo>
                <a:lnTo>
                  <a:pt x="18409" y="42086"/>
                </a:lnTo>
                <a:lnTo>
                  <a:pt x="18246" y="42195"/>
                </a:lnTo>
                <a:lnTo>
                  <a:pt x="18138" y="42249"/>
                </a:lnTo>
                <a:lnTo>
                  <a:pt x="17975" y="42303"/>
                </a:lnTo>
                <a:lnTo>
                  <a:pt x="17758" y="42303"/>
                </a:lnTo>
                <a:lnTo>
                  <a:pt x="17540" y="42140"/>
                </a:lnTo>
                <a:lnTo>
                  <a:pt x="17323" y="41977"/>
                </a:lnTo>
                <a:lnTo>
                  <a:pt x="17160" y="41814"/>
                </a:lnTo>
                <a:lnTo>
                  <a:pt x="16943" y="41706"/>
                </a:lnTo>
                <a:lnTo>
                  <a:pt x="16671" y="41652"/>
                </a:lnTo>
                <a:lnTo>
                  <a:pt x="16454" y="41597"/>
                </a:lnTo>
                <a:lnTo>
                  <a:pt x="16020" y="41597"/>
                </a:lnTo>
                <a:lnTo>
                  <a:pt x="15585" y="41434"/>
                </a:lnTo>
                <a:lnTo>
                  <a:pt x="15205" y="41271"/>
                </a:lnTo>
                <a:lnTo>
                  <a:pt x="14771" y="41163"/>
                </a:lnTo>
                <a:lnTo>
                  <a:pt x="13956" y="41000"/>
                </a:lnTo>
                <a:lnTo>
                  <a:pt x="13739" y="41000"/>
                </a:lnTo>
                <a:lnTo>
                  <a:pt x="13522" y="41054"/>
                </a:lnTo>
                <a:lnTo>
                  <a:pt x="13250" y="41163"/>
                </a:lnTo>
                <a:lnTo>
                  <a:pt x="12979" y="41217"/>
                </a:lnTo>
                <a:lnTo>
                  <a:pt x="12436" y="41380"/>
                </a:lnTo>
                <a:lnTo>
                  <a:pt x="12001" y="41489"/>
                </a:lnTo>
                <a:lnTo>
                  <a:pt x="11784" y="41543"/>
                </a:lnTo>
                <a:lnTo>
                  <a:pt x="11621" y="41706"/>
                </a:lnTo>
                <a:lnTo>
                  <a:pt x="11295" y="42086"/>
                </a:lnTo>
                <a:lnTo>
                  <a:pt x="10915" y="42358"/>
                </a:lnTo>
                <a:lnTo>
                  <a:pt x="10372" y="42683"/>
                </a:lnTo>
                <a:lnTo>
                  <a:pt x="9883" y="43009"/>
                </a:lnTo>
                <a:lnTo>
                  <a:pt x="9666" y="43172"/>
                </a:lnTo>
                <a:lnTo>
                  <a:pt x="9503" y="43226"/>
                </a:lnTo>
                <a:lnTo>
                  <a:pt x="9286" y="43226"/>
                </a:lnTo>
                <a:lnTo>
                  <a:pt x="9015" y="43172"/>
                </a:lnTo>
                <a:lnTo>
                  <a:pt x="9123" y="43118"/>
                </a:lnTo>
                <a:lnTo>
                  <a:pt x="10969" y="41923"/>
                </a:lnTo>
                <a:lnTo>
                  <a:pt x="11078" y="41923"/>
                </a:lnTo>
                <a:lnTo>
                  <a:pt x="11078" y="41869"/>
                </a:lnTo>
                <a:lnTo>
                  <a:pt x="11078" y="41814"/>
                </a:lnTo>
                <a:lnTo>
                  <a:pt x="11024" y="41760"/>
                </a:lnTo>
                <a:lnTo>
                  <a:pt x="10209" y="41760"/>
                </a:lnTo>
                <a:lnTo>
                  <a:pt x="9720" y="41869"/>
                </a:lnTo>
                <a:lnTo>
                  <a:pt x="9286" y="42032"/>
                </a:lnTo>
                <a:lnTo>
                  <a:pt x="8906" y="42303"/>
                </a:lnTo>
                <a:lnTo>
                  <a:pt x="8526" y="42683"/>
                </a:lnTo>
                <a:lnTo>
                  <a:pt x="8526" y="42683"/>
                </a:lnTo>
                <a:lnTo>
                  <a:pt x="9395" y="42520"/>
                </a:lnTo>
                <a:lnTo>
                  <a:pt x="8634" y="43226"/>
                </a:lnTo>
                <a:lnTo>
                  <a:pt x="7928" y="43878"/>
                </a:lnTo>
                <a:lnTo>
                  <a:pt x="7820" y="43987"/>
                </a:lnTo>
                <a:lnTo>
                  <a:pt x="7657" y="43987"/>
                </a:lnTo>
                <a:lnTo>
                  <a:pt x="7603" y="43878"/>
                </a:lnTo>
                <a:lnTo>
                  <a:pt x="7603" y="43769"/>
                </a:lnTo>
                <a:lnTo>
                  <a:pt x="7657" y="43607"/>
                </a:lnTo>
                <a:lnTo>
                  <a:pt x="7820" y="43444"/>
                </a:lnTo>
                <a:lnTo>
                  <a:pt x="7983" y="43226"/>
                </a:lnTo>
                <a:lnTo>
                  <a:pt x="7114" y="43715"/>
                </a:lnTo>
                <a:lnTo>
                  <a:pt x="6734" y="43987"/>
                </a:lnTo>
                <a:lnTo>
                  <a:pt x="6408" y="44312"/>
                </a:lnTo>
                <a:lnTo>
                  <a:pt x="6028" y="44638"/>
                </a:lnTo>
                <a:lnTo>
                  <a:pt x="5756" y="45018"/>
                </a:lnTo>
                <a:lnTo>
                  <a:pt x="5430" y="45399"/>
                </a:lnTo>
                <a:lnTo>
                  <a:pt x="5213" y="45833"/>
                </a:lnTo>
                <a:lnTo>
                  <a:pt x="6408" y="45561"/>
                </a:lnTo>
                <a:lnTo>
                  <a:pt x="6517" y="45507"/>
                </a:lnTo>
                <a:lnTo>
                  <a:pt x="6571" y="45561"/>
                </a:lnTo>
                <a:lnTo>
                  <a:pt x="6625" y="45561"/>
                </a:lnTo>
                <a:lnTo>
                  <a:pt x="6625" y="45670"/>
                </a:lnTo>
                <a:lnTo>
                  <a:pt x="6571" y="45670"/>
                </a:lnTo>
                <a:lnTo>
                  <a:pt x="6462" y="45779"/>
                </a:lnTo>
                <a:lnTo>
                  <a:pt x="5485" y="46376"/>
                </a:lnTo>
                <a:lnTo>
                  <a:pt x="5376" y="46485"/>
                </a:lnTo>
                <a:lnTo>
                  <a:pt x="5322" y="46593"/>
                </a:lnTo>
                <a:lnTo>
                  <a:pt x="5322" y="46648"/>
                </a:lnTo>
                <a:lnTo>
                  <a:pt x="5376" y="46810"/>
                </a:lnTo>
                <a:lnTo>
                  <a:pt x="5376" y="46919"/>
                </a:lnTo>
                <a:lnTo>
                  <a:pt x="5322" y="47028"/>
                </a:lnTo>
                <a:lnTo>
                  <a:pt x="5159" y="47082"/>
                </a:lnTo>
                <a:lnTo>
                  <a:pt x="5050" y="47082"/>
                </a:lnTo>
                <a:lnTo>
                  <a:pt x="4996" y="47191"/>
                </a:lnTo>
                <a:lnTo>
                  <a:pt x="4887" y="47245"/>
                </a:lnTo>
                <a:lnTo>
                  <a:pt x="4833" y="47299"/>
                </a:lnTo>
                <a:lnTo>
                  <a:pt x="4724" y="47299"/>
                </a:lnTo>
                <a:lnTo>
                  <a:pt x="4670" y="47354"/>
                </a:lnTo>
                <a:lnTo>
                  <a:pt x="4670" y="47408"/>
                </a:lnTo>
                <a:lnTo>
                  <a:pt x="4670" y="47516"/>
                </a:lnTo>
                <a:lnTo>
                  <a:pt x="4724" y="47625"/>
                </a:lnTo>
                <a:lnTo>
                  <a:pt x="4724" y="47734"/>
                </a:lnTo>
                <a:lnTo>
                  <a:pt x="4670" y="47842"/>
                </a:lnTo>
                <a:lnTo>
                  <a:pt x="4562" y="47897"/>
                </a:lnTo>
                <a:lnTo>
                  <a:pt x="4453" y="48005"/>
                </a:lnTo>
                <a:lnTo>
                  <a:pt x="4399" y="48168"/>
                </a:lnTo>
                <a:lnTo>
                  <a:pt x="4290" y="48494"/>
                </a:lnTo>
                <a:lnTo>
                  <a:pt x="4236" y="48603"/>
                </a:lnTo>
                <a:lnTo>
                  <a:pt x="4236" y="48711"/>
                </a:lnTo>
                <a:lnTo>
                  <a:pt x="4127" y="48711"/>
                </a:lnTo>
                <a:lnTo>
                  <a:pt x="4073" y="48657"/>
                </a:lnTo>
                <a:lnTo>
                  <a:pt x="4019" y="48494"/>
                </a:lnTo>
                <a:lnTo>
                  <a:pt x="3964" y="48385"/>
                </a:lnTo>
                <a:lnTo>
                  <a:pt x="3856" y="48277"/>
                </a:lnTo>
                <a:lnTo>
                  <a:pt x="3638" y="49146"/>
                </a:lnTo>
                <a:lnTo>
                  <a:pt x="3638" y="49200"/>
                </a:lnTo>
                <a:lnTo>
                  <a:pt x="3693" y="49254"/>
                </a:lnTo>
                <a:lnTo>
                  <a:pt x="3801" y="49363"/>
                </a:lnTo>
                <a:lnTo>
                  <a:pt x="4073" y="49471"/>
                </a:lnTo>
                <a:lnTo>
                  <a:pt x="4344" y="49634"/>
                </a:lnTo>
                <a:lnTo>
                  <a:pt x="4181" y="49689"/>
                </a:lnTo>
                <a:lnTo>
                  <a:pt x="3964" y="49852"/>
                </a:lnTo>
                <a:lnTo>
                  <a:pt x="3801" y="49906"/>
                </a:lnTo>
                <a:lnTo>
                  <a:pt x="3475" y="49906"/>
                </a:lnTo>
                <a:lnTo>
                  <a:pt x="3421" y="49960"/>
                </a:lnTo>
                <a:lnTo>
                  <a:pt x="3367" y="50014"/>
                </a:lnTo>
                <a:lnTo>
                  <a:pt x="3313" y="50123"/>
                </a:lnTo>
                <a:lnTo>
                  <a:pt x="3313" y="50232"/>
                </a:lnTo>
                <a:lnTo>
                  <a:pt x="3367" y="50286"/>
                </a:lnTo>
                <a:lnTo>
                  <a:pt x="3421" y="50286"/>
                </a:lnTo>
                <a:lnTo>
                  <a:pt x="3530" y="50340"/>
                </a:lnTo>
                <a:lnTo>
                  <a:pt x="3747" y="50395"/>
                </a:lnTo>
                <a:lnTo>
                  <a:pt x="3964" y="50395"/>
                </a:lnTo>
                <a:lnTo>
                  <a:pt x="4019" y="50449"/>
                </a:lnTo>
                <a:lnTo>
                  <a:pt x="4019" y="50503"/>
                </a:lnTo>
                <a:lnTo>
                  <a:pt x="3964" y="50557"/>
                </a:lnTo>
                <a:lnTo>
                  <a:pt x="3856" y="50666"/>
                </a:lnTo>
                <a:lnTo>
                  <a:pt x="3313" y="51263"/>
                </a:lnTo>
                <a:lnTo>
                  <a:pt x="3095" y="51589"/>
                </a:lnTo>
                <a:lnTo>
                  <a:pt x="2878" y="51969"/>
                </a:lnTo>
                <a:lnTo>
                  <a:pt x="2715" y="52404"/>
                </a:lnTo>
                <a:lnTo>
                  <a:pt x="2607" y="52784"/>
                </a:lnTo>
                <a:lnTo>
                  <a:pt x="2389" y="53653"/>
                </a:lnTo>
                <a:lnTo>
                  <a:pt x="2281" y="53870"/>
                </a:lnTo>
                <a:lnTo>
                  <a:pt x="2226" y="53979"/>
                </a:lnTo>
                <a:lnTo>
                  <a:pt x="2118" y="54033"/>
                </a:lnTo>
                <a:lnTo>
                  <a:pt x="1901" y="54196"/>
                </a:lnTo>
                <a:lnTo>
                  <a:pt x="1846" y="54304"/>
                </a:lnTo>
                <a:lnTo>
                  <a:pt x="1792" y="54413"/>
                </a:lnTo>
                <a:lnTo>
                  <a:pt x="1846" y="54576"/>
                </a:lnTo>
                <a:lnTo>
                  <a:pt x="1792" y="54739"/>
                </a:lnTo>
                <a:lnTo>
                  <a:pt x="1683" y="54956"/>
                </a:lnTo>
                <a:lnTo>
                  <a:pt x="1629" y="55065"/>
                </a:lnTo>
                <a:lnTo>
                  <a:pt x="1629" y="55119"/>
                </a:lnTo>
                <a:lnTo>
                  <a:pt x="1792" y="55173"/>
                </a:lnTo>
                <a:lnTo>
                  <a:pt x="2281" y="55228"/>
                </a:lnTo>
                <a:lnTo>
                  <a:pt x="2389" y="55228"/>
                </a:lnTo>
                <a:lnTo>
                  <a:pt x="2389" y="55282"/>
                </a:lnTo>
                <a:lnTo>
                  <a:pt x="2335" y="55825"/>
                </a:lnTo>
                <a:lnTo>
                  <a:pt x="2226" y="56042"/>
                </a:lnTo>
                <a:lnTo>
                  <a:pt x="2118" y="56259"/>
                </a:lnTo>
                <a:lnTo>
                  <a:pt x="1955" y="56368"/>
                </a:lnTo>
                <a:lnTo>
                  <a:pt x="1901" y="56368"/>
                </a:lnTo>
                <a:lnTo>
                  <a:pt x="1846" y="56259"/>
                </a:lnTo>
                <a:lnTo>
                  <a:pt x="1792" y="56205"/>
                </a:lnTo>
                <a:lnTo>
                  <a:pt x="1792" y="56151"/>
                </a:lnTo>
                <a:lnTo>
                  <a:pt x="1738" y="56205"/>
                </a:lnTo>
                <a:lnTo>
                  <a:pt x="1521" y="56368"/>
                </a:lnTo>
                <a:lnTo>
                  <a:pt x="1412" y="56422"/>
                </a:lnTo>
                <a:lnTo>
                  <a:pt x="1358" y="56531"/>
                </a:lnTo>
                <a:lnTo>
                  <a:pt x="977" y="57508"/>
                </a:lnTo>
                <a:lnTo>
                  <a:pt x="815" y="58051"/>
                </a:lnTo>
                <a:lnTo>
                  <a:pt x="706" y="58540"/>
                </a:lnTo>
                <a:lnTo>
                  <a:pt x="543" y="59844"/>
                </a:lnTo>
                <a:lnTo>
                  <a:pt x="434" y="61147"/>
                </a:lnTo>
                <a:lnTo>
                  <a:pt x="434" y="61473"/>
                </a:lnTo>
                <a:lnTo>
                  <a:pt x="380" y="61798"/>
                </a:lnTo>
                <a:lnTo>
                  <a:pt x="272" y="62124"/>
                </a:lnTo>
                <a:lnTo>
                  <a:pt x="54" y="62450"/>
                </a:lnTo>
                <a:lnTo>
                  <a:pt x="0" y="62559"/>
                </a:lnTo>
                <a:lnTo>
                  <a:pt x="54" y="62667"/>
                </a:lnTo>
                <a:lnTo>
                  <a:pt x="380" y="63428"/>
                </a:lnTo>
                <a:lnTo>
                  <a:pt x="760" y="64188"/>
                </a:lnTo>
                <a:lnTo>
                  <a:pt x="1140" y="64894"/>
                </a:lnTo>
                <a:lnTo>
                  <a:pt x="1629" y="65545"/>
                </a:lnTo>
                <a:lnTo>
                  <a:pt x="2172" y="66197"/>
                </a:lnTo>
                <a:lnTo>
                  <a:pt x="2607" y="66632"/>
                </a:lnTo>
                <a:lnTo>
                  <a:pt x="3095" y="66957"/>
                </a:lnTo>
                <a:lnTo>
                  <a:pt x="3693" y="67229"/>
                </a:lnTo>
                <a:lnTo>
                  <a:pt x="3964" y="67338"/>
                </a:lnTo>
                <a:lnTo>
                  <a:pt x="4290" y="67338"/>
                </a:lnTo>
                <a:lnTo>
                  <a:pt x="5268" y="67500"/>
                </a:lnTo>
                <a:lnTo>
                  <a:pt x="6191" y="67609"/>
                </a:lnTo>
                <a:lnTo>
                  <a:pt x="6299" y="67663"/>
                </a:lnTo>
                <a:lnTo>
                  <a:pt x="6354" y="67663"/>
                </a:lnTo>
                <a:lnTo>
                  <a:pt x="6354" y="67772"/>
                </a:lnTo>
                <a:lnTo>
                  <a:pt x="6299" y="67989"/>
                </a:lnTo>
                <a:lnTo>
                  <a:pt x="6245" y="68261"/>
                </a:lnTo>
                <a:lnTo>
                  <a:pt x="6082" y="68424"/>
                </a:lnTo>
                <a:lnTo>
                  <a:pt x="5973" y="68478"/>
                </a:lnTo>
                <a:lnTo>
                  <a:pt x="5865" y="68532"/>
                </a:lnTo>
                <a:lnTo>
                  <a:pt x="5811" y="68587"/>
                </a:lnTo>
                <a:lnTo>
                  <a:pt x="5811" y="68641"/>
                </a:lnTo>
                <a:lnTo>
                  <a:pt x="6028" y="68804"/>
                </a:lnTo>
                <a:lnTo>
                  <a:pt x="6354" y="68804"/>
                </a:lnTo>
                <a:lnTo>
                  <a:pt x="6517" y="68749"/>
                </a:lnTo>
                <a:lnTo>
                  <a:pt x="7168" y="68641"/>
                </a:lnTo>
                <a:lnTo>
                  <a:pt x="7874" y="68641"/>
                </a:lnTo>
                <a:lnTo>
                  <a:pt x="8037" y="68695"/>
                </a:lnTo>
                <a:lnTo>
                  <a:pt x="8146" y="68804"/>
                </a:lnTo>
                <a:lnTo>
                  <a:pt x="8417" y="68804"/>
                </a:lnTo>
                <a:lnTo>
                  <a:pt x="8471" y="68695"/>
                </a:lnTo>
                <a:lnTo>
                  <a:pt x="8580" y="68587"/>
                </a:lnTo>
                <a:lnTo>
                  <a:pt x="8797" y="68478"/>
                </a:lnTo>
                <a:lnTo>
                  <a:pt x="9232" y="68206"/>
                </a:lnTo>
                <a:lnTo>
                  <a:pt x="9395" y="68098"/>
                </a:lnTo>
                <a:lnTo>
                  <a:pt x="9612" y="67935"/>
                </a:lnTo>
                <a:lnTo>
                  <a:pt x="9720" y="67772"/>
                </a:lnTo>
                <a:lnTo>
                  <a:pt x="9883" y="67663"/>
                </a:lnTo>
                <a:lnTo>
                  <a:pt x="10101" y="67555"/>
                </a:lnTo>
                <a:lnTo>
                  <a:pt x="10318" y="67555"/>
                </a:lnTo>
                <a:lnTo>
                  <a:pt x="10426" y="67500"/>
                </a:lnTo>
                <a:lnTo>
                  <a:pt x="10535" y="67446"/>
                </a:lnTo>
                <a:lnTo>
                  <a:pt x="10698" y="67338"/>
                </a:lnTo>
                <a:lnTo>
                  <a:pt x="10861" y="67229"/>
                </a:lnTo>
                <a:lnTo>
                  <a:pt x="11132" y="67012"/>
                </a:lnTo>
                <a:lnTo>
                  <a:pt x="11241" y="66903"/>
                </a:lnTo>
                <a:lnTo>
                  <a:pt x="11295" y="66795"/>
                </a:lnTo>
                <a:lnTo>
                  <a:pt x="11295" y="66686"/>
                </a:lnTo>
                <a:lnTo>
                  <a:pt x="11295" y="66577"/>
                </a:lnTo>
                <a:lnTo>
                  <a:pt x="11295" y="66306"/>
                </a:lnTo>
                <a:lnTo>
                  <a:pt x="11295" y="66034"/>
                </a:lnTo>
                <a:lnTo>
                  <a:pt x="11350" y="65817"/>
                </a:lnTo>
                <a:lnTo>
                  <a:pt x="11404" y="65600"/>
                </a:lnTo>
                <a:lnTo>
                  <a:pt x="11350" y="65328"/>
                </a:lnTo>
                <a:lnTo>
                  <a:pt x="11241" y="65111"/>
                </a:lnTo>
                <a:lnTo>
                  <a:pt x="11024" y="64568"/>
                </a:lnTo>
                <a:lnTo>
                  <a:pt x="10915" y="63971"/>
                </a:lnTo>
                <a:lnTo>
                  <a:pt x="10861" y="63753"/>
                </a:lnTo>
                <a:lnTo>
                  <a:pt x="10861" y="63699"/>
                </a:lnTo>
                <a:lnTo>
                  <a:pt x="10861" y="63591"/>
                </a:lnTo>
                <a:lnTo>
                  <a:pt x="11024" y="63373"/>
                </a:lnTo>
                <a:lnTo>
                  <a:pt x="11078" y="63102"/>
                </a:lnTo>
                <a:lnTo>
                  <a:pt x="11078" y="62559"/>
                </a:lnTo>
                <a:lnTo>
                  <a:pt x="11078" y="62287"/>
                </a:lnTo>
                <a:lnTo>
                  <a:pt x="11132" y="62179"/>
                </a:lnTo>
                <a:lnTo>
                  <a:pt x="11187" y="62070"/>
                </a:lnTo>
                <a:lnTo>
                  <a:pt x="11350" y="61853"/>
                </a:lnTo>
                <a:lnTo>
                  <a:pt x="11404" y="61636"/>
                </a:lnTo>
                <a:lnTo>
                  <a:pt x="11513" y="61147"/>
                </a:lnTo>
                <a:lnTo>
                  <a:pt x="11621" y="60712"/>
                </a:lnTo>
                <a:lnTo>
                  <a:pt x="11784" y="60332"/>
                </a:lnTo>
                <a:lnTo>
                  <a:pt x="12164" y="59572"/>
                </a:lnTo>
                <a:lnTo>
                  <a:pt x="12979" y="58051"/>
                </a:lnTo>
                <a:lnTo>
                  <a:pt x="13087" y="57943"/>
                </a:lnTo>
                <a:lnTo>
                  <a:pt x="13142" y="57889"/>
                </a:lnTo>
                <a:lnTo>
                  <a:pt x="13522" y="57889"/>
                </a:lnTo>
                <a:lnTo>
                  <a:pt x="13739" y="57780"/>
                </a:lnTo>
                <a:lnTo>
                  <a:pt x="14011" y="57617"/>
                </a:lnTo>
                <a:lnTo>
                  <a:pt x="14119" y="57563"/>
                </a:lnTo>
                <a:lnTo>
                  <a:pt x="14119" y="57508"/>
                </a:lnTo>
                <a:lnTo>
                  <a:pt x="14065" y="57454"/>
                </a:lnTo>
                <a:lnTo>
                  <a:pt x="13576" y="57454"/>
                </a:lnTo>
                <a:lnTo>
                  <a:pt x="13468" y="57400"/>
                </a:lnTo>
                <a:lnTo>
                  <a:pt x="13468" y="57346"/>
                </a:lnTo>
                <a:lnTo>
                  <a:pt x="13522" y="57291"/>
                </a:lnTo>
                <a:lnTo>
                  <a:pt x="13576" y="57183"/>
                </a:lnTo>
                <a:lnTo>
                  <a:pt x="14717" y="56422"/>
                </a:lnTo>
                <a:lnTo>
                  <a:pt x="14825" y="56368"/>
                </a:lnTo>
                <a:lnTo>
                  <a:pt x="14934" y="56368"/>
                </a:lnTo>
                <a:lnTo>
                  <a:pt x="15260" y="56477"/>
                </a:lnTo>
                <a:lnTo>
                  <a:pt x="15531" y="56585"/>
                </a:lnTo>
                <a:lnTo>
                  <a:pt x="15803" y="56802"/>
                </a:lnTo>
                <a:lnTo>
                  <a:pt x="15857" y="56911"/>
                </a:lnTo>
                <a:lnTo>
                  <a:pt x="15966" y="57074"/>
                </a:lnTo>
                <a:lnTo>
                  <a:pt x="16183" y="57780"/>
                </a:lnTo>
                <a:lnTo>
                  <a:pt x="16454" y="58432"/>
                </a:lnTo>
                <a:lnTo>
                  <a:pt x="16563" y="58757"/>
                </a:lnTo>
                <a:lnTo>
                  <a:pt x="16671" y="59029"/>
                </a:lnTo>
                <a:lnTo>
                  <a:pt x="16834" y="59246"/>
                </a:lnTo>
                <a:lnTo>
                  <a:pt x="17052" y="59463"/>
                </a:lnTo>
                <a:lnTo>
                  <a:pt x="17866" y="60332"/>
                </a:lnTo>
                <a:lnTo>
                  <a:pt x="18029" y="60495"/>
                </a:lnTo>
                <a:lnTo>
                  <a:pt x="18029" y="60658"/>
                </a:lnTo>
                <a:lnTo>
                  <a:pt x="17975" y="60767"/>
                </a:lnTo>
                <a:lnTo>
                  <a:pt x="17812" y="60875"/>
                </a:lnTo>
                <a:lnTo>
                  <a:pt x="17758" y="60930"/>
                </a:lnTo>
                <a:lnTo>
                  <a:pt x="17703" y="60984"/>
                </a:lnTo>
                <a:lnTo>
                  <a:pt x="17758" y="61038"/>
                </a:lnTo>
                <a:lnTo>
                  <a:pt x="17812" y="61093"/>
                </a:lnTo>
                <a:lnTo>
                  <a:pt x="18029" y="61255"/>
                </a:lnTo>
                <a:lnTo>
                  <a:pt x="18301" y="61418"/>
                </a:lnTo>
                <a:lnTo>
                  <a:pt x="19495" y="62016"/>
                </a:lnTo>
                <a:lnTo>
                  <a:pt x="20744" y="62667"/>
                </a:lnTo>
                <a:lnTo>
                  <a:pt x="21450" y="62993"/>
                </a:lnTo>
                <a:lnTo>
                  <a:pt x="21776" y="63102"/>
                </a:lnTo>
                <a:lnTo>
                  <a:pt x="22156" y="63156"/>
                </a:lnTo>
                <a:lnTo>
                  <a:pt x="22265" y="63210"/>
                </a:lnTo>
                <a:lnTo>
                  <a:pt x="22319" y="63265"/>
                </a:lnTo>
                <a:lnTo>
                  <a:pt x="22482" y="63482"/>
                </a:lnTo>
                <a:lnTo>
                  <a:pt x="22699" y="63645"/>
                </a:lnTo>
                <a:lnTo>
                  <a:pt x="22916" y="63753"/>
                </a:lnTo>
                <a:lnTo>
                  <a:pt x="23188" y="63808"/>
                </a:lnTo>
                <a:lnTo>
                  <a:pt x="24437" y="63862"/>
                </a:lnTo>
                <a:lnTo>
                  <a:pt x="25089" y="63916"/>
                </a:lnTo>
                <a:lnTo>
                  <a:pt x="25740" y="64025"/>
                </a:lnTo>
                <a:lnTo>
                  <a:pt x="26338" y="64134"/>
                </a:lnTo>
                <a:lnTo>
                  <a:pt x="26609" y="64188"/>
                </a:lnTo>
                <a:lnTo>
                  <a:pt x="26935" y="64242"/>
                </a:lnTo>
                <a:lnTo>
                  <a:pt x="27424" y="64188"/>
                </a:lnTo>
                <a:lnTo>
                  <a:pt x="27967" y="64079"/>
                </a:lnTo>
                <a:lnTo>
                  <a:pt x="28781" y="63916"/>
                </a:lnTo>
                <a:lnTo>
                  <a:pt x="29596" y="63753"/>
                </a:lnTo>
                <a:lnTo>
                  <a:pt x="30356" y="63591"/>
                </a:lnTo>
                <a:lnTo>
                  <a:pt x="30736" y="63428"/>
                </a:lnTo>
                <a:lnTo>
                  <a:pt x="31116" y="63265"/>
                </a:lnTo>
                <a:lnTo>
                  <a:pt x="31388" y="63210"/>
                </a:lnTo>
                <a:lnTo>
                  <a:pt x="34483" y="62722"/>
                </a:lnTo>
                <a:lnTo>
                  <a:pt x="35787" y="62504"/>
                </a:lnTo>
                <a:lnTo>
                  <a:pt x="36384" y="62396"/>
                </a:lnTo>
                <a:lnTo>
                  <a:pt x="37036" y="62233"/>
                </a:lnTo>
                <a:lnTo>
                  <a:pt x="37199" y="62179"/>
                </a:lnTo>
                <a:lnTo>
                  <a:pt x="37253" y="62070"/>
                </a:lnTo>
                <a:lnTo>
                  <a:pt x="37361" y="61853"/>
                </a:lnTo>
                <a:lnTo>
                  <a:pt x="37470" y="61690"/>
                </a:lnTo>
                <a:lnTo>
                  <a:pt x="37687" y="61581"/>
                </a:lnTo>
                <a:lnTo>
                  <a:pt x="37905" y="61473"/>
                </a:lnTo>
                <a:lnTo>
                  <a:pt x="38773" y="61473"/>
                </a:lnTo>
                <a:lnTo>
                  <a:pt x="38936" y="61418"/>
                </a:lnTo>
                <a:lnTo>
                  <a:pt x="38991" y="61364"/>
                </a:lnTo>
                <a:lnTo>
                  <a:pt x="39045" y="61255"/>
                </a:lnTo>
                <a:lnTo>
                  <a:pt x="39154" y="61093"/>
                </a:lnTo>
                <a:lnTo>
                  <a:pt x="39262" y="60930"/>
                </a:lnTo>
                <a:lnTo>
                  <a:pt x="39479" y="60875"/>
                </a:lnTo>
                <a:lnTo>
                  <a:pt x="39697" y="60821"/>
                </a:lnTo>
                <a:lnTo>
                  <a:pt x="40511" y="60821"/>
                </a:lnTo>
                <a:lnTo>
                  <a:pt x="40728" y="60658"/>
                </a:lnTo>
                <a:lnTo>
                  <a:pt x="40348" y="60658"/>
                </a:lnTo>
                <a:lnTo>
                  <a:pt x="40022" y="60604"/>
                </a:lnTo>
                <a:lnTo>
                  <a:pt x="39914" y="60549"/>
                </a:lnTo>
                <a:lnTo>
                  <a:pt x="39751" y="60495"/>
                </a:lnTo>
                <a:lnTo>
                  <a:pt x="39751" y="60441"/>
                </a:lnTo>
                <a:lnTo>
                  <a:pt x="39751" y="60387"/>
                </a:lnTo>
                <a:lnTo>
                  <a:pt x="39805" y="60332"/>
                </a:lnTo>
                <a:lnTo>
                  <a:pt x="40457" y="60332"/>
                </a:lnTo>
                <a:lnTo>
                  <a:pt x="41000" y="60224"/>
                </a:lnTo>
                <a:lnTo>
                  <a:pt x="41869" y="60061"/>
                </a:lnTo>
                <a:lnTo>
                  <a:pt x="42629" y="59789"/>
                </a:lnTo>
                <a:lnTo>
                  <a:pt x="43389" y="59463"/>
                </a:lnTo>
                <a:lnTo>
                  <a:pt x="44150" y="59029"/>
                </a:lnTo>
                <a:lnTo>
                  <a:pt x="44258" y="58975"/>
                </a:lnTo>
                <a:lnTo>
                  <a:pt x="44312" y="58920"/>
                </a:lnTo>
                <a:lnTo>
                  <a:pt x="44312" y="58812"/>
                </a:lnTo>
                <a:lnTo>
                  <a:pt x="44367" y="58703"/>
                </a:lnTo>
                <a:lnTo>
                  <a:pt x="44421" y="58595"/>
                </a:lnTo>
                <a:lnTo>
                  <a:pt x="44584" y="58540"/>
                </a:lnTo>
                <a:lnTo>
                  <a:pt x="44693" y="58486"/>
                </a:lnTo>
                <a:lnTo>
                  <a:pt x="44855" y="58432"/>
                </a:lnTo>
                <a:lnTo>
                  <a:pt x="44910" y="58432"/>
                </a:lnTo>
                <a:lnTo>
                  <a:pt x="44910" y="58323"/>
                </a:lnTo>
                <a:lnTo>
                  <a:pt x="44910" y="58269"/>
                </a:lnTo>
                <a:lnTo>
                  <a:pt x="44964" y="58160"/>
                </a:lnTo>
                <a:lnTo>
                  <a:pt x="45073" y="58106"/>
                </a:lnTo>
                <a:lnTo>
                  <a:pt x="46973" y="57183"/>
                </a:lnTo>
                <a:lnTo>
                  <a:pt x="47082" y="57128"/>
                </a:lnTo>
                <a:lnTo>
                  <a:pt x="47191" y="57128"/>
                </a:lnTo>
                <a:lnTo>
                  <a:pt x="47245" y="57183"/>
                </a:lnTo>
                <a:lnTo>
                  <a:pt x="47299" y="57237"/>
                </a:lnTo>
                <a:lnTo>
                  <a:pt x="47353" y="57237"/>
                </a:lnTo>
                <a:lnTo>
                  <a:pt x="47462" y="57183"/>
                </a:lnTo>
                <a:lnTo>
                  <a:pt x="48222" y="56640"/>
                </a:lnTo>
                <a:lnTo>
                  <a:pt x="48277" y="56585"/>
                </a:lnTo>
                <a:lnTo>
                  <a:pt x="48277" y="56477"/>
                </a:lnTo>
                <a:lnTo>
                  <a:pt x="48277" y="56422"/>
                </a:lnTo>
                <a:lnTo>
                  <a:pt x="47028" y="56422"/>
                </a:lnTo>
                <a:lnTo>
                  <a:pt x="46973" y="56368"/>
                </a:lnTo>
                <a:lnTo>
                  <a:pt x="46973" y="56314"/>
                </a:lnTo>
                <a:lnTo>
                  <a:pt x="47028" y="56259"/>
                </a:lnTo>
                <a:lnTo>
                  <a:pt x="47136" y="56205"/>
                </a:lnTo>
                <a:lnTo>
                  <a:pt x="47734" y="55716"/>
                </a:lnTo>
                <a:lnTo>
                  <a:pt x="48331" y="55282"/>
                </a:lnTo>
                <a:lnTo>
                  <a:pt x="48602" y="54956"/>
                </a:lnTo>
                <a:lnTo>
                  <a:pt x="48765" y="54793"/>
                </a:lnTo>
                <a:lnTo>
                  <a:pt x="48983" y="54739"/>
                </a:lnTo>
                <a:lnTo>
                  <a:pt x="49146" y="54739"/>
                </a:lnTo>
                <a:lnTo>
                  <a:pt x="49363" y="54848"/>
                </a:lnTo>
                <a:lnTo>
                  <a:pt x="49797" y="55010"/>
                </a:lnTo>
                <a:lnTo>
                  <a:pt x="49906" y="55065"/>
                </a:lnTo>
                <a:lnTo>
                  <a:pt x="50014" y="55065"/>
                </a:lnTo>
                <a:lnTo>
                  <a:pt x="50069" y="55010"/>
                </a:lnTo>
                <a:lnTo>
                  <a:pt x="50123" y="54902"/>
                </a:lnTo>
                <a:lnTo>
                  <a:pt x="50340" y="54630"/>
                </a:lnTo>
                <a:lnTo>
                  <a:pt x="50557" y="54359"/>
                </a:lnTo>
                <a:lnTo>
                  <a:pt x="50883" y="54087"/>
                </a:lnTo>
                <a:lnTo>
                  <a:pt x="51209" y="53924"/>
                </a:lnTo>
                <a:lnTo>
                  <a:pt x="51318" y="53870"/>
                </a:lnTo>
                <a:lnTo>
                  <a:pt x="51318" y="53761"/>
                </a:lnTo>
                <a:lnTo>
                  <a:pt x="51318" y="53707"/>
                </a:lnTo>
                <a:lnTo>
                  <a:pt x="51209" y="53599"/>
                </a:lnTo>
                <a:lnTo>
                  <a:pt x="51046" y="53381"/>
                </a:lnTo>
                <a:lnTo>
                  <a:pt x="51046" y="53273"/>
                </a:lnTo>
                <a:lnTo>
                  <a:pt x="51100" y="53164"/>
                </a:lnTo>
                <a:lnTo>
                  <a:pt x="51318" y="53055"/>
                </a:lnTo>
                <a:lnTo>
                  <a:pt x="51426" y="53001"/>
                </a:lnTo>
                <a:lnTo>
                  <a:pt x="51752" y="52838"/>
                </a:lnTo>
                <a:lnTo>
                  <a:pt x="52024" y="52621"/>
                </a:lnTo>
                <a:lnTo>
                  <a:pt x="52295" y="52350"/>
                </a:lnTo>
                <a:lnTo>
                  <a:pt x="52512" y="52024"/>
                </a:lnTo>
                <a:lnTo>
                  <a:pt x="52621" y="51806"/>
                </a:lnTo>
                <a:lnTo>
                  <a:pt x="52838" y="51644"/>
                </a:lnTo>
                <a:lnTo>
                  <a:pt x="53327" y="51209"/>
                </a:lnTo>
                <a:lnTo>
                  <a:pt x="53761" y="50720"/>
                </a:lnTo>
                <a:lnTo>
                  <a:pt x="54142" y="50177"/>
                </a:lnTo>
                <a:lnTo>
                  <a:pt x="54522" y="49634"/>
                </a:lnTo>
                <a:lnTo>
                  <a:pt x="54630" y="49471"/>
                </a:lnTo>
                <a:lnTo>
                  <a:pt x="54739" y="49417"/>
                </a:lnTo>
                <a:lnTo>
                  <a:pt x="54902" y="49363"/>
                </a:lnTo>
                <a:lnTo>
                  <a:pt x="54956" y="49254"/>
                </a:lnTo>
                <a:lnTo>
                  <a:pt x="55010" y="49146"/>
                </a:lnTo>
                <a:lnTo>
                  <a:pt x="55010" y="49037"/>
                </a:lnTo>
                <a:lnTo>
                  <a:pt x="55010" y="48765"/>
                </a:lnTo>
                <a:lnTo>
                  <a:pt x="55119" y="48548"/>
                </a:lnTo>
                <a:lnTo>
                  <a:pt x="55228" y="48331"/>
                </a:lnTo>
                <a:lnTo>
                  <a:pt x="55445" y="48168"/>
                </a:lnTo>
                <a:lnTo>
                  <a:pt x="55662" y="48005"/>
                </a:lnTo>
                <a:lnTo>
                  <a:pt x="55771" y="47951"/>
                </a:lnTo>
                <a:lnTo>
                  <a:pt x="55825" y="47842"/>
                </a:lnTo>
                <a:lnTo>
                  <a:pt x="56096" y="47408"/>
                </a:lnTo>
                <a:lnTo>
                  <a:pt x="56368" y="47028"/>
                </a:lnTo>
                <a:lnTo>
                  <a:pt x="57074" y="46267"/>
                </a:lnTo>
                <a:lnTo>
                  <a:pt x="57183" y="46105"/>
                </a:lnTo>
                <a:lnTo>
                  <a:pt x="57183" y="46050"/>
                </a:lnTo>
                <a:lnTo>
                  <a:pt x="57128" y="45942"/>
                </a:lnTo>
                <a:lnTo>
                  <a:pt x="56965" y="45670"/>
                </a:lnTo>
                <a:lnTo>
                  <a:pt x="56965" y="45399"/>
                </a:lnTo>
                <a:lnTo>
                  <a:pt x="57074" y="45181"/>
                </a:lnTo>
                <a:lnTo>
                  <a:pt x="57291" y="44964"/>
                </a:lnTo>
                <a:lnTo>
                  <a:pt x="57671" y="44584"/>
                </a:lnTo>
                <a:lnTo>
                  <a:pt x="57943" y="44204"/>
                </a:lnTo>
                <a:lnTo>
                  <a:pt x="58214" y="43824"/>
                </a:lnTo>
                <a:lnTo>
                  <a:pt x="58432" y="43335"/>
                </a:lnTo>
                <a:lnTo>
                  <a:pt x="58649" y="42846"/>
                </a:lnTo>
                <a:lnTo>
                  <a:pt x="58975" y="42358"/>
                </a:lnTo>
                <a:lnTo>
                  <a:pt x="59138" y="42086"/>
                </a:lnTo>
                <a:lnTo>
                  <a:pt x="59192" y="41869"/>
                </a:lnTo>
                <a:lnTo>
                  <a:pt x="59192" y="41706"/>
                </a:lnTo>
                <a:lnTo>
                  <a:pt x="59192" y="41597"/>
                </a:lnTo>
                <a:lnTo>
                  <a:pt x="59246" y="41489"/>
                </a:lnTo>
                <a:lnTo>
                  <a:pt x="59300" y="41434"/>
                </a:lnTo>
                <a:lnTo>
                  <a:pt x="59409" y="41380"/>
                </a:lnTo>
                <a:lnTo>
                  <a:pt x="59518" y="41326"/>
                </a:lnTo>
                <a:lnTo>
                  <a:pt x="59626" y="41217"/>
                </a:lnTo>
                <a:lnTo>
                  <a:pt x="59681" y="41109"/>
                </a:lnTo>
                <a:lnTo>
                  <a:pt x="59681" y="41000"/>
                </a:lnTo>
                <a:lnTo>
                  <a:pt x="59681" y="40783"/>
                </a:lnTo>
                <a:lnTo>
                  <a:pt x="59735" y="40620"/>
                </a:lnTo>
                <a:lnTo>
                  <a:pt x="60169" y="39697"/>
                </a:lnTo>
                <a:lnTo>
                  <a:pt x="60604" y="38773"/>
                </a:lnTo>
                <a:lnTo>
                  <a:pt x="61364" y="36818"/>
                </a:lnTo>
                <a:lnTo>
                  <a:pt x="61527" y="36493"/>
                </a:lnTo>
                <a:lnTo>
                  <a:pt x="61636" y="36167"/>
                </a:lnTo>
                <a:lnTo>
                  <a:pt x="61690" y="35787"/>
                </a:lnTo>
                <a:lnTo>
                  <a:pt x="61581" y="35407"/>
                </a:lnTo>
                <a:lnTo>
                  <a:pt x="61581" y="35244"/>
                </a:lnTo>
                <a:lnTo>
                  <a:pt x="61581" y="35135"/>
                </a:lnTo>
                <a:lnTo>
                  <a:pt x="61636" y="34863"/>
                </a:lnTo>
                <a:lnTo>
                  <a:pt x="61798" y="34538"/>
                </a:lnTo>
                <a:lnTo>
                  <a:pt x="61853" y="34375"/>
                </a:lnTo>
                <a:lnTo>
                  <a:pt x="61853" y="34158"/>
                </a:lnTo>
                <a:lnTo>
                  <a:pt x="61798" y="33995"/>
                </a:lnTo>
                <a:lnTo>
                  <a:pt x="61798" y="33832"/>
                </a:lnTo>
                <a:lnTo>
                  <a:pt x="61853" y="33723"/>
                </a:lnTo>
                <a:lnTo>
                  <a:pt x="61961" y="33560"/>
                </a:lnTo>
                <a:lnTo>
                  <a:pt x="62287" y="33180"/>
                </a:lnTo>
                <a:lnTo>
                  <a:pt x="62613" y="32800"/>
                </a:lnTo>
                <a:lnTo>
                  <a:pt x="62830" y="32365"/>
                </a:lnTo>
                <a:lnTo>
                  <a:pt x="62939" y="31877"/>
                </a:lnTo>
                <a:lnTo>
                  <a:pt x="62939" y="31714"/>
                </a:lnTo>
                <a:lnTo>
                  <a:pt x="62939" y="31551"/>
                </a:lnTo>
                <a:lnTo>
                  <a:pt x="62885" y="31442"/>
                </a:lnTo>
                <a:lnTo>
                  <a:pt x="62722" y="31334"/>
                </a:lnTo>
                <a:lnTo>
                  <a:pt x="62613" y="31279"/>
                </a:lnTo>
                <a:lnTo>
                  <a:pt x="62613" y="31225"/>
                </a:lnTo>
                <a:lnTo>
                  <a:pt x="62667" y="31171"/>
                </a:lnTo>
                <a:lnTo>
                  <a:pt x="62830" y="31008"/>
                </a:lnTo>
                <a:lnTo>
                  <a:pt x="62939" y="30845"/>
                </a:lnTo>
                <a:lnTo>
                  <a:pt x="62939" y="30682"/>
                </a:lnTo>
                <a:lnTo>
                  <a:pt x="62939" y="30465"/>
                </a:lnTo>
                <a:lnTo>
                  <a:pt x="62939" y="30356"/>
                </a:lnTo>
                <a:lnTo>
                  <a:pt x="62993" y="30193"/>
                </a:lnTo>
                <a:lnTo>
                  <a:pt x="63047" y="30030"/>
                </a:lnTo>
                <a:lnTo>
                  <a:pt x="63047" y="29813"/>
                </a:lnTo>
                <a:lnTo>
                  <a:pt x="63047" y="29487"/>
                </a:lnTo>
                <a:lnTo>
                  <a:pt x="63102" y="29107"/>
                </a:lnTo>
                <a:lnTo>
                  <a:pt x="63210" y="28781"/>
                </a:lnTo>
                <a:lnTo>
                  <a:pt x="63373" y="28510"/>
                </a:lnTo>
                <a:lnTo>
                  <a:pt x="63482" y="28238"/>
                </a:lnTo>
                <a:lnTo>
                  <a:pt x="63482" y="27967"/>
                </a:lnTo>
                <a:lnTo>
                  <a:pt x="63428" y="27750"/>
                </a:lnTo>
                <a:lnTo>
                  <a:pt x="63319" y="27478"/>
                </a:lnTo>
                <a:lnTo>
                  <a:pt x="63210" y="27315"/>
                </a:lnTo>
                <a:lnTo>
                  <a:pt x="63156" y="27207"/>
                </a:lnTo>
                <a:lnTo>
                  <a:pt x="63265" y="27152"/>
                </a:lnTo>
                <a:lnTo>
                  <a:pt x="63482" y="27044"/>
                </a:lnTo>
                <a:lnTo>
                  <a:pt x="63536" y="27044"/>
                </a:lnTo>
                <a:lnTo>
                  <a:pt x="63645" y="26935"/>
                </a:lnTo>
                <a:lnTo>
                  <a:pt x="63645" y="26881"/>
                </a:lnTo>
                <a:lnTo>
                  <a:pt x="63536" y="26826"/>
                </a:lnTo>
                <a:lnTo>
                  <a:pt x="62939" y="26446"/>
                </a:lnTo>
                <a:lnTo>
                  <a:pt x="62885" y="26392"/>
                </a:lnTo>
                <a:lnTo>
                  <a:pt x="62830" y="26283"/>
                </a:lnTo>
                <a:lnTo>
                  <a:pt x="62939" y="26175"/>
                </a:lnTo>
                <a:lnTo>
                  <a:pt x="63591" y="25360"/>
                </a:lnTo>
                <a:lnTo>
                  <a:pt x="63699" y="25252"/>
                </a:lnTo>
                <a:lnTo>
                  <a:pt x="63699" y="25197"/>
                </a:lnTo>
                <a:lnTo>
                  <a:pt x="63699" y="25089"/>
                </a:lnTo>
                <a:lnTo>
                  <a:pt x="63536" y="24817"/>
                </a:lnTo>
                <a:lnTo>
                  <a:pt x="63428" y="24491"/>
                </a:lnTo>
                <a:lnTo>
                  <a:pt x="63210" y="23894"/>
                </a:lnTo>
                <a:lnTo>
                  <a:pt x="63102" y="23514"/>
                </a:lnTo>
                <a:lnTo>
                  <a:pt x="63047" y="23079"/>
                </a:lnTo>
                <a:lnTo>
                  <a:pt x="63102" y="22699"/>
                </a:lnTo>
                <a:lnTo>
                  <a:pt x="63265" y="22319"/>
                </a:lnTo>
                <a:lnTo>
                  <a:pt x="63319" y="22156"/>
                </a:lnTo>
                <a:lnTo>
                  <a:pt x="63265" y="21939"/>
                </a:lnTo>
                <a:lnTo>
                  <a:pt x="62504" y="20201"/>
                </a:lnTo>
                <a:lnTo>
                  <a:pt x="62396" y="19930"/>
                </a:lnTo>
                <a:lnTo>
                  <a:pt x="62396" y="19821"/>
                </a:lnTo>
                <a:lnTo>
                  <a:pt x="62450" y="19658"/>
                </a:lnTo>
                <a:lnTo>
                  <a:pt x="62450" y="19550"/>
                </a:lnTo>
                <a:lnTo>
                  <a:pt x="62396" y="19387"/>
                </a:lnTo>
                <a:lnTo>
                  <a:pt x="62287" y="19061"/>
                </a:lnTo>
                <a:lnTo>
                  <a:pt x="62124" y="18789"/>
                </a:lnTo>
                <a:lnTo>
                  <a:pt x="61907" y="18518"/>
                </a:lnTo>
                <a:lnTo>
                  <a:pt x="61690" y="18301"/>
                </a:lnTo>
                <a:lnTo>
                  <a:pt x="61473" y="18138"/>
                </a:lnTo>
                <a:lnTo>
                  <a:pt x="61418" y="17975"/>
                </a:lnTo>
                <a:lnTo>
                  <a:pt x="61418" y="17866"/>
                </a:lnTo>
                <a:lnTo>
                  <a:pt x="61473" y="17649"/>
                </a:lnTo>
                <a:lnTo>
                  <a:pt x="61418" y="17486"/>
                </a:lnTo>
                <a:lnTo>
                  <a:pt x="61201" y="17106"/>
                </a:lnTo>
                <a:lnTo>
                  <a:pt x="60767" y="16563"/>
                </a:lnTo>
                <a:lnTo>
                  <a:pt x="60441" y="15911"/>
                </a:lnTo>
                <a:lnTo>
                  <a:pt x="60224" y="15531"/>
                </a:lnTo>
                <a:lnTo>
                  <a:pt x="60061" y="15368"/>
                </a:lnTo>
                <a:lnTo>
                  <a:pt x="59898" y="15260"/>
                </a:lnTo>
                <a:lnTo>
                  <a:pt x="59626" y="15097"/>
                </a:lnTo>
                <a:lnTo>
                  <a:pt x="59409" y="14934"/>
                </a:lnTo>
                <a:lnTo>
                  <a:pt x="59246" y="14717"/>
                </a:lnTo>
                <a:lnTo>
                  <a:pt x="59083" y="14445"/>
                </a:lnTo>
                <a:lnTo>
                  <a:pt x="58866" y="14173"/>
                </a:lnTo>
                <a:lnTo>
                  <a:pt x="58595" y="13956"/>
                </a:lnTo>
                <a:lnTo>
                  <a:pt x="57834" y="13413"/>
                </a:lnTo>
                <a:lnTo>
                  <a:pt x="57183" y="12870"/>
                </a:lnTo>
                <a:lnTo>
                  <a:pt x="56585" y="12327"/>
                </a:lnTo>
                <a:lnTo>
                  <a:pt x="55934" y="11947"/>
                </a:lnTo>
                <a:lnTo>
                  <a:pt x="55282" y="11621"/>
                </a:lnTo>
                <a:lnTo>
                  <a:pt x="54576" y="11350"/>
                </a:lnTo>
                <a:lnTo>
                  <a:pt x="53816" y="11078"/>
                </a:lnTo>
                <a:lnTo>
                  <a:pt x="53327" y="10970"/>
                </a:lnTo>
                <a:lnTo>
                  <a:pt x="52838" y="10970"/>
                </a:lnTo>
                <a:lnTo>
                  <a:pt x="51861" y="10915"/>
                </a:lnTo>
                <a:lnTo>
                  <a:pt x="50503" y="10970"/>
                </a:lnTo>
                <a:lnTo>
                  <a:pt x="49200" y="11078"/>
                </a:lnTo>
                <a:lnTo>
                  <a:pt x="48548" y="11132"/>
                </a:lnTo>
                <a:lnTo>
                  <a:pt x="47897" y="11295"/>
                </a:lnTo>
                <a:lnTo>
                  <a:pt x="47245" y="11458"/>
                </a:lnTo>
                <a:lnTo>
                  <a:pt x="46648" y="11675"/>
                </a:lnTo>
                <a:lnTo>
                  <a:pt x="46376" y="11730"/>
                </a:lnTo>
                <a:lnTo>
                  <a:pt x="46213" y="11675"/>
                </a:lnTo>
                <a:lnTo>
                  <a:pt x="46050" y="11513"/>
                </a:lnTo>
                <a:lnTo>
                  <a:pt x="45996" y="11295"/>
                </a:lnTo>
                <a:lnTo>
                  <a:pt x="45833" y="10752"/>
                </a:lnTo>
                <a:lnTo>
                  <a:pt x="45616" y="10264"/>
                </a:lnTo>
                <a:lnTo>
                  <a:pt x="45399" y="9829"/>
                </a:lnTo>
                <a:lnTo>
                  <a:pt x="45290" y="9340"/>
                </a:lnTo>
                <a:lnTo>
                  <a:pt x="44910" y="7494"/>
                </a:lnTo>
                <a:lnTo>
                  <a:pt x="44801" y="6571"/>
                </a:lnTo>
                <a:lnTo>
                  <a:pt x="44693" y="5648"/>
                </a:lnTo>
                <a:lnTo>
                  <a:pt x="44693" y="5430"/>
                </a:lnTo>
                <a:lnTo>
                  <a:pt x="44747" y="5322"/>
                </a:lnTo>
                <a:lnTo>
                  <a:pt x="44801" y="5213"/>
                </a:lnTo>
                <a:lnTo>
                  <a:pt x="44855" y="5159"/>
                </a:lnTo>
                <a:lnTo>
                  <a:pt x="44855" y="5105"/>
                </a:lnTo>
                <a:lnTo>
                  <a:pt x="44801" y="4942"/>
                </a:lnTo>
                <a:lnTo>
                  <a:pt x="44747" y="4779"/>
                </a:lnTo>
                <a:lnTo>
                  <a:pt x="44747" y="4670"/>
                </a:lnTo>
                <a:lnTo>
                  <a:pt x="44747" y="4453"/>
                </a:lnTo>
                <a:lnTo>
                  <a:pt x="44855" y="3638"/>
                </a:lnTo>
                <a:lnTo>
                  <a:pt x="44964" y="2878"/>
                </a:lnTo>
                <a:lnTo>
                  <a:pt x="45073" y="2498"/>
                </a:lnTo>
                <a:lnTo>
                  <a:pt x="45181" y="2172"/>
                </a:lnTo>
                <a:lnTo>
                  <a:pt x="45236" y="1955"/>
                </a:lnTo>
                <a:lnTo>
                  <a:pt x="45290" y="1792"/>
                </a:lnTo>
                <a:lnTo>
                  <a:pt x="45236" y="1412"/>
                </a:lnTo>
                <a:lnTo>
                  <a:pt x="45127" y="1086"/>
                </a:lnTo>
                <a:lnTo>
                  <a:pt x="44855" y="760"/>
                </a:lnTo>
                <a:lnTo>
                  <a:pt x="44584" y="543"/>
                </a:lnTo>
                <a:lnTo>
                  <a:pt x="44258" y="380"/>
                </a:lnTo>
                <a:lnTo>
                  <a:pt x="43661" y="54"/>
                </a:lnTo>
                <a:lnTo>
                  <a:pt x="43552"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6"/>
          <p:cNvSpPr/>
          <p:nvPr/>
        </p:nvSpPr>
        <p:spPr>
          <a:xfrm flipH="1">
            <a:off x="8596324" y="5883199"/>
            <a:ext cx="2518771" cy="2148464"/>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7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7" name="Google Shape;97;p6"/>
          <p:cNvGrpSpPr/>
          <p:nvPr/>
        </p:nvGrpSpPr>
        <p:grpSpPr>
          <a:xfrm rot="9808286">
            <a:off x="9701470" y="6109737"/>
            <a:ext cx="2615727" cy="1515168"/>
            <a:chOff x="5420125" y="1155700"/>
            <a:chExt cx="1961750" cy="1136350"/>
          </a:xfrm>
        </p:grpSpPr>
        <p:sp>
          <p:nvSpPr>
            <p:cNvPr id="98" name="Google Shape;98;p6"/>
            <p:cNvSpPr/>
            <p:nvPr/>
          </p:nvSpPr>
          <p:spPr>
            <a:xfrm>
              <a:off x="5420125" y="1155700"/>
              <a:ext cx="1961750" cy="1136350"/>
            </a:xfrm>
            <a:custGeom>
              <a:avLst/>
              <a:gdLst/>
              <a:ahLst/>
              <a:cxnLst/>
              <a:rect l="l" t="t" r="r" b="b"/>
              <a:pathLst>
                <a:path w="78470" h="45454" extrusionOk="0">
                  <a:moveTo>
                    <a:pt x="543" y="1"/>
                  </a:moveTo>
                  <a:lnTo>
                    <a:pt x="326" y="55"/>
                  </a:lnTo>
                  <a:lnTo>
                    <a:pt x="163" y="218"/>
                  </a:lnTo>
                  <a:lnTo>
                    <a:pt x="54" y="381"/>
                  </a:lnTo>
                  <a:lnTo>
                    <a:pt x="0" y="544"/>
                  </a:lnTo>
                  <a:lnTo>
                    <a:pt x="0" y="761"/>
                  </a:lnTo>
                  <a:lnTo>
                    <a:pt x="54" y="1196"/>
                  </a:lnTo>
                  <a:lnTo>
                    <a:pt x="163" y="1630"/>
                  </a:lnTo>
                  <a:lnTo>
                    <a:pt x="326" y="2336"/>
                  </a:lnTo>
                  <a:lnTo>
                    <a:pt x="435" y="3151"/>
                  </a:lnTo>
                  <a:lnTo>
                    <a:pt x="543" y="3911"/>
                  </a:lnTo>
                  <a:lnTo>
                    <a:pt x="597" y="4671"/>
                  </a:lnTo>
                  <a:lnTo>
                    <a:pt x="597" y="6192"/>
                  </a:lnTo>
                  <a:lnTo>
                    <a:pt x="652" y="7712"/>
                  </a:lnTo>
                  <a:lnTo>
                    <a:pt x="652" y="8581"/>
                  </a:lnTo>
                  <a:lnTo>
                    <a:pt x="652" y="9015"/>
                  </a:lnTo>
                  <a:lnTo>
                    <a:pt x="652" y="9450"/>
                  </a:lnTo>
                  <a:lnTo>
                    <a:pt x="760" y="9830"/>
                  </a:lnTo>
                  <a:lnTo>
                    <a:pt x="923" y="10210"/>
                  </a:lnTo>
                  <a:lnTo>
                    <a:pt x="1140" y="10590"/>
                  </a:lnTo>
                  <a:lnTo>
                    <a:pt x="1521" y="10916"/>
                  </a:lnTo>
                  <a:lnTo>
                    <a:pt x="1575" y="11025"/>
                  </a:lnTo>
                  <a:lnTo>
                    <a:pt x="1575" y="11188"/>
                  </a:lnTo>
                  <a:lnTo>
                    <a:pt x="1955" y="13197"/>
                  </a:lnTo>
                  <a:lnTo>
                    <a:pt x="2335" y="15260"/>
                  </a:lnTo>
                  <a:lnTo>
                    <a:pt x="2498" y="16292"/>
                  </a:lnTo>
                  <a:lnTo>
                    <a:pt x="2607" y="17324"/>
                  </a:lnTo>
                  <a:lnTo>
                    <a:pt x="2661" y="18410"/>
                  </a:lnTo>
                  <a:lnTo>
                    <a:pt x="2607" y="19442"/>
                  </a:lnTo>
                  <a:lnTo>
                    <a:pt x="2661" y="19822"/>
                  </a:lnTo>
                  <a:lnTo>
                    <a:pt x="2770" y="20148"/>
                  </a:lnTo>
                  <a:lnTo>
                    <a:pt x="2824" y="20256"/>
                  </a:lnTo>
                  <a:lnTo>
                    <a:pt x="2987" y="20419"/>
                  </a:lnTo>
                  <a:lnTo>
                    <a:pt x="3367" y="20582"/>
                  </a:lnTo>
                  <a:lnTo>
                    <a:pt x="3638" y="20745"/>
                  </a:lnTo>
                  <a:lnTo>
                    <a:pt x="3910" y="20854"/>
                  </a:lnTo>
                  <a:lnTo>
                    <a:pt x="4073" y="21071"/>
                  </a:lnTo>
                  <a:lnTo>
                    <a:pt x="4182" y="21234"/>
                  </a:lnTo>
                  <a:lnTo>
                    <a:pt x="4236" y="21451"/>
                  </a:lnTo>
                  <a:lnTo>
                    <a:pt x="4182" y="21668"/>
                  </a:lnTo>
                  <a:lnTo>
                    <a:pt x="4127" y="21940"/>
                  </a:lnTo>
                  <a:lnTo>
                    <a:pt x="4019" y="22266"/>
                  </a:lnTo>
                  <a:lnTo>
                    <a:pt x="3801" y="22592"/>
                  </a:lnTo>
                  <a:lnTo>
                    <a:pt x="3747" y="22809"/>
                  </a:lnTo>
                  <a:lnTo>
                    <a:pt x="3747" y="22863"/>
                  </a:lnTo>
                  <a:lnTo>
                    <a:pt x="3801" y="22972"/>
                  </a:lnTo>
                  <a:lnTo>
                    <a:pt x="4019" y="23352"/>
                  </a:lnTo>
                  <a:lnTo>
                    <a:pt x="4127" y="23786"/>
                  </a:lnTo>
                  <a:lnTo>
                    <a:pt x="4182" y="24221"/>
                  </a:lnTo>
                  <a:lnTo>
                    <a:pt x="4182" y="24655"/>
                  </a:lnTo>
                  <a:lnTo>
                    <a:pt x="4236" y="25524"/>
                  </a:lnTo>
                  <a:lnTo>
                    <a:pt x="4290" y="25958"/>
                  </a:lnTo>
                  <a:lnTo>
                    <a:pt x="4399" y="26393"/>
                  </a:lnTo>
                  <a:lnTo>
                    <a:pt x="4562" y="26773"/>
                  </a:lnTo>
                  <a:lnTo>
                    <a:pt x="4725" y="27153"/>
                  </a:lnTo>
                  <a:lnTo>
                    <a:pt x="4833" y="27316"/>
                  </a:lnTo>
                  <a:lnTo>
                    <a:pt x="4996" y="27425"/>
                  </a:lnTo>
                  <a:lnTo>
                    <a:pt x="5159" y="27533"/>
                  </a:lnTo>
                  <a:lnTo>
                    <a:pt x="5322" y="27588"/>
                  </a:lnTo>
                  <a:lnTo>
                    <a:pt x="5648" y="27642"/>
                  </a:lnTo>
                  <a:lnTo>
                    <a:pt x="5865" y="27805"/>
                  </a:lnTo>
                  <a:lnTo>
                    <a:pt x="6082" y="27968"/>
                  </a:lnTo>
                  <a:lnTo>
                    <a:pt x="6245" y="28131"/>
                  </a:lnTo>
                  <a:lnTo>
                    <a:pt x="6517" y="28565"/>
                  </a:lnTo>
                  <a:lnTo>
                    <a:pt x="6680" y="28999"/>
                  </a:lnTo>
                  <a:lnTo>
                    <a:pt x="7168" y="29977"/>
                  </a:lnTo>
                  <a:lnTo>
                    <a:pt x="7440" y="30466"/>
                  </a:lnTo>
                  <a:lnTo>
                    <a:pt x="7711" y="30900"/>
                  </a:lnTo>
                  <a:lnTo>
                    <a:pt x="7820" y="31063"/>
                  </a:lnTo>
                  <a:lnTo>
                    <a:pt x="7874" y="31226"/>
                  </a:lnTo>
                  <a:lnTo>
                    <a:pt x="7929" y="31606"/>
                  </a:lnTo>
                  <a:lnTo>
                    <a:pt x="7929" y="32203"/>
                  </a:lnTo>
                  <a:lnTo>
                    <a:pt x="7983" y="32366"/>
                  </a:lnTo>
                  <a:lnTo>
                    <a:pt x="8091" y="32529"/>
                  </a:lnTo>
                  <a:lnTo>
                    <a:pt x="8200" y="32638"/>
                  </a:lnTo>
                  <a:lnTo>
                    <a:pt x="8417" y="32692"/>
                  </a:lnTo>
                  <a:lnTo>
                    <a:pt x="8960" y="32801"/>
                  </a:lnTo>
                  <a:lnTo>
                    <a:pt x="9232" y="32801"/>
                  </a:lnTo>
                  <a:lnTo>
                    <a:pt x="9340" y="32855"/>
                  </a:lnTo>
                  <a:lnTo>
                    <a:pt x="9395" y="32964"/>
                  </a:lnTo>
                  <a:lnTo>
                    <a:pt x="9395" y="33235"/>
                  </a:lnTo>
                  <a:lnTo>
                    <a:pt x="9503" y="33452"/>
                  </a:lnTo>
                  <a:lnTo>
                    <a:pt x="9666" y="33670"/>
                  </a:lnTo>
                  <a:lnTo>
                    <a:pt x="9829" y="33833"/>
                  </a:lnTo>
                  <a:lnTo>
                    <a:pt x="10209" y="34158"/>
                  </a:lnTo>
                  <a:lnTo>
                    <a:pt x="10372" y="34321"/>
                  </a:lnTo>
                  <a:lnTo>
                    <a:pt x="10481" y="34539"/>
                  </a:lnTo>
                  <a:lnTo>
                    <a:pt x="10589" y="34647"/>
                  </a:lnTo>
                  <a:lnTo>
                    <a:pt x="10698" y="34756"/>
                  </a:lnTo>
                  <a:lnTo>
                    <a:pt x="10970" y="34864"/>
                  </a:lnTo>
                  <a:lnTo>
                    <a:pt x="11241" y="34973"/>
                  </a:lnTo>
                  <a:lnTo>
                    <a:pt x="11350" y="35082"/>
                  </a:lnTo>
                  <a:lnTo>
                    <a:pt x="11404" y="35190"/>
                  </a:lnTo>
                  <a:lnTo>
                    <a:pt x="11567" y="35570"/>
                  </a:lnTo>
                  <a:lnTo>
                    <a:pt x="11730" y="35842"/>
                  </a:lnTo>
                  <a:lnTo>
                    <a:pt x="11947" y="36113"/>
                  </a:lnTo>
                  <a:lnTo>
                    <a:pt x="12219" y="36331"/>
                  </a:lnTo>
                  <a:lnTo>
                    <a:pt x="12490" y="36493"/>
                  </a:lnTo>
                  <a:lnTo>
                    <a:pt x="12816" y="36656"/>
                  </a:lnTo>
                  <a:lnTo>
                    <a:pt x="13468" y="36928"/>
                  </a:lnTo>
                  <a:lnTo>
                    <a:pt x="13685" y="36982"/>
                  </a:lnTo>
                  <a:lnTo>
                    <a:pt x="13848" y="37145"/>
                  </a:lnTo>
                  <a:lnTo>
                    <a:pt x="13902" y="37308"/>
                  </a:lnTo>
                  <a:lnTo>
                    <a:pt x="13793" y="37580"/>
                  </a:lnTo>
                  <a:lnTo>
                    <a:pt x="13739" y="37742"/>
                  </a:lnTo>
                  <a:lnTo>
                    <a:pt x="13685" y="37960"/>
                  </a:lnTo>
                  <a:lnTo>
                    <a:pt x="13739" y="38068"/>
                  </a:lnTo>
                  <a:lnTo>
                    <a:pt x="13848" y="38177"/>
                  </a:lnTo>
                  <a:lnTo>
                    <a:pt x="13956" y="38177"/>
                  </a:lnTo>
                  <a:lnTo>
                    <a:pt x="14228" y="38286"/>
                  </a:lnTo>
                  <a:lnTo>
                    <a:pt x="14554" y="38448"/>
                  </a:lnTo>
                  <a:lnTo>
                    <a:pt x="15097" y="38774"/>
                  </a:lnTo>
                  <a:lnTo>
                    <a:pt x="15585" y="39100"/>
                  </a:lnTo>
                  <a:lnTo>
                    <a:pt x="16129" y="39426"/>
                  </a:lnTo>
                  <a:lnTo>
                    <a:pt x="16726" y="39697"/>
                  </a:lnTo>
                  <a:lnTo>
                    <a:pt x="17106" y="39915"/>
                  </a:lnTo>
                  <a:lnTo>
                    <a:pt x="17486" y="40295"/>
                  </a:lnTo>
                  <a:lnTo>
                    <a:pt x="17975" y="41001"/>
                  </a:lnTo>
                  <a:lnTo>
                    <a:pt x="18138" y="41109"/>
                  </a:lnTo>
                  <a:lnTo>
                    <a:pt x="18301" y="41164"/>
                  </a:lnTo>
                  <a:lnTo>
                    <a:pt x="18952" y="41272"/>
                  </a:lnTo>
                  <a:lnTo>
                    <a:pt x="19550" y="41381"/>
                  </a:lnTo>
                  <a:lnTo>
                    <a:pt x="19767" y="41435"/>
                  </a:lnTo>
                  <a:lnTo>
                    <a:pt x="19876" y="41489"/>
                  </a:lnTo>
                  <a:lnTo>
                    <a:pt x="19984" y="41598"/>
                  </a:lnTo>
                  <a:lnTo>
                    <a:pt x="20038" y="41761"/>
                  </a:lnTo>
                  <a:lnTo>
                    <a:pt x="20147" y="42033"/>
                  </a:lnTo>
                  <a:lnTo>
                    <a:pt x="20256" y="42141"/>
                  </a:lnTo>
                  <a:lnTo>
                    <a:pt x="20419" y="42250"/>
                  </a:lnTo>
                  <a:lnTo>
                    <a:pt x="21179" y="42576"/>
                  </a:lnTo>
                  <a:lnTo>
                    <a:pt x="21993" y="42847"/>
                  </a:lnTo>
                  <a:lnTo>
                    <a:pt x="22428" y="42956"/>
                  </a:lnTo>
                  <a:lnTo>
                    <a:pt x="22808" y="43010"/>
                  </a:lnTo>
                  <a:lnTo>
                    <a:pt x="23242" y="43010"/>
                  </a:lnTo>
                  <a:lnTo>
                    <a:pt x="23677" y="42956"/>
                  </a:lnTo>
                  <a:lnTo>
                    <a:pt x="24003" y="42956"/>
                  </a:lnTo>
                  <a:lnTo>
                    <a:pt x="24057" y="43010"/>
                  </a:lnTo>
                  <a:lnTo>
                    <a:pt x="24057" y="43064"/>
                  </a:lnTo>
                  <a:lnTo>
                    <a:pt x="23948" y="43227"/>
                  </a:lnTo>
                  <a:lnTo>
                    <a:pt x="23894" y="43336"/>
                  </a:lnTo>
                  <a:lnTo>
                    <a:pt x="23894" y="43499"/>
                  </a:lnTo>
                  <a:lnTo>
                    <a:pt x="23948" y="43553"/>
                  </a:lnTo>
                  <a:lnTo>
                    <a:pt x="24220" y="43662"/>
                  </a:lnTo>
                  <a:lnTo>
                    <a:pt x="25523" y="44150"/>
                  </a:lnTo>
                  <a:lnTo>
                    <a:pt x="25958" y="44313"/>
                  </a:lnTo>
                  <a:lnTo>
                    <a:pt x="26392" y="44368"/>
                  </a:lnTo>
                  <a:lnTo>
                    <a:pt x="26772" y="44368"/>
                  </a:lnTo>
                  <a:lnTo>
                    <a:pt x="26989" y="44259"/>
                  </a:lnTo>
                  <a:lnTo>
                    <a:pt x="27207" y="44096"/>
                  </a:lnTo>
                  <a:lnTo>
                    <a:pt x="27315" y="44042"/>
                  </a:lnTo>
                  <a:lnTo>
                    <a:pt x="27424" y="43987"/>
                  </a:lnTo>
                  <a:lnTo>
                    <a:pt x="27641" y="43987"/>
                  </a:lnTo>
                  <a:lnTo>
                    <a:pt x="27804" y="44096"/>
                  </a:lnTo>
                  <a:lnTo>
                    <a:pt x="27967" y="44259"/>
                  </a:lnTo>
                  <a:lnTo>
                    <a:pt x="28564" y="44585"/>
                  </a:lnTo>
                  <a:lnTo>
                    <a:pt x="29107" y="44911"/>
                  </a:lnTo>
                  <a:lnTo>
                    <a:pt x="29705" y="45074"/>
                  </a:lnTo>
                  <a:lnTo>
                    <a:pt x="30030" y="45128"/>
                  </a:lnTo>
                  <a:lnTo>
                    <a:pt x="30356" y="45128"/>
                  </a:lnTo>
                  <a:lnTo>
                    <a:pt x="30954" y="45074"/>
                  </a:lnTo>
                  <a:lnTo>
                    <a:pt x="31605" y="45019"/>
                  </a:lnTo>
                  <a:lnTo>
                    <a:pt x="31877" y="45019"/>
                  </a:lnTo>
                  <a:lnTo>
                    <a:pt x="32203" y="45074"/>
                  </a:lnTo>
                  <a:lnTo>
                    <a:pt x="32474" y="45182"/>
                  </a:lnTo>
                  <a:lnTo>
                    <a:pt x="32746" y="45345"/>
                  </a:lnTo>
                  <a:lnTo>
                    <a:pt x="32909" y="45454"/>
                  </a:lnTo>
                  <a:lnTo>
                    <a:pt x="33126" y="45399"/>
                  </a:lnTo>
                  <a:lnTo>
                    <a:pt x="33289" y="45345"/>
                  </a:lnTo>
                  <a:lnTo>
                    <a:pt x="33506" y="45182"/>
                  </a:lnTo>
                  <a:lnTo>
                    <a:pt x="33723" y="45074"/>
                  </a:lnTo>
                  <a:lnTo>
                    <a:pt x="33940" y="44965"/>
                  </a:lnTo>
                  <a:lnTo>
                    <a:pt x="34158" y="44911"/>
                  </a:lnTo>
                  <a:lnTo>
                    <a:pt x="34375" y="44856"/>
                  </a:lnTo>
                  <a:lnTo>
                    <a:pt x="34592" y="44911"/>
                  </a:lnTo>
                  <a:lnTo>
                    <a:pt x="34809" y="44965"/>
                  </a:lnTo>
                  <a:lnTo>
                    <a:pt x="35298" y="45128"/>
                  </a:lnTo>
                  <a:lnTo>
                    <a:pt x="35624" y="45291"/>
                  </a:lnTo>
                  <a:lnTo>
                    <a:pt x="36004" y="45399"/>
                  </a:lnTo>
                  <a:lnTo>
                    <a:pt x="36167" y="45345"/>
                  </a:lnTo>
                  <a:lnTo>
                    <a:pt x="36330" y="45345"/>
                  </a:lnTo>
                  <a:lnTo>
                    <a:pt x="36547" y="45236"/>
                  </a:lnTo>
                  <a:lnTo>
                    <a:pt x="36710" y="45128"/>
                  </a:lnTo>
                  <a:lnTo>
                    <a:pt x="37090" y="44911"/>
                  </a:lnTo>
                  <a:lnTo>
                    <a:pt x="37470" y="44856"/>
                  </a:lnTo>
                  <a:lnTo>
                    <a:pt x="37905" y="44856"/>
                  </a:lnTo>
                  <a:lnTo>
                    <a:pt x="38339" y="44911"/>
                  </a:lnTo>
                  <a:lnTo>
                    <a:pt x="39045" y="45074"/>
                  </a:lnTo>
                  <a:lnTo>
                    <a:pt x="39751" y="45128"/>
                  </a:lnTo>
                  <a:lnTo>
                    <a:pt x="40457" y="45128"/>
                  </a:lnTo>
                  <a:lnTo>
                    <a:pt x="41163" y="45074"/>
                  </a:lnTo>
                  <a:lnTo>
                    <a:pt x="42629" y="44856"/>
                  </a:lnTo>
                  <a:lnTo>
                    <a:pt x="44041" y="44693"/>
                  </a:lnTo>
                  <a:lnTo>
                    <a:pt x="44258" y="44639"/>
                  </a:lnTo>
                  <a:lnTo>
                    <a:pt x="44421" y="44531"/>
                  </a:lnTo>
                  <a:lnTo>
                    <a:pt x="44584" y="44422"/>
                  </a:lnTo>
                  <a:lnTo>
                    <a:pt x="44747" y="44205"/>
                  </a:lnTo>
                  <a:lnTo>
                    <a:pt x="45018" y="43553"/>
                  </a:lnTo>
                  <a:lnTo>
                    <a:pt x="45127" y="43390"/>
                  </a:lnTo>
                  <a:lnTo>
                    <a:pt x="45236" y="43282"/>
                  </a:lnTo>
                  <a:lnTo>
                    <a:pt x="45453" y="43227"/>
                  </a:lnTo>
                  <a:lnTo>
                    <a:pt x="45616" y="43227"/>
                  </a:lnTo>
                  <a:lnTo>
                    <a:pt x="46267" y="43336"/>
                  </a:lnTo>
                  <a:lnTo>
                    <a:pt x="46648" y="43390"/>
                  </a:lnTo>
                  <a:lnTo>
                    <a:pt x="46973" y="43390"/>
                  </a:lnTo>
                  <a:lnTo>
                    <a:pt x="47136" y="43336"/>
                  </a:lnTo>
                  <a:lnTo>
                    <a:pt x="47245" y="43282"/>
                  </a:lnTo>
                  <a:lnTo>
                    <a:pt x="47354" y="43173"/>
                  </a:lnTo>
                  <a:lnTo>
                    <a:pt x="47408" y="43064"/>
                  </a:lnTo>
                  <a:lnTo>
                    <a:pt x="47571" y="42684"/>
                  </a:lnTo>
                  <a:lnTo>
                    <a:pt x="47734" y="42413"/>
                  </a:lnTo>
                  <a:lnTo>
                    <a:pt x="47951" y="42141"/>
                  </a:lnTo>
                  <a:lnTo>
                    <a:pt x="48168" y="41978"/>
                  </a:lnTo>
                  <a:lnTo>
                    <a:pt x="48711" y="41652"/>
                  </a:lnTo>
                  <a:lnTo>
                    <a:pt x="49309" y="41381"/>
                  </a:lnTo>
                  <a:lnTo>
                    <a:pt x="49634" y="41272"/>
                  </a:lnTo>
                  <a:lnTo>
                    <a:pt x="49960" y="41164"/>
                  </a:lnTo>
                  <a:lnTo>
                    <a:pt x="50666" y="41055"/>
                  </a:lnTo>
                  <a:lnTo>
                    <a:pt x="50992" y="40946"/>
                  </a:lnTo>
                  <a:lnTo>
                    <a:pt x="51318" y="40784"/>
                  </a:lnTo>
                  <a:lnTo>
                    <a:pt x="51589" y="40621"/>
                  </a:lnTo>
                  <a:lnTo>
                    <a:pt x="51861" y="40403"/>
                  </a:lnTo>
                  <a:lnTo>
                    <a:pt x="52024" y="40295"/>
                  </a:lnTo>
                  <a:lnTo>
                    <a:pt x="52187" y="40295"/>
                  </a:lnTo>
                  <a:lnTo>
                    <a:pt x="52621" y="40240"/>
                  </a:lnTo>
                  <a:lnTo>
                    <a:pt x="53001" y="40240"/>
                  </a:lnTo>
                  <a:lnTo>
                    <a:pt x="53164" y="40132"/>
                  </a:lnTo>
                  <a:lnTo>
                    <a:pt x="53327" y="40023"/>
                  </a:lnTo>
                  <a:lnTo>
                    <a:pt x="53761" y="39643"/>
                  </a:lnTo>
                  <a:lnTo>
                    <a:pt x="54196" y="39317"/>
                  </a:lnTo>
                  <a:lnTo>
                    <a:pt x="55119" y="38720"/>
                  </a:lnTo>
                  <a:lnTo>
                    <a:pt x="56097" y="38123"/>
                  </a:lnTo>
                  <a:lnTo>
                    <a:pt x="56531" y="37797"/>
                  </a:lnTo>
                  <a:lnTo>
                    <a:pt x="57020" y="37471"/>
                  </a:lnTo>
                  <a:lnTo>
                    <a:pt x="57508" y="37037"/>
                  </a:lnTo>
                  <a:lnTo>
                    <a:pt x="58052" y="36602"/>
                  </a:lnTo>
                  <a:lnTo>
                    <a:pt x="58323" y="36439"/>
                  </a:lnTo>
                  <a:lnTo>
                    <a:pt x="58595" y="36276"/>
                  </a:lnTo>
                  <a:lnTo>
                    <a:pt x="58920" y="36168"/>
                  </a:lnTo>
                  <a:lnTo>
                    <a:pt x="59301" y="36113"/>
                  </a:lnTo>
                  <a:lnTo>
                    <a:pt x="59463" y="36113"/>
                  </a:lnTo>
                  <a:lnTo>
                    <a:pt x="59572" y="36005"/>
                  </a:lnTo>
                  <a:lnTo>
                    <a:pt x="59681" y="35896"/>
                  </a:lnTo>
                  <a:lnTo>
                    <a:pt x="59735" y="35733"/>
                  </a:lnTo>
                  <a:lnTo>
                    <a:pt x="60061" y="35299"/>
                  </a:lnTo>
                  <a:lnTo>
                    <a:pt x="60387" y="34919"/>
                  </a:lnTo>
                  <a:lnTo>
                    <a:pt x="60821" y="34647"/>
                  </a:lnTo>
                  <a:lnTo>
                    <a:pt x="61256" y="34376"/>
                  </a:lnTo>
                  <a:lnTo>
                    <a:pt x="61527" y="34213"/>
                  </a:lnTo>
                  <a:lnTo>
                    <a:pt x="61799" y="33995"/>
                  </a:lnTo>
                  <a:lnTo>
                    <a:pt x="61853" y="33887"/>
                  </a:lnTo>
                  <a:lnTo>
                    <a:pt x="61907" y="33724"/>
                  </a:lnTo>
                  <a:lnTo>
                    <a:pt x="61907" y="33561"/>
                  </a:lnTo>
                  <a:lnTo>
                    <a:pt x="61799" y="33344"/>
                  </a:lnTo>
                  <a:lnTo>
                    <a:pt x="61799" y="33235"/>
                  </a:lnTo>
                  <a:lnTo>
                    <a:pt x="61799" y="33127"/>
                  </a:lnTo>
                  <a:lnTo>
                    <a:pt x="61907" y="32909"/>
                  </a:lnTo>
                  <a:lnTo>
                    <a:pt x="62124" y="32801"/>
                  </a:lnTo>
                  <a:lnTo>
                    <a:pt x="62287" y="32638"/>
                  </a:lnTo>
                  <a:lnTo>
                    <a:pt x="63156" y="32041"/>
                  </a:lnTo>
                  <a:lnTo>
                    <a:pt x="63916" y="31389"/>
                  </a:lnTo>
                  <a:lnTo>
                    <a:pt x="64622" y="30683"/>
                  </a:lnTo>
                  <a:lnTo>
                    <a:pt x="65328" y="29977"/>
                  </a:lnTo>
                  <a:lnTo>
                    <a:pt x="65654" y="29543"/>
                  </a:lnTo>
                  <a:lnTo>
                    <a:pt x="65980" y="29108"/>
                  </a:lnTo>
                  <a:lnTo>
                    <a:pt x="66197" y="28945"/>
                  </a:lnTo>
                  <a:lnTo>
                    <a:pt x="66414" y="28782"/>
                  </a:lnTo>
                  <a:lnTo>
                    <a:pt x="66686" y="28674"/>
                  </a:lnTo>
                  <a:lnTo>
                    <a:pt x="66957" y="28619"/>
                  </a:lnTo>
                  <a:lnTo>
                    <a:pt x="67120" y="28511"/>
                  </a:lnTo>
                  <a:lnTo>
                    <a:pt x="67175" y="28402"/>
                  </a:lnTo>
                  <a:lnTo>
                    <a:pt x="67175" y="28348"/>
                  </a:lnTo>
                  <a:lnTo>
                    <a:pt x="67175" y="27968"/>
                  </a:lnTo>
                  <a:lnTo>
                    <a:pt x="67229" y="27750"/>
                  </a:lnTo>
                  <a:lnTo>
                    <a:pt x="67283" y="27533"/>
                  </a:lnTo>
                  <a:lnTo>
                    <a:pt x="67446" y="27370"/>
                  </a:lnTo>
                  <a:lnTo>
                    <a:pt x="67663" y="27262"/>
                  </a:lnTo>
                  <a:lnTo>
                    <a:pt x="67881" y="27207"/>
                  </a:lnTo>
                  <a:lnTo>
                    <a:pt x="68424" y="27099"/>
                  </a:lnTo>
                  <a:lnTo>
                    <a:pt x="68641" y="26990"/>
                  </a:lnTo>
                  <a:lnTo>
                    <a:pt x="68750" y="26882"/>
                  </a:lnTo>
                  <a:lnTo>
                    <a:pt x="68750" y="26773"/>
                  </a:lnTo>
                  <a:lnTo>
                    <a:pt x="68750" y="26664"/>
                  </a:lnTo>
                  <a:lnTo>
                    <a:pt x="68587" y="26447"/>
                  </a:lnTo>
                  <a:lnTo>
                    <a:pt x="68478" y="26339"/>
                  </a:lnTo>
                  <a:lnTo>
                    <a:pt x="68424" y="26176"/>
                  </a:lnTo>
                  <a:lnTo>
                    <a:pt x="68424" y="26067"/>
                  </a:lnTo>
                  <a:lnTo>
                    <a:pt x="68478" y="25958"/>
                  </a:lnTo>
                  <a:lnTo>
                    <a:pt x="68587" y="25741"/>
                  </a:lnTo>
                  <a:lnTo>
                    <a:pt x="68804" y="25633"/>
                  </a:lnTo>
                  <a:lnTo>
                    <a:pt x="69075" y="25524"/>
                  </a:lnTo>
                  <a:lnTo>
                    <a:pt x="69293" y="25415"/>
                  </a:lnTo>
                  <a:lnTo>
                    <a:pt x="69455" y="25252"/>
                  </a:lnTo>
                  <a:lnTo>
                    <a:pt x="69618" y="25090"/>
                  </a:lnTo>
                  <a:lnTo>
                    <a:pt x="69944" y="24655"/>
                  </a:lnTo>
                  <a:lnTo>
                    <a:pt x="70216" y="24275"/>
                  </a:lnTo>
                  <a:lnTo>
                    <a:pt x="70596" y="23786"/>
                  </a:lnTo>
                  <a:lnTo>
                    <a:pt x="70867" y="23623"/>
                  </a:lnTo>
                  <a:lnTo>
                    <a:pt x="71139" y="23460"/>
                  </a:lnTo>
                  <a:lnTo>
                    <a:pt x="71139" y="23623"/>
                  </a:lnTo>
                  <a:lnTo>
                    <a:pt x="71139" y="23786"/>
                  </a:lnTo>
                  <a:lnTo>
                    <a:pt x="70976" y="24112"/>
                  </a:lnTo>
                  <a:lnTo>
                    <a:pt x="70976" y="24275"/>
                  </a:lnTo>
                  <a:lnTo>
                    <a:pt x="70976" y="24438"/>
                  </a:lnTo>
                  <a:lnTo>
                    <a:pt x="70976" y="24601"/>
                  </a:lnTo>
                  <a:lnTo>
                    <a:pt x="71139" y="24818"/>
                  </a:lnTo>
                  <a:lnTo>
                    <a:pt x="71519" y="24058"/>
                  </a:lnTo>
                  <a:lnTo>
                    <a:pt x="71953" y="23352"/>
                  </a:lnTo>
                  <a:lnTo>
                    <a:pt x="72388" y="22646"/>
                  </a:lnTo>
                  <a:lnTo>
                    <a:pt x="72822" y="21994"/>
                  </a:lnTo>
                  <a:lnTo>
                    <a:pt x="73365" y="20854"/>
                  </a:lnTo>
                  <a:lnTo>
                    <a:pt x="73854" y="19659"/>
                  </a:lnTo>
                  <a:lnTo>
                    <a:pt x="74289" y="18464"/>
                  </a:lnTo>
                  <a:lnTo>
                    <a:pt x="74669" y="17270"/>
                  </a:lnTo>
                  <a:lnTo>
                    <a:pt x="74832" y="16401"/>
                  </a:lnTo>
                  <a:lnTo>
                    <a:pt x="74995" y="15586"/>
                  </a:lnTo>
                  <a:lnTo>
                    <a:pt x="75157" y="15206"/>
                  </a:lnTo>
                  <a:lnTo>
                    <a:pt x="75320" y="14826"/>
                  </a:lnTo>
                  <a:lnTo>
                    <a:pt x="75592" y="14446"/>
                  </a:lnTo>
                  <a:lnTo>
                    <a:pt x="75918" y="14120"/>
                  </a:lnTo>
                  <a:lnTo>
                    <a:pt x="76026" y="14011"/>
                  </a:lnTo>
                  <a:lnTo>
                    <a:pt x="76081" y="13849"/>
                  </a:lnTo>
                  <a:lnTo>
                    <a:pt x="76135" y="13686"/>
                  </a:lnTo>
                  <a:lnTo>
                    <a:pt x="76135" y="13523"/>
                  </a:lnTo>
                  <a:lnTo>
                    <a:pt x="76135" y="13360"/>
                  </a:lnTo>
                  <a:lnTo>
                    <a:pt x="76081" y="13197"/>
                  </a:lnTo>
                  <a:lnTo>
                    <a:pt x="75972" y="13034"/>
                  </a:lnTo>
                  <a:lnTo>
                    <a:pt x="75809" y="12871"/>
                  </a:lnTo>
                  <a:lnTo>
                    <a:pt x="75592" y="13251"/>
                  </a:lnTo>
                  <a:lnTo>
                    <a:pt x="75429" y="13577"/>
                  </a:lnTo>
                  <a:lnTo>
                    <a:pt x="75320" y="13686"/>
                  </a:lnTo>
                  <a:lnTo>
                    <a:pt x="75212" y="13740"/>
                  </a:lnTo>
                  <a:lnTo>
                    <a:pt x="75103" y="13740"/>
                  </a:lnTo>
                  <a:lnTo>
                    <a:pt x="74995" y="13686"/>
                  </a:lnTo>
                  <a:lnTo>
                    <a:pt x="74886" y="13577"/>
                  </a:lnTo>
                  <a:lnTo>
                    <a:pt x="74886" y="13523"/>
                  </a:lnTo>
                  <a:lnTo>
                    <a:pt x="74886" y="13305"/>
                  </a:lnTo>
                  <a:lnTo>
                    <a:pt x="74940" y="13143"/>
                  </a:lnTo>
                  <a:lnTo>
                    <a:pt x="75049" y="12980"/>
                  </a:lnTo>
                  <a:lnTo>
                    <a:pt x="75429" y="12708"/>
                  </a:lnTo>
                  <a:lnTo>
                    <a:pt x="75700" y="12437"/>
                  </a:lnTo>
                  <a:lnTo>
                    <a:pt x="75918" y="12056"/>
                  </a:lnTo>
                  <a:lnTo>
                    <a:pt x="76081" y="11731"/>
                  </a:lnTo>
                  <a:lnTo>
                    <a:pt x="76352" y="10970"/>
                  </a:lnTo>
                  <a:lnTo>
                    <a:pt x="76624" y="10210"/>
                  </a:lnTo>
                  <a:lnTo>
                    <a:pt x="77221" y="8635"/>
                  </a:lnTo>
                  <a:lnTo>
                    <a:pt x="77710" y="7006"/>
                  </a:lnTo>
                  <a:lnTo>
                    <a:pt x="77927" y="6192"/>
                  </a:lnTo>
                  <a:lnTo>
                    <a:pt x="78144" y="5377"/>
                  </a:lnTo>
                  <a:lnTo>
                    <a:pt x="78253" y="4562"/>
                  </a:lnTo>
                  <a:lnTo>
                    <a:pt x="78416" y="3694"/>
                  </a:lnTo>
                  <a:lnTo>
                    <a:pt x="78416" y="3042"/>
                  </a:lnTo>
                  <a:lnTo>
                    <a:pt x="78470" y="2445"/>
                  </a:lnTo>
                  <a:lnTo>
                    <a:pt x="78416" y="1141"/>
                  </a:lnTo>
                  <a:lnTo>
                    <a:pt x="78361" y="815"/>
                  </a:lnTo>
                  <a:lnTo>
                    <a:pt x="78253" y="598"/>
                  </a:lnTo>
                  <a:lnTo>
                    <a:pt x="78090" y="381"/>
                  </a:lnTo>
                  <a:lnTo>
                    <a:pt x="77818" y="272"/>
                  </a:lnTo>
                  <a:lnTo>
                    <a:pt x="77655" y="218"/>
                  </a:lnTo>
                  <a:lnTo>
                    <a:pt x="77493" y="218"/>
                  </a:lnTo>
                  <a:lnTo>
                    <a:pt x="77275" y="272"/>
                  </a:lnTo>
                  <a:lnTo>
                    <a:pt x="77004" y="435"/>
                  </a:lnTo>
                  <a:lnTo>
                    <a:pt x="76787" y="653"/>
                  </a:lnTo>
                  <a:lnTo>
                    <a:pt x="76406" y="1141"/>
                  </a:lnTo>
                  <a:lnTo>
                    <a:pt x="76081" y="1684"/>
                  </a:lnTo>
                  <a:lnTo>
                    <a:pt x="75809" y="2282"/>
                  </a:lnTo>
                  <a:lnTo>
                    <a:pt x="75646" y="2879"/>
                  </a:lnTo>
                  <a:lnTo>
                    <a:pt x="75103" y="5160"/>
                  </a:lnTo>
                  <a:lnTo>
                    <a:pt x="74506" y="7386"/>
                  </a:lnTo>
                  <a:lnTo>
                    <a:pt x="74180" y="8472"/>
                  </a:lnTo>
                  <a:lnTo>
                    <a:pt x="73800" y="9558"/>
                  </a:lnTo>
                  <a:lnTo>
                    <a:pt x="73420" y="10645"/>
                  </a:lnTo>
                  <a:lnTo>
                    <a:pt x="72985" y="11731"/>
                  </a:lnTo>
                  <a:lnTo>
                    <a:pt x="72334" y="13088"/>
                  </a:lnTo>
                  <a:lnTo>
                    <a:pt x="72062" y="13740"/>
                  </a:lnTo>
                  <a:lnTo>
                    <a:pt x="71845" y="14446"/>
                  </a:lnTo>
                  <a:lnTo>
                    <a:pt x="71736" y="14935"/>
                  </a:lnTo>
                  <a:lnTo>
                    <a:pt x="71519" y="15423"/>
                  </a:lnTo>
                  <a:lnTo>
                    <a:pt x="71302" y="15858"/>
                  </a:lnTo>
                  <a:lnTo>
                    <a:pt x="71030" y="16292"/>
                  </a:lnTo>
                  <a:lnTo>
                    <a:pt x="70379" y="17215"/>
                  </a:lnTo>
                  <a:lnTo>
                    <a:pt x="69781" y="18139"/>
                  </a:lnTo>
                  <a:lnTo>
                    <a:pt x="69238" y="19170"/>
                  </a:lnTo>
                  <a:lnTo>
                    <a:pt x="68750" y="20148"/>
                  </a:lnTo>
                  <a:lnTo>
                    <a:pt x="68206" y="21397"/>
                  </a:lnTo>
                  <a:lnTo>
                    <a:pt x="67555" y="22646"/>
                  </a:lnTo>
                  <a:lnTo>
                    <a:pt x="66849" y="23786"/>
                  </a:lnTo>
                  <a:lnTo>
                    <a:pt x="66089" y="24981"/>
                  </a:lnTo>
                  <a:lnTo>
                    <a:pt x="65600" y="25633"/>
                  </a:lnTo>
                  <a:lnTo>
                    <a:pt x="65057" y="26284"/>
                  </a:lnTo>
                  <a:lnTo>
                    <a:pt x="64514" y="26936"/>
                  </a:lnTo>
                  <a:lnTo>
                    <a:pt x="64297" y="27262"/>
                  </a:lnTo>
                  <a:lnTo>
                    <a:pt x="64134" y="27588"/>
                  </a:lnTo>
                  <a:lnTo>
                    <a:pt x="63971" y="27913"/>
                  </a:lnTo>
                  <a:lnTo>
                    <a:pt x="63754" y="28185"/>
                  </a:lnTo>
                  <a:lnTo>
                    <a:pt x="63591" y="28402"/>
                  </a:lnTo>
                  <a:lnTo>
                    <a:pt x="63373" y="28511"/>
                  </a:lnTo>
                  <a:lnTo>
                    <a:pt x="63156" y="28674"/>
                  </a:lnTo>
                  <a:lnTo>
                    <a:pt x="62939" y="28728"/>
                  </a:lnTo>
                  <a:lnTo>
                    <a:pt x="62342" y="28837"/>
                  </a:lnTo>
                  <a:lnTo>
                    <a:pt x="62124" y="28891"/>
                  </a:lnTo>
                  <a:lnTo>
                    <a:pt x="62016" y="28945"/>
                  </a:lnTo>
                  <a:lnTo>
                    <a:pt x="61961" y="29108"/>
                  </a:lnTo>
                  <a:lnTo>
                    <a:pt x="62287" y="29543"/>
                  </a:lnTo>
                  <a:lnTo>
                    <a:pt x="62396" y="29705"/>
                  </a:lnTo>
                  <a:lnTo>
                    <a:pt x="62396" y="29868"/>
                  </a:lnTo>
                  <a:lnTo>
                    <a:pt x="62342" y="29977"/>
                  </a:lnTo>
                  <a:lnTo>
                    <a:pt x="62233" y="30031"/>
                  </a:lnTo>
                  <a:lnTo>
                    <a:pt x="61799" y="30248"/>
                  </a:lnTo>
                  <a:lnTo>
                    <a:pt x="61581" y="30357"/>
                  </a:lnTo>
                  <a:lnTo>
                    <a:pt x="61310" y="30520"/>
                  </a:lnTo>
                  <a:lnTo>
                    <a:pt x="60930" y="30846"/>
                  </a:lnTo>
                  <a:lnTo>
                    <a:pt x="60712" y="31009"/>
                  </a:lnTo>
                  <a:lnTo>
                    <a:pt x="60495" y="31172"/>
                  </a:lnTo>
                  <a:lnTo>
                    <a:pt x="60224" y="31226"/>
                  </a:lnTo>
                  <a:lnTo>
                    <a:pt x="59844" y="31226"/>
                  </a:lnTo>
                  <a:lnTo>
                    <a:pt x="59789" y="31280"/>
                  </a:lnTo>
                  <a:lnTo>
                    <a:pt x="59735" y="31443"/>
                  </a:lnTo>
                  <a:lnTo>
                    <a:pt x="59681" y="31769"/>
                  </a:lnTo>
                  <a:lnTo>
                    <a:pt x="59301" y="32041"/>
                  </a:lnTo>
                  <a:lnTo>
                    <a:pt x="58920" y="32366"/>
                  </a:lnTo>
                  <a:lnTo>
                    <a:pt x="58269" y="33072"/>
                  </a:lnTo>
                  <a:lnTo>
                    <a:pt x="57617" y="33724"/>
                  </a:lnTo>
                  <a:lnTo>
                    <a:pt x="56965" y="34376"/>
                  </a:lnTo>
                  <a:lnTo>
                    <a:pt x="56640" y="34701"/>
                  </a:lnTo>
                  <a:lnTo>
                    <a:pt x="56259" y="34919"/>
                  </a:lnTo>
                  <a:lnTo>
                    <a:pt x="55825" y="35136"/>
                  </a:lnTo>
                  <a:lnTo>
                    <a:pt x="55391" y="35299"/>
                  </a:lnTo>
                  <a:lnTo>
                    <a:pt x="55228" y="35353"/>
                  </a:lnTo>
                  <a:lnTo>
                    <a:pt x="55065" y="35462"/>
                  </a:lnTo>
                  <a:lnTo>
                    <a:pt x="54793" y="35788"/>
                  </a:lnTo>
                  <a:lnTo>
                    <a:pt x="54630" y="35950"/>
                  </a:lnTo>
                  <a:lnTo>
                    <a:pt x="54413" y="36113"/>
                  </a:lnTo>
                  <a:lnTo>
                    <a:pt x="54033" y="36331"/>
                  </a:lnTo>
                  <a:lnTo>
                    <a:pt x="53599" y="36602"/>
                  </a:lnTo>
                  <a:lnTo>
                    <a:pt x="53164" y="36819"/>
                  </a:lnTo>
                  <a:lnTo>
                    <a:pt x="52295" y="37254"/>
                  </a:lnTo>
                  <a:lnTo>
                    <a:pt x="51372" y="37580"/>
                  </a:lnTo>
                  <a:lnTo>
                    <a:pt x="50503" y="37851"/>
                  </a:lnTo>
                  <a:lnTo>
                    <a:pt x="49906" y="38068"/>
                  </a:lnTo>
                  <a:lnTo>
                    <a:pt x="49363" y="38340"/>
                  </a:lnTo>
                  <a:lnTo>
                    <a:pt x="48874" y="38666"/>
                  </a:lnTo>
                  <a:lnTo>
                    <a:pt x="48440" y="39100"/>
                  </a:lnTo>
                  <a:lnTo>
                    <a:pt x="47951" y="39535"/>
                  </a:lnTo>
                  <a:lnTo>
                    <a:pt x="47408" y="39860"/>
                  </a:lnTo>
                  <a:lnTo>
                    <a:pt x="47136" y="39969"/>
                  </a:lnTo>
                  <a:lnTo>
                    <a:pt x="46865" y="40078"/>
                  </a:lnTo>
                  <a:lnTo>
                    <a:pt x="46539" y="40078"/>
                  </a:lnTo>
                  <a:lnTo>
                    <a:pt x="46213" y="40132"/>
                  </a:lnTo>
                  <a:lnTo>
                    <a:pt x="45616" y="40132"/>
                  </a:lnTo>
                  <a:lnTo>
                    <a:pt x="45073" y="40295"/>
                  </a:lnTo>
                  <a:lnTo>
                    <a:pt x="44801" y="40458"/>
                  </a:lnTo>
                  <a:lnTo>
                    <a:pt x="44584" y="40621"/>
                  </a:lnTo>
                  <a:lnTo>
                    <a:pt x="44367" y="40784"/>
                  </a:lnTo>
                  <a:lnTo>
                    <a:pt x="44150" y="41001"/>
                  </a:lnTo>
                  <a:lnTo>
                    <a:pt x="43932" y="41327"/>
                  </a:lnTo>
                  <a:lnTo>
                    <a:pt x="43769" y="41381"/>
                  </a:lnTo>
                  <a:lnTo>
                    <a:pt x="43661" y="41435"/>
                  </a:lnTo>
                  <a:lnTo>
                    <a:pt x="43498" y="41489"/>
                  </a:lnTo>
                  <a:lnTo>
                    <a:pt x="43389" y="41435"/>
                  </a:lnTo>
                  <a:lnTo>
                    <a:pt x="43064" y="41327"/>
                  </a:lnTo>
                  <a:lnTo>
                    <a:pt x="42629" y="41164"/>
                  </a:lnTo>
                  <a:lnTo>
                    <a:pt x="42249" y="41055"/>
                  </a:lnTo>
                  <a:lnTo>
                    <a:pt x="41869" y="41001"/>
                  </a:lnTo>
                  <a:lnTo>
                    <a:pt x="41489" y="41001"/>
                  </a:lnTo>
                  <a:lnTo>
                    <a:pt x="41109" y="41055"/>
                  </a:lnTo>
                  <a:lnTo>
                    <a:pt x="40728" y="41164"/>
                  </a:lnTo>
                  <a:lnTo>
                    <a:pt x="40348" y="41327"/>
                  </a:lnTo>
                  <a:lnTo>
                    <a:pt x="39968" y="41489"/>
                  </a:lnTo>
                  <a:lnTo>
                    <a:pt x="39642" y="41707"/>
                  </a:lnTo>
                  <a:lnTo>
                    <a:pt x="39317" y="41815"/>
                  </a:lnTo>
                  <a:lnTo>
                    <a:pt x="38991" y="41870"/>
                  </a:lnTo>
                  <a:lnTo>
                    <a:pt x="38665" y="41815"/>
                  </a:lnTo>
                  <a:lnTo>
                    <a:pt x="38230" y="41761"/>
                  </a:lnTo>
                  <a:lnTo>
                    <a:pt x="37905" y="41707"/>
                  </a:lnTo>
                  <a:lnTo>
                    <a:pt x="37524" y="41761"/>
                  </a:lnTo>
                  <a:lnTo>
                    <a:pt x="37144" y="41924"/>
                  </a:lnTo>
                  <a:lnTo>
                    <a:pt x="36764" y="42033"/>
                  </a:lnTo>
                  <a:lnTo>
                    <a:pt x="36601" y="42033"/>
                  </a:lnTo>
                  <a:lnTo>
                    <a:pt x="36384" y="41978"/>
                  </a:lnTo>
                  <a:lnTo>
                    <a:pt x="35624" y="41761"/>
                  </a:lnTo>
                  <a:lnTo>
                    <a:pt x="34809" y="41598"/>
                  </a:lnTo>
                  <a:lnTo>
                    <a:pt x="34049" y="41489"/>
                  </a:lnTo>
                  <a:lnTo>
                    <a:pt x="33234" y="41435"/>
                  </a:lnTo>
                  <a:lnTo>
                    <a:pt x="31605" y="41327"/>
                  </a:lnTo>
                  <a:lnTo>
                    <a:pt x="30791" y="41272"/>
                  </a:lnTo>
                  <a:lnTo>
                    <a:pt x="29976" y="41109"/>
                  </a:lnTo>
                  <a:lnTo>
                    <a:pt x="27424" y="40675"/>
                  </a:lnTo>
                  <a:lnTo>
                    <a:pt x="26121" y="40458"/>
                  </a:lnTo>
                  <a:lnTo>
                    <a:pt x="24817" y="40295"/>
                  </a:lnTo>
                  <a:lnTo>
                    <a:pt x="24220" y="40186"/>
                  </a:lnTo>
                  <a:lnTo>
                    <a:pt x="23623" y="40023"/>
                  </a:lnTo>
                  <a:lnTo>
                    <a:pt x="22482" y="39589"/>
                  </a:lnTo>
                  <a:lnTo>
                    <a:pt x="21939" y="39372"/>
                  </a:lnTo>
                  <a:lnTo>
                    <a:pt x="21342" y="39209"/>
                  </a:lnTo>
                  <a:lnTo>
                    <a:pt x="20744" y="39100"/>
                  </a:lnTo>
                  <a:lnTo>
                    <a:pt x="20147" y="39046"/>
                  </a:lnTo>
                  <a:lnTo>
                    <a:pt x="20038" y="39046"/>
                  </a:lnTo>
                  <a:lnTo>
                    <a:pt x="19930" y="38937"/>
                  </a:lnTo>
                  <a:lnTo>
                    <a:pt x="19767" y="38774"/>
                  </a:lnTo>
                  <a:lnTo>
                    <a:pt x="19495" y="38503"/>
                  </a:lnTo>
                  <a:lnTo>
                    <a:pt x="19224" y="38231"/>
                  </a:lnTo>
                  <a:lnTo>
                    <a:pt x="18898" y="38014"/>
                  </a:lnTo>
                  <a:lnTo>
                    <a:pt x="18627" y="37851"/>
                  </a:lnTo>
                  <a:lnTo>
                    <a:pt x="18246" y="37742"/>
                  </a:lnTo>
                  <a:lnTo>
                    <a:pt x="17921" y="37688"/>
                  </a:lnTo>
                  <a:lnTo>
                    <a:pt x="17486" y="37688"/>
                  </a:lnTo>
                  <a:lnTo>
                    <a:pt x="17106" y="37742"/>
                  </a:lnTo>
                  <a:lnTo>
                    <a:pt x="17160" y="37362"/>
                  </a:lnTo>
                  <a:lnTo>
                    <a:pt x="17215" y="37091"/>
                  </a:lnTo>
                  <a:lnTo>
                    <a:pt x="17160" y="36928"/>
                  </a:lnTo>
                  <a:lnTo>
                    <a:pt x="17160" y="36765"/>
                  </a:lnTo>
                  <a:lnTo>
                    <a:pt x="17052" y="36656"/>
                  </a:lnTo>
                  <a:lnTo>
                    <a:pt x="16889" y="36548"/>
                  </a:lnTo>
                  <a:lnTo>
                    <a:pt x="16454" y="36276"/>
                  </a:lnTo>
                  <a:lnTo>
                    <a:pt x="16074" y="35950"/>
                  </a:lnTo>
                  <a:lnTo>
                    <a:pt x="15694" y="35625"/>
                  </a:lnTo>
                  <a:lnTo>
                    <a:pt x="15368" y="35299"/>
                  </a:lnTo>
                  <a:lnTo>
                    <a:pt x="14717" y="34539"/>
                  </a:lnTo>
                  <a:lnTo>
                    <a:pt x="14174" y="33724"/>
                  </a:lnTo>
                  <a:lnTo>
                    <a:pt x="13848" y="33290"/>
                  </a:lnTo>
                  <a:lnTo>
                    <a:pt x="13576" y="32964"/>
                  </a:lnTo>
                  <a:lnTo>
                    <a:pt x="12925" y="32203"/>
                  </a:lnTo>
                  <a:lnTo>
                    <a:pt x="12762" y="32041"/>
                  </a:lnTo>
                  <a:lnTo>
                    <a:pt x="12599" y="31932"/>
                  </a:lnTo>
                  <a:lnTo>
                    <a:pt x="12164" y="31769"/>
                  </a:lnTo>
                  <a:lnTo>
                    <a:pt x="11730" y="31606"/>
                  </a:lnTo>
                  <a:lnTo>
                    <a:pt x="11567" y="31497"/>
                  </a:lnTo>
                  <a:lnTo>
                    <a:pt x="11404" y="31335"/>
                  </a:lnTo>
                  <a:lnTo>
                    <a:pt x="11187" y="30954"/>
                  </a:lnTo>
                  <a:lnTo>
                    <a:pt x="11024" y="30520"/>
                  </a:lnTo>
                  <a:lnTo>
                    <a:pt x="10807" y="30086"/>
                  </a:lnTo>
                  <a:lnTo>
                    <a:pt x="10644" y="29923"/>
                  </a:lnTo>
                  <a:lnTo>
                    <a:pt x="10481" y="29705"/>
                  </a:lnTo>
                  <a:lnTo>
                    <a:pt x="9938" y="29108"/>
                  </a:lnTo>
                  <a:lnTo>
                    <a:pt x="9503" y="28456"/>
                  </a:lnTo>
                  <a:lnTo>
                    <a:pt x="9123" y="27750"/>
                  </a:lnTo>
                  <a:lnTo>
                    <a:pt x="8852" y="26990"/>
                  </a:lnTo>
                  <a:lnTo>
                    <a:pt x="8689" y="26501"/>
                  </a:lnTo>
                  <a:lnTo>
                    <a:pt x="8472" y="26067"/>
                  </a:lnTo>
                  <a:lnTo>
                    <a:pt x="8091" y="25252"/>
                  </a:lnTo>
                  <a:lnTo>
                    <a:pt x="7711" y="24492"/>
                  </a:lnTo>
                  <a:lnTo>
                    <a:pt x="7440" y="23623"/>
                  </a:lnTo>
                  <a:lnTo>
                    <a:pt x="7331" y="23243"/>
                  </a:lnTo>
                  <a:lnTo>
                    <a:pt x="7223" y="22809"/>
                  </a:lnTo>
                  <a:lnTo>
                    <a:pt x="7005" y="21288"/>
                  </a:lnTo>
                  <a:lnTo>
                    <a:pt x="6625" y="19768"/>
                  </a:lnTo>
                  <a:lnTo>
                    <a:pt x="6191" y="18301"/>
                  </a:lnTo>
                  <a:lnTo>
                    <a:pt x="5648" y="16890"/>
                  </a:lnTo>
                  <a:lnTo>
                    <a:pt x="5376" y="16075"/>
                  </a:lnTo>
                  <a:lnTo>
                    <a:pt x="5159" y="15260"/>
                  </a:lnTo>
                  <a:lnTo>
                    <a:pt x="4996" y="14446"/>
                  </a:lnTo>
                  <a:lnTo>
                    <a:pt x="4833" y="13631"/>
                  </a:lnTo>
                  <a:lnTo>
                    <a:pt x="4670" y="12002"/>
                  </a:lnTo>
                  <a:lnTo>
                    <a:pt x="4507" y="10373"/>
                  </a:lnTo>
                  <a:lnTo>
                    <a:pt x="4453" y="9558"/>
                  </a:lnTo>
                  <a:lnTo>
                    <a:pt x="4344" y="8798"/>
                  </a:lnTo>
                  <a:lnTo>
                    <a:pt x="4236" y="8038"/>
                  </a:lnTo>
                  <a:lnTo>
                    <a:pt x="4073" y="7278"/>
                  </a:lnTo>
                  <a:lnTo>
                    <a:pt x="3856" y="6409"/>
                  </a:lnTo>
                  <a:lnTo>
                    <a:pt x="3693" y="5540"/>
                  </a:lnTo>
                  <a:lnTo>
                    <a:pt x="3530" y="3802"/>
                  </a:lnTo>
                  <a:lnTo>
                    <a:pt x="3421" y="3259"/>
                  </a:lnTo>
                  <a:lnTo>
                    <a:pt x="3313" y="2825"/>
                  </a:lnTo>
                  <a:lnTo>
                    <a:pt x="3150" y="2390"/>
                  </a:lnTo>
                  <a:lnTo>
                    <a:pt x="2933" y="2010"/>
                  </a:lnTo>
                  <a:lnTo>
                    <a:pt x="2715" y="1630"/>
                  </a:lnTo>
                  <a:lnTo>
                    <a:pt x="2444" y="1304"/>
                  </a:lnTo>
                  <a:lnTo>
                    <a:pt x="2118" y="978"/>
                  </a:lnTo>
                  <a:lnTo>
                    <a:pt x="1738" y="653"/>
                  </a:lnTo>
                  <a:lnTo>
                    <a:pt x="1412" y="381"/>
                  </a:lnTo>
                  <a:lnTo>
                    <a:pt x="1086" y="109"/>
                  </a:lnTo>
                  <a:lnTo>
                    <a:pt x="9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6"/>
            <p:cNvSpPr/>
            <p:nvPr/>
          </p:nvSpPr>
          <p:spPr>
            <a:xfrm>
              <a:off x="6071775" y="1467950"/>
              <a:ext cx="609575" cy="520000"/>
            </a:xfrm>
            <a:custGeom>
              <a:avLst/>
              <a:gdLst/>
              <a:ahLst/>
              <a:cxnLst/>
              <a:rect l="l" t="t" r="r" b="b"/>
              <a:pathLst>
                <a:path w="24383" h="20800" extrusionOk="0">
                  <a:moveTo>
                    <a:pt x="12164" y="2282"/>
                  </a:moveTo>
                  <a:lnTo>
                    <a:pt x="13902" y="2608"/>
                  </a:lnTo>
                  <a:lnTo>
                    <a:pt x="14771" y="2825"/>
                  </a:lnTo>
                  <a:lnTo>
                    <a:pt x="15640" y="3096"/>
                  </a:lnTo>
                  <a:lnTo>
                    <a:pt x="16454" y="3368"/>
                  </a:lnTo>
                  <a:lnTo>
                    <a:pt x="17323" y="3694"/>
                  </a:lnTo>
                  <a:lnTo>
                    <a:pt x="18138" y="4074"/>
                  </a:lnTo>
                  <a:lnTo>
                    <a:pt x="18898" y="4454"/>
                  </a:lnTo>
                  <a:lnTo>
                    <a:pt x="19387" y="4780"/>
                  </a:lnTo>
                  <a:lnTo>
                    <a:pt x="19821" y="5160"/>
                  </a:lnTo>
                  <a:lnTo>
                    <a:pt x="20201" y="5540"/>
                  </a:lnTo>
                  <a:lnTo>
                    <a:pt x="20527" y="5974"/>
                  </a:lnTo>
                  <a:lnTo>
                    <a:pt x="21179" y="6898"/>
                  </a:lnTo>
                  <a:lnTo>
                    <a:pt x="21776" y="7875"/>
                  </a:lnTo>
                  <a:lnTo>
                    <a:pt x="21831" y="7984"/>
                  </a:lnTo>
                  <a:lnTo>
                    <a:pt x="21831" y="8147"/>
                  </a:lnTo>
                  <a:lnTo>
                    <a:pt x="21722" y="8744"/>
                  </a:lnTo>
                  <a:lnTo>
                    <a:pt x="21613" y="9341"/>
                  </a:lnTo>
                  <a:lnTo>
                    <a:pt x="21613" y="9939"/>
                  </a:lnTo>
                  <a:lnTo>
                    <a:pt x="21668" y="10264"/>
                  </a:lnTo>
                  <a:lnTo>
                    <a:pt x="21776" y="10536"/>
                  </a:lnTo>
                  <a:lnTo>
                    <a:pt x="21776" y="10645"/>
                  </a:lnTo>
                  <a:lnTo>
                    <a:pt x="21668" y="10753"/>
                  </a:lnTo>
                  <a:lnTo>
                    <a:pt x="21450" y="10862"/>
                  </a:lnTo>
                  <a:lnTo>
                    <a:pt x="21233" y="11133"/>
                  </a:lnTo>
                  <a:lnTo>
                    <a:pt x="21016" y="11405"/>
                  </a:lnTo>
                  <a:lnTo>
                    <a:pt x="20690" y="12002"/>
                  </a:lnTo>
                  <a:lnTo>
                    <a:pt x="20419" y="12600"/>
                  </a:lnTo>
                  <a:lnTo>
                    <a:pt x="20093" y="13197"/>
                  </a:lnTo>
                  <a:lnTo>
                    <a:pt x="20039" y="13305"/>
                  </a:lnTo>
                  <a:lnTo>
                    <a:pt x="20039" y="13414"/>
                  </a:lnTo>
                  <a:lnTo>
                    <a:pt x="20093" y="13523"/>
                  </a:lnTo>
                  <a:lnTo>
                    <a:pt x="20201" y="13631"/>
                  </a:lnTo>
                  <a:lnTo>
                    <a:pt x="20473" y="13794"/>
                  </a:lnTo>
                  <a:lnTo>
                    <a:pt x="20582" y="13903"/>
                  </a:lnTo>
                  <a:lnTo>
                    <a:pt x="20636" y="14066"/>
                  </a:lnTo>
                  <a:lnTo>
                    <a:pt x="20582" y="14174"/>
                  </a:lnTo>
                  <a:lnTo>
                    <a:pt x="20527" y="14283"/>
                  </a:lnTo>
                  <a:lnTo>
                    <a:pt x="20364" y="14392"/>
                  </a:lnTo>
                  <a:lnTo>
                    <a:pt x="20093" y="14554"/>
                  </a:lnTo>
                  <a:lnTo>
                    <a:pt x="19713" y="14717"/>
                  </a:lnTo>
                  <a:lnTo>
                    <a:pt x="19387" y="14935"/>
                  </a:lnTo>
                  <a:lnTo>
                    <a:pt x="19115" y="15152"/>
                  </a:lnTo>
                  <a:lnTo>
                    <a:pt x="18844" y="15423"/>
                  </a:lnTo>
                  <a:lnTo>
                    <a:pt x="18518" y="15749"/>
                  </a:lnTo>
                  <a:lnTo>
                    <a:pt x="18138" y="16075"/>
                  </a:lnTo>
                  <a:lnTo>
                    <a:pt x="17758" y="16347"/>
                  </a:lnTo>
                  <a:lnTo>
                    <a:pt x="17323" y="16564"/>
                  </a:lnTo>
                  <a:lnTo>
                    <a:pt x="16835" y="16781"/>
                  </a:lnTo>
                  <a:lnTo>
                    <a:pt x="16400" y="17053"/>
                  </a:lnTo>
                  <a:lnTo>
                    <a:pt x="15803" y="17487"/>
                  </a:lnTo>
                  <a:lnTo>
                    <a:pt x="15205" y="17813"/>
                  </a:lnTo>
                  <a:lnTo>
                    <a:pt x="14554" y="18084"/>
                  </a:lnTo>
                  <a:lnTo>
                    <a:pt x="13848" y="18247"/>
                  </a:lnTo>
                  <a:lnTo>
                    <a:pt x="13196" y="18356"/>
                  </a:lnTo>
                  <a:lnTo>
                    <a:pt x="11784" y="18356"/>
                  </a:lnTo>
                  <a:lnTo>
                    <a:pt x="11133" y="18247"/>
                  </a:lnTo>
                  <a:lnTo>
                    <a:pt x="10372" y="18139"/>
                  </a:lnTo>
                  <a:lnTo>
                    <a:pt x="9666" y="17976"/>
                  </a:lnTo>
                  <a:lnTo>
                    <a:pt x="8960" y="17704"/>
                  </a:lnTo>
                  <a:lnTo>
                    <a:pt x="8309" y="17433"/>
                  </a:lnTo>
                  <a:lnTo>
                    <a:pt x="7657" y="17161"/>
                  </a:lnTo>
                  <a:lnTo>
                    <a:pt x="6951" y="16781"/>
                  </a:lnTo>
                  <a:lnTo>
                    <a:pt x="6354" y="16401"/>
                  </a:lnTo>
                  <a:lnTo>
                    <a:pt x="5756" y="15966"/>
                  </a:lnTo>
                  <a:lnTo>
                    <a:pt x="4942" y="15315"/>
                  </a:lnTo>
                  <a:lnTo>
                    <a:pt x="4670" y="15098"/>
                  </a:lnTo>
                  <a:lnTo>
                    <a:pt x="4562" y="14989"/>
                  </a:lnTo>
                  <a:lnTo>
                    <a:pt x="4507" y="14880"/>
                  </a:lnTo>
                  <a:lnTo>
                    <a:pt x="4507" y="14554"/>
                  </a:lnTo>
                  <a:lnTo>
                    <a:pt x="4453" y="14229"/>
                  </a:lnTo>
                  <a:lnTo>
                    <a:pt x="4290" y="13577"/>
                  </a:lnTo>
                  <a:lnTo>
                    <a:pt x="4127" y="12980"/>
                  </a:lnTo>
                  <a:lnTo>
                    <a:pt x="4073" y="12654"/>
                  </a:lnTo>
                  <a:lnTo>
                    <a:pt x="4019" y="12382"/>
                  </a:lnTo>
                  <a:lnTo>
                    <a:pt x="4019" y="11839"/>
                  </a:lnTo>
                  <a:lnTo>
                    <a:pt x="3964" y="11351"/>
                  </a:lnTo>
                  <a:lnTo>
                    <a:pt x="3856" y="10862"/>
                  </a:lnTo>
                  <a:lnTo>
                    <a:pt x="3639" y="10427"/>
                  </a:lnTo>
                  <a:lnTo>
                    <a:pt x="3530" y="9993"/>
                  </a:lnTo>
                  <a:lnTo>
                    <a:pt x="3530" y="9830"/>
                  </a:lnTo>
                  <a:lnTo>
                    <a:pt x="3530" y="9721"/>
                  </a:lnTo>
                  <a:lnTo>
                    <a:pt x="3584" y="9558"/>
                  </a:lnTo>
                  <a:lnTo>
                    <a:pt x="3693" y="9450"/>
                  </a:lnTo>
                  <a:lnTo>
                    <a:pt x="4019" y="9287"/>
                  </a:lnTo>
                  <a:lnTo>
                    <a:pt x="4399" y="9124"/>
                  </a:lnTo>
                  <a:lnTo>
                    <a:pt x="4562" y="8961"/>
                  </a:lnTo>
                  <a:lnTo>
                    <a:pt x="4670" y="8853"/>
                  </a:lnTo>
                  <a:lnTo>
                    <a:pt x="4779" y="8690"/>
                  </a:lnTo>
                  <a:lnTo>
                    <a:pt x="4833" y="8472"/>
                  </a:lnTo>
                  <a:lnTo>
                    <a:pt x="4833" y="8309"/>
                  </a:lnTo>
                  <a:lnTo>
                    <a:pt x="4833" y="8038"/>
                  </a:lnTo>
                  <a:lnTo>
                    <a:pt x="4833" y="7929"/>
                  </a:lnTo>
                  <a:lnTo>
                    <a:pt x="4888" y="7821"/>
                  </a:lnTo>
                  <a:lnTo>
                    <a:pt x="5322" y="7278"/>
                  </a:lnTo>
                  <a:lnTo>
                    <a:pt x="5702" y="6735"/>
                  </a:lnTo>
                  <a:lnTo>
                    <a:pt x="6462" y="5649"/>
                  </a:lnTo>
                  <a:lnTo>
                    <a:pt x="6897" y="5160"/>
                  </a:lnTo>
                  <a:lnTo>
                    <a:pt x="7331" y="4671"/>
                  </a:lnTo>
                  <a:lnTo>
                    <a:pt x="7874" y="4237"/>
                  </a:lnTo>
                  <a:lnTo>
                    <a:pt x="8417" y="3857"/>
                  </a:lnTo>
                  <a:lnTo>
                    <a:pt x="9015" y="3476"/>
                  </a:lnTo>
                  <a:lnTo>
                    <a:pt x="9612" y="3096"/>
                  </a:lnTo>
                  <a:lnTo>
                    <a:pt x="10209" y="2716"/>
                  </a:lnTo>
                  <a:lnTo>
                    <a:pt x="10807" y="2445"/>
                  </a:lnTo>
                  <a:lnTo>
                    <a:pt x="11133" y="2390"/>
                  </a:lnTo>
                  <a:lnTo>
                    <a:pt x="11458" y="2282"/>
                  </a:lnTo>
                  <a:close/>
                  <a:moveTo>
                    <a:pt x="11893" y="1"/>
                  </a:moveTo>
                  <a:lnTo>
                    <a:pt x="11187" y="55"/>
                  </a:lnTo>
                  <a:lnTo>
                    <a:pt x="10427" y="164"/>
                  </a:lnTo>
                  <a:lnTo>
                    <a:pt x="9666" y="272"/>
                  </a:lnTo>
                  <a:lnTo>
                    <a:pt x="8906" y="435"/>
                  </a:lnTo>
                  <a:lnTo>
                    <a:pt x="8635" y="490"/>
                  </a:lnTo>
                  <a:lnTo>
                    <a:pt x="8363" y="598"/>
                  </a:lnTo>
                  <a:lnTo>
                    <a:pt x="7820" y="870"/>
                  </a:lnTo>
                  <a:lnTo>
                    <a:pt x="7494" y="978"/>
                  </a:lnTo>
                  <a:lnTo>
                    <a:pt x="7223" y="1087"/>
                  </a:lnTo>
                  <a:lnTo>
                    <a:pt x="6517" y="1087"/>
                  </a:lnTo>
                  <a:lnTo>
                    <a:pt x="6408" y="1141"/>
                  </a:lnTo>
                  <a:lnTo>
                    <a:pt x="6191" y="1304"/>
                  </a:lnTo>
                  <a:lnTo>
                    <a:pt x="6028" y="1576"/>
                  </a:lnTo>
                  <a:lnTo>
                    <a:pt x="5811" y="1739"/>
                  </a:lnTo>
                  <a:lnTo>
                    <a:pt x="5594" y="1902"/>
                  </a:lnTo>
                  <a:lnTo>
                    <a:pt x="5322" y="1956"/>
                  </a:lnTo>
                  <a:lnTo>
                    <a:pt x="5105" y="2064"/>
                  </a:lnTo>
                  <a:lnTo>
                    <a:pt x="3964" y="2064"/>
                  </a:lnTo>
                  <a:lnTo>
                    <a:pt x="3856" y="2119"/>
                  </a:lnTo>
                  <a:lnTo>
                    <a:pt x="3856" y="2173"/>
                  </a:lnTo>
                  <a:lnTo>
                    <a:pt x="3964" y="2499"/>
                  </a:lnTo>
                  <a:lnTo>
                    <a:pt x="3964" y="2770"/>
                  </a:lnTo>
                  <a:lnTo>
                    <a:pt x="3856" y="2933"/>
                  </a:lnTo>
                  <a:lnTo>
                    <a:pt x="3693" y="3042"/>
                  </a:lnTo>
                  <a:lnTo>
                    <a:pt x="3313" y="3259"/>
                  </a:lnTo>
                  <a:lnTo>
                    <a:pt x="3096" y="3368"/>
                  </a:lnTo>
                  <a:lnTo>
                    <a:pt x="2933" y="3476"/>
                  </a:lnTo>
                  <a:lnTo>
                    <a:pt x="2824" y="3639"/>
                  </a:lnTo>
                  <a:lnTo>
                    <a:pt x="2607" y="3748"/>
                  </a:lnTo>
                  <a:lnTo>
                    <a:pt x="2227" y="3965"/>
                  </a:lnTo>
                  <a:lnTo>
                    <a:pt x="2064" y="4074"/>
                  </a:lnTo>
                  <a:lnTo>
                    <a:pt x="2009" y="4291"/>
                  </a:lnTo>
                  <a:lnTo>
                    <a:pt x="2064" y="4508"/>
                  </a:lnTo>
                  <a:lnTo>
                    <a:pt x="2227" y="4834"/>
                  </a:lnTo>
                  <a:lnTo>
                    <a:pt x="2227" y="4943"/>
                  </a:lnTo>
                  <a:lnTo>
                    <a:pt x="2118" y="5051"/>
                  </a:lnTo>
                  <a:lnTo>
                    <a:pt x="1847" y="5106"/>
                  </a:lnTo>
                  <a:lnTo>
                    <a:pt x="1629" y="5268"/>
                  </a:lnTo>
                  <a:lnTo>
                    <a:pt x="1466" y="5431"/>
                  </a:lnTo>
                  <a:lnTo>
                    <a:pt x="1358" y="5594"/>
                  </a:lnTo>
                  <a:lnTo>
                    <a:pt x="1249" y="5811"/>
                  </a:lnTo>
                  <a:lnTo>
                    <a:pt x="1249" y="6083"/>
                  </a:lnTo>
                  <a:lnTo>
                    <a:pt x="1195" y="6572"/>
                  </a:lnTo>
                  <a:lnTo>
                    <a:pt x="1141" y="6735"/>
                  </a:lnTo>
                  <a:lnTo>
                    <a:pt x="978" y="6898"/>
                  </a:lnTo>
                  <a:lnTo>
                    <a:pt x="760" y="7006"/>
                  </a:lnTo>
                  <a:lnTo>
                    <a:pt x="598" y="7169"/>
                  </a:lnTo>
                  <a:lnTo>
                    <a:pt x="489" y="7332"/>
                  </a:lnTo>
                  <a:lnTo>
                    <a:pt x="435" y="7549"/>
                  </a:lnTo>
                  <a:lnTo>
                    <a:pt x="435" y="7984"/>
                  </a:lnTo>
                  <a:lnTo>
                    <a:pt x="380" y="8201"/>
                  </a:lnTo>
                  <a:lnTo>
                    <a:pt x="272" y="8418"/>
                  </a:lnTo>
                  <a:lnTo>
                    <a:pt x="55" y="8798"/>
                  </a:lnTo>
                  <a:lnTo>
                    <a:pt x="0" y="9015"/>
                  </a:lnTo>
                  <a:lnTo>
                    <a:pt x="0" y="9233"/>
                  </a:lnTo>
                  <a:lnTo>
                    <a:pt x="0" y="9450"/>
                  </a:lnTo>
                  <a:lnTo>
                    <a:pt x="55" y="9667"/>
                  </a:lnTo>
                  <a:lnTo>
                    <a:pt x="163" y="9830"/>
                  </a:lnTo>
                  <a:lnTo>
                    <a:pt x="326" y="10047"/>
                  </a:lnTo>
                  <a:lnTo>
                    <a:pt x="380" y="10156"/>
                  </a:lnTo>
                  <a:lnTo>
                    <a:pt x="435" y="10319"/>
                  </a:lnTo>
                  <a:lnTo>
                    <a:pt x="380" y="10427"/>
                  </a:lnTo>
                  <a:lnTo>
                    <a:pt x="326" y="10536"/>
                  </a:lnTo>
                  <a:lnTo>
                    <a:pt x="217" y="10699"/>
                  </a:lnTo>
                  <a:lnTo>
                    <a:pt x="109" y="10862"/>
                  </a:lnTo>
                  <a:lnTo>
                    <a:pt x="55" y="10970"/>
                  </a:lnTo>
                  <a:lnTo>
                    <a:pt x="55" y="11133"/>
                  </a:lnTo>
                  <a:lnTo>
                    <a:pt x="55" y="11296"/>
                  </a:lnTo>
                  <a:lnTo>
                    <a:pt x="163" y="11459"/>
                  </a:lnTo>
                  <a:lnTo>
                    <a:pt x="380" y="11731"/>
                  </a:lnTo>
                  <a:lnTo>
                    <a:pt x="489" y="11948"/>
                  </a:lnTo>
                  <a:lnTo>
                    <a:pt x="543" y="12165"/>
                  </a:lnTo>
                  <a:lnTo>
                    <a:pt x="489" y="12600"/>
                  </a:lnTo>
                  <a:lnTo>
                    <a:pt x="543" y="12925"/>
                  </a:lnTo>
                  <a:lnTo>
                    <a:pt x="598" y="13197"/>
                  </a:lnTo>
                  <a:lnTo>
                    <a:pt x="706" y="13468"/>
                  </a:lnTo>
                  <a:lnTo>
                    <a:pt x="923" y="13740"/>
                  </a:lnTo>
                  <a:lnTo>
                    <a:pt x="2227" y="15260"/>
                  </a:lnTo>
                  <a:lnTo>
                    <a:pt x="3530" y="16727"/>
                  </a:lnTo>
                  <a:lnTo>
                    <a:pt x="4019" y="17215"/>
                  </a:lnTo>
                  <a:lnTo>
                    <a:pt x="4507" y="17704"/>
                  </a:lnTo>
                  <a:lnTo>
                    <a:pt x="5051" y="18084"/>
                  </a:lnTo>
                  <a:lnTo>
                    <a:pt x="5539" y="18464"/>
                  </a:lnTo>
                  <a:lnTo>
                    <a:pt x="6137" y="18845"/>
                  </a:lnTo>
                  <a:lnTo>
                    <a:pt x="6680" y="19116"/>
                  </a:lnTo>
                  <a:lnTo>
                    <a:pt x="7277" y="19442"/>
                  </a:lnTo>
                  <a:lnTo>
                    <a:pt x="7929" y="19659"/>
                  </a:lnTo>
                  <a:lnTo>
                    <a:pt x="9341" y="20148"/>
                  </a:lnTo>
                  <a:lnTo>
                    <a:pt x="10101" y="20365"/>
                  </a:lnTo>
                  <a:lnTo>
                    <a:pt x="10807" y="20528"/>
                  </a:lnTo>
                  <a:lnTo>
                    <a:pt x="11567" y="20637"/>
                  </a:lnTo>
                  <a:lnTo>
                    <a:pt x="12327" y="20745"/>
                  </a:lnTo>
                  <a:lnTo>
                    <a:pt x="13033" y="20800"/>
                  </a:lnTo>
                  <a:lnTo>
                    <a:pt x="13794" y="20745"/>
                  </a:lnTo>
                  <a:lnTo>
                    <a:pt x="15043" y="20637"/>
                  </a:lnTo>
                  <a:lnTo>
                    <a:pt x="16292" y="20419"/>
                  </a:lnTo>
                  <a:lnTo>
                    <a:pt x="17486" y="20202"/>
                  </a:lnTo>
                  <a:lnTo>
                    <a:pt x="18735" y="19931"/>
                  </a:lnTo>
                  <a:lnTo>
                    <a:pt x="19441" y="19713"/>
                  </a:lnTo>
                  <a:lnTo>
                    <a:pt x="20039" y="19496"/>
                  </a:lnTo>
                  <a:lnTo>
                    <a:pt x="20473" y="19225"/>
                  </a:lnTo>
                  <a:lnTo>
                    <a:pt x="20907" y="18899"/>
                  </a:lnTo>
                  <a:lnTo>
                    <a:pt x="21233" y="18519"/>
                  </a:lnTo>
                  <a:lnTo>
                    <a:pt x="21505" y="18030"/>
                  </a:lnTo>
                  <a:lnTo>
                    <a:pt x="21722" y="17378"/>
                  </a:lnTo>
                  <a:lnTo>
                    <a:pt x="21994" y="16672"/>
                  </a:lnTo>
                  <a:lnTo>
                    <a:pt x="22156" y="16401"/>
                  </a:lnTo>
                  <a:lnTo>
                    <a:pt x="22319" y="16129"/>
                  </a:lnTo>
                  <a:lnTo>
                    <a:pt x="22591" y="15858"/>
                  </a:lnTo>
                  <a:lnTo>
                    <a:pt x="22645" y="15749"/>
                  </a:lnTo>
                  <a:lnTo>
                    <a:pt x="22645" y="15586"/>
                  </a:lnTo>
                  <a:lnTo>
                    <a:pt x="22591" y="15369"/>
                  </a:lnTo>
                  <a:lnTo>
                    <a:pt x="22591" y="15152"/>
                  </a:lnTo>
                  <a:lnTo>
                    <a:pt x="22591" y="14989"/>
                  </a:lnTo>
                  <a:lnTo>
                    <a:pt x="22699" y="14826"/>
                  </a:lnTo>
                  <a:lnTo>
                    <a:pt x="22808" y="14663"/>
                  </a:lnTo>
                  <a:lnTo>
                    <a:pt x="22917" y="14500"/>
                  </a:lnTo>
                  <a:lnTo>
                    <a:pt x="23297" y="14283"/>
                  </a:lnTo>
                  <a:lnTo>
                    <a:pt x="23405" y="14174"/>
                  </a:lnTo>
                  <a:lnTo>
                    <a:pt x="23514" y="14011"/>
                  </a:lnTo>
                  <a:lnTo>
                    <a:pt x="23623" y="13631"/>
                  </a:lnTo>
                  <a:lnTo>
                    <a:pt x="23840" y="12980"/>
                  </a:lnTo>
                  <a:lnTo>
                    <a:pt x="24003" y="12274"/>
                  </a:lnTo>
                  <a:lnTo>
                    <a:pt x="24111" y="11568"/>
                  </a:lnTo>
                  <a:lnTo>
                    <a:pt x="24166" y="10916"/>
                  </a:lnTo>
                  <a:lnTo>
                    <a:pt x="24274" y="9450"/>
                  </a:lnTo>
                  <a:lnTo>
                    <a:pt x="24383" y="7984"/>
                  </a:lnTo>
                  <a:lnTo>
                    <a:pt x="24329" y="7441"/>
                  </a:lnTo>
                  <a:lnTo>
                    <a:pt x="24274" y="6898"/>
                  </a:lnTo>
                  <a:lnTo>
                    <a:pt x="24057" y="6355"/>
                  </a:lnTo>
                  <a:lnTo>
                    <a:pt x="23948" y="6083"/>
                  </a:lnTo>
                  <a:lnTo>
                    <a:pt x="23786" y="5811"/>
                  </a:lnTo>
                  <a:lnTo>
                    <a:pt x="23080" y="4943"/>
                  </a:lnTo>
                  <a:lnTo>
                    <a:pt x="22319" y="4128"/>
                  </a:lnTo>
                  <a:lnTo>
                    <a:pt x="21885" y="3748"/>
                  </a:lnTo>
                  <a:lnTo>
                    <a:pt x="21450" y="3422"/>
                  </a:lnTo>
                  <a:lnTo>
                    <a:pt x="21016" y="3096"/>
                  </a:lnTo>
                  <a:lnTo>
                    <a:pt x="20473" y="2825"/>
                  </a:lnTo>
                  <a:lnTo>
                    <a:pt x="19115" y="2173"/>
                  </a:lnTo>
                  <a:lnTo>
                    <a:pt x="17703" y="1630"/>
                  </a:lnTo>
                  <a:lnTo>
                    <a:pt x="14880" y="544"/>
                  </a:lnTo>
                  <a:lnTo>
                    <a:pt x="14174" y="327"/>
                  </a:lnTo>
                  <a:lnTo>
                    <a:pt x="13413" y="164"/>
                  </a:lnTo>
                  <a:lnTo>
                    <a:pt x="12653" y="55"/>
                  </a:lnTo>
                  <a:lnTo>
                    <a:pt x="11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6263200" y="1647175"/>
              <a:ext cx="168350" cy="179225"/>
            </a:xfrm>
            <a:custGeom>
              <a:avLst/>
              <a:gdLst/>
              <a:ahLst/>
              <a:cxnLst/>
              <a:rect l="l" t="t" r="r" b="b"/>
              <a:pathLst>
                <a:path w="6734" h="7169" extrusionOk="0">
                  <a:moveTo>
                    <a:pt x="2281" y="0"/>
                  </a:moveTo>
                  <a:lnTo>
                    <a:pt x="1901" y="54"/>
                  </a:lnTo>
                  <a:lnTo>
                    <a:pt x="1575" y="163"/>
                  </a:lnTo>
                  <a:lnTo>
                    <a:pt x="1303" y="272"/>
                  </a:lnTo>
                  <a:lnTo>
                    <a:pt x="1032" y="435"/>
                  </a:lnTo>
                  <a:lnTo>
                    <a:pt x="760" y="597"/>
                  </a:lnTo>
                  <a:lnTo>
                    <a:pt x="543" y="815"/>
                  </a:lnTo>
                  <a:lnTo>
                    <a:pt x="380" y="1032"/>
                  </a:lnTo>
                  <a:lnTo>
                    <a:pt x="217" y="1303"/>
                  </a:lnTo>
                  <a:lnTo>
                    <a:pt x="109" y="1575"/>
                  </a:lnTo>
                  <a:lnTo>
                    <a:pt x="54" y="1846"/>
                  </a:lnTo>
                  <a:lnTo>
                    <a:pt x="54" y="2172"/>
                  </a:lnTo>
                  <a:lnTo>
                    <a:pt x="54" y="2498"/>
                  </a:lnTo>
                  <a:lnTo>
                    <a:pt x="109" y="2824"/>
                  </a:lnTo>
                  <a:lnTo>
                    <a:pt x="217" y="3204"/>
                  </a:lnTo>
                  <a:lnTo>
                    <a:pt x="326" y="3530"/>
                  </a:lnTo>
                  <a:lnTo>
                    <a:pt x="543" y="4019"/>
                  </a:lnTo>
                  <a:lnTo>
                    <a:pt x="706" y="4290"/>
                  </a:lnTo>
                  <a:lnTo>
                    <a:pt x="760" y="4507"/>
                  </a:lnTo>
                  <a:lnTo>
                    <a:pt x="760" y="4616"/>
                  </a:lnTo>
                  <a:lnTo>
                    <a:pt x="652" y="4725"/>
                  </a:lnTo>
                  <a:lnTo>
                    <a:pt x="489" y="4779"/>
                  </a:lnTo>
                  <a:lnTo>
                    <a:pt x="109" y="4779"/>
                  </a:lnTo>
                  <a:lnTo>
                    <a:pt x="54" y="4887"/>
                  </a:lnTo>
                  <a:lnTo>
                    <a:pt x="0" y="5050"/>
                  </a:lnTo>
                  <a:lnTo>
                    <a:pt x="0" y="5213"/>
                  </a:lnTo>
                  <a:lnTo>
                    <a:pt x="54" y="5376"/>
                  </a:lnTo>
                  <a:lnTo>
                    <a:pt x="109" y="5485"/>
                  </a:lnTo>
                  <a:lnTo>
                    <a:pt x="163" y="5593"/>
                  </a:lnTo>
                  <a:lnTo>
                    <a:pt x="272" y="5648"/>
                  </a:lnTo>
                  <a:lnTo>
                    <a:pt x="869" y="5702"/>
                  </a:lnTo>
                  <a:lnTo>
                    <a:pt x="1195" y="5811"/>
                  </a:lnTo>
                  <a:lnTo>
                    <a:pt x="1412" y="5919"/>
                  </a:lnTo>
                  <a:lnTo>
                    <a:pt x="1629" y="6082"/>
                  </a:lnTo>
                  <a:lnTo>
                    <a:pt x="1846" y="6299"/>
                  </a:lnTo>
                  <a:lnTo>
                    <a:pt x="2009" y="6517"/>
                  </a:lnTo>
                  <a:lnTo>
                    <a:pt x="2172" y="6842"/>
                  </a:lnTo>
                  <a:lnTo>
                    <a:pt x="2172" y="6897"/>
                  </a:lnTo>
                  <a:lnTo>
                    <a:pt x="2281" y="6897"/>
                  </a:lnTo>
                  <a:lnTo>
                    <a:pt x="2498" y="7005"/>
                  </a:lnTo>
                  <a:lnTo>
                    <a:pt x="2878" y="7114"/>
                  </a:lnTo>
                  <a:lnTo>
                    <a:pt x="3258" y="7168"/>
                  </a:lnTo>
                  <a:lnTo>
                    <a:pt x="3584" y="7168"/>
                  </a:lnTo>
                  <a:lnTo>
                    <a:pt x="3964" y="7114"/>
                  </a:lnTo>
                  <a:lnTo>
                    <a:pt x="4290" y="7060"/>
                  </a:lnTo>
                  <a:lnTo>
                    <a:pt x="4670" y="6951"/>
                  </a:lnTo>
                  <a:lnTo>
                    <a:pt x="4942" y="6788"/>
                  </a:lnTo>
                  <a:lnTo>
                    <a:pt x="5268" y="6625"/>
                  </a:lnTo>
                  <a:lnTo>
                    <a:pt x="5539" y="6408"/>
                  </a:lnTo>
                  <a:lnTo>
                    <a:pt x="5811" y="6136"/>
                  </a:lnTo>
                  <a:lnTo>
                    <a:pt x="6028" y="5865"/>
                  </a:lnTo>
                  <a:lnTo>
                    <a:pt x="6245" y="5593"/>
                  </a:lnTo>
                  <a:lnTo>
                    <a:pt x="6408" y="5268"/>
                  </a:lnTo>
                  <a:lnTo>
                    <a:pt x="6571" y="4887"/>
                  </a:lnTo>
                  <a:lnTo>
                    <a:pt x="6625" y="4562"/>
                  </a:lnTo>
                  <a:lnTo>
                    <a:pt x="6680" y="4127"/>
                  </a:lnTo>
                  <a:lnTo>
                    <a:pt x="6734" y="3638"/>
                  </a:lnTo>
                  <a:lnTo>
                    <a:pt x="6680" y="3095"/>
                  </a:lnTo>
                  <a:lnTo>
                    <a:pt x="6517" y="2661"/>
                  </a:lnTo>
                  <a:lnTo>
                    <a:pt x="6354" y="2227"/>
                  </a:lnTo>
                  <a:lnTo>
                    <a:pt x="6137" y="1792"/>
                  </a:lnTo>
                  <a:lnTo>
                    <a:pt x="5865" y="1358"/>
                  </a:lnTo>
                  <a:lnTo>
                    <a:pt x="5322" y="597"/>
                  </a:lnTo>
                  <a:lnTo>
                    <a:pt x="5105" y="380"/>
                  </a:lnTo>
                  <a:lnTo>
                    <a:pt x="4833" y="217"/>
                  </a:lnTo>
                  <a:lnTo>
                    <a:pt x="4507" y="109"/>
                  </a:lnTo>
                  <a:lnTo>
                    <a:pt x="4182" y="54"/>
                  </a:lnTo>
                  <a:lnTo>
                    <a:pt x="29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 name="Google Shape;101;p6"/>
          <p:cNvSpPr/>
          <p:nvPr/>
        </p:nvSpPr>
        <p:spPr>
          <a:xfrm rot="9298194" flipH="1">
            <a:off x="9952787" y="-1947943"/>
            <a:ext cx="3092156" cy="2637515"/>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3787C5">
              <a:alpha val="397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6"/>
          <p:cNvSpPr/>
          <p:nvPr/>
        </p:nvSpPr>
        <p:spPr>
          <a:xfrm rot="-4988191" flipH="1">
            <a:off x="10768625" y="-551415"/>
            <a:ext cx="2427384" cy="2201092"/>
          </a:xfrm>
          <a:custGeom>
            <a:avLst/>
            <a:gdLst/>
            <a:ahLst/>
            <a:cxnLst/>
            <a:rect l="l" t="t" r="r" b="b"/>
            <a:pathLst>
              <a:path w="72824" h="66035" extrusionOk="0">
                <a:moveTo>
                  <a:pt x="27044" y="17433"/>
                </a:moveTo>
                <a:lnTo>
                  <a:pt x="26936" y="17758"/>
                </a:lnTo>
                <a:lnTo>
                  <a:pt x="26827" y="18138"/>
                </a:lnTo>
                <a:lnTo>
                  <a:pt x="26447" y="18736"/>
                </a:lnTo>
                <a:lnTo>
                  <a:pt x="26067" y="19279"/>
                </a:lnTo>
                <a:lnTo>
                  <a:pt x="25850" y="19442"/>
                </a:lnTo>
                <a:lnTo>
                  <a:pt x="25741" y="19496"/>
                </a:lnTo>
                <a:lnTo>
                  <a:pt x="25687" y="19496"/>
                </a:lnTo>
                <a:lnTo>
                  <a:pt x="25524" y="19387"/>
                </a:lnTo>
                <a:lnTo>
                  <a:pt x="25524" y="19333"/>
                </a:lnTo>
                <a:lnTo>
                  <a:pt x="25524" y="19279"/>
                </a:lnTo>
                <a:lnTo>
                  <a:pt x="25633" y="19225"/>
                </a:lnTo>
                <a:lnTo>
                  <a:pt x="25958" y="18953"/>
                </a:lnTo>
                <a:lnTo>
                  <a:pt x="26230" y="18627"/>
                </a:lnTo>
                <a:lnTo>
                  <a:pt x="26664" y="17976"/>
                </a:lnTo>
                <a:lnTo>
                  <a:pt x="26827" y="17650"/>
                </a:lnTo>
                <a:lnTo>
                  <a:pt x="26936" y="17541"/>
                </a:lnTo>
                <a:lnTo>
                  <a:pt x="27044" y="17433"/>
                </a:lnTo>
                <a:close/>
                <a:moveTo>
                  <a:pt x="63266" y="45182"/>
                </a:moveTo>
                <a:lnTo>
                  <a:pt x="63320" y="45236"/>
                </a:lnTo>
                <a:lnTo>
                  <a:pt x="63320" y="45345"/>
                </a:lnTo>
                <a:lnTo>
                  <a:pt x="63320" y="45454"/>
                </a:lnTo>
                <a:lnTo>
                  <a:pt x="63266" y="45508"/>
                </a:lnTo>
                <a:lnTo>
                  <a:pt x="63211" y="45508"/>
                </a:lnTo>
                <a:lnTo>
                  <a:pt x="63048" y="45454"/>
                </a:lnTo>
                <a:lnTo>
                  <a:pt x="62994" y="45345"/>
                </a:lnTo>
                <a:lnTo>
                  <a:pt x="63048" y="45291"/>
                </a:lnTo>
                <a:lnTo>
                  <a:pt x="63048" y="45236"/>
                </a:lnTo>
                <a:lnTo>
                  <a:pt x="63211" y="45182"/>
                </a:lnTo>
                <a:close/>
                <a:moveTo>
                  <a:pt x="54740" y="49744"/>
                </a:moveTo>
                <a:lnTo>
                  <a:pt x="54957" y="49852"/>
                </a:lnTo>
                <a:lnTo>
                  <a:pt x="55011" y="49907"/>
                </a:lnTo>
                <a:lnTo>
                  <a:pt x="55120" y="50015"/>
                </a:lnTo>
                <a:lnTo>
                  <a:pt x="55066" y="50070"/>
                </a:lnTo>
                <a:lnTo>
                  <a:pt x="55011" y="50070"/>
                </a:lnTo>
                <a:lnTo>
                  <a:pt x="54794" y="50015"/>
                </a:lnTo>
                <a:lnTo>
                  <a:pt x="54740" y="49907"/>
                </a:lnTo>
                <a:lnTo>
                  <a:pt x="54685" y="49852"/>
                </a:lnTo>
                <a:lnTo>
                  <a:pt x="54685" y="49744"/>
                </a:lnTo>
                <a:close/>
                <a:moveTo>
                  <a:pt x="32855" y="53436"/>
                </a:moveTo>
                <a:lnTo>
                  <a:pt x="32909" y="53654"/>
                </a:lnTo>
                <a:lnTo>
                  <a:pt x="32855" y="53871"/>
                </a:lnTo>
                <a:lnTo>
                  <a:pt x="32801" y="53654"/>
                </a:lnTo>
                <a:lnTo>
                  <a:pt x="32855" y="53436"/>
                </a:lnTo>
                <a:close/>
                <a:moveTo>
                  <a:pt x="4888" y="54631"/>
                </a:moveTo>
                <a:lnTo>
                  <a:pt x="5051" y="54794"/>
                </a:lnTo>
                <a:lnTo>
                  <a:pt x="5105" y="54848"/>
                </a:lnTo>
                <a:lnTo>
                  <a:pt x="5051" y="54957"/>
                </a:lnTo>
                <a:lnTo>
                  <a:pt x="4943" y="55283"/>
                </a:lnTo>
                <a:lnTo>
                  <a:pt x="4671" y="55826"/>
                </a:lnTo>
                <a:lnTo>
                  <a:pt x="4671" y="55500"/>
                </a:lnTo>
                <a:lnTo>
                  <a:pt x="4780" y="55174"/>
                </a:lnTo>
                <a:lnTo>
                  <a:pt x="4834" y="54903"/>
                </a:lnTo>
                <a:lnTo>
                  <a:pt x="4888" y="54631"/>
                </a:lnTo>
                <a:close/>
                <a:moveTo>
                  <a:pt x="3856" y="57183"/>
                </a:moveTo>
                <a:lnTo>
                  <a:pt x="3911" y="57238"/>
                </a:lnTo>
                <a:lnTo>
                  <a:pt x="3965" y="57401"/>
                </a:lnTo>
                <a:lnTo>
                  <a:pt x="3856" y="58378"/>
                </a:lnTo>
                <a:lnTo>
                  <a:pt x="3802" y="58487"/>
                </a:lnTo>
                <a:lnTo>
                  <a:pt x="3476" y="58215"/>
                </a:lnTo>
                <a:lnTo>
                  <a:pt x="3368" y="58052"/>
                </a:lnTo>
                <a:lnTo>
                  <a:pt x="3259" y="57889"/>
                </a:lnTo>
                <a:lnTo>
                  <a:pt x="3313" y="57726"/>
                </a:lnTo>
                <a:lnTo>
                  <a:pt x="3422" y="57509"/>
                </a:lnTo>
                <a:lnTo>
                  <a:pt x="3585" y="57292"/>
                </a:lnTo>
                <a:lnTo>
                  <a:pt x="3748" y="57183"/>
                </a:lnTo>
                <a:close/>
                <a:moveTo>
                  <a:pt x="41381" y="58867"/>
                </a:moveTo>
                <a:lnTo>
                  <a:pt x="41489" y="58921"/>
                </a:lnTo>
                <a:lnTo>
                  <a:pt x="41652" y="59030"/>
                </a:lnTo>
                <a:lnTo>
                  <a:pt x="41815" y="59193"/>
                </a:lnTo>
                <a:lnTo>
                  <a:pt x="41598" y="59193"/>
                </a:lnTo>
                <a:lnTo>
                  <a:pt x="41489" y="59247"/>
                </a:lnTo>
                <a:lnTo>
                  <a:pt x="41381" y="59301"/>
                </a:lnTo>
                <a:lnTo>
                  <a:pt x="41272" y="59301"/>
                </a:lnTo>
                <a:lnTo>
                  <a:pt x="41218" y="59247"/>
                </a:lnTo>
                <a:lnTo>
                  <a:pt x="41218" y="59084"/>
                </a:lnTo>
                <a:lnTo>
                  <a:pt x="41272" y="58921"/>
                </a:lnTo>
                <a:lnTo>
                  <a:pt x="41327" y="58867"/>
                </a:lnTo>
                <a:close/>
                <a:moveTo>
                  <a:pt x="39100" y="59681"/>
                </a:moveTo>
                <a:lnTo>
                  <a:pt x="39154" y="59736"/>
                </a:lnTo>
                <a:lnTo>
                  <a:pt x="39209" y="59790"/>
                </a:lnTo>
                <a:lnTo>
                  <a:pt x="39154" y="59953"/>
                </a:lnTo>
                <a:lnTo>
                  <a:pt x="38991" y="60224"/>
                </a:lnTo>
                <a:lnTo>
                  <a:pt x="38829" y="60496"/>
                </a:lnTo>
                <a:lnTo>
                  <a:pt x="38720" y="60659"/>
                </a:lnTo>
                <a:lnTo>
                  <a:pt x="38666" y="60822"/>
                </a:lnTo>
                <a:lnTo>
                  <a:pt x="38611" y="60713"/>
                </a:lnTo>
                <a:lnTo>
                  <a:pt x="38557" y="60713"/>
                </a:lnTo>
                <a:lnTo>
                  <a:pt x="38503" y="60605"/>
                </a:lnTo>
                <a:lnTo>
                  <a:pt x="38557" y="60496"/>
                </a:lnTo>
                <a:lnTo>
                  <a:pt x="38774" y="60170"/>
                </a:lnTo>
                <a:lnTo>
                  <a:pt x="38937" y="59790"/>
                </a:lnTo>
                <a:lnTo>
                  <a:pt x="38991" y="59681"/>
                </a:lnTo>
                <a:close/>
                <a:moveTo>
                  <a:pt x="7603" y="60007"/>
                </a:moveTo>
                <a:lnTo>
                  <a:pt x="6735" y="61039"/>
                </a:lnTo>
                <a:lnTo>
                  <a:pt x="6680" y="61093"/>
                </a:lnTo>
                <a:lnTo>
                  <a:pt x="6626" y="61093"/>
                </a:lnTo>
                <a:lnTo>
                  <a:pt x="6572" y="61039"/>
                </a:lnTo>
                <a:lnTo>
                  <a:pt x="6572" y="60985"/>
                </a:lnTo>
                <a:lnTo>
                  <a:pt x="6952" y="60442"/>
                </a:lnTo>
                <a:lnTo>
                  <a:pt x="7169" y="60170"/>
                </a:lnTo>
                <a:lnTo>
                  <a:pt x="7332" y="60062"/>
                </a:lnTo>
                <a:lnTo>
                  <a:pt x="7495" y="60007"/>
                </a:lnTo>
                <a:close/>
                <a:moveTo>
                  <a:pt x="28674" y="62451"/>
                </a:moveTo>
                <a:lnTo>
                  <a:pt x="28728" y="62505"/>
                </a:lnTo>
                <a:lnTo>
                  <a:pt x="28782" y="62505"/>
                </a:lnTo>
                <a:lnTo>
                  <a:pt x="28837" y="62560"/>
                </a:lnTo>
                <a:lnTo>
                  <a:pt x="28782" y="62668"/>
                </a:lnTo>
                <a:lnTo>
                  <a:pt x="28348" y="63374"/>
                </a:lnTo>
                <a:lnTo>
                  <a:pt x="28239" y="63428"/>
                </a:lnTo>
                <a:lnTo>
                  <a:pt x="28131" y="63428"/>
                </a:lnTo>
                <a:lnTo>
                  <a:pt x="27913" y="63374"/>
                </a:lnTo>
                <a:lnTo>
                  <a:pt x="27859" y="63320"/>
                </a:lnTo>
                <a:lnTo>
                  <a:pt x="27805" y="63211"/>
                </a:lnTo>
                <a:lnTo>
                  <a:pt x="27805" y="63103"/>
                </a:lnTo>
                <a:lnTo>
                  <a:pt x="27859" y="62994"/>
                </a:lnTo>
                <a:lnTo>
                  <a:pt x="28022" y="62885"/>
                </a:lnTo>
                <a:lnTo>
                  <a:pt x="28293" y="62722"/>
                </a:lnTo>
                <a:lnTo>
                  <a:pt x="28565" y="62505"/>
                </a:lnTo>
                <a:lnTo>
                  <a:pt x="28674" y="62451"/>
                </a:lnTo>
                <a:close/>
                <a:moveTo>
                  <a:pt x="27370" y="63863"/>
                </a:moveTo>
                <a:lnTo>
                  <a:pt x="27425" y="63917"/>
                </a:lnTo>
                <a:lnTo>
                  <a:pt x="27425" y="64026"/>
                </a:lnTo>
                <a:lnTo>
                  <a:pt x="27479" y="64080"/>
                </a:lnTo>
                <a:lnTo>
                  <a:pt x="27533" y="64134"/>
                </a:lnTo>
                <a:lnTo>
                  <a:pt x="27533" y="64189"/>
                </a:lnTo>
                <a:lnTo>
                  <a:pt x="27479" y="64297"/>
                </a:lnTo>
                <a:lnTo>
                  <a:pt x="27425" y="64406"/>
                </a:lnTo>
                <a:lnTo>
                  <a:pt x="27262" y="64514"/>
                </a:lnTo>
                <a:lnTo>
                  <a:pt x="27153" y="64569"/>
                </a:lnTo>
                <a:lnTo>
                  <a:pt x="27099" y="64514"/>
                </a:lnTo>
                <a:lnTo>
                  <a:pt x="27099" y="64460"/>
                </a:lnTo>
                <a:lnTo>
                  <a:pt x="27262" y="63971"/>
                </a:lnTo>
                <a:lnTo>
                  <a:pt x="27316" y="63917"/>
                </a:lnTo>
                <a:lnTo>
                  <a:pt x="27316" y="63863"/>
                </a:lnTo>
                <a:close/>
                <a:moveTo>
                  <a:pt x="33995" y="1521"/>
                </a:moveTo>
                <a:lnTo>
                  <a:pt x="34213" y="1576"/>
                </a:lnTo>
                <a:lnTo>
                  <a:pt x="34647" y="1847"/>
                </a:lnTo>
                <a:lnTo>
                  <a:pt x="34919" y="2010"/>
                </a:lnTo>
                <a:lnTo>
                  <a:pt x="35136" y="2064"/>
                </a:lnTo>
                <a:lnTo>
                  <a:pt x="35462" y="2173"/>
                </a:lnTo>
                <a:lnTo>
                  <a:pt x="35788" y="2336"/>
                </a:lnTo>
                <a:lnTo>
                  <a:pt x="36005" y="2553"/>
                </a:lnTo>
                <a:lnTo>
                  <a:pt x="36276" y="2770"/>
                </a:lnTo>
                <a:lnTo>
                  <a:pt x="36439" y="3042"/>
                </a:lnTo>
                <a:lnTo>
                  <a:pt x="36602" y="3368"/>
                </a:lnTo>
                <a:lnTo>
                  <a:pt x="37308" y="4399"/>
                </a:lnTo>
                <a:lnTo>
                  <a:pt x="37525" y="4671"/>
                </a:lnTo>
                <a:lnTo>
                  <a:pt x="37634" y="4997"/>
                </a:lnTo>
                <a:lnTo>
                  <a:pt x="37797" y="5648"/>
                </a:lnTo>
                <a:lnTo>
                  <a:pt x="37905" y="5866"/>
                </a:lnTo>
                <a:lnTo>
                  <a:pt x="38014" y="6083"/>
                </a:lnTo>
                <a:lnTo>
                  <a:pt x="38286" y="6409"/>
                </a:lnTo>
                <a:lnTo>
                  <a:pt x="38611" y="6735"/>
                </a:lnTo>
                <a:lnTo>
                  <a:pt x="38937" y="7060"/>
                </a:lnTo>
                <a:lnTo>
                  <a:pt x="39426" y="7386"/>
                </a:lnTo>
                <a:lnTo>
                  <a:pt x="39697" y="7495"/>
                </a:lnTo>
                <a:lnTo>
                  <a:pt x="40023" y="7549"/>
                </a:lnTo>
                <a:lnTo>
                  <a:pt x="40186" y="7658"/>
                </a:lnTo>
                <a:lnTo>
                  <a:pt x="40403" y="7712"/>
                </a:lnTo>
                <a:lnTo>
                  <a:pt x="40566" y="7766"/>
                </a:lnTo>
                <a:lnTo>
                  <a:pt x="40946" y="7821"/>
                </a:lnTo>
                <a:lnTo>
                  <a:pt x="41327" y="7875"/>
                </a:lnTo>
                <a:lnTo>
                  <a:pt x="41707" y="7875"/>
                </a:lnTo>
                <a:lnTo>
                  <a:pt x="41978" y="7821"/>
                </a:lnTo>
                <a:lnTo>
                  <a:pt x="42195" y="7821"/>
                </a:lnTo>
                <a:lnTo>
                  <a:pt x="42630" y="7929"/>
                </a:lnTo>
                <a:lnTo>
                  <a:pt x="43010" y="7984"/>
                </a:lnTo>
                <a:lnTo>
                  <a:pt x="43282" y="8038"/>
                </a:lnTo>
                <a:lnTo>
                  <a:pt x="43607" y="8146"/>
                </a:lnTo>
                <a:lnTo>
                  <a:pt x="43825" y="8309"/>
                </a:lnTo>
                <a:lnTo>
                  <a:pt x="44096" y="8527"/>
                </a:lnTo>
                <a:lnTo>
                  <a:pt x="44313" y="8744"/>
                </a:lnTo>
                <a:lnTo>
                  <a:pt x="44476" y="8961"/>
                </a:lnTo>
                <a:lnTo>
                  <a:pt x="44639" y="9287"/>
                </a:lnTo>
                <a:lnTo>
                  <a:pt x="44748" y="9504"/>
                </a:lnTo>
                <a:lnTo>
                  <a:pt x="44802" y="9776"/>
                </a:lnTo>
                <a:lnTo>
                  <a:pt x="44911" y="10264"/>
                </a:lnTo>
                <a:lnTo>
                  <a:pt x="45128" y="12382"/>
                </a:lnTo>
                <a:lnTo>
                  <a:pt x="45236" y="12925"/>
                </a:lnTo>
                <a:lnTo>
                  <a:pt x="45399" y="13468"/>
                </a:lnTo>
                <a:lnTo>
                  <a:pt x="45617" y="14011"/>
                </a:lnTo>
                <a:lnTo>
                  <a:pt x="45888" y="14500"/>
                </a:lnTo>
                <a:lnTo>
                  <a:pt x="46214" y="14880"/>
                </a:lnTo>
                <a:lnTo>
                  <a:pt x="46540" y="15206"/>
                </a:lnTo>
                <a:lnTo>
                  <a:pt x="46757" y="15315"/>
                </a:lnTo>
                <a:lnTo>
                  <a:pt x="46974" y="15369"/>
                </a:lnTo>
                <a:lnTo>
                  <a:pt x="47191" y="15423"/>
                </a:lnTo>
                <a:lnTo>
                  <a:pt x="47463" y="15423"/>
                </a:lnTo>
                <a:lnTo>
                  <a:pt x="47626" y="15478"/>
                </a:lnTo>
                <a:lnTo>
                  <a:pt x="47843" y="15478"/>
                </a:lnTo>
                <a:lnTo>
                  <a:pt x="48006" y="15532"/>
                </a:lnTo>
                <a:lnTo>
                  <a:pt x="48169" y="15532"/>
                </a:lnTo>
                <a:lnTo>
                  <a:pt x="48929" y="15478"/>
                </a:lnTo>
                <a:lnTo>
                  <a:pt x="49255" y="15478"/>
                </a:lnTo>
                <a:lnTo>
                  <a:pt x="49581" y="15423"/>
                </a:lnTo>
                <a:lnTo>
                  <a:pt x="49907" y="15369"/>
                </a:lnTo>
                <a:lnTo>
                  <a:pt x="50232" y="15369"/>
                </a:lnTo>
                <a:lnTo>
                  <a:pt x="50776" y="15423"/>
                </a:lnTo>
                <a:lnTo>
                  <a:pt x="51210" y="15586"/>
                </a:lnTo>
                <a:lnTo>
                  <a:pt x="51590" y="15803"/>
                </a:lnTo>
                <a:lnTo>
                  <a:pt x="51916" y="16129"/>
                </a:lnTo>
                <a:lnTo>
                  <a:pt x="52187" y="16509"/>
                </a:lnTo>
                <a:lnTo>
                  <a:pt x="52350" y="16781"/>
                </a:lnTo>
                <a:lnTo>
                  <a:pt x="52513" y="17107"/>
                </a:lnTo>
                <a:lnTo>
                  <a:pt x="52785" y="17758"/>
                </a:lnTo>
                <a:lnTo>
                  <a:pt x="53436" y="19279"/>
                </a:lnTo>
                <a:lnTo>
                  <a:pt x="53654" y="19822"/>
                </a:lnTo>
                <a:lnTo>
                  <a:pt x="53925" y="20311"/>
                </a:lnTo>
                <a:lnTo>
                  <a:pt x="54088" y="20745"/>
                </a:lnTo>
                <a:lnTo>
                  <a:pt x="54197" y="20908"/>
                </a:lnTo>
                <a:lnTo>
                  <a:pt x="54305" y="21071"/>
                </a:lnTo>
                <a:lnTo>
                  <a:pt x="54523" y="21180"/>
                </a:lnTo>
                <a:lnTo>
                  <a:pt x="54685" y="21234"/>
                </a:lnTo>
                <a:lnTo>
                  <a:pt x="54848" y="21288"/>
                </a:lnTo>
                <a:lnTo>
                  <a:pt x="54903" y="21451"/>
                </a:lnTo>
                <a:lnTo>
                  <a:pt x="54957" y="21614"/>
                </a:lnTo>
                <a:lnTo>
                  <a:pt x="55011" y="21777"/>
                </a:lnTo>
                <a:lnTo>
                  <a:pt x="55283" y="21994"/>
                </a:lnTo>
                <a:lnTo>
                  <a:pt x="55663" y="22320"/>
                </a:lnTo>
                <a:lnTo>
                  <a:pt x="56043" y="22700"/>
                </a:lnTo>
                <a:lnTo>
                  <a:pt x="56260" y="22917"/>
                </a:lnTo>
                <a:lnTo>
                  <a:pt x="56532" y="23026"/>
                </a:lnTo>
                <a:lnTo>
                  <a:pt x="57021" y="23297"/>
                </a:lnTo>
                <a:lnTo>
                  <a:pt x="57129" y="23297"/>
                </a:lnTo>
                <a:lnTo>
                  <a:pt x="57238" y="23243"/>
                </a:lnTo>
                <a:lnTo>
                  <a:pt x="57346" y="23243"/>
                </a:lnTo>
                <a:lnTo>
                  <a:pt x="57401" y="23189"/>
                </a:lnTo>
                <a:lnTo>
                  <a:pt x="57727" y="23243"/>
                </a:lnTo>
                <a:lnTo>
                  <a:pt x="58052" y="23243"/>
                </a:lnTo>
                <a:lnTo>
                  <a:pt x="58432" y="23189"/>
                </a:lnTo>
                <a:lnTo>
                  <a:pt x="58758" y="23189"/>
                </a:lnTo>
                <a:lnTo>
                  <a:pt x="59464" y="23243"/>
                </a:lnTo>
                <a:lnTo>
                  <a:pt x="60170" y="23297"/>
                </a:lnTo>
                <a:lnTo>
                  <a:pt x="60985" y="23406"/>
                </a:lnTo>
                <a:lnTo>
                  <a:pt x="61365" y="23460"/>
                </a:lnTo>
                <a:lnTo>
                  <a:pt x="61745" y="23623"/>
                </a:lnTo>
                <a:lnTo>
                  <a:pt x="61908" y="23732"/>
                </a:lnTo>
                <a:lnTo>
                  <a:pt x="62125" y="23949"/>
                </a:lnTo>
                <a:lnTo>
                  <a:pt x="62234" y="24166"/>
                </a:lnTo>
                <a:lnTo>
                  <a:pt x="62288" y="24384"/>
                </a:lnTo>
                <a:lnTo>
                  <a:pt x="62342" y="24872"/>
                </a:lnTo>
                <a:lnTo>
                  <a:pt x="62397" y="25307"/>
                </a:lnTo>
                <a:lnTo>
                  <a:pt x="62614" y="26230"/>
                </a:lnTo>
                <a:lnTo>
                  <a:pt x="62668" y="26664"/>
                </a:lnTo>
                <a:lnTo>
                  <a:pt x="62668" y="26936"/>
                </a:lnTo>
                <a:lnTo>
                  <a:pt x="62614" y="27153"/>
                </a:lnTo>
                <a:lnTo>
                  <a:pt x="62560" y="27370"/>
                </a:lnTo>
                <a:lnTo>
                  <a:pt x="62614" y="27587"/>
                </a:lnTo>
                <a:lnTo>
                  <a:pt x="62723" y="27750"/>
                </a:lnTo>
                <a:lnTo>
                  <a:pt x="62831" y="27913"/>
                </a:lnTo>
                <a:lnTo>
                  <a:pt x="62994" y="28076"/>
                </a:lnTo>
                <a:lnTo>
                  <a:pt x="63048" y="28293"/>
                </a:lnTo>
                <a:lnTo>
                  <a:pt x="63103" y="28456"/>
                </a:lnTo>
                <a:lnTo>
                  <a:pt x="63103" y="28674"/>
                </a:lnTo>
                <a:lnTo>
                  <a:pt x="63103" y="28836"/>
                </a:lnTo>
                <a:lnTo>
                  <a:pt x="63157" y="28999"/>
                </a:lnTo>
                <a:lnTo>
                  <a:pt x="63320" y="29108"/>
                </a:lnTo>
                <a:lnTo>
                  <a:pt x="63483" y="29217"/>
                </a:lnTo>
                <a:lnTo>
                  <a:pt x="63646" y="29380"/>
                </a:lnTo>
                <a:lnTo>
                  <a:pt x="63809" y="29542"/>
                </a:lnTo>
                <a:lnTo>
                  <a:pt x="64026" y="29977"/>
                </a:lnTo>
                <a:lnTo>
                  <a:pt x="64297" y="30466"/>
                </a:lnTo>
                <a:lnTo>
                  <a:pt x="64623" y="30900"/>
                </a:lnTo>
                <a:lnTo>
                  <a:pt x="64786" y="31063"/>
                </a:lnTo>
                <a:lnTo>
                  <a:pt x="65003" y="31226"/>
                </a:lnTo>
                <a:lnTo>
                  <a:pt x="65275" y="31389"/>
                </a:lnTo>
                <a:lnTo>
                  <a:pt x="65546" y="31497"/>
                </a:lnTo>
                <a:lnTo>
                  <a:pt x="65926" y="31552"/>
                </a:lnTo>
                <a:lnTo>
                  <a:pt x="66307" y="31606"/>
                </a:lnTo>
                <a:lnTo>
                  <a:pt x="68207" y="32040"/>
                </a:lnTo>
                <a:lnTo>
                  <a:pt x="68913" y="32203"/>
                </a:lnTo>
                <a:lnTo>
                  <a:pt x="69619" y="32421"/>
                </a:lnTo>
                <a:lnTo>
                  <a:pt x="69891" y="32529"/>
                </a:lnTo>
                <a:lnTo>
                  <a:pt x="70108" y="32692"/>
                </a:lnTo>
                <a:lnTo>
                  <a:pt x="70325" y="32909"/>
                </a:lnTo>
                <a:lnTo>
                  <a:pt x="70542" y="33127"/>
                </a:lnTo>
                <a:lnTo>
                  <a:pt x="70760" y="33561"/>
                </a:lnTo>
                <a:lnTo>
                  <a:pt x="70922" y="33995"/>
                </a:lnTo>
                <a:lnTo>
                  <a:pt x="70977" y="34484"/>
                </a:lnTo>
                <a:lnTo>
                  <a:pt x="70922" y="34973"/>
                </a:lnTo>
                <a:lnTo>
                  <a:pt x="70760" y="35353"/>
                </a:lnTo>
                <a:lnTo>
                  <a:pt x="70542" y="35679"/>
                </a:lnTo>
                <a:lnTo>
                  <a:pt x="70271" y="35950"/>
                </a:lnTo>
                <a:lnTo>
                  <a:pt x="69891" y="36168"/>
                </a:lnTo>
                <a:lnTo>
                  <a:pt x="69619" y="36330"/>
                </a:lnTo>
                <a:lnTo>
                  <a:pt x="69348" y="36493"/>
                </a:lnTo>
                <a:lnTo>
                  <a:pt x="69130" y="36765"/>
                </a:lnTo>
                <a:lnTo>
                  <a:pt x="69022" y="37091"/>
                </a:lnTo>
                <a:lnTo>
                  <a:pt x="68968" y="37199"/>
                </a:lnTo>
                <a:lnTo>
                  <a:pt x="68859" y="37199"/>
                </a:lnTo>
                <a:lnTo>
                  <a:pt x="68696" y="37254"/>
                </a:lnTo>
                <a:lnTo>
                  <a:pt x="68479" y="37254"/>
                </a:lnTo>
                <a:lnTo>
                  <a:pt x="68262" y="37308"/>
                </a:lnTo>
                <a:lnTo>
                  <a:pt x="68044" y="37417"/>
                </a:lnTo>
                <a:lnTo>
                  <a:pt x="67936" y="37525"/>
                </a:lnTo>
                <a:lnTo>
                  <a:pt x="67773" y="37688"/>
                </a:lnTo>
                <a:lnTo>
                  <a:pt x="67610" y="38068"/>
                </a:lnTo>
                <a:lnTo>
                  <a:pt x="67447" y="38448"/>
                </a:lnTo>
                <a:lnTo>
                  <a:pt x="66904" y="39969"/>
                </a:lnTo>
                <a:lnTo>
                  <a:pt x="66524" y="41001"/>
                </a:lnTo>
                <a:lnTo>
                  <a:pt x="66089" y="41978"/>
                </a:lnTo>
                <a:lnTo>
                  <a:pt x="65872" y="42358"/>
                </a:lnTo>
                <a:lnTo>
                  <a:pt x="65764" y="42575"/>
                </a:lnTo>
                <a:lnTo>
                  <a:pt x="65601" y="42738"/>
                </a:lnTo>
                <a:lnTo>
                  <a:pt x="65329" y="42956"/>
                </a:lnTo>
                <a:lnTo>
                  <a:pt x="65058" y="43227"/>
                </a:lnTo>
                <a:lnTo>
                  <a:pt x="64732" y="43444"/>
                </a:lnTo>
                <a:lnTo>
                  <a:pt x="64569" y="43553"/>
                </a:lnTo>
                <a:lnTo>
                  <a:pt x="64352" y="43607"/>
                </a:lnTo>
                <a:lnTo>
                  <a:pt x="64243" y="43716"/>
                </a:lnTo>
                <a:lnTo>
                  <a:pt x="64080" y="43824"/>
                </a:lnTo>
                <a:lnTo>
                  <a:pt x="63972" y="43824"/>
                </a:lnTo>
                <a:lnTo>
                  <a:pt x="63809" y="43770"/>
                </a:lnTo>
                <a:lnTo>
                  <a:pt x="63591" y="43607"/>
                </a:lnTo>
                <a:lnTo>
                  <a:pt x="63428" y="43553"/>
                </a:lnTo>
                <a:lnTo>
                  <a:pt x="63320" y="43499"/>
                </a:lnTo>
                <a:lnTo>
                  <a:pt x="62668" y="43444"/>
                </a:lnTo>
                <a:lnTo>
                  <a:pt x="62397" y="43499"/>
                </a:lnTo>
                <a:lnTo>
                  <a:pt x="62071" y="43553"/>
                </a:lnTo>
                <a:lnTo>
                  <a:pt x="61691" y="43662"/>
                </a:lnTo>
                <a:lnTo>
                  <a:pt x="61311" y="43879"/>
                </a:lnTo>
                <a:lnTo>
                  <a:pt x="61039" y="44042"/>
                </a:lnTo>
                <a:lnTo>
                  <a:pt x="60713" y="44259"/>
                </a:lnTo>
                <a:lnTo>
                  <a:pt x="60279" y="44802"/>
                </a:lnTo>
                <a:lnTo>
                  <a:pt x="60007" y="45236"/>
                </a:lnTo>
                <a:lnTo>
                  <a:pt x="59736" y="45617"/>
                </a:lnTo>
                <a:lnTo>
                  <a:pt x="59681" y="45834"/>
                </a:lnTo>
                <a:lnTo>
                  <a:pt x="59627" y="46105"/>
                </a:lnTo>
                <a:lnTo>
                  <a:pt x="59247" y="46974"/>
                </a:lnTo>
                <a:lnTo>
                  <a:pt x="58813" y="47843"/>
                </a:lnTo>
                <a:lnTo>
                  <a:pt x="58487" y="48386"/>
                </a:lnTo>
                <a:lnTo>
                  <a:pt x="58324" y="48603"/>
                </a:lnTo>
                <a:lnTo>
                  <a:pt x="58161" y="48712"/>
                </a:lnTo>
                <a:lnTo>
                  <a:pt x="57889" y="48766"/>
                </a:lnTo>
                <a:lnTo>
                  <a:pt x="57672" y="48712"/>
                </a:lnTo>
                <a:lnTo>
                  <a:pt x="57183" y="48712"/>
                </a:lnTo>
                <a:lnTo>
                  <a:pt x="57075" y="48766"/>
                </a:lnTo>
                <a:lnTo>
                  <a:pt x="57021" y="48875"/>
                </a:lnTo>
                <a:lnTo>
                  <a:pt x="57075" y="48929"/>
                </a:lnTo>
                <a:lnTo>
                  <a:pt x="57075" y="49038"/>
                </a:lnTo>
                <a:lnTo>
                  <a:pt x="57075" y="49092"/>
                </a:lnTo>
                <a:lnTo>
                  <a:pt x="57183" y="49201"/>
                </a:lnTo>
                <a:lnTo>
                  <a:pt x="57455" y="49255"/>
                </a:lnTo>
                <a:lnTo>
                  <a:pt x="57564" y="49309"/>
                </a:lnTo>
                <a:lnTo>
                  <a:pt x="57727" y="49364"/>
                </a:lnTo>
                <a:lnTo>
                  <a:pt x="57835" y="49418"/>
                </a:lnTo>
                <a:lnTo>
                  <a:pt x="57889" y="49472"/>
                </a:lnTo>
                <a:lnTo>
                  <a:pt x="57835" y="49526"/>
                </a:lnTo>
                <a:lnTo>
                  <a:pt x="57835" y="49635"/>
                </a:lnTo>
                <a:lnTo>
                  <a:pt x="57672" y="49635"/>
                </a:lnTo>
                <a:lnTo>
                  <a:pt x="56423" y="49255"/>
                </a:lnTo>
                <a:lnTo>
                  <a:pt x="55989" y="49146"/>
                </a:lnTo>
                <a:lnTo>
                  <a:pt x="55609" y="49038"/>
                </a:lnTo>
                <a:lnTo>
                  <a:pt x="55446" y="49038"/>
                </a:lnTo>
                <a:lnTo>
                  <a:pt x="55283" y="48929"/>
                </a:lnTo>
                <a:lnTo>
                  <a:pt x="54903" y="48929"/>
                </a:lnTo>
                <a:lnTo>
                  <a:pt x="54685" y="49092"/>
                </a:lnTo>
                <a:lnTo>
                  <a:pt x="54468" y="49255"/>
                </a:lnTo>
                <a:lnTo>
                  <a:pt x="54197" y="49418"/>
                </a:lnTo>
                <a:lnTo>
                  <a:pt x="54034" y="49635"/>
                </a:lnTo>
                <a:lnTo>
                  <a:pt x="53654" y="50178"/>
                </a:lnTo>
                <a:lnTo>
                  <a:pt x="52948" y="51319"/>
                </a:lnTo>
                <a:lnTo>
                  <a:pt x="52839" y="51536"/>
                </a:lnTo>
                <a:lnTo>
                  <a:pt x="52785" y="51753"/>
                </a:lnTo>
                <a:lnTo>
                  <a:pt x="52622" y="52187"/>
                </a:lnTo>
                <a:lnTo>
                  <a:pt x="52405" y="52893"/>
                </a:lnTo>
                <a:lnTo>
                  <a:pt x="52025" y="53599"/>
                </a:lnTo>
                <a:lnTo>
                  <a:pt x="51862" y="53871"/>
                </a:lnTo>
                <a:lnTo>
                  <a:pt x="51644" y="54197"/>
                </a:lnTo>
                <a:lnTo>
                  <a:pt x="51373" y="54468"/>
                </a:lnTo>
                <a:lnTo>
                  <a:pt x="51047" y="54685"/>
                </a:lnTo>
                <a:lnTo>
                  <a:pt x="50721" y="54848"/>
                </a:lnTo>
                <a:lnTo>
                  <a:pt x="50015" y="54848"/>
                </a:lnTo>
                <a:lnTo>
                  <a:pt x="49744" y="54903"/>
                </a:lnTo>
                <a:lnTo>
                  <a:pt x="49527" y="54957"/>
                </a:lnTo>
                <a:lnTo>
                  <a:pt x="49309" y="55174"/>
                </a:lnTo>
                <a:lnTo>
                  <a:pt x="49092" y="55391"/>
                </a:lnTo>
                <a:lnTo>
                  <a:pt x="48875" y="55609"/>
                </a:lnTo>
                <a:lnTo>
                  <a:pt x="48549" y="55609"/>
                </a:lnTo>
                <a:lnTo>
                  <a:pt x="48440" y="55554"/>
                </a:lnTo>
                <a:lnTo>
                  <a:pt x="48223" y="55663"/>
                </a:lnTo>
                <a:lnTo>
                  <a:pt x="48060" y="55771"/>
                </a:lnTo>
                <a:lnTo>
                  <a:pt x="47897" y="55934"/>
                </a:lnTo>
                <a:lnTo>
                  <a:pt x="47734" y="56152"/>
                </a:lnTo>
                <a:lnTo>
                  <a:pt x="47572" y="56369"/>
                </a:lnTo>
                <a:lnTo>
                  <a:pt x="47246" y="56803"/>
                </a:lnTo>
                <a:lnTo>
                  <a:pt x="47029" y="57129"/>
                </a:lnTo>
                <a:lnTo>
                  <a:pt x="46703" y="57401"/>
                </a:lnTo>
                <a:lnTo>
                  <a:pt x="46648" y="57455"/>
                </a:lnTo>
                <a:lnTo>
                  <a:pt x="46540" y="57509"/>
                </a:lnTo>
                <a:lnTo>
                  <a:pt x="46377" y="57509"/>
                </a:lnTo>
                <a:lnTo>
                  <a:pt x="46214" y="57564"/>
                </a:lnTo>
                <a:lnTo>
                  <a:pt x="46051" y="57618"/>
                </a:lnTo>
                <a:lnTo>
                  <a:pt x="45888" y="57564"/>
                </a:lnTo>
                <a:lnTo>
                  <a:pt x="45780" y="57509"/>
                </a:lnTo>
                <a:lnTo>
                  <a:pt x="45562" y="57455"/>
                </a:lnTo>
                <a:lnTo>
                  <a:pt x="45345" y="57346"/>
                </a:lnTo>
                <a:lnTo>
                  <a:pt x="44911" y="57075"/>
                </a:lnTo>
                <a:lnTo>
                  <a:pt x="44748" y="57020"/>
                </a:lnTo>
                <a:lnTo>
                  <a:pt x="44531" y="56966"/>
                </a:lnTo>
                <a:lnTo>
                  <a:pt x="44368" y="57020"/>
                </a:lnTo>
                <a:lnTo>
                  <a:pt x="44150" y="57075"/>
                </a:lnTo>
                <a:lnTo>
                  <a:pt x="43770" y="57238"/>
                </a:lnTo>
                <a:lnTo>
                  <a:pt x="43390" y="57292"/>
                </a:lnTo>
                <a:lnTo>
                  <a:pt x="43010" y="57183"/>
                </a:lnTo>
                <a:lnTo>
                  <a:pt x="42630" y="57020"/>
                </a:lnTo>
                <a:lnTo>
                  <a:pt x="42467" y="56912"/>
                </a:lnTo>
                <a:lnTo>
                  <a:pt x="42358" y="56912"/>
                </a:lnTo>
                <a:lnTo>
                  <a:pt x="42141" y="56966"/>
                </a:lnTo>
                <a:lnTo>
                  <a:pt x="41598" y="57238"/>
                </a:lnTo>
                <a:lnTo>
                  <a:pt x="41001" y="57509"/>
                </a:lnTo>
                <a:lnTo>
                  <a:pt x="40240" y="57889"/>
                </a:lnTo>
                <a:lnTo>
                  <a:pt x="39426" y="58269"/>
                </a:lnTo>
                <a:lnTo>
                  <a:pt x="39209" y="58432"/>
                </a:lnTo>
                <a:lnTo>
                  <a:pt x="38991" y="58650"/>
                </a:lnTo>
                <a:lnTo>
                  <a:pt x="38720" y="59084"/>
                </a:lnTo>
                <a:lnTo>
                  <a:pt x="38286" y="59736"/>
                </a:lnTo>
                <a:lnTo>
                  <a:pt x="37960" y="60496"/>
                </a:lnTo>
                <a:lnTo>
                  <a:pt x="37688" y="61093"/>
                </a:lnTo>
                <a:lnTo>
                  <a:pt x="37362" y="61745"/>
                </a:lnTo>
                <a:lnTo>
                  <a:pt x="37199" y="61962"/>
                </a:lnTo>
                <a:lnTo>
                  <a:pt x="36874" y="62234"/>
                </a:lnTo>
                <a:lnTo>
                  <a:pt x="36493" y="62451"/>
                </a:lnTo>
                <a:lnTo>
                  <a:pt x="36059" y="62668"/>
                </a:lnTo>
                <a:lnTo>
                  <a:pt x="35679" y="62831"/>
                </a:lnTo>
                <a:lnTo>
                  <a:pt x="34973" y="63157"/>
                </a:lnTo>
                <a:lnTo>
                  <a:pt x="34756" y="63211"/>
                </a:lnTo>
                <a:lnTo>
                  <a:pt x="34484" y="63157"/>
                </a:lnTo>
                <a:lnTo>
                  <a:pt x="33561" y="62614"/>
                </a:lnTo>
                <a:lnTo>
                  <a:pt x="32638" y="61962"/>
                </a:lnTo>
                <a:lnTo>
                  <a:pt x="31932" y="61473"/>
                </a:lnTo>
                <a:lnTo>
                  <a:pt x="31226" y="60985"/>
                </a:lnTo>
                <a:lnTo>
                  <a:pt x="30954" y="60876"/>
                </a:lnTo>
                <a:lnTo>
                  <a:pt x="30629" y="60876"/>
                </a:lnTo>
                <a:lnTo>
                  <a:pt x="30466" y="60930"/>
                </a:lnTo>
                <a:lnTo>
                  <a:pt x="30031" y="60930"/>
                </a:lnTo>
                <a:lnTo>
                  <a:pt x="29705" y="61039"/>
                </a:lnTo>
                <a:lnTo>
                  <a:pt x="29597" y="61093"/>
                </a:lnTo>
                <a:lnTo>
                  <a:pt x="29217" y="61093"/>
                </a:lnTo>
                <a:lnTo>
                  <a:pt x="29054" y="61039"/>
                </a:lnTo>
                <a:lnTo>
                  <a:pt x="28945" y="61039"/>
                </a:lnTo>
                <a:lnTo>
                  <a:pt x="28782" y="61093"/>
                </a:lnTo>
                <a:lnTo>
                  <a:pt x="28619" y="61256"/>
                </a:lnTo>
                <a:lnTo>
                  <a:pt x="28456" y="61419"/>
                </a:lnTo>
                <a:lnTo>
                  <a:pt x="27968" y="62234"/>
                </a:lnTo>
                <a:lnTo>
                  <a:pt x="27750" y="62614"/>
                </a:lnTo>
                <a:lnTo>
                  <a:pt x="27533" y="63048"/>
                </a:lnTo>
                <a:lnTo>
                  <a:pt x="27370" y="63157"/>
                </a:lnTo>
                <a:lnTo>
                  <a:pt x="27316" y="63211"/>
                </a:lnTo>
                <a:lnTo>
                  <a:pt x="27207" y="63211"/>
                </a:lnTo>
                <a:lnTo>
                  <a:pt x="26990" y="63157"/>
                </a:lnTo>
                <a:lnTo>
                  <a:pt x="26827" y="63211"/>
                </a:lnTo>
                <a:lnTo>
                  <a:pt x="26719" y="63211"/>
                </a:lnTo>
                <a:lnTo>
                  <a:pt x="26556" y="63320"/>
                </a:lnTo>
                <a:lnTo>
                  <a:pt x="26393" y="63537"/>
                </a:lnTo>
                <a:lnTo>
                  <a:pt x="26176" y="63754"/>
                </a:lnTo>
                <a:lnTo>
                  <a:pt x="26013" y="64080"/>
                </a:lnTo>
                <a:lnTo>
                  <a:pt x="25904" y="64189"/>
                </a:lnTo>
                <a:lnTo>
                  <a:pt x="25741" y="64243"/>
                </a:lnTo>
                <a:lnTo>
                  <a:pt x="25687" y="64297"/>
                </a:lnTo>
                <a:lnTo>
                  <a:pt x="25633" y="64243"/>
                </a:lnTo>
                <a:lnTo>
                  <a:pt x="25470" y="64189"/>
                </a:lnTo>
                <a:lnTo>
                  <a:pt x="25307" y="64134"/>
                </a:lnTo>
                <a:lnTo>
                  <a:pt x="25035" y="64026"/>
                </a:lnTo>
                <a:lnTo>
                  <a:pt x="24927" y="64026"/>
                </a:lnTo>
                <a:lnTo>
                  <a:pt x="24872" y="64134"/>
                </a:lnTo>
                <a:lnTo>
                  <a:pt x="24818" y="64243"/>
                </a:lnTo>
                <a:lnTo>
                  <a:pt x="24872" y="64352"/>
                </a:lnTo>
                <a:lnTo>
                  <a:pt x="25144" y="64569"/>
                </a:lnTo>
                <a:lnTo>
                  <a:pt x="25415" y="64732"/>
                </a:lnTo>
                <a:lnTo>
                  <a:pt x="24927" y="64786"/>
                </a:lnTo>
                <a:lnTo>
                  <a:pt x="24438" y="64786"/>
                </a:lnTo>
                <a:lnTo>
                  <a:pt x="24329" y="64732"/>
                </a:lnTo>
                <a:lnTo>
                  <a:pt x="24221" y="64569"/>
                </a:lnTo>
                <a:lnTo>
                  <a:pt x="24166" y="64297"/>
                </a:lnTo>
                <a:lnTo>
                  <a:pt x="24058" y="64134"/>
                </a:lnTo>
                <a:lnTo>
                  <a:pt x="24003" y="64026"/>
                </a:lnTo>
                <a:lnTo>
                  <a:pt x="23895" y="63971"/>
                </a:lnTo>
                <a:lnTo>
                  <a:pt x="23678" y="63971"/>
                </a:lnTo>
                <a:lnTo>
                  <a:pt x="23243" y="64026"/>
                </a:lnTo>
                <a:lnTo>
                  <a:pt x="23080" y="64080"/>
                </a:lnTo>
                <a:lnTo>
                  <a:pt x="22700" y="64080"/>
                </a:lnTo>
                <a:lnTo>
                  <a:pt x="22646" y="64026"/>
                </a:lnTo>
                <a:lnTo>
                  <a:pt x="22646" y="63971"/>
                </a:lnTo>
                <a:lnTo>
                  <a:pt x="22700" y="63917"/>
                </a:lnTo>
                <a:lnTo>
                  <a:pt x="22809" y="63863"/>
                </a:lnTo>
                <a:lnTo>
                  <a:pt x="22917" y="63754"/>
                </a:lnTo>
                <a:lnTo>
                  <a:pt x="22972" y="63591"/>
                </a:lnTo>
                <a:lnTo>
                  <a:pt x="22917" y="63483"/>
                </a:lnTo>
                <a:lnTo>
                  <a:pt x="22863" y="63374"/>
                </a:lnTo>
                <a:lnTo>
                  <a:pt x="22646" y="63048"/>
                </a:lnTo>
                <a:lnTo>
                  <a:pt x="22483" y="62668"/>
                </a:lnTo>
                <a:lnTo>
                  <a:pt x="22211" y="61962"/>
                </a:lnTo>
                <a:lnTo>
                  <a:pt x="22048" y="61528"/>
                </a:lnTo>
                <a:lnTo>
                  <a:pt x="21886" y="61093"/>
                </a:lnTo>
                <a:lnTo>
                  <a:pt x="21777" y="60659"/>
                </a:lnTo>
                <a:lnTo>
                  <a:pt x="21723" y="60224"/>
                </a:lnTo>
                <a:lnTo>
                  <a:pt x="21668" y="59844"/>
                </a:lnTo>
                <a:lnTo>
                  <a:pt x="21505" y="59518"/>
                </a:lnTo>
                <a:lnTo>
                  <a:pt x="21343" y="59138"/>
                </a:lnTo>
                <a:lnTo>
                  <a:pt x="21071" y="58867"/>
                </a:lnTo>
                <a:lnTo>
                  <a:pt x="20691" y="58595"/>
                </a:lnTo>
                <a:lnTo>
                  <a:pt x="20202" y="58378"/>
                </a:lnTo>
                <a:lnTo>
                  <a:pt x="19985" y="58324"/>
                </a:lnTo>
                <a:lnTo>
                  <a:pt x="19768" y="58324"/>
                </a:lnTo>
                <a:lnTo>
                  <a:pt x="19550" y="58269"/>
                </a:lnTo>
                <a:lnTo>
                  <a:pt x="19333" y="58215"/>
                </a:lnTo>
                <a:lnTo>
                  <a:pt x="19170" y="58161"/>
                </a:lnTo>
                <a:lnTo>
                  <a:pt x="19007" y="58161"/>
                </a:lnTo>
                <a:lnTo>
                  <a:pt x="18301" y="58215"/>
                </a:lnTo>
                <a:lnTo>
                  <a:pt x="17596" y="58324"/>
                </a:lnTo>
                <a:lnTo>
                  <a:pt x="16618" y="58487"/>
                </a:lnTo>
                <a:lnTo>
                  <a:pt x="15966" y="58541"/>
                </a:lnTo>
                <a:lnTo>
                  <a:pt x="15695" y="58541"/>
                </a:lnTo>
                <a:lnTo>
                  <a:pt x="15369" y="58432"/>
                </a:lnTo>
                <a:lnTo>
                  <a:pt x="15152" y="58324"/>
                </a:lnTo>
                <a:lnTo>
                  <a:pt x="14880" y="58269"/>
                </a:lnTo>
                <a:lnTo>
                  <a:pt x="14663" y="58269"/>
                </a:lnTo>
                <a:lnTo>
                  <a:pt x="14392" y="58161"/>
                </a:lnTo>
                <a:lnTo>
                  <a:pt x="13957" y="57944"/>
                </a:lnTo>
                <a:lnTo>
                  <a:pt x="13577" y="57726"/>
                </a:lnTo>
                <a:lnTo>
                  <a:pt x="13360" y="57564"/>
                </a:lnTo>
                <a:lnTo>
                  <a:pt x="13197" y="57401"/>
                </a:lnTo>
                <a:lnTo>
                  <a:pt x="13034" y="57238"/>
                </a:lnTo>
                <a:lnTo>
                  <a:pt x="12925" y="57020"/>
                </a:lnTo>
                <a:lnTo>
                  <a:pt x="12817" y="56803"/>
                </a:lnTo>
                <a:lnTo>
                  <a:pt x="12600" y="56695"/>
                </a:lnTo>
                <a:lnTo>
                  <a:pt x="12165" y="56477"/>
                </a:lnTo>
                <a:lnTo>
                  <a:pt x="11513" y="56152"/>
                </a:lnTo>
                <a:lnTo>
                  <a:pt x="10862" y="55826"/>
                </a:lnTo>
                <a:lnTo>
                  <a:pt x="10699" y="55771"/>
                </a:lnTo>
                <a:lnTo>
                  <a:pt x="10482" y="55771"/>
                </a:lnTo>
                <a:lnTo>
                  <a:pt x="10156" y="55934"/>
                </a:lnTo>
                <a:lnTo>
                  <a:pt x="9776" y="56043"/>
                </a:lnTo>
                <a:lnTo>
                  <a:pt x="9450" y="56097"/>
                </a:lnTo>
                <a:lnTo>
                  <a:pt x="9178" y="56206"/>
                </a:lnTo>
                <a:lnTo>
                  <a:pt x="9070" y="56315"/>
                </a:lnTo>
                <a:lnTo>
                  <a:pt x="9015" y="56477"/>
                </a:lnTo>
                <a:lnTo>
                  <a:pt x="9070" y="56749"/>
                </a:lnTo>
                <a:lnTo>
                  <a:pt x="9070" y="56803"/>
                </a:lnTo>
                <a:lnTo>
                  <a:pt x="9070" y="56912"/>
                </a:lnTo>
                <a:lnTo>
                  <a:pt x="8907" y="56912"/>
                </a:lnTo>
                <a:lnTo>
                  <a:pt x="8635" y="56749"/>
                </a:lnTo>
                <a:lnTo>
                  <a:pt x="8364" y="56640"/>
                </a:lnTo>
                <a:lnTo>
                  <a:pt x="8201" y="56586"/>
                </a:lnTo>
                <a:lnTo>
                  <a:pt x="8147" y="56586"/>
                </a:lnTo>
                <a:lnTo>
                  <a:pt x="8092" y="56640"/>
                </a:lnTo>
                <a:lnTo>
                  <a:pt x="8038" y="56803"/>
                </a:lnTo>
                <a:lnTo>
                  <a:pt x="7984" y="56966"/>
                </a:lnTo>
                <a:lnTo>
                  <a:pt x="7875" y="57129"/>
                </a:lnTo>
                <a:lnTo>
                  <a:pt x="7712" y="57238"/>
                </a:lnTo>
                <a:lnTo>
                  <a:pt x="7495" y="57292"/>
                </a:lnTo>
                <a:lnTo>
                  <a:pt x="7169" y="57346"/>
                </a:lnTo>
                <a:lnTo>
                  <a:pt x="6898" y="57346"/>
                </a:lnTo>
                <a:lnTo>
                  <a:pt x="6626" y="57401"/>
                </a:lnTo>
                <a:lnTo>
                  <a:pt x="6463" y="57455"/>
                </a:lnTo>
                <a:lnTo>
                  <a:pt x="6354" y="57618"/>
                </a:lnTo>
                <a:lnTo>
                  <a:pt x="6246" y="57781"/>
                </a:lnTo>
                <a:lnTo>
                  <a:pt x="6029" y="58161"/>
                </a:lnTo>
                <a:lnTo>
                  <a:pt x="5703" y="58487"/>
                </a:lnTo>
                <a:lnTo>
                  <a:pt x="5323" y="58704"/>
                </a:lnTo>
                <a:lnTo>
                  <a:pt x="4943" y="58921"/>
                </a:lnTo>
                <a:lnTo>
                  <a:pt x="4725" y="59030"/>
                </a:lnTo>
                <a:lnTo>
                  <a:pt x="4617" y="59193"/>
                </a:lnTo>
                <a:lnTo>
                  <a:pt x="4508" y="59301"/>
                </a:lnTo>
                <a:lnTo>
                  <a:pt x="4400" y="59464"/>
                </a:lnTo>
                <a:lnTo>
                  <a:pt x="4345" y="59681"/>
                </a:lnTo>
                <a:lnTo>
                  <a:pt x="4182" y="59844"/>
                </a:lnTo>
                <a:lnTo>
                  <a:pt x="4019" y="59953"/>
                </a:lnTo>
                <a:lnTo>
                  <a:pt x="3856" y="60007"/>
                </a:lnTo>
                <a:lnTo>
                  <a:pt x="3313" y="60062"/>
                </a:lnTo>
                <a:lnTo>
                  <a:pt x="3042" y="60116"/>
                </a:lnTo>
                <a:lnTo>
                  <a:pt x="2662" y="60116"/>
                </a:lnTo>
                <a:lnTo>
                  <a:pt x="2607" y="60170"/>
                </a:lnTo>
                <a:lnTo>
                  <a:pt x="2499" y="60224"/>
                </a:lnTo>
                <a:lnTo>
                  <a:pt x="2173" y="60224"/>
                </a:lnTo>
                <a:lnTo>
                  <a:pt x="2119" y="60170"/>
                </a:lnTo>
                <a:lnTo>
                  <a:pt x="2119" y="60062"/>
                </a:lnTo>
                <a:lnTo>
                  <a:pt x="2173" y="59953"/>
                </a:lnTo>
                <a:lnTo>
                  <a:pt x="2336" y="59790"/>
                </a:lnTo>
                <a:lnTo>
                  <a:pt x="2499" y="59627"/>
                </a:lnTo>
                <a:lnTo>
                  <a:pt x="2933" y="59464"/>
                </a:lnTo>
                <a:lnTo>
                  <a:pt x="3096" y="59356"/>
                </a:lnTo>
                <a:lnTo>
                  <a:pt x="3205" y="59247"/>
                </a:lnTo>
                <a:lnTo>
                  <a:pt x="3476" y="58975"/>
                </a:lnTo>
                <a:lnTo>
                  <a:pt x="3748" y="58758"/>
                </a:lnTo>
                <a:lnTo>
                  <a:pt x="4019" y="58541"/>
                </a:lnTo>
                <a:lnTo>
                  <a:pt x="4291" y="58378"/>
                </a:lnTo>
                <a:lnTo>
                  <a:pt x="4400" y="58215"/>
                </a:lnTo>
                <a:lnTo>
                  <a:pt x="4400" y="58161"/>
                </a:lnTo>
                <a:lnTo>
                  <a:pt x="4400" y="58052"/>
                </a:lnTo>
                <a:lnTo>
                  <a:pt x="4291" y="57889"/>
                </a:lnTo>
                <a:lnTo>
                  <a:pt x="4291" y="57781"/>
                </a:lnTo>
                <a:lnTo>
                  <a:pt x="4400" y="57672"/>
                </a:lnTo>
                <a:lnTo>
                  <a:pt x="4508" y="57618"/>
                </a:lnTo>
                <a:lnTo>
                  <a:pt x="4834" y="57401"/>
                </a:lnTo>
                <a:lnTo>
                  <a:pt x="5160" y="57183"/>
                </a:lnTo>
                <a:lnTo>
                  <a:pt x="5323" y="56912"/>
                </a:lnTo>
                <a:lnTo>
                  <a:pt x="5486" y="56640"/>
                </a:lnTo>
                <a:lnTo>
                  <a:pt x="5649" y="56043"/>
                </a:lnTo>
                <a:lnTo>
                  <a:pt x="5757" y="55663"/>
                </a:lnTo>
                <a:lnTo>
                  <a:pt x="5811" y="55283"/>
                </a:lnTo>
                <a:lnTo>
                  <a:pt x="5920" y="54468"/>
                </a:lnTo>
                <a:lnTo>
                  <a:pt x="5974" y="53871"/>
                </a:lnTo>
                <a:lnTo>
                  <a:pt x="6029" y="53328"/>
                </a:lnTo>
                <a:lnTo>
                  <a:pt x="6137" y="52568"/>
                </a:lnTo>
                <a:lnTo>
                  <a:pt x="6246" y="52187"/>
                </a:lnTo>
                <a:lnTo>
                  <a:pt x="6354" y="51807"/>
                </a:lnTo>
                <a:lnTo>
                  <a:pt x="6463" y="51590"/>
                </a:lnTo>
                <a:lnTo>
                  <a:pt x="6626" y="51373"/>
                </a:lnTo>
                <a:lnTo>
                  <a:pt x="6843" y="51264"/>
                </a:lnTo>
                <a:lnTo>
                  <a:pt x="7060" y="51210"/>
                </a:lnTo>
                <a:lnTo>
                  <a:pt x="7169" y="51210"/>
                </a:lnTo>
                <a:lnTo>
                  <a:pt x="7278" y="51156"/>
                </a:lnTo>
                <a:lnTo>
                  <a:pt x="7332" y="51101"/>
                </a:lnTo>
                <a:lnTo>
                  <a:pt x="7441" y="51101"/>
                </a:lnTo>
                <a:lnTo>
                  <a:pt x="7766" y="51156"/>
                </a:lnTo>
                <a:lnTo>
                  <a:pt x="8092" y="51156"/>
                </a:lnTo>
                <a:lnTo>
                  <a:pt x="8364" y="51210"/>
                </a:lnTo>
                <a:lnTo>
                  <a:pt x="8635" y="51264"/>
                </a:lnTo>
                <a:lnTo>
                  <a:pt x="9015" y="51373"/>
                </a:lnTo>
                <a:lnTo>
                  <a:pt x="9341" y="51590"/>
                </a:lnTo>
                <a:lnTo>
                  <a:pt x="9613" y="51807"/>
                </a:lnTo>
                <a:lnTo>
                  <a:pt x="9884" y="52079"/>
                </a:lnTo>
                <a:lnTo>
                  <a:pt x="10156" y="52350"/>
                </a:lnTo>
                <a:lnTo>
                  <a:pt x="10482" y="52568"/>
                </a:lnTo>
                <a:lnTo>
                  <a:pt x="10807" y="52676"/>
                </a:lnTo>
                <a:lnTo>
                  <a:pt x="11242" y="52676"/>
                </a:lnTo>
                <a:lnTo>
                  <a:pt x="11459" y="52622"/>
                </a:lnTo>
                <a:lnTo>
                  <a:pt x="11676" y="52568"/>
                </a:lnTo>
                <a:lnTo>
                  <a:pt x="11894" y="52405"/>
                </a:lnTo>
                <a:lnTo>
                  <a:pt x="12056" y="52187"/>
                </a:lnTo>
                <a:lnTo>
                  <a:pt x="12219" y="51970"/>
                </a:lnTo>
                <a:lnTo>
                  <a:pt x="12382" y="51753"/>
                </a:lnTo>
                <a:lnTo>
                  <a:pt x="12437" y="51699"/>
                </a:lnTo>
                <a:lnTo>
                  <a:pt x="12545" y="51644"/>
                </a:lnTo>
                <a:lnTo>
                  <a:pt x="12817" y="51644"/>
                </a:lnTo>
                <a:lnTo>
                  <a:pt x="13034" y="51699"/>
                </a:lnTo>
                <a:lnTo>
                  <a:pt x="13305" y="51753"/>
                </a:lnTo>
                <a:lnTo>
                  <a:pt x="13523" y="51807"/>
                </a:lnTo>
                <a:lnTo>
                  <a:pt x="13957" y="52079"/>
                </a:lnTo>
                <a:lnTo>
                  <a:pt x="14337" y="52405"/>
                </a:lnTo>
                <a:lnTo>
                  <a:pt x="14989" y="53111"/>
                </a:lnTo>
                <a:lnTo>
                  <a:pt x="15369" y="53436"/>
                </a:lnTo>
                <a:lnTo>
                  <a:pt x="15803" y="53654"/>
                </a:lnTo>
                <a:lnTo>
                  <a:pt x="17052" y="54251"/>
                </a:lnTo>
                <a:lnTo>
                  <a:pt x="17650" y="54631"/>
                </a:lnTo>
                <a:lnTo>
                  <a:pt x="18193" y="55011"/>
                </a:lnTo>
                <a:lnTo>
                  <a:pt x="18899" y="55609"/>
                </a:lnTo>
                <a:lnTo>
                  <a:pt x="19225" y="55934"/>
                </a:lnTo>
                <a:lnTo>
                  <a:pt x="19496" y="56315"/>
                </a:lnTo>
                <a:lnTo>
                  <a:pt x="19713" y="56477"/>
                </a:lnTo>
                <a:lnTo>
                  <a:pt x="19876" y="56586"/>
                </a:lnTo>
                <a:lnTo>
                  <a:pt x="20094" y="56532"/>
                </a:lnTo>
                <a:lnTo>
                  <a:pt x="20365" y="56423"/>
                </a:lnTo>
                <a:lnTo>
                  <a:pt x="20745" y="56206"/>
                </a:lnTo>
                <a:lnTo>
                  <a:pt x="21125" y="55934"/>
                </a:lnTo>
                <a:lnTo>
                  <a:pt x="21831" y="55391"/>
                </a:lnTo>
                <a:lnTo>
                  <a:pt x="21994" y="55337"/>
                </a:lnTo>
                <a:lnTo>
                  <a:pt x="22211" y="55283"/>
                </a:lnTo>
                <a:lnTo>
                  <a:pt x="22374" y="55337"/>
                </a:lnTo>
                <a:lnTo>
                  <a:pt x="22537" y="55391"/>
                </a:lnTo>
                <a:lnTo>
                  <a:pt x="23352" y="55771"/>
                </a:lnTo>
                <a:lnTo>
                  <a:pt x="23732" y="55989"/>
                </a:lnTo>
                <a:lnTo>
                  <a:pt x="24166" y="56097"/>
                </a:lnTo>
                <a:lnTo>
                  <a:pt x="24492" y="56206"/>
                </a:lnTo>
                <a:lnTo>
                  <a:pt x="24818" y="56369"/>
                </a:lnTo>
                <a:lnTo>
                  <a:pt x="25361" y="56749"/>
                </a:lnTo>
                <a:lnTo>
                  <a:pt x="25850" y="57075"/>
                </a:lnTo>
                <a:lnTo>
                  <a:pt x="26121" y="57238"/>
                </a:lnTo>
                <a:lnTo>
                  <a:pt x="26339" y="57455"/>
                </a:lnTo>
                <a:lnTo>
                  <a:pt x="26393" y="57455"/>
                </a:lnTo>
                <a:lnTo>
                  <a:pt x="26447" y="57509"/>
                </a:lnTo>
                <a:lnTo>
                  <a:pt x="26664" y="57509"/>
                </a:lnTo>
                <a:lnTo>
                  <a:pt x="26773" y="57401"/>
                </a:lnTo>
                <a:lnTo>
                  <a:pt x="26882" y="57346"/>
                </a:lnTo>
                <a:lnTo>
                  <a:pt x="27207" y="57238"/>
                </a:lnTo>
                <a:lnTo>
                  <a:pt x="27425" y="57129"/>
                </a:lnTo>
                <a:lnTo>
                  <a:pt x="27588" y="56966"/>
                </a:lnTo>
                <a:lnTo>
                  <a:pt x="27913" y="56640"/>
                </a:lnTo>
                <a:lnTo>
                  <a:pt x="28185" y="56206"/>
                </a:lnTo>
                <a:lnTo>
                  <a:pt x="28348" y="55771"/>
                </a:lnTo>
                <a:lnTo>
                  <a:pt x="28565" y="55337"/>
                </a:lnTo>
                <a:lnTo>
                  <a:pt x="28674" y="54903"/>
                </a:lnTo>
                <a:lnTo>
                  <a:pt x="28837" y="54468"/>
                </a:lnTo>
                <a:lnTo>
                  <a:pt x="28999" y="53979"/>
                </a:lnTo>
                <a:lnTo>
                  <a:pt x="29162" y="53599"/>
                </a:lnTo>
                <a:lnTo>
                  <a:pt x="29271" y="53219"/>
                </a:lnTo>
                <a:lnTo>
                  <a:pt x="29325" y="53056"/>
                </a:lnTo>
                <a:lnTo>
                  <a:pt x="29434" y="52948"/>
                </a:lnTo>
                <a:lnTo>
                  <a:pt x="29542" y="53002"/>
                </a:lnTo>
                <a:lnTo>
                  <a:pt x="29705" y="53111"/>
                </a:lnTo>
                <a:lnTo>
                  <a:pt x="30031" y="53382"/>
                </a:lnTo>
                <a:lnTo>
                  <a:pt x="30303" y="53654"/>
                </a:lnTo>
                <a:lnTo>
                  <a:pt x="31335" y="54631"/>
                </a:lnTo>
                <a:lnTo>
                  <a:pt x="32421" y="55500"/>
                </a:lnTo>
                <a:lnTo>
                  <a:pt x="32746" y="55717"/>
                </a:lnTo>
                <a:lnTo>
                  <a:pt x="32964" y="56043"/>
                </a:lnTo>
                <a:lnTo>
                  <a:pt x="33181" y="56369"/>
                </a:lnTo>
                <a:lnTo>
                  <a:pt x="33344" y="56695"/>
                </a:lnTo>
                <a:lnTo>
                  <a:pt x="33452" y="56912"/>
                </a:lnTo>
                <a:lnTo>
                  <a:pt x="33615" y="57020"/>
                </a:lnTo>
                <a:lnTo>
                  <a:pt x="33833" y="57129"/>
                </a:lnTo>
                <a:lnTo>
                  <a:pt x="34050" y="57183"/>
                </a:lnTo>
                <a:lnTo>
                  <a:pt x="34321" y="57129"/>
                </a:lnTo>
                <a:lnTo>
                  <a:pt x="34593" y="57075"/>
                </a:lnTo>
                <a:lnTo>
                  <a:pt x="35082" y="56912"/>
                </a:lnTo>
                <a:lnTo>
                  <a:pt x="35299" y="56749"/>
                </a:lnTo>
                <a:lnTo>
                  <a:pt x="35516" y="56477"/>
                </a:lnTo>
                <a:lnTo>
                  <a:pt x="35788" y="55989"/>
                </a:lnTo>
                <a:lnTo>
                  <a:pt x="35896" y="55717"/>
                </a:lnTo>
                <a:lnTo>
                  <a:pt x="36005" y="55446"/>
                </a:lnTo>
                <a:lnTo>
                  <a:pt x="36222" y="54685"/>
                </a:lnTo>
                <a:lnTo>
                  <a:pt x="36439" y="53979"/>
                </a:lnTo>
                <a:lnTo>
                  <a:pt x="36493" y="53545"/>
                </a:lnTo>
                <a:lnTo>
                  <a:pt x="36548" y="53111"/>
                </a:lnTo>
                <a:lnTo>
                  <a:pt x="37037" y="51644"/>
                </a:lnTo>
                <a:lnTo>
                  <a:pt x="37091" y="51590"/>
                </a:lnTo>
                <a:lnTo>
                  <a:pt x="37199" y="51590"/>
                </a:lnTo>
                <a:lnTo>
                  <a:pt x="37362" y="51536"/>
                </a:lnTo>
                <a:lnTo>
                  <a:pt x="37471" y="51427"/>
                </a:lnTo>
                <a:lnTo>
                  <a:pt x="37797" y="51264"/>
                </a:lnTo>
                <a:lnTo>
                  <a:pt x="37851" y="51210"/>
                </a:lnTo>
                <a:lnTo>
                  <a:pt x="37851" y="51047"/>
                </a:lnTo>
                <a:lnTo>
                  <a:pt x="37797" y="50775"/>
                </a:lnTo>
                <a:lnTo>
                  <a:pt x="37742" y="50667"/>
                </a:lnTo>
                <a:lnTo>
                  <a:pt x="37688" y="50558"/>
                </a:lnTo>
                <a:lnTo>
                  <a:pt x="37634" y="50450"/>
                </a:lnTo>
                <a:lnTo>
                  <a:pt x="37580" y="50395"/>
                </a:lnTo>
                <a:lnTo>
                  <a:pt x="37634" y="50341"/>
                </a:lnTo>
                <a:lnTo>
                  <a:pt x="37688" y="50232"/>
                </a:lnTo>
                <a:lnTo>
                  <a:pt x="37797" y="50232"/>
                </a:lnTo>
                <a:lnTo>
                  <a:pt x="37905" y="50178"/>
                </a:lnTo>
                <a:lnTo>
                  <a:pt x="37960" y="50232"/>
                </a:lnTo>
                <a:lnTo>
                  <a:pt x="38068" y="50287"/>
                </a:lnTo>
                <a:lnTo>
                  <a:pt x="38286" y="50504"/>
                </a:lnTo>
                <a:lnTo>
                  <a:pt x="38557" y="50721"/>
                </a:lnTo>
                <a:lnTo>
                  <a:pt x="39154" y="51047"/>
                </a:lnTo>
                <a:lnTo>
                  <a:pt x="39426" y="51101"/>
                </a:lnTo>
                <a:lnTo>
                  <a:pt x="39752" y="51210"/>
                </a:lnTo>
                <a:lnTo>
                  <a:pt x="40240" y="51373"/>
                </a:lnTo>
                <a:lnTo>
                  <a:pt x="40675" y="51644"/>
                </a:lnTo>
                <a:lnTo>
                  <a:pt x="41001" y="51753"/>
                </a:lnTo>
                <a:lnTo>
                  <a:pt x="41381" y="51916"/>
                </a:lnTo>
                <a:lnTo>
                  <a:pt x="42141" y="52187"/>
                </a:lnTo>
                <a:lnTo>
                  <a:pt x="42847" y="52459"/>
                </a:lnTo>
                <a:lnTo>
                  <a:pt x="43553" y="52568"/>
                </a:lnTo>
                <a:lnTo>
                  <a:pt x="43770" y="52568"/>
                </a:lnTo>
                <a:lnTo>
                  <a:pt x="43987" y="52513"/>
                </a:lnTo>
                <a:lnTo>
                  <a:pt x="44422" y="52459"/>
                </a:lnTo>
                <a:lnTo>
                  <a:pt x="44531" y="52350"/>
                </a:lnTo>
                <a:lnTo>
                  <a:pt x="44585" y="52242"/>
                </a:lnTo>
                <a:lnTo>
                  <a:pt x="44639" y="51970"/>
                </a:lnTo>
                <a:lnTo>
                  <a:pt x="44965" y="51264"/>
                </a:lnTo>
                <a:lnTo>
                  <a:pt x="45128" y="50993"/>
                </a:lnTo>
                <a:lnTo>
                  <a:pt x="45399" y="50721"/>
                </a:lnTo>
                <a:lnTo>
                  <a:pt x="45834" y="50341"/>
                </a:lnTo>
                <a:lnTo>
                  <a:pt x="45997" y="50124"/>
                </a:lnTo>
                <a:lnTo>
                  <a:pt x="46160" y="49852"/>
                </a:lnTo>
                <a:lnTo>
                  <a:pt x="46268" y="49526"/>
                </a:lnTo>
                <a:lnTo>
                  <a:pt x="46377" y="49255"/>
                </a:lnTo>
                <a:lnTo>
                  <a:pt x="46377" y="48060"/>
                </a:lnTo>
                <a:lnTo>
                  <a:pt x="46323" y="46866"/>
                </a:lnTo>
                <a:lnTo>
                  <a:pt x="46214" y="46160"/>
                </a:lnTo>
                <a:lnTo>
                  <a:pt x="46160" y="45779"/>
                </a:lnTo>
                <a:lnTo>
                  <a:pt x="46105" y="45454"/>
                </a:lnTo>
                <a:lnTo>
                  <a:pt x="46160" y="45073"/>
                </a:lnTo>
                <a:lnTo>
                  <a:pt x="46214" y="44965"/>
                </a:lnTo>
                <a:lnTo>
                  <a:pt x="46268" y="44911"/>
                </a:lnTo>
                <a:lnTo>
                  <a:pt x="46485" y="44802"/>
                </a:lnTo>
                <a:lnTo>
                  <a:pt x="46811" y="44748"/>
                </a:lnTo>
                <a:lnTo>
                  <a:pt x="47789" y="44639"/>
                </a:lnTo>
                <a:lnTo>
                  <a:pt x="48766" y="44585"/>
                </a:lnTo>
                <a:lnTo>
                  <a:pt x="49146" y="44585"/>
                </a:lnTo>
                <a:lnTo>
                  <a:pt x="49472" y="44693"/>
                </a:lnTo>
                <a:lnTo>
                  <a:pt x="50124" y="44911"/>
                </a:lnTo>
                <a:lnTo>
                  <a:pt x="50504" y="45019"/>
                </a:lnTo>
                <a:lnTo>
                  <a:pt x="50667" y="45019"/>
                </a:lnTo>
                <a:lnTo>
                  <a:pt x="50830" y="44965"/>
                </a:lnTo>
                <a:lnTo>
                  <a:pt x="50938" y="44911"/>
                </a:lnTo>
                <a:lnTo>
                  <a:pt x="51047" y="44802"/>
                </a:lnTo>
                <a:lnTo>
                  <a:pt x="51156" y="44639"/>
                </a:lnTo>
                <a:lnTo>
                  <a:pt x="51210" y="44476"/>
                </a:lnTo>
                <a:lnTo>
                  <a:pt x="51264" y="44150"/>
                </a:lnTo>
                <a:lnTo>
                  <a:pt x="51373" y="43879"/>
                </a:lnTo>
                <a:lnTo>
                  <a:pt x="51699" y="43336"/>
                </a:lnTo>
                <a:lnTo>
                  <a:pt x="51644" y="43119"/>
                </a:lnTo>
                <a:lnTo>
                  <a:pt x="51699" y="42901"/>
                </a:lnTo>
                <a:lnTo>
                  <a:pt x="51753" y="42738"/>
                </a:lnTo>
                <a:lnTo>
                  <a:pt x="51862" y="42575"/>
                </a:lnTo>
                <a:lnTo>
                  <a:pt x="52079" y="42304"/>
                </a:lnTo>
                <a:lnTo>
                  <a:pt x="52296" y="41978"/>
                </a:lnTo>
                <a:lnTo>
                  <a:pt x="52350" y="41761"/>
                </a:lnTo>
                <a:lnTo>
                  <a:pt x="52405" y="41544"/>
                </a:lnTo>
                <a:lnTo>
                  <a:pt x="52405" y="41381"/>
                </a:lnTo>
                <a:lnTo>
                  <a:pt x="52350" y="41164"/>
                </a:lnTo>
                <a:lnTo>
                  <a:pt x="52296" y="40946"/>
                </a:lnTo>
                <a:lnTo>
                  <a:pt x="52296" y="40729"/>
                </a:lnTo>
                <a:lnTo>
                  <a:pt x="52350" y="40240"/>
                </a:lnTo>
                <a:lnTo>
                  <a:pt x="52350" y="40132"/>
                </a:lnTo>
                <a:lnTo>
                  <a:pt x="52350" y="39969"/>
                </a:lnTo>
                <a:lnTo>
                  <a:pt x="52242" y="39860"/>
                </a:lnTo>
                <a:lnTo>
                  <a:pt x="52133" y="39806"/>
                </a:lnTo>
                <a:lnTo>
                  <a:pt x="51970" y="39752"/>
                </a:lnTo>
                <a:lnTo>
                  <a:pt x="51916" y="39589"/>
                </a:lnTo>
                <a:lnTo>
                  <a:pt x="51916" y="39100"/>
                </a:lnTo>
                <a:lnTo>
                  <a:pt x="51970" y="38666"/>
                </a:lnTo>
                <a:lnTo>
                  <a:pt x="52025" y="38231"/>
                </a:lnTo>
                <a:lnTo>
                  <a:pt x="52079" y="37742"/>
                </a:lnTo>
                <a:lnTo>
                  <a:pt x="52079" y="37688"/>
                </a:lnTo>
                <a:lnTo>
                  <a:pt x="52187" y="37634"/>
                </a:lnTo>
                <a:lnTo>
                  <a:pt x="52350" y="37688"/>
                </a:lnTo>
                <a:lnTo>
                  <a:pt x="52459" y="37742"/>
                </a:lnTo>
                <a:lnTo>
                  <a:pt x="52839" y="37742"/>
                </a:lnTo>
                <a:lnTo>
                  <a:pt x="53056" y="37797"/>
                </a:lnTo>
                <a:lnTo>
                  <a:pt x="53274" y="37797"/>
                </a:lnTo>
                <a:lnTo>
                  <a:pt x="53654" y="37960"/>
                </a:lnTo>
                <a:lnTo>
                  <a:pt x="53762" y="37960"/>
                </a:lnTo>
                <a:lnTo>
                  <a:pt x="54142" y="38014"/>
                </a:lnTo>
                <a:lnTo>
                  <a:pt x="54468" y="38014"/>
                </a:lnTo>
                <a:lnTo>
                  <a:pt x="54794" y="38123"/>
                </a:lnTo>
                <a:lnTo>
                  <a:pt x="55283" y="38123"/>
                </a:lnTo>
                <a:lnTo>
                  <a:pt x="55446" y="38177"/>
                </a:lnTo>
                <a:lnTo>
                  <a:pt x="55663" y="38285"/>
                </a:lnTo>
                <a:lnTo>
                  <a:pt x="55826" y="38340"/>
                </a:lnTo>
                <a:lnTo>
                  <a:pt x="55934" y="38340"/>
                </a:lnTo>
                <a:lnTo>
                  <a:pt x="55989" y="38285"/>
                </a:lnTo>
                <a:lnTo>
                  <a:pt x="56206" y="38177"/>
                </a:lnTo>
                <a:lnTo>
                  <a:pt x="56423" y="38068"/>
                </a:lnTo>
                <a:lnTo>
                  <a:pt x="57292" y="37688"/>
                </a:lnTo>
                <a:lnTo>
                  <a:pt x="57672" y="37525"/>
                </a:lnTo>
                <a:lnTo>
                  <a:pt x="58107" y="37308"/>
                </a:lnTo>
                <a:lnTo>
                  <a:pt x="58378" y="37091"/>
                </a:lnTo>
                <a:lnTo>
                  <a:pt x="58650" y="36874"/>
                </a:lnTo>
                <a:lnTo>
                  <a:pt x="58867" y="36602"/>
                </a:lnTo>
                <a:lnTo>
                  <a:pt x="58976" y="36330"/>
                </a:lnTo>
                <a:lnTo>
                  <a:pt x="59138" y="36113"/>
                </a:lnTo>
                <a:lnTo>
                  <a:pt x="59247" y="35896"/>
                </a:lnTo>
                <a:lnTo>
                  <a:pt x="59356" y="35625"/>
                </a:lnTo>
                <a:lnTo>
                  <a:pt x="59356" y="35353"/>
                </a:lnTo>
                <a:lnTo>
                  <a:pt x="59247" y="35081"/>
                </a:lnTo>
                <a:lnTo>
                  <a:pt x="59193" y="34864"/>
                </a:lnTo>
                <a:lnTo>
                  <a:pt x="59193" y="34701"/>
                </a:lnTo>
                <a:lnTo>
                  <a:pt x="59247" y="34484"/>
                </a:lnTo>
                <a:lnTo>
                  <a:pt x="59356" y="34321"/>
                </a:lnTo>
                <a:lnTo>
                  <a:pt x="59464" y="34050"/>
                </a:lnTo>
                <a:lnTo>
                  <a:pt x="59464" y="33832"/>
                </a:lnTo>
                <a:lnTo>
                  <a:pt x="59410" y="33670"/>
                </a:lnTo>
                <a:lnTo>
                  <a:pt x="59301" y="33452"/>
                </a:lnTo>
                <a:lnTo>
                  <a:pt x="58976" y="33072"/>
                </a:lnTo>
                <a:lnTo>
                  <a:pt x="58867" y="32855"/>
                </a:lnTo>
                <a:lnTo>
                  <a:pt x="58813" y="32638"/>
                </a:lnTo>
                <a:lnTo>
                  <a:pt x="58758" y="32475"/>
                </a:lnTo>
                <a:lnTo>
                  <a:pt x="58704" y="32312"/>
                </a:lnTo>
                <a:lnTo>
                  <a:pt x="58487" y="32095"/>
                </a:lnTo>
                <a:lnTo>
                  <a:pt x="58215" y="31932"/>
                </a:lnTo>
                <a:lnTo>
                  <a:pt x="57889" y="31878"/>
                </a:lnTo>
                <a:lnTo>
                  <a:pt x="57672" y="31823"/>
                </a:lnTo>
                <a:lnTo>
                  <a:pt x="57455" y="31715"/>
                </a:lnTo>
                <a:lnTo>
                  <a:pt x="57075" y="31552"/>
                </a:lnTo>
                <a:lnTo>
                  <a:pt x="56966" y="31497"/>
                </a:lnTo>
                <a:lnTo>
                  <a:pt x="56749" y="31552"/>
                </a:lnTo>
                <a:lnTo>
                  <a:pt x="56532" y="31497"/>
                </a:lnTo>
                <a:lnTo>
                  <a:pt x="56152" y="31389"/>
                </a:lnTo>
                <a:lnTo>
                  <a:pt x="55772" y="31280"/>
                </a:lnTo>
                <a:lnTo>
                  <a:pt x="55337" y="31280"/>
                </a:lnTo>
                <a:lnTo>
                  <a:pt x="55228" y="31226"/>
                </a:lnTo>
                <a:lnTo>
                  <a:pt x="55120" y="31172"/>
                </a:lnTo>
                <a:lnTo>
                  <a:pt x="54957" y="31172"/>
                </a:lnTo>
                <a:lnTo>
                  <a:pt x="54848" y="31117"/>
                </a:lnTo>
                <a:lnTo>
                  <a:pt x="54794" y="31117"/>
                </a:lnTo>
                <a:lnTo>
                  <a:pt x="54794" y="31009"/>
                </a:lnTo>
                <a:lnTo>
                  <a:pt x="54794" y="30791"/>
                </a:lnTo>
                <a:lnTo>
                  <a:pt x="54740" y="30574"/>
                </a:lnTo>
                <a:lnTo>
                  <a:pt x="54685" y="30140"/>
                </a:lnTo>
                <a:lnTo>
                  <a:pt x="54577" y="29977"/>
                </a:lnTo>
                <a:lnTo>
                  <a:pt x="54523" y="29814"/>
                </a:lnTo>
                <a:lnTo>
                  <a:pt x="54577" y="29434"/>
                </a:lnTo>
                <a:lnTo>
                  <a:pt x="54577" y="28999"/>
                </a:lnTo>
                <a:lnTo>
                  <a:pt x="54523" y="28565"/>
                </a:lnTo>
                <a:lnTo>
                  <a:pt x="54468" y="28131"/>
                </a:lnTo>
                <a:lnTo>
                  <a:pt x="54468" y="27696"/>
                </a:lnTo>
                <a:lnTo>
                  <a:pt x="54523" y="26990"/>
                </a:lnTo>
                <a:lnTo>
                  <a:pt x="54631" y="26338"/>
                </a:lnTo>
                <a:lnTo>
                  <a:pt x="54685" y="26230"/>
                </a:lnTo>
                <a:lnTo>
                  <a:pt x="54685" y="26121"/>
                </a:lnTo>
                <a:lnTo>
                  <a:pt x="54631" y="26067"/>
                </a:lnTo>
                <a:lnTo>
                  <a:pt x="54468" y="26013"/>
                </a:lnTo>
                <a:lnTo>
                  <a:pt x="53817" y="26013"/>
                </a:lnTo>
                <a:lnTo>
                  <a:pt x="53219" y="25904"/>
                </a:lnTo>
                <a:lnTo>
                  <a:pt x="52893" y="25850"/>
                </a:lnTo>
                <a:lnTo>
                  <a:pt x="52568" y="25850"/>
                </a:lnTo>
                <a:lnTo>
                  <a:pt x="52242" y="25795"/>
                </a:lnTo>
                <a:lnTo>
                  <a:pt x="51970" y="25687"/>
                </a:lnTo>
                <a:lnTo>
                  <a:pt x="51862" y="25687"/>
                </a:lnTo>
                <a:lnTo>
                  <a:pt x="51807" y="25741"/>
                </a:lnTo>
                <a:lnTo>
                  <a:pt x="51753" y="25850"/>
                </a:lnTo>
                <a:lnTo>
                  <a:pt x="51536" y="26013"/>
                </a:lnTo>
                <a:lnTo>
                  <a:pt x="51264" y="26121"/>
                </a:lnTo>
                <a:lnTo>
                  <a:pt x="50993" y="26176"/>
                </a:lnTo>
                <a:lnTo>
                  <a:pt x="50721" y="26121"/>
                </a:lnTo>
                <a:lnTo>
                  <a:pt x="50667" y="26067"/>
                </a:lnTo>
                <a:lnTo>
                  <a:pt x="50558" y="26067"/>
                </a:lnTo>
                <a:lnTo>
                  <a:pt x="50287" y="26176"/>
                </a:lnTo>
                <a:lnTo>
                  <a:pt x="49798" y="26176"/>
                </a:lnTo>
                <a:lnTo>
                  <a:pt x="49581" y="26067"/>
                </a:lnTo>
                <a:lnTo>
                  <a:pt x="49418" y="25958"/>
                </a:lnTo>
                <a:lnTo>
                  <a:pt x="49255" y="25795"/>
                </a:lnTo>
                <a:lnTo>
                  <a:pt x="49092" y="25633"/>
                </a:lnTo>
                <a:lnTo>
                  <a:pt x="48983" y="25415"/>
                </a:lnTo>
                <a:lnTo>
                  <a:pt x="48766" y="24764"/>
                </a:lnTo>
                <a:lnTo>
                  <a:pt x="48495" y="24112"/>
                </a:lnTo>
                <a:lnTo>
                  <a:pt x="48169" y="23189"/>
                </a:lnTo>
                <a:lnTo>
                  <a:pt x="47952" y="22754"/>
                </a:lnTo>
                <a:lnTo>
                  <a:pt x="47680" y="22374"/>
                </a:lnTo>
                <a:lnTo>
                  <a:pt x="47246" y="21831"/>
                </a:lnTo>
                <a:lnTo>
                  <a:pt x="46920" y="21180"/>
                </a:lnTo>
                <a:lnTo>
                  <a:pt x="46811" y="20962"/>
                </a:lnTo>
                <a:lnTo>
                  <a:pt x="46594" y="20799"/>
                </a:lnTo>
                <a:lnTo>
                  <a:pt x="46105" y="20582"/>
                </a:lnTo>
                <a:lnTo>
                  <a:pt x="45888" y="20474"/>
                </a:lnTo>
                <a:lnTo>
                  <a:pt x="45617" y="20474"/>
                </a:lnTo>
                <a:lnTo>
                  <a:pt x="45128" y="20419"/>
                </a:lnTo>
                <a:lnTo>
                  <a:pt x="44313" y="20311"/>
                </a:lnTo>
                <a:lnTo>
                  <a:pt x="43499" y="20039"/>
                </a:lnTo>
                <a:lnTo>
                  <a:pt x="42738" y="19713"/>
                </a:lnTo>
                <a:lnTo>
                  <a:pt x="42304" y="19605"/>
                </a:lnTo>
                <a:lnTo>
                  <a:pt x="41870" y="19496"/>
                </a:lnTo>
                <a:lnTo>
                  <a:pt x="41761" y="19442"/>
                </a:lnTo>
                <a:lnTo>
                  <a:pt x="41707" y="19387"/>
                </a:lnTo>
                <a:lnTo>
                  <a:pt x="41761" y="19225"/>
                </a:lnTo>
                <a:lnTo>
                  <a:pt x="41815" y="19007"/>
                </a:lnTo>
                <a:lnTo>
                  <a:pt x="41815" y="18736"/>
                </a:lnTo>
                <a:lnTo>
                  <a:pt x="41761" y="18464"/>
                </a:lnTo>
                <a:lnTo>
                  <a:pt x="41652" y="18247"/>
                </a:lnTo>
                <a:lnTo>
                  <a:pt x="41598" y="18030"/>
                </a:lnTo>
                <a:lnTo>
                  <a:pt x="41544" y="17867"/>
                </a:lnTo>
                <a:lnTo>
                  <a:pt x="41489" y="17433"/>
                </a:lnTo>
                <a:lnTo>
                  <a:pt x="41381" y="16672"/>
                </a:lnTo>
                <a:lnTo>
                  <a:pt x="41381" y="15912"/>
                </a:lnTo>
                <a:lnTo>
                  <a:pt x="41327" y="15640"/>
                </a:lnTo>
                <a:lnTo>
                  <a:pt x="41327" y="15369"/>
                </a:lnTo>
                <a:lnTo>
                  <a:pt x="41218" y="15152"/>
                </a:lnTo>
                <a:lnTo>
                  <a:pt x="41109" y="14935"/>
                </a:lnTo>
                <a:lnTo>
                  <a:pt x="41001" y="14717"/>
                </a:lnTo>
                <a:lnTo>
                  <a:pt x="40784" y="14554"/>
                </a:lnTo>
                <a:lnTo>
                  <a:pt x="40566" y="14391"/>
                </a:lnTo>
                <a:lnTo>
                  <a:pt x="40349" y="14283"/>
                </a:lnTo>
                <a:lnTo>
                  <a:pt x="39915" y="14174"/>
                </a:lnTo>
                <a:lnTo>
                  <a:pt x="39480" y="14066"/>
                </a:lnTo>
                <a:lnTo>
                  <a:pt x="38611" y="14066"/>
                </a:lnTo>
                <a:lnTo>
                  <a:pt x="38503" y="14120"/>
                </a:lnTo>
                <a:lnTo>
                  <a:pt x="38340" y="14120"/>
                </a:lnTo>
                <a:lnTo>
                  <a:pt x="38286" y="14174"/>
                </a:lnTo>
                <a:lnTo>
                  <a:pt x="37905" y="14283"/>
                </a:lnTo>
                <a:lnTo>
                  <a:pt x="37525" y="14337"/>
                </a:lnTo>
                <a:lnTo>
                  <a:pt x="37145" y="14283"/>
                </a:lnTo>
                <a:lnTo>
                  <a:pt x="36765" y="14120"/>
                </a:lnTo>
                <a:lnTo>
                  <a:pt x="36276" y="13957"/>
                </a:lnTo>
                <a:lnTo>
                  <a:pt x="35842" y="13740"/>
                </a:lnTo>
                <a:lnTo>
                  <a:pt x="35788" y="13740"/>
                </a:lnTo>
                <a:lnTo>
                  <a:pt x="35679" y="13794"/>
                </a:lnTo>
                <a:lnTo>
                  <a:pt x="35570" y="13957"/>
                </a:lnTo>
                <a:lnTo>
                  <a:pt x="35462" y="14066"/>
                </a:lnTo>
                <a:lnTo>
                  <a:pt x="35353" y="14120"/>
                </a:lnTo>
                <a:lnTo>
                  <a:pt x="35299" y="14011"/>
                </a:lnTo>
                <a:lnTo>
                  <a:pt x="35244" y="13957"/>
                </a:lnTo>
                <a:lnTo>
                  <a:pt x="35190" y="13903"/>
                </a:lnTo>
                <a:lnTo>
                  <a:pt x="35190" y="13794"/>
                </a:lnTo>
                <a:lnTo>
                  <a:pt x="35299" y="13468"/>
                </a:lnTo>
                <a:lnTo>
                  <a:pt x="35299" y="13197"/>
                </a:lnTo>
                <a:lnTo>
                  <a:pt x="35299" y="12871"/>
                </a:lnTo>
                <a:lnTo>
                  <a:pt x="35299" y="12599"/>
                </a:lnTo>
                <a:lnTo>
                  <a:pt x="35353" y="12219"/>
                </a:lnTo>
                <a:lnTo>
                  <a:pt x="35299" y="11839"/>
                </a:lnTo>
                <a:lnTo>
                  <a:pt x="35190" y="11133"/>
                </a:lnTo>
                <a:lnTo>
                  <a:pt x="35027" y="10699"/>
                </a:lnTo>
                <a:lnTo>
                  <a:pt x="34864" y="10264"/>
                </a:lnTo>
                <a:lnTo>
                  <a:pt x="34484" y="9395"/>
                </a:lnTo>
                <a:lnTo>
                  <a:pt x="34321" y="9233"/>
                </a:lnTo>
                <a:lnTo>
                  <a:pt x="34158" y="9070"/>
                </a:lnTo>
                <a:lnTo>
                  <a:pt x="33778" y="8852"/>
                </a:lnTo>
                <a:lnTo>
                  <a:pt x="33615" y="8798"/>
                </a:lnTo>
                <a:lnTo>
                  <a:pt x="33452" y="8852"/>
                </a:lnTo>
                <a:lnTo>
                  <a:pt x="33181" y="8961"/>
                </a:lnTo>
                <a:lnTo>
                  <a:pt x="32095" y="9395"/>
                </a:lnTo>
                <a:lnTo>
                  <a:pt x="32040" y="9450"/>
                </a:lnTo>
                <a:lnTo>
                  <a:pt x="31986" y="9450"/>
                </a:lnTo>
                <a:lnTo>
                  <a:pt x="32040" y="9558"/>
                </a:lnTo>
                <a:lnTo>
                  <a:pt x="32095" y="9830"/>
                </a:lnTo>
                <a:lnTo>
                  <a:pt x="32095" y="9993"/>
                </a:lnTo>
                <a:lnTo>
                  <a:pt x="31986" y="10101"/>
                </a:lnTo>
                <a:lnTo>
                  <a:pt x="31660" y="10210"/>
                </a:lnTo>
                <a:lnTo>
                  <a:pt x="31443" y="10264"/>
                </a:lnTo>
                <a:lnTo>
                  <a:pt x="31335" y="10427"/>
                </a:lnTo>
                <a:lnTo>
                  <a:pt x="31280" y="10590"/>
                </a:lnTo>
                <a:lnTo>
                  <a:pt x="31280" y="10807"/>
                </a:lnTo>
                <a:lnTo>
                  <a:pt x="31280" y="11350"/>
                </a:lnTo>
                <a:lnTo>
                  <a:pt x="31335" y="11893"/>
                </a:lnTo>
                <a:lnTo>
                  <a:pt x="31335" y="12274"/>
                </a:lnTo>
                <a:lnTo>
                  <a:pt x="31280" y="12545"/>
                </a:lnTo>
                <a:lnTo>
                  <a:pt x="31117" y="12871"/>
                </a:lnTo>
                <a:lnTo>
                  <a:pt x="30954" y="13142"/>
                </a:lnTo>
                <a:lnTo>
                  <a:pt x="30629" y="13360"/>
                </a:lnTo>
                <a:lnTo>
                  <a:pt x="30411" y="13523"/>
                </a:lnTo>
                <a:lnTo>
                  <a:pt x="30194" y="13686"/>
                </a:lnTo>
                <a:lnTo>
                  <a:pt x="29705" y="13848"/>
                </a:lnTo>
                <a:lnTo>
                  <a:pt x="29217" y="14011"/>
                </a:lnTo>
                <a:lnTo>
                  <a:pt x="28945" y="14120"/>
                </a:lnTo>
                <a:lnTo>
                  <a:pt x="28674" y="14120"/>
                </a:lnTo>
                <a:lnTo>
                  <a:pt x="28076" y="14229"/>
                </a:lnTo>
                <a:lnTo>
                  <a:pt x="27805" y="14283"/>
                </a:lnTo>
                <a:lnTo>
                  <a:pt x="27044" y="14283"/>
                </a:lnTo>
                <a:lnTo>
                  <a:pt x="26556" y="14391"/>
                </a:lnTo>
                <a:lnTo>
                  <a:pt x="26501" y="14446"/>
                </a:lnTo>
                <a:lnTo>
                  <a:pt x="26447" y="14500"/>
                </a:lnTo>
                <a:lnTo>
                  <a:pt x="26393" y="14609"/>
                </a:lnTo>
                <a:lnTo>
                  <a:pt x="26339" y="15152"/>
                </a:lnTo>
                <a:lnTo>
                  <a:pt x="26176" y="15695"/>
                </a:lnTo>
                <a:lnTo>
                  <a:pt x="25958" y="16184"/>
                </a:lnTo>
                <a:lnTo>
                  <a:pt x="25633" y="16618"/>
                </a:lnTo>
                <a:lnTo>
                  <a:pt x="25307" y="16944"/>
                </a:lnTo>
                <a:lnTo>
                  <a:pt x="25035" y="17161"/>
                </a:lnTo>
                <a:lnTo>
                  <a:pt x="24655" y="17378"/>
                </a:lnTo>
                <a:lnTo>
                  <a:pt x="24275" y="17541"/>
                </a:lnTo>
                <a:lnTo>
                  <a:pt x="23895" y="17650"/>
                </a:lnTo>
                <a:lnTo>
                  <a:pt x="23515" y="17867"/>
                </a:lnTo>
                <a:lnTo>
                  <a:pt x="23352" y="17921"/>
                </a:lnTo>
                <a:lnTo>
                  <a:pt x="23189" y="17976"/>
                </a:lnTo>
                <a:lnTo>
                  <a:pt x="22972" y="18030"/>
                </a:lnTo>
                <a:lnTo>
                  <a:pt x="22863" y="18138"/>
                </a:lnTo>
                <a:lnTo>
                  <a:pt x="22700" y="18084"/>
                </a:lnTo>
                <a:lnTo>
                  <a:pt x="22592" y="18084"/>
                </a:lnTo>
                <a:lnTo>
                  <a:pt x="22320" y="18138"/>
                </a:lnTo>
                <a:lnTo>
                  <a:pt x="21940" y="18138"/>
                </a:lnTo>
                <a:lnTo>
                  <a:pt x="21777" y="18084"/>
                </a:lnTo>
                <a:lnTo>
                  <a:pt x="21614" y="18030"/>
                </a:lnTo>
                <a:lnTo>
                  <a:pt x="21451" y="18030"/>
                </a:lnTo>
                <a:lnTo>
                  <a:pt x="21017" y="18084"/>
                </a:lnTo>
                <a:lnTo>
                  <a:pt x="20908" y="18138"/>
                </a:lnTo>
                <a:lnTo>
                  <a:pt x="20799" y="18247"/>
                </a:lnTo>
                <a:lnTo>
                  <a:pt x="20745" y="18519"/>
                </a:lnTo>
                <a:lnTo>
                  <a:pt x="20691" y="18899"/>
                </a:lnTo>
                <a:lnTo>
                  <a:pt x="20745" y="19225"/>
                </a:lnTo>
                <a:lnTo>
                  <a:pt x="20745" y="19387"/>
                </a:lnTo>
                <a:lnTo>
                  <a:pt x="20691" y="19442"/>
                </a:lnTo>
                <a:lnTo>
                  <a:pt x="20582" y="19387"/>
                </a:lnTo>
                <a:lnTo>
                  <a:pt x="20474" y="19333"/>
                </a:lnTo>
                <a:lnTo>
                  <a:pt x="20256" y="19279"/>
                </a:lnTo>
                <a:lnTo>
                  <a:pt x="20094" y="19333"/>
                </a:lnTo>
                <a:lnTo>
                  <a:pt x="19931" y="19442"/>
                </a:lnTo>
                <a:lnTo>
                  <a:pt x="19822" y="19659"/>
                </a:lnTo>
                <a:lnTo>
                  <a:pt x="19713" y="19985"/>
                </a:lnTo>
                <a:lnTo>
                  <a:pt x="19659" y="20311"/>
                </a:lnTo>
                <a:lnTo>
                  <a:pt x="19659" y="20582"/>
                </a:lnTo>
                <a:lnTo>
                  <a:pt x="19605" y="20854"/>
                </a:lnTo>
                <a:lnTo>
                  <a:pt x="19496" y="21125"/>
                </a:lnTo>
                <a:lnTo>
                  <a:pt x="19388" y="21397"/>
                </a:lnTo>
                <a:lnTo>
                  <a:pt x="19333" y="21505"/>
                </a:lnTo>
                <a:lnTo>
                  <a:pt x="19333" y="21614"/>
                </a:lnTo>
                <a:lnTo>
                  <a:pt x="19333" y="21831"/>
                </a:lnTo>
                <a:lnTo>
                  <a:pt x="19333" y="22320"/>
                </a:lnTo>
                <a:lnTo>
                  <a:pt x="19388" y="22863"/>
                </a:lnTo>
                <a:lnTo>
                  <a:pt x="19442" y="23352"/>
                </a:lnTo>
                <a:lnTo>
                  <a:pt x="19442" y="23840"/>
                </a:lnTo>
                <a:lnTo>
                  <a:pt x="19388" y="24329"/>
                </a:lnTo>
                <a:lnTo>
                  <a:pt x="19225" y="24764"/>
                </a:lnTo>
                <a:lnTo>
                  <a:pt x="19116" y="24927"/>
                </a:lnTo>
                <a:lnTo>
                  <a:pt x="18953" y="25089"/>
                </a:lnTo>
                <a:lnTo>
                  <a:pt x="18790" y="25252"/>
                </a:lnTo>
                <a:lnTo>
                  <a:pt x="18573" y="25361"/>
                </a:lnTo>
                <a:lnTo>
                  <a:pt x="18464" y="25470"/>
                </a:lnTo>
                <a:lnTo>
                  <a:pt x="18193" y="25470"/>
                </a:lnTo>
                <a:lnTo>
                  <a:pt x="18139" y="25578"/>
                </a:lnTo>
                <a:lnTo>
                  <a:pt x="15369" y="25578"/>
                </a:lnTo>
                <a:lnTo>
                  <a:pt x="15152" y="25633"/>
                </a:lnTo>
                <a:lnTo>
                  <a:pt x="14935" y="25687"/>
                </a:lnTo>
                <a:lnTo>
                  <a:pt x="14554" y="25904"/>
                </a:lnTo>
                <a:lnTo>
                  <a:pt x="13957" y="26338"/>
                </a:lnTo>
                <a:lnTo>
                  <a:pt x="13414" y="26882"/>
                </a:lnTo>
                <a:lnTo>
                  <a:pt x="13251" y="27153"/>
                </a:lnTo>
                <a:lnTo>
                  <a:pt x="13143" y="27316"/>
                </a:lnTo>
                <a:lnTo>
                  <a:pt x="13034" y="27425"/>
                </a:lnTo>
                <a:lnTo>
                  <a:pt x="12545" y="27750"/>
                </a:lnTo>
                <a:lnTo>
                  <a:pt x="12056" y="27968"/>
                </a:lnTo>
                <a:lnTo>
                  <a:pt x="12002" y="28022"/>
                </a:lnTo>
                <a:lnTo>
                  <a:pt x="11894" y="28076"/>
                </a:lnTo>
                <a:lnTo>
                  <a:pt x="11839" y="28185"/>
                </a:lnTo>
                <a:lnTo>
                  <a:pt x="11622" y="28239"/>
                </a:lnTo>
                <a:lnTo>
                  <a:pt x="11405" y="28293"/>
                </a:lnTo>
                <a:lnTo>
                  <a:pt x="11188" y="28402"/>
                </a:lnTo>
                <a:lnTo>
                  <a:pt x="11079" y="28456"/>
                </a:lnTo>
                <a:lnTo>
                  <a:pt x="11025" y="28402"/>
                </a:lnTo>
                <a:lnTo>
                  <a:pt x="10807" y="28348"/>
                </a:lnTo>
                <a:lnTo>
                  <a:pt x="10373" y="28131"/>
                </a:lnTo>
                <a:lnTo>
                  <a:pt x="10047" y="27859"/>
                </a:lnTo>
                <a:lnTo>
                  <a:pt x="9721" y="27479"/>
                </a:lnTo>
                <a:lnTo>
                  <a:pt x="9504" y="27044"/>
                </a:lnTo>
                <a:lnTo>
                  <a:pt x="9396" y="26664"/>
                </a:lnTo>
                <a:lnTo>
                  <a:pt x="9341" y="26284"/>
                </a:lnTo>
                <a:lnTo>
                  <a:pt x="9341" y="25958"/>
                </a:lnTo>
                <a:lnTo>
                  <a:pt x="9396" y="25687"/>
                </a:lnTo>
                <a:lnTo>
                  <a:pt x="9450" y="25361"/>
                </a:lnTo>
                <a:lnTo>
                  <a:pt x="9558" y="25089"/>
                </a:lnTo>
                <a:lnTo>
                  <a:pt x="9721" y="24818"/>
                </a:lnTo>
                <a:lnTo>
                  <a:pt x="9939" y="24546"/>
                </a:lnTo>
                <a:lnTo>
                  <a:pt x="10210" y="24384"/>
                </a:lnTo>
                <a:lnTo>
                  <a:pt x="10482" y="24221"/>
                </a:lnTo>
                <a:lnTo>
                  <a:pt x="11025" y="24003"/>
                </a:lnTo>
                <a:lnTo>
                  <a:pt x="11513" y="23732"/>
                </a:lnTo>
                <a:lnTo>
                  <a:pt x="11948" y="23460"/>
                </a:lnTo>
                <a:lnTo>
                  <a:pt x="12437" y="23243"/>
                </a:lnTo>
                <a:lnTo>
                  <a:pt x="13414" y="22863"/>
                </a:lnTo>
                <a:lnTo>
                  <a:pt x="14446" y="22483"/>
                </a:lnTo>
                <a:lnTo>
                  <a:pt x="14663" y="22374"/>
                </a:lnTo>
                <a:lnTo>
                  <a:pt x="14880" y="22211"/>
                </a:lnTo>
                <a:lnTo>
                  <a:pt x="15260" y="21885"/>
                </a:lnTo>
                <a:lnTo>
                  <a:pt x="15641" y="21560"/>
                </a:lnTo>
                <a:lnTo>
                  <a:pt x="15912" y="21180"/>
                </a:lnTo>
                <a:lnTo>
                  <a:pt x="16238" y="20745"/>
                </a:lnTo>
                <a:lnTo>
                  <a:pt x="16347" y="20419"/>
                </a:lnTo>
                <a:lnTo>
                  <a:pt x="16401" y="20039"/>
                </a:lnTo>
                <a:lnTo>
                  <a:pt x="16401" y="19550"/>
                </a:lnTo>
                <a:lnTo>
                  <a:pt x="16347" y="19007"/>
                </a:lnTo>
                <a:lnTo>
                  <a:pt x="16292" y="18464"/>
                </a:lnTo>
                <a:lnTo>
                  <a:pt x="16238" y="17921"/>
                </a:lnTo>
                <a:lnTo>
                  <a:pt x="16238" y="17813"/>
                </a:lnTo>
                <a:lnTo>
                  <a:pt x="16184" y="17704"/>
                </a:lnTo>
                <a:lnTo>
                  <a:pt x="16021" y="17433"/>
                </a:lnTo>
                <a:lnTo>
                  <a:pt x="15912" y="17052"/>
                </a:lnTo>
                <a:lnTo>
                  <a:pt x="15912" y="16727"/>
                </a:lnTo>
                <a:lnTo>
                  <a:pt x="15966" y="16346"/>
                </a:lnTo>
                <a:lnTo>
                  <a:pt x="16021" y="16021"/>
                </a:lnTo>
                <a:lnTo>
                  <a:pt x="16129" y="15423"/>
                </a:lnTo>
                <a:lnTo>
                  <a:pt x="16238" y="14826"/>
                </a:lnTo>
                <a:lnTo>
                  <a:pt x="16292" y="14609"/>
                </a:lnTo>
                <a:lnTo>
                  <a:pt x="16401" y="14500"/>
                </a:lnTo>
                <a:lnTo>
                  <a:pt x="16509" y="14391"/>
                </a:lnTo>
                <a:lnTo>
                  <a:pt x="16727" y="14283"/>
                </a:lnTo>
                <a:lnTo>
                  <a:pt x="17378" y="14011"/>
                </a:lnTo>
                <a:lnTo>
                  <a:pt x="17921" y="13848"/>
                </a:lnTo>
                <a:lnTo>
                  <a:pt x="18573" y="13740"/>
                </a:lnTo>
                <a:lnTo>
                  <a:pt x="18899" y="13686"/>
                </a:lnTo>
                <a:lnTo>
                  <a:pt x="19333" y="13686"/>
                </a:lnTo>
                <a:lnTo>
                  <a:pt x="19442" y="13577"/>
                </a:lnTo>
                <a:lnTo>
                  <a:pt x="19931" y="13468"/>
                </a:lnTo>
                <a:lnTo>
                  <a:pt x="20474" y="13251"/>
                </a:lnTo>
                <a:lnTo>
                  <a:pt x="21125" y="12817"/>
                </a:lnTo>
                <a:lnTo>
                  <a:pt x="21560" y="12545"/>
                </a:lnTo>
                <a:lnTo>
                  <a:pt x="21940" y="12274"/>
                </a:lnTo>
                <a:lnTo>
                  <a:pt x="22211" y="12056"/>
                </a:lnTo>
                <a:lnTo>
                  <a:pt x="22374" y="11839"/>
                </a:lnTo>
                <a:lnTo>
                  <a:pt x="22537" y="11568"/>
                </a:lnTo>
                <a:lnTo>
                  <a:pt x="22646" y="11296"/>
                </a:lnTo>
                <a:lnTo>
                  <a:pt x="22863" y="10753"/>
                </a:lnTo>
                <a:lnTo>
                  <a:pt x="23080" y="10156"/>
                </a:lnTo>
                <a:lnTo>
                  <a:pt x="23189" y="9721"/>
                </a:lnTo>
                <a:lnTo>
                  <a:pt x="23297" y="9233"/>
                </a:lnTo>
                <a:lnTo>
                  <a:pt x="23460" y="8418"/>
                </a:lnTo>
                <a:lnTo>
                  <a:pt x="23678" y="7658"/>
                </a:lnTo>
                <a:lnTo>
                  <a:pt x="23841" y="7386"/>
                </a:lnTo>
                <a:lnTo>
                  <a:pt x="24003" y="7169"/>
                </a:lnTo>
                <a:lnTo>
                  <a:pt x="24221" y="6952"/>
                </a:lnTo>
                <a:lnTo>
                  <a:pt x="24492" y="6789"/>
                </a:lnTo>
                <a:lnTo>
                  <a:pt x="24764" y="6680"/>
                </a:lnTo>
                <a:lnTo>
                  <a:pt x="25035" y="6626"/>
                </a:lnTo>
                <a:lnTo>
                  <a:pt x="25361" y="6680"/>
                </a:lnTo>
                <a:lnTo>
                  <a:pt x="25633" y="6735"/>
                </a:lnTo>
                <a:lnTo>
                  <a:pt x="25795" y="6735"/>
                </a:lnTo>
                <a:lnTo>
                  <a:pt x="25904" y="6680"/>
                </a:lnTo>
                <a:lnTo>
                  <a:pt x="26393" y="6680"/>
                </a:lnTo>
                <a:lnTo>
                  <a:pt x="26664" y="6626"/>
                </a:lnTo>
                <a:lnTo>
                  <a:pt x="26936" y="6572"/>
                </a:lnTo>
                <a:lnTo>
                  <a:pt x="27207" y="6517"/>
                </a:lnTo>
                <a:lnTo>
                  <a:pt x="27533" y="6463"/>
                </a:lnTo>
                <a:lnTo>
                  <a:pt x="27859" y="6354"/>
                </a:lnTo>
                <a:lnTo>
                  <a:pt x="28131" y="6246"/>
                </a:lnTo>
                <a:lnTo>
                  <a:pt x="28674" y="5920"/>
                </a:lnTo>
                <a:lnTo>
                  <a:pt x="29217" y="5594"/>
                </a:lnTo>
                <a:lnTo>
                  <a:pt x="29814" y="5214"/>
                </a:lnTo>
                <a:lnTo>
                  <a:pt x="30086" y="4997"/>
                </a:lnTo>
                <a:lnTo>
                  <a:pt x="30303" y="4671"/>
                </a:lnTo>
                <a:lnTo>
                  <a:pt x="30574" y="4291"/>
                </a:lnTo>
                <a:lnTo>
                  <a:pt x="30846" y="3856"/>
                </a:lnTo>
                <a:lnTo>
                  <a:pt x="31009" y="3585"/>
                </a:lnTo>
                <a:lnTo>
                  <a:pt x="31280" y="3259"/>
                </a:lnTo>
                <a:lnTo>
                  <a:pt x="31715" y="2716"/>
                </a:lnTo>
                <a:lnTo>
                  <a:pt x="31769" y="2825"/>
                </a:lnTo>
                <a:lnTo>
                  <a:pt x="31769" y="2933"/>
                </a:lnTo>
                <a:lnTo>
                  <a:pt x="31769" y="3042"/>
                </a:lnTo>
                <a:lnTo>
                  <a:pt x="31823" y="3150"/>
                </a:lnTo>
                <a:lnTo>
                  <a:pt x="31986" y="2879"/>
                </a:lnTo>
                <a:lnTo>
                  <a:pt x="32203" y="2607"/>
                </a:lnTo>
                <a:lnTo>
                  <a:pt x="32746" y="2227"/>
                </a:lnTo>
                <a:lnTo>
                  <a:pt x="33235" y="1847"/>
                </a:lnTo>
                <a:lnTo>
                  <a:pt x="33778" y="1521"/>
                </a:lnTo>
                <a:close/>
                <a:moveTo>
                  <a:pt x="35516" y="64243"/>
                </a:moveTo>
                <a:lnTo>
                  <a:pt x="35516" y="64297"/>
                </a:lnTo>
                <a:lnTo>
                  <a:pt x="35516" y="64460"/>
                </a:lnTo>
                <a:lnTo>
                  <a:pt x="35625" y="64623"/>
                </a:lnTo>
                <a:lnTo>
                  <a:pt x="35625" y="64677"/>
                </a:lnTo>
                <a:lnTo>
                  <a:pt x="35570" y="64786"/>
                </a:lnTo>
                <a:lnTo>
                  <a:pt x="35462" y="64677"/>
                </a:lnTo>
                <a:lnTo>
                  <a:pt x="35407" y="64569"/>
                </a:lnTo>
                <a:lnTo>
                  <a:pt x="35407" y="64514"/>
                </a:lnTo>
                <a:lnTo>
                  <a:pt x="35407" y="64352"/>
                </a:lnTo>
                <a:lnTo>
                  <a:pt x="35407" y="64297"/>
                </a:lnTo>
                <a:lnTo>
                  <a:pt x="35462" y="64243"/>
                </a:lnTo>
                <a:close/>
                <a:moveTo>
                  <a:pt x="33778" y="64569"/>
                </a:moveTo>
                <a:lnTo>
                  <a:pt x="33887" y="64677"/>
                </a:lnTo>
                <a:lnTo>
                  <a:pt x="34050" y="64840"/>
                </a:lnTo>
                <a:lnTo>
                  <a:pt x="33995" y="64895"/>
                </a:lnTo>
                <a:lnTo>
                  <a:pt x="33941" y="64895"/>
                </a:lnTo>
                <a:lnTo>
                  <a:pt x="33724" y="64840"/>
                </a:lnTo>
                <a:lnTo>
                  <a:pt x="33670" y="64786"/>
                </a:lnTo>
                <a:lnTo>
                  <a:pt x="33615" y="64677"/>
                </a:lnTo>
                <a:lnTo>
                  <a:pt x="33615" y="64569"/>
                </a:lnTo>
                <a:close/>
                <a:moveTo>
                  <a:pt x="26121" y="64895"/>
                </a:moveTo>
                <a:lnTo>
                  <a:pt x="26176" y="64949"/>
                </a:lnTo>
                <a:lnTo>
                  <a:pt x="26176" y="65003"/>
                </a:lnTo>
                <a:lnTo>
                  <a:pt x="26176" y="65112"/>
                </a:lnTo>
                <a:lnTo>
                  <a:pt x="26176" y="65220"/>
                </a:lnTo>
                <a:lnTo>
                  <a:pt x="26284" y="65275"/>
                </a:lnTo>
                <a:lnTo>
                  <a:pt x="26284" y="65383"/>
                </a:lnTo>
                <a:lnTo>
                  <a:pt x="26230" y="65438"/>
                </a:lnTo>
                <a:lnTo>
                  <a:pt x="26176" y="65492"/>
                </a:lnTo>
                <a:lnTo>
                  <a:pt x="25470" y="65492"/>
                </a:lnTo>
                <a:lnTo>
                  <a:pt x="25415" y="65438"/>
                </a:lnTo>
                <a:lnTo>
                  <a:pt x="25415" y="65329"/>
                </a:lnTo>
                <a:lnTo>
                  <a:pt x="25470" y="65275"/>
                </a:lnTo>
                <a:lnTo>
                  <a:pt x="25633" y="65166"/>
                </a:lnTo>
                <a:lnTo>
                  <a:pt x="25795" y="65058"/>
                </a:lnTo>
                <a:lnTo>
                  <a:pt x="25958" y="64949"/>
                </a:lnTo>
                <a:lnTo>
                  <a:pt x="26013" y="64895"/>
                </a:lnTo>
                <a:close/>
                <a:moveTo>
                  <a:pt x="33561" y="1"/>
                </a:moveTo>
                <a:lnTo>
                  <a:pt x="33289" y="55"/>
                </a:lnTo>
                <a:lnTo>
                  <a:pt x="33072" y="109"/>
                </a:lnTo>
                <a:lnTo>
                  <a:pt x="32529" y="218"/>
                </a:lnTo>
                <a:lnTo>
                  <a:pt x="32312" y="327"/>
                </a:lnTo>
                <a:lnTo>
                  <a:pt x="32040" y="490"/>
                </a:lnTo>
                <a:lnTo>
                  <a:pt x="31878" y="652"/>
                </a:lnTo>
                <a:lnTo>
                  <a:pt x="31715" y="815"/>
                </a:lnTo>
                <a:lnTo>
                  <a:pt x="31606" y="978"/>
                </a:lnTo>
                <a:lnTo>
                  <a:pt x="31552" y="1196"/>
                </a:lnTo>
                <a:lnTo>
                  <a:pt x="31497" y="1413"/>
                </a:lnTo>
                <a:lnTo>
                  <a:pt x="31389" y="1521"/>
                </a:lnTo>
                <a:lnTo>
                  <a:pt x="31280" y="1576"/>
                </a:lnTo>
                <a:lnTo>
                  <a:pt x="31117" y="1630"/>
                </a:lnTo>
                <a:lnTo>
                  <a:pt x="30900" y="1684"/>
                </a:lnTo>
                <a:lnTo>
                  <a:pt x="30900" y="1739"/>
                </a:lnTo>
                <a:lnTo>
                  <a:pt x="30846" y="1847"/>
                </a:lnTo>
                <a:lnTo>
                  <a:pt x="30846" y="2064"/>
                </a:lnTo>
                <a:lnTo>
                  <a:pt x="30791" y="2227"/>
                </a:lnTo>
                <a:lnTo>
                  <a:pt x="30683" y="2390"/>
                </a:lnTo>
                <a:lnTo>
                  <a:pt x="30520" y="2499"/>
                </a:lnTo>
                <a:lnTo>
                  <a:pt x="30303" y="2607"/>
                </a:lnTo>
                <a:lnTo>
                  <a:pt x="30086" y="2662"/>
                </a:lnTo>
                <a:lnTo>
                  <a:pt x="29923" y="2662"/>
                </a:lnTo>
                <a:lnTo>
                  <a:pt x="29760" y="2770"/>
                </a:lnTo>
                <a:lnTo>
                  <a:pt x="29651" y="2879"/>
                </a:lnTo>
                <a:lnTo>
                  <a:pt x="29597" y="3042"/>
                </a:lnTo>
                <a:lnTo>
                  <a:pt x="29325" y="3476"/>
                </a:lnTo>
                <a:lnTo>
                  <a:pt x="29054" y="3802"/>
                </a:lnTo>
                <a:lnTo>
                  <a:pt x="28728" y="4128"/>
                </a:lnTo>
                <a:lnTo>
                  <a:pt x="28293" y="4399"/>
                </a:lnTo>
                <a:lnTo>
                  <a:pt x="27859" y="4617"/>
                </a:lnTo>
                <a:lnTo>
                  <a:pt x="27425" y="4780"/>
                </a:lnTo>
                <a:lnTo>
                  <a:pt x="26827" y="4943"/>
                </a:lnTo>
                <a:lnTo>
                  <a:pt x="26501" y="4997"/>
                </a:lnTo>
                <a:lnTo>
                  <a:pt x="26176" y="4943"/>
                </a:lnTo>
                <a:lnTo>
                  <a:pt x="25958" y="4834"/>
                </a:lnTo>
                <a:lnTo>
                  <a:pt x="25850" y="4780"/>
                </a:lnTo>
                <a:lnTo>
                  <a:pt x="25741" y="4725"/>
                </a:lnTo>
                <a:lnTo>
                  <a:pt x="24927" y="4725"/>
                </a:lnTo>
                <a:lnTo>
                  <a:pt x="24546" y="4834"/>
                </a:lnTo>
                <a:lnTo>
                  <a:pt x="24166" y="4997"/>
                </a:lnTo>
                <a:lnTo>
                  <a:pt x="23569" y="5431"/>
                </a:lnTo>
                <a:lnTo>
                  <a:pt x="23026" y="5920"/>
                </a:lnTo>
                <a:lnTo>
                  <a:pt x="22863" y="6137"/>
                </a:lnTo>
                <a:lnTo>
                  <a:pt x="22700" y="6354"/>
                </a:lnTo>
                <a:lnTo>
                  <a:pt x="22429" y="6843"/>
                </a:lnTo>
                <a:lnTo>
                  <a:pt x="22103" y="7821"/>
                </a:lnTo>
                <a:lnTo>
                  <a:pt x="21994" y="8201"/>
                </a:lnTo>
                <a:lnTo>
                  <a:pt x="21886" y="8635"/>
                </a:lnTo>
                <a:lnTo>
                  <a:pt x="21614" y="9830"/>
                </a:lnTo>
                <a:lnTo>
                  <a:pt x="21614" y="10319"/>
                </a:lnTo>
                <a:lnTo>
                  <a:pt x="21614" y="10536"/>
                </a:lnTo>
                <a:lnTo>
                  <a:pt x="21560" y="10807"/>
                </a:lnTo>
                <a:lnTo>
                  <a:pt x="21451" y="11025"/>
                </a:lnTo>
                <a:lnTo>
                  <a:pt x="21288" y="11242"/>
                </a:lnTo>
                <a:lnTo>
                  <a:pt x="21125" y="11405"/>
                </a:lnTo>
                <a:lnTo>
                  <a:pt x="20908" y="11622"/>
                </a:lnTo>
                <a:lnTo>
                  <a:pt x="20637" y="11731"/>
                </a:lnTo>
                <a:lnTo>
                  <a:pt x="20365" y="11785"/>
                </a:lnTo>
                <a:lnTo>
                  <a:pt x="19876" y="11893"/>
                </a:lnTo>
                <a:lnTo>
                  <a:pt x="18139" y="11893"/>
                </a:lnTo>
                <a:lnTo>
                  <a:pt x="17867" y="11948"/>
                </a:lnTo>
                <a:lnTo>
                  <a:pt x="17650" y="12002"/>
                </a:lnTo>
                <a:lnTo>
                  <a:pt x="17161" y="12165"/>
                </a:lnTo>
                <a:lnTo>
                  <a:pt x="16727" y="12382"/>
                </a:lnTo>
                <a:lnTo>
                  <a:pt x="16401" y="12545"/>
                </a:lnTo>
                <a:lnTo>
                  <a:pt x="16238" y="12599"/>
                </a:lnTo>
                <a:lnTo>
                  <a:pt x="16129" y="12708"/>
                </a:lnTo>
                <a:lnTo>
                  <a:pt x="15749" y="13142"/>
                </a:lnTo>
                <a:lnTo>
                  <a:pt x="15532" y="13414"/>
                </a:lnTo>
                <a:lnTo>
                  <a:pt x="15423" y="13686"/>
                </a:lnTo>
                <a:lnTo>
                  <a:pt x="15315" y="13957"/>
                </a:lnTo>
                <a:lnTo>
                  <a:pt x="15152" y="14229"/>
                </a:lnTo>
                <a:lnTo>
                  <a:pt x="14880" y="14826"/>
                </a:lnTo>
                <a:lnTo>
                  <a:pt x="14554" y="15586"/>
                </a:lnTo>
                <a:lnTo>
                  <a:pt x="14283" y="16401"/>
                </a:lnTo>
                <a:lnTo>
                  <a:pt x="14229" y="16835"/>
                </a:lnTo>
                <a:lnTo>
                  <a:pt x="14283" y="17324"/>
                </a:lnTo>
                <a:lnTo>
                  <a:pt x="14392" y="18193"/>
                </a:lnTo>
                <a:lnTo>
                  <a:pt x="14554" y="18682"/>
                </a:lnTo>
                <a:lnTo>
                  <a:pt x="14663" y="19170"/>
                </a:lnTo>
                <a:lnTo>
                  <a:pt x="14663" y="19768"/>
                </a:lnTo>
                <a:lnTo>
                  <a:pt x="14663" y="20419"/>
                </a:lnTo>
                <a:lnTo>
                  <a:pt x="14609" y="20582"/>
                </a:lnTo>
                <a:lnTo>
                  <a:pt x="14554" y="20799"/>
                </a:lnTo>
                <a:lnTo>
                  <a:pt x="14446" y="20908"/>
                </a:lnTo>
                <a:lnTo>
                  <a:pt x="14392" y="20962"/>
                </a:lnTo>
                <a:lnTo>
                  <a:pt x="14283" y="21017"/>
                </a:lnTo>
                <a:lnTo>
                  <a:pt x="14066" y="21071"/>
                </a:lnTo>
                <a:lnTo>
                  <a:pt x="13849" y="21180"/>
                </a:lnTo>
                <a:lnTo>
                  <a:pt x="13523" y="21451"/>
                </a:lnTo>
                <a:lnTo>
                  <a:pt x="13143" y="21668"/>
                </a:lnTo>
                <a:lnTo>
                  <a:pt x="12762" y="21831"/>
                </a:lnTo>
                <a:lnTo>
                  <a:pt x="12654" y="21885"/>
                </a:lnTo>
                <a:lnTo>
                  <a:pt x="12491" y="21885"/>
                </a:lnTo>
                <a:lnTo>
                  <a:pt x="12382" y="21940"/>
                </a:lnTo>
                <a:lnTo>
                  <a:pt x="12274" y="21994"/>
                </a:lnTo>
                <a:lnTo>
                  <a:pt x="12002" y="22048"/>
                </a:lnTo>
                <a:lnTo>
                  <a:pt x="11731" y="22048"/>
                </a:lnTo>
                <a:lnTo>
                  <a:pt x="11188" y="22103"/>
                </a:lnTo>
                <a:lnTo>
                  <a:pt x="10753" y="22211"/>
                </a:lnTo>
                <a:lnTo>
                  <a:pt x="10373" y="22320"/>
                </a:lnTo>
                <a:lnTo>
                  <a:pt x="9993" y="22429"/>
                </a:lnTo>
                <a:lnTo>
                  <a:pt x="9667" y="22646"/>
                </a:lnTo>
                <a:lnTo>
                  <a:pt x="9015" y="23026"/>
                </a:lnTo>
                <a:lnTo>
                  <a:pt x="8744" y="23297"/>
                </a:lnTo>
                <a:lnTo>
                  <a:pt x="8472" y="23569"/>
                </a:lnTo>
                <a:lnTo>
                  <a:pt x="7984" y="24166"/>
                </a:lnTo>
                <a:lnTo>
                  <a:pt x="7712" y="24492"/>
                </a:lnTo>
                <a:lnTo>
                  <a:pt x="7549" y="24546"/>
                </a:lnTo>
                <a:lnTo>
                  <a:pt x="7223" y="24546"/>
                </a:lnTo>
                <a:lnTo>
                  <a:pt x="7169" y="24601"/>
                </a:lnTo>
                <a:lnTo>
                  <a:pt x="7169" y="24764"/>
                </a:lnTo>
                <a:lnTo>
                  <a:pt x="7115" y="25089"/>
                </a:lnTo>
                <a:lnTo>
                  <a:pt x="7169" y="25470"/>
                </a:lnTo>
                <a:lnTo>
                  <a:pt x="7278" y="26121"/>
                </a:lnTo>
                <a:lnTo>
                  <a:pt x="7386" y="26501"/>
                </a:lnTo>
                <a:lnTo>
                  <a:pt x="7495" y="26882"/>
                </a:lnTo>
                <a:lnTo>
                  <a:pt x="7929" y="27696"/>
                </a:lnTo>
                <a:lnTo>
                  <a:pt x="8147" y="28131"/>
                </a:lnTo>
                <a:lnTo>
                  <a:pt x="8418" y="28511"/>
                </a:lnTo>
                <a:lnTo>
                  <a:pt x="8744" y="28891"/>
                </a:lnTo>
                <a:lnTo>
                  <a:pt x="9070" y="29325"/>
                </a:lnTo>
                <a:lnTo>
                  <a:pt x="9341" y="29651"/>
                </a:lnTo>
                <a:lnTo>
                  <a:pt x="9667" y="29923"/>
                </a:lnTo>
                <a:lnTo>
                  <a:pt x="9993" y="30194"/>
                </a:lnTo>
                <a:lnTo>
                  <a:pt x="10373" y="30357"/>
                </a:lnTo>
                <a:lnTo>
                  <a:pt x="10645" y="30520"/>
                </a:lnTo>
                <a:lnTo>
                  <a:pt x="10916" y="30629"/>
                </a:lnTo>
                <a:lnTo>
                  <a:pt x="11242" y="30683"/>
                </a:lnTo>
                <a:lnTo>
                  <a:pt x="11568" y="30683"/>
                </a:lnTo>
                <a:lnTo>
                  <a:pt x="11948" y="30574"/>
                </a:lnTo>
                <a:lnTo>
                  <a:pt x="12328" y="30466"/>
                </a:lnTo>
                <a:lnTo>
                  <a:pt x="12980" y="30303"/>
                </a:lnTo>
                <a:lnTo>
                  <a:pt x="13251" y="30194"/>
                </a:lnTo>
                <a:lnTo>
                  <a:pt x="13577" y="30031"/>
                </a:lnTo>
                <a:lnTo>
                  <a:pt x="13957" y="29760"/>
                </a:lnTo>
                <a:lnTo>
                  <a:pt x="14229" y="29380"/>
                </a:lnTo>
                <a:lnTo>
                  <a:pt x="14500" y="28999"/>
                </a:lnTo>
                <a:lnTo>
                  <a:pt x="14663" y="28565"/>
                </a:lnTo>
                <a:lnTo>
                  <a:pt x="14772" y="28348"/>
                </a:lnTo>
                <a:lnTo>
                  <a:pt x="14880" y="28131"/>
                </a:lnTo>
                <a:lnTo>
                  <a:pt x="15043" y="28022"/>
                </a:lnTo>
                <a:lnTo>
                  <a:pt x="15260" y="27913"/>
                </a:lnTo>
                <a:lnTo>
                  <a:pt x="15532" y="27750"/>
                </a:lnTo>
                <a:lnTo>
                  <a:pt x="15912" y="27642"/>
                </a:lnTo>
                <a:lnTo>
                  <a:pt x="16564" y="27533"/>
                </a:lnTo>
                <a:lnTo>
                  <a:pt x="17487" y="27479"/>
                </a:lnTo>
                <a:lnTo>
                  <a:pt x="18356" y="27533"/>
                </a:lnTo>
                <a:lnTo>
                  <a:pt x="18573" y="27479"/>
                </a:lnTo>
                <a:lnTo>
                  <a:pt x="18736" y="27425"/>
                </a:lnTo>
                <a:lnTo>
                  <a:pt x="18899" y="27316"/>
                </a:lnTo>
                <a:lnTo>
                  <a:pt x="19007" y="27153"/>
                </a:lnTo>
                <a:lnTo>
                  <a:pt x="19062" y="27044"/>
                </a:lnTo>
                <a:lnTo>
                  <a:pt x="19170" y="26936"/>
                </a:lnTo>
                <a:lnTo>
                  <a:pt x="19388" y="26882"/>
                </a:lnTo>
                <a:lnTo>
                  <a:pt x="19605" y="26773"/>
                </a:lnTo>
                <a:lnTo>
                  <a:pt x="19822" y="26664"/>
                </a:lnTo>
                <a:lnTo>
                  <a:pt x="20094" y="26610"/>
                </a:lnTo>
                <a:lnTo>
                  <a:pt x="20202" y="26556"/>
                </a:lnTo>
                <a:lnTo>
                  <a:pt x="20365" y="26447"/>
                </a:lnTo>
                <a:lnTo>
                  <a:pt x="20637" y="26284"/>
                </a:lnTo>
                <a:lnTo>
                  <a:pt x="20799" y="26121"/>
                </a:lnTo>
                <a:lnTo>
                  <a:pt x="20962" y="25904"/>
                </a:lnTo>
                <a:lnTo>
                  <a:pt x="21071" y="25741"/>
                </a:lnTo>
                <a:lnTo>
                  <a:pt x="21180" y="25470"/>
                </a:lnTo>
                <a:lnTo>
                  <a:pt x="21288" y="25035"/>
                </a:lnTo>
                <a:lnTo>
                  <a:pt x="21397" y="24546"/>
                </a:lnTo>
                <a:lnTo>
                  <a:pt x="21451" y="24003"/>
                </a:lnTo>
                <a:lnTo>
                  <a:pt x="21451" y="23732"/>
                </a:lnTo>
                <a:lnTo>
                  <a:pt x="21451" y="23406"/>
                </a:lnTo>
                <a:lnTo>
                  <a:pt x="21397" y="23189"/>
                </a:lnTo>
                <a:lnTo>
                  <a:pt x="21451" y="22917"/>
                </a:lnTo>
                <a:lnTo>
                  <a:pt x="21505" y="22429"/>
                </a:lnTo>
                <a:lnTo>
                  <a:pt x="21560" y="21831"/>
                </a:lnTo>
                <a:lnTo>
                  <a:pt x="21614" y="21180"/>
                </a:lnTo>
                <a:lnTo>
                  <a:pt x="21723" y="20908"/>
                </a:lnTo>
                <a:lnTo>
                  <a:pt x="21940" y="20636"/>
                </a:lnTo>
                <a:lnTo>
                  <a:pt x="22211" y="20419"/>
                </a:lnTo>
                <a:lnTo>
                  <a:pt x="22537" y="20311"/>
                </a:lnTo>
                <a:lnTo>
                  <a:pt x="22809" y="20256"/>
                </a:lnTo>
                <a:lnTo>
                  <a:pt x="22972" y="20202"/>
                </a:lnTo>
                <a:lnTo>
                  <a:pt x="22972" y="19985"/>
                </a:lnTo>
                <a:lnTo>
                  <a:pt x="22863" y="19985"/>
                </a:lnTo>
                <a:lnTo>
                  <a:pt x="22754" y="20039"/>
                </a:lnTo>
                <a:lnTo>
                  <a:pt x="22483" y="20093"/>
                </a:lnTo>
                <a:lnTo>
                  <a:pt x="22320" y="20093"/>
                </a:lnTo>
                <a:lnTo>
                  <a:pt x="22320" y="20039"/>
                </a:lnTo>
                <a:lnTo>
                  <a:pt x="22320" y="19985"/>
                </a:lnTo>
                <a:lnTo>
                  <a:pt x="22374" y="19876"/>
                </a:lnTo>
                <a:lnTo>
                  <a:pt x="22592" y="19768"/>
                </a:lnTo>
                <a:lnTo>
                  <a:pt x="22754" y="19768"/>
                </a:lnTo>
                <a:lnTo>
                  <a:pt x="22863" y="19822"/>
                </a:lnTo>
                <a:lnTo>
                  <a:pt x="22972" y="19985"/>
                </a:lnTo>
                <a:lnTo>
                  <a:pt x="23135" y="19985"/>
                </a:lnTo>
                <a:lnTo>
                  <a:pt x="23189" y="19931"/>
                </a:lnTo>
                <a:lnTo>
                  <a:pt x="23243" y="19876"/>
                </a:lnTo>
                <a:lnTo>
                  <a:pt x="23297" y="19713"/>
                </a:lnTo>
                <a:lnTo>
                  <a:pt x="23297" y="19605"/>
                </a:lnTo>
                <a:lnTo>
                  <a:pt x="23352" y="19550"/>
                </a:lnTo>
                <a:lnTo>
                  <a:pt x="23460" y="19550"/>
                </a:lnTo>
                <a:lnTo>
                  <a:pt x="23515" y="19442"/>
                </a:lnTo>
                <a:lnTo>
                  <a:pt x="23678" y="19387"/>
                </a:lnTo>
                <a:lnTo>
                  <a:pt x="23786" y="19442"/>
                </a:lnTo>
                <a:lnTo>
                  <a:pt x="23895" y="19442"/>
                </a:lnTo>
                <a:lnTo>
                  <a:pt x="24058" y="19333"/>
                </a:lnTo>
                <a:lnTo>
                  <a:pt x="24221" y="19279"/>
                </a:lnTo>
                <a:lnTo>
                  <a:pt x="24329" y="19279"/>
                </a:lnTo>
                <a:lnTo>
                  <a:pt x="24384" y="19333"/>
                </a:lnTo>
                <a:lnTo>
                  <a:pt x="24329" y="19550"/>
                </a:lnTo>
                <a:lnTo>
                  <a:pt x="24384" y="19713"/>
                </a:lnTo>
                <a:lnTo>
                  <a:pt x="24546" y="19768"/>
                </a:lnTo>
                <a:lnTo>
                  <a:pt x="24709" y="19822"/>
                </a:lnTo>
                <a:lnTo>
                  <a:pt x="24981" y="19931"/>
                </a:lnTo>
                <a:lnTo>
                  <a:pt x="25198" y="19985"/>
                </a:lnTo>
                <a:lnTo>
                  <a:pt x="25415" y="19985"/>
                </a:lnTo>
                <a:lnTo>
                  <a:pt x="25633" y="19876"/>
                </a:lnTo>
                <a:lnTo>
                  <a:pt x="25795" y="19713"/>
                </a:lnTo>
                <a:lnTo>
                  <a:pt x="25904" y="19659"/>
                </a:lnTo>
                <a:lnTo>
                  <a:pt x="26176" y="19659"/>
                </a:lnTo>
                <a:lnTo>
                  <a:pt x="26339" y="19605"/>
                </a:lnTo>
                <a:lnTo>
                  <a:pt x="26556" y="19550"/>
                </a:lnTo>
                <a:lnTo>
                  <a:pt x="26773" y="19442"/>
                </a:lnTo>
                <a:lnTo>
                  <a:pt x="26990" y="19279"/>
                </a:lnTo>
                <a:lnTo>
                  <a:pt x="27153" y="19116"/>
                </a:lnTo>
                <a:lnTo>
                  <a:pt x="27316" y="18953"/>
                </a:lnTo>
                <a:lnTo>
                  <a:pt x="27588" y="18519"/>
                </a:lnTo>
                <a:lnTo>
                  <a:pt x="27913" y="18138"/>
                </a:lnTo>
                <a:lnTo>
                  <a:pt x="27968" y="17976"/>
                </a:lnTo>
                <a:lnTo>
                  <a:pt x="27913" y="17867"/>
                </a:lnTo>
                <a:lnTo>
                  <a:pt x="27805" y="17704"/>
                </a:lnTo>
                <a:lnTo>
                  <a:pt x="27696" y="17541"/>
                </a:lnTo>
                <a:lnTo>
                  <a:pt x="27642" y="17378"/>
                </a:lnTo>
                <a:lnTo>
                  <a:pt x="27696" y="17215"/>
                </a:lnTo>
                <a:lnTo>
                  <a:pt x="27750" y="16998"/>
                </a:lnTo>
                <a:lnTo>
                  <a:pt x="27913" y="16781"/>
                </a:lnTo>
                <a:lnTo>
                  <a:pt x="27968" y="16564"/>
                </a:lnTo>
                <a:lnTo>
                  <a:pt x="28022" y="16346"/>
                </a:lnTo>
                <a:lnTo>
                  <a:pt x="28076" y="16238"/>
                </a:lnTo>
                <a:lnTo>
                  <a:pt x="28348" y="16238"/>
                </a:lnTo>
                <a:lnTo>
                  <a:pt x="28565" y="16184"/>
                </a:lnTo>
                <a:lnTo>
                  <a:pt x="28728" y="16129"/>
                </a:lnTo>
                <a:lnTo>
                  <a:pt x="29380" y="16129"/>
                </a:lnTo>
                <a:lnTo>
                  <a:pt x="29760" y="16075"/>
                </a:lnTo>
                <a:lnTo>
                  <a:pt x="30140" y="15966"/>
                </a:lnTo>
                <a:lnTo>
                  <a:pt x="30466" y="15858"/>
                </a:lnTo>
                <a:lnTo>
                  <a:pt x="30846" y="15640"/>
                </a:lnTo>
                <a:lnTo>
                  <a:pt x="31280" y="15423"/>
                </a:lnTo>
                <a:lnTo>
                  <a:pt x="31660" y="15206"/>
                </a:lnTo>
                <a:lnTo>
                  <a:pt x="32040" y="15043"/>
                </a:lnTo>
                <a:lnTo>
                  <a:pt x="32366" y="14880"/>
                </a:lnTo>
                <a:lnTo>
                  <a:pt x="32638" y="14609"/>
                </a:lnTo>
                <a:lnTo>
                  <a:pt x="32801" y="14337"/>
                </a:lnTo>
                <a:lnTo>
                  <a:pt x="32909" y="14066"/>
                </a:lnTo>
                <a:lnTo>
                  <a:pt x="33018" y="13740"/>
                </a:lnTo>
                <a:lnTo>
                  <a:pt x="33018" y="13414"/>
                </a:lnTo>
                <a:lnTo>
                  <a:pt x="33018" y="12328"/>
                </a:lnTo>
                <a:lnTo>
                  <a:pt x="33018" y="11296"/>
                </a:lnTo>
                <a:lnTo>
                  <a:pt x="33072" y="11133"/>
                </a:lnTo>
                <a:lnTo>
                  <a:pt x="33181" y="11025"/>
                </a:lnTo>
                <a:lnTo>
                  <a:pt x="33289" y="11025"/>
                </a:lnTo>
                <a:lnTo>
                  <a:pt x="33452" y="10970"/>
                </a:lnTo>
                <a:lnTo>
                  <a:pt x="33670" y="10970"/>
                </a:lnTo>
                <a:lnTo>
                  <a:pt x="33724" y="11079"/>
                </a:lnTo>
                <a:lnTo>
                  <a:pt x="33941" y="12002"/>
                </a:lnTo>
                <a:lnTo>
                  <a:pt x="34158" y="12925"/>
                </a:lnTo>
                <a:lnTo>
                  <a:pt x="34267" y="13740"/>
                </a:lnTo>
                <a:lnTo>
                  <a:pt x="34376" y="14120"/>
                </a:lnTo>
                <a:lnTo>
                  <a:pt x="34484" y="14500"/>
                </a:lnTo>
                <a:lnTo>
                  <a:pt x="34810" y="15206"/>
                </a:lnTo>
                <a:lnTo>
                  <a:pt x="35027" y="15532"/>
                </a:lnTo>
                <a:lnTo>
                  <a:pt x="35299" y="15803"/>
                </a:lnTo>
                <a:lnTo>
                  <a:pt x="35679" y="16129"/>
                </a:lnTo>
                <a:lnTo>
                  <a:pt x="35896" y="16292"/>
                </a:lnTo>
                <a:lnTo>
                  <a:pt x="36168" y="16346"/>
                </a:lnTo>
                <a:lnTo>
                  <a:pt x="37091" y="16346"/>
                </a:lnTo>
                <a:lnTo>
                  <a:pt x="37417" y="16238"/>
                </a:lnTo>
                <a:lnTo>
                  <a:pt x="37580" y="16292"/>
                </a:lnTo>
                <a:lnTo>
                  <a:pt x="37688" y="16292"/>
                </a:lnTo>
                <a:lnTo>
                  <a:pt x="37851" y="16238"/>
                </a:lnTo>
                <a:lnTo>
                  <a:pt x="38503" y="16129"/>
                </a:lnTo>
                <a:lnTo>
                  <a:pt x="39154" y="16021"/>
                </a:lnTo>
                <a:lnTo>
                  <a:pt x="39372" y="16021"/>
                </a:lnTo>
                <a:lnTo>
                  <a:pt x="39480" y="15966"/>
                </a:lnTo>
                <a:lnTo>
                  <a:pt x="39589" y="15912"/>
                </a:lnTo>
                <a:lnTo>
                  <a:pt x="39697" y="15912"/>
                </a:lnTo>
                <a:lnTo>
                  <a:pt x="39752" y="16021"/>
                </a:lnTo>
                <a:lnTo>
                  <a:pt x="39860" y="16455"/>
                </a:lnTo>
                <a:lnTo>
                  <a:pt x="39860" y="16944"/>
                </a:lnTo>
                <a:lnTo>
                  <a:pt x="39860" y="17215"/>
                </a:lnTo>
                <a:lnTo>
                  <a:pt x="39969" y="17595"/>
                </a:lnTo>
                <a:lnTo>
                  <a:pt x="40078" y="17921"/>
                </a:lnTo>
                <a:lnTo>
                  <a:pt x="40186" y="18682"/>
                </a:lnTo>
                <a:lnTo>
                  <a:pt x="40403" y="19387"/>
                </a:lnTo>
                <a:lnTo>
                  <a:pt x="40621" y="20039"/>
                </a:lnTo>
                <a:lnTo>
                  <a:pt x="40729" y="20365"/>
                </a:lnTo>
                <a:lnTo>
                  <a:pt x="40946" y="20691"/>
                </a:lnTo>
                <a:lnTo>
                  <a:pt x="41218" y="20962"/>
                </a:lnTo>
                <a:lnTo>
                  <a:pt x="41489" y="21234"/>
                </a:lnTo>
                <a:lnTo>
                  <a:pt x="41815" y="21505"/>
                </a:lnTo>
                <a:lnTo>
                  <a:pt x="42195" y="21777"/>
                </a:lnTo>
                <a:lnTo>
                  <a:pt x="42630" y="21940"/>
                </a:lnTo>
                <a:lnTo>
                  <a:pt x="43064" y="22048"/>
                </a:lnTo>
                <a:lnTo>
                  <a:pt x="43390" y="22103"/>
                </a:lnTo>
                <a:lnTo>
                  <a:pt x="43716" y="22211"/>
                </a:lnTo>
                <a:lnTo>
                  <a:pt x="43987" y="22266"/>
                </a:lnTo>
                <a:lnTo>
                  <a:pt x="44313" y="22320"/>
                </a:lnTo>
                <a:lnTo>
                  <a:pt x="44585" y="22374"/>
                </a:lnTo>
                <a:lnTo>
                  <a:pt x="44856" y="22483"/>
                </a:lnTo>
                <a:lnTo>
                  <a:pt x="45345" y="22700"/>
                </a:lnTo>
                <a:lnTo>
                  <a:pt x="45725" y="22863"/>
                </a:lnTo>
                <a:lnTo>
                  <a:pt x="46051" y="23026"/>
                </a:lnTo>
                <a:lnTo>
                  <a:pt x="46703" y="23515"/>
                </a:lnTo>
                <a:lnTo>
                  <a:pt x="46866" y="23678"/>
                </a:lnTo>
                <a:lnTo>
                  <a:pt x="47029" y="23840"/>
                </a:lnTo>
                <a:lnTo>
                  <a:pt x="47300" y="24275"/>
                </a:lnTo>
                <a:lnTo>
                  <a:pt x="47463" y="24764"/>
                </a:lnTo>
                <a:lnTo>
                  <a:pt x="47626" y="25252"/>
                </a:lnTo>
                <a:lnTo>
                  <a:pt x="48006" y="26393"/>
                </a:lnTo>
                <a:lnTo>
                  <a:pt x="48169" y="26773"/>
                </a:lnTo>
                <a:lnTo>
                  <a:pt x="48332" y="27044"/>
                </a:lnTo>
                <a:lnTo>
                  <a:pt x="48603" y="27316"/>
                </a:lnTo>
                <a:lnTo>
                  <a:pt x="48875" y="27587"/>
                </a:lnTo>
                <a:lnTo>
                  <a:pt x="49418" y="28022"/>
                </a:lnTo>
                <a:lnTo>
                  <a:pt x="49581" y="28076"/>
                </a:lnTo>
                <a:lnTo>
                  <a:pt x="49744" y="28185"/>
                </a:lnTo>
                <a:lnTo>
                  <a:pt x="49907" y="28185"/>
                </a:lnTo>
                <a:lnTo>
                  <a:pt x="50124" y="28131"/>
                </a:lnTo>
                <a:lnTo>
                  <a:pt x="50613" y="27913"/>
                </a:lnTo>
                <a:lnTo>
                  <a:pt x="51156" y="27696"/>
                </a:lnTo>
                <a:lnTo>
                  <a:pt x="51536" y="27642"/>
                </a:lnTo>
                <a:lnTo>
                  <a:pt x="51699" y="27587"/>
                </a:lnTo>
                <a:lnTo>
                  <a:pt x="51862" y="27533"/>
                </a:lnTo>
                <a:lnTo>
                  <a:pt x="52079" y="27479"/>
                </a:lnTo>
                <a:lnTo>
                  <a:pt x="52513" y="27479"/>
                </a:lnTo>
                <a:lnTo>
                  <a:pt x="52730" y="27587"/>
                </a:lnTo>
                <a:lnTo>
                  <a:pt x="52893" y="27750"/>
                </a:lnTo>
                <a:lnTo>
                  <a:pt x="53056" y="27913"/>
                </a:lnTo>
                <a:lnTo>
                  <a:pt x="53165" y="28076"/>
                </a:lnTo>
                <a:lnTo>
                  <a:pt x="53219" y="28348"/>
                </a:lnTo>
                <a:lnTo>
                  <a:pt x="53219" y="28782"/>
                </a:lnTo>
                <a:lnTo>
                  <a:pt x="53219" y="29217"/>
                </a:lnTo>
                <a:lnTo>
                  <a:pt x="53165" y="29760"/>
                </a:lnTo>
                <a:lnTo>
                  <a:pt x="53165" y="29977"/>
                </a:lnTo>
                <a:lnTo>
                  <a:pt x="53111" y="30248"/>
                </a:lnTo>
                <a:lnTo>
                  <a:pt x="53056" y="30520"/>
                </a:lnTo>
                <a:lnTo>
                  <a:pt x="53111" y="30846"/>
                </a:lnTo>
                <a:lnTo>
                  <a:pt x="53328" y="31552"/>
                </a:lnTo>
                <a:lnTo>
                  <a:pt x="53708" y="32258"/>
                </a:lnTo>
                <a:lnTo>
                  <a:pt x="53817" y="32475"/>
                </a:lnTo>
                <a:lnTo>
                  <a:pt x="53979" y="32692"/>
                </a:lnTo>
                <a:lnTo>
                  <a:pt x="54197" y="32855"/>
                </a:lnTo>
                <a:lnTo>
                  <a:pt x="54468" y="32964"/>
                </a:lnTo>
                <a:lnTo>
                  <a:pt x="55174" y="33181"/>
                </a:lnTo>
                <a:lnTo>
                  <a:pt x="55500" y="33235"/>
                </a:lnTo>
                <a:lnTo>
                  <a:pt x="55880" y="33289"/>
                </a:lnTo>
                <a:lnTo>
                  <a:pt x="56532" y="33398"/>
                </a:lnTo>
                <a:lnTo>
                  <a:pt x="57238" y="33452"/>
                </a:lnTo>
                <a:lnTo>
                  <a:pt x="57455" y="33507"/>
                </a:lnTo>
                <a:lnTo>
                  <a:pt x="57672" y="33670"/>
                </a:lnTo>
                <a:lnTo>
                  <a:pt x="57889" y="33887"/>
                </a:lnTo>
                <a:lnTo>
                  <a:pt x="57998" y="34104"/>
                </a:lnTo>
                <a:lnTo>
                  <a:pt x="58052" y="34267"/>
                </a:lnTo>
                <a:lnTo>
                  <a:pt x="58052" y="34484"/>
                </a:lnTo>
                <a:lnTo>
                  <a:pt x="58107" y="34919"/>
                </a:lnTo>
                <a:lnTo>
                  <a:pt x="58107" y="35244"/>
                </a:lnTo>
                <a:lnTo>
                  <a:pt x="58052" y="35516"/>
                </a:lnTo>
                <a:lnTo>
                  <a:pt x="57889" y="35733"/>
                </a:lnTo>
                <a:lnTo>
                  <a:pt x="57727" y="35896"/>
                </a:lnTo>
                <a:lnTo>
                  <a:pt x="57509" y="36059"/>
                </a:lnTo>
                <a:lnTo>
                  <a:pt x="57238" y="36168"/>
                </a:lnTo>
                <a:lnTo>
                  <a:pt x="57021" y="36222"/>
                </a:lnTo>
                <a:lnTo>
                  <a:pt x="56749" y="36276"/>
                </a:lnTo>
                <a:lnTo>
                  <a:pt x="56369" y="36330"/>
                </a:lnTo>
                <a:lnTo>
                  <a:pt x="56206" y="36385"/>
                </a:lnTo>
                <a:lnTo>
                  <a:pt x="56097" y="36493"/>
                </a:lnTo>
                <a:lnTo>
                  <a:pt x="55880" y="36602"/>
                </a:lnTo>
                <a:lnTo>
                  <a:pt x="55446" y="36602"/>
                </a:lnTo>
                <a:lnTo>
                  <a:pt x="55228" y="36548"/>
                </a:lnTo>
                <a:lnTo>
                  <a:pt x="54468" y="36330"/>
                </a:lnTo>
                <a:lnTo>
                  <a:pt x="53708" y="36168"/>
                </a:lnTo>
                <a:lnTo>
                  <a:pt x="53328" y="36113"/>
                </a:lnTo>
                <a:lnTo>
                  <a:pt x="53165" y="36059"/>
                </a:lnTo>
                <a:lnTo>
                  <a:pt x="53002" y="36005"/>
                </a:lnTo>
                <a:lnTo>
                  <a:pt x="52839" y="35896"/>
                </a:lnTo>
                <a:lnTo>
                  <a:pt x="52676" y="35842"/>
                </a:lnTo>
                <a:lnTo>
                  <a:pt x="52350" y="35733"/>
                </a:lnTo>
                <a:lnTo>
                  <a:pt x="52025" y="35733"/>
                </a:lnTo>
                <a:lnTo>
                  <a:pt x="51753" y="35787"/>
                </a:lnTo>
                <a:lnTo>
                  <a:pt x="51536" y="35842"/>
                </a:lnTo>
                <a:lnTo>
                  <a:pt x="51373" y="35896"/>
                </a:lnTo>
                <a:lnTo>
                  <a:pt x="51101" y="36113"/>
                </a:lnTo>
                <a:lnTo>
                  <a:pt x="50884" y="36385"/>
                </a:lnTo>
                <a:lnTo>
                  <a:pt x="50667" y="36765"/>
                </a:lnTo>
                <a:lnTo>
                  <a:pt x="50613" y="36982"/>
                </a:lnTo>
                <a:lnTo>
                  <a:pt x="50558" y="37199"/>
                </a:lnTo>
                <a:lnTo>
                  <a:pt x="50504" y="37688"/>
                </a:lnTo>
                <a:lnTo>
                  <a:pt x="50450" y="37960"/>
                </a:lnTo>
                <a:lnTo>
                  <a:pt x="50450" y="38177"/>
                </a:lnTo>
                <a:lnTo>
                  <a:pt x="50504" y="38720"/>
                </a:lnTo>
                <a:lnTo>
                  <a:pt x="50558" y="38991"/>
                </a:lnTo>
                <a:lnTo>
                  <a:pt x="50667" y="39209"/>
                </a:lnTo>
                <a:lnTo>
                  <a:pt x="50776" y="39480"/>
                </a:lnTo>
                <a:lnTo>
                  <a:pt x="50830" y="39752"/>
                </a:lnTo>
                <a:lnTo>
                  <a:pt x="50938" y="40675"/>
                </a:lnTo>
                <a:lnTo>
                  <a:pt x="50993" y="41109"/>
                </a:lnTo>
                <a:lnTo>
                  <a:pt x="50938" y="41598"/>
                </a:lnTo>
                <a:lnTo>
                  <a:pt x="50830" y="41978"/>
                </a:lnTo>
                <a:lnTo>
                  <a:pt x="50667" y="42358"/>
                </a:lnTo>
                <a:lnTo>
                  <a:pt x="50450" y="42684"/>
                </a:lnTo>
                <a:lnTo>
                  <a:pt x="50178" y="43010"/>
                </a:lnTo>
                <a:lnTo>
                  <a:pt x="50070" y="43119"/>
                </a:lnTo>
                <a:lnTo>
                  <a:pt x="49798" y="43119"/>
                </a:lnTo>
                <a:lnTo>
                  <a:pt x="49689" y="43064"/>
                </a:lnTo>
                <a:lnTo>
                  <a:pt x="49364" y="42901"/>
                </a:lnTo>
                <a:lnTo>
                  <a:pt x="49038" y="42793"/>
                </a:lnTo>
                <a:lnTo>
                  <a:pt x="48712" y="42684"/>
                </a:lnTo>
                <a:lnTo>
                  <a:pt x="48169" y="42684"/>
                </a:lnTo>
                <a:lnTo>
                  <a:pt x="47952" y="42630"/>
                </a:lnTo>
                <a:lnTo>
                  <a:pt x="47517" y="42521"/>
                </a:lnTo>
                <a:lnTo>
                  <a:pt x="47029" y="42467"/>
                </a:lnTo>
                <a:lnTo>
                  <a:pt x="46811" y="42521"/>
                </a:lnTo>
                <a:lnTo>
                  <a:pt x="46594" y="42630"/>
                </a:lnTo>
                <a:lnTo>
                  <a:pt x="46323" y="42793"/>
                </a:lnTo>
                <a:lnTo>
                  <a:pt x="45997" y="43064"/>
                </a:lnTo>
                <a:lnTo>
                  <a:pt x="45508" y="43553"/>
                </a:lnTo>
                <a:lnTo>
                  <a:pt x="45236" y="43824"/>
                </a:lnTo>
                <a:lnTo>
                  <a:pt x="45019" y="44096"/>
                </a:lnTo>
                <a:lnTo>
                  <a:pt x="44856" y="44368"/>
                </a:lnTo>
                <a:lnTo>
                  <a:pt x="44693" y="44748"/>
                </a:lnTo>
                <a:lnTo>
                  <a:pt x="44639" y="45182"/>
                </a:lnTo>
                <a:lnTo>
                  <a:pt x="44639" y="45617"/>
                </a:lnTo>
                <a:lnTo>
                  <a:pt x="44693" y="46051"/>
                </a:lnTo>
                <a:lnTo>
                  <a:pt x="44802" y="46485"/>
                </a:lnTo>
                <a:lnTo>
                  <a:pt x="44965" y="46974"/>
                </a:lnTo>
                <a:lnTo>
                  <a:pt x="45074" y="47517"/>
                </a:lnTo>
                <a:lnTo>
                  <a:pt x="45128" y="47952"/>
                </a:lnTo>
                <a:lnTo>
                  <a:pt x="45074" y="48440"/>
                </a:lnTo>
                <a:lnTo>
                  <a:pt x="44856" y="48820"/>
                </a:lnTo>
                <a:lnTo>
                  <a:pt x="44639" y="49201"/>
                </a:lnTo>
                <a:lnTo>
                  <a:pt x="44531" y="49364"/>
                </a:lnTo>
                <a:lnTo>
                  <a:pt x="44368" y="49472"/>
                </a:lnTo>
                <a:lnTo>
                  <a:pt x="44205" y="49472"/>
                </a:lnTo>
                <a:lnTo>
                  <a:pt x="43987" y="49418"/>
                </a:lnTo>
                <a:lnTo>
                  <a:pt x="43825" y="49309"/>
                </a:lnTo>
                <a:lnTo>
                  <a:pt x="43607" y="49255"/>
                </a:lnTo>
                <a:lnTo>
                  <a:pt x="43444" y="49255"/>
                </a:lnTo>
                <a:lnTo>
                  <a:pt x="43227" y="49364"/>
                </a:lnTo>
                <a:lnTo>
                  <a:pt x="43064" y="49472"/>
                </a:lnTo>
                <a:lnTo>
                  <a:pt x="42956" y="49472"/>
                </a:lnTo>
                <a:lnTo>
                  <a:pt x="42847" y="49418"/>
                </a:lnTo>
                <a:lnTo>
                  <a:pt x="42684" y="49255"/>
                </a:lnTo>
                <a:lnTo>
                  <a:pt x="42630" y="49146"/>
                </a:lnTo>
                <a:lnTo>
                  <a:pt x="42467" y="48983"/>
                </a:lnTo>
                <a:lnTo>
                  <a:pt x="42304" y="48875"/>
                </a:lnTo>
                <a:lnTo>
                  <a:pt x="42141" y="48820"/>
                </a:lnTo>
                <a:lnTo>
                  <a:pt x="41598" y="48820"/>
                </a:lnTo>
                <a:lnTo>
                  <a:pt x="41435" y="48766"/>
                </a:lnTo>
                <a:lnTo>
                  <a:pt x="40946" y="48766"/>
                </a:lnTo>
                <a:lnTo>
                  <a:pt x="40566" y="48712"/>
                </a:lnTo>
                <a:lnTo>
                  <a:pt x="40295" y="48658"/>
                </a:lnTo>
                <a:lnTo>
                  <a:pt x="39752" y="48658"/>
                </a:lnTo>
                <a:lnTo>
                  <a:pt x="39426" y="48603"/>
                </a:lnTo>
                <a:lnTo>
                  <a:pt x="39209" y="48549"/>
                </a:lnTo>
                <a:lnTo>
                  <a:pt x="39046" y="48603"/>
                </a:lnTo>
                <a:lnTo>
                  <a:pt x="38937" y="48658"/>
                </a:lnTo>
                <a:lnTo>
                  <a:pt x="38937" y="48820"/>
                </a:lnTo>
                <a:lnTo>
                  <a:pt x="38991" y="48929"/>
                </a:lnTo>
                <a:lnTo>
                  <a:pt x="39154" y="49201"/>
                </a:lnTo>
                <a:lnTo>
                  <a:pt x="39209" y="49364"/>
                </a:lnTo>
                <a:lnTo>
                  <a:pt x="39209" y="49472"/>
                </a:lnTo>
                <a:lnTo>
                  <a:pt x="39154" y="49526"/>
                </a:lnTo>
                <a:lnTo>
                  <a:pt x="39100" y="49581"/>
                </a:lnTo>
                <a:lnTo>
                  <a:pt x="39046" y="49526"/>
                </a:lnTo>
                <a:lnTo>
                  <a:pt x="38883" y="49418"/>
                </a:lnTo>
                <a:lnTo>
                  <a:pt x="38720" y="49255"/>
                </a:lnTo>
                <a:lnTo>
                  <a:pt x="38557" y="49146"/>
                </a:lnTo>
                <a:lnTo>
                  <a:pt x="38394" y="49092"/>
                </a:lnTo>
                <a:lnTo>
                  <a:pt x="38231" y="49038"/>
                </a:lnTo>
                <a:lnTo>
                  <a:pt x="38068" y="49092"/>
                </a:lnTo>
                <a:lnTo>
                  <a:pt x="37851" y="49146"/>
                </a:lnTo>
                <a:lnTo>
                  <a:pt x="37634" y="49146"/>
                </a:lnTo>
                <a:lnTo>
                  <a:pt x="37417" y="49201"/>
                </a:lnTo>
                <a:lnTo>
                  <a:pt x="37308" y="49255"/>
                </a:lnTo>
                <a:lnTo>
                  <a:pt x="37199" y="49364"/>
                </a:lnTo>
                <a:lnTo>
                  <a:pt x="36982" y="49526"/>
                </a:lnTo>
                <a:lnTo>
                  <a:pt x="36765" y="49744"/>
                </a:lnTo>
                <a:lnTo>
                  <a:pt x="36982" y="49744"/>
                </a:lnTo>
                <a:lnTo>
                  <a:pt x="37199" y="49689"/>
                </a:lnTo>
                <a:lnTo>
                  <a:pt x="37417" y="49689"/>
                </a:lnTo>
                <a:lnTo>
                  <a:pt x="37634" y="49798"/>
                </a:lnTo>
                <a:lnTo>
                  <a:pt x="37417" y="49907"/>
                </a:lnTo>
                <a:lnTo>
                  <a:pt x="37145" y="50015"/>
                </a:lnTo>
                <a:lnTo>
                  <a:pt x="36874" y="50124"/>
                </a:lnTo>
                <a:lnTo>
                  <a:pt x="36656" y="50287"/>
                </a:lnTo>
                <a:lnTo>
                  <a:pt x="36602" y="50287"/>
                </a:lnTo>
                <a:lnTo>
                  <a:pt x="36548" y="50178"/>
                </a:lnTo>
                <a:lnTo>
                  <a:pt x="36548" y="50124"/>
                </a:lnTo>
                <a:lnTo>
                  <a:pt x="36765" y="49744"/>
                </a:lnTo>
                <a:lnTo>
                  <a:pt x="36548" y="49744"/>
                </a:lnTo>
                <a:lnTo>
                  <a:pt x="36276" y="49798"/>
                </a:lnTo>
                <a:lnTo>
                  <a:pt x="35896" y="50015"/>
                </a:lnTo>
                <a:lnTo>
                  <a:pt x="35733" y="50124"/>
                </a:lnTo>
                <a:lnTo>
                  <a:pt x="35570" y="50287"/>
                </a:lnTo>
                <a:lnTo>
                  <a:pt x="35516" y="50450"/>
                </a:lnTo>
                <a:lnTo>
                  <a:pt x="35570" y="50667"/>
                </a:lnTo>
                <a:lnTo>
                  <a:pt x="35570" y="50830"/>
                </a:lnTo>
                <a:lnTo>
                  <a:pt x="35570" y="50993"/>
                </a:lnTo>
                <a:lnTo>
                  <a:pt x="35570" y="51319"/>
                </a:lnTo>
                <a:lnTo>
                  <a:pt x="35516" y="51481"/>
                </a:lnTo>
                <a:lnTo>
                  <a:pt x="35407" y="51644"/>
                </a:lnTo>
                <a:lnTo>
                  <a:pt x="35353" y="51807"/>
                </a:lnTo>
                <a:lnTo>
                  <a:pt x="35299" y="51970"/>
                </a:lnTo>
                <a:lnTo>
                  <a:pt x="35082" y="52893"/>
                </a:lnTo>
                <a:lnTo>
                  <a:pt x="34973" y="53328"/>
                </a:lnTo>
                <a:lnTo>
                  <a:pt x="34756" y="53708"/>
                </a:lnTo>
                <a:lnTo>
                  <a:pt x="34593" y="53871"/>
                </a:lnTo>
                <a:lnTo>
                  <a:pt x="34430" y="53979"/>
                </a:lnTo>
                <a:lnTo>
                  <a:pt x="34213" y="54034"/>
                </a:lnTo>
                <a:lnTo>
                  <a:pt x="34050" y="54034"/>
                </a:lnTo>
                <a:lnTo>
                  <a:pt x="33670" y="53871"/>
                </a:lnTo>
                <a:lnTo>
                  <a:pt x="33344" y="53545"/>
                </a:lnTo>
                <a:lnTo>
                  <a:pt x="33018" y="53273"/>
                </a:lnTo>
                <a:lnTo>
                  <a:pt x="32855" y="53165"/>
                </a:lnTo>
                <a:lnTo>
                  <a:pt x="32638" y="53056"/>
                </a:lnTo>
                <a:lnTo>
                  <a:pt x="32203" y="52839"/>
                </a:lnTo>
                <a:lnTo>
                  <a:pt x="31769" y="52622"/>
                </a:lnTo>
                <a:lnTo>
                  <a:pt x="31606" y="52459"/>
                </a:lnTo>
                <a:lnTo>
                  <a:pt x="31443" y="52350"/>
                </a:lnTo>
                <a:lnTo>
                  <a:pt x="31226" y="52024"/>
                </a:lnTo>
                <a:lnTo>
                  <a:pt x="30846" y="51264"/>
                </a:lnTo>
                <a:lnTo>
                  <a:pt x="30574" y="50884"/>
                </a:lnTo>
                <a:lnTo>
                  <a:pt x="30248" y="50613"/>
                </a:lnTo>
                <a:lnTo>
                  <a:pt x="29868" y="50450"/>
                </a:lnTo>
                <a:lnTo>
                  <a:pt x="29434" y="50341"/>
                </a:lnTo>
                <a:lnTo>
                  <a:pt x="29054" y="50287"/>
                </a:lnTo>
                <a:lnTo>
                  <a:pt x="28891" y="50287"/>
                </a:lnTo>
                <a:lnTo>
                  <a:pt x="28674" y="50232"/>
                </a:lnTo>
                <a:lnTo>
                  <a:pt x="28456" y="50124"/>
                </a:lnTo>
                <a:lnTo>
                  <a:pt x="28239" y="50178"/>
                </a:lnTo>
                <a:lnTo>
                  <a:pt x="28022" y="50232"/>
                </a:lnTo>
                <a:lnTo>
                  <a:pt x="27805" y="50341"/>
                </a:lnTo>
                <a:lnTo>
                  <a:pt x="27642" y="50558"/>
                </a:lnTo>
                <a:lnTo>
                  <a:pt x="27425" y="50775"/>
                </a:lnTo>
                <a:lnTo>
                  <a:pt x="27262" y="50993"/>
                </a:lnTo>
                <a:lnTo>
                  <a:pt x="27153" y="51264"/>
                </a:lnTo>
                <a:lnTo>
                  <a:pt x="27099" y="51373"/>
                </a:lnTo>
                <a:lnTo>
                  <a:pt x="27099" y="51536"/>
                </a:lnTo>
                <a:lnTo>
                  <a:pt x="27153" y="51753"/>
                </a:lnTo>
                <a:lnTo>
                  <a:pt x="27207" y="52079"/>
                </a:lnTo>
                <a:lnTo>
                  <a:pt x="27207" y="52350"/>
                </a:lnTo>
                <a:lnTo>
                  <a:pt x="27153" y="52568"/>
                </a:lnTo>
                <a:lnTo>
                  <a:pt x="27044" y="52839"/>
                </a:lnTo>
                <a:lnTo>
                  <a:pt x="26719" y="53273"/>
                </a:lnTo>
                <a:lnTo>
                  <a:pt x="26393" y="53708"/>
                </a:lnTo>
                <a:lnTo>
                  <a:pt x="26013" y="54142"/>
                </a:lnTo>
                <a:lnTo>
                  <a:pt x="25578" y="54468"/>
                </a:lnTo>
                <a:lnTo>
                  <a:pt x="25361" y="54685"/>
                </a:lnTo>
                <a:lnTo>
                  <a:pt x="25035" y="54740"/>
                </a:lnTo>
                <a:lnTo>
                  <a:pt x="24981" y="54848"/>
                </a:lnTo>
                <a:lnTo>
                  <a:pt x="24872" y="54903"/>
                </a:lnTo>
                <a:lnTo>
                  <a:pt x="24655" y="54848"/>
                </a:lnTo>
                <a:lnTo>
                  <a:pt x="24601" y="54794"/>
                </a:lnTo>
                <a:lnTo>
                  <a:pt x="24601" y="54740"/>
                </a:lnTo>
                <a:lnTo>
                  <a:pt x="24601" y="54685"/>
                </a:lnTo>
                <a:lnTo>
                  <a:pt x="24709" y="54631"/>
                </a:lnTo>
                <a:lnTo>
                  <a:pt x="24709" y="54414"/>
                </a:lnTo>
                <a:lnTo>
                  <a:pt x="24655" y="54305"/>
                </a:lnTo>
                <a:lnTo>
                  <a:pt x="24601" y="54251"/>
                </a:lnTo>
                <a:lnTo>
                  <a:pt x="24329" y="54088"/>
                </a:lnTo>
                <a:lnTo>
                  <a:pt x="24112" y="53925"/>
                </a:lnTo>
                <a:lnTo>
                  <a:pt x="23569" y="53654"/>
                </a:lnTo>
                <a:lnTo>
                  <a:pt x="23352" y="53491"/>
                </a:lnTo>
                <a:lnTo>
                  <a:pt x="23135" y="53273"/>
                </a:lnTo>
                <a:lnTo>
                  <a:pt x="23026" y="53111"/>
                </a:lnTo>
                <a:lnTo>
                  <a:pt x="22863" y="53002"/>
                </a:lnTo>
                <a:lnTo>
                  <a:pt x="22646" y="52893"/>
                </a:lnTo>
                <a:lnTo>
                  <a:pt x="22483" y="52948"/>
                </a:lnTo>
                <a:lnTo>
                  <a:pt x="22103" y="52948"/>
                </a:lnTo>
                <a:lnTo>
                  <a:pt x="21886" y="52730"/>
                </a:lnTo>
                <a:lnTo>
                  <a:pt x="21668" y="52568"/>
                </a:lnTo>
                <a:lnTo>
                  <a:pt x="21505" y="52405"/>
                </a:lnTo>
                <a:lnTo>
                  <a:pt x="21343" y="52296"/>
                </a:lnTo>
                <a:lnTo>
                  <a:pt x="21125" y="52242"/>
                </a:lnTo>
                <a:lnTo>
                  <a:pt x="20854" y="52242"/>
                </a:lnTo>
                <a:lnTo>
                  <a:pt x="20582" y="52296"/>
                </a:lnTo>
                <a:lnTo>
                  <a:pt x="20148" y="52513"/>
                </a:lnTo>
                <a:lnTo>
                  <a:pt x="19985" y="52676"/>
                </a:lnTo>
                <a:lnTo>
                  <a:pt x="19931" y="52730"/>
                </a:lnTo>
                <a:lnTo>
                  <a:pt x="19931" y="52893"/>
                </a:lnTo>
                <a:lnTo>
                  <a:pt x="19931" y="53002"/>
                </a:lnTo>
                <a:lnTo>
                  <a:pt x="19876" y="53056"/>
                </a:lnTo>
                <a:lnTo>
                  <a:pt x="19822" y="53056"/>
                </a:lnTo>
                <a:lnTo>
                  <a:pt x="19713" y="53002"/>
                </a:lnTo>
                <a:lnTo>
                  <a:pt x="18519" y="52350"/>
                </a:lnTo>
                <a:lnTo>
                  <a:pt x="18193" y="52133"/>
                </a:lnTo>
                <a:lnTo>
                  <a:pt x="18030" y="52024"/>
                </a:lnTo>
                <a:lnTo>
                  <a:pt x="17487" y="52024"/>
                </a:lnTo>
                <a:lnTo>
                  <a:pt x="17215" y="51916"/>
                </a:lnTo>
                <a:lnTo>
                  <a:pt x="16944" y="51753"/>
                </a:lnTo>
                <a:lnTo>
                  <a:pt x="16672" y="51590"/>
                </a:lnTo>
                <a:lnTo>
                  <a:pt x="15586" y="50667"/>
                </a:lnTo>
                <a:lnTo>
                  <a:pt x="15098" y="50178"/>
                </a:lnTo>
                <a:lnTo>
                  <a:pt x="14554" y="49689"/>
                </a:lnTo>
                <a:lnTo>
                  <a:pt x="14283" y="49418"/>
                </a:lnTo>
                <a:lnTo>
                  <a:pt x="14066" y="49092"/>
                </a:lnTo>
                <a:lnTo>
                  <a:pt x="13849" y="48820"/>
                </a:lnTo>
                <a:lnTo>
                  <a:pt x="13686" y="48658"/>
                </a:lnTo>
                <a:lnTo>
                  <a:pt x="13468" y="48603"/>
                </a:lnTo>
                <a:lnTo>
                  <a:pt x="13034" y="48386"/>
                </a:lnTo>
                <a:lnTo>
                  <a:pt x="12600" y="48223"/>
                </a:lnTo>
                <a:lnTo>
                  <a:pt x="12111" y="48115"/>
                </a:lnTo>
                <a:lnTo>
                  <a:pt x="11676" y="47952"/>
                </a:lnTo>
                <a:lnTo>
                  <a:pt x="11513" y="47897"/>
                </a:lnTo>
                <a:lnTo>
                  <a:pt x="11405" y="47952"/>
                </a:lnTo>
                <a:lnTo>
                  <a:pt x="11133" y="48115"/>
                </a:lnTo>
                <a:lnTo>
                  <a:pt x="10916" y="48332"/>
                </a:lnTo>
                <a:lnTo>
                  <a:pt x="10807" y="48549"/>
                </a:lnTo>
                <a:lnTo>
                  <a:pt x="10699" y="48820"/>
                </a:lnTo>
                <a:lnTo>
                  <a:pt x="10590" y="49092"/>
                </a:lnTo>
                <a:lnTo>
                  <a:pt x="10482" y="49201"/>
                </a:lnTo>
                <a:lnTo>
                  <a:pt x="10319" y="49255"/>
                </a:lnTo>
                <a:lnTo>
                  <a:pt x="10047" y="49255"/>
                </a:lnTo>
                <a:lnTo>
                  <a:pt x="9667" y="49201"/>
                </a:lnTo>
                <a:lnTo>
                  <a:pt x="9233" y="49092"/>
                </a:lnTo>
                <a:lnTo>
                  <a:pt x="8472" y="48766"/>
                </a:lnTo>
                <a:lnTo>
                  <a:pt x="8147" y="48549"/>
                </a:lnTo>
                <a:lnTo>
                  <a:pt x="7766" y="48332"/>
                </a:lnTo>
                <a:lnTo>
                  <a:pt x="7603" y="48223"/>
                </a:lnTo>
                <a:lnTo>
                  <a:pt x="7386" y="48169"/>
                </a:lnTo>
                <a:lnTo>
                  <a:pt x="7169" y="48169"/>
                </a:lnTo>
                <a:lnTo>
                  <a:pt x="6898" y="48223"/>
                </a:lnTo>
                <a:lnTo>
                  <a:pt x="6680" y="48277"/>
                </a:lnTo>
                <a:lnTo>
                  <a:pt x="6517" y="48277"/>
                </a:lnTo>
                <a:lnTo>
                  <a:pt x="6409" y="48332"/>
                </a:lnTo>
                <a:lnTo>
                  <a:pt x="6300" y="48386"/>
                </a:lnTo>
                <a:lnTo>
                  <a:pt x="6137" y="48332"/>
                </a:lnTo>
                <a:lnTo>
                  <a:pt x="6029" y="48277"/>
                </a:lnTo>
                <a:lnTo>
                  <a:pt x="5866" y="48277"/>
                </a:lnTo>
                <a:lnTo>
                  <a:pt x="5703" y="48440"/>
                </a:lnTo>
                <a:lnTo>
                  <a:pt x="5649" y="48549"/>
                </a:lnTo>
                <a:lnTo>
                  <a:pt x="5594" y="48603"/>
                </a:lnTo>
                <a:lnTo>
                  <a:pt x="5594" y="48712"/>
                </a:lnTo>
                <a:lnTo>
                  <a:pt x="5649" y="48875"/>
                </a:lnTo>
                <a:lnTo>
                  <a:pt x="5703" y="49038"/>
                </a:lnTo>
                <a:lnTo>
                  <a:pt x="5649" y="49092"/>
                </a:lnTo>
                <a:lnTo>
                  <a:pt x="5594" y="49201"/>
                </a:lnTo>
                <a:lnTo>
                  <a:pt x="5323" y="49418"/>
                </a:lnTo>
                <a:lnTo>
                  <a:pt x="5051" y="49635"/>
                </a:lnTo>
                <a:lnTo>
                  <a:pt x="4780" y="49798"/>
                </a:lnTo>
                <a:lnTo>
                  <a:pt x="4617" y="49961"/>
                </a:lnTo>
                <a:lnTo>
                  <a:pt x="4562" y="50124"/>
                </a:lnTo>
                <a:lnTo>
                  <a:pt x="4508" y="50341"/>
                </a:lnTo>
                <a:lnTo>
                  <a:pt x="4345" y="50613"/>
                </a:lnTo>
                <a:lnTo>
                  <a:pt x="4128" y="51047"/>
                </a:lnTo>
                <a:lnTo>
                  <a:pt x="3965" y="51427"/>
                </a:lnTo>
                <a:lnTo>
                  <a:pt x="3965" y="51644"/>
                </a:lnTo>
                <a:lnTo>
                  <a:pt x="4019" y="51862"/>
                </a:lnTo>
                <a:lnTo>
                  <a:pt x="4074" y="52024"/>
                </a:lnTo>
                <a:lnTo>
                  <a:pt x="4019" y="52296"/>
                </a:lnTo>
                <a:lnTo>
                  <a:pt x="3856" y="52568"/>
                </a:lnTo>
                <a:lnTo>
                  <a:pt x="3748" y="52730"/>
                </a:lnTo>
                <a:lnTo>
                  <a:pt x="3585" y="52730"/>
                </a:lnTo>
                <a:lnTo>
                  <a:pt x="3531" y="52785"/>
                </a:lnTo>
                <a:lnTo>
                  <a:pt x="3422" y="52785"/>
                </a:lnTo>
                <a:lnTo>
                  <a:pt x="3422" y="52893"/>
                </a:lnTo>
                <a:lnTo>
                  <a:pt x="3422" y="52948"/>
                </a:lnTo>
                <a:lnTo>
                  <a:pt x="3476" y="53165"/>
                </a:lnTo>
                <a:lnTo>
                  <a:pt x="3531" y="53382"/>
                </a:lnTo>
                <a:lnTo>
                  <a:pt x="3476" y="53545"/>
                </a:lnTo>
                <a:lnTo>
                  <a:pt x="3422" y="53708"/>
                </a:lnTo>
                <a:lnTo>
                  <a:pt x="3259" y="53979"/>
                </a:lnTo>
                <a:lnTo>
                  <a:pt x="2988" y="54197"/>
                </a:lnTo>
                <a:lnTo>
                  <a:pt x="2770" y="54414"/>
                </a:lnTo>
                <a:lnTo>
                  <a:pt x="2553" y="54685"/>
                </a:lnTo>
                <a:lnTo>
                  <a:pt x="2445" y="54957"/>
                </a:lnTo>
                <a:lnTo>
                  <a:pt x="2390" y="55228"/>
                </a:lnTo>
                <a:lnTo>
                  <a:pt x="2336" y="55391"/>
                </a:lnTo>
                <a:lnTo>
                  <a:pt x="2282" y="55554"/>
                </a:lnTo>
                <a:lnTo>
                  <a:pt x="2227" y="55663"/>
                </a:lnTo>
                <a:lnTo>
                  <a:pt x="2119" y="55771"/>
                </a:lnTo>
                <a:lnTo>
                  <a:pt x="1847" y="55989"/>
                </a:lnTo>
                <a:lnTo>
                  <a:pt x="1630" y="56260"/>
                </a:lnTo>
                <a:lnTo>
                  <a:pt x="1467" y="56532"/>
                </a:lnTo>
                <a:lnTo>
                  <a:pt x="1304" y="56858"/>
                </a:lnTo>
                <a:lnTo>
                  <a:pt x="1141" y="57238"/>
                </a:lnTo>
                <a:lnTo>
                  <a:pt x="978" y="57455"/>
                </a:lnTo>
                <a:lnTo>
                  <a:pt x="815" y="57564"/>
                </a:lnTo>
                <a:lnTo>
                  <a:pt x="653" y="57726"/>
                </a:lnTo>
                <a:lnTo>
                  <a:pt x="490" y="57889"/>
                </a:lnTo>
                <a:lnTo>
                  <a:pt x="327" y="58215"/>
                </a:lnTo>
                <a:lnTo>
                  <a:pt x="218" y="58704"/>
                </a:lnTo>
                <a:lnTo>
                  <a:pt x="109" y="58921"/>
                </a:lnTo>
                <a:lnTo>
                  <a:pt x="1" y="59138"/>
                </a:lnTo>
                <a:lnTo>
                  <a:pt x="1" y="59247"/>
                </a:lnTo>
                <a:lnTo>
                  <a:pt x="1" y="59356"/>
                </a:lnTo>
                <a:lnTo>
                  <a:pt x="164" y="59899"/>
                </a:lnTo>
                <a:lnTo>
                  <a:pt x="272" y="60496"/>
                </a:lnTo>
                <a:lnTo>
                  <a:pt x="435" y="60876"/>
                </a:lnTo>
                <a:lnTo>
                  <a:pt x="598" y="61256"/>
                </a:lnTo>
                <a:lnTo>
                  <a:pt x="978" y="61962"/>
                </a:lnTo>
                <a:lnTo>
                  <a:pt x="1141" y="62234"/>
                </a:lnTo>
                <a:lnTo>
                  <a:pt x="1358" y="62451"/>
                </a:lnTo>
                <a:lnTo>
                  <a:pt x="1902" y="62885"/>
                </a:lnTo>
                <a:lnTo>
                  <a:pt x="2282" y="63157"/>
                </a:lnTo>
                <a:lnTo>
                  <a:pt x="2770" y="63320"/>
                </a:lnTo>
                <a:lnTo>
                  <a:pt x="3205" y="63428"/>
                </a:lnTo>
                <a:lnTo>
                  <a:pt x="3422" y="63483"/>
                </a:lnTo>
                <a:lnTo>
                  <a:pt x="3639" y="63591"/>
                </a:lnTo>
                <a:lnTo>
                  <a:pt x="3856" y="63700"/>
                </a:lnTo>
                <a:lnTo>
                  <a:pt x="4128" y="63700"/>
                </a:lnTo>
                <a:lnTo>
                  <a:pt x="4345" y="63591"/>
                </a:lnTo>
                <a:lnTo>
                  <a:pt x="4562" y="63483"/>
                </a:lnTo>
                <a:lnTo>
                  <a:pt x="5649" y="62614"/>
                </a:lnTo>
                <a:lnTo>
                  <a:pt x="6192" y="62234"/>
                </a:lnTo>
                <a:lnTo>
                  <a:pt x="6680" y="61854"/>
                </a:lnTo>
                <a:lnTo>
                  <a:pt x="7278" y="61365"/>
                </a:lnTo>
                <a:lnTo>
                  <a:pt x="7875" y="60876"/>
                </a:lnTo>
                <a:lnTo>
                  <a:pt x="8309" y="60605"/>
                </a:lnTo>
                <a:lnTo>
                  <a:pt x="8744" y="60279"/>
                </a:lnTo>
                <a:lnTo>
                  <a:pt x="9884" y="59410"/>
                </a:lnTo>
                <a:lnTo>
                  <a:pt x="9993" y="59301"/>
                </a:lnTo>
                <a:lnTo>
                  <a:pt x="9939" y="59193"/>
                </a:lnTo>
                <a:lnTo>
                  <a:pt x="9884" y="59084"/>
                </a:lnTo>
                <a:lnTo>
                  <a:pt x="9884" y="59030"/>
                </a:lnTo>
                <a:lnTo>
                  <a:pt x="9939" y="58975"/>
                </a:lnTo>
                <a:lnTo>
                  <a:pt x="10047" y="58975"/>
                </a:lnTo>
                <a:lnTo>
                  <a:pt x="10210" y="58921"/>
                </a:lnTo>
                <a:lnTo>
                  <a:pt x="10645" y="58867"/>
                </a:lnTo>
                <a:lnTo>
                  <a:pt x="11025" y="58813"/>
                </a:lnTo>
                <a:lnTo>
                  <a:pt x="11459" y="58867"/>
                </a:lnTo>
                <a:lnTo>
                  <a:pt x="11839" y="58975"/>
                </a:lnTo>
                <a:lnTo>
                  <a:pt x="12219" y="59138"/>
                </a:lnTo>
                <a:lnTo>
                  <a:pt x="12382" y="59247"/>
                </a:lnTo>
                <a:lnTo>
                  <a:pt x="12491" y="59356"/>
                </a:lnTo>
                <a:lnTo>
                  <a:pt x="12871" y="59844"/>
                </a:lnTo>
                <a:lnTo>
                  <a:pt x="13305" y="60224"/>
                </a:lnTo>
                <a:lnTo>
                  <a:pt x="13414" y="60333"/>
                </a:lnTo>
                <a:lnTo>
                  <a:pt x="13577" y="60442"/>
                </a:lnTo>
                <a:lnTo>
                  <a:pt x="13740" y="60442"/>
                </a:lnTo>
                <a:lnTo>
                  <a:pt x="13903" y="60387"/>
                </a:lnTo>
                <a:lnTo>
                  <a:pt x="14011" y="60333"/>
                </a:lnTo>
                <a:lnTo>
                  <a:pt x="14066" y="60387"/>
                </a:lnTo>
                <a:lnTo>
                  <a:pt x="14066" y="60442"/>
                </a:lnTo>
                <a:lnTo>
                  <a:pt x="14120" y="60496"/>
                </a:lnTo>
                <a:lnTo>
                  <a:pt x="14120" y="60767"/>
                </a:lnTo>
                <a:lnTo>
                  <a:pt x="14174" y="60985"/>
                </a:lnTo>
                <a:lnTo>
                  <a:pt x="14229" y="61202"/>
                </a:lnTo>
                <a:lnTo>
                  <a:pt x="14229" y="61473"/>
                </a:lnTo>
                <a:lnTo>
                  <a:pt x="14229" y="61582"/>
                </a:lnTo>
                <a:lnTo>
                  <a:pt x="14283" y="61691"/>
                </a:lnTo>
                <a:lnTo>
                  <a:pt x="15369" y="61691"/>
                </a:lnTo>
                <a:lnTo>
                  <a:pt x="15695" y="61582"/>
                </a:lnTo>
                <a:lnTo>
                  <a:pt x="15803" y="61582"/>
                </a:lnTo>
                <a:lnTo>
                  <a:pt x="15803" y="61473"/>
                </a:lnTo>
                <a:lnTo>
                  <a:pt x="15749" y="61365"/>
                </a:lnTo>
                <a:lnTo>
                  <a:pt x="15532" y="61311"/>
                </a:lnTo>
                <a:lnTo>
                  <a:pt x="15260" y="61202"/>
                </a:lnTo>
                <a:lnTo>
                  <a:pt x="15043" y="61093"/>
                </a:lnTo>
                <a:lnTo>
                  <a:pt x="14826" y="60985"/>
                </a:lnTo>
                <a:lnTo>
                  <a:pt x="15098" y="60822"/>
                </a:lnTo>
                <a:lnTo>
                  <a:pt x="15206" y="60767"/>
                </a:lnTo>
                <a:lnTo>
                  <a:pt x="15260" y="60605"/>
                </a:lnTo>
                <a:lnTo>
                  <a:pt x="15369" y="60550"/>
                </a:lnTo>
                <a:lnTo>
                  <a:pt x="15586" y="60442"/>
                </a:lnTo>
                <a:lnTo>
                  <a:pt x="15858" y="60442"/>
                </a:lnTo>
                <a:lnTo>
                  <a:pt x="15966" y="60496"/>
                </a:lnTo>
                <a:lnTo>
                  <a:pt x="16021" y="60605"/>
                </a:lnTo>
                <a:lnTo>
                  <a:pt x="15966" y="60713"/>
                </a:lnTo>
                <a:lnTo>
                  <a:pt x="15912" y="60767"/>
                </a:lnTo>
                <a:lnTo>
                  <a:pt x="15803" y="60822"/>
                </a:lnTo>
                <a:lnTo>
                  <a:pt x="15858" y="60930"/>
                </a:lnTo>
                <a:lnTo>
                  <a:pt x="16781" y="60767"/>
                </a:lnTo>
                <a:lnTo>
                  <a:pt x="17270" y="60713"/>
                </a:lnTo>
                <a:lnTo>
                  <a:pt x="17758" y="60659"/>
                </a:lnTo>
                <a:lnTo>
                  <a:pt x="17867" y="60550"/>
                </a:lnTo>
                <a:lnTo>
                  <a:pt x="17976" y="60550"/>
                </a:lnTo>
                <a:lnTo>
                  <a:pt x="18084" y="60605"/>
                </a:lnTo>
                <a:lnTo>
                  <a:pt x="18193" y="60550"/>
                </a:lnTo>
                <a:lnTo>
                  <a:pt x="18356" y="60550"/>
                </a:lnTo>
                <a:lnTo>
                  <a:pt x="18519" y="60496"/>
                </a:lnTo>
                <a:lnTo>
                  <a:pt x="18627" y="60496"/>
                </a:lnTo>
                <a:lnTo>
                  <a:pt x="18790" y="60550"/>
                </a:lnTo>
                <a:lnTo>
                  <a:pt x="18899" y="60496"/>
                </a:lnTo>
                <a:lnTo>
                  <a:pt x="19225" y="60442"/>
                </a:lnTo>
                <a:lnTo>
                  <a:pt x="19496" y="60496"/>
                </a:lnTo>
                <a:lnTo>
                  <a:pt x="19768" y="60659"/>
                </a:lnTo>
                <a:lnTo>
                  <a:pt x="19931" y="60930"/>
                </a:lnTo>
                <a:lnTo>
                  <a:pt x="19985" y="61202"/>
                </a:lnTo>
                <a:lnTo>
                  <a:pt x="20039" y="61473"/>
                </a:lnTo>
                <a:lnTo>
                  <a:pt x="20202" y="61908"/>
                </a:lnTo>
                <a:lnTo>
                  <a:pt x="20365" y="62397"/>
                </a:lnTo>
                <a:lnTo>
                  <a:pt x="20528" y="62831"/>
                </a:lnTo>
                <a:lnTo>
                  <a:pt x="20691" y="63265"/>
                </a:lnTo>
                <a:lnTo>
                  <a:pt x="21017" y="63754"/>
                </a:lnTo>
                <a:lnTo>
                  <a:pt x="21397" y="64189"/>
                </a:lnTo>
                <a:lnTo>
                  <a:pt x="21614" y="64406"/>
                </a:lnTo>
                <a:lnTo>
                  <a:pt x="21831" y="64569"/>
                </a:lnTo>
                <a:lnTo>
                  <a:pt x="22103" y="64677"/>
                </a:lnTo>
                <a:lnTo>
                  <a:pt x="22374" y="64786"/>
                </a:lnTo>
                <a:lnTo>
                  <a:pt x="22917" y="65003"/>
                </a:lnTo>
                <a:lnTo>
                  <a:pt x="23135" y="65166"/>
                </a:lnTo>
                <a:lnTo>
                  <a:pt x="23352" y="65329"/>
                </a:lnTo>
                <a:lnTo>
                  <a:pt x="23569" y="65546"/>
                </a:lnTo>
                <a:lnTo>
                  <a:pt x="23786" y="65709"/>
                </a:lnTo>
                <a:lnTo>
                  <a:pt x="24003" y="65818"/>
                </a:lnTo>
                <a:lnTo>
                  <a:pt x="24275" y="65872"/>
                </a:lnTo>
                <a:lnTo>
                  <a:pt x="24764" y="65981"/>
                </a:lnTo>
                <a:lnTo>
                  <a:pt x="25252" y="65981"/>
                </a:lnTo>
                <a:lnTo>
                  <a:pt x="25904" y="66035"/>
                </a:lnTo>
                <a:lnTo>
                  <a:pt x="26230" y="65981"/>
                </a:lnTo>
                <a:lnTo>
                  <a:pt x="26501" y="65926"/>
                </a:lnTo>
                <a:lnTo>
                  <a:pt x="26719" y="65926"/>
                </a:lnTo>
                <a:lnTo>
                  <a:pt x="26936" y="65872"/>
                </a:lnTo>
                <a:lnTo>
                  <a:pt x="27533" y="65709"/>
                </a:lnTo>
                <a:lnTo>
                  <a:pt x="28131" y="65709"/>
                </a:lnTo>
                <a:lnTo>
                  <a:pt x="28293" y="65655"/>
                </a:lnTo>
                <a:lnTo>
                  <a:pt x="28402" y="65546"/>
                </a:lnTo>
                <a:lnTo>
                  <a:pt x="28511" y="65329"/>
                </a:lnTo>
                <a:lnTo>
                  <a:pt x="28619" y="65058"/>
                </a:lnTo>
                <a:lnTo>
                  <a:pt x="28728" y="64840"/>
                </a:lnTo>
                <a:lnTo>
                  <a:pt x="28837" y="64569"/>
                </a:lnTo>
                <a:lnTo>
                  <a:pt x="28999" y="64406"/>
                </a:lnTo>
                <a:lnTo>
                  <a:pt x="29108" y="64243"/>
                </a:lnTo>
                <a:lnTo>
                  <a:pt x="29217" y="64026"/>
                </a:lnTo>
                <a:lnTo>
                  <a:pt x="29380" y="63809"/>
                </a:lnTo>
                <a:lnTo>
                  <a:pt x="29597" y="63700"/>
                </a:lnTo>
                <a:lnTo>
                  <a:pt x="29760" y="63537"/>
                </a:lnTo>
                <a:lnTo>
                  <a:pt x="29977" y="63320"/>
                </a:lnTo>
                <a:lnTo>
                  <a:pt x="30140" y="63157"/>
                </a:lnTo>
                <a:lnTo>
                  <a:pt x="30303" y="62940"/>
                </a:lnTo>
                <a:lnTo>
                  <a:pt x="30303" y="62777"/>
                </a:lnTo>
                <a:lnTo>
                  <a:pt x="30303" y="62614"/>
                </a:lnTo>
                <a:lnTo>
                  <a:pt x="30303" y="62397"/>
                </a:lnTo>
                <a:lnTo>
                  <a:pt x="30303" y="62179"/>
                </a:lnTo>
                <a:lnTo>
                  <a:pt x="30466" y="62234"/>
                </a:lnTo>
                <a:lnTo>
                  <a:pt x="30520" y="62288"/>
                </a:lnTo>
                <a:lnTo>
                  <a:pt x="30520" y="62397"/>
                </a:lnTo>
                <a:lnTo>
                  <a:pt x="30683" y="62505"/>
                </a:lnTo>
                <a:lnTo>
                  <a:pt x="30846" y="62614"/>
                </a:lnTo>
                <a:lnTo>
                  <a:pt x="30954" y="62777"/>
                </a:lnTo>
                <a:lnTo>
                  <a:pt x="31117" y="62885"/>
                </a:lnTo>
                <a:lnTo>
                  <a:pt x="31280" y="62994"/>
                </a:lnTo>
                <a:lnTo>
                  <a:pt x="31389" y="63157"/>
                </a:lnTo>
                <a:lnTo>
                  <a:pt x="31715" y="63591"/>
                </a:lnTo>
                <a:lnTo>
                  <a:pt x="31878" y="63809"/>
                </a:lnTo>
                <a:lnTo>
                  <a:pt x="32040" y="63971"/>
                </a:lnTo>
                <a:lnTo>
                  <a:pt x="32964" y="64732"/>
                </a:lnTo>
                <a:lnTo>
                  <a:pt x="33452" y="65112"/>
                </a:lnTo>
                <a:lnTo>
                  <a:pt x="33887" y="65546"/>
                </a:lnTo>
                <a:lnTo>
                  <a:pt x="34050" y="65709"/>
                </a:lnTo>
                <a:lnTo>
                  <a:pt x="34321" y="65872"/>
                </a:lnTo>
                <a:lnTo>
                  <a:pt x="34538" y="65981"/>
                </a:lnTo>
                <a:lnTo>
                  <a:pt x="34810" y="66035"/>
                </a:lnTo>
                <a:lnTo>
                  <a:pt x="35190" y="66035"/>
                </a:lnTo>
                <a:lnTo>
                  <a:pt x="35516" y="65981"/>
                </a:lnTo>
                <a:lnTo>
                  <a:pt x="35788" y="65872"/>
                </a:lnTo>
                <a:lnTo>
                  <a:pt x="36113" y="65655"/>
                </a:lnTo>
                <a:lnTo>
                  <a:pt x="36276" y="65546"/>
                </a:lnTo>
                <a:lnTo>
                  <a:pt x="36331" y="65383"/>
                </a:lnTo>
                <a:lnTo>
                  <a:pt x="36276" y="65275"/>
                </a:lnTo>
                <a:lnTo>
                  <a:pt x="36113" y="65058"/>
                </a:lnTo>
                <a:lnTo>
                  <a:pt x="36276" y="65003"/>
                </a:lnTo>
                <a:lnTo>
                  <a:pt x="36439" y="64949"/>
                </a:lnTo>
                <a:lnTo>
                  <a:pt x="36602" y="64949"/>
                </a:lnTo>
                <a:lnTo>
                  <a:pt x="36711" y="65003"/>
                </a:lnTo>
                <a:lnTo>
                  <a:pt x="36928" y="65003"/>
                </a:lnTo>
                <a:lnTo>
                  <a:pt x="37037" y="64895"/>
                </a:lnTo>
                <a:lnTo>
                  <a:pt x="37091" y="64786"/>
                </a:lnTo>
                <a:lnTo>
                  <a:pt x="36982" y="64569"/>
                </a:lnTo>
                <a:lnTo>
                  <a:pt x="36928" y="64514"/>
                </a:lnTo>
                <a:lnTo>
                  <a:pt x="36874" y="64406"/>
                </a:lnTo>
                <a:lnTo>
                  <a:pt x="36874" y="64352"/>
                </a:lnTo>
                <a:lnTo>
                  <a:pt x="36928" y="64297"/>
                </a:lnTo>
                <a:lnTo>
                  <a:pt x="37037" y="64243"/>
                </a:lnTo>
                <a:lnTo>
                  <a:pt x="37145" y="64243"/>
                </a:lnTo>
                <a:lnTo>
                  <a:pt x="37308" y="64297"/>
                </a:lnTo>
                <a:lnTo>
                  <a:pt x="37471" y="64352"/>
                </a:lnTo>
                <a:lnTo>
                  <a:pt x="37851" y="64352"/>
                </a:lnTo>
                <a:lnTo>
                  <a:pt x="37960" y="64297"/>
                </a:lnTo>
                <a:lnTo>
                  <a:pt x="38014" y="64189"/>
                </a:lnTo>
                <a:lnTo>
                  <a:pt x="38557" y="63157"/>
                </a:lnTo>
                <a:lnTo>
                  <a:pt x="39209" y="61962"/>
                </a:lnTo>
                <a:lnTo>
                  <a:pt x="39589" y="61202"/>
                </a:lnTo>
                <a:lnTo>
                  <a:pt x="39860" y="60822"/>
                </a:lnTo>
                <a:lnTo>
                  <a:pt x="40186" y="60496"/>
                </a:lnTo>
                <a:lnTo>
                  <a:pt x="40566" y="60224"/>
                </a:lnTo>
                <a:lnTo>
                  <a:pt x="41055" y="60007"/>
                </a:lnTo>
                <a:lnTo>
                  <a:pt x="41489" y="59844"/>
                </a:lnTo>
                <a:lnTo>
                  <a:pt x="41978" y="59736"/>
                </a:lnTo>
                <a:lnTo>
                  <a:pt x="42195" y="59736"/>
                </a:lnTo>
                <a:lnTo>
                  <a:pt x="42413" y="59790"/>
                </a:lnTo>
                <a:lnTo>
                  <a:pt x="42793" y="59953"/>
                </a:lnTo>
                <a:lnTo>
                  <a:pt x="43119" y="59953"/>
                </a:lnTo>
                <a:lnTo>
                  <a:pt x="43227" y="60007"/>
                </a:lnTo>
                <a:lnTo>
                  <a:pt x="43336" y="60062"/>
                </a:lnTo>
                <a:lnTo>
                  <a:pt x="43825" y="60279"/>
                </a:lnTo>
                <a:lnTo>
                  <a:pt x="44313" y="60442"/>
                </a:lnTo>
                <a:lnTo>
                  <a:pt x="45345" y="60713"/>
                </a:lnTo>
                <a:lnTo>
                  <a:pt x="45454" y="60713"/>
                </a:lnTo>
                <a:lnTo>
                  <a:pt x="46268" y="60550"/>
                </a:lnTo>
                <a:lnTo>
                  <a:pt x="46703" y="60387"/>
                </a:lnTo>
                <a:lnTo>
                  <a:pt x="47083" y="60116"/>
                </a:lnTo>
                <a:lnTo>
                  <a:pt x="47517" y="59790"/>
                </a:lnTo>
                <a:lnTo>
                  <a:pt x="47789" y="59410"/>
                </a:lnTo>
                <a:lnTo>
                  <a:pt x="48060" y="58975"/>
                </a:lnTo>
                <a:lnTo>
                  <a:pt x="48278" y="58541"/>
                </a:lnTo>
                <a:lnTo>
                  <a:pt x="48440" y="58161"/>
                </a:lnTo>
                <a:lnTo>
                  <a:pt x="48603" y="57998"/>
                </a:lnTo>
                <a:lnTo>
                  <a:pt x="48712" y="57835"/>
                </a:lnTo>
                <a:lnTo>
                  <a:pt x="48929" y="57726"/>
                </a:lnTo>
                <a:lnTo>
                  <a:pt x="49201" y="57564"/>
                </a:lnTo>
                <a:lnTo>
                  <a:pt x="49689" y="57455"/>
                </a:lnTo>
                <a:lnTo>
                  <a:pt x="50178" y="57346"/>
                </a:lnTo>
                <a:lnTo>
                  <a:pt x="50667" y="57238"/>
                </a:lnTo>
                <a:lnTo>
                  <a:pt x="50938" y="57238"/>
                </a:lnTo>
                <a:lnTo>
                  <a:pt x="51210" y="57129"/>
                </a:lnTo>
                <a:lnTo>
                  <a:pt x="51319" y="57075"/>
                </a:lnTo>
                <a:lnTo>
                  <a:pt x="51427" y="56966"/>
                </a:lnTo>
                <a:lnTo>
                  <a:pt x="51481" y="56858"/>
                </a:lnTo>
                <a:lnTo>
                  <a:pt x="51481" y="56695"/>
                </a:lnTo>
                <a:lnTo>
                  <a:pt x="51536" y="56640"/>
                </a:lnTo>
                <a:lnTo>
                  <a:pt x="51590" y="56586"/>
                </a:lnTo>
                <a:lnTo>
                  <a:pt x="51699" y="56640"/>
                </a:lnTo>
                <a:lnTo>
                  <a:pt x="51970" y="56695"/>
                </a:lnTo>
                <a:lnTo>
                  <a:pt x="52133" y="56695"/>
                </a:lnTo>
                <a:lnTo>
                  <a:pt x="52296" y="56586"/>
                </a:lnTo>
                <a:lnTo>
                  <a:pt x="52405" y="56369"/>
                </a:lnTo>
                <a:lnTo>
                  <a:pt x="52622" y="55989"/>
                </a:lnTo>
                <a:lnTo>
                  <a:pt x="52676" y="55880"/>
                </a:lnTo>
                <a:lnTo>
                  <a:pt x="52676" y="55717"/>
                </a:lnTo>
                <a:lnTo>
                  <a:pt x="52622" y="55609"/>
                </a:lnTo>
                <a:lnTo>
                  <a:pt x="52513" y="55500"/>
                </a:lnTo>
                <a:lnTo>
                  <a:pt x="52405" y="55446"/>
                </a:lnTo>
                <a:lnTo>
                  <a:pt x="52405" y="55391"/>
                </a:lnTo>
                <a:lnTo>
                  <a:pt x="52459" y="55337"/>
                </a:lnTo>
                <a:lnTo>
                  <a:pt x="52513" y="55228"/>
                </a:lnTo>
                <a:lnTo>
                  <a:pt x="52676" y="55174"/>
                </a:lnTo>
                <a:lnTo>
                  <a:pt x="52730" y="55011"/>
                </a:lnTo>
                <a:lnTo>
                  <a:pt x="52785" y="54740"/>
                </a:lnTo>
                <a:lnTo>
                  <a:pt x="52839" y="54468"/>
                </a:lnTo>
                <a:lnTo>
                  <a:pt x="52948" y="54251"/>
                </a:lnTo>
                <a:lnTo>
                  <a:pt x="53111" y="53925"/>
                </a:lnTo>
                <a:lnTo>
                  <a:pt x="53219" y="53654"/>
                </a:lnTo>
                <a:lnTo>
                  <a:pt x="53328" y="53328"/>
                </a:lnTo>
                <a:lnTo>
                  <a:pt x="53274" y="53002"/>
                </a:lnTo>
                <a:lnTo>
                  <a:pt x="53274" y="52893"/>
                </a:lnTo>
                <a:lnTo>
                  <a:pt x="53328" y="52785"/>
                </a:lnTo>
                <a:lnTo>
                  <a:pt x="53491" y="52622"/>
                </a:lnTo>
                <a:lnTo>
                  <a:pt x="54088" y="52187"/>
                </a:lnTo>
                <a:lnTo>
                  <a:pt x="54360" y="52024"/>
                </a:lnTo>
                <a:lnTo>
                  <a:pt x="54740" y="51862"/>
                </a:lnTo>
                <a:lnTo>
                  <a:pt x="55011" y="51753"/>
                </a:lnTo>
                <a:lnTo>
                  <a:pt x="55283" y="51644"/>
                </a:lnTo>
                <a:lnTo>
                  <a:pt x="55554" y="51481"/>
                </a:lnTo>
                <a:lnTo>
                  <a:pt x="55880" y="51373"/>
                </a:lnTo>
                <a:lnTo>
                  <a:pt x="56097" y="51373"/>
                </a:lnTo>
                <a:lnTo>
                  <a:pt x="56260" y="51319"/>
                </a:lnTo>
                <a:lnTo>
                  <a:pt x="56478" y="51373"/>
                </a:lnTo>
                <a:lnTo>
                  <a:pt x="56640" y="51536"/>
                </a:lnTo>
                <a:lnTo>
                  <a:pt x="56858" y="51644"/>
                </a:lnTo>
                <a:lnTo>
                  <a:pt x="56966" y="51699"/>
                </a:lnTo>
                <a:lnTo>
                  <a:pt x="57129" y="51644"/>
                </a:lnTo>
                <a:lnTo>
                  <a:pt x="57346" y="51590"/>
                </a:lnTo>
                <a:lnTo>
                  <a:pt x="57564" y="51536"/>
                </a:lnTo>
                <a:lnTo>
                  <a:pt x="57781" y="51536"/>
                </a:lnTo>
                <a:lnTo>
                  <a:pt x="57998" y="51481"/>
                </a:lnTo>
                <a:lnTo>
                  <a:pt x="58813" y="51210"/>
                </a:lnTo>
                <a:lnTo>
                  <a:pt x="58867" y="51156"/>
                </a:lnTo>
                <a:lnTo>
                  <a:pt x="58867" y="51101"/>
                </a:lnTo>
                <a:lnTo>
                  <a:pt x="58867" y="51047"/>
                </a:lnTo>
                <a:lnTo>
                  <a:pt x="58867" y="50993"/>
                </a:lnTo>
                <a:lnTo>
                  <a:pt x="58813" y="50884"/>
                </a:lnTo>
                <a:lnTo>
                  <a:pt x="58758" y="50775"/>
                </a:lnTo>
                <a:lnTo>
                  <a:pt x="58650" y="50613"/>
                </a:lnTo>
                <a:lnTo>
                  <a:pt x="58650" y="50558"/>
                </a:lnTo>
                <a:lnTo>
                  <a:pt x="58704" y="50450"/>
                </a:lnTo>
                <a:lnTo>
                  <a:pt x="58867" y="50395"/>
                </a:lnTo>
                <a:lnTo>
                  <a:pt x="59084" y="50341"/>
                </a:lnTo>
                <a:lnTo>
                  <a:pt x="59193" y="50287"/>
                </a:lnTo>
                <a:lnTo>
                  <a:pt x="59247" y="50178"/>
                </a:lnTo>
                <a:lnTo>
                  <a:pt x="59301" y="49798"/>
                </a:lnTo>
                <a:lnTo>
                  <a:pt x="59464" y="49418"/>
                </a:lnTo>
                <a:lnTo>
                  <a:pt x="59627" y="49092"/>
                </a:lnTo>
                <a:lnTo>
                  <a:pt x="59844" y="48820"/>
                </a:lnTo>
                <a:lnTo>
                  <a:pt x="60279" y="48386"/>
                </a:lnTo>
                <a:lnTo>
                  <a:pt x="60442" y="48169"/>
                </a:lnTo>
                <a:lnTo>
                  <a:pt x="60605" y="47897"/>
                </a:lnTo>
                <a:lnTo>
                  <a:pt x="60605" y="47463"/>
                </a:lnTo>
                <a:lnTo>
                  <a:pt x="60605" y="47354"/>
                </a:lnTo>
                <a:lnTo>
                  <a:pt x="60659" y="47246"/>
                </a:lnTo>
                <a:lnTo>
                  <a:pt x="60822" y="47246"/>
                </a:lnTo>
                <a:lnTo>
                  <a:pt x="60985" y="47083"/>
                </a:lnTo>
                <a:lnTo>
                  <a:pt x="61148" y="46866"/>
                </a:lnTo>
                <a:lnTo>
                  <a:pt x="61256" y="46703"/>
                </a:lnTo>
                <a:lnTo>
                  <a:pt x="61474" y="46540"/>
                </a:lnTo>
                <a:lnTo>
                  <a:pt x="61854" y="46377"/>
                </a:lnTo>
                <a:lnTo>
                  <a:pt x="62179" y="46268"/>
                </a:lnTo>
                <a:lnTo>
                  <a:pt x="62451" y="46160"/>
                </a:lnTo>
                <a:lnTo>
                  <a:pt x="63374" y="46160"/>
                </a:lnTo>
                <a:lnTo>
                  <a:pt x="63700" y="46105"/>
                </a:lnTo>
                <a:lnTo>
                  <a:pt x="64297" y="45997"/>
                </a:lnTo>
                <a:lnTo>
                  <a:pt x="64460" y="45942"/>
                </a:lnTo>
                <a:lnTo>
                  <a:pt x="64569" y="45888"/>
                </a:lnTo>
                <a:lnTo>
                  <a:pt x="64677" y="45779"/>
                </a:lnTo>
                <a:lnTo>
                  <a:pt x="64732" y="45617"/>
                </a:lnTo>
                <a:lnTo>
                  <a:pt x="64732" y="45508"/>
                </a:lnTo>
                <a:lnTo>
                  <a:pt x="64840" y="45454"/>
                </a:lnTo>
                <a:lnTo>
                  <a:pt x="64895" y="45399"/>
                </a:lnTo>
                <a:lnTo>
                  <a:pt x="65058" y="45454"/>
                </a:lnTo>
                <a:lnTo>
                  <a:pt x="65058" y="45508"/>
                </a:lnTo>
                <a:lnTo>
                  <a:pt x="65112" y="45508"/>
                </a:lnTo>
                <a:lnTo>
                  <a:pt x="65329" y="45345"/>
                </a:lnTo>
                <a:lnTo>
                  <a:pt x="65546" y="45291"/>
                </a:lnTo>
                <a:lnTo>
                  <a:pt x="65709" y="45182"/>
                </a:lnTo>
                <a:lnTo>
                  <a:pt x="65872" y="45019"/>
                </a:lnTo>
                <a:lnTo>
                  <a:pt x="65981" y="44856"/>
                </a:lnTo>
                <a:lnTo>
                  <a:pt x="66144" y="44748"/>
                </a:lnTo>
                <a:lnTo>
                  <a:pt x="66524" y="44422"/>
                </a:lnTo>
                <a:lnTo>
                  <a:pt x="66904" y="44042"/>
                </a:lnTo>
                <a:lnTo>
                  <a:pt x="67121" y="43607"/>
                </a:lnTo>
                <a:lnTo>
                  <a:pt x="67338" y="43119"/>
                </a:lnTo>
                <a:lnTo>
                  <a:pt x="67556" y="42413"/>
                </a:lnTo>
                <a:lnTo>
                  <a:pt x="67881" y="41707"/>
                </a:lnTo>
                <a:lnTo>
                  <a:pt x="68207" y="40946"/>
                </a:lnTo>
                <a:lnTo>
                  <a:pt x="68479" y="40186"/>
                </a:lnTo>
                <a:lnTo>
                  <a:pt x="68696" y="39697"/>
                </a:lnTo>
                <a:lnTo>
                  <a:pt x="68805" y="39480"/>
                </a:lnTo>
                <a:lnTo>
                  <a:pt x="69022" y="39317"/>
                </a:lnTo>
                <a:lnTo>
                  <a:pt x="69836" y="38883"/>
                </a:lnTo>
                <a:lnTo>
                  <a:pt x="69891" y="38828"/>
                </a:lnTo>
                <a:lnTo>
                  <a:pt x="69999" y="38774"/>
                </a:lnTo>
                <a:lnTo>
                  <a:pt x="70162" y="38774"/>
                </a:lnTo>
                <a:lnTo>
                  <a:pt x="70651" y="38557"/>
                </a:lnTo>
                <a:lnTo>
                  <a:pt x="71140" y="38231"/>
                </a:lnTo>
                <a:lnTo>
                  <a:pt x="71737" y="37742"/>
                </a:lnTo>
                <a:lnTo>
                  <a:pt x="72280" y="37199"/>
                </a:lnTo>
                <a:lnTo>
                  <a:pt x="72497" y="36928"/>
                </a:lnTo>
                <a:lnTo>
                  <a:pt x="72660" y="36602"/>
                </a:lnTo>
                <a:lnTo>
                  <a:pt x="72769" y="36330"/>
                </a:lnTo>
                <a:lnTo>
                  <a:pt x="72823" y="36113"/>
                </a:lnTo>
                <a:lnTo>
                  <a:pt x="72769" y="35950"/>
                </a:lnTo>
                <a:lnTo>
                  <a:pt x="72660" y="35353"/>
                </a:lnTo>
                <a:lnTo>
                  <a:pt x="72606" y="34810"/>
                </a:lnTo>
                <a:lnTo>
                  <a:pt x="72552" y="34104"/>
                </a:lnTo>
                <a:lnTo>
                  <a:pt x="72552" y="33398"/>
                </a:lnTo>
                <a:lnTo>
                  <a:pt x="72552" y="33235"/>
                </a:lnTo>
                <a:lnTo>
                  <a:pt x="72497" y="33127"/>
                </a:lnTo>
                <a:lnTo>
                  <a:pt x="72389" y="33072"/>
                </a:lnTo>
                <a:lnTo>
                  <a:pt x="72226" y="33072"/>
                </a:lnTo>
                <a:lnTo>
                  <a:pt x="72009" y="33127"/>
                </a:lnTo>
                <a:lnTo>
                  <a:pt x="71900" y="33127"/>
                </a:lnTo>
                <a:lnTo>
                  <a:pt x="71791" y="33072"/>
                </a:lnTo>
                <a:lnTo>
                  <a:pt x="71846" y="32964"/>
                </a:lnTo>
                <a:lnTo>
                  <a:pt x="71900" y="32855"/>
                </a:lnTo>
                <a:lnTo>
                  <a:pt x="72117" y="32692"/>
                </a:lnTo>
                <a:lnTo>
                  <a:pt x="72171" y="32638"/>
                </a:lnTo>
                <a:lnTo>
                  <a:pt x="72171" y="32583"/>
                </a:lnTo>
                <a:lnTo>
                  <a:pt x="72063" y="32421"/>
                </a:lnTo>
                <a:lnTo>
                  <a:pt x="70488" y="31280"/>
                </a:lnTo>
                <a:lnTo>
                  <a:pt x="70108" y="31009"/>
                </a:lnTo>
                <a:lnTo>
                  <a:pt x="69728" y="30846"/>
                </a:lnTo>
                <a:lnTo>
                  <a:pt x="68750" y="30411"/>
                </a:lnTo>
                <a:lnTo>
                  <a:pt x="67773" y="30031"/>
                </a:lnTo>
                <a:lnTo>
                  <a:pt x="67284" y="29868"/>
                </a:lnTo>
                <a:lnTo>
                  <a:pt x="67067" y="29760"/>
                </a:lnTo>
                <a:lnTo>
                  <a:pt x="66850" y="29651"/>
                </a:lnTo>
                <a:lnTo>
                  <a:pt x="66144" y="29217"/>
                </a:lnTo>
                <a:lnTo>
                  <a:pt x="64840" y="28402"/>
                </a:lnTo>
                <a:lnTo>
                  <a:pt x="64732" y="28293"/>
                </a:lnTo>
                <a:lnTo>
                  <a:pt x="64677" y="28131"/>
                </a:lnTo>
                <a:lnTo>
                  <a:pt x="64623" y="27913"/>
                </a:lnTo>
                <a:lnTo>
                  <a:pt x="64569" y="27696"/>
                </a:lnTo>
                <a:lnTo>
                  <a:pt x="64406" y="27533"/>
                </a:lnTo>
                <a:lnTo>
                  <a:pt x="64243" y="27425"/>
                </a:lnTo>
                <a:lnTo>
                  <a:pt x="64026" y="27316"/>
                </a:lnTo>
                <a:lnTo>
                  <a:pt x="63972" y="27207"/>
                </a:lnTo>
                <a:lnTo>
                  <a:pt x="63917" y="27044"/>
                </a:lnTo>
                <a:lnTo>
                  <a:pt x="63917" y="26882"/>
                </a:lnTo>
                <a:lnTo>
                  <a:pt x="63917" y="26773"/>
                </a:lnTo>
                <a:lnTo>
                  <a:pt x="63972" y="26719"/>
                </a:lnTo>
                <a:lnTo>
                  <a:pt x="64026" y="26719"/>
                </a:lnTo>
                <a:lnTo>
                  <a:pt x="64134" y="26773"/>
                </a:lnTo>
                <a:lnTo>
                  <a:pt x="64515" y="27153"/>
                </a:lnTo>
                <a:lnTo>
                  <a:pt x="64515" y="26827"/>
                </a:lnTo>
                <a:lnTo>
                  <a:pt x="64460" y="26556"/>
                </a:lnTo>
                <a:lnTo>
                  <a:pt x="64460" y="26013"/>
                </a:lnTo>
                <a:lnTo>
                  <a:pt x="64460" y="25958"/>
                </a:lnTo>
                <a:lnTo>
                  <a:pt x="64243" y="25252"/>
                </a:lnTo>
                <a:lnTo>
                  <a:pt x="64189" y="24927"/>
                </a:lnTo>
                <a:lnTo>
                  <a:pt x="64134" y="24546"/>
                </a:lnTo>
                <a:lnTo>
                  <a:pt x="64134" y="24221"/>
                </a:lnTo>
                <a:lnTo>
                  <a:pt x="64080" y="23895"/>
                </a:lnTo>
                <a:lnTo>
                  <a:pt x="63917" y="23189"/>
                </a:lnTo>
                <a:lnTo>
                  <a:pt x="63863" y="22972"/>
                </a:lnTo>
                <a:lnTo>
                  <a:pt x="63754" y="22754"/>
                </a:lnTo>
                <a:lnTo>
                  <a:pt x="63591" y="22591"/>
                </a:lnTo>
                <a:lnTo>
                  <a:pt x="63483" y="22483"/>
                </a:lnTo>
                <a:lnTo>
                  <a:pt x="63157" y="22374"/>
                </a:lnTo>
                <a:lnTo>
                  <a:pt x="62723" y="22266"/>
                </a:lnTo>
                <a:lnTo>
                  <a:pt x="62288" y="22211"/>
                </a:lnTo>
                <a:lnTo>
                  <a:pt x="61854" y="22103"/>
                </a:lnTo>
                <a:lnTo>
                  <a:pt x="61311" y="21940"/>
                </a:lnTo>
                <a:lnTo>
                  <a:pt x="60985" y="21831"/>
                </a:lnTo>
                <a:lnTo>
                  <a:pt x="60333" y="21831"/>
                </a:lnTo>
                <a:lnTo>
                  <a:pt x="60170" y="21777"/>
                </a:lnTo>
                <a:lnTo>
                  <a:pt x="60007" y="21723"/>
                </a:lnTo>
                <a:lnTo>
                  <a:pt x="59899" y="21831"/>
                </a:lnTo>
                <a:lnTo>
                  <a:pt x="59736" y="21885"/>
                </a:lnTo>
                <a:lnTo>
                  <a:pt x="59519" y="21885"/>
                </a:lnTo>
                <a:lnTo>
                  <a:pt x="59247" y="21831"/>
                </a:lnTo>
                <a:lnTo>
                  <a:pt x="58270" y="21831"/>
                </a:lnTo>
                <a:lnTo>
                  <a:pt x="58161" y="21777"/>
                </a:lnTo>
                <a:lnTo>
                  <a:pt x="58107" y="21777"/>
                </a:lnTo>
                <a:lnTo>
                  <a:pt x="57998" y="21723"/>
                </a:lnTo>
                <a:lnTo>
                  <a:pt x="57889" y="21723"/>
                </a:lnTo>
                <a:lnTo>
                  <a:pt x="57618" y="21777"/>
                </a:lnTo>
                <a:lnTo>
                  <a:pt x="57455" y="21723"/>
                </a:lnTo>
                <a:lnTo>
                  <a:pt x="57292" y="21560"/>
                </a:lnTo>
                <a:lnTo>
                  <a:pt x="57183" y="21288"/>
                </a:lnTo>
                <a:lnTo>
                  <a:pt x="57183" y="21180"/>
                </a:lnTo>
                <a:lnTo>
                  <a:pt x="56966" y="21180"/>
                </a:lnTo>
                <a:lnTo>
                  <a:pt x="56966" y="21288"/>
                </a:lnTo>
                <a:lnTo>
                  <a:pt x="56749" y="21560"/>
                </a:lnTo>
                <a:lnTo>
                  <a:pt x="56640" y="21723"/>
                </a:lnTo>
                <a:lnTo>
                  <a:pt x="56532" y="21831"/>
                </a:lnTo>
                <a:lnTo>
                  <a:pt x="56478" y="21668"/>
                </a:lnTo>
                <a:lnTo>
                  <a:pt x="56478" y="21505"/>
                </a:lnTo>
                <a:lnTo>
                  <a:pt x="56532" y="21397"/>
                </a:lnTo>
                <a:lnTo>
                  <a:pt x="56478" y="21288"/>
                </a:lnTo>
                <a:lnTo>
                  <a:pt x="56423" y="21180"/>
                </a:lnTo>
                <a:lnTo>
                  <a:pt x="56315" y="21071"/>
                </a:lnTo>
                <a:lnTo>
                  <a:pt x="56097" y="20908"/>
                </a:lnTo>
                <a:lnTo>
                  <a:pt x="55934" y="20745"/>
                </a:lnTo>
                <a:lnTo>
                  <a:pt x="55717" y="20582"/>
                </a:lnTo>
                <a:lnTo>
                  <a:pt x="55554" y="20419"/>
                </a:lnTo>
                <a:lnTo>
                  <a:pt x="55500" y="20365"/>
                </a:lnTo>
                <a:lnTo>
                  <a:pt x="55500" y="20311"/>
                </a:lnTo>
                <a:lnTo>
                  <a:pt x="55446" y="19931"/>
                </a:lnTo>
                <a:lnTo>
                  <a:pt x="55391" y="19605"/>
                </a:lnTo>
                <a:lnTo>
                  <a:pt x="55228" y="19225"/>
                </a:lnTo>
                <a:lnTo>
                  <a:pt x="55174" y="19007"/>
                </a:lnTo>
                <a:lnTo>
                  <a:pt x="55066" y="18844"/>
                </a:lnTo>
                <a:lnTo>
                  <a:pt x="54848" y="18519"/>
                </a:lnTo>
                <a:lnTo>
                  <a:pt x="54631" y="18138"/>
                </a:lnTo>
                <a:lnTo>
                  <a:pt x="54360" y="17378"/>
                </a:lnTo>
                <a:lnTo>
                  <a:pt x="54142" y="16889"/>
                </a:lnTo>
                <a:lnTo>
                  <a:pt x="53871" y="16455"/>
                </a:lnTo>
                <a:lnTo>
                  <a:pt x="53545" y="16075"/>
                </a:lnTo>
                <a:lnTo>
                  <a:pt x="53165" y="15749"/>
                </a:lnTo>
                <a:lnTo>
                  <a:pt x="53002" y="15695"/>
                </a:lnTo>
                <a:lnTo>
                  <a:pt x="53002" y="15640"/>
                </a:lnTo>
                <a:lnTo>
                  <a:pt x="53002" y="15586"/>
                </a:lnTo>
                <a:lnTo>
                  <a:pt x="53056" y="15423"/>
                </a:lnTo>
                <a:lnTo>
                  <a:pt x="53056" y="15315"/>
                </a:lnTo>
                <a:lnTo>
                  <a:pt x="53056" y="15043"/>
                </a:lnTo>
                <a:lnTo>
                  <a:pt x="53056" y="14880"/>
                </a:lnTo>
                <a:lnTo>
                  <a:pt x="53002" y="14663"/>
                </a:lnTo>
                <a:lnTo>
                  <a:pt x="52948" y="14554"/>
                </a:lnTo>
                <a:lnTo>
                  <a:pt x="52839" y="14446"/>
                </a:lnTo>
                <a:lnTo>
                  <a:pt x="52730" y="14391"/>
                </a:lnTo>
                <a:lnTo>
                  <a:pt x="52405" y="14391"/>
                </a:lnTo>
                <a:lnTo>
                  <a:pt x="52242" y="14500"/>
                </a:lnTo>
                <a:lnTo>
                  <a:pt x="52079" y="14554"/>
                </a:lnTo>
                <a:lnTo>
                  <a:pt x="51916" y="14500"/>
                </a:lnTo>
                <a:lnTo>
                  <a:pt x="51807" y="14446"/>
                </a:lnTo>
                <a:lnTo>
                  <a:pt x="51699" y="14283"/>
                </a:lnTo>
                <a:lnTo>
                  <a:pt x="51481" y="13848"/>
                </a:lnTo>
                <a:lnTo>
                  <a:pt x="51373" y="13794"/>
                </a:lnTo>
                <a:lnTo>
                  <a:pt x="51210" y="13794"/>
                </a:lnTo>
                <a:lnTo>
                  <a:pt x="50993" y="13848"/>
                </a:lnTo>
                <a:lnTo>
                  <a:pt x="50776" y="13903"/>
                </a:lnTo>
                <a:lnTo>
                  <a:pt x="50504" y="13848"/>
                </a:lnTo>
                <a:lnTo>
                  <a:pt x="50341" y="13686"/>
                </a:lnTo>
                <a:lnTo>
                  <a:pt x="50124" y="13631"/>
                </a:lnTo>
                <a:lnTo>
                  <a:pt x="49961" y="13577"/>
                </a:lnTo>
                <a:lnTo>
                  <a:pt x="49798" y="13577"/>
                </a:lnTo>
                <a:lnTo>
                  <a:pt x="49635" y="13631"/>
                </a:lnTo>
                <a:lnTo>
                  <a:pt x="49309" y="13686"/>
                </a:lnTo>
                <a:lnTo>
                  <a:pt x="48875" y="13740"/>
                </a:lnTo>
                <a:lnTo>
                  <a:pt x="48440" y="13686"/>
                </a:lnTo>
                <a:lnTo>
                  <a:pt x="48060" y="13523"/>
                </a:lnTo>
                <a:lnTo>
                  <a:pt x="47680" y="13305"/>
                </a:lnTo>
                <a:lnTo>
                  <a:pt x="47517" y="13142"/>
                </a:lnTo>
                <a:lnTo>
                  <a:pt x="47246" y="12980"/>
                </a:lnTo>
                <a:lnTo>
                  <a:pt x="47029" y="12762"/>
                </a:lnTo>
                <a:lnTo>
                  <a:pt x="46866" y="12491"/>
                </a:lnTo>
                <a:lnTo>
                  <a:pt x="46811" y="12165"/>
                </a:lnTo>
                <a:lnTo>
                  <a:pt x="46811" y="11513"/>
                </a:lnTo>
                <a:lnTo>
                  <a:pt x="46757" y="11188"/>
                </a:lnTo>
                <a:lnTo>
                  <a:pt x="46811" y="10862"/>
                </a:lnTo>
                <a:lnTo>
                  <a:pt x="46757" y="10753"/>
                </a:lnTo>
                <a:lnTo>
                  <a:pt x="46757" y="10590"/>
                </a:lnTo>
                <a:lnTo>
                  <a:pt x="46703" y="10482"/>
                </a:lnTo>
                <a:lnTo>
                  <a:pt x="46703" y="10373"/>
                </a:lnTo>
                <a:lnTo>
                  <a:pt x="46757" y="10210"/>
                </a:lnTo>
                <a:lnTo>
                  <a:pt x="46703" y="9993"/>
                </a:lnTo>
                <a:lnTo>
                  <a:pt x="46594" y="9558"/>
                </a:lnTo>
                <a:lnTo>
                  <a:pt x="46594" y="9341"/>
                </a:lnTo>
                <a:lnTo>
                  <a:pt x="46594" y="9124"/>
                </a:lnTo>
                <a:lnTo>
                  <a:pt x="46648" y="8961"/>
                </a:lnTo>
                <a:lnTo>
                  <a:pt x="46648" y="8907"/>
                </a:lnTo>
                <a:lnTo>
                  <a:pt x="46648" y="8852"/>
                </a:lnTo>
                <a:lnTo>
                  <a:pt x="46540" y="8527"/>
                </a:lnTo>
                <a:lnTo>
                  <a:pt x="46377" y="8255"/>
                </a:lnTo>
                <a:lnTo>
                  <a:pt x="46105" y="8092"/>
                </a:lnTo>
                <a:lnTo>
                  <a:pt x="45780" y="7929"/>
                </a:lnTo>
                <a:lnTo>
                  <a:pt x="45508" y="7766"/>
                </a:lnTo>
                <a:lnTo>
                  <a:pt x="45291" y="7603"/>
                </a:lnTo>
                <a:lnTo>
                  <a:pt x="45236" y="7386"/>
                </a:lnTo>
                <a:lnTo>
                  <a:pt x="45236" y="7060"/>
                </a:lnTo>
                <a:lnTo>
                  <a:pt x="45182" y="6843"/>
                </a:lnTo>
                <a:lnTo>
                  <a:pt x="45019" y="6626"/>
                </a:lnTo>
                <a:lnTo>
                  <a:pt x="44748" y="6409"/>
                </a:lnTo>
                <a:lnTo>
                  <a:pt x="44368" y="6192"/>
                </a:lnTo>
                <a:lnTo>
                  <a:pt x="44042" y="6029"/>
                </a:lnTo>
                <a:lnTo>
                  <a:pt x="43662" y="5866"/>
                </a:lnTo>
                <a:lnTo>
                  <a:pt x="43336" y="5866"/>
                </a:lnTo>
                <a:lnTo>
                  <a:pt x="43173" y="5920"/>
                </a:lnTo>
                <a:lnTo>
                  <a:pt x="42901" y="6083"/>
                </a:lnTo>
                <a:lnTo>
                  <a:pt x="42576" y="6137"/>
                </a:lnTo>
                <a:lnTo>
                  <a:pt x="42250" y="6137"/>
                </a:lnTo>
                <a:lnTo>
                  <a:pt x="41978" y="6083"/>
                </a:lnTo>
                <a:lnTo>
                  <a:pt x="41218" y="5974"/>
                </a:lnTo>
                <a:lnTo>
                  <a:pt x="40838" y="5920"/>
                </a:lnTo>
                <a:lnTo>
                  <a:pt x="40458" y="5811"/>
                </a:lnTo>
                <a:lnTo>
                  <a:pt x="40132" y="5594"/>
                </a:lnTo>
                <a:lnTo>
                  <a:pt x="39969" y="5486"/>
                </a:lnTo>
                <a:lnTo>
                  <a:pt x="39806" y="5323"/>
                </a:lnTo>
                <a:lnTo>
                  <a:pt x="39752" y="5160"/>
                </a:lnTo>
                <a:lnTo>
                  <a:pt x="39643" y="5051"/>
                </a:lnTo>
                <a:lnTo>
                  <a:pt x="39372" y="4671"/>
                </a:lnTo>
                <a:lnTo>
                  <a:pt x="39100" y="4291"/>
                </a:lnTo>
                <a:lnTo>
                  <a:pt x="38666" y="3531"/>
                </a:lnTo>
                <a:lnTo>
                  <a:pt x="38503" y="3205"/>
                </a:lnTo>
                <a:lnTo>
                  <a:pt x="38394" y="2933"/>
                </a:lnTo>
                <a:lnTo>
                  <a:pt x="38286" y="2607"/>
                </a:lnTo>
                <a:lnTo>
                  <a:pt x="38123" y="2282"/>
                </a:lnTo>
                <a:lnTo>
                  <a:pt x="37960" y="1956"/>
                </a:lnTo>
                <a:lnTo>
                  <a:pt x="37742" y="1684"/>
                </a:lnTo>
                <a:lnTo>
                  <a:pt x="37525" y="1413"/>
                </a:lnTo>
                <a:lnTo>
                  <a:pt x="37199" y="1196"/>
                </a:lnTo>
                <a:lnTo>
                  <a:pt x="36711" y="924"/>
                </a:lnTo>
                <a:lnTo>
                  <a:pt x="36168" y="707"/>
                </a:lnTo>
                <a:lnTo>
                  <a:pt x="35136" y="381"/>
                </a:lnTo>
                <a:lnTo>
                  <a:pt x="34864" y="327"/>
                </a:lnTo>
                <a:lnTo>
                  <a:pt x="34593" y="272"/>
                </a:lnTo>
                <a:lnTo>
                  <a:pt x="34321" y="218"/>
                </a:lnTo>
                <a:lnTo>
                  <a:pt x="34050" y="164"/>
                </a:lnTo>
                <a:lnTo>
                  <a:pt x="33833" y="55"/>
                </a:lnTo>
                <a:lnTo>
                  <a:pt x="33561"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6"/>
          <p:cNvSpPr/>
          <p:nvPr/>
        </p:nvSpPr>
        <p:spPr>
          <a:xfrm flipH="1">
            <a:off x="1095006" y="6056265"/>
            <a:ext cx="2291156" cy="1954307"/>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EEB87C">
              <a:alpha val="295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6"/>
          <p:cNvSpPr/>
          <p:nvPr/>
        </p:nvSpPr>
        <p:spPr>
          <a:xfrm rot="735000" flipH="1">
            <a:off x="-370581" y="5780817"/>
            <a:ext cx="3073508" cy="1332611"/>
          </a:xfrm>
          <a:custGeom>
            <a:avLst/>
            <a:gdLst/>
            <a:ahLst/>
            <a:cxnLst/>
            <a:rect l="l" t="t" r="r" b="b"/>
            <a:pathLst>
              <a:path w="68262" h="29597" extrusionOk="0">
                <a:moveTo>
                  <a:pt x="7223" y="1"/>
                </a:moveTo>
                <a:lnTo>
                  <a:pt x="6952" y="55"/>
                </a:lnTo>
                <a:lnTo>
                  <a:pt x="6680" y="109"/>
                </a:lnTo>
                <a:lnTo>
                  <a:pt x="5811" y="327"/>
                </a:lnTo>
                <a:lnTo>
                  <a:pt x="5323" y="490"/>
                </a:lnTo>
                <a:lnTo>
                  <a:pt x="4943" y="707"/>
                </a:lnTo>
                <a:lnTo>
                  <a:pt x="4562" y="924"/>
                </a:lnTo>
                <a:lnTo>
                  <a:pt x="4345" y="1196"/>
                </a:lnTo>
                <a:lnTo>
                  <a:pt x="4128" y="1521"/>
                </a:lnTo>
                <a:lnTo>
                  <a:pt x="3965" y="1901"/>
                </a:lnTo>
                <a:lnTo>
                  <a:pt x="3911" y="2336"/>
                </a:lnTo>
                <a:lnTo>
                  <a:pt x="3857" y="2879"/>
                </a:lnTo>
                <a:lnTo>
                  <a:pt x="3857" y="3694"/>
                </a:lnTo>
                <a:lnTo>
                  <a:pt x="3911" y="4454"/>
                </a:lnTo>
                <a:lnTo>
                  <a:pt x="4019" y="5214"/>
                </a:lnTo>
                <a:lnTo>
                  <a:pt x="4237" y="5974"/>
                </a:lnTo>
                <a:lnTo>
                  <a:pt x="4400" y="6897"/>
                </a:lnTo>
                <a:lnTo>
                  <a:pt x="4617" y="7766"/>
                </a:lnTo>
                <a:lnTo>
                  <a:pt x="4671" y="7984"/>
                </a:lnTo>
                <a:lnTo>
                  <a:pt x="4617" y="8146"/>
                </a:lnTo>
                <a:lnTo>
                  <a:pt x="4508" y="8255"/>
                </a:lnTo>
                <a:lnTo>
                  <a:pt x="4345" y="8309"/>
                </a:lnTo>
                <a:lnTo>
                  <a:pt x="3205" y="8852"/>
                </a:lnTo>
                <a:lnTo>
                  <a:pt x="2064" y="9341"/>
                </a:lnTo>
                <a:lnTo>
                  <a:pt x="1630" y="9613"/>
                </a:lnTo>
                <a:lnTo>
                  <a:pt x="1196" y="9939"/>
                </a:lnTo>
                <a:lnTo>
                  <a:pt x="870" y="10319"/>
                </a:lnTo>
                <a:lnTo>
                  <a:pt x="707" y="10536"/>
                </a:lnTo>
                <a:lnTo>
                  <a:pt x="653" y="10753"/>
                </a:lnTo>
                <a:lnTo>
                  <a:pt x="327" y="11948"/>
                </a:lnTo>
                <a:lnTo>
                  <a:pt x="55" y="13197"/>
                </a:lnTo>
                <a:lnTo>
                  <a:pt x="1" y="13794"/>
                </a:lnTo>
                <a:lnTo>
                  <a:pt x="1" y="14446"/>
                </a:lnTo>
                <a:lnTo>
                  <a:pt x="1" y="15043"/>
                </a:lnTo>
                <a:lnTo>
                  <a:pt x="55" y="15695"/>
                </a:lnTo>
                <a:lnTo>
                  <a:pt x="164" y="16021"/>
                </a:lnTo>
                <a:lnTo>
                  <a:pt x="327" y="16292"/>
                </a:lnTo>
                <a:lnTo>
                  <a:pt x="544" y="16564"/>
                </a:lnTo>
                <a:lnTo>
                  <a:pt x="815" y="16781"/>
                </a:lnTo>
                <a:lnTo>
                  <a:pt x="1250" y="16998"/>
                </a:lnTo>
                <a:lnTo>
                  <a:pt x="1684" y="17161"/>
                </a:lnTo>
                <a:lnTo>
                  <a:pt x="2119" y="17270"/>
                </a:lnTo>
                <a:lnTo>
                  <a:pt x="2553" y="17270"/>
                </a:lnTo>
                <a:lnTo>
                  <a:pt x="2988" y="17215"/>
                </a:lnTo>
                <a:lnTo>
                  <a:pt x="3422" y="17052"/>
                </a:lnTo>
                <a:lnTo>
                  <a:pt x="3802" y="16835"/>
                </a:lnTo>
                <a:lnTo>
                  <a:pt x="4237" y="16564"/>
                </a:lnTo>
                <a:lnTo>
                  <a:pt x="4834" y="16075"/>
                </a:lnTo>
                <a:lnTo>
                  <a:pt x="5486" y="15640"/>
                </a:lnTo>
                <a:lnTo>
                  <a:pt x="6192" y="15260"/>
                </a:lnTo>
                <a:lnTo>
                  <a:pt x="6952" y="15043"/>
                </a:lnTo>
                <a:lnTo>
                  <a:pt x="7658" y="14826"/>
                </a:lnTo>
                <a:lnTo>
                  <a:pt x="8364" y="14609"/>
                </a:lnTo>
                <a:lnTo>
                  <a:pt x="8744" y="14554"/>
                </a:lnTo>
                <a:lnTo>
                  <a:pt x="9124" y="14500"/>
                </a:lnTo>
                <a:lnTo>
                  <a:pt x="9558" y="14554"/>
                </a:lnTo>
                <a:lnTo>
                  <a:pt x="9939" y="14717"/>
                </a:lnTo>
                <a:lnTo>
                  <a:pt x="10102" y="14772"/>
                </a:lnTo>
                <a:lnTo>
                  <a:pt x="10319" y="14717"/>
                </a:lnTo>
                <a:lnTo>
                  <a:pt x="10645" y="14554"/>
                </a:lnTo>
                <a:lnTo>
                  <a:pt x="11025" y="14391"/>
                </a:lnTo>
                <a:lnTo>
                  <a:pt x="11188" y="14337"/>
                </a:lnTo>
                <a:lnTo>
                  <a:pt x="11351" y="14337"/>
                </a:lnTo>
                <a:lnTo>
                  <a:pt x="11568" y="14391"/>
                </a:lnTo>
                <a:lnTo>
                  <a:pt x="11731" y="14446"/>
                </a:lnTo>
                <a:lnTo>
                  <a:pt x="12111" y="14717"/>
                </a:lnTo>
                <a:lnTo>
                  <a:pt x="12491" y="14935"/>
                </a:lnTo>
                <a:lnTo>
                  <a:pt x="12654" y="14989"/>
                </a:lnTo>
                <a:lnTo>
                  <a:pt x="12871" y="15043"/>
                </a:lnTo>
                <a:lnTo>
                  <a:pt x="13360" y="15043"/>
                </a:lnTo>
                <a:lnTo>
                  <a:pt x="13849" y="15152"/>
                </a:lnTo>
                <a:lnTo>
                  <a:pt x="14337" y="15206"/>
                </a:lnTo>
                <a:lnTo>
                  <a:pt x="14554" y="15206"/>
                </a:lnTo>
                <a:lnTo>
                  <a:pt x="14772" y="15097"/>
                </a:lnTo>
                <a:lnTo>
                  <a:pt x="15043" y="14989"/>
                </a:lnTo>
                <a:lnTo>
                  <a:pt x="15315" y="14989"/>
                </a:lnTo>
                <a:lnTo>
                  <a:pt x="15532" y="15043"/>
                </a:lnTo>
                <a:lnTo>
                  <a:pt x="15749" y="15152"/>
                </a:lnTo>
                <a:lnTo>
                  <a:pt x="16129" y="15423"/>
                </a:lnTo>
                <a:lnTo>
                  <a:pt x="16347" y="15478"/>
                </a:lnTo>
                <a:lnTo>
                  <a:pt x="16998" y="15478"/>
                </a:lnTo>
                <a:lnTo>
                  <a:pt x="17161" y="15423"/>
                </a:lnTo>
                <a:lnTo>
                  <a:pt x="17270" y="15369"/>
                </a:lnTo>
                <a:lnTo>
                  <a:pt x="17324" y="15260"/>
                </a:lnTo>
                <a:lnTo>
                  <a:pt x="17433" y="15206"/>
                </a:lnTo>
                <a:lnTo>
                  <a:pt x="17487" y="15152"/>
                </a:lnTo>
                <a:lnTo>
                  <a:pt x="17596" y="15206"/>
                </a:lnTo>
                <a:lnTo>
                  <a:pt x="17650" y="15315"/>
                </a:lnTo>
                <a:lnTo>
                  <a:pt x="17867" y="15478"/>
                </a:lnTo>
                <a:lnTo>
                  <a:pt x="18030" y="15640"/>
                </a:lnTo>
                <a:lnTo>
                  <a:pt x="18247" y="15695"/>
                </a:lnTo>
                <a:lnTo>
                  <a:pt x="18519" y="15749"/>
                </a:lnTo>
                <a:lnTo>
                  <a:pt x="20745" y="15749"/>
                </a:lnTo>
                <a:lnTo>
                  <a:pt x="21017" y="15858"/>
                </a:lnTo>
                <a:lnTo>
                  <a:pt x="21234" y="15966"/>
                </a:lnTo>
                <a:lnTo>
                  <a:pt x="21505" y="16129"/>
                </a:lnTo>
                <a:lnTo>
                  <a:pt x="21668" y="16238"/>
                </a:lnTo>
                <a:lnTo>
                  <a:pt x="21886" y="16292"/>
                </a:lnTo>
                <a:lnTo>
                  <a:pt x="22320" y="16346"/>
                </a:lnTo>
                <a:lnTo>
                  <a:pt x="22972" y="16346"/>
                </a:lnTo>
                <a:lnTo>
                  <a:pt x="23623" y="16401"/>
                </a:lnTo>
                <a:lnTo>
                  <a:pt x="23949" y="16401"/>
                </a:lnTo>
                <a:lnTo>
                  <a:pt x="24275" y="16509"/>
                </a:lnTo>
                <a:lnTo>
                  <a:pt x="24601" y="16618"/>
                </a:lnTo>
                <a:lnTo>
                  <a:pt x="24927" y="16781"/>
                </a:lnTo>
                <a:lnTo>
                  <a:pt x="25035" y="16889"/>
                </a:lnTo>
                <a:lnTo>
                  <a:pt x="25361" y="16889"/>
                </a:lnTo>
                <a:lnTo>
                  <a:pt x="25524" y="16835"/>
                </a:lnTo>
                <a:lnTo>
                  <a:pt x="25687" y="16727"/>
                </a:lnTo>
                <a:lnTo>
                  <a:pt x="25904" y="16672"/>
                </a:lnTo>
                <a:lnTo>
                  <a:pt x="26230" y="16781"/>
                </a:lnTo>
                <a:lnTo>
                  <a:pt x="26719" y="16944"/>
                </a:lnTo>
                <a:lnTo>
                  <a:pt x="27262" y="17052"/>
                </a:lnTo>
                <a:lnTo>
                  <a:pt x="28294" y="17161"/>
                </a:lnTo>
                <a:lnTo>
                  <a:pt x="28782" y="17215"/>
                </a:lnTo>
                <a:lnTo>
                  <a:pt x="29325" y="17324"/>
                </a:lnTo>
                <a:lnTo>
                  <a:pt x="29814" y="17487"/>
                </a:lnTo>
                <a:lnTo>
                  <a:pt x="30303" y="17758"/>
                </a:lnTo>
                <a:lnTo>
                  <a:pt x="30520" y="17813"/>
                </a:lnTo>
                <a:lnTo>
                  <a:pt x="30574" y="17813"/>
                </a:lnTo>
                <a:lnTo>
                  <a:pt x="30683" y="17758"/>
                </a:lnTo>
                <a:lnTo>
                  <a:pt x="30846" y="17650"/>
                </a:lnTo>
                <a:lnTo>
                  <a:pt x="31226" y="17650"/>
                </a:lnTo>
                <a:lnTo>
                  <a:pt x="31497" y="17704"/>
                </a:lnTo>
                <a:lnTo>
                  <a:pt x="31715" y="17813"/>
                </a:lnTo>
                <a:lnTo>
                  <a:pt x="32312" y="18030"/>
                </a:lnTo>
                <a:lnTo>
                  <a:pt x="32909" y="18193"/>
                </a:lnTo>
                <a:lnTo>
                  <a:pt x="34104" y="18464"/>
                </a:lnTo>
                <a:lnTo>
                  <a:pt x="34864" y="18627"/>
                </a:lnTo>
                <a:lnTo>
                  <a:pt x="35625" y="18736"/>
                </a:lnTo>
                <a:lnTo>
                  <a:pt x="36385" y="18790"/>
                </a:lnTo>
                <a:lnTo>
                  <a:pt x="37145" y="18953"/>
                </a:lnTo>
                <a:lnTo>
                  <a:pt x="38937" y="19442"/>
                </a:lnTo>
                <a:lnTo>
                  <a:pt x="40729" y="19931"/>
                </a:lnTo>
                <a:lnTo>
                  <a:pt x="42521" y="20474"/>
                </a:lnTo>
                <a:lnTo>
                  <a:pt x="44259" y="21071"/>
                </a:lnTo>
                <a:lnTo>
                  <a:pt x="44693" y="21234"/>
                </a:lnTo>
                <a:lnTo>
                  <a:pt x="45182" y="21342"/>
                </a:lnTo>
                <a:lnTo>
                  <a:pt x="46105" y="21560"/>
                </a:lnTo>
                <a:lnTo>
                  <a:pt x="46594" y="21668"/>
                </a:lnTo>
                <a:lnTo>
                  <a:pt x="47029" y="21831"/>
                </a:lnTo>
                <a:lnTo>
                  <a:pt x="47517" y="21994"/>
                </a:lnTo>
                <a:lnTo>
                  <a:pt x="47897" y="22266"/>
                </a:lnTo>
                <a:lnTo>
                  <a:pt x="48060" y="22320"/>
                </a:lnTo>
                <a:lnTo>
                  <a:pt x="48169" y="22320"/>
                </a:lnTo>
                <a:lnTo>
                  <a:pt x="48278" y="22211"/>
                </a:lnTo>
                <a:lnTo>
                  <a:pt x="48386" y="22103"/>
                </a:lnTo>
                <a:lnTo>
                  <a:pt x="48549" y="21886"/>
                </a:lnTo>
                <a:lnTo>
                  <a:pt x="48549" y="21723"/>
                </a:lnTo>
                <a:lnTo>
                  <a:pt x="48495" y="21668"/>
                </a:lnTo>
                <a:lnTo>
                  <a:pt x="48223" y="21451"/>
                </a:lnTo>
                <a:lnTo>
                  <a:pt x="48115" y="21180"/>
                </a:lnTo>
                <a:lnTo>
                  <a:pt x="48060" y="20908"/>
                </a:lnTo>
                <a:lnTo>
                  <a:pt x="48115" y="20582"/>
                </a:lnTo>
                <a:lnTo>
                  <a:pt x="48060" y="20419"/>
                </a:lnTo>
                <a:lnTo>
                  <a:pt x="47952" y="20256"/>
                </a:lnTo>
                <a:lnTo>
                  <a:pt x="47789" y="20148"/>
                </a:lnTo>
                <a:lnTo>
                  <a:pt x="47626" y="20039"/>
                </a:lnTo>
                <a:lnTo>
                  <a:pt x="46757" y="19659"/>
                </a:lnTo>
                <a:lnTo>
                  <a:pt x="45888" y="19333"/>
                </a:lnTo>
                <a:lnTo>
                  <a:pt x="45454" y="19225"/>
                </a:lnTo>
                <a:lnTo>
                  <a:pt x="44965" y="19170"/>
                </a:lnTo>
                <a:lnTo>
                  <a:pt x="44476" y="19116"/>
                </a:lnTo>
                <a:lnTo>
                  <a:pt x="43988" y="19170"/>
                </a:lnTo>
                <a:lnTo>
                  <a:pt x="43499" y="19170"/>
                </a:lnTo>
                <a:lnTo>
                  <a:pt x="43010" y="19116"/>
                </a:lnTo>
                <a:lnTo>
                  <a:pt x="42521" y="19062"/>
                </a:lnTo>
                <a:lnTo>
                  <a:pt x="42033" y="18953"/>
                </a:lnTo>
                <a:lnTo>
                  <a:pt x="41055" y="18682"/>
                </a:lnTo>
                <a:lnTo>
                  <a:pt x="40078" y="18464"/>
                </a:lnTo>
                <a:lnTo>
                  <a:pt x="39589" y="18301"/>
                </a:lnTo>
                <a:lnTo>
                  <a:pt x="39100" y="18138"/>
                </a:lnTo>
                <a:lnTo>
                  <a:pt x="38557" y="17976"/>
                </a:lnTo>
                <a:lnTo>
                  <a:pt x="38014" y="17867"/>
                </a:lnTo>
                <a:lnTo>
                  <a:pt x="37688" y="17867"/>
                </a:lnTo>
                <a:lnTo>
                  <a:pt x="37417" y="17758"/>
                </a:lnTo>
                <a:lnTo>
                  <a:pt x="37145" y="17650"/>
                </a:lnTo>
                <a:lnTo>
                  <a:pt x="36928" y="17433"/>
                </a:lnTo>
                <a:lnTo>
                  <a:pt x="36765" y="17270"/>
                </a:lnTo>
                <a:lnTo>
                  <a:pt x="36548" y="17107"/>
                </a:lnTo>
                <a:lnTo>
                  <a:pt x="36113" y="16889"/>
                </a:lnTo>
                <a:lnTo>
                  <a:pt x="35679" y="16781"/>
                </a:lnTo>
                <a:lnTo>
                  <a:pt x="34267" y="16781"/>
                </a:lnTo>
                <a:lnTo>
                  <a:pt x="33833" y="16672"/>
                </a:lnTo>
                <a:lnTo>
                  <a:pt x="33398" y="16455"/>
                </a:lnTo>
                <a:lnTo>
                  <a:pt x="33235" y="16401"/>
                </a:lnTo>
                <a:lnTo>
                  <a:pt x="31715" y="16401"/>
                </a:lnTo>
                <a:lnTo>
                  <a:pt x="31280" y="16346"/>
                </a:lnTo>
                <a:lnTo>
                  <a:pt x="31063" y="16292"/>
                </a:lnTo>
                <a:lnTo>
                  <a:pt x="30846" y="16238"/>
                </a:lnTo>
                <a:lnTo>
                  <a:pt x="30194" y="15912"/>
                </a:lnTo>
                <a:lnTo>
                  <a:pt x="29488" y="15695"/>
                </a:lnTo>
                <a:lnTo>
                  <a:pt x="28782" y="15532"/>
                </a:lnTo>
                <a:lnTo>
                  <a:pt x="28076" y="15369"/>
                </a:lnTo>
                <a:lnTo>
                  <a:pt x="26610" y="15206"/>
                </a:lnTo>
                <a:lnTo>
                  <a:pt x="25198" y="15043"/>
                </a:lnTo>
                <a:lnTo>
                  <a:pt x="24058" y="14935"/>
                </a:lnTo>
                <a:lnTo>
                  <a:pt x="23515" y="14826"/>
                </a:lnTo>
                <a:lnTo>
                  <a:pt x="22972" y="14717"/>
                </a:lnTo>
                <a:lnTo>
                  <a:pt x="22374" y="14554"/>
                </a:lnTo>
                <a:lnTo>
                  <a:pt x="21831" y="14500"/>
                </a:lnTo>
                <a:lnTo>
                  <a:pt x="20691" y="14500"/>
                </a:lnTo>
                <a:lnTo>
                  <a:pt x="20039" y="14446"/>
                </a:lnTo>
                <a:lnTo>
                  <a:pt x="19442" y="14391"/>
                </a:lnTo>
                <a:lnTo>
                  <a:pt x="18845" y="14229"/>
                </a:lnTo>
                <a:lnTo>
                  <a:pt x="18519" y="14066"/>
                </a:lnTo>
                <a:lnTo>
                  <a:pt x="18247" y="13903"/>
                </a:lnTo>
                <a:lnTo>
                  <a:pt x="17976" y="13794"/>
                </a:lnTo>
                <a:lnTo>
                  <a:pt x="17758" y="13740"/>
                </a:lnTo>
                <a:lnTo>
                  <a:pt x="17215" y="13686"/>
                </a:lnTo>
                <a:lnTo>
                  <a:pt x="17215" y="13740"/>
                </a:lnTo>
                <a:lnTo>
                  <a:pt x="17270" y="13848"/>
                </a:lnTo>
                <a:lnTo>
                  <a:pt x="17324" y="14011"/>
                </a:lnTo>
                <a:lnTo>
                  <a:pt x="17433" y="14174"/>
                </a:lnTo>
                <a:lnTo>
                  <a:pt x="17433" y="14229"/>
                </a:lnTo>
                <a:lnTo>
                  <a:pt x="17378" y="14337"/>
                </a:lnTo>
                <a:lnTo>
                  <a:pt x="17107" y="14391"/>
                </a:lnTo>
                <a:lnTo>
                  <a:pt x="16890" y="14337"/>
                </a:lnTo>
                <a:lnTo>
                  <a:pt x="16509" y="14120"/>
                </a:lnTo>
                <a:lnTo>
                  <a:pt x="16509" y="14011"/>
                </a:lnTo>
                <a:lnTo>
                  <a:pt x="16564" y="13957"/>
                </a:lnTo>
                <a:lnTo>
                  <a:pt x="16672" y="13903"/>
                </a:lnTo>
                <a:lnTo>
                  <a:pt x="16781" y="13848"/>
                </a:lnTo>
                <a:lnTo>
                  <a:pt x="16781" y="13794"/>
                </a:lnTo>
                <a:lnTo>
                  <a:pt x="16727" y="13740"/>
                </a:lnTo>
                <a:lnTo>
                  <a:pt x="16292" y="13414"/>
                </a:lnTo>
                <a:lnTo>
                  <a:pt x="15803" y="13197"/>
                </a:lnTo>
                <a:lnTo>
                  <a:pt x="15532" y="13142"/>
                </a:lnTo>
                <a:lnTo>
                  <a:pt x="15260" y="13142"/>
                </a:lnTo>
                <a:lnTo>
                  <a:pt x="14989" y="13197"/>
                </a:lnTo>
                <a:lnTo>
                  <a:pt x="14717" y="13251"/>
                </a:lnTo>
                <a:lnTo>
                  <a:pt x="14500" y="13360"/>
                </a:lnTo>
                <a:lnTo>
                  <a:pt x="14283" y="13414"/>
                </a:lnTo>
                <a:lnTo>
                  <a:pt x="14120" y="13360"/>
                </a:lnTo>
                <a:lnTo>
                  <a:pt x="13903" y="13251"/>
                </a:lnTo>
                <a:lnTo>
                  <a:pt x="13631" y="13088"/>
                </a:lnTo>
                <a:lnTo>
                  <a:pt x="13360" y="12925"/>
                </a:lnTo>
                <a:lnTo>
                  <a:pt x="12708" y="12817"/>
                </a:lnTo>
                <a:lnTo>
                  <a:pt x="12111" y="12708"/>
                </a:lnTo>
                <a:lnTo>
                  <a:pt x="11513" y="12708"/>
                </a:lnTo>
                <a:lnTo>
                  <a:pt x="10319" y="12599"/>
                </a:lnTo>
                <a:lnTo>
                  <a:pt x="8907" y="12599"/>
                </a:lnTo>
                <a:lnTo>
                  <a:pt x="8255" y="12708"/>
                </a:lnTo>
                <a:lnTo>
                  <a:pt x="7604" y="12817"/>
                </a:lnTo>
                <a:lnTo>
                  <a:pt x="6952" y="13034"/>
                </a:lnTo>
                <a:lnTo>
                  <a:pt x="6300" y="13305"/>
                </a:lnTo>
                <a:lnTo>
                  <a:pt x="5703" y="13631"/>
                </a:lnTo>
                <a:lnTo>
                  <a:pt x="5106" y="14011"/>
                </a:lnTo>
                <a:lnTo>
                  <a:pt x="4617" y="14337"/>
                </a:lnTo>
                <a:lnTo>
                  <a:pt x="4074" y="14663"/>
                </a:lnTo>
                <a:lnTo>
                  <a:pt x="3531" y="14935"/>
                </a:lnTo>
                <a:lnTo>
                  <a:pt x="2933" y="15206"/>
                </a:lnTo>
                <a:lnTo>
                  <a:pt x="2553" y="15260"/>
                </a:lnTo>
                <a:lnTo>
                  <a:pt x="2227" y="15260"/>
                </a:lnTo>
                <a:lnTo>
                  <a:pt x="1847" y="15152"/>
                </a:lnTo>
                <a:lnTo>
                  <a:pt x="1576" y="14989"/>
                </a:lnTo>
                <a:lnTo>
                  <a:pt x="1304" y="14772"/>
                </a:lnTo>
                <a:lnTo>
                  <a:pt x="1141" y="14500"/>
                </a:lnTo>
                <a:lnTo>
                  <a:pt x="1087" y="14229"/>
                </a:lnTo>
                <a:lnTo>
                  <a:pt x="1087" y="14066"/>
                </a:lnTo>
                <a:lnTo>
                  <a:pt x="1087" y="13903"/>
                </a:lnTo>
                <a:lnTo>
                  <a:pt x="1521" y="12925"/>
                </a:lnTo>
                <a:lnTo>
                  <a:pt x="1739" y="12491"/>
                </a:lnTo>
                <a:lnTo>
                  <a:pt x="2064" y="12056"/>
                </a:lnTo>
                <a:lnTo>
                  <a:pt x="2336" y="11622"/>
                </a:lnTo>
                <a:lnTo>
                  <a:pt x="2716" y="11296"/>
                </a:lnTo>
                <a:lnTo>
                  <a:pt x="3205" y="10970"/>
                </a:lnTo>
                <a:lnTo>
                  <a:pt x="3694" y="10753"/>
                </a:lnTo>
                <a:lnTo>
                  <a:pt x="4128" y="10590"/>
                </a:lnTo>
                <a:lnTo>
                  <a:pt x="4508" y="10373"/>
                </a:lnTo>
                <a:lnTo>
                  <a:pt x="5323" y="9884"/>
                </a:lnTo>
                <a:lnTo>
                  <a:pt x="5703" y="9613"/>
                </a:lnTo>
                <a:lnTo>
                  <a:pt x="6029" y="9233"/>
                </a:lnTo>
                <a:lnTo>
                  <a:pt x="6246" y="8798"/>
                </a:lnTo>
                <a:lnTo>
                  <a:pt x="6355" y="8364"/>
                </a:lnTo>
                <a:lnTo>
                  <a:pt x="6409" y="7875"/>
                </a:lnTo>
                <a:lnTo>
                  <a:pt x="6409" y="7386"/>
                </a:lnTo>
                <a:lnTo>
                  <a:pt x="6355" y="6897"/>
                </a:lnTo>
                <a:lnTo>
                  <a:pt x="6409" y="6680"/>
                </a:lnTo>
                <a:lnTo>
                  <a:pt x="6463" y="6463"/>
                </a:lnTo>
                <a:lnTo>
                  <a:pt x="5866" y="6409"/>
                </a:lnTo>
                <a:lnTo>
                  <a:pt x="5703" y="6354"/>
                </a:lnTo>
                <a:lnTo>
                  <a:pt x="5594" y="6300"/>
                </a:lnTo>
                <a:lnTo>
                  <a:pt x="5486" y="6192"/>
                </a:lnTo>
                <a:lnTo>
                  <a:pt x="5431" y="6029"/>
                </a:lnTo>
                <a:lnTo>
                  <a:pt x="5377" y="5486"/>
                </a:lnTo>
                <a:lnTo>
                  <a:pt x="5268" y="4888"/>
                </a:lnTo>
                <a:lnTo>
                  <a:pt x="5268" y="4291"/>
                </a:lnTo>
                <a:lnTo>
                  <a:pt x="5323" y="3802"/>
                </a:lnTo>
                <a:lnTo>
                  <a:pt x="5377" y="3639"/>
                </a:lnTo>
                <a:lnTo>
                  <a:pt x="5431" y="3476"/>
                </a:lnTo>
                <a:lnTo>
                  <a:pt x="5594" y="3313"/>
                </a:lnTo>
                <a:lnTo>
                  <a:pt x="5757" y="3205"/>
                </a:lnTo>
                <a:lnTo>
                  <a:pt x="6137" y="2988"/>
                </a:lnTo>
                <a:lnTo>
                  <a:pt x="6463" y="2879"/>
                </a:lnTo>
                <a:lnTo>
                  <a:pt x="6735" y="2825"/>
                </a:lnTo>
                <a:lnTo>
                  <a:pt x="7060" y="2879"/>
                </a:lnTo>
                <a:lnTo>
                  <a:pt x="7332" y="2933"/>
                </a:lnTo>
                <a:lnTo>
                  <a:pt x="7604" y="3042"/>
                </a:lnTo>
                <a:lnTo>
                  <a:pt x="7821" y="3150"/>
                </a:lnTo>
                <a:lnTo>
                  <a:pt x="8038" y="3368"/>
                </a:lnTo>
                <a:lnTo>
                  <a:pt x="8255" y="3639"/>
                </a:lnTo>
                <a:lnTo>
                  <a:pt x="8798" y="4345"/>
                </a:lnTo>
                <a:lnTo>
                  <a:pt x="9396" y="5051"/>
                </a:lnTo>
                <a:lnTo>
                  <a:pt x="9721" y="5431"/>
                </a:lnTo>
                <a:lnTo>
                  <a:pt x="9830" y="5648"/>
                </a:lnTo>
                <a:lnTo>
                  <a:pt x="9884" y="5866"/>
                </a:lnTo>
                <a:lnTo>
                  <a:pt x="10102" y="6300"/>
                </a:lnTo>
                <a:lnTo>
                  <a:pt x="10373" y="6680"/>
                </a:lnTo>
                <a:lnTo>
                  <a:pt x="10699" y="6952"/>
                </a:lnTo>
                <a:lnTo>
                  <a:pt x="11133" y="7169"/>
                </a:lnTo>
                <a:lnTo>
                  <a:pt x="11676" y="7441"/>
                </a:lnTo>
                <a:lnTo>
                  <a:pt x="12219" y="7766"/>
                </a:lnTo>
                <a:lnTo>
                  <a:pt x="12708" y="8146"/>
                </a:lnTo>
                <a:lnTo>
                  <a:pt x="12925" y="8364"/>
                </a:lnTo>
                <a:lnTo>
                  <a:pt x="13088" y="8581"/>
                </a:lnTo>
                <a:lnTo>
                  <a:pt x="13305" y="8798"/>
                </a:lnTo>
                <a:lnTo>
                  <a:pt x="13577" y="8907"/>
                </a:lnTo>
                <a:lnTo>
                  <a:pt x="13903" y="9015"/>
                </a:lnTo>
                <a:lnTo>
                  <a:pt x="14174" y="9015"/>
                </a:lnTo>
                <a:lnTo>
                  <a:pt x="15478" y="9124"/>
                </a:lnTo>
                <a:lnTo>
                  <a:pt x="15966" y="9178"/>
                </a:lnTo>
                <a:lnTo>
                  <a:pt x="16347" y="9287"/>
                </a:lnTo>
                <a:lnTo>
                  <a:pt x="16727" y="9395"/>
                </a:lnTo>
                <a:lnTo>
                  <a:pt x="17053" y="9558"/>
                </a:lnTo>
                <a:lnTo>
                  <a:pt x="17921" y="10047"/>
                </a:lnTo>
                <a:lnTo>
                  <a:pt x="18193" y="10156"/>
                </a:lnTo>
                <a:lnTo>
                  <a:pt x="18410" y="10156"/>
                </a:lnTo>
                <a:lnTo>
                  <a:pt x="18736" y="10047"/>
                </a:lnTo>
                <a:lnTo>
                  <a:pt x="19062" y="10101"/>
                </a:lnTo>
                <a:lnTo>
                  <a:pt x="20419" y="10482"/>
                </a:lnTo>
                <a:lnTo>
                  <a:pt x="21071" y="10753"/>
                </a:lnTo>
                <a:lnTo>
                  <a:pt x="21397" y="10862"/>
                </a:lnTo>
                <a:lnTo>
                  <a:pt x="21723" y="11079"/>
                </a:lnTo>
                <a:lnTo>
                  <a:pt x="21994" y="11296"/>
                </a:lnTo>
                <a:lnTo>
                  <a:pt x="22157" y="11350"/>
                </a:lnTo>
                <a:lnTo>
                  <a:pt x="22266" y="11350"/>
                </a:lnTo>
                <a:lnTo>
                  <a:pt x="22374" y="11296"/>
                </a:lnTo>
                <a:lnTo>
                  <a:pt x="22537" y="11242"/>
                </a:lnTo>
                <a:lnTo>
                  <a:pt x="22754" y="11242"/>
                </a:lnTo>
                <a:lnTo>
                  <a:pt x="22863" y="11296"/>
                </a:lnTo>
                <a:lnTo>
                  <a:pt x="23026" y="11459"/>
                </a:lnTo>
                <a:lnTo>
                  <a:pt x="23298" y="11622"/>
                </a:lnTo>
                <a:lnTo>
                  <a:pt x="23623" y="11731"/>
                </a:lnTo>
                <a:lnTo>
                  <a:pt x="24003" y="11785"/>
                </a:lnTo>
                <a:lnTo>
                  <a:pt x="24329" y="11785"/>
                </a:lnTo>
                <a:lnTo>
                  <a:pt x="24818" y="11839"/>
                </a:lnTo>
                <a:lnTo>
                  <a:pt x="25252" y="11948"/>
                </a:lnTo>
                <a:lnTo>
                  <a:pt x="26176" y="12219"/>
                </a:lnTo>
                <a:lnTo>
                  <a:pt x="27099" y="12491"/>
                </a:lnTo>
                <a:lnTo>
                  <a:pt x="27588" y="12599"/>
                </a:lnTo>
                <a:lnTo>
                  <a:pt x="28076" y="12599"/>
                </a:lnTo>
                <a:lnTo>
                  <a:pt x="28131" y="12654"/>
                </a:lnTo>
                <a:lnTo>
                  <a:pt x="28239" y="12708"/>
                </a:lnTo>
                <a:lnTo>
                  <a:pt x="28511" y="12871"/>
                </a:lnTo>
                <a:lnTo>
                  <a:pt x="28837" y="12980"/>
                </a:lnTo>
                <a:lnTo>
                  <a:pt x="29434" y="13142"/>
                </a:lnTo>
                <a:lnTo>
                  <a:pt x="30140" y="13251"/>
                </a:lnTo>
                <a:lnTo>
                  <a:pt x="30520" y="13305"/>
                </a:lnTo>
                <a:lnTo>
                  <a:pt x="30792" y="13468"/>
                </a:lnTo>
                <a:lnTo>
                  <a:pt x="31063" y="13631"/>
                </a:lnTo>
                <a:lnTo>
                  <a:pt x="31389" y="13740"/>
                </a:lnTo>
                <a:lnTo>
                  <a:pt x="31986" y="13848"/>
                </a:lnTo>
                <a:lnTo>
                  <a:pt x="32584" y="13957"/>
                </a:lnTo>
                <a:lnTo>
                  <a:pt x="32855" y="14011"/>
                </a:lnTo>
                <a:lnTo>
                  <a:pt x="33181" y="14120"/>
                </a:lnTo>
                <a:lnTo>
                  <a:pt x="33561" y="14229"/>
                </a:lnTo>
                <a:lnTo>
                  <a:pt x="33941" y="14283"/>
                </a:lnTo>
                <a:lnTo>
                  <a:pt x="34376" y="14337"/>
                </a:lnTo>
                <a:lnTo>
                  <a:pt x="34593" y="14446"/>
                </a:lnTo>
                <a:lnTo>
                  <a:pt x="34756" y="14554"/>
                </a:lnTo>
                <a:lnTo>
                  <a:pt x="34919" y="14609"/>
                </a:lnTo>
                <a:lnTo>
                  <a:pt x="35136" y="14663"/>
                </a:lnTo>
                <a:lnTo>
                  <a:pt x="35516" y="14772"/>
                </a:lnTo>
                <a:lnTo>
                  <a:pt x="35950" y="14772"/>
                </a:lnTo>
                <a:lnTo>
                  <a:pt x="36385" y="14880"/>
                </a:lnTo>
                <a:lnTo>
                  <a:pt x="36874" y="15043"/>
                </a:lnTo>
                <a:lnTo>
                  <a:pt x="37362" y="15206"/>
                </a:lnTo>
                <a:lnTo>
                  <a:pt x="38394" y="15423"/>
                </a:lnTo>
                <a:lnTo>
                  <a:pt x="38720" y="15478"/>
                </a:lnTo>
                <a:lnTo>
                  <a:pt x="38829" y="15423"/>
                </a:lnTo>
                <a:lnTo>
                  <a:pt x="38991" y="15315"/>
                </a:lnTo>
                <a:lnTo>
                  <a:pt x="39100" y="15206"/>
                </a:lnTo>
                <a:lnTo>
                  <a:pt x="39209" y="15097"/>
                </a:lnTo>
                <a:lnTo>
                  <a:pt x="39426" y="15097"/>
                </a:lnTo>
                <a:lnTo>
                  <a:pt x="39589" y="15206"/>
                </a:lnTo>
                <a:lnTo>
                  <a:pt x="39752" y="15369"/>
                </a:lnTo>
                <a:lnTo>
                  <a:pt x="40023" y="15532"/>
                </a:lnTo>
                <a:lnTo>
                  <a:pt x="40240" y="15695"/>
                </a:lnTo>
                <a:lnTo>
                  <a:pt x="40784" y="15803"/>
                </a:lnTo>
                <a:lnTo>
                  <a:pt x="41435" y="15966"/>
                </a:lnTo>
                <a:lnTo>
                  <a:pt x="42087" y="16075"/>
                </a:lnTo>
                <a:lnTo>
                  <a:pt x="42684" y="16292"/>
                </a:lnTo>
                <a:lnTo>
                  <a:pt x="43010" y="16401"/>
                </a:lnTo>
                <a:lnTo>
                  <a:pt x="43282" y="16618"/>
                </a:lnTo>
                <a:lnTo>
                  <a:pt x="43444" y="16672"/>
                </a:lnTo>
                <a:lnTo>
                  <a:pt x="43607" y="16727"/>
                </a:lnTo>
                <a:lnTo>
                  <a:pt x="43770" y="16727"/>
                </a:lnTo>
                <a:lnTo>
                  <a:pt x="43933" y="16672"/>
                </a:lnTo>
                <a:lnTo>
                  <a:pt x="44205" y="16618"/>
                </a:lnTo>
                <a:lnTo>
                  <a:pt x="44531" y="16618"/>
                </a:lnTo>
                <a:lnTo>
                  <a:pt x="44802" y="16672"/>
                </a:lnTo>
                <a:lnTo>
                  <a:pt x="45074" y="16781"/>
                </a:lnTo>
                <a:lnTo>
                  <a:pt x="45508" y="16944"/>
                </a:lnTo>
                <a:lnTo>
                  <a:pt x="45942" y="17107"/>
                </a:lnTo>
                <a:lnTo>
                  <a:pt x="46377" y="17215"/>
                </a:lnTo>
                <a:lnTo>
                  <a:pt x="47083" y="17215"/>
                </a:lnTo>
                <a:lnTo>
                  <a:pt x="47246" y="17324"/>
                </a:lnTo>
                <a:lnTo>
                  <a:pt x="47463" y="17541"/>
                </a:lnTo>
                <a:lnTo>
                  <a:pt x="47680" y="17704"/>
                </a:lnTo>
                <a:lnTo>
                  <a:pt x="47843" y="17758"/>
                </a:lnTo>
                <a:lnTo>
                  <a:pt x="47952" y="17758"/>
                </a:lnTo>
                <a:lnTo>
                  <a:pt x="48115" y="17650"/>
                </a:lnTo>
                <a:lnTo>
                  <a:pt x="48278" y="17487"/>
                </a:lnTo>
                <a:lnTo>
                  <a:pt x="48332" y="17433"/>
                </a:lnTo>
                <a:lnTo>
                  <a:pt x="48440" y="17487"/>
                </a:lnTo>
                <a:lnTo>
                  <a:pt x="48549" y="17541"/>
                </a:lnTo>
                <a:lnTo>
                  <a:pt x="48603" y="17650"/>
                </a:lnTo>
                <a:lnTo>
                  <a:pt x="48658" y="17867"/>
                </a:lnTo>
                <a:lnTo>
                  <a:pt x="48821" y="18030"/>
                </a:lnTo>
                <a:lnTo>
                  <a:pt x="49201" y="18030"/>
                </a:lnTo>
                <a:lnTo>
                  <a:pt x="49309" y="17921"/>
                </a:lnTo>
                <a:lnTo>
                  <a:pt x="49364" y="17867"/>
                </a:lnTo>
                <a:lnTo>
                  <a:pt x="49364" y="17758"/>
                </a:lnTo>
                <a:lnTo>
                  <a:pt x="49309" y="17650"/>
                </a:lnTo>
                <a:lnTo>
                  <a:pt x="49255" y="17487"/>
                </a:lnTo>
                <a:lnTo>
                  <a:pt x="49255" y="17378"/>
                </a:lnTo>
                <a:lnTo>
                  <a:pt x="49255" y="17270"/>
                </a:lnTo>
                <a:lnTo>
                  <a:pt x="49472" y="17433"/>
                </a:lnTo>
                <a:lnTo>
                  <a:pt x="49744" y="17595"/>
                </a:lnTo>
                <a:lnTo>
                  <a:pt x="50233" y="17813"/>
                </a:lnTo>
                <a:lnTo>
                  <a:pt x="50776" y="17921"/>
                </a:lnTo>
                <a:lnTo>
                  <a:pt x="51264" y="17976"/>
                </a:lnTo>
                <a:lnTo>
                  <a:pt x="51699" y="17921"/>
                </a:lnTo>
                <a:lnTo>
                  <a:pt x="52079" y="17867"/>
                </a:lnTo>
                <a:lnTo>
                  <a:pt x="52513" y="17758"/>
                </a:lnTo>
                <a:lnTo>
                  <a:pt x="52676" y="17758"/>
                </a:lnTo>
                <a:lnTo>
                  <a:pt x="52839" y="17813"/>
                </a:lnTo>
                <a:lnTo>
                  <a:pt x="53219" y="17867"/>
                </a:lnTo>
                <a:lnTo>
                  <a:pt x="53599" y="17921"/>
                </a:lnTo>
                <a:lnTo>
                  <a:pt x="53925" y="17867"/>
                </a:lnTo>
                <a:lnTo>
                  <a:pt x="54251" y="17813"/>
                </a:lnTo>
                <a:lnTo>
                  <a:pt x="54903" y="17595"/>
                </a:lnTo>
                <a:lnTo>
                  <a:pt x="55554" y="17433"/>
                </a:lnTo>
                <a:lnTo>
                  <a:pt x="55880" y="17324"/>
                </a:lnTo>
                <a:lnTo>
                  <a:pt x="56152" y="17215"/>
                </a:lnTo>
                <a:lnTo>
                  <a:pt x="56695" y="16889"/>
                </a:lnTo>
                <a:lnTo>
                  <a:pt x="57238" y="16455"/>
                </a:lnTo>
                <a:lnTo>
                  <a:pt x="57781" y="16129"/>
                </a:lnTo>
                <a:lnTo>
                  <a:pt x="57889" y="15966"/>
                </a:lnTo>
                <a:lnTo>
                  <a:pt x="57998" y="15803"/>
                </a:lnTo>
                <a:lnTo>
                  <a:pt x="58052" y="15640"/>
                </a:lnTo>
                <a:lnTo>
                  <a:pt x="58052" y="15532"/>
                </a:lnTo>
                <a:lnTo>
                  <a:pt x="58378" y="15260"/>
                </a:lnTo>
                <a:lnTo>
                  <a:pt x="58650" y="15043"/>
                </a:lnTo>
                <a:lnTo>
                  <a:pt x="59301" y="14717"/>
                </a:lnTo>
                <a:lnTo>
                  <a:pt x="59953" y="14446"/>
                </a:lnTo>
                <a:lnTo>
                  <a:pt x="60659" y="14283"/>
                </a:lnTo>
                <a:lnTo>
                  <a:pt x="61202" y="14174"/>
                </a:lnTo>
                <a:lnTo>
                  <a:pt x="61474" y="14066"/>
                </a:lnTo>
                <a:lnTo>
                  <a:pt x="61582" y="14011"/>
                </a:lnTo>
                <a:lnTo>
                  <a:pt x="61691" y="13957"/>
                </a:lnTo>
                <a:lnTo>
                  <a:pt x="61854" y="13631"/>
                </a:lnTo>
                <a:lnTo>
                  <a:pt x="61962" y="13468"/>
                </a:lnTo>
                <a:lnTo>
                  <a:pt x="62071" y="13414"/>
                </a:lnTo>
                <a:lnTo>
                  <a:pt x="62180" y="13360"/>
                </a:lnTo>
                <a:lnTo>
                  <a:pt x="62342" y="13414"/>
                </a:lnTo>
                <a:lnTo>
                  <a:pt x="62342" y="13523"/>
                </a:lnTo>
                <a:lnTo>
                  <a:pt x="62288" y="13740"/>
                </a:lnTo>
                <a:lnTo>
                  <a:pt x="62342" y="13957"/>
                </a:lnTo>
                <a:lnTo>
                  <a:pt x="62451" y="14011"/>
                </a:lnTo>
                <a:lnTo>
                  <a:pt x="62560" y="14066"/>
                </a:lnTo>
                <a:lnTo>
                  <a:pt x="62723" y="14011"/>
                </a:lnTo>
                <a:lnTo>
                  <a:pt x="63320" y="13957"/>
                </a:lnTo>
                <a:lnTo>
                  <a:pt x="63809" y="13957"/>
                </a:lnTo>
                <a:lnTo>
                  <a:pt x="64352" y="14011"/>
                </a:lnTo>
                <a:lnTo>
                  <a:pt x="64786" y="14174"/>
                </a:lnTo>
                <a:lnTo>
                  <a:pt x="65275" y="14391"/>
                </a:lnTo>
                <a:lnTo>
                  <a:pt x="65709" y="14717"/>
                </a:lnTo>
                <a:lnTo>
                  <a:pt x="66144" y="15043"/>
                </a:lnTo>
                <a:lnTo>
                  <a:pt x="66524" y="15369"/>
                </a:lnTo>
                <a:lnTo>
                  <a:pt x="66850" y="15803"/>
                </a:lnTo>
                <a:lnTo>
                  <a:pt x="67121" y="16238"/>
                </a:lnTo>
                <a:lnTo>
                  <a:pt x="67230" y="16672"/>
                </a:lnTo>
                <a:lnTo>
                  <a:pt x="67230" y="17107"/>
                </a:lnTo>
                <a:lnTo>
                  <a:pt x="67176" y="17487"/>
                </a:lnTo>
                <a:lnTo>
                  <a:pt x="66958" y="17921"/>
                </a:lnTo>
                <a:lnTo>
                  <a:pt x="66632" y="18247"/>
                </a:lnTo>
                <a:lnTo>
                  <a:pt x="66144" y="18573"/>
                </a:lnTo>
                <a:lnTo>
                  <a:pt x="65818" y="18790"/>
                </a:lnTo>
                <a:lnTo>
                  <a:pt x="65492" y="18899"/>
                </a:lnTo>
                <a:lnTo>
                  <a:pt x="64949" y="19062"/>
                </a:lnTo>
                <a:lnTo>
                  <a:pt x="64515" y="19279"/>
                </a:lnTo>
                <a:lnTo>
                  <a:pt x="64080" y="19605"/>
                </a:lnTo>
                <a:lnTo>
                  <a:pt x="63754" y="19931"/>
                </a:lnTo>
                <a:lnTo>
                  <a:pt x="63429" y="20311"/>
                </a:lnTo>
                <a:lnTo>
                  <a:pt x="63211" y="20799"/>
                </a:lnTo>
                <a:lnTo>
                  <a:pt x="63048" y="21342"/>
                </a:lnTo>
                <a:lnTo>
                  <a:pt x="62994" y="21940"/>
                </a:lnTo>
                <a:lnTo>
                  <a:pt x="62723" y="21451"/>
                </a:lnTo>
                <a:lnTo>
                  <a:pt x="62560" y="20962"/>
                </a:lnTo>
                <a:lnTo>
                  <a:pt x="62505" y="20745"/>
                </a:lnTo>
                <a:lnTo>
                  <a:pt x="62505" y="20528"/>
                </a:lnTo>
                <a:lnTo>
                  <a:pt x="62560" y="20311"/>
                </a:lnTo>
                <a:lnTo>
                  <a:pt x="62614" y="20148"/>
                </a:lnTo>
                <a:lnTo>
                  <a:pt x="62777" y="19822"/>
                </a:lnTo>
                <a:lnTo>
                  <a:pt x="62885" y="19550"/>
                </a:lnTo>
                <a:lnTo>
                  <a:pt x="62885" y="19333"/>
                </a:lnTo>
                <a:lnTo>
                  <a:pt x="62831" y="19062"/>
                </a:lnTo>
                <a:lnTo>
                  <a:pt x="62723" y="18844"/>
                </a:lnTo>
                <a:lnTo>
                  <a:pt x="62614" y="18627"/>
                </a:lnTo>
                <a:lnTo>
                  <a:pt x="62342" y="18138"/>
                </a:lnTo>
                <a:lnTo>
                  <a:pt x="62071" y="18464"/>
                </a:lnTo>
                <a:lnTo>
                  <a:pt x="61908" y="18736"/>
                </a:lnTo>
                <a:lnTo>
                  <a:pt x="61582" y="19388"/>
                </a:lnTo>
                <a:lnTo>
                  <a:pt x="61365" y="20039"/>
                </a:lnTo>
                <a:lnTo>
                  <a:pt x="61311" y="20745"/>
                </a:lnTo>
                <a:lnTo>
                  <a:pt x="61311" y="21397"/>
                </a:lnTo>
                <a:lnTo>
                  <a:pt x="61419" y="22048"/>
                </a:lnTo>
                <a:lnTo>
                  <a:pt x="61636" y="22591"/>
                </a:lnTo>
                <a:lnTo>
                  <a:pt x="61908" y="23135"/>
                </a:lnTo>
                <a:lnTo>
                  <a:pt x="62614" y="24221"/>
                </a:lnTo>
                <a:lnTo>
                  <a:pt x="62831" y="24655"/>
                </a:lnTo>
                <a:lnTo>
                  <a:pt x="62994" y="25035"/>
                </a:lnTo>
                <a:lnTo>
                  <a:pt x="63048" y="25415"/>
                </a:lnTo>
                <a:lnTo>
                  <a:pt x="63048" y="25795"/>
                </a:lnTo>
                <a:lnTo>
                  <a:pt x="62994" y="26176"/>
                </a:lnTo>
                <a:lnTo>
                  <a:pt x="62885" y="26556"/>
                </a:lnTo>
                <a:lnTo>
                  <a:pt x="62668" y="26936"/>
                </a:lnTo>
                <a:lnTo>
                  <a:pt x="62342" y="27316"/>
                </a:lnTo>
                <a:lnTo>
                  <a:pt x="61908" y="27750"/>
                </a:lnTo>
                <a:lnTo>
                  <a:pt x="61636" y="27968"/>
                </a:lnTo>
                <a:lnTo>
                  <a:pt x="61365" y="28131"/>
                </a:lnTo>
                <a:lnTo>
                  <a:pt x="61093" y="28239"/>
                </a:lnTo>
                <a:lnTo>
                  <a:pt x="60768" y="28348"/>
                </a:lnTo>
                <a:lnTo>
                  <a:pt x="60116" y="28511"/>
                </a:lnTo>
                <a:lnTo>
                  <a:pt x="60225" y="28619"/>
                </a:lnTo>
                <a:lnTo>
                  <a:pt x="60387" y="28674"/>
                </a:lnTo>
                <a:lnTo>
                  <a:pt x="60659" y="28728"/>
                </a:lnTo>
                <a:lnTo>
                  <a:pt x="60931" y="28728"/>
                </a:lnTo>
                <a:lnTo>
                  <a:pt x="61093" y="28782"/>
                </a:lnTo>
                <a:lnTo>
                  <a:pt x="61202" y="28836"/>
                </a:lnTo>
                <a:lnTo>
                  <a:pt x="60931" y="29054"/>
                </a:lnTo>
                <a:lnTo>
                  <a:pt x="60659" y="29162"/>
                </a:lnTo>
                <a:lnTo>
                  <a:pt x="60387" y="29217"/>
                </a:lnTo>
                <a:lnTo>
                  <a:pt x="60116" y="29217"/>
                </a:lnTo>
                <a:lnTo>
                  <a:pt x="59464" y="29162"/>
                </a:lnTo>
                <a:lnTo>
                  <a:pt x="59193" y="29162"/>
                </a:lnTo>
                <a:lnTo>
                  <a:pt x="58867" y="29271"/>
                </a:lnTo>
                <a:lnTo>
                  <a:pt x="59193" y="29434"/>
                </a:lnTo>
                <a:lnTo>
                  <a:pt x="59464" y="29542"/>
                </a:lnTo>
                <a:lnTo>
                  <a:pt x="60062" y="29597"/>
                </a:lnTo>
                <a:lnTo>
                  <a:pt x="60333" y="29597"/>
                </a:lnTo>
                <a:lnTo>
                  <a:pt x="60605" y="29542"/>
                </a:lnTo>
                <a:lnTo>
                  <a:pt x="61202" y="29380"/>
                </a:lnTo>
                <a:lnTo>
                  <a:pt x="61745" y="29162"/>
                </a:lnTo>
                <a:lnTo>
                  <a:pt x="62017" y="29108"/>
                </a:lnTo>
                <a:lnTo>
                  <a:pt x="62288" y="29108"/>
                </a:lnTo>
                <a:lnTo>
                  <a:pt x="62451" y="29054"/>
                </a:lnTo>
                <a:lnTo>
                  <a:pt x="62560" y="28999"/>
                </a:lnTo>
                <a:lnTo>
                  <a:pt x="62777" y="28782"/>
                </a:lnTo>
                <a:lnTo>
                  <a:pt x="63048" y="28619"/>
                </a:lnTo>
                <a:lnTo>
                  <a:pt x="63211" y="28565"/>
                </a:lnTo>
                <a:lnTo>
                  <a:pt x="63374" y="28565"/>
                </a:lnTo>
                <a:lnTo>
                  <a:pt x="63483" y="28511"/>
                </a:lnTo>
                <a:lnTo>
                  <a:pt x="63537" y="28402"/>
                </a:lnTo>
                <a:lnTo>
                  <a:pt x="63537" y="28239"/>
                </a:lnTo>
                <a:lnTo>
                  <a:pt x="63483" y="28131"/>
                </a:lnTo>
                <a:lnTo>
                  <a:pt x="63374" y="27968"/>
                </a:lnTo>
                <a:lnTo>
                  <a:pt x="63320" y="27859"/>
                </a:lnTo>
                <a:lnTo>
                  <a:pt x="63374" y="27696"/>
                </a:lnTo>
                <a:lnTo>
                  <a:pt x="63429" y="27587"/>
                </a:lnTo>
                <a:lnTo>
                  <a:pt x="63646" y="27207"/>
                </a:lnTo>
                <a:lnTo>
                  <a:pt x="63863" y="26773"/>
                </a:lnTo>
                <a:lnTo>
                  <a:pt x="63972" y="26393"/>
                </a:lnTo>
                <a:lnTo>
                  <a:pt x="64080" y="25958"/>
                </a:lnTo>
                <a:lnTo>
                  <a:pt x="64134" y="25578"/>
                </a:lnTo>
                <a:lnTo>
                  <a:pt x="64134" y="25144"/>
                </a:lnTo>
                <a:lnTo>
                  <a:pt x="64080" y="24709"/>
                </a:lnTo>
                <a:lnTo>
                  <a:pt x="64026" y="24275"/>
                </a:lnTo>
                <a:lnTo>
                  <a:pt x="63917" y="23732"/>
                </a:lnTo>
                <a:lnTo>
                  <a:pt x="63917" y="23243"/>
                </a:lnTo>
                <a:lnTo>
                  <a:pt x="63972" y="22809"/>
                </a:lnTo>
                <a:lnTo>
                  <a:pt x="64134" y="22429"/>
                </a:lnTo>
                <a:lnTo>
                  <a:pt x="64352" y="22103"/>
                </a:lnTo>
                <a:lnTo>
                  <a:pt x="64678" y="21777"/>
                </a:lnTo>
                <a:lnTo>
                  <a:pt x="65058" y="21505"/>
                </a:lnTo>
                <a:lnTo>
                  <a:pt x="65601" y="21234"/>
                </a:lnTo>
                <a:lnTo>
                  <a:pt x="66252" y="20908"/>
                </a:lnTo>
                <a:lnTo>
                  <a:pt x="66795" y="20474"/>
                </a:lnTo>
                <a:lnTo>
                  <a:pt x="67230" y="19985"/>
                </a:lnTo>
                <a:lnTo>
                  <a:pt x="67556" y="19442"/>
                </a:lnTo>
                <a:lnTo>
                  <a:pt x="67827" y="18899"/>
                </a:lnTo>
                <a:lnTo>
                  <a:pt x="67990" y="18301"/>
                </a:lnTo>
                <a:lnTo>
                  <a:pt x="68153" y="17650"/>
                </a:lnTo>
                <a:lnTo>
                  <a:pt x="68207" y="16998"/>
                </a:lnTo>
                <a:lnTo>
                  <a:pt x="68262" y="16455"/>
                </a:lnTo>
                <a:lnTo>
                  <a:pt x="68153" y="15912"/>
                </a:lnTo>
                <a:lnTo>
                  <a:pt x="68044" y="15423"/>
                </a:lnTo>
                <a:lnTo>
                  <a:pt x="67827" y="14935"/>
                </a:lnTo>
                <a:lnTo>
                  <a:pt x="67501" y="14500"/>
                </a:lnTo>
                <a:lnTo>
                  <a:pt x="67176" y="14066"/>
                </a:lnTo>
                <a:lnTo>
                  <a:pt x="66795" y="13686"/>
                </a:lnTo>
                <a:lnTo>
                  <a:pt x="66307" y="13360"/>
                </a:lnTo>
                <a:lnTo>
                  <a:pt x="65709" y="12980"/>
                </a:lnTo>
                <a:lnTo>
                  <a:pt x="65112" y="12654"/>
                </a:lnTo>
                <a:lnTo>
                  <a:pt x="64460" y="12382"/>
                </a:lnTo>
                <a:lnTo>
                  <a:pt x="63863" y="12165"/>
                </a:lnTo>
                <a:lnTo>
                  <a:pt x="63157" y="12056"/>
                </a:lnTo>
                <a:lnTo>
                  <a:pt x="62505" y="12056"/>
                </a:lnTo>
                <a:lnTo>
                  <a:pt x="61799" y="12165"/>
                </a:lnTo>
                <a:lnTo>
                  <a:pt x="61419" y="12274"/>
                </a:lnTo>
                <a:lnTo>
                  <a:pt x="61093" y="12382"/>
                </a:lnTo>
                <a:lnTo>
                  <a:pt x="60876" y="12437"/>
                </a:lnTo>
                <a:lnTo>
                  <a:pt x="60333" y="12437"/>
                </a:lnTo>
                <a:lnTo>
                  <a:pt x="59899" y="12545"/>
                </a:lnTo>
                <a:lnTo>
                  <a:pt x="59464" y="12654"/>
                </a:lnTo>
                <a:lnTo>
                  <a:pt x="59084" y="12762"/>
                </a:lnTo>
                <a:lnTo>
                  <a:pt x="58704" y="12925"/>
                </a:lnTo>
                <a:lnTo>
                  <a:pt x="58378" y="13142"/>
                </a:lnTo>
                <a:lnTo>
                  <a:pt x="58052" y="13414"/>
                </a:lnTo>
                <a:lnTo>
                  <a:pt x="57781" y="13740"/>
                </a:lnTo>
                <a:lnTo>
                  <a:pt x="57564" y="14120"/>
                </a:lnTo>
                <a:lnTo>
                  <a:pt x="57401" y="14337"/>
                </a:lnTo>
                <a:lnTo>
                  <a:pt x="57238" y="14554"/>
                </a:lnTo>
                <a:lnTo>
                  <a:pt x="57021" y="14717"/>
                </a:lnTo>
                <a:lnTo>
                  <a:pt x="56803" y="14826"/>
                </a:lnTo>
                <a:lnTo>
                  <a:pt x="56423" y="14989"/>
                </a:lnTo>
                <a:lnTo>
                  <a:pt x="56043" y="15260"/>
                </a:lnTo>
                <a:lnTo>
                  <a:pt x="55826" y="15423"/>
                </a:lnTo>
                <a:lnTo>
                  <a:pt x="55663" y="15586"/>
                </a:lnTo>
                <a:lnTo>
                  <a:pt x="55609" y="15695"/>
                </a:lnTo>
                <a:lnTo>
                  <a:pt x="55609" y="15803"/>
                </a:lnTo>
                <a:lnTo>
                  <a:pt x="55609" y="15912"/>
                </a:lnTo>
                <a:lnTo>
                  <a:pt x="55717" y="16075"/>
                </a:lnTo>
                <a:lnTo>
                  <a:pt x="55391" y="16075"/>
                </a:lnTo>
                <a:lnTo>
                  <a:pt x="55120" y="16021"/>
                </a:lnTo>
                <a:lnTo>
                  <a:pt x="54848" y="15912"/>
                </a:lnTo>
                <a:lnTo>
                  <a:pt x="54523" y="15912"/>
                </a:lnTo>
                <a:lnTo>
                  <a:pt x="53762" y="16021"/>
                </a:lnTo>
                <a:lnTo>
                  <a:pt x="53002" y="16021"/>
                </a:lnTo>
                <a:lnTo>
                  <a:pt x="52242" y="16075"/>
                </a:lnTo>
                <a:lnTo>
                  <a:pt x="51482" y="16129"/>
                </a:lnTo>
                <a:lnTo>
                  <a:pt x="50830" y="16129"/>
                </a:lnTo>
                <a:lnTo>
                  <a:pt x="50178" y="16075"/>
                </a:lnTo>
                <a:lnTo>
                  <a:pt x="49798" y="15966"/>
                </a:lnTo>
                <a:lnTo>
                  <a:pt x="48984" y="15966"/>
                </a:lnTo>
                <a:lnTo>
                  <a:pt x="48603" y="16075"/>
                </a:lnTo>
                <a:lnTo>
                  <a:pt x="48332" y="16184"/>
                </a:lnTo>
                <a:lnTo>
                  <a:pt x="47897" y="16184"/>
                </a:lnTo>
                <a:lnTo>
                  <a:pt x="47735" y="16129"/>
                </a:lnTo>
                <a:lnTo>
                  <a:pt x="47626" y="16021"/>
                </a:lnTo>
                <a:lnTo>
                  <a:pt x="47572" y="15858"/>
                </a:lnTo>
                <a:lnTo>
                  <a:pt x="47409" y="15586"/>
                </a:lnTo>
                <a:lnTo>
                  <a:pt x="47191" y="15423"/>
                </a:lnTo>
                <a:lnTo>
                  <a:pt x="46974" y="15369"/>
                </a:lnTo>
                <a:lnTo>
                  <a:pt x="46703" y="15260"/>
                </a:lnTo>
                <a:lnTo>
                  <a:pt x="45617" y="14880"/>
                </a:lnTo>
                <a:lnTo>
                  <a:pt x="44476" y="14609"/>
                </a:lnTo>
                <a:lnTo>
                  <a:pt x="43282" y="14391"/>
                </a:lnTo>
                <a:lnTo>
                  <a:pt x="42684" y="14337"/>
                </a:lnTo>
                <a:lnTo>
                  <a:pt x="41598" y="14337"/>
                </a:lnTo>
                <a:lnTo>
                  <a:pt x="41381" y="14229"/>
                </a:lnTo>
                <a:lnTo>
                  <a:pt x="41164" y="14066"/>
                </a:lnTo>
                <a:lnTo>
                  <a:pt x="40186" y="13686"/>
                </a:lnTo>
                <a:lnTo>
                  <a:pt x="39209" y="13305"/>
                </a:lnTo>
                <a:lnTo>
                  <a:pt x="38720" y="13305"/>
                </a:lnTo>
                <a:lnTo>
                  <a:pt x="38286" y="13197"/>
                </a:lnTo>
                <a:lnTo>
                  <a:pt x="37417" y="12980"/>
                </a:lnTo>
                <a:lnTo>
                  <a:pt x="35625" y="12491"/>
                </a:lnTo>
                <a:lnTo>
                  <a:pt x="34756" y="12219"/>
                </a:lnTo>
                <a:lnTo>
                  <a:pt x="33833" y="12056"/>
                </a:lnTo>
                <a:lnTo>
                  <a:pt x="33452" y="12002"/>
                </a:lnTo>
                <a:lnTo>
                  <a:pt x="33127" y="12002"/>
                </a:lnTo>
                <a:lnTo>
                  <a:pt x="32964" y="12056"/>
                </a:lnTo>
                <a:lnTo>
                  <a:pt x="32801" y="12165"/>
                </a:lnTo>
                <a:lnTo>
                  <a:pt x="32638" y="12274"/>
                </a:lnTo>
                <a:lnTo>
                  <a:pt x="32529" y="12437"/>
                </a:lnTo>
                <a:lnTo>
                  <a:pt x="32366" y="12165"/>
                </a:lnTo>
                <a:lnTo>
                  <a:pt x="32258" y="11948"/>
                </a:lnTo>
                <a:lnTo>
                  <a:pt x="32149" y="11731"/>
                </a:lnTo>
                <a:lnTo>
                  <a:pt x="32041" y="11676"/>
                </a:lnTo>
                <a:lnTo>
                  <a:pt x="31878" y="11622"/>
                </a:lnTo>
                <a:lnTo>
                  <a:pt x="28565" y="10753"/>
                </a:lnTo>
                <a:lnTo>
                  <a:pt x="28348" y="10753"/>
                </a:lnTo>
                <a:lnTo>
                  <a:pt x="28239" y="10807"/>
                </a:lnTo>
                <a:lnTo>
                  <a:pt x="28185" y="10970"/>
                </a:lnTo>
                <a:lnTo>
                  <a:pt x="28185" y="11133"/>
                </a:lnTo>
                <a:lnTo>
                  <a:pt x="27968" y="11025"/>
                </a:lnTo>
                <a:lnTo>
                  <a:pt x="27425" y="10644"/>
                </a:lnTo>
                <a:lnTo>
                  <a:pt x="27099" y="10427"/>
                </a:lnTo>
                <a:lnTo>
                  <a:pt x="26827" y="10264"/>
                </a:lnTo>
                <a:lnTo>
                  <a:pt x="26501" y="10101"/>
                </a:lnTo>
                <a:lnTo>
                  <a:pt x="26176" y="10047"/>
                </a:lnTo>
                <a:lnTo>
                  <a:pt x="25850" y="10101"/>
                </a:lnTo>
                <a:lnTo>
                  <a:pt x="25415" y="10210"/>
                </a:lnTo>
                <a:lnTo>
                  <a:pt x="25307" y="10156"/>
                </a:lnTo>
                <a:lnTo>
                  <a:pt x="25144" y="10047"/>
                </a:lnTo>
                <a:lnTo>
                  <a:pt x="25035" y="9884"/>
                </a:lnTo>
                <a:lnTo>
                  <a:pt x="24927" y="9776"/>
                </a:lnTo>
                <a:lnTo>
                  <a:pt x="24601" y="9613"/>
                </a:lnTo>
                <a:lnTo>
                  <a:pt x="24221" y="9504"/>
                </a:lnTo>
                <a:lnTo>
                  <a:pt x="23841" y="9395"/>
                </a:lnTo>
                <a:lnTo>
                  <a:pt x="21723" y="8798"/>
                </a:lnTo>
                <a:lnTo>
                  <a:pt x="19605" y="8146"/>
                </a:lnTo>
                <a:lnTo>
                  <a:pt x="15369" y="6789"/>
                </a:lnTo>
                <a:lnTo>
                  <a:pt x="15260" y="6735"/>
                </a:lnTo>
                <a:lnTo>
                  <a:pt x="15098" y="6680"/>
                </a:lnTo>
                <a:lnTo>
                  <a:pt x="11894" y="4671"/>
                </a:lnTo>
                <a:lnTo>
                  <a:pt x="11459" y="4345"/>
                </a:lnTo>
                <a:lnTo>
                  <a:pt x="11079" y="4019"/>
                </a:lnTo>
                <a:lnTo>
                  <a:pt x="10753" y="3694"/>
                </a:lnTo>
                <a:lnTo>
                  <a:pt x="10536" y="3259"/>
                </a:lnTo>
                <a:lnTo>
                  <a:pt x="10373" y="2879"/>
                </a:lnTo>
                <a:lnTo>
                  <a:pt x="10156" y="2553"/>
                </a:lnTo>
                <a:lnTo>
                  <a:pt x="9667" y="1956"/>
                </a:lnTo>
                <a:lnTo>
                  <a:pt x="9178" y="1358"/>
                </a:lnTo>
                <a:lnTo>
                  <a:pt x="8690" y="761"/>
                </a:lnTo>
                <a:lnTo>
                  <a:pt x="8472" y="544"/>
                </a:lnTo>
                <a:lnTo>
                  <a:pt x="8255" y="381"/>
                </a:lnTo>
                <a:lnTo>
                  <a:pt x="8038" y="218"/>
                </a:lnTo>
                <a:lnTo>
                  <a:pt x="7766" y="109"/>
                </a:lnTo>
                <a:lnTo>
                  <a:pt x="7549" y="55"/>
                </a:lnTo>
                <a:lnTo>
                  <a:pt x="7223"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82449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5"/>
        <p:cNvGrpSpPr/>
        <p:nvPr/>
      </p:nvGrpSpPr>
      <p:grpSpPr>
        <a:xfrm>
          <a:off x="0" y="0"/>
          <a:ext cx="0" cy="0"/>
          <a:chOff x="0" y="0"/>
          <a:chExt cx="0" cy="0"/>
        </a:xfrm>
      </p:grpSpPr>
      <p:sp>
        <p:nvSpPr>
          <p:cNvPr id="106" name="Google Shape;106;p7"/>
          <p:cNvSpPr txBox="1">
            <a:spLocks noGrp="1"/>
          </p:cNvSpPr>
          <p:nvPr>
            <p:ph type="body" idx="1"/>
          </p:nvPr>
        </p:nvSpPr>
        <p:spPr>
          <a:xfrm>
            <a:off x="4120101" y="2610151"/>
            <a:ext cx="6849600" cy="25796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lt2"/>
              </a:buClr>
              <a:buSzPts val="1400"/>
              <a:buChar char="●"/>
              <a:defRPr sz="1867"/>
            </a:lvl1pPr>
            <a:lvl2pPr marL="1219170" lvl="1" indent="-423323" rtl="0">
              <a:lnSpc>
                <a:spcPct val="115000"/>
              </a:lnSpc>
              <a:spcBef>
                <a:spcPts val="0"/>
              </a:spcBef>
              <a:spcAft>
                <a:spcPts val="0"/>
              </a:spcAft>
              <a:buSzPts val="1400"/>
              <a:buChar char="○"/>
              <a:defRPr/>
            </a:lvl2pPr>
            <a:lvl3pPr marL="1828754" lvl="2" indent="-423323" rtl="0">
              <a:lnSpc>
                <a:spcPct val="115000"/>
              </a:lnSpc>
              <a:spcBef>
                <a:spcPts val="0"/>
              </a:spcBef>
              <a:spcAft>
                <a:spcPts val="0"/>
              </a:spcAft>
              <a:buSzPts val="1400"/>
              <a:buChar char="■"/>
              <a:defRPr/>
            </a:lvl3pPr>
            <a:lvl4pPr marL="2438339" lvl="3" indent="-423323" rtl="0">
              <a:lnSpc>
                <a:spcPct val="115000"/>
              </a:lnSpc>
              <a:spcBef>
                <a:spcPts val="0"/>
              </a:spcBef>
              <a:spcAft>
                <a:spcPts val="0"/>
              </a:spcAft>
              <a:buSzPts val="1400"/>
              <a:buChar char="●"/>
              <a:defRPr/>
            </a:lvl4pPr>
            <a:lvl5pPr marL="3047924" lvl="4" indent="-423323" rtl="0">
              <a:lnSpc>
                <a:spcPct val="115000"/>
              </a:lnSpc>
              <a:spcBef>
                <a:spcPts val="0"/>
              </a:spcBef>
              <a:spcAft>
                <a:spcPts val="0"/>
              </a:spcAft>
              <a:buSzPts val="1400"/>
              <a:buChar char="○"/>
              <a:defRPr/>
            </a:lvl5pPr>
            <a:lvl6pPr marL="3657509" lvl="5" indent="-423323" rtl="0">
              <a:lnSpc>
                <a:spcPct val="115000"/>
              </a:lnSpc>
              <a:spcBef>
                <a:spcPts val="0"/>
              </a:spcBef>
              <a:spcAft>
                <a:spcPts val="0"/>
              </a:spcAft>
              <a:buSzPts val="1400"/>
              <a:buChar char="■"/>
              <a:defRPr/>
            </a:lvl6pPr>
            <a:lvl7pPr marL="4267093" lvl="6" indent="-423323" rtl="0">
              <a:lnSpc>
                <a:spcPct val="115000"/>
              </a:lnSpc>
              <a:spcBef>
                <a:spcPts val="0"/>
              </a:spcBef>
              <a:spcAft>
                <a:spcPts val="0"/>
              </a:spcAft>
              <a:buSzPts val="1400"/>
              <a:buChar char="●"/>
              <a:defRPr/>
            </a:lvl7pPr>
            <a:lvl8pPr marL="4876678" lvl="7" indent="-423323" rtl="0">
              <a:lnSpc>
                <a:spcPct val="115000"/>
              </a:lnSpc>
              <a:spcBef>
                <a:spcPts val="0"/>
              </a:spcBef>
              <a:spcAft>
                <a:spcPts val="0"/>
              </a:spcAft>
              <a:buSzPts val="1400"/>
              <a:buChar char="○"/>
              <a:defRPr/>
            </a:lvl8pPr>
            <a:lvl9pPr marL="5486263" lvl="8" indent="-423323" rtl="0">
              <a:lnSpc>
                <a:spcPct val="115000"/>
              </a:lnSpc>
              <a:spcBef>
                <a:spcPts val="0"/>
              </a:spcBef>
              <a:spcAft>
                <a:spcPts val="0"/>
              </a:spcAft>
              <a:buSzPts val="1400"/>
              <a:buChar char="■"/>
              <a:defRPr/>
            </a:lvl9pPr>
          </a:lstStyle>
          <a:p>
            <a:endParaRPr/>
          </a:p>
        </p:txBody>
      </p:sp>
      <p:sp>
        <p:nvSpPr>
          <p:cNvPr id="107" name="Google Shape;107;p7"/>
          <p:cNvSpPr txBox="1">
            <a:spLocks noGrp="1"/>
          </p:cNvSpPr>
          <p:nvPr>
            <p:ph type="title"/>
          </p:nvPr>
        </p:nvSpPr>
        <p:spPr>
          <a:xfrm>
            <a:off x="4120100" y="1668251"/>
            <a:ext cx="6849600" cy="942000"/>
          </a:xfrm>
          <a:prstGeom prst="rect">
            <a:avLst/>
          </a:prstGeom>
        </p:spPr>
        <p:txBody>
          <a:bodyPr spcFirstLastPara="1" wrap="square" lIns="91425" tIns="91425" rIns="91425" bIns="91425" anchor="b" anchorCtr="0">
            <a:noAutofit/>
          </a:bodyPr>
          <a:lstStyle>
            <a:lvl1pPr lvl="0" rtl="0">
              <a:spcBef>
                <a:spcPts val="0"/>
              </a:spcBef>
              <a:spcAft>
                <a:spcPts val="0"/>
              </a:spcAft>
              <a:buSzPts val="3100"/>
              <a:buNone/>
              <a:defRPr sz="4667"/>
            </a:lvl1pPr>
            <a:lvl2pPr lvl="1" algn="ctr" rtl="0">
              <a:spcBef>
                <a:spcPts val="0"/>
              </a:spcBef>
              <a:spcAft>
                <a:spcPts val="0"/>
              </a:spcAft>
              <a:buSzPts val="3100"/>
              <a:buNone/>
              <a:defRPr sz="4133"/>
            </a:lvl2pPr>
            <a:lvl3pPr lvl="2" algn="ctr" rtl="0">
              <a:spcBef>
                <a:spcPts val="0"/>
              </a:spcBef>
              <a:spcAft>
                <a:spcPts val="0"/>
              </a:spcAft>
              <a:buSzPts val="3100"/>
              <a:buNone/>
              <a:defRPr sz="4133"/>
            </a:lvl3pPr>
            <a:lvl4pPr lvl="3" algn="ctr" rtl="0">
              <a:spcBef>
                <a:spcPts val="0"/>
              </a:spcBef>
              <a:spcAft>
                <a:spcPts val="0"/>
              </a:spcAft>
              <a:buSzPts val="3100"/>
              <a:buNone/>
              <a:defRPr sz="4133"/>
            </a:lvl4pPr>
            <a:lvl5pPr lvl="4" algn="ctr" rtl="0">
              <a:spcBef>
                <a:spcPts val="0"/>
              </a:spcBef>
              <a:spcAft>
                <a:spcPts val="0"/>
              </a:spcAft>
              <a:buSzPts val="3100"/>
              <a:buNone/>
              <a:defRPr sz="4133"/>
            </a:lvl5pPr>
            <a:lvl6pPr lvl="5" algn="ctr" rtl="0">
              <a:spcBef>
                <a:spcPts val="0"/>
              </a:spcBef>
              <a:spcAft>
                <a:spcPts val="0"/>
              </a:spcAft>
              <a:buSzPts val="3100"/>
              <a:buNone/>
              <a:defRPr sz="4133"/>
            </a:lvl6pPr>
            <a:lvl7pPr lvl="6" algn="ctr" rtl="0">
              <a:spcBef>
                <a:spcPts val="0"/>
              </a:spcBef>
              <a:spcAft>
                <a:spcPts val="0"/>
              </a:spcAft>
              <a:buSzPts val="3100"/>
              <a:buNone/>
              <a:defRPr sz="4133"/>
            </a:lvl7pPr>
            <a:lvl8pPr lvl="7" algn="ctr" rtl="0">
              <a:spcBef>
                <a:spcPts val="0"/>
              </a:spcBef>
              <a:spcAft>
                <a:spcPts val="0"/>
              </a:spcAft>
              <a:buSzPts val="3100"/>
              <a:buNone/>
              <a:defRPr sz="4133"/>
            </a:lvl8pPr>
            <a:lvl9pPr lvl="8" algn="ctr" rtl="0">
              <a:spcBef>
                <a:spcPts val="0"/>
              </a:spcBef>
              <a:spcAft>
                <a:spcPts val="0"/>
              </a:spcAft>
              <a:buSzPts val="3100"/>
              <a:buNone/>
              <a:defRPr sz="4133"/>
            </a:lvl9pPr>
          </a:lstStyle>
          <a:p>
            <a:endParaRPr/>
          </a:p>
        </p:txBody>
      </p:sp>
      <p:sp>
        <p:nvSpPr>
          <p:cNvPr id="108" name="Google Shape;108;p7"/>
          <p:cNvSpPr/>
          <p:nvPr/>
        </p:nvSpPr>
        <p:spPr>
          <a:xfrm rot="5798132">
            <a:off x="888641" y="5143102"/>
            <a:ext cx="3092127" cy="2637485"/>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C02E">
              <a:alpha val="355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7"/>
          <p:cNvSpPr/>
          <p:nvPr/>
        </p:nvSpPr>
        <p:spPr>
          <a:xfrm rot="-9298194">
            <a:off x="9230650" y="-1681243"/>
            <a:ext cx="3092156" cy="2637515"/>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3787C5">
              <a:alpha val="397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7"/>
          <p:cNvSpPr/>
          <p:nvPr/>
        </p:nvSpPr>
        <p:spPr>
          <a:xfrm rot="7957966">
            <a:off x="8072707" y="5485623"/>
            <a:ext cx="3092127" cy="2637468"/>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7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7"/>
          <p:cNvSpPr/>
          <p:nvPr/>
        </p:nvSpPr>
        <p:spPr>
          <a:xfrm rot="388450">
            <a:off x="9933218" y="5680872"/>
            <a:ext cx="3073415" cy="1332569"/>
          </a:xfrm>
          <a:custGeom>
            <a:avLst/>
            <a:gdLst/>
            <a:ahLst/>
            <a:cxnLst/>
            <a:rect l="l" t="t" r="r" b="b"/>
            <a:pathLst>
              <a:path w="68262" h="29597" extrusionOk="0">
                <a:moveTo>
                  <a:pt x="7223" y="1"/>
                </a:moveTo>
                <a:lnTo>
                  <a:pt x="6952" y="55"/>
                </a:lnTo>
                <a:lnTo>
                  <a:pt x="6680" y="109"/>
                </a:lnTo>
                <a:lnTo>
                  <a:pt x="5811" y="327"/>
                </a:lnTo>
                <a:lnTo>
                  <a:pt x="5323" y="490"/>
                </a:lnTo>
                <a:lnTo>
                  <a:pt x="4943" y="707"/>
                </a:lnTo>
                <a:lnTo>
                  <a:pt x="4562" y="924"/>
                </a:lnTo>
                <a:lnTo>
                  <a:pt x="4345" y="1196"/>
                </a:lnTo>
                <a:lnTo>
                  <a:pt x="4128" y="1521"/>
                </a:lnTo>
                <a:lnTo>
                  <a:pt x="3965" y="1901"/>
                </a:lnTo>
                <a:lnTo>
                  <a:pt x="3911" y="2336"/>
                </a:lnTo>
                <a:lnTo>
                  <a:pt x="3857" y="2879"/>
                </a:lnTo>
                <a:lnTo>
                  <a:pt x="3857" y="3694"/>
                </a:lnTo>
                <a:lnTo>
                  <a:pt x="3911" y="4454"/>
                </a:lnTo>
                <a:lnTo>
                  <a:pt x="4019" y="5214"/>
                </a:lnTo>
                <a:lnTo>
                  <a:pt x="4237" y="5974"/>
                </a:lnTo>
                <a:lnTo>
                  <a:pt x="4400" y="6897"/>
                </a:lnTo>
                <a:lnTo>
                  <a:pt x="4617" y="7766"/>
                </a:lnTo>
                <a:lnTo>
                  <a:pt x="4671" y="7984"/>
                </a:lnTo>
                <a:lnTo>
                  <a:pt x="4617" y="8146"/>
                </a:lnTo>
                <a:lnTo>
                  <a:pt x="4508" y="8255"/>
                </a:lnTo>
                <a:lnTo>
                  <a:pt x="4345" y="8309"/>
                </a:lnTo>
                <a:lnTo>
                  <a:pt x="3205" y="8852"/>
                </a:lnTo>
                <a:lnTo>
                  <a:pt x="2064" y="9341"/>
                </a:lnTo>
                <a:lnTo>
                  <a:pt x="1630" y="9613"/>
                </a:lnTo>
                <a:lnTo>
                  <a:pt x="1196" y="9939"/>
                </a:lnTo>
                <a:lnTo>
                  <a:pt x="870" y="10319"/>
                </a:lnTo>
                <a:lnTo>
                  <a:pt x="707" y="10536"/>
                </a:lnTo>
                <a:lnTo>
                  <a:pt x="653" y="10753"/>
                </a:lnTo>
                <a:lnTo>
                  <a:pt x="327" y="11948"/>
                </a:lnTo>
                <a:lnTo>
                  <a:pt x="55" y="13197"/>
                </a:lnTo>
                <a:lnTo>
                  <a:pt x="1" y="13794"/>
                </a:lnTo>
                <a:lnTo>
                  <a:pt x="1" y="14446"/>
                </a:lnTo>
                <a:lnTo>
                  <a:pt x="1" y="15043"/>
                </a:lnTo>
                <a:lnTo>
                  <a:pt x="55" y="15695"/>
                </a:lnTo>
                <a:lnTo>
                  <a:pt x="164" y="16021"/>
                </a:lnTo>
                <a:lnTo>
                  <a:pt x="327" y="16292"/>
                </a:lnTo>
                <a:lnTo>
                  <a:pt x="544" y="16564"/>
                </a:lnTo>
                <a:lnTo>
                  <a:pt x="815" y="16781"/>
                </a:lnTo>
                <a:lnTo>
                  <a:pt x="1250" y="16998"/>
                </a:lnTo>
                <a:lnTo>
                  <a:pt x="1684" y="17161"/>
                </a:lnTo>
                <a:lnTo>
                  <a:pt x="2119" y="17270"/>
                </a:lnTo>
                <a:lnTo>
                  <a:pt x="2553" y="17270"/>
                </a:lnTo>
                <a:lnTo>
                  <a:pt x="2988" y="17215"/>
                </a:lnTo>
                <a:lnTo>
                  <a:pt x="3422" y="17052"/>
                </a:lnTo>
                <a:lnTo>
                  <a:pt x="3802" y="16835"/>
                </a:lnTo>
                <a:lnTo>
                  <a:pt x="4237" y="16564"/>
                </a:lnTo>
                <a:lnTo>
                  <a:pt x="4834" y="16075"/>
                </a:lnTo>
                <a:lnTo>
                  <a:pt x="5486" y="15640"/>
                </a:lnTo>
                <a:lnTo>
                  <a:pt x="6192" y="15260"/>
                </a:lnTo>
                <a:lnTo>
                  <a:pt x="6952" y="15043"/>
                </a:lnTo>
                <a:lnTo>
                  <a:pt x="7658" y="14826"/>
                </a:lnTo>
                <a:lnTo>
                  <a:pt x="8364" y="14609"/>
                </a:lnTo>
                <a:lnTo>
                  <a:pt x="8744" y="14554"/>
                </a:lnTo>
                <a:lnTo>
                  <a:pt x="9124" y="14500"/>
                </a:lnTo>
                <a:lnTo>
                  <a:pt x="9558" y="14554"/>
                </a:lnTo>
                <a:lnTo>
                  <a:pt x="9939" y="14717"/>
                </a:lnTo>
                <a:lnTo>
                  <a:pt x="10102" y="14772"/>
                </a:lnTo>
                <a:lnTo>
                  <a:pt x="10319" y="14717"/>
                </a:lnTo>
                <a:lnTo>
                  <a:pt x="10645" y="14554"/>
                </a:lnTo>
                <a:lnTo>
                  <a:pt x="11025" y="14391"/>
                </a:lnTo>
                <a:lnTo>
                  <a:pt x="11188" y="14337"/>
                </a:lnTo>
                <a:lnTo>
                  <a:pt x="11351" y="14337"/>
                </a:lnTo>
                <a:lnTo>
                  <a:pt x="11568" y="14391"/>
                </a:lnTo>
                <a:lnTo>
                  <a:pt x="11731" y="14446"/>
                </a:lnTo>
                <a:lnTo>
                  <a:pt x="12111" y="14717"/>
                </a:lnTo>
                <a:lnTo>
                  <a:pt x="12491" y="14935"/>
                </a:lnTo>
                <a:lnTo>
                  <a:pt x="12654" y="14989"/>
                </a:lnTo>
                <a:lnTo>
                  <a:pt x="12871" y="15043"/>
                </a:lnTo>
                <a:lnTo>
                  <a:pt x="13360" y="15043"/>
                </a:lnTo>
                <a:lnTo>
                  <a:pt x="13849" y="15152"/>
                </a:lnTo>
                <a:lnTo>
                  <a:pt x="14337" y="15206"/>
                </a:lnTo>
                <a:lnTo>
                  <a:pt x="14554" y="15206"/>
                </a:lnTo>
                <a:lnTo>
                  <a:pt x="14772" y="15097"/>
                </a:lnTo>
                <a:lnTo>
                  <a:pt x="15043" y="14989"/>
                </a:lnTo>
                <a:lnTo>
                  <a:pt x="15315" y="14989"/>
                </a:lnTo>
                <a:lnTo>
                  <a:pt x="15532" y="15043"/>
                </a:lnTo>
                <a:lnTo>
                  <a:pt x="15749" y="15152"/>
                </a:lnTo>
                <a:lnTo>
                  <a:pt x="16129" y="15423"/>
                </a:lnTo>
                <a:lnTo>
                  <a:pt x="16347" y="15478"/>
                </a:lnTo>
                <a:lnTo>
                  <a:pt x="16998" y="15478"/>
                </a:lnTo>
                <a:lnTo>
                  <a:pt x="17161" y="15423"/>
                </a:lnTo>
                <a:lnTo>
                  <a:pt x="17270" y="15369"/>
                </a:lnTo>
                <a:lnTo>
                  <a:pt x="17324" y="15260"/>
                </a:lnTo>
                <a:lnTo>
                  <a:pt x="17433" y="15206"/>
                </a:lnTo>
                <a:lnTo>
                  <a:pt x="17487" y="15152"/>
                </a:lnTo>
                <a:lnTo>
                  <a:pt x="17596" y="15206"/>
                </a:lnTo>
                <a:lnTo>
                  <a:pt x="17650" y="15315"/>
                </a:lnTo>
                <a:lnTo>
                  <a:pt x="17867" y="15478"/>
                </a:lnTo>
                <a:lnTo>
                  <a:pt x="18030" y="15640"/>
                </a:lnTo>
                <a:lnTo>
                  <a:pt x="18247" y="15695"/>
                </a:lnTo>
                <a:lnTo>
                  <a:pt x="18519" y="15749"/>
                </a:lnTo>
                <a:lnTo>
                  <a:pt x="20745" y="15749"/>
                </a:lnTo>
                <a:lnTo>
                  <a:pt x="21017" y="15858"/>
                </a:lnTo>
                <a:lnTo>
                  <a:pt x="21234" y="15966"/>
                </a:lnTo>
                <a:lnTo>
                  <a:pt x="21505" y="16129"/>
                </a:lnTo>
                <a:lnTo>
                  <a:pt x="21668" y="16238"/>
                </a:lnTo>
                <a:lnTo>
                  <a:pt x="21886" y="16292"/>
                </a:lnTo>
                <a:lnTo>
                  <a:pt x="22320" y="16346"/>
                </a:lnTo>
                <a:lnTo>
                  <a:pt x="22972" y="16346"/>
                </a:lnTo>
                <a:lnTo>
                  <a:pt x="23623" y="16401"/>
                </a:lnTo>
                <a:lnTo>
                  <a:pt x="23949" y="16401"/>
                </a:lnTo>
                <a:lnTo>
                  <a:pt x="24275" y="16509"/>
                </a:lnTo>
                <a:lnTo>
                  <a:pt x="24601" y="16618"/>
                </a:lnTo>
                <a:lnTo>
                  <a:pt x="24927" y="16781"/>
                </a:lnTo>
                <a:lnTo>
                  <a:pt x="25035" y="16889"/>
                </a:lnTo>
                <a:lnTo>
                  <a:pt x="25361" y="16889"/>
                </a:lnTo>
                <a:lnTo>
                  <a:pt x="25524" y="16835"/>
                </a:lnTo>
                <a:lnTo>
                  <a:pt x="25687" y="16727"/>
                </a:lnTo>
                <a:lnTo>
                  <a:pt x="25904" y="16672"/>
                </a:lnTo>
                <a:lnTo>
                  <a:pt x="26230" y="16781"/>
                </a:lnTo>
                <a:lnTo>
                  <a:pt x="26719" y="16944"/>
                </a:lnTo>
                <a:lnTo>
                  <a:pt x="27262" y="17052"/>
                </a:lnTo>
                <a:lnTo>
                  <a:pt x="28294" y="17161"/>
                </a:lnTo>
                <a:lnTo>
                  <a:pt x="28782" y="17215"/>
                </a:lnTo>
                <a:lnTo>
                  <a:pt x="29325" y="17324"/>
                </a:lnTo>
                <a:lnTo>
                  <a:pt x="29814" y="17487"/>
                </a:lnTo>
                <a:lnTo>
                  <a:pt x="30303" y="17758"/>
                </a:lnTo>
                <a:lnTo>
                  <a:pt x="30520" y="17813"/>
                </a:lnTo>
                <a:lnTo>
                  <a:pt x="30574" y="17813"/>
                </a:lnTo>
                <a:lnTo>
                  <a:pt x="30683" y="17758"/>
                </a:lnTo>
                <a:lnTo>
                  <a:pt x="30846" y="17650"/>
                </a:lnTo>
                <a:lnTo>
                  <a:pt x="31226" y="17650"/>
                </a:lnTo>
                <a:lnTo>
                  <a:pt x="31497" y="17704"/>
                </a:lnTo>
                <a:lnTo>
                  <a:pt x="31715" y="17813"/>
                </a:lnTo>
                <a:lnTo>
                  <a:pt x="32312" y="18030"/>
                </a:lnTo>
                <a:lnTo>
                  <a:pt x="32909" y="18193"/>
                </a:lnTo>
                <a:lnTo>
                  <a:pt x="34104" y="18464"/>
                </a:lnTo>
                <a:lnTo>
                  <a:pt x="34864" y="18627"/>
                </a:lnTo>
                <a:lnTo>
                  <a:pt x="35625" y="18736"/>
                </a:lnTo>
                <a:lnTo>
                  <a:pt x="36385" y="18790"/>
                </a:lnTo>
                <a:lnTo>
                  <a:pt x="37145" y="18953"/>
                </a:lnTo>
                <a:lnTo>
                  <a:pt x="38937" y="19442"/>
                </a:lnTo>
                <a:lnTo>
                  <a:pt x="40729" y="19931"/>
                </a:lnTo>
                <a:lnTo>
                  <a:pt x="42521" y="20474"/>
                </a:lnTo>
                <a:lnTo>
                  <a:pt x="44259" y="21071"/>
                </a:lnTo>
                <a:lnTo>
                  <a:pt x="44693" y="21234"/>
                </a:lnTo>
                <a:lnTo>
                  <a:pt x="45182" y="21342"/>
                </a:lnTo>
                <a:lnTo>
                  <a:pt x="46105" y="21560"/>
                </a:lnTo>
                <a:lnTo>
                  <a:pt x="46594" y="21668"/>
                </a:lnTo>
                <a:lnTo>
                  <a:pt x="47029" y="21831"/>
                </a:lnTo>
                <a:lnTo>
                  <a:pt x="47517" y="21994"/>
                </a:lnTo>
                <a:lnTo>
                  <a:pt x="47897" y="22266"/>
                </a:lnTo>
                <a:lnTo>
                  <a:pt x="48060" y="22320"/>
                </a:lnTo>
                <a:lnTo>
                  <a:pt x="48169" y="22320"/>
                </a:lnTo>
                <a:lnTo>
                  <a:pt x="48278" y="22211"/>
                </a:lnTo>
                <a:lnTo>
                  <a:pt x="48386" y="22103"/>
                </a:lnTo>
                <a:lnTo>
                  <a:pt x="48549" y="21886"/>
                </a:lnTo>
                <a:lnTo>
                  <a:pt x="48549" y="21723"/>
                </a:lnTo>
                <a:lnTo>
                  <a:pt x="48495" y="21668"/>
                </a:lnTo>
                <a:lnTo>
                  <a:pt x="48223" y="21451"/>
                </a:lnTo>
                <a:lnTo>
                  <a:pt x="48115" y="21180"/>
                </a:lnTo>
                <a:lnTo>
                  <a:pt x="48060" y="20908"/>
                </a:lnTo>
                <a:lnTo>
                  <a:pt x="48115" y="20582"/>
                </a:lnTo>
                <a:lnTo>
                  <a:pt x="48060" y="20419"/>
                </a:lnTo>
                <a:lnTo>
                  <a:pt x="47952" y="20256"/>
                </a:lnTo>
                <a:lnTo>
                  <a:pt x="47789" y="20148"/>
                </a:lnTo>
                <a:lnTo>
                  <a:pt x="47626" y="20039"/>
                </a:lnTo>
                <a:lnTo>
                  <a:pt x="46757" y="19659"/>
                </a:lnTo>
                <a:lnTo>
                  <a:pt x="45888" y="19333"/>
                </a:lnTo>
                <a:lnTo>
                  <a:pt x="45454" y="19225"/>
                </a:lnTo>
                <a:lnTo>
                  <a:pt x="44965" y="19170"/>
                </a:lnTo>
                <a:lnTo>
                  <a:pt x="44476" y="19116"/>
                </a:lnTo>
                <a:lnTo>
                  <a:pt x="43988" y="19170"/>
                </a:lnTo>
                <a:lnTo>
                  <a:pt x="43499" y="19170"/>
                </a:lnTo>
                <a:lnTo>
                  <a:pt x="43010" y="19116"/>
                </a:lnTo>
                <a:lnTo>
                  <a:pt x="42521" y="19062"/>
                </a:lnTo>
                <a:lnTo>
                  <a:pt x="42033" y="18953"/>
                </a:lnTo>
                <a:lnTo>
                  <a:pt x="41055" y="18682"/>
                </a:lnTo>
                <a:lnTo>
                  <a:pt x="40078" y="18464"/>
                </a:lnTo>
                <a:lnTo>
                  <a:pt x="39589" y="18301"/>
                </a:lnTo>
                <a:lnTo>
                  <a:pt x="39100" y="18138"/>
                </a:lnTo>
                <a:lnTo>
                  <a:pt x="38557" y="17976"/>
                </a:lnTo>
                <a:lnTo>
                  <a:pt x="38014" y="17867"/>
                </a:lnTo>
                <a:lnTo>
                  <a:pt x="37688" y="17867"/>
                </a:lnTo>
                <a:lnTo>
                  <a:pt x="37417" y="17758"/>
                </a:lnTo>
                <a:lnTo>
                  <a:pt x="37145" y="17650"/>
                </a:lnTo>
                <a:lnTo>
                  <a:pt x="36928" y="17433"/>
                </a:lnTo>
                <a:lnTo>
                  <a:pt x="36765" y="17270"/>
                </a:lnTo>
                <a:lnTo>
                  <a:pt x="36548" y="17107"/>
                </a:lnTo>
                <a:lnTo>
                  <a:pt x="36113" y="16889"/>
                </a:lnTo>
                <a:lnTo>
                  <a:pt x="35679" y="16781"/>
                </a:lnTo>
                <a:lnTo>
                  <a:pt x="34267" y="16781"/>
                </a:lnTo>
                <a:lnTo>
                  <a:pt x="33833" y="16672"/>
                </a:lnTo>
                <a:lnTo>
                  <a:pt x="33398" y="16455"/>
                </a:lnTo>
                <a:lnTo>
                  <a:pt x="33235" y="16401"/>
                </a:lnTo>
                <a:lnTo>
                  <a:pt x="31715" y="16401"/>
                </a:lnTo>
                <a:lnTo>
                  <a:pt x="31280" y="16346"/>
                </a:lnTo>
                <a:lnTo>
                  <a:pt x="31063" y="16292"/>
                </a:lnTo>
                <a:lnTo>
                  <a:pt x="30846" y="16238"/>
                </a:lnTo>
                <a:lnTo>
                  <a:pt x="30194" y="15912"/>
                </a:lnTo>
                <a:lnTo>
                  <a:pt x="29488" y="15695"/>
                </a:lnTo>
                <a:lnTo>
                  <a:pt x="28782" y="15532"/>
                </a:lnTo>
                <a:lnTo>
                  <a:pt x="28076" y="15369"/>
                </a:lnTo>
                <a:lnTo>
                  <a:pt x="26610" y="15206"/>
                </a:lnTo>
                <a:lnTo>
                  <a:pt x="25198" y="15043"/>
                </a:lnTo>
                <a:lnTo>
                  <a:pt x="24058" y="14935"/>
                </a:lnTo>
                <a:lnTo>
                  <a:pt x="23515" y="14826"/>
                </a:lnTo>
                <a:lnTo>
                  <a:pt x="22972" y="14717"/>
                </a:lnTo>
                <a:lnTo>
                  <a:pt x="22374" y="14554"/>
                </a:lnTo>
                <a:lnTo>
                  <a:pt x="21831" y="14500"/>
                </a:lnTo>
                <a:lnTo>
                  <a:pt x="20691" y="14500"/>
                </a:lnTo>
                <a:lnTo>
                  <a:pt x="20039" y="14446"/>
                </a:lnTo>
                <a:lnTo>
                  <a:pt x="19442" y="14391"/>
                </a:lnTo>
                <a:lnTo>
                  <a:pt x="18845" y="14229"/>
                </a:lnTo>
                <a:lnTo>
                  <a:pt x="18519" y="14066"/>
                </a:lnTo>
                <a:lnTo>
                  <a:pt x="18247" y="13903"/>
                </a:lnTo>
                <a:lnTo>
                  <a:pt x="17976" y="13794"/>
                </a:lnTo>
                <a:lnTo>
                  <a:pt x="17758" y="13740"/>
                </a:lnTo>
                <a:lnTo>
                  <a:pt x="17215" y="13686"/>
                </a:lnTo>
                <a:lnTo>
                  <a:pt x="17215" y="13740"/>
                </a:lnTo>
                <a:lnTo>
                  <a:pt x="17270" y="13848"/>
                </a:lnTo>
                <a:lnTo>
                  <a:pt x="17324" y="14011"/>
                </a:lnTo>
                <a:lnTo>
                  <a:pt x="17433" y="14174"/>
                </a:lnTo>
                <a:lnTo>
                  <a:pt x="17433" y="14229"/>
                </a:lnTo>
                <a:lnTo>
                  <a:pt x="17378" y="14337"/>
                </a:lnTo>
                <a:lnTo>
                  <a:pt x="17107" y="14391"/>
                </a:lnTo>
                <a:lnTo>
                  <a:pt x="16890" y="14337"/>
                </a:lnTo>
                <a:lnTo>
                  <a:pt x="16509" y="14120"/>
                </a:lnTo>
                <a:lnTo>
                  <a:pt x="16509" y="14011"/>
                </a:lnTo>
                <a:lnTo>
                  <a:pt x="16564" y="13957"/>
                </a:lnTo>
                <a:lnTo>
                  <a:pt x="16672" y="13903"/>
                </a:lnTo>
                <a:lnTo>
                  <a:pt x="16781" y="13848"/>
                </a:lnTo>
                <a:lnTo>
                  <a:pt x="16781" y="13794"/>
                </a:lnTo>
                <a:lnTo>
                  <a:pt x="16727" y="13740"/>
                </a:lnTo>
                <a:lnTo>
                  <a:pt x="16292" y="13414"/>
                </a:lnTo>
                <a:lnTo>
                  <a:pt x="15803" y="13197"/>
                </a:lnTo>
                <a:lnTo>
                  <a:pt x="15532" y="13142"/>
                </a:lnTo>
                <a:lnTo>
                  <a:pt x="15260" y="13142"/>
                </a:lnTo>
                <a:lnTo>
                  <a:pt x="14989" y="13197"/>
                </a:lnTo>
                <a:lnTo>
                  <a:pt x="14717" y="13251"/>
                </a:lnTo>
                <a:lnTo>
                  <a:pt x="14500" y="13360"/>
                </a:lnTo>
                <a:lnTo>
                  <a:pt x="14283" y="13414"/>
                </a:lnTo>
                <a:lnTo>
                  <a:pt x="14120" y="13360"/>
                </a:lnTo>
                <a:lnTo>
                  <a:pt x="13903" y="13251"/>
                </a:lnTo>
                <a:lnTo>
                  <a:pt x="13631" y="13088"/>
                </a:lnTo>
                <a:lnTo>
                  <a:pt x="13360" y="12925"/>
                </a:lnTo>
                <a:lnTo>
                  <a:pt x="12708" y="12817"/>
                </a:lnTo>
                <a:lnTo>
                  <a:pt x="12111" y="12708"/>
                </a:lnTo>
                <a:lnTo>
                  <a:pt x="11513" y="12708"/>
                </a:lnTo>
                <a:lnTo>
                  <a:pt x="10319" y="12599"/>
                </a:lnTo>
                <a:lnTo>
                  <a:pt x="8907" y="12599"/>
                </a:lnTo>
                <a:lnTo>
                  <a:pt x="8255" y="12708"/>
                </a:lnTo>
                <a:lnTo>
                  <a:pt x="7604" y="12817"/>
                </a:lnTo>
                <a:lnTo>
                  <a:pt x="6952" y="13034"/>
                </a:lnTo>
                <a:lnTo>
                  <a:pt x="6300" y="13305"/>
                </a:lnTo>
                <a:lnTo>
                  <a:pt x="5703" y="13631"/>
                </a:lnTo>
                <a:lnTo>
                  <a:pt x="5106" y="14011"/>
                </a:lnTo>
                <a:lnTo>
                  <a:pt x="4617" y="14337"/>
                </a:lnTo>
                <a:lnTo>
                  <a:pt x="4074" y="14663"/>
                </a:lnTo>
                <a:lnTo>
                  <a:pt x="3531" y="14935"/>
                </a:lnTo>
                <a:lnTo>
                  <a:pt x="2933" y="15206"/>
                </a:lnTo>
                <a:lnTo>
                  <a:pt x="2553" y="15260"/>
                </a:lnTo>
                <a:lnTo>
                  <a:pt x="2227" y="15260"/>
                </a:lnTo>
                <a:lnTo>
                  <a:pt x="1847" y="15152"/>
                </a:lnTo>
                <a:lnTo>
                  <a:pt x="1576" y="14989"/>
                </a:lnTo>
                <a:lnTo>
                  <a:pt x="1304" y="14772"/>
                </a:lnTo>
                <a:lnTo>
                  <a:pt x="1141" y="14500"/>
                </a:lnTo>
                <a:lnTo>
                  <a:pt x="1087" y="14229"/>
                </a:lnTo>
                <a:lnTo>
                  <a:pt x="1087" y="14066"/>
                </a:lnTo>
                <a:lnTo>
                  <a:pt x="1087" y="13903"/>
                </a:lnTo>
                <a:lnTo>
                  <a:pt x="1521" y="12925"/>
                </a:lnTo>
                <a:lnTo>
                  <a:pt x="1739" y="12491"/>
                </a:lnTo>
                <a:lnTo>
                  <a:pt x="2064" y="12056"/>
                </a:lnTo>
                <a:lnTo>
                  <a:pt x="2336" y="11622"/>
                </a:lnTo>
                <a:lnTo>
                  <a:pt x="2716" y="11296"/>
                </a:lnTo>
                <a:lnTo>
                  <a:pt x="3205" y="10970"/>
                </a:lnTo>
                <a:lnTo>
                  <a:pt x="3694" y="10753"/>
                </a:lnTo>
                <a:lnTo>
                  <a:pt x="4128" y="10590"/>
                </a:lnTo>
                <a:lnTo>
                  <a:pt x="4508" y="10373"/>
                </a:lnTo>
                <a:lnTo>
                  <a:pt x="5323" y="9884"/>
                </a:lnTo>
                <a:lnTo>
                  <a:pt x="5703" y="9613"/>
                </a:lnTo>
                <a:lnTo>
                  <a:pt x="6029" y="9233"/>
                </a:lnTo>
                <a:lnTo>
                  <a:pt x="6246" y="8798"/>
                </a:lnTo>
                <a:lnTo>
                  <a:pt x="6355" y="8364"/>
                </a:lnTo>
                <a:lnTo>
                  <a:pt x="6409" y="7875"/>
                </a:lnTo>
                <a:lnTo>
                  <a:pt x="6409" y="7386"/>
                </a:lnTo>
                <a:lnTo>
                  <a:pt x="6355" y="6897"/>
                </a:lnTo>
                <a:lnTo>
                  <a:pt x="6409" y="6680"/>
                </a:lnTo>
                <a:lnTo>
                  <a:pt x="6463" y="6463"/>
                </a:lnTo>
                <a:lnTo>
                  <a:pt x="5866" y="6409"/>
                </a:lnTo>
                <a:lnTo>
                  <a:pt x="5703" y="6354"/>
                </a:lnTo>
                <a:lnTo>
                  <a:pt x="5594" y="6300"/>
                </a:lnTo>
                <a:lnTo>
                  <a:pt x="5486" y="6192"/>
                </a:lnTo>
                <a:lnTo>
                  <a:pt x="5431" y="6029"/>
                </a:lnTo>
                <a:lnTo>
                  <a:pt x="5377" y="5486"/>
                </a:lnTo>
                <a:lnTo>
                  <a:pt x="5268" y="4888"/>
                </a:lnTo>
                <a:lnTo>
                  <a:pt x="5268" y="4291"/>
                </a:lnTo>
                <a:lnTo>
                  <a:pt x="5323" y="3802"/>
                </a:lnTo>
                <a:lnTo>
                  <a:pt x="5377" y="3639"/>
                </a:lnTo>
                <a:lnTo>
                  <a:pt x="5431" y="3476"/>
                </a:lnTo>
                <a:lnTo>
                  <a:pt x="5594" y="3313"/>
                </a:lnTo>
                <a:lnTo>
                  <a:pt x="5757" y="3205"/>
                </a:lnTo>
                <a:lnTo>
                  <a:pt x="6137" y="2988"/>
                </a:lnTo>
                <a:lnTo>
                  <a:pt x="6463" y="2879"/>
                </a:lnTo>
                <a:lnTo>
                  <a:pt x="6735" y="2825"/>
                </a:lnTo>
                <a:lnTo>
                  <a:pt x="7060" y="2879"/>
                </a:lnTo>
                <a:lnTo>
                  <a:pt x="7332" y="2933"/>
                </a:lnTo>
                <a:lnTo>
                  <a:pt x="7604" y="3042"/>
                </a:lnTo>
                <a:lnTo>
                  <a:pt x="7821" y="3150"/>
                </a:lnTo>
                <a:lnTo>
                  <a:pt x="8038" y="3368"/>
                </a:lnTo>
                <a:lnTo>
                  <a:pt x="8255" y="3639"/>
                </a:lnTo>
                <a:lnTo>
                  <a:pt x="8798" y="4345"/>
                </a:lnTo>
                <a:lnTo>
                  <a:pt x="9396" y="5051"/>
                </a:lnTo>
                <a:lnTo>
                  <a:pt x="9721" y="5431"/>
                </a:lnTo>
                <a:lnTo>
                  <a:pt x="9830" y="5648"/>
                </a:lnTo>
                <a:lnTo>
                  <a:pt x="9884" y="5866"/>
                </a:lnTo>
                <a:lnTo>
                  <a:pt x="10102" y="6300"/>
                </a:lnTo>
                <a:lnTo>
                  <a:pt x="10373" y="6680"/>
                </a:lnTo>
                <a:lnTo>
                  <a:pt x="10699" y="6952"/>
                </a:lnTo>
                <a:lnTo>
                  <a:pt x="11133" y="7169"/>
                </a:lnTo>
                <a:lnTo>
                  <a:pt x="11676" y="7441"/>
                </a:lnTo>
                <a:lnTo>
                  <a:pt x="12219" y="7766"/>
                </a:lnTo>
                <a:lnTo>
                  <a:pt x="12708" y="8146"/>
                </a:lnTo>
                <a:lnTo>
                  <a:pt x="12925" y="8364"/>
                </a:lnTo>
                <a:lnTo>
                  <a:pt x="13088" y="8581"/>
                </a:lnTo>
                <a:lnTo>
                  <a:pt x="13305" y="8798"/>
                </a:lnTo>
                <a:lnTo>
                  <a:pt x="13577" y="8907"/>
                </a:lnTo>
                <a:lnTo>
                  <a:pt x="13903" y="9015"/>
                </a:lnTo>
                <a:lnTo>
                  <a:pt x="14174" y="9015"/>
                </a:lnTo>
                <a:lnTo>
                  <a:pt x="15478" y="9124"/>
                </a:lnTo>
                <a:lnTo>
                  <a:pt x="15966" y="9178"/>
                </a:lnTo>
                <a:lnTo>
                  <a:pt x="16347" y="9287"/>
                </a:lnTo>
                <a:lnTo>
                  <a:pt x="16727" y="9395"/>
                </a:lnTo>
                <a:lnTo>
                  <a:pt x="17053" y="9558"/>
                </a:lnTo>
                <a:lnTo>
                  <a:pt x="17921" y="10047"/>
                </a:lnTo>
                <a:lnTo>
                  <a:pt x="18193" y="10156"/>
                </a:lnTo>
                <a:lnTo>
                  <a:pt x="18410" y="10156"/>
                </a:lnTo>
                <a:lnTo>
                  <a:pt x="18736" y="10047"/>
                </a:lnTo>
                <a:lnTo>
                  <a:pt x="19062" y="10101"/>
                </a:lnTo>
                <a:lnTo>
                  <a:pt x="20419" y="10482"/>
                </a:lnTo>
                <a:lnTo>
                  <a:pt x="21071" y="10753"/>
                </a:lnTo>
                <a:lnTo>
                  <a:pt x="21397" y="10862"/>
                </a:lnTo>
                <a:lnTo>
                  <a:pt x="21723" y="11079"/>
                </a:lnTo>
                <a:lnTo>
                  <a:pt x="21994" y="11296"/>
                </a:lnTo>
                <a:lnTo>
                  <a:pt x="22157" y="11350"/>
                </a:lnTo>
                <a:lnTo>
                  <a:pt x="22266" y="11350"/>
                </a:lnTo>
                <a:lnTo>
                  <a:pt x="22374" y="11296"/>
                </a:lnTo>
                <a:lnTo>
                  <a:pt x="22537" y="11242"/>
                </a:lnTo>
                <a:lnTo>
                  <a:pt x="22754" y="11242"/>
                </a:lnTo>
                <a:lnTo>
                  <a:pt x="22863" y="11296"/>
                </a:lnTo>
                <a:lnTo>
                  <a:pt x="23026" y="11459"/>
                </a:lnTo>
                <a:lnTo>
                  <a:pt x="23298" y="11622"/>
                </a:lnTo>
                <a:lnTo>
                  <a:pt x="23623" y="11731"/>
                </a:lnTo>
                <a:lnTo>
                  <a:pt x="24003" y="11785"/>
                </a:lnTo>
                <a:lnTo>
                  <a:pt x="24329" y="11785"/>
                </a:lnTo>
                <a:lnTo>
                  <a:pt x="24818" y="11839"/>
                </a:lnTo>
                <a:lnTo>
                  <a:pt x="25252" y="11948"/>
                </a:lnTo>
                <a:lnTo>
                  <a:pt x="26176" y="12219"/>
                </a:lnTo>
                <a:lnTo>
                  <a:pt x="27099" y="12491"/>
                </a:lnTo>
                <a:lnTo>
                  <a:pt x="27588" y="12599"/>
                </a:lnTo>
                <a:lnTo>
                  <a:pt x="28076" y="12599"/>
                </a:lnTo>
                <a:lnTo>
                  <a:pt x="28131" y="12654"/>
                </a:lnTo>
                <a:lnTo>
                  <a:pt x="28239" y="12708"/>
                </a:lnTo>
                <a:lnTo>
                  <a:pt x="28511" y="12871"/>
                </a:lnTo>
                <a:lnTo>
                  <a:pt x="28837" y="12980"/>
                </a:lnTo>
                <a:lnTo>
                  <a:pt x="29434" y="13142"/>
                </a:lnTo>
                <a:lnTo>
                  <a:pt x="30140" y="13251"/>
                </a:lnTo>
                <a:lnTo>
                  <a:pt x="30520" y="13305"/>
                </a:lnTo>
                <a:lnTo>
                  <a:pt x="30792" y="13468"/>
                </a:lnTo>
                <a:lnTo>
                  <a:pt x="31063" y="13631"/>
                </a:lnTo>
                <a:lnTo>
                  <a:pt x="31389" y="13740"/>
                </a:lnTo>
                <a:lnTo>
                  <a:pt x="31986" y="13848"/>
                </a:lnTo>
                <a:lnTo>
                  <a:pt x="32584" y="13957"/>
                </a:lnTo>
                <a:lnTo>
                  <a:pt x="32855" y="14011"/>
                </a:lnTo>
                <a:lnTo>
                  <a:pt x="33181" y="14120"/>
                </a:lnTo>
                <a:lnTo>
                  <a:pt x="33561" y="14229"/>
                </a:lnTo>
                <a:lnTo>
                  <a:pt x="33941" y="14283"/>
                </a:lnTo>
                <a:lnTo>
                  <a:pt x="34376" y="14337"/>
                </a:lnTo>
                <a:lnTo>
                  <a:pt x="34593" y="14446"/>
                </a:lnTo>
                <a:lnTo>
                  <a:pt x="34756" y="14554"/>
                </a:lnTo>
                <a:lnTo>
                  <a:pt x="34919" y="14609"/>
                </a:lnTo>
                <a:lnTo>
                  <a:pt x="35136" y="14663"/>
                </a:lnTo>
                <a:lnTo>
                  <a:pt x="35516" y="14772"/>
                </a:lnTo>
                <a:lnTo>
                  <a:pt x="35950" y="14772"/>
                </a:lnTo>
                <a:lnTo>
                  <a:pt x="36385" y="14880"/>
                </a:lnTo>
                <a:lnTo>
                  <a:pt x="36874" y="15043"/>
                </a:lnTo>
                <a:lnTo>
                  <a:pt x="37362" y="15206"/>
                </a:lnTo>
                <a:lnTo>
                  <a:pt x="38394" y="15423"/>
                </a:lnTo>
                <a:lnTo>
                  <a:pt x="38720" y="15478"/>
                </a:lnTo>
                <a:lnTo>
                  <a:pt x="38829" y="15423"/>
                </a:lnTo>
                <a:lnTo>
                  <a:pt x="38991" y="15315"/>
                </a:lnTo>
                <a:lnTo>
                  <a:pt x="39100" y="15206"/>
                </a:lnTo>
                <a:lnTo>
                  <a:pt x="39209" y="15097"/>
                </a:lnTo>
                <a:lnTo>
                  <a:pt x="39426" y="15097"/>
                </a:lnTo>
                <a:lnTo>
                  <a:pt x="39589" y="15206"/>
                </a:lnTo>
                <a:lnTo>
                  <a:pt x="39752" y="15369"/>
                </a:lnTo>
                <a:lnTo>
                  <a:pt x="40023" y="15532"/>
                </a:lnTo>
                <a:lnTo>
                  <a:pt x="40240" y="15695"/>
                </a:lnTo>
                <a:lnTo>
                  <a:pt x="40784" y="15803"/>
                </a:lnTo>
                <a:lnTo>
                  <a:pt x="41435" y="15966"/>
                </a:lnTo>
                <a:lnTo>
                  <a:pt x="42087" y="16075"/>
                </a:lnTo>
                <a:lnTo>
                  <a:pt x="42684" y="16292"/>
                </a:lnTo>
                <a:lnTo>
                  <a:pt x="43010" y="16401"/>
                </a:lnTo>
                <a:lnTo>
                  <a:pt x="43282" y="16618"/>
                </a:lnTo>
                <a:lnTo>
                  <a:pt x="43444" y="16672"/>
                </a:lnTo>
                <a:lnTo>
                  <a:pt x="43607" y="16727"/>
                </a:lnTo>
                <a:lnTo>
                  <a:pt x="43770" y="16727"/>
                </a:lnTo>
                <a:lnTo>
                  <a:pt x="43933" y="16672"/>
                </a:lnTo>
                <a:lnTo>
                  <a:pt x="44205" y="16618"/>
                </a:lnTo>
                <a:lnTo>
                  <a:pt x="44531" y="16618"/>
                </a:lnTo>
                <a:lnTo>
                  <a:pt x="44802" y="16672"/>
                </a:lnTo>
                <a:lnTo>
                  <a:pt x="45074" y="16781"/>
                </a:lnTo>
                <a:lnTo>
                  <a:pt x="45508" y="16944"/>
                </a:lnTo>
                <a:lnTo>
                  <a:pt x="45942" y="17107"/>
                </a:lnTo>
                <a:lnTo>
                  <a:pt x="46377" y="17215"/>
                </a:lnTo>
                <a:lnTo>
                  <a:pt x="47083" y="17215"/>
                </a:lnTo>
                <a:lnTo>
                  <a:pt x="47246" y="17324"/>
                </a:lnTo>
                <a:lnTo>
                  <a:pt x="47463" y="17541"/>
                </a:lnTo>
                <a:lnTo>
                  <a:pt x="47680" y="17704"/>
                </a:lnTo>
                <a:lnTo>
                  <a:pt x="47843" y="17758"/>
                </a:lnTo>
                <a:lnTo>
                  <a:pt x="47952" y="17758"/>
                </a:lnTo>
                <a:lnTo>
                  <a:pt x="48115" y="17650"/>
                </a:lnTo>
                <a:lnTo>
                  <a:pt x="48278" y="17487"/>
                </a:lnTo>
                <a:lnTo>
                  <a:pt x="48332" y="17433"/>
                </a:lnTo>
                <a:lnTo>
                  <a:pt x="48440" y="17487"/>
                </a:lnTo>
                <a:lnTo>
                  <a:pt x="48549" y="17541"/>
                </a:lnTo>
                <a:lnTo>
                  <a:pt x="48603" y="17650"/>
                </a:lnTo>
                <a:lnTo>
                  <a:pt x="48658" y="17867"/>
                </a:lnTo>
                <a:lnTo>
                  <a:pt x="48821" y="18030"/>
                </a:lnTo>
                <a:lnTo>
                  <a:pt x="49201" y="18030"/>
                </a:lnTo>
                <a:lnTo>
                  <a:pt x="49309" y="17921"/>
                </a:lnTo>
                <a:lnTo>
                  <a:pt x="49364" y="17867"/>
                </a:lnTo>
                <a:lnTo>
                  <a:pt x="49364" y="17758"/>
                </a:lnTo>
                <a:lnTo>
                  <a:pt x="49309" y="17650"/>
                </a:lnTo>
                <a:lnTo>
                  <a:pt x="49255" y="17487"/>
                </a:lnTo>
                <a:lnTo>
                  <a:pt x="49255" y="17378"/>
                </a:lnTo>
                <a:lnTo>
                  <a:pt x="49255" y="17270"/>
                </a:lnTo>
                <a:lnTo>
                  <a:pt x="49472" y="17433"/>
                </a:lnTo>
                <a:lnTo>
                  <a:pt x="49744" y="17595"/>
                </a:lnTo>
                <a:lnTo>
                  <a:pt x="50233" y="17813"/>
                </a:lnTo>
                <a:lnTo>
                  <a:pt x="50776" y="17921"/>
                </a:lnTo>
                <a:lnTo>
                  <a:pt x="51264" y="17976"/>
                </a:lnTo>
                <a:lnTo>
                  <a:pt x="51699" y="17921"/>
                </a:lnTo>
                <a:lnTo>
                  <a:pt x="52079" y="17867"/>
                </a:lnTo>
                <a:lnTo>
                  <a:pt x="52513" y="17758"/>
                </a:lnTo>
                <a:lnTo>
                  <a:pt x="52676" y="17758"/>
                </a:lnTo>
                <a:lnTo>
                  <a:pt x="52839" y="17813"/>
                </a:lnTo>
                <a:lnTo>
                  <a:pt x="53219" y="17867"/>
                </a:lnTo>
                <a:lnTo>
                  <a:pt x="53599" y="17921"/>
                </a:lnTo>
                <a:lnTo>
                  <a:pt x="53925" y="17867"/>
                </a:lnTo>
                <a:lnTo>
                  <a:pt x="54251" y="17813"/>
                </a:lnTo>
                <a:lnTo>
                  <a:pt x="54903" y="17595"/>
                </a:lnTo>
                <a:lnTo>
                  <a:pt x="55554" y="17433"/>
                </a:lnTo>
                <a:lnTo>
                  <a:pt x="55880" y="17324"/>
                </a:lnTo>
                <a:lnTo>
                  <a:pt x="56152" y="17215"/>
                </a:lnTo>
                <a:lnTo>
                  <a:pt x="56695" y="16889"/>
                </a:lnTo>
                <a:lnTo>
                  <a:pt x="57238" y="16455"/>
                </a:lnTo>
                <a:lnTo>
                  <a:pt x="57781" y="16129"/>
                </a:lnTo>
                <a:lnTo>
                  <a:pt x="57889" y="15966"/>
                </a:lnTo>
                <a:lnTo>
                  <a:pt x="57998" y="15803"/>
                </a:lnTo>
                <a:lnTo>
                  <a:pt x="58052" y="15640"/>
                </a:lnTo>
                <a:lnTo>
                  <a:pt x="58052" y="15532"/>
                </a:lnTo>
                <a:lnTo>
                  <a:pt x="58378" y="15260"/>
                </a:lnTo>
                <a:lnTo>
                  <a:pt x="58650" y="15043"/>
                </a:lnTo>
                <a:lnTo>
                  <a:pt x="59301" y="14717"/>
                </a:lnTo>
                <a:lnTo>
                  <a:pt x="59953" y="14446"/>
                </a:lnTo>
                <a:lnTo>
                  <a:pt x="60659" y="14283"/>
                </a:lnTo>
                <a:lnTo>
                  <a:pt x="61202" y="14174"/>
                </a:lnTo>
                <a:lnTo>
                  <a:pt x="61474" y="14066"/>
                </a:lnTo>
                <a:lnTo>
                  <a:pt x="61582" y="14011"/>
                </a:lnTo>
                <a:lnTo>
                  <a:pt x="61691" y="13957"/>
                </a:lnTo>
                <a:lnTo>
                  <a:pt x="61854" y="13631"/>
                </a:lnTo>
                <a:lnTo>
                  <a:pt x="61962" y="13468"/>
                </a:lnTo>
                <a:lnTo>
                  <a:pt x="62071" y="13414"/>
                </a:lnTo>
                <a:lnTo>
                  <a:pt x="62180" y="13360"/>
                </a:lnTo>
                <a:lnTo>
                  <a:pt x="62342" y="13414"/>
                </a:lnTo>
                <a:lnTo>
                  <a:pt x="62342" y="13523"/>
                </a:lnTo>
                <a:lnTo>
                  <a:pt x="62288" y="13740"/>
                </a:lnTo>
                <a:lnTo>
                  <a:pt x="62342" y="13957"/>
                </a:lnTo>
                <a:lnTo>
                  <a:pt x="62451" y="14011"/>
                </a:lnTo>
                <a:lnTo>
                  <a:pt x="62560" y="14066"/>
                </a:lnTo>
                <a:lnTo>
                  <a:pt x="62723" y="14011"/>
                </a:lnTo>
                <a:lnTo>
                  <a:pt x="63320" y="13957"/>
                </a:lnTo>
                <a:lnTo>
                  <a:pt x="63809" y="13957"/>
                </a:lnTo>
                <a:lnTo>
                  <a:pt x="64352" y="14011"/>
                </a:lnTo>
                <a:lnTo>
                  <a:pt x="64786" y="14174"/>
                </a:lnTo>
                <a:lnTo>
                  <a:pt x="65275" y="14391"/>
                </a:lnTo>
                <a:lnTo>
                  <a:pt x="65709" y="14717"/>
                </a:lnTo>
                <a:lnTo>
                  <a:pt x="66144" y="15043"/>
                </a:lnTo>
                <a:lnTo>
                  <a:pt x="66524" y="15369"/>
                </a:lnTo>
                <a:lnTo>
                  <a:pt x="66850" y="15803"/>
                </a:lnTo>
                <a:lnTo>
                  <a:pt x="67121" y="16238"/>
                </a:lnTo>
                <a:lnTo>
                  <a:pt x="67230" y="16672"/>
                </a:lnTo>
                <a:lnTo>
                  <a:pt x="67230" y="17107"/>
                </a:lnTo>
                <a:lnTo>
                  <a:pt x="67176" y="17487"/>
                </a:lnTo>
                <a:lnTo>
                  <a:pt x="66958" y="17921"/>
                </a:lnTo>
                <a:lnTo>
                  <a:pt x="66632" y="18247"/>
                </a:lnTo>
                <a:lnTo>
                  <a:pt x="66144" y="18573"/>
                </a:lnTo>
                <a:lnTo>
                  <a:pt x="65818" y="18790"/>
                </a:lnTo>
                <a:lnTo>
                  <a:pt x="65492" y="18899"/>
                </a:lnTo>
                <a:lnTo>
                  <a:pt x="64949" y="19062"/>
                </a:lnTo>
                <a:lnTo>
                  <a:pt x="64515" y="19279"/>
                </a:lnTo>
                <a:lnTo>
                  <a:pt x="64080" y="19605"/>
                </a:lnTo>
                <a:lnTo>
                  <a:pt x="63754" y="19931"/>
                </a:lnTo>
                <a:lnTo>
                  <a:pt x="63429" y="20311"/>
                </a:lnTo>
                <a:lnTo>
                  <a:pt x="63211" y="20799"/>
                </a:lnTo>
                <a:lnTo>
                  <a:pt x="63048" y="21342"/>
                </a:lnTo>
                <a:lnTo>
                  <a:pt x="62994" y="21940"/>
                </a:lnTo>
                <a:lnTo>
                  <a:pt x="62723" y="21451"/>
                </a:lnTo>
                <a:lnTo>
                  <a:pt x="62560" y="20962"/>
                </a:lnTo>
                <a:lnTo>
                  <a:pt x="62505" y="20745"/>
                </a:lnTo>
                <a:lnTo>
                  <a:pt x="62505" y="20528"/>
                </a:lnTo>
                <a:lnTo>
                  <a:pt x="62560" y="20311"/>
                </a:lnTo>
                <a:lnTo>
                  <a:pt x="62614" y="20148"/>
                </a:lnTo>
                <a:lnTo>
                  <a:pt x="62777" y="19822"/>
                </a:lnTo>
                <a:lnTo>
                  <a:pt x="62885" y="19550"/>
                </a:lnTo>
                <a:lnTo>
                  <a:pt x="62885" y="19333"/>
                </a:lnTo>
                <a:lnTo>
                  <a:pt x="62831" y="19062"/>
                </a:lnTo>
                <a:lnTo>
                  <a:pt x="62723" y="18844"/>
                </a:lnTo>
                <a:lnTo>
                  <a:pt x="62614" y="18627"/>
                </a:lnTo>
                <a:lnTo>
                  <a:pt x="62342" y="18138"/>
                </a:lnTo>
                <a:lnTo>
                  <a:pt x="62071" y="18464"/>
                </a:lnTo>
                <a:lnTo>
                  <a:pt x="61908" y="18736"/>
                </a:lnTo>
                <a:lnTo>
                  <a:pt x="61582" y="19388"/>
                </a:lnTo>
                <a:lnTo>
                  <a:pt x="61365" y="20039"/>
                </a:lnTo>
                <a:lnTo>
                  <a:pt x="61311" y="20745"/>
                </a:lnTo>
                <a:lnTo>
                  <a:pt x="61311" y="21397"/>
                </a:lnTo>
                <a:lnTo>
                  <a:pt x="61419" y="22048"/>
                </a:lnTo>
                <a:lnTo>
                  <a:pt x="61636" y="22591"/>
                </a:lnTo>
                <a:lnTo>
                  <a:pt x="61908" y="23135"/>
                </a:lnTo>
                <a:lnTo>
                  <a:pt x="62614" y="24221"/>
                </a:lnTo>
                <a:lnTo>
                  <a:pt x="62831" y="24655"/>
                </a:lnTo>
                <a:lnTo>
                  <a:pt x="62994" y="25035"/>
                </a:lnTo>
                <a:lnTo>
                  <a:pt x="63048" y="25415"/>
                </a:lnTo>
                <a:lnTo>
                  <a:pt x="63048" y="25795"/>
                </a:lnTo>
                <a:lnTo>
                  <a:pt x="62994" y="26176"/>
                </a:lnTo>
                <a:lnTo>
                  <a:pt x="62885" y="26556"/>
                </a:lnTo>
                <a:lnTo>
                  <a:pt x="62668" y="26936"/>
                </a:lnTo>
                <a:lnTo>
                  <a:pt x="62342" y="27316"/>
                </a:lnTo>
                <a:lnTo>
                  <a:pt x="61908" y="27750"/>
                </a:lnTo>
                <a:lnTo>
                  <a:pt x="61636" y="27968"/>
                </a:lnTo>
                <a:lnTo>
                  <a:pt x="61365" y="28131"/>
                </a:lnTo>
                <a:lnTo>
                  <a:pt x="61093" y="28239"/>
                </a:lnTo>
                <a:lnTo>
                  <a:pt x="60768" y="28348"/>
                </a:lnTo>
                <a:lnTo>
                  <a:pt x="60116" y="28511"/>
                </a:lnTo>
                <a:lnTo>
                  <a:pt x="60225" y="28619"/>
                </a:lnTo>
                <a:lnTo>
                  <a:pt x="60387" y="28674"/>
                </a:lnTo>
                <a:lnTo>
                  <a:pt x="60659" y="28728"/>
                </a:lnTo>
                <a:lnTo>
                  <a:pt x="60931" y="28728"/>
                </a:lnTo>
                <a:lnTo>
                  <a:pt x="61093" y="28782"/>
                </a:lnTo>
                <a:lnTo>
                  <a:pt x="61202" y="28836"/>
                </a:lnTo>
                <a:lnTo>
                  <a:pt x="60931" y="29054"/>
                </a:lnTo>
                <a:lnTo>
                  <a:pt x="60659" y="29162"/>
                </a:lnTo>
                <a:lnTo>
                  <a:pt x="60387" y="29217"/>
                </a:lnTo>
                <a:lnTo>
                  <a:pt x="60116" y="29217"/>
                </a:lnTo>
                <a:lnTo>
                  <a:pt x="59464" y="29162"/>
                </a:lnTo>
                <a:lnTo>
                  <a:pt x="59193" y="29162"/>
                </a:lnTo>
                <a:lnTo>
                  <a:pt x="58867" y="29271"/>
                </a:lnTo>
                <a:lnTo>
                  <a:pt x="59193" y="29434"/>
                </a:lnTo>
                <a:lnTo>
                  <a:pt x="59464" y="29542"/>
                </a:lnTo>
                <a:lnTo>
                  <a:pt x="60062" y="29597"/>
                </a:lnTo>
                <a:lnTo>
                  <a:pt x="60333" y="29597"/>
                </a:lnTo>
                <a:lnTo>
                  <a:pt x="60605" y="29542"/>
                </a:lnTo>
                <a:lnTo>
                  <a:pt x="61202" y="29380"/>
                </a:lnTo>
                <a:lnTo>
                  <a:pt x="61745" y="29162"/>
                </a:lnTo>
                <a:lnTo>
                  <a:pt x="62017" y="29108"/>
                </a:lnTo>
                <a:lnTo>
                  <a:pt x="62288" y="29108"/>
                </a:lnTo>
                <a:lnTo>
                  <a:pt x="62451" y="29054"/>
                </a:lnTo>
                <a:lnTo>
                  <a:pt x="62560" y="28999"/>
                </a:lnTo>
                <a:lnTo>
                  <a:pt x="62777" y="28782"/>
                </a:lnTo>
                <a:lnTo>
                  <a:pt x="63048" y="28619"/>
                </a:lnTo>
                <a:lnTo>
                  <a:pt x="63211" y="28565"/>
                </a:lnTo>
                <a:lnTo>
                  <a:pt x="63374" y="28565"/>
                </a:lnTo>
                <a:lnTo>
                  <a:pt x="63483" y="28511"/>
                </a:lnTo>
                <a:lnTo>
                  <a:pt x="63537" y="28402"/>
                </a:lnTo>
                <a:lnTo>
                  <a:pt x="63537" y="28239"/>
                </a:lnTo>
                <a:lnTo>
                  <a:pt x="63483" y="28131"/>
                </a:lnTo>
                <a:lnTo>
                  <a:pt x="63374" y="27968"/>
                </a:lnTo>
                <a:lnTo>
                  <a:pt x="63320" y="27859"/>
                </a:lnTo>
                <a:lnTo>
                  <a:pt x="63374" y="27696"/>
                </a:lnTo>
                <a:lnTo>
                  <a:pt x="63429" y="27587"/>
                </a:lnTo>
                <a:lnTo>
                  <a:pt x="63646" y="27207"/>
                </a:lnTo>
                <a:lnTo>
                  <a:pt x="63863" y="26773"/>
                </a:lnTo>
                <a:lnTo>
                  <a:pt x="63972" y="26393"/>
                </a:lnTo>
                <a:lnTo>
                  <a:pt x="64080" y="25958"/>
                </a:lnTo>
                <a:lnTo>
                  <a:pt x="64134" y="25578"/>
                </a:lnTo>
                <a:lnTo>
                  <a:pt x="64134" y="25144"/>
                </a:lnTo>
                <a:lnTo>
                  <a:pt x="64080" y="24709"/>
                </a:lnTo>
                <a:lnTo>
                  <a:pt x="64026" y="24275"/>
                </a:lnTo>
                <a:lnTo>
                  <a:pt x="63917" y="23732"/>
                </a:lnTo>
                <a:lnTo>
                  <a:pt x="63917" y="23243"/>
                </a:lnTo>
                <a:lnTo>
                  <a:pt x="63972" y="22809"/>
                </a:lnTo>
                <a:lnTo>
                  <a:pt x="64134" y="22429"/>
                </a:lnTo>
                <a:lnTo>
                  <a:pt x="64352" y="22103"/>
                </a:lnTo>
                <a:lnTo>
                  <a:pt x="64678" y="21777"/>
                </a:lnTo>
                <a:lnTo>
                  <a:pt x="65058" y="21505"/>
                </a:lnTo>
                <a:lnTo>
                  <a:pt x="65601" y="21234"/>
                </a:lnTo>
                <a:lnTo>
                  <a:pt x="66252" y="20908"/>
                </a:lnTo>
                <a:lnTo>
                  <a:pt x="66795" y="20474"/>
                </a:lnTo>
                <a:lnTo>
                  <a:pt x="67230" y="19985"/>
                </a:lnTo>
                <a:lnTo>
                  <a:pt x="67556" y="19442"/>
                </a:lnTo>
                <a:lnTo>
                  <a:pt x="67827" y="18899"/>
                </a:lnTo>
                <a:lnTo>
                  <a:pt x="67990" y="18301"/>
                </a:lnTo>
                <a:lnTo>
                  <a:pt x="68153" y="17650"/>
                </a:lnTo>
                <a:lnTo>
                  <a:pt x="68207" y="16998"/>
                </a:lnTo>
                <a:lnTo>
                  <a:pt x="68262" y="16455"/>
                </a:lnTo>
                <a:lnTo>
                  <a:pt x="68153" y="15912"/>
                </a:lnTo>
                <a:lnTo>
                  <a:pt x="68044" y="15423"/>
                </a:lnTo>
                <a:lnTo>
                  <a:pt x="67827" y="14935"/>
                </a:lnTo>
                <a:lnTo>
                  <a:pt x="67501" y="14500"/>
                </a:lnTo>
                <a:lnTo>
                  <a:pt x="67176" y="14066"/>
                </a:lnTo>
                <a:lnTo>
                  <a:pt x="66795" y="13686"/>
                </a:lnTo>
                <a:lnTo>
                  <a:pt x="66307" y="13360"/>
                </a:lnTo>
                <a:lnTo>
                  <a:pt x="65709" y="12980"/>
                </a:lnTo>
                <a:lnTo>
                  <a:pt x="65112" y="12654"/>
                </a:lnTo>
                <a:lnTo>
                  <a:pt x="64460" y="12382"/>
                </a:lnTo>
                <a:lnTo>
                  <a:pt x="63863" y="12165"/>
                </a:lnTo>
                <a:lnTo>
                  <a:pt x="63157" y="12056"/>
                </a:lnTo>
                <a:lnTo>
                  <a:pt x="62505" y="12056"/>
                </a:lnTo>
                <a:lnTo>
                  <a:pt x="61799" y="12165"/>
                </a:lnTo>
                <a:lnTo>
                  <a:pt x="61419" y="12274"/>
                </a:lnTo>
                <a:lnTo>
                  <a:pt x="61093" y="12382"/>
                </a:lnTo>
                <a:lnTo>
                  <a:pt x="60876" y="12437"/>
                </a:lnTo>
                <a:lnTo>
                  <a:pt x="60333" y="12437"/>
                </a:lnTo>
                <a:lnTo>
                  <a:pt x="59899" y="12545"/>
                </a:lnTo>
                <a:lnTo>
                  <a:pt x="59464" y="12654"/>
                </a:lnTo>
                <a:lnTo>
                  <a:pt x="59084" y="12762"/>
                </a:lnTo>
                <a:lnTo>
                  <a:pt x="58704" y="12925"/>
                </a:lnTo>
                <a:lnTo>
                  <a:pt x="58378" y="13142"/>
                </a:lnTo>
                <a:lnTo>
                  <a:pt x="58052" y="13414"/>
                </a:lnTo>
                <a:lnTo>
                  <a:pt x="57781" y="13740"/>
                </a:lnTo>
                <a:lnTo>
                  <a:pt x="57564" y="14120"/>
                </a:lnTo>
                <a:lnTo>
                  <a:pt x="57401" y="14337"/>
                </a:lnTo>
                <a:lnTo>
                  <a:pt x="57238" y="14554"/>
                </a:lnTo>
                <a:lnTo>
                  <a:pt x="57021" y="14717"/>
                </a:lnTo>
                <a:lnTo>
                  <a:pt x="56803" y="14826"/>
                </a:lnTo>
                <a:lnTo>
                  <a:pt x="56423" y="14989"/>
                </a:lnTo>
                <a:lnTo>
                  <a:pt x="56043" y="15260"/>
                </a:lnTo>
                <a:lnTo>
                  <a:pt x="55826" y="15423"/>
                </a:lnTo>
                <a:lnTo>
                  <a:pt x="55663" y="15586"/>
                </a:lnTo>
                <a:lnTo>
                  <a:pt x="55609" y="15695"/>
                </a:lnTo>
                <a:lnTo>
                  <a:pt x="55609" y="15803"/>
                </a:lnTo>
                <a:lnTo>
                  <a:pt x="55609" y="15912"/>
                </a:lnTo>
                <a:lnTo>
                  <a:pt x="55717" y="16075"/>
                </a:lnTo>
                <a:lnTo>
                  <a:pt x="55391" y="16075"/>
                </a:lnTo>
                <a:lnTo>
                  <a:pt x="55120" y="16021"/>
                </a:lnTo>
                <a:lnTo>
                  <a:pt x="54848" y="15912"/>
                </a:lnTo>
                <a:lnTo>
                  <a:pt x="54523" y="15912"/>
                </a:lnTo>
                <a:lnTo>
                  <a:pt x="53762" y="16021"/>
                </a:lnTo>
                <a:lnTo>
                  <a:pt x="53002" y="16021"/>
                </a:lnTo>
                <a:lnTo>
                  <a:pt x="52242" y="16075"/>
                </a:lnTo>
                <a:lnTo>
                  <a:pt x="51482" y="16129"/>
                </a:lnTo>
                <a:lnTo>
                  <a:pt x="50830" y="16129"/>
                </a:lnTo>
                <a:lnTo>
                  <a:pt x="50178" y="16075"/>
                </a:lnTo>
                <a:lnTo>
                  <a:pt x="49798" y="15966"/>
                </a:lnTo>
                <a:lnTo>
                  <a:pt x="48984" y="15966"/>
                </a:lnTo>
                <a:lnTo>
                  <a:pt x="48603" y="16075"/>
                </a:lnTo>
                <a:lnTo>
                  <a:pt x="48332" y="16184"/>
                </a:lnTo>
                <a:lnTo>
                  <a:pt x="47897" y="16184"/>
                </a:lnTo>
                <a:lnTo>
                  <a:pt x="47735" y="16129"/>
                </a:lnTo>
                <a:lnTo>
                  <a:pt x="47626" y="16021"/>
                </a:lnTo>
                <a:lnTo>
                  <a:pt x="47572" y="15858"/>
                </a:lnTo>
                <a:lnTo>
                  <a:pt x="47409" y="15586"/>
                </a:lnTo>
                <a:lnTo>
                  <a:pt x="47191" y="15423"/>
                </a:lnTo>
                <a:lnTo>
                  <a:pt x="46974" y="15369"/>
                </a:lnTo>
                <a:lnTo>
                  <a:pt x="46703" y="15260"/>
                </a:lnTo>
                <a:lnTo>
                  <a:pt x="45617" y="14880"/>
                </a:lnTo>
                <a:lnTo>
                  <a:pt x="44476" y="14609"/>
                </a:lnTo>
                <a:lnTo>
                  <a:pt x="43282" y="14391"/>
                </a:lnTo>
                <a:lnTo>
                  <a:pt x="42684" y="14337"/>
                </a:lnTo>
                <a:lnTo>
                  <a:pt x="41598" y="14337"/>
                </a:lnTo>
                <a:lnTo>
                  <a:pt x="41381" y="14229"/>
                </a:lnTo>
                <a:lnTo>
                  <a:pt x="41164" y="14066"/>
                </a:lnTo>
                <a:lnTo>
                  <a:pt x="40186" y="13686"/>
                </a:lnTo>
                <a:lnTo>
                  <a:pt x="39209" y="13305"/>
                </a:lnTo>
                <a:lnTo>
                  <a:pt x="38720" y="13305"/>
                </a:lnTo>
                <a:lnTo>
                  <a:pt x="38286" y="13197"/>
                </a:lnTo>
                <a:lnTo>
                  <a:pt x="37417" y="12980"/>
                </a:lnTo>
                <a:lnTo>
                  <a:pt x="35625" y="12491"/>
                </a:lnTo>
                <a:lnTo>
                  <a:pt x="34756" y="12219"/>
                </a:lnTo>
                <a:lnTo>
                  <a:pt x="33833" y="12056"/>
                </a:lnTo>
                <a:lnTo>
                  <a:pt x="33452" y="12002"/>
                </a:lnTo>
                <a:lnTo>
                  <a:pt x="33127" y="12002"/>
                </a:lnTo>
                <a:lnTo>
                  <a:pt x="32964" y="12056"/>
                </a:lnTo>
                <a:lnTo>
                  <a:pt x="32801" y="12165"/>
                </a:lnTo>
                <a:lnTo>
                  <a:pt x="32638" y="12274"/>
                </a:lnTo>
                <a:lnTo>
                  <a:pt x="32529" y="12437"/>
                </a:lnTo>
                <a:lnTo>
                  <a:pt x="32366" y="12165"/>
                </a:lnTo>
                <a:lnTo>
                  <a:pt x="32258" y="11948"/>
                </a:lnTo>
                <a:lnTo>
                  <a:pt x="32149" y="11731"/>
                </a:lnTo>
                <a:lnTo>
                  <a:pt x="32041" y="11676"/>
                </a:lnTo>
                <a:lnTo>
                  <a:pt x="31878" y="11622"/>
                </a:lnTo>
                <a:lnTo>
                  <a:pt x="28565" y="10753"/>
                </a:lnTo>
                <a:lnTo>
                  <a:pt x="28348" y="10753"/>
                </a:lnTo>
                <a:lnTo>
                  <a:pt x="28239" y="10807"/>
                </a:lnTo>
                <a:lnTo>
                  <a:pt x="28185" y="10970"/>
                </a:lnTo>
                <a:lnTo>
                  <a:pt x="28185" y="11133"/>
                </a:lnTo>
                <a:lnTo>
                  <a:pt x="27968" y="11025"/>
                </a:lnTo>
                <a:lnTo>
                  <a:pt x="27425" y="10644"/>
                </a:lnTo>
                <a:lnTo>
                  <a:pt x="27099" y="10427"/>
                </a:lnTo>
                <a:lnTo>
                  <a:pt x="26827" y="10264"/>
                </a:lnTo>
                <a:lnTo>
                  <a:pt x="26501" y="10101"/>
                </a:lnTo>
                <a:lnTo>
                  <a:pt x="26176" y="10047"/>
                </a:lnTo>
                <a:lnTo>
                  <a:pt x="25850" y="10101"/>
                </a:lnTo>
                <a:lnTo>
                  <a:pt x="25415" y="10210"/>
                </a:lnTo>
                <a:lnTo>
                  <a:pt x="25307" y="10156"/>
                </a:lnTo>
                <a:lnTo>
                  <a:pt x="25144" y="10047"/>
                </a:lnTo>
                <a:lnTo>
                  <a:pt x="25035" y="9884"/>
                </a:lnTo>
                <a:lnTo>
                  <a:pt x="24927" y="9776"/>
                </a:lnTo>
                <a:lnTo>
                  <a:pt x="24601" y="9613"/>
                </a:lnTo>
                <a:lnTo>
                  <a:pt x="24221" y="9504"/>
                </a:lnTo>
                <a:lnTo>
                  <a:pt x="23841" y="9395"/>
                </a:lnTo>
                <a:lnTo>
                  <a:pt x="21723" y="8798"/>
                </a:lnTo>
                <a:lnTo>
                  <a:pt x="19605" y="8146"/>
                </a:lnTo>
                <a:lnTo>
                  <a:pt x="15369" y="6789"/>
                </a:lnTo>
                <a:lnTo>
                  <a:pt x="15260" y="6735"/>
                </a:lnTo>
                <a:lnTo>
                  <a:pt x="15098" y="6680"/>
                </a:lnTo>
                <a:lnTo>
                  <a:pt x="11894" y="4671"/>
                </a:lnTo>
                <a:lnTo>
                  <a:pt x="11459" y="4345"/>
                </a:lnTo>
                <a:lnTo>
                  <a:pt x="11079" y="4019"/>
                </a:lnTo>
                <a:lnTo>
                  <a:pt x="10753" y="3694"/>
                </a:lnTo>
                <a:lnTo>
                  <a:pt x="10536" y="3259"/>
                </a:lnTo>
                <a:lnTo>
                  <a:pt x="10373" y="2879"/>
                </a:lnTo>
                <a:lnTo>
                  <a:pt x="10156" y="2553"/>
                </a:lnTo>
                <a:lnTo>
                  <a:pt x="9667" y="1956"/>
                </a:lnTo>
                <a:lnTo>
                  <a:pt x="9178" y="1358"/>
                </a:lnTo>
                <a:lnTo>
                  <a:pt x="8690" y="761"/>
                </a:lnTo>
                <a:lnTo>
                  <a:pt x="8472" y="544"/>
                </a:lnTo>
                <a:lnTo>
                  <a:pt x="8255" y="381"/>
                </a:lnTo>
                <a:lnTo>
                  <a:pt x="8038" y="218"/>
                </a:lnTo>
                <a:lnTo>
                  <a:pt x="7766" y="109"/>
                </a:lnTo>
                <a:lnTo>
                  <a:pt x="7549" y="55"/>
                </a:lnTo>
                <a:lnTo>
                  <a:pt x="7223"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7"/>
          <p:cNvSpPr/>
          <p:nvPr/>
        </p:nvSpPr>
        <p:spPr>
          <a:xfrm rot="4988191">
            <a:off x="8907549" y="-1059415"/>
            <a:ext cx="2427384" cy="2201092"/>
          </a:xfrm>
          <a:custGeom>
            <a:avLst/>
            <a:gdLst/>
            <a:ahLst/>
            <a:cxnLst/>
            <a:rect l="l" t="t" r="r" b="b"/>
            <a:pathLst>
              <a:path w="72824" h="66035" extrusionOk="0">
                <a:moveTo>
                  <a:pt x="27044" y="17433"/>
                </a:moveTo>
                <a:lnTo>
                  <a:pt x="26936" y="17758"/>
                </a:lnTo>
                <a:lnTo>
                  <a:pt x="26827" y="18138"/>
                </a:lnTo>
                <a:lnTo>
                  <a:pt x="26447" y="18736"/>
                </a:lnTo>
                <a:lnTo>
                  <a:pt x="26067" y="19279"/>
                </a:lnTo>
                <a:lnTo>
                  <a:pt x="25850" y="19442"/>
                </a:lnTo>
                <a:lnTo>
                  <a:pt x="25741" y="19496"/>
                </a:lnTo>
                <a:lnTo>
                  <a:pt x="25687" y="19496"/>
                </a:lnTo>
                <a:lnTo>
                  <a:pt x="25524" y="19387"/>
                </a:lnTo>
                <a:lnTo>
                  <a:pt x="25524" y="19333"/>
                </a:lnTo>
                <a:lnTo>
                  <a:pt x="25524" y="19279"/>
                </a:lnTo>
                <a:lnTo>
                  <a:pt x="25633" y="19225"/>
                </a:lnTo>
                <a:lnTo>
                  <a:pt x="25958" y="18953"/>
                </a:lnTo>
                <a:lnTo>
                  <a:pt x="26230" y="18627"/>
                </a:lnTo>
                <a:lnTo>
                  <a:pt x="26664" y="17976"/>
                </a:lnTo>
                <a:lnTo>
                  <a:pt x="26827" y="17650"/>
                </a:lnTo>
                <a:lnTo>
                  <a:pt x="26936" y="17541"/>
                </a:lnTo>
                <a:lnTo>
                  <a:pt x="27044" y="17433"/>
                </a:lnTo>
                <a:close/>
                <a:moveTo>
                  <a:pt x="63266" y="45182"/>
                </a:moveTo>
                <a:lnTo>
                  <a:pt x="63320" y="45236"/>
                </a:lnTo>
                <a:lnTo>
                  <a:pt x="63320" y="45345"/>
                </a:lnTo>
                <a:lnTo>
                  <a:pt x="63320" y="45454"/>
                </a:lnTo>
                <a:lnTo>
                  <a:pt x="63266" y="45508"/>
                </a:lnTo>
                <a:lnTo>
                  <a:pt x="63211" y="45508"/>
                </a:lnTo>
                <a:lnTo>
                  <a:pt x="63048" y="45454"/>
                </a:lnTo>
                <a:lnTo>
                  <a:pt x="62994" y="45345"/>
                </a:lnTo>
                <a:lnTo>
                  <a:pt x="63048" y="45291"/>
                </a:lnTo>
                <a:lnTo>
                  <a:pt x="63048" y="45236"/>
                </a:lnTo>
                <a:lnTo>
                  <a:pt x="63211" y="45182"/>
                </a:lnTo>
                <a:close/>
                <a:moveTo>
                  <a:pt x="54740" y="49744"/>
                </a:moveTo>
                <a:lnTo>
                  <a:pt x="54957" y="49852"/>
                </a:lnTo>
                <a:lnTo>
                  <a:pt x="55011" y="49907"/>
                </a:lnTo>
                <a:lnTo>
                  <a:pt x="55120" y="50015"/>
                </a:lnTo>
                <a:lnTo>
                  <a:pt x="55066" y="50070"/>
                </a:lnTo>
                <a:lnTo>
                  <a:pt x="55011" y="50070"/>
                </a:lnTo>
                <a:lnTo>
                  <a:pt x="54794" y="50015"/>
                </a:lnTo>
                <a:lnTo>
                  <a:pt x="54740" y="49907"/>
                </a:lnTo>
                <a:lnTo>
                  <a:pt x="54685" y="49852"/>
                </a:lnTo>
                <a:lnTo>
                  <a:pt x="54685" y="49744"/>
                </a:lnTo>
                <a:close/>
                <a:moveTo>
                  <a:pt x="32855" y="53436"/>
                </a:moveTo>
                <a:lnTo>
                  <a:pt x="32909" y="53654"/>
                </a:lnTo>
                <a:lnTo>
                  <a:pt x="32855" y="53871"/>
                </a:lnTo>
                <a:lnTo>
                  <a:pt x="32801" y="53654"/>
                </a:lnTo>
                <a:lnTo>
                  <a:pt x="32855" y="53436"/>
                </a:lnTo>
                <a:close/>
                <a:moveTo>
                  <a:pt x="4888" y="54631"/>
                </a:moveTo>
                <a:lnTo>
                  <a:pt x="5051" y="54794"/>
                </a:lnTo>
                <a:lnTo>
                  <a:pt x="5105" y="54848"/>
                </a:lnTo>
                <a:lnTo>
                  <a:pt x="5051" y="54957"/>
                </a:lnTo>
                <a:lnTo>
                  <a:pt x="4943" y="55283"/>
                </a:lnTo>
                <a:lnTo>
                  <a:pt x="4671" y="55826"/>
                </a:lnTo>
                <a:lnTo>
                  <a:pt x="4671" y="55500"/>
                </a:lnTo>
                <a:lnTo>
                  <a:pt x="4780" y="55174"/>
                </a:lnTo>
                <a:lnTo>
                  <a:pt x="4834" y="54903"/>
                </a:lnTo>
                <a:lnTo>
                  <a:pt x="4888" y="54631"/>
                </a:lnTo>
                <a:close/>
                <a:moveTo>
                  <a:pt x="3856" y="57183"/>
                </a:moveTo>
                <a:lnTo>
                  <a:pt x="3911" y="57238"/>
                </a:lnTo>
                <a:lnTo>
                  <a:pt x="3965" y="57401"/>
                </a:lnTo>
                <a:lnTo>
                  <a:pt x="3856" y="58378"/>
                </a:lnTo>
                <a:lnTo>
                  <a:pt x="3802" y="58487"/>
                </a:lnTo>
                <a:lnTo>
                  <a:pt x="3476" y="58215"/>
                </a:lnTo>
                <a:lnTo>
                  <a:pt x="3368" y="58052"/>
                </a:lnTo>
                <a:lnTo>
                  <a:pt x="3259" y="57889"/>
                </a:lnTo>
                <a:lnTo>
                  <a:pt x="3313" y="57726"/>
                </a:lnTo>
                <a:lnTo>
                  <a:pt x="3422" y="57509"/>
                </a:lnTo>
                <a:lnTo>
                  <a:pt x="3585" y="57292"/>
                </a:lnTo>
                <a:lnTo>
                  <a:pt x="3748" y="57183"/>
                </a:lnTo>
                <a:close/>
                <a:moveTo>
                  <a:pt x="41381" y="58867"/>
                </a:moveTo>
                <a:lnTo>
                  <a:pt x="41489" y="58921"/>
                </a:lnTo>
                <a:lnTo>
                  <a:pt x="41652" y="59030"/>
                </a:lnTo>
                <a:lnTo>
                  <a:pt x="41815" y="59193"/>
                </a:lnTo>
                <a:lnTo>
                  <a:pt x="41598" y="59193"/>
                </a:lnTo>
                <a:lnTo>
                  <a:pt x="41489" y="59247"/>
                </a:lnTo>
                <a:lnTo>
                  <a:pt x="41381" y="59301"/>
                </a:lnTo>
                <a:lnTo>
                  <a:pt x="41272" y="59301"/>
                </a:lnTo>
                <a:lnTo>
                  <a:pt x="41218" y="59247"/>
                </a:lnTo>
                <a:lnTo>
                  <a:pt x="41218" y="59084"/>
                </a:lnTo>
                <a:lnTo>
                  <a:pt x="41272" y="58921"/>
                </a:lnTo>
                <a:lnTo>
                  <a:pt x="41327" y="58867"/>
                </a:lnTo>
                <a:close/>
                <a:moveTo>
                  <a:pt x="39100" y="59681"/>
                </a:moveTo>
                <a:lnTo>
                  <a:pt x="39154" y="59736"/>
                </a:lnTo>
                <a:lnTo>
                  <a:pt x="39209" y="59790"/>
                </a:lnTo>
                <a:lnTo>
                  <a:pt x="39154" y="59953"/>
                </a:lnTo>
                <a:lnTo>
                  <a:pt x="38991" y="60224"/>
                </a:lnTo>
                <a:lnTo>
                  <a:pt x="38829" y="60496"/>
                </a:lnTo>
                <a:lnTo>
                  <a:pt x="38720" y="60659"/>
                </a:lnTo>
                <a:lnTo>
                  <a:pt x="38666" y="60822"/>
                </a:lnTo>
                <a:lnTo>
                  <a:pt x="38611" y="60713"/>
                </a:lnTo>
                <a:lnTo>
                  <a:pt x="38557" y="60713"/>
                </a:lnTo>
                <a:lnTo>
                  <a:pt x="38503" y="60605"/>
                </a:lnTo>
                <a:lnTo>
                  <a:pt x="38557" y="60496"/>
                </a:lnTo>
                <a:lnTo>
                  <a:pt x="38774" y="60170"/>
                </a:lnTo>
                <a:lnTo>
                  <a:pt x="38937" y="59790"/>
                </a:lnTo>
                <a:lnTo>
                  <a:pt x="38991" y="59681"/>
                </a:lnTo>
                <a:close/>
                <a:moveTo>
                  <a:pt x="7603" y="60007"/>
                </a:moveTo>
                <a:lnTo>
                  <a:pt x="6735" y="61039"/>
                </a:lnTo>
                <a:lnTo>
                  <a:pt x="6680" y="61093"/>
                </a:lnTo>
                <a:lnTo>
                  <a:pt x="6626" y="61093"/>
                </a:lnTo>
                <a:lnTo>
                  <a:pt x="6572" y="61039"/>
                </a:lnTo>
                <a:lnTo>
                  <a:pt x="6572" y="60985"/>
                </a:lnTo>
                <a:lnTo>
                  <a:pt x="6952" y="60442"/>
                </a:lnTo>
                <a:lnTo>
                  <a:pt x="7169" y="60170"/>
                </a:lnTo>
                <a:lnTo>
                  <a:pt x="7332" y="60062"/>
                </a:lnTo>
                <a:lnTo>
                  <a:pt x="7495" y="60007"/>
                </a:lnTo>
                <a:close/>
                <a:moveTo>
                  <a:pt x="28674" y="62451"/>
                </a:moveTo>
                <a:lnTo>
                  <a:pt x="28728" y="62505"/>
                </a:lnTo>
                <a:lnTo>
                  <a:pt x="28782" y="62505"/>
                </a:lnTo>
                <a:lnTo>
                  <a:pt x="28837" y="62560"/>
                </a:lnTo>
                <a:lnTo>
                  <a:pt x="28782" y="62668"/>
                </a:lnTo>
                <a:lnTo>
                  <a:pt x="28348" y="63374"/>
                </a:lnTo>
                <a:lnTo>
                  <a:pt x="28239" y="63428"/>
                </a:lnTo>
                <a:lnTo>
                  <a:pt x="28131" y="63428"/>
                </a:lnTo>
                <a:lnTo>
                  <a:pt x="27913" y="63374"/>
                </a:lnTo>
                <a:lnTo>
                  <a:pt x="27859" y="63320"/>
                </a:lnTo>
                <a:lnTo>
                  <a:pt x="27805" y="63211"/>
                </a:lnTo>
                <a:lnTo>
                  <a:pt x="27805" y="63103"/>
                </a:lnTo>
                <a:lnTo>
                  <a:pt x="27859" y="62994"/>
                </a:lnTo>
                <a:lnTo>
                  <a:pt x="28022" y="62885"/>
                </a:lnTo>
                <a:lnTo>
                  <a:pt x="28293" y="62722"/>
                </a:lnTo>
                <a:lnTo>
                  <a:pt x="28565" y="62505"/>
                </a:lnTo>
                <a:lnTo>
                  <a:pt x="28674" y="62451"/>
                </a:lnTo>
                <a:close/>
                <a:moveTo>
                  <a:pt x="27370" y="63863"/>
                </a:moveTo>
                <a:lnTo>
                  <a:pt x="27425" y="63917"/>
                </a:lnTo>
                <a:lnTo>
                  <a:pt x="27425" y="64026"/>
                </a:lnTo>
                <a:lnTo>
                  <a:pt x="27479" y="64080"/>
                </a:lnTo>
                <a:lnTo>
                  <a:pt x="27533" y="64134"/>
                </a:lnTo>
                <a:lnTo>
                  <a:pt x="27533" y="64189"/>
                </a:lnTo>
                <a:lnTo>
                  <a:pt x="27479" y="64297"/>
                </a:lnTo>
                <a:lnTo>
                  <a:pt x="27425" y="64406"/>
                </a:lnTo>
                <a:lnTo>
                  <a:pt x="27262" y="64514"/>
                </a:lnTo>
                <a:lnTo>
                  <a:pt x="27153" y="64569"/>
                </a:lnTo>
                <a:lnTo>
                  <a:pt x="27099" y="64514"/>
                </a:lnTo>
                <a:lnTo>
                  <a:pt x="27099" y="64460"/>
                </a:lnTo>
                <a:lnTo>
                  <a:pt x="27262" y="63971"/>
                </a:lnTo>
                <a:lnTo>
                  <a:pt x="27316" y="63917"/>
                </a:lnTo>
                <a:lnTo>
                  <a:pt x="27316" y="63863"/>
                </a:lnTo>
                <a:close/>
                <a:moveTo>
                  <a:pt x="33995" y="1521"/>
                </a:moveTo>
                <a:lnTo>
                  <a:pt x="34213" y="1576"/>
                </a:lnTo>
                <a:lnTo>
                  <a:pt x="34647" y="1847"/>
                </a:lnTo>
                <a:lnTo>
                  <a:pt x="34919" y="2010"/>
                </a:lnTo>
                <a:lnTo>
                  <a:pt x="35136" y="2064"/>
                </a:lnTo>
                <a:lnTo>
                  <a:pt x="35462" y="2173"/>
                </a:lnTo>
                <a:lnTo>
                  <a:pt x="35788" y="2336"/>
                </a:lnTo>
                <a:lnTo>
                  <a:pt x="36005" y="2553"/>
                </a:lnTo>
                <a:lnTo>
                  <a:pt x="36276" y="2770"/>
                </a:lnTo>
                <a:lnTo>
                  <a:pt x="36439" y="3042"/>
                </a:lnTo>
                <a:lnTo>
                  <a:pt x="36602" y="3368"/>
                </a:lnTo>
                <a:lnTo>
                  <a:pt x="37308" y="4399"/>
                </a:lnTo>
                <a:lnTo>
                  <a:pt x="37525" y="4671"/>
                </a:lnTo>
                <a:lnTo>
                  <a:pt x="37634" y="4997"/>
                </a:lnTo>
                <a:lnTo>
                  <a:pt x="37797" y="5648"/>
                </a:lnTo>
                <a:lnTo>
                  <a:pt x="37905" y="5866"/>
                </a:lnTo>
                <a:lnTo>
                  <a:pt x="38014" y="6083"/>
                </a:lnTo>
                <a:lnTo>
                  <a:pt x="38286" y="6409"/>
                </a:lnTo>
                <a:lnTo>
                  <a:pt x="38611" y="6735"/>
                </a:lnTo>
                <a:lnTo>
                  <a:pt x="38937" y="7060"/>
                </a:lnTo>
                <a:lnTo>
                  <a:pt x="39426" y="7386"/>
                </a:lnTo>
                <a:lnTo>
                  <a:pt x="39697" y="7495"/>
                </a:lnTo>
                <a:lnTo>
                  <a:pt x="40023" y="7549"/>
                </a:lnTo>
                <a:lnTo>
                  <a:pt x="40186" y="7658"/>
                </a:lnTo>
                <a:lnTo>
                  <a:pt x="40403" y="7712"/>
                </a:lnTo>
                <a:lnTo>
                  <a:pt x="40566" y="7766"/>
                </a:lnTo>
                <a:lnTo>
                  <a:pt x="40946" y="7821"/>
                </a:lnTo>
                <a:lnTo>
                  <a:pt x="41327" y="7875"/>
                </a:lnTo>
                <a:lnTo>
                  <a:pt x="41707" y="7875"/>
                </a:lnTo>
                <a:lnTo>
                  <a:pt x="41978" y="7821"/>
                </a:lnTo>
                <a:lnTo>
                  <a:pt x="42195" y="7821"/>
                </a:lnTo>
                <a:lnTo>
                  <a:pt x="42630" y="7929"/>
                </a:lnTo>
                <a:lnTo>
                  <a:pt x="43010" y="7984"/>
                </a:lnTo>
                <a:lnTo>
                  <a:pt x="43282" y="8038"/>
                </a:lnTo>
                <a:lnTo>
                  <a:pt x="43607" y="8146"/>
                </a:lnTo>
                <a:lnTo>
                  <a:pt x="43825" y="8309"/>
                </a:lnTo>
                <a:lnTo>
                  <a:pt x="44096" y="8527"/>
                </a:lnTo>
                <a:lnTo>
                  <a:pt x="44313" y="8744"/>
                </a:lnTo>
                <a:lnTo>
                  <a:pt x="44476" y="8961"/>
                </a:lnTo>
                <a:lnTo>
                  <a:pt x="44639" y="9287"/>
                </a:lnTo>
                <a:lnTo>
                  <a:pt x="44748" y="9504"/>
                </a:lnTo>
                <a:lnTo>
                  <a:pt x="44802" y="9776"/>
                </a:lnTo>
                <a:lnTo>
                  <a:pt x="44911" y="10264"/>
                </a:lnTo>
                <a:lnTo>
                  <a:pt x="45128" y="12382"/>
                </a:lnTo>
                <a:lnTo>
                  <a:pt x="45236" y="12925"/>
                </a:lnTo>
                <a:lnTo>
                  <a:pt x="45399" y="13468"/>
                </a:lnTo>
                <a:lnTo>
                  <a:pt x="45617" y="14011"/>
                </a:lnTo>
                <a:lnTo>
                  <a:pt x="45888" y="14500"/>
                </a:lnTo>
                <a:lnTo>
                  <a:pt x="46214" y="14880"/>
                </a:lnTo>
                <a:lnTo>
                  <a:pt x="46540" y="15206"/>
                </a:lnTo>
                <a:lnTo>
                  <a:pt x="46757" y="15315"/>
                </a:lnTo>
                <a:lnTo>
                  <a:pt x="46974" y="15369"/>
                </a:lnTo>
                <a:lnTo>
                  <a:pt x="47191" y="15423"/>
                </a:lnTo>
                <a:lnTo>
                  <a:pt x="47463" y="15423"/>
                </a:lnTo>
                <a:lnTo>
                  <a:pt x="47626" y="15478"/>
                </a:lnTo>
                <a:lnTo>
                  <a:pt x="47843" y="15478"/>
                </a:lnTo>
                <a:lnTo>
                  <a:pt x="48006" y="15532"/>
                </a:lnTo>
                <a:lnTo>
                  <a:pt x="48169" y="15532"/>
                </a:lnTo>
                <a:lnTo>
                  <a:pt x="48929" y="15478"/>
                </a:lnTo>
                <a:lnTo>
                  <a:pt x="49255" y="15478"/>
                </a:lnTo>
                <a:lnTo>
                  <a:pt x="49581" y="15423"/>
                </a:lnTo>
                <a:lnTo>
                  <a:pt x="49907" y="15369"/>
                </a:lnTo>
                <a:lnTo>
                  <a:pt x="50232" y="15369"/>
                </a:lnTo>
                <a:lnTo>
                  <a:pt x="50776" y="15423"/>
                </a:lnTo>
                <a:lnTo>
                  <a:pt x="51210" y="15586"/>
                </a:lnTo>
                <a:lnTo>
                  <a:pt x="51590" y="15803"/>
                </a:lnTo>
                <a:lnTo>
                  <a:pt x="51916" y="16129"/>
                </a:lnTo>
                <a:lnTo>
                  <a:pt x="52187" y="16509"/>
                </a:lnTo>
                <a:lnTo>
                  <a:pt x="52350" y="16781"/>
                </a:lnTo>
                <a:lnTo>
                  <a:pt x="52513" y="17107"/>
                </a:lnTo>
                <a:lnTo>
                  <a:pt x="52785" y="17758"/>
                </a:lnTo>
                <a:lnTo>
                  <a:pt x="53436" y="19279"/>
                </a:lnTo>
                <a:lnTo>
                  <a:pt x="53654" y="19822"/>
                </a:lnTo>
                <a:lnTo>
                  <a:pt x="53925" y="20311"/>
                </a:lnTo>
                <a:lnTo>
                  <a:pt x="54088" y="20745"/>
                </a:lnTo>
                <a:lnTo>
                  <a:pt x="54197" y="20908"/>
                </a:lnTo>
                <a:lnTo>
                  <a:pt x="54305" y="21071"/>
                </a:lnTo>
                <a:lnTo>
                  <a:pt x="54523" y="21180"/>
                </a:lnTo>
                <a:lnTo>
                  <a:pt x="54685" y="21234"/>
                </a:lnTo>
                <a:lnTo>
                  <a:pt x="54848" y="21288"/>
                </a:lnTo>
                <a:lnTo>
                  <a:pt x="54903" y="21451"/>
                </a:lnTo>
                <a:lnTo>
                  <a:pt x="54957" y="21614"/>
                </a:lnTo>
                <a:lnTo>
                  <a:pt x="55011" y="21777"/>
                </a:lnTo>
                <a:lnTo>
                  <a:pt x="55283" y="21994"/>
                </a:lnTo>
                <a:lnTo>
                  <a:pt x="55663" y="22320"/>
                </a:lnTo>
                <a:lnTo>
                  <a:pt x="56043" y="22700"/>
                </a:lnTo>
                <a:lnTo>
                  <a:pt x="56260" y="22917"/>
                </a:lnTo>
                <a:lnTo>
                  <a:pt x="56532" y="23026"/>
                </a:lnTo>
                <a:lnTo>
                  <a:pt x="57021" y="23297"/>
                </a:lnTo>
                <a:lnTo>
                  <a:pt x="57129" y="23297"/>
                </a:lnTo>
                <a:lnTo>
                  <a:pt x="57238" y="23243"/>
                </a:lnTo>
                <a:lnTo>
                  <a:pt x="57346" y="23243"/>
                </a:lnTo>
                <a:lnTo>
                  <a:pt x="57401" y="23189"/>
                </a:lnTo>
                <a:lnTo>
                  <a:pt x="57727" y="23243"/>
                </a:lnTo>
                <a:lnTo>
                  <a:pt x="58052" y="23243"/>
                </a:lnTo>
                <a:lnTo>
                  <a:pt x="58432" y="23189"/>
                </a:lnTo>
                <a:lnTo>
                  <a:pt x="58758" y="23189"/>
                </a:lnTo>
                <a:lnTo>
                  <a:pt x="59464" y="23243"/>
                </a:lnTo>
                <a:lnTo>
                  <a:pt x="60170" y="23297"/>
                </a:lnTo>
                <a:lnTo>
                  <a:pt x="60985" y="23406"/>
                </a:lnTo>
                <a:lnTo>
                  <a:pt x="61365" y="23460"/>
                </a:lnTo>
                <a:lnTo>
                  <a:pt x="61745" y="23623"/>
                </a:lnTo>
                <a:lnTo>
                  <a:pt x="61908" y="23732"/>
                </a:lnTo>
                <a:lnTo>
                  <a:pt x="62125" y="23949"/>
                </a:lnTo>
                <a:lnTo>
                  <a:pt x="62234" y="24166"/>
                </a:lnTo>
                <a:lnTo>
                  <a:pt x="62288" y="24384"/>
                </a:lnTo>
                <a:lnTo>
                  <a:pt x="62342" y="24872"/>
                </a:lnTo>
                <a:lnTo>
                  <a:pt x="62397" y="25307"/>
                </a:lnTo>
                <a:lnTo>
                  <a:pt x="62614" y="26230"/>
                </a:lnTo>
                <a:lnTo>
                  <a:pt x="62668" y="26664"/>
                </a:lnTo>
                <a:lnTo>
                  <a:pt x="62668" y="26936"/>
                </a:lnTo>
                <a:lnTo>
                  <a:pt x="62614" y="27153"/>
                </a:lnTo>
                <a:lnTo>
                  <a:pt x="62560" y="27370"/>
                </a:lnTo>
                <a:lnTo>
                  <a:pt x="62614" y="27587"/>
                </a:lnTo>
                <a:lnTo>
                  <a:pt x="62723" y="27750"/>
                </a:lnTo>
                <a:lnTo>
                  <a:pt x="62831" y="27913"/>
                </a:lnTo>
                <a:lnTo>
                  <a:pt x="62994" y="28076"/>
                </a:lnTo>
                <a:lnTo>
                  <a:pt x="63048" y="28293"/>
                </a:lnTo>
                <a:lnTo>
                  <a:pt x="63103" y="28456"/>
                </a:lnTo>
                <a:lnTo>
                  <a:pt x="63103" y="28674"/>
                </a:lnTo>
                <a:lnTo>
                  <a:pt x="63103" y="28836"/>
                </a:lnTo>
                <a:lnTo>
                  <a:pt x="63157" y="28999"/>
                </a:lnTo>
                <a:lnTo>
                  <a:pt x="63320" y="29108"/>
                </a:lnTo>
                <a:lnTo>
                  <a:pt x="63483" y="29217"/>
                </a:lnTo>
                <a:lnTo>
                  <a:pt x="63646" y="29380"/>
                </a:lnTo>
                <a:lnTo>
                  <a:pt x="63809" y="29542"/>
                </a:lnTo>
                <a:lnTo>
                  <a:pt x="64026" y="29977"/>
                </a:lnTo>
                <a:lnTo>
                  <a:pt x="64297" y="30466"/>
                </a:lnTo>
                <a:lnTo>
                  <a:pt x="64623" y="30900"/>
                </a:lnTo>
                <a:lnTo>
                  <a:pt x="64786" y="31063"/>
                </a:lnTo>
                <a:lnTo>
                  <a:pt x="65003" y="31226"/>
                </a:lnTo>
                <a:lnTo>
                  <a:pt x="65275" y="31389"/>
                </a:lnTo>
                <a:lnTo>
                  <a:pt x="65546" y="31497"/>
                </a:lnTo>
                <a:lnTo>
                  <a:pt x="65926" y="31552"/>
                </a:lnTo>
                <a:lnTo>
                  <a:pt x="66307" y="31606"/>
                </a:lnTo>
                <a:lnTo>
                  <a:pt x="68207" y="32040"/>
                </a:lnTo>
                <a:lnTo>
                  <a:pt x="68913" y="32203"/>
                </a:lnTo>
                <a:lnTo>
                  <a:pt x="69619" y="32421"/>
                </a:lnTo>
                <a:lnTo>
                  <a:pt x="69891" y="32529"/>
                </a:lnTo>
                <a:lnTo>
                  <a:pt x="70108" y="32692"/>
                </a:lnTo>
                <a:lnTo>
                  <a:pt x="70325" y="32909"/>
                </a:lnTo>
                <a:lnTo>
                  <a:pt x="70542" y="33127"/>
                </a:lnTo>
                <a:lnTo>
                  <a:pt x="70760" y="33561"/>
                </a:lnTo>
                <a:lnTo>
                  <a:pt x="70922" y="33995"/>
                </a:lnTo>
                <a:lnTo>
                  <a:pt x="70977" y="34484"/>
                </a:lnTo>
                <a:lnTo>
                  <a:pt x="70922" y="34973"/>
                </a:lnTo>
                <a:lnTo>
                  <a:pt x="70760" y="35353"/>
                </a:lnTo>
                <a:lnTo>
                  <a:pt x="70542" y="35679"/>
                </a:lnTo>
                <a:lnTo>
                  <a:pt x="70271" y="35950"/>
                </a:lnTo>
                <a:lnTo>
                  <a:pt x="69891" y="36168"/>
                </a:lnTo>
                <a:lnTo>
                  <a:pt x="69619" y="36330"/>
                </a:lnTo>
                <a:lnTo>
                  <a:pt x="69348" y="36493"/>
                </a:lnTo>
                <a:lnTo>
                  <a:pt x="69130" y="36765"/>
                </a:lnTo>
                <a:lnTo>
                  <a:pt x="69022" y="37091"/>
                </a:lnTo>
                <a:lnTo>
                  <a:pt x="68968" y="37199"/>
                </a:lnTo>
                <a:lnTo>
                  <a:pt x="68859" y="37199"/>
                </a:lnTo>
                <a:lnTo>
                  <a:pt x="68696" y="37254"/>
                </a:lnTo>
                <a:lnTo>
                  <a:pt x="68479" y="37254"/>
                </a:lnTo>
                <a:lnTo>
                  <a:pt x="68262" y="37308"/>
                </a:lnTo>
                <a:lnTo>
                  <a:pt x="68044" y="37417"/>
                </a:lnTo>
                <a:lnTo>
                  <a:pt x="67936" y="37525"/>
                </a:lnTo>
                <a:lnTo>
                  <a:pt x="67773" y="37688"/>
                </a:lnTo>
                <a:lnTo>
                  <a:pt x="67610" y="38068"/>
                </a:lnTo>
                <a:lnTo>
                  <a:pt x="67447" y="38448"/>
                </a:lnTo>
                <a:lnTo>
                  <a:pt x="66904" y="39969"/>
                </a:lnTo>
                <a:lnTo>
                  <a:pt x="66524" y="41001"/>
                </a:lnTo>
                <a:lnTo>
                  <a:pt x="66089" y="41978"/>
                </a:lnTo>
                <a:lnTo>
                  <a:pt x="65872" y="42358"/>
                </a:lnTo>
                <a:lnTo>
                  <a:pt x="65764" y="42575"/>
                </a:lnTo>
                <a:lnTo>
                  <a:pt x="65601" y="42738"/>
                </a:lnTo>
                <a:lnTo>
                  <a:pt x="65329" y="42956"/>
                </a:lnTo>
                <a:lnTo>
                  <a:pt x="65058" y="43227"/>
                </a:lnTo>
                <a:lnTo>
                  <a:pt x="64732" y="43444"/>
                </a:lnTo>
                <a:lnTo>
                  <a:pt x="64569" y="43553"/>
                </a:lnTo>
                <a:lnTo>
                  <a:pt x="64352" y="43607"/>
                </a:lnTo>
                <a:lnTo>
                  <a:pt x="64243" y="43716"/>
                </a:lnTo>
                <a:lnTo>
                  <a:pt x="64080" y="43824"/>
                </a:lnTo>
                <a:lnTo>
                  <a:pt x="63972" y="43824"/>
                </a:lnTo>
                <a:lnTo>
                  <a:pt x="63809" y="43770"/>
                </a:lnTo>
                <a:lnTo>
                  <a:pt x="63591" y="43607"/>
                </a:lnTo>
                <a:lnTo>
                  <a:pt x="63428" y="43553"/>
                </a:lnTo>
                <a:lnTo>
                  <a:pt x="63320" y="43499"/>
                </a:lnTo>
                <a:lnTo>
                  <a:pt x="62668" y="43444"/>
                </a:lnTo>
                <a:lnTo>
                  <a:pt x="62397" y="43499"/>
                </a:lnTo>
                <a:lnTo>
                  <a:pt x="62071" y="43553"/>
                </a:lnTo>
                <a:lnTo>
                  <a:pt x="61691" y="43662"/>
                </a:lnTo>
                <a:lnTo>
                  <a:pt x="61311" y="43879"/>
                </a:lnTo>
                <a:lnTo>
                  <a:pt x="61039" y="44042"/>
                </a:lnTo>
                <a:lnTo>
                  <a:pt x="60713" y="44259"/>
                </a:lnTo>
                <a:lnTo>
                  <a:pt x="60279" y="44802"/>
                </a:lnTo>
                <a:lnTo>
                  <a:pt x="60007" y="45236"/>
                </a:lnTo>
                <a:lnTo>
                  <a:pt x="59736" y="45617"/>
                </a:lnTo>
                <a:lnTo>
                  <a:pt x="59681" y="45834"/>
                </a:lnTo>
                <a:lnTo>
                  <a:pt x="59627" y="46105"/>
                </a:lnTo>
                <a:lnTo>
                  <a:pt x="59247" y="46974"/>
                </a:lnTo>
                <a:lnTo>
                  <a:pt x="58813" y="47843"/>
                </a:lnTo>
                <a:lnTo>
                  <a:pt x="58487" y="48386"/>
                </a:lnTo>
                <a:lnTo>
                  <a:pt x="58324" y="48603"/>
                </a:lnTo>
                <a:lnTo>
                  <a:pt x="58161" y="48712"/>
                </a:lnTo>
                <a:lnTo>
                  <a:pt x="57889" y="48766"/>
                </a:lnTo>
                <a:lnTo>
                  <a:pt x="57672" y="48712"/>
                </a:lnTo>
                <a:lnTo>
                  <a:pt x="57183" y="48712"/>
                </a:lnTo>
                <a:lnTo>
                  <a:pt x="57075" y="48766"/>
                </a:lnTo>
                <a:lnTo>
                  <a:pt x="57021" y="48875"/>
                </a:lnTo>
                <a:lnTo>
                  <a:pt x="57075" y="48929"/>
                </a:lnTo>
                <a:lnTo>
                  <a:pt x="57075" y="49038"/>
                </a:lnTo>
                <a:lnTo>
                  <a:pt x="57075" y="49092"/>
                </a:lnTo>
                <a:lnTo>
                  <a:pt x="57183" y="49201"/>
                </a:lnTo>
                <a:lnTo>
                  <a:pt x="57455" y="49255"/>
                </a:lnTo>
                <a:lnTo>
                  <a:pt x="57564" y="49309"/>
                </a:lnTo>
                <a:lnTo>
                  <a:pt x="57727" y="49364"/>
                </a:lnTo>
                <a:lnTo>
                  <a:pt x="57835" y="49418"/>
                </a:lnTo>
                <a:lnTo>
                  <a:pt x="57889" y="49472"/>
                </a:lnTo>
                <a:lnTo>
                  <a:pt x="57835" y="49526"/>
                </a:lnTo>
                <a:lnTo>
                  <a:pt x="57835" y="49635"/>
                </a:lnTo>
                <a:lnTo>
                  <a:pt x="57672" y="49635"/>
                </a:lnTo>
                <a:lnTo>
                  <a:pt x="56423" y="49255"/>
                </a:lnTo>
                <a:lnTo>
                  <a:pt x="55989" y="49146"/>
                </a:lnTo>
                <a:lnTo>
                  <a:pt x="55609" y="49038"/>
                </a:lnTo>
                <a:lnTo>
                  <a:pt x="55446" y="49038"/>
                </a:lnTo>
                <a:lnTo>
                  <a:pt x="55283" y="48929"/>
                </a:lnTo>
                <a:lnTo>
                  <a:pt x="54903" y="48929"/>
                </a:lnTo>
                <a:lnTo>
                  <a:pt x="54685" y="49092"/>
                </a:lnTo>
                <a:lnTo>
                  <a:pt x="54468" y="49255"/>
                </a:lnTo>
                <a:lnTo>
                  <a:pt x="54197" y="49418"/>
                </a:lnTo>
                <a:lnTo>
                  <a:pt x="54034" y="49635"/>
                </a:lnTo>
                <a:lnTo>
                  <a:pt x="53654" y="50178"/>
                </a:lnTo>
                <a:lnTo>
                  <a:pt x="52948" y="51319"/>
                </a:lnTo>
                <a:lnTo>
                  <a:pt x="52839" y="51536"/>
                </a:lnTo>
                <a:lnTo>
                  <a:pt x="52785" y="51753"/>
                </a:lnTo>
                <a:lnTo>
                  <a:pt x="52622" y="52187"/>
                </a:lnTo>
                <a:lnTo>
                  <a:pt x="52405" y="52893"/>
                </a:lnTo>
                <a:lnTo>
                  <a:pt x="52025" y="53599"/>
                </a:lnTo>
                <a:lnTo>
                  <a:pt x="51862" y="53871"/>
                </a:lnTo>
                <a:lnTo>
                  <a:pt x="51644" y="54197"/>
                </a:lnTo>
                <a:lnTo>
                  <a:pt x="51373" y="54468"/>
                </a:lnTo>
                <a:lnTo>
                  <a:pt x="51047" y="54685"/>
                </a:lnTo>
                <a:lnTo>
                  <a:pt x="50721" y="54848"/>
                </a:lnTo>
                <a:lnTo>
                  <a:pt x="50015" y="54848"/>
                </a:lnTo>
                <a:lnTo>
                  <a:pt x="49744" y="54903"/>
                </a:lnTo>
                <a:lnTo>
                  <a:pt x="49527" y="54957"/>
                </a:lnTo>
                <a:lnTo>
                  <a:pt x="49309" y="55174"/>
                </a:lnTo>
                <a:lnTo>
                  <a:pt x="49092" y="55391"/>
                </a:lnTo>
                <a:lnTo>
                  <a:pt x="48875" y="55609"/>
                </a:lnTo>
                <a:lnTo>
                  <a:pt x="48549" y="55609"/>
                </a:lnTo>
                <a:lnTo>
                  <a:pt x="48440" y="55554"/>
                </a:lnTo>
                <a:lnTo>
                  <a:pt x="48223" y="55663"/>
                </a:lnTo>
                <a:lnTo>
                  <a:pt x="48060" y="55771"/>
                </a:lnTo>
                <a:lnTo>
                  <a:pt x="47897" y="55934"/>
                </a:lnTo>
                <a:lnTo>
                  <a:pt x="47734" y="56152"/>
                </a:lnTo>
                <a:lnTo>
                  <a:pt x="47572" y="56369"/>
                </a:lnTo>
                <a:lnTo>
                  <a:pt x="47246" y="56803"/>
                </a:lnTo>
                <a:lnTo>
                  <a:pt x="47029" y="57129"/>
                </a:lnTo>
                <a:lnTo>
                  <a:pt x="46703" y="57401"/>
                </a:lnTo>
                <a:lnTo>
                  <a:pt x="46648" y="57455"/>
                </a:lnTo>
                <a:lnTo>
                  <a:pt x="46540" y="57509"/>
                </a:lnTo>
                <a:lnTo>
                  <a:pt x="46377" y="57509"/>
                </a:lnTo>
                <a:lnTo>
                  <a:pt x="46214" y="57564"/>
                </a:lnTo>
                <a:lnTo>
                  <a:pt x="46051" y="57618"/>
                </a:lnTo>
                <a:lnTo>
                  <a:pt x="45888" y="57564"/>
                </a:lnTo>
                <a:lnTo>
                  <a:pt x="45780" y="57509"/>
                </a:lnTo>
                <a:lnTo>
                  <a:pt x="45562" y="57455"/>
                </a:lnTo>
                <a:lnTo>
                  <a:pt x="45345" y="57346"/>
                </a:lnTo>
                <a:lnTo>
                  <a:pt x="44911" y="57075"/>
                </a:lnTo>
                <a:lnTo>
                  <a:pt x="44748" y="57020"/>
                </a:lnTo>
                <a:lnTo>
                  <a:pt x="44531" y="56966"/>
                </a:lnTo>
                <a:lnTo>
                  <a:pt x="44368" y="57020"/>
                </a:lnTo>
                <a:lnTo>
                  <a:pt x="44150" y="57075"/>
                </a:lnTo>
                <a:lnTo>
                  <a:pt x="43770" y="57238"/>
                </a:lnTo>
                <a:lnTo>
                  <a:pt x="43390" y="57292"/>
                </a:lnTo>
                <a:lnTo>
                  <a:pt x="43010" y="57183"/>
                </a:lnTo>
                <a:lnTo>
                  <a:pt x="42630" y="57020"/>
                </a:lnTo>
                <a:lnTo>
                  <a:pt x="42467" y="56912"/>
                </a:lnTo>
                <a:lnTo>
                  <a:pt x="42358" y="56912"/>
                </a:lnTo>
                <a:lnTo>
                  <a:pt x="42141" y="56966"/>
                </a:lnTo>
                <a:lnTo>
                  <a:pt x="41598" y="57238"/>
                </a:lnTo>
                <a:lnTo>
                  <a:pt x="41001" y="57509"/>
                </a:lnTo>
                <a:lnTo>
                  <a:pt x="40240" y="57889"/>
                </a:lnTo>
                <a:lnTo>
                  <a:pt x="39426" y="58269"/>
                </a:lnTo>
                <a:lnTo>
                  <a:pt x="39209" y="58432"/>
                </a:lnTo>
                <a:lnTo>
                  <a:pt x="38991" y="58650"/>
                </a:lnTo>
                <a:lnTo>
                  <a:pt x="38720" y="59084"/>
                </a:lnTo>
                <a:lnTo>
                  <a:pt x="38286" y="59736"/>
                </a:lnTo>
                <a:lnTo>
                  <a:pt x="37960" y="60496"/>
                </a:lnTo>
                <a:lnTo>
                  <a:pt x="37688" y="61093"/>
                </a:lnTo>
                <a:lnTo>
                  <a:pt x="37362" y="61745"/>
                </a:lnTo>
                <a:lnTo>
                  <a:pt x="37199" y="61962"/>
                </a:lnTo>
                <a:lnTo>
                  <a:pt x="36874" y="62234"/>
                </a:lnTo>
                <a:lnTo>
                  <a:pt x="36493" y="62451"/>
                </a:lnTo>
                <a:lnTo>
                  <a:pt x="36059" y="62668"/>
                </a:lnTo>
                <a:lnTo>
                  <a:pt x="35679" y="62831"/>
                </a:lnTo>
                <a:lnTo>
                  <a:pt x="34973" y="63157"/>
                </a:lnTo>
                <a:lnTo>
                  <a:pt x="34756" y="63211"/>
                </a:lnTo>
                <a:lnTo>
                  <a:pt x="34484" y="63157"/>
                </a:lnTo>
                <a:lnTo>
                  <a:pt x="33561" y="62614"/>
                </a:lnTo>
                <a:lnTo>
                  <a:pt x="32638" y="61962"/>
                </a:lnTo>
                <a:lnTo>
                  <a:pt x="31932" y="61473"/>
                </a:lnTo>
                <a:lnTo>
                  <a:pt x="31226" y="60985"/>
                </a:lnTo>
                <a:lnTo>
                  <a:pt x="30954" y="60876"/>
                </a:lnTo>
                <a:lnTo>
                  <a:pt x="30629" y="60876"/>
                </a:lnTo>
                <a:lnTo>
                  <a:pt x="30466" y="60930"/>
                </a:lnTo>
                <a:lnTo>
                  <a:pt x="30031" y="60930"/>
                </a:lnTo>
                <a:lnTo>
                  <a:pt x="29705" y="61039"/>
                </a:lnTo>
                <a:lnTo>
                  <a:pt x="29597" y="61093"/>
                </a:lnTo>
                <a:lnTo>
                  <a:pt x="29217" y="61093"/>
                </a:lnTo>
                <a:lnTo>
                  <a:pt x="29054" y="61039"/>
                </a:lnTo>
                <a:lnTo>
                  <a:pt x="28945" y="61039"/>
                </a:lnTo>
                <a:lnTo>
                  <a:pt x="28782" y="61093"/>
                </a:lnTo>
                <a:lnTo>
                  <a:pt x="28619" y="61256"/>
                </a:lnTo>
                <a:lnTo>
                  <a:pt x="28456" y="61419"/>
                </a:lnTo>
                <a:lnTo>
                  <a:pt x="27968" y="62234"/>
                </a:lnTo>
                <a:lnTo>
                  <a:pt x="27750" y="62614"/>
                </a:lnTo>
                <a:lnTo>
                  <a:pt x="27533" y="63048"/>
                </a:lnTo>
                <a:lnTo>
                  <a:pt x="27370" y="63157"/>
                </a:lnTo>
                <a:lnTo>
                  <a:pt x="27316" y="63211"/>
                </a:lnTo>
                <a:lnTo>
                  <a:pt x="27207" y="63211"/>
                </a:lnTo>
                <a:lnTo>
                  <a:pt x="26990" y="63157"/>
                </a:lnTo>
                <a:lnTo>
                  <a:pt x="26827" y="63211"/>
                </a:lnTo>
                <a:lnTo>
                  <a:pt x="26719" y="63211"/>
                </a:lnTo>
                <a:lnTo>
                  <a:pt x="26556" y="63320"/>
                </a:lnTo>
                <a:lnTo>
                  <a:pt x="26393" y="63537"/>
                </a:lnTo>
                <a:lnTo>
                  <a:pt x="26176" y="63754"/>
                </a:lnTo>
                <a:lnTo>
                  <a:pt x="26013" y="64080"/>
                </a:lnTo>
                <a:lnTo>
                  <a:pt x="25904" y="64189"/>
                </a:lnTo>
                <a:lnTo>
                  <a:pt x="25741" y="64243"/>
                </a:lnTo>
                <a:lnTo>
                  <a:pt x="25687" y="64297"/>
                </a:lnTo>
                <a:lnTo>
                  <a:pt x="25633" y="64243"/>
                </a:lnTo>
                <a:lnTo>
                  <a:pt x="25470" y="64189"/>
                </a:lnTo>
                <a:lnTo>
                  <a:pt x="25307" y="64134"/>
                </a:lnTo>
                <a:lnTo>
                  <a:pt x="25035" y="64026"/>
                </a:lnTo>
                <a:lnTo>
                  <a:pt x="24927" y="64026"/>
                </a:lnTo>
                <a:lnTo>
                  <a:pt x="24872" y="64134"/>
                </a:lnTo>
                <a:lnTo>
                  <a:pt x="24818" y="64243"/>
                </a:lnTo>
                <a:lnTo>
                  <a:pt x="24872" y="64352"/>
                </a:lnTo>
                <a:lnTo>
                  <a:pt x="25144" y="64569"/>
                </a:lnTo>
                <a:lnTo>
                  <a:pt x="25415" y="64732"/>
                </a:lnTo>
                <a:lnTo>
                  <a:pt x="24927" y="64786"/>
                </a:lnTo>
                <a:lnTo>
                  <a:pt x="24438" y="64786"/>
                </a:lnTo>
                <a:lnTo>
                  <a:pt x="24329" y="64732"/>
                </a:lnTo>
                <a:lnTo>
                  <a:pt x="24221" y="64569"/>
                </a:lnTo>
                <a:lnTo>
                  <a:pt x="24166" y="64297"/>
                </a:lnTo>
                <a:lnTo>
                  <a:pt x="24058" y="64134"/>
                </a:lnTo>
                <a:lnTo>
                  <a:pt x="24003" y="64026"/>
                </a:lnTo>
                <a:lnTo>
                  <a:pt x="23895" y="63971"/>
                </a:lnTo>
                <a:lnTo>
                  <a:pt x="23678" y="63971"/>
                </a:lnTo>
                <a:lnTo>
                  <a:pt x="23243" y="64026"/>
                </a:lnTo>
                <a:lnTo>
                  <a:pt x="23080" y="64080"/>
                </a:lnTo>
                <a:lnTo>
                  <a:pt x="22700" y="64080"/>
                </a:lnTo>
                <a:lnTo>
                  <a:pt x="22646" y="64026"/>
                </a:lnTo>
                <a:lnTo>
                  <a:pt x="22646" y="63971"/>
                </a:lnTo>
                <a:lnTo>
                  <a:pt x="22700" y="63917"/>
                </a:lnTo>
                <a:lnTo>
                  <a:pt x="22809" y="63863"/>
                </a:lnTo>
                <a:lnTo>
                  <a:pt x="22917" y="63754"/>
                </a:lnTo>
                <a:lnTo>
                  <a:pt x="22972" y="63591"/>
                </a:lnTo>
                <a:lnTo>
                  <a:pt x="22917" y="63483"/>
                </a:lnTo>
                <a:lnTo>
                  <a:pt x="22863" y="63374"/>
                </a:lnTo>
                <a:lnTo>
                  <a:pt x="22646" y="63048"/>
                </a:lnTo>
                <a:lnTo>
                  <a:pt x="22483" y="62668"/>
                </a:lnTo>
                <a:lnTo>
                  <a:pt x="22211" y="61962"/>
                </a:lnTo>
                <a:lnTo>
                  <a:pt x="22048" y="61528"/>
                </a:lnTo>
                <a:lnTo>
                  <a:pt x="21886" y="61093"/>
                </a:lnTo>
                <a:lnTo>
                  <a:pt x="21777" y="60659"/>
                </a:lnTo>
                <a:lnTo>
                  <a:pt x="21723" y="60224"/>
                </a:lnTo>
                <a:lnTo>
                  <a:pt x="21668" y="59844"/>
                </a:lnTo>
                <a:lnTo>
                  <a:pt x="21505" y="59518"/>
                </a:lnTo>
                <a:lnTo>
                  <a:pt x="21343" y="59138"/>
                </a:lnTo>
                <a:lnTo>
                  <a:pt x="21071" y="58867"/>
                </a:lnTo>
                <a:lnTo>
                  <a:pt x="20691" y="58595"/>
                </a:lnTo>
                <a:lnTo>
                  <a:pt x="20202" y="58378"/>
                </a:lnTo>
                <a:lnTo>
                  <a:pt x="19985" y="58324"/>
                </a:lnTo>
                <a:lnTo>
                  <a:pt x="19768" y="58324"/>
                </a:lnTo>
                <a:lnTo>
                  <a:pt x="19550" y="58269"/>
                </a:lnTo>
                <a:lnTo>
                  <a:pt x="19333" y="58215"/>
                </a:lnTo>
                <a:lnTo>
                  <a:pt x="19170" y="58161"/>
                </a:lnTo>
                <a:lnTo>
                  <a:pt x="19007" y="58161"/>
                </a:lnTo>
                <a:lnTo>
                  <a:pt x="18301" y="58215"/>
                </a:lnTo>
                <a:lnTo>
                  <a:pt x="17596" y="58324"/>
                </a:lnTo>
                <a:lnTo>
                  <a:pt x="16618" y="58487"/>
                </a:lnTo>
                <a:lnTo>
                  <a:pt x="15966" y="58541"/>
                </a:lnTo>
                <a:lnTo>
                  <a:pt x="15695" y="58541"/>
                </a:lnTo>
                <a:lnTo>
                  <a:pt x="15369" y="58432"/>
                </a:lnTo>
                <a:lnTo>
                  <a:pt x="15152" y="58324"/>
                </a:lnTo>
                <a:lnTo>
                  <a:pt x="14880" y="58269"/>
                </a:lnTo>
                <a:lnTo>
                  <a:pt x="14663" y="58269"/>
                </a:lnTo>
                <a:lnTo>
                  <a:pt x="14392" y="58161"/>
                </a:lnTo>
                <a:lnTo>
                  <a:pt x="13957" y="57944"/>
                </a:lnTo>
                <a:lnTo>
                  <a:pt x="13577" y="57726"/>
                </a:lnTo>
                <a:lnTo>
                  <a:pt x="13360" y="57564"/>
                </a:lnTo>
                <a:lnTo>
                  <a:pt x="13197" y="57401"/>
                </a:lnTo>
                <a:lnTo>
                  <a:pt x="13034" y="57238"/>
                </a:lnTo>
                <a:lnTo>
                  <a:pt x="12925" y="57020"/>
                </a:lnTo>
                <a:lnTo>
                  <a:pt x="12817" y="56803"/>
                </a:lnTo>
                <a:lnTo>
                  <a:pt x="12600" y="56695"/>
                </a:lnTo>
                <a:lnTo>
                  <a:pt x="12165" y="56477"/>
                </a:lnTo>
                <a:lnTo>
                  <a:pt x="11513" y="56152"/>
                </a:lnTo>
                <a:lnTo>
                  <a:pt x="10862" y="55826"/>
                </a:lnTo>
                <a:lnTo>
                  <a:pt x="10699" y="55771"/>
                </a:lnTo>
                <a:lnTo>
                  <a:pt x="10482" y="55771"/>
                </a:lnTo>
                <a:lnTo>
                  <a:pt x="10156" y="55934"/>
                </a:lnTo>
                <a:lnTo>
                  <a:pt x="9776" y="56043"/>
                </a:lnTo>
                <a:lnTo>
                  <a:pt x="9450" y="56097"/>
                </a:lnTo>
                <a:lnTo>
                  <a:pt x="9178" y="56206"/>
                </a:lnTo>
                <a:lnTo>
                  <a:pt x="9070" y="56315"/>
                </a:lnTo>
                <a:lnTo>
                  <a:pt x="9015" y="56477"/>
                </a:lnTo>
                <a:lnTo>
                  <a:pt x="9070" y="56749"/>
                </a:lnTo>
                <a:lnTo>
                  <a:pt x="9070" y="56803"/>
                </a:lnTo>
                <a:lnTo>
                  <a:pt x="9070" y="56912"/>
                </a:lnTo>
                <a:lnTo>
                  <a:pt x="8907" y="56912"/>
                </a:lnTo>
                <a:lnTo>
                  <a:pt x="8635" y="56749"/>
                </a:lnTo>
                <a:lnTo>
                  <a:pt x="8364" y="56640"/>
                </a:lnTo>
                <a:lnTo>
                  <a:pt x="8201" y="56586"/>
                </a:lnTo>
                <a:lnTo>
                  <a:pt x="8147" y="56586"/>
                </a:lnTo>
                <a:lnTo>
                  <a:pt x="8092" y="56640"/>
                </a:lnTo>
                <a:lnTo>
                  <a:pt x="8038" y="56803"/>
                </a:lnTo>
                <a:lnTo>
                  <a:pt x="7984" y="56966"/>
                </a:lnTo>
                <a:lnTo>
                  <a:pt x="7875" y="57129"/>
                </a:lnTo>
                <a:lnTo>
                  <a:pt x="7712" y="57238"/>
                </a:lnTo>
                <a:lnTo>
                  <a:pt x="7495" y="57292"/>
                </a:lnTo>
                <a:lnTo>
                  <a:pt x="7169" y="57346"/>
                </a:lnTo>
                <a:lnTo>
                  <a:pt x="6898" y="57346"/>
                </a:lnTo>
                <a:lnTo>
                  <a:pt x="6626" y="57401"/>
                </a:lnTo>
                <a:lnTo>
                  <a:pt x="6463" y="57455"/>
                </a:lnTo>
                <a:lnTo>
                  <a:pt x="6354" y="57618"/>
                </a:lnTo>
                <a:lnTo>
                  <a:pt x="6246" y="57781"/>
                </a:lnTo>
                <a:lnTo>
                  <a:pt x="6029" y="58161"/>
                </a:lnTo>
                <a:lnTo>
                  <a:pt x="5703" y="58487"/>
                </a:lnTo>
                <a:lnTo>
                  <a:pt x="5323" y="58704"/>
                </a:lnTo>
                <a:lnTo>
                  <a:pt x="4943" y="58921"/>
                </a:lnTo>
                <a:lnTo>
                  <a:pt x="4725" y="59030"/>
                </a:lnTo>
                <a:lnTo>
                  <a:pt x="4617" y="59193"/>
                </a:lnTo>
                <a:lnTo>
                  <a:pt x="4508" y="59301"/>
                </a:lnTo>
                <a:lnTo>
                  <a:pt x="4400" y="59464"/>
                </a:lnTo>
                <a:lnTo>
                  <a:pt x="4345" y="59681"/>
                </a:lnTo>
                <a:lnTo>
                  <a:pt x="4182" y="59844"/>
                </a:lnTo>
                <a:lnTo>
                  <a:pt x="4019" y="59953"/>
                </a:lnTo>
                <a:lnTo>
                  <a:pt x="3856" y="60007"/>
                </a:lnTo>
                <a:lnTo>
                  <a:pt x="3313" y="60062"/>
                </a:lnTo>
                <a:lnTo>
                  <a:pt x="3042" y="60116"/>
                </a:lnTo>
                <a:lnTo>
                  <a:pt x="2662" y="60116"/>
                </a:lnTo>
                <a:lnTo>
                  <a:pt x="2607" y="60170"/>
                </a:lnTo>
                <a:lnTo>
                  <a:pt x="2499" y="60224"/>
                </a:lnTo>
                <a:lnTo>
                  <a:pt x="2173" y="60224"/>
                </a:lnTo>
                <a:lnTo>
                  <a:pt x="2119" y="60170"/>
                </a:lnTo>
                <a:lnTo>
                  <a:pt x="2119" y="60062"/>
                </a:lnTo>
                <a:lnTo>
                  <a:pt x="2173" y="59953"/>
                </a:lnTo>
                <a:lnTo>
                  <a:pt x="2336" y="59790"/>
                </a:lnTo>
                <a:lnTo>
                  <a:pt x="2499" y="59627"/>
                </a:lnTo>
                <a:lnTo>
                  <a:pt x="2933" y="59464"/>
                </a:lnTo>
                <a:lnTo>
                  <a:pt x="3096" y="59356"/>
                </a:lnTo>
                <a:lnTo>
                  <a:pt x="3205" y="59247"/>
                </a:lnTo>
                <a:lnTo>
                  <a:pt x="3476" y="58975"/>
                </a:lnTo>
                <a:lnTo>
                  <a:pt x="3748" y="58758"/>
                </a:lnTo>
                <a:lnTo>
                  <a:pt x="4019" y="58541"/>
                </a:lnTo>
                <a:lnTo>
                  <a:pt x="4291" y="58378"/>
                </a:lnTo>
                <a:lnTo>
                  <a:pt x="4400" y="58215"/>
                </a:lnTo>
                <a:lnTo>
                  <a:pt x="4400" y="58161"/>
                </a:lnTo>
                <a:lnTo>
                  <a:pt x="4400" y="58052"/>
                </a:lnTo>
                <a:lnTo>
                  <a:pt x="4291" y="57889"/>
                </a:lnTo>
                <a:lnTo>
                  <a:pt x="4291" y="57781"/>
                </a:lnTo>
                <a:lnTo>
                  <a:pt x="4400" y="57672"/>
                </a:lnTo>
                <a:lnTo>
                  <a:pt x="4508" y="57618"/>
                </a:lnTo>
                <a:lnTo>
                  <a:pt x="4834" y="57401"/>
                </a:lnTo>
                <a:lnTo>
                  <a:pt x="5160" y="57183"/>
                </a:lnTo>
                <a:lnTo>
                  <a:pt x="5323" y="56912"/>
                </a:lnTo>
                <a:lnTo>
                  <a:pt x="5486" y="56640"/>
                </a:lnTo>
                <a:lnTo>
                  <a:pt x="5649" y="56043"/>
                </a:lnTo>
                <a:lnTo>
                  <a:pt x="5757" y="55663"/>
                </a:lnTo>
                <a:lnTo>
                  <a:pt x="5811" y="55283"/>
                </a:lnTo>
                <a:lnTo>
                  <a:pt x="5920" y="54468"/>
                </a:lnTo>
                <a:lnTo>
                  <a:pt x="5974" y="53871"/>
                </a:lnTo>
                <a:lnTo>
                  <a:pt x="6029" y="53328"/>
                </a:lnTo>
                <a:lnTo>
                  <a:pt x="6137" y="52568"/>
                </a:lnTo>
                <a:lnTo>
                  <a:pt x="6246" y="52187"/>
                </a:lnTo>
                <a:lnTo>
                  <a:pt x="6354" y="51807"/>
                </a:lnTo>
                <a:lnTo>
                  <a:pt x="6463" y="51590"/>
                </a:lnTo>
                <a:lnTo>
                  <a:pt x="6626" y="51373"/>
                </a:lnTo>
                <a:lnTo>
                  <a:pt x="6843" y="51264"/>
                </a:lnTo>
                <a:lnTo>
                  <a:pt x="7060" y="51210"/>
                </a:lnTo>
                <a:lnTo>
                  <a:pt x="7169" y="51210"/>
                </a:lnTo>
                <a:lnTo>
                  <a:pt x="7278" y="51156"/>
                </a:lnTo>
                <a:lnTo>
                  <a:pt x="7332" y="51101"/>
                </a:lnTo>
                <a:lnTo>
                  <a:pt x="7441" y="51101"/>
                </a:lnTo>
                <a:lnTo>
                  <a:pt x="7766" y="51156"/>
                </a:lnTo>
                <a:lnTo>
                  <a:pt x="8092" y="51156"/>
                </a:lnTo>
                <a:lnTo>
                  <a:pt x="8364" y="51210"/>
                </a:lnTo>
                <a:lnTo>
                  <a:pt x="8635" y="51264"/>
                </a:lnTo>
                <a:lnTo>
                  <a:pt x="9015" y="51373"/>
                </a:lnTo>
                <a:lnTo>
                  <a:pt x="9341" y="51590"/>
                </a:lnTo>
                <a:lnTo>
                  <a:pt x="9613" y="51807"/>
                </a:lnTo>
                <a:lnTo>
                  <a:pt x="9884" y="52079"/>
                </a:lnTo>
                <a:lnTo>
                  <a:pt x="10156" y="52350"/>
                </a:lnTo>
                <a:lnTo>
                  <a:pt x="10482" y="52568"/>
                </a:lnTo>
                <a:lnTo>
                  <a:pt x="10807" y="52676"/>
                </a:lnTo>
                <a:lnTo>
                  <a:pt x="11242" y="52676"/>
                </a:lnTo>
                <a:lnTo>
                  <a:pt x="11459" y="52622"/>
                </a:lnTo>
                <a:lnTo>
                  <a:pt x="11676" y="52568"/>
                </a:lnTo>
                <a:lnTo>
                  <a:pt x="11894" y="52405"/>
                </a:lnTo>
                <a:lnTo>
                  <a:pt x="12056" y="52187"/>
                </a:lnTo>
                <a:lnTo>
                  <a:pt x="12219" y="51970"/>
                </a:lnTo>
                <a:lnTo>
                  <a:pt x="12382" y="51753"/>
                </a:lnTo>
                <a:lnTo>
                  <a:pt x="12437" y="51699"/>
                </a:lnTo>
                <a:lnTo>
                  <a:pt x="12545" y="51644"/>
                </a:lnTo>
                <a:lnTo>
                  <a:pt x="12817" y="51644"/>
                </a:lnTo>
                <a:lnTo>
                  <a:pt x="13034" y="51699"/>
                </a:lnTo>
                <a:lnTo>
                  <a:pt x="13305" y="51753"/>
                </a:lnTo>
                <a:lnTo>
                  <a:pt x="13523" y="51807"/>
                </a:lnTo>
                <a:lnTo>
                  <a:pt x="13957" y="52079"/>
                </a:lnTo>
                <a:lnTo>
                  <a:pt x="14337" y="52405"/>
                </a:lnTo>
                <a:lnTo>
                  <a:pt x="14989" y="53111"/>
                </a:lnTo>
                <a:lnTo>
                  <a:pt x="15369" y="53436"/>
                </a:lnTo>
                <a:lnTo>
                  <a:pt x="15803" y="53654"/>
                </a:lnTo>
                <a:lnTo>
                  <a:pt x="17052" y="54251"/>
                </a:lnTo>
                <a:lnTo>
                  <a:pt x="17650" y="54631"/>
                </a:lnTo>
                <a:lnTo>
                  <a:pt x="18193" y="55011"/>
                </a:lnTo>
                <a:lnTo>
                  <a:pt x="18899" y="55609"/>
                </a:lnTo>
                <a:lnTo>
                  <a:pt x="19225" y="55934"/>
                </a:lnTo>
                <a:lnTo>
                  <a:pt x="19496" y="56315"/>
                </a:lnTo>
                <a:lnTo>
                  <a:pt x="19713" y="56477"/>
                </a:lnTo>
                <a:lnTo>
                  <a:pt x="19876" y="56586"/>
                </a:lnTo>
                <a:lnTo>
                  <a:pt x="20094" y="56532"/>
                </a:lnTo>
                <a:lnTo>
                  <a:pt x="20365" y="56423"/>
                </a:lnTo>
                <a:lnTo>
                  <a:pt x="20745" y="56206"/>
                </a:lnTo>
                <a:lnTo>
                  <a:pt x="21125" y="55934"/>
                </a:lnTo>
                <a:lnTo>
                  <a:pt x="21831" y="55391"/>
                </a:lnTo>
                <a:lnTo>
                  <a:pt x="21994" y="55337"/>
                </a:lnTo>
                <a:lnTo>
                  <a:pt x="22211" y="55283"/>
                </a:lnTo>
                <a:lnTo>
                  <a:pt x="22374" y="55337"/>
                </a:lnTo>
                <a:lnTo>
                  <a:pt x="22537" y="55391"/>
                </a:lnTo>
                <a:lnTo>
                  <a:pt x="23352" y="55771"/>
                </a:lnTo>
                <a:lnTo>
                  <a:pt x="23732" y="55989"/>
                </a:lnTo>
                <a:lnTo>
                  <a:pt x="24166" y="56097"/>
                </a:lnTo>
                <a:lnTo>
                  <a:pt x="24492" y="56206"/>
                </a:lnTo>
                <a:lnTo>
                  <a:pt x="24818" y="56369"/>
                </a:lnTo>
                <a:lnTo>
                  <a:pt x="25361" y="56749"/>
                </a:lnTo>
                <a:lnTo>
                  <a:pt x="25850" y="57075"/>
                </a:lnTo>
                <a:lnTo>
                  <a:pt x="26121" y="57238"/>
                </a:lnTo>
                <a:lnTo>
                  <a:pt x="26339" y="57455"/>
                </a:lnTo>
                <a:lnTo>
                  <a:pt x="26393" y="57455"/>
                </a:lnTo>
                <a:lnTo>
                  <a:pt x="26447" y="57509"/>
                </a:lnTo>
                <a:lnTo>
                  <a:pt x="26664" y="57509"/>
                </a:lnTo>
                <a:lnTo>
                  <a:pt x="26773" y="57401"/>
                </a:lnTo>
                <a:lnTo>
                  <a:pt x="26882" y="57346"/>
                </a:lnTo>
                <a:lnTo>
                  <a:pt x="27207" y="57238"/>
                </a:lnTo>
                <a:lnTo>
                  <a:pt x="27425" y="57129"/>
                </a:lnTo>
                <a:lnTo>
                  <a:pt x="27588" y="56966"/>
                </a:lnTo>
                <a:lnTo>
                  <a:pt x="27913" y="56640"/>
                </a:lnTo>
                <a:lnTo>
                  <a:pt x="28185" y="56206"/>
                </a:lnTo>
                <a:lnTo>
                  <a:pt x="28348" y="55771"/>
                </a:lnTo>
                <a:lnTo>
                  <a:pt x="28565" y="55337"/>
                </a:lnTo>
                <a:lnTo>
                  <a:pt x="28674" y="54903"/>
                </a:lnTo>
                <a:lnTo>
                  <a:pt x="28837" y="54468"/>
                </a:lnTo>
                <a:lnTo>
                  <a:pt x="28999" y="53979"/>
                </a:lnTo>
                <a:lnTo>
                  <a:pt x="29162" y="53599"/>
                </a:lnTo>
                <a:lnTo>
                  <a:pt x="29271" y="53219"/>
                </a:lnTo>
                <a:lnTo>
                  <a:pt x="29325" y="53056"/>
                </a:lnTo>
                <a:lnTo>
                  <a:pt x="29434" y="52948"/>
                </a:lnTo>
                <a:lnTo>
                  <a:pt x="29542" y="53002"/>
                </a:lnTo>
                <a:lnTo>
                  <a:pt x="29705" y="53111"/>
                </a:lnTo>
                <a:lnTo>
                  <a:pt x="30031" y="53382"/>
                </a:lnTo>
                <a:lnTo>
                  <a:pt x="30303" y="53654"/>
                </a:lnTo>
                <a:lnTo>
                  <a:pt x="31335" y="54631"/>
                </a:lnTo>
                <a:lnTo>
                  <a:pt x="32421" y="55500"/>
                </a:lnTo>
                <a:lnTo>
                  <a:pt x="32746" y="55717"/>
                </a:lnTo>
                <a:lnTo>
                  <a:pt x="32964" y="56043"/>
                </a:lnTo>
                <a:lnTo>
                  <a:pt x="33181" y="56369"/>
                </a:lnTo>
                <a:lnTo>
                  <a:pt x="33344" y="56695"/>
                </a:lnTo>
                <a:lnTo>
                  <a:pt x="33452" y="56912"/>
                </a:lnTo>
                <a:lnTo>
                  <a:pt x="33615" y="57020"/>
                </a:lnTo>
                <a:lnTo>
                  <a:pt x="33833" y="57129"/>
                </a:lnTo>
                <a:lnTo>
                  <a:pt x="34050" y="57183"/>
                </a:lnTo>
                <a:lnTo>
                  <a:pt x="34321" y="57129"/>
                </a:lnTo>
                <a:lnTo>
                  <a:pt x="34593" y="57075"/>
                </a:lnTo>
                <a:lnTo>
                  <a:pt x="35082" y="56912"/>
                </a:lnTo>
                <a:lnTo>
                  <a:pt x="35299" y="56749"/>
                </a:lnTo>
                <a:lnTo>
                  <a:pt x="35516" y="56477"/>
                </a:lnTo>
                <a:lnTo>
                  <a:pt x="35788" y="55989"/>
                </a:lnTo>
                <a:lnTo>
                  <a:pt x="35896" y="55717"/>
                </a:lnTo>
                <a:lnTo>
                  <a:pt x="36005" y="55446"/>
                </a:lnTo>
                <a:lnTo>
                  <a:pt x="36222" y="54685"/>
                </a:lnTo>
                <a:lnTo>
                  <a:pt x="36439" y="53979"/>
                </a:lnTo>
                <a:lnTo>
                  <a:pt x="36493" y="53545"/>
                </a:lnTo>
                <a:lnTo>
                  <a:pt x="36548" y="53111"/>
                </a:lnTo>
                <a:lnTo>
                  <a:pt x="37037" y="51644"/>
                </a:lnTo>
                <a:lnTo>
                  <a:pt x="37091" y="51590"/>
                </a:lnTo>
                <a:lnTo>
                  <a:pt x="37199" y="51590"/>
                </a:lnTo>
                <a:lnTo>
                  <a:pt x="37362" y="51536"/>
                </a:lnTo>
                <a:lnTo>
                  <a:pt x="37471" y="51427"/>
                </a:lnTo>
                <a:lnTo>
                  <a:pt x="37797" y="51264"/>
                </a:lnTo>
                <a:lnTo>
                  <a:pt x="37851" y="51210"/>
                </a:lnTo>
                <a:lnTo>
                  <a:pt x="37851" y="51047"/>
                </a:lnTo>
                <a:lnTo>
                  <a:pt x="37797" y="50775"/>
                </a:lnTo>
                <a:lnTo>
                  <a:pt x="37742" y="50667"/>
                </a:lnTo>
                <a:lnTo>
                  <a:pt x="37688" y="50558"/>
                </a:lnTo>
                <a:lnTo>
                  <a:pt x="37634" y="50450"/>
                </a:lnTo>
                <a:lnTo>
                  <a:pt x="37580" y="50395"/>
                </a:lnTo>
                <a:lnTo>
                  <a:pt x="37634" y="50341"/>
                </a:lnTo>
                <a:lnTo>
                  <a:pt x="37688" y="50232"/>
                </a:lnTo>
                <a:lnTo>
                  <a:pt x="37797" y="50232"/>
                </a:lnTo>
                <a:lnTo>
                  <a:pt x="37905" y="50178"/>
                </a:lnTo>
                <a:lnTo>
                  <a:pt x="37960" y="50232"/>
                </a:lnTo>
                <a:lnTo>
                  <a:pt x="38068" y="50287"/>
                </a:lnTo>
                <a:lnTo>
                  <a:pt x="38286" y="50504"/>
                </a:lnTo>
                <a:lnTo>
                  <a:pt x="38557" y="50721"/>
                </a:lnTo>
                <a:lnTo>
                  <a:pt x="39154" y="51047"/>
                </a:lnTo>
                <a:lnTo>
                  <a:pt x="39426" y="51101"/>
                </a:lnTo>
                <a:lnTo>
                  <a:pt x="39752" y="51210"/>
                </a:lnTo>
                <a:lnTo>
                  <a:pt x="40240" y="51373"/>
                </a:lnTo>
                <a:lnTo>
                  <a:pt x="40675" y="51644"/>
                </a:lnTo>
                <a:lnTo>
                  <a:pt x="41001" y="51753"/>
                </a:lnTo>
                <a:lnTo>
                  <a:pt x="41381" y="51916"/>
                </a:lnTo>
                <a:lnTo>
                  <a:pt x="42141" y="52187"/>
                </a:lnTo>
                <a:lnTo>
                  <a:pt x="42847" y="52459"/>
                </a:lnTo>
                <a:lnTo>
                  <a:pt x="43553" y="52568"/>
                </a:lnTo>
                <a:lnTo>
                  <a:pt x="43770" y="52568"/>
                </a:lnTo>
                <a:lnTo>
                  <a:pt x="43987" y="52513"/>
                </a:lnTo>
                <a:lnTo>
                  <a:pt x="44422" y="52459"/>
                </a:lnTo>
                <a:lnTo>
                  <a:pt x="44531" y="52350"/>
                </a:lnTo>
                <a:lnTo>
                  <a:pt x="44585" y="52242"/>
                </a:lnTo>
                <a:lnTo>
                  <a:pt x="44639" y="51970"/>
                </a:lnTo>
                <a:lnTo>
                  <a:pt x="44965" y="51264"/>
                </a:lnTo>
                <a:lnTo>
                  <a:pt x="45128" y="50993"/>
                </a:lnTo>
                <a:lnTo>
                  <a:pt x="45399" y="50721"/>
                </a:lnTo>
                <a:lnTo>
                  <a:pt x="45834" y="50341"/>
                </a:lnTo>
                <a:lnTo>
                  <a:pt x="45997" y="50124"/>
                </a:lnTo>
                <a:lnTo>
                  <a:pt x="46160" y="49852"/>
                </a:lnTo>
                <a:lnTo>
                  <a:pt x="46268" y="49526"/>
                </a:lnTo>
                <a:lnTo>
                  <a:pt x="46377" y="49255"/>
                </a:lnTo>
                <a:lnTo>
                  <a:pt x="46377" y="48060"/>
                </a:lnTo>
                <a:lnTo>
                  <a:pt x="46323" y="46866"/>
                </a:lnTo>
                <a:lnTo>
                  <a:pt x="46214" y="46160"/>
                </a:lnTo>
                <a:lnTo>
                  <a:pt x="46160" y="45779"/>
                </a:lnTo>
                <a:lnTo>
                  <a:pt x="46105" y="45454"/>
                </a:lnTo>
                <a:lnTo>
                  <a:pt x="46160" y="45073"/>
                </a:lnTo>
                <a:lnTo>
                  <a:pt x="46214" y="44965"/>
                </a:lnTo>
                <a:lnTo>
                  <a:pt x="46268" y="44911"/>
                </a:lnTo>
                <a:lnTo>
                  <a:pt x="46485" y="44802"/>
                </a:lnTo>
                <a:lnTo>
                  <a:pt x="46811" y="44748"/>
                </a:lnTo>
                <a:lnTo>
                  <a:pt x="47789" y="44639"/>
                </a:lnTo>
                <a:lnTo>
                  <a:pt x="48766" y="44585"/>
                </a:lnTo>
                <a:lnTo>
                  <a:pt x="49146" y="44585"/>
                </a:lnTo>
                <a:lnTo>
                  <a:pt x="49472" y="44693"/>
                </a:lnTo>
                <a:lnTo>
                  <a:pt x="50124" y="44911"/>
                </a:lnTo>
                <a:lnTo>
                  <a:pt x="50504" y="45019"/>
                </a:lnTo>
                <a:lnTo>
                  <a:pt x="50667" y="45019"/>
                </a:lnTo>
                <a:lnTo>
                  <a:pt x="50830" y="44965"/>
                </a:lnTo>
                <a:lnTo>
                  <a:pt x="50938" y="44911"/>
                </a:lnTo>
                <a:lnTo>
                  <a:pt x="51047" y="44802"/>
                </a:lnTo>
                <a:lnTo>
                  <a:pt x="51156" y="44639"/>
                </a:lnTo>
                <a:lnTo>
                  <a:pt x="51210" y="44476"/>
                </a:lnTo>
                <a:lnTo>
                  <a:pt x="51264" y="44150"/>
                </a:lnTo>
                <a:lnTo>
                  <a:pt x="51373" y="43879"/>
                </a:lnTo>
                <a:lnTo>
                  <a:pt x="51699" y="43336"/>
                </a:lnTo>
                <a:lnTo>
                  <a:pt x="51644" y="43119"/>
                </a:lnTo>
                <a:lnTo>
                  <a:pt x="51699" y="42901"/>
                </a:lnTo>
                <a:lnTo>
                  <a:pt x="51753" y="42738"/>
                </a:lnTo>
                <a:lnTo>
                  <a:pt x="51862" y="42575"/>
                </a:lnTo>
                <a:lnTo>
                  <a:pt x="52079" y="42304"/>
                </a:lnTo>
                <a:lnTo>
                  <a:pt x="52296" y="41978"/>
                </a:lnTo>
                <a:lnTo>
                  <a:pt x="52350" y="41761"/>
                </a:lnTo>
                <a:lnTo>
                  <a:pt x="52405" y="41544"/>
                </a:lnTo>
                <a:lnTo>
                  <a:pt x="52405" y="41381"/>
                </a:lnTo>
                <a:lnTo>
                  <a:pt x="52350" y="41164"/>
                </a:lnTo>
                <a:lnTo>
                  <a:pt x="52296" y="40946"/>
                </a:lnTo>
                <a:lnTo>
                  <a:pt x="52296" y="40729"/>
                </a:lnTo>
                <a:lnTo>
                  <a:pt x="52350" y="40240"/>
                </a:lnTo>
                <a:lnTo>
                  <a:pt x="52350" y="40132"/>
                </a:lnTo>
                <a:lnTo>
                  <a:pt x="52350" y="39969"/>
                </a:lnTo>
                <a:lnTo>
                  <a:pt x="52242" y="39860"/>
                </a:lnTo>
                <a:lnTo>
                  <a:pt x="52133" y="39806"/>
                </a:lnTo>
                <a:lnTo>
                  <a:pt x="51970" y="39752"/>
                </a:lnTo>
                <a:lnTo>
                  <a:pt x="51916" y="39589"/>
                </a:lnTo>
                <a:lnTo>
                  <a:pt x="51916" y="39100"/>
                </a:lnTo>
                <a:lnTo>
                  <a:pt x="51970" y="38666"/>
                </a:lnTo>
                <a:lnTo>
                  <a:pt x="52025" y="38231"/>
                </a:lnTo>
                <a:lnTo>
                  <a:pt x="52079" y="37742"/>
                </a:lnTo>
                <a:lnTo>
                  <a:pt x="52079" y="37688"/>
                </a:lnTo>
                <a:lnTo>
                  <a:pt x="52187" y="37634"/>
                </a:lnTo>
                <a:lnTo>
                  <a:pt x="52350" y="37688"/>
                </a:lnTo>
                <a:lnTo>
                  <a:pt x="52459" y="37742"/>
                </a:lnTo>
                <a:lnTo>
                  <a:pt x="52839" y="37742"/>
                </a:lnTo>
                <a:lnTo>
                  <a:pt x="53056" y="37797"/>
                </a:lnTo>
                <a:lnTo>
                  <a:pt x="53274" y="37797"/>
                </a:lnTo>
                <a:lnTo>
                  <a:pt x="53654" y="37960"/>
                </a:lnTo>
                <a:lnTo>
                  <a:pt x="53762" y="37960"/>
                </a:lnTo>
                <a:lnTo>
                  <a:pt x="54142" y="38014"/>
                </a:lnTo>
                <a:lnTo>
                  <a:pt x="54468" y="38014"/>
                </a:lnTo>
                <a:lnTo>
                  <a:pt x="54794" y="38123"/>
                </a:lnTo>
                <a:lnTo>
                  <a:pt x="55283" y="38123"/>
                </a:lnTo>
                <a:lnTo>
                  <a:pt x="55446" y="38177"/>
                </a:lnTo>
                <a:lnTo>
                  <a:pt x="55663" y="38285"/>
                </a:lnTo>
                <a:lnTo>
                  <a:pt x="55826" y="38340"/>
                </a:lnTo>
                <a:lnTo>
                  <a:pt x="55934" y="38340"/>
                </a:lnTo>
                <a:lnTo>
                  <a:pt x="55989" y="38285"/>
                </a:lnTo>
                <a:lnTo>
                  <a:pt x="56206" y="38177"/>
                </a:lnTo>
                <a:lnTo>
                  <a:pt x="56423" y="38068"/>
                </a:lnTo>
                <a:lnTo>
                  <a:pt x="57292" y="37688"/>
                </a:lnTo>
                <a:lnTo>
                  <a:pt x="57672" y="37525"/>
                </a:lnTo>
                <a:lnTo>
                  <a:pt x="58107" y="37308"/>
                </a:lnTo>
                <a:lnTo>
                  <a:pt x="58378" y="37091"/>
                </a:lnTo>
                <a:lnTo>
                  <a:pt x="58650" y="36874"/>
                </a:lnTo>
                <a:lnTo>
                  <a:pt x="58867" y="36602"/>
                </a:lnTo>
                <a:lnTo>
                  <a:pt x="58976" y="36330"/>
                </a:lnTo>
                <a:lnTo>
                  <a:pt x="59138" y="36113"/>
                </a:lnTo>
                <a:lnTo>
                  <a:pt x="59247" y="35896"/>
                </a:lnTo>
                <a:lnTo>
                  <a:pt x="59356" y="35625"/>
                </a:lnTo>
                <a:lnTo>
                  <a:pt x="59356" y="35353"/>
                </a:lnTo>
                <a:lnTo>
                  <a:pt x="59247" y="35081"/>
                </a:lnTo>
                <a:lnTo>
                  <a:pt x="59193" y="34864"/>
                </a:lnTo>
                <a:lnTo>
                  <a:pt x="59193" y="34701"/>
                </a:lnTo>
                <a:lnTo>
                  <a:pt x="59247" y="34484"/>
                </a:lnTo>
                <a:lnTo>
                  <a:pt x="59356" y="34321"/>
                </a:lnTo>
                <a:lnTo>
                  <a:pt x="59464" y="34050"/>
                </a:lnTo>
                <a:lnTo>
                  <a:pt x="59464" y="33832"/>
                </a:lnTo>
                <a:lnTo>
                  <a:pt x="59410" y="33670"/>
                </a:lnTo>
                <a:lnTo>
                  <a:pt x="59301" y="33452"/>
                </a:lnTo>
                <a:lnTo>
                  <a:pt x="58976" y="33072"/>
                </a:lnTo>
                <a:lnTo>
                  <a:pt x="58867" y="32855"/>
                </a:lnTo>
                <a:lnTo>
                  <a:pt x="58813" y="32638"/>
                </a:lnTo>
                <a:lnTo>
                  <a:pt x="58758" y="32475"/>
                </a:lnTo>
                <a:lnTo>
                  <a:pt x="58704" y="32312"/>
                </a:lnTo>
                <a:lnTo>
                  <a:pt x="58487" y="32095"/>
                </a:lnTo>
                <a:lnTo>
                  <a:pt x="58215" y="31932"/>
                </a:lnTo>
                <a:lnTo>
                  <a:pt x="57889" y="31878"/>
                </a:lnTo>
                <a:lnTo>
                  <a:pt x="57672" y="31823"/>
                </a:lnTo>
                <a:lnTo>
                  <a:pt x="57455" y="31715"/>
                </a:lnTo>
                <a:lnTo>
                  <a:pt x="57075" y="31552"/>
                </a:lnTo>
                <a:lnTo>
                  <a:pt x="56966" y="31497"/>
                </a:lnTo>
                <a:lnTo>
                  <a:pt x="56749" y="31552"/>
                </a:lnTo>
                <a:lnTo>
                  <a:pt x="56532" y="31497"/>
                </a:lnTo>
                <a:lnTo>
                  <a:pt x="56152" y="31389"/>
                </a:lnTo>
                <a:lnTo>
                  <a:pt x="55772" y="31280"/>
                </a:lnTo>
                <a:lnTo>
                  <a:pt x="55337" y="31280"/>
                </a:lnTo>
                <a:lnTo>
                  <a:pt x="55228" y="31226"/>
                </a:lnTo>
                <a:lnTo>
                  <a:pt x="55120" y="31172"/>
                </a:lnTo>
                <a:lnTo>
                  <a:pt x="54957" y="31172"/>
                </a:lnTo>
                <a:lnTo>
                  <a:pt x="54848" y="31117"/>
                </a:lnTo>
                <a:lnTo>
                  <a:pt x="54794" y="31117"/>
                </a:lnTo>
                <a:lnTo>
                  <a:pt x="54794" y="31009"/>
                </a:lnTo>
                <a:lnTo>
                  <a:pt x="54794" y="30791"/>
                </a:lnTo>
                <a:lnTo>
                  <a:pt x="54740" y="30574"/>
                </a:lnTo>
                <a:lnTo>
                  <a:pt x="54685" y="30140"/>
                </a:lnTo>
                <a:lnTo>
                  <a:pt x="54577" y="29977"/>
                </a:lnTo>
                <a:lnTo>
                  <a:pt x="54523" y="29814"/>
                </a:lnTo>
                <a:lnTo>
                  <a:pt x="54577" y="29434"/>
                </a:lnTo>
                <a:lnTo>
                  <a:pt x="54577" y="28999"/>
                </a:lnTo>
                <a:lnTo>
                  <a:pt x="54523" y="28565"/>
                </a:lnTo>
                <a:lnTo>
                  <a:pt x="54468" y="28131"/>
                </a:lnTo>
                <a:lnTo>
                  <a:pt x="54468" y="27696"/>
                </a:lnTo>
                <a:lnTo>
                  <a:pt x="54523" y="26990"/>
                </a:lnTo>
                <a:lnTo>
                  <a:pt x="54631" y="26338"/>
                </a:lnTo>
                <a:lnTo>
                  <a:pt x="54685" y="26230"/>
                </a:lnTo>
                <a:lnTo>
                  <a:pt x="54685" y="26121"/>
                </a:lnTo>
                <a:lnTo>
                  <a:pt x="54631" y="26067"/>
                </a:lnTo>
                <a:lnTo>
                  <a:pt x="54468" y="26013"/>
                </a:lnTo>
                <a:lnTo>
                  <a:pt x="53817" y="26013"/>
                </a:lnTo>
                <a:lnTo>
                  <a:pt x="53219" y="25904"/>
                </a:lnTo>
                <a:lnTo>
                  <a:pt x="52893" y="25850"/>
                </a:lnTo>
                <a:lnTo>
                  <a:pt x="52568" y="25850"/>
                </a:lnTo>
                <a:lnTo>
                  <a:pt x="52242" y="25795"/>
                </a:lnTo>
                <a:lnTo>
                  <a:pt x="51970" y="25687"/>
                </a:lnTo>
                <a:lnTo>
                  <a:pt x="51862" y="25687"/>
                </a:lnTo>
                <a:lnTo>
                  <a:pt x="51807" y="25741"/>
                </a:lnTo>
                <a:lnTo>
                  <a:pt x="51753" y="25850"/>
                </a:lnTo>
                <a:lnTo>
                  <a:pt x="51536" y="26013"/>
                </a:lnTo>
                <a:lnTo>
                  <a:pt x="51264" y="26121"/>
                </a:lnTo>
                <a:lnTo>
                  <a:pt x="50993" y="26176"/>
                </a:lnTo>
                <a:lnTo>
                  <a:pt x="50721" y="26121"/>
                </a:lnTo>
                <a:lnTo>
                  <a:pt x="50667" y="26067"/>
                </a:lnTo>
                <a:lnTo>
                  <a:pt x="50558" y="26067"/>
                </a:lnTo>
                <a:lnTo>
                  <a:pt x="50287" y="26176"/>
                </a:lnTo>
                <a:lnTo>
                  <a:pt x="49798" y="26176"/>
                </a:lnTo>
                <a:lnTo>
                  <a:pt x="49581" y="26067"/>
                </a:lnTo>
                <a:lnTo>
                  <a:pt x="49418" y="25958"/>
                </a:lnTo>
                <a:lnTo>
                  <a:pt x="49255" y="25795"/>
                </a:lnTo>
                <a:lnTo>
                  <a:pt x="49092" y="25633"/>
                </a:lnTo>
                <a:lnTo>
                  <a:pt x="48983" y="25415"/>
                </a:lnTo>
                <a:lnTo>
                  <a:pt x="48766" y="24764"/>
                </a:lnTo>
                <a:lnTo>
                  <a:pt x="48495" y="24112"/>
                </a:lnTo>
                <a:lnTo>
                  <a:pt x="48169" y="23189"/>
                </a:lnTo>
                <a:lnTo>
                  <a:pt x="47952" y="22754"/>
                </a:lnTo>
                <a:lnTo>
                  <a:pt x="47680" y="22374"/>
                </a:lnTo>
                <a:lnTo>
                  <a:pt x="47246" y="21831"/>
                </a:lnTo>
                <a:lnTo>
                  <a:pt x="46920" y="21180"/>
                </a:lnTo>
                <a:lnTo>
                  <a:pt x="46811" y="20962"/>
                </a:lnTo>
                <a:lnTo>
                  <a:pt x="46594" y="20799"/>
                </a:lnTo>
                <a:lnTo>
                  <a:pt x="46105" y="20582"/>
                </a:lnTo>
                <a:lnTo>
                  <a:pt x="45888" y="20474"/>
                </a:lnTo>
                <a:lnTo>
                  <a:pt x="45617" y="20474"/>
                </a:lnTo>
                <a:lnTo>
                  <a:pt x="45128" y="20419"/>
                </a:lnTo>
                <a:lnTo>
                  <a:pt x="44313" y="20311"/>
                </a:lnTo>
                <a:lnTo>
                  <a:pt x="43499" y="20039"/>
                </a:lnTo>
                <a:lnTo>
                  <a:pt x="42738" y="19713"/>
                </a:lnTo>
                <a:lnTo>
                  <a:pt x="42304" y="19605"/>
                </a:lnTo>
                <a:lnTo>
                  <a:pt x="41870" y="19496"/>
                </a:lnTo>
                <a:lnTo>
                  <a:pt x="41761" y="19442"/>
                </a:lnTo>
                <a:lnTo>
                  <a:pt x="41707" y="19387"/>
                </a:lnTo>
                <a:lnTo>
                  <a:pt x="41761" y="19225"/>
                </a:lnTo>
                <a:lnTo>
                  <a:pt x="41815" y="19007"/>
                </a:lnTo>
                <a:lnTo>
                  <a:pt x="41815" y="18736"/>
                </a:lnTo>
                <a:lnTo>
                  <a:pt x="41761" y="18464"/>
                </a:lnTo>
                <a:lnTo>
                  <a:pt x="41652" y="18247"/>
                </a:lnTo>
                <a:lnTo>
                  <a:pt x="41598" y="18030"/>
                </a:lnTo>
                <a:lnTo>
                  <a:pt x="41544" y="17867"/>
                </a:lnTo>
                <a:lnTo>
                  <a:pt x="41489" y="17433"/>
                </a:lnTo>
                <a:lnTo>
                  <a:pt x="41381" y="16672"/>
                </a:lnTo>
                <a:lnTo>
                  <a:pt x="41381" y="15912"/>
                </a:lnTo>
                <a:lnTo>
                  <a:pt x="41327" y="15640"/>
                </a:lnTo>
                <a:lnTo>
                  <a:pt x="41327" y="15369"/>
                </a:lnTo>
                <a:lnTo>
                  <a:pt x="41218" y="15152"/>
                </a:lnTo>
                <a:lnTo>
                  <a:pt x="41109" y="14935"/>
                </a:lnTo>
                <a:lnTo>
                  <a:pt x="41001" y="14717"/>
                </a:lnTo>
                <a:lnTo>
                  <a:pt x="40784" y="14554"/>
                </a:lnTo>
                <a:lnTo>
                  <a:pt x="40566" y="14391"/>
                </a:lnTo>
                <a:lnTo>
                  <a:pt x="40349" y="14283"/>
                </a:lnTo>
                <a:lnTo>
                  <a:pt x="39915" y="14174"/>
                </a:lnTo>
                <a:lnTo>
                  <a:pt x="39480" y="14066"/>
                </a:lnTo>
                <a:lnTo>
                  <a:pt x="38611" y="14066"/>
                </a:lnTo>
                <a:lnTo>
                  <a:pt x="38503" y="14120"/>
                </a:lnTo>
                <a:lnTo>
                  <a:pt x="38340" y="14120"/>
                </a:lnTo>
                <a:lnTo>
                  <a:pt x="38286" y="14174"/>
                </a:lnTo>
                <a:lnTo>
                  <a:pt x="37905" y="14283"/>
                </a:lnTo>
                <a:lnTo>
                  <a:pt x="37525" y="14337"/>
                </a:lnTo>
                <a:lnTo>
                  <a:pt x="37145" y="14283"/>
                </a:lnTo>
                <a:lnTo>
                  <a:pt x="36765" y="14120"/>
                </a:lnTo>
                <a:lnTo>
                  <a:pt x="36276" y="13957"/>
                </a:lnTo>
                <a:lnTo>
                  <a:pt x="35842" y="13740"/>
                </a:lnTo>
                <a:lnTo>
                  <a:pt x="35788" y="13740"/>
                </a:lnTo>
                <a:lnTo>
                  <a:pt x="35679" y="13794"/>
                </a:lnTo>
                <a:lnTo>
                  <a:pt x="35570" y="13957"/>
                </a:lnTo>
                <a:lnTo>
                  <a:pt x="35462" y="14066"/>
                </a:lnTo>
                <a:lnTo>
                  <a:pt x="35353" y="14120"/>
                </a:lnTo>
                <a:lnTo>
                  <a:pt x="35299" y="14011"/>
                </a:lnTo>
                <a:lnTo>
                  <a:pt x="35244" y="13957"/>
                </a:lnTo>
                <a:lnTo>
                  <a:pt x="35190" y="13903"/>
                </a:lnTo>
                <a:lnTo>
                  <a:pt x="35190" y="13794"/>
                </a:lnTo>
                <a:lnTo>
                  <a:pt x="35299" y="13468"/>
                </a:lnTo>
                <a:lnTo>
                  <a:pt x="35299" y="13197"/>
                </a:lnTo>
                <a:lnTo>
                  <a:pt x="35299" y="12871"/>
                </a:lnTo>
                <a:lnTo>
                  <a:pt x="35299" y="12599"/>
                </a:lnTo>
                <a:lnTo>
                  <a:pt x="35353" y="12219"/>
                </a:lnTo>
                <a:lnTo>
                  <a:pt x="35299" y="11839"/>
                </a:lnTo>
                <a:lnTo>
                  <a:pt x="35190" y="11133"/>
                </a:lnTo>
                <a:lnTo>
                  <a:pt x="35027" y="10699"/>
                </a:lnTo>
                <a:lnTo>
                  <a:pt x="34864" y="10264"/>
                </a:lnTo>
                <a:lnTo>
                  <a:pt x="34484" y="9395"/>
                </a:lnTo>
                <a:lnTo>
                  <a:pt x="34321" y="9233"/>
                </a:lnTo>
                <a:lnTo>
                  <a:pt x="34158" y="9070"/>
                </a:lnTo>
                <a:lnTo>
                  <a:pt x="33778" y="8852"/>
                </a:lnTo>
                <a:lnTo>
                  <a:pt x="33615" y="8798"/>
                </a:lnTo>
                <a:lnTo>
                  <a:pt x="33452" y="8852"/>
                </a:lnTo>
                <a:lnTo>
                  <a:pt x="33181" y="8961"/>
                </a:lnTo>
                <a:lnTo>
                  <a:pt x="32095" y="9395"/>
                </a:lnTo>
                <a:lnTo>
                  <a:pt x="32040" y="9450"/>
                </a:lnTo>
                <a:lnTo>
                  <a:pt x="31986" y="9450"/>
                </a:lnTo>
                <a:lnTo>
                  <a:pt x="32040" y="9558"/>
                </a:lnTo>
                <a:lnTo>
                  <a:pt x="32095" y="9830"/>
                </a:lnTo>
                <a:lnTo>
                  <a:pt x="32095" y="9993"/>
                </a:lnTo>
                <a:lnTo>
                  <a:pt x="31986" y="10101"/>
                </a:lnTo>
                <a:lnTo>
                  <a:pt x="31660" y="10210"/>
                </a:lnTo>
                <a:lnTo>
                  <a:pt x="31443" y="10264"/>
                </a:lnTo>
                <a:lnTo>
                  <a:pt x="31335" y="10427"/>
                </a:lnTo>
                <a:lnTo>
                  <a:pt x="31280" y="10590"/>
                </a:lnTo>
                <a:lnTo>
                  <a:pt x="31280" y="10807"/>
                </a:lnTo>
                <a:lnTo>
                  <a:pt x="31280" y="11350"/>
                </a:lnTo>
                <a:lnTo>
                  <a:pt x="31335" y="11893"/>
                </a:lnTo>
                <a:lnTo>
                  <a:pt x="31335" y="12274"/>
                </a:lnTo>
                <a:lnTo>
                  <a:pt x="31280" y="12545"/>
                </a:lnTo>
                <a:lnTo>
                  <a:pt x="31117" y="12871"/>
                </a:lnTo>
                <a:lnTo>
                  <a:pt x="30954" y="13142"/>
                </a:lnTo>
                <a:lnTo>
                  <a:pt x="30629" y="13360"/>
                </a:lnTo>
                <a:lnTo>
                  <a:pt x="30411" y="13523"/>
                </a:lnTo>
                <a:lnTo>
                  <a:pt x="30194" y="13686"/>
                </a:lnTo>
                <a:lnTo>
                  <a:pt x="29705" y="13848"/>
                </a:lnTo>
                <a:lnTo>
                  <a:pt x="29217" y="14011"/>
                </a:lnTo>
                <a:lnTo>
                  <a:pt x="28945" y="14120"/>
                </a:lnTo>
                <a:lnTo>
                  <a:pt x="28674" y="14120"/>
                </a:lnTo>
                <a:lnTo>
                  <a:pt x="28076" y="14229"/>
                </a:lnTo>
                <a:lnTo>
                  <a:pt x="27805" y="14283"/>
                </a:lnTo>
                <a:lnTo>
                  <a:pt x="27044" y="14283"/>
                </a:lnTo>
                <a:lnTo>
                  <a:pt x="26556" y="14391"/>
                </a:lnTo>
                <a:lnTo>
                  <a:pt x="26501" y="14446"/>
                </a:lnTo>
                <a:lnTo>
                  <a:pt x="26447" y="14500"/>
                </a:lnTo>
                <a:lnTo>
                  <a:pt x="26393" y="14609"/>
                </a:lnTo>
                <a:lnTo>
                  <a:pt x="26339" y="15152"/>
                </a:lnTo>
                <a:lnTo>
                  <a:pt x="26176" y="15695"/>
                </a:lnTo>
                <a:lnTo>
                  <a:pt x="25958" y="16184"/>
                </a:lnTo>
                <a:lnTo>
                  <a:pt x="25633" y="16618"/>
                </a:lnTo>
                <a:lnTo>
                  <a:pt x="25307" y="16944"/>
                </a:lnTo>
                <a:lnTo>
                  <a:pt x="25035" y="17161"/>
                </a:lnTo>
                <a:lnTo>
                  <a:pt x="24655" y="17378"/>
                </a:lnTo>
                <a:lnTo>
                  <a:pt x="24275" y="17541"/>
                </a:lnTo>
                <a:lnTo>
                  <a:pt x="23895" y="17650"/>
                </a:lnTo>
                <a:lnTo>
                  <a:pt x="23515" y="17867"/>
                </a:lnTo>
                <a:lnTo>
                  <a:pt x="23352" y="17921"/>
                </a:lnTo>
                <a:lnTo>
                  <a:pt x="23189" y="17976"/>
                </a:lnTo>
                <a:lnTo>
                  <a:pt x="22972" y="18030"/>
                </a:lnTo>
                <a:lnTo>
                  <a:pt x="22863" y="18138"/>
                </a:lnTo>
                <a:lnTo>
                  <a:pt x="22700" y="18084"/>
                </a:lnTo>
                <a:lnTo>
                  <a:pt x="22592" y="18084"/>
                </a:lnTo>
                <a:lnTo>
                  <a:pt x="22320" y="18138"/>
                </a:lnTo>
                <a:lnTo>
                  <a:pt x="21940" y="18138"/>
                </a:lnTo>
                <a:lnTo>
                  <a:pt x="21777" y="18084"/>
                </a:lnTo>
                <a:lnTo>
                  <a:pt x="21614" y="18030"/>
                </a:lnTo>
                <a:lnTo>
                  <a:pt x="21451" y="18030"/>
                </a:lnTo>
                <a:lnTo>
                  <a:pt x="21017" y="18084"/>
                </a:lnTo>
                <a:lnTo>
                  <a:pt x="20908" y="18138"/>
                </a:lnTo>
                <a:lnTo>
                  <a:pt x="20799" y="18247"/>
                </a:lnTo>
                <a:lnTo>
                  <a:pt x="20745" y="18519"/>
                </a:lnTo>
                <a:lnTo>
                  <a:pt x="20691" y="18899"/>
                </a:lnTo>
                <a:lnTo>
                  <a:pt x="20745" y="19225"/>
                </a:lnTo>
                <a:lnTo>
                  <a:pt x="20745" y="19387"/>
                </a:lnTo>
                <a:lnTo>
                  <a:pt x="20691" y="19442"/>
                </a:lnTo>
                <a:lnTo>
                  <a:pt x="20582" y="19387"/>
                </a:lnTo>
                <a:lnTo>
                  <a:pt x="20474" y="19333"/>
                </a:lnTo>
                <a:lnTo>
                  <a:pt x="20256" y="19279"/>
                </a:lnTo>
                <a:lnTo>
                  <a:pt x="20094" y="19333"/>
                </a:lnTo>
                <a:lnTo>
                  <a:pt x="19931" y="19442"/>
                </a:lnTo>
                <a:lnTo>
                  <a:pt x="19822" y="19659"/>
                </a:lnTo>
                <a:lnTo>
                  <a:pt x="19713" y="19985"/>
                </a:lnTo>
                <a:lnTo>
                  <a:pt x="19659" y="20311"/>
                </a:lnTo>
                <a:lnTo>
                  <a:pt x="19659" y="20582"/>
                </a:lnTo>
                <a:lnTo>
                  <a:pt x="19605" y="20854"/>
                </a:lnTo>
                <a:lnTo>
                  <a:pt x="19496" y="21125"/>
                </a:lnTo>
                <a:lnTo>
                  <a:pt x="19388" y="21397"/>
                </a:lnTo>
                <a:lnTo>
                  <a:pt x="19333" y="21505"/>
                </a:lnTo>
                <a:lnTo>
                  <a:pt x="19333" y="21614"/>
                </a:lnTo>
                <a:lnTo>
                  <a:pt x="19333" y="21831"/>
                </a:lnTo>
                <a:lnTo>
                  <a:pt x="19333" y="22320"/>
                </a:lnTo>
                <a:lnTo>
                  <a:pt x="19388" y="22863"/>
                </a:lnTo>
                <a:lnTo>
                  <a:pt x="19442" y="23352"/>
                </a:lnTo>
                <a:lnTo>
                  <a:pt x="19442" y="23840"/>
                </a:lnTo>
                <a:lnTo>
                  <a:pt x="19388" y="24329"/>
                </a:lnTo>
                <a:lnTo>
                  <a:pt x="19225" y="24764"/>
                </a:lnTo>
                <a:lnTo>
                  <a:pt x="19116" y="24927"/>
                </a:lnTo>
                <a:lnTo>
                  <a:pt x="18953" y="25089"/>
                </a:lnTo>
                <a:lnTo>
                  <a:pt x="18790" y="25252"/>
                </a:lnTo>
                <a:lnTo>
                  <a:pt x="18573" y="25361"/>
                </a:lnTo>
                <a:lnTo>
                  <a:pt x="18464" y="25470"/>
                </a:lnTo>
                <a:lnTo>
                  <a:pt x="18193" y="25470"/>
                </a:lnTo>
                <a:lnTo>
                  <a:pt x="18139" y="25578"/>
                </a:lnTo>
                <a:lnTo>
                  <a:pt x="15369" y="25578"/>
                </a:lnTo>
                <a:lnTo>
                  <a:pt x="15152" y="25633"/>
                </a:lnTo>
                <a:lnTo>
                  <a:pt x="14935" y="25687"/>
                </a:lnTo>
                <a:lnTo>
                  <a:pt x="14554" y="25904"/>
                </a:lnTo>
                <a:lnTo>
                  <a:pt x="13957" y="26338"/>
                </a:lnTo>
                <a:lnTo>
                  <a:pt x="13414" y="26882"/>
                </a:lnTo>
                <a:lnTo>
                  <a:pt x="13251" y="27153"/>
                </a:lnTo>
                <a:lnTo>
                  <a:pt x="13143" y="27316"/>
                </a:lnTo>
                <a:lnTo>
                  <a:pt x="13034" y="27425"/>
                </a:lnTo>
                <a:lnTo>
                  <a:pt x="12545" y="27750"/>
                </a:lnTo>
                <a:lnTo>
                  <a:pt x="12056" y="27968"/>
                </a:lnTo>
                <a:lnTo>
                  <a:pt x="12002" y="28022"/>
                </a:lnTo>
                <a:lnTo>
                  <a:pt x="11894" y="28076"/>
                </a:lnTo>
                <a:lnTo>
                  <a:pt x="11839" y="28185"/>
                </a:lnTo>
                <a:lnTo>
                  <a:pt x="11622" y="28239"/>
                </a:lnTo>
                <a:lnTo>
                  <a:pt x="11405" y="28293"/>
                </a:lnTo>
                <a:lnTo>
                  <a:pt x="11188" y="28402"/>
                </a:lnTo>
                <a:lnTo>
                  <a:pt x="11079" y="28456"/>
                </a:lnTo>
                <a:lnTo>
                  <a:pt x="11025" y="28402"/>
                </a:lnTo>
                <a:lnTo>
                  <a:pt x="10807" y="28348"/>
                </a:lnTo>
                <a:lnTo>
                  <a:pt x="10373" y="28131"/>
                </a:lnTo>
                <a:lnTo>
                  <a:pt x="10047" y="27859"/>
                </a:lnTo>
                <a:lnTo>
                  <a:pt x="9721" y="27479"/>
                </a:lnTo>
                <a:lnTo>
                  <a:pt x="9504" y="27044"/>
                </a:lnTo>
                <a:lnTo>
                  <a:pt x="9396" y="26664"/>
                </a:lnTo>
                <a:lnTo>
                  <a:pt x="9341" y="26284"/>
                </a:lnTo>
                <a:lnTo>
                  <a:pt x="9341" y="25958"/>
                </a:lnTo>
                <a:lnTo>
                  <a:pt x="9396" y="25687"/>
                </a:lnTo>
                <a:lnTo>
                  <a:pt x="9450" y="25361"/>
                </a:lnTo>
                <a:lnTo>
                  <a:pt x="9558" y="25089"/>
                </a:lnTo>
                <a:lnTo>
                  <a:pt x="9721" y="24818"/>
                </a:lnTo>
                <a:lnTo>
                  <a:pt x="9939" y="24546"/>
                </a:lnTo>
                <a:lnTo>
                  <a:pt x="10210" y="24384"/>
                </a:lnTo>
                <a:lnTo>
                  <a:pt x="10482" y="24221"/>
                </a:lnTo>
                <a:lnTo>
                  <a:pt x="11025" y="24003"/>
                </a:lnTo>
                <a:lnTo>
                  <a:pt x="11513" y="23732"/>
                </a:lnTo>
                <a:lnTo>
                  <a:pt x="11948" y="23460"/>
                </a:lnTo>
                <a:lnTo>
                  <a:pt x="12437" y="23243"/>
                </a:lnTo>
                <a:lnTo>
                  <a:pt x="13414" y="22863"/>
                </a:lnTo>
                <a:lnTo>
                  <a:pt x="14446" y="22483"/>
                </a:lnTo>
                <a:lnTo>
                  <a:pt x="14663" y="22374"/>
                </a:lnTo>
                <a:lnTo>
                  <a:pt x="14880" y="22211"/>
                </a:lnTo>
                <a:lnTo>
                  <a:pt x="15260" y="21885"/>
                </a:lnTo>
                <a:lnTo>
                  <a:pt x="15641" y="21560"/>
                </a:lnTo>
                <a:lnTo>
                  <a:pt x="15912" y="21180"/>
                </a:lnTo>
                <a:lnTo>
                  <a:pt x="16238" y="20745"/>
                </a:lnTo>
                <a:lnTo>
                  <a:pt x="16347" y="20419"/>
                </a:lnTo>
                <a:lnTo>
                  <a:pt x="16401" y="20039"/>
                </a:lnTo>
                <a:lnTo>
                  <a:pt x="16401" y="19550"/>
                </a:lnTo>
                <a:lnTo>
                  <a:pt x="16347" y="19007"/>
                </a:lnTo>
                <a:lnTo>
                  <a:pt x="16292" y="18464"/>
                </a:lnTo>
                <a:lnTo>
                  <a:pt x="16238" y="17921"/>
                </a:lnTo>
                <a:lnTo>
                  <a:pt x="16238" y="17813"/>
                </a:lnTo>
                <a:lnTo>
                  <a:pt x="16184" y="17704"/>
                </a:lnTo>
                <a:lnTo>
                  <a:pt x="16021" y="17433"/>
                </a:lnTo>
                <a:lnTo>
                  <a:pt x="15912" y="17052"/>
                </a:lnTo>
                <a:lnTo>
                  <a:pt x="15912" y="16727"/>
                </a:lnTo>
                <a:lnTo>
                  <a:pt x="15966" y="16346"/>
                </a:lnTo>
                <a:lnTo>
                  <a:pt x="16021" y="16021"/>
                </a:lnTo>
                <a:lnTo>
                  <a:pt x="16129" y="15423"/>
                </a:lnTo>
                <a:lnTo>
                  <a:pt x="16238" y="14826"/>
                </a:lnTo>
                <a:lnTo>
                  <a:pt x="16292" y="14609"/>
                </a:lnTo>
                <a:lnTo>
                  <a:pt x="16401" y="14500"/>
                </a:lnTo>
                <a:lnTo>
                  <a:pt x="16509" y="14391"/>
                </a:lnTo>
                <a:lnTo>
                  <a:pt x="16727" y="14283"/>
                </a:lnTo>
                <a:lnTo>
                  <a:pt x="17378" y="14011"/>
                </a:lnTo>
                <a:lnTo>
                  <a:pt x="17921" y="13848"/>
                </a:lnTo>
                <a:lnTo>
                  <a:pt x="18573" y="13740"/>
                </a:lnTo>
                <a:lnTo>
                  <a:pt x="18899" y="13686"/>
                </a:lnTo>
                <a:lnTo>
                  <a:pt x="19333" y="13686"/>
                </a:lnTo>
                <a:lnTo>
                  <a:pt x="19442" y="13577"/>
                </a:lnTo>
                <a:lnTo>
                  <a:pt x="19931" y="13468"/>
                </a:lnTo>
                <a:lnTo>
                  <a:pt x="20474" y="13251"/>
                </a:lnTo>
                <a:lnTo>
                  <a:pt x="21125" y="12817"/>
                </a:lnTo>
                <a:lnTo>
                  <a:pt x="21560" y="12545"/>
                </a:lnTo>
                <a:lnTo>
                  <a:pt x="21940" y="12274"/>
                </a:lnTo>
                <a:lnTo>
                  <a:pt x="22211" y="12056"/>
                </a:lnTo>
                <a:lnTo>
                  <a:pt x="22374" y="11839"/>
                </a:lnTo>
                <a:lnTo>
                  <a:pt x="22537" y="11568"/>
                </a:lnTo>
                <a:lnTo>
                  <a:pt x="22646" y="11296"/>
                </a:lnTo>
                <a:lnTo>
                  <a:pt x="22863" y="10753"/>
                </a:lnTo>
                <a:lnTo>
                  <a:pt x="23080" y="10156"/>
                </a:lnTo>
                <a:lnTo>
                  <a:pt x="23189" y="9721"/>
                </a:lnTo>
                <a:lnTo>
                  <a:pt x="23297" y="9233"/>
                </a:lnTo>
                <a:lnTo>
                  <a:pt x="23460" y="8418"/>
                </a:lnTo>
                <a:lnTo>
                  <a:pt x="23678" y="7658"/>
                </a:lnTo>
                <a:lnTo>
                  <a:pt x="23841" y="7386"/>
                </a:lnTo>
                <a:lnTo>
                  <a:pt x="24003" y="7169"/>
                </a:lnTo>
                <a:lnTo>
                  <a:pt x="24221" y="6952"/>
                </a:lnTo>
                <a:lnTo>
                  <a:pt x="24492" y="6789"/>
                </a:lnTo>
                <a:lnTo>
                  <a:pt x="24764" y="6680"/>
                </a:lnTo>
                <a:lnTo>
                  <a:pt x="25035" y="6626"/>
                </a:lnTo>
                <a:lnTo>
                  <a:pt x="25361" y="6680"/>
                </a:lnTo>
                <a:lnTo>
                  <a:pt x="25633" y="6735"/>
                </a:lnTo>
                <a:lnTo>
                  <a:pt x="25795" y="6735"/>
                </a:lnTo>
                <a:lnTo>
                  <a:pt x="25904" y="6680"/>
                </a:lnTo>
                <a:lnTo>
                  <a:pt x="26393" y="6680"/>
                </a:lnTo>
                <a:lnTo>
                  <a:pt x="26664" y="6626"/>
                </a:lnTo>
                <a:lnTo>
                  <a:pt x="26936" y="6572"/>
                </a:lnTo>
                <a:lnTo>
                  <a:pt x="27207" y="6517"/>
                </a:lnTo>
                <a:lnTo>
                  <a:pt x="27533" y="6463"/>
                </a:lnTo>
                <a:lnTo>
                  <a:pt x="27859" y="6354"/>
                </a:lnTo>
                <a:lnTo>
                  <a:pt x="28131" y="6246"/>
                </a:lnTo>
                <a:lnTo>
                  <a:pt x="28674" y="5920"/>
                </a:lnTo>
                <a:lnTo>
                  <a:pt x="29217" y="5594"/>
                </a:lnTo>
                <a:lnTo>
                  <a:pt x="29814" y="5214"/>
                </a:lnTo>
                <a:lnTo>
                  <a:pt x="30086" y="4997"/>
                </a:lnTo>
                <a:lnTo>
                  <a:pt x="30303" y="4671"/>
                </a:lnTo>
                <a:lnTo>
                  <a:pt x="30574" y="4291"/>
                </a:lnTo>
                <a:lnTo>
                  <a:pt x="30846" y="3856"/>
                </a:lnTo>
                <a:lnTo>
                  <a:pt x="31009" y="3585"/>
                </a:lnTo>
                <a:lnTo>
                  <a:pt x="31280" y="3259"/>
                </a:lnTo>
                <a:lnTo>
                  <a:pt x="31715" y="2716"/>
                </a:lnTo>
                <a:lnTo>
                  <a:pt x="31769" y="2825"/>
                </a:lnTo>
                <a:lnTo>
                  <a:pt x="31769" y="2933"/>
                </a:lnTo>
                <a:lnTo>
                  <a:pt x="31769" y="3042"/>
                </a:lnTo>
                <a:lnTo>
                  <a:pt x="31823" y="3150"/>
                </a:lnTo>
                <a:lnTo>
                  <a:pt x="31986" y="2879"/>
                </a:lnTo>
                <a:lnTo>
                  <a:pt x="32203" y="2607"/>
                </a:lnTo>
                <a:lnTo>
                  <a:pt x="32746" y="2227"/>
                </a:lnTo>
                <a:lnTo>
                  <a:pt x="33235" y="1847"/>
                </a:lnTo>
                <a:lnTo>
                  <a:pt x="33778" y="1521"/>
                </a:lnTo>
                <a:close/>
                <a:moveTo>
                  <a:pt x="35516" y="64243"/>
                </a:moveTo>
                <a:lnTo>
                  <a:pt x="35516" y="64297"/>
                </a:lnTo>
                <a:lnTo>
                  <a:pt x="35516" y="64460"/>
                </a:lnTo>
                <a:lnTo>
                  <a:pt x="35625" y="64623"/>
                </a:lnTo>
                <a:lnTo>
                  <a:pt x="35625" y="64677"/>
                </a:lnTo>
                <a:lnTo>
                  <a:pt x="35570" y="64786"/>
                </a:lnTo>
                <a:lnTo>
                  <a:pt x="35462" y="64677"/>
                </a:lnTo>
                <a:lnTo>
                  <a:pt x="35407" y="64569"/>
                </a:lnTo>
                <a:lnTo>
                  <a:pt x="35407" y="64514"/>
                </a:lnTo>
                <a:lnTo>
                  <a:pt x="35407" y="64352"/>
                </a:lnTo>
                <a:lnTo>
                  <a:pt x="35407" y="64297"/>
                </a:lnTo>
                <a:lnTo>
                  <a:pt x="35462" y="64243"/>
                </a:lnTo>
                <a:close/>
                <a:moveTo>
                  <a:pt x="33778" y="64569"/>
                </a:moveTo>
                <a:lnTo>
                  <a:pt x="33887" y="64677"/>
                </a:lnTo>
                <a:lnTo>
                  <a:pt x="34050" y="64840"/>
                </a:lnTo>
                <a:lnTo>
                  <a:pt x="33995" y="64895"/>
                </a:lnTo>
                <a:lnTo>
                  <a:pt x="33941" y="64895"/>
                </a:lnTo>
                <a:lnTo>
                  <a:pt x="33724" y="64840"/>
                </a:lnTo>
                <a:lnTo>
                  <a:pt x="33670" y="64786"/>
                </a:lnTo>
                <a:lnTo>
                  <a:pt x="33615" y="64677"/>
                </a:lnTo>
                <a:lnTo>
                  <a:pt x="33615" y="64569"/>
                </a:lnTo>
                <a:close/>
                <a:moveTo>
                  <a:pt x="26121" y="64895"/>
                </a:moveTo>
                <a:lnTo>
                  <a:pt x="26176" y="64949"/>
                </a:lnTo>
                <a:lnTo>
                  <a:pt x="26176" y="65003"/>
                </a:lnTo>
                <a:lnTo>
                  <a:pt x="26176" y="65112"/>
                </a:lnTo>
                <a:lnTo>
                  <a:pt x="26176" y="65220"/>
                </a:lnTo>
                <a:lnTo>
                  <a:pt x="26284" y="65275"/>
                </a:lnTo>
                <a:lnTo>
                  <a:pt x="26284" y="65383"/>
                </a:lnTo>
                <a:lnTo>
                  <a:pt x="26230" y="65438"/>
                </a:lnTo>
                <a:lnTo>
                  <a:pt x="26176" y="65492"/>
                </a:lnTo>
                <a:lnTo>
                  <a:pt x="25470" y="65492"/>
                </a:lnTo>
                <a:lnTo>
                  <a:pt x="25415" y="65438"/>
                </a:lnTo>
                <a:lnTo>
                  <a:pt x="25415" y="65329"/>
                </a:lnTo>
                <a:lnTo>
                  <a:pt x="25470" y="65275"/>
                </a:lnTo>
                <a:lnTo>
                  <a:pt x="25633" y="65166"/>
                </a:lnTo>
                <a:lnTo>
                  <a:pt x="25795" y="65058"/>
                </a:lnTo>
                <a:lnTo>
                  <a:pt x="25958" y="64949"/>
                </a:lnTo>
                <a:lnTo>
                  <a:pt x="26013" y="64895"/>
                </a:lnTo>
                <a:close/>
                <a:moveTo>
                  <a:pt x="33561" y="1"/>
                </a:moveTo>
                <a:lnTo>
                  <a:pt x="33289" y="55"/>
                </a:lnTo>
                <a:lnTo>
                  <a:pt x="33072" y="109"/>
                </a:lnTo>
                <a:lnTo>
                  <a:pt x="32529" y="218"/>
                </a:lnTo>
                <a:lnTo>
                  <a:pt x="32312" y="327"/>
                </a:lnTo>
                <a:lnTo>
                  <a:pt x="32040" y="490"/>
                </a:lnTo>
                <a:lnTo>
                  <a:pt x="31878" y="652"/>
                </a:lnTo>
                <a:lnTo>
                  <a:pt x="31715" y="815"/>
                </a:lnTo>
                <a:lnTo>
                  <a:pt x="31606" y="978"/>
                </a:lnTo>
                <a:lnTo>
                  <a:pt x="31552" y="1196"/>
                </a:lnTo>
                <a:lnTo>
                  <a:pt x="31497" y="1413"/>
                </a:lnTo>
                <a:lnTo>
                  <a:pt x="31389" y="1521"/>
                </a:lnTo>
                <a:lnTo>
                  <a:pt x="31280" y="1576"/>
                </a:lnTo>
                <a:lnTo>
                  <a:pt x="31117" y="1630"/>
                </a:lnTo>
                <a:lnTo>
                  <a:pt x="30900" y="1684"/>
                </a:lnTo>
                <a:lnTo>
                  <a:pt x="30900" y="1739"/>
                </a:lnTo>
                <a:lnTo>
                  <a:pt x="30846" y="1847"/>
                </a:lnTo>
                <a:lnTo>
                  <a:pt x="30846" y="2064"/>
                </a:lnTo>
                <a:lnTo>
                  <a:pt x="30791" y="2227"/>
                </a:lnTo>
                <a:lnTo>
                  <a:pt x="30683" y="2390"/>
                </a:lnTo>
                <a:lnTo>
                  <a:pt x="30520" y="2499"/>
                </a:lnTo>
                <a:lnTo>
                  <a:pt x="30303" y="2607"/>
                </a:lnTo>
                <a:lnTo>
                  <a:pt x="30086" y="2662"/>
                </a:lnTo>
                <a:lnTo>
                  <a:pt x="29923" y="2662"/>
                </a:lnTo>
                <a:lnTo>
                  <a:pt x="29760" y="2770"/>
                </a:lnTo>
                <a:lnTo>
                  <a:pt x="29651" y="2879"/>
                </a:lnTo>
                <a:lnTo>
                  <a:pt x="29597" y="3042"/>
                </a:lnTo>
                <a:lnTo>
                  <a:pt x="29325" y="3476"/>
                </a:lnTo>
                <a:lnTo>
                  <a:pt x="29054" y="3802"/>
                </a:lnTo>
                <a:lnTo>
                  <a:pt x="28728" y="4128"/>
                </a:lnTo>
                <a:lnTo>
                  <a:pt x="28293" y="4399"/>
                </a:lnTo>
                <a:lnTo>
                  <a:pt x="27859" y="4617"/>
                </a:lnTo>
                <a:lnTo>
                  <a:pt x="27425" y="4780"/>
                </a:lnTo>
                <a:lnTo>
                  <a:pt x="26827" y="4943"/>
                </a:lnTo>
                <a:lnTo>
                  <a:pt x="26501" y="4997"/>
                </a:lnTo>
                <a:lnTo>
                  <a:pt x="26176" y="4943"/>
                </a:lnTo>
                <a:lnTo>
                  <a:pt x="25958" y="4834"/>
                </a:lnTo>
                <a:lnTo>
                  <a:pt x="25850" y="4780"/>
                </a:lnTo>
                <a:lnTo>
                  <a:pt x="25741" y="4725"/>
                </a:lnTo>
                <a:lnTo>
                  <a:pt x="24927" y="4725"/>
                </a:lnTo>
                <a:lnTo>
                  <a:pt x="24546" y="4834"/>
                </a:lnTo>
                <a:lnTo>
                  <a:pt x="24166" y="4997"/>
                </a:lnTo>
                <a:lnTo>
                  <a:pt x="23569" y="5431"/>
                </a:lnTo>
                <a:lnTo>
                  <a:pt x="23026" y="5920"/>
                </a:lnTo>
                <a:lnTo>
                  <a:pt x="22863" y="6137"/>
                </a:lnTo>
                <a:lnTo>
                  <a:pt x="22700" y="6354"/>
                </a:lnTo>
                <a:lnTo>
                  <a:pt x="22429" y="6843"/>
                </a:lnTo>
                <a:lnTo>
                  <a:pt x="22103" y="7821"/>
                </a:lnTo>
                <a:lnTo>
                  <a:pt x="21994" y="8201"/>
                </a:lnTo>
                <a:lnTo>
                  <a:pt x="21886" y="8635"/>
                </a:lnTo>
                <a:lnTo>
                  <a:pt x="21614" y="9830"/>
                </a:lnTo>
                <a:lnTo>
                  <a:pt x="21614" y="10319"/>
                </a:lnTo>
                <a:lnTo>
                  <a:pt x="21614" y="10536"/>
                </a:lnTo>
                <a:lnTo>
                  <a:pt x="21560" y="10807"/>
                </a:lnTo>
                <a:lnTo>
                  <a:pt x="21451" y="11025"/>
                </a:lnTo>
                <a:lnTo>
                  <a:pt x="21288" y="11242"/>
                </a:lnTo>
                <a:lnTo>
                  <a:pt x="21125" y="11405"/>
                </a:lnTo>
                <a:lnTo>
                  <a:pt x="20908" y="11622"/>
                </a:lnTo>
                <a:lnTo>
                  <a:pt x="20637" y="11731"/>
                </a:lnTo>
                <a:lnTo>
                  <a:pt x="20365" y="11785"/>
                </a:lnTo>
                <a:lnTo>
                  <a:pt x="19876" y="11893"/>
                </a:lnTo>
                <a:lnTo>
                  <a:pt x="18139" y="11893"/>
                </a:lnTo>
                <a:lnTo>
                  <a:pt x="17867" y="11948"/>
                </a:lnTo>
                <a:lnTo>
                  <a:pt x="17650" y="12002"/>
                </a:lnTo>
                <a:lnTo>
                  <a:pt x="17161" y="12165"/>
                </a:lnTo>
                <a:lnTo>
                  <a:pt x="16727" y="12382"/>
                </a:lnTo>
                <a:lnTo>
                  <a:pt x="16401" y="12545"/>
                </a:lnTo>
                <a:lnTo>
                  <a:pt x="16238" y="12599"/>
                </a:lnTo>
                <a:lnTo>
                  <a:pt x="16129" y="12708"/>
                </a:lnTo>
                <a:lnTo>
                  <a:pt x="15749" y="13142"/>
                </a:lnTo>
                <a:lnTo>
                  <a:pt x="15532" y="13414"/>
                </a:lnTo>
                <a:lnTo>
                  <a:pt x="15423" y="13686"/>
                </a:lnTo>
                <a:lnTo>
                  <a:pt x="15315" y="13957"/>
                </a:lnTo>
                <a:lnTo>
                  <a:pt x="15152" y="14229"/>
                </a:lnTo>
                <a:lnTo>
                  <a:pt x="14880" y="14826"/>
                </a:lnTo>
                <a:lnTo>
                  <a:pt x="14554" y="15586"/>
                </a:lnTo>
                <a:lnTo>
                  <a:pt x="14283" y="16401"/>
                </a:lnTo>
                <a:lnTo>
                  <a:pt x="14229" y="16835"/>
                </a:lnTo>
                <a:lnTo>
                  <a:pt x="14283" y="17324"/>
                </a:lnTo>
                <a:lnTo>
                  <a:pt x="14392" y="18193"/>
                </a:lnTo>
                <a:lnTo>
                  <a:pt x="14554" y="18682"/>
                </a:lnTo>
                <a:lnTo>
                  <a:pt x="14663" y="19170"/>
                </a:lnTo>
                <a:lnTo>
                  <a:pt x="14663" y="19768"/>
                </a:lnTo>
                <a:lnTo>
                  <a:pt x="14663" y="20419"/>
                </a:lnTo>
                <a:lnTo>
                  <a:pt x="14609" y="20582"/>
                </a:lnTo>
                <a:lnTo>
                  <a:pt x="14554" y="20799"/>
                </a:lnTo>
                <a:lnTo>
                  <a:pt x="14446" y="20908"/>
                </a:lnTo>
                <a:lnTo>
                  <a:pt x="14392" y="20962"/>
                </a:lnTo>
                <a:lnTo>
                  <a:pt x="14283" y="21017"/>
                </a:lnTo>
                <a:lnTo>
                  <a:pt x="14066" y="21071"/>
                </a:lnTo>
                <a:lnTo>
                  <a:pt x="13849" y="21180"/>
                </a:lnTo>
                <a:lnTo>
                  <a:pt x="13523" y="21451"/>
                </a:lnTo>
                <a:lnTo>
                  <a:pt x="13143" y="21668"/>
                </a:lnTo>
                <a:lnTo>
                  <a:pt x="12762" y="21831"/>
                </a:lnTo>
                <a:lnTo>
                  <a:pt x="12654" y="21885"/>
                </a:lnTo>
                <a:lnTo>
                  <a:pt x="12491" y="21885"/>
                </a:lnTo>
                <a:lnTo>
                  <a:pt x="12382" y="21940"/>
                </a:lnTo>
                <a:lnTo>
                  <a:pt x="12274" y="21994"/>
                </a:lnTo>
                <a:lnTo>
                  <a:pt x="12002" y="22048"/>
                </a:lnTo>
                <a:lnTo>
                  <a:pt x="11731" y="22048"/>
                </a:lnTo>
                <a:lnTo>
                  <a:pt x="11188" y="22103"/>
                </a:lnTo>
                <a:lnTo>
                  <a:pt x="10753" y="22211"/>
                </a:lnTo>
                <a:lnTo>
                  <a:pt x="10373" y="22320"/>
                </a:lnTo>
                <a:lnTo>
                  <a:pt x="9993" y="22429"/>
                </a:lnTo>
                <a:lnTo>
                  <a:pt x="9667" y="22646"/>
                </a:lnTo>
                <a:lnTo>
                  <a:pt x="9015" y="23026"/>
                </a:lnTo>
                <a:lnTo>
                  <a:pt x="8744" y="23297"/>
                </a:lnTo>
                <a:lnTo>
                  <a:pt x="8472" y="23569"/>
                </a:lnTo>
                <a:lnTo>
                  <a:pt x="7984" y="24166"/>
                </a:lnTo>
                <a:lnTo>
                  <a:pt x="7712" y="24492"/>
                </a:lnTo>
                <a:lnTo>
                  <a:pt x="7549" y="24546"/>
                </a:lnTo>
                <a:lnTo>
                  <a:pt x="7223" y="24546"/>
                </a:lnTo>
                <a:lnTo>
                  <a:pt x="7169" y="24601"/>
                </a:lnTo>
                <a:lnTo>
                  <a:pt x="7169" y="24764"/>
                </a:lnTo>
                <a:lnTo>
                  <a:pt x="7115" y="25089"/>
                </a:lnTo>
                <a:lnTo>
                  <a:pt x="7169" y="25470"/>
                </a:lnTo>
                <a:lnTo>
                  <a:pt x="7278" y="26121"/>
                </a:lnTo>
                <a:lnTo>
                  <a:pt x="7386" y="26501"/>
                </a:lnTo>
                <a:lnTo>
                  <a:pt x="7495" y="26882"/>
                </a:lnTo>
                <a:lnTo>
                  <a:pt x="7929" y="27696"/>
                </a:lnTo>
                <a:lnTo>
                  <a:pt x="8147" y="28131"/>
                </a:lnTo>
                <a:lnTo>
                  <a:pt x="8418" y="28511"/>
                </a:lnTo>
                <a:lnTo>
                  <a:pt x="8744" y="28891"/>
                </a:lnTo>
                <a:lnTo>
                  <a:pt x="9070" y="29325"/>
                </a:lnTo>
                <a:lnTo>
                  <a:pt x="9341" y="29651"/>
                </a:lnTo>
                <a:lnTo>
                  <a:pt x="9667" y="29923"/>
                </a:lnTo>
                <a:lnTo>
                  <a:pt x="9993" y="30194"/>
                </a:lnTo>
                <a:lnTo>
                  <a:pt x="10373" y="30357"/>
                </a:lnTo>
                <a:lnTo>
                  <a:pt x="10645" y="30520"/>
                </a:lnTo>
                <a:lnTo>
                  <a:pt x="10916" y="30629"/>
                </a:lnTo>
                <a:lnTo>
                  <a:pt x="11242" y="30683"/>
                </a:lnTo>
                <a:lnTo>
                  <a:pt x="11568" y="30683"/>
                </a:lnTo>
                <a:lnTo>
                  <a:pt x="11948" y="30574"/>
                </a:lnTo>
                <a:lnTo>
                  <a:pt x="12328" y="30466"/>
                </a:lnTo>
                <a:lnTo>
                  <a:pt x="12980" y="30303"/>
                </a:lnTo>
                <a:lnTo>
                  <a:pt x="13251" y="30194"/>
                </a:lnTo>
                <a:lnTo>
                  <a:pt x="13577" y="30031"/>
                </a:lnTo>
                <a:lnTo>
                  <a:pt x="13957" y="29760"/>
                </a:lnTo>
                <a:lnTo>
                  <a:pt x="14229" y="29380"/>
                </a:lnTo>
                <a:lnTo>
                  <a:pt x="14500" y="28999"/>
                </a:lnTo>
                <a:lnTo>
                  <a:pt x="14663" y="28565"/>
                </a:lnTo>
                <a:lnTo>
                  <a:pt x="14772" y="28348"/>
                </a:lnTo>
                <a:lnTo>
                  <a:pt x="14880" y="28131"/>
                </a:lnTo>
                <a:lnTo>
                  <a:pt x="15043" y="28022"/>
                </a:lnTo>
                <a:lnTo>
                  <a:pt x="15260" y="27913"/>
                </a:lnTo>
                <a:lnTo>
                  <a:pt x="15532" y="27750"/>
                </a:lnTo>
                <a:lnTo>
                  <a:pt x="15912" y="27642"/>
                </a:lnTo>
                <a:lnTo>
                  <a:pt x="16564" y="27533"/>
                </a:lnTo>
                <a:lnTo>
                  <a:pt x="17487" y="27479"/>
                </a:lnTo>
                <a:lnTo>
                  <a:pt x="18356" y="27533"/>
                </a:lnTo>
                <a:lnTo>
                  <a:pt x="18573" y="27479"/>
                </a:lnTo>
                <a:lnTo>
                  <a:pt x="18736" y="27425"/>
                </a:lnTo>
                <a:lnTo>
                  <a:pt x="18899" y="27316"/>
                </a:lnTo>
                <a:lnTo>
                  <a:pt x="19007" y="27153"/>
                </a:lnTo>
                <a:lnTo>
                  <a:pt x="19062" y="27044"/>
                </a:lnTo>
                <a:lnTo>
                  <a:pt x="19170" y="26936"/>
                </a:lnTo>
                <a:lnTo>
                  <a:pt x="19388" y="26882"/>
                </a:lnTo>
                <a:lnTo>
                  <a:pt x="19605" y="26773"/>
                </a:lnTo>
                <a:lnTo>
                  <a:pt x="19822" y="26664"/>
                </a:lnTo>
                <a:lnTo>
                  <a:pt x="20094" y="26610"/>
                </a:lnTo>
                <a:lnTo>
                  <a:pt x="20202" y="26556"/>
                </a:lnTo>
                <a:lnTo>
                  <a:pt x="20365" y="26447"/>
                </a:lnTo>
                <a:lnTo>
                  <a:pt x="20637" y="26284"/>
                </a:lnTo>
                <a:lnTo>
                  <a:pt x="20799" y="26121"/>
                </a:lnTo>
                <a:lnTo>
                  <a:pt x="20962" y="25904"/>
                </a:lnTo>
                <a:lnTo>
                  <a:pt x="21071" y="25741"/>
                </a:lnTo>
                <a:lnTo>
                  <a:pt x="21180" y="25470"/>
                </a:lnTo>
                <a:lnTo>
                  <a:pt x="21288" y="25035"/>
                </a:lnTo>
                <a:lnTo>
                  <a:pt x="21397" y="24546"/>
                </a:lnTo>
                <a:lnTo>
                  <a:pt x="21451" y="24003"/>
                </a:lnTo>
                <a:lnTo>
                  <a:pt x="21451" y="23732"/>
                </a:lnTo>
                <a:lnTo>
                  <a:pt x="21451" y="23406"/>
                </a:lnTo>
                <a:lnTo>
                  <a:pt x="21397" y="23189"/>
                </a:lnTo>
                <a:lnTo>
                  <a:pt x="21451" y="22917"/>
                </a:lnTo>
                <a:lnTo>
                  <a:pt x="21505" y="22429"/>
                </a:lnTo>
                <a:lnTo>
                  <a:pt x="21560" y="21831"/>
                </a:lnTo>
                <a:lnTo>
                  <a:pt x="21614" y="21180"/>
                </a:lnTo>
                <a:lnTo>
                  <a:pt x="21723" y="20908"/>
                </a:lnTo>
                <a:lnTo>
                  <a:pt x="21940" y="20636"/>
                </a:lnTo>
                <a:lnTo>
                  <a:pt x="22211" y="20419"/>
                </a:lnTo>
                <a:lnTo>
                  <a:pt x="22537" y="20311"/>
                </a:lnTo>
                <a:lnTo>
                  <a:pt x="22809" y="20256"/>
                </a:lnTo>
                <a:lnTo>
                  <a:pt x="22972" y="20202"/>
                </a:lnTo>
                <a:lnTo>
                  <a:pt x="22972" y="19985"/>
                </a:lnTo>
                <a:lnTo>
                  <a:pt x="22863" y="19985"/>
                </a:lnTo>
                <a:lnTo>
                  <a:pt x="22754" y="20039"/>
                </a:lnTo>
                <a:lnTo>
                  <a:pt x="22483" y="20093"/>
                </a:lnTo>
                <a:lnTo>
                  <a:pt x="22320" y="20093"/>
                </a:lnTo>
                <a:lnTo>
                  <a:pt x="22320" y="20039"/>
                </a:lnTo>
                <a:lnTo>
                  <a:pt x="22320" y="19985"/>
                </a:lnTo>
                <a:lnTo>
                  <a:pt x="22374" y="19876"/>
                </a:lnTo>
                <a:lnTo>
                  <a:pt x="22592" y="19768"/>
                </a:lnTo>
                <a:lnTo>
                  <a:pt x="22754" y="19768"/>
                </a:lnTo>
                <a:lnTo>
                  <a:pt x="22863" y="19822"/>
                </a:lnTo>
                <a:lnTo>
                  <a:pt x="22972" y="19985"/>
                </a:lnTo>
                <a:lnTo>
                  <a:pt x="23135" y="19985"/>
                </a:lnTo>
                <a:lnTo>
                  <a:pt x="23189" y="19931"/>
                </a:lnTo>
                <a:lnTo>
                  <a:pt x="23243" y="19876"/>
                </a:lnTo>
                <a:lnTo>
                  <a:pt x="23297" y="19713"/>
                </a:lnTo>
                <a:lnTo>
                  <a:pt x="23297" y="19605"/>
                </a:lnTo>
                <a:lnTo>
                  <a:pt x="23352" y="19550"/>
                </a:lnTo>
                <a:lnTo>
                  <a:pt x="23460" y="19550"/>
                </a:lnTo>
                <a:lnTo>
                  <a:pt x="23515" y="19442"/>
                </a:lnTo>
                <a:lnTo>
                  <a:pt x="23678" y="19387"/>
                </a:lnTo>
                <a:lnTo>
                  <a:pt x="23786" y="19442"/>
                </a:lnTo>
                <a:lnTo>
                  <a:pt x="23895" y="19442"/>
                </a:lnTo>
                <a:lnTo>
                  <a:pt x="24058" y="19333"/>
                </a:lnTo>
                <a:lnTo>
                  <a:pt x="24221" y="19279"/>
                </a:lnTo>
                <a:lnTo>
                  <a:pt x="24329" y="19279"/>
                </a:lnTo>
                <a:lnTo>
                  <a:pt x="24384" y="19333"/>
                </a:lnTo>
                <a:lnTo>
                  <a:pt x="24329" y="19550"/>
                </a:lnTo>
                <a:lnTo>
                  <a:pt x="24384" y="19713"/>
                </a:lnTo>
                <a:lnTo>
                  <a:pt x="24546" y="19768"/>
                </a:lnTo>
                <a:lnTo>
                  <a:pt x="24709" y="19822"/>
                </a:lnTo>
                <a:lnTo>
                  <a:pt x="24981" y="19931"/>
                </a:lnTo>
                <a:lnTo>
                  <a:pt x="25198" y="19985"/>
                </a:lnTo>
                <a:lnTo>
                  <a:pt x="25415" y="19985"/>
                </a:lnTo>
                <a:lnTo>
                  <a:pt x="25633" y="19876"/>
                </a:lnTo>
                <a:lnTo>
                  <a:pt x="25795" y="19713"/>
                </a:lnTo>
                <a:lnTo>
                  <a:pt x="25904" y="19659"/>
                </a:lnTo>
                <a:lnTo>
                  <a:pt x="26176" y="19659"/>
                </a:lnTo>
                <a:lnTo>
                  <a:pt x="26339" y="19605"/>
                </a:lnTo>
                <a:lnTo>
                  <a:pt x="26556" y="19550"/>
                </a:lnTo>
                <a:lnTo>
                  <a:pt x="26773" y="19442"/>
                </a:lnTo>
                <a:lnTo>
                  <a:pt x="26990" y="19279"/>
                </a:lnTo>
                <a:lnTo>
                  <a:pt x="27153" y="19116"/>
                </a:lnTo>
                <a:lnTo>
                  <a:pt x="27316" y="18953"/>
                </a:lnTo>
                <a:lnTo>
                  <a:pt x="27588" y="18519"/>
                </a:lnTo>
                <a:lnTo>
                  <a:pt x="27913" y="18138"/>
                </a:lnTo>
                <a:lnTo>
                  <a:pt x="27968" y="17976"/>
                </a:lnTo>
                <a:lnTo>
                  <a:pt x="27913" y="17867"/>
                </a:lnTo>
                <a:lnTo>
                  <a:pt x="27805" y="17704"/>
                </a:lnTo>
                <a:lnTo>
                  <a:pt x="27696" y="17541"/>
                </a:lnTo>
                <a:lnTo>
                  <a:pt x="27642" y="17378"/>
                </a:lnTo>
                <a:lnTo>
                  <a:pt x="27696" y="17215"/>
                </a:lnTo>
                <a:lnTo>
                  <a:pt x="27750" y="16998"/>
                </a:lnTo>
                <a:lnTo>
                  <a:pt x="27913" y="16781"/>
                </a:lnTo>
                <a:lnTo>
                  <a:pt x="27968" y="16564"/>
                </a:lnTo>
                <a:lnTo>
                  <a:pt x="28022" y="16346"/>
                </a:lnTo>
                <a:lnTo>
                  <a:pt x="28076" y="16238"/>
                </a:lnTo>
                <a:lnTo>
                  <a:pt x="28348" y="16238"/>
                </a:lnTo>
                <a:lnTo>
                  <a:pt x="28565" y="16184"/>
                </a:lnTo>
                <a:lnTo>
                  <a:pt x="28728" y="16129"/>
                </a:lnTo>
                <a:lnTo>
                  <a:pt x="29380" y="16129"/>
                </a:lnTo>
                <a:lnTo>
                  <a:pt x="29760" y="16075"/>
                </a:lnTo>
                <a:lnTo>
                  <a:pt x="30140" y="15966"/>
                </a:lnTo>
                <a:lnTo>
                  <a:pt x="30466" y="15858"/>
                </a:lnTo>
                <a:lnTo>
                  <a:pt x="30846" y="15640"/>
                </a:lnTo>
                <a:lnTo>
                  <a:pt x="31280" y="15423"/>
                </a:lnTo>
                <a:lnTo>
                  <a:pt x="31660" y="15206"/>
                </a:lnTo>
                <a:lnTo>
                  <a:pt x="32040" y="15043"/>
                </a:lnTo>
                <a:lnTo>
                  <a:pt x="32366" y="14880"/>
                </a:lnTo>
                <a:lnTo>
                  <a:pt x="32638" y="14609"/>
                </a:lnTo>
                <a:lnTo>
                  <a:pt x="32801" y="14337"/>
                </a:lnTo>
                <a:lnTo>
                  <a:pt x="32909" y="14066"/>
                </a:lnTo>
                <a:lnTo>
                  <a:pt x="33018" y="13740"/>
                </a:lnTo>
                <a:lnTo>
                  <a:pt x="33018" y="13414"/>
                </a:lnTo>
                <a:lnTo>
                  <a:pt x="33018" y="12328"/>
                </a:lnTo>
                <a:lnTo>
                  <a:pt x="33018" y="11296"/>
                </a:lnTo>
                <a:lnTo>
                  <a:pt x="33072" y="11133"/>
                </a:lnTo>
                <a:lnTo>
                  <a:pt x="33181" y="11025"/>
                </a:lnTo>
                <a:lnTo>
                  <a:pt x="33289" y="11025"/>
                </a:lnTo>
                <a:lnTo>
                  <a:pt x="33452" y="10970"/>
                </a:lnTo>
                <a:lnTo>
                  <a:pt x="33670" y="10970"/>
                </a:lnTo>
                <a:lnTo>
                  <a:pt x="33724" y="11079"/>
                </a:lnTo>
                <a:lnTo>
                  <a:pt x="33941" y="12002"/>
                </a:lnTo>
                <a:lnTo>
                  <a:pt x="34158" y="12925"/>
                </a:lnTo>
                <a:lnTo>
                  <a:pt x="34267" y="13740"/>
                </a:lnTo>
                <a:lnTo>
                  <a:pt x="34376" y="14120"/>
                </a:lnTo>
                <a:lnTo>
                  <a:pt x="34484" y="14500"/>
                </a:lnTo>
                <a:lnTo>
                  <a:pt x="34810" y="15206"/>
                </a:lnTo>
                <a:lnTo>
                  <a:pt x="35027" y="15532"/>
                </a:lnTo>
                <a:lnTo>
                  <a:pt x="35299" y="15803"/>
                </a:lnTo>
                <a:lnTo>
                  <a:pt x="35679" y="16129"/>
                </a:lnTo>
                <a:lnTo>
                  <a:pt x="35896" y="16292"/>
                </a:lnTo>
                <a:lnTo>
                  <a:pt x="36168" y="16346"/>
                </a:lnTo>
                <a:lnTo>
                  <a:pt x="37091" y="16346"/>
                </a:lnTo>
                <a:lnTo>
                  <a:pt x="37417" y="16238"/>
                </a:lnTo>
                <a:lnTo>
                  <a:pt x="37580" y="16292"/>
                </a:lnTo>
                <a:lnTo>
                  <a:pt x="37688" y="16292"/>
                </a:lnTo>
                <a:lnTo>
                  <a:pt x="37851" y="16238"/>
                </a:lnTo>
                <a:lnTo>
                  <a:pt x="38503" y="16129"/>
                </a:lnTo>
                <a:lnTo>
                  <a:pt x="39154" y="16021"/>
                </a:lnTo>
                <a:lnTo>
                  <a:pt x="39372" y="16021"/>
                </a:lnTo>
                <a:lnTo>
                  <a:pt x="39480" y="15966"/>
                </a:lnTo>
                <a:lnTo>
                  <a:pt x="39589" y="15912"/>
                </a:lnTo>
                <a:lnTo>
                  <a:pt x="39697" y="15912"/>
                </a:lnTo>
                <a:lnTo>
                  <a:pt x="39752" y="16021"/>
                </a:lnTo>
                <a:lnTo>
                  <a:pt x="39860" y="16455"/>
                </a:lnTo>
                <a:lnTo>
                  <a:pt x="39860" y="16944"/>
                </a:lnTo>
                <a:lnTo>
                  <a:pt x="39860" y="17215"/>
                </a:lnTo>
                <a:lnTo>
                  <a:pt x="39969" y="17595"/>
                </a:lnTo>
                <a:lnTo>
                  <a:pt x="40078" y="17921"/>
                </a:lnTo>
                <a:lnTo>
                  <a:pt x="40186" y="18682"/>
                </a:lnTo>
                <a:lnTo>
                  <a:pt x="40403" y="19387"/>
                </a:lnTo>
                <a:lnTo>
                  <a:pt x="40621" y="20039"/>
                </a:lnTo>
                <a:lnTo>
                  <a:pt x="40729" y="20365"/>
                </a:lnTo>
                <a:lnTo>
                  <a:pt x="40946" y="20691"/>
                </a:lnTo>
                <a:lnTo>
                  <a:pt x="41218" y="20962"/>
                </a:lnTo>
                <a:lnTo>
                  <a:pt x="41489" y="21234"/>
                </a:lnTo>
                <a:lnTo>
                  <a:pt x="41815" y="21505"/>
                </a:lnTo>
                <a:lnTo>
                  <a:pt x="42195" y="21777"/>
                </a:lnTo>
                <a:lnTo>
                  <a:pt x="42630" y="21940"/>
                </a:lnTo>
                <a:lnTo>
                  <a:pt x="43064" y="22048"/>
                </a:lnTo>
                <a:lnTo>
                  <a:pt x="43390" y="22103"/>
                </a:lnTo>
                <a:lnTo>
                  <a:pt x="43716" y="22211"/>
                </a:lnTo>
                <a:lnTo>
                  <a:pt x="43987" y="22266"/>
                </a:lnTo>
                <a:lnTo>
                  <a:pt x="44313" y="22320"/>
                </a:lnTo>
                <a:lnTo>
                  <a:pt x="44585" y="22374"/>
                </a:lnTo>
                <a:lnTo>
                  <a:pt x="44856" y="22483"/>
                </a:lnTo>
                <a:lnTo>
                  <a:pt x="45345" y="22700"/>
                </a:lnTo>
                <a:lnTo>
                  <a:pt x="45725" y="22863"/>
                </a:lnTo>
                <a:lnTo>
                  <a:pt x="46051" y="23026"/>
                </a:lnTo>
                <a:lnTo>
                  <a:pt x="46703" y="23515"/>
                </a:lnTo>
                <a:lnTo>
                  <a:pt x="46866" y="23678"/>
                </a:lnTo>
                <a:lnTo>
                  <a:pt x="47029" y="23840"/>
                </a:lnTo>
                <a:lnTo>
                  <a:pt x="47300" y="24275"/>
                </a:lnTo>
                <a:lnTo>
                  <a:pt x="47463" y="24764"/>
                </a:lnTo>
                <a:lnTo>
                  <a:pt x="47626" y="25252"/>
                </a:lnTo>
                <a:lnTo>
                  <a:pt x="48006" y="26393"/>
                </a:lnTo>
                <a:lnTo>
                  <a:pt x="48169" y="26773"/>
                </a:lnTo>
                <a:lnTo>
                  <a:pt x="48332" y="27044"/>
                </a:lnTo>
                <a:lnTo>
                  <a:pt x="48603" y="27316"/>
                </a:lnTo>
                <a:lnTo>
                  <a:pt x="48875" y="27587"/>
                </a:lnTo>
                <a:lnTo>
                  <a:pt x="49418" y="28022"/>
                </a:lnTo>
                <a:lnTo>
                  <a:pt x="49581" y="28076"/>
                </a:lnTo>
                <a:lnTo>
                  <a:pt x="49744" y="28185"/>
                </a:lnTo>
                <a:lnTo>
                  <a:pt x="49907" y="28185"/>
                </a:lnTo>
                <a:lnTo>
                  <a:pt x="50124" y="28131"/>
                </a:lnTo>
                <a:lnTo>
                  <a:pt x="50613" y="27913"/>
                </a:lnTo>
                <a:lnTo>
                  <a:pt x="51156" y="27696"/>
                </a:lnTo>
                <a:lnTo>
                  <a:pt x="51536" y="27642"/>
                </a:lnTo>
                <a:lnTo>
                  <a:pt x="51699" y="27587"/>
                </a:lnTo>
                <a:lnTo>
                  <a:pt x="51862" y="27533"/>
                </a:lnTo>
                <a:lnTo>
                  <a:pt x="52079" y="27479"/>
                </a:lnTo>
                <a:lnTo>
                  <a:pt x="52513" y="27479"/>
                </a:lnTo>
                <a:lnTo>
                  <a:pt x="52730" y="27587"/>
                </a:lnTo>
                <a:lnTo>
                  <a:pt x="52893" y="27750"/>
                </a:lnTo>
                <a:lnTo>
                  <a:pt x="53056" y="27913"/>
                </a:lnTo>
                <a:lnTo>
                  <a:pt x="53165" y="28076"/>
                </a:lnTo>
                <a:lnTo>
                  <a:pt x="53219" y="28348"/>
                </a:lnTo>
                <a:lnTo>
                  <a:pt x="53219" y="28782"/>
                </a:lnTo>
                <a:lnTo>
                  <a:pt x="53219" y="29217"/>
                </a:lnTo>
                <a:lnTo>
                  <a:pt x="53165" y="29760"/>
                </a:lnTo>
                <a:lnTo>
                  <a:pt x="53165" y="29977"/>
                </a:lnTo>
                <a:lnTo>
                  <a:pt x="53111" y="30248"/>
                </a:lnTo>
                <a:lnTo>
                  <a:pt x="53056" y="30520"/>
                </a:lnTo>
                <a:lnTo>
                  <a:pt x="53111" y="30846"/>
                </a:lnTo>
                <a:lnTo>
                  <a:pt x="53328" y="31552"/>
                </a:lnTo>
                <a:lnTo>
                  <a:pt x="53708" y="32258"/>
                </a:lnTo>
                <a:lnTo>
                  <a:pt x="53817" y="32475"/>
                </a:lnTo>
                <a:lnTo>
                  <a:pt x="53979" y="32692"/>
                </a:lnTo>
                <a:lnTo>
                  <a:pt x="54197" y="32855"/>
                </a:lnTo>
                <a:lnTo>
                  <a:pt x="54468" y="32964"/>
                </a:lnTo>
                <a:lnTo>
                  <a:pt x="55174" y="33181"/>
                </a:lnTo>
                <a:lnTo>
                  <a:pt x="55500" y="33235"/>
                </a:lnTo>
                <a:lnTo>
                  <a:pt x="55880" y="33289"/>
                </a:lnTo>
                <a:lnTo>
                  <a:pt x="56532" y="33398"/>
                </a:lnTo>
                <a:lnTo>
                  <a:pt x="57238" y="33452"/>
                </a:lnTo>
                <a:lnTo>
                  <a:pt x="57455" y="33507"/>
                </a:lnTo>
                <a:lnTo>
                  <a:pt x="57672" y="33670"/>
                </a:lnTo>
                <a:lnTo>
                  <a:pt x="57889" y="33887"/>
                </a:lnTo>
                <a:lnTo>
                  <a:pt x="57998" y="34104"/>
                </a:lnTo>
                <a:lnTo>
                  <a:pt x="58052" y="34267"/>
                </a:lnTo>
                <a:lnTo>
                  <a:pt x="58052" y="34484"/>
                </a:lnTo>
                <a:lnTo>
                  <a:pt x="58107" y="34919"/>
                </a:lnTo>
                <a:lnTo>
                  <a:pt x="58107" y="35244"/>
                </a:lnTo>
                <a:lnTo>
                  <a:pt x="58052" y="35516"/>
                </a:lnTo>
                <a:lnTo>
                  <a:pt x="57889" y="35733"/>
                </a:lnTo>
                <a:lnTo>
                  <a:pt x="57727" y="35896"/>
                </a:lnTo>
                <a:lnTo>
                  <a:pt x="57509" y="36059"/>
                </a:lnTo>
                <a:lnTo>
                  <a:pt x="57238" y="36168"/>
                </a:lnTo>
                <a:lnTo>
                  <a:pt x="57021" y="36222"/>
                </a:lnTo>
                <a:lnTo>
                  <a:pt x="56749" y="36276"/>
                </a:lnTo>
                <a:lnTo>
                  <a:pt x="56369" y="36330"/>
                </a:lnTo>
                <a:lnTo>
                  <a:pt x="56206" y="36385"/>
                </a:lnTo>
                <a:lnTo>
                  <a:pt x="56097" y="36493"/>
                </a:lnTo>
                <a:lnTo>
                  <a:pt x="55880" y="36602"/>
                </a:lnTo>
                <a:lnTo>
                  <a:pt x="55446" y="36602"/>
                </a:lnTo>
                <a:lnTo>
                  <a:pt x="55228" y="36548"/>
                </a:lnTo>
                <a:lnTo>
                  <a:pt x="54468" y="36330"/>
                </a:lnTo>
                <a:lnTo>
                  <a:pt x="53708" y="36168"/>
                </a:lnTo>
                <a:lnTo>
                  <a:pt x="53328" y="36113"/>
                </a:lnTo>
                <a:lnTo>
                  <a:pt x="53165" y="36059"/>
                </a:lnTo>
                <a:lnTo>
                  <a:pt x="53002" y="36005"/>
                </a:lnTo>
                <a:lnTo>
                  <a:pt x="52839" y="35896"/>
                </a:lnTo>
                <a:lnTo>
                  <a:pt x="52676" y="35842"/>
                </a:lnTo>
                <a:lnTo>
                  <a:pt x="52350" y="35733"/>
                </a:lnTo>
                <a:lnTo>
                  <a:pt x="52025" y="35733"/>
                </a:lnTo>
                <a:lnTo>
                  <a:pt x="51753" y="35787"/>
                </a:lnTo>
                <a:lnTo>
                  <a:pt x="51536" y="35842"/>
                </a:lnTo>
                <a:lnTo>
                  <a:pt x="51373" y="35896"/>
                </a:lnTo>
                <a:lnTo>
                  <a:pt x="51101" y="36113"/>
                </a:lnTo>
                <a:lnTo>
                  <a:pt x="50884" y="36385"/>
                </a:lnTo>
                <a:lnTo>
                  <a:pt x="50667" y="36765"/>
                </a:lnTo>
                <a:lnTo>
                  <a:pt x="50613" y="36982"/>
                </a:lnTo>
                <a:lnTo>
                  <a:pt x="50558" y="37199"/>
                </a:lnTo>
                <a:lnTo>
                  <a:pt x="50504" y="37688"/>
                </a:lnTo>
                <a:lnTo>
                  <a:pt x="50450" y="37960"/>
                </a:lnTo>
                <a:lnTo>
                  <a:pt x="50450" y="38177"/>
                </a:lnTo>
                <a:lnTo>
                  <a:pt x="50504" y="38720"/>
                </a:lnTo>
                <a:lnTo>
                  <a:pt x="50558" y="38991"/>
                </a:lnTo>
                <a:lnTo>
                  <a:pt x="50667" y="39209"/>
                </a:lnTo>
                <a:lnTo>
                  <a:pt x="50776" y="39480"/>
                </a:lnTo>
                <a:lnTo>
                  <a:pt x="50830" y="39752"/>
                </a:lnTo>
                <a:lnTo>
                  <a:pt x="50938" y="40675"/>
                </a:lnTo>
                <a:lnTo>
                  <a:pt x="50993" y="41109"/>
                </a:lnTo>
                <a:lnTo>
                  <a:pt x="50938" y="41598"/>
                </a:lnTo>
                <a:lnTo>
                  <a:pt x="50830" y="41978"/>
                </a:lnTo>
                <a:lnTo>
                  <a:pt x="50667" y="42358"/>
                </a:lnTo>
                <a:lnTo>
                  <a:pt x="50450" y="42684"/>
                </a:lnTo>
                <a:lnTo>
                  <a:pt x="50178" y="43010"/>
                </a:lnTo>
                <a:lnTo>
                  <a:pt x="50070" y="43119"/>
                </a:lnTo>
                <a:lnTo>
                  <a:pt x="49798" y="43119"/>
                </a:lnTo>
                <a:lnTo>
                  <a:pt x="49689" y="43064"/>
                </a:lnTo>
                <a:lnTo>
                  <a:pt x="49364" y="42901"/>
                </a:lnTo>
                <a:lnTo>
                  <a:pt x="49038" y="42793"/>
                </a:lnTo>
                <a:lnTo>
                  <a:pt x="48712" y="42684"/>
                </a:lnTo>
                <a:lnTo>
                  <a:pt x="48169" y="42684"/>
                </a:lnTo>
                <a:lnTo>
                  <a:pt x="47952" y="42630"/>
                </a:lnTo>
                <a:lnTo>
                  <a:pt x="47517" y="42521"/>
                </a:lnTo>
                <a:lnTo>
                  <a:pt x="47029" y="42467"/>
                </a:lnTo>
                <a:lnTo>
                  <a:pt x="46811" y="42521"/>
                </a:lnTo>
                <a:lnTo>
                  <a:pt x="46594" y="42630"/>
                </a:lnTo>
                <a:lnTo>
                  <a:pt x="46323" y="42793"/>
                </a:lnTo>
                <a:lnTo>
                  <a:pt x="45997" y="43064"/>
                </a:lnTo>
                <a:lnTo>
                  <a:pt x="45508" y="43553"/>
                </a:lnTo>
                <a:lnTo>
                  <a:pt x="45236" y="43824"/>
                </a:lnTo>
                <a:lnTo>
                  <a:pt x="45019" y="44096"/>
                </a:lnTo>
                <a:lnTo>
                  <a:pt x="44856" y="44368"/>
                </a:lnTo>
                <a:lnTo>
                  <a:pt x="44693" y="44748"/>
                </a:lnTo>
                <a:lnTo>
                  <a:pt x="44639" y="45182"/>
                </a:lnTo>
                <a:lnTo>
                  <a:pt x="44639" y="45617"/>
                </a:lnTo>
                <a:lnTo>
                  <a:pt x="44693" y="46051"/>
                </a:lnTo>
                <a:lnTo>
                  <a:pt x="44802" y="46485"/>
                </a:lnTo>
                <a:lnTo>
                  <a:pt x="44965" y="46974"/>
                </a:lnTo>
                <a:lnTo>
                  <a:pt x="45074" y="47517"/>
                </a:lnTo>
                <a:lnTo>
                  <a:pt x="45128" y="47952"/>
                </a:lnTo>
                <a:lnTo>
                  <a:pt x="45074" y="48440"/>
                </a:lnTo>
                <a:lnTo>
                  <a:pt x="44856" y="48820"/>
                </a:lnTo>
                <a:lnTo>
                  <a:pt x="44639" y="49201"/>
                </a:lnTo>
                <a:lnTo>
                  <a:pt x="44531" y="49364"/>
                </a:lnTo>
                <a:lnTo>
                  <a:pt x="44368" y="49472"/>
                </a:lnTo>
                <a:lnTo>
                  <a:pt x="44205" y="49472"/>
                </a:lnTo>
                <a:lnTo>
                  <a:pt x="43987" y="49418"/>
                </a:lnTo>
                <a:lnTo>
                  <a:pt x="43825" y="49309"/>
                </a:lnTo>
                <a:lnTo>
                  <a:pt x="43607" y="49255"/>
                </a:lnTo>
                <a:lnTo>
                  <a:pt x="43444" y="49255"/>
                </a:lnTo>
                <a:lnTo>
                  <a:pt x="43227" y="49364"/>
                </a:lnTo>
                <a:lnTo>
                  <a:pt x="43064" y="49472"/>
                </a:lnTo>
                <a:lnTo>
                  <a:pt x="42956" y="49472"/>
                </a:lnTo>
                <a:lnTo>
                  <a:pt x="42847" y="49418"/>
                </a:lnTo>
                <a:lnTo>
                  <a:pt x="42684" y="49255"/>
                </a:lnTo>
                <a:lnTo>
                  <a:pt x="42630" y="49146"/>
                </a:lnTo>
                <a:lnTo>
                  <a:pt x="42467" y="48983"/>
                </a:lnTo>
                <a:lnTo>
                  <a:pt x="42304" y="48875"/>
                </a:lnTo>
                <a:lnTo>
                  <a:pt x="42141" y="48820"/>
                </a:lnTo>
                <a:lnTo>
                  <a:pt x="41598" y="48820"/>
                </a:lnTo>
                <a:lnTo>
                  <a:pt x="41435" y="48766"/>
                </a:lnTo>
                <a:lnTo>
                  <a:pt x="40946" y="48766"/>
                </a:lnTo>
                <a:lnTo>
                  <a:pt x="40566" y="48712"/>
                </a:lnTo>
                <a:lnTo>
                  <a:pt x="40295" y="48658"/>
                </a:lnTo>
                <a:lnTo>
                  <a:pt x="39752" y="48658"/>
                </a:lnTo>
                <a:lnTo>
                  <a:pt x="39426" y="48603"/>
                </a:lnTo>
                <a:lnTo>
                  <a:pt x="39209" y="48549"/>
                </a:lnTo>
                <a:lnTo>
                  <a:pt x="39046" y="48603"/>
                </a:lnTo>
                <a:lnTo>
                  <a:pt x="38937" y="48658"/>
                </a:lnTo>
                <a:lnTo>
                  <a:pt x="38937" y="48820"/>
                </a:lnTo>
                <a:lnTo>
                  <a:pt x="38991" y="48929"/>
                </a:lnTo>
                <a:lnTo>
                  <a:pt x="39154" y="49201"/>
                </a:lnTo>
                <a:lnTo>
                  <a:pt x="39209" y="49364"/>
                </a:lnTo>
                <a:lnTo>
                  <a:pt x="39209" y="49472"/>
                </a:lnTo>
                <a:lnTo>
                  <a:pt x="39154" y="49526"/>
                </a:lnTo>
                <a:lnTo>
                  <a:pt x="39100" y="49581"/>
                </a:lnTo>
                <a:lnTo>
                  <a:pt x="39046" y="49526"/>
                </a:lnTo>
                <a:lnTo>
                  <a:pt x="38883" y="49418"/>
                </a:lnTo>
                <a:lnTo>
                  <a:pt x="38720" y="49255"/>
                </a:lnTo>
                <a:lnTo>
                  <a:pt x="38557" y="49146"/>
                </a:lnTo>
                <a:lnTo>
                  <a:pt x="38394" y="49092"/>
                </a:lnTo>
                <a:lnTo>
                  <a:pt x="38231" y="49038"/>
                </a:lnTo>
                <a:lnTo>
                  <a:pt x="38068" y="49092"/>
                </a:lnTo>
                <a:lnTo>
                  <a:pt x="37851" y="49146"/>
                </a:lnTo>
                <a:lnTo>
                  <a:pt x="37634" y="49146"/>
                </a:lnTo>
                <a:lnTo>
                  <a:pt x="37417" y="49201"/>
                </a:lnTo>
                <a:lnTo>
                  <a:pt x="37308" y="49255"/>
                </a:lnTo>
                <a:lnTo>
                  <a:pt x="37199" y="49364"/>
                </a:lnTo>
                <a:lnTo>
                  <a:pt x="36982" y="49526"/>
                </a:lnTo>
                <a:lnTo>
                  <a:pt x="36765" y="49744"/>
                </a:lnTo>
                <a:lnTo>
                  <a:pt x="36982" y="49744"/>
                </a:lnTo>
                <a:lnTo>
                  <a:pt x="37199" y="49689"/>
                </a:lnTo>
                <a:lnTo>
                  <a:pt x="37417" y="49689"/>
                </a:lnTo>
                <a:lnTo>
                  <a:pt x="37634" y="49798"/>
                </a:lnTo>
                <a:lnTo>
                  <a:pt x="37417" y="49907"/>
                </a:lnTo>
                <a:lnTo>
                  <a:pt x="37145" y="50015"/>
                </a:lnTo>
                <a:lnTo>
                  <a:pt x="36874" y="50124"/>
                </a:lnTo>
                <a:lnTo>
                  <a:pt x="36656" y="50287"/>
                </a:lnTo>
                <a:lnTo>
                  <a:pt x="36602" y="50287"/>
                </a:lnTo>
                <a:lnTo>
                  <a:pt x="36548" y="50178"/>
                </a:lnTo>
                <a:lnTo>
                  <a:pt x="36548" y="50124"/>
                </a:lnTo>
                <a:lnTo>
                  <a:pt x="36765" y="49744"/>
                </a:lnTo>
                <a:lnTo>
                  <a:pt x="36548" y="49744"/>
                </a:lnTo>
                <a:lnTo>
                  <a:pt x="36276" y="49798"/>
                </a:lnTo>
                <a:lnTo>
                  <a:pt x="35896" y="50015"/>
                </a:lnTo>
                <a:lnTo>
                  <a:pt x="35733" y="50124"/>
                </a:lnTo>
                <a:lnTo>
                  <a:pt x="35570" y="50287"/>
                </a:lnTo>
                <a:lnTo>
                  <a:pt x="35516" y="50450"/>
                </a:lnTo>
                <a:lnTo>
                  <a:pt x="35570" y="50667"/>
                </a:lnTo>
                <a:lnTo>
                  <a:pt x="35570" y="50830"/>
                </a:lnTo>
                <a:lnTo>
                  <a:pt x="35570" y="50993"/>
                </a:lnTo>
                <a:lnTo>
                  <a:pt x="35570" y="51319"/>
                </a:lnTo>
                <a:lnTo>
                  <a:pt x="35516" y="51481"/>
                </a:lnTo>
                <a:lnTo>
                  <a:pt x="35407" y="51644"/>
                </a:lnTo>
                <a:lnTo>
                  <a:pt x="35353" y="51807"/>
                </a:lnTo>
                <a:lnTo>
                  <a:pt x="35299" y="51970"/>
                </a:lnTo>
                <a:lnTo>
                  <a:pt x="35082" y="52893"/>
                </a:lnTo>
                <a:lnTo>
                  <a:pt x="34973" y="53328"/>
                </a:lnTo>
                <a:lnTo>
                  <a:pt x="34756" y="53708"/>
                </a:lnTo>
                <a:lnTo>
                  <a:pt x="34593" y="53871"/>
                </a:lnTo>
                <a:lnTo>
                  <a:pt x="34430" y="53979"/>
                </a:lnTo>
                <a:lnTo>
                  <a:pt x="34213" y="54034"/>
                </a:lnTo>
                <a:lnTo>
                  <a:pt x="34050" y="54034"/>
                </a:lnTo>
                <a:lnTo>
                  <a:pt x="33670" y="53871"/>
                </a:lnTo>
                <a:lnTo>
                  <a:pt x="33344" y="53545"/>
                </a:lnTo>
                <a:lnTo>
                  <a:pt x="33018" y="53273"/>
                </a:lnTo>
                <a:lnTo>
                  <a:pt x="32855" y="53165"/>
                </a:lnTo>
                <a:lnTo>
                  <a:pt x="32638" y="53056"/>
                </a:lnTo>
                <a:lnTo>
                  <a:pt x="32203" y="52839"/>
                </a:lnTo>
                <a:lnTo>
                  <a:pt x="31769" y="52622"/>
                </a:lnTo>
                <a:lnTo>
                  <a:pt x="31606" y="52459"/>
                </a:lnTo>
                <a:lnTo>
                  <a:pt x="31443" y="52350"/>
                </a:lnTo>
                <a:lnTo>
                  <a:pt x="31226" y="52024"/>
                </a:lnTo>
                <a:lnTo>
                  <a:pt x="30846" y="51264"/>
                </a:lnTo>
                <a:lnTo>
                  <a:pt x="30574" y="50884"/>
                </a:lnTo>
                <a:lnTo>
                  <a:pt x="30248" y="50613"/>
                </a:lnTo>
                <a:lnTo>
                  <a:pt x="29868" y="50450"/>
                </a:lnTo>
                <a:lnTo>
                  <a:pt x="29434" y="50341"/>
                </a:lnTo>
                <a:lnTo>
                  <a:pt x="29054" y="50287"/>
                </a:lnTo>
                <a:lnTo>
                  <a:pt x="28891" y="50287"/>
                </a:lnTo>
                <a:lnTo>
                  <a:pt x="28674" y="50232"/>
                </a:lnTo>
                <a:lnTo>
                  <a:pt x="28456" y="50124"/>
                </a:lnTo>
                <a:lnTo>
                  <a:pt x="28239" y="50178"/>
                </a:lnTo>
                <a:lnTo>
                  <a:pt x="28022" y="50232"/>
                </a:lnTo>
                <a:lnTo>
                  <a:pt x="27805" y="50341"/>
                </a:lnTo>
                <a:lnTo>
                  <a:pt x="27642" y="50558"/>
                </a:lnTo>
                <a:lnTo>
                  <a:pt x="27425" y="50775"/>
                </a:lnTo>
                <a:lnTo>
                  <a:pt x="27262" y="50993"/>
                </a:lnTo>
                <a:lnTo>
                  <a:pt x="27153" y="51264"/>
                </a:lnTo>
                <a:lnTo>
                  <a:pt x="27099" y="51373"/>
                </a:lnTo>
                <a:lnTo>
                  <a:pt x="27099" y="51536"/>
                </a:lnTo>
                <a:lnTo>
                  <a:pt x="27153" y="51753"/>
                </a:lnTo>
                <a:lnTo>
                  <a:pt x="27207" y="52079"/>
                </a:lnTo>
                <a:lnTo>
                  <a:pt x="27207" y="52350"/>
                </a:lnTo>
                <a:lnTo>
                  <a:pt x="27153" y="52568"/>
                </a:lnTo>
                <a:lnTo>
                  <a:pt x="27044" y="52839"/>
                </a:lnTo>
                <a:lnTo>
                  <a:pt x="26719" y="53273"/>
                </a:lnTo>
                <a:lnTo>
                  <a:pt x="26393" y="53708"/>
                </a:lnTo>
                <a:lnTo>
                  <a:pt x="26013" y="54142"/>
                </a:lnTo>
                <a:lnTo>
                  <a:pt x="25578" y="54468"/>
                </a:lnTo>
                <a:lnTo>
                  <a:pt x="25361" y="54685"/>
                </a:lnTo>
                <a:lnTo>
                  <a:pt x="25035" y="54740"/>
                </a:lnTo>
                <a:lnTo>
                  <a:pt x="24981" y="54848"/>
                </a:lnTo>
                <a:lnTo>
                  <a:pt x="24872" y="54903"/>
                </a:lnTo>
                <a:lnTo>
                  <a:pt x="24655" y="54848"/>
                </a:lnTo>
                <a:lnTo>
                  <a:pt x="24601" y="54794"/>
                </a:lnTo>
                <a:lnTo>
                  <a:pt x="24601" y="54740"/>
                </a:lnTo>
                <a:lnTo>
                  <a:pt x="24601" y="54685"/>
                </a:lnTo>
                <a:lnTo>
                  <a:pt x="24709" y="54631"/>
                </a:lnTo>
                <a:lnTo>
                  <a:pt x="24709" y="54414"/>
                </a:lnTo>
                <a:lnTo>
                  <a:pt x="24655" y="54305"/>
                </a:lnTo>
                <a:lnTo>
                  <a:pt x="24601" y="54251"/>
                </a:lnTo>
                <a:lnTo>
                  <a:pt x="24329" y="54088"/>
                </a:lnTo>
                <a:lnTo>
                  <a:pt x="24112" y="53925"/>
                </a:lnTo>
                <a:lnTo>
                  <a:pt x="23569" y="53654"/>
                </a:lnTo>
                <a:lnTo>
                  <a:pt x="23352" y="53491"/>
                </a:lnTo>
                <a:lnTo>
                  <a:pt x="23135" y="53273"/>
                </a:lnTo>
                <a:lnTo>
                  <a:pt x="23026" y="53111"/>
                </a:lnTo>
                <a:lnTo>
                  <a:pt x="22863" y="53002"/>
                </a:lnTo>
                <a:lnTo>
                  <a:pt x="22646" y="52893"/>
                </a:lnTo>
                <a:lnTo>
                  <a:pt x="22483" y="52948"/>
                </a:lnTo>
                <a:lnTo>
                  <a:pt x="22103" y="52948"/>
                </a:lnTo>
                <a:lnTo>
                  <a:pt x="21886" y="52730"/>
                </a:lnTo>
                <a:lnTo>
                  <a:pt x="21668" y="52568"/>
                </a:lnTo>
                <a:lnTo>
                  <a:pt x="21505" y="52405"/>
                </a:lnTo>
                <a:lnTo>
                  <a:pt x="21343" y="52296"/>
                </a:lnTo>
                <a:lnTo>
                  <a:pt x="21125" y="52242"/>
                </a:lnTo>
                <a:lnTo>
                  <a:pt x="20854" y="52242"/>
                </a:lnTo>
                <a:lnTo>
                  <a:pt x="20582" y="52296"/>
                </a:lnTo>
                <a:lnTo>
                  <a:pt x="20148" y="52513"/>
                </a:lnTo>
                <a:lnTo>
                  <a:pt x="19985" y="52676"/>
                </a:lnTo>
                <a:lnTo>
                  <a:pt x="19931" y="52730"/>
                </a:lnTo>
                <a:lnTo>
                  <a:pt x="19931" y="52893"/>
                </a:lnTo>
                <a:lnTo>
                  <a:pt x="19931" y="53002"/>
                </a:lnTo>
                <a:lnTo>
                  <a:pt x="19876" y="53056"/>
                </a:lnTo>
                <a:lnTo>
                  <a:pt x="19822" y="53056"/>
                </a:lnTo>
                <a:lnTo>
                  <a:pt x="19713" y="53002"/>
                </a:lnTo>
                <a:lnTo>
                  <a:pt x="18519" y="52350"/>
                </a:lnTo>
                <a:lnTo>
                  <a:pt x="18193" y="52133"/>
                </a:lnTo>
                <a:lnTo>
                  <a:pt x="18030" y="52024"/>
                </a:lnTo>
                <a:lnTo>
                  <a:pt x="17487" y="52024"/>
                </a:lnTo>
                <a:lnTo>
                  <a:pt x="17215" y="51916"/>
                </a:lnTo>
                <a:lnTo>
                  <a:pt x="16944" y="51753"/>
                </a:lnTo>
                <a:lnTo>
                  <a:pt x="16672" y="51590"/>
                </a:lnTo>
                <a:lnTo>
                  <a:pt x="15586" y="50667"/>
                </a:lnTo>
                <a:lnTo>
                  <a:pt x="15098" y="50178"/>
                </a:lnTo>
                <a:lnTo>
                  <a:pt x="14554" y="49689"/>
                </a:lnTo>
                <a:lnTo>
                  <a:pt x="14283" y="49418"/>
                </a:lnTo>
                <a:lnTo>
                  <a:pt x="14066" y="49092"/>
                </a:lnTo>
                <a:lnTo>
                  <a:pt x="13849" y="48820"/>
                </a:lnTo>
                <a:lnTo>
                  <a:pt x="13686" y="48658"/>
                </a:lnTo>
                <a:lnTo>
                  <a:pt x="13468" y="48603"/>
                </a:lnTo>
                <a:lnTo>
                  <a:pt x="13034" y="48386"/>
                </a:lnTo>
                <a:lnTo>
                  <a:pt x="12600" y="48223"/>
                </a:lnTo>
                <a:lnTo>
                  <a:pt x="12111" y="48115"/>
                </a:lnTo>
                <a:lnTo>
                  <a:pt x="11676" y="47952"/>
                </a:lnTo>
                <a:lnTo>
                  <a:pt x="11513" y="47897"/>
                </a:lnTo>
                <a:lnTo>
                  <a:pt x="11405" y="47952"/>
                </a:lnTo>
                <a:lnTo>
                  <a:pt x="11133" y="48115"/>
                </a:lnTo>
                <a:lnTo>
                  <a:pt x="10916" y="48332"/>
                </a:lnTo>
                <a:lnTo>
                  <a:pt x="10807" y="48549"/>
                </a:lnTo>
                <a:lnTo>
                  <a:pt x="10699" y="48820"/>
                </a:lnTo>
                <a:lnTo>
                  <a:pt x="10590" y="49092"/>
                </a:lnTo>
                <a:lnTo>
                  <a:pt x="10482" y="49201"/>
                </a:lnTo>
                <a:lnTo>
                  <a:pt x="10319" y="49255"/>
                </a:lnTo>
                <a:lnTo>
                  <a:pt x="10047" y="49255"/>
                </a:lnTo>
                <a:lnTo>
                  <a:pt x="9667" y="49201"/>
                </a:lnTo>
                <a:lnTo>
                  <a:pt x="9233" y="49092"/>
                </a:lnTo>
                <a:lnTo>
                  <a:pt x="8472" y="48766"/>
                </a:lnTo>
                <a:lnTo>
                  <a:pt x="8147" y="48549"/>
                </a:lnTo>
                <a:lnTo>
                  <a:pt x="7766" y="48332"/>
                </a:lnTo>
                <a:lnTo>
                  <a:pt x="7603" y="48223"/>
                </a:lnTo>
                <a:lnTo>
                  <a:pt x="7386" y="48169"/>
                </a:lnTo>
                <a:lnTo>
                  <a:pt x="7169" y="48169"/>
                </a:lnTo>
                <a:lnTo>
                  <a:pt x="6898" y="48223"/>
                </a:lnTo>
                <a:lnTo>
                  <a:pt x="6680" y="48277"/>
                </a:lnTo>
                <a:lnTo>
                  <a:pt x="6517" y="48277"/>
                </a:lnTo>
                <a:lnTo>
                  <a:pt x="6409" y="48332"/>
                </a:lnTo>
                <a:lnTo>
                  <a:pt x="6300" y="48386"/>
                </a:lnTo>
                <a:lnTo>
                  <a:pt x="6137" y="48332"/>
                </a:lnTo>
                <a:lnTo>
                  <a:pt x="6029" y="48277"/>
                </a:lnTo>
                <a:lnTo>
                  <a:pt x="5866" y="48277"/>
                </a:lnTo>
                <a:lnTo>
                  <a:pt x="5703" y="48440"/>
                </a:lnTo>
                <a:lnTo>
                  <a:pt x="5649" y="48549"/>
                </a:lnTo>
                <a:lnTo>
                  <a:pt x="5594" y="48603"/>
                </a:lnTo>
                <a:lnTo>
                  <a:pt x="5594" y="48712"/>
                </a:lnTo>
                <a:lnTo>
                  <a:pt x="5649" y="48875"/>
                </a:lnTo>
                <a:lnTo>
                  <a:pt x="5703" y="49038"/>
                </a:lnTo>
                <a:lnTo>
                  <a:pt x="5649" y="49092"/>
                </a:lnTo>
                <a:lnTo>
                  <a:pt x="5594" y="49201"/>
                </a:lnTo>
                <a:lnTo>
                  <a:pt x="5323" y="49418"/>
                </a:lnTo>
                <a:lnTo>
                  <a:pt x="5051" y="49635"/>
                </a:lnTo>
                <a:lnTo>
                  <a:pt x="4780" y="49798"/>
                </a:lnTo>
                <a:lnTo>
                  <a:pt x="4617" y="49961"/>
                </a:lnTo>
                <a:lnTo>
                  <a:pt x="4562" y="50124"/>
                </a:lnTo>
                <a:lnTo>
                  <a:pt x="4508" y="50341"/>
                </a:lnTo>
                <a:lnTo>
                  <a:pt x="4345" y="50613"/>
                </a:lnTo>
                <a:lnTo>
                  <a:pt x="4128" y="51047"/>
                </a:lnTo>
                <a:lnTo>
                  <a:pt x="3965" y="51427"/>
                </a:lnTo>
                <a:lnTo>
                  <a:pt x="3965" y="51644"/>
                </a:lnTo>
                <a:lnTo>
                  <a:pt x="4019" y="51862"/>
                </a:lnTo>
                <a:lnTo>
                  <a:pt x="4074" y="52024"/>
                </a:lnTo>
                <a:lnTo>
                  <a:pt x="4019" y="52296"/>
                </a:lnTo>
                <a:lnTo>
                  <a:pt x="3856" y="52568"/>
                </a:lnTo>
                <a:lnTo>
                  <a:pt x="3748" y="52730"/>
                </a:lnTo>
                <a:lnTo>
                  <a:pt x="3585" y="52730"/>
                </a:lnTo>
                <a:lnTo>
                  <a:pt x="3531" y="52785"/>
                </a:lnTo>
                <a:lnTo>
                  <a:pt x="3422" y="52785"/>
                </a:lnTo>
                <a:lnTo>
                  <a:pt x="3422" y="52893"/>
                </a:lnTo>
                <a:lnTo>
                  <a:pt x="3422" y="52948"/>
                </a:lnTo>
                <a:lnTo>
                  <a:pt x="3476" y="53165"/>
                </a:lnTo>
                <a:lnTo>
                  <a:pt x="3531" y="53382"/>
                </a:lnTo>
                <a:lnTo>
                  <a:pt x="3476" y="53545"/>
                </a:lnTo>
                <a:lnTo>
                  <a:pt x="3422" y="53708"/>
                </a:lnTo>
                <a:lnTo>
                  <a:pt x="3259" y="53979"/>
                </a:lnTo>
                <a:lnTo>
                  <a:pt x="2988" y="54197"/>
                </a:lnTo>
                <a:lnTo>
                  <a:pt x="2770" y="54414"/>
                </a:lnTo>
                <a:lnTo>
                  <a:pt x="2553" y="54685"/>
                </a:lnTo>
                <a:lnTo>
                  <a:pt x="2445" y="54957"/>
                </a:lnTo>
                <a:lnTo>
                  <a:pt x="2390" y="55228"/>
                </a:lnTo>
                <a:lnTo>
                  <a:pt x="2336" y="55391"/>
                </a:lnTo>
                <a:lnTo>
                  <a:pt x="2282" y="55554"/>
                </a:lnTo>
                <a:lnTo>
                  <a:pt x="2227" y="55663"/>
                </a:lnTo>
                <a:lnTo>
                  <a:pt x="2119" y="55771"/>
                </a:lnTo>
                <a:lnTo>
                  <a:pt x="1847" y="55989"/>
                </a:lnTo>
                <a:lnTo>
                  <a:pt x="1630" y="56260"/>
                </a:lnTo>
                <a:lnTo>
                  <a:pt x="1467" y="56532"/>
                </a:lnTo>
                <a:lnTo>
                  <a:pt x="1304" y="56858"/>
                </a:lnTo>
                <a:lnTo>
                  <a:pt x="1141" y="57238"/>
                </a:lnTo>
                <a:lnTo>
                  <a:pt x="978" y="57455"/>
                </a:lnTo>
                <a:lnTo>
                  <a:pt x="815" y="57564"/>
                </a:lnTo>
                <a:lnTo>
                  <a:pt x="653" y="57726"/>
                </a:lnTo>
                <a:lnTo>
                  <a:pt x="490" y="57889"/>
                </a:lnTo>
                <a:lnTo>
                  <a:pt x="327" y="58215"/>
                </a:lnTo>
                <a:lnTo>
                  <a:pt x="218" y="58704"/>
                </a:lnTo>
                <a:lnTo>
                  <a:pt x="109" y="58921"/>
                </a:lnTo>
                <a:lnTo>
                  <a:pt x="1" y="59138"/>
                </a:lnTo>
                <a:lnTo>
                  <a:pt x="1" y="59247"/>
                </a:lnTo>
                <a:lnTo>
                  <a:pt x="1" y="59356"/>
                </a:lnTo>
                <a:lnTo>
                  <a:pt x="164" y="59899"/>
                </a:lnTo>
                <a:lnTo>
                  <a:pt x="272" y="60496"/>
                </a:lnTo>
                <a:lnTo>
                  <a:pt x="435" y="60876"/>
                </a:lnTo>
                <a:lnTo>
                  <a:pt x="598" y="61256"/>
                </a:lnTo>
                <a:lnTo>
                  <a:pt x="978" y="61962"/>
                </a:lnTo>
                <a:lnTo>
                  <a:pt x="1141" y="62234"/>
                </a:lnTo>
                <a:lnTo>
                  <a:pt x="1358" y="62451"/>
                </a:lnTo>
                <a:lnTo>
                  <a:pt x="1902" y="62885"/>
                </a:lnTo>
                <a:lnTo>
                  <a:pt x="2282" y="63157"/>
                </a:lnTo>
                <a:lnTo>
                  <a:pt x="2770" y="63320"/>
                </a:lnTo>
                <a:lnTo>
                  <a:pt x="3205" y="63428"/>
                </a:lnTo>
                <a:lnTo>
                  <a:pt x="3422" y="63483"/>
                </a:lnTo>
                <a:lnTo>
                  <a:pt x="3639" y="63591"/>
                </a:lnTo>
                <a:lnTo>
                  <a:pt x="3856" y="63700"/>
                </a:lnTo>
                <a:lnTo>
                  <a:pt x="4128" y="63700"/>
                </a:lnTo>
                <a:lnTo>
                  <a:pt x="4345" y="63591"/>
                </a:lnTo>
                <a:lnTo>
                  <a:pt x="4562" y="63483"/>
                </a:lnTo>
                <a:lnTo>
                  <a:pt x="5649" y="62614"/>
                </a:lnTo>
                <a:lnTo>
                  <a:pt x="6192" y="62234"/>
                </a:lnTo>
                <a:lnTo>
                  <a:pt x="6680" y="61854"/>
                </a:lnTo>
                <a:lnTo>
                  <a:pt x="7278" y="61365"/>
                </a:lnTo>
                <a:lnTo>
                  <a:pt x="7875" y="60876"/>
                </a:lnTo>
                <a:lnTo>
                  <a:pt x="8309" y="60605"/>
                </a:lnTo>
                <a:lnTo>
                  <a:pt x="8744" y="60279"/>
                </a:lnTo>
                <a:lnTo>
                  <a:pt x="9884" y="59410"/>
                </a:lnTo>
                <a:lnTo>
                  <a:pt x="9993" y="59301"/>
                </a:lnTo>
                <a:lnTo>
                  <a:pt x="9939" y="59193"/>
                </a:lnTo>
                <a:lnTo>
                  <a:pt x="9884" y="59084"/>
                </a:lnTo>
                <a:lnTo>
                  <a:pt x="9884" y="59030"/>
                </a:lnTo>
                <a:lnTo>
                  <a:pt x="9939" y="58975"/>
                </a:lnTo>
                <a:lnTo>
                  <a:pt x="10047" y="58975"/>
                </a:lnTo>
                <a:lnTo>
                  <a:pt x="10210" y="58921"/>
                </a:lnTo>
                <a:lnTo>
                  <a:pt x="10645" y="58867"/>
                </a:lnTo>
                <a:lnTo>
                  <a:pt x="11025" y="58813"/>
                </a:lnTo>
                <a:lnTo>
                  <a:pt x="11459" y="58867"/>
                </a:lnTo>
                <a:lnTo>
                  <a:pt x="11839" y="58975"/>
                </a:lnTo>
                <a:lnTo>
                  <a:pt x="12219" y="59138"/>
                </a:lnTo>
                <a:lnTo>
                  <a:pt x="12382" y="59247"/>
                </a:lnTo>
                <a:lnTo>
                  <a:pt x="12491" y="59356"/>
                </a:lnTo>
                <a:lnTo>
                  <a:pt x="12871" y="59844"/>
                </a:lnTo>
                <a:lnTo>
                  <a:pt x="13305" y="60224"/>
                </a:lnTo>
                <a:lnTo>
                  <a:pt x="13414" y="60333"/>
                </a:lnTo>
                <a:lnTo>
                  <a:pt x="13577" y="60442"/>
                </a:lnTo>
                <a:lnTo>
                  <a:pt x="13740" y="60442"/>
                </a:lnTo>
                <a:lnTo>
                  <a:pt x="13903" y="60387"/>
                </a:lnTo>
                <a:lnTo>
                  <a:pt x="14011" y="60333"/>
                </a:lnTo>
                <a:lnTo>
                  <a:pt x="14066" y="60387"/>
                </a:lnTo>
                <a:lnTo>
                  <a:pt x="14066" y="60442"/>
                </a:lnTo>
                <a:lnTo>
                  <a:pt x="14120" y="60496"/>
                </a:lnTo>
                <a:lnTo>
                  <a:pt x="14120" y="60767"/>
                </a:lnTo>
                <a:lnTo>
                  <a:pt x="14174" y="60985"/>
                </a:lnTo>
                <a:lnTo>
                  <a:pt x="14229" y="61202"/>
                </a:lnTo>
                <a:lnTo>
                  <a:pt x="14229" y="61473"/>
                </a:lnTo>
                <a:lnTo>
                  <a:pt x="14229" y="61582"/>
                </a:lnTo>
                <a:lnTo>
                  <a:pt x="14283" y="61691"/>
                </a:lnTo>
                <a:lnTo>
                  <a:pt x="15369" y="61691"/>
                </a:lnTo>
                <a:lnTo>
                  <a:pt x="15695" y="61582"/>
                </a:lnTo>
                <a:lnTo>
                  <a:pt x="15803" y="61582"/>
                </a:lnTo>
                <a:lnTo>
                  <a:pt x="15803" y="61473"/>
                </a:lnTo>
                <a:lnTo>
                  <a:pt x="15749" y="61365"/>
                </a:lnTo>
                <a:lnTo>
                  <a:pt x="15532" y="61311"/>
                </a:lnTo>
                <a:lnTo>
                  <a:pt x="15260" y="61202"/>
                </a:lnTo>
                <a:lnTo>
                  <a:pt x="15043" y="61093"/>
                </a:lnTo>
                <a:lnTo>
                  <a:pt x="14826" y="60985"/>
                </a:lnTo>
                <a:lnTo>
                  <a:pt x="15098" y="60822"/>
                </a:lnTo>
                <a:lnTo>
                  <a:pt x="15206" y="60767"/>
                </a:lnTo>
                <a:lnTo>
                  <a:pt x="15260" y="60605"/>
                </a:lnTo>
                <a:lnTo>
                  <a:pt x="15369" y="60550"/>
                </a:lnTo>
                <a:lnTo>
                  <a:pt x="15586" y="60442"/>
                </a:lnTo>
                <a:lnTo>
                  <a:pt x="15858" y="60442"/>
                </a:lnTo>
                <a:lnTo>
                  <a:pt x="15966" y="60496"/>
                </a:lnTo>
                <a:lnTo>
                  <a:pt x="16021" y="60605"/>
                </a:lnTo>
                <a:lnTo>
                  <a:pt x="15966" y="60713"/>
                </a:lnTo>
                <a:lnTo>
                  <a:pt x="15912" y="60767"/>
                </a:lnTo>
                <a:lnTo>
                  <a:pt x="15803" y="60822"/>
                </a:lnTo>
                <a:lnTo>
                  <a:pt x="15858" y="60930"/>
                </a:lnTo>
                <a:lnTo>
                  <a:pt x="16781" y="60767"/>
                </a:lnTo>
                <a:lnTo>
                  <a:pt x="17270" y="60713"/>
                </a:lnTo>
                <a:lnTo>
                  <a:pt x="17758" y="60659"/>
                </a:lnTo>
                <a:lnTo>
                  <a:pt x="17867" y="60550"/>
                </a:lnTo>
                <a:lnTo>
                  <a:pt x="17976" y="60550"/>
                </a:lnTo>
                <a:lnTo>
                  <a:pt x="18084" y="60605"/>
                </a:lnTo>
                <a:lnTo>
                  <a:pt x="18193" y="60550"/>
                </a:lnTo>
                <a:lnTo>
                  <a:pt x="18356" y="60550"/>
                </a:lnTo>
                <a:lnTo>
                  <a:pt x="18519" y="60496"/>
                </a:lnTo>
                <a:lnTo>
                  <a:pt x="18627" y="60496"/>
                </a:lnTo>
                <a:lnTo>
                  <a:pt x="18790" y="60550"/>
                </a:lnTo>
                <a:lnTo>
                  <a:pt x="18899" y="60496"/>
                </a:lnTo>
                <a:lnTo>
                  <a:pt x="19225" y="60442"/>
                </a:lnTo>
                <a:lnTo>
                  <a:pt x="19496" y="60496"/>
                </a:lnTo>
                <a:lnTo>
                  <a:pt x="19768" y="60659"/>
                </a:lnTo>
                <a:lnTo>
                  <a:pt x="19931" y="60930"/>
                </a:lnTo>
                <a:lnTo>
                  <a:pt x="19985" y="61202"/>
                </a:lnTo>
                <a:lnTo>
                  <a:pt x="20039" y="61473"/>
                </a:lnTo>
                <a:lnTo>
                  <a:pt x="20202" y="61908"/>
                </a:lnTo>
                <a:lnTo>
                  <a:pt x="20365" y="62397"/>
                </a:lnTo>
                <a:lnTo>
                  <a:pt x="20528" y="62831"/>
                </a:lnTo>
                <a:lnTo>
                  <a:pt x="20691" y="63265"/>
                </a:lnTo>
                <a:lnTo>
                  <a:pt x="21017" y="63754"/>
                </a:lnTo>
                <a:lnTo>
                  <a:pt x="21397" y="64189"/>
                </a:lnTo>
                <a:lnTo>
                  <a:pt x="21614" y="64406"/>
                </a:lnTo>
                <a:lnTo>
                  <a:pt x="21831" y="64569"/>
                </a:lnTo>
                <a:lnTo>
                  <a:pt x="22103" y="64677"/>
                </a:lnTo>
                <a:lnTo>
                  <a:pt x="22374" y="64786"/>
                </a:lnTo>
                <a:lnTo>
                  <a:pt x="22917" y="65003"/>
                </a:lnTo>
                <a:lnTo>
                  <a:pt x="23135" y="65166"/>
                </a:lnTo>
                <a:lnTo>
                  <a:pt x="23352" y="65329"/>
                </a:lnTo>
                <a:lnTo>
                  <a:pt x="23569" y="65546"/>
                </a:lnTo>
                <a:lnTo>
                  <a:pt x="23786" y="65709"/>
                </a:lnTo>
                <a:lnTo>
                  <a:pt x="24003" y="65818"/>
                </a:lnTo>
                <a:lnTo>
                  <a:pt x="24275" y="65872"/>
                </a:lnTo>
                <a:lnTo>
                  <a:pt x="24764" y="65981"/>
                </a:lnTo>
                <a:lnTo>
                  <a:pt x="25252" y="65981"/>
                </a:lnTo>
                <a:lnTo>
                  <a:pt x="25904" y="66035"/>
                </a:lnTo>
                <a:lnTo>
                  <a:pt x="26230" y="65981"/>
                </a:lnTo>
                <a:lnTo>
                  <a:pt x="26501" y="65926"/>
                </a:lnTo>
                <a:lnTo>
                  <a:pt x="26719" y="65926"/>
                </a:lnTo>
                <a:lnTo>
                  <a:pt x="26936" y="65872"/>
                </a:lnTo>
                <a:lnTo>
                  <a:pt x="27533" y="65709"/>
                </a:lnTo>
                <a:lnTo>
                  <a:pt x="28131" y="65709"/>
                </a:lnTo>
                <a:lnTo>
                  <a:pt x="28293" y="65655"/>
                </a:lnTo>
                <a:lnTo>
                  <a:pt x="28402" y="65546"/>
                </a:lnTo>
                <a:lnTo>
                  <a:pt x="28511" y="65329"/>
                </a:lnTo>
                <a:lnTo>
                  <a:pt x="28619" y="65058"/>
                </a:lnTo>
                <a:lnTo>
                  <a:pt x="28728" y="64840"/>
                </a:lnTo>
                <a:lnTo>
                  <a:pt x="28837" y="64569"/>
                </a:lnTo>
                <a:lnTo>
                  <a:pt x="28999" y="64406"/>
                </a:lnTo>
                <a:lnTo>
                  <a:pt x="29108" y="64243"/>
                </a:lnTo>
                <a:lnTo>
                  <a:pt x="29217" y="64026"/>
                </a:lnTo>
                <a:lnTo>
                  <a:pt x="29380" y="63809"/>
                </a:lnTo>
                <a:lnTo>
                  <a:pt x="29597" y="63700"/>
                </a:lnTo>
                <a:lnTo>
                  <a:pt x="29760" y="63537"/>
                </a:lnTo>
                <a:lnTo>
                  <a:pt x="29977" y="63320"/>
                </a:lnTo>
                <a:lnTo>
                  <a:pt x="30140" y="63157"/>
                </a:lnTo>
                <a:lnTo>
                  <a:pt x="30303" y="62940"/>
                </a:lnTo>
                <a:lnTo>
                  <a:pt x="30303" y="62777"/>
                </a:lnTo>
                <a:lnTo>
                  <a:pt x="30303" y="62614"/>
                </a:lnTo>
                <a:lnTo>
                  <a:pt x="30303" y="62397"/>
                </a:lnTo>
                <a:lnTo>
                  <a:pt x="30303" y="62179"/>
                </a:lnTo>
                <a:lnTo>
                  <a:pt x="30466" y="62234"/>
                </a:lnTo>
                <a:lnTo>
                  <a:pt x="30520" y="62288"/>
                </a:lnTo>
                <a:lnTo>
                  <a:pt x="30520" y="62397"/>
                </a:lnTo>
                <a:lnTo>
                  <a:pt x="30683" y="62505"/>
                </a:lnTo>
                <a:lnTo>
                  <a:pt x="30846" y="62614"/>
                </a:lnTo>
                <a:lnTo>
                  <a:pt x="30954" y="62777"/>
                </a:lnTo>
                <a:lnTo>
                  <a:pt x="31117" y="62885"/>
                </a:lnTo>
                <a:lnTo>
                  <a:pt x="31280" y="62994"/>
                </a:lnTo>
                <a:lnTo>
                  <a:pt x="31389" y="63157"/>
                </a:lnTo>
                <a:lnTo>
                  <a:pt x="31715" y="63591"/>
                </a:lnTo>
                <a:lnTo>
                  <a:pt x="31878" y="63809"/>
                </a:lnTo>
                <a:lnTo>
                  <a:pt x="32040" y="63971"/>
                </a:lnTo>
                <a:lnTo>
                  <a:pt x="32964" y="64732"/>
                </a:lnTo>
                <a:lnTo>
                  <a:pt x="33452" y="65112"/>
                </a:lnTo>
                <a:lnTo>
                  <a:pt x="33887" y="65546"/>
                </a:lnTo>
                <a:lnTo>
                  <a:pt x="34050" y="65709"/>
                </a:lnTo>
                <a:lnTo>
                  <a:pt x="34321" y="65872"/>
                </a:lnTo>
                <a:lnTo>
                  <a:pt x="34538" y="65981"/>
                </a:lnTo>
                <a:lnTo>
                  <a:pt x="34810" y="66035"/>
                </a:lnTo>
                <a:lnTo>
                  <a:pt x="35190" y="66035"/>
                </a:lnTo>
                <a:lnTo>
                  <a:pt x="35516" y="65981"/>
                </a:lnTo>
                <a:lnTo>
                  <a:pt x="35788" y="65872"/>
                </a:lnTo>
                <a:lnTo>
                  <a:pt x="36113" y="65655"/>
                </a:lnTo>
                <a:lnTo>
                  <a:pt x="36276" y="65546"/>
                </a:lnTo>
                <a:lnTo>
                  <a:pt x="36331" y="65383"/>
                </a:lnTo>
                <a:lnTo>
                  <a:pt x="36276" y="65275"/>
                </a:lnTo>
                <a:lnTo>
                  <a:pt x="36113" y="65058"/>
                </a:lnTo>
                <a:lnTo>
                  <a:pt x="36276" y="65003"/>
                </a:lnTo>
                <a:lnTo>
                  <a:pt x="36439" y="64949"/>
                </a:lnTo>
                <a:lnTo>
                  <a:pt x="36602" y="64949"/>
                </a:lnTo>
                <a:lnTo>
                  <a:pt x="36711" y="65003"/>
                </a:lnTo>
                <a:lnTo>
                  <a:pt x="36928" y="65003"/>
                </a:lnTo>
                <a:lnTo>
                  <a:pt x="37037" y="64895"/>
                </a:lnTo>
                <a:lnTo>
                  <a:pt x="37091" y="64786"/>
                </a:lnTo>
                <a:lnTo>
                  <a:pt x="36982" y="64569"/>
                </a:lnTo>
                <a:lnTo>
                  <a:pt x="36928" y="64514"/>
                </a:lnTo>
                <a:lnTo>
                  <a:pt x="36874" y="64406"/>
                </a:lnTo>
                <a:lnTo>
                  <a:pt x="36874" y="64352"/>
                </a:lnTo>
                <a:lnTo>
                  <a:pt x="36928" y="64297"/>
                </a:lnTo>
                <a:lnTo>
                  <a:pt x="37037" y="64243"/>
                </a:lnTo>
                <a:lnTo>
                  <a:pt x="37145" y="64243"/>
                </a:lnTo>
                <a:lnTo>
                  <a:pt x="37308" y="64297"/>
                </a:lnTo>
                <a:lnTo>
                  <a:pt x="37471" y="64352"/>
                </a:lnTo>
                <a:lnTo>
                  <a:pt x="37851" y="64352"/>
                </a:lnTo>
                <a:lnTo>
                  <a:pt x="37960" y="64297"/>
                </a:lnTo>
                <a:lnTo>
                  <a:pt x="38014" y="64189"/>
                </a:lnTo>
                <a:lnTo>
                  <a:pt x="38557" y="63157"/>
                </a:lnTo>
                <a:lnTo>
                  <a:pt x="39209" y="61962"/>
                </a:lnTo>
                <a:lnTo>
                  <a:pt x="39589" y="61202"/>
                </a:lnTo>
                <a:lnTo>
                  <a:pt x="39860" y="60822"/>
                </a:lnTo>
                <a:lnTo>
                  <a:pt x="40186" y="60496"/>
                </a:lnTo>
                <a:lnTo>
                  <a:pt x="40566" y="60224"/>
                </a:lnTo>
                <a:lnTo>
                  <a:pt x="41055" y="60007"/>
                </a:lnTo>
                <a:lnTo>
                  <a:pt x="41489" y="59844"/>
                </a:lnTo>
                <a:lnTo>
                  <a:pt x="41978" y="59736"/>
                </a:lnTo>
                <a:lnTo>
                  <a:pt x="42195" y="59736"/>
                </a:lnTo>
                <a:lnTo>
                  <a:pt x="42413" y="59790"/>
                </a:lnTo>
                <a:lnTo>
                  <a:pt x="42793" y="59953"/>
                </a:lnTo>
                <a:lnTo>
                  <a:pt x="43119" y="59953"/>
                </a:lnTo>
                <a:lnTo>
                  <a:pt x="43227" y="60007"/>
                </a:lnTo>
                <a:lnTo>
                  <a:pt x="43336" y="60062"/>
                </a:lnTo>
                <a:lnTo>
                  <a:pt x="43825" y="60279"/>
                </a:lnTo>
                <a:lnTo>
                  <a:pt x="44313" y="60442"/>
                </a:lnTo>
                <a:lnTo>
                  <a:pt x="45345" y="60713"/>
                </a:lnTo>
                <a:lnTo>
                  <a:pt x="45454" y="60713"/>
                </a:lnTo>
                <a:lnTo>
                  <a:pt x="46268" y="60550"/>
                </a:lnTo>
                <a:lnTo>
                  <a:pt x="46703" y="60387"/>
                </a:lnTo>
                <a:lnTo>
                  <a:pt x="47083" y="60116"/>
                </a:lnTo>
                <a:lnTo>
                  <a:pt x="47517" y="59790"/>
                </a:lnTo>
                <a:lnTo>
                  <a:pt x="47789" y="59410"/>
                </a:lnTo>
                <a:lnTo>
                  <a:pt x="48060" y="58975"/>
                </a:lnTo>
                <a:lnTo>
                  <a:pt x="48278" y="58541"/>
                </a:lnTo>
                <a:lnTo>
                  <a:pt x="48440" y="58161"/>
                </a:lnTo>
                <a:lnTo>
                  <a:pt x="48603" y="57998"/>
                </a:lnTo>
                <a:lnTo>
                  <a:pt x="48712" y="57835"/>
                </a:lnTo>
                <a:lnTo>
                  <a:pt x="48929" y="57726"/>
                </a:lnTo>
                <a:lnTo>
                  <a:pt x="49201" y="57564"/>
                </a:lnTo>
                <a:lnTo>
                  <a:pt x="49689" y="57455"/>
                </a:lnTo>
                <a:lnTo>
                  <a:pt x="50178" y="57346"/>
                </a:lnTo>
                <a:lnTo>
                  <a:pt x="50667" y="57238"/>
                </a:lnTo>
                <a:lnTo>
                  <a:pt x="50938" y="57238"/>
                </a:lnTo>
                <a:lnTo>
                  <a:pt x="51210" y="57129"/>
                </a:lnTo>
                <a:lnTo>
                  <a:pt x="51319" y="57075"/>
                </a:lnTo>
                <a:lnTo>
                  <a:pt x="51427" y="56966"/>
                </a:lnTo>
                <a:lnTo>
                  <a:pt x="51481" y="56858"/>
                </a:lnTo>
                <a:lnTo>
                  <a:pt x="51481" y="56695"/>
                </a:lnTo>
                <a:lnTo>
                  <a:pt x="51536" y="56640"/>
                </a:lnTo>
                <a:lnTo>
                  <a:pt x="51590" y="56586"/>
                </a:lnTo>
                <a:lnTo>
                  <a:pt x="51699" y="56640"/>
                </a:lnTo>
                <a:lnTo>
                  <a:pt x="51970" y="56695"/>
                </a:lnTo>
                <a:lnTo>
                  <a:pt x="52133" y="56695"/>
                </a:lnTo>
                <a:lnTo>
                  <a:pt x="52296" y="56586"/>
                </a:lnTo>
                <a:lnTo>
                  <a:pt x="52405" y="56369"/>
                </a:lnTo>
                <a:lnTo>
                  <a:pt x="52622" y="55989"/>
                </a:lnTo>
                <a:lnTo>
                  <a:pt x="52676" y="55880"/>
                </a:lnTo>
                <a:lnTo>
                  <a:pt x="52676" y="55717"/>
                </a:lnTo>
                <a:lnTo>
                  <a:pt x="52622" y="55609"/>
                </a:lnTo>
                <a:lnTo>
                  <a:pt x="52513" y="55500"/>
                </a:lnTo>
                <a:lnTo>
                  <a:pt x="52405" y="55446"/>
                </a:lnTo>
                <a:lnTo>
                  <a:pt x="52405" y="55391"/>
                </a:lnTo>
                <a:lnTo>
                  <a:pt x="52459" y="55337"/>
                </a:lnTo>
                <a:lnTo>
                  <a:pt x="52513" y="55228"/>
                </a:lnTo>
                <a:lnTo>
                  <a:pt x="52676" y="55174"/>
                </a:lnTo>
                <a:lnTo>
                  <a:pt x="52730" y="55011"/>
                </a:lnTo>
                <a:lnTo>
                  <a:pt x="52785" y="54740"/>
                </a:lnTo>
                <a:lnTo>
                  <a:pt x="52839" y="54468"/>
                </a:lnTo>
                <a:lnTo>
                  <a:pt x="52948" y="54251"/>
                </a:lnTo>
                <a:lnTo>
                  <a:pt x="53111" y="53925"/>
                </a:lnTo>
                <a:lnTo>
                  <a:pt x="53219" y="53654"/>
                </a:lnTo>
                <a:lnTo>
                  <a:pt x="53328" y="53328"/>
                </a:lnTo>
                <a:lnTo>
                  <a:pt x="53274" y="53002"/>
                </a:lnTo>
                <a:lnTo>
                  <a:pt x="53274" y="52893"/>
                </a:lnTo>
                <a:lnTo>
                  <a:pt x="53328" y="52785"/>
                </a:lnTo>
                <a:lnTo>
                  <a:pt x="53491" y="52622"/>
                </a:lnTo>
                <a:lnTo>
                  <a:pt x="54088" y="52187"/>
                </a:lnTo>
                <a:lnTo>
                  <a:pt x="54360" y="52024"/>
                </a:lnTo>
                <a:lnTo>
                  <a:pt x="54740" y="51862"/>
                </a:lnTo>
                <a:lnTo>
                  <a:pt x="55011" y="51753"/>
                </a:lnTo>
                <a:lnTo>
                  <a:pt x="55283" y="51644"/>
                </a:lnTo>
                <a:lnTo>
                  <a:pt x="55554" y="51481"/>
                </a:lnTo>
                <a:lnTo>
                  <a:pt x="55880" y="51373"/>
                </a:lnTo>
                <a:lnTo>
                  <a:pt x="56097" y="51373"/>
                </a:lnTo>
                <a:lnTo>
                  <a:pt x="56260" y="51319"/>
                </a:lnTo>
                <a:lnTo>
                  <a:pt x="56478" y="51373"/>
                </a:lnTo>
                <a:lnTo>
                  <a:pt x="56640" y="51536"/>
                </a:lnTo>
                <a:lnTo>
                  <a:pt x="56858" y="51644"/>
                </a:lnTo>
                <a:lnTo>
                  <a:pt x="56966" y="51699"/>
                </a:lnTo>
                <a:lnTo>
                  <a:pt x="57129" y="51644"/>
                </a:lnTo>
                <a:lnTo>
                  <a:pt x="57346" y="51590"/>
                </a:lnTo>
                <a:lnTo>
                  <a:pt x="57564" y="51536"/>
                </a:lnTo>
                <a:lnTo>
                  <a:pt x="57781" y="51536"/>
                </a:lnTo>
                <a:lnTo>
                  <a:pt x="57998" y="51481"/>
                </a:lnTo>
                <a:lnTo>
                  <a:pt x="58813" y="51210"/>
                </a:lnTo>
                <a:lnTo>
                  <a:pt x="58867" y="51156"/>
                </a:lnTo>
                <a:lnTo>
                  <a:pt x="58867" y="51101"/>
                </a:lnTo>
                <a:lnTo>
                  <a:pt x="58867" y="51047"/>
                </a:lnTo>
                <a:lnTo>
                  <a:pt x="58867" y="50993"/>
                </a:lnTo>
                <a:lnTo>
                  <a:pt x="58813" y="50884"/>
                </a:lnTo>
                <a:lnTo>
                  <a:pt x="58758" y="50775"/>
                </a:lnTo>
                <a:lnTo>
                  <a:pt x="58650" y="50613"/>
                </a:lnTo>
                <a:lnTo>
                  <a:pt x="58650" y="50558"/>
                </a:lnTo>
                <a:lnTo>
                  <a:pt x="58704" y="50450"/>
                </a:lnTo>
                <a:lnTo>
                  <a:pt x="58867" y="50395"/>
                </a:lnTo>
                <a:lnTo>
                  <a:pt x="59084" y="50341"/>
                </a:lnTo>
                <a:lnTo>
                  <a:pt x="59193" y="50287"/>
                </a:lnTo>
                <a:lnTo>
                  <a:pt x="59247" y="50178"/>
                </a:lnTo>
                <a:lnTo>
                  <a:pt x="59301" y="49798"/>
                </a:lnTo>
                <a:lnTo>
                  <a:pt x="59464" y="49418"/>
                </a:lnTo>
                <a:lnTo>
                  <a:pt x="59627" y="49092"/>
                </a:lnTo>
                <a:lnTo>
                  <a:pt x="59844" y="48820"/>
                </a:lnTo>
                <a:lnTo>
                  <a:pt x="60279" y="48386"/>
                </a:lnTo>
                <a:lnTo>
                  <a:pt x="60442" y="48169"/>
                </a:lnTo>
                <a:lnTo>
                  <a:pt x="60605" y="47897"/>
                </a:lnTo>
                <a:lnTo>
                  <a:pt x="60605" y="47463"/>
                </a:lnTo>
                <a:lnTo>
                  <a:pt x="60605" y="47354"/>
                </a:lnTo>
                <a:lnTo>
                  <a:pt x="60659" y="47246"/>
                </a:lnTo>
                <a:lnTo>
                  <a:pt x="60822" y="47246"/>
                </a:lnTo>
                <a:lnTo>
                  <a:pt x="60985" y="47083"/>
                </a:lnTo>
                <a:lnTo>
                  <a:pt x="61148" y="46866"/>
                </a:lnTo>
                <a:lnTo>
                  <a:pt x="61256" y="46703"/>
                </a:lnTo>
                <a:lnTo>
                  <a:pt x="61474" y="46540"/>
                </a:lnTo>
                <a:lnTo>
                  <a:pt x="61854" y="46377"/>
                </a:lnTo>
                <a:lnTo>
                  <a:pt x="62179" y="46268"/>
                </a:lnTo>
                <a:lnTo>
                  <a:pt x="62451" y="46160"/>
                </a:lnTo>
                <a:lnTo>
                  <a:pt x="63374" y="46160"/>
                </a:lnTo>
                <a:lnTo>
                  <a:pt x="63700" y="46105"/>
                </a:lnTo>
                <a:lnTo>
                  <a:pt x="64297" y="45997"/>
                </a:lnTo>
                <a:lnTo>
                  <a:pt x="64460" y="45942"/>
                </a:lnTo>
                <a:lnTo>
                  <a:pt x="64569" y="45888"/>
                </a:lnTo>
                <a:lnTo>
                  <a:pt x="64677" y="45779"/>
                </a:lnTo>
                <a:lnTo>
                  <a:pt x="64732" y="45617"/>
                </a:lnTo>
                <a:lnTo>
                  <a:pt x="64732" y="45508"/>
                </a:lnTo>
                <a:lnTo>
                  <a:pt x="64840" y="45454"/>
                </a:lnTo>
                <a:lnTo>
                  <a:pt x="64895" y="45399"/>
                </a:lnTo>
                <a:lnTo>
                  <a:pt x="65058" y="45454"/>
                </a:lnTo>
                <a:lnTo>
                  <a:pt x="65058" y="45508"/>
                </a:lnTo>
                <a:lnTo>
                  <a:pt x="65112" y="45508"/>
                </a:lnTo>
                <a:lnTo>
                  <a:pt x="65329" y="45345"/>
                </a:lnTo>
                <a:lnTo>
                  <a:pt x="65546" y="45291"/>
                </a:lnTo>
                <a:lnTo>
                  <a:pt x="65709" y="45182"/>
                </a:lnTo>
                <a:lnTo>
                  <a:pt x="65872" y="45019"/>
                </a:lnTo>
                <a:lnTo>
                  <a:pt x="65981" y="44856"/>
                </a:lnTo>
                <a:lnTo>
                  <a:pt x="66144" y="44748"/>
                </a:lnTo>
                <a:lnTo>
                  <a:pt x="66524" y="44422"/>
                </a:lnTo>
                <a:lnTo>
                  <a:pt x="66904" y="44042"/>
                </a:lnTo>
                <a:lnTo>
                  <a:pt x="67121" y="43607"/>
                </a:lnTo>
                <a:lnTo>
                  <a:pt x="67338" y="43119"/>
                </a:lnTo>
                <a:lnTo>
                  <a:pt x="67556" y="42413"/>
                </a:lnTo>
                <a:lnTo>
                  <a:pt x="67881" y="41707"/>
                </a:lnTo>
                <a:lnTo>
                  <a:pt x="68207" y="40946"/>
                </a:lnTo>
                <a:lnTo>
                  <a:pt x="68479" y="40186"/>
                </a:lnTo>
                <a:lnTo>
                  <a:pt x="68696" y="39697"/>
                </a:lnTo>
                <a:lnTo>
                  <a:pt x="68805" y="39480"/>
                </a:lnTo>
                <a:lnTo>
                  <a:pt x="69022" y="39317"/>
                </a:lnTo>
                <a:lnTo>
                  <a:pt x="69836" y="38883"/>
                </a:lnTo>
                <a:lnTo>
                  <a:pt x="69891" y="38828"/>
                </a:lnTo>
                <a:lnTo>
                  <a:pt x="69999" y="38774"/>
                </a:lnTo>
                <a:lnTo>
                  <a:pt x="70162" y="38774"/>
                </a:lnTo>
                <a:lnTo>
                  <a:pt x="70651" y="38557"/>
                </a:lnTo>
                <a:lnTo>
                  <a:pt x="71140" y="38231"/>
                </a:lnTo>
                <a:lnTo>
                  <a:pt x="71737" y="37742"/>
                </a:lnTo>
                <a:lnTo>
                  <a:pt x="72280" y="37199"/>
                </a:lnTo>
                <a:lnTo>
                  <a:pt x="72497" y="36928"/>
                </a:lnTo>
                <a:lnTo>
                  <a:pt x="72660" y="36602"/>
                </a:lnTo>
                <a:lnTo>
                  <a:pt x="72769" y="36330"/>
                </a:lnTo>
                <a:lnTo>
                  <a:pt x="72823" y="36113"/>
                </a:lnTo>
                <a:lnTo>
                  <a:pt x="72769" y="35950"/>
                </a:lnTo>
                <a:lnTo>
                  <a:pt x="72660" y="35353"/>
                </a:lnTo>
                <a:lnTo>
                  <a:pt x="72606" y="34810"/>
                </a:lnTo>
                <a:lnTo>
                  <a:pt x="72552" y="34104"/>
                </a:lnTo>
                <a:lnTo>
                  <a:pt x="72552" y="33398"/>
                </a:lnTo>
                <a:lnTo>
                  <a:pt x="72552" y="33235"/>
                </a:lnTo>
                <a:lnTo>
                  <a:pt x="72497" y="33127"/>
                </a:lnTo>
                <a:lnTo>
                  <a:pt x="72389" y="33072"/>
                </a:lnTo>
                <a:lnTo>
                  <a:pt x="72226" y="33072"/>
                </a:lnTo>
                <a:lnTo>
                  <a:pt x="72009" y="33127"/>
                </a:lnTo>
                <a:lnTo>
                  <a:pt x="71900" y="33127"/>
                </a:lnTo>
                <a:lnTo>
                  <a:pt x="71791" y="33072"/>
                </a:lnTo>
                <a:lnTo>
                  <a:pt x="71846" y="32964"/>
                </a:lnTo>
                <a:lnTo>
                  <a:pt x="71900" y="32855"/>
                </a:lnTo>
                <a:lnTo>
                  <a:pt x="72117" y="32692"/>
                </a:lnTo>
                <a:lnTo>
                  <a:pt x="72171" y="32638"/>
                </a:lnTo>
                <a:lnTo>
                  <a:pt x="72171" y="32583"/>
                </a:lnTo>
                <a:lnTo>
                  <a:pt x="72063" y="32421"/>
                </a:lnTo>
                <a:lnTo>
                  <a:pt x="70488" y="31280"/>
                </a:lnTo>
                <a:lnTo>
                  <a:pt x="70108" y="31009"/>
                </a:lnTo>
                <a:lnTo>
                  <a:pt x="69728" y="30846"/>
                </a:lnTo>
                <a:lnTo>
                  <a:pt x="68750" y="30411"/>
                </a:lnTo>
                <a:lnTo>
                  <a:pt x="67773" y="30031"/>
                </a:lnTo>
                <a:lnTo>
                  <a:pt x="67284" y="29868"/>
                </a:lnTo>
                <a:lnTo>
                  <a:pt x="67067" y="29760"/>
                </a:lnTo>
                <a:lnTo>
                  <a:pt x="66850" y="29651"/>
                </a:lnTo>
                <a:lnTo>
                  <a:pt x="66144" y="29217"/>
                </a:lnTo>
                <a:lnTo>
                  <a:pt x="64840" y="28402"/>
                </a:lnTo>
                <a:lnTo>
                  <a:pt x="64732" y="28293"/>
                </a:lnTo>
                <a:lnTo>
                  <a:pt x="64677" y="28131"/>
                </a:lnTo>
                <a:lnTo>
                  <a:pt x="64623" y="27913"/>
                </a:lnTo>
                <a:lnTo>
                  <a:pt x="64569" y="27696"/>
                </a:lnTo>
                <a:lnTo>
                  <a:pt x="64406" y="27533"/>
                </a:lnTo>
                <a:lnTo>
                  <a:pt x="64243" y="27425"/>
                </a:lnTo>
                <a:lnTo>
                  <a:pt x="64026" y="27316"/>
                </a:lnTo>
                <a:lnTo>
                  <a:pt x="63972" y="27207"/>
                </a:lnTo>
                <a:lnTo>
                  <a:pt x="63917" y="27044"/>
                </a:lnTo>
                <a:lnTo>
                  <a:pt x="63917" y="26882"/>
                </a:lnTo>
                <a:lnTo>
                  <a:pt x="63917" y="26773"/>
                </a:lnTo>
                <a:lnTo>
                  <a:pt x="63972" y="26719"/>
                </a:lnTo>
                <a:lnTo>
                  <a:pt x="64026" y="26719"/>
                </a:lnTo>
                <a:lnTo>
                  <a:pt x="64134" y="26773"/>
                </a:lnTo>
                <a:lnTo>
                  <a:pt x="64515" y="27153"/>
                </a:lnTo>
                <a:lnTo>
                  <a:pt x="64515" y="26827"/>
                </a:lnTo>
                <a:lnTo>
                  <a:pt x="64460" y="26556"/>
                </a:lnTo>
                <a:lnTo>
                  <a:pt x="64460" y="26013"/>
                </a:lnTo>
                <a:lnTo>
                  <a:pt x="64460" y="25958"/>
                </a:lnTo>
                <a:lnTo>
                  <a:pt x="64243" y="25252"/>
                </a:lnTo>
                <a:lnTo>
                  <a:pt x="64189" y="24927"/>
                </a:lnTo>
                <a:lnTo>
                  <a:pt x="64134" y="24546"/>
                </a:lnTo>
                <a:lnTo>
                  <a:pt x="64134" y="24221"/>
                </a:lnTo>
                <a:lnTo>
                  <a:pt x="64080" y="23895"/>
                </a:lnTo>
                <a:lnTo>
                  <a:pt x="63917" y="23189"/>
                </a:lnTo>
                <a:lnTo>
                  <a:pt x="63863" y="22972"/>
                </a:lnTo>
                <a:lnTo>
                  <a:pt x="63754" y="22754"/>
                </a:lnTo>
                <a:lnTo>
                  <a:pt x="63591" y="22591"/>
                </a:lnTo>
                <a:lnTo>
                  <a:pt x="63483" y="22483"/>
                </a:lnTo>
                <a:lnTo>
                  <a:pt x="63157" y="22374"/>
                </a:lnTo>
                <a:lnTo>
                  <a:pt x="62723" y="22266"/>
                </a:lnTo>
                <a:lnTo>
                  <a:pt x="62288" y="22211"/>
                </a:lnTo>
                <a:lnTo>
                  <a:pt x="61854" y="22103"/>
                </a:lnTo>
                <a:lnTo>
                  <a:pt x="61311" y="21940"/>
                </a:lnTo>
                <a:lnTo>
                  <a:pt x="60985" y="21831"/>
                </a:lnTo>
                <a:lnTo>
                  <a:pt x="60333" y="21831"/>
                </a:lnTo>
                <a:lnTo>
                  <a:pt x="60170" y="21777"/>
                </a:lnTo>
                <a:lnTo>
                  <a:pt x="60007" y="21723"/>
                </a:lnTo>
                <a:lnTo>
                  <a:pt x="59899" y="21831"/>
                </a:lnTo>
                <a:lnTo>
                  <a:pt x="59736" y="21885"/>
                </a:lnTo>
                <a:lnTo>
                  <a:pt x="59519" y="21885"/>
                </a:lnTo>
                <a:lnTo>
                  <a:pt x="59247" y="21831"/>
                </a:lnTo>
                <a:lnTo>
                  <a:pt x="58270" y="21831"/>
                </a:lnTo>
                <a:lnTo>
                  <a:pt x="58161" y="21777"/>
                </a:lnTo>
                <a:lnTo>
                  <a:pt x="58107" y="21777"/>
                </a:lnTo>
                <a:lnTo>
                  <a:pt x="57998" y="21723"/>
                </a:lnTo>
                <a:lnTo>
                  <a:pt x="57889" y="21723"/>
                </a:lnTo>
                <a:lnTo>
                  <a:pt x="57618" y="21777"/>
                </a:lnTo>
                <a:lnTo>
                  <a:pt x="57455" y="21723"/>
                </a:lnTo>
                <a:lnTo>
                  <a:pt x="57292" y="21560"/>
                </a:lnTo>
                <a:lnTo>
                  <a:pt x="57183" y="21288"/>
                </a:lnTo>
                <a:lnTo>
                  <a:pt x="57183" y="21180"/>
                </a:lnTo>
                <a:lnTo>
                  <a:pt x="56966" y="21180"/>
                </a:lnTo>
                <a:lnTo>
                  <a:pt x="56966" y="21288"/>
                </a:lnTo>
                <a:lnTo>
                  <a:pt x="56749" y="21560"/>
                </a:lnTo>
                <a:lnTo>
                  <a:pt x="56640" y="21723"/>
                </a:lnTo>
                <a:lnTo>
                  <a:pt x="56532" y="21831"/>
                </a:lnTo>
                <a:lnTo>
                  <a:pt x="56478" y="21668"/>
                </a:lnTo>
                <a:lnTo>
                  <a:pt x="56478" y="21505"/>
                </a:lnTo>
                <a:lnTo>
                  <a:pt x="56532" y="21397"/>
                </a:lnTo>
                <a:lnTo>
                  <a:pt x="56478" y="21288"/>
                </a:lnTo>
                <a:lnTo>
                  <a:pt x="56423" y="21180"/>
                </a:lnTo>
                <a:lnTo>
                  <a:pt x="56315" y="21071"/>
                </a:lnTo>
                <a:lnTo>
                  <a:pt x="56097" y="20908"/>
                </a:lnTo>
                <a:lnTo>
                  <a:pt x="55934" y="20745"/>
                </a:lnTo>
                <a:lnTo>
                  <a:pt x="55717" y="20582"/>
                </a:lnTo>
                <a:lnTo>
                  <a:pt x="55554" y="20419"/>
                </a:lnTo>
                <a:lnTo>
                  <a:pt x="55500" y="20365"/>
                </a:lnTo>
                <a:lnTo>
                  <a:pt x="55500" y="20311"/>
                </a:lnTo>
                <a:lnTo>
                  <a:pt x="55446" y="19931"/>
                </a:lnTo>
                <a:lnTo>
                  <a:pt x="55391" y="19605"/>
                </a:lnTo>
                <a:lnTo>
                  <a:pt x="55228" y="19225"/>
                </a:lnTo>
                <a:lnTo>
                  <a:pt x="55174" y="19007"/>
                </a:lnTo>
                <a:lnTo>
                  <a:pt x="55066" y="18844"/>
                </a:lnTo>
                <a:lnTo>
                  <a:pt x="54848" y="18519"/>
                </a:lnTo>
                <a:lnTo>
                  <a:pt x="54631" y="18138"/>
                </a:lnTo>
                <a:lnTo>
                  <a:pt x="54360" y="17378"/>
                </a:lnTo>
                <a:lnTo>
                  <a:pt x="54142" y="16889"/>
                </a:lnTo>
                <a:lnTo>
                  <a:pt x="53871" y="16455"/>
                </a:lnTo>
                <a:lnTo>
                  <a:pt x="53545" y="16075"/>
                </a:lnTo>
                <a:lnTo>
                  <a:pt x="53165" y="15749"/>
                </a:lnTo>
                <a:lnTo>
                  <a:pt x="53002" y="15695"/>
                </a:lnTo>
                <a:lnTo>
                  <a:pt x="53002" y="15640"/>
                </a:lnTo>
                <a:lnTo>
                  <a:pt x="53002" y="15586"/>
                </a:lnTo>
                <a:lnTo>
                  <a:pt x="53056" y="15423"/>
                </a:lnTo>
                <a:lnTo>
                  <a:pt x="53056" y="15315"/>
                </a:lnTo>
                <a:lnTo>
                  <a:pt x="53056" y="15043"/>
                </a:lnTo>
                <a:lnTo>
                  <a:pt x="53056" y="14880"/>
                </a:lnTo>
                <a:lnTo>
                  <a:pt x="53002" y="14663"/>
                </a:lnTo>
                <a:lnTo>
                  <a:pt x="52948" y="14554"/>
                </a:lnTo>
                <a:lnTo>
                  <a:pt x="52839" y="14446"/>
                </a:lnTo>
                <a:lnTo>
                  <a:pt x="52730" y="14391"/>
                </a:lnTo>
                <a:lnTo>
                  <a:pt x="52405" y="14391"/>
                </a:lnTo>
                <a:lnTo>
                  <a:pt x="52242" y="14500"/>
                </a:lnTo>
                <a:lnTo>
                  <a:pt x="52079" y="14554"/>
                </a:lnTo>
                <a:lnTo>
                  <a:pt x="51916" y="14500"/>
                </a:lnTo>
                <a:lnTo>
                  <a:pt x="51807" y="14446"/>
                </a:lnTo>
                <a:lnTo>
                  <a:pt x="51699" y="14283"/>
                </a:lnTo>
                <a:lnTo>
                  <a:pt x="51481" y="13848"/>
                </a:lnTo>
                <a:lnTo>
                  <a:pt x="51373" y="13794"/>
                </a:lnTo>
                <a:lnTo>
                  <a:pt x="51210" y="13794"/>
                </a:lnTo>
                <a:lnTo>
                  <a:pt x="50993" y="13848"/>
                </a:lnTo>
                <a:lnTo>
                  <a:pt x="50776" y="13903"/>
                </a:lnTo>
                <a:lnTo>
                  <a:pt x="50504" y="13848"/>
                </a:lnTo>
                <a:lnTo>
                  <a:pt x="50341" y="13686"/>
                </a:lnTo>
                <a:lnTo>
                  <a:pt x="50124" y="13631"/>
                </a:lnTo>
                <a:lnTo>
                  <a:pt x="49961" y="13577"/>
                </a:lnTo>
                <a:lnTo>
                  <a:pt x="49798" y="13577"/>
                </a:lnTo>
                <a:lnTo>
                  <a:pt x="49635" y="13631"/>
                </a:lnTo>
                <a:lnTo>
                  <a:pt x="49309" y="13686"/>
                </a:lnTo>
                <a:lnTo>
                  <a:pt x="48875" y="13740"/>
                </a:lnTo>
                <a:lnTo>
                  <a:pt x="48440" y="13686"/>
                </a:lnTo>
                <a:lnTo>
                  <a:pt x="48060" y="13523"/>
                </a:lnTo>
                <a:lnTo>
                  <a:pt x="47680" y="13305"/>
                </a:lnTo>
                <a:lnTo>
                  <a:pt x="47517" y="13142"/>
                </a:lnTo>
                <a:lnTo>
                  <a:pt x="47246" y="12980"/>
                </a:lnTo>
                <a:lnTo>
                  <a:pt x="47029" y="12762"/>
                </a:lnTo>
                <a:lnTo>
                  <a:pt x="46866" y="12491"/>
                </a:lnTo>
                <a:lnTo>
                  <a:pt x="46811" y="12165"/>
                </a:lnTo>
                <a:lnTo>
                  <a:pt x="46811" y="11513"/>
                </a:lnTo>
                <a:lnTo>
                  <a:pt x="46757" y="11188"/>
                </a:lnTo>
                <a:lnTo>
                  <a:pt x="46811" y="10862"/>
                </a:lnTo>
                <a:lnTo>
                  <a:pt x="46757" y="10753"/>
                </a:lnTo>
                <a:lnTo>
                  <a:pt x="46757" y="10590"/>
                </a:lnTo>
                <a:lnTo>
                  <a:pt x="46703" y="10482"/>
                </a:lnTo>
                <a:lnTo>
                  <a:pt x="46703" y="10373"/>
                </a:lnTo>
                <a:lnTo>
                  <a:pt x="46757" y="10210"/>
                </a:lnTo>
                <a:lnTo>
                  <a:pt x="46703" y="9993"/>
                </a:lnTo>
                <a:lnTo>
                  <a:pt x="46594" y="9558"/>
                </a:lnTo>
                <a:lnTo>
                  <a:pt x="46594" y="9341"/>
                </a:lnTo>
                <a:lnTo>
                  <a:pt x="46594" y="9124"/>
                </a:lnTo>
                <a:lnTo>
                  <a:pt x="46648" y="8961"/>
                </a:lnTo>
                <a:lnTo>
                  <a:pt x="46648" y="8907"/>
                </a:lnTo>
                <a:lnTo>
                  <a:pt x="46648" y="8852"/>
                </a:lnTo>
                <a:lnTo>
                  <a:pt x="46540" y="8527"/>
                </a:lnTo>
                <a:lnTo>
                  <a:pt x="46377" y="8255"/>
                </a:lnTo>
                <a:lnTo>
                  <a:pt x="46105" y="8092"/>
                </a:lnTo>
                <a:lnTo>
                  <a:pt x="45780" y="7929"/>
                </a:lnTo>
                <a:lnTo>
                  <a:pt x="45508" y="7766"/>
                </a:lnTo>
                <a:lnTo>
                  <a:pt x="45291" y="7603"/>
                </a:lnTo>
                <a:lnTo>
                  <a:pt x="45236" y="7386"/>
                </a:lnTo>
                <a:lnTo>
                  <a:pt x="45236" y="7060"/>
                </a:lnTo>
                <a:lnTo>
                  <a:pt x="45182" y="6843"/>
                </a:lnTo>
                <a:lnTo>
                  <a:pt x="45019" y="6626"/>
                </a:lnTo>
                <a:lnTo>
                  <a:pt x="44748" y="6409"/>
                </a:lnTo>
                <a:lnTo>
                  <a:pt x="44368" y="6192"/>
                </a:lnTo>
                <a:lnTo>
                  <a:pt x="44042" y="6029"/>
                </a:lnTo>
                <a:lnTo>
                  <a:pt x="43662" y="5866"/>
                </a:lnTo>
                <a:lnTo>
                  <a:pt x="43336" y="5866"/>
                </a:lnTo>
                <a:lnTo>
                  <a:pt x="43173" y="5920"/>
                </a:lnTo>
                <a:lnTo>
                  <a:pt x="42901" y="6083"/>
                </a:lnTo>
                <a:lnTo>
                  <a:pt x="42576" y="6137"/>
                </a:lnTo>
                <a:lnTo>
                  <a:pt x="42250" y="6137"/>
                </a:lnTo>
                <a:lnTo>
                  <a:pt x="41978" y="6083"/>
                </a:lnTo>
                <a:lnTo>
                  <a:pt x="41218" y="5974"/>
                </a:lnTo>
                <a:lnTo>
                  <a:pt x="40838" y="5920"/>
                </a:lnTo>
                <a:lnTo>
                  <a:pt x="40458" y="5811"/>
                </a:lnTo>
                <a:lnTo>
                  <a:pt x="40132" y="5594"/>
                </a:lnTo>
                <a:lnTo>
                  <a:pt x="39969" y="5486"/>
                </a:lnTo>
                <a:lnTo>
                  <a:pt x="39806" y="5323"/>
                </a:lnTo>
                <a:lnTo>
                  <a:pt x="39752" y="5160"/>
                </a:lnTo>
                <a:lnTo>
                  <a:pt x="39643" y="5051"/>
                </a:lnTo>
                <a:lnTo>
                  <a:pt x="39372" y="4671"/>
                </a:lnTo>
                <a:lnTo>
                  <a:pt x="39100" y="4291"/>
                </a:lnTo>
                <a:lnTo>
                  <a:pt x="38666" y="3531"/>
                </a:lnTo>
                <a:lnTo>
                  <a:pt x="38503" y="3205"/>
                </a:lnTo>
                <a:lnTo>
                  <a:pt x="38394" y="2933"/>
                </a:lnTo>
                <a:lnTo>
                  <a:pt x="38286" y="2607"/>
                </a:lnTo>
                <a:lnTo>
                  <a:pt x="38123" y="2282"/>
                </a:lnTo>
                <a:lnTo>
                  <a:pt x="37960" y="1956"/>
                </a:lnTo>
                <a:lnTo>
                  <a:pt x="37742" y="1684"/>
                </a:lnTo>
                <a:lnTo>
                  <a:pt x="37525" y="1413"/>
                </a:lnTo>
                <a:lnTo>
                  <a:pt x="37199" y="1196"/>
                </a:lnTo>
                <a:lnTo>
                  <a:pt x="36711" y="924"/>
                </a:lnTo>
                <a:lnTo>
                  <a:pt x="36168" y="707"/>
                </a:lnTo>
                <a:lnTo>
                  <a:pt x="35136" y="381"/>
                </a:lnTo>
                <a:lnTo>
                  <a:pt x="34864" y="327"/>
                </a:lnTo>
                <a:lnTo>
                  <a:pt x="34593" y="272"/>
                </a:lnTo>
                <a:lnTo>
                  <a:pt x="34321" y="218"/>
                </a:lnTo>
                <a:lnTo>
                  <a:pt x="34050" y="164"/>
                </a:lnTo>
                <a:lnTo>
                  <a:pt x="33833" y="55"/>
                </a:lnTo>
                <a:lnTo>
                  <a:pt x="33561"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7"/>
          <p:cNvSpPr/>
          <p:nvPr/>
        </p:nvSpPr>
        <p:spPr>
          <a:xfrm rot="7957966">
            <a:off x="-114477" y="-246910"/>
            <a:ext cx="3092127" cy="2637468"/>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7192">
              <a:alpha val="433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12019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dk2"/>
        </a:solidFill>
        <a:effectLst/>
      </p:bgPr>
    </p:bg>
    <p:spTree>
      <p:nvGrpSpPr>
        <p:cNvPr id="1" name="Shape 114"/>
        <p:cNvGrpSpPr/>
        <p:nvPr/>
      </p:nvGrpSpPr>
      <p:grpSpPr>
        <a:xfrm>
          <a:off x="0" y="0"/>
          <a:ext cx="0" cy="0"/>
          <a:chOff x="0" y="0"/>
          <a:chExt cx="0" cy="0"/>
        </a:xfrm>
      </p:grpSpPr>
      <p:sp>
        <p:nvSpPr>
          <p:cNvPr id="115" name="Google Shape;115;p8"/>
          <p:cNvSpPr txBox="1">
            <a:spLocks noGrp="1"/>
          </p:cNvSpPr>
          <p:nvPr>
            <p:ph type="title"/>
          </p:nvPr>
        </p:nvSpPr>
        <p:spPr>
          <a:xfrm>
            <a:off x="1850800" y="2075816"/>
            <a:ext cx="8490400" cy="270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4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sp>
        <p:nvSpPr>
          <p:cNvPr id="116" name="Google Shape;116;p8"/>
          <p:cNvSpPr/>
          <p:nvPr/>
        </p:nvSpPr>
        <p:spPr>
          <a:xfrm rot="7571752">
            <a:off x="555975" y="-1362547"/>
            <a:ext cx="3205829" cy="2734416"/>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21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8"/>
          <p:cNvSpPr/>
          <p:nvPr/>
        </p:nvSpPr>
        <p:spPr>
          <a:xfrm flipH="1">
            <a:off x="9324531" y="5226655"/>
            <a:ext cx="3116368" cy="2658093"/>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21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8"/>
          <p:cNvSpPr/>
          <p:nvPr/>
        </p:nvSpPr>
        <p:spPr>
          <a:xfrm rot="7571760">
            <a:off x="-458057" y="4797898"/>
            <a:ext cx="3627644" cy="3094228"/>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21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8"/>
          <p:cNvSpPr/>
          <p:nvPr/>
        </p:nvSpPr>
        <p:spPr>
          <a:xfrm rot="-4988317" flipH="1">
            <a:off x="7426209" y="5264226"/>
            <a:ext cx="3055977" cy="2771084"/>
          </a:xfrm>
          <a:custGeom>
            <a:avLst/>
            <a:gdLst/>
            <a:ahLst/>
            <a:cxnLst/>
            <a:rect l="l" t="t" r="r" b="b"/>
            <a:pathLst>
              <a:path w="72824" h="66035" extrusionOk="0">
                <a:moveTo>
                  <a:pt x="27044" y="17433"/>
                </a:moveTo>
                <a:lnTo>
                  <a:pt x="26936" y="17758"/>
                </a:lnTo>
                <a:lnTo>
                  <a:pt x="26827" y="18138"/>
                </a:lnTo>
                <a:lnTo>
                  <a:pt x="26447" y="18736"/>
                </a:lnTo>
                <a:lnTo>
                  <a:pt x="26067" y="19279"/>
                </a:lnTo>
                <a:lnTo>
                  <a:pt x="25850" y="19442"/>
                </a:lnTo>
                <a:lnTo>
                  <a:pt x="25741" y="19496"/>
                </a:lnTo>
                <a:lnTo>
                  <a:pt x="25687" y="19496"/>
                </a:lnTo>
                <a:lnTo>
                  <a:pt x="25524" y="19387"/>
                </a:lnTo>
                <a:lnTo>
                  <a:pt x="25524" y="19333"/>
                </a:lnTo>
                <a:lnTo>
                  <a:pt x="25524" y="19279"/>
                </a:lnTo>
                <a:lnTo>
                  <a:pt x="25633" y="19225"/>
                </a:lnTo>
                <a:lnTo>
                  <a:pt x="25958" y="18953"/>
                </a:lnTo>
                <a:lnTo>
                  <a:pt x="26230" y="18627"/>
                </a:lnTo>
                <a:lnTo>
                  <a:pt x="26664" y="17976"/>
                </a:lnTo>
                <a:lnTo>
                  <a:pt x="26827" y="17650"/>
                </a:lnTo>
                <a:lnTo>
                  <a:pt x="26936" y="17541"/>
                </a:lnTo>
                <a:lnTo>
                  <a:pt x="27044" y="17433"/>
                </a:lnTo>
                <a:close/>
                <a:moveTo>
                  <a:pt x="63266" y="45182"/>
                </a:moveTo>
                <a:lnTo>
                  <a:pt x="63320" y="45236"/>
                </a:lnTo>
                <a:lnTo>
                  <a:pt x="63320" y="45345"/>
                </a:lnTo>
                <a:lnTo>
                  <a:pt x="63320" y="45454"/>
                </a:lnTo>
                <a:lnTo>
                  <a:pt x="63266" y="45508"/>
                </a:lnTo>
                <a:lnTo>
                  <a:pt x="63211" y="45508"/>
                </a:lnTo>
                <a:lnTo>
                  <a:pt x="63048" y="45454"/>
                </a:lnTo>
                <a:lnTo>
                  <a:pt x="62994" y="45345"/>
                </a:lnTo>
                <a:lnTo>
                  <a:pt x="63048" y="45291"/>
                </a:lnTo>
                <a:lnTo>
                  <a:pt x="63048" y="45236"/>
                </a:lnTo>
                <a:lnTo>
                  <a:pt x="63211" y="45182"/>
                </a:lnTo>
                <a:close/>
                <a:moveTo>
                  <a:pt x="54740" y="49744"/>
                </a:moveTo>
                <a:lnTo>
                  <a:pt x="54957" y="49852"/>
                </a:lnTo>
                <a:lnTo>
                  <a:pt x="55011" y="49907"/>
                </a:lnTo>
                <a:lnTo>
                  <a:pt x="55120" y="50015"/>
                </a:lnTo>
                <a:lnTo>
                  <a:pt x="55066" y="50070"/>
                </a:lnTo>
                <a:lnTo>
                  <a:pt x="55011" y="50070"/>
                </a:lnTo>
                <a:lnTo>
                  <a:pt x="54794" y="50015"/>
                </a:lnTo>
                <a:lnTo>
                  <a:pt x="54740" y="49907"/>
                </a:lnTo>
                <a:lnTo>
                  <a:pt x="54685" y="49852"/>
                </a:lnTo>
                <a:lnTo>
                  <a:pt x="54685" y="49744"/>
                </a:lnTo>
                <a:close/>
                <a:moveTo>
                  <a:pt x="32855" y="53436"/>
                </a:moveTo>
                <a:lnTo>
                  <a:pt x="32909" y="53654"/>
                </a:lnTo>
                <a:lnTo>
                  <a:pt x="32855" y="53871"/>
                </a:lnTo>
                <a:lnTo>
                  <a:pt x="32801" y="53654"/>
                </a:lnTo>
                <a:lnTo>
                  <a:pt x="32855" y="53436"/>
                </a:lnTo>
                <a:close/>
                <a:moveTo>
                  <a:pt x="4888" y="54631"/>
                </a:moveTo>
                <a:lnTo>
                  <a:pt x="5051" y="54794"/>
                </a:lnTo>
                <a:lnTo>
                  <a:pt x="5105" y="54848"/>
                </a:lnTo>
                <a:lnTo>
                  <a:pt x="5051" y="54957"/>
                </a:lnTo>
                <a:lnTo>
                  <a:pt x="4943" y="55283"/>
                </a:lnTo>
                <a:lnTo>
                  <a:pt x="4671" y="55826"/>
                </a:lnTo>
                <a:lnTo>
                  <a:pt x="4671" y="55500"/>
                </a:lnTo>
                <a:lnTo>
                  <a:pt x="4780" y="55174"/>
                </a:lnTo>
                <a:lnTo>
                  <a:pt x="4834" y="54903"/>
                </a:lnTo>
                <a:lnTo>
                  <a:pt x="4888" y="54631"/>
                </a:lnTo>
                <a:close/>
                <a:moveTo>
                  <a:pt x="3856" y="57183"/>
                </a:moveTo>
                <a:lnTo>
                  <a:pt x="3911" y="57238"/>
                </a:lnTo>
                <a:lnTo>
                  <a:pt x="3965" y="57401"/>
                </a:lnTo>
                <a:lnTo>
                  <a:pt x="3856" y="58378"/>
                </a:lnTo>
                <a:lnTo>
                  <a:pt x="3802" y="58487"/>
                </a:lnTo>
                <a:lnTo>
                  <a:pt x="3476" y="58215"/>
                </a:lnTo>
                <a:lnTo>
                  <a:pt x="3368" y="58052"/>
                </a:lnTo>
                <a:lnTo>
                  <a:pt x="3259" y="57889"/>
                </a:lnTo>
                <a:lnTo>
                  <a:pt x="3313" y="57726"/>
                </a:lnTo>
                <a:lnTo>
                  <a:pt x="3422" y="57509"/>
                </a:lnTo>
                <a:lnTo>
                  <a:pt x="3585" y="57292"/>
                </a:lnTo>
                <a:lnTo>
                  <a:pt x="3748" y="57183"/>
                </a:lnTo>
                <a:close/>
                <a:moveTo>
                  <a:pt x="41381" y="58867"/>
                </a:moveTo>
                <a:lnTo>
                  <a:pt x="41489" y="58921"/>
                </a:lnTo>
                <a:lnTo>
                  <a:pt x="41652" y="59030"/>
                </a:lnTo>
                <a:lnTo>
                  <a:pt x="41815" y="59193"/>
                </a:lnTo>
                <a:lnTo>
                  <a:pt x="41598" y="59193"/>
                </a:lnTo>
                <a:lnTo>
                  <a:pt x="41489" y="59247"/>
                </a:lnTo>
                <a:lnTo>
                  <a:pt x="41381" y="59301"/>
                </a:lnTo>
                <a:lnTo>
                  <a:pt x="41272" y="59301"/>
                </a:lnTo>
                <a:lnTo>
                  <a:pt x="41218" y="59247"/>
                </a:lnTo>
                <a:lnTo>
                  <a:pt x="41218" y="59084"/>
                </a:lnTo>
                <a:lnTo>
                  <a:pt x="41272" y="58921"/>
                </a:lnTo>
                <a:lnTo>
                  <a:pt x="41327" y="58867"/>
                </a:lnTo>
                <a:close/>
                <a:moveTo>
                  <a:pt x="39100" y="59681"/>
                </a:moveTo>
                <a:lnTo>
                  <a:pt x="39154" y="59736"/>
                </a:lnTo>
                <a:lnTo>
                  <a:pt x="39209" y="59790"/>
                </a:lnTo>
                <a:lnTo>
                  <a:pt x="39154" y="59953"/>
                </a:lnTo>
                <a:lnTo>
                  <a:pt x="38991" y="60224"/>
                </a:lnTo>
                <a:lnTo>
                  <a:pt x="38829" y="60496"/>
                </a:lnTo>
                <a:lnTo>
                  <a:pt x="38720" y="60659"/>
                </a:lnTo>
                <a:lnTo>
                  <a:pt x="38666" y="60822"/>
                </a:lnTo>
                <a:lnTo>
                  <a:pt x="38611" y="60713"/>
                </a:lnTo>
                <a:lnTo>
                  <a:pt x="38557" y="60713"/>
                </a:lnTo>
                <a:lnTo>
                  <a:pt x="38503" y="60605"/>
                </a:lnTo>
                <a:lnTo>
                  <a:pt x="38557" y="60496"/>
                </a:lnTo>
                <a:lnTo>
                  <a:pt x="38774" y="60170"/>
                </a:lnTo>
                <a:lnTo>
                  <a:pt x="38937" y="59790"/>
                </a:lnTo>
                <a:lnTo>
                  <a:pt x="38991" y="59681"/>
                </a:lnTo>
                <a:close/>
                <a:moveTo>
                  <a:pt x="7603" y="60007"/>
                </a:moveTo>
                <a:lnTo>
                  <a:pt x="6735" y="61039"/>
                </a:lnTo>
                <a:lnTo>
                  <a:pt x="6680" y="61093"/>
                </a:lnTo>
                <a:lnTo>
                  <a:pt x="6626" y="61093"/>
                </a:lnTo>
                <a:lnTo>
                  <a:pt x="6572" y="61039"/>
                </a:lnTo>
                <a:lnTo>
                  <a:pt x="6572" y="60985"/>
                </a:lnTo>
                <a:lnTo>
                  <a:pt x="6952" y="60442"/>
                </a:lnTo>
                <a:lnTo>
                  <a:pt x="7169" y="60170"/>
                </a:lnTo>
                <a:lnTo>
                  <a:pt x="7332" y="60062"/>
                </a:lnTo>
                <a:lnTo>
                  <a:pt x="7495" y="60007"/>
                </a:lnTo>
                <a:close/>
                <a:moveTo>
                  <a:pt x="28674" y="62451"/>
                </a:moveTo>
                <a:lnTo>
                  <a:pt x="28728" y="62505"/>
                </a:lnTo>
                <a:lnTo>
                  <a:pt x="28782" y="62505"/>
                </a:lnTo>
                <a:lnTo>
                  <a:pt x="28837" y="62560"/>
                </a:lnTo>
                <a:lnTo>
                  <a:pt x="28782" y="62668"/>
                </a:lnTo>
                <a:lnTo>
                  <a:pt x="28348" y="63374"/>
                </a:lnTo>
                <a:lnTo>
                  <a:pt x="28239" y="63428"/>
                </a:lnTo>
                <a:lnTo>
                  <a:pt x="28131" y="63428"/>
                </a:lnTo>
                <a:lnTo>
                  <a:pt x="27913" y="63374"/>
                </a:lnTo>
                <a:lnTo>
                  <a:pt x="27859" y="63320"/>
                </a:lnTo>
                <a:lnTo>
                  <a:pt x="27805" y="63211"/>
                </a:lnTo>
                <a:lnTo>
                  <a:pt x="27805" y="63103"/>
                </a:lnTo>
                <a:lnTo>
                  <a:pt x="27859" y="62994"/>
                </a:lnTo>
                <a:lnTo>
                  <a:pt x="28022" y="62885"/>
                </a:lnTo>
                <a:lnTo>
                  <a:pt x="28293" y="62722"/>
                </a:lnTo>
                <a:lnTo>
                  <a:pt x="28565" y="62505"/>
                </a:lnTo>
                <a:lnTo>
                  <a:pt x="28674" y="62451"/>
                </a:lnTo>
                <a:close/>
                <a:moveTo>
                  <a:pt x="27370" y="63863"/>
                </a:moveTo>
                <a:lnTo>
                  <a:pt x="27425" y="63917"/>
                </a:lnTo>
                <a:lnTo>
                  <a:pt x="27425" y="64026"/>
                </a:lnTo>
                <a:lnTo>
                  <a:pt x="27479" y="64080"/>
                </a:lnTo>
                <a:lnTo>
                  <a:pt x="27533" y="64134"/>
                </a:lnTo>
                <a:lnTo>
                  <a:pt x="27533" y="64189"/>
                </a:lnTo>
                <a:lnTo>
                  <a:pt x="27479" y="64297"/>
                </a:lnTo>
                <a:lnTo>
                  <a:pt x="27425" y="64406"/>
                </a:lnTo>
                <a:lnTo>
                  <a:pt x="27262" y="64514"/>
                </a:lnTo>
                <a:lnTo>
                  <a:pt x="27153" y="64569"/>
                </a:lnTo>
                <a:lnTo>
                  <a:pt x="27099" y="64514"/>
                </a:lnTo>
                <a:lnTo>
                  <a:pt x="27099" y="64460"/>
                </a:lnTo>
                <a:lnTo>
                  <a:pt x="27262" y="63971"/>
                </a:lnTo>
                <a:lnTo>
                  <a:pt x="27316" y="63917"/>
                </a:lnTo>
                <a:lnTo>
                  <a:pt x="27316" y="63863"/>
                </a:lnTo>
                <a:close/>
                <a:moveTo>
                  <a:pt x="33995" y="1521"/>
                </a:moveTo>
                <a:lnTo>
                  <a:pt x="34213" y="1576"/>
                </a:lnTo>
                <a:lnTo>
                  <a:pt x="34647" y="1847"/>
                </a:lnTo>
                <a:lnTo>
                  <a:pt x="34919" y="2010"/>
                </a:lnTo>
                <a:lnTo>
                  <a:pt x="35136" y="2064"/>
                </a:lnTo>
                <a:lnTo>
                  <a:pt x="35462" y="2173"/>
                </a:lnTo>
                <a:lnTo>
                  <a:pt x="35788" y="2336"/>
                </a:lnTo>
                <a:lnTo>
                  <a:pt x="36005" y="2553"/>
                </a:lnTo>
                <a:lnTo>
                  <a:pt x="36276" y="2770"/>
                </a:lnTo>
                <a:lnTo>
                  <a:pt x="36439" y="3042"/>
                </a:lnTo>
                <a:lnTo>
                  <a:pt x="36602" y="3368"/>
                </a:lnTo>
                <a:lnTo>
                  <a:pt x="37308" y="4399"/>
                </a:lnTo>
                <a:lnTo>
                  <a:pt x="37525" y="4671"/>
                </a:lnTo>
                <a:lnTo>
                  <a:pt x="37634" y="4997"/>
                </a:lnTo>
                <a:lnTo>
                  <a:pt x="37797" y="5648"/>
                </a:lnTo>
                <a:lnTo>
                  <a:pt x="37905" y="5866"/>
                </a:lnTo>
                <a:lnTo>
                  <a:pt x="38014" y="6083"/>
                </a:lnTo>
                <a:lnTo>
                  <a:pt x="38286" y="6409"/>
                </a:lnTo>
                <a:lnTo>
                  <a:pt x="38611" y="6735"/>
                </a:lnTo>
                <a:lnTo>
                  <a:pt x="38937" y="7060"/>
                </a:lnTo>
                <a:lnTo>
                  <a:pt x="39426" y="7386"/>
                </a:lnTo>
                <a:lnTo>
                  <a:pt x="39697" y="7495"/>
                </a:lnTo>
                <a:lnTo>
                  <a:pt x="40023" y="7549"/>
                </a:lnTo>
                <a:lnTo>
                  <a:pt x="40186" y="7658"/>
                </a:lnTo>
                <a:lnTo>
                  <a:pt x="40403" y="7712"/>
                </a:lnTo>
                <a:lnTo>
                  <a:pt x="40566" y="7766"/>
                </a:lnTo>
                <a:lnTo>
                  <a:pt x="40946" y="7821"/>
                </a:lnTo>
                <a:lnTo>
                  <a:pt x="41327" y="7875"/>
                </a:lnTo>
                <a:lnTo>
                  <a:pt x="41707" y="7875"/>
                </a:lnTo>
                <a:lnTo>
                  <a:pt x="41978" y="7821"/>
                </a:lnTo>
                <a:lnTo>
                  <a:pt x="42195" y="7821"/>
                </a:lnTo>
                <a:lnTo>
                  <a:pt x="42630" y="7929"/>
                </a:lnTo>
                <a:lnTo>
                  <a:pt x="43010" y="7984"/>
                </a:lnTo>
                <a:lnTo>
                  <a:pt x="43282" y="8038"/>
                </a:lnTo>
                <a:lnTo>
                  <a:pt x="43607" y="8146"/>
                </a:lnTo>
                <a:lnTo>
                  <a:pt x="43825" y="8309"/>
                </a:lnTo>
                <a:lnTo>
                  <a:pt x="44096" y="8527"/>
                </a:lnTo>
                <a:lnTo>
                  <a:pt x="44313" y="8744"/>
                </a:lnTo>
                <a:lnTo>
                  <a:pt x="44476" y="8961"/>
                </a:lnTo>
                <a:lnTo>
                  <a:pt x="44639" y="9287"/>
                </a:lnTo>
                <a:lnTo>
                  <a:pt x="44748" y="9504"/>
                </a:lnTo>
                <a:lnTo>
                  <a:pt x="44802" y="9776"/>
                </a:lnTo>
                <a:lnTo>
                  <a:pt x="44911" y="10264"/>
                </a:lnTo>
                <a:lnTo>
                  <a:pt x="45128" y="12382"/>
                </a:lnTo>
                <a:lnTo>
                  <a:pt x="45236" y="12925"/>
                </a:lnTo>
                <a:lnTo>
                  <a:pt x="45399" y="13468"/>
                </a:lnTo>
                <a:lnTo>
                  <a:pt x="45617" y="14011"/>
                </a:lnTo>
                <a:lnTo>
                  <a:pt x="45888" y="14500"/>
                </a:lnTo>
                <a:lnTo>
                  <a:pt x="46214" y="14880"/>
                </a:lnTo>
                <a:lnTo>
                  <a:pt x="46540" y="15206"/>
                </a:lnTo>
                <a:lnTo>
                  <a:pt x="46757" y="15315"/>
                </a:lnTo>
                <a:lnTo>
                  <a:pt x="46974" y="15369"/>
                </a:lnTo>
                <a:lnTo>
                  <a:pt x="47191" y="15423"/>
                </a:lnTo>
                <a:lnTo>
                  <a:pt x="47463" y="15423"/>
                </a:lnTo>
                <a:lnTo>
                  <a:pt x="47626" y="15478"/>
                </a:lnTo>
                <a:lnTo>
                  <a:pt x="47843" y="15478"/>
                </a:lnTo>
                <a:lnTo>
                  <a:pt x="48006" y="15532"/>
                </a:lnTo>
                <a:lnTo>
                  <a:pt x="48169" y="15532"/>
                </a:lnTo>
                <a:lnTo>
                  <a:pt x="48929" y="15478"/>
                </a:lnTo>
                <a:lnTo>
                  <a:pt x="49255" y="15478"/>
                </a:lnTo>
                <a:lnTo>
                  <a:pt x="49581" y="15423"/>
                </a:lnTo>
                <a:lnTo>
                  <a:pt x="49907" y="15369"/>
                </a:lnTo>
                <a:lnTo>
                  <a:pt x="50232" y="15369"/>
                </a:lnTo>
                <a:lnTo>
                  <a:pt x="50776" y="15423"/>
                </a:lnTo>
                <a:lnTo>
                  <a:pt x="51210" y="15586"/>
                </a:lnTo>
                <a:lnTo>
                  <a:pt x="51590" y="15803"/>
                </a:lnTo>
                <a:lnTo>
                  <a:pt x="51916" y="16129"/>
                </a:lnTo>
                <a:lnTo>
                  <a:pt x="52187" y="16509"/>
                </a:lnTo>
                <a:lnTo>
                  <a:pt x="52350" y="16781"/>
                </a:lnTo>
                <a:lnTo>
                  <a:pt x="52513" y="17107"/>
                </a:lnTo>
                <a:lnTo>
                  <a:pt x="52785" y="17758"/>
                </a:lnTo>
                <a:lnTo>
                  <a:pt x="53436" y="19279"/>
                </a:lnTo>
                <a:lnTo>
                  <a:pt x="53654" y="19822"/>
                </a:lnTo>
                <a:lnTo>
                  <a:pt x="53925" y="20311"/>
                </a:lnTo>
                <a:lnTo>
                  <a:pt x="54088" y="20745"/>
                </a:lnTo>
                <a:lnTo>
                  <a:pt x="54197" y="20908"/>
                </a:lnTo>
                <a:lnTo>
                  <a:pt x="54305" y="21071"/>
                </a:lnTo>
                <a:lnTo>
                  <a:pt x="54523" y="21180"/>
                </a:lnTo>
                <a:lnTo>
                  <a:pt x="54685" y="21234"/>
                </a:lnTo>
                <a:lnTo>
                  <a:pt x="54848" y="21288"/>
                </a:lnTo>
                <a:lnTo>
                  <a:pt x="54903" y="21451"/>
                </a:lnTo>
                <a:lnTo>
                  <a:pt x="54957" y="21614"/>
                </a:lnTo>
                <a:lnTo>
                  <a:pt x="55011" y="21777"/>
                </a:lnTo>
                <a:lnTo>
                  <a:pt x="55283" y="21994"/>
                </a:lnTo>
                <a:lnTo>
                  <a:pt x="55663" y="22320"/>
                </a:lnTo>
                <a:lnTo>
                  <a:pt x="56043" y="22700"/>
                </a:lnTo>
                <a:lnTo>
                  <a:pt x="56260" y="22917"/>
                </a:lnTo>
                <a:lnTo>
                  <a:pt x="56532" y="23026"/>
                </a:lnTo>
                <a:lnTo>
                  <a:pt x="57021" y="23297"/>
                </a:lnTo>
                <a:lnTo>
                  <a:pt x="57129" y="23297"/>
                </a:lnTo>
                <a:lnTo>
                  <a:pt x="57238" y="23243"/>
                </a:lnTo>
                <a:lnTo>
                  <a:pt x="57346" y="23243"/>
                </a:lnTo>
                <a:lnTo>
                  <a:pt x="57401" y="23189"/>
                </a:lnTo>
                <a:lnTo>
                  <a:pt x="57727" y="23243"/>
                </a:lnTo>
                <a:lnTo>
                  <a:pt x="58052" y="23243"/>
                </a:lnTo>
                <a:lnTo>
                  <a:pt x="58432" y="23189"/>
                </a:lnTo>
                <a:lnTo>
                  <a:pt x="58758" y="23189"/>
                </a:lnTo>
                <a:lnTo>
                  <a:pt x="59464" y="23243"/>
                </a:lnTo>
                <a:lnTo>
                  <a:pt x="60170" y="23297"/>
                </a:lnTo>
                <a:lnTo>
                  <a:pt x="60985" y="23406"/>
                </a:lnTo>
                <a:lnTo>
                  <a:pt x="61365" y="23460"/>
                </a:lnTo>
                <a:lnTo>
                  <a:pt x="61745" y="23623"/>
                </a:lnTo>
                <a:lnTo>
                  <a:pt x="61908" y="23732"/>
                </a:lnTo>
                <a:lnTo>
                  <a:pt x="62125" y="23949"/>
                </a:lnTo>
                <a:lnTo>
                  <a:pt x="62234" y="24166"/>
                </a:lnTo>
                <a:lnTo>
                  <a:pt x="62288" y="24384"/>
                </a:lnTo>
                <a:lnTo>
                  <a:pt x="62342" y="24872"/>
                </a:lnTo>
                <a:lnTo>
                  <a:pt x="62397" y="25307"/>
                </a:lnTo>
                <a:lnTo>
                  <a:pt x="62614" y="26230"/>
                </a:lnTo>
                <a:lnTo>
                  <a:pt x="62668" y="26664"/>
                </a:lnTo>
                <a:lnTo>
                  <a:pt x="62668" y="26936"/>
                </a:lnTo>
                <a:lnTo>
                  <a:pt x="62614" y="27153"/>
                </a:lnTo>
                <a:lnTo>
                  <a:pt x="62560" y="27370"/>
                </a:lnTo>
                <a:lnTo>
                  <a:pt x="62614" y="27587"/>
                </a:lnTo>
                <a:lnTo>
                  <a:pt x="62723" y="27750"/>
                </a:lnTo>
                <a:lnTo>
                  <a:pt x="62831" y="27913"/>
                </a:lnTo>
                <a:lnTo>
                  <a:pt x="62994" y="28076"/>
                </a:lnTo>
                <a:lnTo>
                  <a:pt x="63048" y="28293"/>
                </a:lnTo>
                <a:lnTo>
                  <a:pt x="63103" y="28456"/>
                </a:lnTo>
                <a:lnTo>
                  <a:pt x="63103" y="28674"/>
                </a:lnTo>
                <a:lnTo>
                  <a:pt x="63103" y="28836"/>
                </a:lnTo>
                <a:lnTo>
                  <a:pt x="63157" y="28999"/>
                </a:lnTo>
                <a:lnTo>
                  <a:pt x="63320" y="29108"/>
                </a:lnTo>
                <a:lnTo>
                  <a:pt x="63483" y="29217"/>
                </a:lnTo>
                <a:lnTo>
                  <a:pt x="63646" y="29380"/>
                </a:lnTo>
                <a:lnTo>
                  <a:pt x="63809" y="29542"/>
                </a:lnTo>
                <a:lnTo>
                  <a:pt x="64026" y="29977"/>
                </a:lnTo>
                <a:lnTo>
                  <a:pt x="64297" y="30466"/>
                </a:lnTo>
                <a:lnTo>
                  <a:pt x="64623" y="30900"/>
                </a:lnTo>
                <a:lnTo>
                  <a:pt x="64786" y="31063"/>
                </a:lnTo>
                <a:lnTo>
                  <a:pt x="65003" y="31226"/>
                </a:lnTo>
                <a:lnTo>
                  <a:pt x="65275" y="31389"/>
                </a:lnTo>
                <a:lnTo>
                  <a:pt x="65546" y="31497"/>
                </a:lnTo>
                <a:lnTo>
                  <a:pt x="65926" y="31552"/>
                </a:lnTo>
                <a:lnTo>
                  <a:pt x="66307" y="31606"/>
                </a:lnTo>
                <a:lnTo>
                  <a:pt x="68207" y="32040"/>
                </a:lnTo>
                <a:lnTo>
                  <a:pt x="68913" y="32203"/>
                </a:lnTo>
                <a:lnTo>
                  <a:pt x="69619" y="32421"/>
                </a:lnTo>
                <a:lnTo>
                  <a:pt x="69891" y="32529"/>
                </a:lnTo>
                <a:lnTo>
                  <a:pt x="70108" y="32692"/>
                </a:lnTo>
                <a:lnTo>
                  <a:pt x="70325" y="32909"/>
                </a:lnTo>
                <a:lnTo>
                  <a:pt x="70542" y="33127"/>
                </a:lnTo>
                <a:lnTo>
                  <a:pt x="70760" y="33561"/>
                </a:lnTo>
                <a:lnTo>
                  <a:pt x="70922" y="33995"/>
                </a:lnTo>
                <a:lnTo>
                  <a:pt x="70977" y="34484"/>
                </a:lnTo>
                <a:lnTo>
                  <a:pt x="70922" y="34973"/>
                </a:lnTo>
                <a:lnTo>
                  <a:pt x="70760" y="35353"/>
                </a:lnTo>
                <a:lnTo>
                  <a:pt x="70542" y="35679"/>
                </a:lnTo>
                <a:lnTo>
                  <a:pt x="70271" y="35950"/>
                </a:lnTo>
                <a:lnTo>
                  <a:pt x="69891" y="36168"/>
                </a:lnTo>
                <a:lnTo>
                  <a:pt x="69619" y="36330"/>
                </a:lnTo>
                <a:lnTo>
                  <a:pt x="69348" y="36493"/>
                </a:lnTo>
                <a:lnTo>
                  <a:pt x="69130" y="36765"/>
                </a:lnTo>
                <a:lnTo>
                  <a:pt x="69022" y="37091"/>
                </a:lnTo>
                <a:lnTo>
                  <a:pt x="68968" y="37199"/>
                </a:lnTo>
                <a:lnTo>
                  <a:pt x="68859" y="37199"/>
                </a:lnTo>
                <a:lnTo>
                  <a:pt x="68696" y="37254"/>
                </a:lnTo>
                <a:lnTo>
                  <a:pt x="68479" y="37254"/>
                </a:lnTo>
                <a:lnTo>
                  <a:pt x="68262" y="37308"/>
                </a:lnTo>
                <a:lnTo>
                  <a:pt x="68044" y="37417"/>
                </a:lnTo>
                <a:lnTo>
                  <a:pt x="67936" y="37525"/>
                </a:lnTo>
                <a:lnTo>
                  <a:pt x="67773" y="37688"/>
                </a:lnTo>
                <a:lnTo>
                  <a:pt x="67610" y="38068"/>
                </a:lnTo>
                <a:lnTo>
                  <a:pt x="67447" y="38448"/>
                </a:lnTo>
                <a:lnTo>
                  <a:pt x="66904" y="39969"/>
                </a:lnTo>
                <a:lnTo>
                  <a:pt x="66524" y="41001"/>
                </a:lnTo>
                <a:lnTo>
                  <a:pt x="66089" y="41978"/>
                </a:lnTo>
                <a:lnTo>
                  <a:pt x="65872" y="42358"/>
                </a:lnTo>
                <a:lnTo>
                  <a:pt x="65764" y="42575"/>
                </a:lnTo>
                <a:lnTo>
                  <a:pt x="65601" y="42738"/>
                </a:lnTo>
                <a:lnTo>
                  <a:pt x="65329" y="42956"/>
                </a:lnTo>
                <a:lnTo>
                  <a:pt x="65058" y="43227"/>
                </a:lnTo>
                <a:lnTo>
                  <a:pt x="64732" y="43444"/>
                </a:lnTo>
                <a:lnTo>
                  <a:pt x="64569" y="43553"/>
                </a:lnTo>
                <a:lnTo>
                  <a:pt x="64352" y="43607"/>
                </a:lnTo>
                <a:lnTo>
                  <a:pt x="64243" y="43716"/>
                </a:lnTo>
                <a:lnTo>
                  <a:pt x="64080" y="43824"/>
                </a:lnTo>
                <a:lnTo>
                  <a:pt x="63972" y="43824"/>
                </a:lnTo>
                <a:lnTo>
                  <a:pt x="63809" y="43770"/>
                </a:lnTo>
                <a:lnTo>
                  <a:pt x="63591" y="43607"/>
                </a:lnTo>
                <a:lnTo>
                  <a:pt x="63428" y="43553"/>
                </a:lnTo>
                <a:lnTo>
                  <a:pt x="63320" y="43499"/>
                </a:lnTo>
                <a:lnTo>
                  <a:pt x="62668" y="43444"/>
                </a:lnTo>
                <a:lnTo>
                  <a:pt x="62397" y="43499"/>
                </a:lnTo>
                <a:lnTo>
                  <a:pt x="62071" y="43553"/>
                </a:lnTo>
                <a:lnTo>
                  <a:pt x="61691" y="43662"/>
                </a:lnTo>
                <a:lnTo>
                  <a:pt x="61311" y="43879"/>
                </a:lnTo>
                <a:lnTo>
                  <a:pt x="61039" y="44042"/>
                </a:lnTo>
                <a:lnTo>
                  <a:pt x="60713" y="44259"/>
                </a:lnTo>
                <a:lnTo>
                  <a:pt x="60279" y="44802"/>
                </a:lnTo>
                <a:lnTo>
                  <a:pt x="60007" y="45236"/>
                </a:lnTo>
                <a:lnTo>
                  <a:pt x="59736" y="45617"/>
                </a:lnTo>
                <a:lnTo>
                  <a:pt x="59681" y="45834"/>
                </a:lnTo>
                <a:lnTo>
                  <a:pt x="59627" y="46105"/>
                </a:lnTo>
                <a:lnTo>
                  <a:pt x="59247" y="46974"/>
                </a:lnTo>
                <a:lnTo>
                  <a:pt x="58813" y="47843"/>
                </a:lnTo>
                <a:lnTo>
                  <a:pt x="58487" y="48386"/>
                </a:lnTo>
                <a:lnTo>
                  <a:pt x="58324" y="48603"/>
                </a:lnTo>
                <a:lnTo>
                  <a:pt x="58161" y="48712"/>
                </a:lnTo>
                <a:lnTo>
                  <a:pt x="57889" y="48766"/>
                </a:lnTo>
                <a:lnTo>
                  <a:pt x="57672" y="48712"/>
                </a:lnTo>
                <a:lnTo>
                  <a:pt x="57183" y="48712"/>
                </a:lnTo>
                <a:lnTo>
                  <a:pt x="57075" y="48766"/>
                </a:lnTo>
                <a:lnTo>
                  <a:pt x="57021" y="48875"/>
                </a:lnTo>
                <a:lnTo>
                  <a:pt x="57075" y="48929"/>
                </a:lnTo>
                <a:lnTo>
                  <a:pt x="57075" y="49038"/>
                </a:lnTo>
                <a:lnTo>
                  <a:pt x="57075" y="49092"/>
                </a:lnTo>
                <a:lnTo>
                  <a:pt x="57183" y="49201"/>
                </a:lnTo>
                <a:lnTo>
                  <a:pt x="57455" y="49255"/>
                </a:lnTo>
                <a:lnTo>
                  <a:pt x="57564" y="49309"/>
                </a:lnTo>
                <a:lnTo>
                  <a:pt x="57727" y="49364"/>
                </a:lnTo>
                <a:lnTo>
                  <a:pt x="57835" y="49418"/>
                </a:lnTo>
                <a:lnTo>
                  <a:pt x="57889" y="49472"/>
                </a:lnTo>
                <a:lnTo>
                  <a:pt x="57835" y="49526"/>
                </a:lnTo>
                <a:lnTo>
                  <a:pt x="57835" y="49635"/>
                </a:lnTo>
                <a:lnTo>
                  <a:pt x="57672" y="49635"/>
                </a:lnTo>
                <a:lnTo>
                  <a:pt x="56423" y="49255"/>
                </a:lnTo>
                <a:lnTo>
                  <a:pt x="55989" y="49146"/>
                </a:lnTo>
                <a:lnTo>
                  <a:pt x="55609" y="49038"/>
                </a:lnTo>
                <a:lnTo>
                  <a:pt x="55446" y="49038"/>
                </a:lnTo>
                <a:lnTo>
                  <a:pt x="55283" y="48929"/>
                </a:lnTo>
                <a:lnTo>
                  <a:pt x="54903" y="48929"/>
                </a:lnTo>
                <a:lnTo>
                  <a:pt x="54685" y="49092"/>
                </a:lnTo>
                <a:lnTo>
                  <a:pt x="54468" y="49255"/>
                </a:lnTo>
                <a:lnTo>
                  <a:pt x="54197" y="49418"/>
                </a:lnTo>
                <a:lnTo>
                  <a:pt x="54034" y="49635"/>
                </a:lnTo>
                <a:lnTo>
                  <a:pt x="53654" y="50178"/>
                </a:lnTo>
                <a:lnTo>
                  <a:pt x="52948" y="51319"/>
                </a:lnTo>
                <a:lnTo>
                  <a:pt x="52839" y="51536"/>
                </a:lnTo>
                <a:lnTo>
                  <a:pt x="52785" y="51753"/>
                </a:lnTo>
                <a:lnTo>
                  <a:pt x="52622" y="52187"/>
                </a:lnTo>
                <a:lnTo>
                  <a:pt x="52405" y="52893"/>
                </a:lnTo>
                <a:lnTo>
                  <a:pt x="52025" y="53599"/>
                </a:lnTo>
                <a:lnTo>
                  <a:pt x="51862" y="53871"/>
                </a:lnTo>
                <a:lnTo>
                  <a:pt x="51644" y="54197"/>
                </a:lnTo>
                <a:lnTo>
                  <a:pt x="51373" y="54468"/>
                </a:lnTo>
                <a:lnTo>
                  <a:pt x="51047" y="54685"/>
                </a:lnTo>
                <a:lnTo>
                  <a:pt x="50721" y="54848"/>
                </a:lnTo>
                <a:lnTo>
                  <a:pt x="50015" y="54848"/>
                </a:lnTo>
                <a:lnTo>
                  <a:pt x="49744" y="54903"/>
                </a:lnTo>
                <a:lnTo>
                  <a:pt x="49527" y="54957"/>
                </a:lnTo>
                <a:lnTo>
                  <a:pt x="49309" y="55174"/>
                </a:lnTo>
                <a:lnTo>
                  <a:pt x="49092" y="55391"/>
                </a:lnTo>
                <a:lnTo>
                  <a:pt x="48875" y="55609"/>
                </a:lnTo>
                <a:lnTo>
                  <a:pt x="48549" y="55609"/>
                </a:lnTo>
                <a:lnTo>
                  <a:pt x="48440" y="55554"/>
                </a:lnTo>
                <a:lnTo>
                  <a:pt x="48223" y="55663"/>
                </a:lnTo>
                <a:lnTo>
                  <a:pt x="48060" y="55771"/>
                </a:lnTo>
                <a:lnTo>
                  <a:pt x="47897" y="55934"/>
                </a:lnTo>
                <a:lnTo>
                  <a:pt x="47734" y="56152"/>
                </a:lnTo>
                <a:lnTo>
                  <a:pt x="47572" y="56369"/>
                </a:lnTo>
                <a:lnTo>
                  <a:pt x="47246" y="56803"/>
                </a:lnTo>
                <a:lnTo>
                  <a:pt x="47029" y="57129"/>
                </a:lnTo>
                <a:lnTo>
                  <a:pt x="46703" y="57401"/>
                </a:lnTo>
                <a:lnTo>
                  <a:pt x="46648" y="57455"/>
                </a:lnTo>
                <a:lnTo>
                  <a:pt x="46540" y="57509"/>
                </a:lnTo>
                <a:lnTo>
                  <a:pt x="46377" y="57509"/>
                </a:lnTo>
                <a:lnTo>
                  <a:pt x="46214" y="57564"/>
                </a:lnTo>
                <a:lnTo>
                  <a:pt x="46051" y="57618"/>
                </a:lnTo>
                <a:lnTo>
                  <a:pt x="45888" y="57564"/>
                </a:lnTo>
                <a:lnTo>
                  <a:pt x="45780" y="57509"/>
                </a:lnTo>
                <a:lnTo>
                  <a:pt x="45562" y="57455"/>
                </a:lnTo>
                <a:lnTo>
                  <a:pt x="45345" y="57346"/>
                </a:lnTo>
                <a:lnTo>
                  <a:pt x="44911" y="57075"/>
                </a:lnTo>
                <a:lnTo>
                  <a:pt x="44748" y="57020"/>
                </a:lnTo>
                <a:lnTo>
                  <a:pt x="44531" y="56966"/>
                </a:lnTo>
                <a:lnTo>
                  <a:pt x="44368" y="57020"/>
                </a:lnTo>
                <a:lnTo>
                  <a:pt x="44150" y="57075"/>
                </a:lnTo>
                <a:lnTo>
                  <a:pt x="43770" y="57238"/>
                </a:lnTo>
                <a:lnTo>
                  <a:pt x="43390" y="57292"/>
                </a:lnTo>
                <a:lnTo>
                  <a:pt x="43010" y="57183"/>
                </a:lnTo>
                <a:lnTo>
                  <a:pt x="42630" y="57020"/>
                </a:lnTo>
                <a:lnTo>
                  <a:pt x="42467" y="56912"/>
                </a:lnTo>
                <a:lnTo>
                  <a:pt x="42358" y="56912"/>
                </a:lnTo>
                <a:lnTo>
                  <a:pt x="42141" y="56966"/>
                </a:lnTo>
                <a:lnTo>
                  <a:pt x="41598" y="57238"/>
                </a:lnTo>
                <a:lnTo>
                  <a:pt x="41001" y="57509"/>
                </a:lnTo>
                <a:lnTo>
                  <a:pt x="40240" y="57889"/>
                </a:lnTo>
                <a:lnTo>
                  <a:pt x="39426" y="58269"/>
                </a:lnTo>
                <a:lnTo>
                  <a:pt x="39209" y="58432"/>
                </a:lnTo>
                <a:lnTo>
                  <a:pt x="38991" y="58650"/>
                </a:lnTo>
                <a:lnTo>
                  <a:pt x="38720" y="59084"/>
                </a:lnTo>
                <a:lnTo>
                  <a:pt x="38286" y="59736"/>
                </a:lnTo>
                <a:lnTo>
                  <a:pt x="37960" y="60496"/>
                </a:lnTo>
                <a:lnTo>
                  <a:pt x="37688" y="61093"/>
                </a:lnTo>
                <a:lnTo>
                  <a:pt x="37362" y="61745"/>
                </a:lnTo>
                <a:lnTo>
                  <a:pt x="37199" y="61962"/>
                </a:lnTo>
                <a:lnTo>
                  <a:pt x="36874" y="62234"/>
                </a:lnTo>
                <a:lnTo>
                  <a:pt x="36493" y="62451"/>
                </a:lnTo>
                <a:lnTo>
                  <a:pt x="36059" y="62668"/>
                </a:lnTo>
                <a:lnTo>
                  <a:pt x="35679" y="62831"/>
                </a:lnTo>
                <a:lnTo>
                  <a:pt x="34973" y="63157"/>
                </a:lnTo>
                <a:lnTo>
                  <a:pt x="34756" y="63211"/>
                </a:lnTo>
                <a:lnTo>
                  <a:pt x="34484" y="63157"/>
                </a:lnTo>
                <a:lnTo>
                  <a:pt x="33561" y="62614"/>
                </a:lnTo>
                <a:lnTo>
                  <a:pt x="32638" y="61962"/>
                </a:lnTo>
                <a:lnTo>
                  <a:pt x="31932" y="61473"/>
                </a:lnTo>
                <a:lnTo>
                  <a:pt x="31226" y="60985"/>
                </a:lnTo>
                <a:lnTo>
                  <a:pt x="30954" y="60876"/>
                </a:lnTo>
                <a:lnTo>
                  <a:pt x="30629" y="60876"/>
                </a:lnTo>
                <a:lnTo>
                  <a:pt x="30466" y="60930"/>
                </a:lnTo>
                <a:lnTo>
                  <a:pt x="30031" y="60930"/>
                </a:lnTo>
                <a:lnTo>
                  <a:pt x="29705" y="61039"/>
                </a:lnTo>
                <a:lnTo>
                  <a:pt x="29597" y="61093"/>
                </a:lnTo>
                <a:lnTo>
                  <a:pt x="29217" y="61093"/>
                </a:lnTo>
                <a:lnTo>
                  <a:pt x="29054" y="61039"/>
                </a:lnTo>
                <a:lnTo>
                  <a:pt x="28945" y="61039"/>
                </a:lnTo>
                <a:lnTo>
                  <a:pt x="28782" y="61093"/>
                </a:lnTo>
                <a:lnTo>
                  <a:pt x="28619" y="61256"/>
                </a:lnTo>
                <a:lnTo>
                  <a:pt x="28456" y="61419"/>
                </a:lnTo>
                <a:lnTo>
                  <a:pt x="27968" y="62234"/>
                </a:lnTo>
                <a:lnTo>
                  <a:pt x="27750" y="62614"/>
                </a:lnTo>
                <a:lnTo>
                  <a:pt x="27533" y="63048"/>
                </a:lnTo>
                <a:lnTo>
                  <a:pt x="27370" y="63157"/>
                </a:lnTo>
                <a:lnTo>
                  <a:pt x="27316" y="63211"/>
                </a:lnTo>
                <a:lnTo>
                  <a:pt x="27207" y="63211"/>
                </a:lnTo>
                <a:lnTo>
                  <a:pt x="26990" y="63157"/>
                </a:lnTo>
                <a:lnTo>
                  <a:pt x="26827" y="63211"/>
                </a:lnTo>
                <a:lnTo>
                  <a:pt x="26719" y="63211"/>
                </a:lnTo>
                <a:lnTo>
                  <a:pt x="26556" y="63320"/>
                </a:lnTo>
                <a:lnTo>
                  <a:pt x="26393" y="63537"/>
                </a:lnTo>
                <a:lnTo>
                  <a:pt x="26176" y="63754"/>
                </a:lnTo>
                <a:lnTo>
                  <a:pt x="26013" y="64080"/>
                </a:lnTo>
                <a:lnTo>
                  <a:pt x="25904" y="64189"/>
                </a:lnTo>
                <a:lnTo>
                  <a:pt x="25741" y="64243"/>
                </a:lnTo>
                <a:lnTo>
                  <a:pt x="25687" y="64297"/>
                </a:lnTo>
                <a:lnTo>
                  <a:pt x="25633" y="64243"/>
                </a:lnTo>
                <a:lnTo>
                  <a:pt x="25470" y="64189"/>
                </a:lnTo>
                <a:lnTo>
                  <a:pt x="25307" y="64134"/>
                </a:lnTo>
                <a:lnTo>
                  <a:pt x="25035" y="64026"/>
                </a:lnTo>
                <a:lnTo>
                  <a:pt x="24927" y="64026"/>
                </a:lnTo>
                <a:lnTo>
                  <a:pt x="24872" y="64134"/>
                </a:lnTo>
                <a:lnTo>
                  <a:pt x="24818" y="64243"/>
                </a:lnTo>
                <a:lnTo>
                  <a:pt x="24872" y="64352"/>
                </a:lnTo>
                <a:lnTo>
                  <a:pt x="25144" y="64569"/>
                </a:lnTo>
                <a:lnTo>
                  <a:pt x="25415" y="64732"/>
                </a:lnTo>
                <a:lnTo>
                  <a:pt x="24927" y="64786"/>
                </a:lnTo>
                <a:lnTo>
                  <a:pt x="24438" y="64786"/>
                </a:lnTo>
                <a:lnTo>
                  <a:pt x="24329" y="64732"/>
                </a:lnTo>
                <a:lnTo>
                  <a:pt x="24221" y="64569"/>
                </a:lnTo>
                <a:lnTo>
                  <a:pt x="24166" y="64297"/>
                </a:lnTo>
                <a:lnTo>
                  <a:pt x="24058" y="64134"/>
                </a:lnTo>
                <a:lnTo>
                  <a:pt x="24003" y="64026"/>
                </a:lnTo>
                <a:lnTo>
                  <a:pt x="23895" y="63971"/>
                </a:lnTo>
                <a:lnTo>
                  <a:pt x="23678" y="63971"/>
                </a:lnTo>
                <a:lnTo>
                  <a:pt x="23243" y="64026"/>
                </a:lnTo>
                <a:lnTo>
                  <a:pt x="23080" y="64080"/>
                </a:lnTo>
                <a:lnTo>
                  <a:pt x="22700" y="64080"/>
                </a:lnTo>
                <a:lnTo>
                  <a:pt x="22646" y="64026"/>
                </a:lnTo>
                <a:lnTo>
                  <a:pt x="22646" y="63971"/>
                </a:lnTo>
                <a:lnTo>
                  <a:pt x="22700" y="63917"/>
                </a:lnTo>
                <a:lnTo>
                  <a:pt x="22809" y="63863"/>
                </a:lnTo>
                <a:lnTo>
                  <a:pt x="22917" y="63754"/>
                </a:lnTo>
                <a:lnTo>
                  <a:pt x="22972" y="63591"/>
                </a:lnTo>
                <a:lnTo>
                  <a:pt x="22917" y="63483"/>
                </a:lnTo>
                <a:lnTo>
                  <a:pt x="22863" y="63374"/>
                </a:lnTo>
                <a:lnTo>
                  <a:pt x="22646" y="63048"/>
                </a:lnTo>
                <a:lnTo>
                  <a:pt x="22483" y="62668"/>
                </a:lnTo>
                <a:lnTo>
                  <a:pt x="22211" y="61962"/>
                </a:lnTo>
                <a:lnTo>
                  <a:pt x="22048" y="61528"/>
                </a:lnTo>
                <a:lnTo>
                  <a:pt x="21886" y="61093"/>
                </a:lnTo>
                <a:lnTo>
                  <a:pt x="21777" y="60659"/>
                </a:lnTo>
                <a:lnTo>
                  <a:pt x="21723" y="60224"/>
                </a:lnTo>
                <a:lnTo>
                  <a:pt x="21668" y="59844"/>
                </a:lnTo>
                <a:lnTo>
                  <a:pt x="21505" y="59518"/>
                </a:lnTo>
                <a:lnTo>
                  <a:pt x="21343" y="59138"/>
                </a:lnTo>
                <a:lnTo>
                  <a:pt x="21071" y="58867"/>
                </a:lnTo>
                <a:lnTo>
                  <a:pt x="20691" y="58595"/>
                </a:lnTo>
                <a:lnTo>
                  <a:pt x="20202" y="58378"/>
                </a:lnTo>
                <a:lnTo>
                  <a:pt x="19985" y="58324"/>
                </a:lnTo>
                <a:lnTo>
                  <a:pt x="19768" y="58324"/>
                </a:lnTo>
                <a:lnTo>
                  <a:pt x="19550" y="58269"/>
                </a:lnTo>
                <a:lnTo>
                  <a:pt x="19333" y="58215"/>
                </a:lnTo>
                <a:lnTo>
                  <a:pt x="19170" y="58161"/>
                </a:lnTo>
                <a:lnTo>
                  <a:pt x="19007" y="58161"/>
                </a:lnTo>
                <a:lnTo>
                  <a:pt x="18301" y="58215"/>
                </a:lnTo>
                <a:lnTo>
                  <a:pt x="17596" y="58324"/>
                </a:lnTo>
                <a:lnTo>
                  <a:pt x="16618" y="58487"/>
                </a:lnTo>
                <a:lnTo>
                  <a:pt x="15966" y="58541"/>
                </a:lnTo>
                <a:lnTo>
                  <a:pt x="15695" y="58541"/>
                </a:lnTo>
                <a:lnTo>
                  <a:pt x="15369" y="58432"/>
                </a:lnTo>
                <a:lnTo>
                  <a:pt x="15152" y="58324"/>
                </a:lnTo>
                <a:lnTo>
                  <a:pt x="14880" y="58269"/>
                </a:lnTo>
                <a:lnTo>
                  <a:pt x="14663" y="58269"/>
                </a:lnTo>
                <a:lnTo>
                  <a:pt x="14392" y="58161"/>
                </a:lnTo>
                <a:lnTo>
                  <a:pt x="13957" y="57944"/>
                </a:lnTo>
                <a:lnTo>
                  <a:pt x="13577" y="57726"/>
                </a:lnTo>
                <a:lnTo>
                  <a:pt x="13360" y="57564"/>
                </a:lnTo>
                <a:lnTo>
                  <a:pt x="13197" y="57401"/>
                </a:lnTo>
                <a:lnTo>
                  <a:pt x="13034" y="57238"/>
                </a:lnTo>
                <a:lnTo>
                  <a:pt x="12925" y="57020"/>
                </a:lnTo>
                <a:lnTo>
                  <a:pt x="12817" y="56803"/>
                </a:lnTo>
                <a:lnTo>
                  <a:pt x="12600" y="56695"/>
                </a:lnTo>
                <a:lnTo>
                  <a:pt x="12165" y="56477"/>
                </a:lnTo>
                <a:lnTo>
                  <a:pt x="11513" y="56152"/>
                </a:lnTo>
                <a:lnTo>
                  <a:pt x="10862" y="55826"/>
                </a:lnTo>
                <a:lnTo>
                  <a:pt x="10699" y="55771"/>
                </a:lnTo>
                <a:lnTo>
                  <a:pt x="10482" y="55771"/>
                </a:lnTo>
                <a:lnTo>
                  <a:pt x="10156" y="55934"/>
                </a:lnTo>
                <a:lnTo>
                  <a:pt x="9776" y="56043"/>
                </a:lnTo>
                <a:lnTo>
                  <a:pt x="9450" y="56097"/>
                </a:lnTo>
                <a:lnTo>
                  <a:pt x="9178" y="56206"/>
                </a:lnTo>
                <a:lnTo>
                  <a:pt x="9070" y="56315"/>
                </a:lnTo>
                <a:lnTo>
                  <a:pt x="9015" y="56477"/>
                </a:lnTo>
                <a:lnTo>
                  <a:pt x="9070" y="56749"/>
                </a:lnTo>
                <a:lnTo>
                  <a:pt x="9070" y="56803"/>
                </a:lnTo>
                <a:lnTo>
                  <a:pt x="9070" y="56912"/>
                </a:lnTo>
                <a:lnTo>
                  <a:pt x="8907" y="56912"/>
                </a:lnTo>
                <a:lnTo>
                  <a:pt x="8635" y="56749"/>
                </a:lnTo>
                <a:lnTo>
                  <a:pt x="8364" y="56640"/>
                </a:lnTo>
                <a:lnTo>
                  <a:pt x="8201" y="56586"/>
                </a:lnTo>
                <a:lnTo>
                  <a:pt x="8147" y="56586"/>
                </a:lnTo>
                <a:lnTo>
                  <a:pt x="8092" y="56640"/>
                </a:lnTo>
                <a:lnTo>
                  <a:pt x="8038" y="56803"/>
                </a:lnTo>
                <a:lnTo>
                  <a:pt x="7984" y="56966"/>
                </a:lnTo>
                <a:lnTo>
                  <a:pt x="7875" y="57129"/>
                </a:lnTo>
                <a:lnTo>
                  <a:pt x="7712" y="57238"/>
                </a:lnTo>
                <a:lnTo>
                  <a:pt x="7495" y="57292"/>
                </a:lnTo>
                <a:lnTo>
                  <a:pt x="7169" y="57346"/>
                </a:lnTo>
                <a:lnTo>
                  <a:pt x="6898" y="57346"/>
                </a:lnTo>
                <a:lnTo>
                  <a:pt x="6626" y="57401"/>
                </a:lnTo>
                <a:lnTo>
                  <a:pt x="6463" y="57455"/>
                </a:lnTo>
                <a:lnTo>
                  <a:pt x="6354" y="57618"/>
                </a:lnTo>
                <a:lnTo>
                  <a:pt x="6246" y="57781"/>
                </a:lnTo>
                <a:lnTo>
                  <a:pt x="6029" y="58161"/>
                </a:lnTo>
                <a:lnTo>
                  <a:pt x="5703" y="58487"/>
                </a:lnTo>
                <a:lnTo>
                  <a:pt x="5323" y="58704"/>
                </a:lnTo>
                <a:lnTo>
                  <a:pt x="4943" y="58921"/>
                </a:lnTo>
                <a:lnTo>
                  <a:pt x="4725" y="59030"/>
                </a:lnTo>
                <a:lnTo>
                  <a:pt x="4617" y="59193"/>
                </a:lnTo>
                <a:lnTo>
                  <a:pt x="4508" y="59301"/>
                </a:lnTo>
                <a:lnTo>
                  <a:pt x="4400" y="59464"/>
                </a:lnTo>
                <a:lnTo>
                  <a:pt x="4345" y="59681"/>
                </a:lnTo>
                <a:lnTo>
                  <a:pt x="4182" y="59844"/>
                </a:lnTo>
                <a:lnTo>
                  <a:pt x="4019" y="59953"/>
                </a:lnTo>
                <a:lnTo>
                  <a:pt x="3856" y="60007"/>
                </a:lnTo>
                <a:lnTo>
                  <a:pt x="3313" y="60062"/>
                </a:lnTo>
                <a:lnTo>
                  <a:pt x="3042" y="60116"/>
                </a:lnTo>
                <a:lnTo>
                  <a:pt x="2662" y="60116"/>
                </a:lnTo>
                <a:lnTo>
                  <a:pt x="2607" y="60170"/>
                </a:lnTo>
                <a:lnTo>
                  <a:pt x="2499" y="60224"/>
                </a:lnTo>
                <a:lnTo>
                  <a:pt x="2173" y="60224"/>
                </a:lnTo>
                <a:lnTo>
                  <a:pt x="2119" y="60170"/>
                </a:lnTo>
                <a:lnTo>
                  <a:pt x="2119" y="60062"/>
                </a:lnTo>
                <a:lnTo>
                  <a:pt x="2173" y="59953"/>
                </a:lnTo>
                <a:lnTo>
                  <a:pt x="2336" y="59790"/>
                </a:lnTo>
                <a:lnTo>
                  <a:pt x="2499" y="59627"/>
                </a:lnTo>
                <a:lnTo>
                  <a:pt x="2933" y="59464"/>
                </a:lnTo>
                <a:lnTo>
                  <a:pt x="3096" y="59356"/>
                </a:lnTo>
                <a:lnTo>
                  <a:pt x="3205" y="59247"/>
                </a:lnTo>
                <a:lnTo>
                  <a:pt x="3476" y="58975"/>
                </a:lnTo>
                <a:lnTo>
                  <a:pt x="3748" y="58758"/>
                </a:lnTo>
                <a:lnTo>
                  <a:pt x="4019" y="58541"/>
                </a:lnTo>
                <a:lnTo>
                  <a:pt x="4291" y="58378"/>
                </a:lnTo>
                <a:lnTo>
                  <a:pt x="4400" y="58215"/>
                </a:lnTo>
                <a:lnTo>
                  <a:pt x="4400" y="58161"/>
                </a:lnTo>
                <a:lnTo>
                  <a:pt x="4400" y="58052"/>
                </a:lnTo>
                <a:lnTo>
                  <a:pt x="4291" y="57889"/>
                </a:lnTo>
                <a:lnTo>
                  <a:pt x="4291" y="57781"/>
                </a:lnTo>
                <a:lnTo>
                  <a:pt x="4400" y="57672"/>
                </a:lnTo>
                <a:lnTo>
                  <a:pt x="4508" y="57618"/>
                </a:lnTo>
                <a:lnTo>
                  <a:pt x="4834" y="57401"/>
                </a:lnTo>
                <a:lnTo>
                  <a:pt x="5160" y="57183"/>
                </a:lnTo>
                <a:lnTo>
                  <a:pt x="5323" y="56912"/>
                </a:lnTo>
                <a:lnTo>
                  <a:pt x="5486" y="56640"/>
                </a:lnTo>
                <a:lnTo>
                  <a:pt x="5649" y="56043"/>
                </a:lnTo>
                <a:lnTo>
                  <a:pt x="5757" y="55663"/>
                </a:lnTo>
                <a:lnTo>
                  <a:pt x="5811" y="55283"/>
                </a:lnTo>
                <a:lnTo>
                  <a:pt x="5920" y="54468"/>
                </a:lnTo>
                <a:lnTo>
                  <a:pt x="5974" y="53871"/>
                </a:lnTo>
                <a:lnTo>
                  <a:pt x="6029" y="53328"/>
                </a:lnTo>
                <a:lnTo>
                  <a:pt x="6137" y="52568"/>
                </a:lnTo>
                <a:lnTo>
                  <a:pt x="6246" y="52187"/>
                </a:lnTo>
                <a:lnTo>
                  <a:pt x="6354" y="51807"/>
                </a:lnTo>
                <a:lnTo>
                  <a:pt x="6463" y="51590"/>
                </a:lnTo>
                <a:lnTo>
                  <a:pt x="6626" y="51373"/>
                </a:lnTo>
                <a:lnTo>
                  <a:pt x="6843" y="51264"/>
                </a:lnTo>
                <a:lnTo>
                  <a:pt x="7060" y="51210"/>
                </a:lnTo>
                <a:lnTo>
                  <a:pt x="7169" y="51210"/>
                </a:lnTo>
                <a:lnTo>
                  <a:pt x="7278" y="51156"/>
                </a:lnTo>
                <a:lnTo>
                  <a:pt x="7332" y="51101"/>
                </a:lnTo>
                <a:lnTo>
                  <a:pt x="7441" y="51101"/>
                </a:lnTo>
                <a:lnTo>
                  <a:pt x="7766" y="51156"/>
                </a:lnTo>
                <a:lnTo>
                  <a:pt x="8092" y="51156"/>
                </a:lnTo>
                <a:lnTo>
                  <a:pt x="8364" y="51210"/>
                </a:lnTo>
                <a:lnTo>
                  <a:pt x="8635" y="51264"/>
                </a:lnTo>
                <a:lnTo>
                  <a:pt x="9015" y="51373"/>
                </a:lnTo>
                <a:lnTo>
                  <a:pt x="9341" y="51590"/>
                </a:lnTo>
                <a:lnTo>
                  <a:pt x="9613" y="51807"/>
                </a:lnTo>
                <a:lnTo>
                  <a:pt x="9884" y="52079"/>
                </a:lnTo>
                <a:lnTo>
                  <a:pt x="10156" y="52350"/>
                </a:lnTo>
                <a:lnTo>
                  <a:pt x="10482" y="52568"/>
                </a:lnTo>
                <a:lnTo>
                  <a:pt x="10807" y="52676"/>
                </a:lnTo>
                <a:lnTo>
                  <a:pt x="11242" y="52676"/>
                </a:lnTo>
                <a:lnTo>
                  <a:pt x="11459" y="52622"/>
                </a:lnTo>
                <a:lnTo>
                  <a:pt x="11676" y="52568"/>
                </a:lnTo>
                <a:lnTo>
                  <a:pt x="11894" y="52405"/>
                </a:lnTo>
                <a:lnTo>
                  <a:pt x="12056" y="52187"/>
                </a:lnTo>
                <a:lnTo>
                  <a:pt x="12219" y="51970"/>
                </a:lnTo>
                <a:lnTo>
                  <a:pt x="12382" y="51753"/>
                </a:lnTo>
                <a:lnTo>
                  <a:pt x="12437" y="51699"/>
                </a:lnTo>
                <a:lnTo>
                  <a:pt x="12545" y="51644"/>
                </a:lnTo>
                <a:lnTo>
                  <a:pt x="12817" y="51644"/>
                </a:lnTo>
                <a:lnTo>
                  <a:pt x="13034" y="51699"/>
                </a:lnTo>
                <a:lnTo>
                  <a:pt x="13305" y="51753"/>
                </a:lnTo>
                <a:lnTo>
                  <a:pt x="13523" y="51807"/>
                </a:lnTo>
                <a:lnTo>
                  <a:pt x="13957" y="52079"/>
                </a:lnTo>
                <a:lnTo>
                  <a:pt x="14337" y="52405"/>
                </a:lnTo>
                <a:lnTo>
                  <a:pt x="14989" y="53111"/>
                </a:lnTo>
                <a:lnTo>
                  <a:pt x="15369" y="53436"/>
                </a:lnTo>
                <a:lnTo>
                  <a:pt x="15803" y="53654"/>
                </a:lnTo>
                <a:lnTo>
                  <a:pt x="17052" y="54251"/>
                </a:lnTo>
                <a:lnTo>
                  <a:pt x="17650" y="54631"/>
                </a:lnTo>
                <a:lnTo>
                  <a:pt x="18193" y="55011"/>
                </a:lnTo>
                <a:lnTo>
                  <a:pt x="18899" y="55609"/>
                </a:lnTo>
                <a:lnTo>
                  <a:pt x="19225" y="55934"/>
                </a:lnTo>
                <a:lnTo>
                  <a:pt x="19496" y="56315"/>
                </a:lnTo>
                <a:lnTo>
                  <a:pt x="19713" y="56477"/>
                </a:lnTo>
                <a:lnTo>
                  <a:pt x="19876" y="56586"/>
                </a:lnTo>
                <a:lnTo>
                  <a:pt x="20094" y="56532"/>
                </a:lnTo>
                <a:lnTo>
                  <a:pt x="20365" y="56423"/>
                </a:lnTo>
                <a:lnTo>
                  <a:pt x="20745" y="56206"/>
                </a:lnTo>
                <a:lnTo>
                  <a:pt x="21125" y="55934"/>
                </a:lnTo>
                <a:lnTo>
                  <a:pt x="21831" y="55391"/>
                </a:lnTo>
                <a:lnTo>
                  <a:pt x="21994" y="55337"/>
                </a:lnTo>
                <a:lnTo>
                  <a:pt x="22211" y="55283"/>
                </a:lnTo>
                <a:lnTo>
                  <a:pt x="22374" y="55337"/>
                </a:lnTo>
                <a:lnTo>
                  <a:pt x="22537" y="55391"/>
                </a:lnTo>
                <a:lnTo>
                  <a:pt x="23352" y="55771"/>
                </a:lnTo>
                <a:lnTo>
                  <a:pt x="23732" y="55989"/>
                </a:lnTo>
                <a:lnTo>
                  <a:pt x="24166" y="56097"/>
                </a:lnTo>
                <a:lnTo>
                  <a:pt x="24492" y="56206"/>
                </a:lnTo>
                <a:lnTo>
                  <a:pt x="24818" y="56369"/>
                </a:lnTo>
                <a:lnTo>
                  <a:pt x="25361" y="56749"/>
                </a:lnTo>
                <a:lnTo>
                  <a:pt x="25850" y="57075"/>
                </a:lnTo>
                <a:lnTo>
                  <a:pt x="26121" y="57238"/>
                </a:lnTo>
                <a:lnTo>
                  <a:pt x="26339" y="57455"/>
                </a:lnTo>
                <a:lnTo>
                  <a:pt x="26393" y="57455"/>
                </a:lnTo>
                <a:lnTo>
                  <a:pt x="26447" y="57509"/>
                </a:lnTo>
                <a:lnTo>
                  <a:pt x="26664" y="57509"/>
                </a:lnTo>
                <a:lnTo>
                  <a:pt x="26773" y="57401"/>
                </a:lnTo>
                <a:lnTo>
                  <a:pt x="26882" y="57346"/>
                </a:lnTo>
                <a:lnTo>
                  <a:pt x="27207" y="57238"/>
                </a:lnTo>
                <a:lnTo>
                  <a:pt x="27425" y="57129"/>
                </a:lnTo>
                <a:lnTo>
                  <a:pt x="27588" y="56966"/>
                </a:lnTo>
                <a:lnTo>
                  <a:pt x="27913" y="56640"/>
                </a:lnTo>
                <a:lnTo>
                  <a:pt x="28185" y="56206"/>
                </a:lnTo>
                <a:lnTo>
                  <a:pt x="28348" y="55771"/>
                </a:lnTo>
                <a:lnTo>
                  <a:pt x="28565" y="55337"/>
                </a:lnTo>
                <a:lnTo>
                  <a:pt x="28674" y="54903"/>
                </a:lnTo>
                <a:lnTo>
                  <a:pt x="28837" y="54468"/>
                </a:lnTo>
                <a:lnTo>
                  <a:pt x="28999" y="53979"/>
                </a:lnTo>
                <a:lnTo>
                  <a:pt x="29162" y="53599"/>
                </a:lnTo>
                <a:lnTo>
                  <a:pt x="29271" y="53219"/>
                </a:lnTo>
                <a:lnTo>
                  <a:pt x="29325" y="53056"/>
                </a:lnTo>
                <a:lnTo>
                  <a:pt x="29434" y="52948"/>
                </a:lnTo>
                <a:lnTo>
                  <a:pt x="29542" y="53002"/>
                </a:lnTo>
                <a:lnTo>
                  <a:pt x="29705" y="53111"/>
                </a:lnTo>
                <a:lnTo>
                  <a:pt x="30031" y="53382"/>
                </a:lnTo>
                <a:lnTo>
                  <a:pt x="30303" y="53654"/>
                </a:lnTo>
                <a:lnTo>
                  <a:pt x="31335" y="54631"/>
                </a:lnTo>
                <a:lnTo>
                  <a:pt x="32421" y="55500"/>
                </a:lnTo>
                <a:lnTo>
                  <a:pt x="32746" y="55717"/>
                </a:lnTo>
                <a:lnTo>
                  <a:pt x="32964" y="56043"/>
                </a:lnTo>
                <a:lnTo>
                  <a:pt x="33181" y="56369"/>
                </a:lnTo>
                <a:lnTo>
                  <a:pt x="33344" y="56695"/>
                </a:lnTo>
                <a:lnTo>
                  <a:pt x="33452" y="56912"/>
                </a:lnTo>
                <a:lnTo>
                  <a:pt x="33615" y="57020"/>
                </a:lnTo>
                <a:lnTo>
                  <a:pt x="33833" y="57129"/>
                </a:lnTo>
                <a:lnTo>
                  <a:pt x="34050" y="57183"/>
                </a:lnTo>
                <a:lnTo>
                  <a:pt x="34321" y="57129"/>
                </a:lnTo>
                <a:lnTo>
                  <a:pt x="34593" y="57075"/>
                </a:lnTo>
                <a:lnTo>
                  <a:pt x="35082" y="56912"/>
                </a:lnTo>
                <a:lnTo>
                  <a:pt x="35299" y="56749"/>
                </a:lnTo>
                <a:lnTo>
                  <a:pt x="35516" y="56477"/>
                </a:lnTo>
                <a:lnTo>
                  <a:pt x="35788" y="55989"/>
                </a:lnTo>
                <a:lnTo>
                  <a:pt x="35896" y="55717"/>
                </a:lnTo>
                <a:lnTo>
                  <a:pt x="36005" y="55446"/>
                </a:lnTo>
                <a:lnTo>
                  <a:pt x="36222" y="54685"/>
                </a:lnTo>
                <a:lnTo>
                  <a:pt x="36439" y="53979"/>
                </a:lnTo>
                <a:lnTo>
                  <a:pt x="36493" y="53545"/>
                </a:lnTo>
                <a:lnTo>
                  <a:pt x="36548" y="53111"/>
                </a:lnTo>
                <a:lnTo>
                  <a:pt x="37037" y="51644"/>
                </a:lnTo>
                <a:lnTo>
                  <a:pt x="37091" y="51590"/>
                </a:lnTo>
                <a:lnTo>
                  <a:pt x="37199" y="51590"/>
                </a:lnTo>
                <a:lnTo>
                  <a:pt x="37362" y="51536"/>
                </a:lnTo>
                <a:lnTo>
                  <a:pt x="37471" y="51427"/>
                </a:lnTo>
                <a:lnTo>
                  <a:pt x="37797" y="51264"/>
                </a:lnTo>
                <a:lnTo>
                  <a:pt x="37851" y="51210"/>
                </a:lnTo>
                <a:lnTo>
                  <a:pt x="37851" y="51047"/>
                </a:lnTo>
                <a:lnTo>
                  <a:pt x="37797" y="50775"/>
                </a:lnTo>
                <a:lnTo>
                  <a:pt x="37742" y="50667"/>
                </a:lnTo>
                <a:lnTo>
                  <a:pt x="37688" y="50558"/>
                </a:lnTo>
                <a:lnTo>
                  <a:pt x="37634" y="50450"/>
                </a:lnTo>
                <a:lnTo>
                  <a:pt x="37580" y="50395"/>
                </a:lnTo>
                <a:lnTo>
                  <a:pt x="37634" y="50341"/>
                </a:lnTo>
                <a:lnTo>
                  <a:pt x="37688" y="50232"/>
                </a:lnTo>
                <a:lnTo>
                  <a:pt x="37797" y="50232"/>
                </a:lnTo>
                <a:lnTo>
                  <a:pt x="37905" y="50178"/>
                </a:lnTo>
                <a:lnTo>
                  <a:pt x="37960" y="50232"/>
                </a:lnTo>
                <a:lnTo>
                  <a:pt x="38068" y="50287"/>
                </a:lnTo>
                <a:lnTo>
                  <a:pt x="38286" y="50504"/>
                </a:lnTo>
                <a:lnTo>
                  <a:pt x="38557" y="50721"/>
                </a:lnTo>
                <a:lnTo>
                  <a:pt x="39154" y="51047"/>
                </a:lnTo>
                <a:lnTo>
                  <a:pt x="39426" y="51101"/>
                </a:lnTo>
                <a:lnTo>
                  <a:pt x="39752" y="51210"/>
                </a:lnTo>
                <a:lnTo>
                  <a:pt x="40240" y="51373"/>
                </a:lnTo>
                <a:lnTo>
                  <a:pt x="40675" y="51644"/>
                </a:lnTo>
                <a:lnTo>
                  <a:pt x="41001" y="51753"/>
                </a:lnTo>
                <a:lnTo>
                  <a:pt x="41381" y="51916"/>
                </a:lnTo>
                <a:lnTo>
                  <a:pt x="42141" y="52187"/>
                </a:lnTo>
                <a:lnTo>
                  <a:pt x="42847" y="52459"/>
                </a:lnTo>
                <a:lnTo>
                  <a:pt x="43553" y="52568"/>
                </a:lnTo>
                <a:lnTo>
                  <a:pt x="43770" y="52568"/>
                </a:lnTo>
                <a:lnTo>
                  <a:pt x="43987" y="52513"/>
                </a:lnTo>
                <a:lnTo>
                  <a:pt x="44422" y="52459"/>
                </a:lnTo>
                <a:lnTo>
                  <a:pt x="44531" y="52350"/>
                </a:lnTo>
                <a:lnTo>
                  <a:pt x="44585" y="52242"/>
                </a:lnTo>
                <a:lnTo>
                  <a:pt x="44639" y="51970"/>
                </a:lnTo>
                <a:lnTo>
                  <a:pt x="44965" y="51264"/>
                </a:lnTo>
                <a:lnTo>
                  <a:pt x="45128" y="50993"/>
                </a:lnTo>
                <a:lnTo>
                  <a:pt x="45399" y="50721"/>
                </a:lnTo>
                <a:lnTo>
                  <a:pt x="45834" y="50341"/>
                </a:lnTo>
                <a:lnTo>
                  <a:pt x="45997" y="50124"/>
                </a:lnTo>
                <a:lnTo>
                  <a:pt x="46160" y="49852"/>
                </a:lnTo>
                <a:lnTo>
                  <a:pt x="46268" y="49526"/>
                </a:lnTo>
                <a:lnTo>
                  <a:pt x="46377" y="49255"/>
                </a:lnTo>
                <a:lnTo>
                  <a:pt x="46377" y="48060"/>
                </a:lnTo>
                <a:lnTo>
                  <a:pt x="46323" y="46866"/>
                </a:lnTo>
                <a:lnTo>
                  <a:pt x="46214" y="46160"/>
                </a:lnTo>
                <a:lnTo>
                  <a:pt x="46160" y="45779"/>
                </a:lnTo>
                <a:lnTo>
                  <a:pt x="46105" y="45454"/>
                </a:lnTo>
                <a:lnTo>
                  <a:pt x="46160" y="45073"/>
                </a:lnTo>
                <a:lnTo>
                  <a:pt x="46214" y="44965"/>
                </a:lnTo>
                <a:lnTo>
                  <a:pt x="46268" y="44911"/>
                </a:lnTo>
                <a:lnTo>
                  <a:pt x="46485" y="44802"/>
                </a:lnTo>
                <a:lnTo>
                  <a:pt x="46811" y="44748"/>
                </a:lnTo>
                <a:lnTo>
                  <a:pt x="47789" y="44639"/>
                </a:lnTo>
                <a:lnTo>
                  <a:pt x="48766" y="44585"/>
                </a:lnTo>
                <a:lnTo>
                  <a:pt x="49146" y="44585"/>
                </a:lnTo>
                <a:lnTo>
                  <a:pt x="49472" y="44693"/>
                </a:lnTo>
                <a:lnTo>
                  <a:pt x="50124" y="44911"/>
                </a:lnTo>
                <a:lnTo>
                  <a:pt x="50504" y="45019"/>
                </a:lnTo>
                <a:lnTo>
                  <a:pt x="50667" y="45019"/>
                </a:lnTo>
                <a:lnTo>
                  <a:pt x="50830" y="44965"/>
                </a:lnTo>
                <a:lnTo>
                  <a:pt x="50938" y="44911"/>
                </a:lnTo>
                <a:lnTo>
                  <a:pt x="51047" y="44802"/>
                </a:lnTo>
                <a:lnTo>
                  <a:pt x="51156" y="44639"/>
                </a:lnTo>
                <a:lnTo>
                  <a:pt x="51210" y="44476"/>
                </a:lnTo>
                <a:lnTo>
                  <a:pt x="51264" y="44150"/>
                </a:lnTo>
                <a:lnTo>
                  <a:pt x="51373" y="43879"/>
                </a:lnTo>
                <a:lnTo>
                  <a:pt x="51699" y="43336"/>
                </a:lnTo>
                <a:lnTo>
                  <a:pt x="51644" y="43119"/>
                </a:lnTo>
                <a:lnTo>
                  <a:pt x="51699" y="42901"/>
                </a:lnTo>
                <a:lnTo>
                  <a:pt x="51753" y="42738"/>
                </a:lnTo>
                <a:lnTo>
                  <a:pt x="51862" y="42575"/>
                </a:lnTo>
                <a:lnTo>
                  <a:pt x="52079" y="42304"/>
                </a:lnTo>
                <a:lnTo>
                  <a:pt x="52296" y="41978"/>
                </a:lnTo>
                <a:lnTo>
                  <a:pt x="52350" y="41761"/>
                </a:lnTo>
                <a:lnTo>
                  <a:pt x="52405" y="41544"/>
                </a:lnTo>
                <a:lnTo>
                  <a:pt x="52405" y="41381"/>
                </a:lnTo>
                <a:lnTo>
                  <a:pt x="52350" y="41164"/>
                </a:lnTo>
                <a:lnTo>
                  <a:pt x="52296" y="40946"/>
                </a:lnTo>
                <a:lnTo>
                  <a:pt x="52296" y="40729"/>
                </a:lnTo>
                <a:lnTo>
                  <a:pt x="52350" y="40240"/>
                </a:lnTo>
                <a:lnTo>
                  <a:pt x="52350" y="40132"/>
                </a:lnTo>
                <a:lnTo>
                  <a:pt x="52350" y="39969"/>
                </a:lnTo>
                <a:lnTo>
                  <a:pt x="52242" y="39860"/>
                </a:lnTo>
                <a:lnTo>
                  <a:pt x="52133" y="39806"/>
                </a:lnTo>
                <a:lnTo>
                  <a:pt x="51970" y="39752"/>
                </a:lnTo>
                <a:lnTo>
                  <a:pt x="51916" y="39589"/>
                </a:lnTo>
                <a:lnTo>
                  <a:pt x="51916" y="39100"/>
                </a:lnTo>
                <a:lnTo>
                  <a:pt x="51970" y="38666"/>
                </a:lnTo>
                <a:lnTo>
                  <a:pt x="52025" y="38231"/>
                </a:lnTo>
                <a:lnTo>
                  <a:pt x="52079" y="37742"/>
                </a:lnTo>
                <a:lnTo>
                  <a:pt x="52079" y="37688"/>
                </a:lnTo>
                <a:lnTo>
                  <a:pt x="52187" y="37634"/>
                </a:lnTo>
                <a:lnTo>
                  <a:pt x="52350" y="37688"/>
                </a:lnTo>
                <a:lnTo>
                  <a:pt x="52459" y="37742"/>
                </a:lnTo>
                <a:lnTo>
                  <a:pt x="52839" y="37742"/>
                </a:lnTo>
                <a:lnTo>
                  <a:pt x="53056" y="37797"/>
                </a:lnTo>
                <a:lnTo>
                  <a:pt x="53274" y="37797"/>
                </a:lnTo>
                <a:lnTo>
                  <a:pt x="53654" y="37960"/>
                </a:lnTo>
                <a:lnTo>
                  <a:pt x="53762" y="37960"/>
                </a:lnTo>
                <a:lnTo>
                  <a:pt x="54142" y="38014"/>
                </a:lnTo>
                <a:lnTo>
                  <a:pt x="54468" y="38014"/>
                </a:lnTo>
                <a:lnTo>
                  <a:pt x="54794" y="38123"/>
                </a:lnTo>
                <a:lnTo>
                  <a:pt x="55283" y="38123"/>
                </a:lnTo>
                <a:lnTo>
                  <a:pt x="55446" y="38177"/>
                </a:lnTo>
                <a:lnTo>
                  <a:pt x="55663" y="38285"/>
                </a:lnTo>
                <a:lnTo>
                  <a:pt x="55826" y="38340"/>
                </a:lnTo>
                <a:lnTo>
                  <a:pt x="55934" y="38340"/>
                </a:lnTo>
                <a:lnTo>
                  <a:pt x="55989" y="38285"/>
                </a:lnTo>
                <a:lnTo>
                  <a:pt x="56206" y="38177"/>
                </a:lnTo>
                <a:lnTo>
                  <a:pt x="56423" y="38068"/>
                </a:lnTo>
                <a:lnTo>
                  <a:pt x="57292" y="37688"/>
                </a:lnTo>
                <a:lnTo>
                  <a:pt x="57672" y="37525"/>
                </a:lnTo>
                <a:lnTo>
                  <a:pt x="58107" y="37308"/>
                </a:lnTo>
                <a:lnTo>
                  <a:pt x="58378" y="37091"/>
                </a:lnTo>
                <a:lnTo>
                  <a:pt x="58650" y="36874"/>
                </a:lnTo>
                <a:lnTo>
                  <a:pt x="58867" y="36602"/>
                </a:lnTo>
                <a:lnTo>
                  <a:pt x="58976" y="36330"/>
                </a:lnTo>
                <a:lnTo>
                  <a:pt x="59138" y="36113"/>
                </a:lnTo>
                <a:lnTo>
                  <a:pt x="59247" y="35896"/>
                </a:lnTo>
                <a:lnTo>
                  <a:pt x="59356" y="35625"/>
                </a:lnTo>
                <a:lnTo>
                  <a:pt x="59356" y="35353"/>
                </a:lnTo>
                <a:lnTo>
                  <a:pt x="59247" y="35081"/>
                </a:lnTo>
                <a:lnTo>
                  <a:pt x="59193" y="34864"/>
                </a:lnTo>
                <a:lnTo>
                  <a:pt x="59193" y="34701"/>
                </a:lnTo>
                <a:lnTo>
                  <a:pt x="59247" y="34484"/>
                </a:lnTo>
                <a:lnTo>
                  <a:pt x="59356" y="34321"/>
                </a:lnTo>
                <a:lnTo>
                  <a:pt x="59464" y="34050"/>
                </a:lnTo>
                <a:lnTo>
                  <a:pt x="59464" y="33832"/>
                </a:lnTo>
                <a:lnTo>
                  <a:pt x="59410" y="33670"/>
                </a:lnTo>
                <a:lnTo>
                  <a:pt x="59301" y="33452"/>
                </a:lnTo>
                <a:lnTo>
                  <a:pt x="58976" y="33072"/>
                </a:lnTo>
                <a:lnTo>
                  <a:pt x="58867" y="32855"/>
                </a:lnTo>
                <a:lnTo>
                  <a:pt x="58813" y="32638"/>
                </a:lnTo>
                <a:lnTo>
                  <a:pt x="58758" y="32475"/>
                </a:lnTo>
                <a:lnTo>
                  <a:pt x="58704" y="32312"/>
                </a:lnTo>
                <a:lnTo>
                  <a:pt x="58487" y="32095"/>
                </a:lnTo>
                <a:lnTo>
                  <a:pt x="58215" y="31932"/>
                </a:lnTo>
                <a:lnTo>
                  <a:pt x="57889" y="31878"/>
                </a:lnTo>
                <a:lnTo>
                  <a:pt x="57672" y="31823"/>
                </a:lnTo>
                <a:lnTo>
                  <a:pt x="57455" y="31715"/>
                </a:lnTo>
                <a:lnTo>
                  <a:pt x="57075" y="31552"/>
                </a:lnTo>
                <a:lnTo>
                  <a:pt x="56966" y="31497"/>
                </a:lnTo>
                <a:lnTo>
                  <a:pt x="56749" y="31552"/>
                </a:lnTo>
                <a:lnTo>
                  <a:pt x="56532" y="31497"/>
                </a:lnTo>
                <a:lnTo>
                  <a:pt x="56152" y="31389"/>
                </a:lnTo>
                <a:lnTo>
                  <a:pt x="55772" y="31280"/>
                </a:lnTo>
                <a:lnTo>
                  <a:pt x="55337" y="31280"/>
                </a:lnTo>
                <a:lnTo>
                  <a:pt x="55228" y="31226"/>
                </a:lnTo>
                <a:lnTo>
                  <a:pt x="55120" y="31172"/>
                </a:lnTo>
                <a:lnTo>
                  <a:pt x="54957" y="31172"/>
                </a:lnTo>
                <a:lnTo>
                  <a:pt x="54848" y="31117"/>
                </a:lnTo>
                <a:lnTo>
                  <a:pt x="54794" y="31117"/>
                </a:lnTo>
                <a:lnTo>
                  <a:pt x="54794" y="31009"/>
                </a:lnTo>
                <a:lnTo>
                  <a:pt x="54794" y="30791"/>
                </a:lnTo>
                <a:lnTo>
                  <a:pt x="54740" y="30574"/>
                </a:lnTo>
                <a:lnTo>
                  <a:pt x="54685" y="30140"/>
                </a:lnTo>
                <a:lnTo>
                  <a:pt x="54577" y="29977"/>
                </a:lnTo>
                <a:lnTo>
                  <a:pt x="54523" y="29814"/>
                </a:lnTo>
                <a:lnTo>
                  <a:pt x="54577" y="29434"/>
                </a:lnTo>
                <a:lnTo>
                  <a:pt x="54577" y="28999"/>
                </a:lnTo>
                <a:lnTo>
                  <a:pt x="54523" y="28565"/>
                </a:lnTo>
                <a:lnTo>
                  <a:pt x="54468" y="28131"/>
                </a:lnTo>
                <a:lnTo>
                  <a:pt x="54468" y="27696"/>
                </a:lnTo>
                <a:lnTo>
                  <a:pt x="54523" y="26990"/>
                </a:lnTo>
                <a:lnTo>
                  <a:pt x="54631" y="26338"/>
                </a:lnTo>
                <a:lnTo>
                  <a:pt x="54685" y="26230"/>
                </a:lnTo>
                <a:lnTo>
                  <a:pt x="54685" y="26121"/>
                </a:lnTo>
                <a:lnTo>
                  <a:pt x="54631" y="26067"/>
                </a:lnTo>
                <a:lnTo>
                  <a:pt x="54468" y="26013"/>
                </a:lnTo>
                <a:lnTo>
                  <a:pt x="53817" y="26013"/>
                </a:lnTo>
                <a:lnTo>
                  <a:pt x="53219" y="25904"/>
                </a:lnTo>
                <a:lnTo>
                  <a:pt x="52893" y="25850"/>
                </a:lnTo>
                <a:lnTo>
                  <a:pt x="52568" y="25850"/>
                </a:lnTo>
                <a:lnTo>
                  <a:pt x="52242" y="25795"/>
                </a:lnTo>
                <a:lnTo>
                  <a:pt x="51970" y="25687"/>
                </a:lnTo>
                <a:lnTo>
                  <a:pt x="51862" y="25687"/>
                </a:lnTo>
                <a:lnTo>
                  <a:pt x="51807" y="25741"/>
                </a:lnTo>
                <a:lnTo>
                  <a:pt x="51753" y="25850"/>
                </a:lnTo>
                <a:lnTo>
                  <a:pt x="51536" y="26013"/>
                </a:lnTo>
                <a:lnTo>
                  <a:pt x="51264" y="26121"/>
                </a:lnTo>
                <a:lnTo>
                  <a:pt x="50993" y="26176"/>
                </a:lnTo>
                <a:lnTo>
                  <a:pt x="50721" y="26121"/>
                </a:lnTo>
                <a:lnTo>
                  <a:pt x="50667" y="26067"/>
                </a:lnTo>
                <a:lnTo>
                  <a:pt x="50558" y="26067"/>
                </a:lnTo>
                <a:lnTo>
                  <a:pt x="50287" y="26176"/>
                </a:lnTo>
                <a:lnTo>
                  <a:pt x="49798" y="26176"/>
                </a:lnTo>
                <a:lnTo>
                  <a:pt x="49581" y="26067"/>
                </a:lnTo>
                <a:lnTo>
                  <a:pt x="49418" y="25958"/>
                </a:lnTo>
                <a:lnTo>
                  <a:pt x="49255" y="25795"/>
                </a:lnTo>
                <a:lnTo>
                  <a:pt x="49092" y="25633"/>
                </a:lnTo>
                <a:lnTo>
                  <a:pt x="48983" y="25415"/>
                </a:lnTo>
                <a:lnTo>
                  <a:pt x="48766" y="24764"/>
                </a:lnTo>
                <a:lnTo>
                  <a:pt x="48495" y="24112"/>
                </a:lnTo>
                <a:lnTo>
                  <a:pt x="48169" y="23189"/>
                </a:lnTo>
                <a:lnTo>
                  <a:pt x="47952" y="22754"/>
                </a:lnTo>
                <a:lnTo>
                  <a:pt x="47680" y="22374"/>
                </a:lnTo>
                <a:lnTo>
                  <a:pt x="47246" y="21831"/>
                </a:lnTo>
                <a:lnTo>
                  <a:pt x="46920" y="21180"/>
                </a:lnTo>
                <a:lnTo>
                  <a:pt x="46811" y="20962"/>
                </a:lnTo>
                <a:lnTo>
                  <a:pt x="46594" y="20799"/>
                </a:lnTo>
                <a:lnTo>
                  <a:pt x="46105" y="20582"/>
                </a:lnTo>
                <a:lnTo>
                  <a:pt x="45888" y="20474"/>
                </a:lnTo>
                <a:lnTo>
                  <a:pt x="45617" y="20474"/>
                </a:lnTo>
                <a:lnTo>
                  <a:pt x="45128" y="20419"/>
                </a:lnTo>
                <a:lnTo>
                  <a:pt x="44313" y="20311"/>
                </a:lnTo>
                <a:lnTo>
                  <a:pt x="43499" y="20039"/>
                </a:lnTo>
                <a:lnTo>
                  <a:pt x="42738" y="19713"/>
                </a:lnTo>
                <a:lnTo>
                  <a:pt x="42304" y="19605"/>
                </a:lnTo>
                <a:lnTo>
                  <a:pt x="41870" y="19496"/>
                </a:lnTo>
                <a:lnTo>
                  <a:pt x="41761" y="19442"/>
                </a:lnTo>
                <a:lnTo>
                  <a:pt x="41707" y="19387"/>
                </a:lnTo>
                <a:lnTo>
                  <a:pt x="41761" y="19225"/>
                </a:lnTo>
                <a:lnTo>
                  <a:pt x="41815" y="19007"/>
                </a:lnTo>
                <a:lnTo>
                  <a:pt x="41815" y="18736"/>
                </a:lnTo>
                <a:lnTo>
                  <a:pt x="41761" y="18464"/>
                </a:lnTo>
                <a:lnTo>
                  <a:pt x="41652" y="18247"/>
                </a:lnTo>
                <a:lnTo>
                  <a:pt x="41598" y="18030"/>
                </a:lnTo>
                <a:lnTo>
                  <a:pt x="41544" y="17867"/>
                </a:lnTo>
                <a:lnTo>
                  <a:pt x="41489" y="17433"/>
                </a:lnTo>
                <a:lnTo>
                  <a:pt x="41381" y="16672"/>
                </a:lnTo>
                <a:lnTo>
                  <a:pt x="41381" y="15912"/>
                </a:lnTo>
                <a:lnTo>
                  <a:pt x="41327" y="15640"/>
                </a:lnTo>
                <a:lnTo>
                  <a:pt x="41327" y="15369"/>
                </a:lnTo>
                <a:lnTo>
                  <a:pt x="41218" y="15152"/>
                </a:lnTo>
                <a:lnTo>
                  <a:pt x="41109" y="14935"/>
                </a:lnTo>
                <a:lnTo>
                  <a:pt x="41001" y="14717"/>
                </a:lnTo>
                <a:lnTo>
                  <a:pt x="40784" y="14554"/>
                </a:lnTo>
                <a:lnTo>
                  <a:pt x="40566" y="14391"/>
                </a:lnTo>
                <a:lnTo>
                  <a:pt x="40349" y="14283"/>
                </a:lnTo>
                <a:lnTo>
                  <a:pt x="39915" y="14174"/>
                </a:lnTo>
                <a:lnTo>
                  <a:pt x="39480" y="14066"/>
                </a:lnTo>
                <a:lnTo>
                  <a:pt x="38611" y="14066"/>
                </a:lnTo>
                <a:lnTo>
                  <a:pt x="38503" y="14120"/>
                </a:lnTo>
                <a:lnTo>
                  <a:pt x="38340" y="14120"/>
                </a:lnTo>
                <a:lnTo>
                  <a:pt x="38286" y="14174"/>
                </a:lnTo>
                <a:lnTo>
                  <a:pt x="37905" y="14283"/>
                </a:lnTo>
                <a:lnTo>
                  <a:pt x="37525" y="14337"/>
                </a:lnTo>
                <a:lnTo>
                  <a:pt x="37145" y="14283"/>
                </a:lnTo>
                <a:lnTo>
                  <a:pt x="36765" y="14120"/>
                </a:lnTo>
                <a:lnTo>
                  <a:pt x="36276" y="13957"/>
                </a:lnTo>
                <a:lnTo>
                  <a:pt x="35842" y="13740"/>
                </a:lnTo>
                <a:lnTo>
                  <a:pt x="35788" y="13740"/>
                </a:lnTo>
                <a:lnTo>
                  <a:pt x="35679" y="13794"/>
                </a:lnTo>
                <a:lnTo>
                  <a:pt x="35570" y="13957"/>
                </a:lnTo>
                <a:lnTo>
                  <a:pt x="35462" y="14066"/>
                </a:lnTo>
                <a:lnTo>
                  <a:pt x="35353" y="14120"/>
                </a:lnTo>
                <a:lnTo>
                  <a:pt x="35299" y="14011"/>
                </a:lnTo>
                <a:lnTo>
                  <a:pt x="35244" y="13957"/>
                </a:lnTo>
                <a:lnTo>
                  <a:pt x="35190" y="13903"/>
                </a:lnTo>
                <a:lnTo>
                  <a:pt x="35190" y="13794"/>
                </a:lnTo>
                <a:lnTo>
                  <a:pt x="35299" y="13468"/>
                </a:lnTo>
                <a:lnTo>
                  <a:pt x="35299" y="13197"/>
                </a:lnTo>
                <a:lnTo>
                  <a:pt x="35299" y="12871"/>
                </a:lnTo>
                <a:lnTo>
                  <a:pt x="35299" y="12599"/>
                </a:lnTo>
                <a:lnTo>
                  <a:pt x="35353" y="12219"/>
                </a:lnTo>
                <a:lnTo>
                  <a:pt x="35299" y="11839"/>
                </a:lnTo>
                <a:lnTo>
                  <a:pt x="35190" y="11133"/>
                </a:lnTo>
                <a:lnTo>
                  <a:pt x="35027" y="10699"/>
                </a:lnTo>
                <a:lnTo>
                  <a:pt x="34864" y="10264"/>
                </a:lnTo>
                <a:lnTo>
                  <a:pt x="34484" y="9395"/>
                </a:lnTo>
                <a:lnTo>
                  <a:pt x="34321" y="9233"/>
                </a:lnTo>
                <a:lnTo>
                  <a:pt x="34158" y="9070"/>
                </a:lnTo>
                <a:lnTo>
                  <a:pt x="33778" y="8852"/>
                </a:lnTo>
                <a:lnTo>
                  <a:pt x="33615" y="8798"/>
                </a:lnTo>
                <a:lnTo>
                  <a:pt x="33452" y="8852"/>
                </a:lnTo>
                <a:lnTo>
                  <a:pt x="33181" y="8961"/>
                </a:lnTo>
                <a:lnTo>
                  <a:pt x="32095" y="9395"/>
                </a:lnTo>
                <a:lnTo>
                  <a:pt x="32040" y="9450"/>
                </a:lnTo>
                <a:lnTo>
                  <a:pt x="31986" y="9450"/>
                </a:lnTo>
                <a:lnTo>
                  <a:pt x="32040" y="9558"/>
                </a:lnTo>
                <a:lnTo>
                  <a:pt x="32095" y="9830"/>
                </a:lnTo>
                <a:lnTo>
                  <a:pt x="32095" y="9993"/>
                </a:lnTo>
                <a:lnTo>
                  <a:pt x="31986" y="10101"/>
                </a:lnTo>
                <a:lnTo>
                  <a:pt x="31660" y="10210"/>
                </a:lnTo>
                <a:lnTo>
                  <a:pt x="31443" y="10264"/>
                </a:lnTo>
                <a:lnTo>
                  <a:pt x="31335" y="10427"/>
                </a:lnTo>
                <a:lnTo>
                  <a:pt x="31280" y="10590"/>
                </a:lnTo>
                <a:lnTo>
                  <a:pt x="31280" y="10807"/>
                </a:lnTo>
                <a:lnTo>
                  <a:pt x="31280" y="11350"/>
                </a:lnTo>
                <a:lnTo>
                  <a:pt x="31335" y="11893"/>
                </a:lnTo>
                <a:lnTo>
                  <a:pt x="31335" y="12274"/>
                </a:lnTo>
                <a:lnTo>
                  <a:pt x="31280" y="12545"/>
                </a:lnTo>
                <a:lnTo>
                  <a:pt x="31117" y="12871"/>
                </a:lnTo>
                <a:lnTo>
                  <a:pt x="30954" y="13142"/>
                </a:lnTo>
                <a:lnTo>
                  <a:pt x="30629" y="13360"/>
                </a:lnTo>
                <a:lnTo>
                  <a:pt x="30411" y="13523"/>
                </a:lnTo>
                <a:lnTo>
                  <a:pt x="30194" y="13686"/>
                </a:lnTo>
                <a:lnTo>
                  <a:pt x="29705" y="13848"/>
                </a:lnTo>
                <a:lnTo>
                  <a:pt x="29217" y="14011"/>
                </a:lnTo>
                <a:lnTo>
                  <a:pt x="28945" y="14120"/>
                </a:lnTo>
                <a:lnTo>
                  <a:pt x="28674" y="14120"/>
                </a:lnTo>
                <a:lnTo>
                  <a:pt x="28076" y="14229"/>
                </a:lnTo>
                <a:lnTo>
                  <a:pt x="27805" y="14283"/>
                </a:lnTo>
                <a:lnTo>
                  <a:pt x="27044" y="14283"/>
                </a:lnTo>
                <a:lnTo>
                  <a:pt x="26556" y="14391"/>
                </a:lnTo>
                <a:lnTo>
                  <a:pt x="26501" y="14446"/>
                </a:lnTo>
                <a:lnTo>
                  <a:pt x="26447" y="14500"/>
                </a:lnTo>
                <a:lnTo>
                  <a:pt x="26393" y="14609"/>
                </a:lnTo>
                <a:lnTo>
                  <a:pt x="26339" y="15152"/>
                </a:lnTo>
                <a:lnTo>
                  <a:pt x="26176" y="15695"/>
                </a:lnTo>
                <a:lnTo>
                  <a:pt x="25958" y="16184"/>
                </a:lnTo>
                <a:lnTo>
                  <a:pt x="25633" y="16618"/>
                </a:lnTo>
                <a:lnTo>
                  <a:pt x="25307" y="16944"/>
                </a:lnTo>
                <a:lnTo>
                  <a:pt x="25035" y="17161"/>
                </a:lnTo>
                <a:lnTo>
                  <a:pt x="24655" y="17378"/>
                </a:lnTo>
                <a:lnTo>
                  <a:pt x="24275" y="17541"/>
                </a:lnTo>
                <a:lnTo>
                  <a:pt x="23895" y="17650"/>
                </a:lnTo>
                <a:lnTo>
                  <a:pt x="23515" y="17867"/>
                </a:lnTo>
                <a:lnTo>
                  <a:pt x="23352" y="17921"/>
                </a:lnTo>
                <a:lnTo>
                  <a:pt x="23189" y="17976"/>
                </a:lnTo>
                <a:lnTo>
                  <a:pt x="22972" y="18030"/>
                </a:lnTo>
                <a:lnTo>
                  <a:pt x="22863" y="18138"/>
                </a:lnTo>
                <a:lnTo>
                  <a:pt x="22700" y="18084"/>
                </a:lnTo>
                <a:lnTo>
                  <a:pt x="22592" y="18084"/>
                </a:lnTo>
                <a:lnTo>
                  <a:pt x="22320" y="18138"/>
                </a:lnTo>
                <a:lnTo>
                  <a:pt x="21940" y="18138"/>
                </a:lnTo>
                <a:lnTo>
                  <a:pt x="21777" y="18084"/>
                </a:lnTo>
                <a:lnTo>
                  <a:pt x="21614" y="18030"/>
                </a:lnTo>
                <a:lnTo>
                  <a:pt x="21451" y="18030"/>
                </a:lnTo>
                <a:lnTo>
                  <a:pt x="21017" y="18084"/>
                </a:lnTo>
                <a:lnTo>
                  <a:pt x="20908" y="18138"/>
                </a:lnTo>
                <a:lnTo>
                  <a:pt x="20799" y="18247"/>
                </a:lnTo>
                <a:lnTo>
                  <a:pt x="20745" y="18519"/>
                </a:lnTo>
                <a:lnTo>
                  <a:pt x="20691" y="18899"/>
                </a:lnTo>
                <a:lnTo>
                  <a:pt x="20745" y="19225"/>
                </a:lnTo>
                <a:lnTo>
                  <a:pt x="20745" y="19387"/>
                </a:lnTo>
                <a:lnTo>
                  <a:pt x="20691" y="19442"/>
                </a:lnTo>
                <a:lnTo>
                  <a:pt x="20582" y="19387"/>
                </a:lnTo>
                <a:lnTo>
                  <a:pt x="20474" y="19333"/>
                </a:lnTo>
                <a:lnTo>
                  <a:pt x="20256" y="19279"/>
                </a:lnTo>
                <a:lnTo>
                  <a:pt x="20094" y="19333"/>
                </a:lnTo>
                <a:lnTo>
                  <a:pt x="19931" y="19442"/>
                </a:lnTo>
                <a:lnTo>
                  <a:pt x="19822" y="19659"/>
                </a:lnTo>
                <a:lnTo>
                  <a:pt x="19713" y="19985"/>
                </a:lnTo>
                <a:lnTo>
                  <a:pt x="19659" y="20311"/>
                </a:lnTo>
                <a:lnTo>
                  <a:pt x="19659" y="20582"/>
                </a:lnTo>
                <a:lnTo>
                  <a:pt x="19605" y="20854"/>
                </a:lnTo>
                <a:lnTo>
                  <a:pt x="19496" y="21125"/>
                </a:lnTo>
                <a:lnTo>
                  <a:pt x="19388" y="21397"/>
                </a:lnTo>
                <a:lnTo>
                  <a:pt x="19333" y="21505"/>
                </a:lnTo>
                <a:lnTo>
                  <a:pt x="19333" y="21614"/>
                </a:lnTo>
                <a:lnTo>
                  <a:pt x="19333" y="21831"/>
                </a:lnTo>
                <a:lnTo>
                  <a:pt x="19333" y="22320"/>
                </a:lnTo>
                <a:lnTo>
                  <a:pt x="19388" y="22863"/>
                </a:lnTo>
                <a:lnTo>
                  <a:pt x="19442" y="23352"/>
                </a:lnTo>
                <a:lnTo>
                  <a:pt x="19442" y="23840"/>
                </a:lnTo>
                <a:lnTo>
                  <a:pt x="19388" y="24329"/>
                </a:lnTo>
                <a:lnTo>
                  <a:pt x="19225" y="24764"/>
                </a:lnTo>
                <a:lnTo>
                  <a:pt x="19116" y="24927"/>
                </a:lnTo>
                <a:lnTo>
                  <a:pt x="18953" y="25089"/>
                </a:lnTo>
                <a:lnTo>
                  <a:pt x="18790" y="25252"/>
                </a:lnTo>
                <a:lnTo>
                  <a:pt x="18573" y="25361"/>
                </a:lnTo>
                <a:lnTo>
                  <a:pt x="18464" y="25470"/>
                </a:lnTo>
                <a:lnTo>
                  <a:pt x="18193" y="25470"/>
                </a:lnTo>
                <a:lnTo>
                  <a:pt x="18139" y="25578"/>
                </a:lnTo>
                <a:lnTo>
                  <a:pt x="15369" y="25578"/>
                </a:lnTo>
                <a:lnTo>
                  <a:pt x="15152" y="25633"/>
                </a:lnTo>
                <a:lnTo>
                  <a:pt x="14935" y="25687"/>
                </a:lnTo>
                <a:lnTo>
                  <a:pt x="14554" y="25904"/>
                </a:lnTo>
                <a:lnTo>
                  <a:pt x="13957" y="26338"/>
                </a:lnTo>
                <a:lnTo>
                  <a:pt x="13414" y="26882"/>
                </a:lnTo>
                <a:lnTo>
                  <a:pt x="13251" y="27153"/>
                </a:lnTo>
                <a:lnTo>
                  <a:pt x="13143" y="27316"/>
                </a:lnTo>
                <a:lnTo>
                  <a:pt x="13034" y="27425"/>
                </a:lnTo>
                <a:lnTo>
                  <a:pt x="12545" y="27750"/>
                </a:lnTo>
                <a:lnTo>
                  <a:pt x="12056" y="27968"/>
                </a:lnTo>
                <a:lnTo>
                  <a:pt x="12002" y="28022"/>
                </a:lnTo>
                <a:lnTo>
                  <a:pt x="11894" y="28076"/>
                </a:lnTo>
                <a:lnTo>
                  <a:pt x="11839" y="28185"/>
                </a:lnTo>
                <a:lnTo>
                  <a:pt x="11622" y="28239"/>
                </a:lnTo>
                <a:lnTo>
                  <a:pt x="11405" y="28293"/>
                </a:lnTo>
                <a:lnTo>
                  <a:pt x="11188" y="28402"/>
                </a:lnTo>
                <a:lnTo>
                  <a:pt x="11079" y="28456"/>
                </a:lnTo>
                <a:lnTo>
                  <a:pt x="11025" y="28402"/>
                </a:lnTo>
                <a:lnTo>
                  <a:pt x="10807" y="28348"/>
                </a:lnTo>
                <a:lnTo>
                  <a:pt x="10373" y="28131"/>
                </a:lnTo>
                <a:lnTo>
                  <a:pt x="10047" y="27859"/>
                </a:lnTo>
                <a:lnTo>
                  <a:pt x="9721" y="27479"/>
                </a:lnTo>
                <a:lnTo>
                  <a:pt x="9504" y="27044"/>
                </a:lnTo>
                <a:lnTo>
                  <a:pt x="9396" y="26664"/>
                </a:lnTo>
                <a:lnTo>
                  <a:pt x="9341" y="26284"/>
                </a:lnTo>
                <a:lnTo>
                  <a:pt x="9341" y="25958"/>
                </a:lnTo>
                <a:lnTo>
                  <a:pt x="9396" y="25687"/>
                </a:lnTo>
                <a:lnTo>
                  <a:pt x="9450" y="25361"/>
                </a:lnTo>
                <a:lnTo>
                  <a:pt x="9558" y="25089"/>
                </a:lnTo>
                <a:lnTo>
                  <a:pt x="9721" y="24818"/>
                </a:lnTo>
                <a:lnTo>
                  <a:pt x="9939" y="24546"/>
                </a:lnTo>
                <a:lnTo>
                  <a:pt x="10210" y="24384"/>
                </a:lnTo>
                <a:lnTo>
                  <a:pt x="10482" y="24221"/>
                </a:lnTo>
                <a:lnTo>
                  <a:pt x="11025" y="24003"/>
                </a:lnTo>
                <a:lnTo>
                  <a:pt x="11513" y="23732"/>
                </a:lnTo>
                <a:lnTo>
                  <a:pt x="11948" y="23460"/>
                </a:lnTo>
                <a:lnTo>
                  <a:pt x="12437" y="23243"/>
                </a:lnTo>
                <a:lnTo>
                  <a:pt x="13414" y="22863"/>
                </a:lnTo>
                <a:lnTo>
                  <a:pt x="14446" y="22483"/>
                </a:lnTo>
                <a:lnTo>
                  <a:pt x="14663" y="22374"/>
                </a:lnTo>
                <a:lnTo>
                  <a:pt x="14880" y="22211"/>
                </a:lnTo>
                <a:lnTo>
                  <a:pt x="15260" y="21885"/>
                </a:lnTo>
                <a:lnTo>
                  <a:pt x="15641" y="21560"/>
                </a:lnTo>
                <a:lnTo>
                  <a:pt x="15912" y="21180"/>
                </a:lnTo>
                <a:lnTo>
                  <a:pt x="16238" y="20745"/>
                </a:lnTo>
                <a:lnTo>
                  <a:pt x="16347" y="20419"/>
                </a:lnTo>
                <a:lnTo>
                  <a:pt x="16401" y="20039"/>
                </a:lnTo>
                <a:lnTo>
                  <a:pt x="16401" y="19550"/>
                </a:lnTo>
                <a:lnTo>
                  <a:pt x="16347" y="19007"/>
                </a:lnTo>
                <a:lnTo>
                  <a:pt x="16292" y="18464"/>
                </a:lnTo>
                <a:lnTo>
                  <a:pt x="16238" y="17921"/>
                </a:lnTo>
                <a:lnTo>
                  <a:pt x="16238" y="17813"/>
                </a:lnTo>
                <a:lnTo>
                  <a:pt x="16184" y="17704"/>
                </a:lnTo>
                <a:lnTo>
                  <a:pt x="16021" y="17433"/>
                </a:lnTo>
                <a:lnTo>
                  <a:pt x="15912" y="17052"/>
                </a:lnTo>
                <a:lnTo>
                  <a:pt x="15912" y="16727"/>
                </a:lnTo>
                <a:lnTo>
                  <a:pt x="15966" y="16346"/>
                </a:lnTo>
                <a:lnTo>
                  <a:pt x="16021" y="16021"/>
                </a:lnTo>
                <a:lnTo>
                  <a:pt x="16129" y="15423"/>
                </a:lnTo>
                <a:lnTo>
                  <a:pt x="16238" y="14826"/>
                </a:lnTo>
                <a:lnTo>
                  <a:pt x="16292" y="14609"/>
                </a:lnTo>
                <a:lnTo>
                  <a:pt x="16401" y="14500"/>
                </a:lnTo>
                <a:lnTo>
                  <a:pt x="16509" y="14391"/>
                </a:lnTo>
                <a:lnTo>
                  <a:pt x="16727" y="14283"/>
                </a:lnTo>
                <a:lnTo>
                  <a:pt x="17378" y="14011"/>
                </a:lnTo>
                <a:lnTo>
                  <a:pt x="17921" y="13848"/>
                </a:lnTo>
                <a:lnTo>
                  <a:pt x="18573" y="13740"/>
                </a:lnTo>
                <a:lnTo>
                  <a:pt x="18899" y="13686"/>
                </a:lnTo>
                <a:lnTo>
                  <a:pt x="19333" y="13686"/>
                </a:lnTo>
                <a:lnTo>
                  <a:pt x="19442" y="13577"/>
                </a:lnTo>
                <a:lnTo>
                  <a:pt x="19931" y="13468"/>
                </a:lnTo>
                <a:lnTo>
                  <a:pt x="20474" y="13251"/>
                </a:lnTo>
                <a:lnTo>
                  <a:pt x="21125" y="12817"/>
                </a:lnTo>
                <a:lnTo>
                  <a:pt x="21560" y="12545"/>
                </a:lnTo>
                <a:lnTo>
                  <a:pt x="21940" y="12274"/>
                </a:lnTo>
                <a:lnTo>
                  <a:pt x="22211" y="12056"/>
                </a:lnTo>
                <a:lnTo>
                  <a:pt x="22374" y="11839"/>
                </a:lnTo>
                <a:lnTo>
                  <a:pt x="22537" y="11568"/>
                </a:lnTo>
                <a:lnTo>
                  <a:pt x="22646" y="11296"/>
                </a:lnTo>
                <a:lnTo>
                  <a:pt x="22863" y="10753"/>
                </a:lnTo>
                <a:lnTo>
                  <a:pt x="23080" y="10156"/>
                </a:lnTo>
                <a:lnTo>
                  <a:pt x="23189" y="9721"/>
                </a:lnTo>
                <a:lnTo>
                  <a:pt x="23297" y="9233"/>
                </a:lnTo>
                <a:lnTo>
                  <a:pt x="23460" y="8418"/>
                </a:lnTo>
                <a:lnTo>
                  <a:pt x="23678" y="7658"/>
                </a:lnTo>
                <a:lnTo>
                  <a:pt x="23841" y="7386"/>
                </a:lnTo>
                <a:lnTo>
                  <a:pt x="24003" y="7169"/>
                </a:lnTo>
                <a:lnTo>
                  <a:pt x="24221" y="6952"/>
                </a:lnTo>
                <a:lnTo>
                  <a:pt x="24492" y="6789"/>
                </a:lnTo>
                <a:lnTo>
                  <a:pt x="24764" y="6680"/>
                </a:lnTo>
                <a:lnTo>
                  <a:pt x="25035" y="6626"/>
                </a:lnTo>
                <a:lnTo>
                  <a:pt x="25361" y="6680"/>
                </a:lnTo>
                <a:lnTo>
                  <a:pt x="25633" y="6735"/>
                </a:lnTo>
                <a:lnTo>
                  <a:pt x="25795" y="6735"/>
                </a:lnTo>
                <a:lnTo>
                  <a:pt x="25904" y="6680"/>
                </a:lnTo>
                <a:lnTo>
                  <a:pt x="26393" y="6680"/>
                </a:lnTo>
                <a:lnTo>
                  <a:pt x="26664" y="6626"/>
                </a:lnTo>
                <a:lnTo>
                  <a:pt x="26936" y="6572"/>
                </a:lnTo>
                <a:lnTo>
                  <a:pt x="27207" y="6517"/>
                </a:lnTo>
                <a:lnTo>
                  <a:pt x="27533" y="6463"/>
                </a:lnTo>
                <a:lnTo>
                  <a:pt x="27859" y="6354"/>
                </a:lnTo>
                <a:lnTo>
                  <a:pt x="28131" y="6246"/>
                </a:lnTo>
                <a:lnTo>
                  <a:pt x="28674" y="5920"/>
                </a:lnTo>
                <a:lnTo>
                  <a:pt x="29217" y="5594"/>
                </a:lnTo>
                <a:lnTo>
                  <a:pt x="29814" y="5214"/>
                </a:lnTo>
                <a:lnTo>
                  <a:pt x="30086" y="4997"/>
                </a:lnTo>
                <a:lnTo>
                  <a:pt x="30303" y="4671"/>
                </a:lnTo>
                <a:lnTo>
                  <a:pt x="30574" y="4291"/>
                </a:lnTo>
                <a:lnTo>
                  <a:pt x="30846" y="3856"/>
                </a:lnTo>
                <a:lnTo>
                  <a:pt x="31009" y="3585"/>
                </a:lnTo>
                <a:lnTo>
                  <a:pt x="31280" y="3259"/>
                </a:lnTo>
                <a:lnTo>
                  <a:pt x="31715" y="2716"/>
                </a:lnTo>
                <a:lnTo>
                  <a:pt x="31769" y="2825"/>
                </a:lnTo>
                <a:lnTo>
                  <a:pt x="31769" y="2933"/>
                </a:lnTo>
                <a:lnTo>
                  <a:pt x="31769" y="3042"/>
                </a:lnTo>
                <a:lnTo>
                  <a:pt x="31823" y="3150"/>
                </a:lnTo>
                <a:lnTo>
                  <a:pt x="31986" y="2879"/>
                </a:lnTo>
                <a:lnTo>
                  <a:pt x="32203" y="2607"/>
                </a:lnTo>
                <a:lnTo>
                  <a:pt x="32746" y="2227"/>
                </a:lnTo>
                <a:lnTo>
                  <a:pt x="33235" y="1847"/>
                </a:lnTo>
                <a:lnTo>
                  <a:pt x="33778" y="1521"/>
                </a:lnTo>
                <a:close/>
                <a:moveTo>
                  <a:pt x="35516" y="64243"/>
                </a:moveTo>
                <a:lnTo>
                  <a:pt x="35516" y="64297"/>
                </a:lnTo>
                <a:lnTo>
                  <a:pt x="35516" y="64460"/>
                </a:lnTo>
                <a:lnTo>
                  <a:pt x="35625" y="64623"/>
                </a:lnTo>
                <a:lnTo>
                  <a:pt x="35625" y="64677"/>
                </a:lnTo>
                <a:lnTo>
                  <a:pt x="35570" y="64786"/>
                </a:lnTo>
                <a:lnTo>
                  <a:pt x="35462" y="64677"/>
                </a:lnTo>
                <a:lnTo>
                  <a:pt x="35407" y="64569"/>
                </a:lnTo>
                <a:lnTo>
                  <a:pt x="35407" y="64514"/>
                </a:lnTo>
                <a:lnTo>
                  <a:pt x="35407" y="64352"/>
                </a:lnTo>
                <a:lnTo>
                  <a:pt x="35407" y="64297"/>
                </a:lnTo>
                <a:lnTo>
                  <a:pt x="35462" y="64243"/>
                </a:lnTo>
                <a:close/>
                <a:moveTo>
                  <a:pt x="33778" y="64569"/>
                </a:moveTo>
                <a:lnTo>
                  <a:pt x="33887" y="64677"/>
                </a:lnTo>
                <a:lnTo>
                  <a:pt x="34050" y="64840"/>
                </a:lnTo>
                <a:lnTo>
                  <a:pt x="33995" y="64895"/>
                </a:lnTo>
                <a:lnTo>
                  <a:pt x="33941" y="64895"/>
                </a:lnTo>
                <a:lnTo>
                  <a:pt x="33724" y="64840"/>
                </a:lnTo>
                <a:lnTo>
                  <a:pt x="33670" y="64786"/>
                </a:lnTo>
                <a:lnTo>
                  <a:pt x="33615" y="64677"/>
                </a:lnTo>
                <a:lnTo>
                  <a:pt x="33615" y="64569"/>
                </a:lnTo>
                <a:close/>
                <a:moveTo>
                  <a:pt x="26121" y="64895"/>
                </a:moveTo>
                <a:lnTo>
                  <a:pt x="26176" y="64949"/>
                </a:lnTo>
                <a:lnTo>
                  <a:pt x="26176" y="65003"/>
                </a:lnTo>
                <a:lnTo>
                  <a:pt x="26176" y="65112"/>
                </a:lnTo>
                <a:lnTo>
                  <a:pt x="26176" y="65220"/>
                </a:lnTo>
                <a:lnTo>
                  <a:pt x="26284" y="65275"/>
                </a:lnTo>
                <a:lnTo>
                  <a:pt x="26284" y="65383"/>
                </a:lnTo>
                <a:lnTo>
                  <a:pt x="26230" y="65438"/>
                </a:lnTo>
                <a:lnTo>
                  <a:pt x="26176" y="65492"/>
                </a:lnTo>
                <a:lnTo>
                  <a:pt x="25470" y="65492"/>
                </a:lnTo>
                <a:lnTo>
                  <a:pt x="25415" y="65438"/>
                </a:lnTo>
                <a:lnTo>
                  <a:pt x="25415" y="65329"/>
                </a:lnTo>
                <a:lnTo>
                  <a:pt x="25470" y="65275"/>
                </a:lnTo>
                <a:lnTo>
                  <a:pt x="25633" y="65166"/>
                </a:lnTo>
                <a:lnTo>
                  <a:pt x="25795" y="65058"/>
                </a:lnTo>
                <a:lnTo>
                  <a:pt x="25958" y="64949"/>
                </a:lnTo>
                <a:lnTo>
                  <a:pt x="26013" y="64895"/>
                </a:lnTo>
                <a:close/>
                <a:moveTo>
                  <a:pt x="33561" y="1"/>
                </a:moveTo>
                <a:lnTo>
                  <a:pt x="33289" y="55"/>
                </a:lnTo>
                <a:lnTo>
                  <a:pt x="33072" y="109"/>
                </a:lnTo>
                <a:lnTo>
                  <a:pt x="32529" y="218"/>
                </a:lnTo>
                <a:lnTo>
                  <a:pt x="32312" y="327"/>
                </a:lnTo>
                <a:lnTo>
                  <a:pt x="32040" y="490"/>
                </a:lnTo>
                <a:lnTo>
                  <a:pt x="31878" y="652"/>
                </a:lnTo>
                <a:lnTo>
                  <a:pt x="31715" y="815"/>
                </a:lnTo>
                <a:lnTo>
                  <a:pt x="31606" y="978"/>
                </a:lnTo>
                <a:lnTo>
                  <a:pt x="31552" y="1196"/>
                </a:lnTo>
                <a:lnTo>
                  <a:pt x="31497" y="1413"/>
                </a:lnTo>
                <a:lnTo>
                  <a:pt x="31389" y="1521"/>
                </a:lnTo>
                <a:lnTo>
                  <a:pt x="31280" y="1576"/>
                </a:lnTo>
                <a:lnTo>
                  <a:pt x="31117" y="1630"/>
                </a:lnTo>
                <a:lnTo>
                  <a:pt x="30900" y="1684"/>
                </a:lnTo>
                <a:lnTo>
                  <a:pt x="30900" y="1739"/>
                </a:lnTo>
                <a:lnTo>
                  <a:pt x="30846" y="1847"/>
                </a:lnTo>
                <a:lnTo>
                  <a:pt x="30846" y="2064"/>
                </a:lnTo>
                <a:lnTo>
                  <a:pt x="30791" y="2227"/>
                </a:lnTo>
                <a:lnTo>
                  <a:pt x="30683" y="2390"/>
                </a:lnTo>
                <a:lnTo>
                  <a:pt x="30520" y="2499"/>
                </a:lnTo>
                <a:lnTo>
                  <a:pt x="30303" y="2607"/>
                </a:lnTo>
                <a:lnTo>
                  <a:pt x="30086" y="2662"/>
                </a:lnTo>
                <a:lnTo>
                  <a:pt x="29923" y="2662"/>
                </a:lnTo>
                <a:lnTo>
                  <a:pt x="29760" y="2770"/>
                </a:lnTo>
                <a:lnTo>
                  <a:pt x="29651" y="2879"/>
                </a:lnTo>
                <a:lnTo>
                  <a:pt x="29597" y="3042"/>
                </a:lnTo>
                <a:lnTo>
                  <a:pt x="29325" y="3476"/>
                </a:lnTo>
                <a:lnTo>
                  <a:pt x="29054" y="3802"/>
                </a:lnTo>
                <a:lnTo>
                  <a:pt x="28728" y="4128"/>
                </a:lnTo>
                <a:lnTo>
                  <a:pt x="28293" y="4399"/>
                </a:lnTo>
                <a:lnTo>
                  <a:pt x="27859" y="4617"/>
                </a:lnTo>
                <a:lnTo>
                  <a:pt x="27425" y="4780"/>
                </a:lnTo>
                <a:lnTo>
                  <a:pt x="26827" y="4943"/>
                </a:lnTo>
                <a:lnTo>
                  <a:pt x="26501" y="4997"/>
                </a:lnTo>
                <a:lnTo>
                  <a:pt x="26176" y="4943"/>
                </a:lnTo>
                <a:lnTo>
                  <a:pt x="25958" y="4834"/>
                </a:lnTo>
                <a:lnTo>
                  <a:pt x="25850" y="4780"/>
                </a:lnTo>
                <a:lnTo>
                  <a:pt x="25741" y="4725"/>
                </a:lnTo>
                <a:lnTo>
                  <a:pt x="24927" y="4725"/>
                </a:lnTo>
                <a:lnTo>
                  <a:pt x="24546" y="4834"/>
                </a:lnTo>
                <a:lnTo>
                  <a:pt x="24166" y="4997"/>
                </a:lnTo>
                <a:lnTo>
                  <a:pt x="23569" y="5431"/>
                </a:lnTo>
                <a:lnTo>
                  <a:pt x="23026" y="5920"/>
                </a:lnTo>
                <a:lnTo>
                  <a:pt x="22863" y="6137"/>
                </a:lnTo>
                <a:lnTo>
                  <a:pt x="22700" y="6354"/>
                </a:lnTo>
                <a:lnTo>
                  <a:pt x="22429" y="6843"/>
                </a:lnTo>
                <a:lnTo>
                  <a:pt x="22103" y="7821"/>
                </a:lnTo>
                <a:lnTo>
                  <a:pt x="21994" y="8201"/>
                </a:lnTo>
                <a:lnTo>
                  <a:pt x="21886" y="8635"/>
                </a:lnTo>
                <a:lnTo>
                  <a:pt x="21614" y="9830"/>
                </a:lnTo>
                <a:lnTo>
                  <a:pt x="21614" y="10319"/>
                </a:lnTo>
                <a:lnTo>
                  <a:pt x="21614" y="10536"/>
                </a:lnTo>
                <a:lnTo>
                  <a:pt x="21560" y="10807"/>
                </a:lnTo>
                <a:lnTo>
                  <a:pt x="21451" y="11025"/>
                </a:lnTo>
                <a:lnTo>
                  <a:pt x="21288" y="11242"/>
                </a:lnTo>
                <a:lnTo>
                  <a:pt x="21125" y="11405"/>
                </a:lnTo>
                <a:lnTo>
                  <a:pt x="20908" y="11622"/>
                </a:lnTo>
                <a:lnTo>
                  <a:pt x="20637" y="11731"/>
                </a:lnTo>
                <a:lnTo>
                  <a:pt x="20365" y="11785"/>
                </a:lnTo>
                <a:lnTo>
                  <a:pt x="19876" y="11893"/>
                </a:lnTo>
                <a:lnTo>
                  <a:pt x="18139" y="11893"/>
                </a:lnTo>
                <a:lnTo>
                  <a:pt x="17867" y="11948"/>
                </a:lnTo>
                <a:lnTo>
                  <a:pt x="17650" y="12002"/>
                </a:lnTo>
                <a:lnTo>
                  <a:pt x="17161" y="12165"/>
                </a:lnTo>
                <a:lnTo>
                  <a:pt x="16727" y="12382"/>
                </a:lnTo>
                <a:lnTo>
                  <a:pt x="16401" y="12545"/>
                </a:lnTo>
                <a:lnTo>
                  <a:pt x="16238" y="12599"/>
                </a:lnTo>
                <a:lnTo>
                  <a:pt x="16129" y="12708"/>
                </a:lnTo>
                <a:lnTo>
                  <a:pt x="15749" y="13142"/>
                </a:lnTo>
                <a:lnTo>
                  <a:pt x="15532" y="13414"/>
                </a:lnTo>
                <a:lnTo>
                  <a:pt x="15423" y="13686"/>
                </a:lnTo>
                <a:lnTo>
                  <a:pt x="15315" y="13957"/>
                </a:lnTo>
                <a:lnTo>
                  <a:pt x="15152" y="14229"/>
                </a:lnTo>
                <a:lnTo>
                  <a:pt x="14880" y="14826"/>
                </a:lnTo>
                <a:lnTo>
                  <a:pt x="14554" y="15586"/>
                </a:lnTo>
                <a:lnTo>
                  <a:pt x="14283" y="16401"/>
                </a:lnTo>
                <a:lnTo>
                  <a:pt x="14229" y="16835"/>
                </a:lnTo>
                <a:lnTo>
                  <a:pt x="14283" y="17324"/>
                </a:lnTo>
                <a:lnTo>
                  <a:pt x="14392" y="18193"/>
                </a:lnTo>
                <a:lnTo>
                  <a:pt x="14554" y="18682"/>
                </a:lnTo>
                <a:lnTo>
                  <a:pt x="14663" y="19170"/>
                </a:lnTo>
                <a:lnTo>
                  <a:pt x="14663" y="19768"/>
                </a:lnTo>
                <a:lnTo>
                  <a:pt x="14663" y="20419"/>
                </a:lnTo>
                <a:lnTo>
                  <a:pt x="14609" y="20582"/>
                </a:lnTo>
                <a:lnTo>
                  <a:pt x="14554" y="20799"/>
                </a:lnTo>
                <a:lnTo>
                  <a:pt x="14446" y="20908"/>
                </a:lnTo>
                <a:lnTo>
                  <a:pt x="14392" y="20962"/>
                </a:lnTo>
                <a:lnTo>
                  <a:pt x="14283" y="21017"/>
                </a:lnTo>
                <a:lnTo>
                  <a:pt x="14066" y="21071"/>
                </a:lnTo>
                <a:lnTo>
                  <a:pt x="13849" y="21180"/>
                </a:lnTo>
                <a:lnTo>
                  <a:pt x="13523" y="21451"/>
                </a:lnTo>
                <a:lnTo>
                  <a:pt x="13143" y="21668"/>
                </a:lnTo>
                <a:lnTo>
                  <a:pt x="12762" y="21831"/>
                </a:lnTo>
                <a:lnTo>
                  <a:pt x="12654" y="21885"/>
                </a:lnTo>
                <a:lnTo>
                  <a:pt x="12491" y="21885"/>
                </a:lnTo>
                <a:lnTo>
                  <a:pt x="12382" y="21940"/>
                </a:lnTo>
                <a:lnTo>
                  <a:pt x="12274" y="21994"/>
                </a:lnTo>
                <a:lnTo>
                  <a:pt x="12002" y="22048"/>
                </a:lnTo>
                <a:lnTo>
                  <a:pt x="11731" y="22048"/>
                </a:lnTo>
                <a:lnTo>
                  <a:pt x="11188" y="22103"/>
                </a:lnTo>
                <a:lnTo>
                  <a:pt x="10753" y="22211"/>
                </a:lnTo>
                <a:lnTo>
                  <a:pt x="10373" y="22320"/>
                </a:lnTo>
                <a:lnTo>
                  <a:pt x="9993" y="22429"/>
                </a:lnTo>
                <a:lnTo>
                  <a:pt x="9667" y="22646"/>
                </a:lnTo>
                <a:lnTo>
                  <a:pt x="9015" y="23026"/>
                </a:lnTo>
                <a:lnTo>
                  <a:pt x="8744" y="23297"/>
                </a:lnTo>
                <a:lnTo>
                  <a:pt x="8472" y="23569"/>
                </a:lnTo>
                <a:lnTo>
                  <a:pt x="7984" y="24166"/>
                </a:lnTo>
                <a:lnTo>
                  <a:pt x="7712" y="24492"/>
                </a:lnTo>
                <a:lnTo>
                  <a:pt x="7549" y="24546"/>
                </a:lnTo>
                <a:lnTo>
                  <a:pt x="7223" y="24546"/>
                </a:lnTo>
                <a:lnTo>
                  <a:pt x="7169" y="24601"/>
                </a:lnTo>
                <a:lnTo>
                  <a:pt x="7169" y="24764"/>
                </a:lnTo>
                <a:lnTo>
                  <a:pt x="7115" y="25089"/>
                </a:lnTo>
                <a:lnTo>
                  <a:pt x="7169" y="25470"/>
                </a:lnTo>
                <a:lnTo>
                  <a:pt x="7278" y="26121"/>
                </a:lnTo>
                <a:lnTo>
                  <a:pt x="7386" y="26501"/>
                </a:lnTo>
                <a:lnTo>
                  <a:pt x="7495" y="26882"/>
                </a:lnTo>
                <a:lnTo>
                  <a:pt x="7929" y="27696"/>
                </a:lnTo>
                <a:lnTo>
                  <a:pt x="8147" y="28131"/>
                </a:lnTo>
                <a:lnTo>
                  <a:pt x="8418" y="28511"/>
                </a:lnTo>
                <a:lnTo>
                  <a:pt x="8744" y="28891"/>
                </a:lnTo>
                <a:lnTo>
                  <a:pt x="9070" y="29325"/>
                </a:lnTo>
                <a:lnTo>
                  <a:pt x="9341" y="29651"/>
                </a:lnTo>
                <a:lnTo>
                  <a:pt x="9667" y="29923"/>
                </a:lnTo>
                <a:lnTo>
                  <a:pt x="9993" y="30194"/>
                </a:lnTo>
                <a:lnTo>
                  <a:pt x="10373" y="30357"/>
                </a:lnTo>
                <a:lnTo>
                  <a:pt x="10645" y="30520"/>
                </a:lnTo>
                <a:lnTo>
                  <a:pt x="10916" y="30629"/>
                </a:lnTo>
                <a:lnTo>
                  <a:pt x="11242" y="30683"/>
                </a:lnTo>
                <a:lnTo>
                  <a:pt x="11568" y="30683"/>
                </a:lnTo>
                <a:lnTo>
                  <a:pt x="11948" y="30574"/>
                </a:lnTo>
                <a:lnTo>
                  <a:pt x="12328" y="30466"/>
                </a:lnTo>
                <a:lnTo>
                  <a:pt x="12980" y="30303"/>
                </a:lnTo>
                <a:lnTo>
                  <a:pt x="13251" y="30194"/>
                </a:lnTo>
                <a:lnTo>
                  <a:pt x="13577" y="30031"/>
                </a:lnTo>
                <a:lnTo>
                  <a:pt x="13957" y="29760"/>
                </a:lnTo>
                <a:lnTo>
                  <a:pt x="14229" y="29380"/>
                </a:lnTo>
                <a:lnTo>
                  <a:pt x="14500" y="28999"/>
                </a:lnTo>
                <a:lnTo>
                  <a:pt x="14663" y="28565"/>
                </a:lnTo>
                <a:lnTo>
                  <a:pt x="14772" y="28348"/>
                </a:lnTo>
                <a:lnTo>
                  <a:pt x="14880" y="28131"/>
                </a:lnTo>
                <a:lnTo>
                  <a:pt x="15043" y="28022"/>
                </a:lnTo>
                <a:lnTo>
                  <a:pt x="15260" y="27913"/>
                </a:lnTo>
                <a:lnTo>
                  <a:pt x="15532" y="27750"/>
                </a:lnTo>
                <a:lnTo>
                  <a:pt x="15912" y="27642"/>
                </a:lnTo>
                <a:lnTo>
                  <a:pt x="16564" y="27533"/>
                </a:lnTo>
                <a:lnTo>
                  <a:pt x="17487" y="27479"/>
                </a:lnTo>
                <a:lnTo>
                  <a:pt x="18356" y="27533"/>
                </a:lnTo>
                <a:lnTo>
                  <a:pt x="18573" y="27479"/>
                </a:lnTo>
                <a:lnTo>
                  <a:pt x="18736" y="27425"/>
                </a:lnTo>
                <a:lnTo>
                  <a:pt x="18899" y="27316"/>
                </a:lnTo>
                <a:lnTo>
                  <a:pt x="19007" y="27153"/>
                </a:lnTo>
                <a:lnTo>
                  <a:pt x="19062" y="27044"/>
                </a:lnTo>
                <a:lnTo>
                  <a:pt x="19170" y="26936"/>
                </a:lnTo>
                <a:lnTo>
                  <a:pt x="19388" y="26882"/>
                </a:lnTo>
                <a:lnTo>
                  <a:pt x="19605" y="26773"/>
                </a:lnTo>
                <a:lnTo>
                  <a:pt x="19822" y="26664"/>
                </a:lnTo>
                <a:lnTo>
                  <a:pt x="20094" y="26610"/>
                </a:lnTo>
                <a:lnTo>
                  <a:pt x="20202" y="26556"/>
                </a:lnTo>
                <a:lnTo>
                  <a:pt x="20365" y="26447"/>
                </a:lnTo>
                <a:lnTo>
                  <a:pt x="20637" y="26284"/>
                </a:lnTo>
                <a:lnTo>
                  <a:pt x="20799" y="26121"/>
                </a:lnTo>
                <a:lnTo>
                  <a:pt x="20962" y="25904"/>
                </a:lnTo>
                <a:lnTo>
                  <a:pt x="21071" y="25741"/>
                </a:lnTo>
                <a:lnTo>
                  <a:pt x="21180" y="25470"/>
                </a:lnTo>
                <a:lnTo>
                  <a:pt x="21288" y="25035"/>
                </a:lnTo>
                <a:lnTo>
                  <a:pt x="21397" y="24546"/>
                </a:lnTo>
                <a:lnTo>
                  <a:pt x="21451" y="24003"/>
                </a:lnTo>
                <a:lnTo>
                  <a:pt x="21451" y="23732"/>
                </a:lnTo>
                <a:lnTo>
                  <a:pt x="21451" y="23406"/>
                </a:lnTo>
                <a:lnTo>
                  <a:pt x="21397" y="23189"/>
                </a:lnTo>
                <a:lnTo>
                  <a:pt x="21451" y="22917"/>
                </a:lnTo>
                <a:lnTo>
                  <a:pt x="21505" y="22429"/>
                </a:lnTo>
                <a:lnTo>
                  <a:pt x="21560" y="21831"/>
                </a:lnTo>
                <a:lnTo>
                  <a:pt x="21614" y="21180"/>
                </a:lnTo>
                <a:lnTo>
                  <a:pt x="21723" y="20908"/>
                </a:lnTo>
                <a:lnTo>
                  <a:pt x="21940" y="20636"/>
                </a:lnTo>
                <a:lnTo>
                  <a:pt x="22211" y="20419"/>
                </a:lnTo>
                <a:lnTo>
                  <a:pt x="22537" y="20311"/>
                </a:lnTo>
                <a:lnTo>
                  <a:pt x="22809" y="20256"/>
                </a:lnTo>
                <a:lnTo>
                  <a:pt x="22972" y="20202"/>
                </a:lnTo>
                <a:lnTo>
                  <a:pt x="22972" y="19985"/>
                </a:lnTo>
                <a:lnTo>
                  <a:pt x="22863" y="19985"/>
                </a:lnTo>
                <a:lnTo>
                  <a:pt x="22754" y="20039"/>
                </a:lnTo>
                <a:lnTo>
                  <a:pt x="22483" y="20093"/>
                </a:lnTo>
                <a:lnTo>
                  <a:pt x="22320" y="20093"/>
                </a:lnTo>
                <a:lnTo>
                  <a:pt x="22320" y="20039"/>
                </a:lnTo>
                <a:lnTo>
                  <a:pt x="22320" y="19985"/>
                </a:lnTo>
                <a:lnTo>
                  <a:pt x="22374" y="19876"/>
                </a:lnTo>
                <a:lnTo>
                  <a:pt x="22592" y="19768"/>
                </a:lnTo>
                <a:lnTo>
                  <a:pt x="22754" y="19768"/>
                </a:lnTo>
                <a:lnTo>
                  <a:pt x="22863" y="19822"/>
                </a:lnTo>
                <a:lnTo>
                  <a:pt x="22972" y="19985"/>
                </a:lnTo>
                <a:lnTo>
                  <a:pt x="23135" y="19985"/>
                </a:lnTo>
                <a:lnTo>
                  <a:pt x="23189" y="19931"/>
                </a:lnTo>
                <a:lnTo>
                  <a:pt x="23243" y="19876"/>
                </a:lnTo>
                <a:lnTo>
                  <a:pt x="23297" y="19713"/>
                </a:lnTo>
                <a:lnTo>
                  <a:pt x="23297" y="19605"/>
                </a:lnTo>
                <a:lnTo>
                  <a:pt x="23352" y="19550"/>
                </a:lnTo>
                <a:lnTo>
                  <a:pt x="23460" y="19550"/>
                </a:lnTo>
                <a:lnTo>
                  <a:pt x="23515" y="19442"/>
                </a:lnTo>
                <a:lnTo>
                  <a:pt x="23678" y="19387"/>
                </a:lnTo>
                <a:lnTo>
                  <a:pt x="23786" y="19442"/>
                </a:lnTo>
                <a:lnTo>
                  <a:pt x="23895" y="19442"/>
                </a:lnTo>
                <a:lnTo>
                  <a:pt x="24058" y="19333"/>
                </a:lnTo>
                <a:lnTo>
                  <a:pt x="24221" y="19279"/>
                </a:lnTo>
                <a:lnTo>
                  <a:pt x="24329" y="19279"/>
                </a:lnTo>
                <a:lnTo>
                  <a:pt x="24384" y="19333"/>
                </a:lnTo>
                <a:lnTo>
                  <a:pt x="24329" y="19550"/>
                </a:lnTo>
                <a:lnTo>
                  <a:pt x="24384" y="19713"/>
                </a:lnTo>
                <a:lnTo>
                  <a:pt x="24546" y="19768"/>
                </a:lnTo>
                <a:lnTo>
                  <a:pt x="24709" y="19822"/>
                </a:lnTo>
                <a:lnTo>
                  <a:pt x="24981" y="19931"/>
                </a:lnTo>
                <a:lnTo>
                  <a:pt x="25198" y="19985"/>
                </a:lnTo>
                <a:lnTo>
                  <a:pt x="25415" y="19985"/>
                </a:lnTo>
                <a:lnTo>
                  <a:pt x="25633" y="19876"/>
                </a:lnTo>
                <a:lnTo>
                  <a:pt x="25795" y="19713"/>
                </a:lnTo>
                <a:lnTo>
                  <a:pt x="25904" y="19659"/>
                </a:lnTo>
                <a:lnTo>
                  <a:pt x="26176" y="19659"/>
                </a:lnTo>
                <a:lnTo>
                  <a:pt x="26339" y="19605"/>
                </a:lnTo>
                <a:lnTo>
                  <a:pt x="26556" y="19550"/>
                </a:lnTo>
                <a:lnTo>
                  <a:pt x="26773" y="19442"/>
                </a:lnTo>
                <a:lnTo>
                  <a:pt x="26990" y="19279"/>
                </a:lnTo>
                <a:lnTo>
                  <a:pt x="27153" y="19116"/>
                </a:lnTo>
                <a:lnTo>
                  <a:pt x="27316" y="18953"/>
                </a:lnTo>
                <a:lnTo>
                  <a:pt x="27588" y="18519"/>
                </a:lnTo>
                <a:lnTo>
                  <a:pt x="27913" y="18138"/>
                </a:lnTo>
                <a:lnTo>
                  <a:pt x="27968" y="17976"/>
                </a:lnTo>
                <a:lnTo>
                  <a:pt x="27913" y="17867"/>
                </a:lnTo>
                <a:lnTo>
                  <a:pt x="27805" y="17704"/>
                </a:lnTo>
                <a:lnTo>
                  <a:pt x="27696" y="17541"/>
                </a:lnTo>
                <a:lnTo>
                  <a:pt x="27642" y="17378"/>
                </a:lnTo>
                <a:lnTo>
                  <a:pt x="27696" y="17215"/>
                </a:lnTo>
                <a:lnTo>
                  <a:pt x="27750" y="16998"/>
                </a:lnTo>
                <a:lnTo>
                  <a:pt x="27913" y="16781"/>
                </a:lnTo>
                <a:lnTo>
                  <a:pt x="27968" y="16564"/>
                </a:lnTo>
                <a:lnTo>
                  <a:pt x="28022" y="16346"/>
                </a:lnTo>
                <a:lnTo>
                  <a:pt x="28076" y="16238"/>
                </a:lnTo>
                <a:lnTo>
                  <a:pt x="28348" y="16238"/>
                </a:lnTo>
                <a:lnTo>
                  <a:pt x="28565" y="16184"/>
                </a:lnTo>
                <a:lnTo>
                  <a:pt x="28728" y="16129"/>
                </a:lnTo>
                <a:lnTo>
                  <a:pt x="29380" y="16129"/>
                </a:lnTo>
                <a:lnTo>
                  <a:pt x="29760" y="16075"/>
                </a:lnTo>
                <a:lnTo>
                  <a:pt x="30140" y="15966"/>
                </a:lnTo>
                <a:lnTo>
                  <a:pt x="30466" y="15858"/>
                </a:lnTo>
                <a:lnTo>
                  <a:pt x="30846" y="15640"/>
                </a:lnTo>
                <a:lnTo>
                  <a:pt x="31280" y="15423"/>
                </a:lnTo>
                <a:lnTo>
                  <a:pt x="31660" y="15206"/>
                </a:lnTo>
                <a:lnTo>
                  <a:pt x="32040" y="15043"/>
                </a:lnTo>
                <a:lnTo>
                  <a:pt x="32366" y="14880"/>
                </a:lnTo>
                <a:lnTo>
                  <a:pt x="32638" y="14609"/>
                </a:lnTo>
                <a:lnTo>
                  <a:pt x="32801" y="14337"/>
                </a:lnTo>
                <a:lnTo>
                  <a:pt x="32909" y="14066"/>
                </a:lnTo>
                <a:lnTo>
                  <a:pt x="33018" y="13740"/>
                </a:lnTo>
                <a:lnTo>
                  <a:pt x="33018" y="13414"/>
                </a:lnTo>
                <a:lnTo>
                  <a:pt x="33018" y="12328"/>
                </a:lnTo>
                <a:lnTo>
                  <a:pt x="33018" y="11296"/>
                </a:lnTo>
                <a:lnTo>
                  <a:pt x="33072" y="11133"/>
                </a:lnTo>
                <a:lnTo>
                  <a:pt x="33181" y="11025"/>
                </a:lnTo>
                <a:lnTo>
                  <a:pt x="33289" y="11025"/>
                </a:lnTo>
                <a:lnTo>
                  <a:pt x="33452" y="10970"/>
                </a:lnTo>
                <a:lnTo>
                  <a:pt x="33670" y="10970"/>
                </a:lnTo>
                <a:lnTo>
                  <a:pt x="33724" y="11079"/>
                </a:lnTo>
                <a:lnTo>
                  <a:pt x="33941" y="12002"/>
                </a:lnTo>
                <a:lnTo>
                  <a:pt x="34158" y="12925"/>
                </a:lnTo>
                <a:lnTo>
                  <a:pt x="34267" y="13740"/>
                </a:lnTo>
                <a:lnTo>
                  <a:pt x="34376" y="14120"/>
                </a:lnTo>
                <a:lnTo>
                  <a:pt x="34484" y="14500"/>
                </a:lnTo>
                <a:lnTo>
                  <a:pt x="34810" y="15206"/>
                </a:lnTo>
                <a:lnTo>
                  <a:pt x="35027" y="15532"/>
                </a:lnTo>
                <a:lnTo>
                  <a:pt x="35299" y="15803"/>
                </a:lnTo>
                <a:lnTo>
                  <a:pt x="35679" y="16129"/>
                </a:lnTo>
                <a:lnTo>
                  <a:pt x="35896" y="16292"/>
                </a:lnTo>
                <a:lnTo>
                  <a:pt x="36168" y="16346"/>
                </a:lnTo>
                <a:lnTo>
                  <a:pt x="37091" y="16346"/>
                </a:lnTo>
                <a:lnTo>
                  <a:pt x="37417" y="16238"/>
                </a:lnTo>
                <a:lnTo>
                  <a:pt x="37580" y="16292"/>
                </a:lnTo>
                <a:lnTo>
                  <a:pt x="37688" y="16292"/>
                </a:lnTo>
                <a:lnTo>
                  <a:pt x="37851" y="16238"/>
                </a:lnTo>
                <a:lnTo>
                  <a:pt x="38503" y="16129"/>
                </a:lnTo>
                <a:lnTo>
                  <a:pt x="39154" y="16021"/>
                </a:lnTo>
                <a:lnTo>
                  <a:pt x="39372" y="16021"/>
                </a:lnTo>
                <a:lnTo>
                  <a:pt x="39480" y="15966"/>
                </a:lnTo>
                <a:lnTo>
                  <a:pt x="39589" y="15912"/>
                </a:lnTo>
                <a:lnTo>
                  <a:pt x="39697" y="15912"/>
                </a:lnTo>
                <a:lnTo>
                  <a:pt x="39752" y="16021"/>
                </a:lnTo>
                <a:lnTo>
                  <a:pt x="39860" y="16455"/>
                </a:lnTo>
                <a:lnTo>
                  <a:pt x="39860" y="16944"/>
                </a:lnTo>
                <a:lnTo>
                  <a:pt x="39860" y="17215"/>
                </a:lnTo>
                <a:lnTo>
                  <a:pt x="39969" y="17595"/>
                </a:lnTo>
                <a:lnTo>
                  <a:pt x="40078" y="17921"/>
                </a:lnTo>
                <a:lnTo>
                  <a:pt x="40186" y="18682"/>
                </a:lnTo>
                <a:lnTo>
                  <a:pt x="40403" y="19387"/>
                </a:lnTo>
                <a:lnTo>
                  <a:pt x="40621" y="20039"/>
                </a:lnTo>
                <a:lnTo>
                  <a:pt x="40729" y="20365"/>
                </a:lnTo>
                <a:lnTo>
                  <a:pt x="40946" y="20691"/>
                </a:lnTo>
                <a:lnTo>
                  <a:pt x="41218" y="20962"/>
                </a:lnTo>
                <a:lnTo>
                  <a:pt x="41489" y="21234"/>
                </a:lnTo>
                <a:lnTo>
                  <a:pt x="41815" y="21505"/>
                </a:lnTo>
                <a:lnTo>
                  <a:pt x="42195" y="21777"/>
                </a:lnTo>
                <a:lnTo>
                  <a:pt x="42630" y="21940"/>
                </a:lnTo>
                <a:lnTo>
                  <a:pt x="43064" y="22048"/>
                </a:lnTo>
                <a:lnTo>
                  <a:pt x="43390" y="22103"/>
                </a:lnTo>
                <a:lnTo>
                  <a:pt x="43716" y="22211"/>
                </a:lnTo>
                <a:lnTo>
                  <a:pt x="43987" y="22266"/>
                </a:lnTo>
                <a:lnTo>
                  <a:pt x="44313" y="22320"/>
                </a:lnTo>
                <a:lnTo>
                  <a:pt x="44585" y="22374"/>
                </a:lnTo>
                <a:lnTo>
                  <a:pt x="44856" y="22483"/>
                </a:lnTo>
                <a:lnTo>
                  <a:pt x="45345" y="22700"/>
                </a:lnTo>
                <a:lnTo>
                  <a:pt x="45725" y="22863"/>
                </a:lnTo>
                <a:lnTo>
                  <a:pt x="46051" y="23026"/>
                </a:lnTo>
                <a:lnTo>
                  <a:pt x="46703" y="23515"/>
                </a:lnTo>
                <a:lnTo>
                  <a:pt x="46866" y="23678"/>
                </a:lnTo>
                <a:lnTo>
                  <a:pt x="47029" y="23840"/>
                </a:lnTo>
                <a:lnTo>
                  <a:pt x="47300" y="24275"/>
                </a:lnTo>
                <a:lnTo>
                  <a:pt x="47463" y="24764"/>
                </a:lnTo>
                <a:lnTo>
                  <a:pt x="47626" y="25252"/>
                </a:lnTo>
                <a:lnTo>
                  <a:pt x="48006" y="26393"/>
                </a:lnTo>
                <a:lnTo>
                  <a:pt x="48169" y="26773"/>
                </a:lnTo>
                <a:lnTo>
                  <a:pt x="48332" y="27044"/>
                </a:lnTo>
                <a:lnTo>
                  <a:pt x="48603" y="27316"/>
                </a:lnTo>
                <a:lnTo>
                  <a:pt x="48875" y="27587"/>
                </a:lnTo>
                <a:lnTo>
                  <a:pt x="49418" y="28022"/>
                </a:lnTo>
                <a:lnTo>
                  <a:pt x="49581" y="28076"/>
                </a:lnTo>
                <a:lnTo>
                  <a:pt x="49744" y="28185"/>
                </a:lnTo>
                <a:lnTo>
                  <a:pt x="49907" y="28185"/>
                </a:lnTo>
                <a:lnTo>
                  <a:pt x="50124" y="28131"/>
                </a:lnTo>
                <a:lnTo>
                  <a:pt x="50613" y="27913"/>
                </a:lnTo>
                <a:lnTo>
                  <a:pt x="51156" y="27696"/>
                </a:lnTo>
                <a:lnTo>
                  <a:pt x="51536" y="27642"/>
                </a:lnTo>
                <a:lnTo>
                  <a:pt x="51699" y="27587"/>
                </a:lnTo>
                <a:lnTo>
                  <a:pt x="51862" y="27533"/>
                </a:lnTo>
                <a:lnTo>
                  <a:pt x="52079" y="27479"/>
                </a:lnTo>
                <a:lnTo>
                  <a:pt x="52513" y="27479"/>
                </a:lnTo>
                <a:lnTo>
                  <a:pt x="52730" y="27587"/>
                </a:lnTo>
                <a:lnTo>
                  <a:pt x="52893" y="27750"/>
                </a:lnTo>
                <a:lnTo>
                  <a:pt x="53056" y="27913"/>
                </a:lnTo>
                <a:lnTo>
                  <a:pt x="53165" y="28076"/>
                </a:lnTo>
                <a:lnTo>
                  <a:pt x="53219" y="28348"/>
                </a:lnTo>
                <a:lnTo>
                  <a:pt x="53219" y="28782"/>
                </a:lnTo>
                <a:lnTo>
                  <a:pt x="53219" y="29217"/>
                </a:lnTo>
                <a:lnTo>
                  <a:pt x="53165" y="29760"/>
                </a:lnTo>
                <a:lnTo>
                  <a:pt x="53165" y="29977"/>
                </a:lnTo>
                <a:lnTo>
                  <a:pt x="53111" y="30248"/>
                </a:lnTo>
                <a:lnTo>
                  <a:pt x="53056" y="30520"/>
                </a:lnTo>
                <a:lnTo>
                  <a:pt x="53111" y="30846"/>
                </a:lnTo>
                <a:lnTo>
                  <a:pt x="53328" y="31552"/>
                </a:lnTo>
                <a:lnTo>
                  <a:pt x="53708" y="32258"/>
                </a:lnTo>
                <a:lnTo>
                  <a:pt x="53817" y="32475"/>
                </a:lnTo>
                <a:lnTo>
                  <a:pt x="53979" y="32692"/>
                </a:lnTo>
                <a:lnTo>
                  <a:pt x="54197" y="32855"/>
                </a:lnTo>
                <a:lnTo>
                  <a:pt x="54468" y="32964"/>
                </a:lnTo>
                <a:lnTo>
                  <a:pt x="55174" y="33181"/>
                </a:lnTo>
                <a:lnTo>
                  <a:pt x="55500" y="33235"/>
                </a:lnTo>
                <a:lnTo>
                  <a:pt x="55880" y="33289"/>
                </a:lnTo>
                <a:lnTo>
                  <a:pt x="56532" y="33398"/>
                </a:lnTo>
                <a:lnTo>
                  <a:pt x="57238" y="33452"/>
                </a:lnTo>
                <a:lnTo>
                  <a:pt x="57455" y="33507"/>
                </a:lnTo>
                <a:lnTo>
                  <a:pt x="57672" y="33670"/>
                </a:lnTo>
                <a:lnTo>
                  <a:pt x="57889" y="33887"/>
                </a:lnTo>
                <a:lnTo>
                  <a:pt x="57998" y="34104"/>
                </a:lnTo>
                <a:lnTo>
                  <a:pt x="58052" y="34267"/>
                </a:lnTo>
                <a:lnTo>
                  <a:pt x="58052" y="34484"/>
                </a:lnTo>
                <a:lnTo>
                  <a:pt x="58107" y="34919"/>
                </a:lnTo>
                <a:lnTo>
                  <a:pt x="58107" y="35244"/>
                </a:lnTo>
                <a:lnTo>
                  <a:pt x="58052" y="35516"/>
                </a:lnTo>
                <a:lnTo>
                  <a:pt x="57889" y="35733"/>
                </a:lnTo>
                <a:lnTo>
                  <a:pt x="57727" y="35896"/>
                </a:lnTo>
                <a:lnTo>
                  <a:pt x="57509" y="36059"/>
                </a:lnTo>
                <a:lnTo>
                  <a:pt x="57238" y="36168"/>
                </a:lnTo>
                <a:lnTo>
                  <a:pt x="57021" y="36222"/>
                </a:lnTo>
                <a:lnTo>
                  <a:pt x="56749" y="36276"/>
                </a:lnTo>
                <a:lnTo>
                  <a:pt x="56369" y="36330"/>
                </a:lnTo>
                <a:lnTo>
                  <a:pt x="56206" y="36385"/>
                </a:lnTo>
                <a:lnTo>
                  <a:pt x="56097" y="36493"/>
                </a:lnTo>
                <a:lnTo>
                  <a:pt x="55880" y="36602"/>
                </a:lnTo>
                <a:lnTo>
                  <a:pt x="55446" y="36602"/>
                </a:lnTo>
                <a:lnTo>
                  <a:pt x="55228" y="36548"/>
                </a:lnTo>
                <a:lnTo>
                  <a:pt x="54468" y="36330"/>
                </a:lnTo>
                <a:lnTo>
                  <a:pt x="53708" y="36168"/>
                </a:lnTo>
                <a:lnTo>
                  <a:pt x="53328" y="36113"/>
                </a:lnTo>
                <a:lnTo>
                  <a:pt x="53165" y="36059"/>
                </a:lnTo>
                <a:lnTo>
                  <a:pt x="53002" y="36005"/>
                </a:lnTo>
                <a:lnTo>
                  <a:pt x="52839" y="35896"/>
                </a:lnTo>
                <a:lnTo>
                  <a:pt x="52676" y="35842"/>
                </a:lnTo>
                <a:lnTo>
                  <a:pt x="52350" y="35733"/>
                </a:lnTo>
                <a:lnTo>
                  <a:pt x="52025" y="35733"/>
                </a:lnTo>
                <a:lnTo>
                  <a:pt x="51753" y="35787"/>
                </a:lnTo>
                <a:lnTo>
                  <a:pt x="51536" y="35842"/>
                </a:lnTo>
                <a:lnTo>
                  <a:pt x="51373" y="35896"/>
                </a:lnTo>
                <a:lnTo>
                  <a:pt x="51101" y="36113"/>
                </a:lnTo>
                <a:lnTo>
                  <a:pt x="50884" y="36385"/>
                </a:lnTo>
                <a:lnTo>
                  <a:pt x="50667" y="36765"/>
                </a:lnTo>
                <a:lnTo>
                  <a:pt x="50613" y="36982"/>
                </a:lnTo>
                <a:lnTo>
                  <a:pt x="50558" y="37199"/>
                </a:lnTo>
                <a:lnTo>
                  <a:pt x="50504" y="37688"/>
                </a:lnTo>
                <a:lnTo>
                  <a:pt x="50450" y="37960"/>
                </a:lnTo>
                <a:lnTo>
                  <a:pt x="50450" y="38177"/>
                </a:lnTo>
                <a:lnTo>
                  <a:pt x="50504" y="38720"/>
                </a:lnTo>
                <a:lnTo>
                  <a:pt x="50558" y="38991"/>
                </a:lnTo>
                <a:lnTo>
                  <a:pt x="50667" y="39209"/>
                </a:lnTo>
                <a:lnTo>
                  <a:pt x="50776" y="39480"/>
                </a:lnTo>
                <a:lnTo>
                  <a:pt x="50830" y="39752"/>
                </a:lnTo>
                <a:lnTo>
                  <a:pt x="50938" y="40675"/>
                </a:lnTo>
                <a:lnTo>
                  <a:pt x="50993" y="41109"/>
                </a:lnTo>
                <a:lnTo>
                  <a:pt x="50938" y="41598"/>
                </a:lnTo>
                <a:lnTo>
                  <a:pt x="50830" y="41978"/>
                </a:lnTo>
                <a:lnTo>
                  <a:pt x="50667" y="42358"/>
                </a:lnTo>
                <a:lnTo>
                  <a:pt x="50450" y="42684"/>
                </a:lnTo>
                <a:lnTo>
                  <a:pt x="50178" y="43010"/>
                </a:lnTo>
                <a:lnTo>
                  <a:pt x="50070" y="43119"/>
                </a:lnTo>
                <a:lnTo>
                  <a:pt x="49798" y="43119"/>
                </a:lnTo>
                <a:lnTo>
                  <a:pt x="49689" y="43064"/>
                </a:lnTo>
                <a:lnTo>
                  <a:pt x="49364" y="42901"/>
                </a:lnTo>
                <a:lnTo>
                  <a:pt x="49038" y="42793"/>
                </a:lnTo>
                <a:lnTo>
                  <a:pt x="48712" y="42684"/>
                </a:lnTo>
                <a:lnTo>
                  <a:pt x="48169" y="42684"/>
                </a:lnTo>
                <a:lnTo>
                  <a:pt x="47952" y="42630"/>
                </a:lnTo>
                <a:lnTo>
                  <a:pt x="47517" y="42521"/>
                </a:lnTo>
                <a:lnTo>
                  <a:pt x="47029" y="42467"/>
                </a:lnTo>
                <a:lnTo>
                  <a:pt x="46811" y="42521"/>
                </a:lnTo>
                <a:lnTo>
                  <a:pt x="46594" y="42630"/>
                </a:lnTo>
                <a:lnTo>
                  <a:pt x="46323" y="42793"/>
                </a:lnTo>
                <a:lnTo>
                  <a:pt x="45997" y="43064"/>
                </a:lnTo>
                <a:lnTo>
                  <a:pt x="45508" y="43553"/>
                </a:lnTo>
                <a:lnTo>
                  <a:pt x="45236" y="43824"/>
                </a:lnTo>
                <a:lnTo>
                  <a:pt x="45019" y="44096"/>
                </a:lnTo>
                <a:lnTo>
                  <a:pt x="44856" y="44368"/>
                </a:lnTo>
                <a:lnTo>
                  <a:pt x="44693" y="44748"/>
                </a:lnTo>
                <a:lnTo>
                  <a:pt x="44639" y="45182"/>
                </a:lnTo>
                <a:lnTo>
                  <a:pt x="44639" y="45617"/>
                </a:lnTo>
                <a:lnTo>
                  <a:pt x="44693" y="46051"/>
                </a:lnTo>
                <a:lnTo>
                  <a:pt x="44802" y="46485"/>
                </a:lnTo>
                <a:lnTo>
                  <a:pt x="44965" y="46974"/>
                </a:lnTo>
                <a:lnTo>
                  <a:pt x="45074" y="47517"/>
                </a:lnTo>
                <a:lnTo>
                  <a:pt x="45128" y="47952"/>
                </a:lnTo>
                <a:lnTo>
                  <a:pt x="45074" y="48440"/>
                </a:lnTo>
                <a:lnTo>
                  <a:pt x="44856" y="48820"/>
                </a:lnTo>
                <a:lnTo>
                  <a:pt x="44639" y="49201"/>
                </a:lnTo>
                <a:lnTo>
                  <a:pt x="44531" y="49364"/>
                </a:lnTo>
                <a:lnTo>
                  <a:pt x="44368" y="49472"/>
                </a:lnTo>
                <a:lnTo>
                  <a:pt x="44205" y="49472"/>
                </a:lnTo>
                <a:lnTo>
                  <a:pt x="43987" y="49418"/>
                </a:lnTo>
                <a:lnTo>
                  <a:pt x="43825" y="49309"/>
                </a:lnTo>
                <a:lnTo>
                  <a:pt x="43607" y="49255"/>
                </a:lnTo>
                <a:lnTo>
                  <a:pt x="43444" y="49255"/>
                </a:lnTo>
                <a:lnTo>
                  <a:pt x="43227" y="49364"/>
                </a:lnTo>
                <a:lnTo>
                  <a:pt x="43064" y="49472"/>
                </a:lnTo>
                <a:lnTo>
                  <a:pt x="42956" y="49472"/>
                </a:lnTo>
                <a:lnTo>
                  <a:pt x="42847" y="49418"/>
                </a:lnTo>
                <a:lnTo>
                  <a:pt x="42684" y="49255"/>
                </a:lnTo>
                <a:lnTo>
                  <a:pt x="42630" y="49146"/>
                </a:lnTo>
                <a:lnTo>
                  <a:pt x="42467" y="48983"/>
                </a:lnTo>
                <a:lnTo>
                  <a:pt x="42304" y="48875"/>
                </a:lnTo>
                <a:lnTo>
                  <a:pt x="42141" y="48820"/>
                </a:lnTo>
                <a:lnTo>
                  <a:pt x="41598" y="48820"/>
                </a:lnTo>
                <a:lnTo>
                  <a:pt x="41435" y="48766"/>
                </a:lnTo>
                <a:lnTo>
                  <a:pt x="40946" y="48766"/>
                </a:lnTo>
                <a:lnTo>
                  <a:pt x="40566" y="48712"/>
                </a:lnTo>
                <a:lnTo>
                  <a:pt x="40295" y="48658"/>
                </a:lnTo>
                <a:lnTo>
                  <a:pt x="39752" y="48658"/>
                </a:lnTo>
                <a:lnTo>
                  <a:pt x="39426" y="48603"/>
                </a:lnTo>
                <a:lnTo>
                  <a:pt x="39209" y="48549"/>
                </a:lnTo>
                <a:lnTo>
                  <a:pt x="39046" y="48603"/>
                </a:lnTo>
                <a:lnTo>
                  <a:pt x="38937" y="48658"/>
                </a:lnTo>
                <a:lnTo>
                  <a:pt x="38937" y="48820"/>
                </a:lnTo>
                <a:lnTo>
                  <a:pt x="38991" y="48929"/>
                </a:lnTo>
                <a:lnTo>
                  <a:pt x="39154" y="49201"/>
                </a:lnTo>
                <a:lnTo>
                  <a:pt x="39209" y="49364"/>
                </a:lnTo>
                <a:lnTo>
                  <a:pt x="39209" y="49472"/>
                </a:lnTo>
                <a:lnTo>
                  <a:pt x="39154" y="49526"/>
                </a:lnTo>
                <a:lnTo>
                  <a:pt x="39100" y="49581"/>
                </a:lnTo>
                <a:lnTo>
                  <a:pt x="39046" y="49526"/>
                </a:lnTo>
                <a:lnTo>
                  <a:pt x="38883" y="49418"/>
                </a:lnTo>
                <a:lnTo>
                  <a:pt x="38720" y="49255"/>
                </a:lnTo>
                <a:lnTo>
                  <a:pt x="38557" y="49146"/>
                </a:lnTo>
                <a:lnTo>
                  <a:pt x="38394" y="49092"/>
                </a:lnTo>
                <a:lnTo>
                  <a:pt x="38231" y="49038"/>
                </a:lnTo>
                <a:lnTo>
                  <a:pt x="38068" y="49092"/>
                </a:lnTo>
                <a:lnTo>
                  <a:pt x="37851" y="49146"/>
                </a:lnTo>
                <a:lnTo>
                  <a:pt x="37634" y="49146"/>
                </a:lnTo>
                <a:lnTo>
                  <a:pt x="37417" y="49201"/>
                </a:lnTo>
                <a:lnTo>
                  <a:pt x="37308" y="49255"/>
                </a:lnTo>
                <a:lnTo>
                  <a:pt x="37199" y="49364"/>
                </a:lnTo>
                <a:lnTo>
                  <a:pt x="36982" y="49526"/>
                </a:lnTo>
                <a:lnTo>
                  <a:pt x="36765" y="49744"/>
                </a:lnTo>
                <a:lnTo>
                  <a:pt x="36982" y="49744"/>
                </a:lnTo>
                <a:lnTo>
                  <a:pt x="37199" y="49689"/>
                </a:lnTo>
                <a:lnTo>
                  <a:pt x="37417" y="49689"/>
                </a:lnTo>
                <a:lnTo>
                  <a:pt x="37634" y="49798"/>
                </a:lnTo>
                <a:lnTo>
                  <a:pt x="37417" y="49907"/>
                </a:lnTo>
                <a:lnTo>
                  <a:pt x="37145" y="50015"/>
                </a:lnTo>
                <a:lnTo>
                  <a:pt x="36874" y="50124"/>
                </a:lnTo>
                <a:lnTo>
                  <a:pt x="36656" y="50287"/>
                </a:lnTo>
                <a:lnTo>
                  <a:pt x="36602" y="50287"/>
                </a:lnTo>
                <a:lnTo>
                  <a:pt x="36548" y="50178"/>
                </a:lnTo>
                <a:lnTo>
                  <a:pt x="36548" y="50124"/>
                </a:lnTo>
                <a:lnTo>
                  <a:pt x="36765" y="49744"/>
                </a:lnTo>
                <a:lnTo>
                  <a:pt x="36548" y="49744"/>
                </a:lnTo>
                <a:lnTo>
                  <a:pt x="36276" y="49798"/>
                </a:lnTo>
                <a:lnTo>
                  <a:pt x="35896" y="50015"/>
                </a:lnTo>
                <a:lnTo>
                  <a:pt x="35733" y="50124"/>
                </a:lnTo>
                <a:lnTo>
                  <a:pt x="35570" y="50287"/>
                </a:lnTo>
                <a:lnTo>
                  <a:pt x="35516" y="50450"/>
                </a:lnTo>
                <a:lnTo>
                  <a:pt x="35570" y="50667"/>
                </a:lnTo>
                <a:lnTo>
                  <a:pt x="35570" y="50830"/>
                </a:lnTo>
                <a:lnTo>
                  <a:pt x="35570" y="50993"/>
                </a:lnTo>
                <a:lnTo>
                  <a:pt x="35570" y="51319"/>
                </a:lnTo>
                <a:lnTo>
                  <a:pt x="35516" y="51481"/>
                </a:lnTo>
                <a:lnTo>
                  <a:pt x="35407" y="51644"/>
                </a:lnTo>
                <a:lnTo>
                  <a:pt x="35353" y="51807"/>
                </a:lnTo>
                <a:lnTo>
                  <a:pt x="35299" y="51970"/>
                </a:lnTo>
                <a:lnTo>
                  <a:pt x="35082" y="52893"/>
                </a:lnTo>
                <a:lnTo>
                  <a:pt x="34973" y="53328"/>
                </a:lnTo>
                <a:lnTo>
                  <a:pt x="34756" y="53708"/>
                </a:lnTo>
                <a:lnTo>
                  <a:pt x="34593" y="53871"/>
                </a:lnTo>
                <a:lnTo>
                  <a:pt x="34430" y="53979"/>
                </a:lnTo>
                <a:lnTo>
                  <a:pt x="34213" y="54034"/>
                </a:lnTo>
                <a:lnTo>
                  <a:pt x="34050" y="54034"/>
                </a:lnTo>
                <a:lnTo>
                  <a:pt x="33670" y="53871"/>
                </a:lnTo>
                <a:lnTo>
                  <a:pt x="33344" y="53545"/>
                </a:lnTo>
                <a:lnTo>
                  <a:pt x="33018" y="53273"/>
                </a:lnTo>
                <a:lnTo>
                  <a:pt x="32855" y="53165"/>
                </a:lnTo>
                <a:lnTo>
                  <a:pt x="32638" y="53056"/>
                </a:lnTo>
                <a:lnTo>
                  <a:pt x="32203" y="52839"/>
                </a:lnTo>
                <a:lnTo>
                  <a:pt x="31769" y="52622"/>
                </a:lnTo>
                <a:lnTo>
                  <a:pt x="31606" y="52459"/>
                </a:lnTo>
                <a:lnTo>
                  <a:pt x="31443" y="52350"/>
                </a:lnTo>
                <a:lnTo>
                  <a:pt x="31226" y="52024"/>
                </a:lnTo>
                <a:lnTo>
                  <a:pt x="30846" y="51264"/>
                </a:lnTo>
                <a:lnTo>
                  <a:pt x="30574" y="50884"/>
                </a:lnTo>
                <a:lnTo>
                  <a:pt x="30248" y="50613"/>
                </a:lnTo>
                <a:lnTo>
                  <a:pt x="29868" y="50450"/>
                </a:lnTo>
                <a:lnTo>
                  <a:pt x="29434" y="50341"/>
                </a:lnTo>
                <a:lnTo>
                  <a:pt x="29054" y="50287"/>
                </a:lnTo>
                <a:lnTo>
                  <a:pt x="28891" y="50287"/>
                </a:lnTo>
                <a:lnTo>
                  <a:pt x="28674" y="50232"/>
                </a:lnTo>
                <a:lnTo>
                  <a:pt x="28456" y="50124"/>
                </a:lnTo>
                <a:lnTo>
                  <a:pt x="28239" y="50178"/>
                </a:lnTo>
                <a:lnTo>
                  <a:pt x="28022" y="50232"/>
                </a:lnTo>
                <a:lnTo>
                  <a:pt x="27805" y="50341"/>
                </a:lnTo>
                <a:lnTo>
                  <a:pt x="27642" y="50558"/>
                </a:lnTo>
                <a:lnTo>
                  <a:pt x="27425" y="50775"/>
                </a:lnTo>
                <a:lnTo>
                  <a:pt x="27262" y="50993"/>
                </a:lnTo>
                <a:lnTo>
                  <a:pt x="27153" y="51264"/>
                </a:lnTo>
                <a:lnTo>
                  <a:pt x="27099" y="51373"/>
                </a:lnTo>
                <a:lnTo>
                  <a:pt x="27099" y="51536"/>
                </a:lnTo>
                <a:lnTo>
                  <a:pt x="27153" y="51753"/>
                </a:lnTo>
                <a:lnTo>
                  <a:pt x="27207" y="52079"/>
                </a:lnTo>
                <a:lnTo>
                  <a:pt x="27207" y="52350"/>
                </a:lnTo>
                <a:lnTo>
                  <a:pt x="27153" y="52568"/>
                </a:lnTo>
                <a:lnTo>
                  <a:pt x="27044" y="52839"/>
                </a:lnTo>
                <a:lnTo>
                  <a:pt x="26719" y="53273"/>
                </a:lnTo>
                <a:lnTo>
                  <a:pt x="26393" y="53708"/>
                </a:lnTo>
                <a:lnTo>
                  <a:pt x="26013" y="54142"/>
                </a:lnTo>
                <a:lnTo>
                  <a:pt x="25578" y="54468"/>
                </a:lnTo>
                <a:lnTo>
                  <a:pt x="25361" y="54685"/>
                </a:lnTo>
                <a:lnTo>
                  <a:pt x="25035" y="54740"/>
                </a:lnTo>
                <a:lnTo>
                  <a:pt x="24981" y="54848"/>
                </a:lnTo>
                <a:lnTo>
                  <a:pt x="24872" y="54903"/>
                </a:lnTo>
                <a:lnTo>
                  <a:pt x="24655" y="54848"/>
                </a:lnTo>
                <a:lnTo>
                  <a:pt x="24601" y="54794"/>
                </a:lnTo>
                <a:lnTo>
                  <a:pt x="24601" y="54740"/>
                </a:lnTo>
                <a:lnTo>
                  <a:pt x="24601" y="54685"/>
                </a:lnTo>
                <a:lnTo>
                  <a:pt x="24709" y="54631"/>
                </a:lnTo>
                <a:lnTo>
                  <a:pt x="24709" y="54414"/>
                </a:lnTo>
                <a:lnTo>
                  <a:pt x="24655" y="54305"/>
                </a:lnTo>
                <a:lnTo>
                  <a:pt x="24601" y="54251"/>
                </a:lnTo>
                <a:lnTo>
                  <a:pt x="24329" y="54088"/>
                </a:lnTo>
                <a:lnTo>
                  <a:pt x="24112" y="53925"/>
                </a:lnTo>
                <a:lnTo>
                  <a:pt x="23569" y="53654"/>
                </a:lnTo>
                <a:lnTo>
                  <a:pt x="23352" y="53491"/>
                </a:lnTo>
                <a:lnTo>
                  <a:pt x="23135" y="53273"/>
                </a:lnTo>
                <a:lnTo>
                  <a:pt x="23026" y="53111"/>
                </a:lnTo>
                <a:lnTo>
                  <a:pt x="22863" y="53002"/>
                </a:lnTo>
                <a:lnTo>
                  <a:pt x="22646" y="52893"/>
                </a:lnTo>
                <a:lnTo>
                  <a:pt x="22483" y="52948"/>
                </a:lnTo>
                <a:lnTo>
                  <a:pt x="22103" y="52948"/>
                </a:lnTo>
                <a:lnTo>
                  <a:pt x="21886" y="52730"/>
                </a:lnTo>
                <a:lnTo>
                  <a:pt x="21668" y="52568"/>
                </a:lnTo>
                <a:lnTo>
                  <a:pt x="21505" y="52405"/>
                </a:lnTo>
                <a:lnTo>
                  <a:pt x="21343" y="52296"/>
                </a:lnTo>
                <a:lnTo>
                  <a:pt x="21125" y="52242"/>
                </a:lnTo>
                <a:lnTo>
                  <a:pt x="20854" y="52242"/>
                </a:lnTo>
                <a:lnTo>
                  <a:pt x="20582" y="52296"/>
                </a:lnTo>
                <a:lnTo>
                  <a:pt x="20148" y="52513"/>
                </a:lnTo>
                <a:lnTo>
                  <a:pt x="19985" y="52676"/>
                </a:lnTo>
                <a:lnTo>
                  <a:pt x="19931" y="52730"/>
                </a:lnTo>
                <a:lnTo>
                  <a:pt x="19931" y="52893"/>
                </a:lnTo>
                <a:lnTo>
                  <a:pt x="19931" y="53002"/>
                </a:lnTo>
                <a:lnTo>
                  <a:pt x="19876" y="53056"/>
                </a:lnTo>
                <a:lnTo>
                  <a:pt x="19822" y="53056"/>
                </a:lnTo>
                <a:lnTo>
                  <a:pt x="19713" y="53002"/>
                </a:lnTo>
                <a:lnTo>
                  <a:pt x="18519" y="52350"/>
                </a:lnTo>
                <a:lnTo>
                  <a:pt x="18193" y="52133"/>
                </a:lnTo>
                <a:lnTo>
                  <a:pt x="18030" y="52024"/>
                </a:lnTo>
                <a:lnTo>
                  <a:pt x="17487" y="52024"/>
                </a:lnTo>
                <a:lnTo>
                  <a:pt x="17215" y="51916"/>
                </a:lnTo>
                <a:lnTo>
                  <a:pt x="16944" y="51753"/>
                </a:lnTo>
                <a:lnTo>
                  <a:pt x="16672" y="51590"/>
                </a:lnTo>
                <a:lnTo>
                  <a:pt x="15586" y="50667"/>
                </a:lnTo>
                <a:lnTo>
                  <a:pt x="15098" y="50178"/>
                </a:lnTo>
                <a:lnTo>
                  <a:pt x="14554" y="49689"/>
                </a:lnTo>
                <a:lnTo>
                  <a:pt x="14283" y="49418"/>
                </a:lnTo>
                <a:lnTo>
                  <a:pt x="14066" y="49092"/>
                </a:lnTo>
                <a:lnTo>
                  <a:pt x="13849" y="48820"/>
                </a:lnTo>
                <a:lnTo>
                  <a:pt x="13686" y="48658"/>
                </a:lnTo>
                <a:lnTo>
                  <a:pt x="13468" y="48603"/>
                </a:lnTo>
                <a:lnTo>
                  <a:pt x="13034" y="48386"/>
                </a:lnTo>
                <a:lnTo>
                  <a:pt x="12600" y="48223"/>
                </a:lnTo>
                <a:lnTo>
                  <a:pt x="12111" y="48115"/>
                </a:lnTo>
                <a:lnTo>
                  <a:pt x="11676" y="47952"/>
                </a:lnTo>
                <a:lnTo>
                  <a:pt x="11513" y="47897"/>
                </a:lnTo>
                <a:lnTo>
                  <a:pt x="11405" y="47952"/>
                </a:lnTo>
                <a:lnTo>
                  <a:pt x="11133" y="48115"/>
                </a:lnTo>
                <a:lnTo>
                  <a:pt x="10916" y="48332"/>
                </a:lnTo>
                <a:lnTo>
                  <a:pt x="10807" y="48549"/>
                </a:lnTo>
                <a:lnTo>
                  <a:pt x="10699" y="48820"/>
                </a:lnTo>
                <a:lnTo>
                  <a:pt x="10590" y="49092"/>
                </a:lnTo>
                <a:lnTo>
                  <a:pt x="10482" y="49201"/>
                </a:lnTo>
                <a:lnTo>
                  <a:pt x="10319" y="49255"/>
                </a:lnTo>
                <a:lnTo>
                  <a:pt x="10047" y="49255"/>
                </a:lnTo>
                <a:lnTo>
                  <a:pt x="9667" y="49201"/>
                </a:lnTo>
                <a:lnTo>
                  <a:pt x="9233" y="49092"/>
                </a:lnTo>
                <a:lnTo>
                  <a:pt x="8472" y="48766"/>
                </a:lnTo>
                <a:lnTo>
                  <a:pt x="8147" y="48549"/>
                </a:lnTo>
                <a:lnTo>
                  <a:pt x="7766" y="48332"/>
                </a:lnTo>
                <a:lnTo>
                  <a:pt x="7603" y="48223"/>
                </a:lnTo>
                <a:lnTo>
                  <a:pt x="7386" y="48169"/>
                </a:lnTo>
                <a:lnTo>
                  <a:pt x="7169" y="48169"/>
                </a:lnTo>
                <a:lnTo>
                  <a:pt x="6898" y="48223"/>
                </a:lnTo>
                <a:lnTo>
                  <a:pt x="6680" y="48277"/>
                </a:lnTo>
                <a:lnTo>
                  <a:pt x="6517" y="48277"/>
                </a:lnTo>
                <a:lnTo>
                  <a:pt x="6409" y="48332"/>
                </a:lnTo>
                <a:lnTo>
                  <a:pt x="6300" y="48386"/>
                </a:lnTo>
                <a:lnTo>
                  <a:pt x="6137" y="48332"/>
                </a:lnTo>
                <a:lnTo>
                  <a:pt x="6029" y="48277"/>
                </a:lnTo>
                <a:lnTo>
                  <a:pt x="5866" y="48277"/>
                </a:lnTo>
                <a:lnTo>
                  <a:pt x="5703" y="48440"/>
                </a:lnTo>
                <a:lnTo>
                  <a:pt x="5649" y="48549"/>
                </a:lnTo>
                <a:lnTo>
                  <a:pt x="5594" y="48603"/>
                </a:lnTo>
                <a:lnTo>
                  <a:pt x="5594" y="48712"/>
                </a:lnTo>
                <a:lnTo>
                  <a:pt x="5649" y="48875"/>
                </a:lnTo>
                <a:lnTo>
                  <a:pt x="5703" y="49038"/>
                </a:lnTo>
                <a:lnTo>
                  <a:pt x="5649" y="49092"/>
                </a:lnTo>
                <a:lnTo>
                  <a:pt x="5594" y="49201"/>
                </a:lnTo>
                <a:lnTo>
                  <a:pt x="5323" y="49418"/>
                </a:lnTo>
                <a:lnTo>
                  <a:pt x="5051" y="49635"/>
                </a:lnTo>
                <a:lnTo>
                  <a:pt x="4780" y="49798"/>
                </a:lnTo>
                <a:lnTo>
                  <a:pt x="4617" y="49961"/>
                </a:lnTo>
                <a:lnTo>
                  <a:pt x="4562" y="50124"/>
                </a:lnTo>
                <a:lnTo>
                  <a:pt x="4508" y="50341"/>
                </a:lnTo>
                <a:lnTo>
                  <a:pt x="4345" y="50613"/>
                </a:lnTo>
                <a:lnTo>
                  <a:pt x="4128" y="51047"/>
                </a:lnTo>
                <a:lnTo>
                  <a:pt x="3965" y="51427"/>
                </a:lnTo>
                <a:lnTo>
                  <a:pt x="3965" y="51644"/>
                </a:lnTo>
                <a:lnTo>
                  <a:pt x="4019" y="51862"/>
                </a:lnTo>
                <a:lnTo>
                  <a:pt x="4074" y="52024"/>
                </a:lnTo>
                <a:lnTo>
                  <a:pt x="4019" y="52296"/>
                </a:lnTo>
                <a:lnTo>
                  <a:pt x="3856" y="52568"/>
                </a:lnTo>
                <a:lnTo>
                  <a:pt x="3748" y="52730"/>
                </a:lnTo>
                <a:lnTo>
                  <a:pt x="3585" y="52730"/>
                </a:lnTo>
                <a:lnTo>
                  <a:pt x="3531" y="52785"/>
                </a:lnTo>
                <a:lnTo>
                  <a:pt x="3422" y="52785"/>
                </a:lnTo>
                <a:lnTo>
                  <a:pt x="3422" y="52893"/>
                </a:lnTo>
                <a:lnTo>
                  <a:pt x="3422" y="52948"/>
                </a:lnTo>
                <a:lnTo>
                  <a:pt x="3476" y="53165"/>
                </a:lnTo>
                <a:lnTo>
                  <a:pt x="3531" y="53382"/>
                </a:lnTo>
                <a:lnTo>
                  <a:pt x="3476" y="53545"/>
                </a:lnTo>
                <a:lnTo>
                  <a:pt x="3422" y="53708"/>
                </a:lnTo>
                <a:lnTo>
                  <a:pt x="3259" y="53979"/>
                </a:lnTo>
                <a:lnTo>
                  <a:pt x="2988" y="54197"/>
                </a:lnTo>
                <a:lnTo>
                  <a:pt x="2770" y="54414"/>
                </a:lnTo>
                <a:lnTo>
                  <a:pt x="2553" y="54685"/>
                </a:lnTo>
                <a:lnTo>
                  <a:pt x="2445" y="54957"/>
                </a:lnTo>
                <a:lnTo>
                  <a:pt x="2390" y="55228"/>
                </a:lnTo>
                <a:lnTo>
                  <a:pt x="2336" y="55391"/>
                </a:lnTo>
                <a:lnTo>
                  <a:pt x="2282" y="55554"/>
                </a:lnTo>
                <a:lnTo>
                  <a:pt x="2227" y="55663"/>
                </a:lnTo>
                <a:lnTo>
                  <a:pt x="2119" y="55771"/>
                </a:lnTo>
                <a:lnTo>
                  <a:pt x="1847" y="55989"/>
                </a:lnTo>
                <a:lnTo>
                  <a:pt x="1630" y="56260"/>
                </a:lnTo>
                <a:lnTo>
                  <a:pt x="1467" y="56532"/>
                </a:lnTo>
                <a:lnTo>
                  <a:pt x="1304" y="56858"/>
                </a:lnTo>
                <a:lnTo>
                  <a:pt x="1141" y="57238"/>
                </a:lnTo>
                <a:lnTo>
                  <a:pt x="978" y="57455"/>
                </a:lnTo>
                <a:lnTo>
                  <a:pt x="815" y="57564"/>
                </a:lnTo>
                <a:lnTo>
                  <a:pt x="653" y="57726"/>
                </a:lnTo>
                <a:lnTo>
                  <a:pt x="490" y="57889"/>
                </a:lnTo>
                <a:lnTo>
                  <a:pt x="327" y="58215"/>
                </a:lnTo>
                <a:lnTo>
                  <a:pt x="218" y="58704"/>
                </a:lnTo>
                <a:lnTo>
                  <a:pt x="109" y="58921"/>
                </a:lnTo>
                <a:lnTo>
                  <a:pt x="1" y="59138"/>
                </a:lnTo>
                <a:lnTo>
                  <a:pt x="1" y="59247"/>
                </a:lnTo>
                <a:lnTo>
                  <a:pt x="1" y="59356"/>
                </a:lnTo>
                <a:lnTo>
                  <a:pt x="164" y="59899"/>
                </a:lnTo>
                <a:lnTo>
                  <a:pt x="272" y="60496"/>
                </a:lnTo>
                <a:lnTo>
                  <a:pt x="435" y="60876"/>
                </a:lnTo>
                <a:lnTo>
                  <a:pt x="598" y="61256"/>
                </a:lnTo>
                <a:lnTo>
                  <a:pt x="978" y="61962"/>
                </a:lnTo>
                <a:lnTo>
                  <a:pt x="1141" y="62234"/>
                </a:lnTo>
                <a:lnTo>
                  <a:pt x="1358" y="62451"/>
                </a:lnTo>
                <a:lnTo>
                  <a:pt x="1902" y="62885"/>
                </a:lnTo>
                <a:lnTo>
                  <a:pt x="2282" y="63157"/>
                </a:lnTo>
                <a:lnTo>
                  <a:pt x="2770" y="63320"/>
                </a:lnTo>
                <a:lnTo>
                  <a:pt x="3205" y="63428"/>
                </a:lnTo>
                <a:lnTo>
                  <a:pt x="3422" y="63483"/>
                </a:lnTo>
                <a:lnTo>
                  <a:pt x="3639" y="63591"/>
                </a:lnTo>
                <a:lnTo>
                  <a:pt x="3856" y="63700"/>
                </a:lnTo>
                <a:lnTo>
                  <a:pt x="4128" y="63700"/>
                </a:lnTo>
                <a:lnTo>
                  <a:pt x="4345" y="63591"/>
                </a:lnTo>
                <a:lnTo>
                  <a:pt x="4562" y="63483"/>
                </a:lnTo>
                <a:lnTo>
                  <a:pt x="5649" y="62614"/>
                </a:lnTo>
                <a:lnTo>
                  <a:pt x="6192" y="62234"/>
                </a:lnTo>
                <a:lnTo>
                  <a:pt x="6680" y="61854"/>
                </a:lnTo>
                <a:lnTo>
                  <a:pt x="7278" y="61365"/>
                </a:lnTo>
                <a:lnTo>
                  <a:pt x="7875" y="60876"/>
                </a:lnTo>
                <a:lnTo>
                  <a:pt x="8309" y="60605"/>
                </a:lnTo>
                <a:lnTo>
                  <a:pt x="8744" y="60279"/>
                </a:lnTo>
                <a:lnTo>
                  <a:pt x="9884" y="59410"/>
                </a:lnTo>
                <a:lnTo>
                  <a:pt x="9993" y="59301"/>
                </a:lnTo>
                <a:lnTo>
                  <a:pt x="9939" y="59193"/>
                </a:lnTo>
                <a:lnTo>
                  <a:pt x="9884" y="59084"/>
                </a:lnTo>
                <a:lnTo>
                  <a:pt x="9884" y="59030"/>
                </a:lnTo>
                <a:lnTo>
                  <a:pt x="9939" y="58975"/>
                </a:lnTo>
                <a:lnTo>
                  <a:pt x="10047" y="58975"/>
                </a:lnTo>
                <a:lnTo>
                  <a:pt x="10210" y="58921"/>
                </a:lnTo>
                <a:lnTo>
                  <a:pt x="10645" y="58867"/>
                </a:lnTo>
                <a:lnTo>
                  <a:pt x="11025" y="58813"/>
                </a:lnTo>
                <a:lnTo>
                  <a:pt x="11459" y="58867"/>
                </a:lnTo>
                <a:lnTo>
                  <a:pt x="11839" y="58975"/>
                </a:lnTo>
                <a:lnTo>
                  <a:pt x="12219" y="59138"/>
                </a:lnTo>
                <a:lnTo>
                  <a:pt x="12382" y="59247"/>
                </a:lnTo>
                <a:lnTo>
                  <a:pt x="12491" y="59356"/>
                </a:lnTo>
                <a:lnTo>
                  <a:pt x="12871" y="59844"/>
                </a:lnTo>
                <a:lnTo>
                  <a:pt x="13305" y="60224"/>
                </a:lnTo>
                <a:lnTo>
                  <a:pt x="13414" y="60333"/>
                </a:lnTo>
                <a:lnTo>
                  <a:pt x="13577" y="60442"/>
                </a:lnTo>
                <a:lnTo>
                  <a:pt x="13740" y="60442"/>
                </a:lnTo>
                <a:lnTo>
                  <a:pt x="13903" y="60387"/>
                </a:lnTo>
                <a:lnTo>
                  <a:pt x="14011" y="60333"/>
                </a:lnTo>
                <a:lnTo>
                  <a:pt x="14066" y="60387"/>
                </a:lnTo>
                <a:lnTo>
                  <a:pt x="14066" y="60442"/>
                </a:lnTo>
                <a:lnTo>
                  <a:pt x="14120" y="60496"/>
                </a:lnTo>
                <a:lnTo>
                  <a:pt x="14120" y="60767"/>
                </a:lnTo>
                <a:lnTo>
                  <a:pt x="14174" y="60985"/>
                </a:lnTo>
                <a:lnTo>
                  <a:pt x="14229" y="61202"/>
                </a:lnTo>
                <a:lnTo>
                  <a:pt x="14229" y="61473"/>
                </a:lnTo>
                <a:lnTo>
                  <a:pt x="14229" y="61582"/>
                </a:lnTo>
                <a:lnTo>
                  <a:pt x="14283" y="61691"/>
                </a:lnTo>
                <a:lnTo>
                  <a:pt x="15369" y="61691"/>
                </a:lnTo>
                <a:lnTo>
                  <a:pt x="15695" y="61582"/>
                </a:lnTo>
                <a:lnTo>
                  <a:pt x="15803" y="61582"/>
                </a:lnTo>
                <a:lnTo>
                  <a:pt x="15803" y="61473"/>
                </a:lnTo>
                <a:lnTo>
                  <a:pt x="15749" y="61365"/>
                </a:lnTo>
                <a:lnTo>
                  <a:pt x="15532" y="61311"/>
                </a:lnTo>
                <a:lnTo>
                  <a:pt x="15260" y="61202"/>
                </a:lnTo>
                <a:lnTo>
                  <a:pt x="15043" y="61093"/>
                </a:lnTo>
                <a:lnTo>
                  <a:pt x="14826" y="60985"/>
                </a:lnTo>
                <a:lnTo>
                  <a:pt x="15098" y="60822"/>
                </a:lnTo>
                <a:lnTo>
                  <a:pt x="15206" y="60767"/>
                </a:lnTo>
                <a:lnTo>
                  <a:pt x="15260" y="60605"/>
                </a:lnTo>
                <a:lnTo>
                  <a:pt x="15369" y="60550"/>
                </a:lnTo>
                <a:lnTo>
                  <a:pt x="15586" y="60442"/>
                </a:lnTo>
                <a:lnTo>
                  <a:pt x="15858" y="60442"/>
                </a:lnTo>
                <a:lnTo>
                  <a:pt x="15966" y="60496"/>
                </a:lnTo>
                <a:lnTo>
                  <a:pt x="16021" y="60605"/>
                </a:lnTo>
                <a:lnTo>
                  <a:pt x="15966" y="60713"/>
                </a:lnTo>
                <a:lnTo>
                  <a:pt x="15912" y="60767"/>
                </a:lnTo>
                <a:lnTo>
                  <a:pt x="15803" y="60822"/>
                </a:lnTo>
                <a:lnTo>
                  <a:pt x="15858" y="60930"/>
                </a:lnTo>
                <a:lnTo>
                  <a:pt x="16781" y="60767"/>
                </a:lnTo>
                <a:lnTo>
                  <a:pt x="17270" y="60713"/>
                </a:lnTo>
                <a:lnTo>
                  <a:pt x="17758" y="60659"/>
                </a:lnTo>
                <a:lnTo>
                  <a:pt x="17867" y="60550"/>
                </a:lnTo>
                <a:lnTo>
                  <a:pt x="17976" y="60550"/>
                </a:lnTo>
                <a:lnTo>
                  <a:pt x="18084" y="60605"/>
                </a:lnTo>
                <a:lnTo>
                  <a:pt x="18193" y="60550"/>
                </a:lnTo>
                <a:lnTo>
                  <a:pt x="18356" y="60550"/>
                </a:lnTo>
                <a:lnTo>
                  <a:pt x="18519" y="60496"/>
                </a:lnTo>
                <a:lnTo>
                  <a:pt x="18627" y="60496"/>
                </a:lnTo>
                <a:lnTo>
                  <a:pt x="18790" y="60550"/>
                </a:lnTo>
                <a:lnTo>
                  <a:pt x="18899" y="60496"/>
                </a:lnTo>
                <a:lnTo>
                  <a:pt x="19225" y="60442"/>
                </a:lnTo>
                <a:lnTo>
                  <a:pt x="19496" y="60496"/>
                </a:lnTo>
                <a:lnTo>
                  <a:pt x="19768" y="60659"/>
                </a:lnTo>
                <a:lnTo>
                  <a:pt x="19931" y="60930"/>
                </a:lnTo>
                <a:lnTo>
                  <a:pt x="19985" y="61202"/>
                </a:lnTo>
                <a:lnTo>
                  <a:pt x="20039" y="61473"/>
                </a:lnTo>
                <a:lnTo>
                  <a:pt x="20202" y="61908"/>
                </a:lnTo>
                <a:lnTo>
                  <a:pt x="20365" y="62397"/>
                </a:lnTo>
                <a:lnTo>
                  <a:pt x="20528" y="62831"/>
                </a:lnTo>
                <a:lnTo>
                  <a:pt x="20691" y="63265"/>
                </a:lnTo>
                <a:lnTo>
                  <a:pt x="21017" y="63754"/>
                </a:lnTo>
                <a:lnTo>
                  <a:pt x="21397" y="64189"/>
                </a:lnTo>
                <a:lnTo>
                  <a:pt x="21614" y="64406"/>
                </a:lnTo>
                <a:lnTo>
                  <a:pt x="21831" y="64569"/>
                </a:lnTo>
                <a:lnTo>
                  <a:pt x="22103" y="64677"/>
                </a:lnTo>
                <a:lnTo>
                  <a:pt x="22374" y="64786"/>
                </a:lnTo>
                <a:lnTo>
                  <a:pt x="22917" y="65003"/>
                </a:lnTo>
                <a:lnTo>
                  <a:pt x="23135" y="65166"/>
                </a:lnTo>
                <a:lnTo>
                  <a:pt x="23352" y="65329"/>
                </a:lnTo>
                <a:lnTo>
                  <a:pt x="23569" y="65546"/>
                </a:lnTo>
                <a:lnTo>
                  <a:pt x="23786" y="65709"/>
                </a:lnTo>
                <a:lnTo>
                  <a:pt x="24003" y="65818"/>
                </a:lnTo>
                <a:lnTo>
                  <a:pt x="24275" y="65872"/>
                </a:lnTo>
                <a:lnTo>
                  <a:pt x="24764" y="65981"/>
                </a:lnTo>
                <a:lnTo>
                  <a:pt x="25252" y="65981"/>
                </a:lnTo>
                <a:lnTo>
                  <a:pt x="25904" y="66035"/>
                </a:lnTo>
                <a:lnTo>
                  <a:pt x="26230" y="65981"/>
                </a:lnTo>
                <a:lnTo>
                  <a:pt x="26501" y="65926"/>
                </a:lnTo>
                <a:lnTo>
                  <a:pt x="26719" y="65926"/>
                </a:lnTo>
                <a:lnTo>
                  <a:pt x="26936" y="65872"/>
                </a:lnTo>
                <a:lnTo>
                  <a:pt x="27533" y="65709"/>
                </a:lnTo>
                <a:lnTo>
                  <a:pt x="28131" y="65709"/>
                </a:lnTo>
                <a:lnTo>
                  <a:pt x="28293" y="65655"/>
                </a:lnTo>
                <a:lnTo>
                  <a:pt x="28402" y="65546"/>
                </a:lnTo>
                <a:lnTo>
                  <a:pt x="28511" y="65329"/>
                </a:lnTo>
                <a:lnTo>
                  <a:pt x="28619" y="65058"/>
                </a:lnTo>
                <a:lnTo>
                  <a:pt x="28728" y="64840"/>
                </a:lnTo>
                <a:lnTo>
                  <a:pt x="28837" y="64569"/>
                </a:lnTo>
                <a:lnTo>
                  <a:pt x="28999" y="64406"/>
                </a:lnTo>
                <a:lnTo>
                  <a:pt x="29108" y="64243"/>
                </a:lnTo>
                <a:lnTo>
                  <a:pt x="29217" y="64026"/>
                </a:lnTo>
                <a:lnTo>
                  <a:pt x="29380" y="63809"/>
                </a:lnTo>
                <a:lnTo>
                  <a:pt x="29597" y="63700"/>
                </a:lnTo>
                <a:lnTo>
                  <a:pt x="29760" y="63537"/>
                </a:lnTo>
                <a:lnTo>
                  <a:pt x="29977" y="63320"/>
                </a:lnTo>
                <a:lnTo>
                  <a:pt x="30140" y="63157"/>
                </a:lnTo>
                <a:lnTo>
                  <a:pt x="30303" y="62940"/>
                </a:lnTo>
                <a:lnTo>
                  <a:pt x="30303" y="62777"/>
                </a:lnTo>
                <a:lnTo>
                  <a:pt x="30303" y="62614"/>
                </a:lnTo>
                <a:lnTo>
                  <a:pt x="30303" y="62397"/>
                </a:lnTo>
                <a:lnTo>
                  <a:pt x="30303" y="62179"/>
                </a:lnTo>
                <a:lnTo>
                  <a:pt x="30466" y="62234"/>
                </a:lnTo>
                <a:lnTo>
                  <a:pt x="30520" y="62288"/>
                </a:lnTo>
                <a:lnTo>
                  <a:pt x="30520" y="62397"/>
                </a:lnTo>
                <a:lnTo>
                  <a:pt x="30683" y="62505"/>
                </a:lnTo>
                <a:lnTo>
                  <a:pt x="30846" y="62614"/>
                </a:lnTo>
                <a:lnTo>
                  <a:pt x="30954" y="62777"/>
                </a:lnTo>
                <a:lnTo>
                  <a:pt x="31117" y="62885"/>
                </a:lnTo>
                <a:lnTo>
                  <a:pt x="31280" y="62994"/>
                </a:lnTo>
                <a:lnTo>
                  <a:pt x="31389" y="63157"/>
                </a:lnTo>
                <a:lnTo>
                  <a:pt x="31715" y="63591"/>
                </a:lnTo>
                <a:lnTo>
                  <a:pt x="31878" y="63809"/>
                </a:lnTo>
                <a:lnTo>
                  <a:pt x="32040" y="63971"/>
                </a:lnTo>
                <a:lnTo>
                  <a:pt x="32964" y="64732"/>
                </a:lnTo>
                <a:lnTo>
                  <a:pt x="33452" y="65112"/>
                </a:lnTo>
                <a:lnTo>
                  <a:pt x="33887" y="65546"/>
                </a:lnTo>
                <a:lnTo>
                  <a:pt x="34050" y="65709"/>
                </a:lnTo>
                <a:lnTo>
                  <a:pt x="34321" y="65872"/>
                </a:lnTo>
                <a:lnTo>
                  <a:pt x="34538" y="65981"/>
                </a:lnTo>
                <a:lnTo>
                  <a:pt x="34810" y="66035"/>
                </a:lnTo>
                <a:lnTo>
                  <a:pt x="35190" y="66035"/>
                </a:lnTo>
                <a:lnTo>
                  <a:pt x="35516" y="65981"/>
                </a:lnTo>
                <a:lnTo>
                  <a:pt x="35788" y="65872"/>
                </a:lnTo>
                <a:lnTo>
                  <a:pt x="36113" y="65655"/>
                </a:lnTo>
                <a:lnTo>
                  <a:pt x="36276" y="65546"/>
                </a:lnTo>
                <a:lnTo>
                  <a:pt x="36331" y="65383"/>
                </a:lnTo>
                <a:lnTo>
                  <a:pt x="36276" y="65275"/>
                </a:lnTo>
                <a:lnTo>
                  <a:pt x="36113" y="65058"/>
                </a:lnTo>
                <a:lnTo>
                  <a:pt x="36276" y="65003"/>
                </a:lnTo>
                <a:lnTo>
                  <a:pt x="36439" y="64949"/>
                </a:lnTo>
                <a:lnTo>
                  <a:pt x="36602" y="64949"/>
                </a:lnTo>
                <a:lnTo>
                  <a:pt x="36711" y="65003"/>
                </a:lnTo>
                <a:lnTo>
                  <a:pt x="36928" y="65003"/>
                </a:lnTo>
                <a:lnTo>
                  <a:pt x="37037" y="64895"/>
                </a:lnTo>
                <a:lnTo>
                  <a:pt x="37091" y="64786"/>
                </a:lnTo>
                <a:lnTo>
                  <a:pt x="36982" y="64569"/>
                </a:lnTo>
                <a:lnTo>
                  <a:pt x="36928" y="64514"/>
                </a:lnTo>
                <a:lnTo>
                  <a:pt x="36874" y="64406"/>
                </a:lnTo>
                <a:lnTo>
                  <a:pt x="36874" y="64352"/>
                </a:lnTo>
                <a:lnTo>
                  <a:pt x="36928" y="64297"/>
                </a:lnTo>
                <a:lnTo>
                  <a:pt x="37037" y="64243"/>
                </a:lnTo>
                <a:lnTo>
                  <a:pt x="37145" y="64243"/>
                </a:lnTo>
                <a:lnTo>
                  <a:pt x="37308" y="64297"/>
                </a:lnTo>
                <a:lnTo>
                  <a:pt x="37471" y="64352"/>
                </a:lnTo>
                <a:lnTo>
                  <a:pt x="37851" y="64352"/>
                </a:lnTo>
                <a:lnTo>
                  <a:pt x="37960" y="64297"/>
                </a:lnTo>
                <a:lnTo>
                  <a:pt x="38014" y="64189"/>
                </a:lnTo>
                <a:lnTo>
                  <a:pt x="38557" y="63157"/>
                </a:lnTo>
                <a:lnTo>
                  <a:pt x="39209" y="61962"/>
                </a:lnTo>
                <a:lnTo>
                  <a:pt x="39589" y="61202"/>
                </a:lnTo>
                <a:lnTo>
                  <a:pt x="39860" y="60822"/>
                </a:lnTo>
                <a:lnTo>
                  <a:pt x="40186" y="60496"/>
                </a:lnTo>
                <a:lnTo>
                  <a:pt x="40566" y="60224"/>
                </a:lnTo>
                <a:lnTo>
                  <a:pt x="41055" y="60007"/>
                </a:lnTo>
                <a:lnTo>
                  <a:pt x="41489" y="59844"/>
                </a:lnTo>
                <a:lnTo>
                  <a:pt x="41978" y="59736"/>
                </a:lnTo>
                <a:lnTo>
                  <a:pt x="42195" y="59736"/>
                </a:lnTo>
                <a:lnTo>
                  <a:pt x="42413" y="59790"/>
                </a:lnTo>
                <a:lnTo>
                  <a:pt x="42793" y="59953"/>
                </a:lnTo>
                <a:lnTo>
                  <a:pt x="43119" y="59953"/>
                </a:lnTo>
                <a:lnTo>
                  <a:pt x="43227" y="60007"/>
                </a:lnTo>
                <a:lnTo>
                  <a:pt x="43336" y="60062"/>
                </a:lnTo>
                <a:lnTo>
                  <a:pt x="43825" y="60279"/>
                </a:lnTo>
                <a:lnTo>
                  <a:pt x="44313" y="60442"/>
                </a:lnTo>
                <a:lnTo>
                  <a:pt x="45345" y="60713"/>
                </a:lnTo>
                <a:lnTo>
                  <a:pt x="45454" y="60713"/>
                </a:lnTo>
                <a:lnTo>
                  <a:pt x="46268" y="60550"/>
                </a:lnTo>
                <a:lnTo>
                  <a:pt x="46703" y="60387"/>
                </a:lnTo>
                <a:lnTo>
                  <a:pt x="47083" y="60116"/>
                </a:lnTo>
                <a:lnTo>
                  <a:pt x="47517" y="59790"/>
                </a:lnTo>
                <a:lnTo>
                  <a:pt x="47789" y="59410"/>
                </a:lnTo>
                <a:lnTo>
                  <a:pt x="48060" y="58975"/>
                </a:lnTo>
                <a:lnTo>
                  <a:pt x="48278" y="58541"/>
                </a:lnTo>
                <a:lnTo>
                  <a:pt x="48440" y="58161"/>
                </a:lnTo>
                <a:lnTo>
                  <a:pt x="48603" y="57998"/>
                </a:lnTo>
                <a:lnTo>
                  <a:pt x="48712" y="57835"/>
                </a:lnTo>
                <a:lnTo>
                  <a:pt x="48929" y="57726"/>
                </a:lnTo>
                <a:lnTo>
                  <a:pt x="49201" y="57564"/>
                </a:lnTo>
                <a:lnTo>
                  <a:pt x="49689" y="57455"/>
                </a:lnTo>
                <a:lnTo>
                  <a:pt x="50178" y="57346"/>
                </a:lnTo>
                <a:lnTo>
                  <a:pt x="50667" y="57238"/>
                </a:lnTo>
                <a:lnTo>
                  <a:pt x="50938" y="57238"/>
                </a:lnTo>
                <a:lnTo>
                  <a:pt x="51210" y="57129"/>
                </a:lnTo>
                <a:lnTo>
                  <a:pt x="51319" y="57075"/>
                </a:lnTo>
                <a:lnTo>
                  <a:pt x="51427" y="56966"/>
                </a:lnTo>
                <a:lnTo>
                  <a:pt x="51481" y="56858"/>
                </a:lnTo>
                <a:lnTo>
                  <a:pt x="51481" y="56695"/>
                </a:lnTo>
                <a:lnTo>
                  <a:pt x="51536" y="56640"/>
                </a:lnTo>
                <a:lnTo>
                  <a:pt x="51590" y="56586"/>
                </a:lnTo>
                <a:lnTo>
                  <a:pt x="51699" y="56640"/>
                </a:lnTo>
                <a:lnTo>
                  <a:pt x="51970" y="56695"/>
                </a:lnTo>
                <a:lnTo>
                  <a:pt x="52133" y="56695"/>
                </a:lnTo>
                <a:lnTo>
                  <a:pt x="52296" y="56586"/>
                </a:lnTo>
                <a:lnTo>
                  <a:pt x="52405" y="56369"/>
                </a:lnTo>
                <a:lnTo>
                  <a:pt x="52622" y="55989"/>
                </a:lnTo>
                <a:lnTo>
                  <a:pt x="52676" y="55880"/>
                </a:lnTo>
                <a:lnTo>
                  <a:pt x="52676" y="55717"/>
                </a:lnTo>
                <a:lnTo>
                  <a:pt x="52622" y="55609"/>
                </a:lnTo>
                <a:lnTo>
                  <a:pt x="52513" y="55500"/>
                </a:lnTo>
                <a:lnTo>
                  <a:pt x="52405" y="55446"/>
                </a:lnTo>
                <a:lnTo>
                  <a:pt x="52405" y="55391"/>
                </a:lnTo>
                <a:lnTo>
                  <a:pt x="52459" y="55337"/>
                </a:lnTo>
                <a:lnTo>
                  <a:pt x="52513" y="55228"/>
                </a:lnTo>
                <a:lnTo>
                  <a:pt x="52676" y="55174"/>
                </a:lnTo>
                <a:lnTo>
                  <a:pt x="52730" y="55011"/>
                </a:lnTo>
                <a:lnTo>
                  <a:pt x="52785" y="54740"/>
                </a:lnTo>
                <a:lnTo>
                  <a:pt x="52839" y="54468"/>
                </a:lnTo>
                <a:lnTo>
                  <a:pt x="52948" y="54251"/>
                </a:lnTo>
                <a:lnTo>
                  <a:pt x="53111" y="53925"/>
                </a:lnTo>
                <a:lnTo>
                  <a:pt x="53219" y="53654"/>
                </a:lnTo>
                <a:lnTo>
                  <a:pt x="53328" y="53328"/>
                </a:lnTo>
                <a:lnTo>
                  <a:pt x="53274" y="53002"/>
                </a:lnTo>
                <a:lnTo>
                  <a:pt x="53274" y="52893"/>
                </a:lnTo>
                <a:lnTo>
                  <a:pt x="53328" y="52785"/>
                </a:lnTo>
                <a:lnTo>
                  <a:pt x="53491" y="52622"/>
                </a:lnTo>
                <a:lnTo>
                  <a:pt x="54088" y="52187"/>
                </a:lnTo>
                <a:lnTo>
                  <a:pt x="54360" y="52024"/>
                </a:lnTo>
                <a:lnTo>
                  <a:pt x="54740" y="51862"/>
                </a:lnTo>
                <a:lnTo>
                  <a:pt x="55011" y="51753"/>
                </a:lnTo>
                <a:lnTo>
                  <a:pt x="55283" y="51644"/>
                </a:lnTo>
                <a:lnTo>
                  <a:pt x="55554" y="51481"/>
                </a:lnTo>
                <a:lnTo>
                  <a:pt x="55880" y="51373"/>
                </a:lnTo>
                <a:lnTo>
                  <a:pt x="56097" y="51373"/>
                </a:lnTo>
                <a:lnTo>
                  <a:pt x="56260" y="51319"/>
                </a:lnTo>
                <a:lnTo>
                  <a:pt x="56478" y="51373"/>
                </a:lnTo>
                <a:lnTo>
                  <a:pt x="56640" y="51536"/>
                </a:lnTo>
                <a:lnTo>
                  <a:pt x="56858" y="51644"/>
                </a:lnTo>
                <a:lnTo>
                  <a:pt x="56966" y="51699"/>
                </a:lnTo>
                <a:lnTo>
                  <a:pt x="57129" y="51644"/>
                </a:lnTo>
                <a:lnTo>
                  <a:pt x="57346" y="51590"/>
                </a:lnTo>
                <a:lnTo>
                  <a:pt x="57564" y="51536"/>
                </a:lnTo>
                <a:lnTo>
                  <a:pt x="57781" y="51536"/>
                </a:lnTo>
                <a:lnTo>
                  <a:pt x="57998" y="51481"/>
                </a:lnTo>
                <a:lnTo>
                  <a:pt x="58813" y="51210"/>
                </a:lnTo>
                <a:lnTo>
                  <a:pt x="58867" y="51156"/>
                </a:lnTo>
                <a:lnTo>
                  <a:pt x="58867" y="51101"/>
                </a:lnTo>
                <a:lnTo>
                  <a:pt x="58867" y="51047"/>
                </a:lnTo>
                <a:lnTo>
                  <a:pt x="58867" y="50993"/>
                </a:lnTo>
                <a:lnTo>
                  <a:pt x="58813" y="50884"/>
                </a:lnTo>
                <a:lnTo>
                  <a:pt x="58758" y="50775"/>
                </a:lnTo>
                <a:lnTo>
                  <a:pt x="58650" y="50613"/>
                </a:lnTo>
                <a:lnTo>
                  <a:pt x="58650" y="50558"/>
                </a:lnTo>
                <a:lnTo>
                  <a:pt x="58704" y="50450"/>
                </a:lnTo>
                <a:lnTo>
                  <a:pt x="58867" y="50395"/>
                </a:lnTo>
                <a:lnTo>
                  <a:pt x="59084" y="50341"/>
                </a:lnTo>
                <a:lnTo>
                  <a:pt x="59193" y="50287"/>
                </a:lnTo>
                <a:lnTo>
                  <a:pt x="59247" y="50178"/>
                </a:lnTo>
                <a:lnTo>
                  <a:pt x="59301" y="49798"/>
                </a:lnTo>
                <a:lnTo>
                  <a:pt x="59464" y="49418"/>
                </a:lnTo>
                <a:lnTo>
                  <a:pt x="59627" y="49092"/>
                </a:lnTo>
                <a:lnTo>
                  <a:pt x="59844" y="48820"/>
                </a:lnTo>
                <a:lnTo>
                  <a:pt x="60279" y="48386"/>
                </a:lnTo>
                <a:lnTo>
                  <a:pt x="60442" y="48169"/>
                </a:lnTo>
                <a:lnTo>
                  <a:pt x="60605" y="47897"/>
                </a:lnTo>
                <a:lnTo>
                  <a:pt x="60605" y="47463"/>
                </a:lnTo>
                <a:lnTo>
                  <a:pt x="60605" y="47354"/>
                </a:lnTo>
                <a:lnTo>
                  <a:pt x="60659" y="47246"/>
                </a:lnTo>
                <a:lnTo>
                  <a:pt x="60822" y="47246"/>
                </a:lnTo>
                <a:lnTo>
                  <a:pt x="60985" y="47083"/>
                </a:lnTo>
                <a:lnTo>
                  <a:pt x="61148" y="46866"/>
                </a:lnTo>
                <a:lnTo>
                  <a:pt x="61256" y="46703"/>
                </a:lnTo>
                <a:lnTo>
                  <a:pt x="61474" y="46540"/>
                </a:lnTo>
                <a:lnTo>
                  <a:pt x="61854" y="46377"/>
                </a:lnTo>
                <a:lnTo>
                  <a:pt x="62179" y="46268"/>
                </a:lnTo>
                <a:lnTo>
                  <a:pt x="62451" y="46160"/>
                </a:lnTo>
                <a:lnTo>
                  <a:pt x="63374" y="46160"/>
                </a:lnTo>
                <a:lnTo>
                  <a:pt x="63700" y="46105"/>
                </a:lnTo>
                <a:lnTo>
                  <a:pt x="64297" y="45997"/>
                </a:lnTo>
                <a:lnTo>
                  <a:pt x="64460" y="45942"/>
                </a:lnTo>
                <a:lnTo>
                  <a:pt x="64569" y="45888"/>
                </a:lnTo>
                <a:lnTo>
                  <a:pt x="64677" y="45779"/>
                </a:lnTo>
                <a:lnTo>
                  <a:pt x="64732" y="45617"/>
                </a:lnTo>
                <a:lnTo>
                  <a:pt x="64732" y="45508"/>
                </a:lnTo>
                <a:lnTo>
                  <a:pt x="64840" y="45454"/>
                </a:lnTo>
                <a:lnTo>
                  <a:pt x="64895" y="45399"/>
                </a:lnTo>
                <a:lnTo>
                  <a:pt x="65058" y="45454"/>
                </a:lnTo>
                <a:lnTo>
                  <a:pt x="65058" y="45508"/>
                </a:lnTo>
                <a:lnTo>
                  <a:pt x="65112" y="45508"/>
                </a:lnTo>
                <a:lnTo>
                  <a:pt x="65329" y="45345"/>
                </a:lnTo>
                <a:lnTo>
                  <a:pt x="65546" y="45291"/>
                </a:lnTo>
                <a:lnTo>
                  <a:pt x="65709" y="45182"/>
                </a:lnTo>
                <a:lnTo>
                  <a:pt x="65872" y="45019"/>
                </a:lnTo>
                <a:lnTo>
                  <a:pt x="65981" y="44856"/>
                </a:lnTo>
                <a:lnTo>
                  <a:pt x="66144" y="44748"/>
                </a:lnTo>
                <a:lnTo>
                  <a:pt x="66524" y="44422"/>
                </a:lnTo>
                <a:lnTo>
                  <a:pt x="66904" y="44042"/>
                </a:lnTo>
                <a:lnTo>
                  <a:pt x="67121" y="43607"/>
                </a:lnTo>
                <a:lnTo>
                  <a:pt x="67338" y="43119"/>
                </a:lnTo>
                <a:lnTo>
                  <a:pt x="67556" y="42413"/>
                </a:lnTo>
                <a:lnTo>
                  <a:pt x="67881" y="41707"/>
                </a:lnTo>
                <a:lnTo>
                  <a:pt x="68207" y="40946"/>
                </a:lnTo>
                <a:lnTo>
                  <a:pt x="68479" y="40186"/>
                </a:lnTo>
                <a:lnTo>
                  <a:pt x="68696" y="39697"/>
                </a:lnTo>
                <a:lnTo>
                  <a:pt x="68805" y="39480"/>
                </a:lnTo>
                <a:lnTo>
                  <a:pt x="69022" y="39317"/>
                </a:lnTo>
                <a:lnTo>
                  <a:pt x="69836" y="38883"/>
                </a:lnTo>
                <a:lnTo>
                  <a:pt x="69891" y="38828"/>
                </a:lnTo>
                <a:lnTo>
                  <a:pt x="69999" y="38774"/>
                </a:lnTo>
                <a:lnTo>
                  <a:pt x="70162" y="38774"/>
                </a:lnTo>
                <a:lnTo>
                  <a:pt x="70651" y="38557"/>
                </a:lnTo>
                <a:lnTo>
                  <a:pt x="71140" y="38231"/>
                </a:lnTo>
                <a:lnTo>
                  <a:pt x="71737" y="37742"/>
                </a:lnTo>
                <a:lnTo>
                  <a:pt x="72280" y="37199"/>
                </a:lnTo>
                <a:lnTo>
                  <a:pt x="72497" y="36928"/>
                </a:lnTo>
                <a:lnTo>
                  <a:pt x="72660" y="36602"/>
                </a:lnTo>
                <a:lnTo>
                  <a:pt x="72769" y="36330"/>
                </a:lnTo>
                <a:lnTo>
                  <a:pt x="72823" y="36113"/>
                </a:lnTo>
                <a:lnTo>
                  <a:pt x="72769" y="35950"/>
                </a:lnTo>
                <a:lnTo>
                  <a:pt x="72660" y="35353"/>
                </a:lnTo>
                <a:lnTo>
                  <a:pt x="72606" y="34810"/>
                </a:lnTo>
                <a:lnTo>
                  <a:pt x="72552" y="34104"/>
                </a:lnTo>
                <a:lnTo>
                  <a:pt x="72552" y="33398"/>
                </a:lnTo>
                <a:lnTo>
                  <a:pt x="72552" y="33235"/>
                </a:lnTo>
                <a:lnTo>
                  <a:pt x="72497" y="33127"/>
                </a:lnTo>
                <a:lnTo>
                  <a:pt x="72389" y="33072"/>
                </a:lnTo>
                <a:lnTo>
                  <a:pt x="72226" y="33072"/>
                </a:lnTo>
                <a:lnTo>
                  <a:pt x="72009" y="33127"/>
                </a:lnTo>
                <a:lnTo>
                  <a:pt x="71900" y="33127"/>
                </a:lnTo>
                <a:lnTo>
                  <a:pt x="71791" y="33072"/>
                </a:lnTo>
                <a:lnTo>
                  <a:pt x="71846" y="32964"/>
                </a:lnTo>
                <a:lnTo>
                  <a:pt x="71900" y="32855"/>
                </a:lnTo>
                <a:lnTo>
                  <a:pt x="72117" y="32692"/>
                </a:lnTo>
                <a:lnTo>
                  <a:pt x="72171" y="32638"/>
                </a:lnTo>
                <a:lnTo>
                  <a:pt x="72171" y="32583"/>
                </a:lnTo>
                <a:lnTo>
                  <a:pt x="72063" y="32421"/>
                </a:lnTo>
                <a:lnTo>
                  <a:pt x="70488" y="31280"/>
                </a:lnTo>
                <a:lnTo>
                  <a:pt x="70108" y="31009"/>
                </a:lnTo>
                <a:lnTo>
                  <a:pt x="69728" y="30846"/>
                </a:lnTo>
                <a:lnTo>
                  <a:pt x="68750" y="30411"/>
                </a:lnTo>
                <a:lnTo>
                  <a:pt x="67773" y="30031"/>
                </a:lnTo>
                <a:lnTo>
                  <a:pt x="67284" y="29868"/>
                </a:lnTo>
                <a:lnTo>
                  <a:pt x="67067" y="29760"/>
                </a:lnTo>
                <a:lnTo>
                  <a:pt x="66850" y="29651"/>
                </a:lnTo>
                <a:lnTo>
                  <a:pt x="66144" y="29217"/>
                </a:lnTo>
                <a:lnTo>
                  <a:pt x="64840" y="28402"/>
                </a:lnTo>
                <a:lnTo>
                  <a:pt x="64732" y="28293"/>
                </a:lnTo>
                <a:lnTo>
                  <a:pt x="64677" y="28131"/>
                </a:lnTo>
                <a:lnTo>
                  <a:pt x="64623" y="27913"/>
                </a:lnTo>
                <a:lnTo>
                  <a:pt x="64569" y="27696"/>
                </a:lnTo>
                <a:lnTo>
                  <a:pt x="64406" y="27533"/>
                </a:lnTo>
                <a:lnTo>
                  <a:pt x="64243" y="27425"/>
                </a:lnTo>
                <a:lnTo>
                  <a:pt x="64026" y="27316"/>
                </a:lnTo>
                <a:lnTo>
                  <a:pt x="63972" y="27207"/>
                </a:lnTo>
                <a:lnTo>
                  <a:pt x="63917" y="27044"/>
                </a:lnTo>
                <a:lnTo>
                  <a:pt x="63917" y="26882"/>
                </a:lnTo>
                <a:lnTo>
                  <a:pt x="63917" y="26773"/>
                </a:lnTo>
                <a:lnTo>
                  <a:pt x="63972" y="26719"/>
                </a:lnTo>
                <a:lnTo>
                  <a:pt x="64026" y="26719"/>
                </a:lnTo>
                <a:lnTo>
                  <a:pt x="64134" y="26773"/>
                </a:lnTo>
                <a:lnTo>
                  <a:pt x="64515" y="27153"/>
                </a:lnTo>
                <a:lnTo>
                  <a:pt x="64515" y="26827"/>
                </a:lnTo>
                <a:lnTo>
                  <a:pt x="64460" y="26556"/>
                </a:lnTo>
                <a:lnTo>
                  <a:pt x="64460" y="26013"/>
                </a:lnTo>
                <a:lnTo>
                  <a:pt x="64460" y="25958"/>
                </a:lnTo>
                <a:lnTo>
                  <a:pt x="64243" y="25252"/>
                </a:lnTo>
                <a:lnTo>
                  <a:pt x="64189" y="24927"/>
                </a:lnTo>
                <a:lnTo>
                  <a:pt x="64134" y="24546"/>
                </a:lnTo>
                <a:lnTo>
                  <a:pt x="64134" y="24221"/>
                </a:lnTo>
                <a:lnTo>
                  <a:pt x="64080" y="23895"/>
                </a:lnTo>
                <a:lnTo>
                  <a:pt x="63917" y="23189"/>
                </a:lnTo>
                <a:lnTo>
                  <a:pt x="63863" y="22972"/>
                </a:lnTo>
                <a:lnTo>
                  <a:pt x="63754" y="22754"/>
                </a:lnTo>
                <a:lnTo>
                  <a:pt x="63591" y="22591"/>
                </a:lnTo>
                <a:lnTo>
                  <a:pt x="63483" y="22483"/>
                </a:lnTo>
                <a:lnTo>
                  <a:pt x="63157" y="22374"/>
                </a:lnTo>
                <a:lnTo>
                  <a:pt x="62723" y="22266"/>
                </a:lnTo>
                <a:lnTo>
                  <a:pt x="62288" y="22211"/>
                </a:lnTo>
                <a:lnTo>
                  <a:pt x="61854" y="22103"/>
                </a:lnTo>
                <a:lnTo>
                  <a:pt x="61311" y="21940"/>
                </a:lnTo>
                <a:lnTo>
                  <a:pt x="60985" y="21831"/>
                </a:lnTo>
                <a:lnTo>
                  <a:pt x="60333" y="21831"/>
                </a:lnTo>
                <a:lnTo>
                  <a:pt x="60170" y="21777"/>
                </a:lnTo>
                <a:lnTo>
                  <a:pt x="60007" y="21723"/>
                </a:lnTo>
                <a:lnTo>
                  <a:pt x="59899" y="21831"/>
                </a:lnTo>
                <a:lnTo>
                  <a:pt x="59736" y="21885"/>
                </a:lnTo>
                <a:lnTo>
                  <a:pt x="59519" y="21885"/>
                </a:lnTo>
                <a:lnTo>
                  <a:pt x="59247" y="21831"/>
                </a:lnTo>
                <a:lnTo>
                  <a:pt x="58270" y="21831"/>
                </a:lnTo>
                <a:lnTo>
                  <a:pt x="58161" y="21777"/>
                </a:lnTo>
                <a:lnTo>
                  <a:pt x="58107" y="21777"/>
                </a:lnTo>
                <a:lnTo>
                  <a:pt x="57998" y="21723"/>
                </a:lnTo>
                <a:lnTo>
                  <a:pt x="57889" y="21723"/>
                </a:lnTo>
                <a:lnTo>
                  <a:pt x="57618" y="21777"/>
                </a:lnTo>
                <a:lnTo>
                  <a:pt x="57455" y="21723"/>
                </a:lnTo>
                <a:lnTo>
                  <a:pt x="57292" y="21560"/>
                </a:lnTo>
                <a:lnTo>
                  <a:pt x="57183" y="21288"/>
                </a:lnTo>
                <a:lnTo>
                  <a:pt x="57183" y="21180"/>
                </a:lnTo>
                <a:lnTo>
                  <a:pt x="56966" y="21180"/>
                </a:lnTo>
                <a:lnTo>
                  <a:pt x="56966" y="21288"/>
                </a:lnTo>
                <a:lnTo>
                  <a:pt x="56749" y="21560"/>
                </a:lnTo>
                <a:lnTo>
                  <a:pt x="56640" y="21723"/>
                </a:lnTo>
                <a:lnTo>
                  <a:pt x="56532" y="21831"/>
                </a:lnTo>
                <a:lnTo>
                  <a:pt x="56478" y="21668"/>
                </a:lnTo>
                <a:lnTo>
                  <a:pt x="56478" y="21505"/>
                </a:lnTo>
                <a:lnTo>
                  <a:pt x="56532" y="21397"/>
                </a:lnTo>
                <a:lnTo>
                  <a:pt x="56478" y="21288"/>
                </a:lnTo>
                <a:lnTo>
                  <a:pt x="56423" y="21180"/>
                </a:lnTo>
                <a:lnTo>
                  <a:pt x="56315" y="21071"/>
                </a:lnTo>
                <a:lnTo>
                  <a:pt x="56097" y="20908"/>
                </a:lnTo>
                <a:lnTo>
                  <a:pt x="55934" y="20745"/>
                </a:lnTo>
                <a:lnTo>
                  <a:pt x="55717" y="20582"/>
                </a:lnTo>
                <a:lnTo>
                  <a:pt x="55554" y="20419"/>
                </a:lnTo>
                <a:lnTo>
                  <a:pt x="55500" y="20365"/>
                </a:lnTo>
                <a:lnTo>
                  <a:pt x="55500" y="20311"/>
                </a:lnTo>
                <a:lnTo>
                  <a:pt x="55446" y="19931"/>
                </a:lnTo>
                <a:lnTo>
                  <a:pt x="55391" y="19605"/>
                </a:lnTo>
                <a:lnTo>
                  <a:pt x="55228" y="19225"/>
                </a:lnTo>
                <a:lnTo>
                  <a:pt x="55174" y="19007"/>
                </a:lnTo>
                <a:lnTo>
                  <a:pt x="55066" y="18844"/>
                </a:lnTo>
                <a:lnTo>
                  <a:pt x="54848" y="18519"/>
                </a:lnTo>
                <a:lnTo>
                  <a:pt x="54631" y="18138"/>
                </a:lnTo>
                <a:lnTo>
                  <a:pt x="54360" y="17378"/>
                </a:lnTo>
                <a:lnTo>
                  <a:pt x="54142" y="16889"/>
                </a:lnTo>
                <a:lnTo>
                  <a:pt x="53871" y="16455"/>
                </a:lnTo>
                <a:lnTo>
                  <a:pt x="53545" y="16075"/>
                </a:lnTo>
                <a:lnTo>
                  <a:pt x="53165" y="15749"/>
                </a:lnTo>
                <a:lnTo>
                  <a:pt x="53002" y="15695"/>
                </a:lnTo>
                <a:lnTo>
                  <a:pt x="53002" y="15640"/>
                </a:lnTo>
                <a:lnTo>
                  <a:pt x="53002" y="15586"/>
                </a:lnTo>
                <a:lnTo>
                  <a:pt x="53056" y="15423"/>
                </a:lnTo>
                <a:lnTo>
                  <a:pt x="53056" y="15315"/>
                </a:lnTo>
                <a:lnTo>
                  <a:pt x="53056" y="15043"/>
                </a:lnTo>
                <a:lnTo>
                  <a:pt x="53056" y="14880"/>
                </a:lnTo>
                <a:lnTo>
                  <a:pt x="53002" y="14663"/>
                </a:lnTo>
                <a:lnTo>
                  <a:pt x="52948" y="14554"/>
                </a:lnTo>
                <a:lnTo>
                  <a:pt x="52839" y="14446"/>
                </a:lnTo>
                <a:lnTo>
                  <a:pt x="52730" y="14391"/>
                </a:lnTo>
                <a:lnTo>
                  <a:pt x="52405" y="14391"/>
                </a:lnTo>
                <a:lnTo>
                  <a:pt x="52242" y="14500"/>
                </a:lnTo>
                <a:lnTo>
                  <a:pt x="52079" y="14554"/>
                </a:lnTo>
                <a:lnTo>
                  <a:pt x="51916" y="14500"/>
                </a:lnTo>
                <a:lnTo>
                  <a:pt x="51807" y="14446"/>
                </a:lnTo>
                <a:lnTo>
                  <a:pt x="51699" y="14283"/>
                </a:lnTo>
                <a:lnTo>
                  <a:pt x="51481" y="13848"/>
                </a:lnTo>
                <a:lnTo>
                  <a:pt x="51373" y="13794"/>
                </a:lnTo>
                <a:lnTo>
                  <a:pt x="51210" y="13794"/>
                </a:lnTo>
                <a:lnTo>
                  <a:pt x="50993" y="13848"/>
                </a:lnTo>
                <a:lnTo>
                  <a:pt x="50776" y="13903"/>
                </a:lnTo>
                <a:lnTo>
                  <a:pt x="50504" y="13848"/>
                </a:lnTo>
                <a:lnTo>
                  <a:pt x="50341" y="13686"/>
                </a:lnTo>
                <a:lnTo>
                  <a:pt x="50124" y="13631"/>
                </a:lnTo>
                <a:lnTo>
                  <a:pt x="49961" y="13577"/>
                </a:lnTo>
                <a:lnTo>
                  <a:pt x="49798" y="13577"/>
                </a:lnTo>
                <a:lnTo>
                  <a:pt x="49635" y="13631"/>
                </a:lnTo>
                <a:lnTo>
                  <a:pt x="49309" y="13686"/>
                </a:lnTo>
                <a:lnTo>
                  <a:pt x="48875" y="13740"/>
                </a:lnTo>
                <a:lnTo>
                  <a:pt x="48440" y="13686"/>
                </a:lnTo>
                <a:lnTo>
                  <a:pt x="48060" y="13523"/>
                </a:lnTo>
                <a:lnTo>
                  <a:pt x="47680" y="13305"/>
                </a:lnTo>
                <a:lnTo>
                  <a:pt x="47517" y="13142"/>
                </a:lnTo>
                <a:lnTo>
                  <a:pt x="47246" y="12980"/>
                </a:lnTo>
                <a:lnTo>
                  <a:pt x="47029" y="12762"/>
                </a:lnTo>
                <a:lnTo>
                  <a:pt x="46866" y="12491"/>
                </a:lnTo>
                <a:lnTo>
                  <a:pt x="46811" y="12165"/>
                </a:lnTo>
                <a:lnTo>
                  <a:pt x="46811" y="11513"/>
                </a:lnTo>
                <a:lnTo>
                  <a:pt x="46757" y="11188"/>
                </a:lnTo>
                <a:lnTo>
                  <a:pt x="46811" y="10862"/>
                </a:lnTo>
                <a:lnTo>
                  <a:pt x="46757" y="10753"/>
                </a:lnTo>
                <a:lnTo>
                  <a:pt x="46757" y="10590"/>
                </a:lnTo>
                <a:lnTo>
                  <a:pt x="46703" y="10482"/>
                </a:lnTo>
                <a:lnTo>
                  <a:pt x="46703" y="10373"/>
                </a:lnTo>
                <a:lnTo>
                  <a:pt x="46757" y="10210"/>
                </a:lnTo>
                <a:lnTo>
                  <a:pt x="46703" y="9993"/>
                </a:lnTo>
                <a:lnTo>
                  <a:pt x="46594" y="9558"/>
                </a:lnTo>
                <a:lnTo>
                  <a:pt x="46594" y="9341"/>
                </a:lnTo>
                <a:lnTo>
                  <a:pt x="46594" y="9124"/>
                </a:lnTo>
                <a:lnTo>
                  <a:pt x="46648" y="8961"/>
                </a:lnTo>
                <a:lnTo>
                  <a:pt x="46648" y="8907"/>
                </a:lnTo>
                <a:lnTo>
                  <a:pt x="46648" y="8852"/>
                </a:lnTo>
                <a:lnTo>
                  <a:pt x="46540" y="8527"/>
                </a:lnTo>
                <a:lnTo>
                  <a:pt x="46377" y="8255"/>
                </a:lnTo>
                <a:lnTo>
                  <a:pt x="46105" y="8092"/>
                </a:lnTo>
                <a:lnTo>
                  <a:pt x="45780" y="7929"/>
                </a:lnTo>
                <a:lnTo>
                  <a:pt x="45508" y="7766"/>
                </a:lnTo>
                <a:lnTo>
                  <a:pt x="45291" y="7603"/>
                </a:lnTo>
                <a:lnTo>
                  <a:pt x="45236" y="7386"/>
                </a:lnTo>
                <a:lnTo>
                  <a:pt x="45236" y="7060"/>
                </a:lnTo>
                <a:lnTo>
                  <a:pt x="45182" y="6843"/>
                </a:lnTo>
                <a:lnTo>
                  <a:pt x="45019" y="6626"/>
                </a:lnTo>
                <a:lnTo>
                  <a:pt x="44748" y="6409"/>
                </a:lnTo>
                <a:lnTo>
                  <a:pt x="44368" y="6192"/>
                </a:lnTo>
                <a:lnTo>
                  <a:pt x="44042" y="6029"/>
                </a:lnTo>
                <a:lnTo>
                  <a:pt x="43662" y="5866"/>
                </a:lnTo>
                <a:lnTo>
                  <a:pt x="43336" y="5866"/>
                </a:lnTo>
                <a:lnTo>
                  <a:pt x="43173" y="5920"/>
                </a:lnTo>
                <a:lnTo>
                  <a:pt x="42901" y="6083"/>
                </a:lnTo>
                <a:lnTo>
                  <a:pt x="42576" y="6137"/>
                </a:lnTo>
                <a:lnTo>
                  <a:pt x="42250" y="6137"/>
                </a:lnTo>
                <a:lnTo>
                  <a:pt x="41978" y="6083"/>
                </a:lnTo>
                <a:lnTo>
                  <a:pt x="41218" y="5974"/>
                </a:lnTo>
                <a:lnTo>
                  <a:pt x="40838" y="5920"/>
                </a:lnTo>
                <a:lnTo>
                  <a:pt x="40458" y="5811"/>
                </a:lnTo>
                <a:lnTo>
                  <a:pt x="40132" y="5594"/>
                </a:lnTo>
                <a:lnTo>
                  <a:pt x="39969" y="5486"/>
                </a:lnTo>
                <a:lnTo>
                  <a:pt x="39806" y="5323"/>
                </a:lnTo>
                <a:lnTo>
                  <a:pt x="39752" y="5160"/>
                </a:lnTo>
                <a:lnTo>
                  <a:pt x="39643" y="5051"/>
                </a:lnTo>
                <a:lnTo>
                  <a:pt x="39372" y="4671"/>
                </a:lnTo>
                <a:lnTo>
                  <a:pt x="39100" y="4291"/>
                </a:lnTo>
                <a:lnTo>
                  <a:pt x="38666" y="3531"/>
                </a:lnTo>
                <a:lnTo>
                  <a:pt x="38503" y="3205"/>
                </a:lnTo>
                <a:lnTo>
                  <a:pt x="38394" y="2933"/>
                </a:lnTo>
                <a:lnTo>
                  <a:pt x="38286" y="2607"/>
                </a:lnTo>
                <a:lnTo>
                  <a:pt x="38123" y="2282"/>
                </a:lnTo>
                <a:lnTo>
                  <a:pt x="37960" y="1956"/>
                </a:lnTo>
                <a:lnTo>
                  <a:pt x="37742" y="1684"/>
                </a:lnTo>
                <a:lnTo>
                  <a:pt x="37525" y="1413"/>
                </a:lnTo>
                <a:lnTo>
                  <a:pt x="37199" y="1196"/>
                </a:lnTo>
                <a:lnTo>
                  <a:pt x="36711" y="924"/>
                </a:lnTo>
                <a:lnTo>
                  <a:pt x="36168" y="707"/>
                </a:lnTo>
                <a:lnTo>
                  <a:pt x="35136" y="381"/>
                </a:lnTo>
                <a:lnTo>
                  <a:pt x="34864" y="327"/>
                </a:lnTo>
                <a:lnTo>
                  <a:pt x="34593" y="272"/>
                </a:lnTo>
                <a:lnTo>
                  <a:pt x="34321" y="218"/>
                </a:lnTo>
                <a:lnTo>
                  <a:pt x="34050" y="164"/>
                </a:lnTo>
                <a:lnTo>
                  <a:pt x="33833" y="55"/>
                </a:lnTo>
                <a:lnTo>
                  <a:pt x="33561"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0" name="Google Shape;120;p8"/>
          <p:cNvGrpSpPr/>
          <p:nvPr/>
        </p:nvGrpSpPr>
        <p:grpSpPr>
          <a:xfrm rot="964296">
            <a:off x="2121822" y="-611527"/>
            <a:ext cx="3143343" cy="2401685"/>
            <a:chOff x="4376100" y="3455500"/>
            <a:chExt cx="2077175" cy="1587075"/>
          </a:xfrm>
        </p:grpSpPr>
        <p:sp>
          <p:nvSpPr>
            <p:cNvPr id="121" name="Google Shape;121;p8"/>
            <p:cNvSpPr/>
            <p:nvPr/>
          </p:nvSpPr>
          <p:spPr>
            <a:xfrm>
              <a:off x="5763600" y="3614350"/>
              <a:ext cx="35325" cy="19025"/>
            </a:xfrm>
            <a:custGeom>
              <a:avLst/>
              <a:gdLst/>
              <a:ahLst/>
              <a:cxnLst/>
              <a:rect l="l" t="t" r="r" b="b"/>
              <a:pathLst>
                <a:path w="1413" h="761" extrusionOk="0">
                  <a:moveTo>
                    <a:pt x="217" y="0"/>
                  </a:moveTo>
                  <a:lnTo>
                    <a:pt x="109" y="109"/>
                  </a:lnTo>
                  <a:lnTo>
                    <a:pt x="54" y="217"/>
                  </a:lnTo>
                  <a:lnTo>
                    <a:pt x="0" y="326"/>
                  </a:lnTo>
                  <a:lnTo>
                    <a:pt x="54" y="380"/>
                  </a:lnTo>
                  <a:lnTo>
                    <a:pt x="272" y="489"/>
                  </a:lnTo>
                  <a:lnTo>
                    <a:pt x="1412" y="760"/>
                  </a:lnTo>
                  <a:lnTo>
                    <a:pt x="1195" y="543"/>
                  </a:lnTo>
                  <a:lnTo>
                    <a:pt x="978" y="326"/>
                  </a:lnTo>
                  <a:lnTo>
                    <a:pt x="760" y="163"/>
                  </a:lnTo>
                  <a:lnTo>
                    <a:pt x="48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8"/>
            <p:cNvSpPr/>
            <p:nvPr/>
          </p:nvSpPr>
          <p:spPr>
            <a:xfrm>
              <a:off x="5578950" y="3585825"/>
              <a:ext cx="16325" cy="9525"/>
            </a:xfrm>
            <a:custGeom>
              <a:avLst/>
              <a:gdLst/>
              <a:ahLst/>
              <a:cxnLst/>
              <a:rect l="l" t="t" r="r" b="b"/>
              <a:pathLst>
                <a:path w="653" h="381" extrusionOk="0">
                  <a:moveTo>
                    <a:pt x="164" y="1"/>
                  </a:moveTo>
                  <a:lnTo>
                    <a:pt x="55" y="109"/>
                  </a:lnTo>
                  <a:lnTo>
                    <a:pt x="1" y="218"/>
                  </a:lnTo>
                  <a:lnTo>
                    <a:pt x="652" y="381"/>
                  </a:lnTo>
                  <a:lnTo>
                    <a:pt x="652" y="218"/>
                  </a:lnTo>
                  <a:lnTo>
                    <a:pt x="598" y="109"/>
                  </a:lnTo>
                  <a:lnTo>
                    <a:pt x="489" y="55"/>
                  </a:lnTo>
                  <a:lnTo>
                    <a:pt x="3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8"/>
            <p:cNvSpPr/>
            <p:nvPr/>
          </p:nvSpPr>
          <p:spPr>
            <a:xfrm>
              <a:off x="5611550" y="3589900"/>
              <a:ext cx="23100" cy="12250"/>
            </a:xfrm>
            <a:custGeom>
              <a:avLst/>
              <a:gdLst/>
              <a:ahLst/>
              <a:cxnLst/>
              <a:rect l="l" t="t" r="r" b="b"/>
              <a:pathLst>
                <a:path w="924" h="490" extrusionOk="0">
                  <a:moveTo>
                    <a:pt x="380" y="1"/>
                  </a:moveTo>
                  <a:lnTo>
                    <a:pt x="272" y="55"/>
                  </a:lnTo>
                  <a:lnTo>
                    <a:pt x="0" y="218"/>
                  </a:lnTo>
                  <a:lnTo>
                    <a:pt x="923" y="489"/>
                  </a:lnTo>
                  <a:lnTo>
                    <a:pt x="706" y="164"/>
                  </a:lnTo>
                  <a:lnTo>
                    <a:pt x="597" y="55"/>
                  </a:lnTo>
                  <a:lnTo>
                    <a:pt x="48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5414675" y="3535600"/>
              <a:ext cx="89625" cy="25825"/>
            </a:xfrm>
            <a:custGeom>
              <a:avLst/>
              <a:gdLst/>
              <a:ahLst/>
              <a:cxnLst/>
              <a:rect l="l" t="t" r="r" b="b"/>
              <a:pathLst>
                <a:path w="3585" h="1033" extrusionOk="0">
                  <a:moveTo>
                    <a:pt x="381" y="1"/>
                  </a:moveTo>
                  <a:lnTo>
                    <a:pt x="164" y="55"/>
                  </a:lnTo>
                  <a:lnTo>
                    <a:pt x="55" y="109"/>
                  </a:lnTo>
                  <a:lnTo>
                    <a:pt x="1" y="218"/>
                  </a:lnTo>
                  <a:lnTo>
                    <a:pt x="55" y="272"/>
                  </a:lnTo>
                  <a:lnTo>
                    <a:pt x="381" y="1032"/>
                  </a:lnTo>
                  <a:lnTo>
                    <a:pt x="544" y="707"/>
                  </a:lnTo>
                  <a:lnTo>
                    <a:pt x="653" y="489"/>
                  </a:lnTo>
                  <a:lnTo>
                    <a:pt x="707" y="381"/>
                  </a:lnTo>
                  <a:lnTo>
                    <a:pt x="870" y="435"/>
                  </a:lnTo>
                  <a:lnTo>
                    <a:pt x="1087" y="598"/>
                  </a:lnTo>
                  <a:lnTo>
                    <a:pt x="1141" y="652"/>
                  </a:lnTo>
                  <a:lnTo>
                    <a:pt x="1467" y="924"/>
                  </a:lnTo>
                  <a:lnTo>
                    <a:pt x="1630" y="978"/>
                  </a:lnTo>
                  <a:lnTo>
                    <a:pt x="1739" y="1032"/>
                  </a:lnTo>
                  <a:lnTo>
                    <a:pt x="1902" y="1032"/>
                  </a:lnTo>
                  <a:lnTo>
                    <a:pt x="2064" y="978"/>
                  </a:lnTo>
                  <a:lnTo>
                    <a:pt x="2499" y="815"/>
                  </a:lnTo>
                  <a:lnTo>
                    <a:pt x="2770" y="707"/>
                  </a:lnTo>
                  <a:lnTo>
                    <a:pt x="3042" y="707"/>
                  </a:lnTo>
                  <a:lnTo>
                    <a:pt x="3205" y="761"/>
                  </a:lnTo>
                  <a:lnTo>
                    <a:pt x="3313" y="761"/>
                  </a:lnTo>
                  <a:lnTo>
                    <a:pt x="3422" y="707"/>
                  </a:lnTo>
                  <a:lnTo>
                    <a:pt x="3585" y="544"/>
                  </a:lnTo>
                  <a:lnTo>
                    <a:pt x="3042" y="435"/>
                  </a:lnTo>
                  <a:lnTo>
                    <a:pt x="2770" y="381"/>
                  </a:lnTo>
                  <a:lnTo>
                    <a:pt x="2553" y="435"/>
                  </a:lnTo>
                  <a:lnTo>
                    <a:pt x="2119" y="544"/>
                  </a:lnTo>
                  <a:lnTo>
                    <a:pt x="1739" y="544"/>
                  </a:lnTo>
                  <a:lnTo>
                    <a:pt x="1358" y="435"/>
                  </a:lnTo>
                  <a:lnTo>
                    <a:pt x="978" y="218"/>
                  </a:lnTo>
                  <a:lnTo>
                    <a:pt x="815" y="109"/>
                  </a:lnTo>
                  <a:lnTo>
                    <a:pt x="5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5406550" y="3570900"/>
              <a:ext cx="24450" cy="5450"/>
            </a:xfrm>
            <a:custGeom>
              <a:avLst/>
              <a:gdLst/>
              <a:ahLst/>
              <a:cxnLst/>
              <a:rect l="l" t="t" r="r" b="b"/>
              <a:pathLst>
                <a:path w="978" h="218" extrusionOk="0">
                  <a:moveTo>
                    <a:pt x="434" y="0"/>
                  </a:moveTo>
                  <a:lnTo>
                    <a:pt x="0" y="55"/>
                  </a:lnTo>
                  <a:lnTo>
                    <a:pt x="0" y="109"/>
                  </a:lnTo>
                  <a:lnTo>
                    <a:pt x="815" y="218"/>
                  </a:lnTo>
                  <a:lnTo>
                    <a:pt x="923" y="218"/>
                  </a:lnTo>
                  <a:lnTo>
                    <a:pt x="978" y="109"/>
                  </a:lnTo>
                  <a:lnTo>
                    <a:pt x="86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4376100" y="3455500"/>
              <a:ext cx="1082050" cy="1587075"/>
            </a:xfrm>
            <a:custGeom>
              <a:avLst/>
              <a:gdLst/>
              <a:ahLst/>
              <a:cxnLst/>
              <a:rect l="l" t="t" r="r" b="b"/>
              <a:pathLst>
                <a:path w="43282" h="63483" extrusionOk="0">
                  <a:moveTo>
                    <a:pt x="11025" y="12382"/>
                  </a:moveTo>
                  <a:lnTo>
                    <a:pt x="10916" y="12599"/>
                  </a:lnTo>
                  <a:lnTo>
                    <a:pt x="10808" y="12816"/>
                  </a:lnTo>
                  <a:lnTo>
                    <a:pt x="10699" y="12599"/>
                  </a:lnTo>
                  <a:lnTo>
                    <a:pt x="10699" y="12436"/>
                  </a:lnTo>
                  <a:lnTo>
                    <a:pt x="10808" y="12382"/>
                  </a:lnTo>
                  <a:close/>
                  <a:moveTo>
                    <a:pt x="10482" y="13360"/>
                  </a:moveTo>
                  <a:lnTo>
                    <a:pt x="10536" y="13414"/>
                  </a:lnTo>
                  <a:lnTo>
                    <a:pt x="10536" y="13577"/>
                  </a:lnTo>
                  <a:lnTo>
                    <a:pt x="10753" y="14500"/>
                  </a:lnTo>
                  <a:lnTo>
                    <a:pt x="10753" y="14771"/>
                  </a:lnTo>
                  <a:lnTo>
                    <a:pt x="10753" y="14989"/>
                  </a:lnTo>
                  <a:lnTo>
                    <a:pt x="10645" y="15152"/>
                  </a:lnTo>
                  <a:lnTo>
                    <a:pt x="10427" y="15369"/>
                  </a:lnTo>
                  <a:lnTo>
                    <a:pt x="10102" y="15640"/>
                  </a:lnTo>
                  <a:lnTo>
                    <a:pt x="10210" y="13577"/>
                  </a:lnTo>
                  <a:lnTo>
                    <a:pt x="10265" y="13414"/>
                  </a:lnTo>
                  <a:lnTo>
                    <a:pt x="10265" y="13360"/>
                  </a:lnTo>
                  <a:close/>
                  <a:moveTo>
                    <a:pt x="28891" y="21831"/>
                  </a:moveTo>
                  <a:lnTo>
                    <a:pt x="28891" y="21885"/>
                  </a:lnTo>
                  <a:lnTo>
                    <a:pt x="28945" y="21994"/>
                  </a:lnTo>
                  <a:lnTo>
                    <a:pt x="28891" y="22103"/>
                  </a:lnTo>
                  <a:lnTo>
                    <a:pt x="28837" y="22157"/>
                  </a:lnTo>
                  <a:lnTo>
                    <a:pt x="28674" y="22265"/>
                  </a:lnTo>
                  <a:lnTo>
                    <a:pt x="28565" y="22211"/>
                  </a:lnTo>
                  <a:lnTo>
                    <a:pt x="28565" y="22103"/>
                  </a:lnTo>
                  <a:lnTo>
                    <a:pt x="28565" y="21994"/>
                  </a:lnTo>
                  <a:lnTo>
                    <a:pt x="28619" y="21940"/>
                  </a:lnTo>
                  <a:lnTo>
                    <a:pt x="28837" y="21831"/>
                  </a:lnTo>
                  <a:close/>
                  <a:moveTo>
                    <a:pt x="24764" y="24601"/>
                  </a:moveTo>
                  <a:lnTo>
                    <a:pt x="24927" y="24709"/>
                  </a:lnTo>
                  <a:lnTo>
                    <a:pt x="25090" y="24872"/>
                  </a:lnTo>
                  <a:lnTo>
                    <a:pt x="25198" y="25089"/>
                  </a:lnTo>
                  <a:lnTo>
                    <a:pt x="25307" y="25524"/>
                  </a:lnTo>
                  <a:lnTo>
                    <a:pt x="25307" y="25578"/>
                  </a:lnTo>
                  <a:lnTo>
                    <a:pt x="25198" y="25687"/>
                  </a:lnTo>
                  <a:lnTo>
                    <a:pt x="24981" y="25687"/>
                  </a:lnTo>
                  <a:lnTo>
                    <a:pt x="24818" y="25632"/>
                  </a:lnTo>
                  <a:lnTo>
                    <a:pt x="24547" y="25632"/>
                  </a:lnTo>
                  <a:lnTo>
                    <a:pt x="24492" y="25578"/>
                  </a:lnTo>
                  <a:lnTo>
                    <a:pt x="24438" y="25524"/>
                  </a:lnTo>
                  <a:lnTo>
                    <a:pt x="24492" y="25415"/>
                  </a:lnTo>
                  <a:lnTo>
                    <a:pt x="24547" y="25306"/>
                  </a:lnTo>
                  <a:lnTo>
                    <a:pt x="24547" y="25198"/>
                  </a:lnTo>
                  <a:lnTo>
                    <a:pt x="24492" y="24981"/>
                  </a:lnTo>
                  <a:lnTo>
                    <a:pt x="24492" y="24763"/>
                  </a:lnTo>
                  <a:lnTo>
                    <a:pt x="24547" y="24655"/>
                  </a:lnTo>
                  <a:lnTo>
                    <a:pt x="24601" y="24601"/>
                  </a:lnTo>
                  <a:close/>
                  <a:moveTo>
                    <a:pt x="23569" y="26447"/>
                  </a:moveTo>
                  <a:lnTo>
                    <a:pt x="23678" y="26501"/>
                  </a:lnTo>
                  <a:lnTo>
                    <a:pt x="23732" y="26555"/>
                  </a:lnTo>
                  <a:lnTo>
                    <a:pt x="23678" y="26610"/>
                  </a:lnTo>
                  <a:lnTo>
                    <a:pt x="23569" y="26664"/>
                  </a:lnTo>
                  <a:lnTo>
                    <a:pt x="23406" y="26718"/>
                  </a:lnTo>
                  <a:lnTo>
                    <a:pt x="23298" y="26718"/>
                  </a:lnTo>
                  <a:lnTo>
                    <a:pt x="23298" y="26664"/>
                  </a:lnTo>
                  <a:lnTo>
                    <a:pt x="23352" y="26555"/>
                  </a:lnTo>
                  <a:lnTo>
                    <a:pt x="23406" y="26555"/>
                  </a:lnTo>
                  <a:lnTo>
                    <a:pt x="23569" y="26447"/>
                  </a:lnTo>
                  <a:close/>
                  <a:moveTo>
                    <a:pt x="21886" y="30194"/>
                  </a:moveTo>
                  <a:lnTo>
                    <a:pt x="21994" y="30628"/>
                  </a:lnTo>
                  <a:lnTo>
                    <a:pt x="21994" y="30791"/>
                  </a:lnTo>
                  <a:lnTo>
                    <a:pt x="21940" y="30900"/>
                  </a:lnTo>
                  <a:lnTo>
                    <a:pt x="21886" y="31008"/>
                  </a:lnTo>
                  <a:lnTo>
                    <a:pt x="21777" y="31063"/>
                  </a:lnTo>
                  <a:lnTo>
                    <a:pt x="21614" y="31117"/>
                  </a:lnTo>
                  <a:lnTo>
                    <a:pt x="21397" y="31063"/>
                  </a:lnTo>
                  <a:lnTo>
                    <a:pt x="21886" y="30194"/>
                  </a:lnTo>
                  <a:close/>
                  <a:moveTo>
                    <a:pt x="30900" y="34647"/>
                  </a:moveTo>
                  <a:lnTo>
                    <a:pt x="30900" y="34701"/>
                  </a:lnTo>
                  <a:lnTo>
                    <a:pt x="30954" y="34864"/>
                  </a:lnTo>
                  <a:lnTo>
                    <a:pt x="30954" y="34918"/>
                  </a:lnTo>
                  <a:lnTo>
                    <a:pt x="30900" y="34918"/>
                  </a:lnTo>
                  <a:lnTo>
                    <a:pt x="30792" y="34973"/>
                  </a:lnTo>
                  <a:lnTo>
                    <a:pt x="30683" y="34918"/>
                  </a:lnTo>
                  <a:lnTo>
                    <a:pt x="30629" y="34810"/>
                  </a:lnTo>
                  <a:lnTo>
                    <a:pt x="30683" y="34755"/>
                  </a:lnTo>
                  <a:lnTo>
                    <a:pt x="30683" y="34701"/>
                  </a:lnTo>
                  <a:lnTo>
                    <a:pt x="30846" y="34647"/>
                  </a:lnTo>
                  <a:close/>
                  <a:moveTo>
                    <a:pt x="31932" y="45236"/>
                  </a:moveTo>
                  <a:lnTo>
                    <a:pt x="32041" y="45291"/>
                  </a:lnTo>
                  <a:lnTo>
                    <a:pt x="32041" y="45345"/>
                  </a:lnTo>
                  <a:lnTo>
                    <a:pt x="31769" y="46214"/>
                  </a:lnTo>
                  <a:lnTo>
                    <a:pt x="31715" y="46159"/>
                  </a:lnTo>
                  <a:lnTo>
                    <a:pt x="31769" y="45345"/>
                  </a:lnTo>
                  <a:lnTo>
                    <a:pt x="31823" y="45236"/>
                  </a:lnTo>
                  <a:close/>
                  <a:moveTo>
                    <a:pt x="31172" y="50015"/>
                  </a:moveTo>
                  <a:lnTo>
                    <a:pt x="31280" y="50069"/>
                  </a:lnTo>
                  <a:lnTo>
                    <a:pt x="31552" y="50232"/>
                  </a:lnTo>
                  <a:lnTo>
                    <a:pt x="31660" y="50341"/>
                  </a:lnTo>
                  <a:lnTo>
                    <a:pt x="31660" y="50449"/>
                  </a:lnTo>
                  <a:lnTo>
                    <a:pt x="31606" y="50667"/>
                  </a:lnTo>
                  <a:lnTo>
                    <a:pt x="31498" y="50884"/>
                  </a:lnTo>
                  <a:lnTo>
                    <a:pt x="31280" y="51318"/>
                  </a:lnTo>
                  <a:lnTo>
                    <a:pt x="31172" y="51373"/>
                  </a:lnTo>
                  <a:lnTo>
                    <a:pt x="31117" y="51318"/>
                  </a:lnTo>
                  <a:lnTo>
                    <a:pt x="31117" y="51210"/>
                  </a:lnTo>
                  <a:lnTo>
                    <a:pt x="31117" y="50612"/>
                  </a:lnTo>
                  <a:lnTo>
                    <a:pt x="31172" y="50015"/>
                  </a:lnTo>
                  <a:close/>
                  <a:moveTo>
                    <a:pt x="42141" y="59410"/>
                  </a:moveTo>
                  <a:lnTo>
                    <a:pt x="42196" y="59518"/>
                  </a:lnTo>
                  <a:lnTo>
                    <a:pt x="42141" y="59573"/>
                  </a:lnTo>
                  <a:lnTo>
                    <a:pt x="41870" y="60170"/>
                  </a:lnTo>
                  <a:lnTo>
                    <a:pt x="41815" y="60224"/>
                  </a:lnTo>
                  <a:lnTo>
                    <a:pt x="41598" y="60224"/>
                  </a:lnTo>
                  <a:lnTo>
                    <a:pt x="41381" y="59898"/>
                  </a:lnTo>
                  <a:lnTo>
                    <a:pt x="41272" y="59735"/>
                  </a:lnTo>
                  <a:lnTo>
                    <a:pt x="41272" y="59518"/>
                  </a:lnTo>
                  <a:lnTo>
                    <a:pt x="41327" y="59464"/>
                  </a:lnTo>
                  <a:lnTo>
                    <a:pt x="41381" y="59410"/>
                  </a:lnTo>
                  <a:close/>
                  <a:moveTo>
                    <a:pt x="21614" y="1"/>
                  </a:moveTo>
                  <a:lnTo>
                    <a:pt x="20528" y="109"/>
                  </a:lnTo>
                  <a:lnTo>
                    <a:pt x="19496" y="272"/>
                  </a:lnTo>
                  <a:lnTo>
                    <a:pt x="19170" y="326"/>
                  </a:lnTo>
                  <a:lnTo>
                    <a:pt x="18899" y="381"/>
                  </a:lnTo>
                  <a:lnTo>
                    <a:pt x="18573" y="326"/>
                  </a:lnTo>
                  <a:lnTo>
                    <a:pt x="18302" y="218"/>
                  </a:lnTo>
                  <a:lnTo>
                    <a:pt x="18084" y="218"/>
                  </a:lnTo>
                  <a:lnTo>
                    <a:pt x="16998" y="326"/>
                  </a:lnTo>
                  <a:lnTo>
                    <a:pt x="15966" y="489"/>
                  </a:lnTo>
                  <a:lnTo>
                    <a:pt x="13903" y="869"/>
                  </a:lnTo>
                  <a:lnTo>
                    <a:pt x="12708" y="1087"/>
                  </a:lnTo>
                  <a:lnTo>
                    <a:pt x="11514" y="1413"/>
                  </a:lnTo>
                  <a:lnTo>
                    <a:pt x="10970" y="1630"/>
                  </a:lnTo>
                  <a:lnTo>
                    <a:pt x="10373" y="1847"/>
                  </a:lnTo>
                  <a:lnTo>
                    <a:pt x="9830" y="2118"/>
                  </a:lnTo>
                  <a:lnTo>
                    <a:pt x="9341" y="2444"/>
                  </a:lnTo>
                  <a:lnTo>
                    <a:pt x="8472" y="3042"/>
                  </a:lnTo>
                  <a:lnTo>
                    <a:pt x="7658" y="3639"/>
                  </a:lnTo>
                  <a:lnTo>
                    <a:pt x="7278" y="3965"/>
                  </a:lnTo>
                  <a:lnTo>
                    <a:pt x="6898" y="4291"/>
                  </a:lnTo>
                  <a:lnTo>
                    <a:pt x="6572" y="4671"/>
                  </a:lnTo>
                  <a:lnTo>
                    <a:pt x="6300" y="5105"/>
                  </a:lnTo>
                  <a:lnTo>
                    <a:pt x="6192" y="5214"/>
                  </a:lnTo>
                  <a:lnTo>
                    <a:pt x="5974" y="5322"/>
                  </a:lnTo>
                  <a:lnTo>
                    <a:pt x="5866" y="5431"/>
                  </a:lnTo>
                  <a:lnTo>
                    <a:pt x="5757" y="5540"/>
                  </a:lnTo>
                  <a:lnTo>
                    <a:pt x="5649" y="5648"/>
                  </a:lnTo>
                  <a:lnTo>
                    <a:pt x="5540" y="5974"/>
                  </a:lnTo>
                  <a:lnTo>
                    <a:pt x="5486" y="6300"/>
                  </a:lnTo>
                  <a:lnTo>
                    <a:pt x="5431" y="6463"/>
                  </a:lnTo>
                  <a:lnTo>
                    <a:pt x="5431" y="6571"/>
                  </a:lnTo>
                  <a:lnTo>
                    <a:pt x="5323" y="6626"/>
                  </a:lnTo>
                  <a:lnTo>
                    <a:pt x="5160" y="6734"/>
                  </a:lnTo>
                  <a:lnTo>
                    <a:pt x="5051" y="6843"/>
                  </a:lnTo>
                  <a:lnTo>
                    <a:pt x="4834" y="7169"/>
                  </a:lnTo>
                  <a:lnTo>
                    <a:pt x="4563" y="7549"/>
                  </a:lnTo>
                  <a:lnTo>
                    <a:pt x="4454" y="7712"/>
                  </a:lnTo>
                  <a:lnTo>
                    <a:pt x="4237" y="7875"/>
                  </a:lnTo>
                  <a:lnTo>
                    <a:pt x="4128" y="7983"/>
                  </a:lnTo>
                  <a:lnTo>
                    <a:pt x="4019" y="8146"/>
                  </a:lnTo>
                  <a:lnTo>
                    <a:pt x="4019" y="8309"/>
                  </a:lnTo>
                  <a:lnTo>
                    <a:pt x="4019" y="8472"/>
                  </a:lnTo>
                  <a:lnTo>
                    <a:pt x="4074" y="8635"/>
                  </a:lnTo>
                  <a:lnTo>
                    <a:pt x="4074" y="8798"/>
                  </a:lnTo>
                  <a:lnTo>
                    <a:pt x="3965" y="9069"/>
                  </a:lnTo>
                  <a:lnTo>
                    <a:pt x="3694" y="9667"/>
                  </a:lnTo>
                  <a:lnTo>
                    <a:pt x="3476" y="10264"/>
                  </a:lnTo>
                  <a:lnTo>
                    <a:pt x="3368" y="10862"/>
                  </a:lnTo>
                  <a:lnTo>
                    <a:pt x="3259" y="11459"/>
                  </a:lnTo>
                  <a:lnTo>
                    <a:pt x="3205" y="12111"/>
                  </a:lnTo>
                  <a:lnTo>
                    <a:pt x="3151" y="12708"/>
                  </a:lnTo>
                  <a:lnTo>
                    <a:pt x="3205" y="13957"/>
                  </a:lnTo>
                  <a:lnTo>
                    <a:pt x="3368" y="14934"/>
                  </a:lnTo>
                  <a:lnTo>
                    <a:pt x="3531" y="15858"/>
                  </a:lnTo>
                  <a:lnTo>
                    <a:pt x="3965" y="17650"/>
                  </a:lnTo>
                  <a:lnTo>
                    <a:pt x="4074" y="18356"/>
                  </a:lnTo>
                  <a:lnTo>
                    <a:pt x="4128" y="19007"/>
                  </a:lnTo>
                  <a:lnTo>
                    <a:pt x="4128" y="19333"/>
                  </a:lnTo>
                  <a:lnTo>
                    <a:pt x="4019" y="19659"/>
                  </a:lnTo>
                  <a:lnTo>
                    <a:pt x="3965" y="19985"/>
                  </a:lnTo>
                  <a:lnTo>
                    <a:pt x="3802" y="20310"/>
                  </a:lnTo>
                  <a:lnTo>
                    <a:pt x="3422" y="21016"/>
                  </a:lnTo>
                  <a:lnTo>
                    <a:pt x="3314" y="21397"/>
                  </a:lnTo>
                  <a:lnTo>
                    <a:pt x="3205" y="21777"/>
                  </a:lnTo>
                  <a:lnTo>
                    <a:pt x="3096" y="21940"/>
                  </a:lnTo>
                  <a:lnTo>
                    <a:pt x="2988" y="22103"/>
                  </a:lnTo>
                  <a:lnTo>
                    <a:pt x="2770" y="22265"/>
                  </a:lnTo>
                  <a:lnTo>
                    <a:pt x="2662" y="22428"/>
                  </a:lnTo>
                  <a:lnTo>
                    <a:pt x="2336" y="22808"/>
                  </a:lnTo>
                  <a:lnTo>
                    <a:pt x="2010" y="23243"/>
                  </a:lnTo>
                  <a:lnTo>
                    <a:pt x="1739" y="23677"/>
                  </a:lnTo>
                  <a:lnTo>
                    <a:pt x="1576" y="24166"/>
                  </a:lnTo>
                  <a:lnTo>
                    <a:pt x="1413" y="24655"/>
                  </a:lnTo>
                  <a:lnTo>
                    <a:pt x="1141" y="25524"/>
                  </a:lnTo>
                  <a:lnTo>
                    <a:pt x="761" y="26338"/>
                  </a:lnTo>
                  <a:lnTo>
                    <a:pt x="653" y="26610"/>
                  </a:lnTo>
                  <a:lnTo>
                    <a:pt x="598" y="26881"/>
                  </a:lnTo>
                  <a:lnTo>
                    <a:pt x="544" y="27153"/>
                  </a:lnTo>
                  <a:lnTo>
                    <a:pt x="544" y="27424"/>
                  </a:lnTo>
                  <a:lnTo>
                    <a:pt x="544" y="27587"/>
                  </a:lnTo>
                  <a:lnTo>
                    <a:pt x="490" y="27750"/>
                  </a:lnTo>
                  <a:lnTo>
                    <a:pt x="218" y="28185"/>
                  </a:lnTo>
                  <a:lnTo>
                    <a:pt x="110" y="28619"/>
                  </a:lnTo>
                  <a:lnTo>
                    <a:pt x="1" y="29108"/>
                  </a:lnTo>
                  <a:lnTo>
                    <a:pt x="1" y="29597"/>
                  </a:lnTo>
                  <a:lnTo>
                    <a:pt x="55" y="30085"/>
                  </a:lnTo>
                  <a:lnTo>
                    <a:pt x="110" y="30628"/>
                  </a:lnTo>
                  <a:lnTo>
                    <a:pt x="327" y="31660"/>
                  </a:lnTo>
                  <a:lnTo>
                    <a:pt x="435" y="32149"/>
                  </a:lnTo>
                  <a:lnTo>
                    <a:pt x="598" y="32638"/>
                  </a:lnTo>
                  <a:lnTo>
                    <a:pt x="816" y="33072"/>
                  </a:lnTo>
                  <a:lnTo>
                    <a:pt x="1087" y="33506"/>
                  </a:lnTo>
                  <a:lnTo>
                    <a:pt x="1739" y="34158"/>
                  </a:lnTo>
                  <a:lnTo>
                    <a:pt x="2445" y="34701"/>
                  </a:lnTo>
                  <a:lnTo>
                    <a:pt x="3151" y="35244"/>
                  </a:lnTo>
                  <a:lnTo>
                    <a:pt x="3965" y="35624"/>
                  </a:lnTo>
                  <a:lnTo>
                    <a:pt x="4563" y="35842"/>
                  </a:lnTo>
                  <a:lnTo>
                    <a:pt x="5160" y="36059"/>
                  </a:lnTo>
                  <a:lnTo>
                    <a:pt x="5757" y="36222"/>
                  </a:lnTo>
                  <a:lnTo>
                    <a:pt x="6355" y="36276"/>
                  </a:lnTo>
                  <a:lnTo>
                    <a:pt x="7061" y="36385"/>
                  </a:lnTo>
                  <a:lnTo>
                    <a:pt x="7386" y="36439"/>
                  </a:lnTo>
                  <a:lnTo>
                    <a:pt x="7766" y="36439"/>
                  </a:lnTo>
                  <a:lnTo>
                    <a:pt x="8798" y="36276"/>
                  </a:lnTo>
                  <a:lnTo>
                    <a:pt x="9341" y="36222"/>
                  </a:lnTo>
                  <a:lnTo>
                    <a:pt x="9830" y="36167"/>
                  </a:lnTo>
                  <a:lnTo>
                    <a:pt x="10210" y="36113"/>
                  </a:lnTo>
                  <a:lnTo>
                    <a:pt x="10590" y="36059"/>
                  </a:lnTo>
                  <a:lnTo>
                    <a:pt x="10916" y="35896"/>
                  </a:lnTo>
                  <a:lnTo>
                    <a:pt x="11079" y="35787"/>
                  </a:lnTo>
                  <a:lnTo>
                    <a:pt x="11242" y="35624"/>
                  </a:lnTo>
                  <a:lnTo>
                    <a:pt x="11351" y="35516"/>
                  </a:lnTo>
                  <a:lnTo>
                    <a:pt x="11459" y="35461"/>
                  </a:lnTo>
                  <a:lnTo>
                    <a:pt x="11568" y="35516"/>
                  </a:lnTo>
                  <a:lnTo>
                    <a:pt x="11731" y="35570"/>
                  </a:lnTo>
                  <a:lnTo>
                    <a:pt x="11839" y="35679"/>
                  </a:lnTo>
                  <a:lnTo>
                    <a:pt x="11894" y="35679"/>
                  </a:lnTo>
                  <a:lnTo>
                    <a:pt x="12002" y="35624"/>
                  </a:lnTo>
                  <a:lnTo>
                    <a:pt x="12111" y="35516"/>
                  </a:lnTo>
                  <a:lnTo>
                    <a:pt x="12219" y="35461"/>
                  </a:lnTo>
                  <a:lnTo>
                    <a:pt x="12491" y="35461"/>
                  </a:lnTo>
                  <a:lnTo>
                    <a:pt x="12654" y="35516"/>
                  </a:lnTo>
                  <a:lnTo>
                    <a:pt x="12871" y="35516"/>
                  </a:lnTo>
                  <a:lnTo>
                    <a:pt x="13034" y="35407"/>
                  </a:lnTo>
                  <a:lnTo>
                    <a:pt x="13143" y="35299"/>
                  </a:lnTo>
                  <a:lnTo>
                    <a:pt x="13306" y="35027"/>
                  </a:lnTo>
                  <a:lnTo>
                    <a:pt x="13523" y="34864"/>
                  </a:lnTo>
                  <a:lnTo>
                    <a:pt x="13794" y="34810"/>
                  </a:lnTo>
                  <a:lnTo>
                    <a:pt x="14066" y="34755"/>
                  </a:lnTo>
                  <a:lnTo>
                    <a:pt x="14717" y="34755"/>
                  </a:lnTo>
                  <a:lnTo>
                    <a:pt x="15043" y="34701"/>
                  </a:lnTo>
                  <a:lnTo>
                    <a:pt x="15152" y="34647"/>
                  </a:lnTo>
                  <a:lnTo>
                    <a:pt x="15315" y="34538"/>
                  </a:lnTo>
                  <a:lnTo>
                    <a:pt x="15532" y="34267"/>
                  </a:lnTo>
                  <a:lnTo>
                    <a:pt x="15804" y="34104"/>
                  </a:lnTo>
                  <a:lnTo>
                    <a:pt x="16455" y="33724"/>
                  </a:lnTo>
                  <a:lnTo>
                    <a:pt x="16564" y="33669"/>
                  </a:lnTo>
                  <a:lnTo>
                    <a:pt x="16564" y="33615"/>
                  </a:lnTo>
                  <a:lnTo>
                    <a:pt x="16510" y="33506"/>
                  </a:lnTo>
                  <a:lnTo>
                    <a:pt x="16401" y="33344"/>
                  </a:lnTo>
                  <a:lnTo>
                    <a:pt x="16401" y="33235"/>
                  </a:lnTo>
                  <a:lnTo>
                    <a:pt x="16455" y="33235"/>
                  </a:lnTo>
                  <a:lnTo>
                    <a:pt x="16564" y="33126"/>
                  </a:lnTo>
                  <a:lnTo>
                    <a:pt x="16727" y="33126"/>
                  </a:lnTo>
                  <a:lnTo>
                    <a:pt x="17053" y="33018"/>
                  </a:lnTo>
                  <a:lnTo>
                    <a:pt x="17324" y="32909"/>
                  </a:lnTo>
                  <a:lnTo>
                    <a:pt x="17541" y="32855"/>
                  </a:lnTo>
                  <a:lnTo>
                    <a:pt x="17813" y="32855"/>
                  </a:lnTo>
                  <a:lnTo>
                    <a:pt x="18084" y="32909"/>
                  </a:lnTo>
                  <a:lnTo>
                    <a:pt x="18302" y="32963"/>
                  </a:lnTo>
                  <a:lnTo>
                    <a:pt x="18410" y="32963"/>
                  </a:lnTo>
                  <a:lnTo>
                    <a:pt x="18573" y="32909"/>
                  </a:lnTo>
                  <a:lnTo>
                    <a:pt x="18736" y="32800"/>
                  </a:lnTo>
                  <a:lnTo>
                    <a:pt x="19062" y="32800"/>
                  </a:lnTo>
                  <a:lnTo>
                    <a:pt x="19225" y="32855"/>
                  </a:lnTo>
                  <a:lnTo>
                    <a:pt x="19442" y="32855"/>
                  </a:lnTo>
                  <a:lnTo>
                    <a:pt x="19605" y="32692"/>
                  </a:lnTo>
                  <a:lnTo>
                    <a:pt x="20148" y="32257"/>
                  </a:lnTo>
                  <a:lnTo>
                    <a:pt x="20691" y="31877"/>
                  </a:lnTo>
                  <a:lnTo>
                    <a:pt x="20908" y="31714"/>
                  </a:lnTo>
                  <a:lnTo>
                    <a:pt x="21125" y="31660"/>
                  </a:lnTo>
                  <a:lnTo>
                    <a:pt x="21343" y="31660"/>
                  </a:lnTo>
                  <a:lnTo>
                    <a:pt x="21614" y="31714"/>
                  </a:lnTo>
                  <a:lnTo>
                    <a:pt x="21994" y="31714"/>
                  </a:lnTo>
                  <a:lnTo>
                    <a:pt x="22157" y="31606"/>
                  </a:lnTo>
                  <a:lnTo>
                    <a:pt x="22320" y="31497"/>
                  </a:lnTo>
                  <a:lnTo>
                    <a:pt x="22429" y="31334"/>
                  </a:lnTo>
                  <a:lnTo>
                    <a:pt x="22483" y="31171"/>
                  </a:lnTo>
                  <a:lnTo>
                    <a:pt x="22537" y="31008"/>
                  </a:lnTo>
                  <a:lnTo>
                    <a:pt x="22537" y="30791"/>
                  </a:lnTo>
                  <a:lnTo>
                    <a:pt x="22537" y="30628"/>
                  </a:lnTo>
                  <a:lnTo>
                    <a:pt x="22537" y="30520"/>
                  </a:lnTo>
                  <a:lnTo>
                    <a:pt x="22700" y="30248"/>
                  </a:lnTo>
                  <a:lnTo>
                    <a:pt x="22917" y="29922"/>
                  </a:lnTo>
                  <a:lnTo>
                    <a:pt x="23080" y="29597"/>
                  </a:lnTo>
                  <a:lnTo>
                    <a:pt x="23623" y="28619"/>
                  </a:lnTo>
                  <a:lnTo>
                    <a:pt x="23786" y="28728"/>
                  </a:lnTo>
                  <a:lnTo>
                    <a:pt x="23895" y="28891"/>
                  </a:lnTo>
                  <a:lnTo>
                    <a:pt x="23841" y="29053"/>
                  </a:lnTo>
                  <a:lnTo>
                    <a:pt x="23786" y="29271"/>
                  </a:lnTo>
                  <a:lnTo>
                    <a:pt x="23352" y="29868"/>
                  </a:lnTo>
                  <a:lnTo>
                    <a:pt x="22972" y="30574"/>
                  </a:lnTo>
                  <a:lnTo>
                    <a:pt x="23189" y="30520"/>
                  </a:lnTo>
                  <a:lnTo>
                    <a:pt x="23352" y="30411"/>
                  </a:lnTo>
                  <a:lnTo>
                    <a:pt x="23623" y="30140"/>
                  </a:lnTo>
                  <a:lnTo>
                    <a:pt x="24872" y="28728"/>
                  </a:lnTo>
                  <a:lnTo>
                    <a:pt x="25090" y="28456"/>
                  </a:lnTo>
                  <a:lnTo>
                    <a:pt x="25198" y="28130"/>
                  </a:lnTo>
                  <a:lnTo>
                    <a:pt x="25253" y="27804"/>
                  </a:lnTo>
                  <a:lnTo>
                    <a:pt x="25307" y="27424"/>
                  </a:lnTo>
                  <a:lnTo>
                    <a:pt x="25253" y="27261"/>
                  </a:lnTo>
                  <a:lnTo>
                    <a:pt x="25198" y="27207"/>
                  </a:lnTo>
                  <a:lnTo>
                    <a:pt x="25144" y="27153"/>
                  </a:lnTo>
                  <a:lnTo>
                    <a:pt x="25035" y="27370"/>
                  </a:lnTo>
                  <a:lnTo>
                    <a:pt x="24981" y="27479"/>
                  </a:lnTo>
                  <a:lnTo>
                    <a:pt x="24872" y="27424"/>
                  </a:lnTo>
                  <a:lnTo>
                    <a:pt x="24764" y="27261"/>
                  </a:lnTo>
                  <a:lnTo>
                    <a:pt x="24547" y="26990"/>
                  </a:lnTo>
                  <a:lnTo>
                    <a:pt x="24438" y="26718"/>
                  </a:lnTo>
                  <a:lnTo>
                    <a:pt x="24384" y="26447"/>
                  </a:lnTo>
                  <a:lnTo>
                    <a:pt x="24329" y="26121"/>
                  </a:lnTo>
                  <a:lnTo>
                    <a:pt x="24384" y="25958"/>
                  </a:lnTo>
                  <a:lnTo>
                    <a:pt x="24492" y="25904"/>
                  </a:lnTo>
                  <a:lnTo>
                    <a:pt x="24601" y="25904"/>
                  </a:lnTo>
                  <a:lnTo>
                    <a:pt x="24709" y="25958"/>
                  </a:lnTo>
                  <a:lnTo>
                    <a:pt x="25361" y="26501"/>
                  </a:lnTo>
                  <a:lnTo>
                    <a:pt x="25524" y="26121"/>
                  </a:lnTo>
                  <a:lnTo>
                    <a:pt x="25687" y="25687"/>
                  </a:lnTo>
                  <a:lnTo>
                    <a:pt x="25687" y="25306"/>
                  </a:lnTo>
                  <a:lnTo>
                    <a:pt x="25687" y="24926"/>
                  </a:lnTo>
                  <a:lnTo>
                    <a:pt x="25633" y="24546"/>
                  </a:lnTo>
                  <a:lnTo>
                    <a:pt x="25524" y="24166"/>
                  </a:lnTo>
                  <a:lnTo>
                    <a:pt x="25307" y="23786"/>
                  </a:lnTo>
                  <a:lnTo>
                    <a:pt x="25090" y="23460"/>
                  </a:lnTo>
                  <a:lnTo>
                    <a:pt x="23786" y="21559"/>
                  </a:lnTo>
                  <a:lnTo>
                    <a:pt x="23406" y="21071"/>
                  </a:lnTo>
                  <a:lnTo>
                    <a:pt x="22972" y="20636"/>
                  </a:lnTo>
                  <a:lnTo>
                    <a:pt x="22483" y="20256"/>
                  </a:lnTo>
                  <a:lnTo>
                    <a:pt x="21994" y="19985"/>
                  </a:lnTo>
                  <a:lnTo>
                    <a:pt x="20962" y="19605"/>
                  </a:lnTo>
                  <a:lnTo>
                    <a:pt x="19931" y="19224"/>
                  </a:lnTo>
                  <a:lnTo>
                    <a:pt x="18899" y="18899"/>
                  </a:lnTo>
                  <a:lnTo>
                    <a:pt x="17867" y="18573"/>
                  </a:lnTo>
                  <a:lnTo>
                    <a:pt x="16835" y="18356"/>
                  </a:lnTo>
                  <a:lnTo>
                    <a:pt x="15749" y="18193"/>
                  </a:lnTo>
                  <a:lnTo>
                    <a:pt x="14663" y="18138"/>
                  </a:lnTo>
                  <a:lnTo>
                    <a:pt x="12817" y="18138"/>
                  </a:lnTo>
                  <a:lnTo>
                    <a:pt x="12111" y="18084"/>
                  </a:lnTo>
                  <a:lnTo>
                    <a:pt x="11731" y="17975"/>
                  </a:lnTo>
                  <a:lnTo>
                    <a:pt x="11568" y="17921"/>
                  </a:lnTo>
                  <a:lnTo>
                    <a:pt x="11459" y="17812"/>
                  </a:lnTo>
                  <a:lnTo>
                    <a:pt x="11351" y="17650"/>
                  </a:lnTo>
                  <a:lnTo>
                    <a:pt x="11296" y="17487"/>
                  </a:lnTo>
                  <a:lnTo>
                    <a:pt x="11242" y="17161"/>
                  </a:lnTo>
                  <a:lnTo>
                    <a:pt x="11242" y="16726"/>
                  </a:lnTo>
                  <a:lnTo>
                    <a:pt x="11296" y="16292"/>
                  </a:lnTo>
                  <a:lnTo>
                    <a:pt x="11514" y="13957"/>
                  </a:lnTo>
                  <a:lnTo>
                    <a:pt x="11676" y="12762"/>
                  </a:lnTo>
                  <a:lnTo>
                    <a:pt x="11839" y="11567"/>
                  </a:lnTo>
                  <a:lnTo>
                    <a:pt x="11894" y="11350"/>
                  </a:lnTo>
                  <a:lnTo>
                    <a:pt x="12057" y="11133"/>
                  </a:lnTo>
                  <a:lnTo>
                    <a:pt x="12219" y="10753"/>
                  </a:lnTo>
                  <a:lnTo>
                    <a:pt x="12382" y="10427"/>
                  </a:lnTo>
                  <a:lnTo>
                    <a:pt x="12437" y="10047"/>
                  </a:lnTo>
                  <a:lnTo>
                    <a:pt x="12437" y="9613"/>
                  </a:lnTo>
                  <a:lnTo>
                    <a:pt x="12274" y="9830"/>
                  </a:lnTo>
                  <a:lnTo>
                    <a:pt x="12111" y="10047"/>
                  </a:lnTo>
                  <a:lnTo>
                    <a:pt x="11839" y="10536"/>
                  </a:lnTo>
                  <a:lnTo>
                    <a:pt x="11405" y="11567"/>
                  </a:lnTo>
                  <a:lnTo>
                    <a:pt x="11079" y="12219"/>
                  </a:lnTo>
                  <a:lnTo>
                    <a:pt x="10862" y="12002"/>
                  </a:lnTo>
                  <a:lnTo>
                    <a:pt x="10753" y="11785"/>
                  </a:lnTo>
                  <a:lnTo>
                    <a:pt x="10753" y="11567"/>
                  </a:lnTo>
                  <a:lnTo>
                    <a:pt x="10862" y="11296"/>
                  </a:lnTo>
                  <a:lnTo>
                    <a:pt x="11133" y="10807"/>
                  </a:lnTo>
                  <a:lnTo>
                    <a:pt x="11405" y="10264"/>
                  </a:lnTo>
                  <a:lnTo>
                    <a:pt x="11785" y="9830"/>
                  </a:lnTo>
                  <a:lnTo>
                    <a:pt x="12165" y="9395"/>
                  </a:lnTo>
                  <a:lnTo>
                    <a:pt x="12328" y="9287"/>
                  </a:lnTo>
                  <a:lnTo>
                    <a:pt x="12491" y="9178"/>
                  </a:lnTo>
                  <a:lnTo>
                    <a:pt x="12437" y="9613"/>
                  </a:lnTo>
                  <a:lnTo>
                    <a:pt x="12817" y="9558"/>
                  </a:lnTo>
                  <a:lnTo>
                    <a:pt x="12925" y="9504"/>
                  </a:lnTo>
                  <a:lnTo>
                    <a:pt x="12980" y="9450"/>
                  </a:lnTo>
                  <a:lnTo>
                    <a:pt x="12925" y="9395"/>
                  </a:lnTo>
                  <a:lnTo>
                    <a:pt x="12871" y="9124"/>
                  </a:lnTo>
                  <a:lnTo>
                    <a:pt x="12925" y="8907"/>
                  </a:lnTo>
                  <a:lnTo>
                    <a:pt x="13088" y="8798"/>
                  </a:lnTo>
                  <a:lnTo>
                    <a:pt x="13306" y="8635"/>
                  </a:lnTo>
                  <a:lnTo>
                    <a:pt x="14826" y="7875"/>
                  </a:lnTo>
                  <a:lnTo>
                    <a:pt x="16455" y="7223"/>
                  </a:lnTo>
                  <a:lnTo>
                    <a:pt x="16781" y="7060"/>
                  </a:lnTo>
                  <a:lnTo>
                    <a:pt x="17107" y="7006"/>
                  </a:lnTo>
                  <a:lnTo>
                    <a:pt x="17813" y="6897"/>
                  </a:lnTo>
                  <a:lnTo>
                    <a:pt x="19170" y="6789"/>
                  </a:lnTo>
                  <a:lnTo>
                    <a:pt x="19876" y="6734"/>
                  </a:lnTo>
                  <a:lnTo>
                    <a:pt x="20257" y="6734"/>
                  </a:lnTo>
                  <a:lnTo>
                    <a:pt x="20582" y="6789"/>
                  </a:lnTo>
                  <a:lnTo>
                    <a:pt x="20962" y="6843"/>
                  </a:lnTo>
                  <a:lnTo>
                    <a:pt x="21343" y="6843"/>
                  </a:lnTo>
                  <a:lnTo>
                    <a:pt x="22049" y="6789"/>
                  </a:lnTo>
                  <a:lnTo>
                    <a:pt x="22429" y="6789"/>
                  </a:lnTo>
                  <a:lnTo>
                    <a:pt x="22700" y="6843"/>
                  </a:lnTo>
                  <a:lnTo>
                    <a:pt x="23026" y="7006"/>
                  </a:lnTo>
                  <a:lnTo>
                    <a:pt x="23352" y="7169"/>
                  </a:lnTo>
                  <a:lnTo>
                    <a:pt x="23135" y="7223"/>
                  </a:lnTo>
                  <a:lnTo>
                    <a:pt x="22972" y="7277"/>
                  </a:lnTo>
                  <a:lnTo>
                    <a:pt x="22809" y="7332"/>
                  </a:lnTo>
                  <a:lnTo>
                    <a:pt x="22592" y="7440"/>
                  </a:lnTo>
                  <a:lnTo>
                    <a:pt x="23135" y="7440"/>
                  </a:lnTo>
                  <a:lnTo>
                    <a:pt x="23460" y="7386"/>
                  </a:lnTo>
                  <a:lnTo>
                    <a:pt x="23732" y="7386"/>
                  </a:lnTo>
                  <a:lnTo>
                    <a:pt x="24004" y="7495"/>
                  </a:lnTo>
                  <a:lnTo>
                    <a:pt x="24112" y="7603"/>
                  </a:lnTo>
                  <a:lnTo>
                    <a:pt x="24221" y="7712"/>
                  </a:lnTo>
                  <a:lnTo>
                    <a:pt x="24384" y="7820"/>
                  </a:lnTo>
                  <a:lnTo>
                    <a:pt x="24709" y="8038"/>
                  </a:lnTo>
                  <a:lnTo>
                    <a:pt x="24981" y="8255"/>
                  </a:lnTo>
                  <a:lnTo>
                    <a:pt x="25253" y="8526"/>
                  </a:lnTo>
                  <a:lnTo>
                    <a:pt x="25415" y="8852"/>
                  </a:lnTo>
                  <a:lnTo>
                    <a:pt x="26013" y="9884"/>
                  </a:lnTo>
                  <a:lnTo>
                    <a:pt x="26502" y="10970"/>
                  </a:lnTo>
                  <a:lnTo>
                    <a:pt x="26990" y="12111"/>
                  </a:lnTo>
                  <a:lnTo>
                    <a:pt x="27370" y="13251"/>
                  </a:lnTo>
                  <a:lnTo>
                    <a:pt x="27696" y="14337"/>
                  </a:lnTo>
                  <a:lnTo>
                    <a:pt x="27913" y="15423"/>
                  </a:lnTo>
                  <a:lnTo>
                    <a:pt x="28076" y="16563"/>
                  </a:lnTo>
                  <a:lnTo>
                    <a:pt x="28185" y="17704"/>
                  </a:lnTo>
                  <a:lnTo>
                    <a:pt x="28239" y="17975"/>
                  </a:lnTo>
                  <a:lnTo>
                    <a:pt x="28294" y="18084"/>
                  </a:lnTo>
                  <a:lnTo>
                    <a:pt x="28456" y="18084"/>
                  </a:lnTo>
                  <a:lnTo>
                    <a:pt x="28728" y="17975"/>
                  </a:lnTo>
                  <a:lnTo>
                    <a:pt x="28891" y="17921"/>
                  </a:lnTo>
                  <a:lnTo>
                    <a:pt x="29000" y="17921"/>
                  </a:lnTo>
                  <a:lnTo>
                    <a:pt x="29054" y="18030"/>
                  </a:lnTo>
                  <a:lnTo>
                    <a:pt x="29108" y="18138"/>
                  </a:lnTo>
                  <a:lnTo>
                    <a:pt x="29108" y="18247"/>
                  </a:lnTo>
                  <a:lnTo>
                    <a:pt x="29054" y="18356"/>
                  </a:lnTo>
                  <a:lnTo>
                    <a:pt x="28945" y="18464"/>
                  </a:lnTo>
                  <a:lnTo>
                    <a:pt x="28511" y="18627"/>
                  </a:lnTo>
                  <a:lnTo>
                    <a:pt x="28348" y="18681"/>
                  </a:lnTo>
                  <a:lnTo>
                    <a:pt x="28239" y="18790"/>
                  </a:lnTo>
                  <a:lnTo>
                    <a:pt x="28239" y="18953"/>
                  </a:lnTo>
                  <a:lnTo>
                    <a:pt x="28294" y="19116"/>
                  </a:lnTo>
                  <a:lnTo>
                    <a:pt x="28348" y="19442"/>
                  </a:lnTo>
                  <a:lnTo>
                    <a:pt x="28348" y="19550"/>
                  </a:lnTo>
                  <a:lnTo>
                    <a:pt x="28294" y="19713"/>
                  </a:lnTo>
                  <a:lnTo>
                    <a:pt x="28239" y="19876"/>
                  </a:lnTo>
                  <a:lnTo>
                    <a:pt x="28185" y="20039"/>
                  </a:lnTo>
                  <a:lnTo>
                    <a:pt x="28185" y="20365"/>
                  </a:lnTo>
                  <a:lnTo>
                    <a:pt x="28239" y="21505"/>
                  </a:lnTo>
                  <a:lnTo>
                    <a:pt x="28239" y="23189"/>
                  </a:lnTo>
                  <a:lnTo>
                    <a:pt x="28185" y="24003"/>
                  </a:lnTo>
                  <a:lnTo>
                    <a:pt x="28131" y="24438"/>
                  </a:lnTo>
                  <a:lnTo>
                    <a:pt x="28022" y="24818"/>
                  </a:lnTo>
                  <a:lnTo>
                    <a:pt x="27968" y="25035"/>
                  </a:lnTo>
                  <a:lnTo>
                    <a:pt x="27968" y="25252"/>
                  </a:lnTo>
                  <a:lnTo>
                    <a:pt x="28022" y="25469"/>
                  </a:lnTo>
                  <a:lnTo>
                    <a:pt x="28131" y="25632"/>
                  </a:lnTo>
                  <a:lnTo>
                    <a:pt x="28239" y="25795"/>
                  </a:lnTo>
                  <a:lnTo>
                    <a:pt x="28294" y="25958"/>
                  </a:lnTo>
                  <a:lnTo>
                    <a:pt x="28239" y="26121"/>
                  </a:lnTo>
                  <a:lnTo>
                    <a:pt x="28131" y="26230"/>
                  </a:lnTo>
                  <a:lnTo>
                    <a:pt x="28022" y="26393"/>
                  </a:lnTo>
                  <a:lnTo>
                    <a:pt x="27968" y="26447"/>
                  </a:lnTo>
                  <a:lnTo>
                    <a:pt x="28022" y="26555"/>
                  </a:lnTo>
                  <a:lnTo>
                    <a:pt x="28185" y="26664"/>
                  </a:lnTo>
                  <a:lnTo>
                    <a:pt x="28402" y="26773"/>
                  </a:lnTo>
                  <a:lnTo>
                    <a:pt x="28456" y="26881"/>
                  </a:lnTo>
                  <a:lnTo>
                    <a:pt x="28456" y="26990"/>
                  </a:lnTo>
                  <a:lnTo>
                    <a:pt x="28294" y="27099"/>
                  </a:lnTo>
                  <a:lnTo>
                    <a:pt x="28076" y="27370"/>
                  </a:lnTo>
                  <a:lnTo>
                    <a:pt x="28022" y="27587"/>
                  </a:lnTo>
                  <a:lnTo>
                    <a:pt x="28022" y="27859"/>
                  </a:lnTo>
                  <a:lnTo>
                    <a:pt x="28131" y="28130"/>
                  </a:lnTo>
                  <a:lnTo>
                    <a:pt x="28348" y="28565"/>
                  </a:lnTo>
                  <a:lnTo>
                    <a:pt x="28402" y="28782"/>
                  </a:lnTo>
                  <a:lnTo>
                    <a:pt x="28402" y="29053"/>
                  </a:lnTo>
                  <a:lnTo>
                    <a:pt x="28348" y="29271"/>
                  </a:lnTo>
                  <a:lnTo>
                    <a:pt x="28239" y="29434"/>
                  </a:lnTo>
                  <a:lnTo>
                    <a:pt x="28131" y="29597"/>
                  </a:lnTo>
                  <a:lnTo>
                    <a:pt x="28076" y="29705"/>
                  </a:lnTo>
                  <a:lnTo>
                    <a:pt x="28076" y="29868"/>
                  </a:lnTo>
                  <a:lnTo>
                    <a:pt x="28185" y="30031"/>
                  </a:lnTo>
                  <a:lnTo>
                    <a:pt x="28239" y="30085"/>
                  </a:lnTo>
                  <a:lnTo>
                    <a:pt x="28294" y="30194"/>
                  </a:lnTo>
                  <a:lnTo>
                    <a:pt x="28294" y="30411"/>
                  </a:lnTo>
                  <a:lnTo>
                    <a:pt x="28294" y="31063"/>
                  </a:lnTo>
                  <a:lnTo>
                    <a:pt x="28348" y="31334"/>
                  </a:lnTo>
                  <a:lnTo>
                    <a:pt x="28456" y="31551"/>
                  </a:lnTo>
                  <a:lnTo>
                    <a:pt x="28619" y="31714"/>
                  </a:lnTo>
                  <a:lnTo>
                    <a:pt x="28945" y="31769"/>
                  </a:lnTo>
                  <a:lnTo>
                    <a:pt x="29000" y="31823"/>
                  </a:lnTo>
                  <a:lnTo>
                    <a:pt x="29054" y="31877"/>
                  </a:lnTo>
                  <a:lnTo>
                    <a:pt x="29054" y="31932"/>
                  </a:lnTo>
                  <a:lnTo>
                    <a:pt x="29054" y="31986"/>
                  </a:lnTo>
                  <a:lnTo>
                    <a:pt x="29000" y="32040"/>
                  </a:lnTo>
                  <a:lnTo>
                    <a:pt x="28782" y="32203"/>
                  </a:lnTo>
                  <a:lnTo>
                    <a:pt x="28674" y="32257"/>
                  </a:lnTo>
                  <a:lnTo>
                    <a:pt x="28674" y="32366"/>
                  </a:lnTo>
                  <a:lnTo>
                    <a:pt x="28728" y="32475"/>
                  </a:lnTo>
                  <a:lnTo>
                    <a:pt x="28782" y="32583"/>
                  </a:lnTo>
                  <a:lnTo>
                    <a:pt x="29000" y="32692"/>
                  </a:lnTo>
                  <a:lnTo>
                    <a:pt x="29162" y="32800"/>
                  </a:lnTo>
                  <a:lnTo>
                    <a:pt x="29217" y="32963"/>
                  </a:lnTo>
                  <a:lnTo>
                    <a:pt x="29271" y="33072"/>
                  </a:lnTo>
                  <a:lnTo>
                    <a:pt x="29271" y="33289"/>
                  </a:lnTo>
                  <a:lnTo>
                    <a:pt x="29217" y="33398"/>
                  </a:lnTo>
                  <a:lnTo>
                    <a:pt x="29271" y="33561"/>
                  </a:lnTo>
                  <a:lnTo>
                    <a:pt x="29380" y="33669"/>
                  </a:lnTo>
                  <a:lnTo>
                    <a:pt x="29488" y="33724"/>
                  </a:lnTo>
                  <a:lnTo>
                    <a:pt x="29923" y="33995"/>
                  </a:lnTo>
                  <a:lnTo>
                    <a:pt x="29977" y="34104"/>
                  </a:lnTo>
                  <a:lnTo>
                    <a:pt x="30031" y="34158"/>
                  </a:lnTo>
                  <a:lnTo>
                    <a:pt x="30031" y="34212"/>
                  </a:lnTo>
                  <a:lnTo>
                    <a:pt x="29977" y="34267"/>
                  </a:lnTo>
                  <a:lnTo>
                    <a:pt x="29923" y="34321"/>
                  </a:lnTo>
                  <a:lnTo>
                    <a:pt x="29760" y="34267"/>
                  </a:lnTo>
                  <a:lnTo>
                    <a:pt x="29597" y="34267"/>
                  </a:lnTo>
                  <a:lnTo>
                    <a:pt x="29488" y="34212"/>
                  </a:lnTo>
                  <a:lnTo>
                    <a:pt x="29380" y="34267"/>
                  </a:lnTo>
                  <a:lnTo>
                    <a:pt x="29325" y="34375"/>
                  </a:lnTo>
                  <a:lnTo>
                    <a:pt x="29380" y="34484"/>
                  </a:lnTo>
                  <a:lnTo>
                    <a:pt x="29434" y="34810"/>
                  </a:lnTo>
                  <a:lnTo>
                    <a:pt x="29543" y="35136"/>
                  </a:lnTo>
                  <a:lnTo>
                    <a:pt x="29705" y="35407"/>
                  </a:lnTo>
                  <a:lnTo>
                    <a:pt x="29923" y="35624"/>
                  </a:lnTo>
                  <a:lnTo>
                    <a:pt x="30140" y="35896"/>
                  </a:lnTo>
                  <a:lnTo>
                    <a:pt x="30303" y="36167"/>
                  </a:lnTo>
                  <a:lnTo>
                    <a:pt x="30411" y="36439"/>
                  </a:lnTo>
                  <a:lnTo>
                    <a:pt x="30520" y="36765"/>
                  </a:lnTo>
                  <a:lnTo>
                    <a:pt x="30737" y="38122"/>
                  </a:lnTo>
                  <a:lnTo>
                    <a:pt x="30900" y="39480"/>
                  </a:lnTo>
                  <a:lnTo>
                    <a:pt x="30954" y="40566"/>
                  </a:lnTo>
                  <a:lnTo>
                    <a:pt x="30954" y="41055"/>
                  </a:lnTo>
                  <a:lnTo>
                    <a:pt x="30900" y="41598"/>
                  </a:lnTo>
                  <a:lnTo>
                    <a:pt x="30846" y="41815"/>
                  </a:lnTo>
                  <a:lnTo>
                    <a:pt x="30900" y="42032"/>
                  </a:lnTo>
                  <a:lnTo>
                    <a:pt x="30954" y="42195"/>
                  </a:lnTo>
                  <a:lnTo>
                    <a:pt x="31117" y="42304"/>
                  </a:lnTo>
                  <a:lnTo>
                    <a:pt x="31226" y="42412"/>
                  </a:lnTo>
                  <a:lnTo>
                    <a:pt x="31280" y="42521"/>
                  </a:lnTo>
                  <a:lnTo>
                    <a:pt x="31226" y="42630"/>
                  </a:lnTo>
                  <a:lnTo>
                    <a:pt x="31063" y="42684"/>
                  </a:lnTo>
                  <a:lnTo>
                    <a:pt x="30900" y="42738"/>
                  </a:lnTo>
                  <a:lnTo>
                    <a:pt x="30846" y="42793"/>
                  </a:lnTo>
                  <a:lnTo>
                    <a:pt x="30900" y="42901"/>
                  </a:lnTo>
                  <a:lnTo>
                    <a:pt x="31009" y="42955"/>
                  </a:lnTo>
                  <a:lnTo>
                    <a:pt x="31117" y="43064"/>
                  </a:lnTo>
                  <a:lnTo>
                    <a:pt x="31172" y="43227"/>
                  </a:lnTo>
                  <a:lnTo>
                    <a:pt x="31172" y="43390"/>
                  </a:lnTo>
                  <a:lnTo>
                    <a:pt x="31172" y="43553"/>
                  </a:lnTo>
                  <a:lnTo>
                    <a:pt x="31063" y="43824"/>
                  </a:lnTo>
                  <a:lnTo>
                    <a:pt x="31063" y="44150"/>
                  </a:lnTo>
                  <a:lnTo>
                    <a:pt x="31117" y="44422"/>
                  </a:lnTo>
                  <a:lnTo>
                    <a:pt x="31280" y="44693"/>
                  </a:lnTo>
                  <a:lnTo>
                    <a:pt x="31389" y="44802"/>
                  </a:lnTo>
                  <a:lnTo>
                    <a:pt x="31389" y="44965"/>
                  </a:lnTo>
                  <a:lnTo>
                    <a:pt x="31335" y="45073"/>
                  </a:lnTo>
                  <a:lnTo>
                    <a:pt x="31280" y="45182"/>
                  </a:lnTo>
                  <a:lnTo>
                    <a:pt x="31172" y="45345"/>
                  </a:lnTo>
                  <a:lnTo>
                    <a:pt x="31172" y="45453"/>
                  </a:lnTo>
                  <a:lnTo>
                    <a:pt x="31226" y="45562"/>
                  </a:lnTo>
                  <a:lnTo>
                    <a:pt x="31335" y="45725"/>
                  </a:lnTo>
                  <a:lnTo>
                    <a:pt x="31335" y="45888"/>
                  </a:lnTo>
                  <a:lnTo>
                    <a:pt x="31335" y="46051"/>
                  </a:lnTo>
                  <a:lnTo>
                    <a:pt x="31226" y="46268"/>
                  </a:lnTo>
                  <a:lnTo>
                    <a:pt x="31226" y="46377"/>
                  </a:lnTo>
                  <a:lnTo>
                    <a:pt x="31226" y="46431"/>
                  </a:lnTo>
                  <a:lnTo>
                    <a:pt x="31226" y="46648"/>
                  </a:lnTo>
                  <a:lnTo>
                    <a:pt x="31280" y="46811"/>
                  </a:lnTo>
                  <a:lnTo>
                    <a:pt x="31335" y="46920"/>
                  </a:lnTo>
                  <a:lnTo>
                    <a:pt x="31280" y="47028"/>
                  </a:lnTo>
                  <a:lnTo>
                    <a:pt x="30900" y="46865"/>
                  </a:lnTo>
                  <a:lnTo>
                    <a:pt x="30900" y="47571"/>
                  </a:lnTo>
                  <a:lnTo>
                    <a:pt x="30900" y="47843"/>
                  </a:lnTo>
                  <a:lnTo>
                    <a:pt x="30846" y="48169"/>
                  </a:lnTo>
                  <a:lnTo>
                    <a:pt x="30357" y="49689"/>
                  </a:lnTo>
                  <a:lnTo>
                    <a:pt x="30303" y="49852"/>
                  </a:lnTo>
                  <a:lnTo>
                    <a:pt x="30303" y="50015"/>
                  </a:lnTo>
                  <a:lnTo>
                    <a:pt x="30357" y="50069"/>
                  </a:lnTo>
                  <a:lnTo>
                    <a:pt x="30574" y="50124"/>
                  </a:lnTo>
                  <a:lnTo>
                    <a:pt x="30683" y="50178"/>
                  </a:lnTo>
                  <a:lnTo>
                    <a:pt x="30737" y="50232"/>
                  </a:lnTo>
                  <a:lnTo>
                    <a:pt x="30737" y="50341"/>
                  </a:lnTo>
                  <a:lnTo>
                    <a:pt x="30683" y="50449"/>
                  </a:lnTo>
                  <a:lnTo>
                    <a:pt x="30411" y="51047"/>
                  </a:lnTo>
                  <a:lnTo>
                    <a:pt x="30303" y="51264"/>
                  </a:lnTo>
                  <a:lnTo>
                    <a:pt x="30249" y="51481"/>
                  </a:lnTo>
                  <a:lnTo>
                    <a:pt x="30303" y="51698"/>
                  </a:lnTo>
                  <a:lnTo>
                    <a:pt x="30357" y="51916"/>
                  </a:lnTo>
                  <a:lnTo>
                    <a:pt x="30466" y="52133"/>
                  </a:lnTo>
                  <a:lnTo>
                    <a:pt x="30466" y="52350"/>
                  </a:lnTo>
                  <a:lnTo>
                    <a:pt x="30411" y="52513"/>
                  </a:lnTo>
                  <a:lnTo>
                    <a:pt x="30249" y="52730"/>
                  </a:lnTo>
                  <a:lnTo>
                    <a:pt x="30031" y="52893"/>
                  </a:lnTo>
                  <a:lnTo>
                    <a:pt x="29923" y="53110"/>
                  </a:lnTo>
                  <a:lnTo>
                    <a:pt x="29814" y="53328"/>
                  </a:lnTo>
                  <a:lnTo>
                    <a:pt x="29868" y="53599"/>
                  </a:lnTo>
                  <a:lnTo>
                    <a:pt x="29868" y="53708"/>
                  </a:lnTo>
                  <a:lnTo>
                    <a:pt x="29760" y="53871"/>
                  </a:lnTo>
                  <a:lnTo>
                    <a:pt x="29543" y="54196"/>
                  </a:lnTo>
                  <a:lnTo>
                    <a:pt x="29434" y="54522"/>
                  </a:lnTo>
                  <a:lnTo>
                    <a:pt x="29325" y="54902"/>
                  </a:lnTo>
                  <a:lnTo>
                    <a:pt x="29325" y="55228"/>
                  </a:lnTo>
                  <a:lnTo>
                    <a:pt x="29325" y="55554"/>
                  </a:lnTo>
                  <a:lnTo>
                    <a:pt x="29380" y="55717"/>
                  </a:lnTo>
                  <a:lnTo>
                    <a:pt x="29325" y="55826"/>
                  </a:lnTo>
                  <a:lnTo>
                    <a:pt x="29271" y="55880"/>
                  </a:lnTo>
                  <a:lnTo>
                    <a:pt x="29054" y="55880"/>
                  </a:lnTo>
                  <a:lnTo>
                    <a:pt x="28945" y="55826"/>
                  </a:lnTo>
                  <a:lnTo>
                    <a:pt x="28837" y="55826"/>
                  </a:lnTo>
                  <a:lnTo>
                    <a:pt x="28782" y="55880"/>
                  </a:lnTo>
                  <a:lnTo>
                    <a:pt x="28891" y="56097"/>
                  </a:lnTo>
                  <a:lnTo>
                    <a:pt x="28945" y="56314"/>
                  </a:lnTo>
                  <a:lnTo>
                    <a:pt x="28945" y="56532"/>
                  </a:lnTo>
                  <a:lnTo>
                    <a:pt x="28837" y="56749"/>
                  </a:lnTo>
                  <a:lnTo>
                    <a:pt x="28837" y="56803"/>
                  </a:lnTo>
                  <a:lnTo>
                    <a:pt x="28837" y="56912"/>
                  </a:lnTo>
                  <a:lnTo>
                    <a:pt x="28891" y="57075"/>
                  </a:lnTo>
                  <a:lnTo>
                    <a:pt x="28891" y="57237"/>
                  </a:lnTo>
                  <a:lnTo>
                    <a:pt x="28837" y="57346"/>
                  </a:lnTo>
                  <a:lnTo>
                    <a:pt x="28728" y="57455"/>
                  </a:lnTo>
                  <a:lnTo>
                    <a:pt x="28674" y="57509"/>
                  </a:lnTo>
                  <a:lnTo>
                    <a:pt x="28619" y="57563"/>
                  </a:lnTo>
                  <a:lnTo>
                    <a:pt x="28674" y="57618"/>
                  </a:lnTo>
                  <a:lnTo>
                    <a:pt x="28728" y="57672"/>
                  </a:lnTo>
                  <a:lnTo>
                    <a:pt x="28945" y="57835"/>
                  </a:lnTo>
                  <a:lnTo>
                    <a:pt x="29108" y="57998"/>
                  </a:lnTo>
                  <a:lnTo>
                    <a:pt x="29217" y="58215"/>
                  </a:lnTo>
                  <a:lnTo>
                    <a:pt x="29271" y="58432"/>
                  </a:lnTo>
                  <a:lnTo>
                    <a:pt x="29380" y="58812"/>
                  </a:lnTo>
                  <a:lnTo>
                    <a:pt x="29488" y="58975"/>
                  </a:lnTo>
                  <a:lnTo>
                    <a:pt x="29597" y="59138"/>
                  </a:lnTo>
                  <a:lnTo>
                    <a:pt x="29977" y="59627"/>
                  </a:lnTo>
                  <a:lnTo>
                    <a:pt x="30249" y="60170"/>
                  </a:lnTo>
                  <a:lnTo>
                    <a:pt x="30411" y="60387"/>
                  </a:lnTo>
                  <a:lnTo>
                    <a:pt x="30574" y="60604"/>
                  </a:lnTo>
                  <a:lnTo>
                    <a:pt x="30792" y="60822"/>
                  </a:lnTo>
                  <a:lnTo>
                    <a:pt x="31063" y="60930"/>
                  </a:lnTo>
                  <a:lnTo>
                    <a:pt x="31226" y="60985"/>
                  </a:lnTo>
                  <a:lnTo>
                    <a:pt x="31335" y="61093"/>
                  </a:lnTo>
                  <a:lnTo>
                    <a:pt x="31606" y="61310"/>
                  </a:lnTo>
                  <a:lnTo>
                    <a:pt x="31986" y="61690"/>
                  </a:lnTo>
                  <a:lnTo>
                    <a:pt x="32475" y="62016"/>
                  </a:lnTo>
                  <a:lnTo>
                    <a:pt x="32909" y="62342"/>
                  </a:lnTo>
                  <a:lnTo>
                    <a:pt x="33398" y="62559"/>
                  </a:lnTo>
                  <a:lnTo>
                    <a:pt x="33941" y="62777"/>
                  </a:lnTo>
                  <a:lnTo>
                    <a:pt x="34484" y="62885"/>
                  </a:lnTo>
                  <a:lnTo>
                    <a:pt x="35027" y="62939"/>
                  </a:lnTo>
                  <a:lnTo>
                    <a:pt x="35625" y="62994"/>
                  </a:lnTo>
                  <a:lnTo>
                    <a:pt x="35951" y="63048"/>
                  </a:lnTo>
                  <a:lnTo>
                    <a:pt x="36331" y="63102"/>
                  </a:lnTo>
                  <a:lnTo>
                    <a:pt x="36656" y="63211"/>
                  </a:lnTo>
                  <a:lnTo>
                    <a:pt x="36982" y="63374"/>
                  </a:lnTo>
                  <a:lnTo>
                    <a:pt x="37200" y="63483"/>
                  </a:lnTo>
                  <a:lnTo>
                    <a:pt x="37417" y="63483"/>
                  </a:lnTo>
                  <a:lnTo>
                    <a:pt x="39046" y="62994"/>
                  </a:lnTo>
                  <a:lnTo>
                    <a:pt x="39860" y="62722"/>
                  </a:lnTo>
                  <a:lnTo>
                    <a:pt x="40675" y="62396"/>
                  </a:lnTo>
                  <a:lnTo>
                    <a:pt x="41055" y="62179"/>
                  </a:lnTo>
                  <a:lnTo>
                    <a:pt x="41381" y="61962"/>
                  </a:lnTo>
                  <a:lnTo>
                    <a:pt x="41707" y="61745"/>
                  </a:lnTo>
                  <a:lnTo>
                    <a:pt x="41978" y="61473"/>
                  </a:lnTo>
                  <a:lnTo>
                    <a:pt x="42196" y="61147"/>
                  </a:lnTo>
                  <a:lnTo>
                    <a:pt x="42413" y="60822"/>
                  </a:lnTo>
                  <a:lnTo>
                    <a:pt x="42630" y="60496"/>
                  </a:lnTo>
                  <a:lnTo>
                    <a:pt x="42739" y="60116"/>
                  </a:lnTo>
                  <a:lnTo>
                    <a:pt x="43119" y="59084"/>
                  </a:lnTo>
                  <a:lnTo>
                    <a:pt x="43227" y="58812"/>
                  </a:lnTo>
                  <a:lnTo>
                    <a:pt x="43282" y="58595"/>
                  </a:lnTo>
                  <a:lnTo>
                    <a:pt x="43282" y="58052"/>
                  </a:lnTo>
                  <a:lnTo>
                    <a:pt x="43173" y="56640"/>
                  </a:lnTo>
                  <a:lnTo>
                    <a:pt x="43173" y="55934"/>
                  </a:lnTo>
                  <a:lnTo>
                    <a:pt x="43227" y="55228"/>
                  </a:lnTo>
                  <a:lnTo>
                    <a:pt x="43282" y="54522"/>
                  </a:lnTo>
                  <a:lnTo>
                    <a:pt x="43282" y="54522"/>
                  </a:lnTo>
                  <a:lnTo>
                    <a:pt x="42684" y="54739"/>
                  </a:lnTo>
                  <a:lnTo>
                    <a:pt x="42087" y="55011"/>
                  </a:lnTo>
                  <a:lnTo>
                    <a:pt x="42358" y="54088"/>
                  </a:lnTo>
                  <a:lnTo>
                    <a:pt x="42358" y="53979"/>
                  </a:lnTo>
                  <a:lnTo>
                    <a:pt x="42358" y="53925"/>
                  </a:lnTo>
                  <a:lnTo>
                    <a:pt x="42250" y="53871"/>
                  </a:lnTo>
                  <a:lnTo>
                    <a:pt x="42250" y="53925"/>
                  </a:lnTo>
                  <a:lnTo>
                    <a:pt x="42141" y="54034"/>
                  </a:lnTo>
                  <a:lnTo>
                    <a:pt x="41924" y="54577"/>
                  </a:lnTo>
                  <a:lnTo>
                    <a:pt x="41761" y="54251"/>
                  </a:lnTo>
                  <a:lnTo>
                    <a:pt x="41707" y="53871"/>
                  </a:lnTo>
                  <a:lnTo>
                    <a:pt x="41652" y="53436"/>
                  </a:lnTo>
                  <a:lnTo>
                    <a:pt x="41652" y="53056"/>
                  </a:lnTo>
                  <a:lnTo>
                    <a:pt x="41707" y="52839"/>
                  </a:lnTo>
                  <a:lnTo>
                    <a:pt x="41815" y="52622"/>
                  </a:lnTo>
                  <a:lnTo>
                    <a:pt x="41978" y="52459"/>
                  </a:lnTo>
                  <a:lnTo>
                    <a:pt x="42196" y="52350"/>
                  </a:lnTo>
                  <a:lnTo>
                    <a:pt x="42304" y="53273"/>
                  </a:lnTo>
                  <a:lnTo>
                    <a:pt x="42304" y="53382"/>
                  </a:lnTo>
                  <a:lnTo>
                    <a:pt x="42358" y="53436"/>
                  </a:lnTo>
                  <a:lnTo>
                    <a:pt x="42413" y="53436"/>
                  </a:lnTo>
                  <a:lnTo>
                    <a:pt x="42630" y="53382"/>
                  </a:lnTo>
                  <a:lnTo>
                    <a:pt x="42793" y="53273"/>
                  </a:lnTo>
                  <a:lnTo>
                    <a:pt x="42847" y="53165"/>
                  </a:lnTo>
                  <a:lnTo>
                    <a:pt x="42793" y="52947"/>
                  </a:lnTo>
                  <a:lnTo>
                    <a:pt x="42630" y="52622"/>
                  </a:lnTo>
                  <a:lnTo>
                    <a:pt x="42467" y="52187"/>
                  </a:lnTo>
                  <a:lnTo>
                    <a:pt x="42467" y="52079"/>
                  </a:lnTo>
                  <a:lnTo>
                    <a:pt x="42467" y="51970"/>
                  </a:lnTo>
                  <a:lnTo>
                    <a:pt x="42521" y="51861"/>
                  </a:lnTo>
                  <a:lnTo>
                    <a:pt x="42576" y="51753"/>
                  </a:lnTo>
                  <a:lnTo>
                    <a:pt x="42901" y="51427"/>
                  </a:lnTo>
                  <a:lnTo>
                    <a:pt x="42901" y="51373"/>
                  </a:lnTo>
                  <a:lnTo>
                    <a:pt x="42576" y="51264"/>
                  </a:lnTo>
                  <a:lnTo>
                    <a:pt x="42413" y="51264"/>
                  </a:lnTo>
                  <a:lnTo>
                    <a:pt x="42358" y="51373"/>
                  </a:lnTo>
                  <a:lnTo>
                    <a:pt x="42304" y="51590"/>
                  </a:lnTo>
                  <a:lnTo>
                    <a:pt x="42033" y="51536"/>
                  </a:lnTo>
                  <a:lnTo>
                    <a:pt x="41870" y="51536"/>
                  </a:lnTo>
                  <a:lnTo>
                    <a:pt x="41707" y="51698"/>
                  </a:lnTo>
                  <a:lnTo>
                    <a:pt x="41598" y="51970"/>
                  </a:lnTo>
                  <a:lnTo>
                    <a:pt x="41490" y="52404"/>
                  </a:lnTo>
                  <a:lnTo>
                    <a:pt x="41435" y="52893"/>
                  </a:lnTo>
                  <a:lnTo>
                    <a:pt x="41272" y="54414"/>
                  </a:lnTo>
                  <a:lnTo>
                    <a:pt x="41109" y="55120"/>
                  </a:lnTo>
                  <a:lnTo>
                    <a:pt x="40892" y="55826"/>
                  </a:lnTo>
                  <a:lnTo>
                    <a:pt x="40892" y="55988"/>
                  </a:lnTo>
                  <a:lnTo>
                    <a:pt x="40892" y="56097"/>
                  </a:lnTo>
                  <a:lnTo>
                    <a:pt x="40947" y="56694"/>
                  </a:lnTo>
                  <a:lnTo>
                    <a:pt x="41001" y="57237"/>
                  </a:lnTo>
                  <a:lnTo>
                    <a:pt x="40947" y="58378"/>
                  </a:lnTo>
                  <a:lnTo>
                    <a:pt x="40947" y="58704"/>
                  </a:lnTo>
                  <a:lnTo>
                    <a:pt x="40892" y="58867"/>
                  </a:lnTo>
                  <a:lnTo>
                    <a:pt x="40784" y="59030"/>
                  </a:lnTo>
                  <a:lnTo>
                    <a:pt x="40566" y="59247"/>
                  </a:lnTo>
                  <a:lnTo>
                    <a:pt x="40403" y="59464"/>
                  </a:lnTo>
                  <a:lnTo>
                    <a:pt x="40023" y="59953"/>
                  </a:lnTo>
                  <a:lnTo>
                    <a:pt x="39643" y="60496"/>
                  </a:lnTo>
                  <a:lnTo>
                    <a:pt x="39154" y="60930"/>
                  </a:lnTo>
                  <a:lnTo>
                    <a:pt x="38611" y="61310"/>
                  </a:lnTo>
                  <a:lnTo>
                    <a:pt x="38014" y="61636"/>
                  </a:lnTo>
                  <a:lnTo>
                    <a:pt x="37471" y="61799"/>
                  </a:lnTo>
                  <a:lnTo>
                    <a:pt x="36928" y="61962"/>
                  </a:lnTo>
                  <a:lnTo>
                    <a:pt x="36385" y="62016"/>
                  </a:lnTo>
                  <a:lnTo>
                    <a:pt x="35896" y="62016"/>
                  </a:lnTo>
                  <a:lnTo>
                    <a:pt x="35353" y="61962"/>
                  </a:lnTo>
                  <a:lnTo>
                    <a:pt x="34864" y="61799"/>
                  </a:lnTo>
                  <a:lnTo>
                    <a:pt x="34376" y="61582"/>
                  </a:lnTo>
                  <a:lnTo>
                    <a:pt x="33887" y="61256"/>
                  </a:lnTo>
                  <a:lnTo>
                    <a:pt x="32203" y="59953"/>
                  </a:lnTo>
                  <a:lnTo>
                    <a:pt x="31986" y="59735"/>
                  </a:lnTo>
                  <a:lnTo>
                    <a:pt x="31769" y="59464"/>
                  </a:lnTo>
                  <a:lnTo>
                    <a:pt x="31606" y="59247"/>
                  </a:lnTo>
                  <a:lnTo>
                    <a:pt x="31443" y="58975"/>
                  </a:lnTo>
                  <a:lnTo>
                    <a:pt x="31389" y="58704"/>
                  </a:lnTo>
                  <a:lnTo>
                    <a:pt x="31335" y="58378"/>
                  </a:lnTo>
                  <a:lnTo>
                    <a:pt x="31335" y="58106"/>
                  </a:lnTo>
                  <a:lnTo>
                    <a:pt x="31335" y="57726"/>
                  </a:lnTo>
                  <a:lnTo>
                    <a:pt x="31443" y="56966"/>
                  </a:lnTo>
                  <a:lnTo>
                    <a:pt x="31498" y="56206"/>
                  </a:lnTo>
                  <a:lnTo>
                    <a:pt x="31498" y="56043"/>
                  </a:lnTo>
                  <a:lnTo>
                    <a:pt x="31498" y="55934"/>
                  </a:lnTo>
                  <a:lnTo>
                    <a:pt x="31389" y="55880"/>
                  </a:lnTo>
                  <a:lnTo>
                    <a:pt x="31226" y="55826"/>
                  </a:lnTo>
                  <a:lnTo>
                    <a:pt x="30900" y="55717"/>
                  </a:lnTo>
                  <a:lnTo>
                    <a:pt x="30683" y="55663"/>
                  </a:lnTo>
                  <a:lnTo>
                    <a:pt x="30520" y="55554"/>
                  </a:lnTo>
                  <a:lnTo>
                    <a:pt x="30900" y="55391"/>
                  </a:lnTo>
                  <a:lnTo>
                    <a:pt x="31389" y="55283"/>
                  </a:lnTo>
                  <a:lnTo>
                    <a:pt x="31715" y="55174"/>
                  </a:lnTo>
                  <a:lnTo>
                    <a:pt x="31932" y="55065"/>
                  </a:lnTo>
                  <a:lnTo>
                    <a:pt x="31986" y="54957"/>
                  </a:lnTo>
                  <a:lnTo>
                    <a:pt x="31986" y="54794"/>
                  </a:lnTo>
                  <a:lnTo>
                    <a:pt x="31986" y="54468"/>
                  </a:lnTo>
                  <a:lnTo>
                    <a:pt x="31932" y="54196"/>
                  </a:lnTo>
                  <a:lnTo>
                    <a:pt x="31932" y="53979"/>
                  </a:lnTo>
                  <a:lnTo>
                    <a:pt x="31986" y="53708"/>
                  </a:lnTo>
                  <a:lnTo>
                    <a:pt x="32095" y="53436"/>
                  </a:lnTo>
                  <a:lnTo>
                    <a:pt x="32149" y="53165"/>
                  </a:lnTo>
                  <a:lnTo>
                    <a:pt x="32203" y="53056"/>
                  </a:lnTo>
                  <a:lnTo>
                    <a:pt x="32203" y="52947"/>
                  </a:lnTo>
                  <a:lnTo>
                    <a:pt x="32095" y="52513"/>
                  </a:lnTo>
                  <a:lnTo>
                    <a:pt x="32149" y="52133"/>
                  </a:lnTo>
                  <a:lnTo>
                    <a:pt x="32258" y="51373"/>
                  </a:lnTo>
                  <a:lnTo>
                    <a:pt x="32312" y="50884"/>
                  </a:lnTo>
                  <a:lnTo>
                    <a:pt x="32312" y="50449"/>
                  </a:lnTo>
                  <a:lnTo>
                    <a:pt x="32203" y="50178"/>
                  </a:lnTo>
                  <a:lnTo>
                    <a:pt x="32041" y="50015"/>
                  </a:lnTo>
                  <a:lnTo>
                    <a:pt x="31823" y="49906"/>
                  </a:lnTo>
                  <a:lnTo>
                    <a:pt x="31606" y="49798"/>
                  </a:lnTo>
                  <a:lnTo>
                    <a:pt x="31878" y="49472"/>
                  </a:lnTo>
                  <a:lnTo>
                    <a:pt x="32041" y="49092"/>
                  </a:lnTo>
                  <a:lnTo>
                    <a:pt x="32258" y="48386"/>
                  </a:lnTo>
                  <a:lnTo>
                    <a:pt x="32312" y="48169"/>
                  </a:lnTo>
                  <a:lnTo>
                    <a:pt x="32312" y="48006"/>
                  </a:lnTo>
                  <a:lnTo>
                    <a:pt x="32312" y="47789"/>
                  </a:lnTo>
                  <a:lnTo>
                    <a:pt x="32203" y="47626"/>
                  </a:lnTo>
                  <a:lnTo>
                    <a:pt x="32095" y="47245"/>
                  </a:lnTo>
                  <a:lnTo>
                    <a:pt x="32041" y="47028"/>
                  </a:lnTo>
                  <a:lnTo>
                    <a:pt x="32095" y="46865"/>
                  </a:lnTo>
                  <a:lnTo>
                    <a:pt x="32203" y="46540"/>
                  </a:lnTo>
                  <a:lnTo>
                    <a:pt x="32475" y="46214"/>
                  </a:lnTo>
                  <a:lnTo>
                    <a:pt x="32584" y="46105"/>
                  </a:lnTo>
                  <a:lnTo>
                    <a:pt x="32638" y="45996"/>
                  </a:lnTo>
                  <a:lnTo>
                    <a:pt x="32692" y="45671"/>
                  </a:lnTo>
                  <a:lnTo>
                    <a:pt x="32692" y="44693"/>
                  </a:lnTo>
                  <a:lnTo>
                    <a:pt x="32747" y="44150"/>
                  </a:lnTo>
                  <a:lnTo>
                    <a:pt x="32855" y="43661"/>
                  </a:lnTo>
                  <a:lnTo>
                    <a:pt x="32964" y="43118"/>
                  </a:lnTo>
                  <a:lnTo>
                    <a:pt x="33072" y="42575"/>
                  </a:lnTo>
                  <a:lnTo>
                    <a:pt x="33072" y="41978"/>
                  </a:lnTo>
                  <a:lnTo>
                    <a:pt x="33072" y="41435"/>
                  </a:lnTo>
                  <a:lnTo>
                    <a:pt x="32909" y="39589"/>
                  </a:lnTo>
                  <a:lnTo>
                    <a:pt x="32801" y="38665"/>
                  </a:lnTo>
                  <a:lnTo>
                    <a:pt x="32638" y="37797"/>
                  </a:lnTo>
                  <a:lnTo>
                    <a:pt x="32366" y="36928"/>
                  </a:lnTo>
                  <a:lnTo>
                    <a:pt x="32203" y="36493"/>
                  </a:lnTo>
                  <a:lnTo>
                    <a:pt x="31986" y="36059"/>
                  </a:lnTo>
                  <a:lnTo>
                    <a:pt x="31552" y="35190"/>
                  </a:lnTo>
                  <a:lnTo>
                    <a:pt x="31117" y="34267"/>
                  </a:lnTo>
                  <a:lnTo>
                    <a:pt x="30683" y="33072"/>
                  </a:lnTo>
                  <a:lnTo>
                    <a:pt x="30466" y="32475"/>
                  </a:lnTo>
                  <a:lnTo>
                    <a:pt x="30357" y="31877"/>
                  </a:lnTo>
                  <a:lnTo>
                    <a:pt x="30194" y="31280"/>
                  </a:lnTo>
                  <a:lnTo>
                    <a:pt x="30140" y="30683"/>
                  </a:lnTo>
                  <a:lnTo>
                    <a:pt x="30086" y="30031"/>
                  </a:lnTo>
                  <a:lnTo>
                    <a:pt x="30086" y="29434"/>
                  </a:lnTo>
                  <a:lnTo>
                    <a:pt x="30086" y="27370"/>
                  </a:lnTo>
                  <a:lnTo>
                    <a:pt x="30086" y="27153"/>
                  </a:lnTo>
                  <a:lnTo>
                    <a:pt x="30031" y="26936"/>
                  </a:lnTo>
                  <a:lnTo>
                    <a:pt x="29923" y="26773"/>
                  </a:lnTo>
                  <a:lnTo>
                    <a:pt x="29760" y="26610"/>
                  </a:lnTo>
                  <a:lnTo>
                    <a:pt x="29651" y="26501"/>
                  </a:lnTo>
                  <a:lnTo>
                    <a:pt x="29597" y="26393"/>
                  </a:lnTo>
                  <a:lnTo>
                    <a:pt x="29651" y="26284"/>
                  </a:lnTo>
                  <a:lnTo>
                    <a:pt x="29705" y="26175"/>
                  </a:lnTo>
                  <a:lnTo>
                    <a:pt x="29868" y="26012"/>
                  </a:lnTo>
                  <a:lnTo>
                    <a:pt x="29923" y="25850"/>
                  </a:lnTo>
                  <a:lnTo>
                    <a:pt x="29977" y="25632"/>
                  </a:lnTo>
                  <a:lnTo>
                    <a:pt x="30031" y="25469"/>
                  </a:lnTo>
                  <a:lnTo>
                    <a:pt x="29977" y="25306"/>
                  </a:lnTo>
                  <a:lnTo>
                    <a:pt x="29923" y="25089"/>
                  </a:lnTo>
                  <a:lnTo>
                    <a:pt x="29760" y="24763"/>
                  </a:lnTo>
                  <a:lnTo>
                    <a:pt x="29597" y="24546"/>
                  </a:lnTo>
                  <a:lnTo>
                    <a:pt x="29543" y="24438"/>
                  </a:lnTo>
                  <a:lnTo>
                    <a:pt x="29488" y="24329"/>
                  </a:lnTo>
                  <a:lnTo>
                    <a:pt x="29543" y="24220"/>
                  </a:lnTo>
                  <a:lnTo>
                    <a:pt x="29597" y="24166"/>
                  </a:lnTo>
                  <a:lnTo>
                    <a:pt x="29868" y="23840"/>
                  </a:lnTo>
                  <a:lnTo>
                    <a:pt x="29923" y="23569"/>
                  </a:lnTo>
                  <a:lnTo>
                    <a:pt x="29923" y="23297"/>
                  </a:lnTo>
                  <a:lnTo>
                    <a:pt x="29977" y="23026"/>
                  </a:lnTo>
                  <a:lnTo>
                    <a:pt x="30031" y="22754"/>
                  </a:lnTo>
                  <a:lnTo>
                    <a:pt x="30031" y="22700"/>
                  </a:lnTo>
                  <a:lnTo>
                    <a:pt x="29868" y="22537"/>
                  </a:lnTo>
                  <a:lnTo>
                    <a:pt x="29814" y="22320"/>
                  </a:lnTo>
                  <a:lnTo>
                    <a:pt x="29868" y="21940"/>
                  </a:lnTo>
                  <a:lnTo>
                    <a:pt x="29923" y="21397"/>
                  </a:lnTo>
                  <a:lnTo>
                    <a:pt x="29923" y="21179"/>
                  </a:lnTo>
                  <a:lnTo>
                    <a:pt x="29868" y="21071"/>
                  </a:lnTo>
                  <a:lnTo>
                    <a:pt x="29760" y="20908"/>
                  </a:lnTo>
                  <a:lnTo>
                    <a:pt x="29651" y="20799"/>
                  </a:lnTo>
                  <a:lnTo>
                    <a:pt x="29271" y="20528"/>
                  </a:lnTo>
                  <a:lnTo>
                    <a:pt x="28945" y="20256"/>
                  </a:lnTo>
                  <a:lnTo>
                    <a:pt x="28837" y="20148"/>
                  </a:lnTo>
                  <a:lnTo>
                    <a:pt x="28837" y="20093"/>
                  </a:lnTo>
                  <a:lnTo>
                    <a:pt x="28837" y="20039"/>
                  </a:lnTo>
                  <a:lnTo>
                    <a:pt x="28891" y="19985"/>
                  </a:lnTo>
                  <a:lnTo>
                    <a:pt x="28945" y="19985"/>
                  </a:lnTo>
                  <a:lnTo>
                    <a:pt x="29054" y="20039"/>
                  </a:lnTo>
                  <a:lnTo>
                    <a:pt x="29651" y="20202"/>
                  </a:lnTo>
                  <a:lnTo>
                    <a:pt x="29597" y="19930"/>
                  </a:lnTo>
                  <a:lnTo>
                    <a:pt x="29597" y="19767"/>
                  </a:lnTo>
                  <a:lnTo>
                    <a:pt x="29651" y="19550"/>
                  </a:lnTo>
                  <a:lnTo>
                    <a:pt x="29760" y="19387"/>
                  </a:lnTo>
                  <a:lnTo>
                    <a:pt x="29814" y="19116"/>
                  </a:lnTo>
                  <a:lnTo>
                    <a:pt x="29760" y="18899"/>
                  </a:lnTo>
                  <a:lnTo>
                    <a:pt x="29597" y="18084"/>
                  </a:lnTo>
                  <a:lnTo>
                    <a:pt x="29543" y="17324"/>
                  </a:lnTo>
                  <a:lnTo>
                    <a:pt x="29543" y="16944"/>
                  </a:lnTo>
                  <a:lnTo>
                    <a:pt x="29543" y="16618"/>
                  </a:lnTo>
                  <a:lnTo>
                    <a:pt x="29434" y="16292"/>
                  </a:lnTo>
                  <a:lnTo>
                    <a:pt x="29271" y="15966"/>
                  </a:lnTo>
                  <a:lnTo>
                    <a:pt x="29217" y="15858"/>
                  </a:lnTo>
                  <a:lnTo>
                    <a:pt x="29217" y="15749"/>
                  </a:lnTo>
                  <a:lnTo>
                    <a:pt x="29054" y="14446"/>
                  </a:lnTo>
                  <a:lnTo>
                    <a:pt x="28837" y="13197"/>
                  </a:lnTo>
                  <a:lnTo>
                    <a:pt x="28674" y="12545"/>
                  </a:lnTo>
                  <a:lnTo>
                    <a:pt x="28565" y="11893"/>
                  </a:lnTo>
                  <a:lnTo>
                    <a:pt x="28348" y="11242"/>
                  </a:lnTo>
                  <a:lnTo>
                    <a:pt x="28131" y="10644"/>
                  </a:lnTo>
                  <a:lnTo>
                    <a:pt x="27859" y="10047"/>
                  </a:lnTo>
                  <a:lnTo>
                    <a:pt x="27533" y="9450"/>
                  </a:lnTo>
                  <a:lnTo>
                    <a:pt x="27099" y="8907"/>
                  </a:lnTo>
                  <a:lnTo>
                    <a:pt x="26664" y="8363"/>
                  </a:lnTo>
                  <a:lnTo>
                    <a:pt x="26176" y="7875"/>
                  </a:lnTo>
                  <a:lnTo>
                    <a:pt x="25687" y="7495"/>
                  </a:lnTo>
                  <a:lnTo>
                    <a:pt x="25144" y="7169"/>
                  </a:lnTo>
                  <a:lnTo>
                    <a:pt x="24601" y="6843"/>
                  </a:lnTo>
                  <a:lnTo>
                    <a:pt x="24058" y="6626"/>
                  </a:lnTo>
                  <a:lnTo>
                    <a:pt x="23460" y="6354"/>
                  </a:lnTo>
                  <a:lnTo>
                    <a:pt x="22266" y="5974"/>
                  </a:lnTo>
                  <a:lnTo>
                    <a:pt x="21994" y="5920"/>
                  </a:lnTo>
                  <a:lnTo>
                    <a:pt x="21125" y="5920"/>
                  </a:lnTo>
                  <a:lnTo>
                    <a:pt x="20528" y="5974"/>
                  </a:lnTo>
                  <a:lnTo>
                    <a:pt x="19931" y="5920"/>
                  </a:lnTo>
                  <a:lnTo>
                    <a:pt x="19551" y="5865"/>
                  </a:lnTo>
                  <a:lnTo>
                    <a:pt x="19116" y="5920"/>
                  </a:lnTo>
                  <a:lnTo>
                    <a:pt x="18356" y="6028"/>
                  </a:lnTo>
                  <a:lnTo>
                    <a:pt x="17541" y="6191"/>
                  </a:lnTo>
                  <a:lnTo>
                    <a:pt x="17161" y="6246"/>
                  </a:lnTo>
                  <a:lnTo>
                    <a:pt x="16347" y="6246"/>
                  </a:lnTo>
                  <a:lnTo>
                    <a:pt x="15966" y="6409"/>
                  </a:lnTo>
                  <a:lnTo>
                    <a:pt x="15152" y="6734"/>
                  </a:lnTo>
                  <a:lnTo>
                    <a:pt x="14392" y="7006"/>
                  </a:lnTo>
                  <a:lnTo>
                    <a:pt x="13631" y="7277"/>
                  </a:lnTo>
                  <a:lnTo>
                    <a:pt x="12925" y="7658"/>
                  </a:lnTo>
                  <a:lnTo>
                    <a:pt x="12219" y="8146"/>
                  </a:lnTo>
                  <a:lnTo>
                    <a:pt x="11622" y="8635"/>
                  </a:lnTo>
                  <a:lnTo>
                    <a:pt x="11405" y="8907"/>
                  </a:lnTo>
                  <a:lnTo>
                    <a:pt x="11133" y="9232"/>
                  </a:lnTo>
                  <a:lnTo>
                    <a:pt x="10970" y="9504"/>
                  </a:lnTo>
                  <a:lnTo>
                    <a:pt x="10808" y="9884"/>
                  </a:lnTo>
                  <a:lnTo>
                    <a:pt x="10645" y="10210"/>
                  </a:lnTo>
                  <a:lnTo>
                    <a:pt x="10536" y="10644"/>
                  </a:lnTo>
                  <a:lnTo>
                    <a:pt x="10482" y="10807"/>
                  </a:lnTo>
                  <a:lnTo>
                    <a:pt x="10427" y="10862"/>
                  </a:lnTo>
                  <a:lnTo>
                    <a:pt x="10373" y="10916"/>
                  </a:lnTo>
                  <a:lnTo>
                    <a:pt x="10210" y="10916"/>
                  </a:lnTo>
                  <a:lnTo>
                    <a:pt x="10156" y="11024"/>
                  </a:lnTo>
                  <a:lnTo>
                    <a:pt x="10156" y="11133"/>
                  </a:lnTo>
                  <a:lnTo>
                    <a:pt x="10156" y="11242"/>
                  </a:lnTo>
                  <a:lnTo>
                    <a:pt x="10210" y="11513"/>
                  </a:lnTo>
                  <a:lnTo>
                    <a:pt x="10156" y="11785"/>
                  </a:lnTo>
                  <a:lnTo>
                    <a:pt x="9993" y="12328"/>
                  </a:lnTo>
                  <a:lnTo>
                    <a:pt x="9721" y="13197"/>
                  </a:lnTo>
                  <a:lnTo>
                    <a:pt x="9667" y="13631"/>
                  </a:lnTo>
                  <a:lnTo>
                    <a:pt x="9613" y="14065"/>
                  </a:lnTo>
                  <a:lnTo>
                    <a:pt x="9559" y="14391"/>
                  </a:lnTo>
                  <a:lnTo>
                    <a:pt x="9450" y="14717"/>
                  </a:lnTo>
                  <a:lnTo>
                    <a:pt x="9233" y="15152"/>
                  </a:lnTo>
                  <a:lnTo>
                    <a:pt x="9124" y="15532"/>
                  </a:lnTo>
                  <a:lnTo>
                    <a:pt x="9070" y="15966"/>
                  </a:lnTo>
                  <a:lnTo>
                    <a:pt x="9070" y="16346"/>
                  </a:lnTo>
                  <a:lnTo>
                    <a:pt x="9124" y="16726"/>
                  </a:lnTo>
                  <a:lnTo>
                    <a:pt x="9287" y="17161"/>
                  </a:lnTo>
                  <a:lnTo>
                    <a:pt x="9450" y="17541"/>
                  </a:lnTo>
                  <a:lnTo>
                    <a:pt x="9667" y="17867"/>
                  </a:lnTo>
                  <a:lnTo>
                    <a:pt x="10047" y="18301"/>
                  </a:lnTo>
                  <a:lnTo>
                    <a:pt x="10427" y="18681"/>
                  </a:lnTo>
                  <a:lnTo>
                    <a:pt x="10862" y="18953"/>
                  </a:lnTo>
                  <a:lnTo>
                    <a:pt x="11296" y="19170"/>
                  </a:lnTo>
                  <a:lnTo>
                    <a:pt x="11785" y="19333"/>
                  </a:lnTo>
                  <a:lnTo>
                    <a:pt x="12274" y="19387"/>
                  </a:lnTo>
                  <a:lnTo>
                    <a:pt x="12817" y="19442"/>
                  </a:lnTo>
                  <a:lnTo>
                    <a:pt x="13360" y="19387"/>
                  </a:lnTo>
                  <a:lnTo>
                    <a:pt x="14446" y="19333"/>
                  </a:lnTo>
                  <a:lnTo>
                    <a:pt x="15532" y="19333"/>
                  </a:lnTo>
                  <a:lnTo>
                    <a:pt x="16618" y="19387"/>
                  </a:lnTo>
                  <a:lnTo>
                    <a:pt x="17704" y="19550"/>
                  </a:lnTo>
                  <a:lnTo>
                    <a:pt x="18573" y="19767"/>
                  </a:lnTo>
                  <a:lnTo>
                    <a:pt x="19442" y="20093"/>
                  </a:lnTo>
                  <a:lnTo>
                    <a:pt x="19822" y="20256"/>
                  </a:lnTo>
                  <a:lnTo>
                    <a:pt x="20202" y="20473"/>
                  </a:lnTo>
                  <a:lnTo>
                    <a:pt x="20582" y="20745"/>
                  </a:lnTo>
                  <a:lnTo>
                    <a:pt x="20962" y="21016"/>
                  </a:lnTo>
                  <a:lnTo>
                    <a:pt x="21560" y="21614"/>
                  </a:lnTo>
                  <a:lnTo>
                    <a:pt x="22103" y="22265"/>
                  </a:lnTo>
                  <a:lnTo>
                    <a:pt x="22592" y="22971"/>
                  </a:lnTo>
                  <a:lnTo>
                    <a:pt x="23026" y="23677"/>
                  </a:lnTo>
                  <a:lnTo>
                    <a:pt x="23243" y="24166"/>
                  </a:lnTo>
                  <a:lnTo>
                    <a:pt x="23352" y="24655"/>
                  </a:lnTo>
                  <a:lnTo>
                    <a:pt x="23406" y="25144"/>
                  </a:lnTo>
                  <a:lnTo>
                    <a:pt x="23352" y="25632"/>
                  </a:lnTo>
                  <a:lnTo>
                    <a:pt x="23189" y="26230"/>
                  </a:lnTo>
                  <a:lnTo>
                    <a:pt x="22972" y="26773"/>
                  </a:lnTo>
                  <a:lnTo>
                    <a:pt x="22592" y="27913"/>
                  </a:lnTo>
                  <a:lnTo>
                    <a:pt x="22537" y="28022"/>
                  </a:lnTo>
                  <a:lnTo>
                    <a:pt x="22429" y="28130"/>
                  </a:lnTo>
                  <a:lnTo>
                    <a:pt x="21125" y="29434"/>
                  </a:lnTo>
                  <a:lnTo>
                    <a:pt x="20474" y="30085"/>
                  </a:lnTo>
                  <a:lnTo>
                    <a:pt x="19768" y="30683"/>
                  </a:lnTo>
                  <a:lnTo>
                    <a:pt x="19605" y="30846"/>
                  </a:lnTo>
                  <a:lnTo>
                    <a:pt x="19496" y="31008"/>
                  </a:lnTo>
                  <a:lnTo>
                    <a:pt x="19388" y="31171"/>
                  </a:lnTo>
                  <a:lnTo>
                    <a:pt x="19442" y="31443"/>
                  </a:lnTo>
                  <a:lnTo>
                    <a:pt x="19442" y="31714"/>
                  </a:lnTo>
                  <a:lnTo>
                    <a:pt x="19388" y="31823"/>
                  </a:lnTo>
                  <a:lnTo>
                    <a:pt x="19333" y="31986"/>
                  </a:lnTo>
                  <a:lnTo>
                    <a:pt x="19170" y="32095"/>
                  </a:lnTo>
                  <a:lnTo>
                    <a:pt x="18953" y="32095"/>
                  </a:lnTo>
                  <a:lnTo>
                    <a:pt x="18845" y="32040"/>
                  </a:lnTo>
                  <a:lnTo>
                    <a:pt x="18845" y="31932"/>
                  </a:lnTo>
                  <a:lnTo>
                    <a:pt x="18899" y="31823"/>
                  </a:lnTo>
                  <a:lnTo>
                    <a:pt x="18899" y="31280"/>
                  </a:lnTo>
                  <a:lnTo>
                    <a:pt x="18247" y="31877"/>
                  </a:lnTo>
                  <a:lnTo>
                    <a:pt x="17867" y="32149"/>
                  </a:lnTo>
                  <a:lnTo>
                    <a:pt x="17650" y="32257"/>
                  </a:lnTo>
                  <a:lnTo>
                    <a:pt x="17378" y="32312"/>
                  </a:lnTo>
                  <a:lnTo>
                    <a:pt x="16890" y="32420"/>
                  </a:lnTo>
                  <a:lnTo>
                    <a:pt x="16401" y="32638"/>
                  </a:lnTo>
                  <a:lnTo>
                    <a:pt x="15966" y="32909"/>
                  </a:lnTo>
                  <a:lnTo>
                    <a:pt x="15641" y="33235"/>
                  </a:lnTo>
                  <a:lnTo>
                    <a:pt x="15478" y="33344"/>
                  </a:lnTo>
                  <a:lnTo>
                    <a:pt x="15369" y="33452"/>
                  </a:lnTo>
                  <a:lnTo>
                    <a:pt x="15098" y="33506"/>
                  </a:lnTo>
                  <a:lnTo>
                    <a:pt x="14337" y="33506"/>
                  </a:lnTo>
                  <a:lnTo>
                    <a:pt x="13957" y="33561"/>
                  </a:lnTo>
                  <a:lnTo>
                    <a:pt x="13631" y="33669"/>
                  </a:lnTo>
                  <a:lnTo>
                    <a:pt x="10265" y="34701"/>
                  </a:lnTo>
                  <a:lnTo>
                    <a:pt x="9178" y="34973"/>
                  </a:lnTo>
                  <a:lnTo>
                    <a:pt x="8092" y="35190"/>
                  </a:lnTo>
                  <a:lnTo>
                    <a:pt x="7006" y="35299"/>
                  </a:lnTo>
                  <a:lnTo>
                    <a:pt x="5866" y="35353"/>
                  </a:lnTo>
                  <a:lnTo>
                    <a:pt x="5377" y="35299"/>
                  </a:lnTo>
                  <a:lnTo>
                    <a:pt x="5160" y="35244"/>
                  </a:lnTo>
                  <a:lnTo>
                    <a:pt x="4888" y="35136"/>
                  </a:lnTo>
                  <a:lnTo>
                    <a:pt x="4237" y="34701"/>
                  </a:lnTo>
                  <a:lnTo>
                    <a:pt x="3585" y="34212"/>
                  </a:lnTo>
                  <a:lnTo>
                    <a:pt x="2988" y="33669"/>
                  </a:lnTo>
                  <a:lnTo>
                    <a:pt x="2390" y="33126"/>
                  </a:lnTo>
                  <a:lnTo>
                    <a:pt x="2119" y="32746"/>
                  </a:lnTo>
                  <a:lnTo>
                    <a:pt x="1956" y="32420"/>
                  </a:lnTo>
                  <a:lnTo>
                    <a:pt x="1902" y="32203"/>
                  </a:lnTo>
                  <a:lnTo>
                    <a:pt x="1847" y="31986"/>
                  </a:lnTo>
                  <a:lnTo>
                    <a:pt x="1847" y="31769"/>
                  </a:lnTo>
                  <a:lnTo>
                    <a:pt x="1902" y="31551"/>
                  </a:lnTo>
                  <a:lnTo>
                    <a:pt x="1902" y="31389"/>
                  </a:lnTo>
                  <a:lnTo>
                    <a:pt x="1847" y="31226"/>
                  </a:lnTo>
                  <a:lnTo>
                    <a:pt x="1793" y="30791"/>
                  </a:lnTo>
                  <a:lnTo>
                    <a:pt x="1739" y="30357"/>
                  </a:lnTo>
                  <a:lnTo>
                    <a:pt x="1684" y="29922"/>
                  </a:lnTo>
                  <a:lnTo>
                    <a:pt x="1739" y="29759"/>
                  </a:lnTo>
                  <a:lnTo>
                    <a:pt x="1793" y="29542"/>
                  </a:lnTo>
                  <a:lnTo>
                    <a:pt x="1902" y="29162"/>
                  </a:lnTo>
                  <a:lnTo>
                    <a:pt x="2010" y="28782"/>
                  </a:lnTo>
                  <a:lnTo>
                    <a:pt x="2119" y="27967"/>
                  </a:lnTo>
                  <a:lnTo>
                    <a:pt x="2173" y="27587"/>
                  </a:lnTo>
                  <a:lnTo>
                    <a:pt x="2227" y="27207"/>
                  </a:lnTo>
                  <a:lnTo>
                    <a:pt x="2390" y="26827"/>
                  </a:lnTo>
                  <a:lnTo>
                    <a:pt x="2608" y="26447"/>
                  </a:lnTo>
                  <a:lnTo>
                    <a:pt x="2662" y="26338"/>
                  </a:lnTo>
                  <a:lnTo>
                    <a:pt x="2662" y="26175"/>
                  </a:lnTo>
                  <a:lnTo>
                    <a:pt x="2662" y="26012"/>
                  </a:lnTo>
                  <a:lnTo>
                    <a:pt x="2716" y="25958"/>
                  </a:lnTo>
                  <a:lnTo>
                    <a:pt x="2770" y="25904"/>
                  </a:lnTo>
                  <a:lnTo>
                    <a:pt x="2879" y="25850"/>
                  </a:lnTo>
                  <a:lnTo>
                    <a:pt x="2988" y="25687"/>
                  </a:lnTo>
                  <a:lnTo>
                    <a:pt x="3042" y="25361"/>
                  </a:lnTo>
                  <a:lnTo>
                    <a:pt x="3096" y="25144"/>
                  </a:lnTo>
                  <a:lnTo>
                    <a:pt x="3151" y="25035"/>
                  </a:lnTo>
                  <a:lnTo>
                    <a:pt x="3259" y="24926"/>
                  </a:lnTo>
                  <a:lnTo>
                    <a:pt x="3422" y="24763"/>
                  </a:lnTo>
                  <a:lnTo>
                    <a:pt x="3585" y="24546"/>
                  </a:lnTo>
                  <a:lnTo>
                    <a:pt x="3857" y="24112"/>
                  </a:lnTo>
                  <a:lnTo>
                    <a:pt x="4400" y="23243"/>
                  </a:lnTo>
                  <a:lnTo>
                    <a:pt x="4725" y="22863"/>
                  </a:lnTo>
                  <a:lnTo>
                    <a:pt x="5106" y="22537"/>
                  </a:lnTo>
                  <a:lnTo>
                    <a:pt x="5268" y="22374"/>
                  </a:lnTo>
                  <a:lnTo>
                    <a:pt x="5431" y="22211"/>
                  </a:lnTo>
                  <a:lnTo>
                    <a:pt x="5540" y="21994"/>
                  </a:lnTo>
                  <a:lnTo>
                    <a:pt x="5594" y="21777"/>
                  </a:lnTo>
                  <a:lnTo>
                    <a:pt x="5649" y="21179"/>
                  </a:lnTo>
                  <a:lnTo>
                    <a:pt x="5703" y="20854"/>
                  </a:lnTo>
                  <a:lnTo>
                    <a:pt x="5703" y="20582"/>
                  </a:lnTo>
                  <a:lnTo>
                    <a:pt x="5649" y="19767"/>
                  </a:lnTo>
                  <a:lnTo>
                    <a:pt x="5594" y="18953"/>
                  </a:lnTo>
                  <a:lnTo>
                    <a:pt x="5594" y="18138"/>
                  </a:lnTo>
                  <a:lnTo>
                    <a:pt x="5594" y="17324"/>
                  </a:lnTo>
                  <a:lnTo>
                    <a:pt x="5540" y="17052"/>
                  </a:lnTo>
                  <a:lnTo>
                    <a:pt x="5431" y="16781"/>
                  </a:lnTo>
                  <a:lnTo>
                    <a:pt x="5268" y="16509"/>
                  </a:lnTo>
                  <a:lnTo>
                    <a:pt x="5051" y="16292"/>
                  </a:lnTo>
                  <a:lnTo>
                    <a:pt x="4725" y="15966"/>
                  </a:lnTo>
                  <a:lnTo>
                    <a:pt x="4617" y="15749"/>
                  </a:lnTo>
                  <a:lnTo>
                    <a:pt x="4508" y="15532"/>
                  </a:lnTo>
                  <a:lnTo>
                    <a:pt x="4345" y="14826"/>
                  </a:lnTo>
                  <a:lnTo>
                    <a:pt x="4291" y="14120"/>
                  </a:lnTo>
                  <a:lnTo>
                    <a:pt x="4237" y="13360"/>
                  </a:lnTo>
                  <a:lnTo>
                    <a:pt x="4237" y="12654"/>
                  </a:lnTo>
                  <a:lnTo>
                    <a:pt x="4345" y="11187"/>
                  </a:lnTo>
                  <a:lnTo>
                    <a:pt x="4400" y="10699"/>
                  </a:lnTo>
                  <a:lnTo>
                    <a:pt x="4508" y="10318"/>
                  </a:lnTo>
                  <a:lnTo>
                    <a:pt x="4671" y="9884"/>
                  </a:lnTo>
                  <a:lnTo>
                    <a:pt x="4780" y="9721"/>
                  </a:lnTo>
                  <a:lnTo>
                    <a:pt x="4943" y="9504"/>
                  </a:lnTo>
                  <a:lnTo>
                    <a:pt x="5051" y="9341"/>
                  </a:lnTo>
                  <a:lnTo>
                    <a:pt x="5160" y="9178"/>
                  </a:lnTo>
                  <a:lnTo>
                    <a:pt x="5268" y="8744"/>
                  </a:lnTo>
                  <a:lnTo>
                    <a:pt x="5377" y="8363"/>
                  </a:lnTo>
                  <a:lnTo>
                    <a:pt x="5486" y="8038"/>
                  </a:lnTo>
                  <a:lnTo>
                    <a:pt x="6029" y="7060"/>
                  </a:lnTo>
                  <a:lnTo>
                    <a:pt x="6626" y="6083"/>
                  </a:lnTo>
                  <a:lnTo>
                    <a:pt x="7332" y="5268"/>
                  </a:lnTo>
                  <a:lnTo>
                    <a:pt x="8092" y="4508"/>
                  </a:lnTo>
                  <a:lnTo>
                    <a:pt x="8907" y="3802"/>
                  </a:lnTo>
                  <a:lnTo>
                    <a:pt x="9830" y="3205"/>
                  </a:lnTo>
                  <a:lnTo>
                    <a:pt x="10808" y="2662"/>
                  </a:lnTo>
                  <a:lnTo>
                    <a:pt x="11839" y="2227"/>
                  </a:lnTo>
                  <a:lnTo>
                    <a:pt x="12708" y="1901"/>
                  </a:lnTo>
                  <a:lnTo>
                    <a:pt x="13577" y="1738"/>
                  </a:lnTo>
                  <a:lnTo>
                    <a:pt x="14446" y="1575"/>
                  </a:lnTo>
                  <a:lnTo>
                    <a:pt x="15315" y="1467"/>
                  </a:lnTo>
                  <a:lnTo>
                    <a:pt x="16401" y="1358"/>
                  </a:lnTo>
                  <a:lnTo>
                    <a:pt x="16944" y="1304"/>
                  </a:lnTo>
                  <a:lnTo>
                    <a:pt x="17487" y="1304"/>
                  </a:lnTo>
                  <a:lnTo>
                    <a:pt x="18030" y="1413"/>
                  </a:lnTo>
                  <a:lnTo>
                    <a:pt x="18302" y="1413"/>
                  </a:lnTo>
                  <a:lnTo>
                    <a:pt x="18410" y="1358"/>
                  </a:lnTo>
                  <a:lnTo>
                    <a:pt x="18519" y="1304"/>
                  </a:lnTo>
                  <a:lnTo>
                    <a:pt x="18627" y="1195"/>
                  </a:lnTo>
                  <a:lnTo>
                    <a:pt x="18736" y="1141"/>
                  </a:lnTo>
                  <a:lnTo>
                    <a:pt x="18899" y="1141"/>
                  </a:lnTo>
                  <a:lnTo>
                    <a:pt x="19008" y="1195"/>
                  </a:lnTo>
                  <a:lnTo>
                    <a:pt x="19225" y="1304"/>
                  </a:lnTo>
                  <a:lnTo>
                    <a:pt x="19333" y="1358"/>
                  </a:lnTo>
                  <a:lnTo>
                    <a:pt x="19442" y="1304"/>
                  </a:lnTo>
                  <a:lnTo>
                    <a:pt x="19605" y="1250"/>
                  </a:lnTo>
                  <a:lnTo>
                    <a:pt x="20094" y="1141"/>
                  </a:lnTo>
                  <a:lnTo>
                    <a:pt x="20582" y="1087"/>
                  </a:lnTo>
                  <a:lnTo>
                    <a:pt x="23569" y="1087"/>
                  </a:lnTo>
                  <a:lnTo>
                    <a:pt x="23841" y="1141"/>
                  </a:lnTo>
                  <a:lnTo>
                    <a:pt x="24112" y="1141"/>
                  </a:lnTo>
                  <a:lnTo>
                    <a:pt x="24927" y="1304"/>
                  </a:lnTo>
                  <a:lnTo>
                    <a:pt x="25687" y="1467"/>
                  </a:lnTo>
                  <a:lnTo>
                    <a:pt x="26447" y="1521"/>
                  </a:lnTo>
                  <a:lnTo>
                    <a:pt x="27370" y="1521"/>
                  </a:lnTo>
                  <a:lnTo>
                    <a:pt x="27533" y="1575"/>
                  </a:lnTo>
                  <a:lnTo>
                    <a:pt x="28294" y="1793"/>
                  </a:lnTo>
                  <a:lnTo>
                    <a:pt x="29054" y="2010"/>
                  </a:lnTo>
                  <a:lnTo>
                    <a:pt x="30574" y="2390"/>
                  </a:lnTo>
                  <a:lnTo>
                    <a:pt x="30846" y="2390"/>
                  </a:lnTo>
                  <a:lnTo>
                    <a:pt x="30900" y="2336"/>
                  </a:lnTo>
                  <a:lnTo>
                    <a:pt x="31063" y="2227"/>
                  </a:lnTo>
                  <a:lnTo>
                    <a:pt x="31280" y="2173"/>
                  </a:lnTo>
                  <a:lnTo>
                    <a:pt x="31498" y="2173"/>
                  </a:lnTo>
                  <a:lnTo>
                    <a:pt x="31660" y="2227"/>
                  </a:lnTo>
                  <a:lnTo>
                    <a:pt x="31986" y="2281"/>
                  </a:lnTo>
                  <a:lnTo>
                    <a:pt x="32529" y="2281"/>
                  </a:lnTo>
                  <a:lnTo>
                    <a:pt x="32747" y="2390"/>
                  </a:lnTo>
                  <a:lnTo>
                    <a:pt x="32909" y="2499"/>
                  </a:lnTo>
                  <a:lnTo>
                    <a:pt x="33018" y="2770"/>
                  </a:lnTo>
                  <a:lnTo>
                    <a:pt x="33072" y="2879"/>
                  </a:lnTo>
                  <a:lnTo>
                    <a:pt x="33181" y="2987"/>
                  </a:lnTo>
                  <a:lnTo>
                    <a:pt x="34647" y="3259"/>
                  </a:lnTo>
                  <a:lnTo>
                    <a:pt x="34593" y="3150"/>
                  </a:lnTo>
                  <a:lnTo>
                    <a:pt x="34539" y="3096"/>
                  </a:lnTo>
                  <a:lnTo>
                    <a:pt x="34430" y="2987"/>
                  </a:lnTo>
                  <a:lnTo>
                    <a:pt x="34376" y="2879"/>
                  </a:lnTo>
                  <a:lnTo>
                    <a:pt x="35299" y="2879"/>
                  </a:lnTo>
                  <a:lnTo>
                    <a:pt x="35625" y="2933"/>
                  </a:lnTo>
                  <a:lnTo>
                    <a:pt x="35788" y="2987"/>
                  </a:lnTo>
                  <a:lnTo>
                    <a:pt x="35896" y="2987"/>
                  </a:lnTo>
                  <a:lnTo>
                    <a:pt x="36005" y="2933"/>
                  </a:lnTo>
                  <a:lnTo>
                    <a:pt x="36168" y="2879"/>
                  </a:lnTo>
                  <a:lnTo>
                    <a:pt x="36385" y="2824"/>
                  </a:lnTo>
                  <a:lnTo>
                    <a:pt x="36765" y="2879"/>
                  </a:lnTo>
                  <a:lnTo>
                    <a:pt x="37091" y="2987"/>
                  </a:lnTo>
                  <a:lnTo>
                    <a:pt x="37471" y="3150"/>
                  </a:lnTo>
                  <a:lnTo>
                    <a:pt x="36656" y="3530"/>
                  </a:lnTo>
                  <a:lnTo>
                    <a:pt x="36874" y="3639"/>
                  </a:lnTo>
                  <a:lnTo>
                    <a:pt x="36982" y="3748"/>
                  </a:lnTo>
                  <a:lnTo>
                    <a:pt x="37145" y="3748"/>
                  </a:lnTo>
                  <a:lnTo>
                    <a:pt x="37308" y="3693"/>
                  </a:lnTo>
                  <a:lnTo>
                    <a:pt x="38177" y="3530"/>
                  </a:lnTo>
                  <a:lnTo>
                    <a:pt x="38557" y="3476"/>
                  </a:lnTo>
                  <a:lnTo>
                    <a:pt x="38992" y="3476"/>
                  </a:lnTo>
                  <a:lnTo>
                    <a:pt x="39698" y="3639"/>
                  </a:lnTo>
                  <a:lnTo>
                    <a:pt x="40241" y="3639"/>
                  </a:lnTo>
                  <a:lnTo>
                    <a:pt x="40458" y="3585"/>
                  </a:lnTo>
                  <a:lnTo>
                    <a:pt x="40295" y="4182"/>
                  </a:lnTo>
                  <a:lnTo>
                    <a:pt x="40621" y="4073"/>
                  </a:lnTo>
                  <a:lnTo>
                    <a:pt x="40729" y="4019"/>
                  </a:lnTo>
                  <a:lnTo>
                    <a:pt x="40838" y="3911"/>
                  </a:lnTo>
                  <a:lnTo>
                    <a:pt x="40947" y="3693"/>
                  </a:lnTo>
                  <a:lnTo>
                    <a:pt x="40947" y="3313"/>
                  </a:lnTo>
                  <a:lnTo>
                    <a:pt x="40947" y="3150"/>
                  </a:lnTo>
                  <a:lnTo>
                    <a:pt x="40947" y="3096"/>
                  </a:lnTo>
                  <a:lnTo>
                    <a:pt x="40838" y="3042"/>
                  </a:lnTo>
                  <a:lnTo>
                    <a:pt x="40729" y="3096"/>
                  </a:lnTo>
                  <a:lnTo>
                    <a:pt x="40241" y="3259"/>
                  </a:lnTo>
                  <a:lnTo>
                    <a:pt x="39752" y="3259"/>
                  </a:lnTo>
                  <a:lnTo>
                    <a:pt x="39317" y="3205"/>
                  </a:lnTo>
                  <a:lnTo>
                    <a:pt x="38829" y="3042"/>
                  </a:lnTo>
                  <a:lnTo>
                    <a:pt x="38177" y="2662"/>
                  </a:lnTo>
                  <a:lnTo>
                    <a:pt x="37851" y="2553"/>
                  </a:lnTo>
                  <a:lnTo>
                    <a:pt x="37580" y="2553"/>
                  </a:lnTo>
                  <a:lnTo>
                    <a:pt x="37308" y="2662"/>
                  </a:lnTo>
                  <a:lnTo>
                    <a:pt x="36982" y="2716"/>
                  </a:lnTo>
                  <a:lnTo>
                    <a:pt x="36711" y="2716"/>
                  </a:lnTo>
                  <a:lnTo>
                    <a:pt x="36439" y="2662"/>
                  </a:lnTo>
                  <a:lnTo>
                    <a:pt x="36222" y="2607"/>
                  </a:lnTo>
                  <a:lnTo>
                    <a:pt x="35951" y="2499"/>
                  </a:lnTo>
                  <a:lnTo>
                    <a:pt x="35462" y="2173"/>
                  </a:lnTo>
                  <a:lnTo>
                    <a:pt x="35082" y="1956"/>
                  </a:lnTo>
                  <a:lnTo>
                    <a:pt x="34919" y="1901"/>
                  </a:lnTo>
                  <a:lnTo>
                    <a:pt x="34702" y="1847"/>
                  </a:lnTo>
                  <a:lnTo>
                    <a:pt x="33941" y="1793"/>
                  </a:lnTo>
                  <a:lnTo>
                    <a:pt x="33181" y="1630"/>
                  </a:lnTo>
                  <a:lnTo>
                    <a:pt x="31660" y="1304"/>
                  </a:lnTo>
                  <a:lnTo>
                    <a:pt x="31389" y="1250"/>
                  </a:lnTo>
                  <a:lnTo>
                    <a:pt x="31226" y="1304"/>
                  </a:lnTo>
                  <a:lnTo>
                    <a:pt x="31117" y="1413"/>
                  </a:lnTo>
                  <a:lnTo>
                    <a:pt x="31009" y="1684"/>
                  </a:lnTo>
                  <a:lnTo>
                    <a:pt x="30900" y="1684"/>
                  </a:lnTo>
                  <a:lnTo>
                    <a:pt x="30846" y="1521"/>
                  </a:lnTo>
                  <a:lnTo>
                    <a:pt x="30683" y="1358"/>
                  </a:lnTo>
                  <a:lnTo>
                    <a:pt x="30411" y="1141"/>
                  </a:lnTo>
                  <a:lnTo>
                    <a:pt x="30031" y="978"/>
                  </a:lnTo>
                  <a:lnTo>
                    <a:pt x="29651" y="924"/>
                  </a:lnTo>
                  <a:lnTo>
                    <a:pt x="26719" y="435"/>
                  </a:lnTo>
                  <a:lnTo>
                    <a:pt x="25253" y="272"/>
                  </a:lnTo>
                  <a:lnTo>
                    <a:pt x="23732" y="109"/>
                  </a:lnTo>
                  <a:lnTo>
                    <a:pt x="226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4898800" y="3637425"/>
              <a:ext cx="19025" cy="1375"/>
            </a:xfrm>
            <a:custGeom>
              <a:avLst/>
              <a:gdLst/>
              <a:ahLst/>
              <a:cxnLst/>
              <a:rect l="l" t="t" r="r" b="b"/>
              <a:pathLst>
                <a:path w="761" h="55" extrusionOk="0">
                  <a:moveTo>
                    <a:pt x="0" y="0"/>
                  </a:moveTo>
                  <a:lnTo>
                    <a:pt x="380" y="55"/>
                  </a:lnTo>
                  <a:lnTo>
                    <a:pt x="543" y="55"/>
                  </a:lnTo>
                  <a:lnTo>
                    <a:pt x="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5665850" y="4420775"/>
              <a:ext cx="25800" cy="20375"/>
            </a:xfrm>
            <a:custGeom>
              <a:avLst/>
              <a:gdLst/>
              <a:ahLst/>
              <a:cxnLst/>
              <a:rect l="l" t="t" r="r" b="b"/>
              <a:pathLst>
                <a:path w="1032" h="815" extrusionOk="0">
                  <a:moveTo>
                    <a:pt x="598" y="0"/>
                  </a:moveTo>
                  <a:lnTo>
                    <a:pt x="489" y="109"/>
                  </a:lnTo>
                  <a:lnTo>
                    <a:pt x="380" y="217"/>
                  </a:lnTo>
                  <a:lnTo>
                    <a:pt x="272" y="380"/>
                  </a:lnTo>
                  <a:lnTo>
                    <a:pt x="163" y="489"/>
                  </a:lnTo>
                  <a:lnTo>
                    <a:pt x="54" y="652"/>
                  </a:lnTo>
                  <a:lnTo>
                    <a:pt x="0" y="706"/>
                  </a:lnTo>
                  <a:lnTo>
                    <a:pt x="54" y="760"/>
                  </a:lnTo>
                  <a:lnTo>
                    <a:pt x="109" y="760"/>
                  </a:lnTo>
                  <a:lnTo>
                    <a:pt x="163" y="815"/>
                  </a:lnTo>
                  <a:lnTo>
                    <a:pt x="217" y="760"/>
                  </a:lnTo>
                  <a:lnTo>
                    <a:pt x="652" y="435"/>
                  </a:lnTo>
                  <a:lnTo>
                    <a:pt x="10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5425550" y="3804400"/>
              <a:ext cx="909625" cy="923200"/>
            </a:xfrm>
            <a:custGeom>
              <a:avLst/>
              <a:gdLst/>
              <a:ahLst/>
              <a:cxnLst/>
              <a:rect l="l" t="t" r="r" b="b"/>
              <a:pathLst>
                <a:path w="36385" h="36928" extrusionOk="0">
                  <a:moveTo>
                    <a:pt x="15260" y="16890"/>
                  </a:moveTo>
                  <a:lnTo>
                    <a:pt x="15314" y="16944"/>
                  </a:lnTo>
                  <a:lnTo>
                    <a:pt x="15314" y="16998"/>
                  </a:lnTo>
                  <a:lnTo>
                    <a:pt x="15314" y="17161"/>
                  </a:lnTo>
                  <a:lnTo>
                    <a:pt x="15260" y="17215"/>
                  </a:lnTo>
                  <a:lnTo>
                    <a:pt x="15206" y="17270"/>
                  </a:lnTo>
                  <a:lnTo>
                    <a:pt x="15097" y="17215"/>
                  </a:lnTo>
                  <a:lnTo>
                    <a:pt x="15097" y="17107"/>
                  </a:lnTo>
                  <a:lnTo>
                    <a:pt x="15097" y="16998"/>
                  </a:lnTo>
                  <a:lnTo>
                    <a:pt x="15151" y="16944"/>
                  </a:lnTo>
                  <a:lnTo>
                    <a:pt x="15260" y="16890"/>
                  </a:lnTo>
                  <a:close/>
                  <a:moveTo>
                    <a:pt x="12979" y="21017"/>
                  </a:moveTo>
                  <a:lnTo>
                    <a:pt x="13033" y="21071"/>
                  </a:lnTo>
                  <a:lnTo>
                    <a:pt x="13088" y="21071"/>
                  </a:lnTo>
                  <a:lnTo>
                    <a:pt x="13088" y="21125"/>
                  </a:lnTo>
                  <a:lnTo>
                    <a:pt x="12762" y="21614"/>
                  </a:lnTo>
                  <a:lnTo>
                    <a:pt x="12708" y="21668"/>
                  </a:lnTo>
                  <a:lnTo>
                    <a:pt x="12653" y="21668"/>
                  </a:lnTo>
                  <a:lnTo>
                    <a:pt x="12545" y="21560"/>
                  </a:lnTo>
                  <a:lnTo>
                    <a:pt x="12599" y="21451"/>
                  </a:lnTo>
                  <a:lnTo>
                    <a:pt x="12708" y="21288"/>
                  </a:lnTo>
                  <a:lnTo>
                    <a:pt x="12870" y="21071"/>
                  </a:lnTo>
                  <a:lnTo>
                    <a:pt x="12979" y="21017"/>
                  </a:lnTo>
                  <a:close/>
                  <a:moveTo>
                    <a:pt x="8092" y="25741"/>
                  </a:moveTo>
                  <a:lnTo>
                    <a:pt x="8363" y="25795"/>
                  </a:lnTo>
                  <a:lnTo>
                    <a:pt x="8635" y="25904"/>
                  </a:lnTo>
                  <a:lnTo>
                    <a:pt x="8417" y="26067"/>
                  </a:lnTo>
                  <a:lnTo>
                    <a:pt x="8309" y="26121"/>
                  </a:lnTo>
                  <a:lnTo>
                    <a:pt x="8200" y="26013"/>
                  </a:lnTo>
                  <a:lnTo>
                    <a:pt x="8092" y="25741"/>
                  </a:lnTo>
                  <a:close/>
                  <a:moveTo>
                    <a:pt x="4616" y="28782"/>
                  </a:moveTo>
                  <a:lnTo>
                    <a:pt x="4616" y="28945"/>
                  </a:lnTo>
                  <a:lnTo>
                    <a:pt x="4562" y="29054"/>
                  </a:lnTo>
                  <a:lnTo>
                    <a:pt x="4453" y="29108"/>
                  </a:lnTo>
                  <a:lnTo>
                    <a:pt x="4290" y="29108"/>
                  </a:lnTo>
                  <a:lnTo>
                    <a:pt x="4399" y="28891"/>
                  </a:lnTo>
                  <a:lnTo>
                    <a:pt x="4616" y="28782"/>
                  </a:lnTo>
                  <a:close/>
                  <a:moveTo>
                    <a:pt x="3639" y="30248"/>
                  </a:moveTo>
                  <a:lnTo>
                    <a:pt x="3965" y="30303"/>
                  </a:lnTo>
                  <a:lnTo>
                    <a:pt x="3639" y="30574"/>
                  </a:lnTo>
                  <a:lnTo>
                    <a:pt x="3259" y="30791"/>
                  </a:lnTo>
                  <a:lnTo>
                    <a:pt x="3313" y="30466"/>
                  </a:lnTo>
                  <a:lnTo>
                    <a:pt x="3313" y="30357"/>
                  </a:lnTo>
                  <a:lnTo>
                    <a:pt x="3421" y="30303"/>
                  </a:lnTo>
                  <a:lnTo>
                    <a:pt x="3476" y="30248"/>
                  </a:lnTo>
                  <a:close/>
                  <a:moveTo>
                    <a:pt x="20364" y="1"/>
                  </a:moveTo>
                  <a:lnTo>
                    <a:pt x="20310" y="55"/>
                  </a:lnTo>
                  <a:lnTo>
                    <a:pt x="20256" y="218"/>
                  </a:lnTo>
                  <a:lnTo>
                    <a:pt x="20039" y="1793"/>
                  </a:lnTo>
                  <a:lnTo>
                    <a:pt x="19713" y="3313"/>
                  </a:lnTo>
                  <a:lnTo>
                    <a:pt x="19170" y="5268"/>
                  </a:lnTo>
                  <a:lnTo>
                    <a:pt x="18518" y="7115"/>
                  </a:lnTo>
                  <a:lnTo>
                    <a:pt x="18410" y="7332"/>
                  </a:lnTo>
                  <a:lnTo>
                    <a:pt x="18464" y="7386"/>
                  </a:lnTo>
                  <a:lnTo>
                    <a:pt x="18518" y="7495"/>
                  </a:lnTo>
                  <a:lnTo>
                    <a:pt x="18681" y="7603"/>
                  </a:lnTo>
                  <a:lnTo>
                    <a:pt x="18735" y="7712"/>
                  </a:lnTo>
                  <a:lnTo>
                    <a:pt x="18681" y="7821"/>
                  </a:lnTo>
                  <a:lnTo>
                    <a:pt x="18627" y="7929"/>
                  </a:lnTo>
                  <a:lnTo>
                    <a:pt x="18464" y="8147"/>
                  </a:lnTo>
                  <a:lnTo>
                    <a:pt x="18301" y="8364"/>
                  </a:lnTo>
                  <a:lnTo>
                    <a:pt x="18247" y="8581"/>
                  </a:lnTo>
                  <a:lnTo>
                    <a:pt x="18301" y="8852"/>
                  </a:lnTo>
                  <a:lnTo>
                    <a:pt x="18247" y="8961"/>
                  </a:lnTo>
                  <a:lnTo>
                    <a:pt x="18192" y="9015"/>
                  </a:lnTo>
                  <a:lnTo>
                    <a:pt x="18029" y="9233"/>
                  </a:lnTo>
                  <a:lnTo>
                    <a:pt x="17921" y="9450"/>
                  </a:lnTo>
                  <a:lnTo>
                    <a:pt x="17758" y="9884"/>
                  </a:lnTo>
                  <a:lnTo>
                    <a:pt x="17649" y="10264"/>
                  </a:lnTo>
                  <a:lnTo>
                    <a:pt x="17541" y="10482"/>
                  </a:lnTo>
                  <a:lnTo>
                    <a:pt x="17378" y="10645"/>
                  </a:lnTo>
                  <a:lnTo>
                    <a:pt x="17106" y="10916"/>
                  </a:lnTo>
                  <a:lnTo>
                    <a:pt x="16943" y="11188"/>
                  </a:lnTo>
                  <a:lnTo>
                    <a:pt x="16943" y="11513"/>
                  </a:lnTo>
                  <a:lnTo>
                    <a:pt x="16998" y="11894"/>
                  </a:lnTo>
                  <a:lnTo>
                    <a:pt x="17052" y="12056"/>
                  </a:lnTo>
                  <a:lnTo>
                    <a:pt x="16998" y="12165"/>
                  </a:lnTo>
                  <a:lnTo>
                    <a:pt x="16943" y="12219"/>
                  </a:lnTo>
                  <a:lnTo>
                    <a:pt x="16835" y="12274"/>
                  </a:lnTo>
                  <a:lnTo>
                    <a:pt x="16726" y="12382"/>
                  </a:lnTo>
                  <a:lnTo>
                    <a:pt x="16617" y="12437"/>
                  </a:lnTo>
                  <a:lnTo>
                    <a:pt x="16617" y="12545"/>
                  </a:lnTo>
                  <a:lnTo>
                    <a:pt x="16563" y="12654"/>
                  </a:lnTo>
                  <a:lnTo>
                    <a:pt x="16509" y="13034"/>
                  </a:lnTo>
                  <a:lnTo>
                    <a:pt x="16400" y="13360"/>
                  </a:lnTo>
                  <a:lnTo>
                    <a:pt x="16237" y="13686"/>
                  </a:lnTo>
                  <a:lnTo>
                    <a:pt x="16074" y="14011"/>
                  </a:lnTo>
                  <a:lnTo>
                    <a:pt x="15314" y="15097"/>
                  </a:lnTo>
                  <a:lnTo>
                    <a:pt x="15043" y="15695"/>
                  </a:lnTo>
                  <a:lnTo>
                    <a:pt x="14825" y="16292"/>
                  </a:lnTo>
                  <a:lnTo>
                    <a:pt x="14771" y="16455"/>
                  </a:lnTo>
                  <a:lnTo>
                    <a:pt x="14663" y="16618"/>
                  </a:lnTo>
                  <a:lnTo>
                    <a:pt x="14554" y="16727"/>
                  </a:lnTo>
                  <a:lnTo>
                    <a:pt x="14391" y="16835"/>
                  </a:lnTo>
                  <a:lnTo>
                    <a:pt x="14337" y="16890"/>
                  </a:lnTo>
                  <a:lnTo>
                    <a:pt x="14282" y="16944"/>
                  </a:lnTo>
                  <a:lnTo>
                    <a:pt x="14282" y="16998"/>
                  </a:lnTo>
                  <a:lnTo>
                    <a:pt x="14282" y="17161"/>
                  </a:lnTo>
                  <a:lnTo>
                    <a:pt x="14282" y="17270"/>
                  </a:lnTo>
                  <a:lnTo>
                    <a:pt x="14174" y="17433"/>
                  </a:lnTo>
                  <a:lnTo>
                    <a:pt x="13957" y="17595"/>
                  </a:lnTo>
                  <a:lnTo>
                    <a:pt x="13739" y="17704"/>
                  </a:lnTo>
                  <a:lnTo>
                    <a:pt x="13685" y="17758"/>
                  </a:lnTo>
                  <a:lnTo>
                    <a:pt x="13631" y="17758"/>
                  </a:lnTo>
                  <a:lnTo>
                    <a:pt x="13685" y="17921"/>
                  </a:lnTo>
                  <a:lnTo>
                    <a:pt x="13739" y="18084"/>
                  </a:lnTo>
                  <a:lnTo>
                    <a:pt x="13739" y="18247"/>
                  </a:lnTo>
                  <a:lnTo>
                    <a:pt x="13631" y="18410"/>
                  </a:lnTo>
                  <a:lnTo>
                    <a:pt x="13468" y="18519"/>
                  </a:lnTo>
                  <a:lnTo>
                    <a:pt x="12327" y="19170"/>
                  </a:lnTo>
                  <a:lnTo>
                    <a:pt x="12436" y="19333"/>
                  </a:lnTo>
                  <a:lnTo>
                    <a:pt x="12599" y="19442"/>
                  </a:lnTo>
                  <a:lnTo>
                    <a:pt x="12708" y="19550"/>
                  </a:lnTo>
                  <a:lnTo>
                    <a:pt x="12816" y="19713"/>
                  </a:lnTo>
                  <a:lnTo>
                    <a:pt x="12545" y="19768"/>
                  </a:lnTo>
                  <a:lnTo>
                    <a:pt x="12327" y="19876"/>
                  </a:lnTo>
                  <a:lnTo>
                    <a:pt x="12164" y="20093"/>
                  </a:lnTo>
                  <a:lnTo>
                    <a:pt x="12110" y="20311"/>
                  </a:lnTo>
                  <a:lnTo>
                    <a:pt x="12002" y="20528"/>
                  </a:lnTo>
                  <a:lnTo>
                    <a:pt x="11893" y="20691"/>
                  </a:lnTo>
                  <a:lnTo>
                    <a:pt x="11784" y="20799"/>
                  </a:lnTo>
                  <a:lnTo>
                    <a:pt x="11621" y="20962"/>
                  </a:lnTo>
                  <a:lnTo>
                    <a:pt x="11078" y="21288"/>
                  </a:lnTo>
                  <a:lnTo>
                    <a:pt x="10970" y="21397"/>
                  </a:lnTo>
                  <a:lnTo>
                    <a:pt x="10970" y="21451"/>
                  </a:lnTo>
                  <a:lnTo>
                    <a:pt x="10970" y="21505"/>
                  </a:lnTo>
                  <a:lnTo>
                    <a:pt x="11024" y="21777"/>
                  </a:lnTo>
                  <a:lnTo>
                    <a:pt x="10970" y="21831"/>
                  </a:lnTo>
                  <a:lnTo>
                    <a:pt x="10970" y="21886"/>
                  </a:lnTo>
                  <a:lnTo>
                    <a:pt x="10481" y="21886"/>
                  </a:lnTo>
                  <a:lnTo>
                    <a:pt x="10372" y="21940"/>
                  </a:lnTo>
                  <a:lnTo>
                    <a:pt x="10372" y="22048"/>
                  </a:lnTo>
                  <a:lnTo>
                    <a:pt x="10372" y="22211"/>
                  </a:lnTo>
                  <a:lnTo>
                    <a:pt x="10481" y="22483"/>
                  </a:lnTo>
                  <a:lnTo>
                    <a:pt x="10481" y="22809"/>
                  </a:lnTo>
                  <a:lnTo>
                    <a:pt x="10318" y="22700"/>
                  </a:lnTo>
                  <a:lnTo>
                    <a:pt x="10101" y="22592"/>
                  </a:lnTo>
                  <a:lnTo>
                    <a:pt x="9938" y="22483"/>
                  </a:lnTo>
                  <a:lnTo>
                    <a:pt x="9829" y="22483"/>
                  </a:lnTo>
                  <a:lnTo>
                    <a:pt x="9666" y="22537"/>
                  </a:lnTo>
                  <a:lnTo>
                    <a:pt x="9504" y="22646"/>
                  </a:lnTo>
                  <a:lnTo>
                    <a:pt x="9178" y="23026"/>
                  </a:lnTo>
                  <a:lnTo>
                    <a:pt x="8798" y="23406"/>
                  </a:lnTo>
                  <a:lnTo>
                    <a:pt x="8255" y="24058"/>
                  </a:lnTo>
                  <a:lnTo>
                    <a:pt x="7712" y="24655"/>
                  </a:lnTo>
                  <a:lnTo>
                    <a:pt x="7386" y="24927"/>
                  </a:lnTo>
                  <a:lnTo>
                    <a:pt x="7060" y="25144"/>
                  </a:lnTo>
                  <a:lnTo>
                    <a:pt x="6680" y="25361"/>
                  </a:lnTo>
                  <a:lnTo>
                    <a:pt x="6300" y="25524"/>
                  </a:lnTo>
                  <a:lnTo>
                    <a:pt x="6463" y="25687"/>
                  </a:lnTo>
                  <a:lnTo>
                    <a:pt x="6680" y="25850"/>
                  </a:lnTo>
                  <a:lnTo>
                    <a:pt x="6788" y="25904"/>
                  </a:lnTo>
                  <a:lnTo>
                    <a:pt x="6788" y="25958"/>
                  </a:lnTo>
                  <a:lnTo>
                    <a:pt x="6788" y="26067"/>
                  </a:lnTo>
                  <a:lnTo>
                    <a:pt x="6680" y="26121"/>
                  </a:lnTo>
                  <a:lnTo>
                    <a:pt x="6571" y="26230"/>
                  </a:lnTo>
                  <a:lnTo>
                    <a:pt x="6408" y="26284"/>
                  </a:lnTo>
                  <a:lnTo>
                    <a:pt x="6300" y="26284"/>
                  </a:lnTo>
                  <a:lnTo>
                    <a:pt x="6137" y="26230"/>
                  </a:lnTo>
                  <a:lnTo>
                    <a:pt x="5702" y="26067"/>
                  </a:lnTo>
                  <a:lnTo>
                    <a:pt x="5376" y="26067"/>
                  </a:lnTo>
                  <a:lnTo>
                    <a:pt x="5268" y="26176"/>
                  </a:lnTo>
                  <a:lnTo>
                    <a:pt x="4399" y="27099"/>
                  </a:lnTo>
                  <a:lnTo>
                    <a:pt x="4182" y="27316"/>
                  </a:lnTo>
                  <a:lnTo>
                    <a:pt x="4127" y="27479"/>
                  </a:lnTo>
                  <a:lnTo>
                    <a:pt x="4182" y="27642"/>
                  </a:lnTo>
                  <a:lnTo>
                    <a:pt x="4453" y="27859"/>
                  </a:lnTo>
                  <a:lnTo>
                    <a:pt x="4562" y="27913"/>
                  </a:lnTo>
                  <a:lnTo>
                    <a:pt x="4562" y="28022"/>
                  </a:lnTo>
                  <a:lnTo>
                    <a:pt x="4562" y="28131"/>
                  </a:lnTo>
                  <a:lnTo>
                    <a:pt x="4453" y="28239"/>
                  </a:lnTo>
                  <a:lnTo>
                    <a:pt x="4236" y="28348"/>
                  </a:lnTo>
                  <a:lnTo>
                    <a:pt x="4073" y="28402"/>
                  </a:lnTo>
                  <a:lnTo>
                    <a:pt x="3856" y="28348"/>
                  </a:lnTo>
                  <a:lnTo>
                    <a:pt x="3639" y="28293"/>
                  </a:lnTo>
                  <a:lnTo>
                    <a:pt x="3476" y="28348"/>
                  </a:lnTo>
                  <a:lnTo>
                    <a:pt x="3313" y="28402"/>
                  </a:lnTo>
                  <a:lnTo>
                    <a:pt x="3204" y="28565"/>
                  </a:lnTo>
                  <a:lnTo>
                    <a:pt x="2118" y="30357"/>
                  </a:lnTo>
                  <a:lnTo>
                    <a:pt x="2335" y="30194"/>
                  </a:lnTo>
                  <a:lnTo>
                    <a:pt x="2607" y="30031"/>
                  </a:lnTo>
                  <a:lnTo>
                    <a:pt x="2824" y="29868"/>
                  </a:lnTo>
                  <a:lnTo>
                    <a:pt x="3041" y="29705"/>
                  </a:lnTo>
                  <a:lnTo>
                    <a:pt x="3041" y="30086"/>
                  </a:lnTo>
                  <a:lnTo>
                    <a:pt x="2987" y="30194"/>
                  </a:lnTo>
                  <a:lnTo>
                    <a:pt x="2933" y="30303"/>
                  </a:lnTo>
                  <a:lnTo>
                    <a:pt x="2824" y="30357"/>
                  </a:lnTo>
                  <a:lnTo>
                    <a:pt x="2716" y="30411"/>
                  </a:lnTo>
                  <a:lnTo>
                    <a:pt x="2064" y="30411"/>
                  </a:lnTo>
                  <a:lnTo>
                    <a:pt x="1684" y="31063"/>
                  </a:lnTo>
                  <a:lnTo>
                    <a:pt x="1412" y="31660"/>
                  </a:lnTo>
                  <a:lnTo>
                    <a:pt x="923" y="33018"/>
                  </a:lnTo>
                  <a:lnTo>
                    <a:pt x="489" y="34376"/>
                  </a:lnTo>
                  <a:lnTo>
                    <a:pt x="55" y="35733"/>
                  </a:lnTo>
                  <a:lnTo>
                    <a:pt x="0" y="36113"/>
                  </a:lnTo>
                  <a:lnTo>
                    <a:pt x="55" y="36439"/>
                  </a:lnTo>
                  <a:lnTo>
                    <a:pt x="109" y="36548"/>
                  </a:lnTo>
                  <a:lnTo>
                    <a:pt x="163" y="36602"/>
                  </a:lnTo>
                  <a:lnTo>
                    <a:pt x="218" y="36602"/>
                  </a:lnTo>
                  <a:lnTo>
                    <a:pt x="272" y="36493"/>
                  </a:lnTo>
                  <a:lnTo>
                    <a:pt x="489" y="36276"/>
                  </a:lnTo>
                  <a:lnTo>
                    <a:pt x="598" y="36222"/>
                  </a:lnTo>
                  <a:lnTo>
                    <a:pt x="706" y="36113"/>
                  </a:lnTo>
                  <a:lnTo>
                    <a:pt x="706" y="36602"/>
                  </a:lnTo>
                  <a:lnTo>
                    <a:pt x="706" y="36765"/>
                  </a:lnTo>
                  <a:lnTo>
                    <a:pt x="761" y="36874"/>
                  </a:lnTo>
                  <a:lnTo>
                    <a:pt x="815" y="36928"/>
                  </a:lnTo>
                  <a:lnTo>
                    <a:pt x="1249" y="36928"/>
                  </a:lnTo>
                  <a:lnTo>
                    <a:pt x="1249" y="36819"/>
                  </a:lnTo>
                  <a:lnTo>
                    <a:pt x="1141" y="36493"/>
                  </a:lnTo>
                  <a:lnTo>
                    <a:pt x="1141" y="36331"/>
                  </a:lnTo>
                  <a:lnTo>
                    <a:pt x="1249" y="36276"/>
                  </a:lnTo>
                  <a:lnTo>
                    <a:pt x="1575" y="36222"/>
                  </a:lnTo>
                  <a:lnTo>
                    <a:pt x="1684" y="36168"/>
                  </a:lnTo>
                  <a:lnTo>
                    <a:pt x="1792" y="36059"/>
                  </a:lnTo>
                  <a:lnTo>
                    <a:pt x="1847" y="35842"/>
                  </a:lnTo>
                  <a:lnTo>
                    <a:pt x="1901" y="35733"/>
                  </a:lnTo>
                  <a:lnTo>
                    <a:pt x="1901" y="35625"/>
                  </a:lnTo>
                  <a:lnTo>
                    <a:pt x="1847" y="35570"/>
                  </a:lnTo>
                  <a:lnTo>
                    <a:pt x="1684" y="35570"/>
                  </a:lnTo>
                  <a:lnTo>
                    <a:pt x="1575" y="35679"/>
                  </a:lnTo>
                  <a:lnTo>
                    <a:pt x="1467" y="35733"/>
                  </a:lnTo>
                  <a:lnTo>
                    <a:pt x="1358" y="35787"/>
                  </a:lnTo>
                  <a:lnTo>
                    <a:pt x="1304" y="35733"/>
                  </a:lnTo>
                  <a:lnTo>
                    <a:pt x="1195" y="35625"/>
                  </a:lnTo>
                  <a:lnTo>
                    <a:pt x="1032" y="35407"/>
                  </a:lnTo>
                  <a:lnTo>
                    <a:pt x="923" y="35244"/>
                  </a:lnTo>
                  <a:lnTo>
                    <a:pt x="923" y="35190"/>
                  </a:lnTo>
                  <a:lnTo>
                    <a:pt x="978" y="35082"/>
                  </a:lnTo>
                  <a:lnTo>
                    <a:pt x="1141" y="35027"/>
                  </a:lnTo>
                  <a:lnTo>
                    <a:pt x="1249" y="34973"/>
                  </a:lnTo>
                  <a:lnTo>
                    <a:pt x="1304" y="34919"/>
                  </a:lnTo>
                  <a:lnTo>
                    <a:pt x="1304" y="34810"/>
                  </a:lnTo>
                  <a:lnTo>
                    <a:pt x="1195" y="34701"/>
                  </a:lnTo>
                  <a:lnTo>
                    <a:pt x="1032" y="34430"/>
                  </a:lnTo>
                  <a:lnTo>
                    <a:pt x="978" y="34321"/>
                  </a:lnTo>
                  <a:lnTo>
                    <a:pt x="1032" y="34267"/>
                  </a:lnTo>
                  <a:lnTo>
                    <a:pt x="1195" y="34158"/>
                  </a:lnTo>
                  <a:lnTo>
                    <a:pt x="1358" y="34104"/>
                  </a:lnTo>
                  <a:lnTo>
                    <a:pt x="1738" y="34104"/>
                  </a:lnTo>
                  <a:lnTo>
                    <a:pt x="1847" y="34158"/>
                  </a:lnTo>
                  <a:lnTo>
                    <a:pt x="1901" y="34213"/>
                  </a:lnTo>
                  <a:lnTo>
                    <a:pt x="1955" y="34430"/>
                  </a:lnTo>
                  <a:lnTo>
                    <a:pt x="2010" y="34538"/>
                  </a:lnTo>
                  <a:lnTo>
                    <a:pt x="2010" y="34593"/>
                  </a:lnTo>
                  <a:lnTo>
                    <a:pt x="2172" y="34593"/>
                  </a:lnTo>
                  <a:lnTo>
                    <a:pt x="2227" y="34484"/>
                  </a:lnTo>
                  <a:lnTo>
                    <a:pt x="2335" y="34267"/>
                  </a:lnTo>
                  <a:lnTo>
                    <a:pt x="2444" y="34050"/>
                  </a:lnTo>
                  <a:lnTo>
                    <a:pt x="2553" y="33561"/>
                  </a:lnTo>
                  <a:lnTo>
                    <a:pt x="2716" y="33181"/>
                  </a:lnTo>
                  <a:lnTo>
                    <a:pt x="2824" y="32964"/>
                  </a:lnTo>
                  <a:lnTo>
                    <a:pt x="2987" y="32855"/>
                  </a:lnTo>
                  <a:lnTo>
                    <a:pt x="3150" y="32746"/>
                  </a:lnTo>
                  <a:lnTo>
                    <a:pt x="3150" y="32638"/>
                  </a:lnTo>
                  <a:lnTo>
                    <a:pt x="3041" y="32475"/>
                  </a:lnTo>
                  <a:lnTo>
                    <a:pt x="2824" y="32366"/>
                  </a:lnTo>
                  <a:lnTo>
                    <a:pt x="2770" y="32366"/>
                  </a:lnTo>
                  <a:lnTo>
                    <a:pt x="2716" y="32421"/>
                  </a:lnTo>
                  <a:lnTo>
                    <a:pt x="2661" y="32584"/>
                  </a:lnTo>
                  <a:lnTo>
                    <a:pt x="1955" y="33833"/>
                  </a:lnTo>
                  <a:lnTo>
                    <a:pt x="1847" y="33615"/>
                  </a:lnTo>
                  <a:lnTo>
                    <a:pt x="1847" y="33452"/>
                  </a:lnTo>
                  <a:lnTo>
                    <a:pt x="1847" y="33289"/>
                  </a:lnTo>
                  <a:lnTo>
                    <a:pt x="1955" y="33127"/>
                  </a:lnTo>
                  <a:lnTo>
                    <a:pt x="2227" y="32475"/>
                  </a:lnTo>
                  <a:lnTo>
                    <a:pt x="2553" y="31823"/>
                  </a:lnTo>
                  <a:lnTo>
                    <a:pt x="2661" y="31660"/>
                  </a:lnTo>
                  <a:lnTo>
                    <a:pt x="2770" y="31552"/>
                  </a:lnTo>
                  <a:lnTo>
                    <a:pt x="3150" y="31552"/>
                  </a:lnTo>
                  <a:lnTo>
                    <a:pt x="3367" y="31606"/>
                  </a:lnTo>
                  <a:lnTo>
                    <a:pt x="3476" y="31606"/>
                  </a:lnTo>
                  <a:lnTo>
                    <a:pt x="3584" y="31552"/>
                  </a:lnTo>
                  <a:lnTo>
                    <a:pt x="4616" y="29923"/>
                  </a:lnTo>
                  <a:lnTo>
                    <a:pt x="4399" y="29868"/>
                  </a:lnTo>
                  <a:lnTo>
                    <a:pt x="4236" y="29868"/>
                  </a:lnTo>
                  <a:lnTo>
                    <a:pt x="4019" y="29923"/>
                  </a:lnTo>
                  <a:lnTo>
                    <a:pt x="3802" y="29868"/>
                  </a:lnTo>
                  <a:lnTo>
                    <a:pt x="3965" y="29760"/>
                  </a:lnTo>
                  <a:lnTo>
                    <a:pt x="4127" y="29597"/>
                  </a:lnTo>
                  <a:lnTo>
                    <a:pt x="4290" y="29542"/>
                  </a:lnTo>
                  <a:lnTo>
                    <a:pt x="4453" y="29542"/>
                  </a:lnTo>
                  <a:lnTo>
                    <a:pt x="4616" y="29705"/>
                  </a:lnTo>
                  <a:lnTo>
                    <a:pt x="4670" y="29760"/>
                  </a:lnTo>
                  <a:lnTo>
                    <a:pt x="4725" y="29760"/>
                  </a:lnTo>
                  <a:lnTo>
                    <a:pt x="5051" y="29542"/>
                  </a:lnTo>
                  <a:lnTo>
                    <a:pt x="5159" y="29434"/>
                  </a:lnTo>
                  <a:lnTo>
                    <a:pt x="5214" y="29271"/>
                  </a:lnTo>
                  <a:lnTo>
                    <a:pt x="5268" y="28999"/>
                  </a:lnTo>
                  <a:lnTo>
                    <a:pt x="5322" y="28837"/>
                  </a:lnTo>
                  <a:lnTo>
                    <a:pt x="5485" y="28674"/>
                  </a:lnTo>
                  <a:lnTo>
                    <a:pt x="5648" y="28511"/>
                  </a:lnTo>
                  <a:lnTo>
                    <a:pt x="5757" y="28402"/>
                  </a:lnTo>
                  <a:lnTo>
                    <a:pt x="5811" y="28239"/>
                  </a:lnTo>
                  <a:lnTo>
                    <a:pt x="5811" y="28131"/>
                  </a:lnTo>
                  <a:lnTo>
                    <a:pt x="5648" y="27968"/>
                  </a:lnTo>
                  <a:lnTo>
                    <a:pt x="5539" y="27859"/>
                  </a:lnTo>
                  <a:lnTo>
                    <a:pt x="5431" y="27696"/>
                  </a:lnTo>
                  <a:lnTo>
                    <a:pt x="5431" y="27533"/>
                  </a:lnTo>
                  <a:lnTo>
                    <a:pt x="5539" y="27370"/>
                  </a:lnTo>
                  <a:lnTo>
                    <a:pt x="5648" y="27099"/>
                  </a:lnTo>
                  <a:lnTo>
                    <a:pt x="5757" y="26882"/>
                  </a:lnTo>
                  <a:lnTo>
                    <a:pt x="5811" y="26773"/>
                  </a:lnTo>
                  <a:lnTo>
                    <a:pt x="5811" y="26719"/>
                  </a:lnTo>
                  <a:lnTo>
                    <a:pt x="5974" y="26719"/>
                  </a:lnTo>
                  <a:lnTo>
                    <a:pt x="6028" y="26773"/>
                  </a:lnTo>
                  <a:lnTo>
                    <a:pt x="6028" y="26882"/>
                  </a:lnTo>
                  <a:lnTo>
                    <a:pt x="6191" y="27316"/>
                  </a:lnTo>
                  <a:lnTo>
                    <a:pt x="6245" y="27479"/>
                  </a:lnTo>
                  <a:lnTo>
                    <a:pt x="6408" y="27425"/>
                  </a:lnTo>
                  <a:lnTo>
                    <a:pt x="7874" y="26990"/>
                  </a:lnTo>
                  <a:lnTo>
                    <a:pt x="6951" y="26610"/>
                  </a:lnTo>
                  <a:lnTo>
                    <a:pt x="6788" y="26556"/>
                  </a:lnTo>
                  <a:lnTo>
                    <a:pt x="6788" y="26501"/>
                  </a:lnTo>
                  <a:lnTo>
                    <a:pt x="6843" y="26393"/>
                  </a:lnTo>
                  <a:lnTo>
                    <a:pt x="7549" y="25633"/>
                  </a:lnTo>
                  <a:lnTo>
                    <a:pt x="7603" y="26013"/>
                  </a:lnTo>
                  <a:lnTo>
                    <a:pt x="7603" y="26176"/>
                  </a:lnTo>
                  <a:lnTo>
                    <a:pt x="7603" y="26284"/>
                  </a:lnTo>
                  <a:lnTo>
                    <a:pt x="7712" y="26393"/>
                  </a:lnTo>
                  <a:lnTo>
                    <a:pt x="7820" y="26447"/>
                  </a:lnTo>
                  <a:lnTo>
                    <a:pt x="8309" y="26556"/>
                  </a:lnTo>
                  <a:lnTo>
                    <a:pt x="8526" y="26556"/>
                  </a:lnTo>
                  <a:lnTo>
                    <a:pt x="8635" y="26501"/>
                  </a:lnTo>
                  <a:lnTo>
                    <a:pt x="8743" y="26393"/>
                  </a:lnTo>
                  <a:lnTo>
                    <a:pt x="9015" y="26121"/>
                  </a:lnTo>
                  <a:lnTo>
                    <a:pt x="9232" y="25741"/>
                  </a:lnTo>
                  <a:lnTo>
                    <a:pt x="9395" y="25415"/>
                  </a:lnTo>
                  <a:lnTo>
                    <a:pt x="9504" y="24981"/>
                  </a:lnTo>
                  <a:lnTo>
                    <a:pt x="9612" y="24438"/>
                  </a:lnTo>
                  <a:lnTo>
                    <a:pt x="9721" y="24221"/>
                  </a:lnTo>
                  <a:lnTo>
                    <a:pt x="9829" y="24003"/>
                  </a:lnTo>
                  <a:lnTo>
                    <a:pt x="9992" y="23841"/>
                  </a:lnTo>
                  <a:lnTo>
                    <a:pt x="10210" y="23678"/>
                  </a:lnTo>
                  <a:lnTo>
                    <a:pt x="10427" y="23569"/>
                  </a:lnTo>
                  <a:lnTo>
                    <a:pt x="10698" y="23460"/>
                  </a:lnTo>
                  <a:lnTo>
                    <a:pt x="10970" y="23406"/>
                  </a:lnTo>
                  <a:lnTo>
                    <a:pt x="11133" y="23297"/>
                  </a:lnTo>
                  <a:lnTo>
                    <a:pt x="11241" y="23135"/>
                  </a:lnTo>
                  <a:lnTo>
                    <a:pt x="11296" y="22863"/>
                  </a:lnTo>
                  <a:lnTo>
                    <a:pt x="11350" y="22754"/>
                  </a:lnTo>
                  <a:lnTo>
                    <a:pt x="11404" y="22700"/>
                  </a:lnTo>
                  <a:lnTo>
                    <a:pt x="11513" y="22646"/>
                  </a:lnTo>
                  <a:lnTo>
                    <a:pt x="11621" y="22700"/>
                  </a:lnTo>
                  <a:lnTo>
                    <a:pt x="12002" y="22754"/>
                  </a:lnTo>
                  <a:lnTo>
                    <a:pt x="12382" y="22700"/>
                  </a:lnTo>
                  <a:lnTo>
                    <a:pt x="12653" y="22483"/>
                  </a:lnTo>
                  <a:lnTo>
                    <a:pt x="12925" y="22211"/>
                  </a:lnTo>
                  <a:lnTo>
                    <a:pt x="14011" y="20528"/>
                  </a:lnTo>
                  <a:lnTo>
                    <a:pt x="14065" y="20419"/>
                  </a:lnTo>
                  <a:lnTo>
                    <a:pt x="14065" y="20365"/>
                  </a:lnTo>
                  <a:lnTo>
                    <a:pt x="14011" y="20311"/>
                  </a:lnTo>
                  <a:lnTo>
                    <a:pt x="13957" y="20202"/>
                  </a:lnTo>
                  <a:lnTo>
                    <a:pt x="13359" y="19931"/>
                  </a:lnTo>
                  <a:lnTo>
                    <a:pt x="13468" y="19713"/>
                  </a:lnTo>
                  <a:lnTo>
                    <a:pt x="13631" y="19550"/>
                  </a:lnTo>
                  <a:lnTo>
                    <a:pt x="13794" y="19496"/>
                  </a:lnTo>
                  <a:lnTo>
                    <a:pt x="14011" y="19442"/>
                  </a:lnTo>
                  <a:lnTo>
                    <a:pt x="14391" y="19333"/>
                  </a:lnTo>
                  <a:lnTo>
                    <a:pt x="14825" y="19279"/>
                  </a:lnTo>
                  <a:lnTo>
                    <a:pt x="14065" y="18790"/>
                  </a:lnTo>
                  <a:lnTo>
                    <a:pt x="13957" y="18736"/>
                  </a:lnTo>
                  <a:lnTo>
                    <a:pt x="13957" y="18682"/>
                  </a:lnTo>
                  <a:lnTo>
                    <a:pt x="14011" y="18627"/>
                  </a:lnTo>
                  <a:lnTo>
                    <a:pt x="14717" y="17758"/>
                  </a:lnTo>
                  <a:lnTo>
                    <a:pt x="14988" y="18790"/>
                  </a:lnTo>
                  <a:lnTo>
                    <a:pt x="15097" y="18899"/>
                  </a:lnTo>
                  <a:lnTo>
                    <a:pt x="15314" y="18899"/>
                  </a:lnTo>
                  <a:lnTo>
                    <a:pt x="15368" y="18844"/>
                  </a:lnTo>
                  <a:lnTo>
                    <a:pt x="15314" y="18790"/>
                  </a:lnTo>
                  <a:lnTo>
                    <a:pt x="15314" y="18627"/>
                  </a:lnTo>
                  <a:lnTo>
                    <a:pt x="15314" y="18519"/>
                  </a:lnTo>
                  <a:lnTo>
                    <a:pt x="15368" y="18247"/>
                  </a:lnTo>
                  <a:lnTo>
                    <a:pt x="15531" y="18030"/>
                  </a:lnTo>
                  <a:lnTo>
                    <a:pt x="15694" y="17867"/>
                  </a:lnTo>
                  <a:lnTo>
                    <a:pt x="15857" y="17595"/>
                  </a:lnTo>
                  <a:lnTo>
                    <a:pt x="15912" y="17433"/>
                  </a:lnTo>
                  <a:lnTo>
                    <a:pt x="15912" y="17324"/>
                  </a:lnTo>
                  <a:lnTo>
                    <a:pt x="15912" y="16998"/>
                  </a:lnTo>
                  <a:lnTo>
                    <a:pt x="16020" y="16727"/>
                  </a:lnTo>
                  <a:lnTo>
                    <a:pt x="16183" y="16509"/>
                  </a:lnTo>
                  <a:lnTo>
                    <a:pt x="16400" y="16292"/>
                  </a:lnTo>
                  <a:lnTo>
                    <a:pt x="16780" y="15966"/>
                  </a:lnTo>
                  <a:lnTo>
                    <a:pt x="17052" y="15586"/>
                  </a:lnTo>
                  <a:lnTo>
                    <a:pt x="17323" y="15152"/>
                  </a:lnTo>
                  <a:lnTo>
                    <a:pt x="17486" y="14663"/>
                  </a:lnTo>
                  <a:lnTo>
                    <a:pt x="18247" y="12762"/>
                  </a:lnTo>
                  <a:lnTo>
                    <a:pt x="19007" y="10862"/>
                  </a:lnTo>
                  <a:lnTo>
                    <a:pt x="20310" y="7332"/>
                  </a:lnTo>
                  <a:lnTo>
                    <a:pt x="20962" y="5540"/>
                  </a:lnTo>
                  <a:lnTo>
                    <a:pt x="21233" y="4617"/>
                  </a:lnTo>
                  <a:lnTo>
                    <a:pt x="21451" y="3694"/>
                  </a:lnTo>
                  <a:lnTo>
                    <a:pt x="21613" y="3042"/>
                  </a:lnTo>
                  <a:lnTo>
                    <a:pt x="21776" y="2445"/>
                  </a:lnTo>
                  <a:lnTo>
                    <a:pt x="21885" y="1793"/>
                  </a:lnTo>
                  <a:lnTo>
                    <a:pt x="21939" y="1467"/>
                  </a:lnTo>
                  <a:lnTo>
                    <a:pt x="21885" y="1141"/>
                  </a:lnTo>
                  <a:lnTo>
                    <a:pt x="21885" y="1033"/>
                  </a:lnTo>
                  <a:lnTo>
                    <a:pt x="21939" y="978"/>
                  </a:lnTo>
                  <a:lnTo>
                    <a:pt x="22157" y="978"/>
                  </a:lnTo>
                  <a:lnTo>
                    <a:pt x="22537" y="1033"/>
                  </a:lnTo>
                  <a:lnTo>
                    <a:pt x="22971" y="1087"/>
                  </a:lnTo>
                  <a:lnTo>
                    <a:pt x="23623" y="1087"/>
                  </a:lnTo>
                  <a:lnTo>
                    <a:pt x="24274" y="1141"/>
                  </a:lnTo>
                  <a:lnTo>
                    <a:pt x="24980" y="1196"/>
                  </a:lnTo>
                  <a:lnTo>
                    <a:pt x="25632" y="1358"/>
                  </a:lnTo>
                  <a:lnTo>
                    <a:pt x="26664" y="1630"/>
                  </a:lnTo>
                  <a:lnTo>
                    <a:pt x="27696" y="1902"/>
                  </a:lnTo>
                  <a:lnTo>
                    <a:pt x="28239" y="2119"/>
                  </a:lnTo>
                  <a:lnTo>
                    <a:pt x="28727" y="2336"/>
                  </a:lnTo>
                  <a:lnTo>
                    <a:pt x="29216" y="2607"/>
                  </a:lnTo>
                  <a:lnTo>
                    <a:pt x="29651" y="2879"/>
                  </a:lnTo>
                  <a:lnTo>
                    <a:pt x="30791" y="3694"/>
                  </a:lnTo>
                  <a:lnTo>
                    <a:pt x="31334" y="4128"/>
                  </a:lnTo>
                  <a:lnTo>
                    <a:pt x="31823" y="4617"/>
                  </a:lnTo>
                  <a:lnTo>
                    <a:pt x="32311" y="5105"/>
                  </a:lnTo>
                  <a:lnTo>
                    <a:pt x="32800" y="5594"/>
                  </a:lnTo>
                  <a:lnTo>
                    <a:pt x="33180" y="6137"/>
                  </a:lnTo>
                  <a:lnTo>
                    <a:pt x="33560" y="6789"/>
                  </a:lnTo>
                  <a:lnTo>
                    <a:pt x="34158" y="7875"/>
                  </a:lnTo>
                  <a:lnTo>
                    <a:pt x="34429" y="8472"/>
                  </a:lnTo>
                  <a:lnTo>
                    <a:pt x="34647" y="9124"/>
                  </a:lnTo>
                  <a:lnTo>
                    <a:pt x="34864" y="10264"/>
                  </a:lnTo>
                  <a:lnTo>
                    <a:pt x="35027" y="10807"/>
                  </a:lnTo>
                  <a:lnTo>
                    <a:pt x="35244" y="11350"/>
                  </a:lnTo>
                  <a:lnTo>
                    <a:pt x="35244" y="11459"/>
                  </a:lnTo>
                  <a:lnTo>
                    <a:pt x="35190" y="11568"/>
                  </a:lnTo>
                  <a:lnTo>
                    <a:pt x="34809" y="12762"/>
                  </a:lnTo>
                  <a:lnTo>
                    <a:pt x="34538" y="13957"/>
                  </a:lnTo>
                  <a:lnTo>
                    <a:pt x="34321" y="14554"/>
                  </a:lnTo>
                  <a:lnTo>
                    <a:pt x="34049" y="15043"/>
                  </a:lnTo>
                  <a:lnTo>
                    <a:pt x="33723" y="15478"/>
                  </a:lnTo>
                  <a:lnTo>
                    <a:pt x="33289" y="15858"/>
                  </a:lnTo>
                  <a:lnTo>
                    <a:pt x="33180" y="15966"/>
                  </a:lnTo>
                  <a:lnTo>
                    <a:pt x="33072" y="16075"/>
                  </a:lnTo>
                  <a:lnTo>
                    <a:pt x="33072" y="16184"/>
                  </a:lnTo>
                  <a:lnTo>
                    <a:pt x="33072" y="16346"/>
                  </a:lnTo>
                  <a:lnTo>
                    <a:pt x="33126" y="16401"/>
                  </a:lnTo>
                  <a:lnTo>
                    <a:pt x="33126" y="16509"/>
                  </a:lnTo>
                  <a:lnTo>
                    <a:pt x="32963" y="16618"/>
                  </a:lnTo>
                  <a:lnTo>
                    <a:pt x="32474" y="16944"/>
                  </a:lnTo>
                  <a:lnTo>
                    <a:pt x="31931" y="17215"/>
                  </a:lnTo>
                  <a:lnTo>
                    <a:pt x="31388" y="17433"/>
                  </a:lnTo>
                  <a:lnTo>
                    <a:pt x="30791" y="17595"/>
                  </a:lnTo>
                  <a:lnTo>
                    <a:pt x="30248" y="17704"/>
                  </a:lnTo>
                  <a:lnTo>
                    <a:pt x="29976" y="17813"/>
                  </a:lnTo>
                  <a:lnTo>
                    <a:pt x="29705" y="17976"/>
                  </a:lnTo>
                  <a:lnTo>
                    <a:pt x="29596" y="17976"/>
                  </a:lnTo>
                  <a:lnTo>
                    <a:pt x="29542" y="18030"/>
                  </a:lnTo>
                  <a:lnTo>
                    <a:pt x="29325" y="17921"/>
                  </a:lnTo>
                  <a:lnTo>
                    <a:pt x="27858" y="17161"/>
                  </a:lnTo>
                  <a:lnTo>
                    <a:pt x="27153" y="16781"/>
                  </a:lnTo>
                  <a:lnTo>
                    <a:pt x="26447" y="16346"/>
                  </a:lnTo>
                  <a:lnTo>
                    <a:pt x="25904" y="15966"/>
                  </a:lnTo>
                  <a:lnTo>
                    <a:pt x="25306" y="15641"/>
                  </a:lnTo>
                  <a:lnTo>
                    <a:pt x="24655" y="15423"/>
                  </a:lnTo>
                  <a:lnTo>
                    <a:pt x="24003" y="15260"/>
                  </a:lnTo>
                  <a:lnTo>
                    <a:pt x="23786" y="15206"/>
                  </a:lnTo>
                  <a:lnTo>
                    <a:pt x="23623" y="15260"/>
                  </a:lnTo>
                  <a:lnTo>
                    <a:pt x="23514" y="15369"/>
                  </a:lnTo>
                  <a:lnTo>
                    <a:pt x="23406" y="15532"/>
                  </a:lnTo>
                  <a:lnTo>
                    <a:pt x="23351" y="15641"/>
                  </a:lnTo>
                  <a:lnTo>
                    <a:pt x="23297" y="15695"/>
                  </a:lnTo>
                  <a:lnTo>
                    <a:pt x="23188" y="15695"/>
                  </a:lnTo>
                  <a:lnTo>
                    <a:pt x="23080" y="15641"/>
                  </a:lnTo>
                  <a:lnTo>
                    <a:pt x="22808" y="15478"/>
                  </a:lnTo>
                  <a:lnTo>
                    <a:pt x="22591" y="15478"/>
                  </a:lnTo>
                  <a:lnTo>
                    <a:pt x="22319" y="15641"/>
                  </a:lnTo>
                  <a:lnTo>
                    <a:pt x="22102" y="15858"/>
                  </a:lnTo>
                  <a:lnTo>
                    <a:pt x="22102" y="15858"/>
                  </a:lnTo>
                  <a:lnTo>
                    <a:pt x="22591" y="15803"/>
                  </a:lnTo>
                  <a:lnTo>
                    <a:pt x="22537" y="15966"/>
                  </a:lnTo>
                  <a:lnTo>
                    <a:pt x="22482" y="16075"/>
                  </a:lnTo>
                  <a:lnTo>
                    <a:pt x="22374" y="16129"/>
                  </a:lnTo>
                  <a:lnTo>
                    <a:pt x="22211" y="16075"/>
                  </a:lnTo>
                  <a:lnTo>
                    <a:pt x="22102" y="16021"/>
                  </a:lnTo>
                  <a:lnTo>
                    <a:pt x="22048" y="15966"/>
                  </a:lnTo>
                  <a:lnTo>
                    <a:pt x="22102" y="15858"/>
                  </a:lnTo>
                  <a:lnTo>
                    <a:pt x="21179" y="15966"/>
                  </a:lnTo>
                  <a:lnTo>
                    <a:pt x="20690" y="16021"/>
                  </a:lnTo>
                  <a:lnTo>
                    <a:pt x="20256" y="16129"/>
                  </a:lnTo>
                  <a:lnTo>
                    <a:pt x="19659" y="16346"/>
                  </a:lnTo>
                  <a:lnTo>
                    <a:pt x="19061" y="16672"/>
                  </a:lnTo>
                  <a:lnTo>
                    <a:pt x="17975" y="17270"/>
                  </a:lnTo>
                  <a:lnTo>
                    <a:pt x="17866" y="17324"/>
                  </a:lnTo>
                  <a:lnTo>
                    <a:pt x="17866" y="17378"/>
                  </a:lnTo>
                  <a:lnTo>
                    <a:pt x="17866" y="17433"/>
                  </a:lnTo>
                  <a:lnTo>
                    <a:pt x="17975" y="17595"/>
                  </a:lnTo>
                  <a:lnTo>
                    <a:pt x="17921" y="17758"/>
                  </a:lnTo>
                  <a:lnTo>
                    <a:pt x="17758" y="17976"/>
                  </a:lnTo>
                  <a:lnTo>
                    <a:pt x="16943" y="18953"/>
                  </a:lnTo>
                  <a:lnTo>
                    <a:pt x="17215" y="19007"/>
                  </a:lnTo>
                  <a:lnTo>
                    <a:pt x="17486" y="19007"/>
                  </a:lnTo>
                  <a:lnTo>
                    <a:pt x="17704" y="18953"/>
                  </a:lnTo>
                  <a:lnTo>
                    <a:pt x="17921" y="18899"/>
                  </a:lnTo>
                  <a:lnTo>
                    <a:pt x="18084" y="18790"/>
                  </a:lnTo>
                  <a:lnTo>
                    <a:pt x="18247" y="18627"/>
                  </a:lnTo>
                  <a:lnTo>
                    <a:pt x="18301" y="18464"/>
                  </a:lnTo>
                  <a:lnTo>
                    <a:pt x="18410" y="18247"/>
                  </a:lnTo>
                  <a:lnTo>
                    <a:pt x="18464" y="17976"/>
                  </a:lnTo>
                  <a:lnTo>
                    <a:pt x="18572" y="17758"/>
                  </a:lnTo>
                  <a:lnTo>
                    <a:pt x="18790" y="17595"/>
                  </a:lnTo>
                  <a:lnTo>
                    <a:pt x="19061" y="17487"/>
                  </a:lnTo>
                  <a:lnTo>
                    <a:pt x="19441" y="17378"/>
                  </a:lnTo>
                  <a:lnTo>
                    <a:pt x="19604" y="17324"/>
                  </a:lnTo>
                  <a:lnTo>
                    <a:pt x="19713" y="17215"/>
                  </a:lnTo>
                  <a:lnTo>
                    <a:pt x="19984" y="16944"/>
                  </a:lnTo>
                  <a:lnTo>
                    <a:pt x="20202" y="16781"/>
                  </a:lnTo>
                  <a:lnTo>
                    <a:pt x="20473" y="16672"/>
                  </a:lnTo>
                  <a:lnTo>
                    <a:pt x="20745" y="16564"/>
                  </a:lnTo>
                  <a:lnTo>
                    <a:pt x="21016" y="16509"/>
                  </a:lnTo>
                  <a:lnTo>
                    <a:pt x="21288" y="16509"/>
                  </a:lnTo>
                  <a:lnTo>
                    <a:pt x="21885" y="16564"/>
                  </a:lnTo>
                  <a:lnTo>
                    <a:pt x="22428" y="16672"/>
                  </a:lnTo>
                  <a:lnTo>
                    <a:pt x="22971" y="16781"/>
                  </a:lnTo>
                  <a:lnTo>
                    <a:pt x="23514" y="16890"/>
                  </a:lnTo>
                  <a:lnTo>
                    <a:pt x="24057" y="17052"/>
                  </a:lnTo>
                  <a:lnTo>
                    <a:pt x="25089" y="17487"/>
                  </a:lnTo>
                  <a:lnTo>
                    <a:pt x="26066" y="18084"/>
                  </a:lnTo>
                  <a:lnTo>
                    <a:pt x="26772" y="18519"/>
                  </a:lnTo>
                  <a:lnTo>
                    <a:pt x="27533" y="18844"/>
                  </a:lnTo>
                  <a:lnTo>
                    <a:pt x="28347" y="19116"/>
                  </a:lnTo>
                  <a:lnTo>
                    <a:pt x="29162" y="19279"/>
                  </a:lnTo>
                  <a:lnTo>
                    <a:pt x="29325" y="19333"/>
                  </a:lnTo>
                  <a:lnTo>
                    <a:pt x="29488" y="19442"/>
                  </a:lnTo>
                  <a:lnTo>
                    <a:pt x="29868" y="19659"/>
                  </a:lnTo>
                  <a:lnTo>
                    <a:pt x="30302" y="19713"/>
                  </a:lnTo>
                  <a:lnTo>
                    <a:pt x="30682" y="19713"/>
                  </a:lnTo>
                  <a:lnTo>
                    <a:pt x="30900" y="19659"/>
                  </a:lnTo>
                  <a:lnTo>
                    <a:pt x="31117" y="19550"/>
                  </a:lnTo>
                  <a:lnTo>
                    <a:pt x="31443" y="19388"/>
                  </a:lnTo>
                  <a:lnTo>
                    <a:pt x="31497" y="19279"/>
                  </a:lnTo>
                  <a:lnTo>
                    <a:pt x="31551" y="19225"/>
                  </a:lnTo>
                  <a:lnTo>
                    <a:pt x="31551" y="19116"/>
                  </a:lnTo>
                  <a:lnTo>
                    <a:pt x="31497" y="19007"/>
                  </a:lnTo>
                  <a:lnTo>
                    <a:pt x="31280" y="18736"/>
                  </a:lnTo>
                  <a:lnTo>
                    <a:pt x="31280" y="18627"/>
                  </a:lnTo>
                  <a:lnTo>
                    <a:pt x="31497" y="18573"/>
                  </a:lnTo>
                  <a:lnTo>
                    <a:pt x="31931" y="18573"/>
                  </a:lnTo>
                  <a:lnTo>
                    <a:pt x="32094" y="18682"/>
                  </a:lnTo>
                  <a:lnTo>
                    <a:pt x="32311" y="18736"/>
                  </a:lnTo>
                  <a:lnTo>
                    <a:pt x="32474" y="18790"/>
                  </a:lnTo>
                  <a:lnTo>
                    <a:pt x="32692" y="18790"/>
                  </a:lnTo>
                  <a:lnTo>
                    <a:pt x="32854" y="18682"/>
                  </a:lnTo>
                  <a:lnTo>
                    <a:pt x="33126" y="18464"/>
                  </a:lnTo>
                  <a:lnTo>
                    <a:pt x="33398" y="18247"/>
                  </a:lnTo>
                  <a:lnTo>
                    <a:pt x="33886" y="17758"/>
                  </a:lnTo>
                  <a:lnTo>
                    <a:pt x="33941" y="17595"/>
                  </a:lnTo>
                  <a:lnTo>
                    <a:pt x="33941" y="17433"/>
                  </a:lnTo>
                  <a:lnTo>
                    <a:pt x="33941" y="17270"/>
                  </a:lnTo>
                  <a:lnTo>
                    <a:pt x="33995" y="17161"/>
                  </a:lnTo>
                  <a:lnTo>
                    <a:pt x="34103" y="17052"/>
                  </a:lnTo>
                  <a:lnTo>
                    <a:pt x="34266" y="17052"/>
                  </a:lnTo>
                  <a:lnTo>
                    <a:pt x="34484" y="16998"/>
                  </a:lnTo>
                  <a:lnTo>
                    <a:pt x="34701" y="16890"/>
                  </a:lnTo>
                  <a:lnTo>
                    <a:pt x="34864" y="16727"/>
                  </a:lnTo>
                  <a:lnTo>
                    <a:pt x="35027" y="16564"/>
                  </a:lnTo>
                  <a:lnTo>
                    <a:pt x="35352" y="16021"/>
                  </a:lnTo>
                  <a:lnTo>
                    <a:pt x="35624" y="15423"/>
                  </a:lnTo>
                  <a:lnTo>
                    <a:pt x="35787" y="14826"/>
                  </a:lnTo>
                  <a:lnTo>
                    <a:pt x="35896" y="14229"/>
                  </a:lnTo>
                  <a:lnTo>
                    <a:pt x="35950" y="13903"/>
                  </a:lnTo>
                  <a:lnTo>
                    <a:pt x="35950" y="13740"/>
                  </a:lnTo>
                  <a:lnTo>
                    <a:pt x="36058" y="13577"/>
                  </a:lnTo>
                  <a:lnTo>
                    <a:pt x="36221" y="13251"/>
                  </a:lnTo>
                  <a:lnTo>
                    <a:pt x="36330" y="12871"/>
                  </a:lnTo>
                  <a:lnTo>
                    <a:pt x="36384" y="12545"/>
                  </a:lnTo>
                  <a:lnTo>
                    <a:pt x="36330" y="12165"/>
                  </a:lnTo>
                  <a:lnTo>
                    <a:pt x="36221" y="11079"/>
                  </a:lnTo>
                  <a:lnTo>
                    <a:pt x="36058" y="10101"/>
                  </a:lnTo>
                  <a:lnTo>
                    <a:pt x="35733" y="9070"/>
                  </a:lnTo>
                  <a:lnTo>
                    <a:pt x="35352" y="8147"/>
                  </a:lnTo>
                  <a:lnTo>
                    <a:pt x="34972" y="7386"/>
                  </a:lnTo>
                  <a:lnTo>
                    <a:pt x="34647" y="6626"/>
                  </a:lnTo>
                  <a:lnTo>
                    <a:pt x="34212" y="5920"/>
                  </a:lnTo>
                  <a:lnTo>
                    <a:pt x="33941" y="5594"/>
                  </a:lnTo>
                  <a:lnTo>
                    <a:pt x="33669" y="5268"/>
                  </a:lnTo>
                  <a:lnTo>
                    <a:pt x="32746" y="4345"/>
                  </a:lnTo>
                  <a:lnTo>
                    <a:pt x="31768" y="3476"/>
                  </a:lnTo>
                  <a:lnTo>
                    <a:pt x="30845" y="2662"/>
                  </a:lnTo>
                  <a:lnTo>
                    <a:pt x="29868" y="2010"/>
                  </a:lnTo>
                  <a:lnTo>
                    <a:pt x="28836" y="1467"/>
                  </a:lnTo>
                  <a:lnTo>
                    <a:pt x="27750" y="978"/>
                  </a:lnTo>
                  <a:lnTo>
                    <a:pt x="26881" y="707"/>
                  </a:lnTo>
                  <a:lnTo>
                    <a:pt x="25958" y="490"/>
                  </a:lnTo>
                  <a:lnTo>
                    <a:pt x="25089" y="327"/>
                  </a:lnTo>
                  <a:lnTo>
                    <a:pt x="24166" y="218"/>
                  </a:lnTo>
                  <a:lnTo>
                    <a:pt x="22319" y="55"/>
                  </a:lnTo>
                  <a:lnTo>
                    <a:pt x="205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8"/>
            <p:cNvSpPr/>
            <p:nvPr/>
          </p:nvSpPr>
          <p:spPr>
            <a:xfrm>
              <a:off x="5507000" y="3547825"/>
              <a:ext cx="347575" cy="99125"/>
            </a:xfrm>
            <a:custGeom>
              <a:avLst/>
              <a:gdLst/>
              <a:ahLst/>
              <a:cxnLst/>
              <a:rect l="l" t="t" r="r" b="b"/>
              <a:pathLst>
                <a:path w="13903" h="3965" extrusionOk="0">
                  <a:moveTo>
                    <a:pt x="2173" y="0"/>
                  </a:moveTo>
                  <a:lnTo>
                    <a:pt x="761" y="55"/>
                  </a:lnTo>
                  <a:lnTo>
                    <a:pt x="598" y="109"/>
                  </a:lnTo>
                  <a:lnTo>
                    <a:pt x="381" y="163"/>
                  </a:lnTo>
                  <a:lnTo>
                    <a:pt x="1" y="326"/>
                  </a:lnTo>
                  <a:lnTo>
                    <a:pt x="381" y="598"/>
                  </a:lnTo>
                  <a:lnTo>
                    <a:pt x="707" y="923"/>
                  </a:lnTo>
                  <a:lnTo>
                    <a:pt x="815" y="1086"/>
                  </a:lnTo>
                  <a:lnTo>
                    <a:pt x="869" y="1304"/>
                  </a:lnTo>
                  <a:lnTo>
                    <a:pt x="869" y="1521"/>
                  </a:lnTo>
                  <a:lnTo>
                    <a:pt x="869" y="1792"/>
                  </a:lnTo>
                  <a:lnTo>
                    <a:pt x="1032" y="1738"/>
                  </a:lnTo>
                  <a:lnTo>
                    <a:pt x="1195" y="1629"/>
                  </a:lnTo>
                  <a:lnTo>
                    <a:pt x="1358" y="1412"/>
                  </a:lnTo>
                  <a:lnTo>
                    <a:pt x="1575" y="1249"/>
                  </a:lnTo>
                  <a:lnTo>
                    <a:pt x="1738" y="1141"/>
                  </a:lnTo>
                  <a:lnTo>
                    <a:pt x="1956" y="1086"/>
                  </a:lnTo>
                  <a:lnTo>
                    <a:pt x="2227" y="1141"/>
                  </a:lnTo>
                  <a:lnTo>
                    <a:pt x="2444" y="1195"/>
                  </a:lnTo>
                  <a:lnTo>
                    <a:pt x="3042" y="1195"/>
                  </a:lnTo>
                  <a:lnTo>
                    <a:pt x="3748" y="1086"/>
                  </a:lnTo>
                  <a:lnTo>
                    <a:pt x="4128" y="1086"/>
                  </a:lnTo>
                  <a:lnTo>
                    <a:pt x="4508" y="1195"/>
                  </a:lnTo>
                  <a:lnTo>
                    <a:pt x="4834" y="1304"/>
                  </a:lnTo>
                  <a:lnTo>
                    <a:pt x="5214" y="1412"/>
                  </a:lnTo>
                  <a:lnTo>
                    <a:pt x="5540" y="1358"/>
                  </a:lnTo>
                  <a:lnTo>
                    <a:pt x="5920" y="1249"/>
                  </a:lnTo>
                  <a:lnTo>
                    <a:pt x="5920" y="1249"/>
                  </a:lnTo>
                  <a:lnTo>
                    <a:pt x="5703" y="1738"/>
                  </a:lnTo>
                  <a:lnTo>
                    <a:pt x="5974" y="1738"/>
                  </a:lnTo>
                  <a:lnTo>
                    <a:pt x="6246" y="1684"/>
                  </a:lnTo>
                  <a:lnTo>
                    <a:pt x="6626" y="1684"/>
                  </a:lnTo>
                  <a:lnTo>
                    <a:pt x="6843" y="1738"/>
                  </a:lnTo>
                  <a:lnTo>
                    <a:pt x="7006" y="1847"/>
                  </a:lnTo>
                  <a:lnTo>
                    <a:pt x="7060" y="1955"/>
                  </a:lnTo>
                  <a:lnTo>
                    <a:pt x="7060" y="2010"/>
                  </a:lnTo>
                  <a:lnTo>
                    <a:pt x="7006" y="2064"/>
                  </a:lnTo>
                  <a:lnTo>
                    <a:pt x="6897" y="2064"/>
                  </a:lnTo>
                  <a:lnTo>
                    <a:pt x="6246" y="2227"/>
                  </a:lnTo>
                  <a:lnTo>
                    <a:pt x="6137" y="2227"/>
                  </a:lnTo>
                  <a:lnTo>
                    <a:pt x="6083" y="2335"/>
                  </a:lnTo>
                  <a:lnTo>
                    <a:pt x="6137" y="2390"/>
                  </a:lnTo>
                  <a:lnTo>
                    <a:pt x="6191" y="2444"/>
                  </a:lnTo>
                  <a:lnTo>
                    <a:pt x="7114" y="2498"/>
                  </a:lnTo>
                  <a:lnTo>
                    <a:pt x="7983" y="2498"/>
                  </a:lnTo>
                  <a:lnTo>
                    <a:pt x="7929" y="2335"/>
                  </a:lnTo>
                  <a:lnTo>
                    <a:pt x="7766" y="2227"/>
                  </a:lnTo>
                  <a:lnTo>
                    <a:pt x="7657" y="2118"/>
                  </a:lnTo>
                  <a:lnTo>
                    <a:pt x="7603" y="1955"/>
                  </a:lnTo>
                  <a:lnTo>
                    <a:pt x="7983" y="1847"/>
                  </a:lnTo>
                  <a:lnTo>
                    <a:pt x="8146" y="1847"/>
                  </a:lnTo>
                  <a:lnTo>
                    <a:pt x="8255" y="1792"/>
                  </a:lnTo>
                  <a:lnTo>
                    <a:pt x="8255" y="1684"/>
                  </a:lnTo>
                  <a:lnTo>
                    <a:pt x="8201" y="1521"/>
                  </a:lnTo>
                  <a:lnTo>
                    <a:pt x="8201" y="1467"/>
                  </a:lnTo>
                  <a:lnTo>
                    <a:pt x="8255" y="1412"/>
                  </a:lnTo>
                  <a:lnTo>
                    <a:pt x="8255" y="1467"/>
                  </a:lnTo>
                  <a:lnTo>
                    <a:pt x="8581" y="1684"/>
                  </a:lnTo>
                  <a:lnTo>
                    <a:pt x="8744" y="1847"/>
                  </a:lnTo>
                  <a:lnTo>
                    <a:pt x="8798" y="2010"/>
                  </a:lnTo>
                  <a:lnTo>
                    <a:pt x="8798" y="2118"/>
                  </a:lnTo>
                  <a:lnTo>
                    <a:pt x="8689" y="2227"/>
                  </a:lnTo>
                  <a:lnTo>
                    <a:pt x="8581" y="2281"/>
                  </a:lnTo>
                  <a:lnTo>
                    <a:pt x="8472" y="2444"/>
                  </a:lnTo>
                  <a:lnTo>
                    <a:pt x="9069" y="2281"/>
                  </a:lnTo>
                  <a:lnTo>
                    <a:pt x="9612" y="2172"/>
                  </a:lnTo>
                  <a:lnTo>
                    <a:pt x="10210" y="2172"/>
                  </a:lnTo>
                  <a:lnTo>
                    <a:pt x="10481" y="2227"/>
                  </a:lnTo>
                  <a:lnTo>
                    <a:pt x="10753" y="2281"/>
                  </a:lnTo>
                  <a:lnTo>
                    <a:pt x="10916" y="2281"/>
                  </a:lnTo>
                  <a:lnTo>
                    <a:pt x="10916" y="2172"/>
                  </a:lnTo>
                  <a:lnTo>
                    <a:pt x="10916" y="2118"/>
                  </a:lnTo>
                  <a:lnTo>
                    <a:pt x="10970" y="2064"/>
                  </a:lnTo>
                  <a:lnTo>
                    <a:pt x="11079" y="2064"/>
                  </a:lnTo>
                  <a:lnTo>
                    <a:pt x="11187" y="2118"/>
                  </a:lnTo>
                  <a:lnTo>
                    <a:pt x="11187" y="2172"/>
                  </a:lnTo>
                  <a:lnTo>
                    <a:pt x="11242" y="2390"/>
                  </a:lnTo>
                  <a:lnTo>
                    <a:pt x="11350" y="2553"/>
                  </a:lnTo>
                  <a:lnTo>
                    <a:pt x="11567" y="2661"/>
                  </a:lnTo>
                  <a:lnTo>
                    <a:pt x="11730" y="2770"/>
                  </a:lnTo>
                  <a:lnTo>
                    <a:pt x="11893" y="2878"/>
                  </a:lnTo>
                  <a:lnTo>
                    <a:pt x="12002" y="2933"/>
                  </a:lnTo>
                  <a:lnTo>
                    <a:pt x="12002" y="3096"/>
                  </a:lnTo>
                  <a:lnTo>
                    <a:pt x="11948" y="3259"/>
                  </a:lnTo>
                  <a:lnTo>
                    <a:pt x="11893" y="3421"/>
                  </a:lnTo>
                  <a:lnTo>
                    <a:pt x="11893" y="3476"/>
                  </a:lnTo>
                  <a:lnTo>
                    <a:pt x="12002" y="3584"/>
                  </a:lnTo>
                  <a:lnTo>
                    <a:pt x="12273" y="3584"/>
                  </a:lnTo>
                  <a:lnTo>
                    <a:pt x="12382" y="3476"/>
                  </a:lnTo>
                  <a:lnTo>
                    <a:pt x="12491" y="3313"/>
                  </a:lnTo>
                  <a:lnTo>
                    <a:pt x="12599" y="3204"/>
                  </a:lnTo>
                  <a:lnTo>
                    <a:pt x="12654" y="3150"/>
                  </a:lnTo>
                  <a:lnTo>
                    <a:pt x="12762" y="3313"/>
                  </a:lnTo>
                  <a:lnTo>
                    <a:pt x="12762" y="3530"/>
                  </a:lnTo>
                  <a:lnTo>
                    <a:pt x="12762" y="3747"/>
                  </a:lnTo>
                  <a:lnTo>
                    <a:pt x="12816" y="3965"/>
                  </a:lnTo>
                  <a:lnTo>
                    <a:pt x="13034" y="3693"/>
                  </a:lnTo>
                  <a:lnTo>
                    <a:pt x="13305" y="3476"/>
                  </a:lnTo>
                  <a:lnTo>
                    <a:pt x="13468" y="3476"/>
                  </a:lnTo>
                  <a:lnTo>
                    <a:pt x="13577" y="3584"/>
                  </a:lnTo>
                  <a:lnTo>
                    <a:pt x="13685" y="3693"/>
                  </a:lnTo>
                  <a:lnTo>
                    <a:pt x="13740" y="3693"/>
                  </a:lnTo>
                  <a:lnTo>
                    <a:pt x="13848" y="3747"/>
                  </a:lnTo>
                  <a:lnTo>
                    <a:pt x="13903" y="3367"/>
                  </a:lnTo>
                  <a:lnTo>
                    <a:pt x="13903" y="3096"/>
                  </a:lnTo>
                  <a:lnTo>
                    <a:pt x="13848" y="2824"/>
                  </a:lnTo>
                  <a:lnTo>
                    <a:pt x="13685" y="2661"/>
                  </a:lnTo>
                  <a:lnTo>
                    <a:pt x="13522" y="2498"/>
                  </a:lnTo>
                  <a:lnTo>
                    <a:pt x="13251" y="2390"/>
                  </a:lnTo>
                  <a:lnTo>
                    <a:pt x="12979" y="2390"/>
                  </a:lnTo>
                  <a:lnTo>
                    <a:pt x="12599" y="2444"/>
                  </a:lnTo>
                  <a:lnTo>
                    <a:pt x="12436" y="2498"/>
                  </a:lnTo>
                  <a:lnTo>
                    <a:pt x="12219" y="2444"/>
                  </a:lnTo>
                  <a:lnTo>
                    <a:pt x="11948" y="2444"/>
                  </a:lnTo>
                  <a:lnTo>
                    <a:pt x="11785" y="2335"/>
                  </a:lnTo>
                  <a:lnTo>
                    <a:pt x="11730" y="2281"/>
                  </a:lnTo>
                  <a:lnTo>
                    <a:pt x="11676" y="2172"/>
                  </a:lnTo>
                  <a:lnTo>
                    <a:pt x="11567" y="1955"/>
                  </a:lnTo>
                  <a:lnTo>
                    <a:pt x="11405" y="1792"/>
                  </a:lnTo>
                  <a:lnTo>
                    <a:pt x="11242" y="1738"/>
                  </a:lnTo>
                  <a:lnTo>
                    <a:pt x="11024" y="1738"/>
                  </a:lnTo>
                  <a:lnTo>
                    <a:pt x="10264" y="1575"/>
                  </a:lnTo>
                  <a:lnTo>
                    <a:pt x="9504" y="1358"/>
                  </a:lnTo>
                  <a:lnTo>
                    <a:pt x="9124" y="1304"/>
                  </a:lnTo>
                  <a:lnTo>
                    <a:pt x="8744" y="1249"/>
                  </a:lnTo>
                  <a:lnTo>
                    <a:pt x="8363" y="1249"/>
                  </a:lnTo>
                  <a:lnTo>
                    <a:pt x="7983" y="1358"/>
                  </a:lnTo>
                  <a:lnTo>
                    <a:pt x="7114" y="1141"/>
                  </a:lnTo>
                  <a:lnTo>
                    <a:pt x="6680" y="1032"/>
                  </a:lnTo>
                  <a:lnTo>
                    <a:pt x="6300" y="815"/>
                  </a:lnTo>
                  <a:lnTo>
                    <a:pt x="6300" y="761"/>
                  </a:lnTo>
                  <a:lnTo>
                    <a:pt x="5594" y="543"/>
                  </a:lnTo>
                  <a:lnTo>
                    <a:pt x="4942" y="380"/>
                  </a:lnTo>
                  <a:lnTo>
                    <a:pt x="3530" y="109"/>
                  </a:lnTo>
                  <a:lnTo>
                    <a:pt x="2824" y="55"/>
                  </a:lnTo>
                  <a:lnTo>
                    <a:pt x="217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8"/>
            <p:cNvSpPr/>
            <p:nvPr/>
          </p:nvSpPr>
          <p:spPr>
            <a:xfrm>
              <a:off x="5797525" y="4495425"/>
              <a:ext cx="16325" cy="17675"/>
            </a:xfrm>
            <a:custGeom>
              <a:avLst/>
              <a:gdLst/>
              <a:ahLst/>
              <a:cxnLst/>
              <a:rect l="l" t="t" r="r" b="b"/>
              <a:pathLst>
                <a:path w="653" h="707" extrusionOk="0">
                  <a:moveTo>
                    <a:pt x="435" y="1"/>
                  </a:moveTo>
                  <a:lnTo>
                    <a:pt x="164" y="109"/>
                  </a:lnTo>
                  <a:lnTo>
                    <a:pt x="55" y="218"/>
                  </a:lnTo>
                  <a:lnTo>
                    <a:pt x="1" y="381"/>
                  </a:lnTo>
                  <a:lnTo>
                    <a:pt x="55" y="707"/>
                  </a:lnTo>
                  <a:lnTo>
                    <a:pt x="489" y="381"/>
                  </a:lnTo>
                  <a:lnTo>
                    <a:pt x="598" y="327"/>
                  </a:lnTo>
                  <a:lnTo>
                    <a:pt x="652" y="218"/>
                  </a:lnTo>
                  <a:lnTo>
                    <a:pt x="652" y="109"/>
                  </a:lnTo>
                  <a:lnTo>
                    <a:pt x="652" y="55"/>
                  </a:lnTo>
                  <a:lnTo>
                    <a:pt x="5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8"/>
            <p:cNvSpPr/>
            <p:nvPr/>
          </p:nvSpPr>
          <p:spPr>
            <a:xfrm>
              <a:off x="5868125" y="3615700"/>
              <a:ext cx="328575" cy="149375"/>
            </a:xfrm>
            <a:custGeom>
              <a:avLst/>
              <a:gdLst/>
              <a:ahLst/>
              <a:cxnLst/>
              <a:rect l="l" t="t" r="r" b="b"/>
              <a:pathLst>
                <a:path w="13143" h="5975" extrusionOk="0">
                  <a:moveTo>
                    <a:pt x="6734" y="2933"/>
                  </a:moveTo>
                  <a:lnTo>
                    <a:pt x="7006" y="3096"/>
                  </a:lnTo>
                  <a:lnTo>
                    <a:pt x="7332" y="3367"/>
                  </a:lnTo>
                  <a:lnTo>
                    <a:pt x="7332" y="3367"/>
                  </a:lnTo>
                  <a:lnTo>
                    <a:pt x="5974" y="3042"/>
                  </a:lnTo>
                  <a:lnTo>
                    <a:pt x="6408" y="2933"/>
                  </a:lnTo>
                  <a:close/>
                  <a:moveTo>
                    <a:pt x="272" y="1"/>
                  </a:moveTo>
                  <a:lnTo>
                    <a:pt x="163" y="55"/>
                  </a:lnTo>
                  <a:lnTo>
                    <a:pt x="109" y="109"/>
                  </a:lnTo>
                  <a:lnTo>
                    <a:pt x="1" y="326"/>
                  </a:lnTo>
                  <a:lnTo>
                    <a:pt x="1" y="544"/>
                  </a:lnTo>
                  <a:lnTo>
                    <a:pt x="109" y="706"/>
                  </a:lnTo>
                  <a:lnTo>
                    <a:pt x="272" y="761"/>
                  </a:lnTo>
                  <a:lnTo>
                    <a:pt x="435" y="869"/>
                  </a:lnTo>
                  <a:lnTo>
                    <a:pt x="598" y="924"/>
                  </a:lnTo>
                  <a:lnTo>
                    <a:pt x="652" y="978"/>
                  </a:lnTo>
                  <a:lnTo>
                    <a:pt x="652" y="1087"/>
                  </a:lnTo>
                  <a:lnTo>
                    <a:pt x="544" y="1250"/>
                  </a:lnTo>
                  <a:lnTo>
                    <a:pt x="544" y="1358"/>
                  </a:lnTo>
                  <a:lnTo>
                    <a:pt x="652" y="1467"/>
                  </a:lnTo>
                  <a:lnTo>
                    <a:pt x="815" y="1575"/>
                  </a:lnTo>
                  <a:lnTo>
                    <a:pt x="1087" y="1738"/>
                  </a:lnTo>
                  <a:lnTo>
                    <a:pt x="1304" y="1847"/>
                  </a:lnTo>
                  <a:lnTo>
                    <a:pt x="1412" y="1847"/>
                  </a:lnTo>
                  <a:lnTo>
                    <a:pt x="1521" y="1738"/>
                  </a:lnTo>
                  <a:lnTo>
                    <a:pt x="1630" y="1630"/>
                  </a:lnTo>
                  <a:lnTo>
                    <a:pt x="1738" y="1412"/>
                  </a:lnTo>
                  <a:lnTo>
                    <a:pt x="1847" y="1358"/>
                  </a:lnTo>
                  <a:lnTo>
                    <a:pt x="1956" y="1358"/>
                  </a:lnTo>
                  <a:lnTo>
                    <a:pt x="2661" y="1521"/>
                  </a:lnTo>
                  <a:lnTo>
                    <a:pt x="3313" y="1684"/>
                  </a:lnTo>
                  <a:lnTo>
                    <a:pt x="3802" y="1793"/>
                  </a:lnTo>
                  <a:lnTo>
                    <a:pt x="4236" y="1955"/>
                  </a:lnTo>
                  <a:lnTo>
                    <a:pt x="4671" y="2227"/>
                  </a:lnTo>
                  <a:lnTo>
                    <a:pt x="4997" y="2553"/>
                  </a:lnTo>
                  <a:lnTo>
                    <a:pt x="4128" y="2390"/>
                  </a:lnTo>
                  <a:lnTo>
                    <a:pt x="3965" y="2390"/>
                  </a:lnTo>
                  <a:lnTo>
                    <a:pt x="3910" y="2499"/>
                  </a:lnTo>
                  <a:lnTo>
                    <a:pt x="3910" y="2553"/>
                  </a:lnTo>
                  <a:lnTo>
                    <a:pt x="3965" y="2607"/>
                  </a:lnTo>
                  <a:lnTo>
                    <a:pt x="4073" y="2661"/>
                  </a:lnTo>
                  <a:lnTo>
                    <a:pt x="5594" y="3205"/>
                  </a:lnTo>
                  <a:lnTo>
                    <a:pt x="7114" y="3748"/>
                  </a:lnTo>
                  <a:lnTo>
                    <a:pt x="8635" y="4399"/>
                  </a:lnTo>
                  <a:lnTo>
                    <a:pt x="10101" y="5105"/>
                  </a:lnTo>
                  <a:lnTo>
                    <a:pt x="10318" y="5214"/>
                  </a:lnTo>
                  <a:lnTo>
                    <a:pt x="10644" y="5322"/>
                  </a:lnTo>
                  <a:lnTo>
                    <a:pt x="10210" y="4888"/>
                  </a:lnTo>
                  <a:lnTo>
                    <a:pt x="10155" y="4834"/>
                  </a:lnTo>
                  <a:lnTo>
                    <a:pt x="10155" y="4725"/>
                  </a:lnTo>
                  <a:lnTo>
                    <a:pt x="10210" y="4671"/>
                  </a:lnTo>
                  <a:lnTo>
                    <a:pt x="10318" y="4671"/>
                  </a:lnTo>
                  <a:lnTo>
                    <a:pt x="10916" y="4888"/>
                  </a:lnTo>
                  <a:lnTo>
                    <a:pt x="11187" y="4997"/>
                  </a:lnTo>
                  <a:lnTo>
                    <a:pt x="11404" y="5159"/>
                  </a:lnTo>
                  <a:lnTo>
                    <a:pt x="11513" y="5377"/>
                  </a:lnTo>
                  <a:lnTo>
                    <a:pt x="11567" y="5703"/>
                  </a:lnTo>
                  <a:lnTo>
                    <a:pt x="11622" y="5811"/>
                  </a:lnTo>
                  <a:lnTo>
                    <a:pt x="11676" y="5865"/>
                  </a:lnTo>
                  <a:lnTo>
                    <a:pt x="11839" y="5974"/>
                  </a:lnTo>
                  <a:lnTo>
                    <a:pt x="12002" y="5974"/>
                  </a:lnTo>
                  <a:lnTo>
                    <a:pt x="12110" y="5920"/>
                  </a:lnTo>
                  <a:lnTo>
                    <a:pt x="12165" y="5865"/>
                  </a:lnTo>
                  <a:lnTo>
                    <a:pt x="12273" y="5811"/>
                  </a:lnTo>
                  <a:lnTo>
                    <a:pt x="12382" y="5757"/>
                  </a:lnTo>
                  <a:lnTo>
                    <a:pt x="12491" y="5757"/>
                  </a:lnTo>
                  <a:lnTo>
                    <a:pt x="12599" y="5811"/>
                  </a:lnTo>
                  <a:lnTo>
                    <a:pt x="12762" y="5865"/>
                  </a:lnTo>
                  <a:lnTo>
                    <a:pt x="12925" y="5865"/>
                  </a:lnTo>
                  <a:lnTo>
                    <a:pt x="13088" y="5811"/>
                  </a:lnTo>
                  <a:lnTo>
                    <a:pt x="13142" y="5703"/>
                  </a:lnTo>
                  <a:lnTo>
                    <a:pt x="13142" y="5594"/>
                  </a:lnTo>
                  <a:lnTo>
                    <a:pt x="13034" y="5485"/>
                  </a:lnTo>
                  <a:lnTo>
                    <a:pt x="12762" y="5377"/>
                  </a:lnTo>
                  <a:lnTo>
                    <a:pt x="12165" y="5159"/>
                  </a:lnTo>
                  <a:lnTo>
                    <a:pt x="11622" y="4942"/>
                  </a:lnTo>
                  <a:lnTo>
                    <a:pt x="11133" y="4616"/>
                  </a:lnTo>
                  <a:lnTo>
                    <a:pt x="10644" y="4291"/>
                  </a:lnTo>
                  <a:lnTo>
                    <a:pt x="10427" y="4128"/>
                  </a:lnTo>
                  <a:lnTo>
                    <a:pt x="10155" y="4019"/>
                  </a:lnTo>
                  <a:lnTo>
                    <a:pt x="9938" y="3965"/>
                  </a:lnTo>
                  <a:lnTo>
                    <a:pt x="9450" y="3965"/>
                  </a:lnTo>
                  <a:lnTo>
                    <a:pt x="9395" y="3910"/>
                  </a:lnTo>
                  <a:lnTo>
                    <a:pt x="9287" y="3856"/>
                  </a:lnTo>
                  <a:lnTo>
                    <a:pt x="9069" y="3530"/>
                  </a:lnTo>
                  <a:lnTo>
                    <a:pt x="8744" y="3313"/>
                  </a:lnTo>
                  <a:lnTo>
                    <a:pt x="8418" y="3096"/>
                  </a:lnTo>
                  <a:lnTo>
                    <a:pt x="8092" y="2987"/>
                  </a:lnTo>
                  <a:lnTo>
                    <a:pt x="6952" y="2607"/>
                  </a:lnTo>
                  <a:lnTo>
                    <a:pt x="6408" y="2390"/>
                  </a:lnTo>
                  <a:lnTo>
                    <a:pt x="5865" y="2173"/>
                  </a:lnTo>
                  <a:lnTo>
                    <a:pt x="5159" y="1847"/>
                  </a:lnTo>
                  <a:lnTo>
                    <a:pt x="4454" y="1575"/>
                  </a:lnTo>
                  <a:lnTo>
                    <a:pt x="3693" y="1358"/>
                  </a:lnTo>
                  <a:lnTo>
                    <a:pt x="2933" y="1195"/>
                  </a:lnTo>
                  <a:lnTo>
                    <a:pt x="2607" y="1087"/>
                  </a:lnTo>
                  <a:lnTo>
                    <a:pt x="2444" y="1032"/>
                  </a:lnTo>
                  <a:lnTo>
                    <a:pt x="2336" y="924"/>
                  </a:lnTo>
                  <a:lnTo>
                    <a:pt x="2227" y="761"/>
                  </a:lnTo>
                  <a:lnTo>
                    <a:pt x="2010" y="598"/>
                  </a:lnTo>
                  <a:lnTo>
                    <a:pt x="1630" y="381"/>
                  </a:lnTo>
                  <a:lnTo>
                    <a:pt x="1467" y="1032"/>
                  </a:lnTo>
                  <a:lnTo>
                    <a:pt x="1412" y="1250"/>
                  </a:lnTo>
                  <a:lnTo>
                    <a:pt x="1358" y="1304"/>
                  </a:lnTo>
                  <a:lnTo>
                    <a:pt x="1250" y="1358"/>
                  </a:lnTo>
                  <a:lnTo>
                    <a:pt x="1141" y="1304"/>
                  </a:lnTo>
                  <a:lnTo>
                    <a:pt x="1032" y="1250"/>
                  </a:lnTo>
                  <a:lnTo>
                    <a:pt x="978" y="1195"/>
                  </a:lnTo>
                  <a:lnTo>
                    <a:pt x="924" y="1032"/>
                  </a:lnTo>
                  <a:lnTo>
                    <a:pt x="924" y="815"/>
                  </a:lnTo>
                  <a:lnTo>
                    <a:pt x="869" y="652"/>
                  </a:lnTo>
                  <a:lnTo>
                    <a:pt x="761" y="489"/>
                  </a:lnTo>
                  <a:lnTo>
                    <a:pt x="544" y="381"/>
                  </a:lnTo>
                  <a:lnTo>
                    <a:pt x="489" y="272"/>
                  </a:lnTo>
                  <a:lnTo>
                    <a:pt x="489" y="163"/>
                  </a:lnTo>
                  <a:lnTo>
                    <a:pt x="435" y="55"/>
                  </a:lnTo>
                  <a:lnTo>
                    <a:pt x="3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8"/>
            <p:cNvSpPr/>
            <p:nvPr/>
          </p:nvSpPr>
          <p:spPr>
            <a:xfrm>
              <a:off x="5786675" y="3771825"/>
              <a:ext cx="666600" cy="889250"/>
            </a:xfrm>
            <a:custGeom>
              <a:avLst/>
              <a:gdLst/>
              <a:ahLst/>
              <a:cxnLst/>
              <a:rect l="l" t="t" r="r" b="b"/>
              <a:pathLst>
                <a:path w="26664" h="35570" extrusionOk="0">
                  <a:moveTo>
                    <a:pt x="16943" y="26990"/>
                  </a:moveTo>
                  <a:lnTo>
                    <a:pt x="16998" y="27370"/>
                  </a:lnTo>
                  <a:lnTo>
                    <a:pt x="16943" y="27587"/>
                  </a:lnTo>
                  <a:lnTo>
                    <a:pt x="16889" y="27642"/>
                  </a:lnTo>
                  <a:lnTo>
                    <a:pt x="16780" y="27696"/>
                  </a:lnTo>
                  <a:lnTo>
                    <a:pt x="16563" y="27750"/>
                  </a:lnTo>
                  <a:lnTo>
                    <a:pt x="16943" y="26990"/>
                  </a:lnTo>
                  <a:close/>
                  <a:moveTo>
                    <a:pt x="17106" y="1"/>
                  </a:moveTo>
                  <a:lnTo>
                    <a:pt x="17052" y="55"/>
                  </a:lnTo>
                  <a:lnTo>
                    <a:pt x="16998" y="218"/>
                  </a:lnTo>
                  <a:lnTo>
                    <a:pt x="16998" y="435"/>
                  </a:lnTo>
                  <a:lnTo>
                    <a:pt x="17052" y="652"/>
                  </a:lnTo>
                  <a:lnTo>
                    <a:pt x="17215" y="815"/>
                  </a:lnTo>
                  <a:lnTo>
                    <a:pt x="18029" y="1304"/>
                  </a:lnTo>
                  <a:lnTo>
                    <a:pt x="18409" y="1575"/>
                  </a:lnTo>
                  <a:lnTo>
                    <a:pt x="18844" y="1901"/>
                  </a:lnTo>
                  <a:lnTo>
                    <a:pt x="19115" y="2064"/>
                  </a:lnTo>
                  <a:lnTo>
                    <a:pt x="19387" y="2173"/>
                  </a:lnTo>
                  <a:lnTo>
                    <a:pt x="19658" y="2173"/>
                  </a:lnTo>
                  <a:lnTo>
                    <a:pt x="19984" y="2064"/>
                  </a:lnTo>
                  <a:lnTo>
                    <a:pt x="20039" y="2118"/>
                  </a:lnTo>
                  <a:lnTo>
                    <a:pt x="20039" y="2553"/>
                  </a:lnTo>
                  <a:lnTo>
                    <a:pt x="20039" y="2661"/>
                  </a:lnTo>
                  <a:lnTo>
                    <a:pt x="20093" y="2770"/>
                  </a:lnTo>
                  <a:lnTo>
                    <a:pt x="20147" y="2824"/>
                  </a:lnTo>
                  <a:lnTo>
                    <a:pt x="20256" y="2879"/>
                  </a:lnTo>
                  <a:lnTo>
                    <a:pt x="20636" y="2987"/>
                  </a:lnTo>
                  <a:lnTo>
                    <a:pt x="20853" y="3096"/>
                  </a:lnTo>
                  <a:lnTo>
                    <a:pt x="20962" y="3205"/>
                  </a:lnTo>
                  <a:lnTo>
                    <a:pt x="21125" y="3530"/>
                  </a:lnTo>
                  <a:lnTo>
                    <a:pt x="21342" y="3802"/>
                  </a:lnTo>
                  <a:lnTo>
                    <a:pt x="21613" y="4019"/>
                  </a:lnTo>
                  <a:lnTo>
                    <a:pt x="21939" y="4182"/>
                  </a:lnTo>
                  <a:lnTo>
                    <a:pt x="22754" y="4562"/>
                  </a:lnTo>
                  <a:lnTo>
                    <a:pt x="22862" y="4671"/>
                  </a:lnTo>
                  <a:lnTo>
                    <a:pt x="22917" y="4725"/>
                  </a:lnTo>
                  <a:lnTo>
                    <a:pt x="22862" y="4834"/>
                  </a:lnTo>
                  <a:lnTo>
                    <a:pt x="22808" y="4997"/>
                  </a:lnTo>
                  <a:lnTo>
                    <a:pt x="22808" y="5159"/>
                  </a:lnTo>
                  <a:lnTo>
                    <a:pt x="22862" y="5322"/>
                  </a:lnTo>
                  <a:lnTo>
                    <a:pt x="22971" y="5485"/>
                  </a:lnTo>
                  <a:lnTo>
                    <a:pt x="23134" y="5703"/>
                  </a:lnTo>
                  <a:lnTo>
                    <a:pt x="23243" y="5920"/>
                  </a:lnTo>
                  <a:lnTo>
                    <a:pt x="23840" y="7223"/>
                  </a:lnTo>
                  <a:lnTo>
                    <a:pt x="24492" y="8581"/>
                  </a:lnTo>
                  <a:lnTo>
                    <a:pt x="24763" y="9069"/>
                  </a:lnTo>
                  <a:lnTo>
                    <a:pt x="24926" y="9558"/>
                  </a:lnTo>
                  <a:lnTo>
                    <a:pt x="25035" y="10155"/>
                  </a:lnTo>
                  <a:lnTo>
                    <a:pt x="25089" y="10699"/>
                  </a:lnTo>
                  <a:lnTo>
                    <a:pt x="25198" y="11839"/>
                  </a:lnTo>
                  <a:lnTo>
                    <a:pt x="25143" y="12925"/>
                  </a:lnTo>
                  <a:lnTo>
                    <a:pt x="25089" y="14065"/>
                  </a:lnTo>
                  <a:lnTo>
                    <a:pt x="25035" y="14500"/>
                  </a:lnTo>
                  <a:lnTo>
                    <a:pt x="24926" y="14880"/>
                  </a:lnTo>
                  <a:lnTo>
                    <a:pt x="24872" y="15314"/>
                  </a:lnTo>
                  <a:lnTo>
                    <a:pt x="24926" y="15532"/>
                  </a:lnTo>
                  <a:lnTo>
                    <a:pt x="24980" y="15695"/>
                  </a:lnTo>
                  <a:lnTo>
                    <a:pt x="24980" y="15803"/>
                  </a:lnTo>
                  <a:lnTo>
                    <a:pt x="24926" y="15912"/>
                  </a:lnTo>
                  <a:lnTo>
                    <a:pt x="24655" y="16183"/>
                  </a:lnTo>
                  <a:lnTo>
                    <a:pt x="24492" y="16509"/>
                  </a:lnTo>
                  <a:lnTo>
                    <a:pt x="24166" y="17215"/>
                  </a:lnTo>
                  <a:lnTo>
                    <a:pt x="23894" y="17595"/>
                  </a:lnTo>
                  <a:lnTo>
                    <a:pt x="23731" y="17758"/>
                  </a:lnTo>
                  <a:lnTo>
                    <a:pt x="23568" y="17921"/>
                  </a:lnTo>
                  <a:lnTo>
                    <a:pt x="23297" y="18138"/>
                  </a:lnTo>
                  <a:lnTo>
                    <a:pt x="23134" y="18355"/>
                  </a:lnTo>
                  <a:lnTo>
                    <a:pt x="23025" y="18627"/>
                  </a:lnTo>
                  <a:lnTo>
                    <a:pt x="23025" y="18953"/>
                  </a:lnTo>
                  <a:lnTo>
                    <a:pt x="22971" y="19279"/>
                  </a:lnTo>
                  <a:lnTo>
                    <a:pt x="22971" y="19550"/>
                  </a:lnTo>
                  <a:lnTo>
                    <a:pt x="22862" y="19767"/>
                  </a:lnTo>
                  <a:lnTo>
                    <a:pt x="22754" y="19985"/>
                  </a:lnTo>
                  <a:lnTo>
                    <a:pt x="22645" y="20147"/>
                  </a:lnTo>
                  <a:lnTo>
                    <a:pt x="22428" y="20256"/>
                  </a:lnTo>
                  <a:lnTo>
                    <a:pt x="22211" y="20365"/>
                  </a:lnTo>
                  <a:lnTo>
                    <a:pt x="21885" y="20473"/>
                  </a:lnTo>
                  <a:lnTo>
                    <a:pt x="21613" y="20582"/>
                  </a:lnTo>
                  <a:lnTo>
                    <a:pt x="21288" y="20745"/>
                  </a:lnTo>
                  <a:lnTo>
                    <a:pt x="21016" y="20962"/>
                  </a:lnTo>
                  <a:lnTo>
                    <a:pt x="20799" y="21179"/>
                  </a:lnTo>
                  <a:lnTo>
                    <a:pt x="20690" y="21288"/>
                  </a:lnTo>
                  <a:lnTo>
                    <a:pt x="20690" y="21342"/>
                  </a:lnTo>
                  <a:lnTo>
                    <a:pt x="20745" y="21396"/>
                  </a:lnTo>
                  <a:lnTo>
                    <a:pt x="20853" y="21451"/>
                  </a:lnTo>
                  <a:lnTo>
                    <a:pt x="21070" y="21451"/>
                  </a:lnTo>
                  <a:lnTo>
                    <a:pt x="21125" y="21505"/>
                  </a:lnTo>
                  <a:lnTo>
                    <a:pt x="21179" y="21614"/>
                  </a:lnTo>
                  <a:lnTo>
                    <a:pt x="21179" y="21722"/>
                  </a:lnTo>
                  <a:lnTo>
                    <a:pt x="21070" y="21777"/>
                  </a:lnTo>
                  <a:lnTo>
                    <a:pt x="20907" y="21831"/>
                  </a:lnTo>
                  <a:lnTo>
                    <a:pt x="20473" y="21994"/>
                  </a:lnTo>
                  <a:lnTo>
                    <a:pt x="20202" y="22102"/>
                  </a:lnTo>
                  <a:lnTo>
                    <a:pt x="20039" y="22265"/>
                  </a:lnTo>
                  <a:lnTo>
                    <a:pt x="19876" y="22428"/>
                  </a:lnTo>
                  <a:lnTo>
                    <a:pt x="19767" y="22646"/>
                  </a:lnTo>
                  <a:lnTo>
                    <a:pt x="19496" y="23134"/>
                  </a:lnTo>
                  <a:lnTo>
                    <a:pt x="19170" y="23569"/>
                  </a:lnTo>
                  <a:lnTo>
                    <a:pt x="18790" y="23949"/>
                  </a:lnTo>
                  <a:lnTo>
                    <a:pt x="18301" y="24275"/>
                  </a:lnTo>
                  <a:lnTo>
                    <a:pt x="18138" y="24438"/>
                  </a:lnTo>
                  <a:lnTo>
                    <a:pt x="17975" y="24438"/>
                  </a:lnTo>
                  <a:lnTo>
                    <a:pt x="17866" y="24383"/>
                  </a:lnTo>
                  <a:lnTo>
                    <a:pt x="17649" y="24383"/>
                  </a:lnTo>
                  <a:lnTo>
                    <a:pt x="17595" y="24438"/>
                  </a:lnTo>
                  <a:lnTo>
                    <a:pt x="17541" y="24546"/>
                  </a:lnTo>
                  <a:lnTo>
                    <a:pt x="17378" y="25035"/>
                  </a:lnTo>
                  <a:lnTo>
                    <a:pt x="17323" y="25252"/>
                  </a:lnTo>
                  <a:lnTo>
                    <a:pt x="17323" y="25469"/>
                  </a:lnTo>
                  <a:lnTo>
                    <a:pt x="17378" y="25795"/>
                  </a:lnTo>
                  <a:lnTo>
                    <a:pt x="17269" y="26121"/>
                  </a:lnTo>
                  <a:lnTo>
                    <a:pt x="17106" y="26338"/>
                  </a:lnTo>
                  <a:lnTo>
                    <a:pt x="16889" y="26555"/>
                  </a:lnTo>
                  <a:lnTo>
                    <a:pt x="16509" y="26881"/>
                  </a:lnTo>
                  <a:lnTo>
                    <a:pt x="16183" y="27207"/>
                  </a:lnTo>
                  <a:lnTo>
                    <a:pt x="14119" y="29379"/>
                  </a:lnTo>
                  <a:lnTo>
                    <a:pt x="13142" y="30411"/>
                  </a:lnTo>
                  <a:lnTo>
                    <a:pt x="12056" y="31443"/>
                  </a:lnTo>
                  <a:lnTo>
                    <a:pt x="11839" y="31714"/>
                  </a:lnTo>
                  <a:lnTo>
                    <a:pt x="11676" y="32040"/>
                  </a:lnTo>
                  <a:lnTo>
                    <a:pt x="11567" y="32203"/>
                  </a:lnTo>
                  <a:lnTo>
                    <a:pt x="11459" y="32366"/>
                  </a:lnTo>
                  <a:lnTo>
                    <a:pt x="11133" y="32583"/>
                  </a:lnTo>
                  <a:lnTo>
                    <a:pt x="9666" y="33398"/>
                  </a:lnTo>
                  <a:lnTo>
                    <a:pt x="9123" y="33669"/>
                  </a:lnTo>
                  <a:lnTo>
                    <a:pt x="8635" y="33887"/>
                  </a:lnTo>
                  <a:lnTo>
                    <a:pt x="8092" y="34049"/>
                  </a:lnTo>
                  <a:lnTo>
                    <a:pt x="7549" y="34158"/>
                  </a:lnTo>
                  <a:lnTo>
                    <a:pt x="7006" y="34212"/>
                  </a:lnTo>
                  <a:lnTo>
                    <a:pt x="6463" y="34212"/>
                  </a:lnTo>
                  <a:lnTo>
                    <a:pt x="5919" y="34158"/>
                  </a:lnTo>
                  <a:lnTo>
                    <a:pt x="5376" y="34049"/>
                  </a:lnTo>
                  <a:lnTo>
                    <a:pt x="4725" y="33832"/>
                  </a:lnTo>
                  <a:lnTo>
                    <a:pt x="4127" y="33561"/>
                  </a:lnTo>
                  <a:lnTo>
                    <a:pt x="3584" y="33235"/>
                  </a:lnTo>
                  <a:lnTo>
                    <a:pt x="3096" y="32909"/>
                  </a:lnTo>
                  <a:lnTo>
                    <a:pt x="2607" y="32420"/>
                  </a:lnTo>
                  <a:lnTo>
                    <a:pt x="2227" y="31932"/>
                  </a:lnTo>
                  <a:lnTo>
                    <a:pt x="1901" y="31389"/>
                  </a:lnTo>
                  <a:lnTo>
                    <a:pt x="1575" y="30791"/>
                  </a:lnTo>
                  <a:lnTo>
                    <a:pt x="1412" y="30465"/>
                  </a:lnTo>
                  <a:lnTo>
                    <a:pt x="1249" y="30357"/>
                  </a:lnTo>
                  <a:lnTo>
                    <a:pt x="1086" y="30248"/>
                  </a:lnTo>
                  <a:lnTo>
                    <a:pt x="815" y="30194"/>
                  </a:lnTo>
                  <a:lnTo>
                    <a:pt x="543" y="30248"/>
                  </a:lnTo>
                  <a:lnTo>
                    <a:pt x="55" y="30357"/>
                  </a:lnTo>
                  <a:lnTo>
                    <a:pt x="0" y="30357"/>
                  </a:lnTo>
                  <a:lnTo>
                    <a:pt x="0" y="30411"/>
                  </a:lnTo>
                  <a:lnTo>
                    <a:pt x="0" y="30520"/>
                  </a:lnTo>
                  <a:lnTo>
                    <a:pt x="380" y="31171"/>
                  </a:lnTo>
                  <a:lnTo>
                    <a:pt x="761" y="31877"/>
                  </a:lnTo>
                  <a:lnTo>
                    <a:pt x="1141" y="32583"/>
                  </a:lnTo>
                  <a:lnTo>
                    <a:pt x="1575" y="33181"/>
                  </a:lnTo>
                  <a:lnTo>
                    <a:pt x="1792" y="33398"/>
                  </a:lnTo>
                  <a:lnTo>
                    <a:pt x="1955" y="33506"/>
                  </a:lnTo>
                  <a:lnTo>
                    <a:pt x="2172" y="33615"/>
                  </a:lnTo>
                  <a:lnTo>
                    <a:pt x="2444" y="33724"/>
                  </a:lnTo>
                  <a:lnTo>
                    <a:pt x="2770" y="33778"/>
                  </a:lnTo>
                  <a:lnTo>
                    <a:pt x="2824" y="33778"/>
                  </a:lnTo>
                  <a:lnTo>
                    <a:pt x="2878" y="33832"/>
                  </a:lnTo>
                  <a:lnTo>
                    <a:pt x="2933" y="33941"/>
                  </a:lnTo>
                  <a:lnTo>
                    <a:pt x="2933" y="34104"/>
                  </a:lnTo>
                  <a:lnTo>
                    <a:pt x="2987" y="34158"/>
                  </a:lnTo>
                  <a:lnTo>
                    <a:pt x="3476" y="34592"/>
                  </a:lnTo>
                  <a:lnTo>
                    <a:pt x="4019" y="34918"/>
                  </a:lnTo>
                  <a:lnTo>
                    <a:pt x="4290" y="35081"/>
                  </a:lnTo>
                  <a:lnTo>
                    <a:pt x="4616" y="35190"/>
                  </a:lnTo>
                  <a:lnTo>
                    <a:pt x="4942" y="35244"/>
                  </a:lnTo>
                  <a:lnTo>
                    <a:pt x="5268" y="35298"/>
                  </a:lnTo>
                  <a:lnTo>
                    <a:pt x="5648" y="35298"/>
                  </a:lnTo>
                  <a:lnTo>
                    <a:pt x="6028" y="35353"/>
                  </a:lnTo>
                  <a:lnTo>
                    <a:pt x="6843" y="35516"/>
                  </a:lnTo>
                  <a:lnTo>
                    <a:pt x="7712" y="35570"/>
                  </a:lnTo>
                  <a:lnTo>
                    <a:pt x="8526" y="35570"/>
                  </a:lnTo>
                  <a:lnTo>
                    <a:pt x="8961" y="35516"/>
                  </a:lnTo>
                  <a:lnTo>
                    <a:pt x="9395" y="35461"/>
                  </a:lnTo>
                  <a:lnTo>
                    <a:pt x="10481" y="35136"/>
                  </a:lnTo>
                  <a:lnTo>
                    <a:pt x="11513" y="34810"/>
                  </a:lnTo>
                  <a:lnTo>
                    <a:pt x="12002" y="34592"/>
                  </a:lnTo>
                  <a:lnTo>
                    <a:pt x="12436" y="34321"/>
                  </a:lnTo>
                  <a:lnTo>
                    <a:pt x="12925" y="34049"/>
                  </a:lnTo>
                  <a:lnTo>
                    <a:pt x="13359" y="33669"/>
                  </a:lnTo>
                  <a:lnTo>
                    <a:pt x="13576" y="33452"/>
                  </a:lnTo>
                  <a:lnTo>
                    <a:pt x="13685" y="33289"/>
                  </a:lnTo>
                  <a:lnTo>
                    <a:pt x="13685" y="33126"/>
                  </a:lnTo>
                  <a:lnTo>
                    <a:pt x="13522" y="32800"/>
                  </a:lnTo>
                  <a:lnTo>
                    <a:pt x="13468" y="32692"/>
                  </a:lnTo>
                  <a:lnTo>
                    <a:pt x="13468" y="32529"/>
                  </a:lnTo>
                  <a:lnTo>
                    <a:pt x="13468" y="32475"/>
                  </a:lnTo>
                  <a:lnTo>
                    <a:pt x="13522" y="32420"/>
                  </a:lnTo>
                  <a:lnTo>
                    <a:pt x="13631" y="32420"/>
                  </a:lnTo>
                  <a:lnTo>
                    <a:pt x="13739" y="32529"/>
                  </a:lnTo>
                  <a:lnTo>
                    <a:pt x="13902" y="32692"/>
                  </a:lnTo>
                  <a:lnTo>
                    <a:pt x="14011" y="32800"/>
                  </a:lnTo>
                  <a:lnTo>
                    <a:pt x="14119" y="32746"/>
                  </a:lnTo>
                  <a:lnTo>
                    <a:pt x="14717" y="32366"/>
                  </a:lnTo>
                  <a:lnTo>
                    <a:pt x="14988" y="32149"/>
                  </a:lnTo>
                  <a:lnTo>
                    <a:pt x="15151" y="31823"/>
                  </a:lnTo>
                  <a:lnTo>
                    <a:pt x="15368" y="31389"/>
                  </a:lnTo>
                  <a:lnTo>
                    <a:pt x="15586" y="30954"/>
                  </a:lnTo>
                  <a:lnTo>
                    <a:pt x="15803" y="30520"/>
                  </a:lnTo>
                  <a:lnTo>
                    <a:pt x="16129" y="30194"/>
                  </a:lnTo>
                  <a:lnTo>
                    <a:pt x="16455" y="29814"/>
                  </a:lnTo>
                  <a:lnTo>
                    <a:pt x="16780" y="29434"/>
                  </a:lnTo>
                  <a:lnTo>
                    <a:pt x="17269" y="28619"/>
                  </a:lnTo>
                  <a:lnTo>
                    <a:pt x="17595" y="28130"/>
                  </a:lnTo>
                  <a:lnTo>
                    <a:pt x="17921" y="27696"/>
                  </a:lnTo>
                  <a:lnTo>
                    <a:pt x="18301" y="27316"/>
                  </a:lnTo>
                  <a:lnTo>
                    <a:pt x="18735" y="26936"/>
                  </a:lnTo>
                  <a:lnTo>
                    <a:pt x="19007" y="26718"/>
                  </a:lnTo>
                  <a:lnTo>
                    <a:pt x="19224" y="26393"/>
                  </a:lnTo>
                  <a:lnTo>
                    <a:pt x="19387" y="26121"/>
                  </a:lnTo>
                  <a:lnTo>
                    <a:pt x="19550" y="25849"/>
                  </a:lnTo>
                  <a:lnTo>
                    <a:pt x="19984" y="25415"/>
                  </a:lnTo>
                  <a:lnTo>
                    <a:pt x="20419" y="24981"/>
                  </a:lnTo>
                  <a:lnTo>
                    <a:pt x="20419" y="24981"/>
                  </a:lnTo>
                  <a:lnTo>
                    <a:pt x="20039" y="25089"/>
                  </a:lnTo>
                  <a:lnTo>
                    <a:pt x="19713" y="25198"/>
                  </a:lnTo>
                  <a:lnTo>
                    <a:pt x="19441" y="25252"/>
                  </a:lnTo>
                  <a:lnTo>
                    <a:pt x="19333" y="25198"/>
                  </a:lnTo>
                  <a:lnTo>
                    <a:pt x="19278" y="25144"/>
                  </a:lnTo>
                  <a:lnTo>
                    <a:pt x="19278" y="25035"/>
                  </a:lnTo>
                  <a:lnTo>
                    <a:pt x="19387" y="24981"/>
                  </a:lnTo>
                  <a:lnTo>
                    <a:pt x="19604" y="24872"/>
                  </a:lnTo>
                  <a:lnTo>
                    <a:pt x="19767" y="24818"/>
                  </a:lnTo>
                  <a:lnTo>
                    <a:pt x="19876" y="24709"/>
                  </a:lnTo>
                  <a:lnTo>
                    <a:pt x="19984" y="24600"/>
                  </a:lnTo>
                  <a:lnTo>
                    <a:pt x="19984" y="24383"/>
                  </a:lnTo>
                  <a:lnTo>
                    <a:pt x="19550" y="24383"/>
                  </a:lnTo>
                  <a:lnTo>
                    <a:pt x="19496" y="24329"/>
                  </a:lnTo>
                  <a:lnTo>
                    <a:pt x="19496" y="24220"/>
                  </a:lnTo>
                  <a:lnTo>
                    <a:pt x="19496" y="24166"/>
                  </a:lnTo>
                  <a:lnTo>
                    <a:pt x="19604" y="24112"/>
                  </a:lnTo>
                  <a:lnTo>
                    <a:pt x="19767" y="24057"/>
                  </a:lnTo>
                  <a:lnTo>
                    <a:pt x="19876" y="24003"/>
                  </a:lnTo>
                  <a:lnTo>
                    <a:pt x="19984" y="23949"/>
                  </a:lnTo>
                  <a:lnTo>
                    <a:pt x="19984" y="24057"/>
                  </a:lnTo>
                  <a:lnTo>
                    <a:pt x="19984" y="24166"/>
                  </a:lnTo>
                  <a:lnTo>
                    <a:pt x="19984" y="24275"/>
                  </a:lnTo>
                  <a:lnTo>
                    <a:pt x="19984" y="24383"/>
                  </a:lnTo>
                  <a:lnTo>
                    <a:pt x="20310" y="24329"/>
                  </a:lnTo>
                  <a:lnTo>
                    <a:pt x="20745" y="24166"/>
                  </a:lnTo>
                  <a:lnTo>
                    <a:pt x="21233" y="24003"/>
                  </a:lnTo>
                  <a:lnTo>
                    <a:pt x="21668" y="23786"/>
                  </a:lnTo>
                  <a:lnTo>
                    <a:pt x="22048" y="23514"/>
                  </a:lnTo>
                  <a:lnTo>
                    <a:pt x="22754" y="22863"/>
                  </a:lnTo>
                  <a:lnTo>
                    <a:pt x="23405" y="22157"/>
                  </a:lnTo>
                  <a:lnTo>
                    <a:pt x="24057" y="21451"/>
                  </a:lnTo>
                  <a:lnTo>
                    <a:pt x="24655" y="20691"/>
                  </a:lnTo>
                  <a:lnTo>
                    <a:pt x="25143" y="20093"/>
                  </a:lnTo>
                  <a:lnTo>
                    <a:pt x="25578" y="19496"/>
                  </a:lnTo>
                  <a:lnTo>
                    <a:pt x="25741" y="19170"/>
                  </a:lnTo>
                  <a:lnTo>
                    <a:pt x="25904" y="18844"/>
                  </a:lnTo>
                  <a:lnTo>
                    <a:pt x="26012" y="18464"/>
                  </a:lnTo>
                  <a:lnTo>
                    <a:pt x="26066" y="18084"/>
                  </a:lnTo>
                  <a:lnTo>
                    <a:pt x="26338" y="16509"/>
                  </a:lnTo>
                  <a:lnTo>
                    <a:pt x="26338" y="16129"/>
                  </a:lnTo>
                  <a:lnTo>
                    <a:pt x="26338" y="16020"/>
                  </a:lnTo>
                  <a:lnTo>
                    <a:pt x="26338" y="15912"/>
                  </a:lnTo>
                  <a:lnTo>
                    <a:pt x="26229" y="15857"/>
                  </a:lnTo>
                  <a:lnTo>
                    <a:pt x="26121" y="15857"/>
                  </a:lnTo>
                  <a:lnTo>
                    <a:pt x="25741" y="15803"/>
                  </a:lnTo>
                  <a:lnTo>
                    <a:pt x="25686" y="15803"/>
                  </a:lnTo>
                  <a:lnTo>
                    <a:pt x="25904" y="15586"/>
                  </a:lnTo>
                  <a:lnTo>
                    <a:pt x="25958" y="15423"/>
                  </a:lnTo>
                  <a:lnTo>
                    <a:pt x="25958" y="15260"/>
                  </a:lnTo>
                  <a:lnTo>
                    <a:pt x="25958" y="15097"/>
                  </a:lnTo>
                  <a:lnTo>
                    <a:pt x="26012" y="14989"/>
                  </a:lnTo>
                  <a:lnTo>
                    <a:pt x="26121" y="14880"/>
                  </a:lnTo>
                  <a:lnTo>
                    <a:pt x="26284" y="14771"/>
                  </a:lnTo>
                  <a:lnTo>
                    <a:pt x="26501" y="14663"/>
                  </a:lnTo>
                  <a:lnTo>
                    <a:pt x="26664" y="14446"/>
                  </a:lnTo>
                  <a:lnTo>
                    <a:pt x="26664" y="14120"/>
                  </a:lnTo>
                  <a:lnTo>
                    <a:pt x="26555" y="13794"/>
                  </a:lnTo>
                  <a:lnTo>
                    <a:pt x="26555" y="13685"/>
                  </a:lnTo>
                  <a:lnTo>
                    <a:pt x="26447" y="13631"/>
                  </a:lnTo>
                  <a:lnTo>
                    <a:pt x="26338" y="13685"/>
                  </a:lnTo>
                  <a:lnTo>
                    <a:pt x="26175" y="13740"/>
                  </a:lnTo>
                  <a:lnTo>
                    <a:pt x="26066" y="13794"/>
                  </a:lnTo>
                  <a:lnTo>
                    <a:pt x="25904" y="13794"/>
                  </a:lnTo>
                  <a:lnTo>
                    <a:pt x="26121" y="13522"/>
                  </a:lnTo>
                  <a:lnTo>
                    <a:pt x="26284" y="13251"/>
                  </a:lnTo>
                  <a:lnTo>
                    <a:pt x="26392" y="12979"/>
                  </a:lnTo>
                  <a:lnTo>
                    <a:pt x="26447" y="12653"/>
                  </a:lnTo>
                  <a:lnTo>
                    <a:pt x="26447" y="12110"/>
                  </a:lnTo>
                  <a:lnTo>
                    <a:pt x="26392" y="11459"/>
                  </a:lnTo>
                  <a:lnTo>
                    <a:pt x="26392" y="10916"/>
                  </a:lnTo>
                  <a:lnTo>
                    <a:pt x="26392" y="10644"/>
                  </a:lnTo>
                  <a:lnTo>
                    <a:pt x="26447" y="10373"/>
                  </a:lnTo>
                  <a:lnTo>
                    <a:pt x="26447" y="10264"/>
                  </a:lnTo>
                  <a:lnTo>
                    <a:pt x="26447" y="10101"/>
                  </a:lnTo>
                  <a:lnTo>
                    <a:pt x="26229" y="9830"/>
                  </a:lnTo>
                  <a:lnTo>
                    <a:pt x="26121" y="9504"/>
                  </a:lnTo>
                  <a:lnTo>
                    <a:pt x="25904" y="8906"/>
                  </a:lnTo>
                  <a:lnTo>
                    <a:pt x="25741" y="8526"/>
                  </a:lnTo>
                  <a:lnTo>
                    <a:pt x="25632" y="8092"/>
                  </a:lnTo>
                  <a:lnTo>
                    <a:pt x="25578" y="7712"/>
                  </a:lnTo>
                  <a:lnTo>
                    <a:pt x="25632" y="7277"/>
                  </a:lnTo>
                  <a:lnTo>
                    <a:pt x="25686" y="7114"/>
                  </a:lnTo>
                  <a:lnTo>
                    <a:pt x="25632" y="6952"/>
                  </a:lnTo>
                  <a:lnTo>
                    <a:pt x="25523" y="6897"/>
                  </a:lnTo>
                  <a:lnTo>
                    <a:pt x="25360" y="6843"/>
                  </a:lnTo>
                  <a:lnTo>
                    <a:pt x="25143" y="6789"/>
                  </a:lnTo>
                  <a:lnTo>
                    <a:pt x="24980" y="6680"/>
                  </a:lnTo>
                  <a:lnTo>
                    <a:pt x="24546" y="6191"/>
                  </a:lnTo>
                  <a:lnTo>
                    <a:pt x="24329" y="5974"/>
                  </a:lnTo>
                  <a:lnTo>
                    <a:pt x="24220" y="5648"/>
                  </a:lnTo>
                  <a:lnTo>
                    <a:pt x="23949" y="5159"/>
                  </a:lnTo>
                  <a:lnTo>
                    <a:pt x="23840" y="4888"/>
                  </a:lnTo>
                  <a:lnTo>
                    <a:pt x="23623" y="4725"/>
                  </a:lnTo>
                  <a:lnTo>
                    <a:pt x="23405" y="4562"/>
                  </a:lnTo>
                  <a:lnTo>
                    <a:pt x="23243" y="4399"/>
                  </a:lnTo>
                  <a:lnTo>
                    <a:pt x="22971" y="4019"/>
                  </a:lnTo>
                  <a:lnTo>
                    <a:pt x="22428" y="3476"/>
                  </a:lnTo>
                  <a:lnTo>
                    <a:pt x="21885" y="2933"/>
                  </a:lnTo>
                  <a:lnTo>
                    <a:pt x="21288" y="2444"/>
                  </a:lnTo>
                  <a:lnTo>
                    <a:pt x="19984" y="1467"/>
                  </a:lnTo>
                  <a:lnTo>
                    <a:pt x="19767" y="1304"/>
                  </a:lnTo>
                  <a:lnTo>
                    <a:pt x="19550" y="1195"/>
                  </a:lnTo>
                  <a:lnTo>
                    <a:pt x="19278" y="1195"/>
                  </a:lnTo>
                  <a:lnTo>
                    <a:pt x="19007" y="1250"/>
                  </a:lnTo>
                  <a:lnTo>
                    <a:pt x="18790" y="1304"/>
                  </a:lnTo>
                  <a:lnTo>
                    <a:pt x="18627" y="1250"/>
                  </a:lnTo>
                  <a:lnTo>
                    <a:pt x="18301" y="1032"/>
                  </a:lnTo>
                  <a:lnTo>
                    <a:pt x="18192" y="924"/>
                  </a:lnTo>
                  <a:lnTo>
                    <a:pt x="18138" y="869"/>
                  </a:lnTo>
                  <a:lnTo>
                    <a:pt x="18192" y="761"/>
                  </a:lnTo>
                  <a:lnTo>
                    <a:pt x="18247" y="652"/>
                  </a:lnTo>
                  <a:lnTo>
                    <a:pt x="18247" y="598"/>
                  </a:lnTo>
                  <a:lnTo>
                    <a:pt x="18192" y="544"/>
                  </a:lnTo>
                  <a:lnTo>
                    <a:pt x="18138" y="489"/>
                  </a:lnTo>
                  <a:lnTo>
                    <a:pt x="17215" y="55"/>
                  </a:lnTo>
                  <a:lnTo>
                    <a:pt x="1716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8"/>
            <p:cNvSpPr/>
            <p:nvPr/>
          </p:nvSpPr>
          <p:spPr>
            <a:xfrm>
              <a:off x="5823325" y="4427550"/>
              <a:ext cx="4100" cy="10900"/>
            </a:xfrm>
            <a:custGeom>
              <a:avLst/>
              <a:gdLst/>
              <a:ahLst/>
              <a:cxnLst/>
              <a:rect l="l" t="t" r="r" b="b"/>
              <a:pathLst>
                <a:path w="164" h="436" extrusionOk="0">
                  <a:moveTo>
                    <a:pt x="163" y="1"/>
                  </a:moveTo>
                  <a:lnTo>
                    <a:pt x="55" y="55"/>
                  </a:lnTo>
                  <a:lnTo>
                    <a:pt x="1" y="164"/>
                  </a:lnTo>
                  <a:lnTo>
                    <a:pt x="1" y="326"/>
                  </a:lnTo>
                  <a:lnTo>
                    <a:pt x="1" y="435"/>
                  </a:lnTo>
                  <a:lnTo>
                    <a:pt x="1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8"/>
            <p:cNvSpPr/>
            <p:nvPr/>
          </p:nvSpPr>
          <p:spPr>
            <a:xfrm>
              <a:off x="5771725" y="4343375"/>
              <a:ext cx="47550" cy="161575"/>
            </a:xfrm>
            <a:custGeom>
              <a:avLst/>
              <a:gdLst/>
              <a:ahLst/>
              <a:cxnLst/>
              <a:rect l="l" t="t" r="r" b="b"/>
              <a:pathLst>
                <a:path w="1902" h="6463" extrusionOk="0">
                  <a:moveTo>
                    <a:pt x="1902" y="1"/>
                  </a:moveTo>
                  <a:lnTo>
                    <a:pt x="1684" y="218"/>
                  </a:lnTo>
                  <a:lnTo>
                    <a:pt x="1521" y="435"/>
                  </a:lnTo>
                  <a:lnTo>
                    <a:pt x="1304" y="924"/>
                  </a:lnTo>
                  <a:lnTo>
                    <a:pt x="1141" y="1467"/>
                  </a:lnTo>
                  <a:lnTo>
                    <a:pt x="978" y="1956"/>
                  </a:lnTo>
                  <a:lnTo>
                    <a:pt x="870" y="2499"/>
                  </a:lnTo>
                  <a:lnTo>
                    <a:pt x="816" y="3042"/>
                  </a:lnTo>
                  <a:lnTo>
                    <a:pt x="761" y="4128"/>
                  </a:lnTo>
                  <a:lnTo>
                    <a:pt x="653" y="5214"/>
                  </a:lnTo>
                  <a:lnTo>
                    <a:pt x="490" y="5105"/>
                  </a:lnTo>
                  <a:lnTo>
                    <a:pt x="327" y="5051"/>
                  </a:lnTo>
                  <a:lnTo>
                    <a:pt x="218" y="4942"/>
                  </a:lnTo>
                  <a:lnTo>
                    <a:pt x="1" y="4888"/>
                  </a:lnTo>
                  <a:lnTo>
                    <a:pt x="55" y="5268"/>
                  </a:lnTo>
                  <a:lnTo>
                    <a:pt x="110" y="5648"/>
                  </a:lnTo>
                  <a:lnTo>
                    <a:pt x="218" y="6409"/>
                  </a:lnTo>
                  <a:lnTo>
                    <a:pt x="272" y="6463"/>
                  </a:lnTo>
                  <a:lnTo>
                    <a:pt x="381" y="6409"/>
                  </a:lnTo>
                  <a:lnTo>
                    <a:pt x="381" y="6354"/>
                  </a:lnTo>
                  <a:lnTo>
                    <a:pt x="435" y="6083"/>
                  </a:lnTo>
                  <a:lnTo>
                    <a:pt x="490" y="5811"/>
                  </a:lnTo>
                  <a:lnTo>
                    <a:pt x="544" y="5648"/>
                  </a:lnTo>
                  <a:lnTo>
                    <a:pt x="544" y="5540"/>
                  </a:lnTo>
                  <a:lnTo>
                    <a:pt x="544" y="5431"/>
                  </a:lnTo>
                  <a:lnTo>
                    <a:pt x="707" y="5323"/>
                  </a:lnTo>
                  <a:lnTo>
                    <a:pt x="816" y="5757"/>
                  </a:lnTo>
                  <a:lnTo>
                    <a:pt x="1033" y="6137"/>
                  </a:lnTo>
                  <a:lnTo>
                    <a:pt x="1141" y="5811"/>
                  </a:lnTo>
                  <a:lnTo>
                    <a:pt x="1196" y="5485"/>
                  </a:lnTo>
                  <a:lnTo>
                    <a:pt x="1250" y="5214"/>
                  </a:lnTo>
                  <a:lnTo>
                    <a:pt x="1250" y="4888"/>
                  </a:lnTo>
                  <a:lnTo>
                    <a:pt x="1250" y="3911"/>
                  </a:lnTo>
                  <a:lnTo>
                    <a:pt x="1250" y="2933"/>
                  </a:lnTo>
                  <a:lnTo>
                    <a:pt x="1413" y="2010"/>
                  </a:lnTo>
                  <a:lnTo>
                    <a:pt x="1630" y="1033"/>
                  </a:lnTo>
                  <a:lnTo>
                    <a:pt x="1793" y="544"/>
                  </a:lnTo>
                  <a:lnTo>
                    <a:pt x="1847" y="272"/>
                  </a:lnTo>
                  <a:lnTo>
                    <a:pt x="19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8"/>
            <p:cNvSpPr/>
            <p:nvPr/>
          </p:nvSpPr>
          <p:spPr>
            <a:xfrm>
              <a:off x="5823325" y="4286350"/>
              <a:ext cx="27175" cy="44825"/>
            </a:xfrm>
            <a:custGeom>
              <a:avLst/>
              <a:gdLst/>
              <a:ahLst/>
              <a:cxnLst/>
              <a:rect l="l" t="t" r="r" b="b"/>
              <a:pathLst>
                <a:path w="1087" h="1793" extrusionOk="0">
                  <a:moveTo>
                    <a:pt x="652" y="1"/>
                  </a:moveTo>
                  <a:lnTo>
                    <a:pt x="598" y="55"/>
                  </a:lnTo>
                  <a:lnTo>
                    <a:pt x="544" y="164"/>
                  </a:lnTo>
                  <a:lnTo>
                    <a:pt x="1" y="1521"/>
                  </a:lnTo>
                  <a:lnTo>
                    <a:pt x="1" y="1684"/>
                  </a:lnTo>
                  <a:lnTo>
                    <a:pt x="1" y="1739"/>
                  </a:lnTo>
                  <a:lnTo>
                    <a:pt x="55" y="1793"/>
                  </a:lnTo>
                  <a:lnTo>
                    <a:pt x="218" y="1793"/>
                  </a:lnTo>
                  <a:lnTo>
                    <a:pt x="272" y="1684"/>
                  </a:lnTo>
                  <a:lnTo>
                    <a:pt x="978" y="490"/>
                  </a:lnTo>
                  <a:lnTo>
                    <a:pt x="1087" y="272"/>
                  </a:lnTo>
                  <a:lnTo>
                    <a:pt x="924" y="110"/>
                  </a:lnTo>
                  <a:lnTo>
                    <a:pt x="7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8"/>
            <p:cNvSpPr/>
            <p:nvPr/>
          </p:nvSpPr>
          <p:spPr>
            <a:xfrm>
              <a:off x="5773100" y="4430275"/>
              <a:ext cx="13600" cy="20375"/>
            </a:xfrm>
            <a:custGeom>
              <a:avLst/>
              <a:gdLst/>
              <a:ahLst/>
              <a:cxnLst/>
              <a:rect l="l" t="t" r="r" b="b"/>
              <a:pathLst>
                <a:path w="544" h="815" extrusionOk="0">
                  <a:moveTo>
                    <a:pt x="543" y="0"/>
                  </a:moveTo>
                  <a:lnTo>
                    <a:pt x="163" y="109"/>
                  </a:lnTo>
                  <a:lnTo>
                    <a:pt x="55" y="217"/>
                  </a:lnTo>
                  <a:lnTo>
                    <a:pt x="0" y="272"/>
                  </a:lnTo>
                  <a:lnTo>
                    <a:pt x="0" y="380"/>
                  </a:lnTo>
                  <a:lnTo>
                    <a:pt x="0" y="543"/>
                  </a:lnTo>
                  <a:lnTo>
                    <a:pt x="109" y="815"/>
                  </a:lnTo>
                  <a:lnTo>
                    <a:pt x="5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8"/>
          <p:cNvSpPr/>
          <p:nvPr/>
        </p:nvSpPr>
        <p:spPr>
          <a:xfrm rot="-597898">
            <a:off x="10183103" y="931888"/>
            <a:ext cx="2676156" cy="2282593"/>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21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9" name="Google Shape;139;p8"/>
          <p:cNvGrpSpPr/>
          <p:nvPr/>
        </p:nvGrpSpPr>
        <p:grpSpPr>
          <a:xfrm rot="-912657" flipH="1">
            <a:off x="8602236" y="148236"/>
            <a:ext cx="3035635" cy="1758547"/>
            <a:chOff x="5420125" y="1155700"/>
            <a:chExt cx="1961750" cy="1136350"/>
          </a:xfrm>
        </p:grpSpPr>
        <p:sp>
          <p:nvSpPr>
            <p:cNvPr id="140" name="Google Shape;140;p8"/>
            <p:cNvSpPr/>
            <p:nvPr/>
          </p:nvSpPr>
          <p:spPr>
            <a:xfrm>
              <a:off x="5420125" y="1155700"/>
              <a:ext cx="1961750" cy="1136350"/>
            </a:xfrm>
            <a:custGeom>
              <a:avLst/>
              <a:gdLst/>
              <a:ahLst/>
              <a:cxnLst/>
              <a:rect l="l" t="t" r="r" b="b"/>
              <a:pathLst>
                <a:path w="78470" h="45454" extrusionOk="0">
                  <a:moveTo>
                    <a:pt x="543" y="1"/>
                  </a:moveTo>
                  <a:lnTo>
                    <a:pt x="326" y="55"/>
                  </a:lnTo>
                  <a:lnTo>
                    <a:pt x="163" y="218"/>
                  </a:lnTo>
                  <a:lnTo>
                    <a:pt x="54" y="381"/>
                  </a:lnTo>
                  <a:lnTo>
                    <a:pt x="0" y="544"/>
                  </a:lnTo>
                  <a:lnTo>
                    <a:pt x="0" y="761"/>
                  </a:lnTo>
                  <a:lnTo>
                    <a:pt x="54" y="1196"/>
                  </a:lnTo>
                  <a:lnTo>
                    <a:pt x="163" y="1630"/>
                  </a:lnTo>
                  <a:lnTo>
                    <a:pt x="326" y="2336"/>
                  </a:lnTo>
                  <a:lnTo>
                    <a:pt x="435" y="3151"/>
                  </a:lnTo>
                  <a:lnTo>
                    <a:pt x="543" y="3911"/>
                  </a:lnTo>
                  <a:lnTo>
                    <a:pt x="597" y="4671"/>
                  </a:lnTo>
                  <a:lnTo>
                    <a:pt x="597" y="6192"/>
                  </a:lnTo>
                  <a:lnTo>
                    <a:pt x="652" y="7712"/>
                  </a:lnTo>
                  <a:lnTo>
                    <a:pt x="652" y="8581"/>
                  </a:lnTo>
                  <a:lnTo>
                    <a:pt x="652" y="9015"/>
                  </a:lnTo>
                  <a:lnTo>
                    <a:pt x="652" y="9450"/>
                  </a:lnTo>
                  <a:lnTo>
                    <a:pt x="760" y="9830"/>
                  </a:lnTo>
                  <a:lnTo>
                    <a:pt x="923" y="10210"/>
                  </a:lnTo>
                  <a:lnTo>
                    <a:pt x="1140" y="10590"/>
                  </a:lnTo>
                  <a:lnTo>
                    <a:pt x="1521" y="10916"/>
                  </a:lnTo>
                  <a:lnTo>
                    <a:pt x="1575" y="11025"/>
                  </a:lnTo>
                  <a:lnTo>
                    <a:pt x="1575" y="11188"/>
                  </a:lnTo>
                  <a:lnTo>
                    <a:pt x="1955" y="13197"/>
                  </a:lnTo>
                  <a:lnTo>
                    <a:pt x="2335" y="15260"/>
                  </a:lnTo>
                  <a:lnTo>
                    <a:pt x="2498" y="16292"/>
                  </a:lnTo>
                  <a:lnTo>
                    <a:pt x="2607" y="17324"/>
                  </a:lnTo>
                  <a:lnTo>
                    <a:pt x="2661" y="18410"/>
                  </a:lnTo>
                  <a:lnTo>
                    <a:pt x="2607" y="19442"/>
                  </a:lnTo>
                  <a:lnTo>
                    <a:pt x="2661" y="19822"/>
                  </a:lnTo>
                  <a:lnTo>
                    <a:pt x="2770" y="20148"/>
                  </a:lnTo>
                  <a:lnTo>
                    <a:pt x="2824" y="20256"/>
                  </a:lnTo>
                  <a:lnTo>
                    <a:pt x="2987" y="20419"/>
                  </a:lnTo>
                  <a:lnTo>
                    <a:pt x="3367" y="20582"/>
                  </a:lnTo>
                  <a:lnTo>
                    <a:pt x="3638" y="20745"/>
                  </a:lnTo>
                  <a:lnTo>
                    <a:pt x="3910" y="20854"/>
                  </a:lnTo>
                  <a:lnTo>
                    <a:pt x="4073" y="21071"/>
                  </a:lnTo>
                  <a:lnTo>
                    <a:pt x="4182" y="21234"/>
                  </a:lnTo>
                  <a:lnTo>
                    <a:pt x="4236" y="21451"/>
                  </a:lnTo>
                  <a:lnTo>
                    <a:pt x="4182" y="21668"/>
                  </a:lnTo>
                  <a:lnTo>
                    <a:pt x="4127" y="21940"/>
                  </a:lnTo>
                  <a:lnTo>
                    <a:pt x="4019" y="22266"/>
                  </a:lnTo>
                  <a:lnTo>
                    <a:pt x="3801" y="22592"/>
                  </a:lnTo>
                  <a:lnTo>
                    <a:pt x="3747" y="22809"/>
                  </a:lnTo>
                  <a:lnTo>
                    <a:pt x="3747" y="22863"/>
                  </a:lnTo>
                  <a:lnTo>
                    <a:pt x="3801" y="22972"/>
                  </a:lnTo>
                  <a:lnTo>
                    <a:pt x="4019" y="23352"/>
                  </a:lnTo>
                  <a:lnTo>
                    <a:pt x="4127" y="23786"/>
                  </a:lnTo>
                  <a:lnTo>
                    <a:pt x="4182" y="24221"/>
                  </a:lnTo>
                  <a:lnTo>
                    <a:pt x="4182" y="24655"/>
                  </a:lnTo>
                  <a:lnTo>
                    <a:pt x="4236" y="25524"/>
                  </a:lnTo>
                  <a:lnTo>
                    <a:pt x="4290" y="25958"/>
                  </a:lnTo>
                  <a:lnTo>
                    <a:pt x="4399" y="26393"/>
                  </a:lnTo>
                  <a:lnTo>
                    <a:pt x="4562" y="26773"/>
                  </a:lnTo>
                  <a:lnTo>
                    <a:pt x="4725" y="27153"/>
                  </a:lnTo>
                  <a:lnTo>
                    <a:pt x="4833" y="27316"/>
                  </a:lnTo>
                  <a:lnTo>
                    <a:pt x="4996" y="27425"/>
                  </a:lnTo>
                  <a:lnTo>
                    <a:pt x="5159" y="27533"/>
                  </a:lnTo>
                  <a:lnTo>
                    <a:pt x="5322" y="27588"/>
                  </a:lnTo>
                  <a:lnTo>
                    <a:pt x="5648" y="27642"/>
                  </a:lnTo>
                  <a:lnTo>
                    <a:pt x="5865" y="27805"/>
                  </a:lnTo>
                  <a:lnTo>
                    <a:pt x="6082" y="27968"/>
                  </a:lnTo>
                  <a:lnTo>
                    <a:pt x="6245" y="28131"/>
                  </a:lnTo>
                  <a:lnTo>
                    <a:pt x="6517" y="28565"/>
                  </a:lnTo>
                  <a:lnTo>
                    <a:pt x="6680" y="28999"/>
                  </a:lnTo>
                  <a:lnTo>
                    <a:pt x="7168" y="29977"/>
                  </a:lnTo>
                  <a:lnTo>
                    <a:pt x="7440" y="30466"/>
                  </a:lnTo>
                  <a:lnTo>
                    <a:pt x="7711" y="30900"/>
                  </a:lnTo>
                  <a:lnTo>
                    <a:pt x="7820" y="31063"/>
                  </a:lnTo>
                  <a:lnTo>
                    <a:pt x="7874" y="31226"/>
                  </a:lnTo>
                  <a:lnTo>
                    <a:pt x="7929" y="31606"/>
                  </a:lnTo>
                  <a:lnTo>
                    <a:pt x="7929" y="32203"/>
                  </a:lnTo>
                  <a:lnTo>
                    <a:pt x="7983" y="32366"/>
                  </a:lnTo>
                  <a:lnTo>
                    <a:pt x="8091" y="32529"/>
                  </a:lnTo>
                  <a:lnTo>
                    <a:pt x="8200" y="32638"/>
                  </a:lnTo>
                  <a:lnTo>
                    <a:pt x="8417" y="32692"/>
                  </a:lnTo>
                  <a:lnTo>
                    <a:pt x="8960" y="32801"/>
                  </a:lnTo>
                  <a:lnTo>
                    <a:pt x="9232" y="32801"/>
                  </a:lnTo>
                  <a:lnTo>
                    <a:pt x="9340" y="32855"/>
                  </a:lnTo>
                  <a:lnTo>
                    <a:pt x="9395" y="32964"/>
                  </a:lnTo>
                  <a:lnTo>
                    <a:pt x="9395" y="33235"/>
                  </a:lnTo>
                  <a:lnTo>
                    <a:pt x="9503" y="33452"/>
                  </a:lnTo>
                  <a:lnTo>
                    <a:pt x="9666" y="33670"/>
                  </a:lnTo>
                  <a:lnTo>
                    <a:pt x="9829" y="33833"/>
                  </a:lnTo>
                  <a:lnTo>
                    <a:pt x="10209" y="34158"/>
                  </a:lnTo>
                  <a:lnTo>
                    <a:pt x="10372" y="34321"/>
                  </a:lnTo>
                  <a:lnTo>
                    <a:pt x="10481" y="34539"/>
                  </a:lnTo>
                  <a:lnTo>
                    <a:pt x="10589" y="34647"/>
                  </a:lnTo>
                  <a:lnTo>
                    <a:pt x="10698" y="34756"/>
                  </a:lnTo>
                  <a:lnTo>
                    <a:pt x="10970" y="34864"/>
                  </a:lnTo>
                  <a:lnTo>
                    <a:pt x="11241" y="34973"/>
                  </a:lnTo>
                  <a:lnTo>
                    <a:pt x="11350" y="35082"/>
                  </a:lnTo>
                  <a:lnTo>
                    <a:pt x="11404" y="35190"/>
                  </a:lnTo>
                  <a:lnTo>
                    <a:pt x="11567" y="35570"/>
                  </a:lnTo>
                  <a:lnTo>
                    <a:pt x="11730" y="35842"/>
                  </a:lnTo>
                  <a:lnTo>
                    <a:pt x="11947" y="36113"/>
                  </a:lnTo>
                  <a:lnTo>
                    <a:pt x="12219" y="36331"/>
                  </a:lnTo>
                  <a:lnTo>
                    <a:pt x="12490" y="36493"/>
                  </a:lnTo>
                  <a:lnTo>
                    <a:pt x="12816" y="36656"/>
                  </a:lnTo>
                  <a:lnTo>
                    <a:pt x="13468" y="36928"/>
                  </a:lnTo>
                  <a:lnTo>
                    <a:pt x="13685" y="36982"/>
                  </a:lnTo>
                  <a:lnTo>
                    <a:pt x="13848" y="37145"/>
                  </a:lnTo>
                  <a:lnTo>
                    <a:pt x="13902" y="37308"/>
                  </a:lnTo>
                  <a:lnTo>
                    <a:pt x="13793" y="37580"/>
                  </a:lnTo>
                  <a:lnTo>
                    <a:pt x="13739" y="37742"/>
                  </a:lnTo>
                  <a:lnTo>
                    <a:pt x="13685" y="37960"/>
                  </a:lnTo>
                  <a:lnTo>
                    <a:pt x="13739" y="38068"/>
                  </a:lnTo>
                  <a:lnTo>
                    <a:pt x="13848" y="38177"/>
                  </a:lnTo>
                  <a:lnTo>
                    <a:pt x="13956" y="38177"/>
                  </a:lnTo>
                  <a:lnTo>
                    <a:pt x="14228" y="38286"/>
                  </a:lnTo>
                  <a:lnTo>
                    <a:pt x="14554" y="38448"/>
                  </a:lnTo>
                  <a:lnTo>
                    <a:pt x="15097" y="38774"/>
                  </a:lnTo>
                  <a:lnTo>
                    <a:pt x="15585" y="39100"/>
                  </a:lnTo>
                  <a:lnTo>
                    <a:pt x="16129" y="39426"/>
                  </a:lnTo>
                  <a:lnTo>
                    <a:pt x="16726" y="39697"/>
                  </a:lnTo>
                  <a:lnTo>
                    <a:pt x="17106" y="39915"/>
                  </a:lnTo>
                  <a:lnTo>
                    <a:pt x="17486" y="40295"/>
                  </a:lnTo>
                  <a:lnTo>
                    <a:pt x="17975" y="41001"/>
                  </a:lnTo>
                  <a:lnTo>
                    <a:pt x="18138" y="41109"/>
                  </a:lnTo>
                  <a:lnTo>
                    <a:pt x="18301" y="41164"/>
                  </a:lnTo>
                  <a:lnTo>
                    <a:pt x="18952" y="41272"/>
                  </a:lnTo>
                  <a:lnTo>
                    <a:pt x="19550" y="41381"/>
                  </a:lnTo>
                  <a:lnTo>
                    <a:pt x="19767" y="41435"/>
                  </a:lnTo>
                  <a:lnTo>
                    <a:pt x="19876" y="41489"/>
                  </a:lnTo>
                  <a:lnTo>
                    <a:pt x="19984" y="41598"/>
                  </a:lnTo>
                  <a:lnTo>
                    <a:pt x="20038" y="41761"/>
                  </a:lnTo>
                  <a:lnTo>
                    <a:pt x="20147" y="42033"/>
                  </a:lnTo>
                  <a:lnTo>
                    <a:pt x="20256" y="42141"/>
                  </a:lnTo>
                  <a:lnTo>
                    <a:pt x="20419" y="42250"/>
                  </a:lnTo>
                  <a:lnTo>
                    <a:pt x="21179" y="42576"/>
                  </a:lnTo>
                  <a:lnTo>
                    <a:pt x="21993" y="42847"/>
                  </a:lnTo>
                  <a:lnTo>
                    <a:pt x="22428" y="42956"/>
                  </a:lnTo>
                  <a:lnTo>
                    <a:pt x="22808" y="43010"/>
                  </a:lnTo>
                  <a:lnTo>
                    <a:pt x="23242" y="43010"/>
                  </a:lnTo>
                  <a:lnTo>
                    <a:pt x="23677" y="42956"/>
                  </a:lnTo>
                  <a:lnTo>
                    <a:pt x="24003" y="42956"/>
                  </a:lnTo>
                  <a:lnTo>
                    <a:pt x="24057" y="43010"/>
                  </a:lnTo>
                  <a:lnTo>
                    <a:pt x="24057" y="43064"/>
                  </a:lnTo>
                  <a:lnTo>
                    <a:pt x="23948" y="43227"/>
                  </a:lnTo>
                  <a:lnTo>
                    <a:pt x="23894" y="43336"/>
                  </a:lnTo>
                  <a:lnTo>
                    <a:pt x="23894" y="43499"/>
                  </a:lnTo>
                  <a:lnTo>
                    <a:pt x="23948" y="43553"/>
                  </a:lnTo>
                  <a:lnTo>
                    <a:pt x="24220" y="43662"/>
                  </a:lnTo>
                  <a:lnTo>
                    <a:pt x="25523" y="44150"/>
                  </a:lnTo>
                  <a:lnTo>
                    <a:pt x="25958" y="44313"/>
                  </a:lnTo>
                  <a:lnTo>
                    <a:pt x="26392" y="44368"/>
                  </a:lnTo>
                  <a:lnTo>
                    <a:pt x="26772" y="44368"/>
                  </a:lnTo>
                  <a:lnTo>
                    <a:pt x="26989" y="44259"/>
                  </a:lnTo>
                  <a:lnTo>
                    <a:pt x="27207" y="44096"/>
                  </a:lnTo>
                  <a:lnTo>
                    <a:pt x="27315" y="44042"/>
                  </a:lnTo>
                  <a:lnTo>
                    <a:pt x="27424" y="43987"/>
                  </a:lnTo>
                  <a:lnTo>
                    <a:pt x="27641" y="43987"/>
                  </a:lnTo>
                  <a:lnTo>
                    <a:pt x="27804" y="44096"/>
                  </a:lnTo>
                  <a:lnTo>
                    <a:pt x="27967" y="44259"/>
                  </a:lnTo>
                  <a:lnTo>
                    <a:pt x="28564" y="44585"/>
                  </a:lnTo>
                  <a:lnTo>
                    <a:pt x="29107" y="44911"/>
                  </a:lnTo>
                  <a:lnTo>
                    <a:pt x="29705" y="45074"/>
                  </a:lnTo>
                  <a:lnTo>
                    <a:pt x="30030" y="45128"/>
                  </a:lnTo>
                  <a:lnTo>
                    <a:pt x="30356" y="45128"/>
                  </a:lnTo>
                  <a:lnTo>
                    <a:pt x="30954" y="45074"/>
                  </a:lnTo>
                  <a:lnTo>
                    <a:pt x="31605" y="45019"/>
                  </a:lnTo>
                  <a:lnTo>
                    <a:pt x="31877" y="45019"/>
                  </a:lnTo>
                  <a:lnTo>
                    <a:pt x="32203" y="45074"/>
                  </a:lnTo>
                  <a:lnTo>
                    <a:pt x="32474" y="45182"/>
                  </a:lnTo>
                  <a:lnTo>
                    <a:pt x="32746" y="45345"/>
                  </a:lnTo>
                  <a:lnTo>
                    <a:pt x="32909" y="45454"/>
                  </a:lnTo>
                  <a:lnTo>
                    <a:pt x="33126" y="45399"/>
                  </a:lnTo>
                  <a:lnTo>
                    <a:pt x="33289" y="45345"/>
                  </a:lnTo>
                  <a:lnTo>
                    <a:pt x="33506" y="45182"/>
                  </a:lnTo>
                  <a:lnTo>
                    <a:pt x="33723" y="45074"/>
                  </a:lnTo>
                  <a:lnTo>
                    <a:pt x="33940" y="44965"/>
                  </a:lnTo>
                  <a:lnTo>
                    <a:pt x="34158" y="44911"/>
                  </a:lnTo>
                  <a:lnTo>
                    <a:pt x="34375" y="44856"/>
                  </a:lnTo>
                  <a:lnTo>
                    <a:pt x="34592" y="44911"/>
                  </a:lnTo>
                  <a:lnTo>
                    <a:pt x="34809" y="44965"/>
                  </a:lnTo>
                  <a:lnTo>
                    <a:pt x="35298" y="45128"/>
                  </a:lnTo>
                  <a:lnTo>
                    <a:pt x="35624" y="45291"/>
                  </a:lnTo>
                  <a:lnTo>
                    <a:pt x="36004" y="45399"/>
                  </a:lnTo>
                  <a:lnTo>
                    <a:pt x="36167" y="45345"/>
                  </a:lnTo>
                  <a:lnTo>
                    <a:pt x="36330" y="45345"/>
                  </a:lnTo>
                  <a:lnTo>
                    <a:pt x="36547" y="45236"/>
                  </a:lnTo>
                  <a:lnTo>
                    <a:pt x="36710" y="45128"/>
                  </a:lnTo>
                  <a:lnTo>
                    <a:pt x="37090" y="44911"/>
                  </a:lnTo>
                  <a:lnTo>
                    <a:pt x="37470" y="44856"/>
                  </a:lnTo>
                  <a:lnTo>
                    <a:pt x="37905" y="44856"/>
                  </a:lnTo>
                  <a:lnTo>
                    <a:pt x="38339" y="44911"/>
                  </a:lnTo>
                  <a:lnTo>
                    <a:pt x="39045" y="45074"/>
                  </a:lnTo>
                  <a:lnTo>
                    <a:pt x="39751" y="45128"/>
                  </a:lnTo>
                  <a:lnTo>
                    <a:pt x="40457" y="45128"/>
                  </a:lnTo>
                  <a:lnTo>
                    <a:pt x="41163" y="45074"/>
                  </a:lnTo>
                  <a:lnTo>
                    <a:pt x="42629" y="44856"/>
                  </a:lnTo>
                  <a:lnTo>
                    <a:pt x="44041" y="44693"/>
                  </a:lnTo>
                  <a:lnTo>
                    <a:pt x="44258" y="44639"/>
                  </a:lnTo>
                  <a:lnTo>
                    <a:pt x="44421" y="44531"/>
                  </a:lnTo>
                  <a:lnTo>
                    <a:pt x="44584" y="44422"/>
                  </a:lnTo>
                  <a:lnTo>
                    <a:pt x="44747" y="44205"/>
                  </a:lnTo>
                  <a:lnTo>
                    <a:pt x="45018" y="43553"/>
                  </a:lnTo>
                  <a:lnTo>
                    <a:pt x="45127" y="43390"/>
                  </a:lnTo>
                  <a:lnTo>
                    <a:pt x="45236" y="43282"/>
                  </a:lnTo>
                  <a:lnTo>
                    <a:pt x="45453" y="43227"/>
                  </a:lnTo>
                  <a:lnTo>
                    <a:pt x="45616" y="43227"/>
                  </a:lnTo>
                  <a:lnTo>
                    <a:pt x="46267" y="43336"/>
                  </a:lnTo>
                  <a:lnTo>
                    <a:pt x="46648" y="43390"/>
                  </a:lnTo>
                  <a:lnTo>
                    <a:pt x="46973" y="43390"/>
                  </a:lnTo>
                  <a:lnTo>
                    <a:pt x="47136" y="43336"/>
                  </a:lnTo>
                  <a:lnTo>
                    <a:pt x="47245" y="43282"/>
                  </a:lnTo>
                  <a:lnTo>
                    <a:pt x="47354" y="43173"/>
                  </a:lnTo>
                  <a:lnTo>
                    <a:pt x="47408" y="43064"/>
                  </a:lnTo>
                  <a:lnTo>
                    <a:pt x="47571" y="42684"/>
                  </a:lnTo>
                  <a:lnTo>
                    <a:pt x="47734" y="42413"/>
                  </a:lnTo>
                  <a:lnTo>
                    <a:pt x="47951" y="42141"/>
                  </a:lnTo>
                  <a:lnTo>
                    <a:pt x="48168" y="41978"/>
                  </a:lnTo>
                  <a:lnTo>
                    <a:pt x="48711" y="41652"/>
                  </a:lnTo>
                  <a:lnTo>
                    <a:pt x="49309" y="41381"/>
                  </a:lnTo>
                  <a:lnTo>
                    <a:pt x="49634" y="41272"/>
                  </a:lnTo>
                  <a:lnTo>
                    <a:pt x="49960" y="41164"/>
                  </a:lnTo>
                  <a:lnTo>
                    <a:pt x="50666" y="41055"/>
                  </a:lnTo>
                  <a:lnTo>
                    <a:pt x="50992" y="40946"/>
                  </a:lnTo>
                  <a:lnTo>
                    <a:pt x="51318" y="40784"/>
                  </a:lnTo>
                  <a:lnTo>
                    <a:pt x="51589" y="40621"/>
                  </a:lnTo>
                  <a:lnTo>
                    <a:pt x="51861" y="40403"/>
                  </a:lnTo>
                  <a:lnTo>
                    <a:pt x="52024" y="40295"/>
                  </a:lnTo>
                  <a:lnTo>
                    <a:pt x="52187" y="40295"/>
                  </a:lnTo>
                  <a:lnTo>
                    <a:pt x="52621" y="40240"/>
                  </a:lnTo>
                  <a:lnTo>
                    <a:pt x="53001" y="40240"/>
                  </a:lnTo>
                  <a:lnTo>
                    <a:pt x="53164" y="40132"/>
                  </a:lnTo>
                  <a:lnTo>
                    <a:pt x="53327" y="40023"/>
                  </a:lnTo>
                  <a:lnTo>
                    <a:pt x="53761" y="39643"/>
                  </a:lnTo>
                  <a:lnTo>
                    <a:pt x="54196" y="39317"/>
                  </a:lnTo>
                  <a:lnTo>
                    <a:pt x="55119" y="38720"/>
                  </a:lnTo>
                  <a:lnTo>
                    <a:pt x="56097" y="38123"/>
                  </a:lnTo>
                  <a:lnTo>
                    <a:pt x="56531" y="37797"/>
                  </a:lnTo>
                  <a:lnTo>
                    <a:pt x="57020" y="37471"/>
                  </a:lnTo>
                  <a:lnTo>
                    <a:pt x="57508" y="37037"/>
                  </a:lnTo>
                  <a:lnTo>
                    <a:pt x="58052" y="36602"/>
                  </a:lnTo>
                  <a:lnTo>
                    <a:pt x="58323" y="36439"/>
                  </a:lnTo>
                  <a:lnTo>
                    <a:pt x="58595" y="36276"/>
                  </a:lnTo>
                  <a:lnTo>
                    <a:pt x="58920" y="36168"/>
                  </a:lnTo>
                  <a:lnTo>
                    <a:pt x="59301" y="36113"/>
                  </a:lnTo>
                  <a:lnTo>
                    <a:pt x="59463" y="36113"/>
                  </a:lnTo>
                  <a:lnTo>
                    <a:pt x="59572" y="36005"/>
                  </a:lnTo>
                  <a:lnTo>
                    <a:pt x="59681" y="35896"/>
                  </a:lnTo>
                  <a:lnTo>
                    <a:pt x="59735" y="35733"/>
                  </a:lnTo>
                  <a:lnTo>
                    <a:pt x="60061" y="35299"/>
                  </a:lnTo>
                  <a:lnTo>
                    <a:pt x="60387" y="34919"/>
                  </a:lnTo>
                  <a:lnTo>
                    <a:pt x="60821" y="34647"/>
                  </a:lnTo>
                  <a:lnTo>
                    <a:pt x="61256" y="34376"/>
                  </a:lnTo>
                  <a:lnTo>
                    <a:pt x="61527" y="34213"/>
                  </a:lnTo>
                  <a:lnTo>
                    <a:pt x="61799" y="33995"/>
                  </a:lnTo>
                  <a:lnTo>
                    <a:pt x="61853" y="33887"/>
                  </a:lnTo>
                  <a:lnTo>
                    <a:pt x="61907" y="33724"/>
                  </a:lnTo>
                  <a:lnTo>
                    <a:pt x="61907" y="33561"/>
                  </a:lnTo>
                  <a:lnTo>
                    <a:pt x="61799" y="33344"/>
                  </a:lnTo>
                  <a:lnTo>
                    <a:pt x="61799" y="33235"/>
                  </a:lnTo>
                  <a:lnTo>
                    <a:pt x="61799" y="33127"/>
                  </a:lnTo>
                  <a:lnTo>
                    <a:pt x="61907" y="32909"/>
                  </a:lnTo>
                  <a:lnTo>
                    <a:pt x="62124" y="32801"/>
                  </a:lnTo>
                  <a:lnTo>
                    <a:pt x="62287" y="32638"/>
                  </a:lnTo>
                  <a:lnTo>
                    <a:pt x="63156" y="32041"/>
                  </a:lnTo>
                  <a:lnTo>
                    <a:pt x="63916" y="31389"/>
                  </a:lnTo>
                  <a:lnTo>
                    <a:pt x="64622" y="30683"/>
                  </a:lnTo>
                  <a:lnTo>
                    <a:pt x="65328" y="29977"/>
                  </a:lnTo>
                  <a:lnTo>
                    <a:pt x="65654" y="29543"/>
                  </a:lnTo>
                  <a:lnTo>
                    <a:pt x="65980" y="29108"/>
                  </a:lnTo>
                  <a:lnTo>
                    <a:pt x="66197" y="28945"/>
                  </a:lnTo>
                  <a:lnTo>
                    <a:pt x="66414" y="28782"/>
                  </a:lnTo>
                  <a:lnTo>
                    <a:pt x="66686" y="28674"/>
                  </a:lnTo>
                  <a:lnTo>
                    <a:pt x="66957" y="28619"/>
                  </a:lnTo>
                  <a:lnTo>
                    <a:pt x="67120" y="28511"/>
                  </a:lnTo>
                  <a:lnTo>
                    <a:pt x="67175" y="28402"/>
                  </a:lnTo>
                  <a:lnTo>
                    <a:pt x="67175" y="28348"/>
                  </a:lnTo>
                  <a:lnTo>
                    <a:pt x="67175" y="27968"/>
                  </a:lnTo>
                  <a:lnTo>
                    <a:pt x="67229" y="27750"/>
                  </a:lnTo>
                  <a:lnTo>
                    <a:pt x="67283" y="27533"/>
                  </a:lnTo>
                  <a:lnTo>
                    <a:pt x="67446" y="27370"/>
                  </a:lnTo>
                  <a:lnTo>
                    <a:pt x="67663" y="27262"/>
                  </a:lnTo>
                  <a:lnTo>
                    <a:pt x="67881" y="27207"/>
                  </a:lnTo>
                  <a:lnTo>
                    <a:pt x="68424" y="27099"/>
                  </a:lnTo>
                  <a:lnTo>
                    <a:pt x="68641" y="26990"/>
                  </a:lnTo>
                  <a:lnTo>
                    <a:pt x="68750" y="26882"/>
                  </a:lnTo>
                  <a:lnTo>
                    <a:pt x="68750" y="26773"/>
                  </a:lnTo>
                  <a:lnTo>
                    <a:pt x="68750" y="26664"/>
                  </a:lnTo>
                  <a:lnTo>
                    <a:pt x="68587" y="26447"/>
                  </a:lnTo>
                  <a:lnTo>
                    <a:pt x="68478" y="26339"/>
                  </a:lnTo>
                  <a:lnTo>
                    <a:pt x="68424" y="26176"/>
                  </a:lnTo>
                  <a:lnTo>
                    <a:pt x="68424" y="26067"/>
                  </a:lnTo>
                  <a:lnTo>
                    <a:pt x="68478" y="25958"/>
                  </a:lnTo>
                  <a:lnTo>
                    <a:pt x="68587" y="25741"/>
                  </a:lnTo>
                  <a:lnTo>
                    <a:pt x="68804" y="25633"/>
                  </a:lnTo>
                  <a:lnTo>
                    <a:pt x="69075" y="25524"/>
                  </a:lnTo>
                  <a:lnTo>
                    <a:pt x="69293" y="25415"/>
                  </a:lnTo>
                  <a:lnTo>
                    <a:pt x="69455" y="25252"/>
                  </a:lnTo>
                  <a:lnTo>
                    <a:pt x="69618" y="25090"/>
                  </a:lnTo>
                  <a:lnTo>
                    <a:pt x="69944" y="24655"/>
                  </a:lnTo>
                  <a:lnTo>
                    <a:pt x="70216" y="24275"/>
                  </a:lnTo>
                  <a:lnTo>
                    <a:pt x="70596" y="23786"/>
                  </a:lnTo>
                  <a:lnTo>
                    <a:pt x="70867" y="23623"/>
                  </a:lnTo>
                  <a:lnTo>
                    <a:pt x="71139" y="23460"/>
                  </a:lnTo>
                  <a:lnTo>
                    <a:pt x="71139" y="23623"/>
                  </a:lnTo>
                  <a:lnTo>
                    <a:pt x="71139" y="23786"/>
                  </a:lnTo>
                  <a:lnTo>
                    <a:pt x="70976" y="24112"/>
                  </a:lnTo>
                  <a:lnTo>
                    <a:pt x="70976" y="24275"/>
                  </a:lnTo>
                  <a:lnTo>
                    <a:pt x="70976" y="24438"/>
                  </a:lnTo>
                  <a:lnTo>
                    <a:pt x="70976" y="24601"/>
                  </a:lnTo>
                  <a:lnTo>
                    <a:pt x="71139" y="24818"/>
                  </a:lnTo>
                  <a:lnTo>
                    <a:pt x="71519" y="24058"/>
                  </a:lnTo>
                  <a:lnTo>
                    <a:pt x="71953" y="23352"/>
                  </a:lnTo>
                  <a:lnTo>
                    <a:pt x="72388" y="22646"/>
                  </a:lnTo>
                  <a:lnTo>
                    <a:pt x="72822" y="21994"/>
                  </a:lnTo>
                  <a:lnTo>
                    <a:pt x="73365" y="20854"/>
                  </a:lnTo>
                  <a:lnTo>
                    <a:pt x="73854" y="19659"/>
                  </a:lnTo>
                  <a:lnTo>
                    <a:pt x="74289" y="18464"/>
                  </a:lnTo>
                  <a:lnTo>
                    <a:pt x="74669" y="17270"/>
                  </a:lnTo>
                  <a:lnTo>
                    <a:pt x="74832" y="16401"/>
                  </a:lnTo>
                  <a:lnTo>
                    <a:pt x="74995" y="15586"/>
                  </a:lnTo>
                  <a:lnTo>
                    <a:pt x="75157" y="15206"/>
                  </a:lnTo>
                  <a:lnTo>
                    <a:pt x="75320" y="14826"/>
                  </a:lnTo>
                  <a:lnTo>
                    <a:pt x="75592" y="14446"/>
                  </a:lnTo>
                  <a:lnTo>
                    <a:pt x="75918" y="14120"/>
                  </a:lnTo>
                  <a:lnTo>
                    <a:pt x="76026" y="14011"/>
                  </a:lnTo>
                  <a:lnTo>
                    <a:pt x="76081" y="13849"/>
                  </a:lnTo>
                  <a:lnTo>
                    <a:pt x="76135" y="13686"/>
                  </a:lnTo>
                  <a:lnTo>
                    <a:pt x="76135" y="13523"/>
                  </a:lnTo>
                  <a:lnTo>
                    <a:pt x="76135" y="13360"/>
                  </a:lnTo>
                  <a:lnTo>
                    <a:pt x="76081" y="13197"/>
                  </a:lnTo>
                  <a:lnTo>
                    <a:pt x="75972" y="13034"/>
                  </a:lnTo>
                  <a:lnTo>
                    <a:pt x="75809" y="12871"/>
                  </a:lnTo>
                  <a:lnTo>
                    <a:pt x="75592" y="13251"/>
                  </a:lnTo>
                  <a:lnTo>
                    <a:pt x="75429" y="13577"/>
                  </a:lnTo>
                  <a:lnTo>
                    <a:pt x="75320" y="13686"/>
                  </a:lnTo>
                  <a:lnTo>
                    <a:pt x="75212" y="13740"/>
                  </a:lnTo>
                  <a:lnTo>
                    <a:pt x="75103" y="13740"/>
                  </a:lnTo>
                  <a:lnTo>
                    <a:pt x="74995" y="13686"/>
                  </a:lnTo>
                  <a:lnTo>
                    <a:pt x="74886" y="13577"/>
                  </a:lnTo>
                  <a:lnTo>
                    <a:pt x="74886" y="13523"/>
                  </a:lnTo>
                  <a:lnTo>
                    <a:pt x="74886" y="13305"/>
                  </a:lnTo>
                  <a:lnTo>
                    <a:pt x="74940" y="13143"/>
                  </a:lnTo>
                  <a:lnTo>
                    <a:pt x="75049" y="12980"/>
                  </a:lnTo>
                  <a:lnTo>
                    <a:pt x="75429" y="12708"/>
                  </a:lnTo>
                  <a:lnTo>
                    <a:pt x="75700" y="12437"/>
                  </a:lnTo>
                  <a:lnTo>
                    <a:pt x="75918" y="12056"/>
                  </a:lnTo>
                  <a:lnTo>
                    <a:pt x="76081" y="11731"/>
                  </a:lnTo>
                  <a:lnTo>
                    <a:pt x="76352" y="10970"/>
                  </a:lnTo>
                  <a:lnTo>
                    <a:pt x="76624" y="10210"/>
                  </a:lnTo>
                  <a:lnTo>
                    <a:pt x="77221" y="8635"/>
                  </a:lnTo>
                  <a:lnTo>
                    <a:pt x="77710" y="7006"/>
                  </a:lnTo>
                  <a:lnTo>
                    <a:pt x="77927" y="6192"/>
                  </a:lnTo>
                  <a:lnTo>
                    <a:pt x="78144" y="5377"/>
                  </a:lnTo>
                  <a:lnTo>
                    <a:pt x="78253" y="4562"/>
                  </a:lnTo>
                  <a:lnTo>
                    <a:pt x="78416" y="3694"/>
                  </a:lnTo>
                  <a:lnTo>
                    <a:pt x="78416" y="3042"/>
                  </a:lnTo>
                  <a:lnTo>
                    <a:pt x="78470" y="2445"/>
                  </a:lnTo>
                  <a:lnTo>
                    <a:pt x="78416" y="1141"/>
                  </a:lnTo>
                  <a:lnTo>
                    <a:pt x="78361" y="815"/>
                  </a:lnTo>
                  <a:lnTo>
                    <a:pt x="78253" y="598"/>
                  </a:lnTo>
                  <a:lnTo>
                    <a:pt x="78090" y="381"/>
                  </a:lnTo>
                  <a:lnTo>
                    <a:pt x="77818" y="272"/>
                  </a:lnTo>
                  <a:lnTo>
                    <a:pt x="77655" y="218"/>
                  </a:lnTo>
                  <a:lnTo>
                    <a:pt x="77493" y="218"/>
                  </a:lnTo>
                  <a:lnTo>
                    <a:pt x="77275" y="272"/>
                  </a:lnTo>
                  <a:lnTo>
                    <a:pt x="77004" y="435"/>
                  </a:lnTo>
                  <a:lnTo>
                    <a:pt x="76787" y="653"/>
                  </a:lnTo>
                  <a:lnTo>
                    <a:pt x="76406" y="1141"/>
                  </a:lnTo>
                  <a:lnTo>
                    <a:pt x="76081" y="1684"/>
                  </a:lnTo>
                  <a:lnTo>
                    <a:pt x="75809" y="2282"/>
                  </a:lnTo>
                  <a:lnTo>
                    <a:pt x="75646" y="2879"/>
                  </a:lnTo>
                  <a:lnTo>
                    <a:pt x="75103" y="5160"/>
                  </a:lnTo>
                  <a:lnTo>
                    <a:pt x="74506" y="7386"/>
                  </a:lnTo>
                  <a:lnTo>
                    <a:pt x="74180" y="8472"/>
                  </a:lnTo>
                  <a:lnTo>
                    <a:pt x="73800" y="9558"/>
                  </a:lnTo>
                  <a:lnTo>
                    <a:pt x="73420" y="10645"/>
                  </a:lnTo>
                  <a:lnTo>
                    <a:pt x="72985" y="11731"/>
                  </a:lnTo>
                  <a:lnTo>
                    <a:pt x="72334" y="13088"/>
                  </a:lnTo>
                  <a:lnTo>
                    <a:pt x="72062" y="13740"/>
                  </a:lnTo>
                  <a:lnTo>
                    <a:pt x="71845" y="14446"/>
                  </a:lnTo>
                  <a:lnTo>
                    <a:pt x="71736" y="14935"/>
                  </a:lnTo>
                  <a:lnTo>
                    <a:pt x="71519" y="15423"/>
                  </a:lnTo>
                  <a:lnTo>
                    <a:pt x="71302" y="15858"/>
                  </a:lnTo>
                  <a:lnTo>
                    <a:pt x="71030" y="16292"/>
                  </a:lnTo>
                  <a:lnTo>
                    <a:pt x="70379" y="17215"/>
                  </a:lnTo>
                  <a:lnTo>
                    <a:pt x="69781" y="18139"/>
                  </a:lnTo>
                  <a:lnTo>
                    <a:pt x="69238" y="19170"/>
                  </a:lnTo>
                  <a:lnTo>
                    <a:pt x="68750" y="20148"/>
                  </a:lnTo>
                  <a:lnTo>
                    <a:pt x="68206" y="21397"/>
                  </a:lnTo>
                  <a:lnTo>
                    <a:pt x="67555" y="22646"/>
                  </a:lnTo>
                  <a:lnTo>
                    <a:pt x="66849" y="23786"/>
                  </a:lnTo>
                  <a:lnTo>
                    <a:pt x="66089" y="24981"/>
                  </a:lnTo>
                  <a:lnTo>
                    <a:pt x="65600" y="25633"/>
                  </a:lnTo>
                  <a:lnTo>
                    <a:pt x="65057" y="26284"/>
                  </a:lnTo>
                  <a:lnTo>
                    <a:pt x="64514" y="26936"/>
                  </a:lnTo>
                  <a:lnTo>
                    <a:pt x="64297" y="27262"/>
                  </a:lnTo>
                  <a:lnTo>
                    <a:pt x="64134" y="27588"/>
                  </a:lnTo>
                  <a:lnTo>
                    <a:pt x="63971" y="27913"/>
                  </a:lnTo>
                  <a:lnTo>
                    <a:pt x="63754" y="28185"/>
                  </a:lnTo>
                  <a:lnTo>
                    <a:pt x="63591" y="28402"/>
                  </a:lnTo>
                  <a:lnTo>
                    <a:pt x="63373" y="28511"/>
                  </a:lnTo>
                  <a:lnTo>
                    <a:pt x="63156" y="28674"/>
                  </a:lnTo>
                  <a:lnTo>
                    <a:pt x="62939" y="28728"/>
                  </a:lnTo>
                  <a:lnTo>
                    <a:pt x="62342" y="28837"/>
                  </a:lnTo>
                  <a:lnTo>
                    <a:pt x="62124" y="28891"/>
                  </a:lnTo>
                  <a:lnTo>
                    <a:pt x="62016" y="28945"/>
                  </a:lnTo>
                  <a:lnTo>
                    <a:pt x="61961" y="29108"/>
                  </a:lnTo>
                  <a:lnTo>
                    <a:pt x="62287" y="29543"/>
                  </a:lnTo>
                  <a:lnTo>
                    <a:pt x="62396" y="29705"/>
                  </a:lnTo>
                  <a:lnTo>
                    <a:pt x="62396" y="29868"/>
                  </a:lnTo>
                  <a:lnTo>
                    <a:pt x="62342" y="29977"/>
                  </a:lnTo>
                  <a:lnTo>
                    <a:pt x="62233" y="30031"/>
                  </a:lnTo>
                  <a:lnTo>
                    <a:pt x="61799" y="30248"/>
                  </a:lnTo>
                  <a:lnTo>
                    <a:pt x="61581" y="30357"/>
                  </a:lnTo>
                  <a:lnTo>
                    <a:pt x="61310" y="30520"/>
                  </a:lnTo>
                  <a:lnTo>
                    <a:pt x="60930" y="30846"/>
                  </a:lnTo>
                  <a:lnTo>
                    <a:pt x="60712" y="31009"/>
                  </a:lnTo>
                  <a:lnTo>
                    <a:pt x="60495" y="31172"/>
                  </a:lnTo>
                  <a:lnTo>
                    <a:pt x="60224" y="31226"/>
                  </a:lnTo>
                  <a:lnTo>
                    <a:pt x="59844" y="31226"/>
                  </a:lnTo>
                  <a:lnTo>
                    <a:pt x="59789" y="31280"/>
                  </a:lnTo>
                  <a:lnTo>
                    <a:pt x="59735" y="31443"/>
                  </a:lnTo>
                  <a:lnTo>
                    <a:pt x="59681" y="31769"/>
                  </a:lnTo>
                  <a:lnTo>
                    <a:pt x="59301" y="32041"/>
                  </a:lnTo>
                  <a:lnTo>
                    <a:pt x="58920" y="32366"/>
                  </a:lnTo>
                  <a:lnTo>
                    <a:pt x="58269" y="33072"/>
                  </a:lnTo>
                  <a:lnTo>
                    <a:pt x="57617" y="33724"/>
                  </a:lnTo>
                  <a:lnTo>
                    <a:pt x="56965" y="34376"/>
                  </a:lnTo>
                  <a:lnTo>
                    <a:pt x="56640" y="34701"/>
                  </a:lnTo>
                  <a:lnTo>
                    <a:pt x="56259" y="34919"/>
                  </a:lnTo>
                  <a:lnTo>
                    <a:pt x="55825" y="35136"/>
                  </a:lnTo>
                  <a:lnTo>
                    <a:pt x="55391" y="35299"/>
                  </a:lnTo>
                  <a:lnTo>
                    <a:pt x="55228" y="35353"/>
                  </a:lnTo>
                  <a:lnTo>
                    <a:pt x="55065" y="35462"/>
                  </a:lnTo>
                  <a:lnTo>
                    <a:pt x="54793" y="35788"/>
                  </a:lnTo>
                  <a:lnTo>
                    <a:pt x="54630" y="35950"/>
                  </a:lnTo>
                  <a:lnTo>
                    <a:pt x="54413" y="36113"/>
                  </a:lnTo>
                  <a:lnTo>
                    <a:pt x="54033" y="36331"/>
                  </a:lnTo>
                  <a:lnTo>
                    <a:pt x="53599" y="36602"/>
                  </a:lnTo>
                  <a:lnTo>
                    <a:pt x="53164" y="36819"/>
                  </a:lnTo>
                  <a:lnTo>
                    <a:pt x="52295" y="37254"/>
                  </a:lnTo>
                  <a:lnTo>
                    <a:pt x="51372" y="37580"/>
                  </a:lnTo>
                  <a:lnTo>
                    <a:pt x="50503" y="37851"/>
                  </a:lnTo>
                  <a:lnTo>
                    <a:pt x="49906" y="38068"/>
                  </a:lnTo>
                  <a:lnTo>
                    <a:pt x="49363" y="38340"/>
                  </a:lnTo>
                  <a:lnTo>
                    <a:pt x="48874" y="38666"/>
                  </a:lnTo>
                  <a:lnTo>
                    <a:pt x="48440" y="39100"/>
                  </a:lnTo>
                  <a:lnTo>
                    <a:pt x="47951" y="39535"/>
                  </a:lnTo>
                  <a:lnTo>
                    <a:pt x="47408" y="39860"/>
                  </a:lnTo>
                  <a:lnTo>
                    <a:pt x="47136" y="39969"/>
                  </a:lnTo>
                  <a:lnTo>
                    <a:pt x="46865" y="40078"/>
                  </a:lnTo>
                  <a:lnTo>
                    <a:pt x="46539" y="40078"/>
                  </a:lnTo>
                  <a:lnTo>
                    <a:pt x="46213" y="40132"/>
                  </a:lnTo>
                  <a:lnTo>
                    <a:pt x="45616" y="40132"/>
                  </a:lnTo>
                  <a:lnTo>
                    <a:pt x="45073" y="40295"/>
                  </a:lnTo>
                  <a:lnTo>
                    <a:pt x="44801" y="40458"/>
                  </a:lnTo>
                  <a:lnTo>
                    <a:pt x="44584" y="40621"/>
                  </a:lnTo>
                  <a:lnTo>
                    <a:pt x="44367" y="40784"/>
                  </a:lnTo>
                  <a:lnTo>
                    <a:pt x="44150" y="41001"/>
                  </a:lnTo>
                  <a:lnTo>
                    <a:pt x="43932" y="41327"/>
                  </a:lnTo>
                  <a:lnTo>
                    <a:pt x="43769" y="41381"/>
                  </a:lnTo>
                  <a:lnTo>
                    <a:pt x="43661" y="41435"/>
                  </a:lnTo>
                  <a:lnTo>
                    <a:pt x="43498" y="41489"/>
                  </a:lnTo>
                  <a:lnTo>
                    <a:pt x="43389" y="41435"/>
                  </a:lnTo>
                  <a:lnTo>
                    <a:pt x="43064" y="41327"/>
                  </a:lnTo>
                  <a:lnTo>
                    <a:pt x="42629" y="41164"/>
                  </a:lnTo>
                  <a:lnTo>
                    <a:pt x="42249" y="41055"/>
                  </a:lnTo>
                  <a:lnTo>
                    <a:pt x="41869" y="41001"/>
                  </a:lnTo>
                  <a:lnTo>
                    <a:pt x="41489" y="41001"/>
                  </a:lnTo>
                  <a:lnTo>
                    <a:pt x="41109" y="41055"/>
                  </a:lnTo>
                  <a:lnTo>
                    <a:pt x="40728" y="41164"/>
                  </a:lnTo>
                  <a:lnTo>
                    <a:pt x="40348" y="41327"/>
                  </a:lnTo>
                  <a:lnTo>
                    <a:pt x="39968" y="41489"/>
                  </a:lnTo>
                  <a:lnTo>
                    <a:pt x="39642" y="41707"/>
                  </a:lnTo>
                  <a:lnTo>
                    <a:pt x="39317" y="41815"/>
                  </a:lnTo>
                  <a:lnTo>
                    <a:pt x="38991" y="41870"/>
                  </a:lnTo>
                  <a:lnTo>
                    <a:pt x="38665" y="41815"/>
                  </a:lnTo>
                  <a:lnTo>
                    <a:pt x="38230" y="41761"/>
                  </a:lnTo>
                  <a:lnTo>
                    <a:pt x="37905" y="41707"/>
                  </a:lnTo>
                  <a:lnTo>
                    <a:pt x="37524" y="41761"/>
                  </a:lnTo>
                  <a:lnTo>
                    <a:pt x="37144" y="41924"/>
                  </a:lnTo>
                  <a:lnTo>
                    <a:pt x="36764" y="42033"/>
                  </a:lnTo>
                  <a:lnTo>
                    <a:pt x="36601" y="42033"/>
                  </a:lnTo>
                  <a:lnTo>
                    <a:pt x="36384" y="41978"/>
                  </a:lnTo>
                  <a:lnTo>
                    <a:pt x="35624" y="41761"/>
                  </a:lnTo>
                  <a:lnTo>
                    <a:pt x="34809" y="41598"/>
                  </a:lnTo>
                  <a:lnTo>
                    <a:pt x="34049" y="41489"/>
                  </a:lnTo>
                  <a:lnTo>
                    <a:pt x="33234" y="41435"/>
                  </a:lnTo>
                  <a:lnTo>
                    <a:pt x="31605" y="41327"/>
                  </a:lnTo>
                  <a:lnTo>
                    <a:pt x="30791" y="41272"/>
                  </a:lnTo>
                  <a:lnTo>
                    <a:pt x="29976" y="41109"/>
                  </a:lnTo>
                  <a:lnTo>
                    <a:pt x="27424" y="40675"/>
                  </a:lnTo>
                  <a:lnTo>
                    <a:pt x="26121" y="40458"/>
                  </a:lnTo>
                  <a:lnTo>
                    <a:pt x="24817" y="40295"/>
                  </a:lnTo>
                  <a:lnTo>
                    <a:pt x="24220" y="40186"/>
                  </a:lnTo>
                  <a:lnTo>
                    <a:pt x="23623" y="40023"/>
                  </a:lnTo>
                  <a:lnTo>
                    <a:pt x="22482" y="39589"/>
                  </a:lnTo>
                  <a:lnTo>
                    <a:pt x="21939" y="39372"/>
                  </a:lnTo>
                  <a:lnTo>
                    <a:pt x="21342" y="39209"/>
                  </a:lnTo>
                  <a:lnTo>
                    <a:pt x="20744" y="39100"/>
                  </a:lnTo>
                  <a:lnTo>
                    <a:pt x="20147" y="39046"/>
                  </a:lnTo>
                  <a:lnTo>
                    <a:pt x="20038" y="39046"/>
                  </a:lnTo>
                  <a:lnTo>
                    <a:pt x="19930" y="38937"/>
                  </a:lnTo>
                  <a:lnTo>
                    <a:pt x="19767" y="38774"/>
                  </a:lnTo>
                  <a:lnTo>
                    <a:pt x="19495" y="38503"/>
                  </a:lnTo>
                  <a:lnTo>
                    <a:pt x="19224" y="38231"/>
                  </a:lnTo>
                  <a:lnTo>
                    <a:pt x="18898" y="38014"/>
                  </a:lnTo>
                  <a:lnTo>
                    <a:pt x="18627" y="37851"/>
                  </a:lnTo>
                  <a:lnTo>
                    <a:pt x="18246" y="37742"/>
                  </a:lnTo>
                  <a:lnTo>
                    <a:pt x="17921" y="37688"/>
                  </a:lnTo>
                  <a:lnTo>
                    <a:pt x="17486" y="37688"/>
                  </a:lnTo>
                  <a:lnTo>
                    <a:pt x="17106" y="37742"/>
                  </a:lnTo>
                  <a:lnTo>
                    <a:pt x="17160" y="37362"/>
                  </a:lnTo>
                  <a:lnTo>
                    <a:pt x="17215" y="37091"/>
                  </a:lnTo>
                  <a:lnTo>
                    <a:pt x="17160" y="36928"/>
                  </a:lnTo>
                  <a:lnTo>
                    <a:pt x="17160" y="36765"/>
                  </a:lnTo>
                  <a:lnTo>
                    <a:pt x="17052" y="36656"/>
                  </a:lnTo>
                  <a:lnTo>
                    <a:pt x="16889" y="36548"/>
                  </a:lnTo>
                  <a:lnTo>
                    <a:pt x="16454" y="36276"/>
                  </a:lnTo>
                  <a:lnTo>
                    <a:pt x="16074" y="35950"/>
                  </a:lnTo>
                  <a:lnTo>
                    <a:pt x="15694" y="35625"/>
                  </a:lnTo>
                  <a:lnTo>
                    <a:pt x="15368" y="35299"/>
                  </a:lnTo>
                  <a:lnTo>
                    <a:pt x="14717" y="34539"/>
                  </a:lnTo>
                  <a:lnTo>
                    <a:pt x="14174" y="33724"/>
                  </a:lnTo>
                  <a:lnTo>
                    <a:pt x="13848" y="33290"/>
                  </a:lnTo>
                  <a:lnTo>
                    <a:pt x="13576" y="32964"/>
                  </a:lnTo>
                  <a:lnTo>
                    <a:pt x="12925" y="32203"/>
                  </a:lnTo>
                  <a:lnTo>
                    <a:pt x="12762" y="32041"/>
                  </a:lnTo>
                  <a:lnTo>
                    <a:pt x="12599" y="31932"/>
                  </a:lnTo>
                  <a:lnTo>
                    <a:pt x="12164" y="31769"/>
                  </a:lnTo>
                  <a:lnTo>
                    <a:pt x="11730" y="31606"/>
                  </a:lnTo>
                  <a:lnTo>
                    <a:pt x="11567" y="31497"/>
                  </a:lnTo>
                  <a:lnTo>
                    <a:pt x="11404" y="31335"/>
                  </a:lnTo>
                  <a:lnTo>
                    <a:pt x="11187" y="30954"/>
                  </a:lnTo>
                  <a:lnTo>
                    <a:pt x="11024" y="30520"/>
                  </a:lnTo>
                  <a:lnTo>
                    <a:pt x="10807" y="30086"/>
                  </a:lnTo>
                  <a:lnTo>
                    <a:pt x="10644" y="29923"/>
                  </a:lnTo>
                  <a:lnTo>
                    <a:pt x="10481" y="29705"/>
                  </a:lnTo>
                  <a:lnTo>
                    <a:pt x="9938" y="29108"/>
                  </a:lnTo>
                  <a:lnTo>
                    <a:pt x="9503" y="28456"/>
                  </a:lnTo>
                  <a:lnTo>
                    <a:pt x="9123" y="27750"/>
                  </a:lnTo>
                  <a:lnTo>
                    <a:pt x="8852" y="26990"/>
                  </a:lnTo>
                  <a:lnTo>
                    <a:pt x="8689" y="26501"/>
                  </a:lnTo>
                  <a:lnTo>
                    <a:pt x="8472" y="26067"/>
                  </a:lnTo>
                  <a:lnTo>
                    <a:pt x="8091" y="25252"/>
                  </a:lnTo>
                  <a:lnTo>
                    <a:pt x="7711" y="24492"/>
                  </a:lnTo>
                  <a:lnTo>
                    <a:pt x="7440" y="23623"/>
                  </a:lnTo>
                  <a:lnTo>
                    <a:pt x="7331" y="23243"/>
                  </a:lnTo>
                  <a:lnTo>
                    <a:pt x="7223" y="22809"/>
                  </a:lnTo>
                  <a:lnTo>
                    <a:pt x="7005" y="21288"/>
                  </a:lnTo>
                  <a:lnTo>
                    <a:pt x="6625" y="19768"/>
                  </a:lnTo>
                  <a:lnTo>
                    <a:pt x="6191" y="18301"/>
                  </a:lnTo>
                  <a:lnTo>
                    <a:pt x="5648" y="16890"/>
                  </a:lnTo>
                  <a:lnTo>
                    <a:pt x="5376" y="16075"/>
                  </a:lnTo>
                  <a:lnTo>
                    <a:pt x="5159" y="15260"/>
                  </a:lnTo>
                  <a:lnTo>
                    <a:pt x="4996" y="14446"/>
                  </a:lnTo>
                  <a:lnTo>
                    <a:pt x="4833" y="13631"/>
                  </a:lnTo>
                  <a:lnTo>
                    <a:pt x="4670" y="12002"/>
                  </a:lnTo>
                  <a:lnTo>
                    <a:pt x="4507" y="10373"/>
                  </a:lnTo>
                  <a:lnTo>
                    <a:pt x="4453" y="9558"/>
                  </a:lnTo>
                  <a:lnTo>
                    <a:pt x="4344" y="8798"/>
                  </a:lnTo>
                  <a:lnTo>
                    <a:pt x="4236" y="8038"/>
                  </a:lnTo>
                  <a:lnTo>
                    <a:pt x="4073" y="7278"/>
                  </a:lnTo>
                  <a:lnTo>
                    <a:pt x="3856" y="6409"/>
                  </a:lnTo>
                  <a:lnTo>
                    <a:pt x="3693" y="5540"/>
                  </a:lnTo>
                  <a:lnTo>
                    <a:pt x="3530" y="3802"/>
                  </a:lnTo>
                  <a:lnTo>
                    <a:pt x="3421" y="3259"/>
                  </a:lnTo>
                  <a:lnTo>
                    <a:pt x="3313" y="2825"/>
                  </a:lnTo>
                  <a:lnTo>
                    <a:pt x="3150" y="2390"/>
                  </a:lnTo>
                  <a:lnTo>
                    <a:pt x="2933" y="2010"/>
                  </a:lnTo>
                  <a:lnTo>
                    <a:pt x="2715" y="1630"/>
                  </a:lnTo>
                  <a:lnTo>
                    <a:pt x="2444" y="1304"/>
                  </a:lnTo>
                  <a:lnTo>
                    <a:pt x="2118" y="978"/>
                  </a:lnTo>
                  <a:lnTo>
                    <a:pt x="1738" y="653"/>
                  </a:lnTo>
                  <a:lnTo>
                    <a:pt x="1412" y="381"/>
                  </a:lnTo>
                  <a:lnTo>
                    <a:pt x="1086" y="109"/>
                  </a:lnTo>
                  <a:lnTo>
                    <a:pt x="92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8"/>
            <p:cNvSpPr/>
            <p:nvPr/>
          </p:nvSpPr>
          <p:spPr>
            <a:xfrm>
              <a:off x="6071775" y="1467950"/>
              <a:ext cx="609575" cy="520000"/>
            </a:xfrm>
            <a:custGeom>
              <a:avLst/>
              <a:gdLst/>
              <a:ahLst/>
              <a:cxnLst/>
              <a:rect l="l" t="t" r="r" b="b"/>
              <a:pathLst>
                <a:path w="24383" h="20800" extrusionOk="0">
                  <a:moveTo>
                    <a:pt x="12164" y="2282"/>
                  </a:moveTo>
                  <a:lnTo>
                    <a:pt x="13902" y="2608"/>
                  </a:lnTo>
                  <a:lnTo>
                    <a:pt x="14771" y="2825"/>
                  </a:lnTo>
                  <a:lnTo>
                    <a:pt x="15640" y="3096"/>
                  </a:lnTo>
                  <a:lnTo>
                    <a:pt x="16454" y="3368"/>
                  </a:lnTo>
                  <a:lnTo>
                    <a:pt x="17323" y="3694"/>
                  </a:lnTo>
                  <a:lnTo>
                    <a:pt x="18138" y="4074"/>
                  </a:lnTo>
                  <a:lnTo>
                    <a:pt x="18898" y="4454"/>
                  </a:lnTo>
                  <a:lnTo>
                    <a:pt x="19387" y="4780"/>
                  </a:lnTo>
                  <a:lnTo>
                    <a:pt x="19821" y="5160"/>
                  </a:lnTo>
                  <a:lnTo>
                    <a:pt x="20201" y="5540"/>
                  </a:lnTo>
                  <a:lnTo>
                    <a:pt x="20527" y="5974"/>
                  </a:lnTo>
                  <a:lnTo>
                    <a:pt x="21179" y="6898"/>
                  </a:lnTo>
                  <a:lnTo>
                    <a:pt x="21776" y="7875"/>
                  </a:lnTo>
                  <a:lnTo>
                    <a:pt x="21831" y="7984"/>
                  </a:lnTo>
                  <a:lnTo>
                    <a:pt x="21831" y="8147"/>
                  </a:lnTo>
                  <a:lnTo>
                    <a:pt x="21722" y="8744"/>
                  </a:lnTo>
                  <a:lnTo>
                    <a:pt x="21613" y="9341"/>
                  </a:lnTo>
                  <a:lnTo>
                    <a:pt x="21613" y="9939"/>
                  </a:lnTo>
                  <a:lnTo>
                    <a:pt x="21668" y="10264"/>
                  </a:lnTo>
                  <a:lnTo>
                    <a:pt x="21776" y="10536"/>
                  </a:lnTo>
                  <a:lnTo>
                    <a:pt x="21776" y="10645"/>
                  </a:lnTo>
                  <a:lnTo>
                    <a:pt x="21668" y="10753"/>
                  </a:lnTo>
                  <a:lnTo>
                    <a:pt x="21450" y="10862"/>
                  </a:lnTo>
                  <a:lnTo>
                    <a:pt x="21233" y="11133"/>
                  </a:lnTo>
                  <a:lnTo>
                    <a:pt x="21016" y="11405"/>
                  </a:lnTo>
                  <a:lnTo>
                    <a:pt x="20690" y="12002"/>
                  </a:lnTo>
                  <a:lnTo>
                    <a:pt x="20419" y="12600"/>
                  </a:lnTo>
                  <a:lnTo>
                    <a:pt x="20093" y="13197"/>
                  </a:lnTo>
                  <a:lnTo>
                    <a:pt x="20039" y="13305"/>
                  </a:lnTo>
                  <a:lnTo>
                    <a:pt x="20039" y="13414"/>
                  </a:lnTo>
                  <a:lnTo>
                    <a:pt x="20093" y="13523"/>
                  </a:lnTo>
                  <a:lnTo>
                    <a:pt x="20201" y="13631"/>
                  </a:lnTo>
                  <a:lnTo>
                    <a:pt x="20473" y="13794"/>
                  </a:lnTo>
                  <a:lnTo>
                    <a:pt x="20582" y="13903"/>
                  </a:lnTo>
                  <a:lnTo>
                    <a:pt x="20636" y="14066"/>
                  </a:lnTo>
                  <a:lnTo>
                    <a:pt x="20582" y="14174"/>
                  </a:lnTo>
                  <a:lnTo>
                    <a:pt x="20527" y="14283"/>
                  </a:lnTo>
                  <a:lnTo>
                    <a:pt x="20364" y="14392"/>
                  </a:lnTo>
                  <a:lnTo>
                    <a:pt x="20093" y="14554"/>
                  </a:lnTo>
                  <a:lnTo>
                    <a:pt x="19713" y="14717"/>
                  </a:lnTo>
                  <a:lnTo>
                    <a:pt x="19387" y="14935"/>
                  </a:lnTo>
                  <a:lnTo>
                    <a:pt x="19115" y="15152"/>
                  </a:lnTo>
                  <a:lnTo>
                    <a:pt x="18844" y="15423"/>
                  </a:lnTo>
                  <a:lnTo>
                    <a:pt x="18518" y="15749"/>
                  </a:lnTo>
                  <a:lnTo>
                    <a:pt x="18138" y="16075"/>
                  </a:lnTo>
                  <a:lnTo>
                    <a:pt x="17758" y="16347"/>
                  </a:lnTo>
                  <a:lnTo>
                    <a:pt x="17323" y="16564"/>
                  </a:lnTo>
                  <a:lnTo>
                    <a:pt x="16835" y="16781"/>
                  </a:lnTo>
                  <a:lnTo>
                    <a:pt x="16400" y="17053"/>
                  </a:lnTo>
                  <a:lnTo>
                    <a:pt x="15803" y="17487"/>
                  </a:lnTo>
                  <a:lnTo>
                    <a:pt x="15205" y="17813"/>
                  </a:lnTo>
                  <a:lnTo>
                    <a:pt x="14554" y="18084"/>
                  </a:lnTo>
                  <a:lnTo>
                    <a:pt x="13848" y="18247"/>
                  </a:lnTo>
                  <a:lnTo>
                    <a:pt x="13196" y="18356"/>
                  </a:lnTo>
                  <a:lnTo>
                    <a:pt x="11784" y="18356"/>
                  </a:lnTo>
                  <a:lnTo>
                    <a:pt x="11133" y="18247"/>
                  </a:lnTo>
                  <a:lnTo>
                    <a:pt x="10372" y="18139"/>
                  </a:lnTo>
                  <a:lnTo>
                    <a:pt x="9666" y="17976"/>
                  </a:lnTo>
                  <a:lnTo>
                    <a:pt x="8960" y="17704"/>
                  </a:lnTo>
                  <a:lnTo>
                    <a:pt x="8309" y="17433"/>
                  </a:lnTo>
                  <a:lnTo>
                    <a:pt x="7657" y="17161"/>
                  </a:lnTo>
                  <a:lnTo>
                    <a:pt x="6951" y="16781"/>
                  </a:lnTo>
                  <a:lnTo>
                    <a:pt x="6354" y="16401"/>
                  </a:lnTo>
                  <a:lnTo>
                    <a:pt x="5756" y="15966"/>
                  </a:lnTo>
                  <a:lnTo>
                    <a:pt x="4942" y="15315"/>
                  </a:lnTo>
                  <a:lnTo>
                    <a:pt x="4670" y="15098"/>
                  </a:lnTo>
                  <a:lnTo>
                    <a:pt x="4562" y="14989"/>
                  </a:lnTo>
                  <a:lnTo>
                    <a:pt x="4507" y="14880"/>
                  </a:lnTo>
                  <a:lnTo>
                    <a:pt x="4507" y="14554"/>
                  </a:lnTo>
                  <a:lnTo>
                    <a:pt x="4453" y="14229"/>
                  </a:lnTo>
                  <a:lnTo>
                    <a:pt x="4290" y="13577"/>
                  </a:lnTo>
                  <a:lnTo>
                    <a:pt x="4127" y="12980"/>
                  </a:lnTo>
                  <a:lnTo>
                    <a:pt x="4073" y="12654"/>
                  </a:lnTo>
                  <a:lnTo>
                    <a:pt x="4019" y="12382"/>
                  </a:lnTo>
                  <a:lnTo>
                    <a:pt x="4019" y="11839"/>
                  </a:lnTo>
                  <a:lnTo>
                    <a:pt x="3964" y="11351"/>
                  </a:lnTo>
                  <a:lnTo>
                    <a:pt x="3856" y="10862"/>
                  </a:lnTo>
                  <a:lnTo>
                    <a:pt x="3639" y="10427"/>
                  </a:lnTo>
                  <a:lnTo>
                    <a:pt x="3530" y="9993"/>
                  </a:lnTo>
                  <a:lnTo>
                    <a:pt x="3530" y="9830"/>
                  </a:lnTo>
                  <a:lnTo>
                    <a:pt x="3530" y="9721"/>
                  </a:lnTo>
                  <a:lnTo>
                    <a:pt x="3584" y="9558"/>
                  </a:lnTo>
                  <a:lnTo>
                    <a:pt x="3693" y="9450"/>
                  </a:lnTo>
                  <a:lnTo>
                    <a:pt x="4019" y="9287"/>
                  </a:lnTo>
                  <a:lnTo>
                    <a:pt x="4399" y="9124"/>
                  </a:lnTo>
                  <a:lnTo>
                    <a:pt x="4562" y="8961"/>
                  </a:lnTo>
                  <a:lnTo>
                    <a:pt x="4670" y="8853"/>
                  </a:lnTo>
                  <a:lnTo>
                    <a:pt x="4779" y="8690"/>
                  </a:lnTo>
                  <a:lnTo>
                    <a:pt x="4833" y="8472"/>
                  </a:lnTo>
                  <a:lnTo>
                    <a:pt x="4833" y="8309"/>
                  </a:lnTo>
                  <a:lnTo>
                    <a:pt x="4833" y="8038"/>
                  </a:lnTo>
                  <a:lnTo>
                    <a:pt x="4833" y="7929"/>
                  </a:lnTo>
                  <a:lnTo>
                    <a:pt x="4888" y="7821"/>
                  </a:lnTo>
                  <a:lnTo>
                    <a:pt x="5322" y="7278"/>
                  </a:lnTo>
                  <a:lnTo>
                    <a:pt x="5702" y="6735"/>
                  </a:lnTo>
                  <a:lnTo>
                    <a:pt x="6462" y="5649"/>
                  </a:lnTo>
                  <a:lnTo>
                    <a:pt x="6897" y="5160"/>
                  </a:lnTo>
                  <a:lnTo>
                    <a:pt x="7331" y="4671"/>
                  </a:lnTo>
                  <a:lnTo>
                    <a:pt x="7874" y="4237"/>
                  </a:lnTo>
                  <a:lnTo>
                    <a:pt x="8417" y="3857"/>
                  </a:lnTo>
                  <a:lnTo>
                    <a:pt x="9015" y="3476"/>
                  </a:lnTo>
                  <a:lnTo>
                    <a:pt x="9612" y="3096"/>
                  </a:lnTo>
                  <a:lnTo>
                    <a:pt x="10209" y="2716"/>
                  </a:lnTo>
                  <a:lnTo>
                    <a:pt x="10807" y="2445"/>
                  </a:lnTo>
                  <a:lnTo>
                    <a:pt x="11133" y="2390"/>
                  </a:lnTo>
                  <a:lnTo>
                    <a:pt x="11458" y="2282"/>
                  </a:lnTo>
                  <a:close/>
                  <a:moveTo>
                    <a:pt x="11893" y="1"/>
                  </a:moveTo>
                  <a:lnTo>
                    <a:pt x="11187" y="55"/>
                  </a:lnTo>
                  <a:lnTo>
                    <a:pt x="10427" y="164"/>
                  </a:lnTo>
                  <a:lnTo>
                    <a:pt x="9666" y="272"/>
                  </a:lnTo>
                  <a:lnTo>
                    <a:pt x="8906" y="435"/>
                  </a:lnTo>
                  <a:lnTo>
                    <a:pt x="8635" y="490"/>
                  </a:lnTo>
                  <a:lnTo>
                    <a:pt x="8363" y="598"/>
                  </a:lnTo>
                  <a:lnTo>
                    <a:pt x="7820" y="870"/>
                  </a:lnTo>
                  <a:lnTo>
                    <a:pt x="7494" y="978"/>
                  </a:lnTo>
                  <a:lnTo>
                    <a:pt x="7223" y="1087"/>
                  </a:lnTo>
                  <a:lnTo>
                    <a:pt x="6517" y="1087"/>
                  </a:lnTo>
                  <a:lnTo>
                    <a:pt x="6408" y="1141"/>
                  </a:lnTo>
                  <a:lnTo>
                    <a:pt x="6191" y="1304"/>
                  </a:lnTo>
                  <a:lnTo>
                    <a:pt x="6028" y="1576"/>
                  </a:lnTo>
                  <a:lnTo>
                    <a:pt x="5811" y="1739"/>
                  </a:lnTo>
                  <a:lnTo>
                    <a:pt x="5594" y="1902"/>
                  </a:lnTo>
                  <a:lnTo>
                    <a:pt x="5322" y="1956"/>
                  </a:lnTo>
                  <a:lnTo>
                    <a:pt x="5105" y="2064"/>
                  </a:lnTo>
                  <a:lnTo>
                    <a:pt x="3964" y="2064"/>
                  </a:lnTo>
                  <a:lnTo>
                    <a:pt x="3856" y="2119"/>
                  </a:lnTo>
                  <a:lnTo>
                    <a:pt x="3856" y="2173"/>
                  </a:lnTo>
                  <a:lnTo>
                    <a:pt x="3964" y="2499"/>
                  </a:lnTo>
                  <a:lnTo>
                    <a:pt x="3964" y="2770"/>
                  </a:lnTo>
                  <a:lnTo>
                    <a:pt x="3856" y="2933"/>
                  </a:lnTo>
                  <a:lnTo>
                    <a:pt x="3693" y="3042"/>
                  </a:lnTo>
                  <a:lnTo>
                    <a:pt x="3313" y="3259"/>
                  </a:lnTo>
                  <a:lnTo>
                    <a:pt x="3096" y="3368"/>
                  </a:lnTo>
                  <a:lnTo>
                    <a:pt x="2933" y="3476"/>
                  </a:lnTo>
                  <a:lnTo>
                    <a:pt x="2824" y="3639"/>
                  </a:lnTo>
                  <a:lnTo>
                    <a:pt x="2607" y="3748"/>
                  </a:lnTo>
                  <a:lnTo>
                    <a:pt x="2227" y="3965"/>
                  </a:lnTo>
                  <a:lnTo>
                    <a:pt x="2064" y="4074"/>
                  </a:lnTo>
                  <a:lnTo>
                    <a:pt x="2009" y="4291"/>
                  </a:lnTo>
                  <a:lnTo>
                    <a:pt x="2064" y="4508"/>
                  </a:lnTo>
                  <a:lnTo>
                    <a:pt x="2227" y="4834"/>
                  </a:lnTo>
                  <a:lnTo>
                    <a:pt x="2227" y="4943"/>
                  </a:lnTo>
                  <a:lnTo>
                    <a:pt x="2118" y="5051"/>
                  </a:lnTo>
                  <a:lnTo>
                    <a:pt x="1847" y="5106"/>
                  </a:lnTo>
                  <a:lnTo>
                    <a:pt x="1629" y="5268"/>
                  </a:lnTo>
                  <a:lnTo>
                    <a:pt x="1466" y="5431"/>
                  </a:lnTo>
                  <a:lnTo>
                    <a:pt x="1358" y="5594"/>
                  </a:lnTo>
                  <a:lnTo>
                    <a:pt x="1249" y="5811"/>
                  </a:lnTo>
                  <a:lnTo>
                    <a:pt x="1249" y="6083"/>
                  </a:lnTo>
                  <a:lnTo>
                    <a:pt x="1195" y="6572"/>
                  </a:lnTo>
                  <a:lnTo>
                    <a:pt x="1141" y="6735"/>
                  </a:lnTo>
                  <a:lnTo>
                    <a:pt x="978" y="6898"/>
                  </a:lnTo>
                  <a:lnTo>
                    <a:pt x="760" y="7006"/>
                  </a:lnTo>
                  <a:lnTo>
                    <a:pt x="598" y="7169"/>
                  </a:lnTo>
                  <a:lnTo>
                    <a:pt x="489" y="7332"/>
                  </a:lnTo>
                  <a:lnTo>
                    <a:pt x="435" y="7549"/>
                  </a:lnTo>
                  <a:lnTo>
                    <a:pt x="435" y="7984"/>
                  </a:lnTo>
                  <a:lnTo>
                    <a:pt x="380" y="8201"/>
                  </a:lnTo>
                  <a:lnTo>
                    <a:pt x="272" y="8418"/>
                  </a:lnTo>
                  <a:lnTo>
                    <a:pt x="55" y="8798"/>
                  </a:lnTo>
                  <a:lnTo>
                    <a:pt x="0" y="9015"/>
                  </a:lnTo>
                  <a:lnTo>
                    <a:pt x="0" y="9233"/>
                  </a:lnTo>
                  <a:lnTo>
                    <a:pt x="0" y="9450"/>
                  </a:lnTo>
                  <a:lnTo>
                    <a:pt x="55" y="9667"/>
                  </a:lnTo>
                  <a:lnTo>
                    <a:pt x="163" y="9830"/>
                  </a:lnTo>
                  <a:lnTo>
                    <a:pt x="326" y="10047"/>
                  </a:lnTo>
                  <a:lnTo>
                    <a:pt x="380" y="10156"/>
                  </a:lnTo>
                  <a:lnTo>
                    <a:pt x="435" y="10319"/>
                  </a:lnTo>
                  <a:lnTo>
                    <a:pt x="380" y="10427"/>
                  </a:lnTo>
                  <a:lnTo>
                    <a:pt x="326" y="10536"/>
                  </a:lnTo>
                  <a:lnTo>
                    <a:pt x="217" y="10699"/>
                  </a:lnTo>
                  <a:lnTo>
                    <a:pt x="109" y="10862"/>
                  </a:lnTo>
                  <a:lnTo>
                    <a:pt x="55" y="10970"/>
                  </a:lnTo>
                  <a:lnTo>
                    <a:pt x="55" y="11133"/>
                  </a:lnTo>
                  <a:lnTo>
                    <a:pt x="55" y="11296"/>
                  </a:lnTo>
                  <a:lnTo>
                    <a:pt x="163" y="11459"/>
                  </a:lnTo>
                  <a:lnTo>
                    <a:pt x="380" y="11731"/>
                  </a:lnTo>
                  <a:lnTo>
                    <a:pt x="489" y="11948"/>
                  </a:lnTo>
                  <a:lnTo>
                    <a:pt x="543" y="12165"/>
                  </a:lnTo>
                  <a:lnTo>
                    <a:pt x="489" y="12600"/>
                  </a:lnTo>
                  <a:lnTo>
                    <a:pt x="543" y="12925"/>
                  </a:lnTo>
                  <a:lnTo>
                    <a:pt x="598" y="13197"/>
                  </a:lnTo>
                  <a:lnTo>
                    <a:pt x="706" y="13468"/>
                  </a:lnTo>
                  <a:lnTo>
                    <a:pt x="923" y="13740"/>
                  </a:lnTo>
                  <a:lnTo>
                    <a:pt x="2227" y="15260"/>
                  </a:lnTo>
                  <a:lnTo>
                    <a:pt x="3530" y="16727"/>
                  </a:lnTo>
                  <a:lnTo>
                    <a:pt x="4019" y="17215"/>
                  </a:lnTo>
                  <a:lnTo>
                    <a:pt x="4507" y="17704"/>
                  </a:lnTo>
                  <a:lnTo>
                    <a:pt x="5051" y="18084"/>
                  </a:lnTo>
                  <a:lnTo>
                    <a:pt x="5539" y="18464"/>
                  </a:lnTo>
                  <a:lnTo>
                    <a:pt x="6137" y="18845"/>
                  </a:lnTo>
                  <a:lnTo>
                    <a:pt x="6680" y="19116"/>
                  </a:lnTo>
                  <a:lnTo>
                    <a:pt x="7277" y="19442"/>
                  </a:lnTo>
                  <a:lnTo>
                    <a:pt x="7929" y="19659"/>
                  </a:lnTo>
                  <a:lnTo>
                    <a:pt x="9341" y="20148"/>
                  </a:lnTo>
                  <a:lnTo>
                    <a:pt x="10101" y="20365"/>
                  </a:lnTo>
                  <a:lnTo>
                    <a:pt x="10807" y="20528"/>
                  </a:lnTo>
                  <a:lnTo>
                    <a:pt x="11567" y="20637"/>
                  </a:lnTo>
                  <a:lnTo>
                    <a:pt x="12327" y="20745"/>
                  </a:lnTo>
                  <a:lnTo>
                    <a:pt x="13033" y="20800"/>
                  </a:lnTo>
                  <a:lnTo>
                    <a:pt x="13794" y="20745"/>
                  </a:lnTo>
                  <a:lnTo>
                    <a:pt x="15043" y="20637"/>
                  </a:lnTo>
                  <a:lnTo>
                    <a:pt x="16292" y="20419"/>
                  </a:lnTo>
                  <a:lnTo>
                    <a:pt x="17486" y="20202"/>
                  </a:lnTo>
                  <a:lnTo>
                    <a:pt x="18735" y="19931"/>
                  </a:lnTo>
                  <a:lnTo>
                    <a:pt x="19441" y="19713"/>
                  </a:lnTo>
                  <a:lnTo>
                    <a:pt x="20039" y="19496"/>
                  </a:lnTo>
                  <a:lnTo>
                    <a:pt x="20473" y="19225"/>
                  </a:lnTo>
                  <a:lnTo>
                    <a:pt x="20907" y="18899"/>
                  </a:lnTo>
                  <a:lnTo>
                    <a:pt x="21233" y="18519"/>
                  </a:lnTo>
                  <a:lnTo>
                    <a:pt x="21505" y="18030"/>
                  </a:lnTo>
                  <a:lnTo>
                    <a:pt x="21722" y="17378"/>
                  </a:lnTo>
                  <a:lnTo>
                    <a:pt x="21994" y="16672"/>
                  </a:lnTo>
                  <a:lnTo>
                    <a:pt x="22156" y="16401"/>
                  </a:lnTo>
                  <a:lnTo>
                    <a:pt x="22319" y="16129"/>
                  </a:lnTo>
                  <a:lnTo>
                    <a:pt x="22591" y="15858"/>
                  </a:lnTo>
                  <a:lnTo>
                    <a:pt x="22645" y="15749"/>
                  </a:lnTo>
                  <a:lnTo>
                    <a:pt x="22645" y="15586"/>
                  </a:lnTo>
                  <a:lnTo>
                    <a:pt x="22591" y="15369"/>
                  </a:lnTo>
                  <a:lnTo>
                    <a:pt x="22591" y="15152"/>
                  </a:lnTo>
                  <a:lnTo>
                    <a:pt x="22591" y="14989"/>
                  </a:lnTo>
                  <a:lnTo>
                    <a:pt x="22699" y="14826"/>
                  </a:lnTo>
                  <a:lnTo>
                    <a:pt x="22808" y="14663"/>
                  </a:lnTo>
                  <a:lnTo>
                    <a:pt x="22917" y="14500"/>
                  </a:lnTo>
                  <a:lnTo>
                    <a:pt x="23297" y="14283"/>
                  </a:lnTo>
                  <a:lnTo>
                    <a:pt x="23405" y="14174"/>
                  </a:lnTo>
                  <a:lnTo>
                    <a:pt x="23514" y="14011"/>
                  </a:lnTo>
                  <a:lnTo>
                    <a:pt x="23623" y="13631"/>
                  </a:lnTo>
                  <a:lnTo>
                    <a:pt x="23840" y="12980"/>
                  </a:lnTo>
                  <a:lnTo>
                    <a:pt x="24003" y="12274"/>
                  </a:lnTo>
                  <a:lnTo>
                    <a:pt x="24111" y="11568"/>
                  </a:lnTo>
                  <a:lnTo>
                    <a:pt x="24166" y="10916"/>
                  </a:lnTo>
                  <a:lnTo>
                    <a:pt x="24274" y="9450"/>
                  </a:lnTo>
                  <a:lnTo>
                    <a:pt x="24383" y="7984"/>
                  </a:lnTo>
                  <a:lnTo>
                    <a:pt x="24329" y="7441"/>
                  </a:lnTo>
                  <a:lnTo>
                    <a:pt x="24274" y="6898"/>
                  </a:lnTo>
                  <a:lnTo>
                    <a:pt x="24057" y="6355"/>
                  </a:lnTo>
                  <a:lnTo>
                    <a:pt x="23948" y="6083"/>
                  </a:lnTo>
                  <a:lnTo>
                    <a:pt x="23786" y="5811"/>
                  </a:lnTo>
                  <a:lnTo>
                    <a:pt x="23080" y="4943"/>
                  </a:lnTo>
                  <a:lnTo>
                    <a:pt x="22319" y="4128"/>
                  </a:lnTo>
                  <a:lnTo>
                    <a:pt x="21885" y="3748"/>
                  </a:lnTo>
                  <a:lnTo>
                    <a:pt x="21450" y="3422"/>
                  </a:lnTo>
                  <a:lnTo>
                    <a:pt x="21016" y="3096"/>
                  </a:lnTo>
                  <a:lnTo>
                    <a:pt x="20473" y="2825"/>
                  </a:lnTo>
                  <a:lnTo>
                    <a:pt x="19115" y="2173"/>
                  </a:lnTo>
                  <a:lnTo>
                    <a:pt x="17703" y="1630"/>
                  </a:lnTo>
                  <a:lnTo>
                    <a:pt x="14880" y="544"/>
                  </a:lnTo>
                  <a:lnTo>
                    <a:pt x="14174" y="327"/>
                  </a:lnTo>
                  <a:lnTo>
                    <a:pt x="13413" y="164"/>
                  </a:lnTo>
                  <a:lnTo>
                    <a:pt x="12653" y="55"/>
                  </a:lnTo>
                  <a:lnTo>
                    <a:pt x="1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8"/>
            <p:cNvSpPr/>
            <p:nvPr/>
          </p:nvSpPr>
          <p:spPr>
            <a:xfrm>
              <a:off x="6263200" y="1647175"/>
              <a:ext cx="168350" cy="179225"/>
            </a:xfrm>
            <a:custGeom>
              <a:avLst/>
              <a:gdLst/>
              <a:ahLst/>
              <a:cxnLst/>
              <a:rect l="l" t="t" r="r" b="b"/>
              <a:pathLst>
                <a:path w="6734" h="7169" extrusionOk="0">
                  <a:moveTo>
                    <a:pt x="2281" y="0"/>
                  </a:moveTo>
                  <a:lnTo>
                    <a:pt x="1901" y="54"/>
                  </a:lnTo>
                  <a:lnTo>
                    <a:pt x="1575" y="163"/>
                  </a:lnTo>
                  <a:lnTo>
                    <a:pt x="1303" y="272"/>
                  </a:lnTo>
                  <a:lnTo>
                    <a:pt x="1032" y="435"/>
                  </a:lnTo>
                  <a:lnTo>
                    <a:pt x="760" y="597"/>
                  </a:lnTo>
                  <a:lnTo>
                    <a:pt x="543" y="815"/>
                  </a:lnTo>
                  <a:lnTo>
                    <a:pt x="380" y="1032"/>
                  </a:lnTo>
                  <a:lnTo>
                    <a:pt x="217" y="1303"/>
                  </a:lnTo>
                  <a:lnTo>
                    <a:pt x="109" y="1575"/>
                  </a:lnTo>
                  <a:lnTo>
                    <a:pt x="54" y="1846"/>
                  </a:lnTo>
                  <a:lnTo>
                    <a:pt x="54" y="2172"/>
                  </a:lnTo>
                  <a:lnTo>
                    <a:pt x="54" y="2498"/>
                  </a:lnTo>
                  <a:lnTo>
                    <a:pt x="109" y="2824"/>
                  </a:lnTo>
                  <a:lnTo>
                    <a:pt x="217" y="3204"/>
                  </a:lnTo>
                  <a:lnTo>
                    <a:pt x="326" y="3530"/>
                  </a:lnTo>
                  <a:lnTo>
                    <a:pt x="543" y="4019"/>
                  </a:lnTo>
                  <a:lnTo>
                    <a:pt x="706" y="4290"/>
                  </a:lnTo>
                  <a:lnTo>
                    <a:pt x="760" y="4507"/>
                  </a:lnTo>
                  <a:lnTo>
                    <a:pt x="760" y="4616"/>
                  </a:lnTo>
                  <a:lnTo>
                    <a:pt x="652" y="4725"/>
                  </a:lnTo>
                  <a:lnTo>
                    <a:pt x="489" y="4779"/>
                  </a:lnTo>
                  <a:lnTo>
                    <a:pt x="109" y="4779"/>
                  </a:lnTo>
                  <a:lnTo>
                    <a:pt x="54" y="4887"/>
                  </a:lnTo>
                  <a:lnTo>
                    <a:pt x="0" y="5050"/>
                  </a:lnTo>
                  <a:lnTo>
                    <a:pt x="0" y="5213"/>
                  </a:lnTo>
                  <a:lnTo>
                    <a:pt x="54" y="5376"/>
                  </a:lnTo>
                  <a:lnTo>
                    <a:pt x="109" y="5485"/>
                  </a:lnTo>
                  <a:lnTo>
                    <a:pt x="163" y="5593"/>
                  </a:lnTo>
                  <a:lnTo>
                    <a:pt x="272" y="5648"/>
                  </a:lnTo>
                  <a:lnTo>
                    <a:pt x="869" y="5702"/>
                  </a:lnTo>
                  <a:lnTo>
                    <a:pt x="1195" y="5811"/>
                  </a:lnTo>
                  <a:lnTo>
                    <a:pt x="1412" y="5919"/>
                  </a:lnTo>
                  <a:lnTo>
                    <a:pt x="1629" y="6082"/>
                  </a:lnTo>
                  <a:lnTo>
                    <a:pt x="1846" y="6299"/>
                  </a:lnTo>
                  <a:lnTo>
                    <a:pt x="2009" y="6517"/>
                  </a:lnTo>
                  <a:lnTo>
                    <a:pt x="2172" y="6842"/>
                  </a:lnTo>
                  <a:lnTo>
                    <a:pt x="2172" y="6897"/>
                  </a:lnTo>
                  <a:lnTo>
                    <a:pt x="2281" y="6897"/>
                  </a:lnTo>
                  <a:lnTo>
                    <a:pt x="2498" y="7005"/>
                  </a:lnTo>
                  <a:lnTo>
                    <a:pt x="2878" y="7114"/>
                  </a:lnTo>
                  <a:lnTo>
                    <a:pt x="3258" y="7168"/>
                  </a:lnTo>
                  <a:lnTo>
                    <a:pt x="3584" y="7168"/>
                  </a:lnTo>
                  <a:lnTo>
                    <a:pt x="3964" y="7114"/>
                  </a:lnTo>
                  <a:lnTo>
                    <a:pt x="4290" y="7060"/>
                  </a:lnTo>
                  <a:lnTo>
                    <a:pt x="4670" y="6951"/>
                  </a:lnTo>
                  <a:lnTo>
                    <a:pt x="4942" y="6788"/>
                  </a:lnTo>
                  <a:lnTo>
                    <a:pt x="5268" y="6625"/>
                  </a:lnTo>
                  <a:lnTo>
                    <a:pt x="5539" y="6408"/>
                  </a:lnTo>
                  <a:lnTo>
                    <a:pt x="5811" y="6136"/>
                  </a:lnTo>
                  <a:lnTo>
                    <a:pt x="6028" y="5865"/>
                  </a:lnTo>
                  <a:lnTo>
                    <a:pt x="6245" y="5593"/>
                  </a:lnTo>
                  <a:lnTo>
                    <a:pt x="6408" y="5268"/>
                  </a:lnTo>
                  <a:lnTo>
                    <a:pt x="6571" y="4887"/>
                  </a:lnTo>
                  <a:lnTo>
                    <a:pt x="6625" y="4562"/>
                  </a:lnTo>
                  <a:lnTo>
                    <a:pt x="6680" y="4127"/>
                  </a:lnTo>
                  <a:lnTo>
                    <a:pt x="6734" y="3638"/>
                  </a:lnTo>
                  <a:lnTo>
                    <a:pt x="6680" y="3095"/>
                  </a:lnTo>
                  <a:lnTo>
                    <a:pt x="6517" y="2661"/>
                  </a:lnTo>
                  <a:lnTo>
                    <a:pt x="6354" y="2227"/>
                  </a:lnTo>
                  <a:lnTo>
                    <a:pt x="6137" y="1792"/>
                  </a:lnTo>
                  <a:lnTo>
                    <a:pt x="5865" y="1358"/>
                  </a:lnTo>
                  <a:lnTo>
                    <a:pt x="5322" y="597"/>
                  </a:lnTo>
                  <a:lnTo>
                    <a:pt x="5105" y="380"/>
                  </a:lnTo>
                  <a:lnTo>
                    <a:pt x="4833" y="217"/>
                  </a:lnTo>
                  <a:lnTo>
                    <a:pt x="4507" y="109"/>
                  </a:lnTo>
                  <a:lnTo>
                    <a:pt x="4182" y="54"/>
                  </a:lnTo>
                  <a:lnTo>
                    <a:pt x="293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11926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43"/>
        <p:cNvGrpSpPr/>
        <p:nvPr/>
      </p:nvGrpSpPr>
      <p:grpSpPr>
        <a:xfrm>
          <a:off x="0" y="0"/>
          <a:ext cx="0" cy="0"/>
          <a:chOff x="0" y="0"/>
          <a:chExt cx="0" cy="0"/>
        </a:xfrm>
      </p:grpSpPr>
      <p:sp>
        <p:nvSpPr>
          <p:cNvPr id="144" name="Google Shape;144;p9"/>
          <p:cNvSpPr/>
          <p:nvPr/>
        </p:nvSpPr>
        <p:spPr>
          <a:xfrm rot="-10667931">
            <a:off x="3469284" y="-1003814"/>
            <a:ext cx="3092128" cy="2637484"/>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7192">
              <a:alpha val="433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9491584" y="5985083"/>
            <a:ext cx="2134361" cy="1820560"/>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C02E">
              <a:alpha val="355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9"/>
          <p:cNvSpPr/>
          <p:nvPr/>
        </p:nvSpPr>
        <p:spPr>
          <a:xfrm rot="-724021">
            <a:off x="10129680" y="4783918"/>
            <a:ext cx="2511773" cy="2713031"/>
          </a:xfrm>
          <a:custGeom>
            <a:avLst/>
            <a:gdLst/>
            <a:ahLst/>
            <a:cxnLst/>
            <a:rect l="l" t="t" r="r" b="b"/>
            <a:pathLst>
              <a:path w="63700" h="68804" extrusionOk="0">
                <a:moveTo>
                  <a:pt x="33506" y="30791"/>
                </a:moveTo>
                <a:lnTo>
                  <a:pt x="33560" y="30899"/>
                </a:lnTo>
                <a:lnTo>
                  <a:pt x="33506" y="31008"/>
                </a:lnTo>
                <a:lnTo>
                  <a:pt x="33452" y="31116"/>
                </a:lnTo>
                <a:lnTo>
                  <a:pt x="33234" y="31116"/>
                </a:lnTo>
                <a:lnTo>
                  <a:pt x="33126" y="31008"/>
                </a:lnTo>
                <a:lnTo>
                  <a:pt x="33343" y="30845"/>
                </a:lnTo>
                <a:lnTo>
                  <a:pt x="33397" y="30791"/>
                </a:lnTo>
                <a:close/>
                <a:moveTo>
                  <a:pt x="32746" y="31008"/>
                </a:moveTo>
                <a:lnTo>
                  <a:pt x="32746" y="31062"/>
                </a:lnTo>
                <a:lnTo>
                  <a:pt x="32746" y="31116"/>
                </a:lnTo>
                <a:lnTo>
                  <a:pt x="32746" y="31171"/>
                </a:lnTo>
                <a:lnTo>
                  <a:pt x="32311" y="31442"/>
                </a:lnTo>
                <a:lnTo>
                  <a:pt x="32148" y="31442"/>
                </a:lnTo>
                <a:lnTo>
                  <a:pt x="32148" y="31334"/>
                </a:lnTo>
                <a:lnTo>
                  <a:pt x="32420" y="31116"/>
                </a:lnTo>
                <a:lnTo>
                  <a:pt x="32637" y="31008"/>
                </a:lnTo>
                <a:close/>
                <a:moveTo>
                  <a:pt x="31659" y="33017"/>
                </a:moveTo>
                <a:lnTo>
                  <a:pt x="31714" y="33071"/>
                </a:lnTo>
                <a:lnTo>
                  <a:pt x="31768" y="33126"/>
                </a:lnTo>
                <a:lnTo>
                  <a:pt x="31822" y="33234"/>
                </a:lnTo>
                <a:lnTo>
                  <a:pt x="31497" y="33234"/>
                </a:lnTo>
                <a:lnTo>
                  <a:pt x="31442" y="33180"/>
                </a:lnTo>
                <a:lnTo>
                  <a:pt x="31442" y="33126"/>
                </a:lnTo>
                <a:lnTo>
                  <a:pt x="31551" y="33071"/>
                </a:lnTo>
                <a:lnTo>
                  <a:pt x="31659" y="33017"/>
                </a:lnTo>
                <a:close/>
                <a:moveTo>
                  <a:pt x="60006" y="35298"/>
                </a:moveTo>
                <a:lnTo>
                  <a:pt x="60061" y="35407"/>
                </a:lnTo>
                <a:lnTo>
                  <a:pt x="60006" y="35461"/>
                </a:lnTo>
                <a:lnTo>
                  <a:pt x="59898" y="35515"/>
                </a:lnTo>
                <a:lnTo>
                  <a:pt x="59735" y="35624"/>
                </a:lnTo>
                <a:lnTo>
                  <a:pt x="59681" y="35569"/>
                </a:lnTo>
                <a:lnTo>
                  <a:pt x="59626" y="35515"/>
                </a:lnTo>
                <a:lnTo>
                  <a:pt x="59681" y="35461"/>
                </a:lnTo>
                <a:lnTo>
                  <a:pt x="59789" y="35407"/>
                </a:lnTo>
                <a:lnTo>
                  <a:pt x="59952" y="35298"/>
                </a:lnTo>
                <a:close/>
                <a:moveTo>
                  <a:pt x="20201" y="42846"/>
                </a:moveTo>
                <a:lnTo>
                  <a:pt x="20310" y="42901"/>
                </a:lnTo>
                <a:lnTo>
                  <a:pt x="20310" y="42955"/>
                </a:lnTo>
                <a:lnTo>
                  <a:pt x="20256" y="43009"/>
                </a:lnTo>
                <a:lnTo>
                  <a:pt x="20147" y="43118"/>
                </a:lnTo>
                <a:lnTo>
                  <a:pt x="20038" y="43118"/>
                </a:lnTo>
                <a:lnTo>
                  <a:pt x="19984" y="43063"/>
                </a:lnTo>
                <a:lnTo>
                  <a:pt x="19821" y="42955"/>
                </a:lnTo>
                <a:lnTo>
                  <a:pt x="19930" y="42901"/>
                </a:lnTo>
                <a:lnTo>
                  <a:pt x="20038" y="42901"/>
                </a:lnTo>
                <a:lnTo>
                  <a:pt x="20201" y="42846"/>
                </a:lnTo>
                <a:close/>
                <a:moveTo>
                  <a:pt x="8146" y="44041"/>
                </a:moveTo>
                <a:lnTo>
                  <a:pt x="7928" y="44312"/>
                </a:lnTo>
                <a:lnTo>
                  <a:pt x="7711" y="44584"/>
                </a:lnTo>
                <a:lnTo>
                  <a:pt x="7711" y="44312"/>
                </a:lnTo>
                <a:lnTo>
                  <a:pt x="7711" y="44150"/>
                </a:lnTo>
                <a:lnTo>
                  <a:pt x="7874" y="44041"/>
                </a:lnTo>
                <a:close/>
                <a:moveTo>
                  <a:pt x="55499" y="44150"/>
                </a:moveTo>
                <a:lnTo>
                  <a:pt x="55608" y="44204"/>
                </a:lnTo>
                <a:lnTo>
                  <a:pt x="55662" y="44312"/>
                </a:lnTo>
                <a:lnTo>
                  <a:pt x="55716" y="44367"/>
                </a:lnTo>
                <a:lnTo>
                  <a:pt x="55716" y="44421"/>
                </a:lnTo>
                <a:lnTo>
                  <a:pt x="55662" y="44475"/>
                </a:lnTo>
                <a:lnTo>
                  <a:pt x="55336" y="44584"/>
                </a:lnTo>
                <a:lnTo>
                  <a:pt x="55065" y="44638"/>
                </a:lnTo>
                <a:lnTo>
                  <a:pt x="55010" y="44638"/>
                </a:lnTo>
                <a:lnTo>
                  <a:pt x="54956" y="44584"/>
                </a:lnTo>
                <a:lnTo>
                  <a:pt x="55010" y="44475"/>
                </a:lnTo>
                <a:lnTo>
                  <a:pt x="55445" y="44150"/>
                </a:lnTo>
                <a:close/>
                <a:moveTo>
                  <a:pt x="7277" y="44095"/>
                </a:moveTo>
                <a:lnTo>
                  <a:pt x="7168" y="44312"/>
                </a:lnTo>
                <a:lnTo>
                  <a:pt x="7114" y="44475"/>
                </a:lnTo>
                <a:lnTo>
                  <a:pt x="6842" y="44801"/>
                </a:lnTo>
                <a:lnTo>
                  <a:pt x="6517" y="45073"/>
                </a:lnTo>
                <a:lnTo>
                  <a:pt x="6299" y="45127"/>
                </a:lnTo>
                <a:lnTo>
                  <a:pt x="6136" y="45181"/>
                </a:lnTo>
                <a:lnTo>
                  <a:pt x="6191" y="45018"/>
                </a:lnTo>
                <a:lnTo>
                  <a:pt x="6354" y="44856"/>
                </a:lnTo>
                <a:lnTo>
                  <a:pt x="6625" y="44584"/>
                </a:lnTo>
                <a:lnTo>
                  <a:pt x="7277" y="44095"/>
                </a:lnTo>
                <a:close/>
                <a:moveTo>
                  <a:pt x="54739" y="47897"/>
                </a:moveTo>
                <a:lnTo>
                  <a:pt x="54142" y="48385"/>
                </a:lnTo>
                <a:lnTo>
                  <a:pt x="54087" y="48440"/>
                </a:lnTo>
                <a:lnTo>
                  <a:pt x="53979" y="48385"/>
                </a:lnTo>
                <a:lnTo>
                  <a:pt x="53979" y="48331"/>
                </a:lnTo>
                <a:lnTo>
                  <a:pt x="53979" y="48277"/>
                </a:lnTo>
                <a:lnTo>
                  <a:pt x="54087" y="48059"/>
                </a:lnTo>
                <a:lnTo>
                  <a:pt x="54304" y="47951"/>
                </a:lnTo>
                <a:lnTo>
                  <a:pt x="54522" y="47897"/>
                </a:lnTo>
                <a:close/>
                <a:moveTo>
                  <a:pt x="5268" y="49743"/>
                </a:moveTo>
                <a:lnTo>
                  <a:pt x="5430" y="49852"/>
                </a:lnTo>
                <a:lnTo>
                  <a:pt x="5648" y="49960"/>
                </a:lnTo>
                <a:lnTo>
                  <a:pt x="5430" y="50014"/>
                </a:lnTo>
                <a:lnTo>
                  <a:pt x="5268" y="49960"/>
                </a:lnTo>
                <a:lnTo>
                  <a:pt x="4833" y="49906"/>
                </a:lnTo>
                <a:lnTo>
                  <a:pt x="5050" y="49797"/>
                </a:lnTo>
                <a:lnTo>
                  <a:pt x="5268" y="49743"/>
                </a:lnTo>
                <a:close/>
                <a:moveTo>
                  <a:pt x="4562" y="51426"/>
                </a:moveTo>
                <a:lnTo>
                  <a:pt x="4616" y="51481"/>
                </a:lnTo>
                <a:lnTo>
                  <a:pt x="4562" y="51535"/>
                </a:lnTo>
                <a:lnTo>
                  <a:pt x="4344" y="52024"/>
                </a:lnTo>
                <a:lnTo>
                  <a:pt x="4290" y="52132"/>
                </a:lnTo>
                <a:lnTo>
                  <a:pt x="4181" y="52132"/>
                </a:lnTo>
                <a:lnTo>
                  <a:pt x="4127" y="52078"/>
                </a:lnTo>
                <a:lnTo>
                  <a:pt x="4127" y="52024"/>
                </a:lnTo>
                <a:lnTo>
                  <a:pt x="4127" y="51861"/>
                </a:lnTo>
                <a:lnTo>
                  <a:pt x="4127" y="51698"/>
                </a:lnTo>
                <a:lnTo>
                  <a:pt x="4236" y="51589"/>
                </a:lnTo>
                <a:lnTo>
                  <a:pt x="4344" y="51481"/>
                </a:lnTo>
                <a:lnTo>
                  <a:pt x="4507" y="51426"/>
                </a:lnTo>
                <a:close/>
                <a:moveTo>
                  <a:pt x="3421" y="52295"/>
                </a:moveTo>
                <a:lnTo>
                  <a:pt x="3475" y="52350"/>
                </a:lnTo>
                <a:lnTo>
                  <a:pt x="3475" y="52404"/>
                </a:lnTo>
                <a:lnTo>
                  <a:pt x="3421" y="52512"/>
                </a:lnTo>
                <a:lnTo>
                  <a:pt x="3367" y="52512"/>
                </a:lnTo>
                <a:lnTo>
                  <a:pt x="3150" y="52567"/>
                </a:lnTo>
                <a:lnTo>
                  <a:pt x="3095" y="52567"/>
                </a:lnTo>
                <a:lnTo>
                  <a:pt x="3041" y="52512"/>
                </a:lnTo>
                <a:lnTo>
                  <a:pt x="3041" y="52404"/>
                </a:lnTo>
                <a:lnTo>
                  <a:pt x="3041" y="52350"/>
                </a:lnTo>
                <a:lnTo>
                  <a:pt x="3095" y="52295"/>
                </a:lnTo>
                <a:close/>
                <a:moveTo>
                  <a:pt x="49960" y="53490"/>
                </a:moveTo>
                <a:lnTo>
                  <a:pt x="50014" y="53544"/>
                </a:lnTo>
                <a:lnTo>
                  <a:pt x="50069" y="53653"/>
                </a:lnTo>
                <a:lnTo>
                  <a:pt x="50014" y="53707"/>
                </a:lnTo>
                <a:lnTo>
                  <a:pt x="50014" y="53761"/>
                </a:lnTo>
                <a:lnTo>
                  <a:pt x="49851" y="53816"/>
                </a:lnTo>
                <a:lnTo>
                  <a:pt x="49797" y="53816"/>
                </a:lnTo>
                <a:lnTo>
                  <a:pt x="49743" y="53761"/>
                </a:lnTo>
                <a:lnTo>
                  <a:pt x="49851" y="53599"/>
                </a:lnTo>
                <a:lnTo>
                  <a:pt x="49851" y="53544"/>
                </a:lnTo>
                <a:lnTo>
                  <a:pt x="49960" y="53490"/>
                </a:lnTo>
                <a:close/>
                <a:moveTo>
                  <a:pt x="2932" y="52730"/>
                </a:moveTo>
                <a:lnTo>
                  <a:pt x="2987" y="52784"/>
                </a:lnTo>
                <a:lnTo>
                  <a:pt x="3041" y="52838"/>
                </a:lnTo>
                <a:lnTo>
                  <a:pt x="3258" y="53055"/>
                </a:lnTo>
                <a:lnTo>
                  <a:pt x="3313" y="53218"/>
                </a:lnTo>
                <a:lnTo>
                  <a:pt x="3258" y="53327"/>
                </a:lnTo>
                <a:lnTo>
                  <a:pt x="3041" y="53544"/>
                </a:lnTo>
                <a:lnTo>
                  <a:pt x="2932" y="53707"/>
                </a:lnTo>
                <a:lnTo>
                  <a:pt x="2878" y="53816"/>
                </a:lnTo>
                <a:lnTo>
                  <a:pt x="2715" y="53870"/>
                </a:lnTo>
                <a:lnTo>
                  <a:pt x="2715" y="52947"/>
                </a:lnTo>
                <a:lnTo>
                  <a:pt x="2770" y="52838"/>
                </a:lnTo>
                <a:lnTo>
                  <a:pt x="2878" y="52784"/>
                </a:lnTo>
                <a:lnTo>
                  <a:pt x="2932" y="52730"/>
                </a:lnTo>
                <a:close/>
                <a:moveTo>
                  <a:pt x="49471" y="54196"/>
                </a:moveTo>
                <a:lnTo>
                  <a:pt x="49471" y="54304"/>
                </a:lnTo>
                <a:lnTo>
                  <a:pt x="49471" y="54359"/>
                </a:lnTo>
                <a:lnTo>
                  <a:pt x="49417" y="54413"/>
                </a:lnTo>
                <a:lnTo>
                  <a:pt x="49146" y="54413"/>
                </a:lnTo>
                <a:lnTo>
                  <a:pt x="49091" y="54304"/>
                </a:lnTo>
                <a:lnTo>
                  <a:pt x="49146" y="54250"/>
                </a:lnTo>
                <a:lnTo>
                  <a:pt x="49200" y="54196"/>
                </a:lnTo>
                <a:close/>
                <a:moveTo>
                  <a:pt x="46267" y="54250"/>
                </a:moveTo>
                <a:lnTo>
                  <a:pt x="46376" y="54304"/>
                </a:lnTo>
                <a:lnTo>
                  <a:pt x="46648" y="54467"/>
                </a:lnTo>
                <a:lnTo>
                  <a:pt x="46756" y="54467"/>
                </a:lnTo>
                <a:lnTo>
                  <a:pt x="46810" y="54522"/>
                </a:lnTo>
                <a:lnTo>
                  <a:pt x="46810" y="54576"/>
                </a:lnTo>
                <a:lnTo>
                  <a:pt x="46756" y="54630"/>
                </a:lnTo>
                <a:lnTo>
                  <a:pt x="46756" y="54685"/>
                </a:lnTo>
                <a:lnTo>
                  <a:pt x="46648" y="54685"/>
                </a:lnTo>
                <a:lnTo>
                  <a:pt x="46267" y="54793"/>
                </a:lnTo>
                <a:lnTo>
                  <a:pt x="45779" y="54793"/>
                </a:lnTo>
                <a:lnTo>
                  <a:pt x="45507" y="54848"/>
                </a:lnTo>
                <a:lnTo>
                  <a:pt x="45236" y="54902"/>
                </a:lnTo>
                <a:lnTo>
                  <a:pt x="45290" y="54793"/>
                </a:lnTo>
                <a:lnTo>
                  <a:pt x="45344" y="54685"/>
                </a:lnTo>
                <a:lnTo>
                  <a:pt x="45561" y="54630"/>
                </a:lnTo>
                <a:lnTo>
                  <a:pt x="45942" y="54576"/>
                </a:lnTo>
                <a:lnTo>
                  <a:pt x="46104" y="54522"/>
                </a:lnTo>
                <a:lnTo>
                  <a:pt x="46159" y="54304"/>
                </a:lnTo>
                <a:lnTo>
                  <a:pt x="46213" y="54250"/>
                </a:lnTo>
                <a:close/>
                <a:moveTo>
                  <a:pt x="2715" y="54576"/>
                </a:moveTo>
                <a:lnTo>
                  <a:pt x="2878" y="54630"/>
                </a:lnTo>
                <a:lnTo>
                  <a:pt x="2987" y="54739"/>
                </a:lnTo>
                <a:lnTo>
                  <a:pt x="2987" y="54956"/>
                </a:lnTo>
                <a:lnTo>
                  <a:pt x="2987" y="55065"/>
                </a:lnTo>
                <a:lnTo>
                  <a:pt x="2987" y="55119"/>
                </a:lnTo>
                <a:lnTo>
                  <a:pt x="2824" y="55119"/>
                </a:lnTo>
                <a:lnTo>
                  <a:pt x="2770" y="55065"/>
                </a:lnTo>
                <a:lnTo>
                  <a:pt x="2498" y="54848"/>
                </a:lnTo>
                <a:lnTo>
                  <a:pt x="2389" y="54793"/>
                </a:lnTo>
                <a:lnTo>
                  <a:pt x="2389" y="54739"/>
                </a:lnTo>
                <a:lnTo>
                  <a:pt x="2444" y="54685"/>
                </a:lnTo>
                <a:lnTo>
                  <a:pt x="2498" y="54630"/>
                </a:lnTo>
                <a:lnTo>
                  <a:pt x="2715" y="54576"/>
                </a:lnTo>
                <a:close/>
                <a:moveTo>
                  <a:pt x="43226" y="55988"/>
                </a:moveTo>
                <a:lnTo>
                  <a:pt x="43281" y="56042"/>
                </a:lnTo>
                <a:lnTo>
                  <a:pt x="43335" y="56151"/>
                </a:lnTo>
                <a:lnTo>
                  <a:pt x="43281" y="56259"/>
                </a:lnTo>
                <a:lnTo>
                  <a:pt x="43226" y="56314"/>
                </a:lnTo>
                <a:lnTo>
                  <a:pt x="43063" y="56368"/>
                </a:lnTo>
                <a:lnTo>
                  <a:pt x="42901" y="56314"/>
                </a:lnTo>
                <a:lnTo>
                  <a:pt x="42792" y="56259"/>
                </a:lnTo>
                <a:lnTo>
                  <a:pt x="42792" y="56205"/>
                </a:lnTo>
                <a:lnTo>
                  <a:pt x="42846" y="56097"/>
                </a:lnTo>
                <a:lnTo>
                  <a:pt x="42955" y="56042"/>
                </a:lnTo>
                <a:lnTo>
                  <a:pt x="43172" y="56042"/>
                </a:lnTo>
                <a:lnTo>
                  <a:pt x="43226" y="55988"/>
                </a:lnTo>
                <a:close/>
                <a:moveTo>
                  <a:pt x="42303" y="58812"/>
                </a:moveTo>
                <a:lnTo>
                  <a:pt x="42357" y="58866"/>
                </a:lnTo>
                <a:lnTo>
                  <a:pt x="42195" y="59029"/>
                </a:lnTo>
                <a:lnTo>
                  <a:pt x="41923" y="59029"/>
                </a:lnTo>
                <a:lnTo>
                  <a:pt x="41923" y="58920"/>
                </a:lnTo>
                <a:lnTo>
                  <a:pt x="41977" y="58866"/>
                </a:lnTo>
                <a:lnTo>
                  <a:pt x="42032" y="58812"/>
                </a:lnTo>
                <a:close/>
                <a:moveTo>
                  <a:pt x="41326" y="59029"/>
                </a:moveTo>
                <a:lnTo>
                  <a:pt x="41326" y="59083"/>
                </a:lnTo>
                <a:lnTo>
                  <a:pt x="41271" y="59138"/>
                </a:lnTo>
                <a:lnTo>
                  <a:pt x="40783" y="59409"/>
                </a:lnTo>
                <a:lnTo>
                  <a:pt x="40674" y="59409"/>
                </a:lnTo>
                <a:lnTo>
                  <a:pt x="40674" y="59355"/>
                </a:lnTo>
                <a:lnTo>
                  <a:pt x="40674" y="59300"/>
                </a:lnTo>
                <a:lnTo>
                  <a:pt x="40674" y="59246"/>
                </a:lnTo>
                <a:lnTo>
                  <a:pt x="41217" y="59029"/>
                </a:lnTo>
                <a:close/>
                <a:moveTo>
                  <a:pt x="2444" y="58106"/>
                </a:moveTo>
                <a:lnTo>
                  <a:pt x="2498" y="58214"/>
                </a:lnTo>
                <a:lnTo>
                  <a:pt x="2498" y="58432"/>
                </a:lnTo>
                <a:lnTo>
                  <a:pt x="2444" y="58757"/>
                </a:lnTo>
                <a:lnTo>
                  <a:pt x="2335" y="59083"/>
                </a:lnTo>
                <a:lnTo>
                  <a:pt x="2226" y="59518"/>
                </a:lnTo>
                <a:lnTo>
                  <a:pt x="2226" y="59626"/>
                </a:lnTo>
                <a:lnTo>
                  <a:pt x="2172" y="59681"/>
                </a:lnTo>
                <a:lnTo>
                  <a:pt x="2064" y="59681"/>
                </a:lnTo>
                <a:lnTo>
                  <a:pt x="2009" y="59626"/>
                </a:lnTo>
                <a:lnTo>
                  <a:pt x="1901" y="59409"/>
                </a:lnTo>
                <a:lnTo>
                  <a:pt x="1901" y="59192"/>
                </a:lnTo>
                <a:lnTo>
                  <a:pt x="1955" y="58812"/>
                </a:lnTo>
                <a:lnTo>
                  <a:pt x="1955" y="58377"/>
                </a:lnTo>
                <a:lnTo>
                  <a:pt x="2009" y="58214"/>
                </a:lnTo>
                <a:lnTo>
                  <a:pt x="2064" y="58160"/>
                </a:lnTo>
                <a:lnTo>
                  <a:pt x="2172" y="58106"/>
                </a:lnTo>
                <a:close/>
                <a:moveTo>
                  <a:pt x="39805" y="59572"/>
                </a:moveTo>
                <a:lnTo>
                  <a:pt x="39859" y="59626"/>
                </a:lnTo>
                <a:lnTo>
                  <a:pt x="39914" y="59681"/>
                </a:lnTo>
                <a:lnTo>
                  <a:pt x="39859" y="59735"/>
                </a:lnTo>
                <a:lnTo>
                  <a:pt x="39805" y="59789"/>
                </a:lnTo>
                <a:lnTo>
                  <a:pt x="39479" y="59789"/>
                </a:lnTo>
                <a:lnTo>
                  <a:pt x="39371" y="59735"/>
                </a:lnTo>
                <a:lnTo>
                  <a:pt x="39479" y="59681"/>
                </a:lnTo>
                <a:lnTo>
                  <a:pt x="39588" y="59626"/>
                </a:lnTo>
                <a:lnTo>
                  <a:pt x="39805" y="59572"/>
                </a:lnTo>
                <a:close/>
                <a:moveTo>
                  <a:pt x="39099" y="60495"/>
                </a:moveTo>
                <a:lnTo>
                  <a:pt x="39099" y="60549"/>
                </a:lnTo>
                <a:lnTo>
                  <a:pt x="39099" y="60604"/>
                </a:lnTo>
                <a:lnTo>
                  <a:pt x="38610" y="60821"/>
                </a:lnTo>
                <a:lnTo>
                  <a:pt x="38502" y="60821"/>
                </a:lnTo>
                <a:lnTo>
                  <a:pt x="38502" y="60712"/>
                </a:lnTo>
                <a:lnTo>
                  <a:pt x="38502" y="60658"/>
                </a:lnTo>
                <a:lnTo>
                  <a:pt x="38556" y="60604"/>
                </a:lnTo>
                <a:lnTo>
                  <a:pt x="39045" y="60495"/>
                </a:lnTo>
                <a:close/>
                <a:moveTo>
                  <a:pt x="37850" y="61147"/>
                </a:moveTo>
                <a:lnTo>
                  <a:pt x="37905" y="61255"/>
                </a:lnTo>
                <a:lnTo>
                  <a:pt x="37850" y="61310"/>
                </a:lnTo>
                <a:lnTo>
                  <a:pt x="37090" y="61310"/>
                </a:lnTo>
                <a:lnTo>
                  <a:pt x="37036" y="61255"/>
                </a:lnTo>
                <a:lnTo>
                  <a:pt x="37036" y="61201"/>
                </a:lnTo>
                <a:lnTo>
                  <a:pt x="37144" y="61147"/>
                </a:lnTo>
                <a:close/>
                <a:moveTo>
                  <a:pt x="1629" y="64568"/>
                </a:moveTo>
                <a:lnTo>
                  <a:pt x="1792" y="64622"/>
                </a:lnTo>
                <a:lnTo>
                  <a:pt x="2064" y="64622"/>
                </a:lnTo>
                <a:lnTo>
                  <a:pt x="2118" y="64677"/>
                </a:lnTo>
                <a:lnTo>
                  <a:pt x="2118" y="64731"/>
                </a:lnTo>
                <a:lnTo>
                  <a:pt x="2118" y="64785"/>
                </a:lnTo>
                <a:lnTo>
                  <a:pt x="2064" y="64840"/>
                </a:lnTo>
                <a:lnTo>
                  <a:pt x="1792" y="64840"/>
                </a:lnTo>
                <a:lnTo>
                  <a:pt x="1683" y="64785"/>
                </a:lnTo>
                <a:lnTo>
                  <a:pt x="1575" y="64731"/>
                </a:lnTo>
                <a:lnTo>
                  <a:pt x="1521" y="64677"/>
                </a:lnTo>
                <a:lnTo>
                  <a:pt x="1575" y="64622"/>
                </a:lnTo>
                <a:lnTo>
                  <a:pt x="1575" y="64568"/>
                </a:lnTo>
                <a:close/>
                <a:moveTo>
                  <a:pt x="2661" y="65817"/>
                </a:moveTo>
                <a:lnTo>
                  <a:pt x="3313" y="66143"/>
                </a:lnTo>
                <a:lnTo>
                  <a:pt x="3041" y="66197"/>
                </a:lnTo>
                <a:lnTo>
                  <a:pt x="2770" y="66197"/>
                </a:lnTo>
                <a:lnTo>
                  <a:pt x="2661" y="66143"/>
                </a:lnTo>
                <a:lnTo>
                  <a:pt x="2552" y="65980"/>
                </a:lnTo>
                <a:lnTo>
                  <a:pt x="2498" y="65871"/>
                </a:lnTo>
                <a:lnTo>
                  <a:pt x="2498" y="65817"/>
                </a:lnTo>
                <a:close/>
                <a:moveTo>
                  <a:pt x="42683" y="3313"/>
                </a:moveTo>
                <a:lnTo>
                  <a:pt x="42738" y="3367"/>
                </a:lnTo>
                <a:lnTo>
                  <a:pt x="42792" y="3476"/>
                </a:lnTo>
                <a:lnTo>
                  <a:pt x="42955" y="3910"/>
                </a:lnTo>
                <a:lnTo>
                  <a:pt x="43009" y="4344"/>
                </a:lnTo>
                <a:lnTo>
                  <a:pt x="43063" y="4779"/>
                </a:lnTo>
                <a:lnTo>
                  <a:pt x="43009" y="5268"/>
                </a:lnTo>
                <a:lnTo>
                  <a:pt x="43009" y="5974"/>
                </a:lnTo>
                <a:lnTo>
                  <a:pt x="43063" y="6679"/>
                </a:lnTo>
                <a:lnTo>
                  <a:pt x="43389" y="9612"/>
                </a:lnTo>
                <a:lnTo>
                  <a:pt x="43444" y="9938"/>
                </a:lnTo>
                <a:lnTo>
                  <a:pt x="43498" y="10046"/>
                </a:lnTo>
                <a:lnTo>
                  <a:pt x="43606" y="10155"/>
                </a:lnTo>
                <a:lnTo>
                  <a:pt x="43769" y="10372"/>
                </a:lnTo>
                <a:lnTo>
                  <a:pt x="43878" y="10644"/>
                </a:lnTo>
                <a:lnTo>
                  <a:pt x="43987" y="10915"/>
                </a:lnTo>
                <a:lnTo>
                  <a:pt x="44041" y="11187"/>
                </a:lnTo>
                <a:lnTo>
                  <a:pt x="44150" y="12110"/>
                </a:lnTo>
                <a:lnTo>
                  <a:pt x="44258" y="12544"/>
                </a:lnTo>
                <a:lnTo>
                  <a:pt x="44421" y="13033"/>
                </a:lnTo>
                <a:lnTo>
                  <a:pt x="44475" y="13305"/>
                </a:lnTo>
                <a:lnTo>
                  <a:pt x="44475" y="13468"/>
                </a:lnTo>
                <a:lnTo>
                  <a:pt x="44475" y="13630"/>
                </a:lnTo>
                <a:lnTo>
                  <a:pt x="44475" y="13739"/>
                </a:lnTo>
                <a:lnTo>
                  <a:pt x="44530" y="13902"/>
                </a:lnTo>
                <a:lnTo>
                  <a:pt x="44855" y="14499"/>
                </a:lnTo>
                <a:lnTo>
                  <a:pt x="45181" y="15097"/>
                </a:lnTo>
                <a:lnTo>
                  <a:pt x="45290" y="15260"/>
                </a:lnTo>
                <a:lnTo>
                  <a:pt x="45453" y="15260"/>
                </a:lnTo>
                <a:lnTo>
                  <a:pt x="46539" y="15205"/>
                </a:lnTo>
                <a:lnTo>
                  <a:pt x="46756" y="15151"/>
                </a:lnTo>
                <a:lnTo>
                  <a:pt x="46865" y="15042"/>
                </a:lnTo>
                <a:lnTo>
                  <a:pt x="46919" y="14934"/>
                </a:lnTo>
                <a:lnTo>
                  <a:pt x="46919" y="14717"/>
                </a:lnTo>
                <a:lnTo>
                  <a:pt x="46865" y="14499"/>
                </a:lnTo>
                <a:lnTo>
                  <a:pt x="46865" y="14336"/>
                </a:lnTo>
                <a:lnTo>
                  <a:pt x="46973" y="14173"/>
                </a:lnTo>
                <a:lnTo>
                  <a:pt x="47136" y="14011"/>
                </a:lnTo>
                <a:lnTo>
                  <a:pt x="48277" y="13305"/>
                </a:lnTo>
                <a:lnTo>
                  <a:pt x="48820" y="12979"/>
                </a:lnTo>
                <a:lnTo>
                  <a:pt x="49471" y="12707"/>
                </a:lnTo>
                <a:lnTo>
                  <a:pt x="49906" y="12544"/>
                </a:lnTo>
                <a:lnTo>
                  <a:pt x="50395" y="12436"/>
                </a:lnTo>
                <a:lnTo>
                  <a:pt x="50829" y="12381"/>
                </a:lnTo>
                <a:lnTo>
                  <a:pt x="51318" y="12327"/>
                </a:lnTo>
                <a:lnTo>
                  <a:pt x="51752" y="12327"/>
                </a:lnTo>
                <a:lnTo>
                  <a:pt x="52241" y="12381"/>
                </a:lnTo>
                <a:lnTo>
                  <a:pt x="52675" y="12436"/>
                </a:lnTo>
                <a:lnTo>
                  <a:pt x="53164" y="12544"/>
                </a:lnTo>
                <a:lnTo>
                  <a:pt x="54142" y="12816"/>
                </a:lnTo>
                <a:lnTo>
                  <a:pt x="54576" y="13033"/>
                </a:lnTo>
                <a:lnTo>
                  <a:pt x="55010" y="13250"/>
                </a:lnTo>
                <a:lnTo>
                  <a:pt x="55716" y="13793"/>
                </a:lnTo>
                <a:lnTo>
                  <a:pt x="56368" y="14336"/>
                </a:lnTo>
                <a:lnTo>
                  <a:pt x="57074" y="14988"/>
                </a:lnTo>
                <a:lnTo>
                  <a:pt x="57780" y="15585"/>
                </a:lnTo>
                <a:lnTo>
                  <a:pt x="57997" y="15803"/>
                </a:lnTo>
                <a:lnTo>
                  <a:pt x="58214" y="16074"/>
                </a:lnTo>
                <a:lnTo>
                  <a:pt x="58323" y="16346"/>
                </a:lnTo>
                <a:lnTo>
                  <a:pt x="58377" y="16672"/>
                </a:lnTo>
                <a:lnTo>
                  <a:pt x="58432" y="16780"/>
                </a:lnTo>
                <a:lnTo>
                  <a:pt x="58595" y="16834"/>
                </a:lnTo>
                <a:lnTo>
                  <a:pt x="58757" y="16943"/>
                </a:lnTo>
                <a:lnTo>
                  <a:pt x="58920" y="17052"/>
                </a:lnTo>
                <a:lnTo>
                  <a:pt x="59029" y="17269"/>
                </a:lnTo>
                <a:lnTo>
                  <a:pt x="59029" y="17486"/>
                </a:lnTo>
                <a:lnTo>
                  <a:pt x="59029" y="17649"/>
                </a:lnTo>
                <a:lnTo>
                  <a:pt x="59083" y="17812"/>
                </a:lnTo>
                <a:lnTo>
                  <a:pt x="59192" y="17975"/>
                </a:lnTo>
                <a:lnTo>
                  <a:pt x="59409" y="18029"/>
                </a:lnTo>
                <a:lnTo>
                  <a:pt x="59518" y="18083"/>
                </a:lnTo>
                <a:lnTo>
                  <a:pt x="59572" y="18246"/>
                </a:lnTo>
                <a:lnTo>
                  <a:pt x="60061" y="19387"/>
                </a:lnTo>
                <a:lnTo>
                  <a:pt x="60115" y="19495"/>
                </a:lnTo>
                <a:lnTo>
                  <a:pt x="60115" y="19604"/>
                </a:lnTo>
                <a:lnTo>
                  <a:pt x="60061" y="19875"/>
                </a:lnTo>
                <a:lnTo>
                  <a:pt x="60115" y="20093"/>
                </a:lnTo>
                <a:lnTo>
                  <a:pt x="60169" y="20310"/>
                </a:lnTo>
                <a:lnTo>
                  <a:pt x="60278" y="20527"/>
                </a:lnTo>
                <a:lnTo>
                  <a:pt x="60658" y="21070"/>
                </a:lnTo>
                <a:lnTo>
                  <a:pt x="60767" y="21233"/>
                </a:lnTo>
                <a:lnTo>
                  <a:pt x="60767" y="21396"/>
                </a:lnTo>
                <a:lnTo>
                  <a:pt x="60767" y="21505"/>
                </a:lnTo>
                <a:lnTo>
                  <a:pt x="60712" y="21722"/>
                </a:lnTo>
                <a:lnTo>
                  <a:pt x="60604" y="21939"/>
                </a:lnTo>
                <a:lnTo>
                  <a:pt x="60604" y="22156"/>
                </a:lnTo>
                <a:lnTo>
                  <a:pt x="60658" y="22319"/>
                </a:lnTo>
                <a:lnTo>
                  <a:pt x="60875" y="22482"/>
                </a:lnTo>
                <a:lnTo>
                  <a:pt x="61038" y="22699"/>
                </a:lnTo>
                <a:lnTo>
                  <a:pt x="61201" y="22862"/>
                </a:lnTo>
                <a:lnTo>
                  <a:pt x="61255" y="23079"/>
                </a:lnTo>
                <a:lnTo>
                  <a:pt x="61310" y="23351"/>
                </a:lnTo>
                <a:lnTo>
                  <a:pt x="61364" y="23731"/>
                </a:lnTo>
                <a:lnTo>
                  <a:pt x="61418" y="24166"/>
                </a:lnTo>
                <a:lnTo>
                  <a:pt x="61364" y="24546"/>
                </a:lnTo>
                <a:lnTo>
                  <a:pt x="61255" y="24926"/>
                </a:lnTo>
                <a:lnTo>
                  <a:pt x="61201" y="25252"/>
                </a:lnTo>
                <a:lnTo>
                  <a:pt x="61201" y="25577"/>
                </a:lnTo>
                <a:lnTo>
                  <a:pt x="61201" y="26229"/>
                </a:lnTo>
                <a:lnTo>
                  <a:pt x="61201" y="26881"/>
                </a:lnTo>
                <a:lnTo>
                  <a:pt x="60984" y="28184"/>
                </a:lnTo>
                <a:lnTo>
                  <a:pt x="60875" y="29162"/>
                </a:lnTo>
                <a:lnTo>
                  <a:pt x="60875" y="29324"/>
                </a:lnTo>
                <a:lnTo>
                  <a:pt x="60930" y="29433"/>
                </a:lnTo>
                <a:lnTo>
                  <a:pt x="61147" y="29650"/>
                </a:lnTo>
                <a:lnTo>
                  <a:pt x="61255" y="29813"/>
                </a:lnTo>
                <a:lnTo>
                  <a:pt x="61255" y="29867"/>
                </a:lnTo>
                <a:lnTo>
                  <a:pt x="61201" y="29976"/>
                </a:lnTo>
                <a:lnTo>
                  <a:pt x="61093" y="30085"/>
                </a:lnTo>
                <a:lnTo>
                  <a:pt x="60821" y="30248"/>
                </a:lnTo>
                <a:lnTo>
                  <a:pt x="60658" y="30465"/>
                </a:lnTo>
                <a:lnTo>
                  <a:pt x="60495" y="30682"/>
                </a:lnTo>
                <a:lnTo>
                  <a:pt x="60441" y="31008"/>
                </a:lnTo>
                <a:lnTo>
                  <a:pt x="60387" y="31551"/>
                </a:lnTo>
                <a:lnTo>
                  <a:pt x="60278" y="32040"/>
                </a:lnTo>
                <a:lnTo>
                  <a:pt x="59952" y="33071"/>
                </a:lnTo>
                <a:lnTo>
                  <a:pt x="59463" y="34592"/>
                </a:lnTo>
                <a:lnTo>
                  <a:pt x="59192" y="35352"/>
                </a:lnTo>
                <a:lnTo>
                  <a:pt x="58866" y="36112"/>
                </a:lnTo>
                <a:lnTo>
                  <a:pt x="58323" y="37199"/>
                </a:lnTo>
                <a:lnTo>
                  <a:pt x="57726" y="38285"/>
                </a:lnTo>
                <a:lnTo>
                  <a:pt x="57671" y="38393"/>
                </a:lnTo>
                <a:lnTo>
                  <a:pt x="57617" y="38502"/>
                </a:lnTo>
                <a:lnTo>
                  <a:pt x="57671" y="38610"/>
                </a:lnTo>
                <a:lnTo>
                  <a:pt x="57780" y="38665"/>
                </a:lnTo>
                <a:lnTo>
                  <a:pt x="57834" y="38719"/>
                </a:lnTo>
                <a:lnTo>
                  <a:pt x="57889" y="38773"/>
                </a:lnTo>
                <a:lnTo>
                  <a:pt x="57834" y="38828"/>
                </a:lnTo>
                <a:lnTo>
                  <a:pt x="57780" y="38828"/>
                </a:lnTo>
                <a:lnTo>
                  <a:pt x="57671" y="38882"/>
                </a:lnTo>
                <a:lnTo>
                  <a:pt x="57400" y="38991"/>
                </a:lnTo>
                <a:lnTo>
                  <a:pt x="57291" y="38991"/>
                </a:lnTo>
                <a:lnTo>
                  <a:pt x="57237" y="39099"/>
                </a:lnTo>
                <a:lnTo>
                  <a:pt x="57237" y="39208"/>
                </a:lnTo>
                <a:lnTo>
                  <a:pt x="57291" y="39262"/>
                </a:lnTo>
                <a:lnTo>
                  <a:pt x="57454" y="39479"/>
                </a:lnTo>
                <a:lnTo>
                  <a:pt x="57508" y="39588"/>
                </a:lnTo>
                <a:lnTo>
                  <a:pt x="57454" y="39642"/>
                </a:lnTo>
                <a:lnTo>
                  <a:pt x="57400" y="39642"/>
                </a:lnTo>
                <a:lnTo>
                  <a:pt x="57291" y="39697"/>
                </a:lnTo>
                <a:lnTo>
                  <a:pt x="57074" y="39751"/>
                </a:lnTo>
                <a:lnTo>
                  <a:pt x="56911" y="39805"/>
                </a:lnTo>
                <a:lnTo>
                  <a:pt x="56748" y="39968"/>
                </a:lnTo>
                <a:lnTo>
                  <a:pt x="56585" y="40131"/>
                </a:lnTo>
                <a:lnTo>
                  <a:pt x="56422" y="40565"/>
                </a:lnTo>
                <a:lnTo>
                  <a:pt x="56368" y="40783"/>
                </a:lnTo>
                <a:lnTo>
                  <a:pt x="56368" y="41000"/>
                </a:lnTo>
                <a:lnTo>
                  <a:pt x="56368" y="41163"/>
                </a:lnTo>
                <a:lnTo>
                  <a:pt x="56259" y="41271"/>
                </a:lnTo>
                <a:lnTo>
                  <a:pt x="55825" y="41706"/>
                </a:lnTo>
                <a:lnTo>
                  <a:pt x="55553" y="41923"/>
                </a:lnTo>
                <a:lnTo>
                  <a:pt x="55499" y="42086"/>
                </a:lnTo>
                <a:lnTo>
                  <a:pt x="55499" y="42303"/>
                </a:lnTo>
                <a:lnTo>
                  <a:pt x="55445" y="42466"/>
                </a:lnTo>
                <a:lnTo>
                  <a:pt x="55391" y="42575"/>
                </a:lnTo>
                <a:lnTo>
                  <a:pt x="55173" y="42738"/>
                </a:lnTo>
                <a:lnTo>
                  <a:pt x="55065" y="42901"/>
                </a:lnTo>
                <a:lnTo>
                  <a:pt x="55010" y="43009"/>
                </a:lnTo>
                <a:lnTo>
                  <a:pt x="55010" y="43118"/>
                </a:lnTo>
                <a:lnTo>
                  <a:pt x="55010" y="43335"/>
                </a:lnTo>
                <a:lnTo>
                  <a:pt x="54956" y="43444"/>
                </a:lnTo>
                <a:lnTo>
                  <a:pt x="54793" y="43607"/>
                </a:lnTo>
                <a:lnTo>
                  <a:pt x="54685" y="43661"/>
                </a:lnTo>
                <a:lnTo>
                  <a:pt x="54467" y="43824"/>
                </a:lnTo>
                <a:lnTo>
                  <a:pt x="54359" y="43932"/>
                </a:lnTo>
                <a:lnTo>
                  <a:pt x="54250" y="44150"/>
                </a:lnTo>
                <a:lnTo>
                  <a:pt x="54196" y="44367"/>
                </a:lnTo>
                <a:lnTo>
                  <a:pt x="54142" y="44475"/>
                </a:lnTo>
                <a:lnTo>
                  <a:pt x="54087" y="44530"/>
                </a:lnTo>
                <a:lnTo>
                  <a:pt x="53924" y="44693"/>
                </a:lnTo>
                <a:lnTo>
                  <a:pt x="53653" y="44856"/>
                </a:lnTo>
                <a:lnTo>
                  <a:pt x="53381" y="44964"/>
                </a:lnTo>
                <a:lnTo>
                  <a:pt x="53218" y="45073"/>
                </a:lnTo>
                <a:lnTo>
                  <a:pt x="53164" y="45127"/>
                </a:lnTo>
                <a:lnTo>
                  <a:pt x="53110" y="45399"/>
                </a:lnTo>
                <a:lnTo>
                  <a:pt x="53110" y="45507"/>
                </a:lnTo>
                <a:lnTo>
                  <a:pt x="53164" y="45561"/>
                </a:lnTo>
                <a:lnTo>
                  <a:pt x="53273" y="45561"/>
                </a:lnTo>
                <a:lnTo>
                  <a:pt x="53598" y="45453"/>
                </a:lnTo>
                <a:lnTo>
                  <a:pt x="53816" y="45399"/>
                </a:lnTo>
                <a:lnTo>
                  <a:pt x="54033" y="45453"/>
                </a:lnTo>
                <a:lnTo>
                  <a:pt x="54142" y="45507"/>
                </a:lnTo>
                <a:lnTo>
                  <a:pt x="54196" y="45561"/>
                </a:lnTo>
                <a:lnTo>
                  <a:pt x="54196" y="45616"/>
                </a:lnTo>
                <a:lnTo>
                  <a:pt x="54196" y="45670"/>
                </a:lnTo>
                <a:lnTo>
                  <a:pt x="54142" y="45724"/>
                </a:lnTo>
                <a:lnTo>
                  <a:pt x="54033" y="45779"/>
                </a:lnTo>
                <a:lnTo>
                  <a:pt x="53001" y="46050"/>
                </a:lnTo>
                <a:lnTo>
                  <a:pt x="52893" y="46105"/>
                </a:lnTo>
                <a:lnTo>
                  <a:pt x="52838" y="46159"/>
                </a:lnTo>
                <a:lnTo>
                  <a:pt x="52838" y="46267"/>
                </a:lnTo>
                <a:lnTo>
                  <a:pt x="52838" y="46322"/>
                </a:lnTo>
                <a:lnTo>
                  <a:pt x="52947" y="46539"/>
                </a:lnTo>
                <a:lnTo>
                  <a:pt x="53001" y="46702"/>
                </a:lnTo>
                <a:lnTo>
                  <a:pt x="53001" y="46810"/>
                </a:lnTo>
                <a:lnTo>
                  <a:pt x="52947" y="46919"/>
                </a:lnTo>
                <a:lnTo>
                  <a:pt x="52838" y="46973"/>
                </a:lnTo>
                <a:lnTo>
                  <a:pt x="52730" y="47136"/>
                </a:lnTo>
                <a:lnTo>
                  <a:pt x="52675" y="47245"/>
                </a:lnTo>
                <a:lnTo>
                  <a:pt x="52730" y="47299"/>
                </a:lnTo>
                <a:lnTo>
                  <a:pt x="52947" y="47354"/>
                </a:lnTo>
                <a:lnTo>
                  <a:pt x="53055" y="47408"/>
                </a:lnTo>
                <a:lnTo>
                  <a:pt x="52567" y="47516"/>
                </a:lnTo>
                <a:lnTo>
                  <a:pt x="52078" y="47625"/>
                </a:lnTo>
                <a:lnTo>
                  <a:pt x="51806" y="47734"/>
                </a:lnTo>
                <a:lnTo>
                  <a:pt x="51535" y="47897"/>
                </a:lnTo>
                <a:lnTo>
                  <a:pt x="51481" y="47951"/>
                </a:lnTo>
                <a:lnTo>
                  <a:pt x="51426" y="48005"/>
                </a:lnTo>
                <a:lnTo>
                  <a:pt x="51535" y="48114"/>
                </a:lnTo>
                <a:lnTo>
                  <a:pt x="51589" y="48114"/>
                </a:lnTo>
                <a:lnTo>
                  <a:pt x="51915" y="48059"/>
                </a:lnTo>
                <a:lnTo>
                  <a:pt x="52078" y="48059"/>
                </a:lnTo>
                <a:lnTo>
                  <a:pt x="52241" y="48114"/>
                </a:lnTo>
                <a:lnTo>
                  <a:pt x="52349" y="48222"/>
                </a:lnTo>
                <a:lnTo>
                  <a:pt x="52295" y="48277"/>
                </a:lnTo>
                <a:lnTo>
                  <a:pt x="52241" y="48331"/>
                </a:lnTo>
                <a:lnTo>
                  <a:pt x="50775" y="49091"/>
                </a:lnTo>
                <a:lnTo>
                  <a:pt x="50612" y="49146"/>
                </a:lnTo>
                <a:lnTo>
                  <a:pt x="50557" y="49200"/>
                </a:lnTo>
                <a:lnTo>
                  <a:pt x="50395" y="49580"/>
                </a:lnTo>
                <a:lnTo>
                  <a:pt x="50123" y="49852"/>
                </a:lnTo>
                <a:lnTo>
                  <a:pt x="49851" y="50069"/>
                </a:lnTo>
                <a:lnTo>
                  <a:pt x="49526" y="50232"/>
                </a:lnTo>
                <a:lnTo>
                  <a:pt x="49363" y="50340"/>
                </a:lnTo>
                <a:lnTo>
                  <a:pt x="49200" y="50503"/>
                </a:lnTo>
                <a:lnTo>
                  <a:pt x="49091" y="50666"/>
                </a:lnTo>
                <a:lnTo>
                  <a:pt x="49037" y="50829"/>
                </a:lnTo>
                <a:lnTo>
                  <a:pt x="48928" y="51155"/>
                </a:lnTo>
                <a:lnTo>
                  <a:pt x="48765" y="51426"/>
                </a:lnTo>
                <a:lnTo>
                  <a:pt x="48657" y="51535"/>
                </a:lnTo>
                <a:lnTo>
                  <a:pt x="48494" y="51644"/>
                </a:lnTo>
                <a:lnTo>
                  <a:pt x="48331" y="51698"/>
                </a:lnTo>
                <a:lnTo>
                  <a:pt x="48168" y="51698"/>
                </a:lnTo>
                <a:lnTo>
                  <a:pt x="48005" y="51752"/>
                </a:lnTo>
                <a:lnTo>
                  <a:pt x="47897" y="51806"/>
                </a:lnTo>
                <a:lnTo>
                  <a:pt x="47842" y="51915"/>
                </a:lnTo>
                <a:lnTo>
                  <a:pt x="47734" y="52024"/>
                </a:lnTo>
                <a:lnTo>
                  <a:pt x="47679" y="52132"/>
                </a:lnTo>
                <a:lnTo>
                  <a:pt x="47571" y="52241"/>
                </a:lnTo>
                <a:lnTo>
                  <a:pt x="47462" y="52295"/>
                </a:lnTo>
                <a:lnTo>
                  <a:pt x="47299" y="52350"/>
                </a:lnTo>
                <a:lnTo>
                  <a:pt x="47082" y="52404"/>
                </a:lnTo>
                <a:lnTo>
                  <a:pt x="46865" y="52567"/>
                </a:lnTo>
                <a:lnTo>
                  <a:pt x="46756" y="52784"/>
                </a:lnTo>
                <a:lnTo>
                  <a:pt x="46702" y="53055"/>
                </a:lnTo>
                <a:lnTo>
                  <a:pt x="46702" y="53164"/>
                </a:lnTo>
                <a:lnTo>
                  <a:pt x="47028" y="53164"/>
                </a:lnTo>
                <a:lnTo>
                  <a:pt x="47028" y="53218"/>
                </a:lnTo>
                <a:lnTo>
                  <a:pt x="47028" y="53327"/>
                </a:lnTo>
                <a:lnTo>
                  <a:pt x="47028" y="53381"/>
                </a:lnTo>
                <a:lnTo>
                  <a:pt x="46919" y="53436"/>
                </a:lnTo>
                <a:lnTo>
                  <a:pt x="46648" y="53599"/>
                </a:lnTo>
                <a:lnTo>
                  <a:pt x="46376" y="53761"/>
                </a:lnTo>
                <a:lnTo>
                  <a:pt x="46104" y="53870"/>
                </a:lnTo>
                <a:lnTo>
                  <a:pt x="45779" y="53924"/>
                </a:lnTo>
                <a:lnTo>
                  <a:pt x="45561" y="53924"/>
                </a:lnTo>
                <a:lnTo>
                  <a:pt x="45344" y="54033"/>
                </a:lnTo>
                <a:lnTo>
                  <a:pt x="45181" y="54142"/>
                </a:lnTo>
                <a:lnTo>
                  <a:pt x="44964" y="54304"/>
                </a:lnTo>
                <a:lnTo>
                  <a:pt x="44638" y="54630"/>
                </a:lnTo>
                <a:lnTo>
                  <a:pt x="44312" y="54902"/>
                </a:lnTo>
                <a:lnTo>
                  <a:pt x="43498" y="55391"/>
                </a:lnTo>
                <a:lnTo>
                  <a:pt x="42629" y="55934"/>
                </a:lnTo>
                <a:lnTo>
                  <a:pt x="41814" y="56477"/>
                </a:lnTo>
                <a:lnTo>
                  <a:pt x="41760" y="56531"/>
                </a:lnTo>
                <a:lnTo>
                  <a:pt x="41923" y="56640"/>
                </a:lnTo>
                <a:lnTo>
                  <a:pt x="42140" y="56694"/>
                </a:lnTo>
                <a:lnTo>
                  <a:pt x="42249" y="56694"/>
                </a:lnTo>
                <a:lnTo>
                  <a:pt x="42303" y="56748"/>
                </a:lnTo>
                <a:lnTo>
                  <a:pt x="42357" y="56802"/>
                </a:lnTo>
                <a:lnTo>
                  <a:pt x="42303" y="56857"/>
                </a:lnTo>
                <a:lnTo>
                  <a:pt x="42249" y="56911"/>
                </a:lnTo>
                <a:lnTo>
                  <a:pt x="42140" y="56965"/>
                </a:lnTo>
                <a:lnTo>
                  <a:pt x="41326" y="57128"/>
                </a:lnTo>
                <a:lnTo>
                  <a:pt x="40674" y="57237"/>
                </a:lnTo>
                <a:lnTo>
                  <a:pt x="40077" y="57454"/>
                </a:lnTo>
                <a:lnTo>
                  <a:pt x="39534" y="57726"/>
                </a:lnTo>
                <a:lnTo>
                  <a:pt x="39262" y="57889"/>
                </a:lnTo>
                <a:lnTo>
                  <a:pt x="38991" y="58106"/>
                </a:lnTo>
                <a:lnTo>
                  <a:pt x="38828" y="58269"/>
                </a:lnTo>
                <a:lnTo>
                  <a:pt x="38610" y="58323"/>
                </a:lnTo>
                <a:lnTo>
                  <a:pt x="38230" y="58432"/>
                </a:lnTo>
                <a:lnTo>
                  <a:pt x="36330" y="58866"/>
                </a:lnTo>
                <a:lnTo>
                  <a:pt x="36221" y="58920"/>
                </a:lnTo>
                <a:lnTo>
                  <a:pt x="36167" y="58975"/>
                </a:lnTo>
                <a:lnTo>
                  <a:pt x="36167" y="59029"/>
                </a:lnTo>
                <a:lnTo>
                  <a:pt x="36221" y="59138"/>
                </a:lnTo>
                <a:lnTo>
                  <a:pt x="36221" y="59300"/>
                </a:lnTo>
                <a:lnTo>
                  <a:pt x="36330" y="59572"/>
                </a:lnTo>
                <a:lnTo>
                  <a:pt x="36330" y="59681"/>
                </a:lnTo>
                <a:lnTo>
                  <a:pt x="36221" y="59735"/>
                </a:lnTo>
                <a:lnTo>
                  <a:pt x="35895" y="59844"/>
                </a:lnTo>
                <a:lnTo>
                  <a:pt x="35732" y="59898"/>
                </a:lnTo>
                <a:lnTo>
                  <a:pt x="35352" y="59898"/>
                </a:lnTo>
                <a:lnTo>
                  <a:pt x="35135" y="59789"/>
                </a:lnTo>
                <a:lnTo>
                  <a:pt x="34755" y="59789"/>
                </a:lnTo>
                <a:lnTo>
                  <a:pt x="34646" y="59898"/>
                </a:lnTo>
                <a:lnTo>
                  <a:pt x="34538" y="60006"/>
                </a:lnTo>
                <a:lnTo>
                  <a:pt x="34483" y="60061"/>
                </a:lnTo>
                <a:lnTo>
                  <a:pt x="34538" y="60169"/>
                </a:lnTo>
                <a:lnTo>
                  <a:pt x="34646" y="60278"/>
                </a:lnTo>
                <a:lnTo>
                  <a:pt x="34701" y="60387"/>
                </a:lnTo>
                <a:lnTo>
                  <a:pt x="34646" y="60441"/>
                </a:lnTo>
                <a:lnTo>
                  <a:pt x="34483" y="60549"/>
                </a:lnTo>
                <a:lnTo>
                  <a:pt x="34212" y="60658"/>
                </a:lnTo>
                <a:lnTo>
                  <a:pt x="33777" y="60658"/>
                </a:lnTo>
                <a:lnTo>
                  <a:pt x="33669" y="60604"/>
                </a:lnTo>
                <a:lnTo>
                  <a:pt x="33669" y="60549"/>
                </a:lnTo>
                <a:lnTo>
                  <a:pt x="33614" y="60387"/>
                </a:lnTo>
                <a:lnTo>
                  <a:pt x="33560" y="60332"/>
                </a:lnTo>
                <a:lnTo>
                  <a:pt x="33343" y="60332"/>
                </a:lnTo>
                <a:lnTo>
                  <a:pt x="33017" y="60387"/>
                </a:lnTo>
                <a:lnTo>
                  <a:pt x="32746" y="60441"/>
                </a:lnTo>
                <a:lnTo>
                  <a:pt x="32528" y="60441"/>
                </a:lnTo>
                <a:lnTo>
                  <a:pt x="32420" y="60549"/>
                </a:lnTo>
                <a:lnTo>
                  <a:pt x="32257" y="60658"/>
                </a:lnTo>
                <a:lnTo>
                  <a:pt x="32203" y="60821"/>
                </a:lnTo>
                <a:lnTo>
                  <a:pt x="32094" y="60930"/>
                </a:lnTo>
                <a:lnTo>
                  <a:pt x="32040" y="60984"/>
                </a:lnTo>
                <a:lnTo>
                  <a:pt x="31877" y="61038"/>
                </a:lnTo>
                <a:lnTo>
                  <a:pt x="31714" y="60984"/>
                </a:lnTo>
                <a:lnTo>
                  <a:pt x="31442" y="60930"/>
                </a:lnTo>
                <a:lnTo>
                  <a:pt x="31171" y="60875"/>
                </a:lnTo>
                <a:lnTo>
                  <a:pt x="30899" y="60875"/>
                </a:lnTo>
                <a:lnTo>
                  <a:pt x="30628" y="60930"/>
                </a:lnTo>
                <a:lnTo>
                  <a:pt x="30139" y="61147"/>
                </a:lnTo>
                <a:lnTo>
                  <a:pt x="29650" y="61364"/>
                </a:lnTo>
                <a:lnTo>
                  <a:pt x="29107" y="61690"/>
                </a:lnTo>
                <a:lnTo>
                  <a:pt x="28618" y="61853"/>
                </a:lnTo>
                <a:lnTo>
                  <a:pt x="28021" y="61961"/>
                </a:lnTo>
                <a:lnTo>
                  <a:pt x="27478" y="62070"/>
                </a:lnTo>
                <a:lnTo>
                  <a:pt x="26935" y="62179"/>
                </a:lnTo>
                <a:lnTo>
                  <a:pt x="26718" y="62233"/>
                </a:lnTo>
                <a:lnTo>
                  <a:pt x="26501" y="62233"/>
                </a:lnTo>
                <a:lnTo>
                  <a:pt x="26283" y="62179"/>
                </a:lnTo>
                <a:lnTo>
                  <a:pt x="26120" y="62016"/>
                </a:lnTo>
                <a:lnTo>
                  <a:pt x="26012" y="61961"/>
                </a:lnTo>
                <a:lnTo>
                  <a:pt x="25958" y="61961"/>
                </a:lnTo>
                <a:lnTo>
                  <a:pt x="25197" y="62016"/>
                </a:lnTo>
                <a:lnTo>
                  <a:pt x="24871" y="62124"/>
                </a:lnTo>
                <a:lnTo>
                  <a:pt x="24709" y="62179"/>
                </a:lnTo>
                <a:lnTo>
                  <a:pt x="24546" y="62287"/>
                </a:lnTo>
                <a:lnTo>
                  <a:pt x="24383" y="62342"/>
                </a:lnTo>
                <a:lnTo>
                  <a:pt x="24165" y="62342"/>
                </a:lnTo>
                <a:lnTo>
                  <a:pt x="23785" y="62179"/>
                </a:lnTo>
                <a:lnTo>
                  <a:pt x="23405" y="62070"/>
                </a:lnTo>
                <a:lnTo>
                  <a:pt x="22971" y="62016"/>
                </a:lnTo>
                <a:lnTo>
                  <a:pt x="22319" y="62016"/>
                </a:lnTo>
                <a:lnTo>
                  <a:pt x="22265" y="61907"/>
                </a:lnTo>
                <a:lnTo>
                  <a:pt x="22265" y="61744"/>
                </a:lnTo>
                <a:lnTo>
                  <a:pt x="22265" y="61636"/>
                </a:lnTo>
                <a:lnTo>
                  <a:pt x="22211" y="61473"/>
                </a:lnTo>
                <a:lnTo>
                  <a:pt x="22211" y="61364"/>
                </a:lnTo>
                <a:lnTo>
                  <a:pt x="22265" y="61201"/>
                </a:lnTo>
                <a:lnTo>
                  <a:pt x="22319" y="61201"/>
                </a:lnTo>
                <a:lnTo>
                  <a:pt x="22265" y="61147"/>
                </a:lnTo>
                <a:lnTo>
                  <a:pt x="22211" y="61093"/>
                </a:lnTo>
                <a:lnTo>
                  <a:pt x="21885" y="60930"/>
                </a:lnTo>
                <a:lnTo>
                  <a:pt x="21505" y="60767"/>
                </a:lnTo>
                <a:lnTo>
                  <a:pt x="21233" y="60495"/>
                </a:lnTo>
                <a:lnTo>
                  <a:pt x="20962" y="60169"/>
                </a:lnTo>
                <a:lnTo>
                  <a:pt x="20799" y="59844"/>
                </a:lnTo>
                <a:lnTo>
                  <a:pt x="20744" y="59626"/>
                </a:lnTo>
                <a:lnTo>
                  <a:pt x="20690" y="59572"/>
                </a:lnTo>
                <a:lnTo>
                  <a:pt x="20581" y="59518"/>
                </a:lnTo>
                <a:lnTo>
                  <a:pt x="20527" y="59518"/>
                </a:lnTo>
                <a:lnTo>
                  <a:pt x="20473" y="59626"/>
                </a:lnTo>
                <a:lnTo>
                  <a:pt x="20364" y="59789"/>
                </a:lnTo>
                <a:lnTo>
                  <a:pt x="20147" y="60061"/>
                </a:lnTo>
                <a:lnTo>
                  <a:pt x="20038" y="60115"/>
                </a:lnTo>
                <a:lnTo>
                  <a:pt x="19984" y="60169"/>
                </a:lnTo>
                <a:lnTo>
                  <a:pt x="19875" y="60115"/>
                </a:lnTo>
                <a:lnTo>
                  <a:pt x="19767" y="60115"/>
                </a:lnTo>
                <a:lnTo>
                  <a:pt x="19495" y="59898"/>
                </a:lnTo>
                <a:lnTo>
                  <a:pt x="19224" y="59626"/>
                </a:lnTo>
                <a:lnTo>
                  <a:pt x="19007" y="59300"/>
                </a:lnTo>
                <a:lnTo>
                  <a:pt x="18626" y="58649"/>
                </a:lnTo>
                <a:lnTo>
                  <a:pt x="18192" y="57943"/>
                </a:lnTo>
                <a:lnTo>
                  <a:pt x="17703" y="57291"/>
                </a:lnTo>
                <a:lnTo>
                  <a:pt x="17540" y="57020"/>
                </a:lnTo>
                <a:lnTo>
                  <a:pt x="17377" y="56748"/>
                </a:lnTo>
                <a:lnTo>
                  <a:pt x="17106" y="56259"/>
                </a:lnTo>
                <a:lnTo>
                  <a:pt x="16780" y="55825"/>
                </a:lnTo>
                <a:lnTo>
                  <a:pt x="16400" y="55499"/>
                </a:lnTo>
                <a:lnTo>
                  <a:pt x="15966" y="55228"/>
                </a:lnTo>
                <a:lnTo>
                  <a:pt x="15477" y="55065"/>
                </a:lnTo>
                <a:lnTo>
                  <a:pt x="14934" y="54956"/>
                </a:lnTo>
                <a:lnTo>
                  <a:pt x="14445" y="54902"/>
                </a:lnTo>
                <a:lnTo>
                  <a:pt x="13956" y="54902"/>
                </a:lnTo>
                <a:lnTo>
                  <a:pt x="13793" y="54956"/>
                </a:lnTo>
                <a:lnTo>
                  <a:pt x="13630" y="55010"/>
                </a:lnTo>
                <a:lnTo>
                  <a:pt x="13305" y="55173"/>
                </a:lnTo>
                <a:lnTo>
                  <a:pt x="12110" y="55716"/>
                </a:lnTo>
                <a:lnTo>
                  <a:pt x="11893" y="55825"/>
                </a:lnTo>
                <a:lnTo>
                  <a:pt x="11784" y="55988"/>
                </a:lnTo>
                <a:lnTo>
                  <a:pt x="11675" y="56205"/>
                </a:lnTo>
                <a:lnTo>
                  <a:pt x="11675" y="56422"/>
                </a:lnTo>
                <a:lnTo>
                  <a:pt x="11675" y="56640"/>
                </a:lnTo>
                <a:lnTo>
                  <a:pt x="11567" y="56857"/>
                </a:lnTo>
                <a:lnTo>
                  <a:pt x="11132" y="57400"/>
                </a:lnTo>
                <a:lnTo>
                  <a:pt x="10915" y="57671"/>
                </a:lnTo>
                <a:lnTo>
                  <a:pt x="10807" y="57997"/>
                </a:lnTo>
                <a:lnTo>
                  <a:pt x="10644" y="58486"/>
                </a:lnTo>
                <a:lnTo>
                  <a:pt x="10372" y="58975"/>
                </a:lnTo>
                <a:lnTo>
                  <a:pt x="9883" y="59844"/>
                </a:lnTo>
                <a:lnTo>
                  <a:pt x="9666" y="60441"/>
                </a:lnTo>
                <a:lnTo>
                  <a:pt x="9449" y="61038"/>
                </a:lnTo>
                <a:lnTo>
                  <a:pt x="9286" y="61690"/>
                </a:lnTo>
                <a:lnTo>
                  <a:pt x="9177" y="62342"/>
                </a:lnTo>
                <a:lnTo>
                  <a:pt x="9177" y="62667"/>
                </a:lnTo>
                <a:lnTo>
                  <a:pt x="9177" y="62993"/>
                </a:lnTo>
                <a:lnTo>
                  <a:pt x="9340" y="63591"/>
                </a:lnTo>
                <a:lnTo>
                  <a:pt x="9395" y="64025"/>
                </a:lnTo>
                <a:lnTo>
                  <a:pt x="9449" y="64514"/>
                </a:lnTo>
                <a:lnTo>
                  <a:pt x="9503" y="65437"/>
                </a:lnTo>
                <a:lnTo>
                  <a:pt x="9503" y="65545"/>
                </a:lnTo>
                <a:lnTo>
                  <a:pt x="9449" y="65708"/>
                </a:lnTo>
                <a:lnTo>
                  <a:pt x="9340" y="65763"/>
                </a:lnTo>
                <a:lnTo>
                  <a:pt x="9232" y="65871"/>
                </a:lnTo>
                <a:lnTo>
                  <a:pt x="7494" y="66632"/>
                </a:lnTo>
                <a:lnTo>
                  <a:pt x="7331" y="66632"/>
                </a:lnTo>
                <a:lnTo>
                  <a:pt x="7222" y="66469"/>
                </a:lnTo>
                <a:lnTo>
                  <a:pt x="7114" y="66414"/>
                </a:lnTo>
                <a:lnTo>
                  <a:pt x="7005" y="66414"/>
                </a:lnTo>
                <a:lnTo>
                  <a:pt x="6842" y="66469"/>
                </a:lnTo>
                <a:lnTo>
                  <a:pt x="6734" y="66414"/>
                </a:lnTo>
                <a:lnTo>
                  <a:pt x="6245" y="66143"/>
                </a:lnTo>
                <a:lnTo>
                  <a:pt x="5756" y="66034"/>
                </a:lnTo>
                <a:lnTo>
                  <a:pt x="4779" y="65763"/>
                </a:lnTo>
                <a:lnTo>
                  <a:pt x="4344" y="65600"/>
                </a:lnTo>
                <a:lnTo>
                  <a:pt x="3910" y="65383"/>
                </a:lnTo>
                <a:lnTo>
                  <a:pt x="3150" y="64948"/>
                </a:lnTo>
                <a:lnTo>
                  <a:pt x="3041" y="64840"/>
                </a:lnTo>
                <a:lnTo>
                  <a:pt x="2987" y="64731"/>
                </a:lnTo>
                <a:lnTo>
                  <a:pt x="2878" y="64405"/>
                </a:lnTo>
                <a:lnTo>
                  <a:pt x="2715" y="64188"/>
                </a:lnTo>
                <a:lnTo>
                  <a:pt x="2715" y="64079"/>
                </a:lnTo>
                <a:lnTo>
                  <a:pt x="2770" y="63971"/>
                </a:lnTo>
                <a:lnTo>
                  <a:pt x="2932" y="63862"/>
                </a:lnTo>
                <a:lnTo>
                  <a:pt x="3041" y="63808"/>
                </a:lnTo>
                <a:lnTo>
                  <a:pt x="3150" y="63699"/>
                </a:lnTo>
                <a:lnTo>
                  <a:pt x="3150" y="63591"/>
                </a:lnTo>
                <a:lnTo>
                  <a:pt x="3095" y="63428"/>
                </a:lnTo>
                <a:lnTo>
                  <a:pt x="2932" y="63047"/>
                </a:lnTo>
                <a:lnTo>
                  <a:pt x="2824" y="62667"/>
                </a:lnTo>
                <a:lnTo>
                  <a:pt x="2878" y="62287"/>
                </a:lnTo>
                <a:lnTo>
                  <a:pt x="2987" y="61853"/>
                </a:lnTo>
                <a:lnTo>
                  <a:pt x="3041" y="61744"/>
                </a:lnTo>
                <a:lnTo>
                  <a:pt x="3041" y="61581"/>
                </a:lnTo>
                <a:lnTo>
                  <a:pt x="2987" y="61473"/>
                </a:lnTo>
                <a:lnTo>
                  <a:pt x="2878" y="61364"/>
                </a:lnTo>
                <a:lnTo>
                  <a:pt x="2770" y="61255"/>
                </a:lnTo>
                <a:lnTo>
                  <a:pt x="2715" y="61093"/>
                </a:lnTo>
                <a:lnTo>
                  <a:pt x="2715" y="60930"/>
                </a:lnTo>
                <a:lnTo>
                  <a:pt x="2770" y="60767"/>
                </a:lnTo>
                <a:lnTo>
                  <a:pt x="2932" y="60278"/>
                </a:lnTo>
                <a:lnTo>
                  <a:pt x="2987" y="59789"/>
                </a:lnTo>
                <a:lnTo>
                  <a:pt x="2987" y="59300"/>
                </a:lnTo>
                <a:lnTo>
                  <a:pt x="2878" y="58812"/>
                </a:lnTo>
                <a:lnTo>
                  <a:pt x="2824" y="58595"/>
                </a:lnTo>
                <a:lnTo>
                  <a:pt x="2824" y="58377"/>
                </a:lnTo>
                <a:lnTo>
                  <a:pt x="2932" y="57997"/>
                </a:lnTo>
                <a:lnTo>
                  <a:pt x="3204" y="56748"/>
                </a:lnTo>
                <a:lnTo>
                  <a:pt x="3530" y="55499"/>
                </a:lnTo>
                <a:lnTo>
                  <a:pt x="3638" y="55010"/>
                </a:lnTo>
                <a:lnTo>
                  <a:pt x="3747" y="54793"/>
                </a:lnTo>
                <a:lnTo>
                  <a:pt x="3856" y="54630"/>
                </a:lnTo>
                <a:lnTo>
                  <a:pt x="4019" y="54413"/>
                </a:lnTo>
                <a:lnTo>
                  <a:pt x="4073" y="54250"/>
                </a:lnTo>
                <a:lnTo>
                  <a:pt x="4181" y="53761"/>
                </a:lnTo>
                <a:lnTo>
                  <a:pt x="4344" y="53164"/>
                </a:lnTo>
                <a:lnTo>
                  <a:pt x="4562" y="52621"/>
                </a:lnTo>
                <a:lnTo>
                  <a:pt x="5159" y="51318"/>
                </a:lnTo>
                <a:lnTo>
                  <a:pt x="5756" y="50069"/>
                </a:lnTo>
                <a:lnTo>
                  <a:pt x="6354" y="49146"/>
                </a:lnTo>
                <a:lnTo>
                  <a:pt x="6951" y="48222"/>
                </a:lnTo>
                <a:lnTo>
                  <a:pt x="7114" y="47897"/>
                </a:lnTo>
                <a:lnTo>
                  <a:pt x="7168" y="47462"/>
                </a:lnTo>
                <a:lnTo>
                  <a:pt x="6897" y="47679"/>
                </a:lnTo>
                <a:lnTo>
                  <a:pt x="6679" y="47897"/>
                </a:lnTo>
                <a:lnTo>
                  <a:pt x="6299" y="48440"/>
                </a:lnTo>
                <a:lnTo>
                  <a:pt x="5973" y="48928"/>
                </a:lnTo>
                <a:lnTo>
                  <a:pt x="5811" y="49200"/>
                </a:lnTo>
                <a:lnTo>
                  <a:pt x="5593" y="49417"/>
                </a:lnTo>
                <a:lnTo>
                  <a:pt x="5593" y="49200"/>
                </a:lnTo>
                <a:lnTo>
                  <a:pt x="5648" y="48928"/>
                </a:lnTo>
                <a:lnTo>
                  <a:pt x="5756" y="48657"/>
                </a:lnTo>
                <a:lnTo>
                  <a:pt x="5973" y="48385"/>
                </a:lnTo>
                <a:lnTo>
                  <a:pt x="6462" y="47679"/>
                </a:lnTo>
                <a:lnTo>
                  <a:pt x="6571" y="47462"/>
                </a:lnTo>
                <a:lnTo>
                  <a:pt x="6625" y="47245"/>
                </a:lnTo>
                <a:lnTo>
                  <a:pt x="6571" y="47082"/>
                </a:lnTo>
                <a:lnTo>
                  <a:pt x="6462" y="46865"/>
                </a:lnTo>
                <a:lnTo>
                  <a:pt x="6408" y="46756"/>
                </a:lnTo>
                <a:lnTo>
                  <a:pt x="6462" y="46702"/>
                </a:lnTo>
                <a:lnTo>
                  <a:pt x="6788" y="46430"/>
                </a:lnTo>
                <a:lnTo>
                  <a:pt x="7114" y="46159"/>
                </a:lnTo>
                <a:lnTo>
                  <a:pt x="7277" y="46050"/>
                </a:lnTo>
                <a:lnTo>
                  <a:pt x="7494" y="46050"/>
                </a:lnTo>
                <a:lnTo>
                  <a:pt x="7657" y="46159"/>
                </a:lnTo>
                <a:lnTo>
                  <a:pt x="7820" y="46267"/>
                </a:lnTo>
                <a:lnTo>
                  <a:pt x="7874" y="46322"/>
                </a:lnTo>
                <a:lnTo>
                  <a:pt x="8037" y="46322"/>
                </a:lnTo>
                <a:lnTo>
                  <a:pt x="8146" y="46213"/>
                </a:lnTo>
                <a:lnTo>
                  <a:pt x="9286" y="44964"/>
                </a:lnTo>
                <a:lnTo>
                  <a:pt x="9395" y="44910"/>
                </a:lnTo>
                <a:lnTo>
                  <a:pt x="9395" y="44856"/>
                </a:lnTo>
                <a:lnTo>
                  <a:pt x="9340" y="44801"/>
                </a:lnTo>
                <a:lnTo>
                  <a:pt x="9286" y="44747"/>
                </a:lnTo>
                <a:lnTo>
                  <a:pt x="9232" y="44747"/>
                </a:lnTo>
                <a:lnTo>
                  <a:pt x="9123" y="44801"/>
                </a:lnTo>
                <a:lnTo>
                  <a:pt x="8526" y="45399"/>
                </a:lnTo>
                <a:lnTo>
                  <a:pt x="8417" y="45507"/>
                </a:lnTo>
                <a:lnTo>
                  <a:pt x="8309" y="45616"/>
                </a:lnTo>
                <a:lnTo>
                  <a:pt x="8363" y="45344"/>
                </a:lnTo>
                <a:lnTo>
                  <a:pt x="8526" y="45073"/>
                </a:lnTo>
                <a:lnTo>
                  <a:pt x="8634" y="44856"/>
                </a:lnTo>
                <a:lnTo>
                  <a:pt x="8852" y="44638"/>
                </a:lnTo>
                <a:lnTo>
                  <a:pt x="9449" y="44312"/>
                </a:lnTo>
                <a:lnTo>
                  <a:pt x="9558" y="44258"/>
                </a:lnTo>
                <a:lnTo>
                  <a:pt x="9612" y="44258"/>
                </a:lnTo>
                <a:lnTo>
                  <a:pt x="9666" y="44312"/>
                </a:lnTo>
                <a:lnTo>
                  <a:pt x="9720" y="44421"/>
                </a:lnTo>
                <a:lnTo>
                  <a:pt x="9775" y="44475"/>
                </a:lnTo>
                <a:lnTo>
                  <a:pt x="9938" y="44367"/>
                </a:lnTo>
                <a:lnTo>
                  <a:pt x="11187" y="43878"/>
                </a:lnTo>
                <a:lnTo>
                  <a:pt x="12653" y="43389"/>
                </a:lnTo>
                <a:lnTo>
                  <a:pt x="13033" y="43281"/>
                </a:lnTo>
                <a:lnTo>
                  <a:pt x="13359" y="43281"/>
                </a:lnTo>
                <a:lnTo>
                  <a:pt x="13685" y="43335"/>
                </a:lnTo>
                <a:lnTo>
                  <a:pt x="14011" y="43444"/>
                </a:lnTo>
                <a:lnTo>
                  <a:pt x="14228" y="43498"/>
                </a:lnTo>
                <a:lnTo>
                  <a:pt x="14717" y="43498"/>
                </a:lnTo>
                <a:lnTo>
                  <a:pt x="14988" y="43552"/>
                </a:lnTo>
                <a:lnTo>
                  <a:pt x="15260" y="43607"/>
                </a:lnTo>
                <a:lnTo>
                  <a:pt x="15531" y="43715"/>
                </a:lnTo>
                <a:lnTo>
                  <a:pt x="15748" y="43824"/>
                </a:lnTo>
                <a:lnTo>
                  <a:pt x="16020" y="43878"/>
                </a:lnTo>
                <a:lnTo>
                  <a:pt x="16509" y="43878"/>
                </a:lnTo>
                <a:lnTo>
                  <a:pt x="16726" y="43824"/>
                </a:lnTo>
                <a:lnTo>
                  <a:pt x="16997" y="43715"/>
                </a:lnTo>
                <a:lnTo>
                  <a:pt x="17215" y="43607"/>
                </a:lnTo>
                <a:lnTo>
                  <a:pt x="17377" y="43444"/>
                </a:lnTo>
                <a:lnTo>
                  <a:pt x="17486" y="43389"/>
                </a:lnTo>
                <a:lnTo>
                  <a:pt x="17540" y="43389"/>
                </a:lnTo>
                <a:lnTo>
                  <a:pt x="17649" y="43444"/>
                </a:lnTo>
                <a:lnTo>
                  <a:pt x="18029" y="43824"/>
                </a:lnTo>
                <a:lnTo>
                  <a:pt x="18192" y="43987"/>
                </a:lnTo>
                <a:lnTo>
                  <a:pt x="18409" y="44041"/>
                </a:lnTo>
                <a:lnTo>
                  <a:pt x="18789" y="44041"/>
                </a:lnTo>
                <a:lnTo>
                  <a:pt x="19332" y="43878"/>
                </a:lnTo>
                <a:lnTo>
                  <a:pt x="19713" y="43769"/>
                </a:lnTo>
                <a:lnTo>
                  <a:pt x="20038" y="43769"/>
                </a:lnTo>
                <a:lnTo>
                  <a:pt x="20147" y="43824"/>
                </a:lnTo>
                <a:lnTo>
                  <a:pt x="20256" y="43769"/>
                </a:lnTo>
                <a:lnTo>
                  <a:pt x="20310" y="43715"/>
                </a:lnTo>
                <a:lnTo>
                  <a:pt x="20364" y="43661"/>
                </a:lnTo>
                <a:lnTo>
                  <a:pt x="20473" y="43498"/>
                </a:lnTo>
                <a:lnTo>
                  <a:pt x="20581" y="43444"/>
                </a:lnTo>
                <a:lnTo>
                  <a:pt x="20690" y="43389"/>
                </a:lnTo>
                <a:lnTo>
                  <a:pt x="21179" y="43389"/>
                </a:lnTo>
                <a:lnTo>
                  <a:pt x="21450" y="43281"/>
                </a:lnTo>
                <a:lnTo>
                  <a:pt x="21722" y="43063"/>
                </a:lnTo>
                <a:lnTo>
                  <a:pt x="21885" y="42792"/>
                </a:lnTo>
                <a:lnTo>
                  <a:pt x="21993" y="42629"/>
                </a:lnTo>
                <a:lnTo>
                  <a:pt x="22156" y="42520"/>
                </a:lnTo>
                <a:lnTo>
                  <a:pt x="22428" y="42303"/>
                </a:lnTo>
                <a:lnTo>
                  <a:pt x="22482" y="42140"/>
                </a:lnTo>
                <a:lnTo>
                  <a:pt x="22536" y="41977"/>
                </a:lnTo>
                <a:lnTo>
                  <a:pt x="22536" y="41869"/>
                </a:lnTo>
                <a:lnTo>
                  <a:pt x="22645" y="41869"/>
                </a:lnTo>
                <a:lnTo>
                  <a:pt x="22862" y="41760"/>
                </a:lnTo>
                <a:lnTo>
                  <a:pt x="23079" y="41652"/>
                </a:lnTo>
                <a:lnTo>
                  <a:pt x="23460" y="41326"/>
                </a:lnTo>
                <a:lnTo>
                  <a:pt x="23731" y="41000"/>
                </a:lnTo>
                <a:lnTo>
                  <a:pt x="24057" y="40783"/>
                </a:lnTo>
                <a:lnTo>
                  <a:pt x="24383" y="40565"/>
                </a:lnTo>
                <a:lnTo>
                  <a:pt x="24763" y="40457"/>
                </a:lnTo>
                <a:lnTo>
                  <a:pt x="25034" y="40348"/>
                </a:lnTo>
                <a:lnTo>
                  <a:pt x="25306" y="40240"/>
                </a:lnTo>
                <a:lnTo>
                  <a:pt x="25740" y="39805"/>
                </a:lnTo>
                <a:lnTo>
                  <a:pt x="25903" y="39588"/>
                </a:lnTo>
                <a:lnTo>
                  <a:pt x="26012" y="39371"/>
                </a:lnTo>
                <a:lnTo>
                  <a:pt x="26012" y="39099"/>
                </a:lnTo>
                <a:lnTo>
                  <a:pt x="25958" y="38828"/>
                </a:lnTo>
                <a:lnTo>
                  <a:pt x="25958" y="38719"/>
                </a:lnTo>
                <a:lnTo>
                  <a:pt x="26012" y="38610"/>
                </a:lnTo>
                <a:lnTo>
                  <a:pt x="26066" y="38556"/>
                </a:lnTo>
                <a:lnTo>
                  <a:pt x="26175" y="38556"/>
                </a:lnTo>
                <a:lnTo>
                  <a:pt x="27098" y="38339"/>
                </a:lnTo>
                <a:lnTo>
                  <a:pt x="27207" y="38285"/>
                </a:lnTo>
                <a:lnTo>
                  <a:pt x="27152" y="38176"/>
                </a:lnTo>
                <a:lnTo>
                  <a:pt x="26663" y="37742"/>
                </a:lnTo>
                <a:lnTo>
                  <a:pt x="26555" y="37579"/>
                </a:lnTo>
                <a:lnTo>
                  <a:pt x="26555" y="37524"/>
                </a:lnTo>
                <a:lnTo>
                  <a:pt x="26609" y="37470"/>
                </a:lnTo>
                <a:lnTo>
                  <a:pt x="26663" y="37361"/>
                </a:lnTo>
                <a:lnTo>
                  <a:pt x="26772" y="37361"/>
                </a:lnTo>
                <a:lnTo>
                  <a:pt x="26881" y="37416"/>
                </a:lnTo>
                <a:lnTo>
                  <a:pt x="27315" y="37579"/>
                </a:lnTo>
                <a:lnTo>
                  <a:pt x="27641" y="37579"/>
                </a:lnTo>
                <a:lnTo>
                  <a:pt x="27804" y="37524"/>
                </a:lnTo>
                <a:lnTo>
                  <a:pt x="27967" y="37416"/>
                </a:lnTo>
                <a:lnTo>
                  <a:pt x="28238" y="37144"/>
                </a:lnTo>
                <a:lnTo>
                  <a:pt x="28293" y="37036"/>
                </a:lnTo>
                <a:lnTo>
                  <a:pt x="28293" y="36927"/>
                </a:lnTo>
                <a:lnTo>
                  <a:pt x="28184" y="36764"/>
                </a:lnTo>
                <a:lnTo>
                  <a:pt x="28130" y="36656"/>
                </a:lnTo>
                <a:lnTo>
                  <a:pt x="28130" y="36547"/>
                </a:lnTo>
                <a:lnTo>
                  <a:pt x="28184" y="36493"/>
                </a:lnTo>
                <a:lnTo>
                  <a:pt x="28293" y="36438"/>
                </a:lnTo>
                <a:lnTo>
                  <a:pt x="28781" y="36275"/>
                </a:lnTo>
                <a:lnTo>
                  <a:pt x="28999" y="36112"/>
                </a:lnTo>
                <a:lnTo>
                  <a:pt x="29216" y="35950"/>
                </a:lnTo>
                <a:lnTo>
                  <a:pt x="29379" y="35732"/>
                </a:lnTo>
                <a:lnTo>
                  <a:pt x="29487" y="35515"/>
                </a:lnTo>
                <a:lnTo>
                  <a:pt x="29596" y="35298"/>
                </a:lnTo>
                <a:lnTo>
                  <a:pt x="29596" y="35026"/>
                </a:lnTo>
                <a:lnTo>
                  <a:pt x="29596" y="34863"/>
                </a:lnTo>
                <a:lnTo>
                  <a:pt x="29650" y="34809"/>
                </a:lnTo>
                <a:lnTo>
                  <a:pt x="29759" y="34809"/>
                </a:lnTo>
                <a:lnTo>
                  <a:pt x="29867" y="34863"/>
                </a:lnTo>
                <a:lnTo>
                  <a:pt x="30030" y="34918"/>
                </a:lnTo>
                <a:lnTo>
                  <a:pt x="30139" y="34918"/>
                </a:lnTo>
                <a:lnTo>
                  <a:pt x="30139" y="34863"/>
                </a:lnTo>
                <a:lnTo>
                  <a:pt x="30193" y="34701"/>
                </a:lnTo>
                <a:lnTo>
                  <a:pt x="30193" y="34592"/>
                </a:lnTo>
                <a:lnTo>
                  <a:pt x="30248" y="34538"/>
                </a:lnTo>
                <a:lnTo>
                  <a:pt x="30465" y="34483"/>
                </a:lnTo>
                <a:lnTo>
                  <a:pt x="30845" y="34429"/>
                </a:lnTo>
                <a:lnTo>
                  <a:pt x="31225" y="34375"/>
                </a:lnTo>
                <a:lnTo>
                  <a:pt x="31551" y="34212"/>
                </a:lnTo>
                <a:lnTo>
                  <a:pt x="31714" y="34103"/>
                </a:lnTo>
                <a:lnTo>
                  <a:pt x="31822" y="33940"/>
                </a:lnTo>
                <a:lnTo>
                  <a:pt x="31985" y="33723"/>
                </a:lnTo>
                <a:lnTo>
                  <a:pt x="31985" y="33614"/>
                </a:lnTo>
                <a:lnTo>
                  <a:pt x="31931" y="33452"/>
                </a:lnTo>
                <a:lnTo>
                  <a:pt x="31931" y="33397"/>
                </a:lnTo>
                <a:lnTo>
                  <a:pt x="31931" y="33343"/>
                </a:lnTo>
                <a:lnTo>
                  <a:pt x="32040" y="33234"/>
                </a:lnTo>
                <a:lnTo>
                  <a:pt x="32963" y="32637"/>
                </a:lnTo>
                <a:lnTo>
                  <a:pt x="33017" y="32583"/>
                </a:lnTo>
                <a:lnTo>
                  <a:pt x="33071" y="32474"/>
                </a:lnTo>
                <a:lnTo>
                  <a:pt x="33071" y="32420"/>
                </a:lnTo>
                <a:lnTo>
                  <a:pt x="33071" y="32311"/>
                </a:lnTo>
                <a:lnTo>
                  <a:pt x="33017" y="32203"/>
                </a:lnTo>
                <a:lnTo>
                  <a:pt x="32746" y="32203"/>
                </a:lnTo>
                <a:lnTo>
                  <a:pt x="32365" y="32365"/>
                </a:lnTo>
                <a:lnTo>
                  <a:pt x="32311" y="32420"/>
                </a:lnTo>
                <a:lnTo>
                  <a:pt x="32203" y="32365"/>
                </a:lnTo>
                <a:lnTo>
                  <a:pt x="32203" y="32257"/>
                </a:lnTo>
                <a:lnTo>
                  <a:pt x="32257" y="32203"/>
                </a:lnTo>
                <a:lnTo>
                  <a:pt x="32528" y="31931"/>
                </a:lnTo>
                <a:lnTo>
                  <a:pt x="32800" y="31714"/>
                </a:lnTo>
                <a:lnTo>
                  <a:pt x="33071" y="31497"/>
                </a:lnTo>
                <a:lnTo>
                  <a:pt x="33289" y="31442"/>
                </a:lnTo>
                <a:lnTo>
                  <a:pt x="33560" y="31442"/>
                </a:lnTo>
                <a:lnTo>
                  <a:pt x="33614" y="31388"/>
                </a:lnTo>
                <a:lnTo>
                  <a:pt x="33723" y="31279"/>
                </a:lnTo>
                <a:lnTo>
                  <a:pt x="34049" y="30736"/>
                </a:lnTo>
                <a:lnTo>
                  <a:pt x="34157" y="30465"/>
                </a:lnTo>
                <a:lnTo>
                  <a:pt x="34212" y="30248"/>
                </a:lnTo>
                <a:lnTo>
                  <a:pt x="34266" y="29976"/>
                </a:lnTo>
                <a:lnTo>
                  <a:pt x="34212" y="29705"/>
                </a:lnTo>
                <a:lnTo>
                  <a:pt x="34212" y="29596"/>
                </a:lnTo>
                <a:lnTo>
                  <a:pt x="34212" y="29542"/>
                </a:lnTo>
                <a:lnTo>
                  <a:pt x="34375" y="29542"/>
                </a:lnTo>
                <a:lnTo>
                  <a:pt x="34863" y="29596"/>
                </a:lnTo>
                <a:lnTo>
                  <a:pt x="35026" y="29596"/>
                </a:lnTo>
                <a:lnTo>
                  <a:pt x="35081" y="29542"/>
                </a:lnTo>
                <a:lnTo>
                  <a:pt x="35081" y="29487"/>
                </a:lnTo>
                <a:lnTo>
                  <a:pt x="35135" y="29270"/>
                </a:lnTo>
                <a:lnTo>
                  <a:pt x="35081" y="29216"/>
                </a:lnTo>
                <a:lnTo>
                  <a:pt x="35026" y="29107"/>
                </a:lnTo>
                <a:lnTo>
                  <a:pt x="34918" y="29053"/>
                </a:lnTo>
                <a:lnTo>
                  <a:pt x="34755" y="29053"/>
                </a:lnTo>
                <a:lnTo>
                  <a:pt x="34701" y="28999"/>
                </a:lnTo>
                <a:lnTo>
                  <a:pt x="34701" y="28944"/>
                </a:lnTo>
                <a:lnTo>
                  <a:pt x="34701" y="28836"/>
                </a:lnTo>
                <a:lnTo>
                  <a:pt x="34755" y="28781"/>
                </a:lnTo>
                <a:lnTo>
                  <a:pt x="34863" y="28727"/>
                </a:lnTo>
                <a:lnTo>
                  <a:pt x="35515" y="28727"/>
                </a:lnTo>
                <a:lnTo>
                  <a:pt x="35624" y="28673"/>
                </a:lnTo>
                <a:lnTo>
                  <a:pt x="35624" y="28618"/>
                </a:lnTo>
                <a:lnTo>
                  <a:pt x="35624" y="28564"/>
                </a:lnTo>
                <a:lnTo>
                  <a:pt x="35569" y="28456"/>
                </a:lnTo>
                <a:lnTo>
                  <a:pt x="35461" y="28347"/>
                </a:lnTo>
                <a:lnTo>
                  <a:pt x="35461" y="28238"/>
                </a:lnTo>
                <a:lnTo>
                  <a:pt x="35515" y="28130"/>
                </a:lnTo>
                <a:lnTo>
                  <a:pt x="35624" y="28021"/>
                </a:lnTo>
                <a:lnTo>
                  <a:pt x="36167" y="27532"/>
                </a:lnTo>
                <a:lnTo>
                  <a:pt x="36384" y="27315"/>
                </a:lnTo>
                <a:lnTo>
                  <a:pt x="36601" y="27044"/>
                </a:lnTo>
                <a:lnTo>
                  <a:pt x="36981" y="26501"/>
                </a:lnTo>
                <a:lnTo>
                  <a:pt x="37144" y="26175"/>
                </a:lnTo>
                <a:lnTo>
                  <a:pt x="37361" y="25903"/>
                </a:lnTo>
                <a:lnTo>
                  <a:pt x="37579" y="25632"/>
                </a:lnTo>
                <a:lnTo>
                  <a:pt x="37905" y="25415"/>
                </a:lnTo>
                <a:lnTo>
                  <a:pt x="37959" y="25306"/>
                </a:lnTo>
                <a:lnTo>
                  <a:pt x="37905" y="25197"/>
                </a:lnTo>
                <a:lnTo>
                  <a:pt x="37579" y="24709"/>
                </a:lnTo>
                <a:lnTo>
                  <a:pt x="37524" y="24654"/>
                </a:lnTo>
                <a:lnTo>
                  <a:pt x="37524" y="24600"/>
                </a:lnTo>
                <a:lnTo>
                  <a:pt x="37579" y="24491"/>
                </a:lnTo>
                <a:lnTo>
                  <a:pt x="37850" y="24437"/>
                </a:lnTo>
                <a:lnTo>
                  <a:pt x="38176" y="24383"/>
                </a:lnTo>
                <a:lnTo>
                  <a:pt x="38339" y="24328"/>
                </a:lnTo>
                <a:lnTo>
                  <a:pt x="38448" y="24274"/>
                </a:lnTo>
                <a:lnTo>
                  <a:pt x="38556" y="24111"/>
                </a:lnTo>
                <a:lnTo>
                  <a:pt x="38556" y="23948"/>
                </a:lnTo>
                <a:lnTo>
                  <a:pt x="38610" y="23785"/>
                </a:lnTo>
                <a:lnTo>
                  <a:pt x="38719" y="23677"/>
                </a:lnTo>
                <a:lnTo>
                  <a:pt x="38828" y="23514"/>
                </a:lnTo>
                <a:lnTo>
                  <a:pt x="38882" y="23351"/>
                </a:lnTo>
                <a:lnTo>
                  <a:pt x="38936" y="23188"/>
                </a:lnTo>
                <a:lnTo>
                  <a:pt x="38882" y="23025"/>
                </a:lnTo>
                <a:lnTo>
                  <a:pt x="38882" y="22862"/>
                </a:lnTo>
                <a:lnTo>
                  <a:pt x="38936" y="22699"/>
                </a:lnTo>
                <a:lnTo>
                  <a:pt x="38991" y="22536"/>
                </a:lnTo>
                <a:lnTo>
                  <a:pt x="39099" y="22428"/>
                </a:lnTo>
                <a:lnTo>
                  <a:pt x="39859" y="21668"/>
                </a:lnTo>
                <a:lnTo>
                  <a:pt x="39968" y="21613"/>
                </a:lnTo>
                <a:lnTo>
                  <a:pt x="40131" y="21559"/>
                </a:lnTo>
                <a:lnTo>
                  <a:pt x="40403" y="21559"/>
                </a:lnTo>
                <a:lnTo>
                  <a:pt x="40565" y="21613"/>
                </a:lnTo>
                <a:lnTo>
                  <a:pt x="40728" y="21668"/>
                </a:lnTo>
                <a:lnTo>
                  <a:pt x="41054" y="21613"/>
                </a:lnTo>
                <a:lnTo>
                  <a:pt x="41489" y="21559"/>
                </a:lnTo>
                <a:lnTo>
                  <a:pt x="41706" y="21559"/>
                </a:lnTo>
                <a:lnTo>
                  <a:pt x="41923" y="21613"/>
                </a:lnTo>
                <a:lnTo>
                  <a:pt x="42195" y="21668"/>
                </a:lnTo>
                <a:lnTo>
                  <a:pt x="42466" y="21613"/>
                </a:lnTo>
                <a:lnTo>
                  <a:pt x="42683" y="21450"/>
                </a:lnTo>
                <a:lnTo>
                  <a:pt x="42901" y="21287"/>
                </a:lnTo>
                <a:lnTo>
                  <a:pt x="42901" y="21179"/>
                </a:lnTo>
                <a:lnTo>
                  <a:pt x="42792" y="21124"/>
                </a:lnTo>
                <a:lnTo>
                  <a:pt x="40728" y="20636"/>
                </a:lnTo>
                <a:lnTo>
                  <a:pt x="40022" y="20473"/>
                </a:lnTo>
                <a:lnTo>
                  <a:pt x="39914" y="20419"/>
                </a:lnTo>
                <a:lnTo>
                  <a:pt x="39805" y="20364"/>
                </a:lnTo>
                <a:lnTo>
                  <a:pt x="39805" y="20310"/>
                </a:lnTo>
                <a:lnTo>
                  <a:pt x="39859" y="20201"/>
                </a:lnTo>
                <a:lnTo>
                  <a:pt x="39914" y="20038"/>
                </a:lnTo>
                <a:lnTo>
                  <a:pt x="39914" y="19875"/>
                </a:lnTo>
                <a:lnTo>
                  <a:pt x="39859" y="19767"/>
                </a:lnTo>
                <a:lnTo>
                  <a:pt x="39697" y="19658"/>
                </a:lnTo>
                <a:lnTo>
                  <a:pt x="39479" y="19441"/>
                </a:lnTo>
                <a:lnTo>
                  <a:pt x="39316" y="19224"/>
                </a:lnTo>
                <a:lnTo>
                  <a:pt x="39154" y="19007"/>
                </a:lnTo>
                <a:lnTo>
                  <a:pt x="39099" y="18735"/>
                </a:lnTo>
                <a:lnTo>
                  <a:pt x="38828" y="18029"/>
                </a:lnTo>
                <a:lnTo>
                  <a:pt x="38556" y="17377"/>
                </a:lnTo>
                <a:lnTo>
                  <a:pt x="38013" y="16020"/>
                </a:lnTo>
                <a:lnTo>
                  <a:pt x="37633" y="15042"/>
                </a:lnTo>
                <a:lnTo>
                  <a:pt x="37361" y="14065"/>
                </a:lnTo>
                <a:lnTo>
                  <a:pt x="37144" y="13033"/>
                </a:lnTo>
                <a:lnTo>
                  <a:pt x="36981" y="11947"/>
                </a:lnTo>
                <a:lnTo>
                  <a:pt x="36927" y="10752"/>
                </a:lnTo>
                <a:lnTo>
                  <a:pt x="36927" y="9558"/>
                </a:lnTo>
                <a:lnTo>
                  <a:pt x="37036" y="7168"/>
                </a:lnTo>
                <a:lnTo>
                  <a:pt x="37144" y="4833"/>
                </a:lnTo>
                <a:lnTo>
                  <a:pt x="37199" y="4507"/>
                </a:lnTo>
                <a:lnTo>
                  <a:pt x="37199" y="4399"/>
                </a:lnTo>
                <a:lnTo>
                  <a:pt x="37253" y="4290"/>
                </a:lnTo>
                <a:lnTo>
                  <a:pt x="37361" y="4290"/>
                </a:lnTo>
                <a:lnTo>
                  <a:pt x="37470" y="4236"/>
                </a:lnTo>
                <a:lnTo>
                  <a:pt x="37796" y="4236"/>
                </a:lnTo>
                <a:lnTo>
                  <a:pt x="39316" y="4181"/>
                </a:lnTo>
                <a:lnTo>
                  <a:pt x="40022" y="4127"/>
                </a:lnTo>
                <a:lnTo>
                  <a:pt x="40783" y="4019"/>
                </a:lnTo>
                <a:lnTo>
                  <a:pt x="41271" y="3910"/>
                </a:lnTo>
                <a:lnTo>
                  <a:pt x="41706" y="3747"/>
                </a:lnTo>
                <a:lnTo>
                  <a:pt x="42140" y="3584"/>
                </a:lnTo>
                <a:lnTo>
                  <a:pt x="42520" y="3367"/>
                </a:lnTo>
                <a:lnTo>
                  <a:pt x="42629" y="3313"/>
                </a:lnTo>
                <a:close/>
                <a:moveTo>
                  <a:pt x="9503" y="66143"/>
                </a:moveTo>
                <a:lnTo>
                  <a:pt x="9558" y="66197"/>
                </a:lnTo>
                <a:lnTo>
                  <a:pt x="9558" y="66251"/>
                </a:lnTo>
                <a:lnTo>
                  <a:pt x="9558" y="66306"/>
                </a:lnTo>
                <a:lnTo>
                  <a:pt x="9449" y="66414"/>
                </a:lnTo>
                <a:lnTo>
                  <a:pt x="9069" y="66686"/>
                </a:lnTo>
                <a:lnTo>
                  <a:pt x="8634" y="66849"/>
                </a:lnTo>
                <a:lnTo>
                  <a:pt x="8309" y="67012"/>
                </a:lnTo>
                <a:lnTo>
                  <a:pt x="8037" y="67175"/>
                </a:lnTo>
                <a:lnTo>
                  <a:pt x="7928" y="67229"/>
                </a:lnTo>
                <a:lnTo>
                  <a:pt x="7874" y="67229"/>
                </a:lnTo>
                <a:lnTo>
                  <a:pt x="7820" y="67175"/>
                </a:lnTo>
                <a:lnTo>
                  <a:pt x="7766" y="67120"/>
                </a:lnTo>
                <a:lnTo>
                  <a:pt x="7766" y="66957"/>
                </a:lnTo>
                <a:lnTo>
                  <a:pt x="7766" y="66849"/>
                </a:lnTo>
                <a:lnTo>
                  <a:pt x="7820" y="66740"/>
                </a:lnTo>
                <a:lnTo>
                  <a:pt x="7928" y="66686"/>
                </a:lnTo>
                <a:lnTo>
                  <a:pt x="8037" y="66632"/>
                </a:lnTo>
                <a:lnTo>
                  <a:pt x="9286" y="66143"/>
                </a:lnTo>
                <a:close/>
                <a:moveTo>
                  <a:pt x="43444" y="0"/>
                </a:moveTo>
                <a:lnTo>
                  <a:pt x="43389" y="109"/>
                </a:lnTo>
                <a:lnTo>
                  <a:pt x="43335" y="217"/>
                </a:lnTo>
                <a:lnTo>
                  <a:pt x="43226" y="543"/>
                </a:lnTo>
                <a:lnTo>
                  <a:pt x="43118" y="706"/>
                </a:lnTo>
                <a:lnTo>
                  <a:pt x="43009" y="869"/>
                </a:lnTo>
                <a:lnTo>
                  <a:pt x="42575" y="1140"/>
                </a:lnTo>
                <a:lnTo>
                  <a:pt x="42140" y="1412"/>
                </a:lnTo>
                <a:lnTo>
                  <a:pt x="41706" y="1629"/>
                </a:lnTo>
                <a:lnTo>
                  <a:pt x="41217" y="1846"/>
                </a:lnTo>
                <a:lnTo>
                  <a:pt x="40511" y="2009"/>
                </a:lnTo>
                <a:lnTo>
                  <a:pt x="39751" y="2227"/>
                </a:lnTo>
                <a:lnTo>
                  <a:pt x="38285" y="2498"/>
                </a:lnTo>
                <a:lnTo>
                  <a:pt x="37959" y="2552"/>
                </a:lnTo>
                <a:lnTo>
                  <a:pt x="37633" y="2607"/>
                </a:lnTo>
                <a:lnTo>
                  <a:pt x="37307" y="2552"/>
                </a:lnTo>
                <a:lnTo>
                  <a:pt x="36981" y="2498"/>
                </a:lnTo>
                <a:lnTo>
                  <a:pt x="36656" y="2444"/>
                </a:lnTo>
                <a:lnTo>
                  <a:pt x="36384" y="2281"/>
                </a:lnTo>
                <a:lnTo>
                  <a:pt x="36112" y="2064"/>
                </a:lnTo>
                <a:lnTo>
                  <a:pt x="35841" y="1846"/>
                </a:lnTo>
                <a:lnTo>
                  <a:pt x="35732" y="1738"/>
                </a:lnTo>
                <a:lnTo>
                  <a:pt x="35569" y="1683"/>
                </a:lnTo>
                <a:lnTo>
                  <a:pt x="35407" y="1629"/>
                </a:lnTo>
                <a:lnTo>
                  <a:pt x="34972" y="1629"/>
                </a:lnTo>
                <a:lnTo>
                  <a:pt x="34809" y="1738"/>
                </a:lnTo>
                <a:lnTo>
                  <a:pt x="34755" y="1955"/>
                </a:lnTo>
                <a:lnTo>
                  <a:pt x="34809" y="2172"/>
                </a:lnTo>
                <a:lnTo>
                  <a:pt x="34918" y="2498"/>
                </a:lnTo>
                <a:lnTo>
                  <a:pt x="34972" y="2715"/>
                </a:lnTo>
                <a:lnTo>
                  <a:pt x="34918" y="2824"/>
                </a:lnTo>
                <a:lnTo>
                  <a:pt x="34809" y="3041"/>
                </a:lnTo>
                <a:lnTo>
                  <a:pt x="34809" y="3258"/>
                </a:lnTo>
                <a:lnTo>
                  <a:pt x="34863" y="3476"/>
                </a:lnTo>
                <a:lnTo>
                  <a:pt x="34918" y="3693"/>
                </a:lnTo>
                <a:lnTo>
                  <a:pt x="34972" y="3801"/>
                </a:lnTo>
                <a:lnTo>
                  <a:pt x="34918" y="3910"/>
                </a:lnTo>
                <a:lnTo>
                  <a:pt x="34863" y="3964"/>
                </a:lnTo>
                <a:lnTo>
                  <a:pt x="34755" y="4019"/>
                </a:lnTo>
                <a:lnTo>
                  <a:pt x="34646" y="4073"/>
                </a:lnTo>
                <a:lnTo>
                  <a:pt x="34538" y="4181"/>
                </a:lnTo>
                <a:lnTo>
                  <a:pt x="34538" y="4290"/>
                </a:lnTo>
                <a:lnTo>
                  <a:pt x="34646" y="4453"/>
                </a:lnTo>
                <a:lnTo>
                  <a:pt x="34755" y="4562"/>
                </a:lnTo>
                <a:lnTo>
                  <a:pt x="34755" y="4725"/>
                </a:lnTo>
                <a:lnTo>
                  <a:pt x="34701" y="4833"/>
                </a:lnTo>
                <a:lnTo>
                  <a:pt x="34592" y="4942"/>
                </a:lnTo>
                <a:lnTo>
                  <a:pt x="34429" y="5159"/>
                </a:lnTo>
                <a:lnTo>
                  <a:pt x="34320" y="5322"/>
                </a:lnTo>
                <a:lnTo>
                  <a:pt x="34375" y="5539"/>
                </a:lnTo>
                <a:lnTo>
                  <a:pt x="34538" y="5756"/>
                </a:lnTo>
                <a:lnTo>
                  <a:pt x="34592" y="5865"/>
                </a:lnTo>
                <a:lnTo>
                  <a:pt x="34646" y="6028"/>
                </a:lnTo>
                <a:lnTo>
                  <a:pt x="34592" y="6245"/>
                </a:lnTo>
                <a:lnTo>
                  <a:pt x="34483" y="6734"/>
                </a:lnTo>
                <a:lnTo>
                  <a:pt x="34429" y="7223"/>
                </a:lnTo>
                <a:lnTo>
                  <a:pt x="34429" y="7711"/>
                </a:lnTo>
                <a:lnTo>
                  <a:pt x="34320" y="8146"/>
                </a:lnTo>
                <a:lnTo>
                  <a:pt x="34320" y="8309"/>
                </a:lnTo>
                <a:lnTo>
                  <a:pt x="34375" y="8472"/>
                </a:lnTo>
                <a:lnTo>
                  <a:pt x="34483" y="8743"/>
                </a:lnTo>
                <a:lnTo>
                  <a:pt x="34592" y="9069"/>
                </a:lnTo>
                <a:lnTo>
                  <a:pt x="34646" y="9666"/>
                </a:lnTo>
                <a:lnTo>
                  <a:pt x="34863" y="10481"/>
                </a:lnTo>
                <a:lnTo>
                  <a:pt x="35026" y="11295"/>
                </a:lnTo>
                <a:lnTo>
                  <a:pt x="35135" y="11567"/>
                </a:lnTo>
                <a:lnTo>
                  <a:pt x="35189" y="11675"/>
                </a:lnTo>
                <a:lnTo>
                  <a:pt x="35189" y="11784"/>
                </a:lnTo>
                <a:lnTo>
                  <a:pt x="35135" y="11893"/>
                </a:lnTo>
                <a:lnTo>
                  <a:pt x="35026" y="11947"/>
                </a:lnTo>
                <a:lnTo>
                  <a:pt x="34755" y="12110"/>
                </a:lnTo>
                <a:lnTo>
                  <a:pt x="34701" y="12164"/>
                </a:lnTo>
                <a:lnTo>
                  <a:pt x="34809" y="12219"/>
                </a:lnTo>
                <a:lnTo>
                  <a:pt x="35081" y="12327"/>
                </a:lnTo>
                <a:lnTo>
                  <a:pt x="35244" y="12436"/>
                </a:lnTo>
                <a:lnTo>
                  <a:pt x="35298" y="12653"/>
                </a:lnTo>
                <a:lnTo>
                  <a:pt x="35352" y="12924"/>
                </a:lnTo>
                <a:lnTo>
                  <a:pt x="35407" y="13142"/>
                </a:lnTo>
                <a:lnTo>
                  <a:pt x="35515" y="13250"/>
                </a:lnTo>
                <a:lnTo>
                  <a:pt x="35624" y="13359"/>
                </a:lnTo>
                <a:lnTo>
                  <a:pt x="35569" y="13522"/>
                </a:lnTo>
                <a:lnTo>
                  <a:pt x="35461" y="13739"/>
                </a:lnTo>
                <a:lnTo>
                  <a:pt x="35407" y="13956"/>
                </a:lnTo>
                <a:lnTo>
                  <a:pt x="35461" y="14445"/>
                </a:lnTo>
                <a:lnTo>
                  <a:pt x="35515" y="14662"/>
                </a:lnTo>
                <a:lnTo>
                  <a:pt x="35624" y="14771"/>
                </a:lnTo>
                <a:lnTo>
                  <a:pt x="35732" y="14825"/>
                </a:lnTo>
                <a:lnTo>
                  <a:pt x="35787" y="14825"/>
                </a:lnTo>
                <a:lnTo>
                  <a:pt x="35841" y="14879"/>
                </a:lnTo>
                <a:lnTo>
                  <a:pt x="35841" y="15042"/>
                </a:lnTo>
                <a:lnTo>
                  <a:pt x="35841" y="15423"/>
                </a:lnTo>
                <a:lnTo>
                  <a:pt x="35841" y="15803"/>
                </a:lnTo>
                <a:lnTo>
                  <a:pt x="35950" y="16183"/>
                </a:lnTo>
                <a:lnTo>
                  <a:pt x="36112" y="16509"/>
                </a:lnTo>
                <a:lnTo>
                  <a:pt x="36221" y="16943"/>
                </a:lnTo>
                <a:lnTo>
                  <a:pt x="36221" y="17160"/>
                </a:lnTo>
                <a:lnTo>
                  <a:pt x="36221" y="17377"/>
                </a:lnTo>
                <a:lnTo>
                  <a:pt x="36167" y="17540"/>
                </a:lnTo>
                <a:lnTo>
                  <a:pt x="36167" y="17703"/>
                </a:lnTo>
                <a:lnTo>
                  <a:pt x="36221" y="17866"/>
                </a:lnTo>
                <a:lnTo>
                  <a:pt x="36330" y="18029"/>
                </a:lnTo>
                <a:lnTo>
                  <a:pt x="36710" y="18572"/>
                </a:lnTo>
                <a:lnTo>
                  <a:pt x="37090" y="19170"/>
                </a:lnTo>
                <a:lnTo>
                  <a:pt x="37470" y="19767"/>
                </a:lnTo>
                <a:lnTo>
                  <a:pt x="37850" y="20310"/>
                </a:lnTo>
                <a:lnTo>
                  <a:pt x="38013" y="20581"/>
                </a:lnTo>
                <a:lnTo>
                  <a:pt x="38067" y="20853"/>
                </a:lnTo>
                <a:lnTo>
                  <a:pt x="38067" y="21179"/>
                </a:lnTo>
                <a:lnTo>
                  <a:pt x="38067" y="21505"/>
                </a:lnTo>
                <a:lnTo>
                  <a:pt x="37959" y="21830"/>
                </a:lnTo>
                <a:lnTo>
                  <a:pt x="37850" y="22102"/>
                </a:lnTo>
                <a:lnTo>
                  <a:pt x="37633" y="22319"/>
                </a:lnTo>
                <a:lnTo>
                  <a:pt x="37416" y="22482"/>
                </a:lnTo>
                <a:lnTo>
                  <a:pt x="37090" y="22699"/>
                </a:lnTo>
                <a:lnTo>
                  <a:pt x="36873" y="22971"/>
                </a:lnTo>
                <a:lnTo>
                  <a:pt x="36656" y="23297"/>
                </a:lnTo>
                <a:lnTo>
                  <a:pt x="36493" y="23677"/>
                </a:lnTo>
                <a:lnTo>
                  <a:pt x="36493" y="23785"/>
                </a:lnTo>
                <a:lnTo>
                  <a:pt x="36493" y="23840"/>
                </a:lnTo>
                <a:lnTo>
                  <a:pt x="36547" y="23894"/>
                </a:lnTo>
                <a:lnTo>
                  <a:pt x="36601" y="23948"/>
                </a:lnTo>
                <a:lnTo>
                  <a:pt x="36656" y="24003"/>
                </a:lnTo>
                <a:lnTo>
                  <a:pt x="36547" y="24166"/>
                </a:lnTo>
                <a:lnTo>
                  <a:pt x="35569" y="25415"/>
                </a:lnTo>
                <a:lnTo>
                  <a:pt x="34646" y="26718"/>
                </a:lnTo>
                <a:lnTo>
                  <a:pt x="34375" y="27152"/>
                </a:lnTo>
                <a:lnTo>
                  <a:pt x="34212" y="27424"/>
                </a:lnTo>
                <a:lnTo>
                  <a:pt x="34049" y="27587"/>
                </a:lnTo>
                <a:lnTo>
                  <a:pt x="33777" y="27858"/>
                </a:lnTo>
                <a:lnTo>
                  <a:pt x="33723" y="27967"/>
                </a:lnTo>
                <a:lnTo>
                  <a:pt x="33669" y="28184"/>
                </a:lnTo>
                <a:lnTo>
                  <a:pt x="33614" y="28293"/>
                </a:lnTo>
                <a:lnTo>
                  <a:pt x="33506" y="28401"/>
                </a:lnTo>
                <a:lnTo>
                  <a:pt x="33289" y="28564"/>
                </a:lnTo>
                <a:lnTo>
                  <a:pt x="33017" y="28781"/>
                </a:lnTo>
                <a:lnTo>
                  <a:pt x="32691" y="29270"/>
                </a:lnTo>
                <a:lnTo>
                  <a:pt x="32203" y="30030"/>
                </a:lnTo>
                <a:lnTo>
                  <a:pt x="31931" y="30411"/>
                </a:lnTo>
                <a:lnTo>
                  <a:pt x="31768" y="30791"/>
                </a:lnTo>
                <a:lnTo>
                  <a:pt x="31659" y="31008"/>
                </a:lnTo>
                <a:lnTo>
                  <a:pt x="31497" y="31171"/>
                </a:lnTo>
                <a:lnTo>
                  <a:pt x="31334" y="31334"/>
                </a:lnTo>
                <a:lnTo>
                  <a:pt x="31116" y="31388"/>
                </a:lnTo>
                <a:lnTo>
                  <a:pt x="30899" y="31442"/>
                </a:lnTo>
                <a:lnTo>
                  <a:pt x="30736" y="31497"/>
                </a:lnTo>
                <a:lnTo>
                  <a:pt x="30628" y="31605"/>
                </a:lnTo>
                <a:lnTo>
                  <a:pt x="30519" y="31768"/>
                </a:lnTo>
                <a:lnTo>
                  <a:pt x="30139" y="32365"/>
                </a:lnTo>
                <a:lnTo>
                  <a:pt x="29705" y="32963"/>
                </a:lnTo>
                <a:lnTo>
                  <a:pt x="29216" y="33452"/>
                </a:lnTo>
                <a:lnTo>
                  <a:pt x="28673" y="33886"/>
                </a:lnTo>
                <a:lnTo>
                  <a:pt x="28401" y="34158"/>
                </a:lnTo>
                <a:lnTo>
                  <a:pt x="28184" y="34375"/>
                </a:lnTo>
                <a:lnTo>
                  <a:pt x="28021" y="34701"/>
                </a:lnTo>
                <a:lnTo>
                  <a:pt x="27858" y="35026"/>
                </a:lnTo>
                <a:lnTo>
                  <a:pt x="27804" y="35244"/>
                </a:lnTo>
                <a:lnTo>
                  <a:pt x="27641" y="35407"/>
                </a:lnTo>
                <a:lnTo>
                  <a:pt x="27532" y="35569"/>
                </a:lnTo>
                <a:lnTo>
                  <a:pt x="27478" y="35732"/>
                </a:lnTo>
                <a:lnTo>
                  <a:pt x="27532" y="35841"/>
                </a:lnTo>
                <a:lnTo>
                  <a:pt x="27750" y="36004"/>
                </a:lnTo>
                <a:lnTo>
                  <a:pt x="27532" y="36058"/>
                </a:lnTo>
                <a:lnTo>
                  <a:pt x="27315" y="36167"/>
                </a:lnTo>
                <a:lnTo>
                  <a:pt x="27152" y="36275"/>
                </a:lnTo>
                <a:lnTo>
                  <a:pt x="27044" y="36384"/>
                </a:lnTo>
                <a:lnTo>
                  <a:pt x="26935" y="36547"/>
                </a:lnTo>
                <a:lnTo>
                  <a:pt x="26881" y="36710"/>
                </a:lnTo>
                <a:lnTo>
                  <a:pt x="26826" y="37090"/>
                </a:lnTo>
                <a:lnTo>
                  <a:pt x="26772" y="37253"/>
                </a:lnTo>
                <a:lnTo>
                  <a:pt x="26609" y="37307"/>
                </a:lnTo>
                <a:lnTo>
                  <a:pt x="26392" y="37361"/>
                </a:lnTo>
                <a:lnTo>
                  <a:pt x="26120" y="37416"/>
                </a:lnTo>
                <a:lnTo>
                  <a:pt x="25958" y="37524"/>
                </a:lnTo>
                <a:lnTo>
                  <a:pt x="25632" y="37524"/>
                </a:lnTo>
                <a:lnTo>
                  <a:pt x="25469" y="37470"/>
                </a:lnTo>
                <a:lnTo>
                  <a:pt x="25197" y="37470"/>
                </a:lnTo>
                <a:lnTo>
                  <a:pt x="24980" y="37524"/>
                </a:lnTo>
                <a:lnTo>
                  <a:pt x="24763" y="37742"/>
                </a:lnTo>
                <a:lnTo>
                  <a:pt x="24709" y="38013"/>
                </a:lnTo>
                <a:lnTo>
                  <a:pt x="24654" y="38230"/>
                </a:lnTo>
                <a:lnTo>
                  <a:pt x="24654" y="38285"/>
                </a:lnTo>
                <a:lnTo>
                  <a:pt x="24546" y="38393"/>
                </a:lnTo>
                <a:lnTo>
                  <a:pt x="23840" y="38828"/>
                </a:lnTo>
                <a:lnTo>
                  <a:pt x="23514" y="39045"/>
                </a:lnTo>
                <a:lnTo>
                  <a:pt x="23134" y="39262"/>
                </a:lnTo>
                <a:lnTo>
                  <a:pt x="22971" y="39316"/>
                </a:lnTo>
                <a:lnTo>
                  <a:pt x="22916" y="39371"/>
                </a:lnTo>
                <a:lnTo>
                  <a:pt x="22862" y="39425"/>
                </a:lnTo>
                <a:lnTo>
                  <a:pt x="22862" y="39588"/>
                </a:lnTo>
                <a:lnTo>
                  <a:pt x="22862" y="39697"/>
                </a:lnTo>
                <a:lnTo>
                  <a:pt x="22862" y="39805"/>
                </a:lnTo>
                <a:lnTo>
                  <a:pt x="22754" y="39859"/>
                </a:lnTo>
                <a:lnTo>
                  <a:pt x="22645" y="39914"/>
                </a:lnTo>
                <a:lnTo>
                  <a:pt x="22211" y="40131"/>
                </a:lnTo>
                <a:lnTo>
                  <a:pt x="21993" y="40240"/>
                </a:lnTo>
                <a:lnTo>
                  <a:pt x="21885" y="40457"/>
                </a:lnTo>
                <a:lnTo>
                  <a:pt x="21613" y="40783"/>
                </a:lnTo>
                <a:lnTo>
                  <a:pt x="21287" y="41054"/>
                </a:lnTo>
                <a:lnTo>
                  <a:pt x="20636" y="41543"/>
                </a:lnTo>
                <a:lnTo>
                  <a:pt x="20038" y="41923"/>
                </a:lnTo>
                <a:lnTo>
                  <a:pt x="19713" y="42032"/>
                </a:lnTo>
                <a:lnTo>
                  <a:pt x="19332" y="42086"/>
                </a:lnTo>
                <a:lnTo>
                  <a:pt x="18952" y="42140"/>
                </a:lnTo>
                <a:lnTo>
                  <a:pt x="18735" y="42140"/>
                </a:lnTo>
                <a:lnTo>
                  <a:pt x="18572" y="41977"/>
                </a:lnTo>
                <a:lnTo>
                  <a:pt x="18464" y="41977"/>
                </a:lnTo>
                <a:lnTo>
                  <a:pt x="18409" y="42086"/>
                </a:lnTo>
                <a:lnTo>
                  <a:pt x="18246" y="42195"/>
                </a:lnTo>
                <a:lnTo>
                  <a:pt x="18138" y="42249"/>
                </a:lnTo>
                <a:lnTo>
                  <a:pt x="17975" y="42303"/>
                </a:lnTo>
                <a:lnTo>
                  <a:pt x="17758" y="42303"/>
                </a:lnTo>
                <a:lnTo>
                  <a:pt x="17540" y="42140"/>
                </a:lnTo>
                <a:lnTo>
                  <a:pt x="17323" y="41977"/>
                </a:lnTo>
                <a:lnTo>
                  <a:pt x="17160" y="41814"/>
                </a:lnTo>
                <a:lnTo>
                  <a:pt x="16943" y="41706"/>
                </a:lnTo>
                <a:lnTo>
                  <a:pt x="16671" y="41652"/>
                </a:lnTo>
                <a:lnTo>
                  <a:pt x="16454" y="41597"/>
                </a:lnTo>
                <a:lnTo>
                  <a:pt x="16020" y="41597"/>
                </a:lnTo>
                <a:lnTo>
                  <a:pt x="15585" y="41434"/>
                </a:lnTo>
                <a:lnTo>
                  <a:pt x="15205" y="41271"/>
                </a:lnTo>
                <a:lnTo>
                  <a:pt x="14771" y="41163"/>
                </a:lnTo>
                <a:lnTo>
                  <a:pt x="13956" y="41000"/>
                </a:lnTo>
                <a:lnTo>
                  <a:pt x="13739" y="41000"/>
                </a:lnTo>
                <a:lnTo>
                  <a:pt x="13522" y="41054"/>
                </a:lnTo>
                <a:lnTo>
                  <a:pt x="13250" y="41163"/>
                </a:lnTo>
                <a:lnTo>
                  <a:pt x="12979" y="41217"/>
                </a:lnTo>
                <a:lnTo>
                  <a:pt x="12436" y="41380"/>
                </a:lnTo>
                <a:lnTo>
                  <a:pt x="12001" y="41489"/>
                </a:lnTo>
                <a:lnTo>
                  <a:pt x="11784" y="41543"/>
                </a:lnTo>
                <a:lnTo>
                  <a:pt x="11621" y="41706"/>
                </a:lnTo>
                <a:lnTo>
                  <a:pt x="11295" y="42086"/>
                </a:lnTo>
                <a:lnTo>
                  <a:pt x="10915" y="42358"/>
                </a:lnTo>
                <a:lnTo>
                  <a:pt x="10372" y="42683"/>
                </a:lnTo>
                <a:lnTo>
                  <a:pt x="9883" y="43009"/>
                </a:lnTo>
                <a:lnTo>
                  <a:pt x="9666" y="43172"/>
                </a:lnTo>
                <a:lnTo>
                  <a:pt x="9503" y="43226"/>
                </a:lnTo>
                <a:lnTo>
                  <a:pt x="9286" y="43226"/>
                </a:lnTo>
                <a:lnTo>
                  <a:pt x="9015" y="43172"/>
                </a:lnTo>
                <a:lnTo>
                  <a:pt x="9123" y="43118"/>
                </a:lnTo>
                <a:lnTo>
                  <a:pt x="10969" y="41923"/>
                </a:lnTo>
                <a:lnTo>
                  <a:pt x="11078" y="41923"/>
                </a:lnTo>
                <a:lnTo>
                  <a:pt x="11078" y="41869"/>
                </a:lnTo>
                <a:lnTo>
                  <a:pt x="11078" y="41814"/>
                </a:lnTo>
                <a:lnTo>
                  <a:pt x="11024" y="41760"/>
                </a:lnTo>
                <a:lnTo>
                  <a:pt x="10209" y="41760"/>
                </a:lnTo>
                <a:lnTo>
                  <a:pt x="9720" y="41869"/>
                </a:lnTo>
                <a:lnTo>
                  <a:pt x="9286" y="42032"/>
                </a:lnTo>
                <a:lnTo>
                  <a:pt x="8906" y="42303"/>
                </a:lnTo>
                <a:lnTo>
                  <a:pt x="8526" y="42683"/>
                </a:lnTo>
                <a:lnTo>
                  <a:pt x="8526" y="42683"/>
                </a:lnTo>
                <a:lnTo>
                  <a:pt x="9395" y="42520"/>
                </a:lnTo>
                <a:lnTo>
                  <a:pt x="8634" y="43226"/>
                </a:lnTo>
                <a:lnTo>
                  <a:pt x="7928" y="43878"/>
                </a:lnTo>
                <a:lnTo>
                  <a:pt x="7820" y="43987"/>
                </a:lnTo>
                <a:lnTo>
                  <a:pt x="7657" y="43987"/>
                </a:lnTo>
                <a:lnTo>
                  <a:pt x="7603" y="43878"/>
                </a:lnTo>
                <a:lnTo>
                  <a:pt x="7603" y="43769"/>
                </a:lnTo>
                <a:lnTo>
                  <a:pt x="7657" y="43607"/>
                </a:lnTo>
                <a:lnTo>
                  <a:pt x="7820" y="43444"/>
                </a:lnTo>
                <a:lnTo>
                  <a:pt x="7983" y="43226"/>
                </a:lnTo>
                <a:lnTo>
                  <a:pt x="7114" y="43715"/>
                </a:lnTo>
                <a:lnTo>
                  <a:pt x="6734" y="43987"/>
                </a:lnTo>
                <a:lnTo>
                  <a:pt x="6408" y="44312"/>
                </a:lnTo>
                <a:lnTo>
                  <a:pt x="6028" y="44638"/>
                </a:lnTo>
                <a:lnTo>
                  <a:pt x="5756" y="45018"/>
                </a:lnTo>
                <a:lnTo>
                  <a:pt x="5430" y="45399"/>
                </a:lnTo>
                <a:lnTo>
                  <a:pt x="5213" y="45833"/>
                </a:lnTo>
                <a:lnTo>
                  <a:pt x="6408" y="45561"/>
                </a:lnTo>
                <a:lnTo>
                  <a:pt x="6517" y="45507"/>
                </a:lnTo>
                <a:lnTo>
                  <a:pt x="6571" y="45561"/>
                </a:lnTo>
                <a:lnTo>
                  <a:pt x="6625" y="45561"/>
                </a:lnTo>
                <a:lnTo>
                  <a:pt x="6625" y="45670"/>
                </a:lnTo>
                <a:lnTo>
                  <a:pt x="6571" y="45670"/>
                </a:lnTo>
                <a:lnTo>
                  <a:pt x="6462" y="45779"/>
                </a:lnTo>
                <a:lnTo>
                  <a:pt x="5485" y="46376"/>
                </a:lnTo>
                <a:lnTo>
                  <a:pt x="5376" y="46485"/>
                </a:lnTo>
                <a:lnTo>
                  <a:pt x="5322" y="46593"/>
                </a:lnTo>
                <a:lnTo>
                  <a:pt x="5322" y="46648"/>
                </a:lnTo>
                <a:lnTo>
                  <a:pt x="5376" y="46810"/>
                </a:lnTo>
                <a:lnTo>
                  <a:pt x="5376" y="46919"/>
                </a:lnTo>
                <a:lnTo>
                  <a:pt x="5322" y="47028"/>
                </a:lnTo>
                <a:lnTo>
                  <a:pt x="5159" y="47082"/>
                </a:lnTo>
                <a:lnTo>
                  <a:pt x="5050" y="47082"/>
                </a:lnTo>
                <a:lnTo>
                  <a:pt x="4996" y="47191"/>
                </a:lnTo>
                <a:lnTo>
                  <a:pt x="4887" y="47245"/>
                </a:lnTo>
                <a:lnTo>
                  <a:pt x="4833" y="47299"/>
                </a:lnTo>
                <a:lnTo>
                  <a:pt x="4724" y="47299"/>
                </a:lnTo>
                <a:lnTo>
                  <a:pt x="4670" y="47354"/>
                </a:lnTo>
                <a:lnTo>
                  <a:pt x="4670" y="47408"/>
                </a:lnTo>
                <a:lnTo>
                  <a:pt x="4670" y="47516"/>
                </a:lnTo>
                <a:lnTo>
                  <a:pt x="4724" y="47625"/>
                </a:lnTo>
                <a:lnTo>
                  <a:pt x="4724" y="47734"/>
                </a:lnTo>
                <a:lnTo>
                  <a:pt x="4670" y="47842"/>
                </a:lnTo>
                <a:lnTo>
                  <a:pt x="4562" y="47897"/>
                </a:lnTo>
                <a:lnTo>
                  <a:pt x="4453" y="48005"/>
                </a:lnTo>
                <a:lnTo>
                  <a:pt x="4399" y="48168"/>
                </a:lnTo>
                <a:lnTo>
                  <a:pt x="4290" y="48494"/>
                </a:lnTo>
                <a:lnTo>
                  <a:pt x="4236" y="48603"/>
                </a:lnTo>
                <a:lnTo>
                  <a:pt x="4236" y="48711"/>
                </a:lnTo>
                <a:lnTo>
                  <a:pt x="4127" y="48711"/>
                </a:lnTo>
                <a:lnTo>
                  <a:pt x="4073" y="48657"/>
                </a:lnTo>
                <a:lnTo>
                  <a:pt x="4019" y="48494"/>
                </a:lnTo>
                <a:lnTo>
                  <a:pt x="3964" y="48385"/>
                </a:lnTo>
                <a:lnTo>
                  <a:pt x="3856" y="48277"/>
                </a:lnTo>
                <a:lnTo>
                  <a:pt x="3638" y="49146"/>
                </a:lnTo>
                <a:lnTo>
                  <a:pt x="3638" y="49200"/>
                </a:lnTo>
                <a:lnTo>
                  <a:pt x="3693" y="49254"/>
                </a:lnTo>
                <a:lnTo>
                  <a:pt x="3801" y="49363"/>
                </a:lnTo>
                <a:lnTo>
                  <a:pt x="4073" y="49471"/>
                </a:lnTo>
                <a:lnTo>
                  <a:pt x="4344" y="49634"/>
                </a:lnTo>
                <a:lnTo>
                  <a:pt x="4181" y="49689"/>
                </a:lnTo>
                <a:lnTo>
                  <a:pt x="3964" y="49852"/>
                </a:lnTo>
                <a:lnTo>
                  <a:pt x="3801" y="49906"/>
                </a:lnTo>
                <a:lnTo>
                  <a:pt x="3475" y="49906"/>
                </a:lnTo>
                <a:lnTo>
                  <a:pt x="3421" y="49960"/>
                </a:lnTo>
                <a:lnTo>
                  <a:pt x="3367" y="50014"/>
                </a:lnTo>
                <a:lnTo>
                  <a:pt x="3313" y="50123"/>
                </a:lnTo>
                <a:lnTo>
                  <a:pt x="3313" y="50232"/>
                </a:lnTo>
                <a:lnTo>
                  <a:pt x="3367" y="50286"/>
                </a:lnTo>
                <a:lnTo>
                  <a:pt x="3421" y="50286"/>
                </a:lnTo>
                <a:lnTo>
                  <a:pt x="3530" y="50340"/>
                </a:lnTo>
                <a:lnTo>
                  <a:pt x="3747" y="50395"/>
                </a:lnTo>
                <a:lnTo>
                  <a:pt x="3964" y="50395"/>
                </a:lnTo>
                <a:lnTo>
                  <a:pt x="4019" y="50449"/>
                </a:lnTo>
                <a:lnTo>
                  <a:pt x="4019" y="50503"/>
                </a:lnTo>
                <a:lnTo>
                  <a:pt x="3964" y="50557"/>
                </a:lnTo>
                <a:lnTo>
                  <a:pt x="3856" y="50666"/>
                </a:lnTo>
                <a:lnTo>
                  <a:pt x="3313" y="51263"/>
                </a:lnTo>
                <a:lnTo>
                  <a:pt x="3095" y="51589"/>
                </a:lnTo>
                <a:lnTo>
                  <a:pt x="2878" y="51969"/>
                </a:lnTo>
                <a:lnTo>
                  <a:pt x="2715" y="52404"/>
                </a:lnTo>
                <a:lnTo>
                  <a:pt x="2607" y="52784"/>
                </a:lnTo>
                <a:lnTo>
                  <a:pt x="2389" y="53653"/>
                </a:lnTo>
                <a:lnTo>
                  <a:pt x="2281" y="53870"/>
                </a:lnTo>
                <a:lnTo>
                  <a:pt x="2226" y="53979"/>
                </a:lnTo>
                <a:lnTo>
                  <a:pt x="2118" y="54033"/>
                </a:lnTo>
                <a:lnTo>
                  <a:pt x="1901" y="54196"/>
                </a:lnTo>
                <a:lnTo>
                  <a:pt x="1846" y="54304"/>
                </a:lnTo>
                <a:lnTo>
                  <a:pt x="1792" y="54413"/>
                </a:lnTo>
                <a:lnTo>
                  <a:pt x="1846" y="54576"/>
                </a:lnTo>
                <a:lnTo>
                  <a:pt x="1792" y="54739"/>
                </a:lnTo>
                <a:lnTo>
                  <a:pt x="1683" y="54956"/>
                </a:lnTo>
                <a:lnTo>
                  <a:pt x="1629" y="55065"/>
                </a:lnTo>
                <a:lnTo>
                  <a:pt x="1629" y="55119"/>
                </a:lnTo>
                <a:lnTo>
                  <a:pt x="1792" y="55173"/>
                </a:lnTo>
                <a:lnTo>
                  <a:pt x="2281" y="55228"/>
                </a:lnTo>
                <a:lnTo>
                  <a:pt x="2389" y="55228"/>
                </a:lnTo>
                <a:lnTo>
                  <a:pt x="2389" y="55282"/>
                </a:lnTo>
                <a:lnTo>
                  <a:pt x="2335" y="55825"/>
                </a:lnTo>
                <a:lnTo>
                  <a:pt x="2226" y="56042"/>
                </a:lnTo>
                <a:lnTo>
                  <a:pt x="2118" y="56259"/>
                </a:lnTo>
                <a:lnTo>
                  <a:pt x="1955" y="56368"/>
                </a:lnTo>
                <a:lnTo>
                  <a:pt x="1901" y="56368"/>
                </a:lnTo>
                <a:lnTo>
                  <a:pt x="1846" y="56259"/>
                </a:lnTo>
                <a:lnTo>
                  <a:pt x="1792" y="56205"/>
                </a:lnTo>
                <a:lnTo>
                  <a:pt x="1792" y="56151"/>
                </a:lnTo>
                <a:lnTo>
                  <a:pt x="1738" y="56205"/>
                </a:lnTo>
                <a:lnTo>
                  <a:pt x="1521" y="56368"/>
                </a:lnTo>
                <a:lnTo>
                  <a:pt x="1412" y="56422"/>
                </a:lnTo>
                <a:lnTo>
                  <a:pt x="1358" y="56531"/>
                </a:lnTo>
                <a:lnTo>
                  <a:pt x="977" y="57508"/>
                </a:lnTo>
                <a:lnTo>
                  <a:pt x="815" y="58051"/>
                </a:lnTo>
                <a:lnTo>
                  <a:pt x="706" y="58540"/>
                </a:lnTo>
                <a:lnTo>
                  <a:pt x="543" y="59844"/>
                </a:lnTo>
                <a:lnTo>
                  <a:pt x="434" y="61147"/>
                </a:lnTo>
                <a:lnTo>
                  <a:pt x="434" y="61473"/>
                </a:lnTo>
                <a:lnTo>
                  <a:pt x="380" y="61798"/>
                </a:lnTo>
                <a:lnTo>
                  <a:pt x="272" y="62124"/>
                </a:lnTo>
                <a:lnTo>
                  <a:pt x="54" y="62450"/>
                </a:lnTo>
                <a:lnTo>
                  <a:pt x="0" y="62559"/>
                </a:lnTo>
                <a:lnTo>
                  <a:pt x="54" y="62667"/>
                </a:lnTo>
                <a:lnTo>
                  <a:pt x="380" y="63428"/>
                </a:lnTo>
                <a:lnTo>
                  <a:pt x="760" y="64188"/>
                </a:lnTo>
                <a:lnTo>
                  <a:pt x="1140" y="64894"/>
                </a:lnTo>
                <a:lnTo>
                  <a:pt x="1629" y="65545"/>
                </a:lnTo>
                <a:lnTo>
                  <a:pt x="2172" y="66197"/>
                </a:lnTo>
                <a:lnTo>
                  <a:pt x="2607" y="66632"/>
                </a:lnTo>
                <a:lnTo>
                  <a:pt x="3095" y="66957"/>
                </a:lnTo>
                <a:lnTo>
                  <a:pt x="3693" y="67229"/>
                </a:lnTo>
                <a:lnTo>
                  <a:pt x="3964" y="67338"/>
                </a:lnTo>
                <a:lnTo>
                  <a:pt x="4290" y="67338"/>
                </a:lnTo>
                <a:lnTo>
                  <a:pt x="5268" y="67500"/>
                </a:lnTo>
                <a:lnTo>
                  <a:pt x="6191" y="67609"/>
                </a:lnTo>
                <a:lnTo>
                  <a:pt x="6299" y="67663"/>
                </a:lnTo>
                <a:lnTo>
                  <a:pt x="6354" y="67663"/>
                </a:lnTo>
                <a:lnTo>
                  <a:pt x="6354" y="67772"/>
                </a:lnTo>
                <a:lnTo>
                  <a:pt x="6299" y="67989"/>
                </a:lnTo>
                <a:lnTo>
                  <a:pt x="6245" y="68261"/>
                </a:lnTo>
                <a:lnTo>
                  <a:pt x="6082" y="68424"/>
                </a:lnTo>
                <a:lnTo>
                  <a:pt x="5973" y="68478"/>
                </a:lnTo>
                <a:lnTo>
                  <a:pt x="5865" y="68532"/>
                </a:lnTo>
                <a:lnTo>
                  <a:pt x="5811" y="68587"/>
                </a:lnTo>
                <a:lnTo>
                  <a:pt x="5811" y="68641"/>
                </a:lnTo>
                <a:lnTo>
                  <a:pt x="6028" y="68804"/>
                </a:lnTo>
                <a:lnTo>
                  <a:pt x="6354" y="68804"/>
                </a:lnTo>
                <a:lnTo>
                  <a:pt x="6517" y="68749"/>
                </a:lnTo>
                <a:lnTo>
                  <a:pt x="7168" y="68641"/>
                </a:lnTo>
                <a:lnTo>
                  <a:pt x="7874" y="68641"/>
                </a:lnTo>
                <a:lnTo>
                  <a:pt x="8037" y="68695"/>
                </a:lnTo>
                <a:lnTo>
                  <a:pt x="8146" y="68804"/>
                </a:lnTo>
                <a:lnTo>
                  <a:pt x="8417" y="68804"/>
                </a:lnTo>
                <a:lnTo>
                  <a:pt x="8471" y="68695"/>
                </a:lnTo>
                <a:lnTo>
                  <a:pt x="8580" y="68587"/>
                </a:lnTo>
                <a:lnTo>
                  <a:pt x="8797" y="68478"/>
                </a:lnTo>
                <a:lnTo>
                  <a:pt x="9232" y="68206"/>
                </a:lnTo>
                <a:lnTo>
                  <a:pt x="9395" y="68098"/>
                </a:lnTo>
                <a:lnTo>
                  <a:pt x="9612" y="67935"/>
                </a:lnTo>
                <a:lnTo>
                  <a:pt x="9720" y="67772"/>
                </a:lnTo>
                <a:lnTo>
                  <a:pt x="9883" y="67663"/>
                </a:lnTo>
                <a:lnTo>
                  <a:pt x="10101" y="67555"/>
                </a:lnTo>
                <a:lnTo>
                  <a:pt x="10318" y="67555"/>
                </a:lnTo>
                <a:lnTo>
                  <a:pt x="10426" y="67500"/>
                </a:lnTo>
                <a:lnTo>
                  <a:pt x="10535" y="67446"/>
                </a:lnTo>
                <a:lnTo>
                  <a:pt x="10698" y="67338"/>
                </a:lnTo>
                <a:lnTo>
                  <a:pt x="10861" y="67229"/>
                </a:lnTo>
                <a:lnTo>
                  <a:pt x="11132" y="67012"/>
                </a:lnTo>
                <a:lnTo>
                  <a:pt x="11241" y="66903"/>
                </a:lnTo>
                <a:lnTo>
                  <a:pt x="11295" y="66795"/>
                </a:lnTo>
                <a:lnTo>
                  <a:pt x="11295" y="66686"/>
                </a:lnTo>
                <a:lnTo>
                  <a:pt x="11295" y="66577"/>
                </a:lnTo>
                <a:lnTo>
                  <a:pt x="11295" y="66306"/>
                </a:lnTo>
                <a:lnTo>
                  <a:pt x="11295" y="66034"/>
                </a:lnTo>
                <a:lnTo>
                  <a:pt x="11350" y="65817"/>
                </a:lnTo>
                <a:lnTo>
                  <a:pt x="11404" y="65600"/>
                </a:lnTo>
                <a:lnTo>
                  <a:pt x="11350" y="65328"/>
                </a:lnTo>
                <a:lnTo>
                  <a:pt x="11241" y="65111"/>
                </a:lnTo>
                <a:lnTo>
                  <a:pt x="11024" y="64568"/>
                </a:lnTo>
                <a:lnTo>
                  <a:pt x="10915" y="63971"/>
                </a:lnTo>
                <a:lnTo>
                  <a:pt x="10861" y="63753"/>
                </a:lnTo>
                <a:lnTo>
                  <a:pt x="10861" y="63699"/>
                </a:lnTo>
                <a:lnTo>
                  <a:pt x="10861" y="63591"/>
                </a:lnTo>
                <a:lnTo>
                  <a:pt x="11024" y="63373"/>
                </a:lnTo>
                <a:lnTo>
                  <a:pt x="11078" y="63102"/>
                </a:lnTo>
                <a:lnTo>
                  <a:pt x="11078" y="62559"/>
                </a:lnTo>
                <a:lnTo>
                  <a:pt x="11078" y="62287"/>
                </a:lnTo>
                <a:lnTo>
                  <a:pt x="11132" y="62179"/>
                </a:lnTo>
                <a:lnTo>
                  <a:pt x="11187" y="62070"/>
                </a:lnTo>
                <a:lnTo>
                  <a:pt x="11350" y="61853"/>
                </a:lnTo>
                <a:lnTo>
                  <a:pt x="11404" y="61636"/>
                </a:lnTo>
                <a:lnTo>
                  <a:pt x="11513" y="61147"/>
                </a:lnTo>
                <a:lnTo>
                  <a:pt x="11621" y="60712"/>
                </a:lnTo>
                <a:lnTo>
                  <a:pt x="11784" y="60332"/>
                </a:lnTo>
                <a:lnTo>
                  <a:pt x="12164" y="59572"/>
                </a:lnTo>
                <a:lnTo>
                  <a:pt x="12979" y="58051"/>
                </a:lnTo>
                <a:lnTo>
                  <a:pt x="13087" y="57943"/>
                </a:lnTo>
                <a:lnTo>
                  <a:pt x="13142" y="57889"/>
                </a:lnTo>
                <a:lnTo>
                  <a:pt x="13522" y="57889"/>
                </a:lnTo>
                <a:lnTo>
                  <a:pt x="13739" y="57780"/>
                </a:lnTo>
                <a:lnTo>
                  <a:pt x="14011" y="57617"/>
                </a:lnTo>
                <a:lnTo>
                  <a:pt x="14119" y="57563"/>
                </a:lnTo>
                <a:lnTo>
                  <a:pt x="14119" y="57508"/>
                </a:lnTo>
                <a:lnTo>
                  <a:pt x="14065" y="57454"/>
                </a:lnTo>
                <a:lnTo>
                  <a:pt x="13576" y="57454"/>
                </a:lnTo>
                <a:lnTo>
                  <a:pt x="13468" y="57400"/>
                </a:lnTo>
                <a:lnTo>
                  <a:pt x="13468" y="57346"/>
                </a:lnTo>
                <a:lnTo>
                  <a:pt x="13522" y="57291"/>
                </a:lnTo>
                <a:lnTo>
                  <a:pt x="13576" y="57183"/>
                </a:lnTo>
                <a:lnTo>
                  <a:pt x="14717" y="56422"/>
                </a:lnTo>
                <a:lnTo>
                  <a:pt x="14825" y="56368"/>
                </a:lnTo>
                <a:lnTo>
                  <a:pt x="14934" y="56368"/>
                </a:lnTo>
                <a:lnTo>
                  <a:pt x="15260" y="56477"/>
                </a:lnTo>
                <a:lnTo>
                  <a:pt x="15531" y="56585"/>
                </a:lnTo>
                <a:lnTo>
                  <a:pt x="15803" y="56802"/>
                </a:lnTo>
                <a:lnTo>
                  <a:pt x="15857" y="56911"/>
                </a:lnTo>
                <a:lnTo>
                  <a:pt x="15966" y="57074"/>
                </a:lnTo>
                <a:lnTo>
                  <a:pt x="16183" y="57780"/>
                </a:lnTo>
                <a:lnTo>
                  <a:pt x="16454" y="58432"/>
                </a:lnTo>
                <a:lnTo>
                  <a:pt x="16563" y="58757"/>
                </a:lnTo>
                <a:lnTo>
                  <a:pt x="16671" y="59029"/>
                </a:lnTo>
                <a:lnTo>
                  <a:pt x="16834" y="59246"/>
                </a:lnTo>
                <a:lnTo>
                  <a:pt x="17052" y="59463"/>
                </a:lnTo>
                <a:lnTo>
                  <a:pt x="17866" y="60332"/>
                </a:lnTo>
                <a:lnTo>
                  <a:pt x="18029" y="60495"/>
                </a:lnTo>
                <a:lnTo>
                  <a:pt x="18029" y="60658"/>
                </a:lnTo>
                <a:lnTo>
                  <a:pt x="17975" y="60767"/>
                </a:lnTo>
                <a:lnTo>
                  <a:pt x="17812" y="60875"/>
                </a:lnTo>
                <a:lnTo>
                  <a:pt x="17758" y="60930"/>
                </a:lnTo>
                <a:lnTo>
                  <a:pt x="17703" y="60984"/>
                </a:lnTo>
                <a:lnTo>
                  <a:pt x="17758" y="61038"/>
                </a:lnTo>
                <a:lnTo>
                  <a:pt x="17812" y="61093"/>
                </a:lnTo>
                <a:lnTo>
                  <a:pt x="18029" y="61255"/>
                </a:lnTo>
                <a:lnTo>
                  <a:pt x="18301" y="61418"/>
                </a:lnTo>
                <a:lnTo>
                  <a:pt x="19495" y="62016"/>
                </a:lnTo>
                <a:lnTo>
                  <a:pt x="20744" y="62667"/>
                </a:lnTo>
                <a:lnTo>
                  <a:pt x="21450" y="62993"/>
                </a:lnTo>
                <a:lnTo>
                  <a:pt x="21776" y="63102"/>
                </a:lnTo>
                <a:lnTo>
                  <a:pt x="22156" y="63156"/>
                </a:lnTo>
                <a:lnTo>
                  <a:pt x="22265" y="63210"/>
                </a:lnTo>
                <a:lnTo>
                  <a:pt x="22319" y="63265"/>
                </a:lnTo>
                <a:lnTo>
                  <a:pt x="22482" y="63482"/>
                </a:lnTo>
                <a:lnTo>
                  <a:pt x="22699" y="63645"/>
                </a:lnTo>
                <a:lnTo>
                  <a:pt x="22916" y="63753"/>
                </a:lnTo>
                <a:lnTo>
                  <a:pt x="23188" y="63808"/>
                </a:lnTo>
                <a:lnTo>
                  <a:pt x="24437" y="63862"/>
                </a:lnTo>
                <a:lnTo>
                  <a:pt x="25089" y="63916"/>
                </a:lnTo>
                <a:lnTo>
                  <a:pt x="25740" y="64025"/>
                </a:lnTo>
                <a:lnTo>
                  <a:pt x="26338" y="64134"/>
                </a:lnTo>
                <a:lnTo>
                  <a:pt x="26609" y="64188"/>
                </a:lnTo>
                <a:lnTo>
                  <a:pt x="26935" y="64242"/>
                </a:lnTo>
                <a:lnTo>
                  <a:pt x="27424" y="64188"/>
                </a:lnTo>
                <a:lnTo>
                  <a:pt x="27967" y="64079"/>
                </a:lnTo>
                <a:lnTo>
                  <a:pt x="28781" y="63916"/>
                </a:lnTo>
                <a:lnTo>
                  <a:pt x="29596" y="63753"/>
                </a:lnTo>
                <a:lnTo>
                  <a:pt x="30356" y="63591"/>
                </a:lnTo>
                <a:lnTo>
                  <a:pt x="30736" y="63428"/>
                </a:lnTo>
                <a:lnTo>
                  <a:pt x="31116" y="63265"/>
                </a:lnTo>
                <a:lnTo>
                  <a:pt x="31388" y="63210"/>
                </a:lnTo>
                <a:lnTo>
                  <a:pt x="34483" y="62722"/>
                </a:lnTo>
                <a:lnTo>
                  <a:pt x="35787" y="62504"/>
                </a:lnTo>
                <a:lnTo>
                  <a:pt x="36384" y="62396"/>
                </a:lnTo>
                <a:lnTo>
                  <a:pt x="37036" y="62233"/>
                </a:lnTo>
                <a:lnTo>
                  <a:pt x="37199" y="62179"/>
                </a:lnTo>
                <a:lnTo>
                  <a:pt x="37253" y="62070"/>
                </a:lnTo>
                <a:lnTo>
                  <a:pt x="37361" y="61853"/>
                </a:lnTo>
                <a:lnTo>
                  <a:pt x="37470" y="61690"/>
                </a:lnTo>
                <a:lnTo>
                  <a:pt x="37687" y="61581"/>
                </a:lnTo>
                <a:lnTo>
                  <a:pt x="37905" y="61473"/>
                </a:lnTo>
                <a:lnTo>
                  <a:pt x="38773" y="61473"/>
                </a:lnTo>
                <a:lnTo>
                  <a:pt x="38936" y="61418"/>
                </a:lnTo>
                <a:lnTo>
                  <a:pt x="38991" y="61364"/>
                </a:lnTo>
                <a:lnTo>
                  <a:pt x="39045" y="61255"/>
                </a:lnTo>
                <a:lnTo>
                  <a:pt x="39154" y="61093"/>
                </a:lnTo>
                <a:lnTo>
                  <a:pt x="39262" y="60930"/>
                </a:lnTo>
                <a:lnTo>
                  <a:pt x="39479" y="60875"/>
                </a:lnTo>
                <a:lnTo>
                  <a:pt x="39697" y="60821"/>
                </a:lnTo>
                <a:lnTo>
                  <a:pt x="40511" y="60821"/>
                </a:lnTo>
                <a:lnTo>
                  <a:pt x="40728" y="60658"/>
                </a:lnTo>
                <a:lnTo>
                  <a:pt x="40348" y="60658"/>
                </a:lnTo>
                <a:lnTo>
                  <a:pt x="40022" y="60604"/>
                </a:lnTo>
                <a:lnTo>
                  <a:pt x="39914" y="60549"/>
                </a:lnTo>
                <a:lnTo>
                  <a:pt x="39751" y="60495"/>
                </a:lnTo>
                <a:lnTo>
                  <a:pt x="39751" y="60441"/>
                </a:lnTo>
                <a:lnTo>
                  <a:pt x="39751" y="60387"/>
                </a:lnTo>
                <a:lnTo>
                  <a:pt x="39805" y="60332"/>
                </a:lnTo>
                <a:lnTo>
                  <a:pt x="40457" y="60332"/>
                </a:lnTo>
                <a:lnTo>
                  <a:pt x="41000" y="60224"/>
                </a:lnTo>
                <a:lnTo>
                  <a:pt x="41869" y="60061"/>
                </a:lnTo>
                <a:lnTo>
                  <a:pt x="42629" y="59789"/>
                </a:lnTo>
                <a:lnTo>
                  <a:pt x="43389" y="59463"/>
                </a:lnTo>
                <a:lnTo>
                  <a:pt x="44150" y="59029"/>
                </a:lnTo>
                <a:lnTo>
                  <a:pt x="44258" y="58975"/>
                </a:lnTo>
                <a:lnTo>
                  <a:pt x="44312" y="58920"/>
                </a:lnTo>
                <a:lnTo>
                  <a:pt x="44312" y="58812"/>
                </a:lnTo>
                <a:lnTo>
                  <a:pt x="44367" y="58703"/>
                </a:lnTo>
                <a:lnTo>
                  <a:pt x="44421" y="58595"/>
                </a:lnTo>
                <a:lnTo>
                  <a:pt x="44584" y="58540"/>
                </a:lnTo>
                <a:lnTo>
                  <a:pt x="44693" y="58486"/>
                </a:lnTo>
                <a:lnTo>
                  <a:pt x="44855" y="58432"/>
                </a:lnTo>
                <a:lnTo>
                  <a:pt x="44910" y="58432"/>
                </a:lnTo>
                <a:lnTo>
                  <a:pt x="44910" y="58323"/>
                </a:lnTo>
                <a:lnTo>
                  <a:pt x="44910" y="58269"/>
                </a:lnTo>
                <a:lnTo>
                  <a:pt x="44964" y="58160"/>
                </a:lnTo>
                <a:lnTo>
                  <a:pt x="45073" y="58106"/>
                </a:lnTo>
                <a:lnTo>
                  <a:pt x="46973" y="57183"/>
                </a:lnTo>
                <a:lnTo>
                  <a:pt x="47082" y="57128"/>
                </a:lnTo>
                <a:lnTo>
                  <a:pt x="47191" y="57128"/>
                </a:lnTo>
                <a:lnTo>
                  <a:pt x="47245" y="57183"/>
                </a:lnTo>
                <a:lnTo>
                  <a:pt x="47299" y="57237"/>
                </a:lnTo>
                <a:lnTo>
                  <a:pt x="47353" y="57237"/>
                </a:lnTo>
                <a:lnTo>
                  <a:pt x="47462" y="57183"/>
                </a:lnTo>
                <a:lnTo>
                  <a:pt x="48222" y="56640"/>
                </a:lnTo>
                <a:lnTo>
                  <a:pt x="48277" y="56585"/>
                </a:lnTo>
                <a:lnTo>
                  <a:pt x="48277" y="56477"/>
                </a:lnTo>
                <a:lnTo>
                  <a:pt x="48277" y="56422"/>
                </a:lnTo>
                <a:lnTo>
                  <a:pt x="47028" y="56422"/>
                </a:lnTo>
                <a:lnTo>
                  <a:pt x="46973" y="56368"/>
                </a:lnTo>
                <a:lnTo>
                  <a:pt x="46973" y="56314"/>
                </a:lnTo>
                <a:lnTo>
                  <a:pt x="47028" y="56259"/>
                </a:lnTo>
                <a:lnTo>
                  <a:pt x="47136" y="56205"/>
                </a:lnTo>
                <a:lnTo>
                  <a:pt x="47734" y="55716"/>
                </a:lnTo>
                <a:lnTo>
                  <a:pt x="48331" y="55282"/>
                </a:lnTo>
                <a:lnTo>
                  <a:pt x="48602" y="54956"/>
                </a:lnTo>
                <a:lnTo>
                  <a:pt x="48765" y="54793"/>
                </a:lnTo>
                <a:lnTo>
                  <a:pt x="48983" y="54739"/>
                </a:lnTo>
                <a:lnTo>
                  <a:pt x="49146" y="54739"/>
                </a:lnTo>
                <a:lnTo>
                  <a:pt x="49363" y="54848"/>
                </a:lnTo>
                <a:lnTo>
                  <a:pt x="49797" y="55010"/>
                </a:lnTo>
                <a:lnTo>
                  <a:pt x="49906" y="55065"/>
                </a:lnTo>
                <a:lnTo>
                  <a:pt x="50014" y="55065"/>
                </a:lnTo>
                <a:lnTo>
                  <a:pt x="50069" y="55010"/>
                </a:lnTo>
                <a:lnTo>
                  <a:pt x="50123" y="54902"/>
                </a:lnTo>
                <a:lnTo>
                  <a:pt x="50340" y="54630"/>
                </a:lnTo>
                <a:lnTo>
                  <a:pt x="50557" y="54359"/>
                </a:lnTo>
                <a:lnTo>
                  <a:pt x="50883" y="54087"/>
                </a:lnTo>
                <a:lnTo>
                  <a:pt x="51209" y="53924"/>
                </a:lnTo>
                <a:lnTo>
                  <a:pt x="51318" y="53870"/>
                </a:lnTo>
                <a:lnTo>
                  <a:pt x="51318" y="53761"/>
                </a:lnTo>
                <a:lnTo>
                  <a:pt x="51318" y="53707"/>
                </a:lnTo>
                <a:lnTo>
                  <a:pt x="51209" y="53599"/>
                </a:lnTo>
                <a:lnTo>
                  <a:pt x="51046" y="53381"/>
                </a:lnTo>
                <a:lnTo>
                  <a:pt x="51046" y="53273"/>
                </a:lnTo>
                <a:lnTo>
                  <a:pt x="51100" y="53164"/>
                </a:lnTo>
                <a:lnTo>
                  <a:pt x="51318" y="53055"/>
                </a:lnTo>
                <a:lnTo>
                  <a:pt x="51426" y="53001"/>
                </a:lnTo>
                <a:lnTo>
                  <a:pt x="51752" y="52838"/>
                </a:lnTo>
                <a:lnTo>
                  <a:pt x="52024" y="52621"/>
                </a:lnTo>
                <a:lnTo>
                  <a:pt x="52295" y="52350"/>
                </a:lnTo>
                <a:lnTo>
                  <a:pt x="52512" y="52024"/>
                </a:lnTo>
                <a:lnTo>
                  <a:pt x="52621" y="51806"/>
                </a:lnTo>
                <a:lnTo>
                  <a:pt x="52838" y="51644"/>
                </a:lnTo>
                <a:lnTo>
                  <a:pt x="53327" y="51209"/>
                </a:lnTo>
                <a:lnTo>
                  <a:pt x="53761" y="50720"/>
                </a:lnTo>
                <a:lnTo>
                  <a:pt x="54142" y="50177"/>
                </a:lnTo>
                <a:lnTo>
                  <a:pt x="54522" y="49634"/>
                </a:lnTo>
                <a:lnTo>
                  <a:pt x="54630" y="49471"/>
                </a:lnTo>
                <a:lnTo>
                  <a:pt x="54739" y="49417"/>
                </a:lnTo>
                <a:lnTo>
                  <a:pt x="54902" y="49363"/>
                </a:lnTo>
                <a:lnTo>
                  <a:pt x="54956" y="49254"/>
                </a:lnTo>
                <a:lnTo>
                  <a:pt x="55010" y="49146"/>
                </a:lnTo>
                <a:lnTo>
                  <a:pt x="55010" y="49037"/>
                </a:lnTo>
                <a:lnTo>
                  <a:pt x="55010" y="48765"/>
                </a:lnTo>
                <a:lnTo>
                  <a:pt x="55119" y="48548"/>
                </a:lnTo>
                <a:lnTo>
                  <a:pt x="55228" y="48331"/>
                </a:lnTo>
                <a:lnTo>
                  <a:pt x="55445" y="48168"/>
                </a:lnTo>
                <a:lnTo>
                  <a:pt x="55662" y="48005"/>
                </a:lnTo>
                <a:lnTo>
                  <a:pt x="55771" y="47951"/>
                </a:lnTo>
                <a:lnTo>
                  <a:pt x="55825" y="47842"/>
                </a:lnTo>
                <a:lnTo>
                  <a:pt x="56096" y="47408"/>
                </a:lnTo>
                <a:lnTo>
                  <a:pt x="56368" y="47028"/>
                </a:lnTo>
                <a:lnTo>
                  <a:pt x="57074" y="46267"/>
                </a:lnTo>
                <a:lnTo>
                  <a:pt x="57183" y="46105"/>
                </a:lnTo>
                <a:lnTo>
                  <a:pt x="57183" y="46050"/>
                </a:lnTo>
                <a:lnTo>
                  <a:pt x="57128" y="45942"/>
                </a:lnTo>
                <a:lnTo>
                  <a:pt x="56965" y="45670"/>
                </a:lnTo>
                <a:lnTo>
                  <a:pt x="56965" y="45399"/>
                </a:lnTo>
                <a:lnTo>
                  <a:pt x="57074" y="45181"/>
                </a:lnTo>
                <a:lnTo>
                  <a:pt x="57291" y="44964"/>
                </a:lnTo>
                <a:lnTo>
                  <a:pt x="57671" y="44584"/>
                </a:lnTo>
                <a:lnTo>
                  <a:pt x="57943" y="44204"/>
                </a:lnTo>
                <a:lnTo>
                  <a:pt x="58214" y="43824"/>
                </a:lnTo>
                <a:lnTo>
                  <a:pt x="58432" y="43335"/>
                </a:lnTo>
                <a:lnTo>
                  <a:pt x="58649" y="42846"/>
                </a:lnTo>
                <a:lnTo>
                  <a:pt x="58975" y="42358"/>
                </a:lnTo>
                <a:lnTo>
                  <a:pt x="59138" y="42086"/>
                </a:lnTo>
                <a:lnTo>
                  <a:pt x="59192" y="41869"/>
                </a:lnTo>
                <a:lnTo>
                  <a:pt x="59192" y="41706"/>
                </a:lnTo>
                <a:lnTo>
                  <a:pt x="59192" y="41597"/>
                </a:lnTo>
                <a:lnTo>
                  <a:pt x="59246" y="41489"/>
                </a:lnTo>
                <a:lnTo>
                  <a:pt x="59300" y="41434"/>
                </a:lnTo>
                <a:lnTo>
                  <a:pt x="59409" y="41380"/>
                </a:lnTo>
                <a:lnTo>
                  <a:pt x="59518" y="41326"/>
                </a:lnTo>
                <a:lnTo>
                  <a:pt x="59626" y="41217"/>
                </a:lnTo>
                <a:lnTo>
                  <a:pt x="59681" y="41109"/>
                </a:lnTo>
                <a:lnTo>
                  <a:pt x="59681" y="41000"/>
                </a:lnTo>
                <a:lnTo>
                  <a:pt x="59681" y="40783"/>
                </a:lnTo>
                <a:lnTo>
                  <a:pt x="59735" y="40620"/>
                </a:lnTo>
                <a:lnTo>
                  <a:pt x="60169" y="39697"/>
                </a:lnTo>
                <a:lnTo>
                  <a:pt x="60604" y="38773"/>
                </a:lnTo>
                <a:lnTo>
                  <a:pt x="61364" y="36818"/>
                </a:lnTo>
                <a:lnTo>
                  <a:pt x="61527" y="36493"/>
                </a:lnTo>
                <a:lnTo>
                  <a:pt x="61636" y="36167"/>
                </a:lnTo>
                <a:lnTo>
                  <a:pt x="61690" y="35787"/>
                </a:lnTo>
                <a:lnTo>
                  <a:pt x="61581" y="35407"/>
                </a:lnTo>
                <a:lnTo>
                  <a:pt x="61581" y="35244"/>
                </a:lnTo>
                <a:lnTo>
                  <a:pt x="61581" y="35135"/>
                </a:lnTo>
                <a:lnTo>
                  <a:pt x="61636" y="34863"/>
                </a:lnTo>
                <a:lnTo>
                  <a:pt x="61798" y="34538"/>
                </a:lnTo>
                <a:lnTo>
                  <a:pt x="61853" y="34375"/>
                </a:lnTo>
                <a:lnTo>
                  <a:pt x="61853" y="34158"/>
                </a:lnTo>
                <a:lnTo>
                  <a:pt x="61798" y="33995"/>
                </a:lnTo>
                <a:lnTo>
                  <a:pt x="61798" y="33832"/>
                </a:lnTo>
                <a:lnTo>
                  <a:pt x="61853" y="33723"/>
                </a:lnTo>
                <a:lnTo>
                  <a:pt x="61961" y="33560"/>
                </a:lnTo>
                <a:lnTo>
                  <a:pt x="62287" y="33180"/>
                </a:lnTo>
                <a:lnTo>
                  <a:pt x="62613" y="32800"/>
                </a:lnTo>
                <a:lnTo>
                  <a:pt x="62830" y="32365"/>
                </a:lnTo>
                <a:lnTo>
                  <a:pt x="62939" y="31877"/>
                </a:lnTo>
                <a:lnTo>
                  <a:pt x="62939" y="31714"/>
                </a:lnTo>
                <a:lnTo>
                  <a:pt x="62939" y="31551"/>
                </a:lnTo>
                <a:lnTo>
                  <a:pt x="62885" y="31442"/>
                </a:lnTo>
                <a:lnTo>
                  <a:pt x="62722" y="31334"/>
                </a:lnTo>
                <a:lnTo>
                  <a:pt x="62613" y="31279"/>
                </a:lnTo>
                <a:lnTo>
                  <a:pt x="62613" y="31225"/>
                </a:lnTo>
                <a:lnTo>
                  <a:pt x="62667" y="31171"/>
                </a:lnTo>
                <a:lnTo>
                  <a:pt x="62830" y="31008"/>
                </a:lnTo>
                <a:lnTo>
                  <a:pt x="62939" y="30845"/>
                </a:lnTo>
                <a:lnTo>
                  <a:pt x="62939" y="30682"/>
                </a:lnTo>
                <a:lnTo>
                  <a:pt x="62939" y="30465"/>
                </a:lnTo>
                <a:lnTo>
                  <a:pt x="62939" y="30356"/>
                </a:lnTo>
                <a:lnTo>
                  <a:pt x="62993" y="30193"/>
                </a:lnTo>
                <a:lnTo>
                  <a:pt x="63047" y="30030"/>
                </a:lnTo>
                <a:lnTo>
                  <a:pt x="63047" y="29813"/>
                </a:lnTo>
                <a:lnTo>
                  <a:pt x="63047" y="29487"/>
                </a:lnTo>
                <a:lnTo>
                  <a:pt x="63102" y="29107"/>
                </a:lnTo>
                <a:lnTo>
                  <a:pt x="63210" y="28781"/>
                </a:lnTo>
                <a:lnTo>
                  <a:pt x="63373" y="28510"/>
                </a:lnTo>
                <a:lnTo>
                  <a:pt x="63482" y="28238"/>
                </a:lnTo>
                <a:lnTo>
                  <a:pt x="63482" y="27967"/>
                </a:lnTo>
                <a:lnTo>
                  <a:pt x="63428" y="27750"/>
                </a:lnTo>
                <a:lnTo>
                  <a:pt x="63319" y="27478"/>
                </a:lnTo>
                <a:lnTo>
                  <a:pt x="63210" y="27315"/>
                </a:lnTo>
                <a:lnTo>
                  <a:pt x="63156" y="27207"/>
                </a:lnTo>
                <a:lnTo>
                  <a:pt x="63265" y="27152"/>
                </a:lnTo>
                <a:lnTo>
                  <a:pt x="63482" y="27044"/>
                </a:lnTo>
                <a:lnTo>
                  <a:pt x="63536" y="27044"/>
                </a:lnTo>
                <a:lnTo>
                  <a:pt x="63645" y="26935"/>
                </a:lnTo>
                <a:lnTo>
                  <a:pt x="63645" y="26881"/>
                </a:lnTo>
                <a:lnTo>
                  <a:pt x="63536" y="26826"/>
                </a:lnTo>
                <a:lnTo>
                  <a:pt x="62939" y="26446"/>
                </a:lnTo>
                <a:lnTo>
                  <a:pt x="62885" y="26392"/>
                </a:lnTo>
                <a:lnTo>
                  <a:pt x="62830" y="26283"/>
                </a:lnTo>
                <a:lnTo>
                  <a:pt x="62939" y="26175"/>
                </a:lnTo>
                <a:lnTo>
                  <a:pt x="63591" y="25360"/>
                </a:lnTo>
                <a:lnTo>
                  <a:pt x="63699" y="25252"/>
                </a:lnTo>
                <a:lnTo>
                  <a:pt x="63699" y="25197"/>
                </a:lnTo>
                <a:lnTo>
                  <a:pt x="63699" y="25089"/>
                </a:lnTo>
                <a:lnTo>
                  <a:pt x="63536" y="24817"/>
                </a:lnTo>
                <a:lnTo>
                  <a:pt x="63428" y="24491"/>
                </a:lnTo>
                <a:lnTo>
                  <a:pt x="63210" y="23894"/>
                </a:lnTo>
                <a:lnTo>
                  <a:pt x="63102" y="23514"/>
                </a:lnTo>
                <a:lnTo>
                  <a:pt x="63047" y="23079"/>
                </a:lnTo>
                <a:lnTo>
                  <a:pt x="63102" y="22699"/>
                </a:lnTo>
                <a:lnTo>
                  <a:pt x="63265" y="22319"/>
                </a:lnTo>
                <a:lnTo>
                  <a:pt x="63319" y="22156"/>
                </a:lnTo>
                <a:lnTo>
                  <a:pt x="63265" y="21939"/>
                </a:lnTo>
                <a:lnTo>
                  <a:pt x="62504" y="20201"/>
                </a:lnTo>
                <a:lnTo>
                  <a:pt x="62396" y="19930"/>
                </a:lnTo>
                <a:lnTo>
                  <a:pt x="62396" y="19821"/>
                </a:lnTo>
                <a:lnTo>
                  <a:pt x="62450" y="19658"/>
                </a:lnTo>
                <a:lnTo>
                  <a:pt x="62450" y="19550"/>
                </a:lnTo>
                <a:lnTo>
                  <a:pt x="62396" y="19387"/>
                </a:lnTo>
                <a:lnTo>
                  <a:pt x="62287" y="19061"/>
                </a:lnTo>
                <a:lnTo>
                  <a:pt x="62124" y="18789"/>
                </a:lnTo>
                <a:lnTo>
                  <a:pt x="61907" y="18518"/>
                </a:lnTo>
                <a:lnTo>
                  <a:pt x="61690" y="18301"/>
                </a:lnTo>
                <a:lnTo>
                  <a:pt x="61473" y="18138"/>
                </a:lnTo>
                <a:lnTo>
                  <a:pt x="61418" y="17975"/>
                </a:lnTo>
                <a:lnTo>
                  <a:pt x="61418" y="17866"/>
                </a:lnTo>
                <a:lnTo>
                  <a:pt x="61473" y="17649"/>
                </a:lnTo>
                <a:lnTo>
                  <a:pt x="61418" y="17486"/>
                </a:lnTo>
                <a:lnTo>
                  <a:pt x="61201" y="17106"/>
                </a:lnTo>
                <a:lnTo>
                  <a:pt x="60767" y="16563"/>
                </a:lnTo>
                <a:lnTo>
                  <a:pt x="60441" y="15911"/>
                </a:lnTo>
                <a:lnTo>
                  <a:pt x="60224" y="15531"/>
                </a:lnTo>
                <a:lnTo>
                  <a:pt x="60061" y="15368"/>
                </a:lnTo>
                <a:lnTo>
                  <a:pt x="59898" y="15260"/>
                </a:lnTo>
                <a:lnTo>
                  <a:pt x="59626" y="15097"/>
                </a:lnTo>
                <a:lnTo>
                  <a:pt x="59409" y="14934"/>
                </a:lnTo>
                <a:lnTo>
                  <a:pt x="59246" y="14717"/>
                </a:lnTo>
                <a:lnTo>
                  <a:pt x="59083" y="14445"/>
                </a:lnTo>
                <a:lnTo>
                  <a:pt x="58866" y="14173"/>
                </a:lnTo>
                <a:lnTo>
                  <a:pt x="58595" y="13956"/>
                </a:lnTo>
                <a:lnTo>
                  <a:pt x="57834" y="13413"/>
                </a:lnTo>
                <a:lnTo>
                  <a:pt x="57183" y="12870"/>
                </a:lnTo>
                <a:lnTo>
                  <a:pt x="56585" y="12327"/>
                </a:lnTo>
                <a:lnTo>
                  <a:pt x="55934" y="11947"/>
                </a:lnTo>
                <a:lnTo>
                  <a:pt x="55282" y="11621"/>
                </a:lnTo>
                <a:lnTo>
                  <a:pt x="54576" y="11350"/>
                </a:lnTo>
                <a:lnTo>
                  <a:pt x="53816" y="11078"/>
                </a:lnTo>
                <a:lnTo>
                  <a:pt x="53327" y="10970"/>
                </a:lnTo>
                <a:lnTo>
                  <a:pt x="52838" y="10970"/>
                </a:lnTo>
                <a:lnTo>
                  <a:pt x="51861" y="10915"/>
                </a:lnTo>
                <a:lnTo>
                  <a:pt x="50503" y="10970"/>
                </a:lnTo>
                <a:lnTo>
                  <a:pt x="49200" y="11078"/>
                </a:lnTo>
                <a:lnTo>
                  <a:pt x="48548" y="11132"/>
                </a:lnTo>
                <a:lnTo>
                  <a:pt x="47897" y="11295"/>
                </a:lnTo>
                <a:lnTo>
                  <a:pt x="47245" y="11458"/>
                </a:lnTo>
                <a:lnTo>
                  <a:pt x="46648" y="11675"/>
                </a:lnTo>
                <a:lnTo>
                  <a:pt x="46376" y="11730"/>
                </a:lnTo>
                <a:lnTo>
                  <a:pt x="46213" y="11675"/>
                </a:lnTo>
                <a:lnTo>
                  <a:pt x="46050" y="11513"/>
                </a:lnTo>
                <a:lnTo>
                  <a:pt x="45996" y="11295"/>
                </a:lnTo>
                <a:lnTo>
                  <a:pt x="45833" y="10752"/>
                </a:lnTo>
                <a:lnTo>
                  <a:pt x="45616" y="10264"/>
                </a:lnTo>
                <a:lnTo>
                  <a:pt x="45399" y="9829"/>
                </a:lnTo>
                <a:lnTo>
                  <a:pt x="45290" y="9340"/>
                </a:lnTo>
                <a:lnTo>
                  <a:pt x="44910" y="7494"/>
                </a:lnTo>
                <a:lnTo>
                  <a:pt x="44801" y="6571"/>
                </a:lnTo>
                <a:lnTo>
                  <a:pt x="44693" y="5648"/>
                </a:lnTo>
                <a:lnTo>
                  <a:pt x="44693" y="5430"/>
                </a:lnTo>
                <a:lnTo>
                  <a:pt x="44747" y="5322"/>
                </a:lnTo>
                <a:lnTo>
                  <a:pt x="44801" y="5213"/>
                </a:lnTo>
                <a:lnTo>
                  <a:pt x="44855" y="5159"/>
                </a:lnTo>
                <a:lnTo>
                  <a:pt x="44855" y="5105"/>
                </a:lnTo>
                <a:lnTo>
                  <a:pt x="44801" y="4942"/>
                </a:lnTo>
                <a:lnTo>
                  <a:pt x="44747" y="4779"/>
                </a:lnTo>
                <a:lnTo>
                  <a:pt x="44747" y="4670"/>
                </a:lnTo>
                <a:lnTo>
                  <a:pt x="44747" y="4453"/>
                </a:lnTo>
                <a:lnTo>
                  <a:pt x="44855" y="3638"/>
                </a:lnTo>
                <a:lnTo>
                  <a:pt x="44964" y="2878"/>
                </a:lnTo>
                <a:lnTo>
                  <a:pt x="45073" y="2498"/>
                </a:lnTo>
                <a:lnTo>
                  <a:pt x="45181" y="2172"/>
                </a:lnTo>
                <a:lnTo>
                  <a:pt x="45236" y="1955"/>
                </a:lnTo>
                <a:lnTo>
                  <a:pt x="45290" y="1792"/>
                </a:lnTo>
                <a:lnTo>
                  <a:pt x="45236" y="1412"/>
                </a:lnTo>
                <a:lnTo>
                  <a:pt x="45127" y="1086"/>
                </a:lnTo>
                <a:lnTo>
                  <a:pt x="44855" y="760"/>
                </a:lnTo>
                <a:lnTo>
                  <a:pt x="44584" y="543"/>
                </a:lnTo>
                <a:lnTo>
                  <a:pt x="44258" y="380"/>
                </a:lnTo>
                <a:lnTo>
                  <a:pt x="43661" y="54"/>
                </a:lnTo>
                <a:lnTo>
                  <a:pt x="43552"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9"/>
          <p:cNvSpPr/>
          <p:nvPr/>
        </p:nvSpPr>
        <p:spPr>
          <a:xfrm rot="8797990">
            <a:off x="-1074139" y="3132211"/>
            <a:ext cx="2697289" cy="2300717"/>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7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9"/>
          <p:cNvSpPr txBox="1">
            <a:spLocks noGrp="1"/>
          </p:cNvSpPr>
          <p:nvPr>
            <p:ph type="title"/>
          </p:nvPr>
        </p:nvSpPr>
        <p:spPr>
          <a:xfrm flipH="1">
            <a:off x="4358269" y="2158133"/>
            <a:ext cx="6887600" cy="1122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 name="Google Shape;149;p9"/>
          <p:cNvSpPr txBox="1">
            <a:spLocks noGrp="1"/>
          </p:cNvSpPr>
          <p:nvPr>
            <p:ph type="subTitle" idx="1"/>
          </p:nvPr>
        </p:nvSpPr>
        <p:spPr>
          <a:xfrm flipH="1">
            <a:off x="4358267" y="3155467"/>
            <a:ext cx="6887600" cy="154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0" name="Google Shape;150;p9"/>
          <p:cNvGrpSpPr/>
          <p:nvPr/>
        </p:nvGrpSpPr>
        <p:grpSpPr>
          <a:xfrm rot="-7872300">
            <a:off x="-509633" y="3850091"/>
            <a:ext cx="4359344" cy="2525164"/>
            <a:chOff x="5420125" y="1155700"/>
            <a:chExt cx="1961750" cy="1136350"/>
          </a:xfrm>
        </p:grpSpPr>
        <p:sp>
          <p:nvSpPr>
            <p:cNvPr id="151" name="Google Shape;151;p9"/>
            <p:cNvSpPr/>
            <p:nvPr/>
          </p:nvSpPr>
          <p:spPr>
            <a:xfrm>
              <a:off x="5420125" y="1155700"/>
              <a:ext cx="1961750" cy="1136350"/>
            </a:xfrm>
            <a:custGeom>
              <a:avLst/>
              <a:gdLst/>
              <a:ahLst/>
              <a:cxnLst/>
              <a:rect l="l" t="t" r="r" b="b"/>
              <a:pathLst>
                <a:path w="78470" h="45454" extrusionOk="0">
                  <a:moveTo>
                    <a:pt x="543" y="1"/>
                  </a:moveTo>
                  <a:lnTo>
                    <a:pt x="326" y="55"/>
                  </a:lnTo>
                  <a:lnTo>
                    <a:pt x="163" y="218"/>
                  </a:lnTo>
                  <a:lnTo>
                    <a:pt x="54" y="381"/>
                  </a:lnTo>
                  <a:lnTo>
                    <a:pt x="0" y="544"/>
                  </a:lnTo>
                  <a:lnTo>
                    <a:pt x="0" y="761"/>
                  </a:lnTo>
                  <a:lnTo>
                    <a:pt x="54" y="1196"/>
                  </a:lnTo>
                  <a:lnTo>
                    <a:pt x="163" y="1630"/>
                  </a:lnTo>
                  <a:lnTo>
                    <a:pt x="326" y="2336"/>
                  </a:lnTo>
                  <a:lnTo>
                    <a:pt x="435" y="3151"/>
                  </a:lnTo>
                  <a:lnTo>
                    <a:pt x="543" y="3911"/>
                  </a:lnTo>
                  <a:lnTo>
                    <a:pt x="597" y="4671"/>
                  </a:lnTo>
                  <a:lnTo>
                    <a:pt x="597" y="6192"/>
                  </a:lnTo>
                  <a:lnTo>
                    <a:pt x="652" y="7712"/>
                  </a:lnTo>
                  <a:lnTo>
                    <a:pt x="652" y="8581"/>
                  </a:lnTo>
                  <a:lnTo>
                    <a:pt x="652" y="9015"/>
                  </a:lnTo>
                  <a:lnTo>
                    <a:pt x="652" y="9450"/>
                  </a:lnTo>
                  <a:lnTo>
                    <a:pt x="760" y="9830"/>
                  </a:lnTo>
                  <a:lnTo>
                    <a:pt x="923" y="10210"/>
                  </a:lnTo>
                  <a:lnTo>
                    <a:pt x="1140" y="10590"/>
                  </a:lnTo>
                  <a:lnTo>
                    <a:pt x="1521" y="10916"/>
                  </a:lnTo>
                  <a:lnTo>
                    <a:pt x="1575" y="11025"/>
                  </a:lnTo>
                  <a:lnTo>
                    <a:pt x="1575" y="11188"/>
                  </a:lnTo>
                  <a:lnTo>
                    <a:pt x="1955" y="13197"/>
                  </a:lnTo>
                  <a:lnTo>
                    <a:pt x="2335" y="15260"/>
                  </a:lnTo>
                  <a:lnTo>
                    <a:pt x="2498" y="16292"/>
                  </a:lnTo>
                  <a:lnTo>
                    <a:pt x="2607" y="17324"/>
                  </a:lnTo>
                  <a:lnTo>
                    <a:pt x="2661" y="18410"/>
                  </a:lnTo>
                  <a:lnTo>
                    <a:pt x="2607" y="19442"/>
                  </a:lnTo>
                  <a:lnTo>
                    <a:pt x="2661" y="19822"/>
                  </a:lnTo>
                  <a:lnTo>
                    <a:pt x="2770" y="20148"/>
                  </a:lnTo>
                  <a:lnTo>
                    <a:pt x="2824" y="20256"/>
                  </a:lnTo>
                  <a:lnTo>
                    <a:pt x="2987" y="20419"/>
                  </a:lnTo>
                  <a:lnTo>
                    <a:pt x="3367" y="20582"/>
                  </a:lnTo>
                  <a:lnTo>
                    <a:pt x="3638" y="20745"/>
                  </a:lnTo>
                  <a:lnTo>
                    <a:pt x="3910" y="20854"/>
                  </a:lnTo>
                  <a:lnTo>
                    <a:pt x="4073" y="21071"/>
                  </a:lnTo>
                  <a:lnTo>
                    <a:pt x="4182" y="21234"/>
                  </a:lnTo>
                  <a:lnTo>
                    <a:pt x="4236" y="21451"/>
                  </a:lnTo>
                  <a:lnTo>
                    <a:pt x="4182" y="21668"/>
                  </a:lnTo>
                  <a:lnTo>
                    <a:pt x="4127" y="21940"/>
                  </a:lnTo>
                  <a:lnTo>
                    <a:pt x="4019" y="22266"/>
                  </a:lnTo>
                  <a:lnTo>
                    <a:pt x="3801" y="22592"/>
                  </a:lnTo>
                  <a:lnTo>
                    <a:pt x="3747" y="22809"/>
                  </a:lnTo>
                  <a:lnTo>
                    <a:pt x="3747" y="22863"/>
                  </a:lnTo>
                  <a:lnTo>
                    <a:pt x="3801" y="22972"/>
                  </a:lnTo>
                  <a:lnTo>
                    <a:pt x="4019" y="23352"/>
                  </a:lnTo>
                  <a:lnTo>
                    <a:pt x="4127" y="23786"/>
                  </a:lnTo>
                  <a:lnTo>
                    <a:pt x="4182" y="24221"/>
                  </a:lnTo>
                  <a:lnTo>
                    <a:pt x="4182" y="24655"/>
                  </a:lnTo>
                  <a:lnTo>
                    <a:pt x="4236" y="25524"/>
                  </a:lnTo>
                  <a:lnTo>
                    <a:pt x="4290" y="25958"/>
                  </a:lnTo>
                  <a:lnTo>
                    <a:pt x="4399" y="26393"/>
                  </a:lnTo>
                  <a:lnTo>
                    <a:pt x="4562" y="26773"/>
                  </a:lnTo>
                  <a:lnTo>
                    <a:pt x="4725" y="27153"/>
                  </a:lnTo>
                  <a:lnTo>
                    <a:pt x="4833" y="27316"/>
                  </a:lnTo>
                  <a:lnTo>
                    <a:pt x="4996" y="27425"/>
                  </a:lnTo>
                  <a:lnTo>
                    <a:pt x="5159" y="27533"/>
                  </a:lnTo>
                  <a:lnTo>
                    <a:pt x="5322" y="27588"/>
                  </a:lnTo>
                  <a:lnTo>
                    <a:pt x="5648" y="27642"/>
                  </a:lnTo>
                  <a:lnTo>
                    <a:pt x="5865" y="27805"/>
                  </a:lnTo>
                  <a:lnTo>
                    <a:pt x="6082" y="27968"/>
                  </a:lnTo>
                  <a:lnTo>
                    <a:pt x="6245" y="28131"/>
                  </a:lnTo>
                  <a:lnTo>
                    <a:pt x="6517" y="28565"/>
                  </a:lnTo>
                  <a:lnTo>
                    <a:pt x="6680" y="28999"/>
                  </a:lnTo>
                  <a:lnTo>
                    <a:pt x="7168" y="29977"/>
                  </a:lnTo>
                  <a:lnTo>
                    <a:pt x="7440" y="30466"/>
                  </a:lnTo>
                  <a:lnTo>
                    <a:pt x="7711" y="30900"/>
                  </a:lnTo>
                  <a:lnTo>
                    <a:pt x="7820" y="31063"/>
                  </a:lnTo>
                  <a:lnTo>
                    <a:pt x="7874" y="31226"/>
                  </a:lnTo>
                  <a:lnTo>
                    <a:pt x="7929" y="31606"/>
                  </a:lnTo>
                  <a:lnTo>
                    <a:pt x="7929" y="32203"/>
                  </a:lnTo>
                  <a:lnTo>
                    <a:pt x="7983" y="32366"/>
                  </a:lnTo>
                  <a:lnTo>
                    <a:pt x="8091" y="32529"/>
                  </a:lnTo>
                  <a:lnTo>
                    <a:pt x="8200" y="32638"/>
                  </a:lnTo>
                  <a:lnTo>
                    <a:pt x="8417" y="32692"/>
                  </a:lnTo>
                  <a:lnTo>
                    <a:pt x="8960" y="32801"/>
                  </a:lnTo>
                  <a:lnTo>
                    <a:pt x="9232" y="32801"/>
                  </a:lnTo>
                  <a:lnTo>
                    <a:pt x="9340" y="32855"/>
                  </a:lnTo>
                  <a:lnTo>
                    <a:pt x="9395" y="32964"/>
                  </a:lnTo>
                  <a:lnTo>
                    <a:pt x="9395" y="33235"/>
                  </a:lnTo>
                  <a:lnTo>
                    <a:pt x="9503" y="33452"/>
                  </a:lnTo>
                  <a:lnTo>
                    <a:pt x="9666" y="33670"/>
                  </a:lnTo>
                  <a:lnTo>
                    <a:pt x="9829" y="33833"/>
                  </a:lnTo>
                  <a:lnTo>
                    <a:pt x="10209" y="34158"/>
                  </a:lnTo>
                  <a:lnTo>
                    <a:pt x="10372" y="34321"/>
                  </a:lnTo>
                  <a:lnTo>
                    <a:pt x="10481" y="34539"/>
                  </a:lnTo>
                  <a:lnTo>
                    <a:pt x="10589" y="34647"/>
                  </a:lnTo>
                  <a:lnTo>
                    <a:pt x="10698" y="34756"/>
                  </a:lnTo>
                  <a:lnTo>
                    <a:pt x="10970" y="34864"/>
                  </a:lnTo>
                  <a:lnTo>
                    <a:pt x="11241" y="34973"/>
                  </a:lnTo>
                  <a:lnTo>
                    <a:pt x="11350" y="35082"/>
                  </a:lnTo>
                  <a:lnTo>
                    <a:pt x="11404" y="35190"/>
                  </a:lnTo>
                  <a:lnTo>
                    <a:pt x="11567" y="35570"/>
                  </a:lnTo>
                  <a:lnTo>
                    <a:pt x="11730" y="35842"/>
                  </a:lnTo>
                  <a:lnTo>
                    <a:pt x="11947" y="36113"/>
                  </a:lnTo>
                  <a:lnTo>
                    <a:pt x="12219" y="36331"/>
                  </a:lnTo>
                  <a:lnTo>
                    <a:pt x="12490" y="36493"/>
                  </a:lnTo>
                  <a:lnTo>
                    <a:pt x="12816" y="36656"/>
                  </a:lnTo>
                  <a:lnTo>
                    <a:pt x="13468" y="36928"/>
                  </a:lnTo>
                  <a:lnTo>
                    <a:pt x="13685" y="36982"/>
                  </a:lnTo>
                  <a:lnTo>
                    <a:pt x="13848" y="37145"/>
                  </a:lnTo>
                  <a:lnTo>
                    <a:pt x="13902" y="37308"/>
                  </a:lnTo>
                  <a:lnTo>
                    <a:pt x="13793" y="37580"/>
                  </a:lnTo>
                  <a:lnTo>
                    <a:pt x="13739" y="37742"/>
                  </a:lnTo>
                  <a:lnTo>
                    <a:pt x="13685" y="37960"/>
                  </a:lnTo>
                  <a:lnTo>
                    <a:pt x="13739" y="38068"/>
                  </a:lnTo>
                  <a:lnTo>
                    <a:pt x="13848" y="38177"/>
                  </a:lnTo>
                  <a:lnTo>
                    <a:pt x="13956" y="38177"/>
                  </a:lnTo>
                  <a:lnTo>
                    <a:pt x="14228" y="38286"/>
                  </a:lnTo>
                  <a:lnTo>
                    <a:pt x="14554" y="38448"/>
                  </a:lnTo>
                  <a:lnTo>
                    <a:pt x="15097" y="38774"/>
                  </a:lnTo>
                  <a:lnTo>
                    <a:pt x="15585" y="39100"/>
                  </a:lnTo>
                  <a:lnTo>
                    <a:pt x="16129" y="39426"/>
                  </a:lnTo>
                  <a:lnTo>
                    <a:pt x="16726" y="39697"/>
                  </a:lnTo>
                  <a:lnTo>
                    <a:pt x="17106" y="39915"/>
                  </a:lnTo>
                  <a:lnTo>
                    <a:pt x="17486" y="40295"/>
                  </a:lnTo>
                  <a:lnTo>
                    <a:pt x="17975" y="41001"/>
                  </a:lnTo>
                  <a:lnTo>
                    <a:pt x="18138" y="41109"/>
                  </a:lnTo>
                  <a:lnTo>
                    <a:pt x="18301" y="41164"/>
                  </a:lnTo>
                  <a:lnTo>
                    <a:pt x="18952" y="41272"/>
                  </a:lnTo>
                  <a:lnTo>
                    <a:pt x="19550" y="41381"/>
                  </a:lnTo>
                  <a:lnTo>
                    <a:pt x="19767" y="41435"/>
                  </a:lnTo>
                  <a:lnTo>
                    <a:pt x="19876" y="41489"/>
                  </a:lnTo>
                  <a:lnTo>
                    <a:pt x="19984" y="41598"/>
                  </a:lnTo>
                  <a:lnTo>
                    <a:pt x="20038" y="41761"/>
                  </a:lnTo>
                  <a:lnTo>
                    <a:pt x="20147" y="42033"/>
                  </a:lnTo>
                  <a:lnTo>
                    <a:pt x="20256" y="42141"/>
                  </a:lnTo>
                  <a:lnTo>
                    <a:pt x="20419" y="42250"/>
                  </a:lnTo>
                  <a:lnTo>
                    <a:pt x="21179" y="42576"/>
                  </a:lnTo>
                  <a:lnTo>
                    <a:pt x="21993" y="42847"/>
                  </a:lnTo>
                  <a:lnTo>
                    <a:pt x="22428" y="42956"/>
                  </a:lnTo>
                  <a:lnTo>
                    <a:pt x="22808" y="43010"/>
                  </a:lnTo>
                  <a:lnTo>
                    <a:pt x="23242" y="43010"/>
                  </a:lnTo>
                  <a:lnTo>
                    <a:pt x="23677" y="42956"/>
                  </a:lnTo>
                  <a:lnTo>
                    <a:pt x="24003" y="42956"/>
                  </a:lnTo>
                  <a:lnTo>
                    <a:pt x="24057" y="43010"/>
                  </a:lnTo>
                  <a:lnTo>
                    <a:pt x="24057" y="43064"/>
                  </a:lnTo>
                  <a:lnTo>
                    <a:pt x="23948" y="43227"/>
                  </a:lnTo>
                  <a:lnTo>
                    <a:pt x="23894" y="43336"/>
                  </a:lnTo>
                  <a:lnTo>
                    <a:pt x="23894" y="43499"/>
                  </a:lnTo>
                  <a:lnTo>
                    <a:pt x="23948" y="43553"/>
                  </a:lnTo>
                  <a:lnTo>
                    <a:pt x="24220" y="43662"/>
                  </a:lnTo>
                  <a:lnTo>
                    <a:pt x="25523" y="44150"/>
                  </a:lnTo>
                  <a:lnTo>
                    <a:pt x="25958" y="44313"/>
                  </a:lnTo>
                  <a:lnTo>
                    <a:pt x="26392" y="44368"/>
                  </a:lnTo>
                  <a:lnTo>
                    <a:pt x="26772" y="44368"/>
                  </a:lnTo>
                  <a:lnTo>
                    <a:pt x="26989" y="44259"/>
                  </a:lnTo>
                  <a:lnTo>
                    <a:pt x="27207" y="44096"/>
                  </a:lnTo>
                  <a:lnTo>
                    <a:pt x="27315" y="44042"/>
                  </a:lnTo>
                  <a:lnTo>
                    <a:pt x="27424" y="43987"/>
                  </a:lnTo>
                  <a:lnTo>
                    <a:pt x="27641" y="43987"/>
                  </a:lnTo>
                  <a:lnTo>
                    <a:pt x="27804" y="44096"/>
                  </a:lnTo>
                  <a:lnTo>
                    <a:pt x="27967" y="44259"/>
                  </a:lnTo>
                  <a:lnTo>
                    <a:pt x="28564" y="44585"/>
                  </a:lnTo>
                  <a:lnTo>
                    <a:pt x="29107" y="44911"/>
                  </a:lnTo>
                  <a:lnTo>
                    <a:pt x="29705" y="45074"/>
                  </a:lnTo>
                  <a:lnTo>
                    <a:pt x="30030" y="45128"/>
                  </a:lnTo>
                  <a:lnTo>
                    <a:pt x="30356" y="45128"/>
                  </a:lnTo>
                  <a:lnTo>
                    <a:pt x="30954" y="45074"/>
                  </a:lnTo>
                  <a:lnTo>
                    <a:pt x="31605" y="45019"/>
                  </a:lnTo>
                  <a:lnTo>
                    <a:pt x="31877" y="45019"/>
                  </a:lnTo>
                  <a:lnTo>
                    <a:pt x="32203" y="45074"/>
                  </a:lnTo>
                  <a:lnTo>
                    <a:pt x="32474" y="45182"/>
                  </a:lnTo>
                  <a:lnTo>
                    <a:pt x="32746" y="45345"/>
                  </a:lnTo>
                  <a:lnTo>
                    <a:pt x="32909" y="45454"/>
                  </a:lnTo>
                  <a:lnTo>
                    <a:pt x="33126" y="45399"/>
                  </a:lnTo>
                  <a:lnTo>
                    <a:pt x="33289" y="45345"/>
                  </a:lnTo>
                  <a:lnTo>
                    <a:pt x="33506" y="45182"/>
                  </a:lnTo>
                  <a:lnTo>
                    <a:pt x="33723" y="45074"/>
                  </a:lnTo>
                  <a:lnTo>
                    <a:pt x="33940" y="44965"/>
                  </a:lnTo>
                  <a:lnTo>
                    <a:pt x="34158" y="44911"/>
                  </a:lnTo>
                  <a:lnTo>
                    <a:pt x="34375" y="44856"/>
                  </a:lnTo>
                  <a:lnTo>
                    <a:pt x="34592" y="44911"/>
                  </a:lnTo>
                  <a:lnTo>
                    <a:pt x="34809" y="44965"/>
                  </a:lnTo>
                  <a:lnTo>
                    <a:pt x="35298" y="45128"/>
                  </a:lnTo>
                  <a:lnTo>
                    <a:pt x="35624" y="45291"/>
                  </a:lnTo>
                  <a:lnTo>
                    <a:pt x="36004" y="45399"/>
                  </a:lnTo>
                  <a:lnTo>
                    <a:pt x="36167" y="45345"/>
                  </a:lnTo>
                  <a:lnTo>
                    <a:pt x="36330" y="45345"/>
                  </a:lnTo>
                  <a:lnTo>
                    <a:pt x="36547" y="45236"/>
                  </a:lnTo>
                  <a:lnTo>
                    <a:pt x="36710" y="45128"/>
                  </a:lnTo>
                  <a:lnTo>
                    <a:pt x="37090" y="44911"/>
                  </a:lnTo>
                  <a:lnTo>
                    <a:pt x="37470" y="44856"/>
                  </a:lnTo>
                  <a:lnTo>
                    <a:pt x="37905" y="44856"/>
                  </a:lnTo>
                  <a:lnTo>
                    <a:pt x="38339" y="44911"/>
                  </a:lnTo>
                  <a:lnTo>
                    <a:pt x="39045" y="45074"/>
                  </a:lnTo>
                  <a:lnTo>
                    <a:pt x="39751" y="45128"/>
                  </a:lnTo>
                  <a:lnTo>
                    <a:pt x="40457" y="45128"/>
                  </a:lnTo>
                  <a:lnTo>
                    <a:pt x="41163" y="45074"/>
                  </a:lnTo>
                  <a:lnTo>
                    <a:pt x="42629" y="44856"/>
                  </a:lnTo>
                  <a:lnTo>
                    <a:pt x="44041" y="44693"/>
                  </a:lnTo>
                  <a:lnTo>
                    <a:pt x="44258" y="44639"/>
                  </a:lnTo>
                  <a:lnTo>
                    <a:pt x="44421" y="44531"/>
                  </a:lnTo>
                  <a:lnTo>
                    <a:pt x="44584" y="44422"/>
                  </a:lnTo>
                  <a:lnTo>
                    <a:pt x="44747" y="44205"/>
                  </a:lnTo>
                  <a:lnTo>
                    <a:pt x="45018" y="43553"/>
                  </a:lnTo>
                  <a:lnTo>
                    <a:pt x="45127" y="43390"/>
                  </a:lnTo>
                  <a:lnTo>
                    <a:pt x="45236" y="43282"/>
                  </a:lnTo>
                  <a:lnTo>
                    <a:pt x="45453" y="43227"/>
                  </a:lnTo>
                  <a:lnTo>
                    <a:pt x="45616" y="43227"/>
                  </a:lnTo>
                  <a:lnTo>
                    <a:pt x="46267" y="43336"/>
                  </a:lnTo>
                  <a:lnTo>
                    <a:pt x="46648" y="43390"/>
                  </a:lnTo>
                  <a:lnTo>
                    <a:pt x="46973" y="43390"/>
                  </a:lnTo>
                  <a:lnTo>
                    <a:pt x="47136" y="43336"/>
                  </a:lnTo>
                  <a:lnTo>
                    <a:pt x="47245" y="43282"/>
                  </a:lnTo>
                  <a:lnTo>
                    <a:pt x="47354" y="43173"/>
                  </a:lnTo>
                  <a:lnTo>
                    <a:pt x="47408" y="43064"/>
                  </a:lnTo>
                  <a:lnTo>
                    <a:pt x="47571" y="42684"/>
                  </a:lnTo>
                  <a:lnTo>
                    <a:pt x="47734" y="42413"/>
                  </a:lnTo>
                  <a:lnTo>
                    <a:pt x="47951" y="42141"/>
                  </a:lnTo>
                  <a:lnTo>
                    <a:pt x="48168" y="41978"/>
                  </a:lnTo>
                  <a:lnTo>
                    <a:pt x="48711" y="41652"/>
                  </a:lnTo>
                  <a:lnTo>
                    <a:pt x="49309" y="41381"/>
                  </a:lnTo>
                  <a:lnTo>
                    <a:pt x="49634" y="41272"/>
                  </a:lnTo>
                  <a:lnTo>
                    <a:pt x="49960" y="41164"/>
                  </a:lnTo>
                  <a:lnTo>
                    <a:pt x="50666" y="41055"/>
                  </a:lnTo>
                  <a:lnTo>
                    <a:pt x="50992" y="40946"/>
                  </a:lnTo>
                  <a:lnTo>
                    <a:pt x="51318" y="40784"/>
                  </a:lnTo>
                  <a:lnTo>
                    <a:pt x="51589" y="40621"/>
                  </a:lnTo>
                  <a:lnTo>
                    <a:pt x="51861" y="40403"/>
                  </a:lnTo>
                  <a:lnTo>
                    <a:pt x="52024" y="40295"/>
                  </a:lnTo>
                  <a:lnTo>
                    <a:pt x="52187" y="40295"/>
                  </a:lnTo>
                  <a:lnTo>
                    <a:pt x="52621" y="40240"/>
                  </a:lnTo>
                  <a:lnTo>
                    <a:pt x="53001" y="40240"/>
                  </a:lnTo>
                  <a:lnTo>
                    <a:pt x="53164" y="40132"/>
                  </a:lnTo>
                  <a:lnTo>
                    <a:pt x="53327" y="40023"/>
                  </a:lnTo>
                  <a:lnTo>
                    <a:pt x="53761" y="39643"/>
                  </a:lnTo>
                  <a:lnTo>
                    <a:pt x="54196" y="39317"/>
                  </a:lnTo>
                  <a:lnTo>
                    <a:pt x="55119" y="38720"/>
                  </a:lnTo>
                  <a:lnTo>
                    <a:pt x="56097" y="38123"/>
                  </a:lnTo>
                  <a:lnTo>
                    <a:pt x="56531" y="37797"/>
                  </a:lnTo>
                  <a:lnTo>
                    <a:pt x="57020" y="37471"/>
                  </a:lnTo>
                  <a:lnTo>
                    <a:pt x="57508" y="37037"/>
                  </a:lnTo>
                  <a:lnTo>
                    <a:pt x="58052" y="36602"/>
                  </a:lnTo>
                  <a:lnTo>
                    <a:pt x="58323" y="36439"/>
                  </a:lnTo>
                  <a:lnTo>
                    <a:pt x="58595" y="36276"/>
                  </a:lnTo>
                  <a:lnTo>
                    <a:pt x="58920" y="36168"/>
                  </a:lnTo>
                  <a:lnTo>
                    <a:pt x="59301" y="36113"/>
                  </a:lnTo>
                  <a:lnTo>
                    <a:pt x="59463" y="36113"/>
                  </a:lnTo>
                  <a:lnTo>
                    <a:pt x="59572" y="36005"/>
                  </a:lnTo>
                  <a:lnTo>
                    <a:pt x="59681" y="35896"/>
                  </a:lnTo>
                  <a:lnTo>
                    <a:pt x="59735" y="35733"/>
                  </a:lnTo>
                  <a:lnTo>
                    <a:pt x="60061" y="35299"/>
                  </a:lnTo>
                  <a:lnTo>
                    <a:pt x="60387" y="34919"/>
                  </a:lnTo>
                  <a:lnTo>
                    <a:pt x="60821" y="34647"/>
                  </a:lnTo>
                  <a:lnTo>
                    <a:pt x="61256" y="34376"/>
                  </a:lnTo>
                  <a:lnTo>
                    <a:pt x="61527" y="34213"/>
                  </a:lnTo>
                  <a:lnTo>
                    <a:pt x="61799" y="33995"/>
                  </a:lnTo>
                  <a:lnTo>
                    <a:pt x="61853" y="33887"/>
                  </a:lnTo>
                  <a:lnTo>
                    <a:pt x="61907" y="33724"/>
                  </a:lnTo>
                  <a:lnTo>
                    <a:pt x="61907" y="33561"/>
                  </a:lnTo>
                  <a:lnTo>
                    <a:pt x="61799" y="33344"/>
                  </a:lnTo>
                  <a:lnTo>
                    <a:pt x="61799" y="33235"/>
                  </a:lnTo>
                  <a:lnTo>
                    <a:pt x="61799" y="33127"/>
                  </a:lnTo>
                  <a:lnTo>
                    <a:pt x="61907" y="32909"/>
                  </a:lnTo>
                  <a:lnTo>
                    <a:pt x="62124" y="32801"/>
                  </a:lnTo>
                  <a:lnTo>
                    <a:pt x="62287" y="32638"/>
                  </a:lnTo>
                  <a:lnTo>
                    <a:pt x="63156" y="32041"/>
                  </a:lnTo>
                  <a:lnTo>
                    <a:pt x="63916" y="31389"/>
                  </a:lnTo>
                  <a:lnTo>
                    <a:pt x="64622" y="30683"/>
                  </a:lnTo>
                  <a:lnTo>
                    <a:pt x="65328" y="29977"/>
                  </a:lnTo>
                  <a:lnTo>
                    <a:pt x="65654" y="29543"/>
                  </a:lnTo>
                  <a:lnTo>
                    <a:pt x="65980" y="29108"/>
                  </a:lnTo>
                  <a:lnTo>
                    <a:pt x="66197" y="28945"/>
                  </a:lnTo>
                  <a:lnTo>
                    <a:pt x="66414" y="28782"/>
                  </a:lnTo>
                  <a:lnTo>
                    <a:pt x="66686" y="28674"/>
                  </a:lnTo>
                  <a:lnTo>
                    <a:pt x="66957" y="28619"/>
                  </a:lnTo>
                  <a:lnTo>
                    <a:pt x="67120" y="28511"/>
                  </a:lnTo>
                  <a:lnTo>
                    <a:pt x="67175" y="28402"/>
                  </a:lnTo>
                  <a:lnTo>
                    <a:pt x="67175" y="28348"/>
                  </a:lnTo>
                  <a:lnTo>
                    <a:pt x="67175" y="27968"/>
                  </a:lnTo>
                  <a:lnTo>
                    <a:pt x="67229" y="27750"/>
                  </a:lnTo>
                  <a:lnTo>
                    <a:pt x="67283" y="27533"/>
                  </a:lnTo>
                  <a:lnTo>
                    <a:pt x="67446" y="27370"/>
                  </a:lnTo>
                  <a:lnTo>
                    <a:pt x="67663" y="27262"/>
                  </a:lnTo>
                  <a:lnTo>
                    <a:pt x="67881" y="27207"/>
                  </a:lnTo>
                  <a:lnTo>
                    <a:pt x="68424" y="27099"/>
                  </a:lnTo>
                  <a:lnTo>
                    <a:pt x="68641" y="26990"/>
                  </a:lnTo>
                  <a:lnTo>
                    <a:pt x="68750" y="26882"/>
                  </a:lnTo>
                  <a:lnTo>
                    <a:pt x="68750" y="26773"/>
                  </a:lnTo>
                  <a:lnTo>
                    <a:pt x="68750" y="26664"/>
                  </a:lnTo>
                  <a:lnTo>
                    <a:pt x="68587" y="26447"/>
                  </a:lnTo>
                  <a:lnTo>
                    <a:pt x="68478" y="26339"/>
                  </a:lnTo>
                  <a:lnTo>
                    <a:pt x="68424" y="26176"/>
                  </a:lnTo>
                  <a:lnTo>
                    <a:pt x="68424" y="26067"/>
                  </a:lnTo>
                  <a:lnTo>
                    <a:pt x="68478" y="25958"/>
                  </a:lnTo>
                  <a:lnTo>
                    <a:pt x="68587" y="25741"/>
                  </a:lnTo>
                  <a:lnTo>
                    <a:pt x="68804" y="25633"/>
                  </a:lnTo>
                  <a:lnTo>
                    <a:pt x="69075" y="25524"/>
                  </a:lnTo>
                  <a:lnTo>
                    <a:pt x="69293" y="25415"/>
                  </a:lnTo>
                  <a:lnTo>
                    <a:pt x="69455" y="25252"/>
                  </a:lnTo>
                  <a:lnTo>
                    <a:pt x="69618" y="25090"/>
                  </a:lnTo>
                  <a:lnTo>
                    <a:pt x="69944" y="24655"/>
                  </a:lnTo>
                  <a:lnTo>
                    <a:pt x="70216" y="24275"/>
                  </a:lnTo>
                  <a:lnTo>
                    <a:pt x="70596" y="23786"/>
                  </a:lnTo>
                  <a:lnTo>
                    <a:pt x="70867" y="23623"/>
                  </a:lnTo>
                  <a:lnTo>
                    <a:pt x="71139" y="23460"/>
                  </a:lnTo>
                  <a:lnTo>
                    <a:pt x="71139" y="23623"/>
                  </a:lnTo>
                  <a:lnTo>
                    <a:pt x="71139" y="23786"/>
                  </a:lnTo>
                  <a:lnTo>
                    <a:pt x="70976" y="24112"/>
                  </a:lnTo>
                  <a:lnTo>
                    <a:pt x="70976" y="24275"/>
                  </a:lnTo>
                  <a:lnTo>
                    <a:pt x="70976" y="24438"/>
                  </a:lnTo>
                  <a:lnTo>
                    <a:pt x="70976" y="24601"/>
                  </a:lnTo>
                  <a:lnTo>
                    <a:pt x="71139" y="24818"/>
                  </a:lnTo>
                  <a:lnTo>
                    <a:pt x="71519" y="24058"/>
                  </a:lnTo>
                  <a:lnTo>
                    <a:pt x="71953" y="23352"/>
                  </a:lnTo>
                  <a:lnTo>
                    <a:pt x="72388" y="22646"/>
                  </a:lnTo>
                  <a:lnTo>
                    <a:pt x="72822" y="21994"/>
                  </a:lnTo>
                  <a:lnTo>
                    <a:pt x="73365" y="20854"/>
                  </a:lnTo>
                  <a:lnTo>
                    <a:pt x="73854" y="19659"/>
                  </a:lnTo>
                  <a:lnTo>
                    <a:pt x="74289" y="18464"/>
                  </a:lnTo>
                  <a:lnTo>
                    <a:pt x="74669" y="17270"/>
                  </a:lnTo>
                  <a:lnTo>
                    <a:pt x="74832" y="16401"/>
                  </a:lnTo>
                  <a:lnTo>
                    <a:pt x="74995" y="15586"/>
                  </a:lnTo>
                  <a:lnTo>
                    <a:pt x="75157" y="15206"/>
                  </a:lnTo>
                  <a:lnTo>
                    <a:pt x="75320" y="14826"/>
                  </a:lnTo>
                  <a:lnTo>
                    <a:pt x="75592" y="14446"/>
                  </a:lnTo>
                  <a:lnTo>
                    <a:pt x="75918" y="14120"/>
                  </a:lnTo>
                  <a:lnTo>
                    <a:pt x="76026" y="14011"/>
                  </a:lnTo>
                  <a:lnTo>
                    <a:pt x="76081" y="13849"/>
                  </a:lnTo>
                  <a:lnTo>
                    <a:pt x="76135" y="13686"/>
                  </a:lnTo>
                  <a:lnTo>
                    <a:pt x="76135" y="13523"/>
                  </a:lnTo>
                  <a:lnTo>
                    <a:pt x="76135" y="13360"/>
                  </a:lnTo>
                  <a:lnTo>
                    <a:pt x="76081" y="13197"/>
                  </a:lnTo>
                  <a:lnTo>
                    <a:pt x="75972" y="13034"/>
                  </a:lnTo>
                  <a:lnTo>
                    <a:pt x="75809" y="12871"/>
                  </a:lnTo>
                  <a:lnTo>
                    <a:pt x="75592" y="13251"/>
                  </a:lnTo>
                  <a:lnTo>
                    <a:pt x="75429" y="13577"/>
                  </a:lnTo>
                  <a:lnTo>
                    <a:pt x="75320" y="13686"/>
                  </a:lnTo>
                  <a:lnTo>
                    <a:pt x="75212" y="13740"/>
                  </a:lnTo>
                  <a:lnTo>
                    <a:pt x="75103" y="13740"/>
                  </a:lnTo>
                  <a:lnTo>
                    <a:pt x="74995" y="13686"/>
                  </a:lnTo>
                  <a:lnTo>
                    <a:pt x="74886" y="13577"/>
                  </a:lnTo>
                  <a:lnTo>
                    <a:pt x="74886" y="13523"/>
                  </a:lnTo>
                  <a:lnTo>
                    <a:pt x="74886" y="13305"/>
                  </a:lnTo>
                  <a:lnTo>
                    <a:pt x="74940" y="13143"/>
                  </a:lnTo>
                  <a:lnTo>
                    <a:pt x="75049" y="12980"/>
                  </a:lnTo>
                  <a:lnTo>
                    <a:pt x="75429" y="12708"/>
                  </a:lnTo>
                  <a:lnTo>
                    <a:pt x="75700" y="12437"/>
                  </a:lnTo>
                  <a:lnTo>
                    <a:pt x="75918" y="12056"/>
                  </a:lnTo>
                  <a:lnTo>
                    <a:pt x="76081" y="11731"/>
                  </a:lnTo>
                  <a:lnTo>
                    <a:pt x="76352" y="10970"/>
                  </a:lnTo>
                  <a:lnTo>
                    <a:pt x="76624" y="10210"/>
                  </a:lnTo>
                  <a:lnTo>
                    <a:pt x="77221" y="8635"/>
                  </a:lnTo>
                  <a:lnTo>
                    <a:pt x="77710" y="7006"/>
                  </a:lnTo>
                  <a:lnTo>
                    <a:pt x="77927" y="6192"/>
                  </a:lnTo>
                  <a:lnTo>
                    <a:pt x="78144" y="5377"/>
                  </a:lnTo>
                  <a:lnTo>
                    <a:pt x="78253" y="4562"/>
                  </a:lnTo>
                  <a:lnTo>
                    <a:pt x="78416" y="3694"/>
                  </a:lnTo>
                  <a:lnTo>
                    <a:pt x="78416" y="3042"/>
                  </a:lnTo>
                  <a:lnTo>
                    <a:pt x="78470" y="2445"/>
                  </a:lnTo>
                  <a:lnTo>
                    <a:pt x="78416" y="1141"/>
                  </a:lnTo>
                  <a:lnTo>
                    <a:pt x="78361" y="815"/>
                  </a:lnTo>
                  <a:lnTo>
                    <a:pt x="78253" y="598"/>
                  </a:lnTo>
                  <a:lnTo>
                    <a:pt x="78090" y="381"/>
                  </a:lnTo>
                  <a:lnTo>
                    <a:pt x="77818" y="272"/>
                  </a:lnTo>
                  <a:lnTo>
                    <a:pt x="77655" y="218"/>
                  </a:lnTo>
                  <a:lnTo>
                    <a:pt x="77493" y="218"/>
                  </a:lnTo>
                  <a:lnTo>
                    <a:pt x="77275" y="272"/>
                  </a:lnTo>
                  <a:lnTo>
                    <a:pt x="77004" y="435"/>
                  </a:lnTo>
                  <a:lnTo>
                    <a:pt x="76787" y="653"/>
                  </a:lnTo>
                  <a:lnTo>
                    <a:pt x="76406" y="1141"/>
                  </a:lnTo>
                  <a:lnTo>
                    <a:pt x="76081" y="1684"/>
                  </a:lnTo>
                  <a:lnTo>
                    <a:pt x="75809" y="2282"/>
                  </a:lnTo>
                  <a:lnTo>
                    <a:pt x="75646" y="2879"/>
                  </a:lnTo>
                  <a:lnTo>
                    <a:pt x="75103" y="5160"/>
                  </a:lnTo>
                  <a:lnTo>
                    <a:pt x="74506" y="7386"/>
                  </a:lnTo>
                  <a:lnTo>
                    <a:pt x="74180" y="8472"/>
                  </a:lnTo>
                  <a:lnTo>
                    <a:pt x="73800" y="9558"/>
                  </a:lnTo>
                  <a:lnTo>
                    <a:pt x="73420" y="10645"/>
                  </a:lnTo>
                  <a:lnTo>
                    <a:pt x="72985" y="11731"/>
                  </a:lnTo>
                  <a:lnTo>
                    <a:pt x="72334" y="13088"/>
                  </a:lnTo>
                  <a:lnTo>
                    <a:pt x="72062" y="13740"/>
                  </a:lnTo>
                  <a:lnTo>
                    <a:pt x="71845" y="14446"/>
                  </a:lnTo>
                  <a:lnTo>
                    <a:pt x="71736" y="14935"/>
                  </a:lnTo>
                  <a:lnTo>
                    <a:pt x="71519" y="15423"/>
                  </a:lnTo>
                  <a:lnTo>
                    <a:pt x="71302" y="15858"/>
                  </a:lnTo>
                  <a:lnTo>
                    <a:pt x="71030" y="16292"/>
                  </a:lnTo>
                  <a:lnTo>
                    <a:pt x="70379" y="17215"/>
                  </a:lnTo>
                  <a:lnTo>
                    <a:pt x="69781" y="18139"/>
                  </a:lnTo>
                  <a:lnTo>
                    <a:pt x="69238" y="19170"/>
                  </a:lnTo>
                  <a:lnTo>
                    <a:pt x="68750" y="20148"/>
                  </a:lnTo>
                  <a:lnTo>
                    <a:pt x="68206" y="21397"/>
                  </a:lnTo>
                  <a:lnTo>
                    <a:pt x="67555" y="22646"/>
                  </a:lnTo>
                  <a:lnTo>
                    <a:pt x="66849" y="23786"/>
                  </a:lnTo>
                  <a:lnTo>
                    <a:pt x="66089" y="24981"/>
                  </a:lnTo>
                  <a:lnTo>
                    <a:pt x="65600" y="25633"/>
                  </a:lnTo>
                  <a:lnTo>
                    <a:pt x="65057" y="26284"/>
                  </a:lnTo>
                  <a:lnTo>
                    <a:pt x="64514" y="26936"/>
                  </a:lnTo>
                  <a:lnTo>
                    <a:pt x="64297" y="27262"/>
                  </a:lnTo>
                  <a:lnTo>
                    <a:pt x="64134" y="27588"/>
                  </a:lnTo>
                  <a:lnTo>
                    <a:pt x="63971" y="27913"/>
                  </a:lnTo>
                  <a:lnTo>
                    <a:pt x="63754" y="28185"/>
                  </a:lnTo>
                  <a:lnTo>
                    <a:pt x="63591" y="28402"/>
                  </a:lnTo>
                  <a:lnTo>
                    <a:pt x="63373" y="28511"/>
                  </a:lnTo>
                  <a:lnTo>
                    <a:pt x="63156" y="28674"/>
                  </a:lnTo>
                  <a:lnTo>
                    <a:pt x="62939" y="28728"/>
                  </a:lnTo>
                  <a:lnTo>
                    <a:pt x="62342" y="28837"/>
                  </a:lnTo>
                  <a:lnTo>
                    <a:pt x="62124" y="28891"/>
                  </a:lnTo>
                  <a:lnTo>
                    <a:pt x="62016" y="28945"/>
                  </a:lnTo>
                  <a:lnTo>
                    <a:pt x="61961" y="29108"/>
                  </a:lnTo>
                  <a:lnTo>
                    <a:pt x="62287" y="29543"/>
                  </a:lnTo>
                  <a:lnTo>
                    <a:pt x="62396" y="29705"/>
                  </a:lnTo>
                  <a:lnTo>
                    <a:pt x="62396" y="29868"/>
                  </a:lnTo>
                  <a:lnTo>
                    <a:pt x="62342" y="29977"/>
                  </a:lnTo>
                  <a:lnTo>
                    <a:pt x="62233" y="30031"/>
                  </a:lnTo>
                  <a:lnTo>
                    <a:pt x="61799" y="30248"/>
                  </a:lnTo>
                  <a:lnTo>
                    <a:pt x="61581" y="30357"/>
                  </a:lnTo>
                  <a:lnTo>
                    <a:pt x="61310" y="30520"/>
                  </a:lnTo>
                  <a:lnTo>
                    <a:pt x="60930" y="30846"/>
                  </a:lnTo>
                  <a:lnTo>
                    <a:pt x="60712" y="31009"/>
                  </a:lnTo>
                  <a:lnTo>
                    <a:pt x="60495" y="31172"/>
                  </a:lnTo>
                  <a:lnTo>
                    <a:pt x="60224" y="31226"/>
                  </a:lnTo>
                  <a:lnTo>
                    <a:pt x="59844" y="31226"/>
                  </a:lnTo>
                  <a:lnTo>
                    <a:pt x="59789" y="31280"/>
                  </a:lnTo>
                  <a:lnTo>
                    <a:pt x="59735" y="31443"/>
                  </a:lnTo>
                  <a:lnTo>
                    <a:pt x="59681" y="31769"/>
                  </a:lnTo>
                  <a:lnTo>
                    <a:pt x="59301" y="32041"/>
                  </a:lnTo>
                  <a:lnTo>
                    <a:pt x="58920" y="32366"/>
                  </a:lnTo>
                  <a:lnTo>
                    <a:pt x="58269" y="33072"/>
                  </a:lnTo>
                  <a:lnTo>
                    <a:pt x="57617" y="33724"/>
                  </a:lnTo>
                  <a:lnTo>
                    <a:pt x="56965" y="34376"/>
                  </a:lnTo>
                  <a:lnTo>
                    <a:pt x="56640" y="34701"/>
                  </a:lnTo>
                  <a:lnTo>
                    <a:pt x="56259" y="34919"/>
                  </a:lnTo>
                  <a:lnTo>
                    <a:pt x="55825" y="35136"/>
                  </a:lnTo>
                  <a:lnTo>
                    <a:pt x="55391" y="35299"/>
                  </a:lnTo>
                  <a:lnTo>
                    <a:pt x="55228" y="35353"/>
                  </a:lnTo>
                  <a:lnTo>
                    <a:pt x="55065" y="35462"/>
                  </a:lnTo>
                  <a:lnTo>
                    <a:pt x="54793" y="35788"/>
                  </a:lnTo>
                  <a:lnTo>
                    <a:pt x="54630" y="35950"/>
                  </a:lnTo>
                  <a:lnTo>
                    <a:pt x="54413" y="36113"/>
                  </a:lnTo>
                  <a:lnTo>
                    <a:pt x="54033" y="36331"/>
                  </a:lnTo>
                  <a:lnTo>
                    <a:pt x="53599" y="36602"/>
                  </a:lnTo>
                  <a:lnTo>
                    <a:pt x="53164" y="36819"/>
                  </a:lnTo>
                  <a:lnTo>
                    <a:pt x="52295" y="37254"/>
                  </a:lnTo>
                  <a:lnTo>
                    <a:pt x="51372" y="37580"/>
                  </a:lnTo>
                  <a:lnTo>
                    <a:pt x="50503" y="37851"/>
                  </a:lnTo>
                  <a:lnTo>
                    <a:pt x="49906" y="38068"/>
                  </a:lnTo>
                  <a:lnTo>
                    <a:pt x="49363" y="38340"/>
                  </a:lnTo>
                  <a:lnTo>
                    <a:pt x="48874" y="38666"/>
                  </a:lnTo>
                  <a:lnTo>
                    <a:pt x="48440" y="39100"/>
                  </a:lnTo>
                  <a:lnTo>
                    <a:pt x="47951" y="39535"/>
                  </a:lnTo>
                  <a:lnTo>
                    <a:pt x="47408" y="39860"/>
                  </a:lnTo>
                  <a:lnTo>
                    <a:pt x="47136" y="39969"/>
                  </a:lnTo>
                  <a:lnTo>
                    <a:pt x="46865" y="40078"/>
                  </a:lnTo>
                  <a:lnTo>
                    <a:pt x="46539" y="40078"/>
                  </a:lnTo>
                  <a:lnTo>
                    <a:pt x="46213" y="40132"/>
                  </a:lnTo>
                  <a:lnTo>
                    <a:pt x="45616" y="40132"/>
                  </a:lnTo>
                  <a:lnTo>
                    <a:pt x="45073" y="40295"/>
                  </a:lnTo>
                  <a:lnTo>
                    <a:pt x="44801" y="40458"/>
                  </a:lnTo>
                  <a:lnTo>
                    <a:pt x="44584" y="40621"/>
                  </a:lnTo>
                  <a:lnTo>
                    <a:pt x="44367" y="40784"/>
                  </a:lnTo>
                  <a:lnTo>
                    <a:pt x="44150" y="41001"/>
                  </a:lnTo>
                  <a:lnTo>
                    <a:pt x="43932" y="41327"/>
                  </a:lnTo>
                  <a:lnTo>
                    <a:pt x="43769" y="41381"/>
                  </a:lnTo>
                  <a:lnTo>
                    <a:pt x="43661" y="41435"/>
                  </a:lnTo>
                  <a:lnTo>
                    <a:pt x="43498" y="41489"/>
                  </a:lnTo>
                  <a:lnTo>
                    <a:pt x="43389" y="41435"/>
                  </a:lnTo>
                  <a:lnTo>
                    <a:pt x="43064" y="41327"/>
                  </a:lnTo>
                  <a:lnTo>
                    <a:pt x="42629" y="41164"/>
                  </a:lnTo>
                  <a:lnTo>
                    <a:pt x="42249" y="41055"/>
                  </a:lnTo>
                  <a:lnTo>
                    <a:pt x="41869" y="41001"/>
                  </a:lnTo>
                  <a:lnTo>
                    <a:pt x="41489" y="41001"/>
                  </a:lnTo>
                  <a:lnTo>
                    <a:pt x="41109" y="41055"/>
                  </a:lnTo>
                  <a:lnTo>
                    <a:pt x="40728" y="41164"/>
                  </a:lnTo>
                  <a:lnTo>
                    <a:pt x="40348" y="41327"/>
                  </a:lnTo>
                  <a:lnTo>
                    <a:pt x="39968" y="41489"/>
                  </a:lnTo>
                  <a:lnTo>
                    <a:pt x="39642" y="41707"/>
                  </a:lnTo>
                  <a:lnTo>
                    <a:pt x="39317" y="41815"/>
                  </a:lnTo>
                  <a:lnTo>
                    <a:pt x="38991" y="41870"/>
                  </a:lnTo>
                  <a:lnTo>
                    <a:pt x="38665" y="41815"/>
                  </a:lnTo>
                  <a:lnTo>
                    <a:pt x="38230" y="41761"/>
                  </a:lnTo>
                  <a:lnTo>
                    <a:pt x="37905" y="41707"/>
                  </a:lnTo>
                  <a:lnTo>
                    <a:pt x="37524" y="41761"/>
                  </a:lnTo>
                  <a:lnTo>
                    <a:pt x="37144" y="41924"/>
                  </a:lnTo>
                  <a:lnTo>
                    <a:pt x="36764" y="42033"/>
                  </a:lnTo>
                  <a:lnTo>
                    <a:pt x="36601" y="42033"/>
                  </a:lnTo>
                  <a:lnTo>
                    <a:pt x="36384" y="41978"/>
                  </a:lnTo>
                  <a:lnTo>
                    <a:pt x="35624" y="41761"/>
                  </a:lnTo>
                  <a:lnTo>
                    <a:pt x="34809" y="41598"/>
                  </a:lnTo>
                  <a:lnTo>
                    <a:pt x="34049" y="41489"/>
                  </a:lnTo>
                  <a:lnTo>
                    <a:pt x="33234" y="41435"/>
                  </a:lnTo>
                  <a:lnTo>
                    <a:pt x="31605" y="41327"/>
                  </a:lnTo>
                  <a:lnTo>
                    <a:pt x="30791" y="41272"/>
                  </a:lnTo>
                  <a:lnTo>
                    <a:pt x="29976" y="41109"/>
                  </a:lnTo>
                  <a:lnTo>
                    <a:pt x="27424" y="40675"/>
                  </a:lnTo>
                  <a:lnTo>
                    <a:pt x="26121" y="40458"/>
                  </a:lnTo>
                  <a:lnTo>
                    <a:pt x="24817" y="40295"/>
                  </a:lnTo>
                  <a:lnTo>
                    <a:pt x="24220" y="40186"/>
                  </a:lnTo>
                  <a:lnTo>
                    <a:pt x="23623" y="40023"/>
                  </a:lnTo>
                  <a:lnTo>
                    <a:pt x="22482" y="39589"/>
                  </a:lnTo>
                  <a:lnTo>
                    <a:pt x="21939" y="39372"/>
                  </a:lnTo>
                  <a:lnTo>
                    <a:pt x="21342" y="39209"/>
                  </a:lnTo>
                  <a:lnTo>
                    <a:pt x="20744" y="39100"/>
                  </a:lnTo>
                  <a:lnTo>
                    <a:pt x="20147" y="39046"/>
                  </a:lnTo>
                  <a:lnTo>
                    <a:pt x="20038" y="39046"/>
                  </a:lnTo>
                  <a:lnTo>
                    <a:pt x="19930" y="38937"/>
                  </a:lnTo>
                  <a:lnTo>
                    <a:pt x="19767" y="38774"/>
                  </a:lnTo>
                  <a:lnTo>
                    <a:pt x="19495" y="38503"/>
                  </a:lnTo>
                  <a:lnTo>
                    <a:pt x="19224" y="38231"/>
                  </a:lnTo>
                  <a:lnTo>
                    <a:pt x="18898" y="38014"/>
                  </a:lnTo>
                  <a:lnTo>
                    <a:pt x="18627" y="37851"/>
                  </a:lnTo>
                  <a:lnTo>
                    <a:pt x="18246" y="37742"/>
                  </a:lnTo>
                  <a:lnTo>
                    <a:pt x="17921" y="37688"/>
                  </a:lnTo>
                  <a:lnTo>
                    <a:pt x="17486" y="37688"/>
                  </a:lnTo>
                  <a:lnTo>
                    <a:pt x="17106" y="37742"/>
                  </a:lnTo>
                  <a:lnTo>
                    <a:pt x="17160" y="37362"/>
                  </a:lnTo>
                  <a:lnTo>
                    <a:pt x="17215" y="37091"/>
                  </a:lnTo>
                  <a:lnTo>
                    <a:pt x="17160" y="36928"/>
                  </a:lnTo>
                  <a:lnTo>
                    <a:pt x="17160" y="36765"/>
                  </a:lnTo>
                  <a:lnTo>
                    <a:pt x="17052" y="36656"/>
                  </a:lnTo>
                  <a:lnTo>
                    <a:pt x="16889" y="36548"/>
                  </a:lnTo>
                  <a:lnTo>
                    <a:pt x="16454" y="36276"/>
                  </a:lnTo>
                  <a:lnTo>
                    <a:pt x="16074" y="35950"/>
                  </a:lnTo>
                  <a:lnTo>
                    <a:pt x="15694" y="35625"/>
                  </a:lnTo>
                  <a:lnTo>
                    <a:pt x="15368" y="35299"/>
                  </a:lnTo>
                  <a:lnTo>
                    <a:pt x="14717" y="34539"/>
                  </a:lnTo>
                  <a:lnTo>
                    <a:pt x="14174" y="33724"/>
                  </a:lnTo>
                  <a:lnTo>
                    <a:pt x="13848" y="33290"/>
                  </a:lnTo>
                  <a:lnTo>
                    <a:pt x="13576" y="32964"/>
                  </a:lnTo>
                  <a:lnTo>
                    <a:pt x="12925" y="32203"/>
                  </a:lnTo>
                  <a:lnTo>
                    <a:pt x="12762" y="32041"/>
                  </a:lnTo>
                  <a:lnTo>
                    <a:pt x="12599" y="31932"/>
                  </a:lnTo>
                  <a:lnTo>
                    <a:pt x="12164" y="31769"/>
                  </a:lnTo>
                  <a:lnTo>
                    <a:pt x="11730" y="31606"/>
                  </a:lnTo>
                  <a:lnTo>
                    <a:pt x="11567" y="31497"/>
                  </a:lnTo>
                  <a:lnTo>
                    <a:pt x="11404" y="31335"/>
                  </a:lnTo>
                  <a:lnTo>
                    <a:pt x="11187" y="30954"/>
                  </a:lnTo>
                  <a:lnTo>
                    <a:pt x="11024" y="30520"/>
                  </a:lnTo>
                  <a:lnTo>
                    <a:pt x="10807" y="30086"/>
                  </a:lnTo>
                  <a:lnTo>
                    <a:pt x="10644" y="29923"/>
                  </a:lnTo>
                  <a:lnTo>
                    <a:pt x="10481" y="29705"/>
                  </a:lnTo>
                  <a:lnTo>
                    <a:pt x="9938" y="29108"/>
                  </a:lnTo>
                  <a:lnTo>
                    <a:pt x="9503" y="28456"/>
                  </a:lnTo>
                  <a:lnTo>
                    <a:pt x="9123" y="27750"/>
                  </a:lnTo>
                  <a:lnTo>
                    <a:pt x="8852" y="26990"/>
                  </a:lnTo>
                  <a:lnTo>
                    <a:pt x="8689" y="26501"/>
                  </a:lnTo>
                  <a:lnTo>
                    <a:pt x="8472" y="26067"/>
                  </a:lnTo>
                  <a:lnTo>
                    <a:pt x="8091" y="25252"/>
                  </a:lnTo>
                  <a:lnTo>
                    <a:pt x="7711" y="24492"/>
                  </a:lnTo>
                  <a:lnTo>
                    <a:pt x="7440" y="23623"/>
                  </a:lnTo>
                  <a:lnTo>
                    <a:pt x="7331" y="23243"/>
                  </a:lnTo>
                  <a:lnTo>
                    <a:pt x="7223" y="22809"/>
                  </a:lnTo>
                  <a:lnTo>
                    <a:pt x="7005" y="21288"/>
                  </a:lnTo>
                  <a:lnTo>
                    <a:pt x="6625" y="19768"/>
                  </a:lnTo>
                  <a:lnTo>
                    <a:pt x="6191" y="18301"/>
                  </a:lnTo>
                  <a:lnTo>
                    <a:pt x="5648" y="16890"/>
                  </a:lnTo>
                  <a:lnTo>
                    <a:pt x="5376" y="16075"/>
                  </a:lnTo>
                  <a:lnTo>
                    <a:pt x="5159" y="15260"/>
                  </a:lnTo>
                  <a:lnTo>
                    <a:pt x="4996" y="14446"/>
                  </a:lnTo>
                  <a:lnTo>
                    <a:pt x="4833" y="13631"/>
                  </a:lnTo>
                  <a:lnTo>
                    <a:pt x="4670" y="12002"/>
                  </a:lnTo>
                  <a:lnTo>
                    <a:pt x="4507" y="10373"/>
                  </a:lnTo>
                  <a:lnTo>
                    <a:pt x="4453" y="9558"/>
                  </a:lnTo>
                  <a:lnTo>
                    <a:pt x="4344" y="8798"/>
                  </a:lnTo>
                  <a:lnTo>
                    <a:pt x="4236" y="8038"/>
                  </a:lnTo>
                  <a:lnTo>
                    <a:pt x="4073" y="7278"/>
                  </a:lnTo>
                  <a:lnTo>
                    <a:pt x="3856" y="6409"/>
                  </a:lnTo>
                  <a:lnTo>
                    <a:pt x="3693" y="5540"/>
                  </a:lnTo>
                  <a:lnTo>
                    <a:pt x="3530" y="3802"/>
                  </a:lnTo>
                  <a:lnTo>
                    <a:pt x="3421" y="3259"/>
                  </a:lnTo>
                  <a:lnTo>
                    <a:pt x="3313" y="2825"/>
                  </a:lnTo>
                  <a:lnTo>
                    <a:pt x="3150" y="2390"/>
                  </a:lnTo>
                  <a:lnTo>
                    <a:pt x="2933" y="2010"/>
                  </a:lnTo>
                  <a:lnTo>
                    <a:pt x="2715" y="1630"/>
                  </a:lnTo>
                  <a:lnTo>
                    <a:pt x="2444" y="1304"/>
                  </a:lnTo>
                  <a:lnTo>
                    <a:pt x="2118" y="978"/>
                  </a:lnTo>
                  <a:lnTo>
                    <a:pt x="1738" y="653"/>
                  </a:lnTo>
                  <a:lnTo>
                    <a:pt x="1412" y="381"/>
                  </a:lnTo>
                  <a:lnTo>
                    <a:pt x="1086" y="109"/>
                  </a:lnTo>
                  <a:lnTo>
                    <a:pt x="9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6071775" y="1467950"/>
              <a:ext cx="609575" cy="520000"/>
            </a:xfrm>
            <a:custGeom>
              <a:avLst/>
              <a:gdLst/>
              <a:ahLst/>
              <a:cxnLst/>
              <a:rect l="l" t="t" r="r" b="b"/>
              <a:pathLst>
                <a:path w="24383" h="20800" extrusionOk="0">
                  <a:moveTo>
                    <a:pt x="12164" y="2282"/>
                  </a:moveTo>
                  <a:lnTo>
                    <a:pt x="13902" y="2608"/>
                  </a:lnTo>
                  <a:lnTo>
                    <a:pt x="14771" y="2825"/>
                  </a:lnTo>
                  <a:lnTo>
                    <a:pt x="15640" y="3096"/>
                  </a:lnTo>
                  <a:lnTo>
                    <a:pt x="16454" y="3368"/>
                  </a:lnTo>
                  <a:lnTo>
                    <a:pt x="17323" y="3694"/>
                  </a:lnTo>
                  <a:lnTo>
                    <a:pt x="18138" y="4074"/>
                  </a:lnTo>
                  <a:lnTo>
                    <a:pt x="18898" y="4454"/>
                  </a:lnTo>
                  <a:lnTo>
                    <a:pt x="19387" y="4780"/>
                  </a:lnTo>
                  <a:lnTo>
                    <a:pt x="19821" y="5160"/>
                  </a:lnTo>
                  <a:lnTo>
                    <a:pt x="20201" y="5540"/>
                  </a:lnTo>
                  <a:lnTo>
                    <a:pt x="20527" y="5974"/>
                  </a:lnTo>
                  <a:lnTo>
                    <a:pt x="21179" y="6898"/>
                  </a:lnTo>
                  <a:lnTo>
                    <a:pt x="21776" y="7875"/>
                  </a:lnTo>
                  <a:lnTo>
                    <a:pt x="21831" y="7984"/>
                  </a:lnTo>
                  <a:lnTo>
                    <a:pt x="21831" y="8147"/>
                  </a:lnTo>
                  <a:lnTo>
                    <a:pt x="21722" y="8744"/>
                  </a:lnTo>
                  <a:lnTo>
                    <a:pt x="21613" y="9341"/>
                  </a:lnTo>
                  <a:lnTo>
                    <a:pt x="21613" y="9939"/>
                  </a:lnTo>
                  <a:lnTo>
                    <a:pt x="21668" y="10264"/>
                  </a:lnTo>
                  <a:lnTo>
                    <a:pt x="21776" y="10536"/>
                  </a:lnTo>
                  <a:lnTo>
                    <a:pt x="21776" y="10645"/>
                  </a:lnTo>
                  <a:lnTo>
                    <a:pt x="21668" y="10753"/>
                  </a:lnTo>
                  <a:lnTo>
                    <a:pt x="21450" y="10862"/>
                  </a:lnTo>
                  <a:lnTo>
                    <a:pt x="21233" y="11133"/>
                  </a:lnTo>
                  <a:lnTo>
                    <a:pt x="21016" y="11405"/>
                  </a:lnTo>
                  <a:lnTo>
                    <a:pt x="20690" y="12002"/>
                  </a:lnTo>
                  <a:lnTo>
                    <a:pt x="20419" y="12600"/>
                  </a:lnTo>
                  <a:lnTo>
                    <a:pt x="20093" y="13197"/>
                  </a:lnTo>
                  <a:lnTo>
                    <a:pt x="20039" y="13305"/>
                  </a:lnTo>
                  <a:lnTo>
                    <a:pt x="20039" y="13414"/>
                  </a:lnTo>
                  <a:lnTo>
                    <a:pt x="20093" y="13523"/>
                  </a:lnTo>
                  <a:lnTo>
                    <a:pt x="20201" y="13631"/>
                  </a:lnTo>
                  <a:lnTo>
                    <a:pt x="20473" y="13794"/>
                  </a:lnTo>
                  <a:lnTo>
                    <a:pt x="20582" y="13903"/>
                  </a:lnTo>
                  <a:lnTo>
                    <a:pt x="20636" y="14066"/>
                  </a:lnTo>
                  <a:lnTo>
                    <a:pt x="20582" y="14174"/>
                  </a:lnTo>
                  <a:lnTo>
                    <a:pt x="20527" y="14283"/>
                  </a:lnTo>
                  <a:lnTo>
                    <a:pt x="20364" y="14392"/>
                  </a:lnTo>
                  <a:lnTo>
                    <a:pt x="20093" y="14554"/>
                  </a:lnTo>
                  <a:lnTo>
                    <a:pt x="19713" y="14717"/>
                  </a:lnTo>
                  <a:lnTo>
                    <a:pt x="19387" y="14935"/>
                  </a:lnTo>
                  <a:lnTo>
                    <a:pt x="19115" y="15152"/>
                  </a:lnTo>
                  <a:lnTo>
                    <a:pt x="18844" y="15423"/>
                  </a:lnTo>
                  <a:lnTo>
                    <a:pt x="18518" y="15749"/>
                  </a:lnTo>
                  <a:lnTo>
                    <a:pt x="18138" y="16075"/>
                  </a:lnTo>
                  <a:lnTo>
                    <a:pt x="17758" y="16347"/>
                  </a:lnTo>
                  <a:lnTo>
                    <a:pt x="17323" y="16564"/>
                  </a:lnTo>
                  <a:lnTo>
                    <a:pt x="16835" y="16781"/>
                  </a:lnTo>
                  <a:lnTo>
                    <a:pt x="16400" y="17053"/>
                  </a:lnTo>
                  <a:lnTo>
                    <a:pt x="15803" y="17487"/>
                  </a:lnTo>
                  <a:lnTo>
                    <a:pt x="15205" y="17813"/>
                  </a:lnTo>
                  <a:lnTo>
                    <a:pt x="14554" y="18084"/>
                  </a:lnTo>
                  <a:lnTo>
                    <a:pt x="13848" y="18247"/>
                  </a:lnTo>
                  <a:lnTo>
                    <a:pt x="13196" y="18356"/>
                  </a:lnTo>
                  <a:lnTo>
                    <a:pt x="11784" y="18356"/>
                  </a:lnTo>
                  <a:lnTo>
                    <a:pt x="11133" y="18247"/>
                  </a:lnTo>
                  <a:lnTo>
                    <a:pt x="10372" y="18139"/>
                  </a:lnTo>
                  <a:lnTo>
                    <a:pt x="9666" y="17976"/>
                  </a:lnTo>
                  <a:lnTo>
                    <a:pt x="8960" y="17704"/>
                  </a:lnTo>
                  <a:lnTo>
                    <a:pt x="8309" y="17433"/>
                  </a:lnTo>
                  <a:lnTo>
                    <a:pt x="7657" y="17161"/>
                  </a:lnTo>
                  <a:lnTo>
                    <a:pt x="6951" y="16781"/>
                  </a:lnTo>
                  <a:lnTo>
                    <a:pt x="6354" y="16401"/>
                  </a:lnTo>
                  <a:lnTo>
                    <a:pt x="5756" y="15966"/>
                  </a:lnTo>
                  <a:lnTo>
                    <a:pt x="4942" y="15315"/>
                  </a:lnTo>
                  <a:lnTo>
                    <a:pt x="4670" y="15098"/>
                  </a:lnTo>
                  <a:lnTo>
                    <a:pt x="4562" y="14989"/>
                  </a:lnTo>
                  <a:lnTo>
                    <a:pt x="4507" y="14880"/>
                  </a:lnTo>
                  <a:lnTo>
                    <a:pt x="4507" y="14554"/>
                  </a:lnTo>
                  <a:lnTo>
                    <a:pt x="4453" y="14229"/>
                  </a:lnTo>
                  <a:lnTo>
                    <a:pt x="4290" y="13577"/>
                  </a:lnTo>
                  <a:lnTo>
                    <a:pt x="4127" y="12980"/>
                  </a:lnTo>
                  <a:lnTo>
                    <a:pt x="4073" y="12654"/>
                  </a:lnTo>
                  <a:lnTo>
                    <a:pt x="4019" y="12382"/>
                  </a:lnTo>
                  <a:lnTo>
                    <a:pt x="4019" y="11839"/>
                  </a:lnTo>
                  <a:lnTo>
                    <a:pt x="3964" y="11351"/>
                  </a:lnTo>
                  <a:lnTo>
                    <a:pt x="3856" y="10862"/>
                  </a:lnTo>
                  <a:lnTo>
                    <a:pt x="3639" y="10427"/>
                  </a:lnTo>
                  <a:lnTo>
                    <a:pt x="3530" y="9993"/>
                  </a:lnTo>
                  <a:lnTo>
                    <a:pt x="3530" y="9830"/>
                  </a:lnTo>
                  <a:lnTo>
                    <a:pt x="3530" y="9721"/>
                  </a:lnTo>
                  <a:lnTo>
                    <a:pt x="3584" y="9558"/>
                  </a:lnTo>
                  <a:lnTo>
                    <a:pt x="3693" y="9450"/>
                  </a:lnTo>
                  <a:lnTo>
                    <a:pt x="4019" y="9287"/>
                  </a:lnTo>
                  <a:lnTo>
                    <a:pt x="4399" y="9124"/>
                  </a:lnTo>
                  <a:lnTo>
                    <a:pt x="4562" y="8961"/>
                  </a:lnTo>
                  <a:lnTo>
                    <a:pt x="4670" y="8853"/>
                  </a:lnTo>
                  <a:lnTo>
                    <a:pt x="4779" y="8690"/>
                  </a:lnTo>
                  <a:lnTo>
                    <a:pt x="4833" y="8472"/>
                  </a:lnTo>
                  <a:lnTo>
                    <a:pt x="4833" y="8309"/>
                  </a:lnTo>
                  <a:lnTo>
                    <a:pt x="4833" y="8038"/>
                  </a:lnTo>
                  <a:lnTo>
                    <a:pt x="4833" y="7929"/>
                  </a:lnTo>
                  <a:lnTo>
                    <a:pt x="4888" y="7821"/>
                  </a:lnTo>
                  <a:lnTo>
                    <a:pt x="5322" y="7278"/>
                  </a:lnTo>
                  <a:lnTo>
                    <a:pt x="5702" y="6735"/>
                  </a:lnTo>
                  <a:lnTo>
                    <a:pt x="6462" y="5649"/>
                  </a:lnTo>
                  <a:lnTo>
                    <a:pt x="6897" y="5160"/>
                  </a:lnTo>
                  <a:lnTo>
                    <a:pt x="7331" y="4671"/>
                  </a:lnTo>
                  <a:lnTo>
                    <a:pt x="7874" y="4237"/>
                  </a:lnTo>
                  <a:lnTo>
                    <a:pt x="8417" y="3857"/>
                  </a:lnTo>
                  <a:lnTo>
                    <a:pt x="9015" y="3476"/>
                  </a:lnTo>
                  <a:lnTo>
                    <a:pt x="9612" y="3096"/>
                  </a:lnTo>
                  <a:lnTo>
                    <a:pt x="10209" y="2716"/>
                  </a:lnTo>
                  <a:lnTo>
                    <a:pt x="10807" y="2445"/>
                  </a:lnTo>
                  <a:lnTo>
                    <a:pt x="11133" y="2390"/>
                  </a:lnTo>
                  <a:lnTo>
                    <a:pt x="11458" y="2282"/>
                  </a:lnTo>
                  <a:close/>
                  <a:moveTo>
                    <a:pt x="11893" y="1"/>
                  </a:moveTo>
                  <a:lnTo>
                    <a:pt x="11187" y="55"/>
                  </a:lnTo>
                  <a:lnTo>
                    <a:pt x="10427" y="164"/>
                  </a:lnTo>
                  <a:lnTo>
                    <a:pt x="9666" y="272"/>
                  </a:lnTo>
                  <a:lnTo>
                    <a:pt x="8906" y="435"/>
                  </a:lnTo>
                  <a:lnTo>
                    <a:pt x="8635" y="490"/>
                  </a:lnTo>
                  <a:lnTo>
                    <a:pt x="8363" y="598"/>
                  </a:lnTo>
                  <a:lnTo>
                    <a:pt x="7820" y="870"/>
                  </a:lnTo>
                  <a:lnTo>
                    <a:pt x="7494" y="978"/>
                  </a:lnTo>
                  <a:lnTo>
                    <a:pt x="7223" y="1087"/>
                  </a:lnTo>
                  <a:lnTo>
                    <a:pt x="6517" y="1087"/>
                  </a:lnTo>
                  <a:lnTo>
                    <a:pt x="6408" y="1141"/>
                  </a:lnTo>
                  <a:lnTo>
                    <a:pt x="6191" y="1304"/>
                  </a:lnTo>
                  <a:lnTo>
                    <a:pt x="6028" y="1576"/>
                  </a:lnTo>
                  <a:lnTo>
                    <a:pt x="5811" y="1739"/>
                  </a:lnTo>
                  <a:lnTo>
                    <a:pt x="5594" y="1902"/>
                  </a:lnTo>
                  <a:lnTo>
                    <a:pt x="5322" y="1956"/>
                  </a:lnTo>
                  <a:lnTo>
                    <a:pt x="5105" y="2064"/>
                  </a:lnTo>
                  <a:lnTo>
                    <a:pt x="3964" y="2064"/>
                  </a:lnTo>
                  <a:lnTo>
                    <a:pt x="3856" y="2119"/>
                  </a:lnTo>
                  <a:lnTo>
                    <a:pt x="3856" y="2173"/>
                  </a:lnTo>
                  <a:lnTo>
                    <a:pt x="3964" y="2499"/>
                  </a:lnTo>
                  <a:lnTo>
                    <a:pt x="3964" y="2770"/>
                  </a:lnTo>
                  <a:lnTo>
                    <a:pt x="3856" y="2933"/>
                  </a:lnTo>
                  <a:lnTo>
                    <a:pt x="3693" y="3042"/>
                  </a:lnTo>
                  <a:lnTo>
                    <a:pt x="3313" y="3259"/>
                  </a:lnTo>
                  <a:lnTo>
                    <a:pt x="3096" y="3368"/>
                  </a:lnTo>
                  <a:lnTo>
                    <a:pt x="2933" y="3476"/>
                  </a:lnTo>
                  <a:lnTo>
                    <a:pt x="2824" y="3639"/>
                  </a:lnTo>
                  <a:lnTo>
                    <a:pt x="2607" y="3748"/>
                  </a:lnTo>
                  <a:lnTo>
                    <a:pt x="2227" y="3965"/>
                  </a:lnTo>
                  <a:lnTo>
                    <a:pt x="2064" y="4074"/>
                  </a:lnTo>
                  <a:lnTo>
                    <a:pt x="2009" y="4291"/>
                  </a:lnTo>
                  <a:lnTo>
                    <a:pt x="2064" y="4508"/>
                  </a:lnTo>
                  <a:lnTo>
                    <a:pt x="2227" y="4834"/>
                  </a:lnTo>
                  <a:lnTo>
                    <a:pt x="2227" y="4943"/>
                  </a:lnTo>
                  <a:lnTo>
                    <a:pt x="2118" y="5051"/>
                  </a:lnTo>
                  <a:lnTo>
                    <a:pt x="1847" y="5106"/>
                  </a:lnTo>
                  <a:lnTo>
                    <a:pt x="1629" y="5268"/>
                  </a:lnTo>
                  <a:lnTo>
                    <a:pt x="1466" y="5431"/>
                  </a:lnTo>
                  <a:lnTo>
                    <a:pt x="1358" y="5594"/>
                  </a:lnTo>
                  <a:lnTo>
                    <a:pt x="1249" y="5811"/>
                  </a:lnTo>
                  <a:lnTo>
                    <a:pt x="1249" y="6083"/>
                  </a:lnTo>
                  <a:lnTo>
                    <a:pt x="1195" y="6572"/>
                  </a:lnTo>
                  <a:lnTo>
                    <a:pt x="1141" y="6735"/>
                  </a:lnTo>
                  <a:lnTo>
                    <a:pt x="978" y="6898"/>
                  </a:lnTo>
                  <a:lnTo>
                    <a:pt x="760" y="7006"/>
                  </a:lnTo>
                  <a:lnTo>
                    <a:pt x="598" y="7169"/>
                  </a:lnTo>
                  <a:lnTo>
                    <a:pt x="489" y="7332"/>
                  </a:lnTo>
                  <a:lnTo>
                    <a:pt x="435" y="7549"/>
                  </a:lnTo>
                  <a:lnTo>
                    <a:pt x="435" y="7984"/>
                  </a:lnTo>
                  <a:lnTo>
                    <a:pt x="380" y="8201"/>
                  </a:lnTo>
                  <a:lnTo>
                    <a:pt x="272" y="8418"/>
                  </a:lnTo>
                  <a:lnTo>
                    <a:pt x="55" y="8798"/>
                  </a:lnTo>
                  <a:lnTo>
                    <a:pt x="0" y="9015"/>
                  </a:lnTo>
                  <a:lnTo>
                    <a:pt x="0" y="9233"/>
                  </a:lnTo>
                  <a:lnTo>
                    <a:pt x="0" y="9450"/>
                  </a:lnTo>
                  <a:lnTo>
                    <a:pt x="55" y="9667"/>
                  </a:lnTo>
                  <a:lnTo>
                    <a:pt x="163" y="9830"/>
                  </a:lnTo>
                  <a:lnTo>
                    <a:pt x="326" y="10047"/>
                  </a:lnTo>
                  <a:lnTo>
                    <a:pt x="380" y="10156"/>
                  </a:lnTo>
                  <a:lnTo>
                    <a:pt x="435" y="10319"/>
                  </a:lnTo>
                  <a:lnTo>
                    <a:pt x="380" y="10427"/>
                  </a:lnTo>
                  <a:lnTo>
                    <a:pt x="326" y="10536"/>
                  </a:lnTo>
                  <a:lnTo>
                    <a:pt x="217" y="10699"/>
                  </a:lnTo>
                  <a:lnTo>
                    <a:pt x="109" y="10862"/>
                  </a:lnTo>
                  <a:lnTo>
                    <a:pt x="55" y="10970"/>
                  </a:lnTo>
                  <a:lnTo>
                    <a:pt x="55" y="11133"/>
                  </a:lnTo>
                  <a:lnTo>
                    <a:pt x="55" y="11296"/>
                  </a:lnTo>
                  <a:lnTo>
                    <a:pt x="163" y="11459"/>
                  </a:lnTo>
                  <a:lnTo>
                    <a:pt x="380" y="11731"/>
                  </a:lnTo>
                  <a:lnTo>
                    <a:pt x="489" y="11948"/>
                  </a:lnTo>
                  <a:lnTo>
                    <a:pt x="543" y="12165"/>
                  </a:lnTo>
                  <a:lnTo>
                    <a:pt x="489" y="12600"/>
                  </a:lnTo>
                  <a:lnTo>
                    <a:pt x="543" y="12925"/>
                  </a:lnTo>
                  <a:lnTo>
                    <a:pt x="598" y="13197"/>
                  </a:lnTo>
                  <a:lnTo>
                    <a:pt x="706" y="13468"/>
                  </a:lnTo>
                  <a:lnTo>
                    <a:pt x="923" y="13740"/>
                  </a:lnTo>
                  <a:lnTo>
                    <a:pt x="2227" y="15260"/>
                  </a:lnTo>
                  <a:lnTo>
                    <a:pt x="3530" y="16727"/>
                  </a:lnTo>
                  <a:lnTo>
                    <a:pt x="4019" y="17215"/>
                  </a:lnTo>
                  <a:lnTo>
                    <a:pt x="4507" y="17704"/>
                  </a:lnTo>
                  <a:lnTo>
                    <a:pt x="5051" y="18084"/>
                  </a:lnTo>
                  <a:lnTo>
                    <a:pt x="5539" y="18464"/>
                  </a:lnTo>
                  <a:lnTo>
                    <a:pt x="6137" y="18845"/>
                  </a:lnTo>
                  <a:lnTo>
                    <a:pt x="6680" y="19116"/>
                  </a:lnTo>
                  <a:lnTo>
                    <a:pt x="7277" y="19442"/>
                  </a:lnTo>
                  <a:lnTo>
                    <a:pt x="7929" y="19659"/>
                  </a:lnTo>
                  <a:lnTo>
                    <a:pt x="9341" y="20148"/>
                  </a:lnTo>
                  <a:lnTo>
                    <a:pt x="10101" y="20365"/>
                  </a:lnTo>
                  <a:lnTo>
                    <a:pt x="10807" y="20528"/>
                  </a:lnTo>
                  <a:lnTo>
                    <a:pt x="11567" y="20637"/>
                  </a:lnTo>
                  <a:lnTo>
                    <a:pt x="12327" y="20745"/>
                  </a:lnTo>
                  <a:lnTo>
                    <a:pt x="13033" y="20800"/>
                  </a:lnTo>
                  <a:lnTo>
                    <a:pt x="13794" y="20745"/>
                  </a:lnTo>
                  <a:lnTo>
                    <a:pt x="15043" y="20637"/>
                  </a:lnTo>
                  <a:lnTo>
                    <a:pt x="16292" y="20419"/>
                  </a:lnTo>
                  <a:lnTo>
                    <a:pt x="17486" y="20202"/>
                  </a:lnTo>
                  <a:lnTo>
                    <a:pt x="18735" y="19931"/>
                  </a:lnTo>
                  <a:lnTo>
                    <a:pt x="19441" y="19713"/>
                  </a:lnTo>
                  <a:lnTo>
                    <a:pt x="20039" y="19496"/>
                  </a:lnTo>
                  <a:lnTo>
                    <a:pt x="20473" y="19225"/>
                  </a:lnTo>
                  <a:lnTo>
                    <a:pt x="20907" y="18899"/>
                  </a:lnTo>
                  <a:lnTo>
                    <a:pt x="21233" y="18519"/>
                  </a:lnTo>
                  <a:lnTo>
                    <a:pt x="21505" y="18030"/>
                  </a:lnTo>
                  <a:lnTo>
                    <a:pt x="21722" y="17378"/>
                  </a:lnTo>
                  <a:lnTo>
                    <a:pt x="21994" y="16672"/>
                  </a:lnTo>
                  <a:lnTo>
                    <a:pt x="22156" y="16401"/>
                  </a:lnTo>
                  <a:lnTo>
                    <a:pt x="22319" y="16129"/>
                  </a:lnTo>
                  <a:lnTo>
                    <a:pt x="22591" y="15858"/>
                  </a:lnTo>
                  <a:lnTo>
                    <a:pt x="22645" y="15749"/>
                  </a:lnTo>
                  <a:lnTo>
                    <a:pt x="22645" y="15586"/>
                  </a:lnTo>
                  <a:lnTo>
                    <a:pt x="22591" y="15369"/>
                  </a:lnTo>
                  <a:lnTo>
                    <a:pt x="22591" y="15152"/>
                  </a:lnTo>
                  <a:lnTo>
                    <a:pt x="22591" y="14989"/>
                  </a:lnTo>
                  <a:lnTo>
                    <a:pt x="22699" y="14826"/>
                  </a:lnTo>
                  <a:lnTo>
                    <a:pt x="22808" y="14663"/>
                  </a:lnTo>
                  <a:lnTo>
                    <a:pt x="22917" y="14500"/>
                  </a:lnTo>
                  <a:lnTo>
                    <a:pt x="23297" y="14283"/>
                  </a:lnTo>
                  <a:lnTo>
                    <a:pt x="23405" y="14174"/>
                  </a:lnTo>
                  <a:lnTo>
                    <a:pt x="23514" y="14011"/>
                  </a:lnTo>
                  <a:lnTo>
                    <a:pt x="23623" y="13631"/>
                  </a:lnTo>
                  <a:lnTo>
                    <a:pt x="23840" y="12980"/>
                  </a:lnTo>
                  <a:lnTo>
                    <a:pt x="24003" y="12274"/>
                  </a:lnTo>
                  <a:lnTo>
                    <a:pt x="24111" y="11568"/>
                  </a:lnTo>
                  <a:lnTo>
                    <a:pt x="24166" y="10916"/>
                  </a:lnTo>
                  <a:lnTo>
                    <a:pt x="24274" y="9450"/>
                  </a:lnTo>
                  <a:lnTo>
                    <a:pt x="24383" y="7984"/>
                  </a:lnTo>
                  <a:lnTo>
                    <a:pt x="24329" y="7441"/>
                  </a:lnTo>
                  <a:lnTo>
                    <a:pt x="24274" y="6898"/>
                  </a:lnTo>
                  <a:lnTo>
                    <a:pt x="24057" y="6355"/>
                  </a:lnTo>
                  <a:lnTo>
                    <a:pt x="23948" y="6083"/>
                  </a:lnTo>
                  <a:lnTo>
                    <a:pt x="23786" y="5811"/>
                  </a:lnTo>
                  <a:lnTo>
                    <a:pt x="23080" y="4943"/>
                  </a:lnTo>
                  <a:lnTo>
                    <a:pt x="22319" y="4128"/>
                  </a:lnTo>
                  <a:lnTo>
                    <a:pt x="21885" y="3748"/>
                  </a:lnTo>
                  <a:lnTo>
                    <a:pt x="21450" y="3422"/>
                  </a:lnTo>
                  <a:lnTo>
                    <a:pt x="21016" y="3096"/>
                  </a:lnTo>
                  <a:lnTo>
                    <a:pt x="20473" y="2825"/>
                  </a:lnTo>
                  <a:lnTo>
                    <a:pt x="19115" y="2173"/>
                  </a:lnTo>
                  <a:lnTo>
                    <a:pt x="17703" y="1630"/>
                  </a:lnTo>
                  <a:lnTo>
                    <a:pt x="14880" y="544"/>
                  </a:lnTo>
                  <a:lnTo>
                    <a:pt x="14174" y="327"/>
                  </a:lnTo>
                  <a:lnTo>
                    <a:pt x="13413" y="164"/>
                  </a:lnTo>
                  <a:lnTo>
                    <a:pt x="12653" y="55"/>
                  </a:lnTo>
                  <a:lnTo>
                    <a:pt x="11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6263200" y="1647175"/>
              <a:ext cx="168350" cy="179225"/>
            </a:xfrm>
            <a:custGeom>
              <a:avLst/>
              <a:gdLst/>
              <a:ahLst/>
              <a:cxnLst/>
              <a:rect l="l" t="t" r="r" b="b"/>
              <a:pathLst>
                <a:path w="6734" h="7169" extrusionOk="0">
                  <a:moveTo>
                    <a:pt x="2281" y="0"/>
                  </a:moveTo>
                  <a:lnTo>
                    <a:pt x="1901" y="54"/>
                  </a:lnTo>
                  <a:lnTo>
                    <a:pt x="1575" y="163"/>
                  </a:lnTo>
                  <a:lnTo>
                    <a:pt x="1303" y="272"/>
                  </a:lnTo>
                  <a:lnTo>
                    <a:pt x="1032" y="435"/>
                  </a:lnTo>
                  <a:lnTo>
                    <a:pt x="760" y="597"/>
                  </a:lnTo>
                  <a:lnTo>
                    <a:pt x="543" y="815"/>
                  </a:lnTo>
                  <a:lnTo>
                    <a:pt x="380" y="1032"/>
                  </a:lnTo>
                  <a:lnTo>
                    <a:pt x="217" y="1303"/>
                  </a:lnTo>
                  <a:lnTo>
                    <a:pt x="109" y="1575"/>
                  </a:lnTo>
                  <a:lnTo>
                    <a:pt x="54" y="1846"/>
                  </a:lnTo>
                  <a:lnTo>
                    <a:pt x="54" y="2172"/>
                  </a:lnTo>
                  <a:lnTo>
                    <a:pt x="54" y="2498"/>
                  </a:lnTo>
                  <a:lnTo>
                    <a:pt x="109" y="2824"/>
                  </a:lnTo>
                  <a:lnTo>
                    <a:pt x="217" y="3204"/>
                  </a:lnTo>
                  <a:lnTo>
                    <a:pt x="326" y="3530"/>
                  </a:lnTo>
                  <a:lnTo>
                    <a:pt x="543" y="4019"/>
                  </a:lnTo>
                  <a:lnTo>
                    <a:pt x="706" y="4290"/>
                  </a:lnTo>
                  <a:lnTo>
                    <a:pt x="760" y="4507"/>
                  </a:lnTo>
                  <a:lnTo>
                    <a:pt x="760" y="4616"/>
                  </a:lnTo>
                  <a:lnTo>
                    <a:pt x="652" y="4725"/>
                  </a:lnTo>
                  <a:lnTo>
                    <a:pt x="489" y="4779"/>
                  </a:lnTo>
                  <a:lnTo>
                    <a:pt x="109" y="4779"/>
                  </a:lnTo>
                  <a:lnTo>
                    <a:pt x="54" y="4887"/>
                  </a:lnTo>
                  <a:lnTo>
                    <a:pt x="0" y="5050"/>
                  </a:lnTo>
                  <a:lnTo>
                    <a:pt x="0" y="5213"/>
                  </a:lnTo>
                  <a:lnTo>
                    <a:pt x="54" y="5376"/>
                  </a:lnTo>
                  <a:lnTo>
                    <a:pt x="109" y="5485"/>
                  </a:lnTo>
                  <a:lnTo>
                    <a:pt x="163" y="5593"/>
                  </a:lnTo>
                  <a:lnTo>
                    <a:pt x="272" y="5648"/>
                  </a:lnTo>
                  <a:lnTo>
                    <a:pt x="869" y="5702"/>
                  </a:lnTo>
                  <a:lnTo>
                    <a:pt x="1195" y="5811"/>
                  </a:lnTo>
                  <a:lnTo>
                    <a:pt x="1412" y="5919"/>
                  </a:lnTo>
                  <a:lnTo>
                    <a:pt x="1629" y="6082"/>
                  </a:lnTo>
                  <a:lnTo>
                    <a:pt x="1846" y="6299"/>
                  </a:lnTo>
                  <a:lnTo>
                    <a:pt x="2009" y="6517"/>
                  </a:lnTo>
                  <a:lnTo>
                    <a:pt x="2172" y="6842"/>
                  </a:lnTo>
                  <a:lnTo>
                    <a:pt x="2172" y="6897"/>
                  </a:lnTo>
                  <a:lnTo>
                    <a:pt x="2281" y="6897"/>
                  </a:lnTo>
                  <a:lnTo>
                    <a:pt x="2498" y="7005"/>
                  </a:lnTo>
                  <a:lnTo>
                    <a:pt x="2878" y="7114"/>
                  </a:lnTo>
                  <a:lnTo>
                    <a:pt x="3258" y="7168"/>
                  </a:lnTo>
                  <a:lnTo>
                    <a:pt x="3584" y="7168"/>
                  </a:lnTo>
                  <a:lnTo>
                    <a:pt x="3964" y="7114"/>
                  </a:lnTo>
                  <a:lnTo>
                    <a:pt x="4290" y="7060"/>
                  </a:lnTo>
                  <a:lnTo>
                    <a:pt x="4670" y="6951"/>
                  </a:lnTo>
                  <a:lnTo>
                    <a:pt x="4942" y="6788"/>
                  </a:lnTo>
                  <a:lnTo>
                    <a:pt x="5268" y="6625"/>
                  </a:lnTo>
                  <a:lnTo>
                    <a:pt x="5539" y="6408"/>
                  </a:lnTo>
                  <a:lnTo>
                    <a:pt x="5811" y="6136"/>
                  </a:lnTo>
                  <a:lnTo>
                    <a:pt x="6028" y="5865"/>
                  </a:lnTo>
                  <a:lnTo>
                    <a:pt x="6245" y="5593"/>
                  </a:lnTo>
                  <a:lnTo>
                    <a:pt x="6408" y="5268"/>
                  </a:lnTo>
                  <a:lnTo>
                    <a:pt x="6571" y="4887"/>
                  </a:lnTo>
                  <a:lnTo>
                    <a:pt x="6625" y="4562"/>
                  </a:lnTo>
                  <a:lnTo>
                    <a:pt x="6680" y="4127"/>
                  </a:lnTo>
                  <a:lnTo>
                    <a:pt x="6734" y="3638"/>
                  </a:lnTo>
                  <a:lnTo>
                    <a:pt x="6680" y="3095"/>
                  </a:lnTo>
                  <a:lnTo>
                    <a:pt x="6517" y="2661"/>
                  </a:lnTo>
                  <a:lnTo>
                    <a:pt x="6354" y="2227"/>
                  </a:lnTo>
                  <a:lnTo>
                    <a:pt x="6137" y="1792"/>
                  </a:lnTo>
                  <a:lnTo>
                    <a:pt x="5865" y="1358"/>
                  </a:lnTo>
                  <a:lnTo>
                    <a:pt x="5322" y="597"/>
                  </a:lnTo>
                  <a:lnTo>
                    <a:pt x="5105" y="380"/>
                  </a:lnTo>
                  <a:lnTo>
                    <a:pt x="4833" y="217"/>
                  </a:lnTo>
                  <a:lnTo>
                    <a:pt x="4507" y="109"/>
                  </a:lnTo>
                  <a:lnTo>
                    <a:pt x="4182" y="54"/>
                  </a:lnTo>
                  <a:lnTo>
                    <a:pt x="29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24897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4"/>
        <p:cNvGrpSpPr/>
        <p:nvPr/>
      </p:nvGrpSpPr>
      <p:grpSpPr>
        <a:xfrm>
          <a:off x="0" y="0"/>
          <a:ext cx="0" cy="0"/>
          <a:chOff x="0" y="0"/>
          <a:chExt cx="0" cy="0"/>
        </a:xfrm>
      </p:grpSpPr>
      <p:sp>
        <p:nvSpPr>
          <p:cNvPr id="155" name="Google Shape;155;p10"/>
          <p:cNvSpPr txBox="1">
            <a:spLocks noGrp="1"/>
          </p:cNvSpPr>
          <p:nvPr>
            <p:ph type="title"/>
          </p:nvPr>
        </p:nvSpPr>
        <p:spPr>
          <a:xfrm>
            <a:off x="4812467" y="2584000"/>
            <a:ext cx="6433200" cy="16900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2800"/>
              <a:buNone/>
              <a:defRPr sz="4667"/>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6" name="Google Shape;156;p10"/>
          <p:cNvSpPr/>
          <p:nvPr/>
        </p:nvSpPr>
        <p:spPr>
          <a:xfrm rot="2416783">
            <a:off x="10731525" y="335536"/>
            <a:ext cx="3092144" cy="2637523"/>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C02E">
              <a:alpha val="355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10"/>
          <p:cNvSpPr/>
          <p:nvPr/>
        </p:nvSpPr>
        <p:spPr>
          <a:xfrm rot="-4105514">
            <a:off x="9967711" y="-515065"/>
            <a:ext cx="2511864" cy="2713128"/>
          </a:xfrm>
          <a:custGeom>
            <a:avLst/>
            <a:gdLst/>
            <a:ahLst/>
            <a:cxnLst/>
            <a:rect l="l" t="t" r="r" b="b"/>
            <a:pathLst>
              <a:path w="63700" h="68804" extrusionOk="0">
                <a:moveTo>
                  <a:pt x="33506" y="30791"/>
                </a:moveTo>
                <a:lnTo>
                  <a:pt x="33560" y="30899"/>
                </a:lnTo>
                <a:lnTo>
                  <a:pt x="33506" y="31008"/>
                </a:lnTo>
                <a:lnTo>
                  <a:pt x="33452" y="31116"/>
                </a:lnTo>
                <a:lnTo>
                  <a:pt x="33234" y="31116"/>
                </a:lnTo>
                <a:lnTo>
                  <a:pt x="33126" y="31008"/>
                </a:lnTo>
                <a:lnTo>
                  <a:pt x="33343" y="30845"/>
                </a:lnTo>
                <a:lnTo>
                  <a:pt x="33397" y="30791"/>
                </a:lnTo>
                <a:close/>
                <a:moveTo>
                  <a:pt x="32746" y="31008"/>
                </a:moveTo>
                <a:lnTo>
                  <a:pt x="32746" y="31062"/>
                </a:lnTo>
                <a:lnTo>
                  <a:pt x="32746" y="31116"/>
                </a:lnTo>
                <a:lnTo>
                  <a:pt x="32746" y="31171"/>
                </a:lnTo>
                <a:lnTo>
                  <a:pt x="32311" y="31442"/>
                </a:lnTo>
                <a:lnTo>
                  <a:pt x="32148" y="31442"/>
                </a:lnTo>
                <a:lnTo>
                  <a:pt x="32148" y="31334"/>
                </a:lnTo>
                <a:lnTo>
                  <a:pt x="32420" y="31116"/>
                </a:lnTo>
                <a:lnTo>
                  <a:pt x="32637" y="31008"/>
                </a:lnTo>
                <a:close/>
                <a:moveTo>
                  <a:pt x="31659" y="33017"/>
                </a:moveTo>
                <a:lnTo>
                  <a:pt x="31714" y="33071"/>
                </a:lnTo>
                <a:lnTo>
                  <a:pt x="31768" y="33126"/>
                </a:lnTo>
                <a:lnTo>
                  <a:pt x="31822" y="33234"/>
                </a:lnTo>
                <a:lnTo>
                  <a:pt x="31497" y="33234"/>
                </a:lnTo>
                <a:lnTo>
                  <a:pt x="31442" y="33180"/>
                </a:lnTo>
                <a:lnTo>
                  <a:pt x="31442" y="33126"/>
                </a:lnTo>
                <a:lnTo>
                  <a:pt x="31551" y="33071"/>
                </a:lnTo>
                <a:lnTo>
                  <a:pt x="31659" y="33017"/>
                </a:lnTo>
                <a:close/>
                <a:moveTo>
                  <a:pt x="60006" y="35298"/>
                </a:moveTo>
                <a:lnTo>
                  <a:pt x="60061" y="35407"/>
                </a:lnTo>
                <a:lnTo>
                  <a:pt x="60006" y="35461"/>
                </a:lnTo>
                <a:lnTo>
                  <a:pt x="59898" y="35515"/>
                </a:lnTo>
                <a:lnTo>
                  <a:pt x="59735" y="35624"/>
                </a:lnTo>
                <a:lnTo>
                  <a:pt x="59681" y="35569"/>
                </a:lnTo>
                <a:lnTo>
                  <a:pt x="59626" y="35515"/>
                </a:lnTo>
                <a:lnTo>
                  <a:pt x="59681" y="35461"/>
                </a:lnTo>
                <a:lnTo>
                  <a:pt x="59789" y="35407"/>
                </a:lnTo>
                <a:lnTo>
                  <a:pt x="59952" y="35298"/>
                </a:lnTo>
                <a:close/>
                <a:moveTo>
                  <a:pt x="20201" y="42846"/>
                </a:moveTo>
                <a:lnTo>
                  <a:pt x="20310" y="42901"/>
                </a:lnTo>
                <a:lnTo>
                  <a:pt x="20310" y="42955"/>
                </a:lnTo>
                <a:lnTo>
                  <a:pt x="20256" y="43009"/>
                </a:lnTo>
                <a:lnTo>
                  <a:pt x="20147" y="43118"/>
                </a:lnTo>
                <a:lnTo>
                  <a:pt x="20038" y="43118"/>
                </a:lnTo>
                <a:lnTo>
                  <a:pt x="19984" y="43063"/>
                </a:lnTo>
                <a:lnTo>
                  <a:pt x="19821" y="42955"/>
                </a:lnTo>
                <a:lnTo>
                  <a:pt x="19930" y="42901"/>
                </a:lnTo>
                <a:lnTo>
                  <a:pt x="20038" y="42901"/>
                </a:lnTo>
                <a:lnTo>
                  <a:pt x="20201" y="42846"/>
                </a:lnTo>
                <a:close/>
                <a:moveTo>
                  <a:pt x="8146" y="44041"/>
                </a:moveTo>
                <a:lnTo>
                  <a:pt x="7928" y="44312"/>
                </a:lnTo>
                <a:lnTo>
                  <a:pt x="7711" y="44584"/>
                </a:lnTo>
                <a:lnTo>
                  <a:pt x="7711" y="44312"/>
                </a:lnTo>
                <a:lnTo>
                  <a:pt x="7711" y="44150"/>
                </a:lnTo>
                <a:lnTo>
                  <a:pt x="7874" y="44041"/>
                </a:lnTo>
                <a:close/>
                <a:moveTo>
                  <a:pt x="55499" y="44150"/>
                </a:moveTo>
                <a:lnTo>
                  <a:pt x="55608" y="44204"/>
                </a:lnTo>
                <a:lnTo>
                  <a:pt x="55662" y="44312"/>
                </a:lnTo>
                <a:lnTo>
                  <a:pt x="55716" y="44367"/>
                </a:lnTo>
                <a:lnTo>
                  <a:pt x="55716" y="44421"/>
                </a:lnTo>
                <a:lnTo>
                  <a:pt x="55662" y="44475"/>
                </a:lnTo>
                <a:lnTo>
                  <a:pt x="55336" y="44584"/>
                </a:lnTo>
                <a:lnTo>
                  <a:pt x="55065" y="44638"/>
                </a:lnTo>
                <a:lnTo>
                  <a:pt x="55010" y="44638"/>
                </a:lnTo>
                <a:lnTo>
                  <a:pt x="54956" y="44584"/>
                </a:lnTo>
                <a:lnTo>
                  <a:pt x="55010" y="44475"/>
                </a:lnTo>
                <a:lnTo>
                  <a:pt x="55445" y="44150"/>
                </a:lnTo>
                <a:close/>
                <a:moveTo>
                  <a:pt x="7277" y="44095"/>
                </a:moveTo>
                <a:lnTo>
                  <a:pt x="7168" y="44312"/>
                </a:lnTo>
                <a:lnTo>
                  <a:pt x="7114" y="44475"/>
                </a:lnTo>
                <a:lnTo>
                  <a:pt x="6842" y="44801"/>
                </a:lnTo>
                <a:lnTo>
                  <a:pt x="6517" y="45073"/>
                </a:lnTo>
                <a:lnTo>
                  <a:pt x="6299" y="45127"/>
                </a:lnTo>
                <a:lnTo>
                  <a:pt x="6136" y="45181"/>
                </a:lnTo>
                <a:lnTo>
                  <a:pt x="6191" y="45018"/>
                </a:lnTo>
                <a:lnTo>
                  <a:pt x="6354" y="44856"/>
                </a:lnTo>
                <a:lnTo>
                  <a:pt x="6625" y="44584"/>
                </a:lnTo>
                <a:lnTo>
                  <a:pt x="7277" y="44095"/>
                </a:lnTo>
                <a:close/>
                <a:moveTo>
                  <a:pt x="54739" y="47897"/>
                </a:moveTo>
                <a:lnTo>
                  <a:pt x="54142" y="48385"/>
                </a:lnTo>
                <a:lnTo>
                  <a:pt x="54087" y="48440"/>
                </a:lnTo>
                <a:lnTo>
                  <a:pt x="53979" y="48385"/>
                </a:lnTo>
                <a:lnTo>
                  <a:pt x="53979" y="48331"/>
                </a:lnTo>
                <a:lnTo>
                  <a:pt x="53979" y="48277"/>
                </a:lnTo>
                <a:lnTo>
                  <a:pt x="54087" y="48059"/>
                </a:lnTo>
                <a:lnTo>
                  <a:pt x="54304" y="47951"/>
                </a:lnTo>
                <a:lnTo>
                  <a:pt x="54522" y="47897"/>
                </a:lnTo>
                <a:close/>
                <a:moveTo>
                  <a:pt x="5268" y="49743"/>
                </a:moveTo>
                <a:lnTo>
                  <a:pt x="5430" y="49852"/>
                </a:lnTo>
                <a:lnTo>
                  <a:pt x="5648" y="49960"/>
                </a:lnTo>
                <a:lnTo>
                  <a:pt x="5430" y="50014"/>
                </a:lnTo>
                <a:lnTo>
                  <a:pt x="5268" y="49960"/>
                </a:lnTo>
                <a:lnTo>
                  <a:pt x="4833" y="49906"/>
                </a:lnTo>
                <a:lnTo>
                  <a:pt x="5050" y="49797"/>
                </a:lnTo>
                <a:lnTo>
                  <a:pt x="5268" y="49743"/>
                </a:lnTo>
                <a:close/>
                <a:moveTo>
                  <a:pt x="4562" y="51426"/>
                </a:moveTo>
                <a:lnTo>
                  <a:pt x="4616" y="51481"/>
                </a:lnTo>
                <a:lnTo>
                  <a:pt x="4562" y="51535"/>
                </a:lnTo>
                <a:lnTo>
                  <a:pt x="4344" y="52024"/>
                </a:lnTo>
                <a:lnTo>
                  <a:pt x="4290" y="52132"/>
                </a:lnTo>
                <a:lnTo>
                  <a:pt x="4181" y="52132"/>
                </a:lnTo>
                <a:lnTo>
                  <a:pt x="4127" y="52078"/>
                </a:lnTo>
                <a:lnTo>
                  <a:pt x="4127" y="52024"/>
                </a:lnTo>
                <a:lnTo>
                  <a:pt x="4127" y="51861"/>
                </a:lnTo>
                <a:lnTo>
                  <a:pt x="4127" y="51698"/>
                </a:lnTo>
                <a:lnTo>
                  <a:pt x="4236" y="51589"/>
                </a:lnTo>
                <a:lnTo>
                  <a:pt x="4344" y="51481"/>
                </a:lnTo>
                <a:lnTo>
                  <a:pt x="4507" y="51426"/>
                </a:lnTo>
                <a:close/>
                <a:moveTo>
                  <a:pt x="3421" y="52295"/>
                </a:moveTo>
                <a:lnTo>
                  <a:pt x="3475" y="52350"/>
                </a:lnTo>
                <a:lnTo>
                  <a:pt x="3475" y="52404"/>
                </a:lnTo>
                <a:lnTo>
                  <a:pt x="3421" y="52512"/>
                </a:lnTo>
                <a:lnTo>
                  <a:pt x="3367" y="52512"/>
                </a:lnTo>
                <a:lnTo>
                  <a:pt x="3150" y="52567"/>
                </a:lnTo>
                <a:lnTo>
                  <a:pt x="3095" y="52567"/>
                </a:lnTo>
                <a:lnTo>
                  <a:pt x="3041" y="52512"/>
                </a:lnTo>
                <a:lnTo>
                  <a:pt x="3041" y="52404"/>
                </a:lnTo>
                <a:lnTo>
                  <a:pt x="3041" y="52350"/>
                </a:lnTo>
                <a:lnTo>
                  <a:pt x="3095" y="52295"/>
                </a:lnTo>
                <a:close/>
                <a:moveTo>
                  <a:pt x="49960" y="53490"/>
                </a:moveTo>
                <a:lnTo>
                  <a:pt x="50014" y="53544"/>
                </a:lnTo>
                <a:lnTo>
                  <a:pt x="50069" y="53653"/>
                </a:lnTo>
                <a:lnTo>
                  <a:pt x="50014" y="53707"/>
                </a:lnTo>
                <a:lnTo>
                  <a:pt x="50014" y="53761"/>
                </a:lnTo>
                <a:lnTo>
                  <a:pt x="49851" y="53816"/>
                </a:lnTo>
                <a:lnTo>
                  <a:pt x="49797" y="53816"/>
                </a:lnTo>
                <a:lnTo>
                  <a:pt x="49743" y="53761"/>
                </a:lnTo>
                <a:lnTo>
                  <a:pt x="49851" y="53599"/>
                </a:lnTo>
                <a:lnTo>
                  <a:pt x="49851" y="53544"/>
                </a:lnTo>
                <a:lnTo>
                  <a:pt x="49960" y="53490"/>
                </a:lnTo>
                <a:close/>
                <a:moveTo>
                  <a:pt x="2932" y="52730"/>
                </a:moveTo>
                <a:lnTo>
                  <a:pt x="2987" y="52784"/>
                </a:lnTo>
                <a:lnTo>
                  <a:pt x="3041" y="52838"/>
                </a:lnTo>
                <a:lnTo>
                  <a:pt x="3258" y="53055"/>
                </a:lnTo>
                <a:lnTo>
                  <a:pt x="3313" y="53218"/>
                </a:lnTo>
                <a:lnTo>
                  <a:pt x="3258" y="53327"/>
                </a:lnTo>
                <a:lnTo>
                  <a:pt x="3041" y="53544"/>
                </a:lnTo>
                <a:lnTo>
                  <a:pt x="2932" y="53707"/>
                </a:lnTo>
                <a:lnTo>
                  <a:pt x="2878" y="53816"/>
                </a:lnTo>
                <a:lnTo>
                  <a:pt x="2715" y="53870"/>
                </a:lnTo>
                <a:lnTo>
                  <a:pt x="2715" y="52947"/>
                </a:lnTo>
                <a:lnTo>
                  <a:pt x="2770" y="52838"/>
                </a:lnTo>
                <a:lnTo>
                  <a:pt x="2878" y="52784"/>
                </a:lnTo>
                <a:lnTo>
                  <a:pt x="2932" y="52730"/>
                </a:lnTo>
                <a:close/>
                <a:moveTo>
                  <a:pt x="49471" y="54196"/>
                </a:moveTo>
                <a:lnTo>
                  <a:pt x="49471" y="54304"/>
                </a:lnTo>
                <a:lnTo>
                  <a:pt x="49471" y="54359"/>
                </a:lnTo>
                <a:lnTo>
                  <a:pt x="49417" y="54413"/>
                </a:lnTo>
                <a:lnTo>
                  <a:pt x="49146" y="54413"/>
                </a:lnTo>
                <a:lnTo>
                  <a:pt x="49091" y="54304"/>
                </a:lnTo>
                <a:lnTo>
                  <a:pt x="49146" y="54250"/>
                </a:lnTo>
                <a:lnTo>
                  <a:pt x="49200" y="54196"/>
                </a:lnTo>
                <a:close/>
                <a:moveTo>
                  <a:pt x="46267" y="54250"/>
                </a:moveTo>
                <a:lnTo>
                  <a:pt x="46376" y="54304"/>
                </a:lnTo>
                <a:lnTo>
                  <a:pt x="46648" y="54467"/>
                </a:lnTo>
                <a:lnTo>
                  <a:pt x="46756" y="54467"/>
                </a:lnTo>
                <a:lnTo>
                  <a:pt x="46810" y="54522"/>
                </a:lnTo>
                <a:lnTo>
                  <a:pt x="46810" y="54576"/>
                </a:lnTo>
                <a:lnTo>
                  <a:pt x="46756" y="54630"/>
                </a:lnTo>
                <a:lnTo>
                  <a:pt x="46756" y="54685"/>
                </a:lnTo>
                <a:lnTo>
                  <a:pt x="46648" y="54685"/>
                </a:lnTo>
                <a:lnTo>
                  <a:pt x="46267" y="54793"/>
                </a:lnTo>
                <a:lnTo>
                  <a:pt x="45779" y="54793"/>
                </a:lnTo>
                <a:lnTo>
                  <a:pt x="45507" y="54848"/>
                </a:lnTo>
                <a:lnTo>
                  <a:pt x="45236" y="54902"/>
                </a:lnTo>
                <a:lnTo>
                  <a:pt x="45290" y="54793"/>
                </a:lnTo>
                <a:lnTo>
                  <a:pt x="45344" y="54685"/>
                </a:lnTo>
                <a:lnTo>
                  <a:pt x="45561" y="54630"/>
                </a:lnTo>
                <a:lnTo>
                  <a:pt x="45942" y="54576"/>
                </a:lnTo>
                <a:lnTo>
                  <a:pt x="46104" y="54522"/>
                </a:lnTo>
                <a:lnTo>
                  <a:pt x="46159" y="54304"/>
                </a:lnTo>
                <a:lnTo>
                  <a:pt x="46213" y="54250"/>
                </a:lnTo>
                <a:close/>
                <a:moveTo>
                  <a:pt x="2715" y="54576"/>
                </a:moveTo>
                <a:lnTo>
                  <a:pt x="2878" y="54630"/>
                </a:lnTo>
                <a:lnTo>
                  <a:pt x="2987" y="54739"/>
                </a:lnTo>
                <a:lnTo>
                  <a:pt x="2987" y="54956"/>
                </a:lnTo>
                <a:lnTo>
                  <a:pt x="2987" y="55065"/>
                </a:lnTo>
                <a:lnTo>
                  <a:pt x="2987" y="55119"/>
                </a:lnTo>
                <a:lnTo>
                  <a:pt x="2824" y="55119"/>
                </a:lnTo>
                <a:lnTo>
                  <a:pt x="2770" y="55065"/>
                </a:lnTo>
                <a:lnTo>
                  <a:pt x="2498" y="54848"/>
                </a:lnTo>
                <a:lnTo>
                  <a:pt x="2389" y="54793"/>
                </a:lnTo>
                <a:lnTo>
                  <a:pt x="2389" y="54739"/>
                </a:lnTo>
                <a:lnTo>
                  <a:pt x="2444" y="54685"/>
                </a:lnTo>
                <a:lnTo>
                  <a:pt x="2498" y="54630"/>
                </a:lnTo>
                <a:lnTo>
                  <a:pt x="2715" y="54576"/>
                </a:lnTo>
                <a:close/>
                <a:moveTo>
                  <a:pt x="43226" y="55988"/>
                </a:moveTo>
                <a:lnTo>
                  <a:pt x="43281" y="56042"/>
                </a:lnTo>
                <a:lnTo>
                  <a:pt x="43335" y="56151"/>
                </a:lnTo>
                <a:lnTo>
                  <a:pt x="43281" y="56259"/>
                </a:lnTo>
                <a:lnTo>
                  <a:pt x="43226" y="56314"/>
                </a:lnTo>
                <a:lnTo>
                  <a:pt x="43063" y="56368"/>
                </a:lnTo>
                <a:lnTo>
                  <a:pt x="42901" y="56314"/>
                </a:lnTo>
                <a:lnTo>
                  <a:pt x="42792" y="56259"/>
                </a:lnTo>
                <a:lnTo>
                  <a:pt x="42792" y="56205"/>
                </a:lnTo>
                <a:lnTo>
                  <a:pt x="42846" y="56097"/>
                </a:lnTo>
                <a:lnTo>
                  <a:pt x="42955" y="56042"/>
                </a:lnTo>
                <a:lnTo>
                  <a:pt x="43172" y="56042"/>
                </a:lnTo>
                <a:lnTo>
                  <a:pt x="43226" y="55988"/>
                </a:lnTo>
                <a:close/>
                <a:moveTo>
                  <a:pt x="42303" y="58812"/>
                </a:moveTo>
                <a:lnTo>
                  <a:pt x="42357" y="58866"/>
                </a:lnTo>
                <a:lnTo>
                  <a:pt x="42195" y="59029"/>
                </a:lnTo>
                <a:lnTo>
                  <a:pt x="41923" y="59029"/>
                </a:lnTo>
                <a:lnTo>
                  <a:pt x="41923" y="58920"/>
                </a:lnTo>
                <a:lnTo>
                  <a:pt x="41977" y="58866"/>
                </a:lnTo>
                <a:lnTo>
                  <a:pt x="42032" y="58812"/>
                </a:lnTo>
                <a:close/>
                <a:moveTo>
                  <a:pt x="41326" y="59029"/>
                </a:moveTo>
                <a:lnTo>
                  <a:pt x="41326" y="59083"/>
                </a:lnTo>
                <a:lnTo>
                  <a:pt x="41271" y="59138"/>
                </a:lnTo>
                <a:lnTo>
                  <a:pt x="40783" y="59409"/>
                </a:lnTo>
                <a:lnTo>
                  <a:pt x="40674" y="59409"/>
                </a:lnTo>
                <a:lnTo>
                  <a:pt x="40674" y="59355"/>
                </a:lnTo>
                <a:lnTo>
                  <a:pt x="40674" y="59300"/>
                </a:lnTo>
                <a:lnTo>
                  <a:pt x="40674" y="59246"/>
                </a:lnTo>
                <a:lnTo>
                  <a:pt x="41217" y="59029"/>
                </a:lnTo>
                <a:close/>
                <a:moveTo>
                  <a:pt x="2444" y="58106"/>
                </a:moveTo>
                <a:lnTo>
                  <a:pt x="2498" y="58214"/>
                </a:lnTo>
                <a:lnTo>
                  <a:pt x="2498" y="58432"/>
                </a:lnTo>
                <a:lnTo>
                  <a:pt x="2444" y="58757"/>
                </a:lnTo>
                <a:lnTo>
                  <a:pt x="2335" y="59083"/>
                </a:lnTo>
                <a:lnTo>
                  <a:pt x="2226" y="59518"/>
                </a:lnTo>
                <a:lnTo>
                  <a:pt x="2226" y="59626"/>
                </a:lnTo>
                <a:lnTo>
                  <a:pt x="2172" y="59681"/>
                </a:lnTo>
                <a:lnTo>
                  <a:pt x="2064" y="59681"/>
                </a:lnTo>
                <a:lnTo>
                  <a:pt x="2009" y="59626"/>
                </a:lnTo>
                <a:lnTo>
                  <a:pt x="1901" y="59409"/>
                </a:lnTo>
                <a:lnTo>
                  <a:pt x="1901" y="59192"/>
                </a:lnTo>
                <a:lnTo>
                  <a:pt x="1955" y="58812"/>
                </a:lnTo>
                <a:lnTo>
                  <a:pt x="1955" y="58377"/>
                </a:lnTo>
                <a:lnTo>
                  <a:pt x="2009" y="58214"/>
                </a:lnTo>
                <a:lnTo>
                  <a:pt x="2064" y="58160"/>
                </a:lnTo>
                <a:lnTo>
                  <a:pt x="2172" y="58106"/>
                </a:lnTo>
                <a:close/>
                <a:moveTo>
                  <a:pt x="39805" y="59572"/>
                </a:moveTo>
                <a:lnTo>
                  <a:pt x="39859" y="59626"/>
                </a:lnTo>
                <a:lnTo>
                  <a:pt x="39914" y="59681"/>
                </a:lnTo>
                <a:lnTo>
                  <a:pt x="39859" y="59735"/>
                </a:lnTo>
                <a:lnTo>
                  <a:pt x="39805" y="59789"/>
                </a:lnTo>
                <a:lnTo>
                  <a:pt x="39479" y="59789"/>
                </a:lnTo>
                <a:lnTo>
                  <a:pt x="39371" y="59735"/>
                </a:lnTo>
                <a:lnTo>
                  <a:pt x="39479" y="59681"/>
                </a:lnTo>
                <a:lnTo>
                  <a:pt x="39588" y="59626"/>
                </a:lnTo>
                <a:lnTo>
                  <a:pt x="39805" y="59572"/>
                </a:lnTo>
                <a:close/>
                <a:moveTo>
                  <a:pt x="39099" y="60495"/>
                </a:moveTo>
                <a:lnTo>
                  <a:pt x="39099" y="60549"/>
                </a:lnTo>
                <a:lnTo>
                  <a:pt x="39099" y="60604"/>
                </a:lnTo>
                <a:lnTo>
                  <a:pt x="38610" y="60821"/>
                </a:lnTo>
                <a:lnTo>
                  <a:pt x="38502" y="60821"/>
                </a:lnTo>
                <a:lnTo>
                  <a:pt x="38502" y="60712"/>
                </a:lnTo>
                <a:lnTo>
                  <a:pt x="38502" y="60658"/>
                </a:lnTo>
                <a:lnTo>
                  <a:pt x="38556" y="60604"/>
                </a:lnTo>
                <a:lnTo>
                  <a:pt x="39045" y="60495"/>
                </a:lnTo>
                <a:close/>
                <a:moveTo>
                  <a:pt x="37850" y="61147"/>
                </a:moveTo>
                <a:lnTo>
                  <a:pt x="37905" y="61255"/>
                </a:lnTo>
                <a:lnTo>
                  <a:pt x="37850" y="61310"/>
                </a:lnTo>
                <a:lnTo>
                  <a:pt x="37090" y="61310"/>
                </a:lnTo>
                <a:lnTo>
                  <a:pt x="37036" y="61255"/>
                </a:lnTo>
                <a:lnTo>
                  <a:pt x="37036" y="61201"/>
                </a:lnTo>
                <a:lnTo>
                  <a:pt x="37144" y="61147"/>
                </a:lnTo>
                <a:close/>
                <a:moveTo>
                  <a:pt x="1629" y="64568"/>
                </a:moveTo>
                <a:lnTo>
                  <a:pt x="1792" y="64622"/>
                </a:lnTo>
                <a:lnTo>
                  <a:pt x="2064" y="64622"/>
                </a:lnTo>
                <a:lnTo>
                  <a:pt x="2118" y="64677"/>
                </a:lnTo>
                <a:lnTo>
                  <a:pt x="2118" y="64731"/>
                </a:lnTo>
                <a:lnTo>
                  <a:pt x="2118" y="64785"/>
                </a:lnTo>
                <a:lnTo>
                  <a:pt x="2064" y="64840"/>
                </a:lnTo>
                <a:lnTo>
                  <a:pt x="1792" y="64840"/>
                </a:lnTo>
                <a:lnTo>
                  <a:pt x="1683" y="64785"/>
                </a:lnTo>
                <a:lnTo>
                  <a:pt x="1575" y="64731"/>
                </a:lnTo>
                <a:lnTo>
                  <a:pt x="1521" y="64677"/>
                </a:lnTo>
                <a:lnTo>
                  <a:pt x="1575" y="64622"/>
                </a:lnTo>
                <a:lnTo>
                  <a:pt x="1575" y="64568"/>
                </a:lnTo>
                <a:close/>
                <a:moveTo>
                  <a:pt x="2661" y="65817"/>
                </a:moveTo>
                <a:lnTo>
                  <a:pt x="3313" y="66143"/>
                </a:lnTo>
                <a:lnTo>
                  <a:pt x="3041" y="66197"/>
                </a:lnTo>
                <a:lnTo>
                  <a:pt x="2770" y="66197"/>
                </a:lnTo>
                <a:lnTo>
                  <a:pt x="2661" y="66143"/>
                </a:lnTo>
                <a:lnTo>
                  <a:pt x="2552" y="65980"/>
                </a:lnTo>
                <a:lnTo>
                  <a:pt x="2498" y="65871"/>
                </a:lnTo>
                <a:lnTo>
                  <a:pt x="2498" y="65817"/>
                </a:lnTo>
                <a:close/>
                <a:moveTo>
                  <a:pt x="42683" y="3313"/>
                </a:moveTo>
                <a:lnTo>
                  <a:pt x="42738" y="3367"/>
                </a:lnTo>
                <a:lnTo>
                  <a:pt x="42792" y="3476"/>
                </a:lnTo>
                <a:lnTo>
                  <a:pt x="42955" y="3910"/>
                </a:lnTo>
                <a:lnTo>
                  <a:pt x="43009" y="4344"/>
                </a:lnTo>
                <a:lnTo>
                  <a:pt x="43063" y="4779"/>
                </a:lnTo>
                <a:lnTo>
                  <a:pt x="43009" y="5268"/>
                </a:lnTo>
                <a:lnTo>
                  <a:pt x="43009" y="5974"/>
                </a:lnTo>
                <a:lnTo>
                  <a:pt x="43063" y="6679"/>
                </a:lnTo>
                <a:lnTo>
                  <a:pt x="43389" y="9612"/>
                </a:lnTo>
                <a:lnTo>
                  <a:pt x="43444" y="9938"/>
                </a:lnTo>
                <a:lnTo>
                  <a:pt x="43498" y="10046"/>
                </a:lnTo>
                <a:lnTo>
                  <a:pt x="43606" y="10155"/>
                </a:lnTo>
                <a:lnTo>
                  <a:pt x="43769" y="10372"/>
                </a:lnTo>
                <a:lnTo>
                  <a:pt x="43878" y="10644"/>
                </a:lnTo>
                <a:lnTo>
                  <a:pt x="43987" y="10915"/>
                </a:lnTo>
                <a:lnTo>
                  <a:pt x="44041" y="11187"/>
                </a:lnTo>
                <a:lnTo>
                  <a:pt x="44150" y="12110"/>
                </a:lnTo>
                <a:lnTo>
                  <a:pt x="44258" y="12544"/>
                </a:lnTo>
                <a:lnTo>
                  <a:pt x="44421" y="13033"/>
                </a:lnTo>
                <a:lnTo>
                  <a:pt x="44475" y="13305"/>
                </a:lnTo>
                <a:lnTo>
                  <a:pt x="44475" y="13468"/>
                </a:lnTo>
                <a:lnTo>
                  <a:pt x="44475" y="13630"/>
                </a:lnTo>
                <a:lnTo>
                  <a:pt x="44475" y="13739"/>
                </a:lnTo>
                <a:lnTo>
                  <a:pt x="44530" y="13902"/>
                </a:lnTo>
                <a:lnTo>
                  <a:pt x="44855" y="14499"/>
                </a:lnTo>
                <a:lnTo>
                  <a:pt x="45181" y="15097"/>
                </a:lnTo>
                <a:lnTo>
                  <a:pt x="45290" y="15260"/>
                </a:lnTo>
                <a:lnTo>
                  <a:pt x="45453" y="15260"/>
                </a:lnTo>
                <a:lnTo>
                  <a:pt x="46539" y="15205"/>
                </a:lnTo>
                <a:lnTo>
                  <a:pt x="46756" y="15151"/>
                </a:lnTo>
                <a:lnTo>
                  <a:pt x="46865" y="15042"/>
                </a:lnTo>
                <a:lnTo>
                  <a:pt x="46919" y="14934"/>
                </a:lnTo>
                <a:lnTo>
                  <a:pt x="46919" y="14717"/>
                </a:lnTo>
                <a:lnTo>
                  <a:pt x="46865" y="14499"/>
                </a:lnTo>
                <a:lnTo>
                  <a:pt x="46865" y="14336"/>
                </a:lnTo>
                <a:lnTo>
                  <a:pt x="46973" y="14173"/>
                </a:lnTo>
                <a:lnTo>
                  <a:pt x="47136" y="14011"/>
                </a:lnTo>
                <a:lnTo>
                  <a:pt x="48277" y="13305"/>
                </a:lnTo>
                <a:lnTo>
                  <a:pt x="48820" y="12979"/>
                </a:lnTo>
                <a:lnTo>
                  <a:pt x="49471" y="12707"/>
                </a:lnTo>
                <a:lnTo>
                  <a:pt x="49906" y="12544"/>
                </a:lnTo>
                <a:lnTo>
                  <a:pt x="50395" y="12436"/>
                </a:lnTo>
                <a:lnTo>
                  <a:pt x="50829" y="12381"/>
                </a:lnTo>
                <a:lnTo>
                  <a:pt x="51318" y="12327"/>
                </a:lnTo>
                <a:lnTo>
                  <a:pt x="51752" y="12327"/>
                </a:lnTo>
                <a:lnTo>
                  <a:pt x="52241" y="12381"/>
                </a:lnTo>
                <a:lnTo>
                  <a:pt x="52675" y="12436"/>
                </a:lnTo>
                <a:lnTo>
                  <a:pt x="53164" y="12544"/>
                </a:lnTo>
                <a:lnTo>
                  <a:pt x="54142" y="12816"/>
                </a:lnTo>
                <a:lnTo>
                  <a:pt x="54576" y="13033"/>
                </a:lnTo>
                <a:lnTo>
                  <a:pt x="55010" y="13250"/>
                </a:lnTo>
                <a:lnTo>
                  <a:pt x="55716" y="13793"/>
                </a:lnTo>
                <a:lnTo>
                  <a:pt x="56368" y="14336"/>
                </a:lnTo>
                <a:lnTo>
                  <a:pt x="57074" y="14988"/>
                </a:lnTo>
                <a:lnTo>
                  <a:pt x="57780" y="15585"/>
                </a:lnTo>
                <a:lnTo>
                  <a:pt x="57997" y="15803"/>
                </a:lnTo>
                <a:lnTo>
                  <a:pt x="58214" y="16074"/>
                </a:lnTo>
                <a:lnTo>
                  <a:pt x="58323" y="16346"/>
                </a:lnTo>
                <a:lnTo>
                  <a:pt x="58377" y="16672"/>
                </a:lnTo>
                <a:lnTo>
                  <a:pt x="58432" y="16780"/>
                </a:lnTo>
                <a:lnTo>
                  <a:pt x="58595" y="16834"/>
                </a:lnTo>
                <a:lnTo>
                  <a:pt x="58757" y="16943"/>
                </a:lnTo>
                <a:lnTo>
                  <a:pt x="58920" y="17052"/>
                </a:lnTo>
                <a:lnTo>
                  <a:pt x="59029" y="17269"/>
                </a:lnTo>
                <a:lnTo>
                  <a:pt x="59029" y="17486"/>
                </a:lnTo>
                <a:lnTo>
                  <a:pt x="59029" y="17649"/>
                </a:lnTo>
                <a:lnTo>
                  <a:pt x="59083" y="17812"/>
                </a:lnTo>
                <a:lnTo>
                  <a:pt x="59192" y="17975"/>
                </a:lnTo>
                <a:lnTo>
                  <a:pt x="59409" y="18029"/>
                </a:lnTo>
                <a:lnTo>
                  <a:pt x="59518" y="18083"/>
                </a:lnTo>
                <a:lnTo>
                  <a:pt x="59572" y="18246"/>
                </a:lnTo>
                <a:lnTo>
                  <a:pt x="60061" y="19387"/>
                </a:lnTo>
                <a:lnTo>
                  <a:pt x="60115" y="19495"/>
                </a:lnTo>
                <a:lnTo>
                  <a:pt x="60115" y="19604"/>
                </a:lnTo>
                <a:lnTo>
                  <a:pt x="60061" y="19875"/>
                </a:lnTo>
                <a:lnTo>
                  <a:pt x="60115" y="20093"/>
                </a:lnTo>
                <a:lnTo>
                  <a:pt x="60169" y="20310"/>
                </a:lnTo>
                <a:lnTo>
                  <a:pt x="60278" y="20527"/>
                </a:lnTo>
                <a:lnTo>
                  <a:pt x="60658" y="21070"/>
                </a:lnTo>
                <a:lnTo>
                  <a:pt x="60767" y="21233"/>
                </a:lnTo>
                <a:lnTo>
                  <a:pt x="60767" y="21396"/>
                </a:lnTo>
                <a:lnTo>
                  <a:pt x="60767" y="21505"/>
                </a:lnTo>
                <a:lnTo>
                  <a:pt x="60712" y="21722"/>
                </a:lnTo>
                <a:lnTo>
                  <a:pt x="60604" y="21939"/>
                </a:lnTo>
                <a:lnTo>
                  <a:pt x="60604" y="22156"/>
                </a:lnTo>
                <a:lnTo>
                  <a:pt x="60658" y="22319"/>
                </a:lnTo>
                <a:lnTo>
                  <a:pt x="60875" y="22482"/>
                </a:lnTo>
                <a:lnTo>
                  <a:pt x="61038" y="22699"/>
                </a:lnTo>
                <a:lnTo>
                  <a:pt x="61201" y="22862"/>
                </a:lnTo>
                <a:lnTo>
                  <a:pt x="61255" y="23079"/>
                </a:lnTo>
                <a:lnTo>
                  <a:pt x="61310" y="23351"/>
                </a:lnTo>
                <a:lnTo>
                  <a:pt x="61364" y="23731"/>
                </a:lnTo>
                <a:lnTo>
                  <a:pt x="61418" y="24166"/>
                </a:lnTo>
                <a:lnTo>
                  <a:pt x="61364" y="24546"/>
                </a:lnTo>
                <a:lnTo>
                  <a:pt x="61255" y="24926"/>
                </a:lnTo>
                <a:lnTo>
                  <a:pt x="61201" y="25252"/>
                </a:lnTo>
                <a:lnTo>
                  <a:pt x="61201" y="25577"/>
                </a:lnTo>
                <a:lnTo>
                  <a:pt x="61201" y="26229"/>
                </a:lnTo>
                <a:lnTo>
                  <a:pt x="61201" y="26881"/>
                </a:lnTo>
                <a:lnTo>
                  <a:pt x="60984" y="28184"/>
                </a:lnTo>
                <a:lnTo>
                  <a:pt x="60875" y="29162"/>
                </a:lnTo>
                <a:lnTo>
                  <a:pt x="60875" y="29324"/>
                </a:lnTo>
                <a:lnTo>
                  <a:pt x="60930" y="29433"/>
                </a:lnTo>
                <a:lnTo>
                  <a:pt x="61147" y="29650"/>
                </a:lnTo>
                <a:lnTo>
                  <a:pt x="61255" y="29813"/>
                </a:lnTo>
                <a:lnTo>
                  <a:pt x="61255" y="29867"/>
                </a:lnTo>
                <a:lnTo>
                  <a:pt x="61201" y="29976"/>
                </a:lnTo>
                <a:lnTo>
                  <a:pt x="61093" y="30085"/>
                </a:lnTo>
                <a:lnTo>
                  <a:pt x="60821" y="30248"/>
                </a:lnTo>
                <a:lnTo>
                  <a:pt x="60658" y="30465"/>
                </a:lnTo>
                <a:lnTo>
                  <a:pt x="60495" y="30682"/>
                </a:lnTo>
                <a:lnTo>
                  <a:pt x="60441" y="31008"/>
                </a:lnTo>
                <a:lnTo>
                  <a:pt x="60387" y="31551"/>
                </a:lnTo>
                <a:lnTo>
                  <a:pt x="60278" y="32040"/>
                </a:lnTo>
                <a:lnTo>
                  <a:pt x="59952" y="33071"/>
                </a:lnTo>
                <a:lnTo>
                  <a:pt x="59463" y="34592"/>
                </a:lnTo>
                <a:lnTo>
                  <a:pt x="59192" y="35352"/>
                </a:lnTo>
                <a:lnTo>
                  <a:pt x="58866" y="36112"/>
                </a:lnTo>
                <a:lnTo>
                  <a:pt x="58323" y="37199"/>
                </a:lnTo>
                <a:lnTo>
                  <a:pt x="57726" y="38285"/>
                </a:lnTo>
                <a:lnTo>
                  <a:pt x="57671" y="38393"/>
                </a:lnTo>
                <a:lnTo>
                  <a:pt x="57617" y="38502"/>
                </a:lnTo>
                <a:lnTo>
                  <a:pt x="57671" y="38610"/>
                </a:lnTo>
                <a:lnTo>
                  <a:pt x="57780" y="38665"/>
                </a:lnTo>
                <a:lnTo>
                  <a:pt x="57834" y="38719"/>
                </a:lnTo>
                <a:lnTo>
                  <a:pt x="57889" y="38773"/>
                </a:lnTo>
                <a:lnTo>
                  <a:pt x="57834" y="38828"/>
                </a:lnTo>
                <a:lnTo>
                  <a:pt x="57780" y="38828"/>
                </a:lnTo>
                <a:lnTo>
                  <a:pt x="57671" y="38882"/>
                </a:lnTo>
                <a:lnTo>
                  <a:pt x="57400" y="38991"/>
                </a:lnTo>
                <a:lnTo>
                  <a:pt x="57291" y="38991"/>
                </a:lnTo>
                <a:lnTo>
                  <a:pt x="57237" y="39099"/>
                </a:lnTo>
                <a:lnTo>
                  <a:pt x="57237" y="39208"/>
                </a:lnTo>
                <a:lnTo>
                  <a:pt x="57291" y="39262"/>
                </a:lnTo>
                <a:lnTo>
                  <a:pt x="57454" y="39479"/>
                </a:lnTo>
                <a:lnTo>
                  <a:pt x="57508" y="39588"/>
                </a:lnTo>
                <a:lnTo>
                  <a:pt x="57454" y="39642"/>
                </a:lnTo>
                <a:lnTo>
                  <a:pt x="57400" y="39642"/>
                </a:lnTo>
                <a:lnTo>
                  <a:pt x="57291" y="39697"/>
                </a:lnTo>
                <a:lnTo>
                  <a:pt x="57074" y="39751"/>
                </a:lnTo>
                <a:lnTo>
                  <a:pt x="56911" y="39805"/>
                </a:lnTo>
                <a:lnTo>
                  <a:pt x="56748" y="39968"/>
                </a:lnTo>
                <a:lnTo>
                  <a:pt x="56585" y="40131"/>
                </a:lnTo>
                <a:lnTo>
                  <a:pt x="56422" y="40565"/>
                </a:lnTo>
                <a:lnTo>
                  <a:pt x="56368" y="40783"/>
                </a:lnTo>
                <a:lnTo>
                  <a:pt x="56368" y="41000"/>
                </a:lnTo>
                <a:lnTo>
                  <a:pt x="56368" y="41163"/>
                </a:lnTo>
                <a:lnTo>
                  <a:pt x="56259" y="41271"/>
                </a:lnTo>
                <a:lnTo>
                  <a:pt x="55825" y="41706"/>
                </a:lnTo>
                <a:lnTo>
                  <a:pt x="55553" y="41923"/>
                </a:lnTo>
                <a:lnTo>
                  <a:pt x="55499" y="42086"/>
                </a:lnTo>
                <a:lnTo>
                  <a:pt x="55499" y="42303"/>
                </a:lnTo>
                <a:lnTo>
                  <a:pt x="55445" y="42466"/>
                </a:lnTo>
                <a:lnTo>
                  <a:pt x="55391" y="42575"/>
                </a:lnTo>
                <a:lnTo>
                  <a:pt x="55173" y="42738"/>
                </a:lnTo>
                <a:lnTo>
                  <a:pt x="55065" y="42901"/>
                </a:lnTo>
                <a:lnTo>
                  <a:pt x="55010" y="43009"/>
                </a:lnTo>
                <a:lnTo>
                  <a:pt x="55010" y="43118"/>
                </a:lnTo>
                <a:lnTo>
                  <a:pt x="55010" y="43335"/>
                </a:lnTo>
                <a:lnTo>
                  <a:pt x="54956" y="43444"/>
                </a:lnTo>
                <a:lnTo>
                  <a:pt x="54793" y="43607"/>
                </a:lnTo>
                <a:lnTo>
                  <a:pt x="54685" y="43661"/>
                </a:lnTo>
                <a:lnTo>
                  <a:pt x="54467" y="43824"/>
                </a:lnTo>
                <a:lnTo>
                  <a:pt x="54359" y="43932"/>
                </a:lnTo>
                <a:lnTo>
                  <a:pt x="54250" y="44150"/>
                </a:lnTo>
                <a:lnTo>
                  <a:pt x="54196" y="44367"/>
                </a:lnTo>
                <a:lnTo>
                  <a:pt x="54142" y="44475"/>
                </a:lnTo>
                <a:lnTo>
                  <a:pt x="54087" y="44530"/>
                </a:lnTo>
                <a:lnTo>
                  <a:pt x="53924" y="44693"/>
                </a:lnTo>
                <a:lnTo>
                  <a:pt x="53653" y="44856"/>
                </a:lnTo>
                <a:lnTo>
                  <a:pt x="53381" y="44964"/>
                </a:lnTo>
                <a:lnTo>
                  <a:pt x="53218" y="45073"/>
                </a:lnTo>
                <a:lnTo>
                  <a:pt x="53164" y="45127"/>
                </a:lnTo>
                <a:lnTo>
                  <a:pt x="53110" y="45399"/>
                </a:lnTo>
                <a:lnTo>
                  <a:pt x="53110" y="45507"/>
                </a:lnTo>
                <a:lnTo>
                  <a:pt x="53164" y="45561"/>
                </a:lnTo>
                <a:lnTo>
                  <a:pt x="53273" y="45561"/>
                </a:lnTo>
                <a:lnTo>
                  <a:pt x="53598" y="45453"/>
                </a:lnTo>
                <a:lnTo>
                  <a:pt x="53816" y="45399"/>
                </a:lnTo>
                <a:lnTo>
                  <a:pt x="54033" y="45453"/>
                </a:lnTo>
                <a:lnTo>
                  <a:pt x="54142" y="45507"/>
                </a:lnTo>
                <a:lnTo>
                  <a:pt x="54196" y="45561"/>
                </a:lnTo>
                <a:lnTo>
                  <a:pt x="54196" y="45616"/>
                </a:lnTo>
                <a:lnTo>
                  <a:pt x="54196" y="45670"/>
                </a:lnTo>
                <a:lnTo>
                  <a:pt x="54142" y="45724"/>
                </a:lnTo>
                <a:lnTo>
                  <a:pt x="54033" y="45779"/>
                </a:lnTo>
                <a:lnTo>
                  <a:pt x="53001" y="46050"/>
                </a:lnTo>
                <a:lnTo>
                  <a:pt x="52893" y="46105"/>
                </a:lnTo>
                <a:lnTo>
                  <a:pt x="52838" y="46159"/>
                </a:lnTo>
                <a:lnTo>
                  <a:pt x="52838" y="46267"/>
                </a:lnTo>
                <a:lnTo>
                  <a:pt x="52838" y="46322"/>
                </a:lnTo>
                <a:lnTo>
                  <a:pt x="52947" y="46539"/>
                </a:lnTo>
                <a:lnTo>
                  <a:pt x="53001" y="46702"/>
                </a:lnTo>
                <a:lnTo>
                  <a:pt x="53001" y="46810"/>
                </a:lnTo>
                <a:lnTo>
                  <a:pt x="52947" y="46919"/>
                </a:lnTo>
                <a:lnTo>
                  <a:pt x="52838" y="46973"/>
                </a:lnTo>
                <a:lnTo>
                  <a:pt x="52730" y="47136"/>
                </a:lnTo>
                <a:lnTo>
                  <a:pt x="52675" y="47245"/>
                </a:lnTo>
                <a:lnTo>
                  <a:pt x="52730" y="47299"/>
                </a:lnTo>
                <a:lnTo>
                  <a:pt x="52947" y="47354"/>
                </a:lnTo>
                <a:lnTo>
                  <a:pt x="53055" y="47408"/>
                </a:lnTo>
                <a:lnTo>
                  <a:pt x="52567" y="47516"/>
                </a:lnTo>
                <a:lnTo>
                  <a:pt x="52078" y="47625"/>
                </a:lnTo>
                <a:lnTo>
                  <a:pt x="51806" y="47734"/>
                </a:lnTo>
                <a:lnTo>
                  <a:pt x="51535" y="47897"/>
                </a:lnTo>
                <a:lnTo>
                  <a:pt x="51481" y="47951"/>
                </a:lnTo>
                <a:lnTo>
                  <a:pt x="51426" y="48005"/>
                </a:lnTo>
                <a:lnTo>
                  <a:pt x="51535" y="48114"/>
                </a:lnTo>
                <a:lnTo>
                  <a:pt x="51589" y="48114"/>
                </a:lnTo>
                <a:lnTo>
                  <a:pt x="51915" y="48059"/>
                </a:lnTo>
                <a:lnTo>
                  <a:pt x="52078" y="48059"/>
                </a:lnTo>
                <a:lnTo>
                  <a:pt x="52241" y="48114"/>
                </a:lnTo>
                <a:lnTo>
                  <a:pt x="52349" y="48222"/>
                </a:lnTo>
                <a:lnTo>
                  <a:pt x="52295" y="48277"/>
                </a:lnTo>
                <a:lnTo>
                  <a:pt x="52241" y="48331"/>
                </a:lnTo>
                <a:lnTo>
                  <a:pt x="50775" y="49091"/>
                </a:lnTo>
                <a:lnTo>
                  <a:pt x="50612" y="49146"/>
                </a:lnTo>
                <a:lnTo>
                  <a:pt x="50557" y="49200"/>
                </a:lnTo>
                <a:lnTo>
                  <a:pt x="50395" y="49580"/>
                </a:lnTo>
                <a:lnTo>
                  <a:pt x="50123" y="49852"/>
                </a:lnTo>
                <a:lnTo>
                  <a:pt x="49851" y="50069"/>
                </a:lnTo>
                <a:lnTo>
                  <a:pt x="49526" y="50232"/>
                </a:lnTo>
                <a:lnTo>
                  <a:pt x="49363" y="50340"/>
                </a:lnTo>
                <a:lnTo>
                  <a:pt x="49200" y="50503"/>
                </a:lnTo>
                <a:lnTo>
                  <a:pt x="49091" y="50666"/>
                </a:lnTo>
                <a:lnTo>
                  <a:pt x="49037" y="50829"/>
                </a:lnTo>
                <a:lnTo>
                  <a:pt x="48928" y="51155"/>
                </a:lnTo>
                <a:lnTo>
                  <a:pt x="48765" y="51426"/>
                </a:lnTo>
                <a:lnTo>
                  <a:pt x="48657" y="51535"/>
                </a:lnTo>
                <a:lnTo>
                  <a:pt x="48494" y="51644"/>
                </a:lnTo>
                <a:lnTo>
                  <a:pt x="48331" y="51698"/>
                </a:lnTo>
                <a:lnTo>
                  <a:pt x="48168" y="51698"/>
                </a:lnTo>
                <a:lnTo>
                  <a:pt x="48005" y="51752"/>
                </a:lnTo>
                <a:lnTo>
                  <a:pt x="47897" y="51806"/>
                </a:lnTo>
                <a:lnTo>
                  <a:pt x="47842" y="51915"/>
                </a:lnTo>
                <a:lnTo>
                  <a:pt x="47734" y="52024"/>
                </a:lnTo>
                <a:lnTo>
                  <a:pt x="47679" y="52132"/>
                </a:lnTo>
                <a:lnTo>
                  <a:pt x="47571" y="52241"/>
                </a:lnTo>
                <a:lnTo>
                  <a:pt x="47462" y="52295"/>
                </a:lnTo>
                <a:lnTo>
                  <a:pt x="47299" y="52350"/>
                </a:lnTo>
                <a:lnTo>
                  <a:pt x="47082" y="52404"/>
                </a:lnTo>
                <a:lnTo>
                  <a:pt x="46865" y="52567"/>
                </a:lnTo>
                <a:lnTo>
                  <a:pt x="46756" y="52784"/>
                </a:lnTo>
                <a:lnTo>
                  <a:pt x="46702" y="53055"/>
                </a:lnTo>
                <a:lnTo>
                  <a:pt x="46702" y="53164"/>
                </a:lnTo>
                <a:lnTo>
                  <a:pt x="47028" y="53164"/>
                </a:lnTo>
                <a:lnTo>
                  <a:pt x="47028" y="53218"/>
                </a:lnTo>
                <a:lnTo>
                  <a:pt x="47028" y="53327"/>
                </a:lnTo>
                <a:lnTo>
                  <a:pt x="47028" y="53381"/>
                </a:lnTo>
                <a:lnTo>
                  <a:pt x="46919" y="53436"/>
                </a:lnTo>
                <a:lnTo>
                  <a:pt x="46648" y="53599"/>
                </a:lnTo>
                <a:lnTo>
                  <a:pt x="46376" y="53761"/>
                </a:lnTo>
                <a:lnTo>
                  <a:pt x="46104" y="53870"/>
                </a:lnTo>
                <a:lnTo>
                  <a:pt x="45779" y="53924"/>
                </a:lnTo>
                <a:lnTo>
                  <a:pt x="45561" y="53924"/>
                </a:lnTo>
                <a:lnTo>
                  <a:pt x="45344" y="54033"/>
                </a:lnTo>
                <a:lnTo>
                  <a:pt x="45181" y="54142"/>
                </a:lnTo>
                <a:lnTo>
                  <a:pt x="44964" y="54304"/>
                </a:lnTo>
                <a:lnTo>
                  <a:pt x="44638" y="54630"/>
                </a:lnTo>
                <a:lnTo>
                  <a:pt x="44312" y="54902"/>
                </a:lnTo>
                <a:lnTo>
                  <a:pt x="43498" y="55391"/>
                </a:lnTo>
                <a:lnTo>
                  <a:pt x="42629" y="55934"/>
                </a:lnTo>
                <a:lnTo>
                  <a:pt x="41814" y="56477"/>
                </a:lnTo>
                <a:lnTo>
                  <a:pt x="41760" y="56531"/>
                </a:lnTo>
                <a:lnTo>
                  <a:pt x="41923" y="56640"/>
                </a:lnTo>
                <a:lnTo>
                  <a:pt x="42140" y="56694"/>
                </a:lnTo>
                <a:lnTo>
                  <a:pt x="42249" y="56694"/>
                </a:lnTo>
                <a:lnTo>
                  <a:pt x="42303" y="56748"/>
                </a:lnTo>
                <a:lnTo>
                  <a:pt x="42357" y="56802"/>
                </a:lnTo>
                <a:lnTo>
                  <a:pt x="42303" y="56857"/>
                </a:lnTo>
                <a:lnTo>
                  <a:pt x="42249" y="56911"/>
                </a:lnTo>
                <a:lnTo>
                  <a:pt x="42140" y="56965"/>
                </a:lnTo>
                <a:lnTo>
                  <a:pt x="41326" y="57128"/>
                </a:lnTo>
                <a:lnTo>
                  <a:pt x="40674" y="57237"/>
                </a:lnTo>
                <a:lnTo>
                  <a:pt x="40077" y="57454"/>
                </a:lnTo>
                <a:lnTo>
                  <a:pt x="39534" y="57726"/>
                </a:lnTo>
                <a:lnTo>
                  <a:pt x="39262" y="57889"/>
                </a:lnTo>
                <a:lnTo>
                  <a:pt x="38991" y="58106"/>
                </a:lnTo>
                <a:lnTo>
                  <a:pt x="38828" y="58269"/>
                </a:lnTo>
                <a:lnTo>
                  <a:pt x="38610" y="58323"/>
                </a:lnTo>
                <a:lnTo>
                  <a:pt x="38230" y="58432"/>
                </a:lnTo>
                <a:lnTo>
                  <a:pt x="36330" y="58866"/>
                </a:lnTo>
                <a:lnTo>
                  <a:pt x="36221" y="58920"/>
                </a:lnTo>
                <a:lnTo>
                  <a:pt x="36167" y="58975"/>
                </a:lnTo>
                <a:lnTo>
                  <a:pt x="36167" y="59029"/>
                </a:lnTo>
                <a:lnTo>
                  <a:pt x="36221" y="59138"/>
                </a:lnTo>
                <a:lnTo>
                  <a:pt x="36221" y="59300"/>
                </a:lnTo>
                <a:lnTo>
                  <a:pt x="36330" y="59572"/>
                </a:lnTo>
                <a:lnTo>
                  <a:pt x="36330" y="59681"/>
                </a:lnTo>
                <a:lnTo>
                  <a:pt x="36221" y="59735"/>
                </a:lnTo>
                <a:lnTo>
                  <a:pt x="35895" y="59844"/>
                </a:lnTo>
                <a:lnTo>
                  <a:pt x="35732" y="59898"/>
                </a:lnTo>
                <a:lnTo>
                  <a:pt x="35352" y="59898"/>
                </a:lnTo>
                <a:lnTo>
                  <a:pt x="35135" y="59789"/>
                </a:lnTo>
                <a:lnTo>
                  <a:pt x="34755" y="59789"/>
                </a:lnTo>
                <a:lnTo>
                  <a:pt x="34646" y="59898"/>
                </a:lnTo>
                <a:lnTo>
                  <a:pt x="34538" y="60006"/>
                </a:lnTo>
                <a:lnTo>
                  <a:pt x="34483" y="60061"/>
                </a:lnTo>
                <a:lnTo>
                  <a:pt x="34538" y="60169"/>
                </a:lnTo>
                <a:lnTo>
                  <a:pt x="34646" y="60278"/>
                </a:lnTo>
                <a:lnTo>
                  <a:pt x="34701" y="60387"/>
                </a:lnTo>
                <a:lnTo>
                  <a:pt x="34646" y="60441"/>
                </a:lnTo>
                <a:lnTo>
                  <a:pt x="34483" y="60549"/>
                </a:lnTo>
                <a:lnTo>
                  <a:pt x="34212" y="60658"/>
                </a:lnTo>
                <a:lnTo>
                  <a:pt x="33777" y="60658"/>
                </a:lnTo>
                <a:lnTo>
                  <a:pt x="33669" y="60604"/>
                </a:lnTo>
                <a:lnTo>
                  <a:pt x="33669" y="60549"/>
                </a:lnTo>
                <a:lnTo>
                  <a:pt x="33614" y="60387"/>
                </a:lnTo>
                <a:lnTo>
                  <a:pt x="33560" y="60332"/>
                </a:lnTo>
                <a:lnTo>
                  <a:pt x="33343" y="60332"/>
                </a:lnTo>
                <a:lnTo>
                  <a:pt x="33017" y="60387"/>
                </a:lnTo>
                <a:lnTo>
                  <a:pt x="32746" y="60441"/>
                </a:lnTo>
                <a:lnTo>
                  <a:pt x="32528" y="60441"/>
                </a:lnTo>
                <a:lnTo>
                  <a:pt x="32420" y="60549"/>
                </a:lnTo>
                <a:lnTo>
                  <a:pt x="32257" y="60658"/>
                </a:lnTo>
                <a:lnTo>
                  <a:pt x="32203" y="60821"/>
                </a:lnTo>
                <a:lnTo>
                  <a:pt x="32094" y="60930"/>
                </a:lnTo>
                <a:lnTo>
                  <a:pt x="32040" y="60984"/>
                </a:lnTo>
                <a:lnTo>
                  <a:pt x="31877" y="61038"/>
                </a:lnTo>
                <a:lnTo>
                  <a:pt x="31714" y="60984"/>
                </a:lnTo>
                <a:lnTo>
                  <a:pt x="31442" y="60930"/>
                </a:lnTo>
                <a:lnTo>
                  <a:pt x="31171" y="60875"/>
                </a:lnTo>
                <a:lnTo>
                  <a:pt x="30899" y="60875"/>
                </a:lnTo>
                <a:lnTo>
                  <a:pt x="30628" y="60930"/>
                </a:lnTo>
                <a:lnTo>
                  <a:pt x="30139" y="61147"/>
                </a:lnTo>
                <a:lnTo>
                  <a:pt x="29650" y="61364"/>
                </a:lnTo>
                <a:lnTo>
                  <a:pt x="29107" y="61690"/>
                </a:lnTo>
                <a:lnTo>
                  <a:pt x="28618" y="61853"/>
                </a:lnTo>
                <a:lnTo>
                  <a:pt x="28021" y="61961"/>
                </a:lnTo>
                <a:lnTo>
                  <a:pt x="27478" y="62070"/>
                </a:lnTo>
                <a:lnTo>
                  <a:pt x="26935" y="62179"/>
                </a:lnTo>
                <a:lnTo>
                  <a:pt x="26718" y="62233"/>
                </a:lnTo>
                <a:lnTo>
                  <a:pt x="26501" y="62233"/>
                </a:lnTo>
                <a:lnTo>
                  <a:pt x="26283" y="62179"/>
                </a:lnTo>
                <a:lnTo>
                  <a:pt x="26120" y="62016"/>
                </a:lnTo>
                <a:lnTo>
                  <a:pt x="26012" y="61961"/>
                </a:lnTo>
                <a:lnTo>
                  <a:pt x="25958" y="61961"/>
                </a:lnTo>
                <a:lnTo>
                  <a:pt x="25197" y="62016"/>
                </a:lnTo>
                <a:lnTo>
                  <a:pt x="24871" y="62124"/>
                </a:lnTo>
                <a:lnTo>
                  <a:pt x="24709" y="62179"/>
                </a:lnTo>
                <a:lnTo>
                  <a:pt x="24546" y="62287"/>
                </a:lnTo>
                <a:lnTo>
                  <a:pt x="24383" y="62342"/>
                </a:lnTo>
                <a:lnTo>
                  <a:pt x="24165" y="62342"/>
                </a:lnTo>
                <a:lnTo>
                  <a:pt x="23785" y="62179"/>
                </a:lnTo>
                <a:lnTo>
                  <a:pt x="23405" y="62070"/>
                </a:lnTo>
                <a:lnTo>
                  <a:pt x="22971" y="62016"/>
                </a:lnTo>
                <a:lnTo>
                  <a:pt x="22319" y="62016"/>
                </a:lnTo>
                <a:lnTo>
                  <a:pt x="22265" y="61907"/>
                </a:lnTo>
                <a:lnTo>
                  <a:pt x="22265" y="61744"/>
                </a:lnTo>
                <a:lnTo>
                  <a:pt x="22265" y="61636"/>
                </a:lnTo>
                <a:lnTo>
                  <a:pt x="22211" y="61473"/>
                </a:lnTo>
                <a:lnTo>
                  <a:pt x="22211" y="61364"/>
                </a:lnTo>
                <a:lnTo>
                  <a:pt x="22265" y="61201"/>
                </a:lnTo>
                <a:lnTo>
                  <a:pt x="22319" y="61201"/>
                </a:lnTo>
                <a:lnTo>
                  <a:pt x="22265" y="61147"/>
                </a:lnTo>
                <a:lnTo>
                  <a:pt x="22211" y="61093"/>
                </a:lnTo>
                <a:lnTo>
                  <a:pt x="21885" y="60930"/>
                </a:lnTo>
                <a:lnTo>
                  <a:pt x="21505" y="60767"/>
                </a:lnTo>
                <a:lnTo>
                  <a:pt x="21233" y="60495"/>
                </a:lnTo>
                <a:lnTo>
                  <a:pt x="20962" y="60169"/>
                </a:lnTo>
                <a:lnTo>
                  <a:pt x="20799" y="59844"/>
                </a:lnTo>
                <a:lnTo>
                  <a:pt x="20744" y="59626"/>
                </a:lnTo>
                <a:lnTo>
                  <a:pt x="20690" y="59572"/>
                </a:lnTo>
                <a:lnTo>
                  <a:pt x="20581" y="59518"/>
                </a:lnTo>
                <a:lnTo>
                  <a:pt x="20527" y="59518"/>
                </a:lnTo>
                <a:lnTo>
                  <a:pt x="20473" y="59626"/>
                </a:lnTo>
                <a:lnTo>
                  <a:pt x="20364" y="59789"/>
                </a:lnTo>
                <a:lnTo>
                  <a:pt x="20147" y="60061"/>
                </a:lnTo>
                <a:lnTo>
                  <a:pt x="20038" y="60115"/>
                </a:lnTo>
                <a:lnTo>
                  <a:pt x="19984" y="60169"/>
                </a:lnTo>
                <a:lnTo>
                  <a:pt x="19875" y="60115"/>
                </a:lnTo>
                <a:lnTo>
                  <a:pt x="19767" y="60115"/>
                </a:lnTo>
                <a:lnTo>
                  <a:pt x="19495" y="59898"/>
                </a:lnTo>
                <a:lnTo>
                  <a:pt x="19224" y="59626"/>
                </a:lnTo>
                <a:lnTo>
                  <a:pt x="19007" y="59300"/>
                </a:lnTo>
                <a:lnTo>
                  <a:pt x="18626" y="58649"/>
                </a:lnTo>
                <a:lnTo>
                  <a:pt x="18192" y="57943"/>
                </a:lnTo>
                <a:lnTo>
                  <a:pt x="17703" y="57291"/>
                </a:lnTo>
                <a:lnTo>
                  <a:pt x="17540" y="57020"/>
                </a:lnTo>
                <a:lnTo>
                  <a:pt x="17377" y="56748"/>
                </a:lnTo>
                <a:lnTo>
                  <a:pt x="17106" y="56259"/>
                </a:lnTo>
                <a:lnTo>
                  <a:pt x="16780" y="55825"/>
                </a:lnTo>
                <a:lnTo>
                  <a:pt x="16400" y="55499"/>
                </a:lnTo>
                <a:lnTo>
                  <a:pt x="15966" y="55228"/>
                </a:lnTo>
                <a:lnTo>
                  <a:pt x="15477" y="55065"/>
                </a:lnTo>
                <a:lnTo>
                  <a:pt x="14934" y="54956"/>
                </a:lnTo>
                <a:lnTo>
                  <a:pt x="14445" y="54902"/>
                </a:lnTo>
                <a:lnTo>
                  <a:pt x="13956" y="54902"/>
                </a:lnTo>
                <a:lnTo>
                  <a:pt x="13793" y="54956"/>
                </a:lnTo>
                <a:lnTo>
                  <a:pt x="13630" y="55010"/>
                </a:lnTo>
                <a:lnTo>
                  <a:pt x="13305" y="55173"/>
                </a:lnTo>
                <a:lnTo>
                  <a:pt x="12110" y="55716"/>
                </a:lnTo>
                <a:lnTo>
                  <a:pt x="11893" y="55825"/>
                </a:lnTo>
                <a:lnTo>
                  <a:pt x="11784" y="55988"/>
                </a:lnTo>
                <a:lnTo>
                  <a:pt x="11675" y="56205"/>
                </a:lnTo>
                <a:lnTo>
                  <a:pt x="11675" y="56422"/>
                </a:lnTo>
                <a:lnTo>
                  <a:pt x="11675" y="56640"/>
                </a:lnTo>
                <a:lnTo>
                  <a:pt x="11567" y="56857"/>
                </a:lnTo>
                <a:lnTo>
                  <a:pt x="11132" y="57400"/>
                </a:lnTo>
                <a:lnTo>
                  <a:pt x="10915" y="57671"/>
                </a:lnTo>
                <a:lnTo>
                  <a:pt x="10807" y="57997"/>
                </a:lnTo>
                <a:lnTo>
                  <a:pt x="10644" y="58486"/>
                </a:lnTo>
                <a:lnTo>
                  <a:pt x="10372" y="58975"/>
                </a:lnTo>
                <a:lnTo>
                  <a:pt x="9883" y="59844"/>
                </a:lnTo>
                <a:lnTo>
                  <a:pt x="9666" y="60441"/>
                </a:lnTo>
                <a:lnTo>
                  <a:pt x="9449" y="61038"/>
                </a:lnTo>
                <a:lnTo>
                  <a:pt x="9286" y="61690"/>
                </a:lnTo>
                <a:lnTo>
                  <a:pt x="9177" y="62342"/>
                </a:lnTo>
                <a:lnTo>
                  <a:pt x="9177" y="62667"/>
                </a:lnTo>
                <a:lnTo>
                  <a:pt x="9177" y="62993"/>
                </a:lnTo>
                <a:lnTo>
                  <a:pt x="9340" y="63591"/>
                </a:lnTo>
                <a:lnTo>
                  <a:pt x="9395" y="64025"/>
                </a:lnTo>
                <a:lnTo>
                  <a:pt x="9449" y="64514"/>
                </a:lnTo>
                <a:lnTo>
                  <a:pt x="9503" y="65437"/>
                </a:lnTo>
                <a:lnTo>
                  <a:pt x="9503" y="65545"/>
                </a:lnTo>
                <a:lnTo>
                  <a:pt x="9449" y="65708"/>
                </a:lnTo>
                <a:lnTo>
                  <a:pt x="9340" y="65763"/>
                </a:lnTo>
                <a:lnTo>
                  <a:pt x="9232" y="65871"/>
                </a:lnTo>
                <a:lnTo>
                  <a:pt x="7494" y="66632"/>
                </a:lnTo>
                <a:lnTo>
                  <a:pt x="7331" y="66632"/>
                </a:lnTo>
                <a:lnTo>
                  <a:pt x="7222" y="66469"/>
                </a:lnTo>
                <a:lnTo>
                  <a:pt x="7114" y="66414"/>
                </a:lnTo>
                <a:lnTo>
                  <a:pt x="7005" y="66414"/>
                </a:lnTo>
                <a:lnTo>
                  <a:pt x="6842" y="66469"/>
                </a:lnTo>
                <a:lnTo>
                  <a:pt x="6734" y="66414"/>
                </a:lnTo>
                <a:lnTo>
                  <a:pt x="6245" y="66143"/>
                </a:lnTo>
                <a:lnTo>
                  <a:pt x="5756" y="66034"/>
                </a:lnTo>
                <a:lnTo>
                  <a:pt x="4779" y="65763"/>
                </a:lnTo>
                <a:lnTo>
                  <a:pt x="4344" y="65600"/>
                </a:lnTo>
                <a:lnTo>
                  <a:pt x="3910" y="65383"/>
                </a:lnTo>
                <a:lnTo>
                  <a:pt x="3150" y="64948"/>
                </a:lnTo>
                <a:lnTo>
                  <a:pt x="3041" y="64840"/>
                </a:lnTo>
                <a:lnTo>
                  <a:pt x="2987" y="64731"/>
                </a:lnTo>
                <a:lnTo>
                  <a:pt x="2878" y="64405"/>
                </a:lnTo>
                <a:lnTo>
                  <a:pt x="2715" y="64188"/>
                </a:lnTo>
                <a:lnTo>
                  <a:pt x="2715" y="64079"/>
                </a:lnTo>
                <a:lnTo>
                  <a:pt x="2770" y="63971"/>
                </a:lnTo>
                <a:lnTo>
                  <a:pt x="2932" y="63862"/>
                </a:lnTo>
                <a:lnTo>
                  <a:pt x="3041" y="63808"/>
                </a:lnTo>
                <a:lnTo>
                  <a:pt x="3150" y="63699"/>
                </a:lnTo>
                <a:lnTo>
                  <a:pt x="3150" y="63591"/>
                </a:lnTo>
                <a:lnTo>
                  <a:pt x="3095" y="63428"/>
                </a:lnTo>
                <a:lnTo>
                  <a:pt x="2932" y="63047"/>
                </a:lnTo>
                <a:lnTo>
                  <a:pt x="2824" y="62667"/>
                </a:lnTo>
                <a:lnTo>
                  <a:pt x="2878" y="62287"/>
                </a:lnTo>
                <a:lnTo>
                  <a:pt x="2987" y="61853"/>
                </a:lnTo>
                <a:lnTo>
                  <a:pt x="3041" y="61744"/>
                </a:lnTo>
                <a:lnTo>
                  <a:pt x="3041" y="61581"/>
                </a:lnTo>
                <a:lnTo>
                  <a:pt x="2987" y="61473"/>
                </a:lnTo>
                <a:lnTo>
                  <a:pt x="2878" y="61364"/>
                </a:lnTo>
                <a:lnTo>
                  <a:pt x="2770" y="61255"/>
                </a:lnTo>
                <a:lnTo>
                  <a:pt x="2715" y="61093"/>
                </a:lnTo>
                <a:lnTo>
                  <a:pt x="2715" y="60930"/>
                </a:lnTo>
                <a:lnTo>
                  <a:pt x="2770" y="60767"/>
                </a:lnTo>
                <a:lnTo>
                  <a:pt x="2932" y="60278"/>
                </a:lnTo>
                <a:lnTo>
                  <a:pt x="2987" y="59789"/>
                </a:lnTo>
                <a:lnTo>
                  <a:pt x="2987" y="59300"/>
                </a:lnTo>
                <a:lnTo>
                  <a:pt x="2878" y="58812"/>
                </a:lnTo>
                <a:lnTo>
                  <a:pt x="2824" y="58595"/>
                </a:lnTo>
                <a:lnTo>
                  <a:pt x="2824" y="58377"/>
                </a:lnTo>
                <a:lnTo>
                  <a:pt x="2932" y="57997"/>
                </a:lnTo>
                <a:lnTo>
                  <a:pt x="3204" y="56748"/>
                </a:lnTo>
                <a:lnTo>
                  <a:pt x="3530" y="55499"/>
                </a:lnTo>
                <a:lnTo>
                  <a:pt x="3638" y="55010"/>
                </a:lnTo>
                <a:lnTo>
                  <a:pt x="3747" y="54793"/>
                </a:lnTo>
                <a:lnTo>
                  <a:pt x="3856" y="54630"/>
                </a:lnTo>
                <a:lnTo>
                  <a:pt x="4019" y="54413"/>
                </a:lnTo>
                <a:lnTo>
                  <a:pt x="4073" y="54250"/>
                </a:lnTo>
                <a:lnTo>
                  <a:pt x="4181" y="53761"/>
                </a:lnTo>
                <a:lnTo>
                  <a:pt x="4344" y="53164"/>
                </a:lnTo>
                <a:lnTo>
                  <a:pt x="4562" y="52621"/>
                </a:lnTo>
                <a:lnTo>
                  <a:pt x="5159" y="51318"/>
                </a:lnTo>
                <a:lnTo>
                  <a:pt x="5756" y="50069"/>
                </a:lnTo>
                <a:lnTo>
                  <a:pt x="6354" y="49146"/>
                </a:lnTo>
                <a:lnTo>
                  <a:pt x="6951" y="48222"/>
                </a:lnTo>
                <a:lnTo>
                  <a:pt x="7114" y="47897"/>
                </a:lnTo>
                <a:lnTo>
                  <a:pt x="7168" y="47462"/>
                </a:lnTo>
                <a:lnTo>
                  <a:pt x="6897" y="47679"/>
                </a:lnTo>
                <a:lnTo>
                  <a:pt x="6679" y="47897"/>
                </a:lnTo>
                <a:lnTo>
                  <a:pt x="6299" y="48440"/>
                </a:lnTo>
                <a:lnTo>
                  <a:pt x="5973" y="48928"/>
                </a:lnTo>
                <a:lnTo>
                  <a:pt x="5811" y="49200"/>
                </a:lnTo>
                <a:lnTo>
                  <a:pt x="5593" y="49417"/>
                </a:lnTo>
                <a:lnTo>
                  <a:pt x="5593" y="49200"/>
                </a:lnTo>
                <a:lnTo>
                  <a:pt x="5648" y="48928"/>
                </a:lnTo>
                <a:lnTo>
                  <a:pt x="5756" y="48657"/>
                </a:lnTo>
                <a:lnTo>
                  <a:pt x="5973" y="48385"/>
                </a:lnTo>
                <a:lnTo>
                  <a:pt x="6462" y="47679"/>
                </a:lnTo>
                <a:lnTo>
                  <a:pt x="6571" y="47462"/>
                </a:lnTo>
                <a:lnTo>
                  <a:pt x="6625" y="47245"/>
                </a:lnTo>
                <a:lnTo>
                  <a:pt x="6571" y="47082"/>
                </a:lnTo>
                <a:lnTo>
                  <a:pt x="6462" y="46865"/>
                </a:lnTo>
                <a:lnTo>
                  <a:pt x="6408" y="46756"/>
                </a:lnTo>
                <a:lnTo>
                  <a:pt x="6462" y="46702"/>
                </a:lnTo>
                <a:lnTo>
                  <a:pt x="6788" y="46430"/>
                </a:lnTo>
                <a:lnTo>
                  <a:pt x="7114" y="46159"/>
                </a:lnTo>
                <a:lnTo>
                  <a:pt x="7277" y="46050"/>
                </a:lnTo>
                <a:lnTo>
                  <a:pt x="7494" y="46050"/>
                </a:lnTo>
                <a:lnTo>
                  <a:pt x="7657" y="46159"/>
                </a:lnTo>
                <a:lnTo>
                  <a:pt x="7820" y="46267"/>
                </a:lnTo>
                <a:lnTo>
                  <a:pt x="7874" y="46322"/>
                </a:lnTo>
                <a:lnTo>
                  <a:pt x="8037" y="46322"/>
                </a:lnTo>
                <a:lnTo>
                  <a:pt x="8146" y="46213"/>
                </a:lnTo>
                <a:lnTo>
                  <a:pt x="9286" y="44964"/>
                </a:lnTo>
                <a:lnTo>
                  <a:pt x="9395" y="44910"/>
                </a:lnTo>
                <a:lnTo>
                  <a:pt x="9395" y="44856"/>
                </a:lnTo>
                <a:lnTo>
                  <a:pt x="9340" y="44801"/>
                </a:lnTo>
                <a:lnTo>
                  <a:pt x="9286" y="44747"/>
                </a:lnTo>
                <a:lnTo>
                  <a:pt x="9232" y="44747"/>
                </a:lnTo>
                <a:lnTo>
                  <a:pt x="9123" y="44801"/>
                </a:lnTo>
                <a:lnTo>
                  <a:pt x="8526" y="45399"/>
                </a:lnTo>
                <a:lnTo>
                  <a:pt x="8417" y="45507"/>
                </a:lnTo>
                <a:lnTo>
                  <a:pt x="8309" y="45616"/>
                </a:lnTo>
                <a:lnTo>
                  <a:pt x="8363" y="45344"/>
                </a:lnTo>
                <a:lnTo>
                  <a:pt x="8526" y="45073"/>
                </a:lnTo>
                <a:lnTo>
                  <a:pt x="8634" y="44856"/>
                </a:lnTo>
                <a:lnTo>
                  <a:pt x="8852" y="44638"/>
                </a:lnTo>
                <a:lnTo>
                  <a:pt x="9449" y="44312"/>
                </a:lnTo>
                <a:lnTo>
                  <a:pt x="9558" y="44258"/>
                </a:lnTo>
                <a:lnTo>
                  <a:pt x="9612" y="44258"/>
                </a:lnTo>
                <a:lnTo>
                  <a:pt x="9666" y="44312"/>
                </a:lnTo>
                <a:lnTo>
                  <a:pt x="9720" y="44421"/>
                </a:lnTo>
                <a:lnTo>
                  <a:pt x="9775" y="44475"/>
                </a:lnTo>
                <a:lnTo>
                  <a:pt x="9938" y="44367"/>
                </a:lnTo>
                <a:lnTo>
                  <a:pt x="11187" y="43878"/>
                </a:lnTo>
                <a:lnTo>
                  <a:pt x="12653" y="43389"/>
                </a:lnTo>
                <a:lnTo>
                  <a:pt x="13033" y="43281"/>
                </a:lnTo>
                <a:lnTo>
                  <a:pt x="13359" y="43281"/>
                </a:lnTo>
                <a:lnTo>
                  <a:pt x="13685" y="43335"/>
                </a:lnTo>
                <a:lnTo>
                  <a:pt x="14011" y="43444"/>
                </a:lnTo>
                <a:lnTo>
                  <a:pt x="14228" y="43498"/>
                </a:lnTo>
                <a:lnTo>
                  <a:pt x="14717" y="43498"/>
                </a:lnTo>
                <a:lnTo>
                  <a:pt x="14988" y="43552"/>
                </a:lnTo>
                <a:lnTo>
                  <a:pt x="15260" y="43607"/>
                </a:lnTo>
                <a:lnTo>
                  <a:pt x="15531" y="43715"/>
                </a:lnTo>
                <a:lnTo>
                  <a:pt x="15748" y="43824"/>
                </a:lnTo>
                <a:lnTo>
                  <a:pt x="16020" y="43878"/>
                </a:lnTo>
                <a:lnTo>
                  <a:pt x="16509" y="43878"/>
                </a:lnTo>
                <a:lnTo>
                  <a:pt x="16726" y="43824"/>
                </a:lnTo>
                <a:lnTo>
                  <a:pt x="16997" y="43715"/>
                </a:lnTo>
                <a:lnTo>
                  <a:pt x="17215" y="43607"/>
                </a:lnTo>
                <a:lnTo>
                  <a:pt x="17377" y="43444"/>
                </a:lnTo>
                <a:lnTo>
                  <a:pt x="17486" y="43389"/>
                </a:lnTo>
                <a:lnTo>
                  <a:pt x="17540" y="43389"/>
                </a:lnTo>
                <a:lnTo>
                  <a:pt x="17649" y="43444"/>
                </a:lnTo>
                <a:lnTo>
                  <a:pt x="18029" y="43824"/>
                </a:lnTo>
                <a:lnTo>
                  <a:pt x="18192" y="43987"/>
                </a:lnTo>
                <a:lnTo>
                  <a:pt x="18409" y="44041"/>
                </a:lnTo>
                <a:lnTo>
                  <a:pt x="18789" y="44041"/>
                </a:lnTo>
                <a:lnTo>
                  <a:pt x="19332" y="43878"/>
                </a:lnTo>
                <a:lnTo>
                  <a:pt x="19713" y="43769"/>
                </a:lnTo>
                <a:lnTo>
                  <a:pt x="20038" y="43769"/>
                </a:lnTo>
                <a:lnTo>
                  <a:pt x="20147" y="43824"/>
                </a:lnTo>
                <a:lnTo>
                  <a:pt x="20256" y="43769"/>
                </a:lnTo>
                <a:lnTo>
                  <a:pt x="20310" y="43715"/>
                </a:lnTo>
                <a:lnTo>
                  <a:pt x="20364" y="43661"/>
                </a:lnTo>
                <a:lnTo>
                  <a:pt x="20473" y="43498"/>
                </a:lnTo>
                <a:lnTo>
                  <a:pt x="20581" y="43444"/>
                </a:lnTo>
                <a:lnTo>
                  <a:pt x="20690" y="43389"/>
                </a:lnTo>
                <a:lnTo>
                  <a:pt x="21179" y="43389"/>
                </a:lnTo>
                <a:lnTo>
                  <a:pt x="21450" y="43281"/>
                </a:lnTo>
                <a:lnTo>
                  <a:pt x="21722" y="43063"/>
                </a:lnTo>
                <a:lnTo>
                  <a:pt x="21885" y="42792"/>
                </a:lnTo>
                <a:lnTo>
                  <a:pt x="21993" y="42629"/>
                </a:lnTo>
                <a:lnTo>
                  <a:pt x="22156" y="42520"/>
                </a:lnTo>
                <a:lnTo>
                  <a:pt x="22428" y="42303"/>
                </a:lnTo>
                <a:lnTo>
                  <a:pt x="22482" y="42140"/>
                </a:lnTo>
                <a:lnTo>
                  <a:pt x="22536" y="41977"/>
                </a:lnTo>
                <a:lnTo>
                  <a:pt x="22536" y="41869"/>
                </a:lnTo>
                <a:lnTo>
                  <a:pt x="22645" y="41869"/>
                </a:lnTo>
                <a:lnTo>
                  <a:pt x="22862" y="41760"/>
                </a:lnTo>
                <a:lnTo>
                  <a:pt x="23079" y="41652"/>
                </a:lnTo>
                <a:lnTo>
                  <a:pt x="23460" y="41326"/>
                </a:lnTo>
                <a:lnTo>
                  <a:pt x="23731" y="41000"/>
                </a:lnTo>
                <a:lnTo>
                  <a:pt x="24057" y="40783"/>
                </a:lnTo>
                <a:lnTo>
                  <a:pt x="24383" y="40565"/>
                </a:lnTo>
                <a:lnTo>
                  <a:pt x="24763" y="40457"/>
                </a:lnTo>
                <a:lnTo>
                  <a:pt x="25034" y="40348"/>
                </a:lnTo>
                <a:lnTo>
                  <a:pt x="25306" y="40240"/>
                </a:lnTo>
                <a:lnTo>
                  <a:pt x="25740" y="39805"/>
                </a:lnTo>
                <a:lnTo>
                  <a:pt x="25903" y="39588"/>
                </a:lnTo>
                <a:lnTo>
                  <a:pt x="26012" y="39371"/>
                </a:lnTo>
                <a:lnTo>
                  <a:pt x="26012" y="39099"/>
                </a:lnTo>
                <a:lnTo>
                  <a:pt x="25958" y="38828"/>
                </a:lnTo>
                <a:lnTo>
                  <a:pt x="25958" y="38719"/>
                </a:lnTo>
                <a:lnTo>
                  <a:pt x="26012" y="38610"/>
                </a:lnTo>
                <a:lnTo>
                  <a:pt x="26066" y="38556"/>
                </a:lnTo>
                <a:lnTo>
                  <a:pt x="26175" y="38556"/>
                </a:lnTo>
                <a:lnTo>
                  <a:pt x="27098" y="38339"/>
                </a:lnTo>
                <a:lnTo>
                  <a:pt x="27207" y="38285"/>
                </a:lnTo>
                <a:lnTo>
                  <a:pt x="27152" y="38176"/>
                </a:lnTo>
                <a:lnTo>
                  <a:pt x="26663" y="37742"/>
                </a:lnTo>
                <a:lnTo>
                  <a:pt x="26555" y="37579"/>
                </a:lnTo>
                <a:lnTo>
                  <a:pt x="26555" y="37524"/>
                </a:lnTo>
                <a:lnTo>
                  <a:pt x="26609" y="37470"/>
                </a:lnTo>
                <a:lnTo>
                  <a:pt x="26663" y="37361"/>
                </a:lnTo>
                <a:lnTo>
                  <a:pt x="26772" y="37361"/>
                </a:lnTo>
                <a:lnTo>
                  <a:pt x="26881" y="37416"/>
                </a:lnTo>
                <a:lnTo>
                  <a:pt x="27315" y="37579"/>
                </a:lnTo>
                <a:lnTo>
                  <a:pt x="27641" y="37579"/>
                </a:lnTo>
                <a:lnTo>
                  <a:pt x="27804" y="37524"/>
                </a:lnTo>
                <a:lnTo>
                  <a:pt x="27967" y="37416"/>
                </a:lnTo>
                <a:lnTo>
                  <a:pt x="28238" y="37144"/>
                </a:lnTo>
                <a:lnTo>
                  <a:pt x="28293" y="37036"/>
                </a:lnTo>
                <a:lnTo>
                  <a:pt x="28293" y="36927"/>
                </a:lnTo>
                <a:lnTo>
                  <a:pt x="28184" y="36764"/>
                </a:lnTo>
                <a:lnTo>
                  <a:pt x="28130" y="36656"/>
                </a:lnTo>
                <a:lnTo>
                  <a:pt x="28130" y="36547"/>
                </a:lnTo>
                <a:lnTo>
                  <a:pt x="28184" y="36493"/>
                </a:lnTo>
                <a:lnTo>
                  <a:pt x="28293" y="36438"/>
                </a:lnTo>
                <a:lnTo>
                  <a:pt x="28781" y="36275"/>
                </a:lnTo>
                <a:lnTo>
                  <a:pt x="28999" y="36112"/>
                </a:lnTo>
                <a:lnTo>
                  <a:pt x="29216" y="35950"/>
                </a:lnTo>
                <a:lnTo>
                  <a:pt x="29379" y="35732"/>
                </a:lnTo>
                <a:lnTo>
                  <a:pt x="29487" y="35515"/>
                </a:lnTo>
                <a:lnTo>
                  <a:pt x="29596" y="35298"/>
                </a:lnTo>
                <a:lnTo>
                  <a:pt x="29596" y="35026"/>
                </a:lnTo>
                <a:lnTo>
                  <a:pt x="29596" y="34863"/>
                </a:lnTo>
                <a:lnTo>
                  <a:pt x="29650" y="34809"/>
                </a:lnTo>
                <a:lnTo>
                  <a:pt x="29759" y="34809"/>
                </a:lnTo>
                <a:lnTo>
                  <a:pt x="29867" y="34863"/>
                </a:lnTo>
                <a:lnTo>
                  <a:pt x="30030" y="34918"/>
                </a:lnTo>
                <a:lnTo>
                  <a:pt x="30139" y="34918"/>
                </a:lnTo>
                <a:lnTo>
                  <a:pt x="30139" y="34863"/>
                </a:lnTo>
                <a:lnTo>
                  <a:pt x="30193" y="34701"/>
                </a:lnTo>
                <a:lnTo>
                  <a:pt x="30193" y="34592"/>
                </a:lnTo>
                <a:lnTo>
                  <a:pt x="30248" y="34538"/>
                </a:lnTo>
                <a:lnTo>
                  <a:pt x="30465" y="34483"/>
                </a:lnTo>
                <a:lnTo>
                  <a:pt x="30845" y="34429"/>
                </a:lnTo>
                <a:lnTo>
                  <a:pt x="31225" y="34375"/>
                </a:lnTo>
                <a:lnTo>
                  <a:pt x="31551" y="34212"/>
                </a:lnTo>
                <a:lnTo>
                  <a:pt x="31714" y="34103"/>
                </a:lnTo>
                <a:lnTo>
                  <a:pt x="31822" y="33940"/>
                </a:lnTo>
                <a:lnTo>
                  <a:pt x="31985" y="33723"/>
                </a:lnTo>
                <a:lnTo>
                  <a:pt x="31985" y="33614"/>
                </a:lnTo>
                <a:lnTo>
                  <a:pt x="31931" y="33452"/>
                </a:lnTo>
                <a:lnTo>
                  <a:pt x="31931" y="33397"/>
                </a:lnTo>
                <a:lnTo>
                  <a:pt x="31931" y="33343"/>
                </a:lnTo>
                <a:lnTo>
                  <a:pt x="32040" y="33234"/>
                </a:lnTo>
                <a:lnTo>
                  <a:pt x="32963" y="32637"/>
                </a:lnTo>
                <a:lnTo>
                  <a:pt x="33017" y="32583"/>
                </a:lnTo>
                <a:lnTo>
                  <a:pt x="33071" y="32474"/>
                </a:lnTo>
                <a:lnTo>
                  <a:pt x="33071" y="32420"/>
                </a:lnTo>
                <a:lnTo>
                  <a:pt x="33071" y="32311"/>
                </a:lnTo>
                <a:lnTo>
                  <a:pt x="33017" y="32203"/>
                </a:lnTo>
                <a:lnTo>
                  <a:pt x="32746" y="32203"/>
                </a:lnTo>
                <a:lnTo>
                  <a:pt x="32365" y="32365"/>
                </a:lnTo>
                <a:lnTo>
                  <a:pt x="32311" y="32420"/>
                </a:lnTo>
                <a:lnTo>
                  <a:pt x="32203" y="32365"/>
                </a:lnTo>
                <a:lnTo>
                  <a:pt x="32203" y="32257"/>
                </a:lnTo>
                <a:lnTo>
                  <a:pt x="32257" y="32203"/>
                </a:lnTo>
                <a:lnTo>
                  <a:pt x="32528" y="31931"/>
                </a:lnTo>
                <a:lnTo>
                  <a:pt x="32800" y="31714"/>
                </a:lnTo>
                <a:lnTo>
                  <a:pt x="33071" y="31497"/>
                </a:lnTo>
                <a:lnTo>
                  <a:pt x="33289" y="31442"/>
                </a:lnTo>
                <a:lnTo>
                  <a:pt x="33560" y="31442"/>
                </a:lnTo>
                <a:lnTo>
                  <a:pt x="33614" y="31388"/>
                </a:lnTo>
                <a:lnTo>
                  <a:pt x="33723" y="31279"/>
                </a:lnTo>
                <a:lnTo>
                  <a:pt x="34049" y="30736"/>
                </a:lnTo>
                <a:lnTo>
                  <a:pt x="34157" y="30465"/>
                </a:lnTo>
                <a:lnTo>
                  <a:pt x="34212" y="30248"/>
                </a:lnTo>
                <a:lnTo>
                  <a:pt x="34266" y="29976"/>
                </a:lnTo>
                <a:lnTo>
                  <a:pt x="34212" y="29705"/>
                </a:lnTo>
                <a:lnTo>
                  <a:pt x="34212" y="29596"/>
                </a:lnTo>
                <a:lnTo>
                  <a:pt x="34212" y="29542"/>
                </a:lnTo>
                <a:lnTo>
                  <a:pt x="34375" y="29542"/>
                </a:lnTo>
                <a:lnTo>
                  <a:pt x="34863" y="29596"/>
                </a:lnTo>
                <a:lnTo>
                  <a:pt x="35026" y="29596"/>
                </a:lnTo>
                <a:lnTo>
                  <a:pt x="35081" y="29542"/>
                </a:lnTo>
                <a:lnTo>
                  <a:pt x="35081" y="29487"/>
                </a:lnTo>
                <a:lnTo>
                  <a:pt x="35135" y="29270"/>
                </a:lnTo>
                <a:lnTo>
                  <a:pt x="35081" y="29216"/>
                </a:lnTo>
                <a:lnTo>
                  <a:pt x="35026" y="29107"/>
                </a:lnTo>
                <a:lnTo>
                  <a:pt x="34918" y="29053"/>
                </a:lnTo>
                <a:lnTo>
                  <a:pt x="34755" y="29053"/>
                </a:lnTo>
                <a:lnTo>
                  <a:pt x="34701" y="28999"/>
                </a:lnTo>
                <a:lnTo>
                  <a:pt x="34701" y="28944"/>
                </a:lnTo>
                <a:lnTo>
                  <a:pt x="34701" y="28836"/>
                </a:lnTo>
                <a:lnTo>
                  <a:pt x="34755" y="28781"/>
                </a:lnTo>
                <a:lnTo>
                  <a:pt x="34863" y="28727"/>
                </a:lnTo>
                <a:lnTo>
                  <a:pt x="35515" y="28727"/>
                </a:lnTo>
                <a:lnTo>
                  <a:pt x="35624" y="28673"/>
                </a:lnTo>
                <a:lnTo>
                  <a:pt x="35624" y="28618"/>
                </a:lnTo>
                <a:lnTo>
                  <a:pt x="35624" y="28564"/>
                </a:lnTo>
                <a:lnTo>
                  <a:pt x="35569" y="28456"/>
                </a:lnTo>
                <a:lnTo>
                  <a:pt x="35461" y="28347"/>
                </a:lnTo>
                <a:lnTo>
                  <a:pt x="35461" y="28238"/>
                </a:lnTo>
                <a:lnTo>
                  <a:pt x="35515" y="28130"/>
                </a:lnTo>
                <a:lnTo>
                  <a:pt x="35624" y="28021"/>
                </a:lnTo>
                <a:lnTo>
                  <a:pt x="36167" y="27532"/>
                </a:lnTo>
                <a:lnTo>
                  <a:pt x="36384" y="27315"/>
                </a:lnTo>
                <a:lnTo>
                  <a:pt x="36601" y="27044"/>
                </a:lnTo>
                <a:lnTo>
                  <a:pt x="36981" y="26501"/>
                </a:lnTo>
                <a:lnTo>
                  <a:pt x="37144" y="26175"/>
                </a:lnTo>
                <a:lnTo>
                  <a:pt x="37361" y="25903"/>
                </a:lnTo>
                <a:lnTo>
                  <a:pt x="37579" y="25632"/>
                </a:lnTo>
                <a:lnTo>
                  <a:pt x="37905" y="25415"/>
                </a:lnTo>
                <a:lnTo>
                  <a:pt x="37959" y="25306"/>
                </a:lnTo>
                <a:lnTo>
                  <a:pt x="37905" y="25197"/>
                </a:lnTo>
                <a:lnTo>
                  <a:pt x="37579" y="24709"/>
                </a:lnTo>
                <a:lnTo>
                  <a:pt x="37524" y="24654"/>
                </a:lnTo>
                <a:lnTo>
                  <a:pt x="37524" y="24600"/>
                </a:lnTo>
                <a:lnTo>
                  <a:pt x="37579" y="24491"/>
                </a:lnTo>
                <a:lnTo>
                  <a:pt x="37850" y="24437"/>
                </a:lnTo>
                <a:lnTo>
                  <a:pt x="38176" y="24383"/>
                </a:lnTo>
                <a:lnTo>
                  <a:pt x="38339" y="24328"/>
                </a:lnTo>
                <a:lnTo>
                  <a:pt x="38448" y="24274"/>
                </a:lnTo>
                <a:lnTo>
                  <a:pt x="38556" y="24111"/>
                </a:lnTo>
                <a:lnTo>
                  <a:pt x="38556" y="23948"/>
                </a:lnTo>
                <a:lnTo>
                  <a:pt x="38610" y="23785"/>
                </a:lnTo>
                <a:lnTo>
                  <a:pt x="38719" y="23677"/>
                </a:lnTo>
                <a:lnTo>
                  <a:pt x="38828" y="23514"/>
                </a:lnTo>
                <a:lnTo>
                  <a:pt x="38882" y="23351"/>
                </a:lnTo>
                <a:lnTo>
                  <a:pt x="38936" y="23188"/>
                </a:lnTo>
                <a:lnTo>
                  <a:pt x="38882" y="23025"/>
                </a:lnTo>
                <a:lnTo>
                  <a:pt x="38882" y="22862"/>
                </a:lnTo>
                <a:lnTo>
                  <a:pt x="38936" y="22699"/>
                </a:lnTo>
                <a:lnTo>
                  <a:pt x="38991" y="22536"/>
                </a:lnTo>
                <a:lnTo>
                  <a:pt x="39099" y="22428"/>
                </a:lnTo>
                <a:lnTo>
                  <a:pt x="39859" y="21668"/>
                </a:lnTo>
                <a:lnTo>
                  <a:pt x="39968" y="21613"/>
                </a:lnTo>
                <a:lnTo>
                  <a:pt x="40131" y="21559"/>
                </a:lnTo>
                <a:lnTo>
                  <a:pt x="40403" y="21559"/>
                </a:lnTo>
                <a:lnTo>
                  <a:pt x="40565" y="21613"/>
                </a:lnTo>
                <a:lnTo>
                  <a:pt x="40728" y="21668"/>
                </a:lnTo>
                <a:lnTo>
                  <a:pt x="41054" y="21613"/>
                </a:lnTo>
                <a:lnTo>
                  <a:pt x="41489" y="21559"/>
                </a:lnTo>
                <a:lnTo>
                  <a:pt x="41706" y="21559"/>
                </a:lnTo>
                <a:lnTo>
                  <a:pt x="41923" y="21613"/>
                </a:lnTo>
                <a:lnTo>
                  <a:pt x="42195" y="21668"/>
                </a:lnTo>
                <a:lnTo>
                  <a:pt x="42466" y="21613"/>
                </a:lnTo>
                <a:lnTo>
                  <a:pt x="42683" y="21450"/>
                </a:lnTo>
                <a:lnTo>
                  <a:pt x="42901" y="21287"/>
                </a:lnTo>
                <a:lnTo>
                  <a:pt x="42901" y="21179"/>
                </a:lnTo>
                <a:lnTo>
                  <a:pt x="42792" y="21124"/>
                </a:lnTo>
                <a:lnTo>
                  <a:pt x="40728" y="20636"/>
                </a:lnTo>
                <a:lnTo>
                  <a:pt x="40022" y="20473"/>
                </a:lnTo>
                <a:lnTo>
                  <a:pt x="39914" y="20419"/>
                </a:lnTo>
                <a:lnTo>
                  <a:pt x="39805" y="20364"/>
                </a:lnTo>
                <a:lnTo>
                  <a:pt x="39805" y="20310"/>
                </a:lnTo>
                <a:lnTo>
                  <a:pt x="39859" y="20201"/>
                </a:lnTo>
                <a:lnTo>
                  <a:pt x="39914" y="20038"/>
                </a:lnTo>
                <a:lnTo>
                  <a:pt x="39914" y="19875"/>
                </a:lnTo>
                <a:lnTo>
                  <a:pt x="39859" y="19767"/>
                </a:lnTo>
                <a:lnTo>
                  <a:pt x="39697" y="19658"/>
                </a:lnTo>
                <a:lnTo>
                  <a:pt x="39479" y="19441"/>
                </a:lnTo>
                <a:lnTo>
                  <a:pt x="39316" y="19224"/>
                </a:lnTo>
                <a:lnTo>
                  <a:pt x="39154" y="19007"/>
                </a:lnTo>
                <a:lnTo>
                  <a:pt x="39099" y="18735"/>
                </a:lnTo>
                <a:lnTo>
                  <a:pt x="38828" y="18029"/>
                </a:lnTo>
                <a:lnTo>
                  <a:pt x="38556" y="17377"/>
                </a:lnTo>
                <a:lnTo>
                  <a:pt x="38013" y="16020"/>
                </a:lnTo>
                <a:lnTo>
                  <a:pt x="37633" y="15042"/>
                </a:lnTo>
                <a:lnTo>
                  <a:pt x="37361" y="14065"/>
                </a:lnTo>
                <a:lnTo>
                  <a:pt x="37144" y="13033"/>
                </a:lnTo>
                <a:lnTo>
                  <a:pt x="36981" y="11947"/>
                </a:lnTo>
                <a:lnTo>
                  <a:pt x="36927" y="10752"/>
                </a:lnTo>
                <a:lnTo>
                  <a:pt x="36927" y="9558"/>
                </a:lnTo>
                <a:lnTo>
                  <a:pt x="37036" y="7168"/>
                </a:lnTo>
                <a:lnTo>
                  <a:pt x="37144" y="4833"/>
                </a:lnTo>
                <a:lnTo>
                  <a:pt x="37199" y="4507"/>
                </a:lnTo>
                <a:lnTo>
                  <a:pt x="37199" y="4399"/>
                </a:lnTo>
                <a:lnTo>
                  <a:pt x="37253" y="4290"/>
                </a:lnTo>
                <a:lnTo>
                  <a:pt x="37361" y="4290"/>
                </a:lnTo>
                <a:lnTo>
                  <a:pt x="37470" y="4236"/>
                </a:lnTo>
                <a:lnTo>
                  <a:pt x="37796" y="4236"/>
                </a:lnTo>
                <a:lnTo>
                  <a:pt x="39316" y="4181"/>
                </a:lnTo>
                <a:lnTo>
                  <a:pt x="40022" y="4127"/>
                </a:lnTo>
                <a:lnTo>
                  <a:pt x="40783" y="4019"/>
                </a:lnTo>
                <a:lnTo>
                  <a:pt x="41271" y="3910"/>
                </a:lnTo>
                <a:lnTo>
                  <a:pt x="41706" y="3747"/>
                </a:lnTo>
                <a:lnTo>
                  <a:pt x="42140" y="3584"/>
                </a:lnTo>
                <a:lnTo>
                  <a:pt x="42520" y="3367"/>
                </a:lnTo>
                <a:lnTo>
                  <a:pt x="42629" y="3313"/>
                </a:lnTo>
                <a:close/>
                <a:moveTo>
                  <a:pt x="9503" y="66143"/>
                </a:moveTo>
                <a:lnTo>
                  <a:pt x="9558" y="66197"/>
                </a:lnTo>
                <a:lnTo>
                  <a:pt x="9558" y="66251"/>
                </a:lnTo>
                <a:lnTo>
                  <a:pt x="9558" y="66306"/>
                </a:lnTo>
                <a:lnTo>
                  <a:pt x="9449" y="66414"/>
                </a:lnTo>
                <a:lnTo>
                  <a:pt x="9069" y="66686"/>
                </a:lnTo>
                <a:lnTo>
                  <a:pt x="8634" y="66849"/>
                </a:lnTo>
                <a:lnTo>
                  <a:pt x="8309" y="67012"/>
                </a:lnTo>
                <a:lnTo>
                  <a:pt x="8037" y="67175"/>
                </a:lnTo>
                <a:lnTo>
                  <a:pt x="7928" y="67229"/>
                </a:lnTo>
                <a:lnTo>
                  <a:pt x="7874" y="67229"/>
                </a:lnTo>
                <a:lnTo>
                  <a:pt x="7820" y="67175"/>
                </a:lnTo>
                <a:lnTo>
                  <a:pt x="7766" y="67120"/>
                </a:lnTo>
                <a:lnTo>
                  <a:pt x="7766" y="66957"/>
                </a:lnTo>
                <a:lnTo>
                  <a:pt x="7766" y="66849"/>
                </a:lnTo>
                <a:lnTo>
                  <a:pt x="7820" y="66740"/>
                </a:lnTo>
                <a:lnTo>
                  <a:pt x="7928" y="66686"/>
                </a:lnTo>
                <a:lnTo>
                  <a:pt x="8037" y="66632"/>
                </a:lnTo>
                <a:lnTo>
                  <a:pt x="9286" y="66143"/>
                </a:lnTo>
                <a:close/>
                <a:moveTo>
                  <a:pt x="43444" y="0"/>
                </a:moveTo>
                <a:lnTo>
                  <a:pt x="43389" y="109"/>
                </a:lnTo>
                <a:lnTo>
                  <a:pt x="43335" y="217"/>
                </a:lnTo>
                <a:lnTo>
                  <a:pt x="43226" y="543"/>
                </a:lnTo>
                <a:lnTo>
                  <a:pt x="43118" y="706"/>
                </a:lnTo>
                <a:lnTo>
                  <a:pt x="43009" y="869"/>
                </a:lnTo>
                <a:lnTo>
                  <a:pt x="42575" y="1140"/>
                </a:lnTo>
                <a:lnTo>
                  <a:pt x="42140" y="1412"/>
                </a:lnTo>
                <a:lnTo>
                  <a:pt x="41706" y="1629"/>
                </a:lnTo>
                <a:lnTo>
                  <a:pt x="41217" y="1846"/>
                </a:lnTo>
                <a:lnTo>
                  <a:pt x="40511" y="2009"/>
                </a:lnTo>
                <a:lnTo>
                  <a:pt x="39751" y="2227"/>
                </a:lnTo>
                <a:lnTo>
                  <a:pt x="38285" y="2498"/>
                </a:lnTo>
                <a:lnTo>
                  <a:pt x="37959" y="2552"/>
                </a:lnTo>
                <a:lnTo>
                  <a:pt x="37633" y="2607"/>
                </a:lnTo>
                <a:lnTo>
                  <a:pt x="37307" y="2552"/>
                </a:lnTo>
                <a:lnTo>
                  <a:pt x="36981" y="2498"/>
                </a:lnTo>
                <a:lnTo>
                  <a:pt x="36656" y="2444"/>
                </a:lnTo>
                <a:lnTo>
                  <a:pt x="36384" y="2281"/>
                </a:lnTo>
                <a:lnTo>
                  <a:pt x="36112" y="2064"/>
                </a:lnTo>
                <a:lnTo>
                  <a:pt x="35841" y="1846"/>
                </a:lnTo>
                <a:lnTo>
                  <a:pt x="35732" y="1738"/>
                </a:lnTo>
                <a:lnTo>
                  <a:pt x="35569" y="1683"/>
                </a:lnTo>
                <a:lnTo>
                  <a:pt x="35407" y="1629"/>
                </a:lnTo>
                <a:lnTo>
                  <a:pt x="34972" y="1629"/>
                </a:lnTo>
                <a:lnTo>
                  <a:pt x="34809" y="1738"/>
                </a:lnTo>
                <a:lnTo>
                  <a:pt x="34755" y="1955"/>
                </a:lnTo>
                <a:lnTo>
                  <a:pt x="34809" y="2172"/>
                </a:lnTo>
                <a:lnTo>
                  <a:pt x="34918" y="2498"/>
                </a:lnTo>
                <a:lnTo>
                  <a:pt x="34972" y="2715"/>
                </a:lnTo>
                <a:lnTo>
                  <a:pt x="34918" y="2824"/>
                </a:lnTo>
                <a:lnTo>
                  <a:pt x="34809" y="3041"/>
                </a:lnTo>
                <a:lnTo>
                  <a:pt x="34809" y="3258"/>
                </a:lnTo>
                <a:lnTo>
                  <a:pt x="34863" y="3476"/>
                </a:lnTo>
                <a:lnTo>
                  <a:pt x="34918" y="3693"/>
                </a:lnTo>
                <a:lnTo>
                  <a:pt x="34972" y="3801"/>
                </a:lnTo>
                <a:lnTo>
                  <a:pt x="34918" y="3910"/>
                </a:lnTo>
                <a:lnTo>
                  <a:pt x="34863" y="3964"/>
                </a:lnTo>
                <a:lnTo>
                  <a:pt x="34755" y="4019"/>
                </a:lnTo>
                <a:lnTo>
                  <a:pt x="34646" y="4073"/>
                </a:lnTo>
                <a:lnTo>
                  <a:pt x="34538" y="4181"/>
                </a:lnTo>
                <a:lnTo>
                  <a:pt x="34538" y="4290"/>
                </a:lnTo>
                <a:lnTo>
                  <a:pt x="34646" y="4453"/>
                </a:lnTo>
                <a:lnTo>
                  <a:pt x="34755" y="4562"/>
                </a:lnTo>
                <a:lnTo>
                  <a:pt x="34755" y="4725"/>
                </a:lnTo>
                <a:lnTo>
                  <a:pt x="34701" y="4833"/>
                </a:lnTo>
                <a:lnTo>
                  <a:pt x="34592" y="4942"/>
                </a:lnTo>
                <a:lnTo>
                  <a:pt x="34429" y="5159"/>
                </a:lnTo>
                <a:lnTo>
                  <a:pt x="34320" y="5322"/>
                </a:lnTo>
                <a:lnTo>
                  <a:pt x="34375" y="5539"/>
                </a:lnTo>
                <a:lnTo>
                  <a:pt x="34538" y="5756"/>
                </a:lnTo>
                <a:lnTo>
                  <a:pt x="34592" y="5865"/>
                </a:lnTo>
                <a:lnTo>
                  <a:pt x="34646" y="6028"/>
                </a:lnTo>
                <a:lnTo>
                  <a:pt x="34592" y="6245"/>
                </a:lnTo>
                <a:lnTo>
                  <a:pt x="34483" y="6734"/>
                </a:lnTo>
                <a:lnTo>
                  <a:pt x="34429" y="7223"/>
                </a:lnTo>
                <a:lnTo>
                  <a:pt x="34429" y="7711"/>
                </a:lnTo>
                <a:lnTo>
                  <a:pt x="34320" y="8146"/>
                </a:lnTo>
                <a:lnTo>
                  <a:pt x="34320" y="8309"/>
                </a:lnTo>
                <a:lnTo>
                  <a:pt x="34375" y="8472"/>
                </a:lnTo>
                <a:lnTo>
                  <a:pt x="34483" y="8743"/>
                </a:lnTo>
                <a:lnTo>
                  <a:pt x="34592" y="9069"/>
                </a:lnTo>
                <a:lnTo>
                  <a:pt x="34646" y="9666"/>
                </a:lnTo>
                <a:lnTo>
                  <a:pt x="34863" y="10481"/>
                </a:lnTo>
                <a:lnTo>
                  <a:pt x="35026" y="11295"/>
                </a:lnTo>
                <a:lnTo>
                  <a:pt x="35135" y="11567"/>
                </a:lnTo>
                <a:lnTo>
                  <a:pt x="35189" y="11675"/>
                </a:lnTo>
                <a:lnTo>
                  <a:pt x="35189" y="11784"/>
                </a:lnTo>
                <a:lnTo>
                  <a:pt x="35135" y="11893"/>
                </a:lnTo>
                <a:lnTo>
                  <a:pt x="35026" y="11947"/>
                </a:lnTo>
                <a:lnTo>
                  <a:pt x="34755" y="12110"/>
                </a:lnTo>
                <a:lnTo>
                  <a:pt x="34701" y="12164"/>
                </a:lnTo>
                <a:lnTo>
                  <a:pt x="34809" y="12219"/>
                </a:lnTo>
                <a:lnTo>
                  <a:pt x="35081" y="12327"/>
                </a:lnTo>
                <a:lnTo>
                  <a:pt x="35244" y="12436"/>
                </a:lnTo>
                <a:lnTo>
                  <a:pt x="35298" y="12653"/>
                </a:lnTo>
                <a:lnTo>
                  <a:pt x="35352" y="12924"/>
                </a:lnTo>
                <a:lnTo>
                  <a:pt x="35407" y="13142"/>
                </a:lnTo>
                <a:lnTo>
                  <a:pt x="35515" y="13250"/>
                </a:lnTo>
                <a:lnTo>
                  <a:pt x="35624" y="13359"/>
                </a:lnTo>
                <a:lnTo>
                  <a:pt x="35569" y="13522"/>
                </a:lnTo>
                <a:lnTo>
                  <a:pt x="35461" y="13739"/>
                </a:lnTo>
                <a:lnTo>
                  <a:pt x="35407" y="13956"/>
                </a:lnTo>
                <a:lnTo>
                  <a:pt x="35461" y="14445"/>
                </a:lnTo>
                <a:lnTo>
                  <a:pt x="35515" y="14662"/>
                </a:lnTo>
                <a:lnTo>
                  <a:pt x="35624" y="14771"/>
                </a:lnTo>
                <a:lnTo>
                  <a:pt x="35732" y="14825"/>
                </a:lnTo>
                <a:lnTo>
                  <a:pt x="35787" y="14825"/>
                </a:lnTo>
                <a:lnTo>
                  <a:pt x="35841" y="14879"/>
                </a:lnTo>
                <a:lnTo>
                  <a:pt x="35841" y="15042"/>
                </a:lnTo>
                <a:lnTo>
                  <a:pt x="35841" y="15423"/>
                </a:lnTo>
                <a:lnTo>
                  <a:pt x="35841" y="15803"/>
                </a:lnTo>
                <a:lnTo>
                  <a:pt x="35950" y="16183"/>
                </a:lnTo>
                <a:lnTo>
                  <a:pt x="36112" y="16509"/>
                </a:lnTo>
                <a:lnTo>
                  <a:pt x="36221" y="16943"/>
                </a:lnTo>
                <a:lnTo>
                  <a:pt x="36221" y="17160"/>
                </a:lnTo>
                <a:lnTo>
                  <a:pt x="36221" y="17377"/>
                </a:lnTo>
                <a:lnTo>
                  <a:pt x="36167" y="17540"/>
                </a:lnTo>
                <a:lnTo>
                  <a:pt x="36167" y="17703"/>
                </a:lnTo>
                <a:lnTo>
                  <a:pt x="36221" y="17866"/>
                </a:lnTo>
                <a:lnTo>
                  <a:pt x="36330" y="18029"/>
                </a:lnTo>
                <a:lnTo>
                  <a:pt x="36710" y="18572"/>
                </a:lnTo>
                <a:lnTo>
                  <a:pt x="37090" y="19170"/>
                </a:lnTo>
                <a:lnTo>
                  <a:pt x="37470" y="19767"/>
                </a:lnTo>
                <a:lnTo>
                  <a:pt x="37850" y="20310"/>
                </a:lnTo>
                <a:lnTo>
                  <a:pt x="38013" y="20581"/>
                </a:lnTo>
                <a:lnTo>
                  <a:pt x="38067" y="20853"/>
                </a:lnTo>
                <a:lnTo>
                  <a:pt x="38067" y="21179"/>
                </a:lnTo>
                <a:lnTo>
                  <a:pt x="38067" y="21505"/>
                </a:lnTo>
                <a:lnTo>
                  <a:pt x="37959" y="21830"/>
                </a:lnTo>
                <a:lnTo>
                  <a:pt x="37850" y="22102"/>
                </a:lnTo>
                <a:lnTo>
                  <a:pt x="37633" y="22319"/>
                </a:lnTo>
                <a:lnTo>
                  <a:pt x="37416" y="22482"/>
                </a:lnTo>
                <a:lnTo>
                  <a:pt x="37090" y="22699"/>
                </a:lnTo>
                <a:lnTo>
                  <a:pt x="36873" y="22971"/>
                </a:lnTo>
                <a:lnTo>
                  <a:pt x="36656" y="23297"/>
                </a:lnTo>
                <a:lnTo>
                  <a:pt x="36493" y="23677"/>
                </a:lnTo>
                <a:lnTo>
                  <a:pt x="36493" y="23785"/>
                </a:lnTo>
                <a:lnTo>
                  <a:pt x="36493" y="23840"/>
                </a:lnTo>
                <a:lnTo>
                  <a:pt x="36547" y="23894"/>
                </a:lnTo>
                <a:lnTo>
                  <a:pt x="36601" y="23948"/>
                </a:lnTo>
                <a:lnTo>
                  <a:pt x="36656" y="24003"/>
                </a:lnTo>
                <a:lnTo>
                  <a:pt x="36547" y="24166"/>
                </a:lnTo>
                <a:lnTo>
                  <a:pt x="35569" y="25415"/>
                </a:lnTo>
                <a:lnTo>
                  <a:pt x="34646" y="26718"/>
                </a:lnTo>
                <a:lnTo>
                  <a:pt x="34375" y="27152"/>
                </a:lnTo>
                <a:lnTo>
                  <a:pt x="34212" y="27424"/>
                </a:lnTo>
                <a:lnTo>
                  <a:pt x="34049" y="27587"/>
                </a:lnTo>
                <a:lnTo>
                  <a:pt x="33777" y="27858"/>
                </a:lnTo>
                <a:lnTo>
                  <a:pt x="33723" y="27967"/>
                </a:lnTo>
                <a:lnTo>
                  <a:pt x="33669" y="28184"/>
                </a:lnTo>
                <a:lnTo>
                  <a:pt x="33614" y="28293"/>
                </a:lnTo>
                <a:lnTo>
                  <a:pt x="33506" y="28401"/>
                </a:lnTo>
                <a:lnTo>
                  <a:pt x="33289" y="28564"/>
                </a:lnTo>
                <a:lnTo>
                  <a:pt x="33017" y="28781"/>
                </a:lnTo>
                <a:lnTo>
                  <a:pt x="32691" y="29270"/>
                </a:lnTo>
                <a:lnTo>
                  <a:pt x="32203" y="30030"/>
                </a:lnTo>
                <a:lnTo>
                  <a:pt x="31931" y="30411"/>
                </a:lnTo>
                <a:lnTo>
                  <a:pt x="31768" y="30791"/>
                </a:lnTo>
                <a:lnTo>
                  <a:pt x="31659" y="31008"/>
                </a:lnTo>
                <a:lnTo>
                  <a:pt x="31497" y="31171"/>
                </a:lnTo>
                <a:lnTo>
                  <a:pt x="31334" y="31334"/>
                </a:lnTo>
                <a:lnTo>
                  <a:pt x="31116" y="31388"/>
                </a:lnTo>
                <a:lnTo>
                  <a:pt x="30899" y="31442"/>
                </a:lnTo>
                <a:lnTo>
                  <a:pt x="30736" y="31497"/>
                </a:lnTo>
                <a:lnTo>
                  <a:pt x="30628" y="31605"/>
                </a:lnTo>
                <a:lnTo>
                  <a:pt x="30519" y="31768"/>
                </a:lnTo>
                <a:lnTo>
                  <a:pt x="30139" y="32365"/>
                </a:lnTo>
                <a:lnTo>
                  <a:pt x="29705" y="32963"/>
                </a:lnTo>
                <a:lnTo>
                  <a:pt x="29216" y="33452"/>
                </a:lnTo>
                <a:lnTo>
                  <a:pt x="28673" y="33886"/>
                </a:lnTo>
                <a:lnTo>
                  <a:pt x="28401" y="34158"/>
                </a:lnTo>
                <a:lnTo>
                  <a:pt x="28184" y="34375"/>
                </a:lnTo>
                <a:lnTo>
                  <a:pt x="28021" y="34701"/>
                </a:lnTo>
                <a:lnTo>
                  <a:pt x="27858" y="35026"/>
                </a:lnTo>
                <a:lnTo>
                  <a:pt x="27804" y="35244"/>
                </a:lnTo>
                <a:lnTo>
                  <a:pt x="27641" y="35407"/>
                </a:lnTo>
                <a:lnTo>
                  <a:pt x="27532" y="35569"/>
                </a:lnTo>
                <a:lnTo>
                  <a:pt x="27478" y="35732"/>
                </a:lnTo>
                <a:lnTo>
                  <a:pt x="27532" y="35841"/>
                </a:lnTo>
                <a:lnTo>
                  <a:pt x="27750" y="36004"/>
                </a:lnTo>
                <a:lnTo>
                  <a:pt x="27532" y="36058"/>
                </a:lnTo>
                <a:lnTo>
                  <a:pt x="27315" y="36167"/>
                </a:lnTo>
                <a:lnTo>
                  <a:pt x="27152" y="36275"/>
                </a:lnTo>
                <a:lnTo>
                  <a:pt x="27044" y="36384"/>
                </a:lnTo>
                <a:lnTo>
                  <a:pt x="26935" y="36547"/>
                </a:lnTo>
                <a:lnTo>
                  <a:pt x="26881" y="36710"/>
                </a:lnTo>
                <a:lnTo>
                  <a:pt x="26826" y="37090"/>
                </a:lnTo>
                <a:lnTo>
                  <a:pt x="26772" y="37253"/>
                </a:lnTo>
                <a:lnTo>
                  <a:pt x="26609" y="37307"/>
                </a:lnTo>
                <a:lnTo>
                  <a:pt x="26392" y="37361"/>
                </a:lnTo>
                <a:lnTo>
                  <a:pt x="26120" y="37416"/>
                </a:lnTo>
                <a:lnTo>
                  <a:pt x="25958" y="37524"/>
                </a:lnTo>
                <a:lnTo>
                  <a:pt x="25632" y="37524"/>
                </a:lnTo>
                <a:lnTo>
                  <a:pt x="25469" y="37470"/>
                </a:lnTo>
                <a:lnTo>
                  <a:pt x="25197" y="37470"/>
                </a:lnTo>
                <a:lnTo>
                  <a:pt x="24980" y="37524"/>
                </a:lnTo>
                <a:lnTo>
                  <a:pt x="24763" y="37742"/>
                </a:lnTo>
                <a:lnTo>
                  <a:pt x="24709" y="38013"/>
                </a:lnTo>
                <a:lnTo>
                  <a:pt x="24654" y="38230"/>
                </a:lnTo>
                <a:lnTo>
                  <a:pt x="24654" y="38285"/>
                </a:lnTo>
                <a:lnTo>
                  <a:pt x="24546" y="38393"/>
                </a:lnTo>
                <a:lnTo>
                  <a:pt x="23840" y="38828"/>
                </a:lnTo>
                <a:lnTo>
                  <a:pt x="23514" y="39045"/>
                </a:lnTo>
                <a:lnTo>
                  <a:pt x="23134" y="39262"/>
                </a:lnTo>
                <a:lnTo>
                  <a:pt x="22971" y="39316"/>
                </a:lnTo>
                <a:lnTo>
                  <a:pt x="22916" y="39371"/>
                </a:lnTo>
                <a:lnTo>
                  <a:pt x="22862" y="39425"/>
                </a:lnTo>
                <a:lnTo>
                  <a:pt x="22862" y="39588"/>
                </a:lnTo>
                <a:lnTo>
                  <a:pt x="22862" y="39697"/>
                </a:lnTo>
                <a:lnTo>
                  <a:pt x="22862" y="39805"/>
                </a:lnTo>
                <a:lnTo>
                  <a:pt x="22754" y="39859"/>
                </a:lnTo>
                <a:lnTo>
                  <a:pt x="22645" y="39914"/>
                </a:lnTo>
                <a:lnTo>
                  <a:pt x="22211" y="40131"/>
                </a:lnTo>
                <a:lnTo>
                  <a:pt x="21993" y="40240"/>
                </a:lnTo>
                <a:lnTo>
                  <a:pt x="21885" y="40457"/>
                </a:lnTo>
                <a:lnTo>
                  <a:pt x="21613" y="40783"/>
                </a:lnTo>
                <a:lnTo>
                  <a:pt x="21287" y="41054"/>
                </a:lnTo>
                <a:lnTo>
                  <a:pt x="20636" y="41543"/>
                </a:lnTo>
                <a:lnTo>
                  <a:pt x="20038" y="41923"/>
                </a:lnTo>
                <a:lnTo>
                  <a:pt x="19713" y="42032"/>
                </a:lnTo>
                <a:lnTo>
                  <a:pt x="19332" y="42086"/>
                </a:lnTo>
                <a:lnTo>
                  <a:pt x="18952" y="42140"/>
                </a:lnTo>
                <a:lnTo>
                  <a:pt x="18735" y="42140"/>
                </a:lnTo>
                <a:lnTo>
                  <a:pt x="18572" y="41977"/>
                </a:lnTo>
                <a:lnTo>
                  <a:pt x="18464" y="41977"/>
                </a:lnTo>
                <a:lnTo>
                  <a:pt x="18409" y="42086"/>
                </a:lnTo>
                <a:lnTo>
                  <a:pt x="18246" y="42195"/>
                </a:lnTo>
                <a:lnTo>
                  <a:pt x="18138" y="42249"/>
                </a:lnTo>
                <a:lnTo>
                  <a:pt x="17975" y="42303"/>
                </a:lnTo>
                <a:lnTo>
                  <a:pt x="17758" y="42303"/>
                </a:lnTo>
                <a:lnTo>
                  <a:pt x="17540" y="42140"/>
                </a:lnTo>
                <a:lnTo>
                  <a:pt x="17323" y="41977"/>
                </a:lnTo>
                <a:lnTo>
                  <a:pt x="17160" y="41814"/>
                </a:lnTo>
                <a:lnTo>
                  <a:pt x="16943" y="41706"/>
                </a:lnTo>
                <a:lnTo>
                  <a:pt x="16671" y="41652"/>
                </a:lnTo>
                <a:lnTo>
                  <a:pt x="16454" y="41597"/>
                </a:lnTo>
                <a:lnTo>
                  <a:pt x="16020" y="41597"/>
                </a:lnTo>
                <a:lnTo>
                  <a:pt x="15585" y="41434"/>
                </a:lnTo>
                <a:lnTo>
                  <a:pt x="15205" y="41271"/>
                </a:lnTo>
                <a:lnTo>
                  <a:pt x="14771" y="41163"/>
                </a:lnTo>
                <a:lnTo>
                  <a:pt x="13956" y="41000"/>
                </a:lnTo>
                <a:lnTo>
                  <a:pt x="13739" y="41000"/>
                </a:lnTo>
                <a:lnTo>
                  <a:pt x="13522" y="41054"/>
                </a:lnTo>
                <a:lnTo>
                  <a:pt x="13250" y="41163"/>
                </a:lnTo>
                <a:lnTo>
                  <a:pt x="12979" y="41217"/>
                </a:lnTo>
                <a:lnTo>
                  <a:pt x="12436" y="41380"/>
                </a:lnTo>
                <a:lnTo>
                  <a:pt x="12001" y="41489"/>
                </a:lnTo>
                <a:lnTo>
                  <a:pt x="11784" y="41543"/>
                </a:lnTo>
                <a:lnTo>
                  <a:pt x="11621" y="41706"/>
                </a:lnTo>
                <a:lnTo>
                  <a:pt x="11295" y="42086"/>
                </a:lnTo>
                <a:lnTo>
                  <a:pt x="10915" y="42358"/>
                </a:lnTo>
                <a:lnTo>
                  <a:pt x="10372" y="42683"/>
                </a:lnTo>
                <a:lnTo>
                  <a:pt x="9883" y="43009"/>
                </a:lnTo>
                <a:lnTo>
                  <a:pt x="9666" y="43172"/>
                </a:lnTo>
                <a:lnTo>
                  <a:pt x="9503" y="43226"/>
                </a:lnTo>
                <a:lnTo>
                  <a:pt x="9286" y="43226"/>
                </a:lnTo>
                <a:lnTo>
                  <a:pt x="9015" y="43172"/>
                </a:lnTo>
                <a:lnTo>
                  <a:pt x="9123" y="43118"/>
                </a:lnTo>
                <a:lnTo>
                  <a:pt x="10969" y="41923"/>
                </a:lnTo>
                <a:lnTo>
                  <a:pt x="11078" y="41923"/>
                </a:lnTo>
                <a:lnTo>
                  <a:pt x="11078" y="41869"/>
                </a:lnTo>
                <a:lnTo>
                  <a:pt x="11078" y="41814"/>
                </a:lnTo>
                <a:lnTo>
                  <a:pt x="11024" y="41760"/>
                </a:lnTo>
                <a:lnTo>
                  <a:pt x="10209" y="41760"/>
                </a:lnTo>
                <a:lnTo>
                  <a:pt x="9720" y="41869"/>
                </a:lnTo>
                <a:lnTo>
                  <a:pt x="9286" y="42032"/>
                </a:lnTo>
                <a:lnTo>
                  <a:pt x="8906" y="42303"/>
                </a:lnTo>
                <a:lnTo>
                  <a:pt x="8526" y="42683"/>
                </a:lnTo>
                <a:lnTo>
                  <a:pt x="8526" y="42683"/>
                </a:lnTo>
                <a:lnTo>
                  <a:pt x="9395" y="42520"/>
                </a:lnTo>
                <a:lnTo>
                  <a:pt x="8634" y="43226"/>
                </a:lnTo>
                <a:lnTo>
                  <a:pt x="7928" y="43878"/>
                </a:lnTo>
                <a:lnTo>
                  <a:pt x="7820" y="43987"/>
                </a:lnTo>
                <a:lnTo>
                  <a:pt x="7657" y="43987"/>
                </a:lnTo>
                <a:lnTo>
                  <a:pt x="7603" y="43878"/>
                </a:lnTo>
                <a:lnTo>
                  <a:pt x="7603" y="43769"/>
                </a:lnTo>
                <a:lnTo>
                  <a:pt x="7657" y="43607"/>
                </a:lnTo>
                <a:lnTo>
                  <a:pt x="7820" y="43444"/>
                </a:lnTo>
                <a:lnTo>
                  <a:pt x="7983" y="43226"/>
                </a:lnTo>
                <a:lnTo>
                  <a:pt x="7114" y="43715"/>
                </a:lnTo>
                <a:lnTo>
                  <a:pt x="6734" y="43987"/>
                </a:lnTo>
                <a:lnTo>
                  <a:pt x="6408" y="44312"/>
                </a:lnTo>
                <a:lnTo>
                  <a:pt x="6028" y="44638"/>
                </a:lnTo>
                <a:lnTo>
                  <a:pt x="5756" y="45018"/>
                </a:lnTo>
                <a:lnTo>
                  <a:pt x="5430" y="45399"/>
                </a:lnTo>
                <a:lnTo>
                  <a:pt x="5213" y="45833"/>
                </a:lnTo>
                <a:lnTo>
                  <a:pt x="6408" y="45561"/>
                </a:lnTo>
                <a:lnTo>
                  <a:pt x="6517" y="45507"/>
                </a:lnTo>
                <a:lnTo>
                  <a:pt x="6571" y="45561"/>
                </a:lnTo>
                <a:lnTo>
                  <a:pt x="6625" y="45561"/>
                </a:lnTo>
                <a:lnTo>
                  <a:pt x="6625" y="45670"/>
                </a:lnTo>
                <a:lnTo>
                  <a:pt x="6571" y="45670"/>
                </a:lnTo>
                <a:lnTo>
                  <a:pt x="6462" y="45779"/>
                </a:lnTo>
                <a:lnTo>
                  <a:pt x="5485" y="46376"/>
                </a:lnTo>
                <a:lnTo>
                  <a:pt x="5376" y="46485"/>
                </a:lnTo>
                <a:lnTo>
                  <a:pt x="5322" y="46593"/>
                </a:lnTo>
                <a:lnTo>
                  <a:pt x="5322" y="46648"/>
                </a:lnTo>
                <a:lnTo>
                  <a:pt x="5376" y="46810"/>
                </a:lnTo>
                <a:lnTo>
                  <a:pt x="5376" y="46919"/>
                </a:lnTo>
                <a:lnTo>
                  <a:pt x="5322" y="47028"/>
                </a:lnTo>
                <a:lnTo>
                  <a:pt x="5159" y="47082"/>
                </a:lnTo>
                <a:lnTo>
                  <a:pt x="5050" y="47082"/>
                </a:lnTo>
                <a:lnTo>
                  <a:pt x="4996" y="47191"/>
                </a:lnTo>
                <a:lnTo>
                  <a:pt x="4887" y="47245"/>
                </a:lnTo>
                <a:lnTo>
                  <a:pt x="4833" y="47299"/>
                </a:lnTo>
                <a:lnTo>
                  <a:pt x="4724" y="47299"/>
                </a:lnTo>
                <a:lnTo>
                  <a:pt x="4670" y="47354"/>
                </a:lnTo>
                <a:lnTo>
                  <a:pt x="4670" y="47408"/>
                </a:lnTo>
                <a:lnTo>
                  <a:pt x="4670" y="47516"/>
                </a:lnTo>
                <a:lnTo>
                  <a:pt x="4724" y="47625"/>
                </a:lnTo>
                <a:lnTo>
                  <a:pt x="4724" y="47734"/>
                </a:lnTo>
                <a:lnTo>
                  <a:pt x="4670" y="47842"/>
                </a:lnTo>
                <a:lnTo>
                  <a:pt x="4562" y="47897"/>
                </a:lnTo>
                <a:lnTo>
                  <a:pt x="4453" y="48005"/>
                </a:lnTo>
                <a:lnTo>
                  <a:pt x="4399" y="48168"/>
                </a:lnTo>
                <a:lnTo>
                  <a:pt x="4290" y="48494"/>
                </a:lnTo>
                <a:lnTo>
                  <a:pt x="4236" y="48603"/>
                </a:lnTo>
                <a:lnTo>
                  <a:pt x="4236" y="48711"/>
                </a:lnTo>
                <a:lnTo>
                  <a:pt x="4127" y="48711"/>
                </a:lnTo>
                <a:lnTo>
                  <a:pt x="4073" y="48657"/>
                </a:lnTo>
                <a:lnTo>
                  <a:pt x="4019" y="48494"/>
                </a:lnTo>
                <a:lnTo>
                  <a:pt x="3964" y="48385"/>
                </a:lnTo>
                <a:lnTo>
                  <a:pt x="3856" y="48277"/>
                </a:lnTo>
                <a:lnTo>
                  <a:pt x="3638" y="49146"/>
                </a:lnTo>
                <a:lnTo>
                  <a:pt x="3638" y="49200"/>
                </a:lnTo>
                <a:lnTo>
                  <a:pt x="3693" y="49254"/>
                </a:lnTo>
                <a:lnTo>
                  <a:pt x="3801" y="49363"/>
                </a:lnTo>
                <a:lnTo>
                  <a:pt x="4073" y="49471"/>
                </a:lnTo>
                <a:lnTo>
                  <a:pt x="4344" y="49634"/>
                </a:lnTo>
                <a:lnTo>
                  <a:pt x="4181" y="49689"/>
                </a:lnTo>
                <a:lnTo>
                  <a:pt x="3964" y="49852"/>
                </a:lnTo>
                <a:lnTo>
                  <a:pt x="3801" y="49906"/>
                </a:lnTo>
                <a:lnTo>
                  <a:pt x="3475" y="49906"/>
                </a:lnTo>
                <a:lnTo>
                  <a:pt x="3421" y="49960"/>
                </a:lnTo>
                <a:lnTo>
                  <a:pt x="3367" y="50014"/>
                </a:lnTo>
                <a:lnTo>
                  <a:pt x="3313" y="50123"/>
                </a:lnTo>
                <a:lnTo>
                  <a:pt x="3313" y="50232"/>
                </a:lnTo>
                <a:lnTo>
                  <a:pt x="3367" y="50286"/>
                </a:lnTo>
                <a:lnTo>
                  <a:pt x="3421" y="50286"/>
                </a:lnTo>
                <a:lnTo>
                  <a:pt x="3530" y="50340"/>
                </a:lnTo>
                <a:lnTo>
                  <a:pt x="3747" y="50395"/>
                </a:lnTo>
                <a:lnTo>
                  <a:pt x="3964" y="50395"/>
                </a:lnTo>
                <a:lnTo>
                  <a:pt x="4019" y="50449"/>
                </a:lnTo>
                <a:lnTo>
                  <a:pt x="4019" y="50503"/>
                </a:lnTo>
                <a:lnTo>
                  <a:pt x="3964" y="50557"/>
                </a:lnTo>
                <a:lnTo>
                  <a:pt x="3856" y="50666"/>
                </a:lnTo>
                <a:lnTo>
                  <a:pt x="3313" y="51263"/>
                </a:lnTo>
                <a:lnTo>
                  <a:pt x="3095" y="51589"/>
                </a:lnTo>
                <a:lnTo>
                  <a:pt x="2878" y="51969"/>
                </a:lnTo>
                <a:lnTo>
                  <a:pt x="2715" y="52404"/>
                </a:lnTo>
                <a:lnTo>
                  <a:pt x="2607" y="52784"/>
                </a:lnTo>
                <a:lnTo>
                  <a:pt x="2389" y="53653"/>
                </a:lnTo>
                <a:lnTo>
                  <a:pt x="2281" y="53870"/>
                </a:lnTo>
                <a:lnTo>
                  <a:pt x="2226" y="53979"/>
                </a:lnTo>
                <a:lnTo>
                  <a:pt x="2118" y="54033"/>
                </a:lnTo>
                <a:lnTo>
                  <a:pt x="1901" y="54196"/>
                </a:lnTo>
                <a:lnTo>
                  <a:pt x="1846" y="54304"/>
                </a:lnTo>
                <a:lnTo>
                  <a:pt x="1792" y="54413"/>
                </a:lnTo>
                <a:lnTo>
                  <a:pt x="1846" y="54576"/>
                </a:lnTo>
                <a:lnTo>
                  <a:pt x="1792" y="54739"/>
                </a:lnTo>
                <a:lnTo>
                  <a:pt x="1683" y="54956"/>
                </a:lnTo>
                <a:lnTo>
                  <a:pt x="1629" y="55065"/>
                </a:lnTo>
                <a:lnTo>
                  <a:pt x="1629" y="55119"/>
                </a:lnTo>
                <a:lnTo>
                  <a:pt x="1792" y="55173"/>
                </a:lnTo>
                <a:lnTo>
                  <a:pt x="2281" y="55228"/>
                </a:lnTo>
                <a:lnTo>
                  <a:pt x="2389" y="55228"/>
                </a:lnTo>
                <a:lnTo>
                  <a:pt x="2389" y="55282"/>
                </a:lnTo>
                <a:lnTo>
                  <a:pt x="2335" y="55825"/>
                </a:lnTo>
                <a:lnTo>
                  <a:pt x="2226" y="56042"/>
                </a:lnTo>
                <a:lnTo>
                  <a:pt x="2118" y="56259"/>
                </a:lnTo>
                <a:lnTo>
                  <a:pt x="1955" y="56368"/>
                </a:lnTo>
                <a:lnTo>
                  <a:pt x="1901" y="56368"/>
                </a:lnTo>
                <a:lnTo>
                  <a:pt x="1846" y="56259"/>
                </a:lnTo>
                <a:lnTo>
                  <a:pt x="1792" y="56205"/>
                </a:lnTo>
                <a:lnTo>
                  <a:pt x="1792" y="56151"/>
                </a:lnTo>
                <a:lnTo>
                  <a:pt x="1738" y="56205"/>
                </a:lnTo>
                <a:lnTo>
                  <a:pt x="1521" y="56368"/>
                </a:lnTo>
                <a:lnTo>
                  <a:pt x="1412" y="56422"/>
                </a:lnTo>
                <a:lnTo>
                  <a:pt x="1358" y="56531"/>
                </a:lnTo>
                <a:lnTo>
                  <a:pt x="977" y="57508"/>
                </a:lnTo>
                <a:lnTo>
                  <a:pt x="815" y="58051"/>
                </a:lnTo>
                <a:lnTo>
                  <a:pt x="706" y="58540"/>
                </a:lnTo>
                <a:lnTo>
                  <a:pt x="543" y="59844"/>
                </a:lnTo>
                <a:lnTo>
                  <a:pt x="434" y="61147"/>
                </a:lnTo>
                <a:lnTo>
                  <a:pt x="434" y="61473"/>
                </a:lnTo>
                <a:lnTo>
                  <a:pt x="380" y="61798"/>
                </a:lnTo>
                <a:lnTo>
                  <a:pt x="272" y="62124"/>
                </a:lnTo>
                <a:lnTo>
                  <a:pt x="54" y="62450"/>
                </a:lnTo>
                <a:lnTo>
                  <a:pt x="0" y="62559"/>
                </a:lnTo>
                <a:lnTo>
                  <a:pt x="54" y="62667"/>
                </a:lnTo>
                <a:lnTo>
                  <a:pt x="380" y="63428"/>
                </a:lnTo>
                <a:lnTo>
                  <a:pt x="760" y="64188"/>
                </a:lnTo>
                <a:lnTo>
                  <a:pt x="1140" y="64894"/>
                </a:lnTo>
                <a:lnTo>
                  <a:pt x="1629" y="65545"/>
                </a:lnTo>
                <a:lnTo>
                  <a:pt x="2172" y="66197"/>
                </a:lnTo>
                <a:lnTo>
                  <a:pt x="2607" y="66632"/>
                </a:lnTo>
                <a:lnTo>
                  <a:pt x="3095" y="66957"/>
                </a:lnTo>
                <a:lnTo>
                  <a:pt x="3693" y="67229"/>
                </a:lnTo>
                <a:lnTo>
                  <a:pt x="3964" y="67338"/>
                </a:lnTo>
                <a:lnTo>
                  <a:pt x="4290" y="67338"/>
                </a:lnTo>
                <a:lnTo>
                  <a:pt x="5268" y="67500"/>
                </a:lnTo>
                <a:lnTo>
                  <a:pt x="6191" y="67609"/>
                </a:lnTo>
                <a:lnTo>
                  <a:pt x="6299" y="67663"/>
                </a:lnTo>
                <a:lnTo>
                  <a:pt x="6354" y="67663"/>
                </a:lnTo>
                <a:lnTo>
                  <a:pt x="6354" y="67772"/>
                </a:lnTo>
                <a:lnTo>
                  <a:pt x="6299" y="67989"/>
                </a:lnTo>
                <a:lnTo>
                  <a:pt x="6245" y="68261"/>
                </a:lnTo>
                <a:lnTo>
                  <a:pt x="6082" y="68424"/>
                </a:lnTo>
                <a:lnTo>
                  <a:pt x="5973" y="68478"/>
                </a:lnTo>
                <a:lnTo>
                  <a:pt x="5865" y="68532"/>
                </a:lnTo>
                <a:lnTo>
                  <a:pt x="5811" y="68587"/>
                </a:lnTo>
                <a:lnTo>
                  <a:pt x="5811" y="68641"/>
                </a:lnTo>
                <a:lnTo>
                  <a:pt x="6028" y="68804"/>
                </a:lnTo>
                <a:lnTo>
                  <a:pt x="6354" y="68804"/>
                </a:lnTo>
                <a:lnTo>
                  <a:pt x="6517" y="68749"/>
                </a:lnTo>
                <a:lnTo>
                  <a:pt x="7168" y="68641"/>
                </a:lnTo>
                <a:lnTo>
                  <a:pt x="7874" y="68641"/>
                </a:lnTo>
                <a:lnTo>
                  <a:pt x="8037" y="68695"/>
                </a:lnTo>
                <a:lnTo>
                  <a:pt x="8146" y="68804"/>
                </a:lnTo>
                <a:lnTo>
                  <a:pt x="8417" y="68804"/>
                </a:lnTo>
                <a:lnTo>
                  <a:pt x="8471" y="68695"/>
                </a:lnTo>
                <a:lnTo>
                  <a:pt x="8580" y="68587"/>
                </a:lnTo>
                <a:lnTo>
                  <a:pt x="8797" y="68478"/>
                </a:lnTo>
                <a:lnTo>
                  <a:pt x="9232" y="68206"/>
                </a:lnTo>
                <a:lnTo>
                  <a:pt x="9395" y="68098"/>
                </a:lnTo>
                <a:lnTo>
                  <a:pt x="9612" y="67935"/>
                </a:lnTo>
                <a:lnTo>
                  <a:pt x="9720" y="67772"/>
                </a:lnTo>
                <a:lnTo>
                  <a:pt x="9883" y="67663"/>
                </a:lnTo>
                <a:lnTo>
                  <a:pt x="10101" y="67555"/>
                </a:lnTo>
                <a:lnTo>
                  <a:pt x="10318" y="67555"/>
                </a:lnTo>
                <a:lnTo>
                  <a:pt x="10426" y="67500"/>
                </a:lnTo>
                <a:lnTo>
                  <a:pt x="10535" y="67446"/>
                </a:lnTo>
                <a:lnTo>
                  <a:pt x="10698" y="67338"/>
                </a:lnTo>
                <a:lnTo>
                  <a:pt x="10861" y="67229"/>
                </a:lnTo>
                <a:lnTo>
                  <a:pt x="11132" y="67012"/>
                </a:lnTo>
                <a:lnTo>
                  <a:pt x="11241" y="66903"/>
                </a:lnTo>
                <a:lnTo>
                  <a:pt x="11295" y="66795"/>
                </a:lnTo>
                <a:lnTo>
                  <a:pt x="11295" y="66686"/>
                </a:lnTo>
                <a:lnTo>
                  <a:pt x="11295" y="66577"/>
                </a:lnTo>
                <a:lnTo>
                  <a:pt x="11295" y="66306"/>
                </a:lnTo>
                <a:lnTo>
                  <a:pt x="11295" y="66034"/>
                </a:lnTo>
                <a:lnTo>
                  <a:pt x="11350" y="65817"/>
                </a:lnTo>
                <a:lnTo>
                  <a:pt x="11404" y="65600"/>
                </a:lnTo>
                <a:lnTo>
                  <a:pt x="11350" y="65328"/>
                </a:lnTo>
                <a:lnTo>
                  <a:pt x="11241" y="65111"/>
                </a:lnTo>
                <a:lnTo>
                  <a:pt x="11024" y="64568"/>
                </a:lnTo>
                <a:lnTo>
                  <a:pt x="10915" y="63971"/>
                </a:lnTo>
                <a:lnTo>
                  <a:pt x="10861" y="63753"/>
                </a:lnTo>
                <a:lnTo>
                  <a:pt x="10861" y="63699"/>
                </a:lnTo>
                <a:lnTo>
                  <a:pt x="10861" y="63591"/>
                </a:lnTo>
                <a:lnTo>
                  <a:pt x="11024" y="63373"/>
                </a:lnTo>
                <a:lnTo>
                  <a:pt x="11078" y="63102"/>
                </a:lnTo>
                <a:lnTo>
                  <a:pt x="11078" y="62559"/>
                </a:lnTo>
                <a:lnTo>
                  <a:pt x="11078" y="62287"/>
                </a:lnTo>
                <a:lnTo>
                  <a:pt x="11132" y="62179"/>
                </a:lnTo>
                <a:lnTo>
                  <a:pt x="11187" y="62070"/>
                </a:lnTo>
                <a:lnTo>
                  <a:pt x="11350" y="61853"/>
                </a:lnTo>
                <a:lnTo>
                  <a:pt x="11404" y="61636"/>
                </a:lnTo>
                <a:lnTo>
                  <a:pt x="11513" y="61147"/>
                </a:lnTo>
                <a:lnTo>
                  <a:pt x="11621" y="60712"/>
                </a:lnTo>
                <a:lnTo>
                  <a:pt x="11784" y="60332"/>
                </a:lnTo>
                <a:lnTo>
                  <a:pt x="12164" y="59572"/>
                </a:lnTo>
                <a:lnTo>
                  <a:pt x="12979" y="58051"/>
                </a:lnTo>
                <a:lnTo>
                  <a:pt x="13087" y="57943"/>
                </a:lnTo>
                <a:lnTo>
                  <a:pt x="13142" y="57889"/>
                </a:lnTo>
                <a:lnTo>
                  <a:pt x="13522" y="57889"/>
                </a:lnTo>
                <a:lnTo>
                  <a:pt x="13739" y="57780"/>
                </a:lnTo>
                <a:lnTo>
                  <a:pt x="14011" y="57617"/>
                </a:lnTo>
                <a:lnTo>
                  <a:pt x="14119" y="57563"/>
                </a:lnTo>
                <a:lnTo>
                  <a:pt x="14119" y="57508"/>
                </a:lnTo>
                <a:lnTo>
                  <a:pt x="14065" y="57454"/>
                </a:lnTo>
                <a:lnTo>
                  <a:pt x="13576" y="57454"/>
                </a:lnTo>
                <a:lnTo>
                  <a:pt x="13468" y="57400"/>
                </a:lnTo>
                <a:lnTo>
                  <a:pt x="13468" y="57346"/>
                </a:lnTo>
                <a:lnTo>
                  <a:pt x="13522" y="57291"/>
                </a:lnTo>
                <a:lnTo>
                  <a:pt x="13576" y="57183"/>
                </a:lnTo>
                <a:lnTo>
                  <a:pt x="14717" y="56422"/>
                </a:lnTo>
                <a:lnTo>
                  <a:pt x="14825" y="56368"/>
                </a:lnTo>
                <a:lnTo>
                  <a:pt x="14934" y="56368"/>
                </a:lnTo>
                <a:lnTo>
                  <a:pt x="15260" y="56477"/>
                </a:lnTo>
                <a:lnTo>
                  <a:pt x="15531" y="56585"/>
                </a:lnTo>
                <a:lnTo>
                  <a:pt x="15803" y="56802"/>
                </a:lnTo>
                <a:lnTo>
                  <a:pt x="15857" y="56911"/>
                </a:lnTo>
                <a:lnTo>
                  <a:pt x="15966" y="57074"/>
                </a:lnTo>
                <a:lnTo>
                  <a:pt x="16183" y="57780"/>
                </a:lnTo>
                <a:lnTo>
                  <a:pt x="16454" y="58432"/>
                </a:lnTo>
                <a:lnTo>
                  <a:pt x="16563" y="58757"/>
                </a:lnTo>
                <a:lnTo>
                  <a:pt x="16671" y="59029"/>
                </a:lnTo>
                <a:lnTo>
                  <a:pt x="16834" y="59246"/>
                </a:lnTo>
                <a:lnTo>
                  <a:pt x="17052" y="59463"/>
                </a:lnTo>
                <a:lnTo>
                  <a:pt x="17866" y="60332"/>
                </a:lnTo>
                <a:lnTo>
                  <a:pt x="18029" y="60495"/>
                </a:lnTo>
                <a:lnTo>
                  <a:pt x="18029" y="60658"/>
                </a:lnTo>
                <a:lnTo>
                  <a:pt x="17975" y="60767"/>
                </a:lnTo>
                <a:lnTo>
                  <a:pt x="17812" y="60875"/>
                </a:lnTo>
                <a:lnTo>
                  <a:pt x="17758" y="60930"/>
                </a:lnTo>
                <a:lnTo>
                  <a:pt x="17703" y="60984"/>
                </a:lnTo>
                <a:lnTo>
                  <a:pt x="17758" y="61038"/>
                </a:lnTo>
                <a:lnTo>
                  <a:pt x="17812" y="61093"/>
                </a:lnTo>
                <a:lnTo>
                  <a:pt x="18029" y="61255"/>
                </a:lnTo>
                <a:lnTo>
                  <a:pt x="18301" y="61418"/>
                </a:lnTo>
                <a:lnTo>
                  <a:pt x="19495" y="62016"/>
                </a:lnTo>
                <a:lnTo>
                  <a:pt x="20744" y="62667"/>
                </a:lnTo>
                <a:lnTo>
                  <a:pt x="21450" y="62993"/>
                </a:lnTo>
                <a:lnTo>
                  <a:pt x="21776" y="63102"/>
                </a:lnTo>
                <a:lnTo>
                  <a:pt x="22156" y="63156"/>
                </a:lnTo>
                <a:lnTo>
                  <a:pt x="22265" y="63210"/>
                </a:lnTo>
                <a:lnTo>
                  <a:pt x="22319" y="63265"/>
                </a:lnTo>
                <a:lnTo>
                  <a:pt x="22482" y="63482"/>
                </a:lnTo>
                <a:lnTo>
                  <a:pt x="22699" y="63645"/>
                </a:lnTo>
                <a:lnTo>
                  <a:pt x="22916" y="63753"/>
                </a:lnTo>
                <a:lnTo>
                  <a:pt x="23188" y="63808"/>
                </a:lnTo>
                <a:lnTo>
                  <a:pt x="24437" y="63862"/>
                </a:lnTo>
                <a:lnTo>
                  <a:pt x="25089" y="63916"/>
                </a:lnTo>
                <a:lnTo>
                  <a:pt x="25740" y="64025"/>
                </a:lnTo>
                <a:lnTo>
                  <a:pt x="26338" y="64134"/>
                </a:lnTo>
                <a:lnTo>
                  <a:pt x="26609" y="64188"/>
                </a:lnTo>
                <a:lnTo>
                  <a:pt x="26935" y="64242"/>
                </a:lnTo>
                <a:lnTo>
                  <a:pt x="27424" y="64188"/>
                </a:lnTo>
                <a:lnTo>
                  <a:pt x="27967" y="64079"/>
                </a:lnTo>
                <a:lnTo>
                  <a:pt x="28781" y="63916"/>
                </a:lnTo>
                <a:lnTo>
                  <a:pt x="29596" y="63753"/>
                </a:lnTo>
                <a:lnTo>
                  <a:pt x="30356" y="63591"/>
                </a:lnTo>
                <a:lnTo>
                  <a:pt x="30736" y="63428"/>
                </a:lnTo>
                <a:lnTo>
                  <a:pt x="31116" y="63265"/>
                </a:lnTo>
                <a:lnTo>
                  <a:pt x="31388" y="63210"/>
                </a:lnTo>
                <a:lnTo>
                  <a:pt x="34483" y="62722"/>
                </a:lnTo>
                <a:lnTo>
                  <a:pt x="35787" y="62504"/>
                </a:lnTo>
                <a:lnTo>
                  <a:pt x="36384" y="62396"/>
                </a:lnTo>
                <a:lnTo>
                  <a:pt x="37036" y="62233"/>
                </a:lnTo>
                <a:lnTo>
                  <a:pt x="37199" y="62179"/>
                </a:lnTo>
                <a:lnTo>
                  <a:pt x="37253" y="62070"/>
                </a:lnTo>
                <a:lnTo>
                  <a:pt x="37361" y="61853"/>
                </a:lnTo>
                <a:lnTo>
                  <a:pt x="37470" y="61690"/>
                </a:lnTo>
                <a:lnTo>
                  <a:pt x="37687" y="61581"/>
                </a:lnTo>
                <a:lnTo>
                  <a:pt x="37905" y="61473"/>
                </a:lnTo>
                <a:lnTo>
                  <a:pt x="38773" y="61473"/>
                </a:lnTo>
                <a:lnTo>
                  <a:pt x="38936" y="61418"/>
                </a:lnTo>
                <a:lnTo>
                  <a:pt x="38991" y="61364"/>
                </a:lnTo>
                <a:lnTo>
                  <a:pt x="39045" y="61255"/>
                </a:lnTo>
                <a:lnTo>
                  <a:pt x="39154" y="61093"/>
                </a:lnTo>
                <a:lnTo>
                  <a:pt x="39262" y="60930"/>
                </a:lnTo>
                <a:lnTo>
                  <a:pt x="39479" y="60875"/>
                </a:lnTo>
                <a:lnTo>
                  <a:pt x="39697" y="60821"/>
                </a:lnTo>
                <a:lnTo>
                  <a:pt x="40511" y="60821"/>
                </a:lnTo>
                <a:lnTo>
                  <a:pt x="40728" y="60658"/>
                </a:lnTo>
                <a:lnTo>
                  <a:pt x="40348" y="60658"/>
                </a:lnTo>
                <a:lnTo>
                  <a:pt x="40022" y="60604"/>
                </a:lnTo>
                <a:lnTo>
                  <a:pt x="39914" y="60549"/>
                </a:lnTo>
                <a:lnTo>
                  <a:pt x="39751" y="60495"/>
                </a:lnTo>
                <a:lnTo>
                  <a:pt x="39751" y="60441"/>
                </a:lnTo>
                <a:lnTo>
                  <a:pt x="39751" y="60387"/>
                </a:lnTo>
                <a:lnTo>
                  <a:pt x="39805" y="60332"/>
                </a:lnTo>
                <a:lnTo>
                  <a:pt x="40457" y="60332"/>
                </a:lnTo>
                <a:lnTo>
                  <a:pt x="41000" y="60224"/>
                </a:lnTo>
                <a:lnTo>
                  <a:pt x="41869" y="60061"/>
                </a:lnTo>
                <a:lnTo>
                  <a:pt x="42629" y="59789"/>
                </a:lnTo>
                <a:lnTo>
                  <a:pt x="43389" y="59463"/>
                </a:lnTo>
                <a:lnTo>
                  <a:pt x="44150" y="59029"/>
                </a:lnTo>
                <a:lnTo>
                  <a:pt x="44258" y="58975"/>
                </a:lnTo>
                <a:lnTo>
                  <a:pt x="44312" y="58920"/>
                </a:lnTo>
                <a:lnTo>
                  <a:pt x="44312" y="58812"/>
                </a:lnTo>
                <a:lnTo>
                  <a:pt x="44367" y="58703"/>
                </a:lnTo>
                <a:lnTo>
                  <a:pt x="44421" y="58595"/>
                </a:lnTo>
                <a:lnTo>
                  <a:pt x="44584" y="58540"/>
                </a:lnTo>
                <a:lnTo>
                  <a:pt x="44693" y="58486"/>
                </a:lnTo>
                <a:lnTo>
                  <a:pt x="44855" y="58432"/>
                </a:lnTo>
                <a:lnTo>
                  <a:pt x="44910" y="58432"/>
                </a:lnTo>
                <a:lnTo>
                  <a:pt x="44910" y="58323"/>
                </a:lnTo>
                <a:lnTo>
                  <a:pt x="44910" y="58269"/>
                </a:lnTo>
                <a:lnTo>
                  <a:pt x="44964" y="58160"/>
                </a:lnTo>
                <a:lnTo>
                  <a:pt x="45073" y="58106"/>
                </a:lnTo>
                <a:lnTo>
                  <a:pt x="46973" y="57183"/>
                </a:lnTo>
                <a:lnTo>
                  <a:pt x="47082" y="57128"/>
                </a:lnTo>
                <a:lnTo>
                  <a:pt x="47191" y="57128"/>
                </a:lnTo>
                <a:lnTo>
                  <a:pt x="47245" y="57183"/>
                </a:lnTo>
                <a:lnTo>
                  <a:pt x="47299" y="57237"/>
                </a:lnTo>
                <a:lnTo>
                  <a:pt x="47353" y="57237"/>
                </a:lnTo>
                <a:lnTo>
                  <a:pt x="47462" y="57183"/>
                </a:lnTo>
                <a:lnTo>
                  <a:pt x="48222" y="56640"/>
                </a:lnTo>
                <a:lnTo>
                  <a:pt x="48277" y="56585"/>
                </a:lnTo>
                <a:lnTo>
                  <a:pt x="48277" y="56477"/>
                </a:lnTo>
                <a:lnTo>
                  <a:pt x="48277" y="56422"/>
                </a:lnTo>
                <a:lnTo>
                  <a:pt x="47028" y="56422"/>
                </a:lnTo>
                <a:lnTo>
                  <a:pt x="46973" y="56368"/>
                </a:lnTo>
                <a:lnTo>
                  <a:pt x="46973" y="56314"/>
                </a:lnTo>
                <a:lnTo>
                  <a:pt x="47028" y="56259"/>
                </a:lnTo>
                <a:lnTo>
                  <a:pt x="47136" y="56205"/>
                </a:lnTo>
                <a:lnTo>
                  <a:pt x="47734" y="55716"/>
                </a:lnTo>
                <a:lnTo>
                  <a:pt x="48331" y="55282"/>
                </a:lnTo>
                <a:lnTo>
                  <a:pt x="48602" y="54956"/>
                </a:lnTo>
                <a:lnTo>
                  <a:pt x="48765" y="54793"/>
                </a:lnTo>
                <a:lnTo>
                  <a:pt x="48983" y="54739"/>
                </a:lnTo>
                <a:lnTo>
                  <a:pt x="49146" y="54739"/>
                </a:lnTo>
                <a:lnTo>
                  <a:pt x="49363" y="54848"/>
                </a:lnTo>
                <a:lnTo>
                  <a:pt x="49797" y="55010"/>
                </a:lnTo>
                <a:lnTo>
                  <a:pt x="49906" y="55065"/>
                </a:lnTo>
                <a:lnTo>
                  <a:pt x="50014" y="55065"/>
                </a:lnTo>
                <a:lnTo>
                  <a:pt x="50069" y="55010"/>
                </a:lnTo>
                <a:lnTo>
                  <a:pt x="50123" y="54902"/>
                </a:lnTo>
                <a:lnTo>
                  <a:pt x="50340" y="54630"/>
                </a:lnTo>
                <a:lnTo>
                  <a:pt x="50557" y="54359"/>
                </a:lnTo>
                <a:lnTo>
                  <a:pt x="50883" y="54087"/>
                </a:lnTo>
                <a:lnTo>
                  <a:pt x="51209" y="53924"/>
                </a:lnTo>
                <a:lnTo>
                  <a:pt x="51318" y="53870"/>
                </a:lnTo>
                <a:lnTo>
                  <a:pt x="51318" y="53761"/>
                </a:lnTo>
                <a:lnTo>
                  <a:pt x="51318" y="53707"/>
                </a:lnTo>
                <a:lnTo>
                  <a:pt x="51209" y="53599"/>
                </a:lnTo>
                <a:lnTo>
                  <a:pt x="51046" y="53381"/>
                </a:lnTo>
                <a:lnTo>
                  <a:pt x="51046" y="53273"/>
                </a:lnTo>
                <a:lnTo>
                  <a:pt x="51100" y="53164"/>
                </a:lnTo>
                <a:lnTo>
                  <a:pt x="51318" y="53055"/>
                </a:lnTo>
                <a:lnTo>
                  <a:pt x="51426" y="53001"/>
                </a:lnTo>
                <a:lnTo>
                  <a:pt x="51752" y="52838"/>
                </a:lnTo>
                <a:lnTo>
                  <a:pt x="52024" y="52621"/>
                </a:lnTo>
                <a:lnTo>
                  <a:pt x="52295" y="52350"/>
                </a:lnTo>
                <a:lnTo>
                  <a:pt x="52512" y="52024"/>
                </a:lnTo>
                <a:lnTo>
                  <a:pt x="52621" y="51806"/>
                </a:lnTo>
                <a:lnTo>
                  <a:pt x="52838" y="51644"/>
                </a:lnTo>
                <a:lnTo>
                  <a:pt x="53327" y="51209"/>
                </a:lnTo>
                <a:lnTo>
                  <a:pt x="53761" y="50720"/>
                </a:lnTo>
                <a:lnTo>
                  <a:pt x="54142" y="50177"/>
                </a:lnTo>
                <a:lnTo>
                  <a:pt x="54522" y="49634"/>
                </a:lnTo>
                <a:lnTo>
                  <a:pt x="54630" y="49471"/>
                </a:lnTo>
                <a:lnTo>
                  <a:pt x="54739" y="49417"/>
                </a:lnTo>
                <a:lnTo>
                  <a:pt x="54902" y="49363"/>
                </a:lnTo>
                <a:lnTo>
                  <a:pt x="54956" y="49254"/>
                </a:lnTo>
                <a:lnTo>
                  <a:pt x="55010" y="49146"/>
                </a:lnTo>
                <a:lnTo>
                  <a:pt x="55010" y="49037"/>
                </a:lnTo>
                <a:lnTo>
                  <a:pt x="55010" y="48765"/>
                </a:lnTo>
                <a:lnTo>
                  <a:pt x="55119" y="48548"/>
                </a:lnTo>
                <a:lnTo>
                  <a:pt x="55228" y="48331"/>
                </a:lnTo>
                <a:lnTo>
                  <a:pt x="55445" y="48168"/>
                </a:lnTo>
                <a:lnTo>
                  <a:pt x="55662" y="48005"/>
                </a:lnTo>
                <a:lnTo>
                  <a:pt x="55771" y="47951"/>
                </a:lnTo>
                <a:lnTo>
                  <a:pt x="55825" y="47842"/>
                </a:lnTo>
                <a:lnTo>
                  <a:pt x="56096" y="47408"/>
                </a:lnTo>
                <a:lnTo>
                  <a:pt x="56368" y="47028"/>
                </a:lnTo>
                <a:lnTo>
                  <a:pt x="57074" y="46267"/>
                </a:lnTo>
                <a:lnTo>
                  <a:pt x="57183" y="46105"/>
                </a:lnTo>
                <a:lnTo>
                  <a:pt x="57183" y="46050"/>
                </a:lnTo>
                <a:lnTo>
                  <a:pt x="57128" y="45942"/>
                </a:lnTo>
                <a:lnTo>
                  <a:pt x="56965" y="45670"/>
                </a:lnTo>
                <a:lnTo>
                  <a:pt x="56965" y="45399"/>
                </a:lnTo>
                <a:lnTo>
                  <a:pt x="57074" y="45181"/>
                </a:lnTo>
                <a:lnTo>
                  <a:pt x="57291" y="44964"/>
                </a:lnTo>
                <a:lnTo>
                  <a:pt x="57671" y="44584"/>
                </a:lnTo>
                <a:lnTo>
                  <a:pt x="57943" y="44204"/>
                </a:lnTo>
                <a:lnTo>
                  <a:pt x="58214" y="43824"/>
                </a:lnTo>
                <a:lnTo>
                  <a:pt x="58432" y="43335"/>
                </a:lnTo>
                <a:lnTo>
                  <a:pt x="58649" y="42846"/>
                </a:lnTo>
                <a:lnTo>
                  <a:pt x="58975" y="42358"/>
                </a:lnTo>
                <a:lnTo>
                  <a:pt x="59138" y="42086"/>
                </a:lnTo>
                <a:lnTo>
                  <a:pt x="59192" y="41869"/>
                </a:lnTo>
                <a:lnTo>
                  <a:pt x="59192" y="41706"/>
                </a:lnTo>
                <a:lnTo>
                  <a:pt x="59192" y="41597"/>
                </a:lnTo>
                <a:lnTo>
                  <a:pt x="59246" y="41489"/>
                </a:lnTo>
                <a:lnTo>
                  <a:pt x="59300" y="41434"/>
                </a:lnTo>
                <a:lnTo>
                  <a:pt x="59409" y="41380"/>
                </a:lnTo>
                <a:lnTo>
                  <a:pt x="59518" y="41326"/>
                </a:lnTo>
                <a:lnTo>
                  <a:pt x="59626" y="41217"/>
                </a:lnTo>
                <a:lnTo>
                  <a:pt x="59681" y="41109"/>
                </a:lnTo>
                <a:lnTo>
                  <a:pt x="59681" y="41000"/>
                </a:lnTo>
                <a:lnTo>
                  <a:pt x="59681" y="40783"/>
                </a:lnTo>
                <a:lnTo>
                  <a:pt x="59735" y="40620"/>
                </a:lnTo>
                <a:lnTo>
                  <a:pt x="60169" y="39697"/>
                </a:lnTo>
                <a:lnTo>
                  <a:pt x="60604" y="38773"/>
                </a:lnTo>
                <a:lnTo>
                  <a:pt x="61364" y="36818"/>
                </a:lnTo>
                <a:lnTo>
                  <a:pt x="61527" y="36493"/>
                </a:lnTo>
                <a:lnTo>
                  <a:pt x="61636" y="36167"/>
                </a:lnTo>
                <a:lnTo>
                  <a:pt x="61690" y="35787"/>
                </a:lnTo>
                <a:lnTo>
                  <a:pt x="61581" y="35407"/>
                </a:lnTo>
                <a:lnTo>
                  <a:pt x="61581" y="35244"/>
                </a:lnTo>
                <a:lnTo>
                  <a:pt x="61581" y="35135"/>
                </a:lnTo>
                <a:lnTo>
                  <a:pt x="61636" y="34863"/>
                </a:lnTo>
                <a:lnTo>
                  <a:pt x="61798" y="34538"/>
                </a:lnTo>
                <a:lnTo>
                  <a:pt x="61853" y="34375"/>
                </a:lnTo>
                <a:lnTo>
                  <a:pt x="61853" y="34158"/>
                </a:lnTo>
                <a:lnTo>
                  <a:pt x="61798" y="33995"/>
                </a:lnTo>
                <a:lnTo>
                  <a:pt x="61798" y="33832"/>
                </a:lnTo>
                <a:lnTo>
                  <a:pt x="61853" y="33723"/>
                </a:lnTo>
                <a:lnTo>
                  <a:pt x="61961" y="33560"/>
                </a:lnTo>
                <a:lnTo>
                  <a:pt x="62287" y="33180"/>
                </a:lnTo>
                <a:lnTo>
                  <a:pt x="62613" y="32800"/>
                </a:lnTo>
                <a:lnTo>
                  <a:pt x="62830" y="32365"/>
                </a:lnTo>
                <a:lnTo>
                  <a:pt x="62939" y="31877"/>
                </a:lnTo>
                <a:lnTo>
                  <a:pt x="62939" y="31714"/>
                </a:lnTo>
                <a:lnTo>
                  <a:pt x="62939" y="31551"/>
                </a:lnTo>
                <a:lnTo>
                  <a:pt x="62885" y="31442"/>
                </a:lnTo>
                <a:lnTo>
                  <a:pt x="62722" y="31334"/>
                </a:lnTo>
                <a:lnTo>
                  <a:pt x="62613" y="31279"/>
                </a:lnTo>
                <a:lnTo>
                  <a:pt x="62613" y="31225"/>
                </a:lnTo>
                <a:lnTo>
                  <a:pt x="62667" y="31171"/>
                </a:lnTo>
                <a:lnTo>
                  <a:pt x="62830" y="31008"/>
                </a:lnTo>
                <a:lnTo>
                  <a:pt x="62939" y="30845"/>
                </a:lnTo>
                <a:lnTo>
                  <a:pt x="62939" y="30682"/>
                </a:lnTo>
                <a:lnTo>
                  <a:pt x="62939" y="30465"/>
                </a:lnTo>
                <a:lnTo>
                  <a:pt x="62939" y="30356"/>
                </a:lnTo>
                <a:lnTo>
                  <a:pt x="62993" y="30193"/>
                </a:lnTo>
                <a:lnTo>
                  <a:pt x="63047" y="30030"/>
                </a:lnTo>
                <a:lnTo>
                  <a:pt x="63047" y="29813"/>
                </a:lnTo>
                <a:lnTo>
                  <a:pt x="63047" y="29487"/>
                </a:lnTo>
                <a:lnTo>
                  <a:pt x="63102" y="29107"/>
                </a:lnTo>
                <a:lnTo>
                  <a:pt x="63210" y="28781"/>
                </a:lnTo>
                <a:lnTo>
                  <a:pt x="63373" y="28510"/>
                </a:lnTo>
                <a:lnTo>
                  <a:pt x="63482" y="28238"/>
                </a:lnTo>
                <a:lnTo>
                  <a:pt x="63482" y="27967"/>
                </a:lnTo>
                <a:lnTo>
                  <a:pt x="63428" y="27750"/>
                </a:lnTo>
                <a:lnTo>
                  <a:pt x="63319" y="27478"/>
                </a:lnTo>
                <a:lnTo>
                  <a:pt x="63210" y="27315"/>
                </a:lnTo>
                <a:lnTo>
                  <a:pt x="63156" y="27207"/>
                </a:lnTo>
                <a:lnTo>
                  <a:pt x="63265" y="27152"/>
                </a:lnTo>
                <a:lnTo>
                  <a:pt x="63482" y="27044"/>
                </a:lnTo>
                <a:lnTo>
                  <a:pt x="63536" y="27044"/>
                </a:lnTo>
                <a:lnTo>
                  <a:pt x="63645" y="26935"/>
                </a:lnTo>
                <a:lnTo>
                  <a:pt x="63645" y="26881"/>
                </a:lnTo>
                <a:lnTo>
                  <a:pt x="63536" y="26826"/>
                </a:lnTo>
                <a:lnTo>
                  <a:pt x="62939" y="26446"/>
                </a:lnTo>
                <a:lnTo>
                  <a:pt x="62885" y="26392"/>
                </a:lnTo>
                <a:lnTo>
                  <a:pt x="62830" y="26283"/>
                </a:lnTo>
                <a:lnTo>
                  <a:pt x="62939" y="26175"/>
                </a:lnTo>
                <a:lnTo>
                  <a:pt x="63591" y="25360"/>
                </a:lnTo>
                <a:lnTo>
                  <a:pt x="63699" y="25252"/>
                </a:lnTo>
                <a:lnTo>
                  <a:pt x="63699" y="25197"/>
                </a:lnTo>
                <a:lnTo>
                  <a:pt x="63699" y="25089"/>
                </a:lnTo>
                <a:lnTo>
                  <a:pt x="63536" y="24817"/>
                </a:lnTo>
                <a:lnTo>
                  <a:pt x="63428" y="24491"/>
                </a:lnTo>
                <a:lnTo>
                  <a:pt x="63210" y="23894"/>
                </a:lnTo>
                <a:lnTo>
                  <a:pt x="63102" y="23514"/>
                </a:lnTo>
                <a:lnTo>
                  <a:pt x="63047" y="23079"/>
                </a:lnTo>
                <a:lnTo>
                  <a:pt x="63102" y="22699"/>
                </a:lnTo>
                <a:lnTo>
                  <a:pt x="63265" y="22319"/>
                </a:lnTo>
                <a:lnTo>
                  <a:pt x="63319" y="22156"/>
                </a:lnTo>
                <a:lnTo>
                  <a:pt x="63265" y="21939"/>
                </a:lnTo>
                <a:lnTo>
                  <a:pt x="62504" y="20201"/>
                </a:lnTo>
                <a:lnTo>
                  <a:pt x="62396" y="19930"/>
                </a:lnTo>
                <a:lnTo>
                  <a:pt x="62396" y="19821"/>
                </a:lnTo>
                <a:lnTo>
                  <a:pt x="62450" y="19658"/>
                </a:lnTo>
                <a:lnTo>
                  <a:pt x="62450" y="19550"/>
                </a:lnTo>
                <a:lnTo>
                  <a:pt x="62396" y="19387"/>
                </a:lnTo>
                <a:lnTo>
                  <a:pt x="62287" y="19061"/>
                </a:lnTo>
                <a:lnTo>
                  <a:pt x="62124" y="18789"/>
                </a:lnTo>
                <a:lnTo>
                  <a:pt x="61907" y="18518"/>
                </a:lnTo>
                <a:lnTo>
                  <a:pt x="61690" y="18301"/>
                </a:lnTo>
                <a:lnTo>
                  <a:pt x="61473" y="18138"/>
                </a:lnTo>
                <a:lnTo>
                  <a:pt x="61418" y="17975"/>
                </a:lnTo>
                <a:lnTo>
                  <a:pt x="61418" y="17866"/>
                </a:lnTo>
                <a:lnTo>
                  <a:pt x="61473" y="17649"/>
                </a:lnTo>
                <a:lnTo>
                  <a:pt x="61418" y="17486"/>
                </a:lnTo>
                <a:lnTo>
                  <a:pt x="61201" y="17106"/>
                </a:lnTo>
                <a:lnTo>
                  <a:pt x="60767" y="16563"/>
                </a:lnTo>
                <a:lnTo>
                  <a:pt x="60441" y="15911"/>
                </a:lnTo>
                <a:lnTo>
                  <a:pt x="60224" y="15531"/>
                </a:lnTo>
                <a:lnTo>
                  <a:pt x="60061" y="15368"/>
                </a:lnTo>
                <a:lnTo>
                  <a:pt x="59898" y="15260"/>
                </a:lnTo>
                <a:lnTo>
                  <a:pt x="59626" y="15097"/>
                </a:lnTo>
                <a:lnTo>
                  <a:pt x="59409" y="14934"/>
                </a:lnTo>
                <a:lnTo>
                  <a:pt x="59246" y="14717"/>
                </a:lnTo>
                <a:lnTo>
                  <a:pt x="59083" y="14445"/>
                </a:lnTo>
                <a:lnTo>
                  <a:pt x="58866" y="14173"/>
                </a:lnTo>
                <a:lnTo>
                  <a:pt x="58595" y="13956"/>
                </a:lnTo>
                <a:lnTo>
                  <a:pt x="57834" y="13413"/>
                </a:lnTo>
                <a:lnTo>
                  <a:pt x="57183" y="12870"/>
                </a:lnTo>
                <a:lnTo>
                  <a:pt x="56585" y="12327"/>
                </a:lnTo>
                <a:lnTo>
                  <a:pt x="55934" y="11947"/>
                </a:lnTo>
                <a:lnTo>
                  <a:pt x="55282" y="11621"/>
                </a:lnTo>
                <a:lnTo>
                  <a:pt x="54576" y="11350"/>
                </a:lnTo>
                <a:lnTo>
                  <a:pt x="53816" y="11078"/>
                </a:lnTo>
                <a:lnTo>
                  <a:pt x="53327" y="10970"/>
                </a:lnTo>
                <a:lnTo>
                  <a:pt x="52838" y="10970"/>
                </a:lnTo>
                <a:lnTo>
                  <a:pt x="51861" y="10915"/>
                </a:lnTo>
                <a:lnTo>
                  <a:pt x="50503" y="10970"/>
                </a:lnTo>
                <a:lnTo>
                  <a:pt x="49200" y="11078"/>
                </a:lnTo>
                <a:lnTo>
                  <a:pt x="48548" y="11132"/>
                </a:lnTo>
                <a:lnTo>
                  <a:pt x="47897" y="11295"/>
                </a:lnTo>
                <a:lnTo>
                  <a:pt x="47245" y="11458"/>
                </a:lnTo>
                <a:lnTo>
                  <a:pt x="46648" y="11675"/>
                </a:lnTo>
                <a:lnTo>
                  <a:pt x="46376" y="11730"/>
                </a:lnTo>
                <a:lnTo>
                  <a:pt x="46213" y="11675"/>
                </a:lnTo>
                <a:lnTo>
                  <a:pt x="46050" y="11513"/>
                </a:lnTo>
                <a:lnTo>
                  <a:pt x="45996" y="11295"/>
                </a:lnTo>
                <a:lnTo>
                  <a:pt x="45833" y="10752"/>
                </a:lnTo>
                <a:lnTo>
                  <a:pt x="45616" y="10264"/>
                </a:lnTo>
                <a:lnTo>
                  <a:pt x="45399" y="9829"/>
                </a:lnTo>
                <a:lnTo>
                  <a:pt x="45290" y="9340"/>
                </a:lnTo>
                <a:lnTo>
                  <a:pt x="44910" y="7494"/>
                </a:lnTo>
                <a:lnTo>
                  <a:pt x="44801" y="6571"/>
                </a:lnTo>
                <a:lnTo>
                  <a:pt x="44693" y="5648"/>
                </a:lnTo>
                <a:lnTo>
                  <a:pt x="44693" y="5430"/>
                </a:lnTo>
                <a:lnTo>
                  <a:pt x="44747" y="5322"/>
                </a:lnTo>
                <a:lnTo>
                  <a:pt x="44801" y="5213"/>
                </a:lnTo>
                <a:lnTo>
                  <a:pt x="44855" y="5159"/>
                </a:lnTo>
                <a:lnTo>
                  <a:pt x="44855" y="5105"/>
                </a:lnTo>
                <a:lnTo>
                  <a:pt x="44801" y="4942"/>
                </a:lnTo>
                <a:lnTo>
                  <a:pt x="44747" y="4779"/>
                </a:lnTo>
                <a:lnTo>
                  <a:pt x="44747" y="4670"/>
                </a:lnTo>
                <a:lnTo>
                  <a:pt x="44747" y="4453"/>
                </a:lnTo>
                <a:lnTo>
                  <a:pt x="44855" y="3638"/>
                </a:lnTo>
                <a:lnTo>
                  <a:pt x="44964" y="2878"/>
                </a:lnTo>
                <a:lnTo>
                  <a:pt x="45073" y="2498"/>
                </a:lnTo>
                <a:lnTo>
                  <a:pt x="45181" y="2172"/>
                </a:lnTo>
                <a:lnTo>
                  <a:pt x="45236" y="1955"/>
                </a:lnTo>
                <a:lnTo>
                  <a:pt x="45290" y="1792"/>
                </a:lnTo>
                <a:lnTo>
                  <a:pt x="45236" y="1412"/>
                </a:lnTo>
                <a:lnTo>
                  <a:pt x="45127" y="1086"/>
                </a:lnTo>
                <a:lnTo>
                  <a:pt x="44855" y="760"/>
                </a:lnTo>
                <a:lnTo>
                  <a:pt x="44584" y="543"/>
                </a:lnTo>
                <a:lnTo>
                  <a:pt x="44258" y="380"/>
                </a:lnTo>
                <a:lnTo>
                  <a:pt x="43661" y="54"/>
                </a:lnTo>
                <a:lnTo>
                  <a:pt x="43552"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8" name="Google Shape;158;p10"/>
          <p:cNvGrpSpPr/>
          <p:nvPr/>
        </p:nvGrpSpPr>
        <p:grpSpPr>
          <a:xfrm rot="964296">
            <a:off x="-2012878" y="2957173"/>
            <a:ext cx="3143343" cy="2401685"/>
            <a:chOff x="4376100" y="3455500"/>
            <a:chExt cx="2077175" cy="1587075"/>
          </a:xfrm>
        </p:grpSpPr>
        <p:sp>
          <p:nvSpPr>
            <p:cNvPr id="159" name="Google Shape;159;p10"/>
            <p:cNvSpPr/>
            <p:nvPr/>
          </p:nvSpPr>
          <p:spPr>
            <a:xfrm>
              <a:off x="4376100" y="3455500"/>
              <a:ext cx="1082050" cy="1587075"/>
            </a:xfrm>
            <a:custGeom>
              <a:avLst/>
              <a:gdLst/>
              <a:ahLst/>
              <a:cxnLst/>
              <a:rect l="l" t="t" r="r" b="b"/>
              <a:pathLst>
                <a:path w="43282" h="63483" extrusionOk="0">
                  <a:moveTo>
                    <a:pt x="11025" y="12382"/>
                  </a:moveTo>
                  <a:lnTo>
                    <a:pt x="10916" y="12599"/>
                  </a:lnTo>
                  <a:lnTo>
                    <a:pt x="10808" y="12816"/>
                  </a:lnTo>
                  <a:lnTo>
                    <a:pt x="10699" y="12599"/>
                  </a:lnTo>
                  <a:lnTo>
                    <a:pt x="10699" y="12436"/>
                  </a:lnTo>
                  <a:lnTo>
                    <a:pt x="10808" y="12382"/>
                  </a:lnTo>
                  <a:close/>
                  <a:moveTo>
                    <a:pt x="10482" y="13360"/>
                  </a:moveTo>
                  <a:lnTo>
                    <a:pt x="10536" y="13414"/>
                  </a:lnTo>
                  <a:lnTo>
                    <a:pt x="10536" y="13577"/>
                  </a:lnTo>
                  <a:lnTo>
                    <a:pt x="10753" y="14500"/>
                  </a:lnTo>
                  <a:lnTo>
                    <a:pt x="10753" y="14771"/>
                  </a:lnTo>
                  <a:lnTo>
                    <a:pt x="10753" y="14989"/>
                  </a:lnTo>
                  <a:lnTo>
                    <a:pt x="10645" y="15152"/>
                  </a:lnTo>
                  <a:lnTo>
                    <a:pt x="10427" y="15369"/>
                  </a:lnTo>
                  <a:lnTo>
                    <a:pt x="10102" y="15640"/>
                  </a:lnTo>
                  <a:lnTo>
                    <a:pt x="10210" y="13577"/>
                  </a:lnTo>
                  <a:lnTo>
                    <a:pt x="10265" y="13414"/>
                  </a:lnTo>
                  <a:lnTo>
                    <a:pt x="10265" y="13360"/>
                  </a:lnTo>
                  <a:close/>
                  <a:moveTo>
                    <a:pt x="28891" y="21831"/>
                  </a:moveTo>
                  <a:lnTo>
                    <a:pt x="28891" y="21885"/>
                  </a:lnTo>
                  <a:lnTo>
                    <a:pt x="28945" y="21994"/>
                  </a:lnTo>
                  <a:lnTo>
                    <a:pt x="28891" y="22103"/>
                  </a:lnTo>
                  <a:lnTo>
                    <a:pt x="28837" y="22157"/>
                  </a:lnTo>
                  <a:lnTo>
                    <a:pt x="28674" y="22265"/>
                  </a:lnTo>
                  <a:lnTo>
                    <a:pt x="28565" y="22211"/>
                  </a:lnTo>
                  <a:lnTo>
                    <a:pt x="28565" y="22103"/>
                  </a:lnTo>
                  <a:lnTo>
                    <a:pt x="28565" y="21994"/>
                  </a:lnTo>
                  <a:lnTo>
                    <a:pt x="28619" y="21940"/>
                  </a:lnTo>
                  <a:lnTo>
                    <a:pt x="28837" y="21831"/>
                  </a:lnTo>
                  <a:close/>
                  <a:moveTo>
                    <a:pt x="24764" y="24601"/>
                  </a:moveTo>
                  <a:lnTo>
                    <a:pt x="24927" y="24709"/>
                  </a:lnTo>
                  <a:lnTo>
                    <a:pt x="25090" y="24872"/>
                  </a:lnTo>
                  <a:lnTo>
                    <a:pt x="25198" y="25089"/>
                  </a:lnTo>
                  <a:lnTo>
                    <a:pt x="25307" y="25524"/>
                  </a:lnTo>
                  <a:lnTo>
                    <a:pt x="25307" y="25578"/>
                  </a:lnTo>
                  <a:lnTo>
                    <a:pt x="25198" y="25687"/>
                  </a:lnTo>
                  <a:lnTo>
                    <a:pt x="24981" y="25687"/>
                  </a:lnTo>
                  <a:lnTo>
                    <a:pt x="24818" y="25632"/>
                  </a:lnTo>
                  <a:lnTo>
                    <a:pt x="24547" y="25632"/>
                  </a:lnTo>
                  <a:lnTo>
                    <a:pt x="24492" y="25578"/>
                  </a:lnTo>
                  <a:lnTo>
                    <a:pt x="24438" y="25524"/>
                  </a:lnTo>
                  <a:lnTo>
                    <a:pt x="24492" y="25415"/>
                  </a:lnTo>
                  <a:lnTo>
                    <a:pt x="24547" y="25306"/>
                  </a:lnTo>
                  <a:lnTo>
                    <a:pt x="24547" y="25198"/>
                  </a:lnTo>
                  <a:lnTo>
                    <a:pt x="24492" y="24981"/>
                  </a:lnTo>
                  <a:lnTo>
                    <a:pt x="24492" y="24763"/>
                  </a:lnTo>
                  <a:lnTo>
                    <a:pt x="24547" y="24655"/>
                  </a:lnTo>
                  <a:lnTo>
                    <a:pt x="24601" y="24601"/>
                  </a:lnTo>
                  <a:close/>
                  <a:moveTo>
                    <a:pt x="23569" y="26447"/>
                  </a:moveTo>
                  <a:lnTo>
                    <a:pt x="23678" y="26501"/>
                  </a:lnTo>
                  <a:lnTo>
                    <a:pt x="23732" y="26555"/>
                  </a:lnTo>
                  <a:lnTo>
                    <a:pt x="23678" y="26610"/>
                  </a:lnTo>
                  <a:lnTo>
                    <a:pt x="23569" y="26664"/>
                  </a:lnTo>
                  <a:lnTo>
                    <a:pt x="23406" y="26718"/>
                  </a:lnTo>
                  <a:lnTo>
                    <a:pt x="23298" y="26718"/>
                  </a:lnTo>
                  <a:lnTo>
                    <a:pt x="23298" y="26664"/>
                  </a:lnTo>
                  <a:lnTo>
                    <a:pt x="23352" y="26555"/>
                  </a:lnTo>
                  <a:lnTo>
                    <a:pt x="23406" y="26555"/>
                  </a:lnTo>
                  <a:lnTo>
                    <a:pt x="23569" y="26447"/>
                  </a:lnTo>
                  <a:close/>
                  <a:moveTo>
                    <a:pt x="21886" y="30194"/>
                  </a:moveTo>
                  <a:lnTo>
                    <a:pt x="21994" y="30628"/>
                  </a:lnTo>
                  <a:lnTo>
                    <a:pt x="21994" y="30791"/>
                  </a:lnTo>
                  <a:lnTo>
                    <a:pt x="21940" y="30900"/>
                  </a:lnTo>
                  <a:lnTo>
                    <a:pt x="21886" y="31008"/>
                  </a:lnTo>
                  <a:lnTo>
                    <a:pt x="21777" y="31063"/>
                  </a:lnTo>
                  <a:lnTo>
                    <a:pt x="21614" y="31117"/>
                  </a:lnTo>
                  <a:lnTo>
                    <a:pt x="21397" y="31063"/>
                  </a:lnTo>
                  <a:lnTo>
                    <a:pt x="21886" y="30194"/>
                  </a:lnTo>
                  <a:close/>
                  <a:moveTo>
                    <a:pt x="30900" y="34647"/>
                  </a:moveTo>
                  <a:lnTo>
                    <a:pt x="30900" y="34701"/>
                  </a:lnTo>
                  <a:lnTo>
                    <a:pt x="30954" y="34864"/>
                  </a:lnTo>
                  <a:lnTo>
                    <a:pt x="30954" y="34918"/>
                  </a:lnTo>
                  <a:lnTo>
                    <a:pt x="30900" y="34918"/>
                  </a:lnTo>
                  <a:lnTo>
                    <a:pt x="30792" y="34973"/>
                  </a:lnTo>
                  <a:lnTo>
                    <a:pt x="30683" y="34918"/>
                  </a:lnTo>
                  <a:lnTo>
                    <a:pt x="30629" y="34810"/>
                  </a:lnTo>
                  <a:lnTo>
                    <a:pt x="30683" y="34755"/>
                  </a:lnTo>
                  <a:lnTo>
                    <a:pt x="30683" y="34701"/>
                  </a:lnTo>
                  <a:lnTo>
                    <a:pt x="30846" y="34647"/>
                  </a:lnTo>
                  <a:close/>
                  <a:moveTo>
                    <a:pt x="31932" y="45236"/>
                  </a:moveTo>
                  <a:lnTo>
                    <a:pt x="32041" y="45291"/>
                  </a:lnTo>
                  <a:lnTo>
                    <a:pt x="32041" y="45345"/>
                  </a:lnTo>
                  <a:lnTo>
                    <a:pt x="31769" y="46214"/>
                  </a:lnTo>
                  <a:lnTo>
                    <a:pt x="31715" y="46159"/>
                  </a:lnTo>
                  <a:lnTo>
                    <a:pt x="31769" y="45345"/>
                  </a:lnTo>
                  <a:lnTo>
                    <a:pt x="31823" y="45236"/>
                  </a:lnTo>
                  <a:close/>
                  <a:moveTo>
                    <a:pt x="31172" y="50015"/>
                  </a:moveTo>
                  <a:lnTo>
                    <a:pt x="31280" y="50069"/>
                  </a:lnTo>
                  <a:lnTo>
                    <a:pt x="31552" y="50232"/>
                  </a:lnTo>
                  <a:lnTo>
                    <a:pt x="31660" y="50341"/>
                  </a:lnTo>
                  <a:lnTo>
                    <a:pt x="31660" y="50449"/>
                  </a:lnTo>
                  <a:lnTo>
                    <a:pt x="31606" y="50667"/>
                  </a:lnTo>
                  <a:lnTo>
                    <a:pt x="31498" y="50884"/>
                  </a:lnTo>
                  <a:lnTo>
                    <a:pt x="31280" y="51318"/>
                  </a:lnTo>
                  <a:lnTo>
                    <a:pt x="31172" y="51373"/>
                  </a:lnTo>
                  <a:lnTo>
                    <a:pt x="31117" y="51318"/>
                  </a:lnTo>
                  <a:lnTo>
                    <a:pt x="31117" y="51210"/>
                  </a:lnTo>
                  <a:lnTo>
                    <a:pt x="31117" y="50612"/>
                  </a:lnTo>
                  <a:lnTo>
                    <a:pt x="31172" y="50015"/>
                  </a:lnTo>
                  <a:close/>
                  <a:moveTo>
                    <a:pt x="42141" y="59410"/>
                  </a:moveTo>
                  <a:lnTo>
                    <a:pt x="42196" y="59518"/>
                  </a:lnTo>
                  <a:lnTo>
                    <a:pt x="42141" y="59573"/>
                  </a:lnTo>
                  <a:lnTo>
                    <a:pt x="41870" y="60170"/>
                  </a:lnTo>
                  <a:lnTo>
                    <a:pt x="41815" y="60224"/>
                  </a:lnTo>
                  <a:lnTo>
                    <a:pt x="41598" y="60224"/>
                  </a:lnTo>
                  <a:lnTo>
                    <a:pt x="41381" y="59898"/>
                  </a:lnTo>
                  <a:lnTo>
                    <a:pt x="41272" y="59735"/>
                  </a:lnTo>
                  <a:lnTo>
                    <a:pt x="41272" y="59518"/>
                  </a:lnTo>
                  <a:lnTo>
                    <a:pt x="41327" y="59464"/>
                  </a:lnTo>
                  <a:lnTo>
                    <a:pt x="41381" y="59410"/>
                  </a:lnTo>
                  <a:close/>
                  <a:moveTo>
                    <a:pt x="21614" y="1"/>
                  </a:moveTo>
                  <a:lnTo>
                    <a:pt x="20528" y="109"/>
                  </a:lnTo>
                  <a:lnTo>
                    <a:pt x="19496" y="272"/>
                  </a:lnTo>
                  <a:lnTo>
                    <a:pt x="19170" y="326"/>
                  </a:lnTo>
                  <a:lnTo>
                    <a:pt x="18899" y="381"/>
                  </a:lnTo>
                  <a:lnTo>
                    <a:pt x="18573" y="326"/>
                  </a:lnTo>
                  <a:lnTo>
                    <a:pt x="18302" y="218"/>
                  </a:lnTo>
                  <a:lnTo>
                    <a:pt x="18084" y="218"/>
                  </a:lnTo>
                  <a:lnTo>
                    <a:pt x="16998" y="326"/>
                  </a:lnTo>
                  <a:lnTo>
                    <a:pt x="15966" y="489"/>
                  </a:lnTo>
                  <a:lnTo>
                    <a:pt x="13903" y="869"/>
                  </a:lnTo>
                  <a:lnTo>
                    <a:pt x="12708" y="1087"/>
                  </a:lnTo>
                  <a:lnTo>
                    <a:pt x="11514" y="1413"/>
                  </a:lnTo>
                  <a:lnTo>
                    <a:pt x="10970" y="1630"/>
                  </a:lnTo>
                  <a:lnTo>
                    <a:pt x="10373" y="1847"/>
                  </a:lnTo>
                  <a:lnTo>
                    <a:pt x="9830" y="2118"/>
                  </a:lnTo>
                  <a:lnTo>
                    <a:pt x="9341" y="2444"/>
                  </a:lnTo>
                  <a:lnTo>
                    <a:pt x="8472" y="3042"/>
                  </a:lnTo>
                  <a:lnTo>
                    <a:pt x="7658" y="3639"/>
                  </a:lnTo>
                  <a:lnTo>
                    <a:pt x="7278" y="3965"/>
                  </a:lnTo>
                  <a:lnTo>
                    <a:pt x="6898" y="4291"/>
                  </a:lnTo>
                  <a:lnTo>
                    <a:pt x="6572" y="4671"/>
                  </a:lnTo>
                  <a:lnTo>
                    <a:pt x="6300" y="5105"/>
                  </a:lnTo>
                  <a:lnTo>
                    <a:pt x="6192" y="5214"/>
                  </a:lnTo>
                  <a:lnTo>
                    <a:pt x="5974" y="5322"/>
                  </a:lnTo>
                  <a:lnTo>
                    <a:pt x="5866" y="5431"/>
                  </a:lnTo>
                  <a:lnTo>
                    <a:pt x="5757" y="5540"/>
                  </a:lnTo>
                  <a:lnTo>
                    <a:pt x="5649" y="5648"/>
                  </a:lnTo>
                  <a:lnTo>
                    <a:pt x="5540" y="5974"/>
                  </a:lnTo>
                  <a:lnTo>
                    <a:pt x="5486" y="6300"/>
                  </a:lnTo>
                  <a:lnTo>
                    <a:pt x="5431" y="6463"/>
                  </a:lnTo>
                  <a:lnTo>
                    <a:pt x="5431" y="6571"/>
                  </a:lnTo>
                  <a:lnTo>
                    <a:pt x="5323" y="6626"/>
                  </a:lnTo>
                  <a:lnTo>
                    <a:pt x="5160" y="6734"/>
                  </a:lnTo>
                  <a:lnTo>
                    <a:pt x="5051" y="6843"/>
                  </a:lnTo>
                  <a:lnTo>
                    <a:pt x="4834" y="7169"/>
                  </a:lnTo>
                  <a:lnTo>
                    <a:pt x="4563" y="7549"/>
                  </a:lnTo>
                  <a:lnTo>
                    <a:pt x="4454" y="7712"/>
                  </a:lnTo>
                  <a:lnTo>
                    <a:pt x="4237" y="7875"/>
                  </a:lnTo>
                  <a:lnTo>
                    <a:pt x="4128" y="7983"/>
                  </a:lnTo>
                  <a:lnTo>
                    <a:pt x="4019" y="8146"/>
                  </a:lnTo>
                  <a:lnTo>
                    <a:pt x="4019" y="8309"/>
                  </a:lnTo>
                  <a:lnTo>
                    <a:pt x="4019" y="8472"/>
                  </a:lnTo>
                  <a:lnTo>
                    <a:pt x="4074" y="8635"/>
                  </a:lnTo>
                  <a:lnTo>
                    <a:pt x="4074" y="8798"/>
                  </a:lnTo>
                  <a:lnTo>
                    <a:pt x="3965" y="9069"/>
                  </a:lnTo>
                  <a:lnTo>
                    <a:pt x="3694" y="9667"/>
                  </a:lnTo>
                  <a:lnTo>
                    <a:pt x="3476" y="10264"/>
                  </a:lnTo>
                  <a:lnTo>
                    <a:pt x="3368" y="10862"/>
                  </a:lnTo>
                  <a:lnTo>
                    <a:pt x="3259" y="11459"/>
                  </a:lnTo>
                  <a:lnTo>
                    <a:pt x="3205" y="12111"/>
                  </a:lnTo>
                  <a:lnTo>
                    <a:pt x="3151" y="12708"/>
                  </a:lnTo>
                  <a:lnTo>
                    <a:pt x="3205" y="13957"/>
                  </a:lnTo>
                  <a:lnTo>
                    <a:pt x="3368" y="14934"/>
                  </a:lnTo>
                  <a:lnTo>
                    <a:pt x="3531" y="15858"/>
                  </a:lnTo>
                  <a:lnTo>
                    <a:pt x="3965" y="17650"/>
                  </a:lnTo>
                  <a:lnTo>
                    <a:pt x="4074" y="18356"/>
                  </a:lnTo>
                  <a:lnTo>
                    <a:pt x="4128" y="19007"/>
                  </a:lnTo>
                  <a:lnTo>
                    <a:pt x="4128" y="19333"/>
                  </a:lnTo>
                  <a:lnTo>
                    <a:pt x="4019" y="19659"/>
                  </a:lnTo>
                  <a:lnTo>
                    <a:pt x="3965" y="19985"/>
                  </a:lnTo>
                  <a:lnTo>
                    <a:pt x="3802" y="20310"/>
                  </a:lnTo>
                  <a:lnTo>
                    <a:pt x="3422" y="21016"/>
                  </a:lnTo>
                  <a:lnTo>
                    <a:pt x="3314" y="21397"/>
                  </a:lnTo>
                  <a:lnTo>
                    <a:pt x="3205" y="21777"/>
                  </a:lnTo>
                  <a:lnTo>
                    <a:pt x="3096" y="21940"/>
                  </a:lnTo>
                  <a:lnTo>
                    <a:pt x="2988" y="22103"/>
                  </a:lnTo>
                  <a:lnTo>
                    <a:pt x="2770" y="22265"/>
                  </a:lnTo>
                  <a:lnTo>
                    <a:pt x="2662" y="22428"/>
                  </a:lnTo>
                  <a:lnTo>
                    <a:pt x="2336" y="22808"/>
                  </a:lnTo>
                  <a:lnTo>
                    <a:pt x="2010" y="23243"/>
                  </a:lnTo>
                  <a:lnTo>
                    <a:pt x="1739" y="23677"/>
                  </a:lnTo>
                  <a:lnTo>
                    <a:pt x="1576" y="24166"/>
                  </a:lnTo>
                  <a:lnTo>
                    <a:pt x="1413" y="24655"/>
                  </a:lnTo>
                  <a:lnTo>
                    <a:pt x="1141" y="25524"/>
                  </a:lnTo>
                  <a:lnTo>
                    <a:pt x="761" y="26338"/>
                  </a:lnTo>
                  <a:lnTo>
                    <a:pt x="653" y="26610"/>
                  </a:lnTo>
                  <a:lnTo>
                    <a:pt x="598" y="26881"/>
                  </a:lnTo>
                  <a:lnTo>
                    <a:pt x="544" y="27153"/>
                  </a:lnTo>
                  <a:lnTo>
                    <a:pt x="544" y="27424"/>
                  </a:lnTo>
                  <a:lnTo>
                    <a:pt x="544" y="27587"/>
                  </a:lnTo>
                  <a:lnTo>
                    <a:pt x="490" y="27750"/>
                  </a:lnTo>
                  <a:lnTo>
                    <a:pt x="218" y="28185"/>
                  </a:lnTo>
                  <a:lnTo>
                    <a:pt x="110" y="28619"/>
                  </a:lnTo>
                  <a:lnTo>
                    <a:pt x="1" y="29108"/>
                  </a:lnTo>
                  <a:lnTo>
                    <a:pt x="1" y="29597"/>
                  </a:lnTo>
                  <a:lnTo>
                    <a:pt x="55" y="30085"/>
                  </a:lnTo>
                  <a:lnTo>
                    <a:pt x="110" y="30628"/>
                  </a:lnTo>
                  <a:lnTo>
                    <a:pt x="327" y="31660"/>
                  </a:lnTo>
                  <a:lnTo>
                    <a:pt x="435" y="32149"/>
                  </a:lnTo>
                  <a:lnTo>
                    <a:pt x="598" y="32638"/>
                  </a:lnTo>
                  <a:lnTo>
                    <a:pt x="816" y="33072"/>
                  </a:lnTo>
                  <a:lnTo>
                    <a:pt x="1087" y="33506"/>
                  </a:lnTo>
                  <a:lnTo>
                    <a:pt x="1739" y="34158"/>
                  </a:lnTo>
                  <a:lnTo>
                    <a:pt x="2445" y="34701"/>
                  </a:lnTo>
                  <a:lnTo>
                    <a:pt x="3151" y="35244"/>
                  </a:lnTo>
                  <a:lnTo>
                    <a:pt x="3965" y="35624"/>
                  </a:lnTo>
                  <a:lnTo>
                    <a:pt x="4563" y="35842"/>
                  </a:lnTo>
                  <a:lnTo>
                    <a:pt x="5160" y="36059"/>
                  </a:lnTo>
                  <a:lnTo>
                    <a:pt x="5757" y="36222"/>
                  </a:lnTo>
                  <a:lnTo>
                    <a:pt x="6355" y="36276"/>
                  </a:lnTo>
                  <a:lnTo>
                    <a:pt x="7061" y="36385"/>
                  </a:lnTo>
                  <a:lnTo>
                    <a:pt x="7386" y="36439"/>
                  </a:lnTo>
                  <a:lnTo>
                    <a:pt x="7766" y="36439"/>
                  </a:lnTo>
                  <a:lnTo>
                    <a:pt x="8798" y="36276"/>
                  </a:lnTo>
                  <a:lnTo>
                    <a:pt x="9341" y="36222"/>
                  </a:lnTo>
                  <a:lnTo>
                    <a:pt x="9830" y="36167"/>
                  </a:lnTo>
                  <a:lnTo>
                    <a:pt x="10210" y="36113"/>
                  </a:lnTo>
                  <a:lnTo>
                    <a:pt x="10590" y="36059"/>
                  </a:lnTo>
                  <a:lnTo>
                    <a:pt x="10916" y="35896"/>
                  </a:lnTo>
                  <a:lnTo>
                    <a:pt x="11079" y="35787"/>
                  </a:lnTo>
                  <a:lnTo>
                    <a:pt x="11242" y="35624"/>
                  </a:lnTo>
                  <a:lnTo>
                    <a:pt x="11351" y="35516"/>
                  </a:lnTo>
                  <a:lnTo>
                    <a:pt x="11459" y="35461"/>
                  </a:lnTo>
                  <a:lnTo>
                    <a:pt x="11568" y="35516"/>
                  </a:lnTo>
                  <a:lnTo>
                    <a:pt x="11731" y="35570"/>
                  </a:lnTo>
                  <a:lnTo>
                    <a:pt x="11839" y="35679"/>
                  </a:lnTo>
                  <a:lnTo>
                    <a:pt x="11894" y="35679"/>
                  </a:lnTo>
                  <a:lnTo>
                    <a:pt x="12002" y="35624"/>
                  </a:lnTo>
                  <a:lnTo>
                    <a:pt x="12111" y="35516"/>
                  </a:lnTo>
                  <a:lnTo>
                    <a:pt x="12219" y="35461"/>
                  </a:lnTo>
                  <a:lnTo>
                    <a:pt x="12491" y="35461"/>
                  </a:lnTo>
                  <a:lnTo>
                    <a:pt x="12654" y="35516"/>
                  </a:lnTo>
                  <a:lnTo>
                    <a:pt x="12871" y="35516"/>
                  </a:lnTo>
                  <a:lnTo>
                    <a:pt x="13034" y="35407"/>
                  </a:lnTo>
                  <a:lnTo>
                    <a:pt x="13143" y="35299"/>
                  </a:lnTo>
                  <a:lnTo>
                    <a:pt x="13306" y="35027"/>
                  </a:lnTo>
                  <a:lnTo>
                    <a:pt x="13523" y="34864"/>
                  </a:lnTo>
                  <a:lnTo>
                    <a:pt x="13794" y="34810"/>
                  </a:lnTo>
                  <a:lnTo>
                    <a:pt x="14066" y="34755"/>
                  </a:lnTo>
                  <a:lnTo>
                    <a:pt x="14717" y="34755"/>
                  </a:lnTo>
                  <a:lnTo>
                    <a:pt x="15043" y="34701"/>
                  </a:lnTo>
                  <a:lnTo>
                    <a:pt x="15152" y="34647"/>
                  </a:lnTo>
                  <a:lnTo>
                    <a:pt x="15315" y="34538"/>
                  </a:lnTo>
                  <a:lnTo>
                    <a:pt x="15532" y="34267"/>
                  </a:lnTo>
                  <a:lnTo>
                    <a:pt x="15804" y="34104"/>
                  </a:lnTo>
                  <a:lnTo>
                    <a:pt x="16455" y="33724"/>
                  </a:lnTo>
                  <a:lnTo>
                    <a:pt x="16564" y="33669"/>
                  </a:lnTo>
                  <a:lnTo>
                    <a:pt x="16564" y="33615"/>
                  </a:lnTo>
                  <a:lnTo>
                    <a:pt x="16510" y="33506"/>
                  </a:lnTo>
                  <a:lnTo>
                    <a:pt x="16401" y="33344"/>
                  </a:lnTo>
                  <a:lnTo>
                    <a:pt x="16401" y="33235"/>
                  </a:lnTo>
                  <a:lnTo>
                    <a:pt x="16455" y="33235"/>
                  </a:lnTo>
                  <a:lnTo>
                    <a:pt x="16564" y="33126"/>
                  </a:lnTo>
                  <a:lnTo>
                    <a:pt x="16727" y="33126"/>
                  </a:lnTo>
                  <a:lnTo>
                    <a:pt x="17053" y="33018"/>
                  </a:lnTo>
                  <a:lnTo>
                    <a:pt x="17324" y="32909"/>
                  </a:lnTo>
                  <a:lnTo>
                    <a:pt x="17541" y="32855"/>
                  </a:lnTo>
                  <a:lnTo>
                    <a:pt x="17813" y="32855"/>
                  </a:lnTo>
                  <a:lnTo>
                    <a:pt x="18084" y="32909"/>
                  </a:lnTo>
                  <a:lnTo>
                    <a:pt x="18302" y="32963"/>
                  </a:lnTo>
                  <a:lnTo>
                    <a:pt x="18410" y="32963"/>
                  </a:lnTo>
                  <a:lnTo>
                    <a:pt x="18573" y="32909"/>
                  </a:lnTo>
                  <a:lnTo>
                    <a:pt x="18736" y="32800"/>
                  </a:lnTo>
                  <a:lnTo>
                    <a:pt x="19062" y="32800"/>
                  </a:lnTo>
                  <a:lnTo>
                    <a:pt x="19225" y="32855"/>
                  </a:lnTo>
                  <a:lnTo>
                    <a:pt x="19442" y="32855"/>
                  </a:lnTo>
                  <a:lnTo>
                    <a:pt x="19605" y="32692"/>
                  </a:lnTo>
                  <a:lnTo>
                    <a:pt x="20148" y="32257"/>
                  </a:lnTo>
                  <a:lnTo>
                    <a:pt x="20691" y="31877"/>
                  </a:lnTo>
                  <a:lnTo>
                    <a:pt x="20908" y="31714"/>
                  </a:lnTo>
                  <a:lnTo>
                    <a:pt x="21125" y="31660"/>
                  </a:lnTo>
                  <a:lnTo>
                    <a:pt x="21343" y="31660"/>
                  </a:lnTo>
                  <a:lnTo>
                    <a:pt x="21614" y="31714"/>
                  </a:lnTo>
                  <a:lnTo>
                    <a:pt x="21994" y="31714"/>
                  </a:lnTo>
                  <a:lnTo>
                    <a:pt x="22157" y="31606"/>
                  </a:lnTo>
                  <a:lnTo>
                    <a:pt x="22320" y="31497"/>
                  </a:lnTo>
                  <a:lnTo>
                    <a:pt x="22429" y="31334"/>
                  </a:lnTo>
                  <a:lnTo>
                    <a:pt x="22483" y="31171"/>
                  </a:lnTo>
                  <a:lnTo>
                    <a:pt x="22537" y="31008"/>
                  </a:lnTo>
                  <a:lnTo>
                    <a:pt x="22537" y="30791"/>
                  </a:lnTo>
                  <a:lnTo>
                    <a:pt x="22537" y="30628"/>
                  </a:lnTo>
                  <a:lnTo>
                    <a:pt x="22537" y="30520"/>
                  </a:lnTo>
                  <a:lnTo>
                    <a:pt x="22700" y="30248"/>
                  </a:lnTo>
                  <a:lnTo>
                    <a:pt x="22917" y="29922"/>
                  </a:lnTo>
                  <a:lnTo>
                    <a:pt x="23080" y="29597"/>
                  </a:lnTo>
                  <a:lnTo>
                    <a:pt x="23623" y="28619"/>
                  </a:lnTo>
                  <a:lnTo>
                    <a:pt x="23786" y="28728"/>
                  </a:lnTo>
                  <a:lnTo>
                    <a:pt x="23895" y="28891"/>
                  </a:lnTo>
                  <a:lnTo>
                    <a:pt x="23841" y="29053"/>
                  </a:lnTo>
                  <a:lnTo>
                    <a:pt x="23786" y="29271"/>
                  </a:lnTo>
                  <a:lnTo>
                    <a:pt x="23352" y="29868"/>
                  </a:lnTo>
                  <a:lnTo>
                    <a:pt x="22972" y="30574"/>
                  </a:lnTo>
                  <a:lnTo>
                    <a:pt x="23189" y="30520"/>
                  </a:lnTo>
                  <a:lnTo>
                    <a:pt x="23352" y="30411"/>
                  </a:lnTo>
                  <a:lnTo>
                    <a:pt x="23623" y="30140"/>
                  </a:lnTo>
                  <a:lnTo>
                    <a:pt x="24872" y="28728"/>
                  </a:lnTo>
                  <a:lnTo>
                    <a:pt x="25090" y="28456"/>
                  </a:lnTo>
                  <a:lnTo>
                    <a:pt x="25198" y="28130"/>
                  </a:lnTo>
                  <a:lnTo>
                    <a:pt x="25253" y="27804"/>
                  </a:lnTo>
                  <a:lnTo>
                    <a:pt x="25307" y="27424"/>
                  </a:lnTo>
                  <a:lnTo>
                    <a:pt x="25253" y="27261"/>
                  </a:lnTo>
                  <a:lnTo>
                    <a:pt x="25198" y="27207"/>
                  </a:lnTo>
                  <a:lnTo>
                    <a:pt x="25144" y="27153"/>
                  </a:lnTo>
                  <a:lnTo>
                    <a:pt x="25035" y="27370"/>
                  </a:lnTo>
                  <a:lnTo>
                    <a:pt x="24981" y="27479"/>
                  </a:lnTo>
                  <a:lnTo>
                    <a:pt x="24872" y="27424"/>
                  </a:lnTo>
                  <a:lnTo>
                    <a:pt x="24764" y="27261"/>
                  </a:lnTo>
                  <a:lnTo>
                    <a:pt x="24547" y="26990"/>
                  </a:lnTo>
                  <a:lnTo>
                    <a:pt x="24438" y="26718"/>
                  </a:lnTo>
                  <a:lnTo>
                    <a:pt x="24384" y="26447"/>
                  </a:lnTo>
                  <a:lnTo>
                    <a:pt x="24329" y="26121"/>
                  </a:lnTo>
                  <a:lnTo>
                    <a:pt x="24384" y="25958"/>
                  </a:lnTo>
                  <a:lnTo>
                    <a:pt x="24492" y="25904"/>
                  </a:lnTo>
                  <a:lnTo>
                    <a:pt x="24601" y="25904"/>
                  </a:lnTo>
                  <a:lnTo>
                    <a:pt x="24709" y="25958"/>
                  </a:lnTo>
                  <a:lnTo>
                    <a:pt x="25361" y="26501"/>
                  </a:lnTo>
                  <a:lnTo>
                    <a:pt x="25524" y="26121"/>
                  </a:lnTo>
                  <a:lnTo>
                    <a:pt x="25687" y="25687"/>
                  </a:lnTo>
                  <a:lnTo>
                    <a:pt x="25687" y="25306"/>
                  </a:lnTo>
                  <a:lnTo>
                    <a:pt x="25687" y="24926"/>
                  </a:lnTo>
                  <a:lnTo>
                    <a:pt x="25633" y="24546"/>
                  </a:lnTo>
                  <a:lnTo>
                    <a:pt x="25524" y="24166"/>
                  </a:lnTo>
                  <a:lnTo>
                    <a:pt x="25307" y="23786"/>
                  </a:lnTo>
                  <a:lnTo>
                    <a:pt x="25090" y="23460"/>
                  </a:lnTo>
                  <a:lnTo>
                    <a:pt x="23786" y="21559"/>
                  </a:lnTo>
                  <a:lnTo>
                    <a:pt x="23406" y="21071"/>
                  </a:lnTo>
                  <a:lnTo>
                    <a:pt x="22972" y="20636"/>
                  </a:lnTo>
                  <a:lnTo>
                    <a:pt x="22483" y="20256"/>
                  </a:lnTo>
                  <a:lnTo>
                    <a:pt x="21994" y="19985"/>
                  </a:lnTo>
                  <a:lnTo>
                    <a:pt x="20962" y="19605"/>
                  </a:lnTo>
                  <a:lnTo>
                    <a:pt x="19931" y="19224"/>
                  </a:lnTo>
                  <a:lnTo>
                    <a:pt x="18899" y="18899"/>
                  </a:lnTo>
                  <a:lnTo>
                    <a:pt x="17867" y="18573"/>
                  </a:lnTo>
                  <a:lnTo>
                    <a:pt x="16835" y="18356"/>
                  </a:lnTo>
                  <a:lnTo>
                    <a:pt x="15749" y="18193"/>
                  </a:lnTo>
                  <a:lnTo>
                    <a:pt x="14663" y="18138"/>
                  </a:lnTo>
                  <a:lnTo>
                    <a:pt x="12817" y="18138"/>
                  </a:lnTo>
                  <a:lnTo>
                    <a:pt x="12111" y="18084"/>
                  </a:lnTo>
                  <a:lnTo>
                    <a:pt x="11731" y="17975"/>
                  </a:lnTo>
                  <a:lnTo>
                    <a:pt x="11568" y="17921"/>
                  </a:lnTo>
                  <a:lnTo>
                    <a:pt x="11459" y="17812"/>
                  </a:lnTo>
                  <a:lnTo>
                    <a:pt x="11351" y="17650"/>
                  </a:lnTo>
                  <a:lnTo>
                    <a:pt x="11296" y="17487"/>
                  </a:lnTo>
                  <a:lnTo>
                    <a:pt x="11242" y="17161"/>
                  </a:lnTo>
                  <a:lnTo>
                    <a:pt x="11242" y="16726"/>
                  </a:lnTo>
                  <a:lnTo>
                    <a:pt x="11296" y="16292"/>
                  </a:lnTo>
                  <a:lnTo>
                    <a:pt x="11514" y="13957"/>
                  </a:lnTo>
                  <a:lnTo>
                    <a:pt x="11676" y="12762"/>
                  </a:lnTo>
                  <a:lnTo>
                    <a:pt x="11839" y="11567"/>
                  </a:lnTo>
                  <a:lnTo>
                    <a:pt x="11894" y="11350"/>
                  </a:lnTo>
                  <a:lnTo>
                    <a:pt x="12057" y="11133"/>
                  </a:lnTo>
                  <a:lnTo>
                    <a:pt x="12219" y="10753"/>
                  </a:lnTo>
                  <a:lnTo>
                    <a:pt x="12382" y="10427"/>
                  </a:lnTo>
                  <a:lnTo>
                    <a:pt x="12437" y="10047"/>
                  </a:lnTo>
                  <a:lnTo>
                    <a:pt x="12437" y="9613"/>
                  </a:lnTo>
                  <a:lnTo>
                    <a:pt x="12274" y="9830"/>
                  </a:lnTo>
                  <a:lnTo>
                    <a:pt x="12111" y="10047"/>
                  </a:lnTo>
                  <a:lnTo>
                    <a:pt x="11839" y="10536"/>
                  </a:lnTo>
                  <a:lnTo>
                    <a:pt x="11405" y="11567"/>
                  </a:lnTo>
                  <a:lnTo>
                    <a:pt x="11079" y="12219"/>
                  </a:lnTo>
                  <a:lnTo>
                    <a:pt x="10862" y="12002"/>
                  </a:lnTo>
                  <a:lnTo>
                    <a:pt x="10753" y="11785"/>
                  </a:lnTo>
                  <a:lnTo>
                    <a:pt x="10753" y="11567"/>
                  </a:lnTo>
                  <a:lnTo>
                    <a:pt x="10862" y="11296"/>
                  </a:lnTo>
                  <a:lnTo>
                    <a:pt x="11133" y="10807"/>
                  </a:lnTo>
                  <a:lnTo>
                    <a:pt x="11405" y="10264"/>
                  </a:lnTo>
                  <a:lnTo>
                    <a:pt x="11785" y="9830"/>
                  </a:lnTo>
                  <a:lnTo>
                    <a:pt x="12165" y="9395"/>
                  </a:lnTo>
                  <a:lnTo>
                    <a:pt x="12328" y="9287"/>
                  </a:lnTo>
                  <a:lnTo>
                    <a:pt x="12491" y="9178"/>
                  </a:lnTo>
                  <a:lnTo>
                    <a:pt x="12437" y="9613"/>
                  </a:lnTo>
                  <a:lnTo>
                    <a:pt x="12817" y="9558"/>
                  </a:lnTo>
                  <a:lnTo>
                    <a:pt x="12925" y="9504"/>
                  </a:lnTo>
                  <a:lnTo>
                    <a:pt x="12980" y="9450"/>
                  </a:lnTo>
                  <a:lnTo>
                    <a:pt x="12925" y="9395"/>
                  </a:lnTo>
                  <a:lnTo>
                    <a:pt x="12871" y="9124"/>
                  </a:lnTo>
                  <a:lnTo>
                    <a:pt x="12925" y="8907"/>
                  </a:lnTo>
                  <a:lnTo>
                    <a:pt x="13088" y="8798"/>
                  </a:lnTo>
                  <a:lnTo>
                    <a:pt x="13306" y="8635"/>
                  </a:lnTo>
                  <a:lnTo>
                    <a:pt x="14826" y="7875"/>
                  </a:lnTo>
                  <a:lnTo>
                    <a:pt x="16455" y="7223"/>
                  </a:lnTo>
                  <a:lnTo>
                    <a:pt x="16781" y="7060"/>
                  </a:lnTo>
                  <a:lnTo>
                    <a:pt x="17107" y="7006"/>
                  </a:lnTo>
                  <a:lnTo>
                    <a:pt x="17813" y="6897"/>
                  </a:lnTo>
                  <a:lnTo>
                    <a:pt x="19170" y="6789"/>
                  </a:lnTo>
                  <a:lnTo>
                    <a:pt x="19876" y="6734"/>
                  </a:lnTo>
                  <a:lnTo>
                    <a:pt x="20257" y="6734"/>
                  </a:lnTo>
                  <a:lnTo>
                    <a:pt x="20582" y="6789"/>
                  </a:lnTo>
                  <a:lnTo>
                    <a:pt x="20962" y="6843"/>
                  </a:lnTo>
                  <a:lnTo>
                    <a:pt x="21343" y="6843"/>
                  </a:lnTo>
                  <a:lnTo>
                    <a:pt x="22049" y="6789"/>
                  </a:lnTo>
                  <a:lnTo>
                    <a:pt x="22429" y="6789"/>
                  </a:lnTo>
                  <a:lnTo>
                    <a:pt x="22700" y="6843"/>
                  </a:lnTo>
                  <a:lnTo>
                    <a:pt x="23026" y="7006"/>
                  </a:lnTo>
                  <a:lnTo>
                    <a:pt x="23352" y="7169"/>
                  </a:lnTo>
                  <a:lnTo>
                    <a:pt x="23135" y="7223"/>
                  </a:lnTo>
                  <a:lnTo>
                    <a:pt x="22972" y="7277"/>
                  </a:lnTo>
                  <a:lnTo>
                    <a:pt x="22809" y="7332"/>
                  </a:lnTo>
                  <a:lnTo>
                    <a:pt x="22592" y="7440"/>
                  </a:lnTo>
                  <a:lnTo>
                    <a:pt x="23135" y="7440"/>
                  </a:lnTo>
                  <a:lnTo>
                    <a:pt x="23460" y="7386"/>
                  </a:lnTo>
                  <a:lnTo>
                    <a:pt x="23732" y="7386"/>
                  </a:lnTo>
                  <a:lnTo>
                    <a:pt x="24004" y="7495"/>
                  </a:lnTo>
                  <a:lnTo>
                    <a:pt x="24112" y="7603"/>
                  </a:lnTo>
                  <a:lnTo>
                    <a:pt x="24221" y="7712"/>
                  </a:lnTo>
                  <a:lnTo>
                    <a:pt x="24384" y="7820"/>
                  </a:lnTo>
                  <a:lnTo>
                    <a:pt x="24709" y="8038"/>
                  </a:lnTo>
                  <a:lnTo>
                    <a:pt x="24981" y="8255"/>
                  </a:lnTo>
                  <a:lnTo>
                    <a:pt x="25253" y="8526"/>
                  </a:lnTo>
                  <a:lnTo>
                    <a:pt x="25415" y="8852"/>
                  </a:lnTo>
                  <a:lnTo>
                    <a:pt x="26013" y="9884"/>
                  </a:lnTo>
                  <a:lnTo>
                    <a:pt x="26502" y="10970"/>
                  </a:lnTo>
                  <a:lnTo>
                    <a:pt x="26990" y="12111"/>
                  </a:lnTo>
                  <a:lnTo>
                    <a:pt x="27370" y="13251"/>
                  </a:lnTo>
                  <a:lnTo>
                    <a:pt x="27696" y="14337"/>
                  </a:lnTo>
                  <a:lnTo>
                    <a:pt x="27913" y="15423"/>
                  </a:lnTo>
                  <a:lnTo>
                    <a:pt x="28076" y="16563"/>
                  </a:lnTo>
                  <a:lnTo>
                    <a:pt x="28185" y="17704"/>
                  </a:lnTo>
                  <a:lnTo>
                    <a:pt x="28239" y="17975"/>
                  </a:lnTo>
                  <a:lnTo>
                    <a:pt x="28294" y="18084"/>
                  </a:lnTo>
                  <a:lnTo>
                    <a:pt x="28456" y="18084"/>
                  </a:lnTo>
                  <a:lnTo>
                    <a:pt x="28728" y="17975"/>
                  </a:lnTo>
                  <a:lnTo>
                    <a:pt x="28891" y="17921"/>
                  </a:lnTo>
                  <a:lnTo>
                    <a:pt x="29000" y="17921"/>
                  </a:lnTo>
                  <a:lnTo>
                    <a:pt x="29054" y="18030"/>
                  </a:lnTo>
                  <a:lnTo>
                    <a:pt x="29108" y="18138"/>
                  </a:lnTo>
                  <a:lnTo>
                    <a:pt x="29108" y="18247"/>
                  </a:lnTo>
                  <a:lnTo>
                    <a:pt x="29054" y="18356"/>
                  </a:lnTo>
                  <a:lnTo>
                    <a:pt x="28945" y="18464"/>
                  </a:lnTo>
                  <a:lnTo>
                    <a:pt x="28511" y="18627"/>
                  </a:lnTo>
                  <a:lnTo>
                    <a:pt x="28348" y="18681"/>
                  </a:lnTo>
                  <a:lnTo>
                    <a:pt x="28239" y="18790"/>
                  </a:lnTo>
                  <a:lnTo>
                    <a:pt x="28239" y="18953"/>
                  </a:lnTo>
                  <a:lnTo>
                    <a:pt x="28294" y="19116"/>
                  </a:lnTo>
                  <a:lnTo>
                    <a:pt x="28348" y="19442"/>
                  </a:lnTo>
                  <a:lnTo>
                    <a:pt x="28348" y="19550"/>
                  </a:lnTo>
                  <a:lnTo>
                    <a:pt x="28294" y="19713"/>
                  </a:lnTo>
                  <a:lnTo>
                    <a:pt x="28239" y="19876"/>
                  </a:lnTo>
                  <a:lnTo>
                    <a:pt x="28185" y="20039"/>
                  </a:lnTo>
                  <a:lnTo>
                    <a:pt x="28185" y="20365"/>
                  </a:lnTo>
                  <a:lnTo>
                    <a:pt x="28239" y="21505"/>
                  </a:lnTo>
                  <a:lnTo>
                    <a:pt x="28239" y="23189"/>
                  </a:lnTo>
                  <a:lnTo>
                    <a:pt x="28185" y="24003"/>
                  </a:lnTo>
                  <a:lnTo>
                    <a:pt x="28131" y="24438"/>
                  </a:lnTo>
                  <a:lnTo>
                    <a:pt x="28022" y="24818"/>
                  </a:lnTo>
                  <a:lnTo>
                    <a:pt x="27968" y="25035"/>
                  </a:lnTo>
                  <a:lnTo>
                    <a:pt x="27968" y="25252"/>
                  </a:lnTo>
                  <a:lnTo>
                    <a:pt x="28022" y="25469"/>
                  </a:lnTo>
                  <a:lnTo>
                    <a:pt x="28131" y="25632"/>
                  </a:lnTo>
                  <a:lnTo>
                    <a:pt x="28239" y="25795"/>
                  </a:lnTo>
                  <a:lnTo>
                    <a:pt x="28294" y="25958"/>
                  </a:lnTo>
                  <a:lnTo>
                    <a:pt x="28239" y="26121"/>
                  </a:lnTo>
                  <a:lnTo>
                    <a:pt x="28131" y="26230"/>
                  </a:lnTo>
                  <a:lnTo>
                    <a:pt x="28022" y="26393"/>
                  </a:lnTo>
                  <a:lnTo>
                    <a:pt x="27968" y="26447"/>
                  </a:lnTo>
                  <a:lnTo>
                    <a:pt x="28022" y="26555"/>
                  </a:lnTo>
                  <a:lnTo>
                    <a:pt x="28185" y="26664"/>
                  </a:lnTo>
                  <a:lnTo>
                    <a:pt x="28402" y="26773"/>
                  </a:lnTo>
                  <a:lnTo>
                    <a:pt x="28456" y="26881"/>
                  </a:lnTo>
                  <a:lnTo>
                    <a:pt x="28456" y="26990"/>
                  </a:lnTo>
                  <a:lnTo>
                    <a:pt x="28294" y="27099"/>
                  </a:lnTo>
                  <a:lnTo>
                    <a:pt x="28076" y="27370"/>
                  </a:lnTo>
                  <a:lnTo>
                    <a:pt x="28022" y="27587"/>
                  </a:lnTo>
                  <a:lnTo>
                    <a:pt x="28022" y="27859"/>
                  </a:lnTo>
                  <a:lnTo>
                    <a:pt x="28131" y="28130"/>
                  </a:lnTo>
                  <a:lnTo>
                    <a:pt x="28348" y="28565"/>
                  </a:lnTo>
                  <a:lnTo>
                    <a:pt x="28402" y="28782"/>
                  </a:lnTo>
                  <a:lnTo>
                    <a:pt x="28402" y="29053"/>
                  </a:lnTo>
                  <a:lnTo>
                    <a:pt x="28348" y="29271"/>
                  </a:lnTo>
                  <a:lnTo>
                    <a:pt x="28239" y="29434"/>
                  </a:lnTo>
                  <a:lnTo>
                    <a:pt x="28131" y="29597"/>
                  </a:lnTo>
                  <a:lnTo>
                    <a:pt x="28076" y="29705"/>
                  </a:lnTo>
                  <a:lnTo>
                    <a:pt x="28076" y="29868"/>
                  </a:lnTo>
                  <a:lnTo>
                    <a:pt x="28185" y="30031"/>
                  </a:lnTo>
                  <a:lnTo>
                    <a:pt x="28239" y="30085"/>
                  </a:lnTo>
                  <a:lnTo>
                    <a:pt x="28294" y="30194"/>
                  </a:lnTo>
                  <a:lnTo>
                    <a:pt x="28294" y="30411"/>
                  </a:lnTo>
                  <a:lnTo>
                    <a:pt x="28294" y="31063"/>
                  </a:lnTo>
                  <a:lnTo>
                    <a:pt x="28348" y="31334"/>
                  </a:lnTo>
                  <a:lnTo>
                    <a:pt x="28456" y="31551"/>
                  </a:lnTo>
                  <a:lnTo>
                    <a:pt x="28619" y="31714"/>
                  </a:lnTo>
                  <a:lnTo>
                    <a:pt x="28945" y="31769"/>
                  </a:lnTo>
                  <a:lnTo>
                    <a:pt x="29000" y="31823"/>
                  </a:lnTo>
                  <a:lnTo>
                    <a:pt x="29054" y="31877"/>
                  </a:lnTo>
                  <a:lnTo>
                    <a:pt x="29054" y="31932"/>
                  </a:lnTo>
                  <a:lnTo>
                    <a:pt x="29054" y="31986"/>
                  </a:lnTo>
                  <a:lnTo>
                    <a:pt x="29000" y="32040"/>
                  </a:lnTo>
                  <a:lnTo>
                    <a:pt x="28782" y="32203"/>
                  </a:lnTo>
                  <a:lnTo>
                    <a:pt x="28674" y="32257"/>
                  </a:lnTo>
                  <a:lnTo>
                    <a:pt x="28674" y="32366"/>
                  </a:lnTo>
                  <a:lnTo>
                    <a:pt x="28728" y="32475"/>
                  </a:lnTo>
                  <a:lnTo>
                    <a:pt x="28782" y="32583"/>
                  </a:lnTo>
                  <a:lnTo>
                    <a:pt x="29000" y="32692"/>
                  </a:lnTo>
                  <a:lnTo>
                    <a:pt x="29162" y="32800"/>
                  </a:lnTo>
                  <a:lnTo>
                    <a:pt x="29217" y="32963"/>
                  </a:lnTo>
                  <a:lnTo>
                    <a:pt x="29271" y="33072"/>
                  </a:lnTo>
                  <a:lnTo>
                    <a:pt x="29271" y="33289"/>
                  </a:lnTo>
                  <a:lnTo>
                    <a:pt x="29217" y="33398"/>
                  </a:lnTo>
                  <a:lnTo>
                    <a:pt x="29271" y="33561"/>
                  </a:lnTo>
                  <a:lnTo>
                    <a:pt x="29380" y="33669"/>
                  </a:lnTo>
                  <a:lnTo>
                    <a:pt x="29488" y="33724"/>
                  </a:lnTo>
                  <a:lnTo>
                    <a:pt x="29923" y="33995"/>
                  </a:lnTo>
                  <a:lnTo>
                    <a:pt x="29977" y="34104"/>
                  </a:lnTo>
                  <a:lnTo>
                    <a:pt x="30031" y="34158"/>
                  </a:lnTo>
                  <a:lnTo>
                    <a:pt x="30031" y="34212"/>
                  </a:lnTo>
                  <a:lnTo>
                    <a:pt x="29977" y="34267"/>
                  </a:lnTo>
                  <a:lnTo>
                    <a:pt x="29923" y="34321"/>
                  </a:lnTo>
                  <a:lnTo>
                    <a:pt x="29760" y="34267"/>
                  </a:lnTo>
                  <a:lnTo>
                    <a:pt x="29597" y="34267"/>
                  </a:lnTo>
                  <a:lnTo>
                    <a:pt x="29488" y="34212"/>
                  </a:lnTo>
                  <a:lnTo>
                    <a:pt x="29380" y="34267"/>
                  </a:lnTo>
                  <a:lnTo>
                    <a:pt x="29325" y="34375"/>
                  </a:lnTo>
                  <a:lnTo>
                    <a:pt x="29380" y="34484"/>
                  </a:lnTo>
                  <a:lnTo>
                    <a:pt x="29434" y="34810"/>
                  </a:lnTo>
                  <a:lnTo>
                    <a:pt x="29543" y="35136"/>
                  </a:lnTo>
                  <a:lnTo>
                    <a:pt x="29705" y="35407"/>
                  </a:lnTo>
                  <a:lnTo>
                    <a:pt x="29923" y="35624"/>
                  </a:lnTo>
                  <a:lnTo>
                    <a:pt x="30140" y="35896"/>
                  </a:lnTo>
                  <a:lnTo>
                    <a:pt x="30303" y="36167"/>
                  </a:lnTo>
                  <a:lnTo>
                    <a:pt x="30411" y="36439"/>
                  </a:lnTo>
                  <a:lnTo>
                    <a:pt x="30520" y="36765"/>
                  </a:lnTo>
                  <a:lnTo>
                    <a:pt x="30737" y="38122"/>
                  </a:lnTo>
                  <a:lnTo>
                    <a:pt x="30900" y="39480"/>
                  </a:lnTo>
                  <a:lnTo>
                    <a:pt x="30954" y="40566"/>
                  </a:lnTo>
                  <a:lnTo>
                    <a:pt x="30954" y="41055"/>
                  </a:lnTo>
                  <a:lnTo>
                    <a:pt x="30900" y="41598"/>
                  </a:lnTo>
                  <a:lnTo>
                    <a:pt x="30846" y="41815"/>
                  </a:lnTo>
                  <a:lnTo>
                    <a:pt x="30900" y="42032"/>
                  </a:lnTo>
                  <a:lnTo>
                    <a:pt x="30954" y="42195"/>
                  </a:lnTo>
                  <a:lnTo>
                    <a:pt x="31117" y="42304"/>
                  </a:lnTo>
                  <a:lnTo>
                    <a:pt x="31226" y="42412"/>
                  </a:lnTo>
                  <a:lnTo>
                    <a:pt x="31280" y="42521"/>
                  </a:lnTo>
                  <a:lnTo>
                    <a:pt x="31226" y="42630"/>
                  </a:lnTo>
                  <a:lnTo>
                    <a:pt x="31063" y="42684"/>
                  </a:lnTo>
                  <a:lnTo>
                    <a:pt x="30900" y="42738"/>
                  </a:lnTo>
                  <a:lnTo>
                    <a:pt x="30846" y="42793"/>
                  </a:lnTo>
                  <a:lnTo>
                    <a:pt x="30900" y="42901"/>
                  </a:lnTo>
                  <a:lnTo>
                    <a:pt x="31009" y="42955"/>
                  </a:lnTo>
                  <a:lnTo>
                    <a:pt x="31117" y="43064"/>
                  </a:lnTo>
                  <a:lnTo>
                    <a:pt x="31172" y="43227"/>
                  </a:lnTo>
                  <a:lnTo>
                    <a:pt x="31172" y="43390"/>
                  </a:lnTo>
                  <a:lnTo>
                    <a:pt x="31172" y="43553"/>
                  </a:lnTo>
                  <a:lnTo>
                    <a:pt x="31063" y="43824"/>
                  </a:lnTo>
                  <a:lnTo>
                    <a:pt x="31063" y="44150"/>
                  </a:lnTo>
                  <a:lnTo>
                    <a:pt x="31117" y="44422"/>
                  </a:lnTo>
                  <a:lnTo>
                    <a:pt x="31280" y="44693"/>
                  </a:lnTo>
                  <a:lnTo>
                    <a:pt x="31389" y="44802"/>
                  </a:lnTo>
                  <a:lnTo>
                    <a:pt x="31389" y="44965"/>
                  </a:lnTo>
                  <a:lnTo>
                    <a:pt x="31335" y="45073"/>
                  </a:lnTo>
                  <a:lnTo>
                    <a:pt x="31280" y="45182"/>
                  </a:lnTo>
                  <a:lnTo>
                    <a:pt x="31172" y="45345"/>
                  </a:lnTo>
                  <a:lnTo>
                    <a:pt x="31172" y="45453"/>
                  </a:lnTo>
                  <a:lnTo>
                    <a:pt x="31226" y="45562"/>
                  </a:lnTo>
                  <a:lnTo>
                    <a:pt x="31335" y="45725"/>
                  </a:lnTo>
                  <a:lnTo>
                    <a:pt x="31335" y="45888"/>
                  </a:lnTo>
                  <a:lnTo>
                    <a:pt x="31335" y="46051"/>
                  </a:lnTo>
                  <a:lnTo>
                    <a:pt x="31226" y="46268"/>
                  </a:lnTo>
                  <a:lnTo>
                    <a:pt x="31226" y="46377"/>
                  </a:lnTo>
                  <a:lnTo>
                    <a:pt x="31226" y="46431"/>
                  </a:lnTo>
                  <a:lnTo>
                    <a:pt x="31226" y="46648"/>
                  </a:lnTo>
                  <a:lnTo>
                    <a:pt x="31280" y="46811"/>
                  </a:lnTo>
                  <a:lnTo>
                    <a:pt x="31335" y="46920"/>
                  </a:lnTo>
                  <a:lnTo>
                    <a:pt x="31280" y="47028"/>
                  </a:lnTo>
                  <a:lnTo>
                    <a:pt x="30900" y="46865"/>
                  </a:lnTo>
                  <a:lnTo>
                    <a:pt x="30900" y="47571"/>
                  </a:lnTo>
                  <a:lnTo>
                    <a:pt x="30900" y="47843"/>
                  </a:lnTo>
                  <a:lnTo>
                    <a:pt x="30846" y="48169"/>
                  </a:lnTo>
                  <a:lnTo>
                    <a:pt x="30357" y="49689"/>
                  </a:lnTo>
                  <a:lnTo>
                    <a:pt x="30303" y="49852"/>
                  </a:lnTo>
                  <a:lnTo>
                    <a:pt x="30303" y="50015"/>
                  </a:lnTo>
                  <a:lnTo>
                    <a:pt x="30357" y="50069"/>
                  </a:lnTo>
                  <a:lnTo>
                    <a:pt x="30574" y="50124"/>
                  </a:lnTo>
                  <a:lnTo>
                    <a:pt x="30683" y="50178"/>
                  </a:lnTo>
                  <a:lnTo>
                    <a:pt x="30737" y="50232"/>
                  </a:lnTo>
                  <a:lnTo>
                    <a:pt x="30737" y="50341"/>
                  </a:lnTo>
                  <a:lnTo>
                    <a:pt x="30683" y="50449"/>
                  </a:lnTo>
                  <a:lnTo>
                    <a:pt x="30411" y="51047"/>
                  </a:lnTo>
                  <a:lnTo>
                    <a:pt x="30303" y="51264"/>
                  </a:lnTo>
                  <a:lnTo>
                    <a:pt x="30249" y="51481"/>
                  </a:lnTo>
                  <a:lnTo>
                    <a:pt x="30303" y="51698"/>
                  </a:lnTo>
                  <a:lnTo>
                    <a:pt x="30357" y="51916"/>
                  </a:lnTo>
                  <a:lnTo>
                    <a:pt x="30466" y="52133"/>
                  </a:lnTo>
                  <a:lnTo>
                    <a:pt x="30466" y="52350"/>
                  </a:lnTo>
                  <a:lnTo>
                    <a:pt x="30411" y="52513"/>
                  </a:lnTo>
                  <a:lnTo>
                    <a:pt x="30249" y="52730"/>
                  </a:lnTo>
                  <a:lnTo>
                    <a:pt x="30031" y="52893"/>
                  </a:lnTo>
                  <a:lnTo>
                    <a:pt x="29923" y="53110"/>
                  </a:lnTo>
                  <a:lnTo>
                    <a:pt x="29814" y="53328"/>
                  </a:lnTo>
                  <a:lnTo>
                    <a:pt x="29868" y="53599"/>
                  </a:lnTo>
                  <a:lnTo>
                    <a:pt x="29868" y="53708"/>
                  </a:lnTo>
                  <a:lnTo>
                    <a:pt x="29760" y="53871"/>
                  </a:lnTo>
                  <a:lnTo>
                    <a:pt x="29543" y="54196"/>
                  </a:lnTo>
                  <a:lnTo>
                    <a:pt x="29434" y="54522"/>
                  </a:lnTo>
                  <a:lnTo>
                    <a:pt x="29325" y="54902"/>
                  </a:lnTo>
                  <a:lnTo>
                    <a:pt x="29325" y="55228"/>
                  </a:lnTo>
                  <a:lnTo>
                    <a:pt x="29325" y="55554"/>
                  </a:lnTo>
                  <a:lnTo>
                    <a:pt x="29380" y="55717"/>
                  </a:lnTo>
                  <a:lnTo>
                    <a:pt x="29325" y="55826"/>
                  </a:lnTo>
                  <a:lnTo>
                    <a:pt x="29271" y="55880"/>
                  </a:lnTo>
                  <a:lnTo>
                    <a:pt x="29054" y="55880"/>
                  </a:lnTo>
                  <a:lnTo>
                    <a:pt x="28945" y="55826"/>
                  </a:lnTo>
                  <a:lnTo>
                    <a:pt x="28837" y="55826"/>
                  </a:lnTo>
                  <a:lnTo>
                    <a:pt x="28782" y="55880"/>
                  </a:lnTo>
                  <a:lnTo>
                    <a:pt x="28891" y="56097"/>
                  </a:lnTo>
                  <a:lnTo>
                    <a:pt x="28945" y="56314"/>
                  </a:lnTo>
                  <a:lnTo>
                    <a:pt x="28945" y="56532"/>
                  </a:lnTo>
                  <a:lnTo>
                    <a:pt x="28837" y="56749"/>
                  </a:lnTo>
                  <a:lnTo>
                    <a:pt x="28837" y="56803"/>
                  </a:lnTo>
                  <a:lnTo>
                    <a:pt x="28837" y="56912"/>
                  </a:lnTo>
                  <a:lnTo>
                    <a:pt x="28891" y="57075"/>
                  </a:lnTo>
                  <a:lnTo>
                    <a:pt x="28891" y="57237"/>
                  </a:lnTo>
                  <a:lnTo>
                    <a:pt x="28837" y="57346"/>
                  </a:lnTo>
                  <a:lnTo>
                    <a:pt x="28728" y="57455"/>
                  </a:lnTo>
                  <a:lnTo>
                    <a:pt x="28674" y="57509"/>
                  </a:lnTo>
                  <a:lnTo>
                    <a:pt x="28619" y="57563"/>
                  </a:lnTo>
                  <a:lnTo>
                    <a:pt x="28674" y="57618"/>
                  </a:lnTo>
                  <a:lnTo>
                    <a:pt x="28728" y="57672"/>
                  </a:lnTo>
                  <a:lnTo>
                    <a:pt x="28945" y="57835"/>
                  </a:lnTo>
                  <a:lnTo>
                    <a:pt x="29108" y="57998"/>
                  </a:lnTo>
                  <a:lnTo>
                    <a:pt x="29217" y="58215"/>
                  </a:lnTo>
                  <a:lnTo>
                    <a:pt x="29271" y="58432"/>
                  </a:lnTo>
                  <a:lnTo>
                    <a:pt x="29380" y="58812"/>
                  </a:lnTo>
                  <a:lnTo>
                    <a:pt x="29488" y="58975"/>
                  </a:lnTo>
                  <a:lnTo>
                    <a:pt x="29597" y="59138"/>
                  </a:lnTo>
                  <a:lnTo>
                    <a:pt x="29977" y="59627"/>
                  </a:lnTo>
                  <a:lnTo>
                    <a:pt x="30249" y="60170"/>
                  </a:lnTo>
                  <a:lnTo>
                    <a:pt x="30411" y="60387"/>
                  </a:lnTo>
                  <a:lnTo>
                    <a:pt x="30574" y="60604"/>
                  </a:lnTo>
                  <a:lnTo>
                    <a:pt x="30792" y="60822"/>
                  </a:lnTo>
                  <a:lnTo>
                    <a:pt x="31063" y="60930"/>
                  </a:lnTo>
                  <a:lnTo>
                    <a:pt x="31226" y="60985"/>
                  </a:lnTo>
                  <a:lnTo>
                    <a:pt x="31335" y="61093"/>
                  </a:lnTo>
                  <a:lnTo>
                    <a:pt x="31606" y="61310"/>
                  </a:lnTo>
                  <a:lnTo>
                    <a:pt x="31986" y="61690"/>
                  </a:lnTo>
                  <a:lnTo>
                    <a:pt x="32475" y="62016"/>
                  </a:lnTo>
                  <a:lnTo>
                    <a:pt x="32909" y="62342"/>
                  </a:lnTo>
                  <a:lnTo>
                    <a:pt x="33398" y="62559"/>
                  </a:lnTo>
                  <a:lnTo>
                    <a:pt x="33941" y="62777"/>
                  </a:lnTo>
                  <a:lnTo>
                    <a:pt x="34484" y="62885"/>
                  </a:lnTo>
                  <a:lnTo>
                    <a:pt x="35027" y="62939"/>
                  </a:lnTo>
                  <a:lnTo>
                    <a:pt x="35625" y="62994"/>
                  </a:lnTo>
                  <a:lnTo>
                    <a:pt x="35951" y="63048"/>
                  </a:lnTo>
                  <a:lnTo>
                    <a:pt x="36331" y="63102"/>
                  </a:lnTo>
                  <a:lnTo>
                    <a:pt x="36656" y="63211"/>
                  </a:lnTo>
                  <a:lnTo>
                    <a:pt x="36982" y="63374"/>
                  </a:lnTo>
                  <a:lnTo>
                    <a:pt x="37200" y="63483"/>
                  </a:lnTo>
                  <a:lnTo>
                    <a:pt x="37417" y="63483"/>
                  </a:lnTo>
                  <a:lnTo>
                    <a:pt x="39046" y="62994"/>
                  </a:lnTo>
                  <a:lnTo>
                    <a:pt x="39860" y="62722"/>
                  </a:lnTo>
                  <a:lnTo>
                    <a:pt x="40675" y="62396"/>
                  </a:lnTo>
                  <a:lnTo>
                    <a:pt x="41055" y="62179"/>
                  </a:lnTo>
                  <a:lnTo>
                    <a:pt x="41381" y="61962"/>
                  </a:lnTo>
                  <a:lnTo>
                    <a:pt x="41707" y="61745"/>
                  </a:lnTo>
                  <a:lnTo>
                    <a:pt x="41978" y="61473"/>
                  </a:lnTo>
                  <a:lnTo>
                    <a:pt x="42196" y="61147"/>
                  </a:lnTo>
                  <a:lnTo>
                    <a:pt x="42413" y="60822"/>
                  </a:lnTo>
                  <a:lnTo>
                    <a:pt x="42630" y="60496"/>
                  </a:lnTo>
                  <a:lnTo>
                    <a:pt x="42739" y="60116"/>
                  </a:lnTo>
                  <a:lnTo>
                    <a:pt x="43119" y="59084"/>
                  </a:lnTo>
                  <a:lnTo>
                    <a:pt x="43227" y="58812"/>
                  </a:lnTo>
                  <a:lnTo>
                    <a:pt x="43282" y="58595"/>
                  </a:lnTo>
                  <a:lnTo>
                    <a:pt x="43282" y="58052"/>
                  </a:lnTo>
                  <a:lnTo>
                    <a:pt x="43173" y="56640"/>
                  </a:lnTo>
                  <a:lnTo>
                    <a:pt x="43173" y="55934"/>
                  </a:lnTo>
                  <a:lnTo>
                    <a:pt x="43227" y="55228"/>
                  </a:lnTo>
                  <a:lnTo>
                    <a:pt x="43282" y="54522"/>
                  </a:lnTo>
                  <a:lnTo>
                    <a:pt x="43282" y="54522"/>
                  </a:lnTo>
                  <a:lnTo>
                    <a:pt x="42684" y="54739"/>
                  </a:lnTo>
                  <a:lnTo>
                    <a:pt x="42087" y="55011"/>
                  </a:lnTo>
                  <a:lnTo>
                    <a:pt x="42358" y="54088"/>
                  </a:lnTo>
                  <a:lnTo>
                    <a:pt x="42358" y="53979"/>
                  </a:lnTo>
                  <a:lnTo>
                    <a:pt x="42358" y="53925"/>
                  </a:lnTo>
                  <a:lnTo>
                    <a:pt x="42250" y="53871"/>
                  </a:lnTo>
                  <a:lnTo>
                    <a:pt x="42250" y="53925"/>
                  </a:lnTo>
                  <a:lnTo>
                    <a:pt x="42141" y="54034"/>
                  </a:lnTo>
                  <a:lnTo>
                    <a:pt x="41924" y="54577"/>
                  </a:lnTo>
                  <a:lnTo>
                    <a:pt x="41761" y="54251"/>
                  </a:lnTo>
                  <a:lnTo>
                    <a:pt x="41707" y="53871"/>
                  </a:lnTo>
                  <a:lnTo>
                    <a:pt x="41652" y="53436"/>
                  </a:lnTo>
                  <a:lnTo>
                    <a:pt x="41652" y="53056"/>
                  </a:lnTo>
                  <a:lnTo>
                    <a:pt x="41707" y="52839"/>
                  </a:lnTo>
                  <a:lnTo>
                    <a:pt x="41815" y="52622"/>
                  </a:lnTo>
                  <a:lnTo>
                    <a:pt x="41978" y="52459"/>
                  </a:lnTo>
                  <a:lnTo>
                    <a:pt x="42196" y="52350"/>
                  </a:lnTo>
                  <a:lnTo>
                    <a:pt x="42304" y="53273"/>
                  </a:lnTo>
                  <a:lnTo>
                    <a:pt x="42304" y="53382"/>
                  </a:lnTo>
                  <a:lnTo>
                    <a:pt x="42358" y="53436"/>
                  </a:lnTo>
                  <a:lnTo>
                    <a:pt x="42413" y="53436"/>
                  </a:lnTo>
                  <a:lnTo>
                    <a:pt x="42630" y="53382"/>
                  </a:lnTo>
                  <a:lnTo>
                    <a:pt x="42793" y="53273"/>
                  </a:lnTo>
                  <a:lnTo>
                    <a:pt x="42847" y="53165"/>
                  </a:lnTo>
                  <a:lnTo>
                    <a:pt x="42793" y="52947"/>
                  </a:lnTo>
                  <a:lnTo>
                    <a:pt x="42630" y="52622"/>
                  </a:lnTo>
                  <a:lnTo>
                    <a:pt x="42467" y="52187"/>
                  </a:lnTo>
                  <a:lnTo>
                    <a:pt x="42467" y="52079"/>
                  </a:lnTo>
                  <a:lnTo>
                    <a:pt x="42467" y="51970"/>
                  </a:lnTo>
                  <a:lnTo>
                    <a:pt x="42521" y="51861"/>
                  </a:lnTo>
                  <a:lnTo>
                    <a:pt x="42576" y="51753"/>
                  </a:lnTo>
                  <a:lnTo>
                    <a:pt x="42901" y="51427"/>
                  </a:lnTo>
                  <a:lnTo>
                    <a:pt x="42901" y="51373"/>
                  </a:lnTo>
                  <a:lnTo>
                    <a:pt x="42576" y="51264"/>
                  </a:lnTo>
                  <a:lnTo>
                    <a:pt x="42413" y="51264"/>
                  </a:lnTo>
                  <a:lnTo>
                    <a:pt x="42358" y="51373"/>
                  </a:lnTo>
                  <a:lnTo>
                    <a:pt x="42304" y="51590"/>
                  </a:lnTo>
                  <a:lnTo>
                    <a:pt x="42033" y="51536"/>
                  </a:lnTo>
                  <a:lnTo>
                    <a:pt x="41870" y="51536"/>
                  </a:lnTo>
                  <a:lnTo>
                    <a:pt x="41707" y="51698"/>
                  </a:lnTo>
                  <a:lnTo>
                    <a:pt x="41598" y="51970"/>
                  </a:lnTo>
                  <a:lnTo>
                    <a:pt x="41490" y="52404"/>
                  </a:lnTo>
                  <a:lnTo>
                    <a:pt x="41435" y="52893"/>
                  </a:lnTo>
                  <a:lnTo>
                    <a:pt x="41272" y="54414"/>
                  </a:lnTo>
                  <a:lnTo>
                    <a:pt x="41109" y="55120"/>
                  </a:lnTo>
                  <a:lnTo>
                    <a:pt x="40892" y="55826"/>
                  </a:lnTo>
                  <a:lnTo>
                    <a:pt x="40892" y="55988"/>
                  </a:lnTo>
                  <a:lnTo>
                    <a:pt x="40892" y="56097"/>
                  </a:lnTo>
                  <a:lnTo>
                    <a:pt x="40947" y="56694"/>
                  </a:lnTo>
                  <a:lnTo>
                    <a:pt x="41001" y="57237"/>
                  </a:lnTo>
                  <a:lnTo>
                    <a:pt x="40947" y="58378"/>
                  </a:lnTo>
                  <a:lnTo>
                    <a:pt x="40947" y="58704"/>
                  </a:lnTo>
                  <a:lnTo>
                    <a:pt x="40892" y="58867"/>
                  </a:lnTo>
                  <a:lnTo>
                    <a:pt x="40784" y="59030"/>
                  </a:lnTo>
                  <a:lnTo>
                    <a:pt x="40566" y="59247"/>
                  </a:lnTo>
                  <a:lnTo>
                    <a:pt x="40403" y="59464"/>
                  </a:lnTo>
                  <a:lnTo>
                    <a:pt x="40023" y="59953"/>
                  </a:lnTo>
                  <a:lnTo>
                    <a:pt x="39643" y="60496"/>
                  </a:lnTo>
                  <a:lnTo>
                    <a:pt x="39154" y="60930"/>
                  </a:lnTo>
                  <a:lnTo>
                    <a:pt x="38611" y="61310"/>
                  </a:lnTo>
                  <a:lnTo>
                    <a:pt x="38014" y="61636"/>
                  </a:lnTo>
                  <a:lnTo>
                    <a:pt x="37471" y="61799"/>
                  </a:lnTo>
                  <a:lnTo>
                    <a:pt x="36928" y="61962"/>
                  </a:lnTo>
                  <a:lnTo>
                    <a:pt x="36385" y="62016"/>
                  </a:lnTo>
                  <a:lnTo>
                    <a:pt x="35896" y="62016"/>
                  </a:lnTo>
                  <a:lnTo>
                    <a:pt x="35353" y="61962"/>
                  </a:lnTo>
                  <a:lnTo>
                    <a:pt x="34864" y="61799"/>
                  </a:lnTo>
                  <a:lnTo>
                    <a:pt x="34376" y="61582"/>
                  </a:lnTo>
                  <a:lnTo>
                    <a:pt x="33887" y="61256"/>
                  </a:lnTo>
                  <a:lnTo>
                    <a:pt x="32203" y="59953"/>
                  </a:lnTo>
                  <a:lnTo>
                    <a:pt x="31986" y="59735"/>
                  </a:lnTo>
                  <a:lnTo>
                    <a:pt x="31769" y="59464"/>
                  </a:lnTo>
                  <a:lnTo>
                    <a:pt x="31606" y="59247"/>
                  </a:lnTo>
                  <a:lnTo>
                    <a:pt x="31443" y="58975"/>
                  </a:lnTo>
                  <a:lnTo>
                    <a:pt x="31389" y="58704"/>
                  </a:lnTo>
                  <a:lnTo>
                    <a:pt x="31335" y="58378"/>
                  </a:lnTo>
                  <a:lnTo>
                    <a:pt x="31335" y="58106"/>
                  </a:lnTo>
                  <a:lnTo>
                    <a:pt x="31335" y="57726"/>
                  </a:lnTo>
                  <a:lnTo>
                    <a:pt x="31443" y="56966"/>
                  </a:lnTo>
                  <a:lnTo>
                    <a:pt x="31498" y="56206"/>
                  </a:lnTo>
                  <a:lnTo>
                    <a:pt x="31498" y="56043"/>
                  </a:lnTo>
                  <a:lnTo>
                    <a:pt x="31498" y="55934"/>
                  </a:lnTo>
                  <a:lnTo>
                    <a:pt x="31389" y="55880"/>
                  </a:lnTo>
                  <a:lnTo>
                    <a:pt x="31226" y="55826"/>
                  </a:lnTo>
                  <a:lnTo>
                    <a:pt x="30900" y="55717"/>
                  </a:lnTo>
                  <a:lnTo>
                    <a:pt x="30683" y="55663"/>
                  </a:lnTo>
                  <a:lnTo>
                    <a:pt x="30520" y="55554"/>
                  </a:lnTo>
                  <a:lnTo>
                    <a:pt x="30900" y="55391"/>
                  </a:lnTo>
                  <a:lnTo>
                    <a:pt x="31389" y="55283"/>
                  </a:lnTo>
                  <a:lnTo>
                    <a:pt x="31715" y="55174"/>
                  </a:lnTo>
                  <a:lnTo>
                    <a:pt x="31932" y="55065"/>
                  </a:lnTo>
                  <a:lnTo>
                    <a:pt x="31986" y="54957"/>
                  </a:lnTo>
                  <a:lnTo>
                    <a:pt x="31986" y="54794"/>
                  </a:lnTo>
                  <a:lnTo>
                    <a:pt x="31986" y="54468"/>
                  </a:lnTo>
                  <a:lnTo>
                    <a:pt x="31932" y="54196"/>
                  </a:lnTo>
                  <a:lnTo>
                    <a:pt x="31932" y="53979"/>
                  </a:lnTo>
                  <a:lnTo>
                    <a:pt x="31986" y="53708"/>
                  </a:lnTo>
                  <a:lnTo>
                    <a:pt x="32095" y="53436"/>
                  </a:lnTo>
                  <a:lnTo>
                    <a:pt x="32149" y="53165"/>
                  </a:lnTo>
                  <a:lnTo>
                    <a:pt x="32203" y="53056"/>
                  </a:lnTo>
                  <a:lnTo>
                    <a:pt x="32203" y="52947"/>
                  </a:lnTo>
                  <a:lnTo>
                    <a:pt x="32095" y="52513"/>
                  </a:lnTo>
                  <a:lnTo>
                    <a:pt x="32149" y="52133"/>
                  </a:lnTo>
                  <a:lnTo>
                    <a:pt x="32258" y="51373"/>
                  </a:lnTo>
                  <a:lnTo>
                    <a:pt x="32312" y="50884"/>
                  </a:lnTo>
                  <a:lnTo>
                    <a:pt x="32312" y="50449"/>
                  </a:lnTo>
                  <a:lnTo>
                    <a:pt x="32203" y="50178"/>
                  </a:lnTo>
                  <a:lnTo>
                    <a:pt x="32041" y="50015"/>
                  </a:lnTo>
                  <a:lnTo>
                    <a:pt x="31823" y="49906"/>
                  </a:lnTo>
                  <a:lnTo>
                    <a:pt x="31606" y="49798"/>
                  </a:lnTo>
                  <a:lnTo>
                    <a:pt x="31878" y="49472"/>
                  </a:lnTo>
                  <a:lnTo>
                    <a:pt x="32041" y="49092"/>
                  </a:lnTo>
                  <a:lnTo>
                    <a:pt x="32258" y="48386"/>
                  </a:lnTo>
                  <a:lnTo>
                    <a:pt x="32312" y="48169"/>
                  </a:lnTo>
                  <a:lnTo>
                    <a:pt x="32312" y="48006"/>
                  </a:lnTo>
                  <a:lnTo>
                    <a:pt x="32312" y="47789"/>
                  </a:lnTo>
                  <a:lnTo>
                    <a:pt x="32203" y="47626"/>
                  </a:lnTo>
                  <a:lnTo>
                    <a:pt x="32095" y="47245"/>
                  </a:lnTo>
                  <a:lnTo>
                    <a:pt x="32041" y="47028"/>
                  </a:lnTo>
                  <a:lnTo>
                    <a:pt x="32095" y="46865"/>
                  </a:lnTo>
                  <a:lnTo>
                    <a:pt x="32203" y="46540"/>
                  </a:lnTo>
                  <a:lnTo>
                    <a:pt x="32475" y="46214"/>
                  </a:lnTo>
                  <a:lnTo>
                    <a:pt x="32584" y="46105"/>
                  </a:lnTo>
                  <a:lnTo>
                    <a:pt x="32638" y="45996"/>
                  </a:lnTo>
                  <a:lnTo>
                    <a:pt x="32692" y="45671"/>
                  </a:lnTo>
                  <a:lnTo>
                    <a:pt x="32692" y="44693"/>
                  </a:lnTo>
                  <a:lnTo>
                    <a:pt x="32747" y="44150"/>
                  </a:lnTo>
                  <a:lnTo>
                    <a:pt x="32855" y="43661"/>
                  </a:lnTo>
                  <a:lnTo>
                    <a:pt x="32964" y="43118"/>
                  </a:lnTo>
                  <a:lnTo>
                    <a:pt x="33072" y="42575"/>
                  </a:lnTo>
                  <a:lnTo>
                    <a:pt x="33072" y="41978"/>
                  </a:lnTo>
                  <a:lnTo>
                    <a:pt x="33072" y="41435"/>
                  </a:lnTo>
                  <a:lnTo>
                    <a:pt x="32909" y="39589"/>
                  </a:lnTo>
                  <a:lnTo>
                    <a:pt x="32801" y="38665"/>
                  </a:lnTo>
                  <a:lnTo>
                    <a:pt x="32638" y="37797"/>
                  </a:lnTo>
                  <a:lnTo>
                    <a:pt x="32366" y="36928"/>
                  </a:lnTo>
                  <a:lnTo>
                    <a:pt x="32203" y="36493"/>
                  </a:lnTo>
                  <a:lnTo>
                    <a:pt x="31986" y="36059"/>
                  </a:lnTo>
                  <a:lnTo>
                    <a:pt x="31552" y="35190"/>
                  </a:lnTo>
                  <a:lnTo>
                    <a:pt x="31117" y="34267"/>
                  </a:lnTo>
                  <a:lnTo>
                    <a:pt x="30683" y="33072"/>
                  </a:lnTo>
                  <a:lnTo>
                    <a:pt x="30466" y="32475"/>
                  </a:lnTo>
                  <a:lnTo>
                    <a:pt x="30357" y="31877"/>
                  </a:lnTo>
                  <a:lnTo>
                    <a:pt x="30194" y="31280"/>
                  </a:lnTo>
                  <a:lnTo>
                    <a:pt x="30140" y="30683"/>
                  </a:lnTo>
                  <a:lnTo>
                    <a:pt x="30086" y="30031"/>
                  </a:lnTo>
                  <a:lnTo>
                    <a:pt x="30086" y="29434"/>
                  </a:lnTo>
                  <a:lnTo>
                    <a:pt x="30086" y="27370"/>
                  </a:lnTo>
                  <a:lnTo>
                    <a:pt x="30086" y="27153"/>
                  </a:lnTo>
                  <a:lnTo>
                    <a:pt x="30031" y="26936"/>
                  </a:lnTo>
                  <a:lnTo>
                    <a:pt x="29923" y="26773"/>
                  </a:lnTo>
                  <a:lnTo>
                    <a:pt x="29760" y="26610"/>
                  </a:lnTo>
                  <a:lnTo>
                    <a:pt x="29651" y="26501"/>
                  </a:lnTo>
                  <a:lnTo>
                    <a:pt x="29597" y="26393"/>
                  </a:lnTo>
                  <a:lnTo>
                    <a:pt x="29651" y="26284"/>
                  </a:lnTo>
                  <a:lnTo>
                    <a:pt x="29705" y="26175"/>
                  </a:lnTo>
                  <a:lnTo>
                    <a:pt x="29868" y="26012"/>
                  </a:lnTo>
                  <a:lnTo>
                    <a:pt x="29923" y="25850"/>
                  </a:lnTo>
                  <a:lnTo>
                    <a:pt x="29977" y="25632"/>
                  </a:lnTo>
                  <a:lnTo>
                    <a:pt x="30031" y="25469"/>
                  </a:lnTo>
                  <a:lnTo>
                    <a:pt x="29977" y="25306"/>
                  </a:lnTo>
                  <a:lnTo>
                    <a:pt x="29923" y="25089"/>
                  </a:lnTo>
                  <a:lnTo>
                    <a:pt x="29760" y="24763"/>
                  </a:lnTo>
                  <a:lnTo>
                    <a:pt x="29597" y="24546"/>
                  </a:lnTo>
                  <a:lnTo>
                    <a:pt x="29543" y="24438"/>
                  </a:lnTo>
                  <a:lnTo>
                    <a:pt x="29488" y="24329"/>
                  </a:lnTo>
                  <a:lnTo>
                    <a:pt x="29543" y="24220"/>
                  </a:lnTo>
                  <a:lnTo>
                    <a:pt x="29597" y="24166"/>
                  </a:lnTo>
                  <a:lnTo>
                    <a:pt x="29868" y="23840"/>
                  </a:lnTo>
                  <a:lnTo>
                    <a:pt x="29923" y="23569"/>
                  </a:lnTo>
                  <a:lnTo>
                    <a:pt x="29923" y="23297"/>
                  </a:lnTo>
                  <a:lnTo>
                    <a:pt x="29977" y="23026"/>
                  </a:lnTo>
                  <a:lnTo>
                    <a:pt x="30031" y="22754"/>
                  </a:lnTo>
                  <a:lnTo>
                    <a:pt x="30031" y="22700"/>
                  </a:lnTo>
                  <a:lnTo>
                    <a:pt x="29868" y="22537"/>
                  </a:lnTo>
                  <a:lnTo>
                    <a:pt x="29814" y="22320"/>
                  </a:lnTo>
                  <a:lnTo>
                    <a:pt x="29868" y="21940"/>
                  </a:lnTo>
                  <a:lnTo>
                    <a:pt x="29923" y="21397"/>
                  </a:lnTo>
                  <a:lnTo>
                    <a:pt x="29923" y="21179"/>
                  </a:lnTo>
                  <a:lnTo>
                    <a:pt x="29868" y="21071"/>
                  </a:lnTo>
                  <a:lnTo>
                    <a:pt x="29760" y="20908"/>
                  </a:lnTo>
                  <a:lnTo>
                    <a:pt x="29651" y="20799"/>
                  </a:lnTo>
                  <a:lnTo>
                    <a:pt x="29271" y="20528"/>
                  </a:lnTo>
                  <a:lnTo>
                    <a:pt x="28945" y="20256"/>
                  </a:lnTo>
                  <a:lnTo>
                    <a:pt x="28837" y="20148"/>
                  </a:lnTo>
                  <a:lnTo>
                    <a:pt x="28837" y="20093"/>
                  </a:lnTo>
                  <a:lnTo>
                    <a:pt x="28837" y="20039"/>
                  </a:lnTo>
                  <a:lnTo>
                    <a:pt x="28891" y="19985"/>
                  </a:lnTo>
                  <a:lnTo>
                    <a:pt x="28945" y="19985"/>
                  </a:lnTo>
                  <a:lnTo>
                    <a:pt x="29054" y="20039"/>
                  </a:lnTo>
                  <a:lnTo>
                    <a:pt x="29651" y="20202"/>
                  </a:lnTo>
                  <a:lnTo>
                    <a:pt x="29597" y="19930"/>
                  </a:lnTo>
                  <a:lnTo>
                    <a:pt x="29597" y="19767"/>
                  </a:lnTo>
                  <a:lnTo>
                    <a:pt x="29651" y="19550"/>
                  </a:lnTo>
                  <a:lnTo>
                    <a:pt x="29760" y="19387"/>
                  </a:lnTo>
                  <a:lnTo>
                    <a:pt x="29814" y="19116"/>
                  </a:lnTo>
                  <a:lnTo>
                    <a:pt x="29760" y="18899"/>
                  </a:lnTo>
                  <a:lnTo>
                    <a:pt x="29597" y="18084"/>
                  </a:lnTo>
                  <a:lnTo>
                    <a:pt x="29543" y="17324"/>
                  </a:lnTo>
                  <a:lnTo>
                    <a:pt x="29543" y="16944"/>
                  </a:lnTo>
                  <a:lnTo>
                    <a:pt x="29543" y="16618"/>
                  </a:lnTo>
                  <a:lnTo>
                    <a:pt x="29434" y="16292"/>
                  </a:lnTo>
                  <a:lnTo>
                    <a:pt x="29271" y="15966"/>
                  </a:lnTo>
                  <a:lnTo>
                    <a:pt x="29217" y="15858"/>
                  </a:lnTo>
                  <a:lnTo>
                    <a:pt x="29217" y="15749"/>
                  </a:lnTo>
                  <a:lnTo>
                    <a:pt x="29054" y="14446"/>
                  </a:lnTo>
                  <a:lnTo>
                    <a:pt x="28837" y="13197"/>
                  </a:lnTo>
                  <a:lnTo>
                    <a:pt x="28674" y="12545"/>
                  </a:lnTo>
                  <a:lnTo>
                    <a:pt x="28565" y="11893"/>
                  </a:lnTo>
                  <a:lnTo>
                    <a:pt x="28348" y="11242"/>
                  </a:lnTo>
                  <a:lnTo>
                    <a:pt x="28131" y="10644"/>
                  </a:lnTo>
                  <a:lnTo>
                    <a:pt x="27859" y="10047"/>
                  </a:lnTo>
                  <a:lnTo>
                    <a:pt x="27533" y="9450"/>
                  </a:lnTo>
                  <a:lnTo>
                    <a:pt x="27099" y="8907"/>
                  </a:lnTo>
                  <a:lnTo>
                    <a:pt x="26664" y="8363"/>
                  </a:lnTo>
                  <a:lnTo>
                    <a:pt x="26176" y="7875"/>
                  </a:lnTo>
                  <a:lnTo>
                    <a:pt x="25687" y="7495"/>
                  </a:lnTo>
                  <a:lnTo>
                    <a:pt x="25144" y="7169"/>
                  </a:lnTo>
                  <a:lnTo>
                    <a:pt x="24601" y="6843"/>
                  </a:lnTo>
                  <a:lnTo>
                    <a:pt x="24058" y="6626"/>
                  </a:lnTo>
                  <a:lnTo>
                    <a:pt x="23460" y="6354"/>
                  </a:lnTo>
                  <a:lnTo>
                    <a:pt x="22266" y="5974"/>
                  </a:lnTo>
                  <a:lnTo>
                    <a:pt x="21994" y="5920"/>
                  </a:lnTo>
                  <a:lnTo>
                    <a:pt x="21125" y="5920"/>
                  </a:lnTo>
                  <a:lnTo>
                    <a:pt x="20528" y="5974"/>
                  </a:lnTo>
                  <a:lnTo>
                    <a:pt x="19931" y="5920"/>
                  </a:lnTo>
                  <a:lnTo>
                    <a:pt x="19551" y="5865"/>
                  </a:lnTo>
                  <a:lnTo>
                    <a:pt x="19116" y="5920"/>
                  </a:lnTo>
                  <a:lnTo>
                    <a:pt x="18356" y="6028"/>
                  </a:lnTo>
                  <a:lnTo>
                    <a:pt x="17541" y="6191"/>
                  </a:lnTo>
                  <a:lnTo>
                    <a:pt x="17161" y="6246"/>
                  </a:lnTo>
                  <a:lnTo>
                    <a:pt x="16347" y="6246"/>
                  </a:lnTo>
                  <a:lnTo>
                    <a:pt x="15966" y="6409"/>
                  </a:lnTo>
                  <a:lnTo>
                    <a:pt x="15152" y="6734"/>
                  </a:lnTo>
                  <a:lnTo>
                    <a:pt x="14392" y="7006"/>
                  </a:lnTo>
                  <a:lnTo>
                    <a:pt x="13631" y="7277"/>
                  </a:lnTo>
                  <a:lnTo>
                    <a:pt x="12925" y="7658"/>
                  </a:lnTo>
                  <a:lnTo>
                    <a:pt x="12219" y="8146"/>
                  </a:lnTo>
                  <a:lnTo>
                    <a:pt x="11622" y="8635"/>
                  </a:lnTo>
                  <a:lnTo>
                    <a:pt x="11405" y="8907"/>
                  </a:lnTo>
                  <a:lnTo>
                    <a:pt x="11133" y="9232"/>
                  </a:lnTo>
                  <a:lnTo>
                    <a:pt x="10970" y="9504"/>
                  </a:lnTo>
                  <a:lnTo>
                    <a:pt x="10808" y="9884"/>
                  </a:lnTo>
                  <a:lnTo>
                    <a:pt x="10645" y="10210"/>
                  </a:lnTo>
                  <a:lnTo>
                    <a:pt x="10536" y="10644"/>
                  </a:lnTo>
                  <a:lnTo>
                    <a:pt x="10482" y="10807"/>
                  </a:lnTo>
                  <a:lnTo>
                    <a:pt x="10427" y="10862"/>
                  </a:lnTo>
                  <a:lnTo>
                    <a:pt x="10373" y="10916"/>
                  </a:lnTo>
                  <a:lnTo>
                    <a:pt x="10210" y="10916"/>
                  </a:lnTo>
                  <a:lnTo>
                    <a:pt x="10156" y="11024"/>
                  </a:lnTo>
                  <a:lnTo>
                    <a:pt x="10156" y="11133"/>
                  </a:lnTo>
                  <a:lnTo>
                    <a:pt x="10156" y="11242"/>
                  </a:lnTo>
                  <a:lnTo>
                    <a:pt x="10210" y="11513"/>
                  </a:lnTo>
                  <a:lnTo>
                    <a:pt x="10156" y="11785"/>
                  </a:lnTo>
                  <a:lnTo>
                    <a:pt x="9993" y="12328"/>
                  </a:lnTo>
                  <a:lnTo>
                    <a:pt x="9721" y="13197"/>
                  </a:lnTo>
                  <a:lnTo>
                    <a:pt x="9667" y="13631"/>
                  </a:lnTo>
                  <a:lnTo>
                    <a:pt x="9613" y="14065"/>
                  </a:lnTo>
                  <a:lnTo>
                    <a:pt x="9559" y="14391"/>
                  </a:lnTo>
                  <a:lnTo>
                    <a:pt x="9450" y="14717"/>
                  </a:lnTo>
                  <a:lnTo>
                    <a:pt x="9233" y="15152"/>
                  </a:lnTo>
                  <a:lnTo>
                    <a:pt x="9124" y="15532"/>
                  </a:lnTo>
                  <a:lnTo>
                    <a:pt x="9070" y="15966"/>
                  </a:lnTo>
                  <a:lnTo>
                    <a:pt x="9070" y="16346"/>
                  </a:lnTo>
                  <a:lnTo>
                    <a:pt x="9124" y="16726"/>
                  </a:lnTo>
                  <a:lnTo>
                    <a:pt x="9287" y="17161"/>
                  </a:lnTo>
                  <a:lnTo>
                    <a:pt x="9450" y="17541"/>
                  </a:lnTo>
                  <a:lnTo>
                    <a:pt x="9667" y="17867"/>
                  </a:lnTo>
                  <a:lnTo>
                    <a:pt x="10047" y="18301"/>
                  </a:lnTo>
                  <a:lnTo>
                    <a:pt x="10427" y="18681"/>
                  </a:lnTo>
                  <a:lnTo>
                    <a:pt x="10862" y="18953"/>
                  </a:lnTo>
                  <a:lnTo>
                    <a:pt x="11296" y="19170"/>
                  </a:lnTo>
                  <a:lnTo>
                    <a:pt x="11785" y="19333"/>
                  </a:lnTo>
                  <a:lnTo>
                    <a:pt x="12274" y="19387"/>
                  </a:lnTo>
                  <a:lnTo>
                    <a:pt x="12817" y="19442"/>
                  </a:lnTo>
                  <a:lnTo>
                    <a:pt x="13360" y="19387"/>
                  </a:lnTo>
                  <a:lnTo>
                    <a:pt x="14446" y="19333"/>
                  </a:lnTo>
                  <a:lnTo>
                    <a:pt x="15532" y="19333"/>
                  </a:lnTo>
                  <a:lnTo>
                    <a:pt x="16618" y="19387"/>
                  </a:lnTo>
                  <a:lnTo>
                    <a:pt x="17704" y="19550"/>
                  </a:lnTo>
                  <a:lnTo>
                    <a:pt x="18573" y="19767"/>
                  </a:lnTo>
                  <a:lnTo>
                    <a:pt x="19442" y="20093"/>
                  </a:lnTo>
                  <a:lnTo>
                    <a:pt x="19822" y="20256"/>
                  </a:lnTo>
                  <a:lnTo>
                    <a:pt x="20202" y="20473"/>
                  </a:lnTo>
                  <a:lnTo>
                    <a:pt x="20582" y="20745"/>
                  </a:lnTo>
                  <a:lnTo>
                    <a:pt x="20962" y="21016"/>
                  </a:lnTo>
                  <a:lnTo>
                    <a:pt x="21560" y="21614"/>
                  </a:lnTo>
                  <a:lnTo>
                    <a:pt x="22103" y="22265"/>
                  </a:lnTo>
                  <a:lnTo>
                    <a:pt x="22592" y="22971"/>
                  </a:lnTo>
                  <a:lnTo>
                    <a:pt x="23026" y="23677"/>
                  </a:lnTo>
                  <a:lnTo>
                    <a:pt x="23243" y="24166"/>
                  </a:lnTo>
                  <a:lnTo>
                    <a:pt x="23352" y="24655"/>
                  </a:lnTo>
                  <a:lnTo>
                    <a:pt x="23406" y="25144"/>
                  </a:lnTo>
                  <a:lnTo>
                    <a:pt x="23352" y="25632"/>
                  </a:lnTo>
                  <a:lnTo>
                    <a:pt x="23189" y="26230"/>
                  </a:lnTo>
                  <a:lnTo>
                    <a:pt x="22972" y="26773"/>
                  </a:lnTo>
                  <a:lnTo>
                    <a:pt x="22592" y="27913"/>
                  </a:lnTo>
                  <a:lnTo>
                    <a:pt x="22537" y="28022"/>
                  </a:lnTo>
                  <a:lnTo>
                    <a:pt x="22429" y="28130"/>
                  </a:lnTo>
                  <a:lnTo>
                    <a:pt x="21125" y="29434"/>
                  </a:lnTo>
                  <a:lnTo>
                    <a:pt x="20474" y="30085"/>
                  </a:lnTo>
                  <a:lnTo>
                    <a:pt x="19768" y="30683"/>
                  </a:lnTo>
                  <a:lnTo>
                    <a:pt x="19605" y="30846"/>
                  </a:lnTo>
                  <a:lnTo>
                    <a:pt x="19496" y="31008"/>
                  </a:lnTo>
                  <a:lnTo>
                    <a:pt x="19388" y="31171"/>
                  </a:lnTo>
                  <a:lnTo>
                    <a:pt x="19442" y="31443"/>
                  </a:lnTo>
                  <a:lnTo>
                    <a:pt x="19442" y="31714"/>
                  </a:lnTo>
                  <a:lnTo>
                    <a:pt x="19388" y="31823"/>
                  </a:lnTo>
                  <a:lnTo>
                    <a:pt x="19333" y="31986"/>
                  </a:lnTo>
                  <a:lnTo>
                    <a:pt x="19170" y="32095"/>
                  </a:lnTo>
                  <a:lnTo>
                    <a:pt x="18953" y="32095"/>
                  </a:lnTo>
                  <a:lnTo>
                    <a:pt x="18845" y="32040"/>
                  </a:lnTo>
                  <a:lnTo>
                    <a:pt x="18845" y="31932"/>
                  </a:lnTo>
                  <a:lnTo>
                    <a:pt x="18899" y="31823"/>
                  </a:lnTo>
                  <a:lnTo>
                    <a:pt x="18899" y="31280"/>
                  </a:lnTo>
                  <a:lnTo>
                    <a:pt x="18247" y="31877"/>
                  </a:lnTo>
                  <a:lnTo>
                    <a:pt x="17867" y="32149"/>
                  </a:lnTo>
                  <a:lnTo>
                    <a:pt x="17650" y="32257"/>
                  </a:lnTo>
                  <a:lnTo>
                    <a:pt x="17378" y="32312"/>
                  </a:lnTo>
                  <a:lnTo>
                    <a:pt x="16890" y="32420"/>
                  </a:lnTo>
                  <a:lnTo>
                    <a:pt x="16401" y="32638"/>
                  </a:lnTo>
                  <a:lnTo>
                    <a:pt x="15966" y="32909"/>
                  </a:lnTo>
                  <a:lnTo>
                    <a:pt x="15641" y="33235"/>
                  </a:lnTo>
                  <a:lnTo>
                    <a:pt x="15478" y="33344"/>
                  </a:lnTo>
                  <a:lnTo>
                    <a:pt x="15369" y="33452"/>
                  </a:lnTo>
                  <a:lnTo>
                    <a:pt x="15098" y="33506"/>
                  </a:lnTo>
                  <a:lnTo>
                    <a:pt x="14337" y="33506"/>
                  </a:lnTo>
                  <a:lnTo>
                    <a:pt x="13957" y="33561"/>
                  </a:lnTo>
                  <a:lnTo>
                    <a:pt x="13631" y="33669"/>
                  </a:lnTo>
                  <a:lnTo>
                    <a:pt x="10265" y="34701"/>
                  </a:lnTo>
                  <a:lnTo>
                    <a:pt x="9178" y="34973"/>
                  </a:lnTo>
                  <a:lnTo>
                    <a:pt x="8092" y="35190"/>
                  </a:lnTo>
                  <a:lnTo>
                    <a:pt x="7006" y="35299"/>
                  </a:lnTo>
                  <a:lnTo>
                    <a:pt x="5866" y="35353"/>
                  </a:lnTo>
                  <a:lnTo>
                    <a:pt x="5377" y="35299"/>
                  </a:lnTo>
                  <a:lnTo>
                    <a:pt x="5160" y="35244"/>
                  </a:lnTo>
                  <a:lnTo>
                    <a:pt x="4888" y="35136"/>
                  </a:lnTo>
                  <a:lnTo>
                    <a:pt x="4237" y="34701"/>
                  </a:lnTo>
                  <a:lnTo>
                    <a:pt x="3585" y="34212"/>
                  </a:lnTo>
                  <a:lnTo>
                    <a:pt x="2988" y="33669"/>
                  </a:lnTo>
                  <a:lnTo>
                    <a:pt x="2390" y="33126"/>
                  </a:lnTo>
                  <a:lnTo>
                    <a:pt x="2119" y="32746"/>
                  </a:lnTo>
                  <a:lnTo>
                    <a:pt x="1956" y="32420"/>
                  </a:lnTo>
                  <a:lnTo>
                    <a:pt x="1902" y="32203"/>
                  </a:lnTo>
                  <a:lnTo>
                    <a:pt x="1847" y="31986"/>
                  </a:lnTo>
                  <a:lnTo>
                    <a:pt x="1847" y="31769"/>
                  </a:lnTo>
                  <a:lnTo>
                    <a:pt x="1902" y="31551"/>
                  </a:lnTo>
                  <a:lnTo>
                    <a:pt x="1902" y="31389"/>
                  </a:lnTo>
                  <a:lnTo>
                    <a:pt x="1847" y="31226"/>
                  </a:lnTo>
                  <a:lnTo>
                    <a:pt x="1793" y="30791"/>
                  </a:lnTo>
                  <a:lnTo>
                    <a:pt x="1739" y="30357"/>
                  </a:lnTo>
                  <a:lnTo>
                    <a:pt x="1684" y="29922"/>
                  </a:lnTo>
                  <a:lnTo>
                    <a:pt x="1739" y="29759"/>
                  </a:lnTo>
                  <a:lnTo>
                    <a:pt x="1793" y="29542"/>
                  </a:lnTo>
                  <a:lnTo>
                    <a:pt x="1902" y="29162"/>
                  </a:lnTo>
                  <a:lnTo>
                    <a:pt x="2010" y="28782"/>
                  </a:lnTo>
                  <a:lnTo>
                    <a:pt x="2119" y="27967"/>
                  </a:lnTo>
                  <a:lnTo>
                    <a:pt x="2173" y="27587"/>
                  </a:lnTo>
                  <a:lnTo>
                    <a:pt x="2227" y="27207"/>
                  </a:lnTo>
                  <a:lnTo>
                    <a:pt x="2390" y="26827"/>
                  </a:lnTo>
                  <a:lnTo>
                    <a:pt x="2608" y="26447"/>
                  </a:lnTo>
                  <a:lnTo>
                    <a:pt x="2662" y="26338"/>
                  </a:lnTo>
                  <a:lnTo>
                    <a:pt x="2662" y="26175"/>
                  </a:lnTo>
                  <a:lnTo>
                    <a:pt x="2662" y="26012"/>
                  </a:lnTo>
                  <a:lnTo>
                    <a:pt x="2716" y="25958"/>
                  </a:lnTo>
                  <a:lnTo>
                    <a:pt x="2770" y="25904"/>
                  </a:lnTo>
                  <a:lnTo>
                    <a:pt x="2879" y="25850"/>
                  </a:lnTo>
                  <a:lnTo>
                    <a:pt x="2988" y="25687"/>
                  </a:lnTo>
                  <a:lnTo>
                    <a:pt x="3042" y="25361"/>
                  </a:lnTo>
                  <a:lnTo>
                    <a:pt x="3096" y="25144"/>
                  </a:lnTo>
                  <a:lnTo>
                    <a:pt x="3151" y="25035"/>
                  </a:lnTo>
                  <a:lnTo>
                    <a:pt x="3259" y="24926"/>
                  </a:lnTo>
                  <a:lnTo>
                    <a:pt x="3422" y="24763"/>
                  </a:lnTo>
                  <a:lnTo>
                    <a:pt x="3585" y="24546"/>
                  </a:lnTo>
                  <a:lnTo>
                    <a:pt x="3857" y="24112"/>
                  </a:lnTo>
                  <a:lnTo>
                    <a:pt x="4400" y="23243"/>
                  </a:lnTo>
                  <a:lnTo>
                    <a:pt x="4725" y="22863"/>
                  </a:lnTo>
                  <a:lnTo>
                    <a:pt x="5106" y="22537"/>
                  </a:lnTo>
                  <a:lnTo>
                    <a:pt x="5268" y="22374"/>
                  </a:lnTo>
                  <a:lnTo>
                    <a:pt x="5431" y="22211"/>
                  </a:lnTo>
                  <a:lnTo>
                    <a:pt x="5540" y="21994"/>
                  </a:lnTo>
                  <a:lnTo>
                    <a:pt x="5594" y="21777"/>
                  </a:lnTo>
                  <a:lnTo>
                    <a:pt x="5649" y="21179"/>
                  </a:lnTo>
                  <a:lnTo>
                    <a:pt x="5703" y="20854"/>
                  </a:lnTo>
                  <a:lnTo>
                    <a:pt x="5703" y="20582"/>
                  </a:lnTo>
                  <a:lnTo>
                    <a:pt x="5649" y="19767"/>
                  </a:lnTo>
                  <a:lnTo>
                    <a:pt x="5594" y="18953"/>
                  </a:lnTo>
                  <a:lnTo>
                    <a:pt x="5594" y="18138"/>
                  </a:lnTo>
                  <a:lnTo>
                    <a:pt x="5594" y="17324"/>
                  </a:lnTo>
                  <a:lnTo>
                    <a:pt x="5540" y="17052"/>
                  </a:lnTo>
                  <a:lnTo>
                    <a:pt x="5431" y="16781"/>
                  </a:lnTo>
                  <a:lnTo>
                    <a:pt x="5268" y="16509"/>
                  </a:lnTo>
                  <a:lnTo>
                    <a:pt x="5051" y="16292"/>
                  </a:lnTo>
                  <a:lnTo>
                    <a:pt x="4725" y="15966"/>
                  </a:lnTo>
                  <a:lnTo>
                    <a:pt x="4617" y="15749"/>
                  </a:lnTo>
                  <a:lnTo>
                    <a:pt x="4508" y="15532"/>
                  </a:lnTo>
                  <a:lnTo>
                    <a:pt x="4345" y="14826"/>
                  </a:lnTo>
                  <a:lnTo>
                    <a:pt x="4291" y="14120"/>
                  </a:lnTo>
                  <a:lnTo>
                    <a:pt x="4237" y="13360"/>
                  </a:lnTo>
                  <a:lnTo>
                    <a:pt x="4237" y="12654"/>
                  </a:lnTo>
                  <a:lnTo>
                    <a:pt x="4345" y="11187"/>
                  </a:lnTo>
                  <a:lnTo>
                    <a:pt x="4400" y="10699"/>
                  </a:lnTo>
                  <a:lnTo>
                    <a:pt x="4508" y="10318"/>
                  </a:lnTo>
                  <a:lnTo>
                    <a:pt x="4671" y="9884"/>
                  </a:lnTo>
                  <a:lnTo>
                    <a:pt x="4780" y="9721"/>
                  </a:lnTo>
                  <a:lnTo>
                    <a:pt x="4943" y="9504"/>
                  </a:lnTo>
                  <a:lnTo>
                    <a:pt x="5051" y="9341"/>
                  </a:lnTo>
                  <a:lnTo>
                    <a:pt x="5160" y="9178"/>
                  </a:lnTo>
                  <a:lnTo>
                    <a:pt x="5268" y="8744"/>
                  </a:lnTo>
                  <a:lnTo>
                    <a:pt x="5377" y="8363"/>
                  </a:lnTo>
                  <a:lnTo>
                    <a:pt x="5486" y="8038"/>
                  </a:lnTo>
                  <a:lnTo>
                    <a:pt x="6029" y="7060"/>
                  </a:lnTo>
                  <a:lnTo>
                    <a:pt x="6626" y="6083"/>
                  </a:lnTo>
                  <a:lnTo>
                    <a:pt x="7332" y="5268"/>
                  </a:lnTo>
                  <a:lnTo>
                    <a:pt x="8092" y="4508"/>
                  </a:lnTo>
                  <a:lnTo>
                    <a:pt x="8907" y="3802"/>
                  </a:lnTo>
                  <a:lnTo>
                    <a:pt x="9830" y="3205"/>
                  </a:lnTo>
                  <a:lnTo>
                    <a:pt x="10808" y="2662"/>
                  </a:lnTo>
                  <a:lnTo>
                    <a:pt x="11839" y="2227"/>
                  </a:lnTo>
                  <a:lnTo>
                    <a:pt x="12708" y="1901"/>
                  </a:lnTo>
                  <a:lnTo>
                    <a:pt x="13577" y="1738"/>
                  </a:lnTo>
                  <a:lnTo>
                    <a:pt x="14446" y="1575"/>
                  </a:lnTo>
                  <a:lnTo>
                    <a:pt x="15315" y="1467"/>
                  </a:lnTo>
                  <a:lnTo>
                    <a:pt x="16401" y="1358"/>
                  </a:lnTo>
                  <a:lnTo>
                    <a:pt x="16944" y="1304"/>
                  </a:lnTo>
                  <a:lnTo>
                    <a:pt x="17487" y="1304"/>
                  </a:lnTo>
                  <a:lnTo>
                    <a:pt x="18030" y="1413"/>
                  </a:lnTo>
                  <a:lnTo>
                    <a:pt x="18302" y="1413"/>
                  </a:lnTo>
                  <a:lnTo>
                    <a:pt x="18410" y="1358"/>
                  </a:lnTo>
                  <a:lnTo>
                    <a:pt x="18519" y="1304"/>
                  </a:lnTo>
                  <a:lnTo>
                    <a:pt x="18627" y="1195"/>
                  </a:lnTo>
                  <a:lnTo>
                    <a:pt x="18736" y="1141"/>
                  </a:lnTo>
                  <a:lnTo>
                    <a:pt x="18899" y="1141"/>
                  </a:lnTo>
                  <a:lnTo>
                    <a:pt x="19008" y="1195"/>
                  </a:lnTo>
                  <a:lnTo>
                    <a:pt x="19225" y="1304"/>
                  </a:lnTo>
                  <a:lnTo>
                    <a:pt x="19333" y="1358"/>
                  </a:lnTo>
                  <a:lnTo>
                    <a:pt x="19442" y="1304"/>
                  </a:lnTo>
                  <a:lnTo>
                    <a:pt x="19605" y="1250"/>
                  </a:lnTo>
                  <a:lnTo>
                    <a:pt x="20094" y="1141"/>
                  </a:lnTo>
                  <a:lnTo>
                    <a:pt x="20582" y="1087"/>
                  </a:lnTo>
                  <a:lnTo>
                    <a:pt x="23569" y="1087"/>
                  </a:lnTo>
                  <a:lnTo>
                    <a:pt x="23841" y="1141"/>
                  </a:lnTo>
                  <a:lnTo>
                    <a:pt x="24112" y="1141"/>
                  </a:lnTo>
                  <a:lnTo>
                    <a:pt x="24927" y="1304"/>
                  </a:lnTo>
                  <a:lnTo>
                    <a:pt x="25687" y="1467"/>
                  </a:lnTo>
                  <a:lnTo>
                    <a:pt x="26447" y="1521"/>
                  </a:lnTo>
                  <a:lnTo>
                    <a:pt x="27370" y="1521"/>
                  </a:lnTo>
                  <a:lnTo>
                    <a:pt x="27533" y="1575"/>
                  </a:lnTo>
                  <a:lnTo>
                    <a:pt x="28294" y="1793"/>
                  </a:lnTo>
                  <a:lnTo>
                    <a:pt x="29054" y="2010"/>
                  </a:lnTo>
                  <a:lnTo>
                    <a:pt x="30574" y="2390"/>
                  </a:lnTo>
                  <a:lnTo>
                    <a:pt x="30846" y="2390"/>
                  </a:lnTo>
                  <a:lnTo>
                    <a:pt x="30900" y="2336"/>
                  </a:lnTo>
                  <a:lnTo>
                    <a:pt x="31063" y="2227"/>
                  </a:lnTo>
                  <a:lnTo>
                    <a:pt x="31280" y="2173"/>
                  </a:lnTo>
                  <a:lnTo>
                    <a:pt x="31498" y="2173"/>
                  </a:lnTo>
                  <a:lnTo>
                    <a:pt x="31660" y="2227"/>
                  </a:lnTo>
                  <a:lnTo>
                    <a:pt x="31986" y="2281"/>
                  </a:lnTo>
                  <a:lnTo>
                    <a:pt x="32529" y="2281"/>
                  </a:lnTo>
                  <a:lnTo>
                    <a:pt x="32747" y="2390"/>
                  </a:lnTo>
                  <a:lnTo>
                    <a:pt x="32909" y="2499"/>
                  </a:lnTo>
                  <a:lnTo>
                    <a:pt x="33018" y="2770"/>
                  </a:lnTo>
                  <a:lnTo>
                    <a:pt x="33072" y="2879"/>
                  </a:lnTo>
                  <a:lnTo>
                    <a:pt x="33181" y="2987"/>
                  </a:lnTo>
                  <a:lnTo>
                    <a:pt x="34647" y="3259"/>
                  </a:lnTo>
                  <a:lnTo>
                    <a:pt x="34593" y="3150"/>
                  </a:lnTo>
                  <a:lnTo>
                    <a:pt x="34539" y="3096"/>
                  </a:lnTo>
                  <a:lnTo>
                    <a:pt x="34430" y="2987"/>
                  </a:lnTo>
                  <a:lnTo>
                    <a:pt x="34376" y="2879"/>
                  </a:lnTo>
                  <a:lnTo>
                    <a:pt x="35299" y="2879"/>
                  </a:lnTo>
                  <a:lnTo>
                    <a:pt x="35625" y="2933"/>
                  </a:lnTo>
                  <a:lnTo>
                    <a:pt x="35788" y="2987"/>
                  </a:lnTo>
                  <a:lnTo>
                    <a:pt x="35896" y="2987"/>
                  </a:lnTo>
                  <a:lnTo>
                    <a:pt x="36005" y="2933"/>
                  </a:lnTo>
                  <a:lnTo>
                    <a:pt x="36168" y="2879"/>
                  </a:lnTo>
                  <a:lnTo>
                    <a:pt x="36385" y="2824"/>
                  </a:lnTo>
                  <a:lnTo>
                    <a:pt x="36765" y="2879"/>
                  </a:lnTo>
                  <a:lnTo>
                    <a:pt x="37091" y="2987"/>
                  </a:lnTo>
                  <a:lnTo>
                    <a:pt x="37471" y="3150"/>
                  </a:lnTo>
                  <a:lnTo>
                    <a:pt x="36656" y="3530"/>
                  </a:lnTo>
                  <a:lnTo>
                    <a:pt x="36874" y="3639"/>
                  </a:lnTo>
                  <a:lnTo>
                    <a:pt x="36982" y="3748"/>
                  </a:lnTo>
                  <a:lnTo>
                    <a:pt x="37145" y="3748"/>
                  </a:lnTo>
                  <a:lnTo>
                    <a:pt x="37308" y="3693"/>
                  </a:lnTo>
                  <a:lnTo>
                    <a:pt x="38177" y="3530"/>
                  </a:lnTo>
                  <a:lnTo>
                    <a:pt x="38557" y="3476"/>
                  </a:lnTo>
                  <a:lnTo>
                    <a:pt x="38992" y="3476"/>
                  </a:lnTo>
                  <a:lnTo>
                    <a:pt x="39698" y="3639"/>
                  </a:lnTo>
                  <a:lnTo>
                    <a:pt x="40241" y="3639"/>
                  </a:lnTo>
                  <a:lnTo>
                    <a:pt x="40458" y="3585"/>
                  </a:lnTo>
                  <a:lnTo>
                    <a:pt x="40295" y="4182"/>
                  </a:lnTo>
                  <a:lnTo>
                    <a:pt x="40621" y="4073"/>
                  </a:lnTo>
                  <a:lnTo>
                    <a:pt x="40729" y="4019"/>
                  </a:lnTo>
                  <a:lnTo>
                    <a:pt x="40838" y="3911"/>
                  </a:lnTo>
                  <a:lnTo>
                    <a:pt x="40947" y="3693"/>
                  </a:lnTo>
                  <a:lnTo>
                    <a:pt x="40947" y="3313"/>
                  </a:lnTo>
                  <a:lnTo>
                    <a:pt x="40947" y="3150"/>
                  </a:lnTo>
                  <a:lnTo>
                    <a:pt x="40947" y="3096"/>
                  </a:lnTo>
                  <a:lnTo>
                    <a:pt x="40838" y="3042"/>
                  </a:lnTo>
                  <a:lnTo>
                    <a:pt x="40729" y="3096"/>
                  </a:lnTo>
                  <a:lnTo>
                    <a:pt x="40241" y="3259"/>
                  </a:lnTo>
                  <a:lnTo>
                    <a:pt x="39752" y="3259"/>
                  </a:lnTo>
                  <a:lnTo>
                    <a:pt x="39317" y="3205"/>
                  </a:lnTo>
                  <a:lnTo>
                    <a:pt x="38829" y="3042"/>
                  </a:lnTo>
                  <a:lnTo>
                    <a:pt x="38177" y="2662"/>
                  </a:lnTo>
                  <a:lnTo>
                    <a:pt x="37851" y="2553"/>
                  </a:lnTo>
                  <a:lnTo>
                    <a:pt x="37580" y="2553"/>
                  </a:lnTo>
                  <a:lnTo>
                    <a:pt x="37308" y="2662"/>
                  </a:lnTo>
                  <a:lnTo>
                    <a:pt x="36982" y="2716"/>
                  </a:lnTo>
                  <a:lnTo>
                    <a:pt x="36711" y="2716"/>
                  </a:lnTo>
                  <a:lnTo>
                    <a:pt x="36439" y="2662"/>
                  </a:lnTo>
                  <a:lnTo>
                    <a:pt x="36222" y="2607"/>
                  </a:lnTo>
                  <a:lnTo>
                    <a:pt x="35951" y="2499"/>
                  </a:lnTo>
                  <a:lnTo>
                    <a:pt x="35462" y="2173"/>
                  </a:lnTo>
                  <a:lnTo>
                    <a:pt x="35082" y="1956"/>
                  </a:lnTo>
                  <a:lnTo>
                    <a:pt x="34919" y="1901"/>
                  </a:lnTo>
                  <a:lnTo>
                    <a:pt x="34702" y="1847"/>
                  </a:lnTo>
                  <a:lnTo>
                    <a:pt x="33941" y="1793"/>
                  </a:lnTo>
                  <a:lnTo>
                    <a:pt x="33181" y="1630"/>
                  </a:lnTo>
                  <a:lnTo>
                    <a:pt x="31660" y="1304"/>
                  </a:lnTo>
                  <a:lnTo>
                    <a:pt x="31389" y="1250"/>
                  </a:lnTo>
                  <a:lnTo>
                    <a:pt x="31226" y="1304"/>
                  </a:lnTo>
                  <a:lnTo>
                    <a:pt x="31117" y="1413"/>
                  </a:lnTo>
                  <a:lnTo>
                    <a:pt x="31009" y="1684"/>
                  </a:lnTo>
                  <a:lnTo>
                    <a:pt x="30900" y="1684"/>
                  </a:lnTo>
                  <a:lnTo>
                    <a:pt x="30846" y="1521"/>
                  </a:lnTo>
                  <a:lnTo>
                    <a:pt x="30683" y="1358"/>
                  </a:lnTo>
                  <a:lnTo>
                    <a:pt x="30411" y="1141"/>
                  </a:lnTo>
                  <a:lnTo>
                    <a:pt x="30031" y="978"/>
                  </a:lnTo>
                  <a:lnTo>
                    <a:pt x="29651" y="924"/>
                  </a:lnTo>
                  <a:lnTo>
                    <a:pt x="26719" y="435"/>
                  </a:lnTo>
                  <a:lnTo>
                    <a:pt x="25253" y="272"/>
                  </a:lnTo>
                  <a:lnTo>
                    <a:pt x="23732" y="109"/>
                  </a:lnTo>
                  <a:lnTo>
                    <a:pt x="226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10"/>
            <p:cNvSpPr/>
            <p:nvPr/>
          </p:nvSpPr>
          <p:spPr>
            <a:xfrm>
              <a:off x="4898800" y="3637425"/>
              <a:ext cx="19025" cy="1375"/>
            </a:xfrm>
            <a:custGeom>
              <a:avLst/>
              <a:gdLst/>
              <a:ahLst/>
              <a:cxnLst/>
              <a:rect l="l" t="t" r="r" b="b"/>
              <a:pathLst>
                <a:path w="761" h="55" extrusionOk="0">
                  <a:moveTo>
                    <a:pt x="0" y="0"/>
                  </a:moveTo>
                  <a:lnTo>
                    <a:pt x="380" y="55"/>
                  </a:lnTo>
                  <a:lnTo>
                    <a:pt x="543" y="55"/>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10"/>
            <p:cNvSpPr/>
            <p:nvPr/>
          </p:nvSpPr>
          <p:spPr>
            <a:xfrm>
              <a:off x="5414675" y="3535600"/>
              <a:ext cx="89625" cy="25825"/>
            </a:xfrm>
            <a:custGeom>
              <a:avLst/>
              <a:gdLst/>
              <a:ahLst/>
              <a:cxnLst/>
              <a:rect l="l" t="t" r="r" b="b"/>
              <a:pathLst>
                <a:path w="3585" h="1033" extrusionOk="0">
                  <a:moveTo>
                    <a:pt x="381" y="1"/>
                  </a:moveTo>
                  <a:lnTo>
                    <a:pt x="164" y="55"/>
                  </a:lnTo>
                  <a:lnTo>
                    <a:pt x="55" y="109"/>
                  </a:lnTo>
                  <a:lnTo>
                    <a:pt x="1" y="218"/>
                  </a:lnTo>
                  <a:lnTo>
                    <a:pt x="55" y="272"/>
                  </a:lnTo>
                  <a:lnTo>
                    <a:pt x="381" y="1032"/>
                  </a:lnTo>
                  <a:lnTo>
                    <a:pt x="544" y="707"/>
                  </a:lnTo>
                  <a:lnTo>
                    <a:pt x="653" y="489"/>
                  </a:lnTo>
                  <a:lnTo>
                    <a:pt x="707" y="381"/>
                  </a:lnTo>
                  <a:lnTo>
                    <a:pt x="870" y="435"/>
                  </a:lnTo>
                  <a:lnTo>
                    <a:pt x="1087" y="598"/>
                  </a:lnTo>
                  <a:lnTo>
                    <a:pt x="1141" y="652"/>
                  </a:lnTo>
                  <a:lnTo>
                    <a:pt x="1467" y="924"/>
                  </a:lnTo>
                  <a:lnTo>
                    <a:pt x="1630" y="978"/>
                  </a:lnTo>
                  <a:lnTo>
                    <a:pt x="1739" y="1032"/>
                  </a:lnTo>
                  <a:lnTo>
                    <a:pt x="1902" y="1032"/>
                  </a:lnTo>
                  <a:lnTo>
                    <a:pt x="2064" y="978"/>
                  </a:lnTo>
                  <a:lnTo>
                    <a:pt x="2499" y="815"/>
                  </a:lnTo>
                  <a:lnTo>
                    <a:pt x="2770" y="707"/>
                  </a:lnTo>
                  <a:lnTo>
                    <a:pt x="3042" y="707"/>
                  </a:lnTo>
                  <a:lnTo>
                    <a:pt x="3205" y="761"/>
                  </a:lnTo>
                  <a:lnTo>
                    <a:pt x="3313" y="761"/>
                  </a:lnTo>
                  <a:lnTo>
                    <a:pt x="3422" y="707"/>
                  </a:lnTo>
                  <a:lnTo>
                    <a:pt x="3585" y="544"/>
                  </a:lnTo>
                  <a:lnTo>
                    <a:pt x="3042" y="435"/>
                  </a:lnTo>
                  <a:lnTo>
                    <a:pt x="2770" y="381"/>
                  </a:lnTo>
                  <a:lnTo>
                    <a:pt x="2553" y="435"/>
                  </a:lnTo>
                  <a:lnTo>
                    <a:pt x="2119" y="544"/>
                  </a:lnTo>
                  <a:lnTo>
                    <a:pt x="1739" y="544"/>
                  </a:lnTo>
                  <a:lnTo>
                    <a:pt x="1358" y="435"/>
                  </a:lnTo>
                  <a:lnTo>
                    <a:pt x="978" y="218"/>
                  </a:lnTo>
                  <a:lnTo>
                    <a:pt x="815" y="109"/>
                  </a:lnTo>
                  <a:lnTo>
                    <a:pt x="5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10"/>
            <p:cNvSpPr/>
            <p:nvPr/>
          </p:nvSpPr>
          <p:spPr>
            <a:xfrm>
              <a:off x="5406550" y="3570900"/>
              <a:ext cx="24450" cy="5450"/>
            </a:xfrm>
            <a:custGeom>
              <a:avLst/>
              <a:gdLst/>
              <a:ahLst/>
              <a:cxnLst/>
              <a:rect l="l" t="t" r="r" b="b"/>
              <a:pathLst>
                <a:path w="978" h="218" extrusionOk="0">
                  <a:moveTo>
                    <a:pt x="434" y="0"/>
                  </a:moveTo>
                  <a:lnTo>
                    <a:pt x="0" y="55"/>
                  </a:lnTo>
                  <a:lnTo>
                    <a:pt x="0" y="109"/>
                  </a:lnTo>
                  <a:lnTo>
                    <a:pt x="815" y="218"/>
                  </a:lnTo>
                  <a:lnTo>
                    <a:pt x="923" y="218"/>
                  </a:lnTo>
                  <a:lnTo>
                    <a:pt x="978" y="109"/>
                  </a:lnTo>
                  <a:lnTo>
                    <a:pt x="8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10"/>
            <p:cNvSpPr/>
            <p:nvPr/>
          </p:nvSpPr>
          <p:spPr>
            <a:xfrm>
              <a:off x="5507000" y="3547825"/>
              <a:ext cx="347575" cy="99125"/>
            </a:xfrm>
            <a:custGeom>
              <a:avLst/>
              <a:gdLst/>
              <a:ahLst/>
              <a:cxnLst/>
              <a:rect l="l" t="t" r="r" b="b"/>
              <a:pathLst>
                <a:path w="13903" h="3965" extrusionOk="0">
                  <a:moveTo>
                    <a:pt x="2173" y="0"/>
                  </a:moveTo>
                  <a:lnTo>
                    <a:pt x="761" y="55"/>
                  </a:lnTo>
                  <a:lnTo>
                    <a:pt x="598" y="109"/>
                  </a:lnTo>
                  <a:lnTo>
                    <a:pt x="381" y="163"/>
                  </a:lnTo>
                  <a:lnTo>
                    <a:pt x="1" y="326"/>
                  </a:lnTo>
                  <a:lnTo>
                    <a:pt x="381" y="598"/>
                  </a:lnTo>
                  <a:lnTo>
                    <a:pt x="707" y="923"/>
                  </a:lnTo>
                  <a:lnTo>
                    <a:pt x="815" y="1086"/>
                  </a:lnTo>
                  <a:lnTo>
                    <a:pt x="869" y="1304"/>
                  </a:lnTo>
                  <a:lnTo>
                    <a:pt x="869" y="1521"/>
                  </a:lnTo>
                  <a:lnTo>
                    <a:pt x="869" y="1792"/>
                  </a:lnTo>
                  <a:lnTo>
                    <a:pt x="1032" y="1738"/>
                  </a:lnTo>
                  <a:lnTo>
                    <a:pt x="1195" y="1629"/>
                  </a:lnTo>
                  <a:lnTo>
                    <a:pt x="1358" y="1412"/>
                  </a:lnTo>
                  <a:lnTo>
                    <a:pt x="1575" y="1249"/>
                  </a:lnTo>
                  <a:lnTo>
                    <a:pt x="1738" y="1141"/>
                  </a:lnTo>
                  <a:lnTo>
                    <a:pt x="1956" y="1086"/>
                  </a:lnTo>
                  <a:lnTo>
                    <a:pt x="2227" y="1141"/>
                  </a:lnTo>
                  <a:lnTo>
                    <a:pt x="2444" y="1195"/>
                  </a:lnTo>
                  <a:lnTo>
                    <a:pt x="3042" y="1195"/>
                  </a:lnTo>
                  <a:lnTo>
                    <a:pt x="3748" y="1086"/>
                  </a:lnTo>
                  <a:lnTo>
                    <a:pt x="4128" y="1086"/>
                  </a:lnTo>
                  <a:lnTo>
                    <a:pt x="4508" y="1195"/>
                  </a:lnTo>
                  <a:lnTo>
                    <a:pt x="4834" y="1304"/>
                  </a:lnTo>
                  <a:lnTo>
                    <a:pt x="5214" y="1412"/>
                  </a:lnTo>
                  <a:lnTo>
                    <a:pt x="5540" y="1358"/>
                  </a:lnTo>
                  <a:lnTo>
                    <a:pt x="5920" y="1249"/>
                  </a:lnTo>
                  <a:lnTo>
                    <a:pt x="5920" y="1249"/>
                  </a:lnTo>
                  <a:lnTo>
                    <a:pt x="5703" y="1738"/>
                  </a:lnTo>
                  <a:lnTo>
                    <a:pt x="5974" y="1738"/>
                  </a:lnTo>
                  <a:lnTo>
                    <a:pt x="6246" y="1684"/>
                  </a:lnTo>
                  <a:lnTo>
                    <a:pt x="6626" y="1684"/>
                  </a:lnTo>
                  <a:lnTo>
                    <a:pt x="6843" y="1738"/>
                  </a:lnTo>
                  <a:lnTo>
                    <a:pt x="7006" y="1847"/>
                  </a:lnTo>
                  <a:lnTo>
                    <a:pt x="7060" y="1955"/>
                  </a:lnTo>
                  <a:lnTo>
                    <a:pt x="7060" y="2010"/>
                  </a:lnTo>
                  <a:lnTo>
                    <a:pt x="7006" y="2064"/>
                  </a:lnTo>
                  <a:lnTo>
                    <a:pt x="6897" y="2064"/>
                  </a:lnTo>
                  <a:lnTo>
                    <a:pt x="6246" y="2227"/>
                  </a:lnTo>
                  <a:lnTo>
                    <a:pt x="6137" y="2227"/>
                  </a:lnTo>
                  <a:lnTo>
                    <a:pt x="6083" y="2335"/>
                  </a:lnTo>
                  <a:lnTo>
                    <a:pt x="6137" y="2390"/>
                  </a:lnTo>
                  <a:lnTo>
                    <a:pt x="6191" y="2444"/>
                  </a:lnTo>
                  <a:lnTo>
                    <a:pt x="7114" y="2498"/>
                  </a:lnTo>
                  <a:lnTo>
                    <a:pt x="7983" y="2498"/>
                  </a:lnTo>
                  <a:lnTo>
                    <a:pt x="7929" y="2335"/>
                  </a:lnTo>
                  <a:lnTo>
                    <a:pt x="7766" y="2227"/>
                  </a:lnTo>
                  <a:lnTo>
                    <a:pt x="7657" y="2118"/>
                  </a:lnTo>
                  <a:lnTo>
                    <a:pt x="7603" y="1955"/>
                  </a:lnTo>
                  <a:lnTo>
                    <a:pt x="7983" y="1847"/>
                  </a:lnTo>
                  <a:lnTo>
                    <a:pt x="8146" y="1847"/>
                  </a:lnTo>
                  <a:lnTo>
                    <a:pt x="8255" y="1792"/>
                  </a:lnTo>
                  <a:lnTo>
                    <a:pt x="8255" y="1684"/>
                  </a:lnTo>
                  <a:lnTo>
                    <a:pt x="8201" y="1521"/>
                  </a:lnTo>
                  <a:lnTo>
                    <a:pt x="8201" y="1467"/>
                  </a:lnTo>
                  <a:lnTo>
                    <a:pt x="8255" y="1412"/>
                  </a:lnTo>
                  <a:lnTo>
                    <a:pt x="8255" y="1467"/>
                  </a:lnTo>
                  <a:lnTo>
                    <a:pt x="8581" y="1684"/>
                  </a:lnTo>
                  <a:lnTo>
                    <a:pt x="8744" y="1847"/>
                  </a:lnTo>
                  <a:lnTo>
                    <a:pt x="8798" y="2010"/>
                  </a:lnTo>
                  <a:lnTo>
                    <a:pt x="8798" y="2118"/>
                  </a:lnTo>
                  <a:lnTo>
                    <a:pt x="8689" y="2227"/>
                  </a:lnTo>
                  <a:lnTo>
                    <a:pt x="8581" y="2281"/>
                  </a:lnTo>
                  <a:lnTo>
                    <a:pt x="8472" y="2444"/>
                  </a:lnTo>
                  <a:lnTo>
                    <a:pt x="9069" y="2281"/>
                  </a:lnTo>
                  <a:lnTo>
                    <a:pt x="9612" y="2172"/>
                  </a:lnTo>
                  <a:lnTo>
                    <a:pt x="10210" y="2172"/>
                  </a:lnTo>
                  <a:lnTo>
                    <a:pt x="10481" y="2227"/>
                  </a:lnTo>
                  <a:lnTo>
                    <a:pt x="10753" y="2281"/>
                  </a:lnTo>
                  <a:lnTo>
                    <a:pt x="10916" y="2281"/>
                  </a:lnTo>
                  <a:lnTo>
                    <a:pt x="10916" y="2172"/>
                  </a:lnTo>
                  <a:lnTo>
                    <a:pt x="10916" y="2118"/>
                  </a:lnTo>
                  <a:lnTo>
                    <a:pt x="10970" y="2064"/>
                  </a:lnTo>
                  <a:lnTo>
                    <a:pt x="11079" y="2064"/>
                  </a:lnTo>
                  <a:lnTo>
                    <a:pt x="11187" y="2118"/>
                  </a:lnTo>
                  <a:lnTo>
                    <a:pt x="11187" y="2172"/>
                  </a:lnTo>
                  <a:lnTo>
                    <a:pt x="11242" y="2390"/>
                  </a:lnTo>
                  <a:lnTo>
                    <a:pt x="11350" y="2553"/>
                  </a:lnTo>
                  <a:lnTo>
                    <a:pt x="11567" y="2661"/>
                  </a:lnTo>
                  <a:lnTo>
                    <a:pt x="11730" y="2770"/>
                  </a:lnTo>
                  <a:lnTo>
                    <a:pt x="11893" y="2878"/>
                  </a:lnTo>
                  <a:lnTo>
                    <a:pt x="12002" y="2933"/>
                  </a:lnTo>
                  <a:lnTo>
                    <a:pt x="12002" y="3096"/>
                  </a:lnTo>
                  <a:lnTo>
                    <a:pt x="11948" y="3259"/>
                  </a:lnTo>
                  <a:lnTo>
                    <a:pt x="11893" y="3421"/>
                  </a:lnTo>
                  <a:lnTo>
                    <a:pt x="11893" y="3476"/>
                  </a:lnTo>
                  <a:lnTo>
                    <a:pt x="12002" y="3584"/>
                  </a:lnTo>
                  <a:lnTo>
                    <a:pt x="12273" y="3584"/>
                  </a:lnTo>
                  <a:lnTo>
                    <a:pt x="12382" y="3476"/>
                  </a:lnTo>
                  <a:lnTo>
                    <a:pt x="12491" y="3313"/>
                  </a:lnTo>
                  <a:lnTo>
                    <a:pt x="12599" y="3204"/>
                  </a:lnTo>
                  <a:lnTo>
                    <a:pt x="12654" y="3150"/>
                  </a:lnTo>
                  <a:lnTo>
                    <a:pt x="12762" y="3313"/>
                  </a:lnTo>
                  <a:lnTo>
                    <a:pt x="12762" y="3530"/>
                  </a:lnTo>
                  <a:lnTo>
                    <a:pt x="12762" y="3747"/>
                  </a:lnTo>
                  <a:lnTo>
                    <a:pt x="12816" y="3965"/>
                  </a:lnTo>
                  <a:lnTo>
                    <a:pt x="13034" y="3693"/>
                  </a:lnTo>
                  <a:lnTo>
                    <a:pt x="13305" y="3476"/>
                  </a:lnTo>
                  <a:lnTo>
                    <a:pt x="13468" y="3476"/>
                  </a:lnTo>
                  <a:lnTo>
                    <a:pt x="13577" y="3584"/>
                  </a:lnTo>
                  <a:lnTo>
                    <a:pt x="13685" y="3693"/>
                  </a:lnTo>
                  <a:lnTo>
                    <a:pt x="13740" y="3693"/>
                  </a:lnTo>
                  <a:lnTo>
                    <a:pt x="13848" y="3747"/>
                  </a:lnTo>
                  <a:lnTo>
                    <a:pt x="13903" y="3367"/>
                  </a:lnTo>
                  <a:lnTo>
                    <a:pt x="13903" y="3096"/>
                  </a:lnTo>
                  <a:lnTo>
                    <a:pt x="13848" y="2824"/>
                  </a:lnTo>
                  <a:lnTo>
                    <a:pt x="13685" y="2661"/>
                  </a:lnTo>
                  <a:lnTo>
                    <a:pt x="13522" y="2498"/>
                  </a:lnTo>
                  <a:lnTo>
                    <a:pt x="13251" y="2390"/>
                  </a:lnTo>
                  <a:lnTo>
                    <a:pt x="12979" y="2390"/>
                  </a:lnTo>
                  <a:lnTo>
                    <a:pt x="12599" y="2444"/>
                  </a:lnTo>
                  <a:lnTo>
                    <a:pt x="12436" y="2498"/>
                  </a:lnTo>
                  <a:lnTo>
                    <a:pt x="12219" y="2444"/>
                  </a:lnTo>
                  <a:lnTo>
                    <a:pt x="11948" y="2444"/>
                  </a:lnTo>
                  <a:lnTo>
                    <a:pt x="11785" y="2335"/>
                  </a:lnTo>
                  <a:lnTo>
                    <a:pt x="11730" y="2281"/>
                  </a:lnTo>
                  <a:lnTo>
                    <a:pt x="11676" y="2172"/>
                  </a:lnTo>
                  <a:lnTo>
                    <a:pt x="11567" y="1955"/>
                  </a:lnTo>
                  <a:lnTo>
                    <a:pt x="11405" y="1792"/>
                  </a:lnTo>
                  <a:lnTo>
                    <a:pt x="11242" y="1738"/>
                  </a:lnTo>
                  <a:lnTo>
                    <a:pt x="11024" y="1738"/>
                  </a:lnTo>
                  <a:lnTo>
                    <a:pt x="10264" y="1575"/>
                  </a:lnTo>
                  <a:lnTo>
                    <a:pt x="9504" y="1358"/>
                  </a:lnTo>
                  <a:lnTo>
                    <a:pt x="9124" y="1304"/>
                  </a:lnTo>
                  <a:lnTo>
                    <a:pt x="8744" y="1249"/>
                  </a:lnTo>
                  <a:lnTo>
                    <a:pt x="8363" y="1249"/>
                  </a:lnTo>
                  <a:lnTo>
                    <a:pt x="7983" y="1358"/>
                  </a:lnTo>
                  <a:lnTo>
                    <a:pt x="7114" y="1141"/>
                  </a:lnTo>
                  <a:lnTo>
                    <a:pt x="6680" y="1032"/>
                  </a:lnTo>
                  <a:lnTo>
                    <a:pt x="6300" y="815"/>
                  </a:lnTo>
                  <a:lnTo>
                    <a:pt x="6300" y="761"/>
                  </a:lnTo>
                  <a:lnTo>
                    <a:pt x="5594" y="543"/>
                  </a:lnTo>
                  <a:lnTo>
                    <a:pt x="4942" y="380"/>
                  </a:lnTo>
                  <a:lnTo>
                    <a:pt x="3530" y="109"/>
                  </a:lnTo>
                  <a:lnTo>
                    <a:pt x="2824" y="55"/>
                  </a:lnTo>
                  <a:lnTo>
                    <a:pt x="21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a:off x="5578950" y="3585825"/>
              <a:ext cx="16325" cy="9525"/>
            </a:xfrm>
            <a:custGeom>
              <a:avLst/>
              <a:gdLst/>
              <a:ahLst/>
              <a:cxnLst/>
              <a:rect l="l" t="t" r="r" b="b"/>
              <a:pathLst>
                <a:path w="653" h="381" extrusionOk="0">
                  <a:moveTo>
                    <a:pt x="164" y="1"/>
                  </a:moveTo>
                  <a:lnTo>
                    <a:pt x="55" y="109"/>
                  </a:lnTo>
                  <a:lnTo>
                    <a:pt x="1" y="218"/>
                  </a:lnTo>
                  <a:lnTo>
                    <a:pt x="652" y="381"/>
                  </a:lnTo>
                  <a:lnTo>
                    <a:pt x="652" y="218"/>
                  </a:lnTo>
                  <a:lnTo>
                    <a:pt x="598" y="109"/>
                  </a:lnTo>
                  <a:lnTo>
                    <a:pt x="489" y="55"/>
                  </a:lnTo>
                  <a:lnTo>
                    <a:pt x="3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a:off x="5611550" y="3589900"/>
              <a:ext cx="23100" cy="12250"/>
            </a:xfrm>
            <a:custGeom>
              <a:avLst/>
              <a:gdLst/>
              <a:ahLst/>
              <a:cxnLst/>
              <a:rect l="l" t="t" r="r" b="b"/>
              <a:pathLst>
                <a:path w="924" h="490" extrusionOk="0">
                  <a:moveTo>
                    <a:pt x="380" y="1"/>
                  </a:moveTo>
                  <a:lnTo>
                    <a:pt x="272" y="55"/>
                  </a:lnTo>
                  <a:lnTo>
                    <a:pt x="0" y="218"/>
                  </a:lnTo>
                  <a:lnTo>
                    <a:pt x="923" y="489"/>
                  </a:lnTo>
                  <a:lnTo>
                    <a:pt x="706" y="164"/>
                  </a:lnTo>
                  <a:lnTo>
                    <a:pt x="597" y="55"/>
                  </a:lnTo>
                  <a:lnTo>
                    <a:pt x="4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a:off x="5763600" y="3614350"/>
              <a:ext cx="35325" cy="19025"/>
            </a:xfrm>
            <a:custGeom>
              <a:avLst/>
              <a:gdLst/>
              <a:ahLst/>
              <a:cxnLst/>
              <a:rect l="l" t="t" r="r" b="b"/>
              <a:pathLst>
                <a:path w="1413" h="761" extrusionOk="0">
                  <a:moveTo>
                    <a:pt x="217" y="0"/>
                  </a:moveTo>
                  <a:lnTo>
                    <a:pt x="109" y="109"/>
                  </a:lnTo>
                  <a:lnTo>
                    <a:pt x="54" y="217"/>
                  </a:lnTo>
                  <a:lnTo>
                    <a:pt x="0" y="326"/>
                  </a:lnTo>
                  <a:lnTo>
                    <a:pt x="54" y="380"/>
                  </a:lnTo>
                  <a:lnTo>
                    <a:pt x="272" y="489"/>
                  </a:lnTo>
                  <a:lnTo>
                    <a:pt x="1412" y="760"/>
                  </a:lnTo>
                  <a:lnTo>
                    <a:pt x="1195" y="543"/>
                  </a:lnTo>
                  <a:lnTo>
                    <a:pt x="978" y="326"/>
                  </a:lnTo>
                  <a:lnTo>
                    <a:pt x="760" y="163"/>
                  </a:lnTo>
                  <a:lnTo>
                    <a:pt x="4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a:off x="5868125" y="3615700"/>
              <a:ext cx="328575" cy="149375"/>
            </a:xfrm>
            <a:custGeom>
              <a:avLst/>
              <a:gdLst/>
              <a:ahLst/>
              <a:cxnLst/>
              <a:rect l="l" t="t" r="r" b="b"/>
              <a:pathLst>
                <a:path w="13143" h="5975" extrusionOk="0">
                  <a:moveTo>
                    <a:pt x="6734" y="2933"/>
                  </a:moveTo>
                  <a:lnTo>
                    <a:pt x="7006" y="3096"/>
                  </a:lnTo>
                  <a:lnTo>
                    <a:pt x="7332" y="3367"/>
                  </a:lnTo>
                  <a:lnTo>
                    <a:pt x="7332" y="3367"/>
                  </a:lnTo>
                  <a:lnTo>
                    <a:pt x="5974" y="3042"/>
                  </a:lnTo>
                  <a:lnTo>
                    <a:pt x="6408" y="2933"/>
                  </a:lnTo>
                  <a:close/>
                  <a:moveTo>
                    <a:pt x="272" y="1"/>
                  </a:moveTo>
                  <a:lnTo>
                    <a:pt x="163" y="55"/>
                  </a:lnTo>
                  <a:lnTo>
                    <a:pt x="109" y="109"/>
                  </a:lnTo>
                  <a:lnTo>
                    <a:pt x="1" y="326"/>
                  </a:lnTo>
                  <a:lnTo>
                    <a:pt x="1" y="544"/>
                  </a:lnTo>
                  <a:lnTo>
                    <a:pt x="109" y="706"/>
                  </a:lnTo>
                  <a:lnTo>
                    <a:pt x="272" y="761"/>
                  </a:lnTo>
                  <a:lnTo>
                    <a:pt x="435" y="869"/>
                  </a:lnTo>
                  <a:lnTo>
                    <a:pt x="598" y="924"/>
                  </a:lnTo>
                  <a:lnTo>
                    <a:pt x="652" y="978"/>
                  </a:lnTo>
                  <a:lnTo>
                    <a:pt x="652" y="1087"/>
                  </a:lnTo>
                  <a:lnTo>
                    <a:pt x="544" y="1250"/>
                  </a:lnTo>
                  <a:lnTo>
                    <a:pt x="544" y="1358"/>
                  </a:lnTo>
                  <a:lnTo>
                    <a:pt x="652" y="1467"/>
                  </a:lnTo>
                  <a:lnTo>
                    <a:pt x="815" y="1575"/>
                  </a:lnTo>
                  <a:lnTo>
                    <a:pt x="1087" y="1738"/>
                  </a:lnTo>
                  <a:lnTo>
                    <a:pt x="1304" y="1847"/>
                  </a:lnTo>
                  <a:lnTo>
                    <a:pt x="1412" y="1847"/>
                  </a:lnTo>
                  <a:lnTo>
                    <a:pt x="1521" y="1738"/>
                  </a:lnTo>
                  <a:lnTo>
                    <a:pt x="1630" y="1630"/>
                  </a:lnTo>
                  <a:lnTo>
                    <a:pt x="1738" y="1412"/>
                  </a:lnTo>
                  <a:lnTo>
                    <a:pt x="1847" y="1358"/>
                  </a:lnTo>
                  <a:lnTo>
                    <a:pt x="1956" y="1358"/>
                  </a:lnTo>
                  <a:lnTo>
                    <a:pt x="2661" y="1521"/>
                  </a:lnTo>
                  <a:lnTo>
                    <a:pt x="3313" y="1684"/>
                  </a:lnTo>
                  <a:lnTo>
                    <a:pt x="3802" y="1793"/>
                  </a:lnTo>
                  <a:lnTo>
                    <a:pt x="4236" y="1955"/>
                  </a:lnTo>
                  <a:lnTo>
                    <a:pt x="4671" y="2227"/>
                  </a:lnTo>
                  <a:lnTo>
                    <a:pt x="4997" y="2553"/>
                  </a:lnTo>
                  <a:lnTo>
                    <a:pt x="4128" y="2390"/>
                  </a:lnTo>
                  <a:lnTo>
                    <a:pt x="3965" y="2390"/>
                  </a:lnTo>
                  <a:lnTo>
                    <a:pt x="3910" y="2499"/>
                  </a:lnTo>
                  <a:lnTo>
                    <a:pt x="3910" y="2553"/>
                  </a:lnTo>
                  <a:lnTo>
                    <a:pt x="3965" y="2607"/>
                  </a:lnTo>
                  <a:lnTo>
                    <a:pt x="4073" y="2661"/>
                  </a:lnTo>
                  <a:lnTo>
                    <a:pt x="5594" y="3205"/>
                  </a:lnTo>
                  <a:lnTo>
                    <a:pt x="7114" y="3748"/>
                  </a:lnTo>
                  <a:lnTo>
                    <a:pt x="8635" y="4399"/>
                  </a:lnTo>
                  <a:lnTo>
                    <a:pt x="10101" y="5105"/>
                  </a:lnTo>
                  <a:lnTo>
                    <a:pt x="10318" y="5214"/>
                  </a:lnTo>
                  <a:lnTo>
                    <a:pt x="10644" y="5322"/>
                  </a:lnTo>
                  <a:lnTo>
                    <a:pt x="10210" y="4888"/>
                  </a:lnTo>
                  <a:lnTo>
                    <a:pt x="10155" y="4834"/>
                  </a:lnTo>
                  <a:lnTo>
                    <a:pt x="10155" y="4725"/>
                  </a:lnTo>
                  <a:lnTo>
                    <a:pt x="10210" y="4671"/>
                  </a:lnTo>
                  <a:lnTo>
                    <a:pt x="10318" y="4671"/>
                  </a:lnTo>
                  <a:lnTo>
                    <a:pt x="10916" y="4888"/>
                  </a:lnTo>
                  <a:lnTo>
                    <a:pt x="11187" y="4997"/>
                  </a:lnTo>
                  <a:lnTo>
                    <a:pt x="11404" y="5159"/>
                  </a:lnTo>
                  <a:lnTo>
                    <a:pt x="11513" y="5377"/>
                  </a:lnTo>
                  <a:lnTo>
                    <a:pt x="11567" y="5703"/>
                  </a:lnTo>
                  <a:lnTo>
                    <a:pt x="11622" y="5811"/>
                  </a:lnTo>
                  <a:lnTo>
                    <a:pt x="11676" y="5865"/>
                  </a:lnTo>
                  <a:lnTo>
                    <a:pt x="11839" y="5974"/>
                  </a:lnTo>
                  <a:lnTo>
                    <a:pt x="12002" y="5974"/>
                  </a:lnTo>
                  <a:lnTo>
                    <a:pt x="12110" y="5920"/>
                  </a:lnTo>
                  <a:lnTo>
                    <a:pt x="12165" y="5865"/>
                  </a:lnTo>
                  <a:lnTo>
                    <a:pt x="12273" y="5811"/>
                  </a:lnTo>
                  <a:lnTo>
                    <a:pt x="12382" y="5757"/>
                  </a:lnTo>
                  <a:lnTo>
                    <a:pt x="12491" y="5757"/>
                  </a:lnTo>
                  <a:lnTo>
                    <a:pt x="12599" y="5811"/>
                  </a:lnTo>
                  <a:lnTo>
                    <a:pt x="12762" y="5865"/>
                  </a:lnTo>
                  <a:lnTo>
                    <a:pt x="12925" y="5865"/>
                  </a:lnTo>
                  <a:lnTo>
                    <a:pt x="13088" y="5811"/>
                  </a:lnTo>
                  <a:lnTo>
                    <a:pt x="13142" y="5703"/>
                  </a:lnTo>
                  <a:lnTo>
                    <a:pt x="13142" y="5594"/>
                  </a:lnTo>
                  <a:lnTo>
                    <a:pt x="13034" y="5485"/>
                  </a:lnTo>
                  <a:lnTo>
                    <a:pt x="12762" y="5377"/>
                  </a:lnTo>
                  <a:lnTo>
                    <a:pt x="12165" y="5159"/>
                  </a:lnTo>
                  <a:lnTo>
                    <a:pt x="11622" y="4942"/>
                  </a:lnTo>
                  <a:lnTo>
                    <a:pt x="11133" y="4616"/>
                  </a:lnTo>
                  <a:lnTo>
                    <a:pt x="10644" y="4291"/>
                  </a:lnTo>
                  <a:lnTo>
                    <a:pt x="10427" y="4128"/>
                  </a:lnTo>
                  <a:lnTo>
                    <a:pt x="10155" y="4019"/>
                  </a:lnTo>
                  <a:lnTo>
                    <a:pt x="9938" y="3965"/>
                  </a:lnTo>
                  <a:lnTo>
                    <a:pt x="9450" y="3965"/>
                  </a:lnTo>
                  <a:lnTo>
                    <a:pt x="9395" y="3910"/>
                  </a:lnTo>
                  <a:lnTo>
                    <a:pt x="9287" y="3856"/>
                  </a:lnTo>
                  <a:lnTo>
                    <a:pt x="9069" y="3530"/>
                  </a:lnTo>
                  <a:lnTo>
                    <a:pt x="8744" y="3313"/>
                  </a:lnTo>
                  <a:lnTo>
                    <a:pt x="8418" y="3096"/>
                  </a:lnTo>
                  <a:lnTo>
                    <a:pt x="8092" y="2987"/>
                  </a:lnTo>
                  <a:lnTo>
                    <a:pt x="6952" y="2607"/>
                  </a:lnTo>
                  <a:lnTo>
                    <a:pt x="6408" y="2390"/>
                  </a:lnTo>
                  <a:lnTo>
                    <a:pt x="5865" y="2173"/>
                  </a:lnTo>
                  <a:lnTo>
                    <a:pt x="5159" y="1847"/>
                  </a:lnTo>
                  <a:lnTo>
                    <a:pt x="4454" y="1575"/>
                  </a:lnTo>
                  <a:lnTo>
                    <a:pt x="3693" y="1358"/>
                  </a:lnTo>
                  <a:lnTo>
                    <a:pt x="2933" y="1195"/>
                  </a:lnTo>
                  <a:lnTo>
                    <a:pt x="2607" y="1087"/>
                  </a:lnTo>
                  <a:lnTo>
                    <a:pt x="2444" y="1032"/>
                  </a:lnTo>
                  <a:lnTo>
                    <a:pt x="2336" y="924"/>
                  </a:lnTo>
                  <a:lnTo>
                    <a:pt x="2227" y="761"/>
                  </a:lnTo>
                  <a:lnTo>
                    <a:pt x="2010" y="598"/>
                  </a:lnTo>
                  <a:lnTo>
                    <a:pt x="1630" y="381"/>
                  </a:lnTo>
                  <a:lnTo>
                    <a:pt x="1467" y="1032"/>
                  </a:lnTo>
                  <a:lnTo>
                    <a:pt x="1412" y="1250"/>
                  </a:lnTo>
                  <a:lnTo>
                    <a:pt x="1358" y="1304"/>
                  </a:lnTo>
                  <a:lnTo>
                    <a:pt x="1250" y="1358"/>
                  </a:lnTo>
                  <a:lnTo>
                    <a:pt x="1141" y="1304"/>
                  </a:lnTo>
                  <a:lnTo>
                    <a:pt x="1032" y="1250"/>
                  </a:lnTo>
                  <a:lnTo>
                    <a:pt x="978" y="1195"/>
                  </a:lnTo>
                  <a:lnTo>
                    <a:pt x="924" y="1032"/>
                  </a:lnTo>
                  <a:lnTo>
                    <a:pt x="924" y="815"/>
                  </a:lnTo>
                  <a:lnTo>
                    <a:pt x="869" y="652"/>
                  </a:lnTo>
                  <a:lnTo>
                    <a:pt x="761" y="489"/>
                  </a:lnTo>
                  <a:lnTo>
                    <a:pt x="544" y="381"/>
                  </a:lnTo>
                  <a:lnTo>
                    <a:pt x="489" y="272"/>
                  </a:lnTo>
                  <a:lnTo>
                    <a:pt x="489" y="163"/>
                  </a:lnTo>
                  <a:lnTo>
                    <a:pt x="435" y="55"/>
                  </a:lnTo>
                  <a:lnTo>
                    <a:pt x="3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a:off x="5425550" y="3804400"/>
              <a:ext cx="909625" cy="923200"/>
            </a:xfrm>
            <a:custGeom>
              <a:avLst/>
              <a:gdLst/>
              <a:ahLst/>
              <a:cxnLst/>
              <a:rect l="l" t="t" r="r" b="b"/>
              <a:pathLst>
                <a:path w="36385" h="36928" extrusionOk="0">
                  <a:moveTo>
                    <a:pt x="15260" y="16890"/>
                  </a:moveTo>
                  <a:lnTo>
                    <a:pt x="15314" y="16944"/>
                  </a:lnTo>
                  <a:lnTo>
                    <a:pt x="15314" y="16998"/>
                  </a:lnTo>
                  <a:lnTo>
                    <a:pt x="15314" y="17161"/>
                  </a:lnTo>
                  <a:lnTo>
                    <a:pt x="15260" y="17215"/>
                  </a:lnTo>
                  <a:lnTo>
                    <a:pt x="15206" y="17270"/>
                  </a:lnTo>
                  <a:lnTo>
                    <a:pt x="15097" y="17215"/>
                  </a:lnTo>
                  <a:lnTo>
                    <a:pt x="15097" y="17107"/>
                  </a:lnTo>
                  <a:lnTo>
                    <a:pt x="15097" y="16998"/>
                  </a:lnTo>
                  <a:lnTo>
                    <a:pt x="15151" y="16944"/>
                  </a:lnTo>
                  <a:lnTo>
                    <a:pt x="15260" y="16890"/>
                  </a:lnTo>
                  <a:close/>
                  <a:moveTo>
                    <a:pt x="12979" y="21017"/>
                  </a:moveTo>
                  <a:lnTo>
                    <a:pt x="13033" y="21071"/>
                  </a:lnTo>
                  <a:lnTo>
                    <a:pt x="13088" y="21071"/>
                  </a:lnTo>
                  <a:lnTo>
                    <a:pt x="13088" y="21125"/>
                  </a:lnTo>
                  <a:lnTo>
                    <a:pt x="12762" y="21614"/>
                  </a:lnTo>
                  <a:lnTo>
                    <a:pt x="12708" y="21668"/>
                  </a:lnTo>
                  <a:lnTo>
                    <a:pt x="12653" y="21668"/>
                  </a:lnTo>
                  <a:lnTo>
                    <a:pt x="12545" y="21560"/>
                  </a:lnTo>
                  <a:lnTo>
                    <a:pt x="12599" y="21451"/>
                  </a:lnTo>
                  <a:lnTo>
                    <a:pt x="12708" y="21288"/>
                  </a:lnTo>
                  <a:lnTo>
                    <a:pt x="12870" y="21071"/>
                  </a:lnTo>
                  <a:lnTo>
                    <a:pt x="12979" y="21017"/>
                  </a:lnTo>
                  <a:close/>
                  <a:moveTo>
                    <a:pt x="8092" y="25741"/>
                  </a:moveTo>
                  <a:lnTo>
                    <a:pt x="8363" y="25795"/>
                  </a:lnTo>
                  <a:lnTo>
                    <a:pt x="8635" y="25904"/>
                  </a:lnTo>
                  <a:lnTo>
                    <a:pt x="8417" y="26067"/>
                  </a:lnTo>
                  <a:lnTo>
                    <a:pt x="8309" y="26121"/>
                  </a:lnTo>
                  <a:lnTo>
                    <a:pt x="8200" y="26013"/>
                  </a:lnTo>
                  <a:lnTo>
                    <a:pt x="8092" y="25741"/>
                  </a:lnTo>
                  <a:close/>
                  <a:moveTo>
                    <a:pt x="4616" y="28782"/>
                  </a:moveTo>
                  <a:lnTo>
                    <a:pt x="4616" y="28945"/>
                  </a:lnTo>
                  <a:lnTo>
                    <a:pt x="4562" y="29054"/>
                  </a:lnTo>
                  <a:lnTo>
                    <a:pt x="4453" y="29108"/>
                  </a:lnTo>
                  <a:lnTo>
                    <a:pt x="4290" y="29108"/>
                  </a:lnTo>
                  <a:lnTo>
                    <a:pt x="4399" y="28891"/>
                  </a:lnTo>
                  <a:lnTo>
                    <a:pt x="4616" y="28782"/>
                  </a:lnTo>
                  <a:close/>
                  <a:moveTo>
                    <a:pt x="3639" y="30248"/>
                  </a:moveTo>
                  <a:lnTo>
                    <a:pt x="3965" y="30303"/>
                  </a:lnTo>
                  <a:lnTo>
                    <a:pt x="3639" y="30574"/>
                  </a:lnTo>
                  <a:lnTo>
                    <a:pt x="3259" y="30791"/>
                  </a:lnTo>
                  <a:lnTo>
                    <a:pt x="3313" y="30466"/>
                  </a:lnTo>
                  <a:lnTo>
                    <a:pt x="3313" y="30357"/>
                  </a:lnTo>
                  <a:lnTo>
                    <a:pt x="3421" y="30303"/>
                  </a:lnTo>
                  <a:lnTo>
                    <a:pt x="3476" y="30248"/>
                  </a:lnTo>
                  <a:close/>
                  <a:moveTo>
                    <a:pt x="20364" y="1"/>
                  </a:moveTo>
                  <a:lnTo>
                    <a:pt x="20310" y="55"/>
                  </a:lnTo>
                  <a:lnTo>
                    <a:pt x="20256" y="218"/>
                  </a:lnTo>
                  <a:lnTo>
                    <a:pt x="20039" y="1793"/>
                  </a:lnTo>
                  <a:lnTo>
                    <a:pt x="19713" y="3313"/>
                  </a:lnTo>
                  <a:lnTo>
                    <a:pt x="19170" y="5268"/>
                  </a:lnTo>
                  <a:lnTo>
                    <a:pt x="18518" y="7115"/>
                  </a:lnTo>
                  <a:lnTo>
                    <a:pt x="18410" y="7332"/>
                  </a:lnTo>
                  <a:lnTo>
                    <a:pt x="18464" y="7386"/>
                  </a:lnTo>
                  <a:lnTo>
                    <a:pt x="18518" y="7495"/>
                  </a:lnTo>
                  <a:lnTo>
                    <a:pt x="18681" y="7603"/>
                  </a:lnTo>
                  <a:lnTo>
                    <a:pt x="18735" y="7712"/>
                  </a:lnTo>
                  <a:lnTo>
                    <a:pt x="18681" y="7821"/>
                  </a:lnTo>
                  <a:lnTo>
                    <a:pt x="18627" y="7929"/>
                  </a:lnTo>
                  <a:lnTo>
                    <a:pt x="18464" y="8147"/>
                  </a:lnTo>
                  <a:lnTo>
                    <a:pt x="18301" y="8364"/>
                  </a:lnTo>
                  <a:lnTo>
                    <a:pt x="18247" y="8581"/>
                  </a:lnTo>
                  <a:lnTo>
                    <a:pt x="18301" y="8852"/>
                  </a:lnTo>
                  <a:lnTo>
                    <a:pt x="18247" y="8961"/>
                  </a:lnTo>
                  <a:lnTo>
                    <a:pt x="18192" y="9015"/>
                  </a:lnTo>
                  <a:lnTo>
                    <a:pt x="18029" y="9233"/>
                  </a:lnTo>
                  <a:lnTo>
                    <a:pt x="17921" y="9450"/>
                  </a:lnTo>
                  <a:lnTo>
                    <a:pt x="17758" y="9884"/>
                  </a:lnTo>
                  <a:lnTo>
                    <a:pt x="17649" y="10264"/>
                  </a:lnTo>
                  <a:lnTo>
                    <a:pt x="17541" y="10482"/>
                  </a:lnTo>
                  <a:lnTo>
                    <a:pt x="17378" y="10645"/>
                  </a:lnTo>
                  <a:lnTo>
                    <a:pt x="17106" y="10916"/>
                  </a:lnTo>
                  <a:lnTo>
                    <a:pt x="16943" y="11188"/>
                  </a:lnTo>
                  <a:lnTo>
                    <a:pt x="16943" y="11513"/>
                  </a:lnTo>
                  <a:lnTo>
                    <a:pt x="16998" y="11894"/>
                  </a:lnTo>
                  <a:lnTo>
                    <a:pt x="17052" y="12056"/>
                  </a:lnTo>
                  <a:lnTo>
                    <a:pt x="16998" y="12165"/>
                  </a:lnTo>
                  <a:lnTo>
                    <a:pt x="16943" y="12219"/>
                  </a:lnTo>
                  <a:lnTo>
                    <a:pt x="16835" y="12274"/>
                  </a:lnTo>
                  <a:lnTo>
                    <a:pt x="16726" y="12382"/>
                  </a:lnTo>
                  <a:lnTo>
                    <a:pt x="16617" y="12437"/>
                  </a:lnTo>
                  <a:lnTo>
                    <a:pt x="16617" y="12545"/>
                  </a:lnTo>
                  <a:lnTo>
                    <a:pt x="16563" y="12654"/>
                  </a:lnTo>
                  <a:lnTo>
                    <a:pt x="16509" y="13034"/>
                  </a:lnTo>
                  <a:lnTo>
                    <a:pt x="16400" y="13360"/>
                  </a:lnTo>
                  <a:lnTo>
                    <a:pt x="16237" y="13686"/>
                  </a:lnTo>
                  <a:lnTo>
                    <a:pt x="16074" y="14011"/>
                  </a:lnTo>
                  <a:lnTo>
                    <a:pt x="15314" y="15097"/>
                  </a:lnTo>
                  <a:lnTo>
                    <a:pt x="15043" y="15695"/>
                  </a:lnTo>
                  <a:lnTo>
                    <a:pt x="14825" y="16292"/>
                  </a:lnTo>
                  <a:lnTo>
                    <a:pt x="14771" y="16455"/>
                  </a:lnTo>
                  <a:lnTo>
                    <a:pt x="14663" y="16618"/>
                  </a:lnTo>
                  <a:lnTo>
                    <a:pt x="14554" y="16727"/>
                  </a:lnTo>
                  <a:lnTo>
                    <a:pt x="14391" y="16835"/>
                  </a:lnTo>
                  <a:lnTo>
                    <a:pt x="14337" y="16890"/>
                  </a:lnTo>
                  <a:lnTo>
                    <a:pt x="14282" y="16944"/>
                  </a:lnTo>
                  <a:lnTo>
                    <a:pt x="14282" y="16998"/>
                  </a:lnTo>
                  <a:lnTo>
                    <a:pt x="14282" y="17161"/>
                  </a:lnTo>
                  <a:lnTo>
                    <a:pt x="14282" y="17270"/>
                  </a:lnTo>
                  <a:lnTo>
                    <a:pt x="14174" y="17433"/>
                  </a:lnTo>
                  <a:lnTo>
                    <a:pt x="13957" y="17595"/>
                  </a:lnTo>
                  <a:lnTo>
                    <a:pt x="13739" y="17704"/>
                  </a:lnTo>
                  <a:lnTo>
                    <a:pt x="13685" y="17758"/>
                  </a:lnTo>
                  <a:lnTo>
                    <a:pt x="13631" y="17758"/>
                  </a:lnTo>
                  <a:lnTo>
                    <a:pt x="13685" y="17921"/>
                  </a:lnTo>
                  <a:lnTo>
                    <a:pt x="13739" y="18084"/>
                  </a:lnTo>
                  <a:lnTo>
                    <a:pt x="13739" y="18247"/>
                  </a:lnTo>
                  <a:lnTo>
                    <a:pt x="13631" y="18410"/>
                  </a:lnTo>
                  <a:lnTo>
                    <a:pt x="13468" y="18519"/>
                  </a:lnTo>
                  <a:lnTo>
                    <a:pt x="12327" y="19170"/>
                  </a:lnTo>
                  <a:lnTo>
                    <a:pt x="12436" y="19333"/>
                  </a:lnTo>
                  <a:lnTo>
                    <a:pt x="12599" y="19442"/>
                  </a:lnTo>
                  <a:lnTo>
                    <a:pt x="12708" y="19550"/>
                  </a:lnTo>
                  <a:lnTo>
                    <a:pt x="12816" y="19713"/>
                  </a:lnTo>
                  <a:lnTo>
                    <a:pt x="12545" y="19768"/>
                  </a:lnTo>
                  <a:lnTo>
                    <a:pt x="12327" y="19876"/>
                  </a:lnTo>
                  <a:lnTo>
                    <a:pt x="12164" y="20093"/>
                  </a:lnTo>
                  <a:lnTo>
                    <a:pt x="12110" y="20311"/>
                  </a:lnTo>
                  <a:lnTo>
                    <a:pt x="12002" y="20528"/>
                  </a:lnTo>
                  <a:lnTo>
                    <a:pt x="11893" y="20691"/>
                  </a:lnTo>
                  <a:lnTo>
                    <a:pt x="11784" y="20799"/>
                  </a:lnTo>
                  <a:lnTo>
                    <a:pt x="11621" y="20962"/>
                  </a:lnTo>
                  <a:lnTo>
                    <a:pt x="11078" y="21288"/>
                  </a:lnTo>
                  <a:lnTo>
                    <a:pt x="10970" y="21397"/>
                  </a:lnTo>
                  <a:lnTo>
                    <a:pt x="10970" y="21451"/>
                  </a:lnTo>
                  <a:lnTo>
                    <a:pt x="10970" y="21505"/>
                  </a:lnTo>
                  <a:lnTo>
                    <a:pt x="11024" y="21777"/>
                  </a:lnTo>
                  <a:lnTo>
                    <a:pt x="10970" y="21831"/>
                  </a:lnTo>
                  <a:lnTo>
                    <a:pt x="10970" y="21886"/>
                  </a:lnTo>
                  <a:lnTo>
                    <a:pt x="10481" y="21886"/>
                  </a:lnTo>
                  <a:lnTo>
                    <a:pt x="10372" y="21940"/>
                  </a:lnTo>
                  <a:lnTo>
                    <a:pt x="10372" y="22048"/>
                  </a:lnTo>
                  <a:lnTo>
                    <a:pt x="10372" y="22211"/>
                  </a:lnTo>
                  <a:lnTo>
                    <a:pt x="10481" y="22483"/>
                  </a:lnTo>
                  <a:lnTo>
                    <a:pt x="10481" y="22809"/>
                  </a:lnTo>
                  <a:lnTo>
                    <a:pt x="10318" y="22700"/>
                  </a:lnTo>
                  <a:lnTo>
                    <a:pt x="10101" y="22592"/>
                  </a:lnTo>
                  <a:lnTo>
                    <a:pt x="9938" y="22483"/>
                  </a:lnTo>
                  <a:lnTo>
                    <a:pt x="9829" y="22483"/>
                  </a:lnTo>
                  <a:lnTo>
                    <a:pt x="9666" y="22537"/>
                  </a:lnTo>
                  <a:lnTo>
                    <a:pt x="9504" y="22646"/>
                  </a:lnTo>
                  <a:lnTo>
                    <a:pt x="9178" y="23026"/>
                  </a:lnTo>
                  <a:lnTo>
                    <a:pt x="8798" y="23406"/>
                  </a:lnTo>
                  <a:lnTo>
                    <a:pt x="8255" y="24058"/>
                  </a:lnTo>
                  <a:lnTo>
                    <a:pt x="7712" y="24655"/>
                  </a:lnTo>
                  <a:lnTo>
                    <a:pt x="7386" y="24927"/>
                  </a:lnTo>
                  <a:lnTo>
                    <a:pt x="7060" y="25144"/>
                  </a:lnTo>
                  <a:lnTo>
                    <a:pt x="6680" y="25361"/>
                  </a:lnTo>
                  <a:lnTo>
                    <a:pt x="6300" y="25524"/>
                  </a:lnTo>
                  <a:lnTo>
                    <a:pt x="6463" y="25687"/>
                  </a:lnTo>
                  <a:lnTo>
                    <a:pt x="6680" y="25850"/>
                  </a:lnTo>
                  <a:lnTo>
                    <a:pt x="6788" y="25904"/>
                  </a:lnTo>
                  <a:lnTo>
                    <a:pt x="6788" y="25958"/>
                  </a:lnTo>
                  <a:lnTo>
                    <a:pt x="6788" y="26067"/>
                  </a:lnTo>
                  <a:lnTo>
                    <a:pt x="6680" y="26121"/>
                  </a:lnTo>
                  <a:lnTo>
                    <a:pt x="6571" y="26230"/>
                  </a:lnTo>
                  <a:lnTo>
                    <a:pt x="6408" y="26284"/>
                  </a:lnTo>
                  <a:lnTo>
                    <a:pt x="6300" y="26284"/>
                  </a:lnTo>
                  <a:lnTo>
                    <a:pt x="6137" y="26230"/>
                  </a:lnTo>
                  <a:lnTo>
                    <a:pt x="5702" y="26067"/>
                  </a:lnTo>
                  <a:lnTo>
                    <a:pt x="5376" y="26067"/>
                  </a:lnTo>
                  <a:lnTo>
                    <a:pt x="5268" y="26176"/>
                  </a:lnTo>
                  <a:lnTo>
                    <a:pt x="4399" y="27099"/>
                  </a:lnTo>
                  <a:lnTo>
                    <a:pt x="4182" y="27316"/>
                  </a:lnTo>
                  <a:lnTo>
                    <a:pt x="4127" y="27479"/>
                  </a:lnTo>
                  <a:lnTo>
                    <a:pt x="4182" y="27642"/>
                  </a:lnTo>
                  <a:lnTo>
                    <a:pt x="4453" y="27859"/>
                  </a:lnTo>
                  <a:lnTo>
                    <a:pt x="4562" y="27913"/>
                  </a:lnTo>
                  <a:lnTo>
                    <a:pt x="4562" y="28022"/>
                  </a:lnTo>
                  <a:lnTo>
                    <a:pt x="4562" y="28131"/>
                  </a:lnTo>
                  <a:lnTo>
                    <a:pt x="4453" y="28239"/>
                  </a:lnTo>
                  <a:lnTo>
                    <a:pt x="4236" y="28348"/>
                  </a:lnTo>
                  <a:lnTo>
                    <a:pt x="4073" y="28402"/>
                  </a:lnTo>
                  <a:lnTo>
                    <a:pt x="3856" y="28348"/>
                  </a:lnTo>
                  <a:lnTo>
                    <a:pt x="3639" y="28293"/>
                  </a:lnTo>
                  <a:lnTo>
                    <a:pt x="3476" y="28348"/>
                  </a:lnTo>
                  <a:lnTo>
                    <a:pt x="3313" y="28402"/>
                  </a:lnTo>
                  <a:lnTo>
                    <a:pt x="3204" y="28565"/>
                  </a:lnTo>
                  <a:lnTo>
                    <a:pt x="2118" y="30357"/>
                  </a:lnTo>
                  <a:lnTo>
                    <a:pt x="2335" y="30194"/>
                  </a:lnTo>
                  <a:lnTo>
                    <a:pt x="2607" y="30031"/>
                  </a:lnTo>
                  <a:lnTo>
                    <a:pt x="2824" y="29868"/>
                  </a:lnTo>
                  <a:lnTo>
                    <a:pt x="3041" y="29705"/>
                  </a:lnTo>
                  <a:lnTo>
                    <a:pt x="3041" y="30086"/>
                  </a:lnTo>
                  <a:lnTo>
                    <a:pt x="2987" y="30194"/>
                  </a:lnTo>
                  <a:lnTo>
                    <a:pt x="2933" y="30303"/>
                  </a:lnTo>
                  <a:lnTo>
                    <a:pt x="2824" y="30357"/>
                  </a:lnTo>
                  <a:lnTo>
                    <a:pt x="2716" y="30411"/>
                  </a:lnTo>
                  <a:lnTo>
                    <a:pt x="2064" y="30411"/>
                  </a:lnTo>
                  <a:lnTo>
                    <a:pt x="1684" y="31063"/>
                  </a:lnTo>
                  <a:lnTo>
                    <a:pt x="1412" y="31660"/>
                  </a:lnTo>
                  <a:lnTo>
                    <a:pt x="923" y="33018"/>
                  </a:lnTo>
                  <a:lnTo>
                    <a:pt x="489" y="34376"/>
                  </a:lnTo>
                  <a:lnTo>
                    <a:pt x="55" y="35733"/>
                  </a:lnTo>
                  <a:lnTo>
                    <a:pt x="0" y="36113"/>
                  </a:lnTo>
                  <a:lnTo>
                    <a:pt x="55" y="36439"/>
                  </a:lnTo>
                  <a:lnTo>
                    <a:pt x="109" y="36548"/>
                  </a:lnTo>
                  <a:lnTo>
                    <a:pt x="163" y="36602"/>
                  </a:lnTo>
                  <a:lnTo>
                    <a:pt x="218" y="36602"/>
                  </a:lnTo>
                  <a:lnTo>
                    <a:pt x="272" y="36493"/>
                  </a:lnTo>
                  <a:lnTo>
                    <a:pt x="489" y="36276"/>
                  </a:lnTo>
                  <a:lnTo>
                    <a:pt x="598" y="36222"/>
                  </a:lnTo>
                  <a:lnTo>
                    <a:pt x="706" y="36113"/>
                  </a:lnTo>
                  <a:lnTo>
                    <a:pt x="706" y="36602"/>
                  </a:lnTo>
                  <a:lnTo>
                    <a:pt x="706" y="36765"/>
                  </a:lnTo>
                  <a:lnTo>
                    <a:pt x="761" y="36874"/>
                  </a:lnTo>
                  <a:lnTo>
                    <a:pt x="815" y="36928"/>
                  </a:lnTo>
                  <a:lnTo>
                    <a:pt x="1249" y="36928"/>
                  </a:lnTo>
                  <a:lnTo>
                    <a:pt x="1249" y="36819"/>
                  </a:lnTo>
                  <a:lnTo>
                    <a:pt x="1141" y="36493"/>
                  </a:lnTo>
                  <a:lnTo>
                    <a:pt x="1141" y="36331"/>
                  </a:lnTo>
                  <a:lnTo>
                    <a:pt x="1249" y="36276"/>
                  </a:lnTo>
                  <a:lnTo>
                    <a:pt x="1575" y="36222"/>
                  </a:lnTo>
                  <a:lnTo>
                    <a:pt x="1684" y="36168"/>
                  </a:lnTo>
                  <a:lnTo>
                    <a:pt x="1792" y="36059"/>
                  </a:lnTo>
                  <a:lnTo>
                    <a:pt x="1847" y="35842"/>
                  </a:lnTo>
                  <a:lnTo>
                    <a:pt x="1901" y="35733"/>
                  </a:lnTo>
                  <a:lnTo>
                    <a:pt x="1901" y="35625"/>
                  </a:lnTo>
                  <a:lnTo>
                    <a:pt x="1847" y="35570"/>
                  </a:lnTo>
                  <a:lnTo>
                    <a:pt x="1684" y="35570"/>
                  </a:lnTo>
                  <a:lnTo>
                    <a:pt x="1575" y="35679"/>
                  </a:lnTo>
                  <a:lnTo>
                    <a:pt x="1467" y="35733"/>
                  </a:lnTo>
                  <a:lnTo>
                    <a:pt x="1358" y="35787"/>
                  </a:lnTo>
                  <a:lnTo>
                    <a:pt x="1304" y="35733"/>
                  </a:lnTo>
                  <a:lnTo>
                    <a:pt x="1195" y="35625"/>
                  </a:lnTo>
                  <a:lnTo>
                    <a:pt x="1032" y="35407"/>
                  </a:lnTo>
                  <a:lnTo>
                    <a:pt x="923" y="35244"/>
                  </a:lnTo>
                  <a:lnTo>
                    <a:pt x="923" y="35190"/>
                  </a:lnTo>
                  <a:lnTo>
                    <a:pt x="978" y="35082"/>
                  </a:lnTo>
                  <a:lnTo>
                    <a:pt x="1141" y="35027"/>
                  </a:lnTo>
                  <a:lnTo>
                    <a:pt x="1249" y="34973"/>
                  </a:lnTo>
                  <a:lnTo>
                    <a:pt x="1304" y="34919"/>
                  </a:lnTo>
                  <a:lnTo>
                    <a:pt x="1304" y="34810"/>
                  </a:lnTo>
                  <a:lnTo>
                    <a:pt x="1195" y="34701"/>
                  </a:lnTo>
                  <a:lnTo>
                    <a:pt x="1032" y="34430"/>
                  </a:lnTo>
                  <a:lnTo>
                    <a:pt x="978" y="34321"/>
                  </a:lnTo>
                  <a:lnTo>
                    <a:pt x="1032" y="34267"/>
                  </a:lnTo>
                  <a:lnTo>
                    <a:pt x="1195" y="34158"/>
                  </a:lnTo>
                  <a:lnTo>
                    <a:pt x="1358" y="34104"/>
                  </a:lnTo>
                  <a:lnTo>
                    <a:pt x="1738" y="34104"/>
                  </a:lnTo>
                  <a:lnTo>
                    <a:pt x="1847" y="34158"/>
                  </a:lnTo>
                  <a:lnTo>
                    <a:pt x="1901" y="34213"/>
                  </a:lnTo>
                  <a:lnTo>
                    <a:pt x="1955" y="34430"/>
                  </a:lnTo>
                  <a:lnTo>
                    <a:pt x="2010" y="34538"/>
                  </a:lnTo>
                  <a:lnTo>
                    <a:pt x="2010" y="34593"/>
                  </a:lnTo>
                  <a:lnTo>
                    <a:pt x="2172" y="34593"/>
                  </a:lnTo>
                  <a:lnTo>
                    <a:pt x="2227" y="34484"/>
                  </a:lnTo>
                  <a:lnTo>
                    <a:pt x="2335" y="34267"/>
                  </a:lnTo>
                  <a:lnTo>
                    <a:pt x="2444" y="34050"/>
                  </a:lnTo>
                  <a:lnTo>
                    <a:pt x="2553" y="33561"/>
                  </a:lnTo>
                  <a:lnTo>
                    <a:pt x="2716" y="33181"/>
                  </a:lnTo>
                  <a:lnTo>
                    <a:pt x="2824" y="32964"/>
                  </a:lnTo>
                  <a:lnTo>
                    <a:pt x="2987" y="32855"/>
                  </a:lnTo>
                  <a:lnTo>
                    <a:pt x="3150" y="32746"/>
                  </a:lnTo>
                  <a:lnTo>
                    <a:pt x="3150" y="32638"/>
                  </a:lnTo>
                  <a:lnTo>
                    <a:pt x="3041" y="32475"/>
                  </a:lnTo>
                  <a:lnTo>
                    <a:pt x="2824" y="32366"/>
                  </a:lnTo>
                  <a:lnTo>
                    <a:pt x="2770" y="32366"/>
                  </a:lnTo>
                  <a:lnTo>
                    <a:pt x="2716" y="32421"/>
                  </a:lnTo>
                  <a:lnTo>
                    <a:pt x="2661" y="32584"/>
                  </a:lnTo>
                  <a:lnTo>
                    <a:pt x="1955" y="33833"/>
                  </a:lnTo>
                  <a:lnTo>
                    <a:pt x="1847" y="33615"/>
                  </a:lnTo>
                  <a:lnTo>
                    <a:pt x="1847" y="33452"/>
                  </a:lnTo>
                  <a:lnTo>
                    <a:pt x="1847" y="33289"/>
                  </a:lnTo>
                  <a:lnTo>
                    <a:pt x="1955" y="33127"/>
                  </a:lnTo>
                  <a:lnTo>
                    <a:pt x="2227" y="32475"/>
                  </a:lnTo>
                  <a:lnTo>
                    <a:pt x="2553" y="31823"/>
                  </a:lnTo>
                  <a:lnTo>
                    <a:pt x="2661" y="31660"/>
                  </a:lnTo>
                  <a:lnTo>
                    <a:pt x="2770" y="31552"/>
                  </a:lnTo>
                  <a:lnTo>
                    <a:pt x="3150" y="31552"/>
                  </a:lnTo>
                  <a:lnTo>
                    <a:pt x="3367" y="31606"/>
                  </a:lnTo>
                  <a:lnTo>
                    <a:pt x="3476" y="31606"/>
                  </a:lnTo>
                  <a:lnTo>
                    <a:pt x="3584" y="31552"/>
                  </a:lnTo>
                  <a:lnTo>
                    <a:pt x="4616" y="29923"/>
                  </a:lnTo>
                  <a:lnTo>
                    <a:pt x="4399" y="29868"/>
                  </a:lnTo>
                  <a:lnTo>
                    <a:pt x="4236" y="29868"/>
                  </a:lnTo>
                  <a:lnTo>
                    <a:pt x="4019" y="29923"/>
                  </a:lnTo>
                  <a:lnTo>
                    <a:pt x="3802" y="29868"/>
                  </a:lnTo>
                  <a:lnTo>
                    <a:pt x="3965" y="29760"/>
                  </a:lnTo>
                  <a:lnTo>
                    <a:pt x="4127" y="29597"/>
                  </a:lnTo>
                  <a:lnTo>
                    <a:pt x="4290" y="29542"/>
                  </a:lnTo>
                  <a:lnTo>
                    <a:pt x="4453" y="29542"/>
                  </a:lnTo>
                  <a:lnTo>
                    <a:pt x="4616" y="29705"/>
                  </a:lnTo>
                  <a:lnTo>
                    <a:pt x="4670" y="29760"/>
                  </a:lnTo>
                  <a:lnTo>
                    <a:pt x="4725" y="29760"/>
                  </a:lnTo>
                  <a:lnTo>
                    <a:pt x="5051" y="29542"/>
                  </a:lnTo>
                  <a:lnTo>
                    <a:pt x="5159" y="29434"/>
                  </a:lnTo>
                  <a:lnTo>
                    <a:pt x="5214" y="29271"/>
                  </a:lnTo>
                  <a:lnTo>
                    <a:pt x="5268" y="28999"/>
                  </a:lnTo>
                  <a:lnTo>
                    <a:pt x="5322" y="28837"/>
                  </a:lnTo>
                  <a:lnTo>
                    <a:pt x="5485" y="28674"/>
                  </a:lnTo>
                  <a:lnTo>
                    <a:pt x="5648" y="28511"/>
                  </a:lnTo>
                  <a:lnTo>
                    <a:pt x="5757" y="28402"/>
                  </a:lnTo>
                  <a:lnTo>
                    <a:pt x="5811" y="28239"/>
                  </a:lnTo>
                  <a:lnTo>
                    <a:pt x="5811" y="28131"/>
                  </a:lnTo>
                  <a:lnTo>
                    <a:pt x="5648" y="27968"/>
                  </a:lnTo>
                  <a:lnTo>
                    <a:pt x="5539" y="27859"/>
                  </a:lnTo>
                  <a:lnTo>
                    <a:pt x="5431" y="27696"/>
                  </a:lnTo>
                  <a:lnTo>
                    <a:pt x="5431" y="27533"/>
                  </a:lnTo>
                  <a:lnTo>
                    <a:pt x="5539" y="27370"/>
                  </a:lnTo>
                  <a:lnTo>
                    <a:pt x="5648" y="27099"/>
                  </a:lnTo>
                  <a:lnTo>
                    <a:pt x="5757" y="26882"/>
                  </a:lnTo>
                  <a:lnTo>
                    <a:pt x="5811" y="26773"/>
                  </a:lnTo>
                  <a:lnTo>
                    <a:pt x="5811" y="26719"/>
                  </a:lnTo>
                  <a:lnTo>
                    <a:pt x="5974" y="26719"/>
                  </a:lnTo>
                  <a:lnTo>
                    <a:pt x="6028" y="26773"/>
                  </a:lnTo>
                  <a:lnTo>
                    <a:pt x="6028" y="26882"/>
                  </a:lnTo>
                  <a:lnTo>
                    <a:pt x="6191" y="27316"/>
                  </a:lnTo>
                  <a:lnTo>
                    <a:pt x="6245" y="27479"/>
                  </a:lnTo>
                  <a:lnTo>
                    <a:pt x="6408" y="27425"/>
                  </a:lnTo>
                  <a:lnTo>
                    <a:pt x="7874" y="26990"/>
                  </a:lnTo>
                  <a:lnTo>
                    <a:pt x="6951" y="26610"/>
                  </a:lnTo>
                  <a:lnTo>
                    <a:pt x="6788" y="26556"/>
                  </a:lnTo>
                  <a:lnTo>
                    <a:pt x="6788" y="26501"/>
                  </a:lnTo>
                  <a:lnTo>
                    <a:pt x="6843" y="26393"/>
                  </a:lnTo>
                  <a:lnTo>
                    <a:pt x="7549" y="25633"/>
                  </a:lnTo>
                  <a:lnTo>
                    <a:pt x="7603" y="26013"/>
                  </a:lnTo>
                  <a:lnTo>
                    <a:pt x="7603" y="26176"/>
                  </a:lnTo>
                  <a:lnTo>
                    <a:pt x="7603" y="26284"/>
                  </a:lnTo>
                  <a:lnTo>
                    <a:pt x="7712" y="26393"/>
                  </a:lnTo>
                  <a:lnTo>
                    <a:pt x="7820" y="26447"/>
                  </a:lnTo>
                  <a:lnTo>
                    <a:pt x="8309" y="26556"/>
                  </a:lnTo>
                  <a:lnTo>
                    <a:pt x="8526" y="26556"/>
                  </a:lnTo>
                  <a:lnTo>
                    <a:pt x="8635" y="26501"/>
                  </a:lnTo>
                  <a:lnTo>
                    <a:pt x="8743" y="26393"/>
                  </a:lnTo>
                  <a:lnTo>
                    <a:pt x="9015" y="26121"/>
                  </a:lnTo>
                  <a:lnTo>
                    <a:pt x="9232" y="25741"/>
                  </a:lnTo>
                  <a:lnTo>
                    <a:pt x="9395" y="25415"/>
                  </a:lnTo>
                  <a:lnTo>
                    <a:pt x="9504" y="24981"/>
                  </a:lnTo>
                  <a:lnTo>
                    <a:pt x="9612" y="24438"/>
                  </a:lnTo>
                  <a:lnTo>
                    <a:pt x="9721" y="24221"/>
                  </a:lnTo>
                  <a:lnTo>
                    <a:pt x="9829" y="24003"/>
                  </a:lnTo>
                  <a:lnTo>
                    <a:pt x="9992" y="23841"/>
                  </a:lnTo>
                  <a:lnTo>
                    <a:pt x="10210" y="23678"/>
                  </a:lnTo>
                  <a:lnTo>
                    <a:pt x="10427" y="23569"/>
                  </a:lnTo>
                  <a:lnTo>
                    <a:pt x="10698" y="23460"/>
                  </a:lnTo>
                  <a:lnTo>
                    <a:pt x="10970" y="23406"/>
                  </a:lnTo>
                  <a:lnTo>
                    <a:pt x="11133" y="23297"/>
                  </a:lnTo>
                  <a:lnTo>
                    <a:pt x="11241" y="23135"/>
                  </a:lnTo>
                  <a:lnTo>
                    <a:pt x="11296" y="22863"/>
                  </a:lnTo>
                  <a:lnTo>
                    <a:pt x="11350" y="22754"/>
                  </a:lnTo>
                  <a:lnTo>
                    <a:pt x="11404" y="22700"/>
                  </a:lnTo>
                  <a:lnTo>
                    <a:pt x="11513" y="22646"/>
                  </a:lnTo>
                  <a:lnTo>
                    <a:pt x="11621" y="22700"/>
                  </a:lnTo>
                  <a:lnTo>
                    <a:pt x="12002" y="22754"/>
                  </a:lnTo>
                  <a:lnTo>
                    <a:pt x="12382" y="22700"/>
                  </a:lnTo>
                  <a:lnTo>
                    <a:pt x="12653" y="22483"/>
                  </a:lnTo>
                  <a:lnTo>
                    <a:pt x="12925" y="22211"/>
                  </a:lnTo>
                  <a:lnTo>
                    <a:pt x="14011" y="20528"/>
                  </a:lnTo>
                  <a:lnTo>
                    <a:pt x="14065" y="20419"/>
                  </a:lnTo>
                  <a:lnTo>
                    <a:pt x="14065" y="20365"/>
                  </a:lnTo>
                  <a:lnTo>
                    <a:pt x="14011" y="20311"/>
                  </a:lnTo>
                  <a:lnTo>
                    <a:pt x="13957" y="20202"/>
                  </a:lnTo>
                  <a:lnTo>
                    <a:pt x="13359" y="19931"/>
                  </a:lnTo>
                  <a:lnTo>
                    <a:pt x="13468" y="19713"/>
                  </a:lnTo>
                  <a:lnTo>
                    <a:pt x="13631" y="19550"/>
                  </a:lnTo>
                  <a:lnTo>
                    <a:pt x="13794" y="19496"/>
                  </a:lnTo>
                  <a:lnTo>
                    <a:pt x="14011" y="19442"/>
                  </a:lnTo>
                  <a:lnTo>
                    <a:pt x="14391" y="19333"/>
                  </a:lnTo>
                  <a:lnTo>
                    <a:pt x="14825" y="19279"/>
                  </a:lnTo>
                  <a:lnTo>
                    <a:pt x="14065" y="18790"/>
                  </a:lnTo>
                  <a:lnTo>
                    <a:pt x="13957" y="18736"/>
                  </a:lnTo>
                  <a:lnTo>
                    <a:pt x="13957" y="18682"/>
                  </a:lnTo>
                  <a:lnTo>
                    <a:pt x="14011" y="18627"/>
                  </a:lnTo>
                  <a:lnTo>
                    <a:pt x="14717" y="17758"/>
                  </a:lnTo>
                  <a:lnTo>
                    <a:pt x="14988" y="18790"/>
                  </a:lnTo>
                  <a:lnTo>
                    <a:pt x="15097" y="18899"/>
                  </a:lnTo>
                  <a:lnTo>
                    <a:pt x="15314" y="18899"/>
                  </a:lnTo>
                  <a:lnTo>
                    <a:pt x="15368" y="18844"/>
                  </a:lnTo>
                  <a:lnTo>
                    <a:pt x="15314" y="18790"/>
                  </a:lnTo>
                  <a:lnTo>
                    <a:pt x="15314" y="18627"/>
                  </a:lnTo>
                  <a:lnTo>
                    <a:pt x="15314" y="18519"/>
                  </a:lnTo>
                  <a:lnTo>
                    <a:pt x="15368" y="18247"/>
                  </a:lnTo>
                  <a:lnTo>
                    <a:pt x="15531" y="18030"/>
                  </a:lnTo>
                  <a:lnTo>
                    <a:pt x="15694" y="17867"/>
                  </a:lnTo>
                  <a:lnTo>
                    <a:pt x="15857" y="17595"/>
                  </a:lnTo>
                  <a:lnTo>
                    <a:pt x="15912" y="17433"/>
                  </a:lnTo>
                  <a:lnTo>
                    <a:pt x="15912" y="17324"/>
                  </a:lnTo>
                  <a:lnTo>
                    <a:pt x="15912" y="16998"/>
                  </a:lnTo>
                  <a:lnTo>
                    <a:pt x="16020" y="16727"/>
                  </a:lnTo>
                  <a:lnTo>
                    <a:pt x="16183" y="16509"/>
                  </a:lnTo>
                  <a:lnTo>
                    <a:pt x="16400" y="16292"/>
                  </a:lnTo>
                  <a:lnTo>
                    <a:pt x="16780" y="15966"/>
                  </a:lnTo>
                  <a:lnTo>
                    <a:pt x="17052" y="15586"/>
                  </a:lnTo>
                  <a:lnTo>
                    <a:pt x="17323" y="15152"/>
                  </a:lnTo>
                  <a:lnTo>
                    <a:pt x="17486" y="14663"/>
                  </a:lnTo>
                  <a:lnTo>
                    <a:pt x="18247" y="12762"/>
                  </a:lnTo>
                  <a:lnTo>
                    <a:pt x="19007" y="10862"/>
                  </a:lnTo>
                  <a:lnTo>
                    <a:pt x="20310" y="7332"/>
                  </a:lnTo>
                  <a:lnTo>
                    <a:pt x="20962" y="5540"/>
                  </a:lnTo>
                  <a:lnTo>
                    <a:pt x="21233" y="4617"/>
                  </a:lnTo>
                  <a:lnTo>
                    <a:pt x="21451" y="3694"/>
                  </a:lnTo>
                  <a:lnTo>
                    <a:pt x="21613" y="3042"/>
                  </a:lnTo>
                  <a:lnTo>
                    <a:pt x="21776" y="2445"/>
                  </a:lnTo>
                  <a:lnTo>
                    <a:pt x="21885" y="1793"/>
                  </a:lnTo>
                  <a:lnTo>
                    <a:pt x="21939" y="1467"/>
                  </a:lnTo>
                  <a:lnTo>
                    <a:pt x="21885" y="1141"/>
                  </a:lnTo>
                  <a:lnTo>
                    <a:pt x="21885" y="1033"/>
                  </a:lnTo>
                  <a:lnTo>
                    <a:pt x="21939" y="978"/>
                  </a:lnTo>
                  <a:lnTo>
                    <a:pt x="22157" y="978"/>
                  </a:lnTo>
                  <a:lnTo>
                    <a:pt x="22537" y="1033"/>
                  </a:lnTo>
                  <a:lnTo>
                    <a:pt x="22971" y="1087"/>
                  </a:lnTo>
                  <a:lnTo>
                    <a:pt x="23623" y="1087"/>
                  </a:lnTo>
                  <a:lnTo>
                    <a:pt x="24274" y="1141"/>
                  </a:lnTo>
                  <a:lnTo>
                    <a:pt x="24980" y="1196"/>
                  </a:lnTo>
                  <a:lnTo>
                    <a:pt x="25632" y="1358"/>
                  </a:lnTo>
                  <a:lnTo>
                    <a:pt x="26664" y="1630"/>
                  </a:lnTo>
                  <a:lnTo>
                    <a:pt x="27696" y="1902"/>
                  </a:lnTo>
                  <a:lnTo>
                    <a:pt x="28239" y="2119"/>
                  </a:lnTo>
                  <a:lnTo>
                    <a:pt x="28727" y="2336"/>
                  </a:lnTo>
                  <a:lnTo>
                    <a:pt x="29216" y="2607"/>
                  </a:lnTo>
                  <a:lnTo>
                    <a:pt x="29651" y="2879"/>
                  </a:lnTo>
                  <a:lnTo>
                    <a:pt x="30791" y="3694"/>
                  </a:lnTo>
                  <a:lnTo>
                    <a:pt x="31334" y="4128"/>
                  </a:lnTo>
                  <a:lnTo>
                    <a:pt x="31823" y="4617"/>
                  </a:lnTo>
                  <a:lnTo>
                    <a:pt x="32311" y="5105"/>
                  </a:lnTo>
                  <a:lnTo>
                    <a:pt x="32800" y="5594"/>
                  </a:lnTo>
                  <a:lnTo>
                    <a:pt x="33180" y="6137"/>
                  </a:lnTo>
                  <a:lnTo>
                    <a:pt x="33560" y="6789"/>
                  </a:lnTo>
                  <a:lnTo>
                    <a:pt x="34158" y="7875"/>
                  </a:lnTo>
                  <a:lnTo>
                    <a:pt x="34429" y="8472"/>
                  </a:lnTo>
                  <a:lnTo>
                    <a:pt x="34647" y="9124"/>
                  </a:lnTo>
                  <a:lnTo>
                    <a:pt x="34864" y="10264"/>
                  </a:lnTo>
                  <a:lnTo>
                    <a:pt x="35027" y="10807"/>
                  </a:lnTo>
                  <a:lnTo>
                    <a:pt x="35244" y="11350"/>
                  </a:lnTo>
                  <a:lnTo>
                    <a:pt x="35244" y="11459"/>
                  </a:lnTo>
                  <a:lnTo>
                    <a:pt x="35190" y="11568"/>
                  </a:lnTo>
                  <a:lnTo>
                    <a:pt x="34809" y="12762"/>
                  </a:lnTo>
                  <a:lnTo>
                    <a:pt x="34538" y="13957"/>
                  </a:lnTo>
                  <a:lnTo>
                    <a:pt x="34321" y="14554"/>
                  </a:lnTo>
                  <a:lnTo>
                    <a:pt x="34049" y="15043"/>
                  </a:lnTo>
                  <a:lnTo>
                    <a:pt x="33723" y="15478"/>
                  </a:lnTo>
                  <a:lnTo>
                    <a:pt x="33289" y="15858"/>
                  </a:lnTo>
                  <a:lnTo>
                    <a:pt x="33180" y="15966"/>
                  </a:lnTo>
                  <a:lnTo>
                    <a:pt x="33072" y="16075"/>
                  </a:lnTo>
                  <a:lnTo>
                    <a:pt x="33072" y="16184"/>
                  </a:lnTo>
                  <a:lnTo>
                    <a:pt x="33072" y="16346"/>
                  </a:lnTo>
                  <a:lnTo>
                    <a:pt x="33126" y="16401"/>
                  </a:lnTo>
                  <a:lnTo>
                    <a:pt x="33126" y="16509"/>
                  </a:lnTo>
                  <a:lnTo>
                    <a:pt x="32963" y="16618"/>
                  </a:lnTo>
                  <a:lnTo>
                    <a:pt x="32474" y="16944"/>
                  </a:lnTo>
                  <a:lnTo>
                    <a:pt x="31931" y="17215"/>
                  </a:lnTo>
                  <a:lnTo>
                    <a:pt x="31388" y="17433"/>
                  </a:lnTo>
                  <a:lnTo>
                    <a:pt x="30791" y="17595"/>
                  </a:lnTo>
                  <a:lnTo>
                    <a:pt x="30248" y="17704"/>
                  </a:lnTo>
                  <a:lnTo>
                    <a:pt x="29976" y="17813"/>
                  </a:lnTo>
                  <a:lnTo>
                    <a:pt x="29705" y="17976"/>
                  </a:lnTo>
                  <a:lnTo>
                    <a:pt x="29596" y="17976"/>
                  </a:lnTo>
                  <a:lnTo>
                    <a:pt x="29542" y="18030"/>
                  </a:lnTo>
                  <a:lnTo>
                    <a:pt x="29325" y="17921"/>
                  </a:lnTo>
                  <a:lnTo>
                    <a:pt x="27858" y="17161"/>
                  </a:lnTo>
                  <a:lnTo>
                    <a:pt x="27153" y="16781"/>
                  </a:lnTo>
                  <a:lnTo>
                    <a:pt x="26447" y="16346"/>
                  </a:lnTo>
                  <a:lnTo>
                    <a:pt x="25904" y="15966"/>
                  </a:lnTo>
                  <a:lnTo>
                    <a:pt x="25306" y="15641"/>
                  </a:lnTo>
                  <a:lnTo>
                    <a:pt x="24655" y="15423"/>
                  </a:lnTo>
                  <a:lnTo>
                    <a:pt x="24003" y="15260"/>
                  </a:lnTo>
                  <a:lnTo>
                    <a:pt x="23786" y="15206"/>
                  </a:lnTo>
                  <a:lnTo>
                    <a:pt x="23623" y="15260"/>
                  </a:lnTo>
                  <a:lnTo>
                    <a:pt x="23514" y="15369"/>
                  </a:lnTo>
                  <a:lnTo>
                    <a:pt x="23406" y="15532"/>
                  </a:lnTo>
                  <a:lnTo>
                    <a:pt x="23351" y="15641"/>
                  </a:lnTo>
                  <a:lnTo>
                    <a:pt x="23297" y="15695"/>
                  </a:lnTo>
                  <a:lnTo>
                    <a:pt x="23188" y="15695"/>
                  </a:lnTo>
                  <a:lnTo>
                    <a:pt x="23080" y="15641"/>
                  </a:lnTo>
                  <a:lnTo>
                    <a:pt x="22808" y="15478"/>
                  </a:lnTo>
                  <a:lnTo>
                    <a:pt x="22591" y="15478"/>
                  </a:lnTo>
                  <a:lnTo>
                    <a:pt x="22319" y="15641"/>
                  </a:lnTo>
                  <a:lnTo>
                    <a:pt x="22102" y="15858"/>
                  </a:lnTo>
                  <a:lnTo>
                    <a:pt x="22102" y="15858"/>
                  </a:lnTo>
                  <a:lnTo>
                    <a:pt x="22591" y="15803"/>
                  </a:lnTo>
                  <a:lnTo>
                    <a:pt x="22537" y="15966"/>
                  </a:lnTo>
                  <a:lnTo>
                    <a:pt x="22482" y="16075"/>
                  </a:lnTo>
                  <a:lnTo>
                    <a:pt x="22374" y="16129"/>
                  </a:lnTo>
                  <a:lnTo>
                    <a:pt x="22211" y="16075"/>
                  </a:lnTo>
                  <a:lnTo>
                    <a:pt x="22102" y="16021"/>
                  </a:lnTo>
                  <a:lnTo>
                    <a:pt x="22048" y="15966"/>
                  </a:lnTo>
                  <a:lnTo>
                    <a:pt x="22102" y="15858"/>
                  </a:lnTo>
                  <a:lnTo>
                    <a:pt x="21179" y="15966"/>
                  </a:lnTo>
                  <a:lnTo>
                    <a:pt x="20690" y="16021"/>
                  </a:lnTo>
                  <a:lnTo>
                    <a:pt x="20256" y="16129"/>
                  </a:lnTo>
                  <a:lnTo>
                    <a:pt x="19659" y="16346"/>
                  </a:lnTo>
                  <a:lnTo>
                    <a:pt x="19061" y="16672"/>
                  </a:lnTo>
                  <a:lnTo>
                    <a:pt x="17975" y="17270"/>
                  </a:lnTo>
                  <a:lnTo>
                    <a:pt x="17866" y="17324"/>
                  </a:lnTo>
                  <a:lnTo>
                    <a:pt x="17866" y="17378"/>
                  </a:lnTo>
                  <a:lnTo>
                    <a:pt x="17866" y="17433"/>
                  </a:lnTo>
                  <a:lnTo>
                    <a:pt x="17975" y="17595"/>
                  </a:lnTo>
                  <a:lnTo>
                    <a:pt x="17921" y="17758"/>
                  </a:lnTo>
                  <a:lnTo>
                    <a:pt x="17758" y="17976"/>
                  </a:lnTo>
                  <a:lnTo>
                    <a:pt x="16943" y="18953"/>
                  </a:lnTo>
                  <a:lnTo>
                    <a:pt x="17215" y="19007"/>
                  </a:lnTo>
                  <a:lnTo>
                    <a:pt x="17486" y="19007"/>
                  </a:lnTo>
                  <a:lnTo>
                    <a:pt x="17704" y="18953"/>
                  </a:lnTo>
                  <a:lnTo>
                    <a:pt x="17921" y="18899"/>
                  </a:lnTo>
                  <a:lnTo>
                    <a:pt x="18084" y="18790"/>
                  </a:lnTo>
                  <a:lnTo>
                    <a:pt x="18247" y="18627"/>
                  </a:lnTo>
                  <a:lnTo>
                    <a:pt x="18301" y="18464"/>
                  </a:lnTo>
                  <a:lnTo>
                    <a:pt x="18410" y="18247"/>
                  </a:lnTo>
                  <a:lnTo>
                    <a:pt x="18464" y="17976"/>
                  </a:lnTo>
                  <a:lnTo>
                    <a:pt x="18572" y="17758"/>
                  </a:lnTo>
                  <a:lnTo>
                    <a:pt x="18790" y="17595"/>
                  </a:lnTo>
                  <a:lnTo>
                    <a:pt x="19061" y="17487"/>
                  </a:lnTo>
                  <a:lnTo>
                    <a:pt x="19441" y="17378"/>
                  </a:lnTo>
                  <a:lnTo>
                    <a:pt x="19604" y="17324"/>
                  </a:lnTo>
                  <a:lnTo>
                    <a:pt x="19713" y="17215"/>
                  </a:lnTo>
                  <a:lnTo>
                    <a:pt x="19984" y="16944"/>
                  </a:lnTo>
                  <a:lnTo>
                    <a:pt x="20202" y="16781"/>
                  </a:lnTo>
                  <a:lnTo>
                    <a:pt x="20473" y="16672"/>
                  </a:lnTo>
                  <a:lnTo>
                    <a:pt x="20745" y="16564"/>
                  </a:lnTo>
                  <a:lnTo>
                    <a:pt x="21016" y="16509"/>
                  </a:lnTo>
                  <a:lnTo>
                    <a:pt x="21288" y="16509"/>
                  </a:lnTo>
                  <a:lnTo>
                    <a:pt x="21885" y="16564"/>
                  </a:lnTo>
                  <a:lnTo>
                    <a:pt x="22428" y="16672"/>
                  </a:lnTo>
                  <a:lnTo>
                    <a:pt x="22971" y="16781"/>
                  </a:lnTo>
                  <a:lnTo>
                    <a:pt x="23514" y="16890"/>
                  </a:lnTo>
                  <a:lnTo>
                    <a:pt x="24057" y="17052"/>
                  </a:lnTo>
                  <a:lnTo>
                    <a:pt x="25089" y="17487"/>
                  </a:lnTo>
                  <a:lnTo>
                    <a:pt x="26066" y="18084"/>
                  </a:lnTo>
                  <a:lnTo>
                    <a:pt x="26772" y="18519"/>
                  </a:lnTo>
                  <a:lnTo>
                    <a:pt x="27533" y="18844"/>
                  </a:lnTo>
                  <a:lnTo>
                    <a:pt x="28347" y="19116"/>
                  </a:lnTo>
                  <a:lnTo>
                    <a:pt x="29162" y="19279"/>
                  </a:lnTo>
                  <a:lnTo>
                    <a:pt x="29325" y="19333"/>
                  </a:lnTo>
                  <a:lnTo>
                    <a:pt x="29488" y="19442"/>
                  </a:lnTo>
                  <a:lnTo>
                    <a:pt x="29868" y="19659"/>
                  </a:lnTo>
                  <a:lnTo>
                    <a:pt x="30302" y="19713"/>
                  </a:lnTo>
                  <a:lnTo>
                    <a:pt x="30682" y="19713"/>
                  </a:lnTo>
                  <a:lnTo>
                    <a:pt x="30900" y="19659"/>
                  </a:lnTo>
                  <a:lnTo>
                    <a:pt x="31117" y="19550"/>
                  </a:lnTo>
                  <a:lnTo>
                    <a:pt x="31443" y="19388"/>
                  </a:lnTo>
                  <a:lnTo>
                    <a:pt x="31497" y="19279"/>
                  </a:lnTo>
                  <a:lnTo>
                    <a:pt x="31551" y="19225"/>
                  </a:lnTo>
                  <a:lnTo>
                    <a:pt x="31551" y="19116"/>
                  </a:lnTo>
                  <a:lnTo>
                    <a:pt x="31497" y="19007"/>
                  </a:lnTo>
                  <a:lnTo>
                    <a:pt x="31280" y="18736"/>
                  </a:lnTo>
                  <a:lnTo>
                    <a:pt x="31280" y="18627"/>
                  </a:lnTo>
                  <a:lnTo>
                    <a:pt x="31497" y="18573"/>
                  </a:lnTo>
                  <a:lnTo>
                    <a:pt x="31931" y="18573"/>
                  </a:lnTo>
                  <a:lnTo>
                    <a:pt x="32094" y="18682"/>
                  </a:lnTo>
                  <a:lnTo>
                    <a:pt x="32311" y="18736"/>
                  </a:lnTo>
                  <a:lnTo>
                    <a:pt x="32474" y="18790"/>
                  </a:lnTo>
                  <a:lnTo>
                    <a:pt x="32692" y="18790"/>
                  </a:lnTo>
                  <a:lnTo>
                    <a:pt x="32854" y="18682"/>
                  </a:lnTo>
                  <a:lnTo>
                    <a:pt x="33126" y="18464"/>
                  </a:lnTo>
                  <a:lnTo>
                    <a:pt x="33398" y="18247"/>
                  </a:lnTo>
                  <a:lnTo>
                    <a:pt x="33886" y="17758"/>
                  </a:lnTo>
                  <a:lnTo>
                    <a:pt x="33941" y="17595"/>
                  </a:lnTo>
                  <a:lnTo>
                    <a:pt x="33941" y="17433"/>
                  </a:lnTo>
                  <a:lnTo>
                    <a:pt x="33941" y="17270"/>
                  </a:lnTo>
                  <a:lnTo>
                    <a:pt x="33995" y="17161"/>
                  </a:lnTo>
                  <a:lnTo>
                    <a:pt x="34103" y="17052"/>
                  </a:lnTo>
                  <a:lnTo>
                    <a:pt x="34266" y="17052"/>
                  </a:lnTo>
                  <a:lnTo>
                    <a:pt x="34484" y="16998"/>
                  </a:lnTo>
                  <a:lnTo>
                    <a:pt x="34701" y="16890"/>
                  </a:lnTo>
                  <a:lnTo>
                    <a:pt x="34864" y="16727"/>
                  </a:lnTo>
                  <a:lnTo>
                    <a:pt x="35027" y="16564"/>
                  </a:lnTo>
                  <a:lnTo>
                    <a:pt x="35352" y="16021"/>
                  </a:lnTo>
                  <a:lnTo>
                    <a:pt x="35624" y="15423"/>
                  </a:lnTo>
                  <a:lnTo>
                    <a:pt x="35787" y="14826"/>
                  </a:lnTo>
                  <a:lnTo>
                    <a:pt x="35896" y="14229"/>
                  </a:lnTo>
                  <a:lnTo>
                    <a:pt x="35950" y="13903"/>
                  </a:lnTo>
                  <a:lnTo>
                    <a:pt x="35950" y="13740"/>
                  </a:lnTo>
                  <a:lnTo>
                    <a:pt x="36058" y="13577"/>
                  </a:lnTo>
                  <a:lnTo>
                    <a:pt x="36221" y="13251"/>
                  </a:lnTo>
                  <a:lnTo>
                    <a:pt x="36330" y="12871"/>
                  </a:lnTo>
                  <a:lnTo>
                    <a:pt x="36384" y="12545"/>
                  </a:lnTo>
                  <a:lnTo>
                    <a:pt x="36330" y="12165"/>
                  </a:lnTo>
                  <a:lnTo>
                    <a:pt x="36221" y="11079"/>
                  </a:lnTo>
                  <a:lnTo>
                    <a:pt x="36058" y="10101"/>
                  </a:lnTo>
                  <a:lnTo>
                    <a:pt x="35733" y="9070"/>
                  </a:lnTo>
                  <a:lnTo>
                    <a:pt x="35352" y="8147"/>
                  </a:lnTo>
                  <a:lnTo>
                    <a:pt x="34972" y="7386"/>
                  </a:lnTo>
                  <a:lnTo>
                    <a:pt x="34647" y="6626"/>
                  </a:lnTo>
                  <a:lnTo>
                    <a:pt x="34212" y="5920"/>
                  </a:lnTo>
                  <a:lnTo>
                    <a:pt x="33941" y="5594"/>
                  </a:lnTo>
                  <a:lnTo>
                    <a:pt x="33669" y="5268"/>
                  </a:lnTo>
                  <a:lnTo>
                    <a:pt x="32746" y="4345"/>
                  </a:lnTo>
                  <a:lnTo>
                    <a:pt x="31768" y="3476"/>
                  </a:lnTo>
                  <a:lnTo>
                    <a:pt x="30845" y="2662"/>
                  </a:lnTo>
                  <a:lnTo>
                    <a:pt x="29868" y="2010"/>
                  </a:lnTo>
                  <a:lnTo>
                    <a:pt x="28836" y="1467"/>
                  </a:lnTo>
                  <a:lnTo>
                    <a:pt x="27750" y="978"/>
                  </a:lnTo>
                  <a:lnTo>
                    <a:pt x="26881" y="707"/>
                  </a:lnTo>
                  <a:lnTo>
                    <a:pt x="25958" y="490"/>
                  </a:lnTo>
                  <a:lnTo>
                    <a:pt x="25089" y="327"/>
                  </a:lnTo>
                  <a:lnTo>
                    <a:pt x="24166" y="218"/>
                  </a:lnTo>
                  <a:lnTo>
                    <a:pt x="22319" y="55"/>
                  </a:lnTo>
                  <a:lnTo>
                    <a:pt x="205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a:off x="5786675" y="3771825"/>
              <a:ext cx="666600" cy="889250"/>
            </a:xfrm>
            <a:custGeom>
              <a:avLst/>
              <a:gdLst/>
              <a:ahLst/>
              <a:cxnLst/>
              <a:rect l="l" t="t" r="r" b="b"/>
              <a:pathLst>
                <a:path w="26664" h="35570" extrusionOk="0">
                  <a:moveTo>
                    <a:pt x="16943" y="26990"/>
                  </a:moveTo>
                  <a:lnTo>
                    <a:pt x="16998" y="27370"/>
                  </a:lnTo>
                  <a:lnTo>
                    <a:pt x="16943" y="27587"/>
                  </a:lnTo>
                  <a:lnTo>
                    <a:pt x="16889" y="27642"/>
                  </a:lnTo>
                  <a:lnTo>
                    <a:pt x="16780" y="27696"/>
                  </a:lnTo>
                  <a:lnTo>
                    <a:pt x="16563" y="27750"/>
                  </a:lnTo>
                  <a:lnTo>
                    <a:pt x="16943" y="26990"/>
                  </a:lnTo>
                  <a:close/>
                  <a:moveTo>
                    <a:pt x="17106" y="1"/>
                  </a:moveTo>
                  <a:lnTo>
                    <a:pt x="17052" y="55"/>
                  </a:lnTo>
                  <a:lnTo>
                    <a:pt x="16998" y="218"/>
                  </a:lnTo>
                  <a:lnTo>
                    <a:pt x="16998" y="435"/>
                  </a:lnTo>
                  <a:lnTo>
                    <a:pt x="17052" y="652"/>
                  </a:lnTo>
                  <a:lnTo>
                    <a:pt x="17215" y="815"/>
                  </a:lnTo>
                  <a:lnTo>
                    <a:pt x="18029" y="1304"/>
                  </a:lnTo>
                  <a:lnTo>
                    <a:pt x="18409" y="1575"/>
                  </a:lnTo>
                  <a:lnTo>
                    <a:pt x="18844" y="1901"/>
                  </a:lnTo>
                  <a:lnTo>
                    <a:pt x="19115" y="2064"/>
                  </a:lnTo>
                  <a:lnTo>
                    <a:pt x="19387" y="2173"/>
                  </a:lnTo>
                  <a:lnTo>
                    <a:pt x="19658" y="2173"/>
                  </a:lnTo>
                  <a:lnTo>
                    <a:pt x="19984" y="2064"/>
                  </a:lnTo>
                  <a:lnTo>
                    <a:pt x="20039" y="2118"/>
                  </a:lnTo>
                  <a:lnTo>
                    <a:pt x="20039" y="2553"/>
                  </a:lnTo>
                  <a:lnTo>
                    <a:pt x="20039" y="2661"/>
                  </a:lnTo>
                  <a:lnTo>
                    <a:pt x="20093" y="2770"/>
                  </a:lnTo>
                  <a:lnTo>
                    <a:pt x="20147" y="2824"/>
                  </a:lnTo>
                  <a:lnTo>
                    <a:pt x="20256" y="2879"/>
                  </a:lnTo>
                  <a:lnTo>
                    <a:pt x="20636" y="2987"/>
                  </a:lnTo>
                  <a:lnTo>
                    <a:pt x="20853" y="3096"/>
                  </a:lnTo>
                  <a:lnTo>
                    <a:pt x="20962" y="3205"/>
                  </a:lnTo>
                  <a:lnTo>
                    <a:pt x="21125" y="3530"/>
                  </a:lnTo>
                  <a:lnTo>
                    <a:pt x="21342" y="3802"/>
                  </a:lnTo>
                  <a:lnTo>
                    <a:pt x="21613" y="4019"/>
                  </a:lnTo>
                  <a:lnTo>
                    <a:pt x="21939" y="4182"/>
                  </a:lnTo>
                  <a:lnTo>
                    <a:pt x="22754" y="4562"/>
                  </a:lnTo>
                  <a:lnTo>
                    <a:pt x="22862" y="4671"/>
                  </a:lnTo>
                  <a:lnTo>
                    <a:pt x="22917" y="4725"/>
                  </a:lnTo>
                  <a:lnTo>
                    <a:pt x="22862" y="4834"/>
                  </a:lnTo>
                  <a:lnTo>
                    <a:pt x="22808" y="4997"/>
                  </a:lnTo>
                  <a:lnTo>
                    <a:pt x="22808" y="5159"/>
                  </a:lnTo>
                  <a:lnTo>
                    <a:pt x="22862" y="5322"/>
                  </a:lnTo>
                  <a:lnTo>
                    <a:pt x="22971" y="5485"/>
                  </a:lnTo>
                  <a:lnTo>
                    <a:pt x="23134" y="5703"/>
                  </a:lnTo>
                  <a:lnTo>
                    <a:pt x="23243" y="5920"/>
                  </a:lnTo>
                  <a:lnTo>
                    <a:pt x="23840" y="7223"/>
                  </a:lnTo>
                  <a:lnTo>
                    <a:pt x="24492" y="8581"/>
                  </a:lnTo>
                  <a:lnTo>
                    <a:pt x="24763" y="9069"/>
                  </a:lnTo>
                  <a:lnTo>
                    <a:pt x="24926" y="9558"/>
                  </a:lnTo>
                  <a:lnTo>
                    <a:pt x="25035" y="10155"/>
                  </a:lnTo>
                  <a:lnTo>
                    <a:pt x="25089" y="10699"/>
                  </a:lnTo>
                  <a:lnTo>
                    <a:pt x="25198" y="11839"/>
                  </a:lnTo>
                  <a:lnTo>
                    <a:pt x="25143" y="12925"/>
                  </a:lnTo>
                  <a:lnTo>
                    <a:pt x="25089" y="14065"/>
                  </a:lnTo>
                  <a:lnTo>
                    <a:pt x="25035" y="14500"/>
                  </a:lnTo>
                  <a:lnTo>
                    <a:pt x="24926" y="14880"/>
                  </a:lnTo>
                  <a:lnTo>
                    <a:pt x="24872" y="15314"/>
                  </a:lnTo>
                  <a:lnTo>
                    <a:pt x="24926" y="15532"/>
                  </a:lnTo>
                  <a:lnTo>
                    <a:pt x="24980" y="15695"/>
                  </a:lnTo>
                  <a:lnTo>
                    <a:pt x="24980" y="15803"/>
                  </a:lnTo>
                  <a:lnTo>
                    <a:pt x="24926" y="15912"/>
                  </a:lnTo>
                  <a:lnTo>
                    <a:pt x="24655" y="16183"/>
                  </a:lnTo>
                  <a:lnTo>
                    <a:pt x="24492" y="16509"/>
                  </a:lnTo>
                  <a:lnTo>
                    <a:pt x="24166" y="17215"/>
                  </a:lnTo>
                  <a:lnTo>
                    <a:pt x="23894" y="17595"/>
                  </a:lnTo>
                  <a:lnTo>
                    <a:pt x="23731" y="17758"/>
                  </a:lnTo>
                  <a:lnTo>
                    <a:pt x="23568" y="17921"/>
                  </a:lnTo>
                  <a:lnTo>
                    <a:pt x="23297" y="18138"/>
                  </a:lnTo>
                  <a:lnTo>
                    <a:pt x="23134" y="18355"/>
                  </a:lnTo>
                  <a:lnTo>
                    <a:pt x="23025" y="18627"/>
                  </a:lnTo>
                  <a:lnTo>
                    <a:pt x="23025" y="18953"/>
                  </a:lnTo>
                  <a:lnTo>
                    <a:pt x="22971" y="19279"/>
                  </a:lnTo>
                  <a:lnTo>
                    <a:pt x="22971" y="19550"/>
                  </a:lnTo>
                  <a:lnTo>
                    <a:pt x="22862" y="19767"/>
                  </a:lnTo>
                  <a:lnTo>
                    <a:pt x="22754" y="19985"/>
                  </a:lnTo>
                  <a:lnTo>
                    <a:pt x="22645" y="20147"/>
                  </a:lnTo>
                  <a:lnTo>
                    <a:pt x="22428" y="20256"/>
                  </a:lnTo>
                  <a:lnTo>
                    <a:pt x="22211" y="20365"/>
                  </a:lnTo>
                  <a:lnTo>
                    <a:pt x="21885" y="20473"/>
                  </a:lnTo>
                  <a:lnTo>
                    <a:pt x="21613" y="20582"/>
                  </a:lnTo>
                  <a:lnTo>
                    <a:pt x="21288" y="20745"/>
                  </a:lnTo>
                  <a:lnTo>
                    <a:pt x="21016" y="20962"/>
                  </a:lnTo>
                  <a:lnTo>
                    <a:pt x="20799" y="21179"/>
                  </a:lnTo>
                  <a:lnTo>
                    <a:pt x="20690" y="21288"/>
                  </a:lnTo>
                  <a:lnTo>
                    <a:pt x="20690" y="21342"/>
                  </a:lnTo>
                  <a:lnTo>
                    <a:pt x="20745" y="21396"/>
                  </a:lnTo>
                  <a:lnTo>
                    <a:pt x="20853" y="21451"/>
                  </a:lnTo>
                  <a:lnTo>
                    <a:pt x="21070" y="21451"/>
                  </a:lnTo>
                  <a:lnTo>
                    <a:pt x="21125" y="21505"/>
                  </a:lnTo>
                  <a:lnTo>
                    <a:pt x="21179" y="21614"/>
                  </a:lnTo>
                  <a:lnTo>
                    <a:pt x="21179" y="21722"/>
                  </a:lnTo>
                  <a:lnTo>
                    <a:pt x="21070" y="21777"/>
                  </a:lnTo>
                  <a:lnTo>
                    <a:pt x="20907" y="21831"/>
                  </a:lnTo>
                  <a:lnTo>
                    <a:pt x="20473" y="21994"/>
                  </a:lnTo>
                  <a:lnTo>
                    <a:pt x="20202" y="22102"/>
                  </a:lnTo>
                  <a:lnTo>
                    <a:pt x="20039" y="22265"/>
                  </a:lnTo>
                  <a:lnTo>
                    <a:pt x="19876" y="22428"/>
                  </a:lnTo>
                  <a:lnTo>
                    <a:pt x="19767" y="22646"/>
                  </a:lnTo>
                  <a:lnTo>
                    <a:pt x="19496" y="23134"/>
                  </a:lnTo>
                  <a:lnTo>
                    <a:pt x="19170" y="23569"/>
                  </a:lnTo>
                  <a:lnTo>
                    <a:pt x="18790" y="23949"/>
                  </a:lnTo>
                  <a:lnTo>
                    <a:pt x="18301" y="24275"/>
                  </a:lnTo>
                  <a:lnTo>
                    <a:pt x="18138" y="24438"/>
                  </a:lnTo>
                  <a:lnTo>
                    <a:pt x="17975" y="24438"/>
                  </a:lnTo>
                  <a:lnTo>
                    <a:pt x="17866" y="24383"/>
                  </a:lnTo>
                  <a:lnTo>
                    <a:pt x="17649" y="24383"/>
                  </a:lnTo>
                  <a:lnTo>
                    <a:pt x="17595" y="24438"/>
                  </a:lnTo>
                  <a:lnTo>
                    <a:pt x="17541" y="24546"/>
                  </a:lnTo>
                  <a:lnTo>
                    <a:pt x="17378" y="25035"/>
                  </a:lnTo>
                  <a:lnTo>
                    <a:pt x="17323" y="25252"/>
                  </a:lnTo>
                  <a:lnTo>
                    <a:pt x="17323" y="25469"/>
                  </a:lnTo>
                  <a:lnTo>
                    <a:pt x="17378" y="25795"/>
                  </a:lnTo>
                  <a:lnTo>
                    <a:pt x="17269" y="26121"/>
                  </a:lnTo>
                  <a:lnTo>
                    <a:pt x="17106" y="26338"/>
                  </a:lnTo>
                  <a:lnTo>
                    <a:pt x="16889" y="26555"/>
                  </a:lnTo>
                  <a:lnTo>
                    <a:pt x="16509" y="26881"/>
                  </a:lnTo>
                  <a:lnTo>
                    <a:pt x="16183" y="27207"/>
                  </a:lnTo>
                  <a:lnTo>
                    <a:pt x="14119" y="29379"/>
                  </a:lnTo>
                  <a:lnTo>
                    <a:pt x="13142" y="30411"/>
                  </a:lnTo>
                  <a:lnTo>
                    <a:pt x="12056" y="31443"/>
                  </a:lnTo>
                  <a:lnTo>
                    <a:pt x="11839" y="31714"/>
                  </a:lnTo>
                  <a:lnTo>
                    <a:pt x="11676" y="32040"/>
                  </a:lnTo>
                  <a:lnTo>
                    <a:pt x="11567" y="32203"/>
                  </a:lnTo>
                  <a:lnTo>
                    <a:pt x="11459" y="32366"/>
                  </a:lnTo>
                  <a:lnTo>
                    <a:pt x="11133" y="32583"/>
                  </a:lnTo>
                  <a:lnTo>
                    <a:pt x="9666" y="33398"/>
                  </a:lnTo>
                  <a:lnTo>
                    <a:pt x="9123" y="33669"/>
                  </a:lnTo>
                  <a:lnTo>
                    <a:pt x="8635" y="33887"/>
                  </a:lnTo>
                  <a:lnTo>
                    <a:pt x="8092" y="34049"/>
                  </a:lnTo>
                  <a:lnTo>
                    <a:pt x="7549" y="34158"/>
                  </a:lnTo>
                  <a:lnTo>
                    <a:pt x="7006" y="34212"/>
                  </a:lnTo>
                  <a:lnTo>
                    <a:pt x="6463" y="34212"/>
                  </a:lnTo>
                  <a:lnTo>
                    <a:pt x="5919" y="34158"/>
                  </a:lnTo>
                  <a:lnTo>
                    <a:pt x="5376" y="34049"/>
                  </a:lnTo>
                  <a:lnTo>
                    <a:pt x="4725" y="33832"/>
                  </a:lnTo>
                  <a:lnTo>
                    <a:pt x="4127" y="33561"/>
                  </a:lnTo>
                  <a:lnTo>
                    <a:pt x="3584" y="33235"/>
                  </a:lnTo>
                  <a:lnTo>
                    <a:pt x="3096" y="32909"/>
                  </a:lnTo>
                  <a:lnTo>
                    <a:pt x="2607" y="32420"/>
                  </a:lnTo>
                  <a:lnTo>
                    <a:pt x="2227" y="31932"/>
                  </a:lnTo>
                  <a:lnTo>
                    <a:pt x="1901" y="31389"/>
                  </a:lnTo>
                  <a:lnTo>
                    <a:pt x="1575" y="30791"/>
                  </a:lnTo>
                  <a:lnTo>
                    <a:pt x="1412" y="30465"/>
                  </a:lnTo>
                  <a:lnTo>
                    <a:pt x="1249" y="30357"/>
                  </a:lnTo>
                  <a:lnTo>
                    <a:pt x="1086" y="30248"/>
                  </a:lnTo>
                  <a:lnTo>
                    <a:pt x="815" y="30194"/>
                  </a:lnTo>
                  <a:lnTo>
                    <a:pt x="543" y="30248"/>
                  </a:lnTo>
                  <a:lnTo>
                    <a:pt x="55" y="30357"/>
                  </a:lnTo>
                  <a:lnTo>
                    <a:pt x="0" y="30357"/>
                  </a:lnTo>
                  <a:lnTo>
                    <a:pt x="0" y="30411"/>
                  </a:lnTo>
                  <a:lnTo>
                    <a:pt x="0" y="30520"/>
                  </a:lnTo>
                  <a:lnTo>
                    <a:pt x="380" y="31171"/>
                  </a:lnTo>
                  <a:lnTo>
                    <a:pt x="761" y="31877"/>
                  </a:lnTo>
                  <a:lnTo>
                    <a:pt x="1141" y="32583"/>
                  </a:lnTo>
                  <a:lnTo>
                    <a:pt x="1575" y="33181"/>
                  </a:lnTo>
                  <a:lnTo>
                    <a:pt x="1792" y="33398"/>
                  </a:lnTo>
                  <a:lnTo>
                    <a:pt x="1955" y="33506"/>
                  </a:lnTo>
                  <a:lnTo>
                    <a:pt x="2172" y="33615"/>
                  </a:lnTo>
                  <a:lnTo>
                    <a:pt x="2444" y="33724"/>
                  </a:lnTo>
                  <a:lnTo>
                    <a:pt x="2770" y="33778"/>
                  </a:lnTo>
                  <a:lnTo>
                    <a:pt x="2824" y="33778"/>
                  </a:lnTo>
                  <a:lnTo>
                    <a:pt x="2878" y="33832"/>
                  </a:lnTo>
                  <a:lnTo>
                    <a:pt x="2933" y="33941"/>
                  </a:lnTo>
                  <a:lnTo>
                    <a:pt x="2933" y="34104"/>
                  </a:lnTo>
                  <a:lnTo>
                    <a:pt x="2987" y="34158"/>
                  </a:lnTo>
                  <a:lnTo>
                    <a:pt x="3476" y="34592"/>
                  </a:lnTo>
                  <a:lnTo>
                    <a:pt x="4019" y="34918"/>
                  </a:lnTo>
                  <a:lnTo>
                    <a:pt x="4290" y="35081"/>
                  </a:lnTo>
                  <a:lnTo>
                    <a:pt x="4616" y="35190"/>
                  </a:lnTo>
                  <a:lnTo>
                    <a:pt x="4942" y="35244"/>
                  </a:lnTo>
                  <a:lnTo>
                    <a:pt x="5268" y="35298"/>
                  </a:lnTo>
                  <a:lnTo>
                    <a:pt x="5648" y="35298"/>
                  </a:lnTo>
                  <a:lnTo>
                    <a:pt x="6028" y="35353"/>
                  </a:lnTo>
                  <a:lnTo>
                    <a:pt x="6843" y="35516"/>
                  </a:lnTo>
                  <a:lnTo>
                    <a:pt x="7712" y="35570"/>
                  </a:lnTo>
                  <a:lnTo>
                    <a:pt x="8526" y="35570"/>
                  </a:lnTo>
                  <a:lnTo>
                    <a:pt x="8961" y="35516"/>
                  </a:lnTo>
                  <a:lnTo>
                    <a:pt x="9395" y="35461"/>
                  </a:lnTo>
                  <a:lnTo>
                    <a:pt x="10481" y="35136"/>
                  </a:lnTo>
                  <a:lnTo>
                    <a:pt x="11513" y="34810"/>
                  </a:lnTo>
                  <a:lnTo>
                    <a:pt x="12002" y="34592"/>
                  </a:lnTo>
                  <a:lnTo>
                    <a:pt x="12436" y="34321"/>
                  </a:lnTo>
                  <a:lnTo>
                    <a:pt x="12925" y="34049"/>
                  </a:lnTo>
                  <a:lnTo>
                    <a:pt x="13359" y="33669"/>
                  </a:lnTo>
                  <a:lnTo>
                    <a:pt x="13576" y="33452"/>
                  </a:lnTo>
                  <a:lnTo>
                    <a:pt x="13685" y="33289"/>
                  </a:lnTo>
                  <a:lnTo>
                    <a:pt x="13685" y="33126"/>
                  </a:lnTo>
                  <a:lnTo>
                    <a:pt x="13522" y="32800"/>
                  </a:lnTo>
                  <a:lnTo>
                    <a:pt x="13468" y="32692"/>
                  </a:lnTo>
                  <a:lnTo>
                    <a:pt x="13468" y="32529"/>
                  </a:lnTo>
                  <a:lnTo>
                    <a:pt x="13468" y="32475"/>
                  </a:lnTo>
                  <a:lnTo>
                    <a:pt x="13522" y="32420"/>
                  </a:lnTo>
                  <a:lnTo>
                    <a:pt x="13631" y="32420"/>
                  </a:lnTo>
                  <a:lnTo>
                    <a:pt x="13739" y="32529"/>
                  </a:lnTo>
                  <a:lnTo>
                    <a:pt x="13902" y="32692"/>
                  </a:lnTo>
                  <a:lnTo>
                    <a:pt x="14011" y="32800"/>
                  </a:lnTo>
                  <a:lnTo>
                    <a:pt x="14119" y="32746"/>
                  </a:lnTo>
                  <a:lnTo>
                    <a:pt x="14717" y="32366"/>
                  </a:lnTo>
                  <a:lnTo>
                    <a:pt x="14988" y="32149"/>
                  </a:lnTo>
                  <a:lnTo>
                    <a:pt x="15151" y="31823"/>
                  </a:lnTo>
                  <a:lnTo>
                    <a:pt x="15368" y="31389"/>
                  </a:lnTo>
                  <a:lnTo>
                    <a:pt x="15586" y="30954"/>
                  </a:lnTo>
                  <a:lnTo>
                    <a:pt x="15803" y="30520"/>
                  </a:lnTo>
                  <a:lnTo>
                    <a:pt x="16129" y="30194"/>
                  </a:lnTo>
                  <a:lnTo>
                    <a:pt x="16455" y="29814"/>
                  </a:lnTo>
                  <a:lnTo>
                    <a:pt x="16780" y="29434"/>
                  </a:lnTo>
                  <a:lnTo>
                    <a:pt x="17269" y="28619"/>
                  </a:lnTo>
                  <a:lnTo>
                    <a:pt x="17595" y="28130"/>
                  </a:lnTo>
                  <a:lnTo>
                    <a:pt x="17921" y="27696"/>
                  </a:lnTo>
                  <a:lnTo>
                    <a:pt x="18301" y="27316"/>
                  </a:lnTo>
                  <a:lnTo>
                    <a:pt x="18735" y="26936"/>
                  </a:lnTo>
                  <a:lnTo>
                    <a:pt x="19007" y="26718"/>
                  </a:lnTo>
                  <a:lnTo>
                    <a:pt x="19224" y="26393"/>
                  </a:lnTo>
                  <a:lnTo>
                    <a:pt x="19387" y="26121"/>
                  </a:lnTo>
                  <a:lnTo>
                    <a:pt x="19550" y="25849"/>
                  </a:lnTo>
                  <a:lnTo>
                    <a:pt x="19984" y="25415"/>
                  </a:lnTo>
                  <a:lnTo>
                    <a:pt x="20419" y="24981"/>
                  </a:lnTo>
                  <a:lnTo>
                    <a:pt x="20419" y="24981"/>
                  </a:lnTo>
                  <a:lnTo>
                    <a:pt x="20039" y="25089"/>
                  </a:lnTo>
                  <a:lnTo>
                    <a:pt x="19713" y="25198"/>
                  </a:lnTo>
                  <a:lnTo>
                    <a:pt x="19441" y="25252"/>
                  </a:lnTo>
                  <a:lnTo>
                    <a:pt x="19333" y="25198"/>
                  </a:lnTo>
                  <a:lnTo>
                    <a:pt x="19278" y="25144"/>
                  </a:lnTo>
                  <a:lnTo>
                    <a:pt x="19278" y="25035"/>
                  </a:lnTo>
                  <a:lnTo>
                    <a:pt x="19387" y="24981"/>
                  </a:lnTo>
                  <a:lnTo>
                    <a:pt x="19604" y="24872"/>
                  </a:lnTo>
                  <a:lnTo>
                    <a:pt x="19767" y="24818"/>
                  </a:lnTo>
                  <a:lnTo>
                    <a:pt x="19876" y="24709"/>
                  </a:lnTo>
                  <a:lnTo>
                    <a:pt x="19984" y="24600"/>
                  </a:lnTo>
                  <a:lnTo>
                    <a:pt x="19984" y="24383"/>
                  </a:lnTo>
                  <a:lnTo>
                    <a:pt x="19550" y="24383"/>
                  </a:lnTo>
                  <a:lnTo>
                    <a:pt x="19496" y="24329"/>
                  </a:lnTo>
                  <a:lnTo>
                    <a:pt x="19496" y="24220"/>
                  </a:lnTo>
                  <a:lnTo>
                    <a:pt x="19496" y="24166"/>
                  </a:lnTo>
                  <a:lnTo>
                    <a:pt x="19604" y="24112"/>
                  </a:lnTo>
                  <a:lnTo>
                    <a:pt x="19767" y="24057"/>
                  </a:lnTo>
                  <a:lnTo>
                    <a:pt x="19876" y="24003"/>
                  </a:lnTo>
                  <a:lnTo>
                    <a:pt x="19984" y="23949"/>
                  </a:lnTo>
                  <a:lnTo>
                    <a:pt x="19984" y="24057"/>
                  </a:lnTo>
                  <a:lnTo>
                    <a:pt x="19984" y="24166"/>
                  </a:lnTo>
                  <a:lnTo>
                    <a:pt x="19984" y="24275"/>
                  </a:lnTo>
                  <a:lnTo>
                    <a:pt x="19984" y="24383"/>
                  </a:lnTo>
                  <a:lnTo>
                    <a:pt x="20310" y="24329"/>
                  </a:lnTo>
                  <a:lnTo>
                    <a:pt x="20745" y="24166"/>
                  </a:lnTo>
                  <a:lnTo>
                    <a:pt x="21233" y="24003"/>
                  </a:lnTo>
                  <a:lnTo>
                    <a:pt x="21668" y="23786"/>
                  </a:lnTo>
                  <a:lnTo>
                    <a:pt x="22048" y="23514"/>
                  </a:lnTo>
                  <a:lnTo>
                    <a:pt x="22754" y="22863"/>
                  </a:lnTo>
                  <a:lnTo>
                    <a:pt x="23405" y="22157"/>
                  </a:lnTo>
                  <a:lnTo>
                    <a:pt x="24057" y="21451"/>
                  </a:lnTo>
                  <a:lnTo>
                    <a:pt x="24655" y="20691"/>
                  </a:lnTo>
                  <a:lnTo>
                    <a:pt x="25143" y="20093"/>
                  </a:lnTo>
                  <a:lnTo>
                    <a:pt x="25578" y="19496"/>
                  </a:lnTo>
                  <a:lnTo>
                    <a:pt x="25741" y="19170"/>
                  </a:lnTo>
                  <a:lnTo>
                    <a:pt x="25904" y="18844"/>
                  </a:lnTo>
                  <a:lnTo>
                    <a:pt x="26012" y="18464"/>
                  </a:lnTo>
                  <a:lnTo>
                    <a:pt x="26066" y="18084"/>
                  </a:lnTo>
                  <a:lnTo>
                    <a:pt x="26338" y="16509"/>
                  </a:lnTo>
                  <a:lnTo>
                    <a:pt x="26338" y="16129"/>
                  </a:lnTo>
                  <a:lnTo>
                    <a:pt x="26338" y="16020"/>
                  </a:lnTo>
                  <a:lnTo>
                    <a:pt x="26338" y="15912"/>
                  </a:lnTo>
                  <a:lnTo>
                    <a:pt x="26229" y="15857"/>
                  </a:lnTo>
                  <a:lnTo>
                    <a:pt x="26121" y="15857"/>
                  </a:lnTo>
                  <a:lnTo>
                    <a:pt x="25741" y="15803"/>
                  </a:lnTo>
                  <a:lnTo>
                    <a:pt x="25686" y="15803"/>
                  </a:lnTo>
                  <a:lnTo>
                    <a:pt x="25904" y="15586"/>
                  </a:lnTo>
                  <a:lnTo>
                    <a:pt x="25958" y="15423"/>
                  </a:lnTo>
                  <a:lnTo>
                    <a:pt x="25958" y="15260"/>
                  </a:lnTo>
                  <a:lnTo>
                    <a:pt x="25958" y="15097"/>
                  </a:lnTo>
                  <a:lnTo>
                    <a:pt x="26012" y="14989"/>
                  </a:lnTo>
                  <a:lnTo>
                    <a:pt x="26121" y="14880"/>
                  </a:lnTo>
                  <a:lnTo>
                    <a:pt x="26284" y="14771"/>
                  </a:lnTo>
                  <a:lnTo>
                    <a:pt x="26501" y="14663"/>
                  </a:lnTo>
                  <a:lnTo>
                    <a:pt x="26664" y="14446"/>
                  </a:lnTo>
                  <a:lnTo>
                    <a:pt x="26664" y="14120"/>
                  </a:lnTo>
                  <a:lnTo>
                    <a:pt x="26555" y="13794"/>
                  </a:lnTo>
                  <a:lnTo>
                    <a:pt x="26555" y="13685"/>
                  </a:lnTo>
                  <a:lnTo>
                    <a:pt x="26447" y="13631"/>
                  </a:lnTo>
                  <a:lnTo>
                    <a:pt x="26338" y="13685"/>
                  </a:lnTo>
                  <a:lnTo>
                    <a:pt x="26175" y="13740"/>
                  </a:lnTo>
                  <a:lnTo>
                    <a:pt x="26066" y="13794"/>
                  </a:lnTo>
                  <a:lnTo>
                    <a:pt x="25904" y="13794"/>
                  </a:lnTo>
                  <a:lnTo>
                    <a:pt x="26121" y="13522"/>
                  </a:lnTo>
                  <a:lnTo>
                    <a:pt x="26284" y="13251"/>
                  </a:lnTo>
                  <a:lnTo>
                    <a:pt x="26392" y="12979"/>
                  </a:lnTo>
                  <a:lnTo>
                    <a:pt x="26447" y="12653"/>
                  </a:lnTo>
                  <a:lnTo>
                    <a:pt x="26447" y="12110"/>
                  </a:lnTo>
                  <a:lnTo>
                    <a:pt x="26392" y="11459"/>
                  </a:lnTo>
                  <a:lnTo>
                    <a:pt x="26392" y="10916"/>
                  </a:lnTo>
                  <a:lnTo>
                    <a:pt x="26392" y="10644"/>
                  </a:lnTo>
                  <a:lnTo>
                    <a:pt x="26447" y="10373"/>
                  </a:lnTo>
                  <a:lnTo>
                    <a:pt x="26447" y="10264"/>
                  </a:lnTo>
                  <a:lnTo>
                    <a:pt x="26447" y="10101"/>
                  </a:lnTo>
                  <a:lnTo>
                    <a:pt x="26229" y="9830"/>
                  </a:lnTo>
                  <a:lnTo>
                    <a:pt x="26121" y="9504"/>
                  </a:lnTo>
                  <a:lnTo>
                    <a:pt x="25904" y="8906"/>
                  </a:lnTo>
                  <a:lnTo>
                    <a:pt x="25741" y="8526"/>
                  </a:lnTo>
                  <a:lnTo>
                    <a:pt x="25632" y="8092"/>
                  </a:lnTo>
                  <a:lnTo>
                    <a:pt x="25578" y="7712"/>
                  </a:lnTo>
                  <a:lnTo>
                    <a:pt x="25632" y="7277"/>
                  </a:lnTo>
                  <a:lnTo>
                    <a:pt x="25686" y="7114"/>
                  </a:lnTo>
                  <a:lnTo>
                    <a:pt x="25632" y="6952"/>
                  </a:lnTo>
                  <a:lnTo>
                    <a:pt x="25523" y="6897"/>
                  </a:lnTo>
                  <a:lnTo>
                    <a:pt x="25360" y="6843"/>
                  </a:lnTo>
                  <a:lnTo>
                    <a:pt x="25143" y="6789"/>
                  </a:lnTo>
                  <a:lnTo>
                    <a:pt x="24980" y="6680"/>
                  </a:lnTo>
                  <a:lnTo>
                    <a:pt x="24546" y="6191"/>
                  </a:lnTo>
                  <a:lnTo>
                    <a:pt x="24329" y="5974"/>
                  </a:lnTo>
                  <a:lnTo>
                    <a:pt x="24220" y="5648"/>
                  </a:lnTo>
                  <a:lnTo>
                    <a:pt x="23949" y="5159"/>
                  </a:lnTo>
                  <a:lnTo>
                    <a:pt x="23840" y="4888"/>
                  </a:lnTo>
                  <a:lnTo>
                    <a:pt x="23623" y="4725"/>
                  </a:lnTo>
                  <a:lnTo>
                    <a:pt x="23405" y="4562"/>
                  </a:lnTo>
                  <a:lnTo>
                    <a:pt x="23243" y="4399"/>
                  </a:lnTo>
                  <a:lnTo>
                    <a:pt x="22971" y="4019"/>
                  </a:lnTo>
                  <a:lnTo>
                    <a:pt x="22428" y="3476"/>
                  </a:lnTo>
                  <a:lnTo>
                    <a:pt x="21885" y="2933"/>
                  </a:lnTo>
                  <a:lnTo>
                    <a:pt x="21288" y="2444"/>
                  </a:lnTo>
                  <a:lnTo>
                    <a:pt x="19984" y="1467"/>
                  </a:lnTo>
                  <a:lnTo>
                    <a:pt x="19767" y="1304"/>
                  </a:lnTo>
                  <a:lnTo>
                    <a:pt x="19550" y="1195"/>
                  </a:lnTo>
                  <a:lnTo>
                    <a:pt x="19278" y="1195"/>
                  </a:lnTo>
                  <a:lnTo>
                    <a:pt x="19007" y="1250"/>
                  </a:lnTo>
                  <a:lnTo>
                    <a:pt x="18790" y="1304"/>
                  </a:lnTo>
                  <a:lnTo>
                    <a:pt x="18627" y="1250"/>
                  </a:lnTo>
                  <a:lnTo>
                    <a:pt x="18301" y="1032"/>
                  </a:lnTo>
                  <a:lnTo>
                    <a:pt x="18192" y="924"/>
                  </a:lnTo>
                  <a:lnTo>
                    <a:pt x="18138" y="869"/>
                  </a:lnTo>
                  <a:lnTo>
                    <a:pt x="18192" y="761"/>
                  </a:lnTo>
                  <a:lnTo>
                    <a:pt x="18247" y="652"/>
                  </a:lnTo>
                  <a:lnTo>
                    <a:pt x="18247" y="598"/>
                  </a:lnTo>
                  <a:lnTo>
                    <a:pt x="18192" y="544"/>
                  </a:lnTo>
                  <a:lnTo>
                    <a:pt x="18138" y="489"/>
                  </a:lnTo>
                  <a:lnTo>
                    <a:pt x="17215" y="55"/>
                  </a:lnTo>
                  <a:lnTo>
                    <a:pt x="171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a:off x="5823325" y="4286350"/>
              <a:ext cx="27175" cy="44825"/>
            </a:xfrm>
            <a:custGeom>
              <a:avLst/>
              <a:gdLst/>
              <a:ahLst/>
              <a:cxnLst/>
              <a:rect l="l" t="t" r="r" b="b"/>
              <a:pathLst>
                <a:path w="1087" h="1793" extrusionOk="0">
                  <a:moveTo>
                    <a:pt x="652" y="1"/>
                  </a:moveTo>
                  <a:lnTo>
                    <a:pt x="598" y="55"/>
                  </a:lnTo>
                  <a:lnTo>
                    <a:pt x="544" y="164"/>
                  </a:lnTo>
                  <a:lnTo>
                    <a:pt x="1" y="1521"/>
                  </a:lnTo>
                  <a:lnTo>
                    <a:pt x="1" y="1684"/>
                  </a:lnTo>
                  <a:lnTo>
                    <a:pt x="1" y="1739"/>
                  </a:lnTo>
                  <a:lnTo>
                    <a:pt x="55" y="1793"/>
                  </a:lnTo>
                  <a:lnTo>
                    <a:pt x="218" y="1793"/>
                  </a:lnTo>
                  <a:lnTo>
                    <a:pt x="272" y="1684"/>
                  </a:lnTo>
                  <a:lnTo>
                    <a:pt x="978" y="490"/>
                  </a:lnTo>
                  <a:lnTo>
                    <a:pt x="1087" y="272"/>
                  </a:lnTo>
                  <a:lnTo>
                    <a:pt x="924" y="110"/>
                  </a:lnTo>
                  <a:lnTo>
                    <a:pt x="7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10"/>
            <p:cNvSpPr/>
            <p:nvPr/>
          </p:nvSpPr>
          <p:spPr>
            <a:xfrm>
              <a:off x="5771725" y="4343375"/>
              <a:ext cx="47550" cy="161575"/>
            </a:xfrm>
            <a:custGeom>
              <a:avLst/>
              <a:gdLst/>
              <a:ahLst/>
              <a:cxnLst/>
              <a:rect l="l" t="t" r="r" b="b"/>
              <a:pathLst>
                <a:path w="1902" h="6463" extrusionOk="0">
                  <a:moveTo>
                    <a:pt x="1902" y="1"/>
                  </a:moveTo>
                  <a:lnTo>
                    <a:pt x="1684" y="218"/>
                  </a:lnTo>
                  <a:lnTo>
                    <a:pt x="1521" y="435"/>
                  </a:lnTo>
                  <a:lnTo>
                    <a:pt x="1304" y="924"/>
                  </a:lnTo>
                  <a:lnTo>
                    <a:pt x="1141" y="1467"/>
                  </a:lnTo>
                  <a:lnTo>
                    <a:pt x="978" y="1956"/>
                  </a:lnTo>
                  <a:lnTo>
                    <a:pt x="870" y="2499"/>
                  </a:lnTo>
                  <a:lnTo>
                    <a:pt x="816" y="3042"/>
                  </a:lnTo>
                  <a:lnTo>
                    <a:pt x="761" y="4128"/>
                  </a:lnTo>
                  <a:lnTo>
                    <a:pt x="653" y="5214"/>
                  </a:lnTo>
                  <a:lnTo>
                    <a:pt x="490" y="5105"/>
                  </a:lnTo>
                  <a:lnTo>
                    <a:pt x="327" y="5051"/>
                  </a:lnTo>
                  <a:lnTo>
                    <a:pt x="218" y="4942"/>
                  </a:lnTo>
                  <a:lnTo>
                    <a:pt x="1" y="4888"/>
                  </a:lnTo>
                  <a:lnTo>
                    <a:pt x="55" y="5268"/>
                  </a:lnTo>
                  <a:lnTo>
                    <a:pt x="110" y="5648"/>
                  </a:lnTo>
                  <a:lnTo>
                    <a:pt x="218" y="6409"/>
                  </a:lnTo>
                  <a:lnTo>
                    <a:pt x="272" y="6463"/>
                  </a:lnTo>
                  <a:lnTo>
                    <a:pt x="381" y="6409"/>
                  </a:lnTo>
                  <a:lnTo>
                    <a:pt x="381" y="6354"/>
                  </a:lnTo>
                  <a:lnTo>
                    <a:pt x="435" y="6083"/>
                  </a:lnTo>
                  <a:lnTo>
                    <a:pt x="490" y="5811"/>
                  </a:lnTo>
                  <a:lnTo>
                    <a:pt x="544" y="5648"/>
                  </a:lnTo>
                  <a:lnTo>
                    <a:pt x="544" y="5540"/>
                  </a:lnTo>
                  <a:lnTo>
                    <a:pt x="544" y="5431"/>
                  </a:lnTo>
                  <a:lnTo>
                    <a:pt x="707" y="5323"/>
                  </a:lnTo>
                  <a:lnTo>
                    <a:pt x="816" y="5757"/>
                  </a:lnTo>
                  <a:lnTo>
                    <a:pt x="1033" y="6137"/>
                  </a:lnTo>
                  <a:lnTo>
                    <a:pt x="1141" y="5811"/>
                  </a:lnTo>
                  <a:lnTo>
                    <a:pt x="1196" y="5485"/>
                  </a:lnTo>
                  <a:lnTo>
                    <a:pt x="1250" y="5214"/>
                  </a:lnTo>
                  <a:lnTo>
                    <a:pt x="1250" y="4888"/>
                  </a:lnTo>
                  <a:lnTo>
                    <a:pt x="1250" y="3911"/>
                  </a:lnTo>
                  <a:lnTo>
                    <a:pt x="1250" y="2933"/>
                  </a:lnTo>
                  <a:lnTo>
                    <a:pt x="1413" y="2010"/>
                  </a:lnTo>
                  <a:lnTo>
                    <a:pt x="1630" y="1033"/>
                  </a:lnTo>
                  <a:lnTo>
                    <a:pt x="1793" y="544"/>
                  </a:lnTo>
                  <a:lnTo>
                    <a:pt x="1847" y="272"/>
                  </a:lnTo>
                  <a:lnTo>
                    <a:pt x="19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10"/>
            <p:cNvSpPr/>
            <p:nvPr/>
          </p:nvSpPr>
          <p:spPr>
            <a:xfrm>
              <a:off x="5665850" y="4420775"/>
              <a:ext cx="25800" cy="20375"/>
            </a:xfrm>
            <a:custGeom>
              <a:avLst/>
              <a:gdLst/>
              <a:ahLst/>
              <a:cxnLst/>
              <a:rect l="l" t="t" r="r" b="b"/>
              <a:pathLst>
                <a:path w="1032" h="815" extrusionOk="0">
                  <a:moveTo>
                    <a:pt x="598" y="0"/>
                  </a:moveTo>
                  <a:lnTo>
                    <a:pt x="489" y="109"/>
                  </a:lnTo>
                  <a:lnTo>
                    <a:pt x="380" y="217"/>
                  </a:lnTo>
                  <a:lnTo>
                    <a:pt x="272" y="380"/>
                  </a:lnTo>
                  <a:lnTo>
                    <a:pt x="163" y="489"/>
                  </a:lnTo>
                  <a:lnTo>
                    <a:pt x="54" y="652"/>
                  </a:lnTo>
                  <a:lnTo>
                    <a:pt x="0" y="706"/>
                  </a:lnTo>
                  <a:lnTo>
                    <a:pt x="54" y="760"/>
                  </a:lnTo>
                  <a:lnTo>
                    <a:pt x="109" y="760"/>
                  </a:lnTo>
                  <a:lnTo>
                    <a:pt x="163" y="815"/>
                  </a:lnTo>
                  <a:lnTo>
                    <a:pt x="217" y="760"/>
                  </a:lnTo>
                  <a:lnTo>
                    <a:pt x="652" y="435"/>
                  </a:lnTo>
                  <a:lnTo>
                    <a:pt x="10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10"/>
            <p:cNvSpPr/>
            <p:nvPr/>
          </p:nvSpPr>
          <p:spPr>
            <a:xfrm>
              <a:off x="5773100" y="4430275"/>
              <a:ext cx="13600" cy="20375"/>
            </a:xfrm>
            <a:custGeom>
              <a:avLst/>
              <a:gdLst/>
              <a:ahLst/>
              <a:cxnLst/>
              <a:rect l="l" t="t" r="r" b="b"/>
              <a:pathLst>
                <a:path w="544" h="815" extrusionOk="0">
                  <a:moveTo>
                    <a:pt x="543" y="0"/>
                  </a:moveTo>
                  <a:lnTo>
                    <a:pt x="163" y="109"/>
                  </a:lnTo>
                  <a:lnTo>
                    <a:pt x="55" y="217"/>
                  </a:lnTo>
                  <a:lnTo>
                    <a:pt x="0" y="272"/>
                  </a:lnTo>
                  <a:lnTo>
                    <a:pt x="0" y="380"/>
                  </a:lnTo>
                  <a:lnTo>
                    <a:pt x="0" y="543"/>
                  </a:lnTo>
                  <a:lnTo>
                    <a:pt x="109" y="815"/>
                  </a:lnTo>
                  <a:lnTo>
                    <a:pt x="5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10"/>
            <p:cNvSpPr/>
            <p:nvPr/>
          </p:nvSpPr>
          <p:spPr>
            <a:xfrm>
              <a:off x="5823325" y="4427550"/>
              <a:ext cx="4100" cy="10900"/>
            </a:xfrm>
            <a:custGeom>
              <a:avLst/>
              <a:gdLst/>
              <a:ahLst/>
              <a:cxnLst/>
              <a:rect l="l" t="t" r="r" b="b"/>
              <a:pathLst>
                <a:path w="164" h="436" extrusionOk="0">
                  <a:moveTo>
                    <a:pt x="163" y="1"/>
                  </a:moveTo>
                  <a:lnTo>
                    <a:pt x="55" y="55"/>
                  </a:lnTo>
                  <a:lnTo>
                    <a:pt x="1" y="164"/>
                  </a:lnTo>
                  <a:lnTo>
                    <a:pt x="1" y="326"/>
                  </a:lnTo>
                  <a:lnTo>
                    <a:pt x="1" y="435"/>
                  </a:lnTo>
                  <a:lnTo>
                    <a:pt x="1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0"/>
            <p:cNvSpPr/>
            <p:nvPr/>
          </p:nvSpPr>
          <p:spPr>
            <a:xfrm>
              <a:off x="5797525" y="4495425"/>
              <a:ext cx="16325" cy="17675"/>
            </a:xfrm>
            <a:custGeom>
              <a:avLst/>
              <a:gdLst/>
              <a:ahLst/>
              <a:cxnLst/>
              <a:rect l="l" t="t" r="r" b="b"/>
              <a:pathLst>
                <a:path w="653" h="707" extrusionOk="0">
                  <a:moveTo>
                    <a:pt x="435" y="1"/>
                  </a:moveTo>
                  <a:lnTo>
                    <a:pt x="164" y="109"/>
                  </a:lnTo>
                  <a:lnTo>
                    <a:pt x="55" y="218"/>
                  </a:lnTo>
                  <a:lnTo>
                    <a:pt x="1" y="381"/>
                  </a:lnTo>
                  <a:lnTo>
                    <a:pt x="55" y="707"/>
                  </a:lnTo>
                  <a:lnTo>
                    <a:pt x="489" y="381"/>
                  </a:lnTo>
                  <a:lnTo>
                    <a:pt x="598" y="327"/>
                  </a:lnTo>
                  <a:lnTo>
                    <a:pt x="652" y="218"/>
                  </a:lnTo>
                  <a:lnTo>
                    <a:pt x="652" y="109"/>
                  </a:lnTo>
                  <a:lnTo>
                    <a:pt x="652" y="55"/>
                  </a:lnTo>
                  <a:lnTo>
                    <a:pt x="5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6" name="Google Shape;176;p10"/>
          <p:cNvSpPr/>
          <p:nvPr/>
        </p:nvSpPr>
        <p:spPr>
          <a:xfrm rot="8100000">
            <a:off x="-718310" y="4383837"/>
            <a:ext cx="2134363" cy="1820536"/>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EEB87C">
              <a:alpha val="295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10"/>
          <p:cNvSpPr/>
          <p:nvPr/>
        </p:nvSpPr>
        <p:spPr>
          <a:xfrm rot="-388450" flipH="1">
            <a:off x="9053255" y="5790438"/>
            <a:ext cx="3073415" cy="1332569"/>
          </a:xfrm>
          <a:custGeom>
            <a:avLst/>
            <a:gdLst/>
            <a:ahLst/>
            <a:cxnLst/>
            <a:rect l="l" t="t" r="r" b="b"/>
            <a:pathLst>
              <a:path w="68262" h="29597" extrusionOk="0">
                <a:moveTo>
                  <a:pt x="7223" y="1"/>
                </a:moveTo>
                <a:lnTo>
                  <a:pt x="6952" y="55"/>
                </a:lnTo>
                <a:lnTo>
                  <a:pt x="6680" y="109"/>
                </a:lnTo>
                <a:lnTo>
                  <a:pt x="5811" y="327"/>
                </a:lnTo>
                <a:lnTo>
                  <a:pt x="5323" y="490"/>
                </a:lnTo>
                <a:lnTo>
                  <a:pt x="4943" y="707"/>
                </a:lnTo>
                <a:lnTo>
                  <a:pt x="4562" y="924"/>
                </a:lnTo>
                <a:lnTo>
                  <a:pt x="4345" y="1196"/>
                </a:lnTo>
                <a:lnTo>
                  <a:pt x="4128" y="1521"/>
                </a:lnTo>
                <a:lnTo>
                  <a:pt x="3965" y="1901"/>
                </a:lnTo>
                <a:lnTo>
                  <a:pt x="3911" y="2336"/>
                </a:lnTo>
                <a:lnTo>
                  <a:pt x="3857" y="2879"/>
                </a:lnTo>
                <a:lnTo>
                  <a:pt x="3857" y="3694"/>
                </a:lnTo>
                <a:lnTo>
                  <a:pt x="3911" y="4454"/>
                </a:lnTo>
                <a:lnTo>
                  <a:pt x="4019" y="5214"/>
                </a:lnTo>
                <a:lnTo>
                  <a:pt x="4237" y="5974"/>
                </a:lnTo>
                <a:lnTo>
                  <a:pt x="4400" y="6897"/>
                </a:lnTo>
                <a:lnTo>
                  <a:pt x="4617" y="7766"/>
                </a:lnTo>
                <a:lnTo>
                  <a:pt x="4671" y="7984"/>
                </a:lnTo>
                <a:lnTo>
                  <a:pt x="4617" y="8146"/>
                </a:lnTo>
                <a:lnTo>
                  <a:pt x="4508" y="8255"/>
                </a:lnTo>
                <a:lnTo>
                  <a:pt x="4345" y="8309"/>
                </a:lnTo>
                <a:lnTo>
                  <a:pt x="3205" y="8852"/>
                </a:lnTo>
                <a:lnTo>
                  <a:pt x="2064" y="9341"/>
                </a:lnTo>
                <a:lnTo>
                  <a:pt x="1630" y="9613"/>
                </a:lnTo>
                <a:lnTo>
                  <a:pt x="1196" y="9939"/>
                </a:lnTo>
                <a:lnTo>
                  <a:pt x="870" y="10319"/>
                </a:lnTo>
                <a:lnTo>
                  <a:pt x="707" y="10536"/>
                </a:lnTo>
                <a:lnTo>
                  <a:pt x="653" y="10753"/>
                </a:lnTo>
                <a:lnTo>
                  <a:pt x="327" y="11948"/>
                </a:lnTo>
                <a:lnTo>
                  <a:pt x="55" y="13197"/>
                </a:lnTo>
                <a:lnTo>
                  <a:pt x="1" y="13794"/>
                </a:lnTo>
                <a:lnTo>
                  <a:pt x="1" y="14446"/>
                </a:lnTo>
                <a:lnTo>
                  <a:pt x="1" y="15043"/>
                </a:lnTo>
                <a:lnTo>
                  <a:pt x="55" y="15695"/>
                </a:lnTo>
                <a:lnTo>
                  <a:pt x="164" y="16021"/>
                </a:lnTo>
                <a:lnTo>
                  <a:pt x="327" y="16292"/>
                </a:lnTo>
                <a:lnTo>
                  <a:pt x="544" y="16564"/>
                </a:lnTo>
                <a:lnTo>
                  <a:pt x="815" y="16781"/>
                </a:lnTo>
                <a:lnTo>
                  <a:pt x="1250" y="16998"/>
                </a:lnTo>
                <a:lnTo>
                  <a:pt x="1684" y="17161"/>
                </a:lnTo>
                <a:lnTo>
                  <a:pt x="2119" y="17270"/>
                </a:lnTo>
                <a:lnTo>
                  <a:pt x="2553" y="17270"/>
                </a:lnTo>
                <a:lnTo>
                  <a:pt x="2988" y="17215"/>
                </a:lnTo>
                <a:lnTo>
                  <a:pt x="3422" y="17052"/>
                </a:lnTo>
                <a:lnTo>
                  <a:pt x="3802" y="16835"/>
                </a:lnTo>
                <a:lnTo>
                  <a:pt x="4237" y="16564"/>
                </a:lnTo>
                <a:lnTo>
                  <a:pt x="4834" y="16075"/>
                </a:lnTo>
                <a:lnTo>
                  <a:pt x="5486" y="15640"/>
                </a:lnTo>
                <a:lnTo>
                  <a:pt x="6192" y="15260"/>
                </a:lnTo>
                <a:lnTo>
                  <a:pt x="6952" y="15043"/>
                </a:lnTo>
                <a:lnTo>
                  <a:pt x="7658" y="14826"/>
                </a:lnTo>
                <a:lnTo>
                  <a:pt x="8364" y="14609"/>
                </a:lnTo>
                <a:lnTo>
                  <a:pt x="8744" y="14554"/>
                </a:lnTo>
                <a:lnTo>
                  <a:pt x="9124" y="14500"/>
                </a:lnTo>
                <a:lnTo>
                  <a:pt x="9558" y="14554"/>
                </a:lnTo>
                <a:lnTo>
                  <a:pt x="9939" y="14717"/>
                </a:lnTo>
                <a:lnTo>
                  <a:pt x="10102" y="14772"/>
                </a:lnTo>
                <a:lnTo>
                  <a:pt x="10319" y="14717"/>
                </a:lnTo>
                <a:lnTo>
                  <a:pt x="10645" y="14554"/>
                </a:lnTo>
                <a:lnTo>
                  <a:pt x="11025" y="14391"/>
                </a:lnTo>
                <a:lnTo>
                  <a:pt x="11188" y="14337"/>
                </a:lnTo>
                <a:lnTo>
                  <a:pt x="11351" y="14337"/>
                </a:lnTo>
                <a:lnTo>
                  <a:pt x="11568" y="14391"/>
                </a:lnTo>
                <a:lnTo>
                  <a:pt x="11731" y="14446"/>
                </a:lnTo>
                <a:lnTo>
                  <a:pt x="12111" y="14717"/>
                </a:lnTo>
                <a:lnTo>
                  <a:pt x="12491" y="14935"/>
                </a:lnTo>
                <a:lnTo>
                  <a:pt x="12654" y="14989"/>
                </a:lnTo>
                <a:lnTo>
                  <a:pt x="12871" y="15043"/>
                </a:lnTo>
                <a:lnTo>
                  <a:pt x="13360" y="15043"/>
                </a:lnTo>
                <a:lnTo>
                  <a:pt x="13849" y="15152"/>
                </a:lnTo>
                <a:lnTo>
                  <a:pt x="14337" y="15206"/>
                </a:lnTo>
                <a:lnTo>
                  <a:pt x="14554" y="15206"/>
                </a:lnTo>
                <a:lnTo>
                  <a:pt x="14772" y="15097"/>
                </a:lnTo>
                <a:lnTo>
                  <a:pt x="15043" y="14989"/>
                </a:lnTo>
                <a:lnTo>
                  <a:pt x="15315" y="14989"/>
                </a:lnTo>
                <a:lnTo>
                  <a:pt x="15532" y="15043"/>
                </a:lnTo>
                <a:lnTo>
                  <a:pt x="15749" y="15152"/>
                </a:lnTo>
                <a:lnTo>
                  <a:pt x="16129" y="15423"/>
                </a:lnTo>
                <a:lnTo>
                  <a:pt x="16347" y="15478"/>
                </a:lnTo>
                <a:lnTo>
                  <a:pt x="16998" y="15478"/>
                </a:lnTo>
                <a:lnTo>
                  <a:pt x="17161" y="15423"/>
                </a:lnTo>
                <a:lnTo>
                  <a:pt x="17270" y="15369"/>
                </a:lnTo>
                <a:lnTo>
                  <a:pt x="17324" y="15260"/>
                </a:lnTo>
                <a:lnTo>
                  <a:pt x="17433" y="15206"/>
                </a:lnTo>
                <a:lnTo>
                  <a:pt x="17487" y="15152"/>
                </a:lnTo>
                <a:lnTo>
                  <a:pt x="17596" y="15206"/>
                </a:lnTo>
                <a:lnTo>
                  <a:pt x="17650" y="15315"/>
                </a:lnTo>
                <a:lnTo>
                  <a:pt x="17867" y="15478"/>
                </a:lnTo>
                <a:lnTo>
                  <a:pt x="18030" y="15640"/>
                </a:lnTo>
                <a:lnTo>
                  <a:pt x="18247" y="15695"/>
                </a:lnTo>
                <a:lnTo>
                  <a:pt x="18519" y="15749"/>
                </a:lnTo>
                <a:lnTo>
                  <a:pt x="20745" y="15749"/>
                </a:lnTo>
                <a:lnTo>
                  <a:pt x="21017" y="15858"/>
                </a:lnTo>
                <a:lnTo>
                  <a:pt x="21234" y="15966"/>
                </a:lnTo>
                <a:lnTo>
                  <a:pt x="21505" y="16129"/>
                </a:lnTo>
                <a:lnTo>
                  <a:pt x="21668" y="16238"/>
                </a:lnTo>
                <a:lnTo>
                  <a:pt x="21886" y="16292"/>
                </a:lnTo>
                <a:lnTo>
                  <a:pt x="22320" y="16346"/>
                </a:lnTo>
                <a:lnTo>
                  <a:pt x="22972" y="16346"/>
                </a:lnTo>
                <a:lnTo>
                  <a:pt x="23623" y="16401"/>
                </a:lnTo>
                <a:lnTo>
                  <a:pt x="23949" y="16401"/>
                </a:lnTo>
                <a:lnTo>
                  <a:pt x="24275" y="16509"/>
                </a:lnTo>
                <a:lnTo>
                  <a:pt x="24601" y="16618"/>
                </a:lnTo>
                <a:lnTo>
                  <a:pt x="24927" y="16781"/>
                </a:lnTo>
                <a:lnTo>
                  <a:pt x="25035" y="16889"/>
                </a:lnTo>
                <a:lnTo>
                  <a:pt x="25361" y="16889"/>
                </a:lnTo>
                <a:lnTo>
                  <a:pt x="25524" y="16835"/>
                </a:lnTo>
                <a:lnTo>
                  <a:pt x="25687" y="16727"/>
                </a:lnTo>
                <a:lnTo>
                  <a:pt x="25904" y="16672"/>
                </a:lnTo>
                <a:lnTo>
                  <a:pt x="26230" y="16781"/>
                </a:lnTo>
                <a:lnTo>
                  <a:pt x="26719" y="16944"/>
                </a:lnTo>
                <a:lnTo>
                  <a:pt x="27262" y="17052"/>
                </a:lnTo>
                <a:lnTo>
                  <a:pt x="28294" y="17161"/>
                </a:lnTo>
                <a:lnTo>
                  <a:pt x="28782" y="17215"/>
                </a:lnTo>
                <a:lnTo>
                  <a:pt x="29325" y="17324"/>
                </a:lnTo>
                <a:lnTo>
                  <a:pt x="29814" y="17487"/>
                </a:lnTo>
                <a:lnTo>
                  <a:pt x="30303" y="17758"/>
                </a:lnTo>
                <a:lnTo>
                  <a:pt x="30520" y="17813"/>
                </a:lnTo>
                <a:lnTo>
                  <a:pt x="30574" y="17813"/>
                </a:lnTo>
                <a:lnTo>
                  <a:pt x="30683" y="17758"/>
                </a:lnTo>
                <a:lnTo>
                  <a:pt x="30846" y="17650"/>
                </a:lnTo>
                <a:lnTo>
                  <a:pt x="31226" y="17650"/>
                </a:lnTo>
                <a:lnTo>
                  <a:pt x="31497" y="17704"/>
                </a:lnTo>
                <a:lnTo>
                  <a:pt x="31715" y="17813"/>
                </a:lnTo>
                <a:lnTo>
                  <a:pt x="32312" y="18030"/>
                </a:lnTo>
                <a:lnTo>
                  <a:pt x="32909" y="18193"/>
                </a:lnTo>
                <a:lnTo>
                  <a:pt x="34104" y="18464"/>
                </a:lnTo>
                <a:lnTo>
                  <a:pt x="34864" y="18627"/>
                </a:lnTo>
                <a:lnTo>
                  <a:pt x="35625" y="18736"/>
                </a:lnTo>
                <a:lnTo>
                  <a:pt x="36385" y="18790"/>
                </a:lnTo>
                <a:lnTo>
                  <a:pt x="37145" y="18953"/>
                </a:lnTo>
                <a:lnTo>
                  <a:pt x="38937" y="19442"/>
                </a:lnTo>
                <a:lnTo>
                  <a:pt x="40729" y="19931"/>
                </a:lnTo>
                <a:lnTo>
                  <a:pt x="42521" y="20474"/>
                </a:lnTo>
                <a:lnTo>
                  <a:pt x="44259" y="21071"/>
                </a:lnTo>
                <a:lnTo>
                  <a:pt x="44693" y="21234"/>
                </a:lnTo>
                <a:lnTo>
                  <a:pt x="45182" y="21342"/>
                </a:lnTo>
                <a:lnTo>
                  <a:pt x="46105" y="21560"/>
                </a:lnTo>
                <a:lnTo>
                  <a:pt x="46594" y="21668"/>
                </a:lnTo>
                <a:lnTo>
                  <a:pt x="47029" y="21831"/>
                </a:lnTo>
                <a:lnTo>
                  <a:pt x="47517" y="21994"/>
                </a:lnTo>
                <a:lnTo>
                  <a:pt x="47897" y="22266"/>
                </a:lnTo>
                <a:lnTo>
                  <a:pt x="48060" y="22320"/>
                </a:lnTo>
                <a:lnTo>
                  <a:pt x="48169" y="22320"/>
                </a:lnTo>
                <a:lnTo>
                  <a:pt x="48278" y="22211"/>
                </a:lnTo>
                <a:lnTo>
                  <a:pt x="48386" y="22103"/>
                </a:lnTo>
                <a:lnTo>
                  <a:pt x="48549" y="21886"/>
                </a:lnTo>
                <a:lnTo>
                  <a:pt x="48549" y="21723"/>
                </a:lnTo>
                <a:lnTo>
                  <a:pt x="48495" y="21668"/>
                </a:lnTo>
                <a:lnTo>
                  <a:pt x="48223" y="21451"/>
                </a:lnTo>
                <a:lnTo>
                  <a:pt x="48115" y="21180"/>
                </a:lnTo>
                <a:lnTo>
                  <a:pt x="48060" y="20908"/>
                </a:lnTo>
                <a:lnTo>
                  <a:pt x="48115" y="20582"/>
                </a:lnTo>
                <a:lnTo>
                  <a:pt x="48060" y="20419"/>
                </a:lnTo>
                <a:lnTo>
                  <a:pt x="47952" y="20256"/>
                </a:lnTo>
                <a:lnTo>
                  <a:pt x="47789" y="20148"/>
                </a:lnTo>
                <a:lnTo>
                  <a:pt x="47626" y="20039"/>
                </a:lnTo>
                <a:lnTo>
                  <a:pt x="46757" y="19659"/>
                </a:lnTo>
                <a:lnTo>
                  <a:pt x="45888" y="19333"/>
                </a:lnTo>
                <a:lnTo>
                  <a:pt x="45454" y="19225"/>
                </a:lnTo>
                <a:lnTo>
                  <a:pt x="44965" y="19170"/>
                </a:lnTo>
                <a:lnTo>
                  <a:pt x="44476" y="19116"/>
                </a:lnTo>
                <a:lnTo>
                  <a:pt x="43988" y="19170"/>
                </a:lnTo>
                <a:lnTo>
                  <a:pt x="43499" y="19170"/>
                </a:lnTo>
                <a:lnTo>
                  <a:pt x="43010" y="19116"/>
                </a:lnTo>
                <a:lnTo>
                  <a:pt x="42521" y="19062"/>
                </a:lnTo>
                <a:lnTo>
                  <a:pt x="42033" y="18953"/>
                </a:lnTo>
                <a:lnTo>
                  <a:pt x="41055" y="18682"/>
                </a:lnTo>
                <a:lnTo>
                  <a:pt x="40078" y="18464"/>
                </a:lnTo>
                <a:lnTo>
                  <a:pt x="39589" y="18301"/>
                </a:lnTo>
                <a:lnTo>
                  <a:pt x="39100" y="18138"/>
                </a:lnTo>
                <a:lnTo>
                  <a:pt x="38557" y="17976"/>
                </a:lnTo>
                <a:lnTo>
                  <a:pt x="38014" y="17867"/>
                </a:lnTo>
                <a:lnTo>
                  <a:pt x="37688" y="17867"/>
                </a:lnTo>
                <a:lnTo>
                  <a:pt x="37417" y="17758"/>
                </a:lnTo>
                <a:lnTo>
                  <a:pt x="37145" y="17650"/>
                </a:lnTo>
                <a:lnTo>
                  <a:pt x="36928" y="17433"/>
                </a:lnTo>
                <a:lnTo>
                  <a:pt x="36765" y="17270"/>
                </a:lnTo>
                <a:lnTo>
                  <a:pt x="36548" y="17107"/>
                </a:lnTo>
                <a:lnTo>
                  <a:pt x="36113" y="16889"/>
                </a:lnTo>
                <a:lnTo>
                  <a:pt x="35679" y="16781"/>
                </a:lnTo>
                <a:lnTo>
                  <a:pt x="34267" y="16781"/>
                </a:lnTo>
                <a:lnTo>
                  <a:pt x="33833" y="16672"/>
                </a:lnTo>
                <a:lnTo>
                  <a:pt x="33398" y="16455"/>
                </a:lnTo>
                <a:lnTo>
                  <a:pt x="33235" y="16401"/>
                </a:lnTo>
                <a:lnTo>
                  <a:pt x="31715" y="16401"/>
                </a:lnTo>
                <a:lnTo>
                  <a:pt x="31280" y="16346"/>
                </a:lnTo>
                <a:lnTo>
                  <a:pt x="31063" y="16292"/>
                </a:lnTo>
                <a:lnTo>
                  <a:pt x="30846" y="16238"/>
                </a:lnTo>
                <a:lnTo>
                  <a:pt x="30194" y="15912"/>
                </a:lnTo>
                <a:lnTo>
                  <a:pt x="29488" y="15695"/>
                </a:lnTo>
                <a:lnTo>
                  <a:pt x="28782" y="15532"/>
                </a:lnTo>
                <a:lnTo>
                  <a:pt x="28076" y="15369"/>
                </a:lnTo>
                <a:lnTo>
                  <a:pt x="26610" y="15206"/>
                </a:lnTo>
                <a:lnTo>
                  <a:pt x="25198" y="15043"/>
                </a:lnTo>
                <a:lnTo>
                  <a:pt x="24058" y="14935"/>
                </a:lnTo>
                <a:lnTo>
                  <a:pt x="23515" y="14826"/>
                </a:lnTo>
                <a:lnTo>
                  <a:pt x="22972" y="14717"/>
                </a:lnTo>
                <a:lnTo>
                  <a:pt x="22374" y="14554"/>
                </a:lnTo>
                <a:lnTo>
                  <a:pt x="21831" y="14500"/>
                </a:lnTo>
                <a:lnTo>
                  <a:pt x="20691" y="14500"/>
                </a:lnTo>
                <a:lnTo>
                  <a:pt x="20039" y="14446"/>
                </a:lnTo>
                <a:lnTo>
                  <a:pt x="19442" y="14391"/>
                </a:lnTo>
                <a:lnTo>
                  <a:pt x="18845" y="14229"/>
                </a:lnTo>
                <a:lnTo>
                  <a:pt x="18519" y="14066"/>
                </a:lnTo>
                <a:lnTo>
                  <a:pt x="18247" y="13903"/>
                </a:lnTo>
                <a:lnTo>
                  <a:pt x="17976" y="13794"/>
                </a:lnTo>
                <a:lnTo>
                  <a:pt x="17758" y="13740"/>
                </a:lnTo>
                <a:lnTo>
                  <a:pt x="17215" y="13686"/>
                </a:lnTo>
                <a:lnTo>
                  <a:pt x="17215" y="13740"/>
                </a:lnTo>
                <a:lnTo>
                  <a:pt x="17270" y="13848"/>
                </a:lnTo>
                <a:lnTo>
                  <a:pt x="17324" y="14011"/>
                </a:lnTo>
                <a:lnTo>
                  <a:pt x="17433" y="14174"/>
                </a:lnTo>
                <a:lnTo>
                  <a:pt x="17433" y="14229"/>
                </a:lnTo>
                <a:lnTo>
                  <a:pt x="17378" y="14337"/>
                </a:lnTo>
                <a:lnTo>
                  <a:pt x="17107" y="14391"/>
                </a:lnTo>
                <a:lnTo>
                  <a:pt x="16890" y="14337"/>
                </a:lnTo>
                <a:lnTo>
                  <a:pt x="16509" y="14120"/>
                </a:lnTo>
                <a:lnTo>
                  <a:pt x="16509" y="14011"/>
                </a:lnTo>
                <a:lnTo>
                  <a:pt x="16564" y="13957"/>
                </a:lnTo>
                <a:lnTo>
                  <a:pt x="16672" y="13903"/>
                </a:lnTo>
                <a:lnTo>
                  <a:pt x="16781" y="13848"/>
                </a:lnTo>
                <a:lnTo>
                  <a:pt x="16781" y="13794"/>
                </a:lnTo>
                <a:lnTo>
                  <a:pt x="16727" y="13740"/>
                </a:lnTo>
                <a:lnTo>
                  <a:pt x="16292" y="13414"/>
                </a:lnTo>
                <a:lnTo>
                  <a:pt x="15803" y="13197"/>
                </a:lnTo>
                <a:lnTo>
                  <a:pt x="15532" y="13142"/>
                </a:lnTo>
                <a:lnTo>
                  <a:pt x="15260" y="13142"/>
                </a:lnTo>
                <a:lnTo>
                  <a:pt x="14989" y="13197"/>
                </a:lnTo>
                <a:lnTo>
                  <a:pt x="14717" y="13251"/>
                </a:lnTo>
                <a:lnTo>
                  <a:pt x="14500" y="13360"/>
                </a:lnTo>
                <a:lnTo>
                  <a:pt x="14283" y="13414"/>
                </a:lnTo>
                <a:lnTo>
                  <a:pt x="14120" y="13360"/>
                </a:lnTo>
                <a:lnTo>
                  <a:pt x="13903" y="13251"/>
                </a:lnTo>
                <a:lnTo>
                  <a:pt x="13631" y="13088"/>
                </a:lnTo>
                <a:lnTo>
                  <a:pt x="13360" y="12925"/>
                </a:lnTo>
                <a:lnTo>
                  <a:pt x="12708" y="12817"/>
                </a:lnTo>
                <a:lnTo>
                  <a:pt x="12111" y="12708"/>
                </a:lnTo>
                <a:lnTo>
                  <a:pt x="11513" y="12708"/>
                </a:lnTo>
                <a:lnTo>
                  <a:pt x="10319" y="12599"/>
                </a:lnTo>
                <a:lnTo>
                  <a:pt x="8907" y="12599"/>
                </a:lnTo>
                <a:lnTo>
                  <a:pt x="8255" y="12708"/>
                </a:lnTo>
                <a:lnTo>
                  <a:pt x="7604" y="12817"/>
                </a:lnTo>
                <a:lnTo>
                  <a:pt x="6952" y="13034"/>
                </a:lnTo>
                <a:lnTo>
                  <a:pt x="6300" y="13305"/>
                </a:lnTo>
                <a:lnTo>
                  <a:pt x="5703" y="13631"/>
                </a:lnTo>
                <a:lnTo>
                  <a:pt x="5106" y="14011"/>
                </a:lnTo>
                <a:lnTo>
                  <a:pt x="4617" y="14337"/>
                </a:lnTo>
                <a:lnTo>
                  <a:pt x="4074" y="14663"/>
                </a:lnTo>
                <a:lnTo>
                  <a:pt x="3531" y="14935"/>
                </a:lnTo>
                <a:lnTo>
                  <a:pt x="2933" y="15206"/>
                </a:lnTo>
                <a:lnTo>
                  <a:pt x="2553" y="15260"/>
                </a:lnTo>
                <a:lnTo>
                  <a:pt x="2227" y="15260"/>
                </a:lnTo>
                <a:lnTo>
                  <a:pt x="1847" y="15152"/>
                </a:lnTo>
                <a:lnTo>
                  <a:pt x="1576" y="14989"/>
                </a:lnTo>
                <a:lnTo>
                  <a:pt x="1304" y="14772"/>
                </a:lnTo>
                <a:lnTo>
                  <a:pt x="1141" y="14500"/>
                </a:lnTo>
                <a:lnTo>
                  <a:pt x="1087" y="14229"/>
                </a:lnTo>
                <a:lnTo>
                  <a:pt x="1087" y="14066"/>
                </a:lnTo>
                <a:lnTo>
                  <a:pt x="1087" y="13903"/>
                </a:lnTo>
                <a:lnTo>
                  <a:pt x="1521" y="12925"/>
                </a:lnTo>
                <a:lnTo>
                  <a:pt x="1739" y="12491"/>
                </a:lnTo>
                <a:lnTo>
                  <a:pt x="2064" y="12056"/>
                </a:lnTo>
                <a:lnTo>
                  <a:pt x="2336" y="11622"/>
                </a:lnTo>
                <a:lnTo>
                  <a:pt x="2716" y="11296"/>
                </a:lnTo>
                <a:lnTo>
                  <a:pt x="3205" y="10970"/>
                </a:lnTo>
                <a:lnTo>
                  <a:pt x="3694" y="10753"/>
                </a:lnTo>
                <a:lnTo>
                  <a:pt x="4128" y="10590"/>
                </a:lnTo>
                <a:lnTo>
                  <a:pt x="4508" y="10373"/>
                </a:lnTo>
                <a:lnTo>
                  <a:pt x="5323" y="9884"/>
                </a:lnTo>
                <a:lnTo>
                  <a:pt x="5703" y="9613"/>
                </a:lnTo>
                <a:lnTo>
                  <a:pt x="6029" y="9233"/>
                </a:lnTo>
                <a:lnTo>
                  <a:pt x="6246" y="8798"/>
                </a:lnTo>
                <a:lnTo>
                  <a:pt x="6355" y="8364"/>
                </a:lnTo>
                <a:lnTo>
                  <a:pt x="6409" y="7875"/>
                </a:lnTo>
                <a:lnTo>
                  <a:pt x="6409" y="7386"/>
                </a:lnTo>
                <a:lnTo>
                  <a:pt x="6355" y="6897"/>
                </a:lnTo>
                <a:lnTo>
                  <a:pt x="6409" y="6680"/>
                </a:lnTo>
                <a:lnTo>
                  <a:pt x="6463" y="6463"/>
                </a:lnTo>
                <a:lnTo>
                  <a:pt x="5866" y="6409"/>
                </a:lnTo>
                <a:lnTo>
                  <a:pt x="5703" y="6354"/>
                </a:lnTo>
                <a:lnTo>
                  <a:pt x="5594" y="6300"/>
                </a:lnTo>
                <a:lnTo>
                  <a:pt x="5486" y="6192"/>
                </a:lnTo>
                <a:lnTo>
                  <a:pt x="5431" y="6029"/>
                </a:lnTo>
                <a:lnTo>
                  <a:pt x="5377" y="5486"/>
                </a:lnTo>
                <a:lnTo>
                  <a:pt x="5268" y="4888"/>
                </a:lnTo>
                <a:lnTo>
                  <a:pt x="5268" y="4291"/>
                </a:lnTo>
                <a:lnTo>
                  <a:pt x="5323" y="3802"/>
                </a:lnTo>
                <a:lnTo>
                  <a:pt x="5377" y="3639"/>
                </a:lnTo>
                <a:lnTo>
                  <a:pt x="5431" y="3476"/>
                </a:lnTo>
                <a:lnTo>
                  <a:pt x="5594" y="3313"/>
                </a:lnTo>
                <a:lnTo>
                  <a:pt x="5757" y="3205"/>
                </a:lnTo>
                <a:lnTo>
                  <a:pt x="6137" y="2988"/>
                </a:lnTo>
                <a:lnTo>
                  <a:pt x="6463" y="2879"/>
                </a:lnTo>
                <a:lnTo>
                  <a:pt x="6735" y="2825"/>
                </a:lnTo>
                <a:lnTo>
                  <a:pt x="7060" y="2879"/>
                </a:lnTo>
                <a:lnTo>
                  <a:pt x="7332" y="2933"/>
                </a:lnTo>
                <a:lnTo>
                  <a:pt x="7604" y="3042"/>
                </a:lnTo>
                <a:lnTo>
                  <a:pt x="7821" y="3150"/>
                </a:lnTo>
                <a:lnTo>
                  <a:pt x="8038" y="3368"/>
                </a:lnTo>
                <a:lnTo>
                  <a:pt x="8255" y="3639"/>
                </a:lnTo>
                <a:lnTo>
                  <a:pt x="8798" y="4345"/>
                </a:lnTo>
                <a:lnTo>
                  <a:pt x="9396" y="5051"/>
                </a:lnTo>
                <a:lnTo>
                  <a:pt x="9721" y="5431"/>
                </a:lnTo>
                <a:lnTo>
                  <a:pt x="9830" y="5648"/>
                </a:lnTo>
                <a:lnTo>
                  <a:pt x="9884" y="5866"/>
                </a:lnTo>
                <a:lnTo>
                  <a:pt x="10102" y="6300"/>
                </a:lnTo>
                <a:lnTo>
                  <a:pt x="10373" y="6680"/>
                </a:lnTo>
                <a:lnTo>
                  <a:pt x="10699" y="6952"/>
                </a:lnTo>
                <a:lnTo>
                  <a:pt x="11133" y="7169"/>
                </a:lnTo>
                <a:lnTo>
                  <a:pt x="11676" y="7441"/>
                </a:lnTo>
                <a:lnTo>
                  <a:pt x="12219" y="7766"/>
                </a:lnTo>
                <a:lnTo>
                  <a:pt x="12708" y="8146"/>
                </a:lnTo>
                <a:lnTo>
                  <a:pt x="12925" y="8364"/>
                </a:lnTo>
                <a:lnTo>
                  <a:pt x="13088" y="8581"/>
                </a:lnTo>
                <a:lnTo>
                  <a:pt x="13305" y="8798"/>
                </a:lnTo>
                <a:lnTo>
                  <a:pt x="13577" y="8907"/>
                </a:lnTo>
                <a:lnTo>
                  <a:pt x="13903" y="9015"/>
                </a:lnTo>
                <a:lnTo>
                  <a:pt x="14174" y="9015"/>
                </a:lnTo>
                <a:lnTo>
                  <a:pt x="15478" y="9124"/>
                </a:lnTo>
                <a:lnTo>
                  <a:pt x="15966" y="9178"/>
                </a:lnTo>
                <a:lnTo>
                  <a:pt x="16347" y="9287"/>
                </a:lnTo>
                <a:lnTo>
                  <a:pt x="16727" y="9395"/>
                </a:lnTo>
                <a:lnTo>
                  <a:pt x="17053" y="9558"/>
                </a:lnTo>
                <a:lnTo>
                  <a:pt x="17921" y="10047"/>
                </a:lnTo>
                <a:lnTo>
                  <a:pt x="18193" y="10156"/>
                </a:lnTo>
                <a:lnTo>
                  <a:pt x="18410" y="10156"/>
                </a:lnTo>
                <a:lnTo>
                  <a:pt x="18736" y="10047"/>
                </a:lnTo>
                <a:lnTo>
                  <a:pt x="19062" y="10101"/>
                </a:lnTo>
                <a:lnTo>
                  <a:pt x="20419" y="10482"/>
                </a:lnTo>
                <a:lnTo>
                  <a:pt x="21071" y="10753"/>
                </a:lnTo>
                <a:lnTo>
                  <a:pt x="21397" y="10862"/>
                </a:lnTo>
                <a:lnTo>
                  <a:pt x="21723" y="11079"/>
                </a:lnTo>
                <a:lnTo>
                  <a:pt x="21994" y="11296"/>
                </a:lnTo>
                <a:lnTo>
                  <a:pt x="22157" y="11350"/>
                </a:lnTo>
                <a:lnTo>
                  <a:pt x="22266" y="11350"/>
                </a:lnTo>
                <a:lnTo>
                  <a:pt x="22374" y="11296"/>
                </a:lnTo>
                <a:lnTo>
                  <a:pt x="22537" y="11242"/>
                </a:lnTo>
                <a:lnTo>
                  <a:pt x="22754" y="11242"/>
                </a:lnTo>
                <a:lnTo>
                  <a:pt x="22863" y="11296"/>
                </a:lnTo>
                <a:lnTo>
                  <a:pt x="23026" y="11459"/>
                </a:lnTo>
                <a:lnTo>
                  <a:pt x="23298" y="11622"/>
                </a:lnTo>
                <a:lnTo>
                  <a:pt x="23623" y="11731"/>
                </a:lnTo>
                <a:lnTo>
                  <a:pt x="24003" y="11785"/>
                </a:lnTo>
                <a:lnTo>
                  <a:pt x="24329" y="11785"/>
                </a:lnTo>
                <a:lnTo>
                  <a:pt x="24818" y="11839"/>
                </a:lnTo>
                <a:lnTo>
                  <a:pt x="25252" y="11948"/>
                </a:lnTo>
                <a:lnTo>
                  <a:pt x="26176" y="12219"/>
                </a:lnTo>
                <a:lnTo>
                  <a:pt x="27099" y="12491"/>
                </a:lnTo>
                <a:lnTo>
                  <a:pt x="27588" y="12599"/>
                </a:lnTo>
                <a:lnTo>
                  <a:pt x="28076" y="12599"/>
                </a:lnTo>
                <a:lnTo>
                  <a:pt x="28131" y="12654"/>
                </a:lnTo>
                <a:lnTo>
                  <a:pt x="28239" y="12708"/>
                </a:lnTo>
                <a:lnTo>
                  <a:pt x="28511" y="12871"/>
                </a:lnTo>
                <a:lnTo>
                  <a:pt x="28837" y="12980"/>
                </a:lnTo>
                <a:lnTo>
                  <a:pt x="29434" y="13142"/>
                </a:lnTo>
                <a:lnTo>
                  <a:pt x="30140" y="13251"/>
                </a:lnTo>
                <a:lnTo>
                  <a:pt x="30520" y="13305"/>
                </a:lnTo>
                <a:lnTo>
                  <a:pt x="30792" y="13468"/>
                </a:lnTo>
                <a:lnTo>
                  <a:pt x="31063" y="13631"/>
                </a:lnTo>
                <a:lnTo>
                  <a:pt x="31389" y="13740"/>
                </a:lnTo>
                <a:lnTo>
                  <a:pt x="31986" y="13848"/>
                </a:lnTo>
                <a:lnTo>
                  <a:pt x="32584" y="13957"/>
                </a:lnTo>
                <a:lnTo>
                  <a:pt x="32855" y="14011"/>
                </a:lnTo>
                <a:lnTo>
                  <a:pt x="33181" y="14120"/>
                </a:lnTo>
                <a:lnTo>
                  <a:pt x="33561" y="14229"/>
                </a:lnTo>
                <a:lnTo>
                  <a:pt x="33941" y="14283"/>
                </a:lnTo>
                <a:lnTo>
                  <a:pt x="34376" y="14337"/>
                </a:lnTo>
                <a:lnTo>
                  <a:pt x="34593" y="14446"/>
                </a:lnTo>
                <a:lnTo>
                  <a:pt x="34756" y="14554"/>
                </a:lnTo>
                <a:lnTo>
                  <a:pt x="34919" y="14609"/>
                </a:lnTo>
                <a:lnTo>
                  <a:pt x="35136" y="14663"/>
                </a:lnTo>
                <a:lnTo>
                  <a:pt x="35516" y="14772"/>
                </a:lnTo>
                <a:lnTo>
                  <a:pt x="35950" y="14772"/>
                </a:lnTo>
                <a:lnTo>
                  <a:pt x="36385" y="14880"/>
                </a:lnTo>
                <a:lnTo>
                  <a:pt x="36874" y="15043"/>
                </a:lnTo>
                <a:lnTo>
                  <a:pt x="37362" y="15206"/>
                </a:lnTo>
                <a:lnTo>
                  <a:pt x="38394" y="15423"/>
                </a:lnTo>
                <a:lnTo>
                  <a:pt x="38720" y="15478"/>
                </a:lnTo>
                <a:lnTo>
                  <a:pt x="38829" y="15423"/>
                </a:lnTo>
                <a:lnTo>
                  <a:pt x="38991" y="15315"/>
                </a:lnTo>
                <a:lnTo>
                  <a:pt x="39100" y="15206"/>
                </a:lnTo>
                <a:lnTo>
                  <a:pt x="39209" y="15097"/>
                </a:lnTo>
                <a:lnTo>
                  <a:pt x="39426" y="15097"/>
                </a:lnTo>
                <a:lnTo>
                  <a:pt x="39589" y="15206"/>
                </a:lnTo>
                <a:lnTo>
                  <a:pt x="39752" y="15369"/>
                </a:lnTo>
                <a:lnTo>
                  <a:pt x="40023" y="15532"/>
                </a:lnTo>
                <a:lnTo>
                  <a:pt x="40240" y="15695"/>
                </a:lnTo>
                <a:lnTo>
                  <a:pt x="40784" y="15803"/>
                </a:lnTo>
                <a:lnTo>
                  <a:pt x="41435" y="15966"/>
                </a:lnTo>
                <a:lnTo>
                  <a:pt x="42087" y="16075"/>
                </a:lnTo>
                <a:lnTo>
                  <a:pt x="42684" y="16292"/>
                </a:lnTo>
                <a:lnTo>
                  <a:pt x="43010" y="16401"/>
                </a:lnTo>
                <a:lnTo>
                  <a:pt x="43282" y="16618"/>
                </a:lnTo>
                <a:lnTo>
                  <a:pt x="43444" y="16672"/>
                </a:lnTo>
                <a:lnTo>
                  <a:pt x="43607" y="16727"/>
                </a:lnTo>
                <a:lnTo>
                  <a:pt x="43770" y="16727"/>
                </a:lnTo>
                <a:lnTo>
                  <a:pt x="43933" y="16672"/>
                </a:lnTo>
                <a:lnTo>
                  <a:pt x="44205" y="16618"/>
                </a:lnTo>
                <a:lnTo>
                  <a:pt x="44531" y="16618"/>
                </a:lnTo>
                <a:lnTo>
                  <a:pt x="44802" y="16672"/>
                </a:lnTo>
                <a:lnTo>
                  <a:pt x="45074" y="16781"/>
                </a:lnTo>
                <a:lnTo>
                  <a:pt x="45508" y="16944"/>
                </a:lnTo>
                <a:lnTo>
                  <a:pt x="45942" y="17107"/>
                </a:lnTo>
                <a:lnTo>
                  <a:pt x="46377" y="17215"/>
                </a:lnTo>
                <a:lnTo>
                  <a:pt x="47083" y="17215"/>
                </a:lnTo>
                <a:lnTo>
                  <a:pt x="47246" y="17324"/>
                </a:lnTo>
                <a:lnTo>
                  <a:pt x="47463" y="17541"/>
                </a:lnTo>
                <a:lnTo>
                  <a:pt x="47680" y="17704"/>
                </a:lnTo>
                <a:lnTo>
                  <a:pt x="47843" y="17758"/>
                </a:lnTo>
                <a:lnTo>
                  <a:pt x="47952" y="17758"/>
                </a:lnTo>
                <a:lnTo>
                  <a:pt x="48115" y="17650"/>
                </a:lnTo>
                <a:lnTo>
                  <a:pt x="48278" y="17487"/>
                </a:lnTo>
                <a:lnTo>
                  <a:pt x="48332" y="17433"/>
                </a:lnTo>
                <a:lnTo>
                  <a:pt x="48440" y="17487"/>
                </a:lnTo>
                <a:lnTo>
                  <a:pt x="48549" y="17541"/>
                </a:lnTo>
                <a:lnTo>
                  <a:pt x="48603" y="17650"/>
                </a:lnTo>
                <a:lnTo>
                  <a:pt x="48658" y="17867"/>
                </a:lnTo>
                <a:lnTo>
                  <a:pt x="48821" y="18030"/>
                </a:lnTo>
                <a:lnTo>
                  <a:pt x="49201" y="18030"/>
                </a:lnTo>
                <a:lnTo>
                  <a:pt x="49309" y="17921"/>
                </a:lnTo>
                <a:lnTo>
                  <a:pt x="49364" y="17867"/>
                </a:lnTo>
                <a:lnTo>
                  <a:pt x="49364" y="17758"/>
                </a:lnTo>
                <a:lnTo>
                  <a:pt x="49309" y="17650"/>
                </a:lnTo>
                <a:lnTo>
                  <a:pt x="49255" y="17487"/>
                </a:lnTo>
                <a:lnTo>
                  <a:pt x="49255" y="17378"/>
                </a:lnTo>
                <a:lnTo>
                  <a:pt x="49255" y="17270"/>
                </a:lnTo>
                <a:lnTo>
                  <a:pt x="49472" y="17433"/>
                </a:lnTo>
                <a:lnTo>
                  <a:pt x="49744" y="17595"/>
                </a:lnTo>
                <a:lnTo>
                  <a:pt x="50233" y="17813"/>
                </a:lnTo>
                <a:lnTo>
                  <a:pt x="50776" y="17921"/>
                </a:lnTo>
                <a:lnTo>
                  <a:pt x="51264" y="17976"/>
                </a:lnTo>
                <a:lnTo>
                  <a:pt x="51699" y="17921"/>
                </a:lnTo>
                <a:lnTo>
                  <a:pt x="52079" y="17867"/>
                </a:lnTo>
                <a:lnTo>
                  <a:pt x="52513" y="17758"/>
                </a:lnTo>
                <a:lnTo>
                  <a:pt x="52676" y="17758"/>
                </a:lnTo>
                <a:lnTo>
                  <a:pt x="52839" y="17813"/>
                </a:lnTo>
                <a:lnTo>
                  <a:pt x="53219" y="17867"/>
                </a:lnTo>
                <a:lnTo>
                  <a:pt x="53599" y="17921"/>
                </a:lnTo>
                <a:lnTo>
                  <a:pt x="53925" y="17867"/>
                </a:lnTo>
                <a:lnTo>
                  <a:pt x="54251" y="17813"/>
                </a:lnTo>
                <a:lnTo>
                  <a:pt x="54903" y="17595"/>
                </a:lnTo>
                <a:lnTo>
                  <a:pt x="55554" y="17433"/>
                </a:lnTo>
                <a:lnTo>
                  <a:pt x="55880" y="17324"/>
                </a:lnTo>
                <a:lnTo>
                  <a:pt x="56152" y="17215"/>
                </a:lnTo>
                <a:lnTo>
                  <a:pt x="56695" y="16889"/>
                </a:lnTo>
                <a:lnTo>
                  <a:pt x="57238" y="16455"/>
                </a:lnTo>
                <a:lnTo>
                  <a:pt x="57781" y="16129"/>
                </a:lnTo>
                <a:lnTo>
                  <a:pt x="57889" y="15966"/>
                </a:lnTo>
                <a:lnTo>
                  <a:pt x="57998" y="15803"/>
                </a:lnTo>
                <a:lnTo>
                  <a:pt x="58052" y="15640"/>
                </a:lnTo>
                <a:lnTo>
                  <a:pt x="58052" y="15532"/>
                </a:lnTo>
                <a:lnTo>
                  <a:pt x="58378" y="15260"/>
                </a:lnTo>
                <a:lnTo>
                  <a:pt x="58650" y="15043"/>
                </a:lnTo>
                <a:lnTo>
                  <a:pt x="59301" y="14717"/>
                </a:lnTo>
                <a:lnTo>
                  <a:pt x="59953" y="14446"/>
                </a:lnTo>
                <a:lnTo>
                  <a:pt x="60659" y="14283"/>
                </a:lnTo>
                <a:lnTo>
                  <a:pt x="61202" y="14174"/>
                </a:lnTo>
                <a:lnTo>
                  <a:pt x="61474" y="14066"/>
                </a:lnTo>
                <a:lnTo>
                  <a:pt x="61582" y="14011"/>
                </a:lnTo>
                <a:lnTo>
                  <a:pt x="61691" y="13957"/>
                </a:lnTo>
                <a:lnTo>
                  <a:pt x="61854" y="13631"/>
                </a:lnTo>
                <a:lnTo>
                  <a:pt x="61962" y="13468"/>
                </a:lnTo>
                <a:lnTo>
                  <a:pt x="62071" y="13414"/>
                </a:lnTo>
                <a:lnTo>
                  <a:pt x="62180" y="13360"/>
                </a:lnTo>
                <a:lnTo>
                  <a:pt x="62342" y="13414"/>
                </a:lnTo>
                <a:lnTo>
                  <a:pt x="62342" y="13523"/>
                </a:lnTo>
                <a:lnTo>
                  <a:pt x="62288" y="13740"/>
                </a:lnTo>
                <a:lnTo>
                  <a:pt x="62342" y="13957"/>
                </a:lnTo>
                <a:lnTo>
                  <a:pt x="62451" y="14011"/>
                </a:lnTo>
                <a:lnTo>
                  <a:pt x="62560" y="14066"/>
                </a:lnTo>
                <a:lnTo>
                  <a:pt x="62723" y="14011"/>
                </a:lnTo>
                <a:lnTo>
                  <a:pt x="63320" y="13957"/>
                </a:lnTo>
                <a:lnTo>
                  <a:pt x="63809" y="13957"/>
                </a:lnTo>
                <a:lnTo>
                  <a:pt x="64352" y="14011"/>
                </a:lnTo>
                <a:lnTo>
                  <a:pt x="64786" y="14174"/>
                </a:lnTo>
                <a:lnTo>
                  <a:pt x="65275" y="14391"/>
                </a:lnTo>
                <a:lnTo>
                  <a:pt x="65709" y="14717"/>
                </a:lnTo>
                <a:lnTo>
                  <a:pt x="66144" y="15043"/>
                </a:lnTo>
                <a:lnTo>
                  <a:pt x="66524" y="15369"/>
                </a:lnTo>
                <a:lnTo>
                  <a:pt x="66850" y="15803"/>
                </a:lnTo>
                <a:lnTo>
                  <a:pt x="67121" y="16238"/>
                </a:lnTo>
                <a:lnTo>
                  <a:pt x="67230" y="16672"/>
                </a:lnTo>
                <a:lnTo>
                  <a:pt x="67230" y="17107"/>
                </a:lnTo>
                <a:lnTo>
                  <a:pt x="67176" y="17487"/>
                </a:lnTo>
                <a:lnTo>
                  <a:pt x="66958" y="17921"/>
                </a:lnTo>
                <a:lnTo>
                  <a:pt x="66632" y="18247"/>
                </a:lnTo>
                <a:lnTo>
                  <a:pt x="66144" y="18573"/>
                </a:lnTo>
                <a:lnTo>
                  <a:pt x="65818" y="18790"/>
                </a:lnTo>
                <a:lnTo>
                  <a:pt x="65492" y="18899"/>
                </a:lnTo>
                <a:lnTo>
                  <a:pt x="64949" y="19062"/>
                </a:lnTo>
                <a:lnTo>
                  <a:pt x="64515" y="19279"/>
                </a:lnTo>
                <a:lnTo>
                  <a:pt x="64080" y="19605"/>
                </a:lnTo>
                <a:lnTo>
                  <a:pt x="63754" y="19931"/>
                </a:lnTo>
                <a:lnTo>
                  <a:pt x="63429" y="20311"/>
                </a:lnTo>
                <a:lnTo>
                  <a:pt x="63211" y="20799"/>
                </a:lnTo>
                <a:lnTo>
                  <a:pt x="63048" y="21342"/>
                </a:lnTo>
                <a:lnTo>
                  <a:pt x="62994" y="21940"/>
                </a:lnTo>
                <a:lnTo>
                  <a:pt x="62723" y="21451"/>
                </a:lnTo>
                <a:lnTo>
                  <a:pt x="62560" y="20962"/>
                </a:lnTo>
                <a:lnTo>
                  <a:pt x="62505" y="20745"/>
                </a:lnTo>
                <a:lnTo>
                  <a:pt x="62505" y="20528"/>
                </a:lnTo>
                <a:lnTo>
                  <a:pt x="62560" y="20311"/>
                </a:lnTo>
                <a:lnTo>
                  <a:pt x="62614" y="20148"/>
                </a:lnTo>
                <a:lnTo>
                  <a:pt x="62777" y="19822"/>
                </a:lnTo>
                <a:lnTo>
                  <a:pt x="62885" y="19550"/>
                </a:lnTo>
                <a:lnTo>
                  <a:pt x="62885" y="19333"/>
                </a:lnTo>
                <a:lnTo>
                  <a:pt x="62831" y="19062"/>
                </a:lnTo>
                <a:lnTo>
                  <a:pt x="62723" y="18844"/>
                </a:lnTo>
                <a:lnTo>
                  <a:pt x="62614" y="18627"/>
                </a:lnTo>
                <a:lnTo>
                  <a:pt x="62342" y="18138"/>
                </a:lnTo>
                <a:lnTo>
                  <a:pt x="62071" y="18464"/>
                </a:lnTo>
                <a:lnTo>
                  <a:pt x="61908" y="18736"/>
                </a:lnTo>
                <a:lnTo>
                  <a:pt x="61582" y="19388"/>
                </a:lnTo>
                <a:lnTo>
                  <a:pt x="61365" y="20039"/>
                </a:lnTo>
                <a:lnTo>
                  <a:pt x="61311" y="20745"/>
                </a:lnTo>
                <a:lnTo>
                  <a:pt x="61311" y="21397"/>
                </a:lnTo>
                <a:lnTo>
                  <a:pt x="61419" y="22048"/>
                </a:lnTo>
                <a:lnTo>
                  <a:pt x="61636" y="22591"/>
                </a:lnTo>
                <a:lnTo>
                  <a:pt x="61908" y="23135"/>
                </a:lnTo>
                <a:lnTo>
                  <a:pt x="62614" y="24221"/>
                </a:lnTo>
                <a:lnTo>
                  <a:pt x="62831" y="24655"/>
                </a:lnTo>
                <a:lnTo>
                  <a:pt x="62994" y="25035"/>
                </a:lnTo>
                <a:lnTo>
                  <a:pt x="63048" y="25415"/>
                </a:lnTo>
                <a:lnTo>
                  <a:pt x="63048" y="25795"/>
                </a:lnTo>
                <a:lnTo>
                  <a:pt x="62994" y="26176"/>
                </a:lnTo>
                <a:lnTo>
                  <a:pt x="62885" y="26556"/>
                </a:lnTo>
                <a:lnTo>
                  <a:pt x="62668" y="26936"/>
                </a:lnTo>
                <a:lnTo>
                  <a:pt x="62342" y="27316"/>
                </a:lnTo>
                <a:lnTo>
                  <a:pt x="61908" y="27750"/>
                </a:lnTo>
                <a:lnTo>
                  <a:pt x="61636" y="27968"/>
                </a:lnTo>
                <a:lnTo>
                  <a:pt x="61365" y="28131"/>
                </a:lnTo>
                <a:lnTo>
                  <a:pt x="61093" y="28239"/>
                </a:lnTo>
                <a:lnTo>
                  <a:pt x="60768" y="28348"/>
                </a:lnTo>
                <a:lnTo>
                  <a:pt x="60116" y="28511"/>
                </a:lnTo>
                <a:lnTo>
                  <a:pt x="60225" y="28619"/>
                </a:lnTo>
                <a:lnTo>
                  <a:pt x="60387" y="28674"/>
                </a:lnTo>
                <a:lnTo>
                  <a:pt x="60659" y="28728"/>
                </a:lnTo>
                <a:lnTo>
                  <a:pt x="60931" y="28728"/>
                </a:lnTo>
                <a:lnTo>
                  <a:pt x="61093" y="28782"/>
                </a:lnTo>
                <a:lnTo>
                  <a:pt x="61202" y="28836"/>
                </a:lnTo>
                <a:lnTo>
                  <a:pt x="60931" y="29054"/>
                </a:lnTo>
                <a:lnTo>
                  <a:pt x="60659" y="29162"/>
                </a:lnTo>
                <a:lnTo>
                  <a:pt x="60387" y="29217"/>
                </a:lnTo>
                <a:lnTo>
                  <a:pt x="60116" y="29217"/>
                </a:lnTo>
                <a:lnTo>
                  <a:pt x="59464" y="29162"/>
                </a:lnTo>
                <a:lnTo>
                  <a:pt x="59193" y="29162"/>
                </a:lnTo>
                <a:lnTo>
                  <a:pt x="58867" y="29271"/>
                </a:lnTo>
                <a:lnTo>
                  <a:pt x="59193" y="29434"/>
                </a:lnTo>
                <a:lnTo>
                  <a:pt x="59464" y="29542"/>
                </a:lnTo>
                <a:lnTo>
                  <a:pt x="60062" y="29597"/>
                </a:lnTo>
                <a:lnTo>
                  <a:pt x="60333" y="29597"/>
                </a:lnTo>
                <a:lnTo>
                  <a:pt x="60605" y="29542"/>
                </a:lnTo>
                <a:lnTo>
                  <a:pt x="61202" y="29380"/>
                </a:lnTo>
                <a:lnTo>
                  <a:pt x="61745" y="29162"/>
                </a:lnTo>
                <a:lnTo>
                  <a:pt x="62017" y="29108"/>
                </a:lnTo>
                <a:lnTo>
                  <a:pt x="62288" y="29108"/>
                </a:lnTo>
                <a:lnTo>
                  <a:pt x="62451" y="29054"/>
                </a:lnTo>
                <a:lnTo>
                  <a:pt x="62560" y="28999"/>
                </a:lnTo>
                <a:lnTo>
                  <a:pt x="62777" y="28782"/>
                </a:lnTo>
                <a:lnTo>
                  <a:pt x="63048" y="28619"/>
                </a:lnTo>
                <a:lnTo>
                  <a:pt x="63211" y="28565"/>
                </a:lnTo>
                <a:lnTo>
                  <a:pt x="63374" y="28565"/>
                </a:lnTo>
                <a:lnTo>
                  <a:pt x="63483" y="28511"/>
                </a:lnTo>
                <a:lnTo>
                  <a:pt x="63537" y="28402"/>
                </a:lnTo>
                <a:lnTo>
                  <a:pt x="63537" y="28239"/>
                </a:lnTo>
                <a:lnTo>
                  <a:pt x="63483" y="28131"/>
                </a:lnTo>
                <a:lnTo>
                  <a:pt x="63374" y="27968"/>
                </a:lnTo>
                <a:lnTo>
                  <a:pt x="63320" y="27859"/>
                </a:lnTo>
                <a:lnTo>
                  <a:pt x="63374" y="27696"/>
                </a:lnTo>
                <a:lnTo>
                  <a:pt x="63429" y="27587"/>
                </a:lnTo>
                <a:lnTo>
                  <a:pt x="63646" y="27207"/>
                </a:lnTo>
                <a:lnTo>
                  <a:pt x="63863" y="26773"/>
                </a:lnTo>
                <a:lnTo>
                  <a:pt x="63972" y="26393"/>
                </a:lnTo>
                <a:lnTo>
                  <a:pt x="64080" y="25958"/>
                </a:lnTo>
                <a:lnTo>
                  <a:pt x="64134" y="25578"/>
                </a:lnTo>
                <a:lnTo>
                  <a:pt x="64134" y="25144"/>
                </a:lnTo>
                <a:lnTo>
                  <a:pt x="64080" y="24709"/>
                </a:lnTo>
                <a:lnTo>
                  <a:pt x="64026" y="24275"/>
                </a:lnTo>
                <a:lnTo>
                  <a:pt x="63917" y="23732"/>
                </a:lnTo>
                <a:lnTo>
                  <a:pt x="63917" y="23243"/>
                </a:lnTo>
                <a:lnTo>
                  <a:pt x="63972" y="22809"/>
                </a:lnTo>
                <a:lnTo>
                  <a:pt x="64134" y="22429"/>
                </a:lnTo>
                <a:lnTo>
                  <a:pt x="64352" y="22103"/>
                </a:lnTo>
                <a:lnTo>
                  <a:pt x="64678" y="21777"/>
                </a:lnTo>
                <a:lnTo>
                  <a:pt x="65058" y="21505"/>
                </a:lnTo>
                <a:lnTo>
                  <a:pt x="65601" y="21234"/>
                </a:lnTo>
                <a:lnTo>
                  <a:pt x="66252" y="20908"/>
                </a:lnTo>
                <a:lnTo>
                  <a:pt x="66795" y="20474"/>
                </a:lnTo>
                <a:lnTo>
                  <a:pt x="67230" y="19985"/>
                </a:lnTo>
                <a:lnTo>
                  <a:pt x="67556" y="19442"/>
                </a:lnTo>
                <a:lnTo>
                  <a:pt x="67827" y="18899"/>
                </a:lnTo>
                <a:lnTo>
                  <a:pt x="67990" y="18301"/>
                </a:lnTo>
                <a:lnTo>
                  <a:pt x="68153" y="17650"/>
                </a:lnTo>
                <a:lnTo>
                  <a:pt x="68207" y="16998"/>
                </a:lnTo>
                <a:lnTo>
                  <a:pt x="68262" y="16455"/>
                </a:lnTo>
                <a:lnTo>
                  <a:pt x="68153" y="15912"/>
                </a:lnTo>
                <a:lnTo>
                  <a:pt x="68044" y="15423"/>
                </a:lnTo>
                <a:lnTo>
                  <a:pt x="67827" y="14935"/>
                </a:lnTo>
                <a:lnTo>
                  <a:pt x="67501" y="14500"/>
                </a:lnTo>
                <a:lnTo>
                  <a:pt x="67176" y="14066"/>
                </a:lnTo>
                <a:lnTo>
                  <a:pt x="66795" y="13686"/>
                </a:lnTo>
                <a:lnTo>
                  <a:pt x="66307" y="13360"/>
                </a:lnTo>
                <a:lnTo>
                  <a:pt x="65709" y="12980"/>
                </a:lnTo>
                <a:lnTo>
                  <a:pt x="65112" y="12654"/>
                </a:lnTo>
                <a:lnTo>
                  <a:pt x="64460" y="12382"/>
                </a:lnTo>
                <a:lnTo>
                  <a:pt x="63863" y="12165"/>
                </a:lnTo>
                <a:lnTo>
                  <a:pt x="63157" y="12056"/>
                </a:lnTo>
                <a:lnTo>
                  <a:pt x="62505" y="12056"/>
                </a:lnTo>
                <a:lnTo>
                  <a:pt x="61799" y="12165"/>
                </a:lnTo>
                <a:lnTo>
                  <a:pt x="61419" y="12274"/>
                </a:lnTo>
                <a:lnTo>
                  <a:pt x="61093" y="12382"/>
                </a:lnTo>
                <a:lnTo>
                  <a:pt x="60876" y="12437"/>
                </a:lnTo>
                <a:lnTo>
                  <a:pt x="60333" y="12437"/>
                </a:lnTo>
                <a:lnTo>
                  <a:pt x="59899" y="12545"/>
                </a:lnTo>
                <a:lnTo>
                  <a:pt x="59464" y="12654"/>
                </a:lnTo>
                <a:lnTo>
                  <a:pt x="59084" y="12762"/>
                </a:lnTo>
                <a:lnTo>
                  <a:pt x="58704" y="12925"/>
                </a:lnTo>
                <a:lnTo>
                  <a:pt x="58378" y="13142"/>
                </a:lnTo>
                <a:lnTo>
                  <a:pt x="58052" y="13414"/>
                </a:lnTo>
                <a:lnTo>
                  <a:pt x="57781" y="13740"/>
                </a:lnTo>
                <a:lnTo>
                  <a:pt x="57564" y="14120"/>
                </a:lnTo>
                <a:lnTo>
                  <a:pt x="57401" y="14337"/>
                </a:lnTo>
                <a:lnTo>
                  <a:pt x="57238" y="14554"/>
                </a:lnTo>
                <a:lnTo>
                  <a:pt x="57021" y="14717"/>
                </a:lnTo>
                <a:lnTo>
                  <a:pt x="56803" y="14826"/>
                </a:lnTo>
                <a:lnTo>
                  <a:pt x="56423" y="14989"/>
                </a:lnTo>
                <a:lnTo>
                  <a:pt x="56043" y="15260"/>
                </a:lnTo>
                <a:lnTo>
                  <a:pt x="55826" y="15423"/>
                </a:lnTo>
                <a:lnTo>
                  <a:pt x="55663" y="15586"/>
                </a:lnTo>
                <a:lnTo>
                  <a:pt x="55609" y="15695"/>
                </a:lnTo>
                <a:lnTo>
                  <a:pt x="55609" y="15803"/>
                </a:lnTo>
                <a:lnTo>
                  <a:pt x="55609" y="15912"/>
                </a:lnTo>
                <a:lnTo>
                  <a:pt x="55717" y="16075"/>
                </a:lnTo>
                <a:lnTo>
                  <a:pt x="55391" y="16075"/>
                </a:lnTo>
                <a:lnTo>
                  <a:pt x="55120" y="16021"/>
                </a:lnTo>
                <a:lnTo>
                  <a:pt x="54848" y="15912"/>
                </a:lnTo>
                <a:lnTo>
                  <a:pt x="54523" y="15912"/>
                </a:lnTo>
                <a:lnTo>
                  <a:pt x="53762" y="16021"/>
                </a:lnTo>
                <a:lnTo>
                  <a:pt x="53002" y="16021"/>
                </a:lnTo>
                <a:lnTo>
                  <a:pt x="52242" y="16075"/>
                </a:lnTo>
                <a:lnTo>
                  <a:pt x="51482" y="16129"/>
                </a:lnTo>
                <a:lnTo>
                  <a:pt x="50830" y="16129"/>
                </a:lnTo>
                <a:lnTo>
                  <a:pt x="50178" y="16075"/>
                </a:lnTo>
                <a:lnTo>
                  <a:pt x="49798" y="15966"/>
                </a:lnTo>
                <a:lnTo>
                  <a:pt x="48984" y="15966"/>
                </a:lnTo>
                <a:lnTo>
                  <a:pt x="48603" y="16075"/>
                </a:lnTo>
                <a:lnTo>
                  <a:pt x="48332" y="16184"/>
                </a:lnTo>
                <a:lnTo>
                  <a:pt x="47897" y="16184"/>
                </a:lnTo>
                <a:lnTo>
                  <a:pt x="47735" y="16129"/>
                </a:lnTo>
                <a:lnTo>
                  <a:pt x="47626" y="16021"/>
                </a:lnTo>
                <a:lnTo>
                  <a:pt x="47572" y="15858"/>
                </a:lnTo>
                <a:lnTo>
                  <a:pt x="47409" y="15586"/>
                </a:lnTo>
                <a:lnTo>
                  <a:pt x="47191" y="15423"/>
                </a:lnTo>
                <a:lnTo>
                  <a:pt x="46974" y="15369"/>
                </a:lnTo>
                <a:lnTo>
                  <a:pt x="46703" y="15260"/>
                </a:lnTo>
                <a:lnTo>
                  <a:pt x="45617" y="14880"/>
                </a:lnTo>
                <a:lnTo>
                  <a:pt x="44476" y="14609"/>
                </a:lnTo>
                <a:lnTo>
                  <a:pt x="43282" y="14391"/>
                </a:lnTo>
                <a:lnTo>
                  <a:pt x="42684" y="14337"/>
                </a:lnTo>
                <a:lnTo>
                  <a:pt x="41598" y="14337"/>
                </a:lnTo>
                <a:lnTo>
                  <a:pt x="41381" y="14229"/>
                </a:lnTo>
                <a:lnTo>
                  <a:pt x="41164" y="14066"/>
                </a:lnTo>
                <a:lnTo>
                  <a:pt x="40186" y="13686"/>
                </a:lnTo>
                <a:lnTo>
                  <a:pt x="39209" y="13305"/>
                </a:lnTo>
                <a:lnTo>
                  <a:pt x="38720" y="13305"/>
                </a:lnTo>
                <a:lnTo>
                  <a:pt x="38286" y="13197"/>
                </a:lnTo>
                <a:lnTo>
                  <a:pt x="37417" y="12980"/>
                </a:lnTo>
                <a:lnTo>
                  <a:pt x="35625" y="12491"/>
                </a:lnTo>
                <a:lnTo>
                  <a:pt x="34756" y="12219"/>
                </a:lnTo>
                <a:lnTo>
                  <a:pt x="33833" y="12056"/>
                </a:lnTo>
                <a:lnTo>
                  <a:pt x="33452" y="12002"/>
                </a:lnTo>
                <a:lnTo>
                  <a:pt x="33127" y="12002"/>
                </a:lnTo>
                <a:lnTo>
                  <a:pt x="32964" y="12056"/>
                </a:lnTo>
                <a:lnTo>
                  <a:pt x="32801" y="12165"/>
                </a:lnTo>
                <a:lnTo>
                  <a:pt x="32638" y="12274"/>
                </a:lnTo>
                <a:lnTo>
                  <a:pt x="32529" y="12437"/>
                </a:lnTo>
                <a:lnTo>
                  <a:pt x="32366" y="12165"/>
                </a:lnTo>
                <a:lnTo>
                  <a:pt x="32258" y="11948"/>
                </a:lnTo>
                <a:lnTo>
                  <a:pt x="32149" y="11731"/>
                </a:lnTo>
                <a:lnTo>
                  <a:pt x="32041" y="11676"/>
                </a:lnTo>
                <a:lnTo>
                  <a:pt x="31878" y="11622"/>
                </a:lnTo>
                <a:lnTo>
                  <a:pt x="28565" y="10753"/>
                </a:lnTo>
                <a:lnTo>
                  <a:pt x="28348" y="10753"/>
                </a:lnTo>
                <a:lnTo>
                  <a:pt x="28239" y="10807"/>
                </a:lnTo>
                <a:lnTo>
                  <a:pt x="28185" y="10970"/>
                </a:lnTo>
                <a:lnTo>
                  <a:pt x="28185" y="11133"/>
                </a:lnTo>
                <a:lnTo>
                  <a:pt x="27968" y="11025"/>
                </a:lnTo>
                <a:lnTo>
                  <a:pt x="27425" y="10644"/>
                </a:lnTo>
                <a:lnTo>
                  <a:pt x="27099" y="10427"/>
                </a:lnTo>
                <a:lnTo>
                  <a:pt x="26827" y="10264"/>
                </a:lnTo>
                <a:lnTo>
                  <a:pt x="26501" y="10101"/>
                </a:lnTo>
                <a:lnTo>
                  <a:pt x="26176" y="10047"/>
                </a:lnTo>
                <a:lnTo>
                  <a:pt x="25850" y="10101"/>
                </a:lnTo>
                <a:lnTo>
                  <a:pt x="25415" y="10210"/>
                </a:lnTo>
                <a:lnTo>
                  <a:pt x="25307" y="10156"/>
                </a:lnTo>
                <a:lnTo>
                  <a:pt x="25144" y="10047"/>
                </a:lnTo>
                <a:lnTo>
                  <a:pt x="25035" y="9884"/>
                </a:lnTo>
                <a:lnTo>
                  <a:pt x="24927" y="9776"/>
                </a:lnTo>
                <a:lnTo>
                  <a:pt x="24601" y="9613"/>
                </a:lnTo>
                <a:lnTo>
                  <a:pt x="24221" y="9504"/>
                </a:lnTo>
                <a:lnTo>
                  <a:pt x="23841" y="9395"/>
                </a:lnTo>
                <a:lnTo>
                  <a:pt x="21723" y="8798"/>
                </a:lnTo>
                <a:lnTo>
                  <a:pt x="19605" y="8146"/>
                </a:lnTo>
                <a:lnTo>
                  <a:pt x="15369" y="6789"/>
                </a:lnTo>
                <a:lnTo>
                  <a:pt x="15260" y="6735"/>
                </a:lnTo>
                <a:lnTo>
                  <a:pt x="15098" y="6680"/>
                </a:lnTo>
                <a:lnTo>
                  <a:pt x="11894" y="4671"/>
                </a:lnTo>
                <a:lnTo>
                  <a:pt x="11459" y="4345"/>
                </a:lnTo>
                <a:lnTo>
                  <a:pt x="11079" y="4019"/>
                </a:lnTo>
                <a:lnTo>
                  <a:pt x="10753" y="3694"/>
                </a:lnTo>
                <a:lnTo>
                  <a:pt x="10536" y="3259"/>
                </a:lnTo>
                <a:lnTo>
                  <a:pt x="10373" y="2879"/>
                </a:lnTo>
                <a:lnTo>
                  <a:pt x="10156" y="2553"/>
                </a:lnTo>
                <a:lnTo>
                  <a:pt x="9667" y="1956"/>
                </a:lnTo>
                <a:lnTo>
                  <a:pt x="9178" y="1358"/>
                </a:lnTo>
                <a:lnTo>
                  <a:pt x="8690" y="761"/>
                </a:lnTo>
                <a:lnTo>
                  <a:pt x="8472" y="544"/>
                </a:lnTo>
                <a:lnTo>
                  <a:pt x="8255" y="381"/>
                </a:lnTo>
                <a:lnTo>
                  <a:pt x="8038" y="218"/>
                </a:lnTo>
                <a:lnTo>
                  <a:pt x="7766" y="109"/>
                </a:lnTo>
                <a:lnTo>
                  <a:pt x="7549" y="55"/>
                </a:lnTo>
                <a:lnTo>
                  <a:pt x="7223"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10"/>
          <p:cNvSpPr/>
          <p:nvPr/>
        </p:nvSpPr>
        <p:spPr>
          <a:xfrm rot="515495" flipH="1">
            <a:off x="7418289" y="6107939"/>
            <a:ext cx="3092123" cy="2637476"/>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7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26508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1"/>
        </a:solidFill>
        <a:effectLst/>
      </p:bgPr>
    </p:bg>
    <p:spTree>
      <p:nvGrpSpPr>
        <p:cNvPr id="1" name="Shape 179"/>
        <p:cNvGrpSpPr/>
        <p:nvPr/>
      </p:nvGrpSpPr>
      <p:grpSpPr>
        <a:xfrm>
          <a:off x="0" y="0"/>
          <a:ext cx="0" cy="0"/>
          <a:chOff x="0" y="0"/>
          <a:chExt cx="0" cy="0"/>
        </a:xfrm>
      </p:grpSpPr>
      <p:sp>
        <p:nvSpPr>
          <p:cNvPr id="180" name="Google Shape;180;p11"/>
          <p:cNvSpPr txBox="1">
            <a:spLocks noGrp="1"/>
          </p:cNvSpPr>
          <p:nvPr>
            <p:ph type="title" hasCustomPrompt="1"/>
          </p:nvPr>
        </p:nvSpPr>
        <p:spPr>
          <a:xfrm>
            <a:off x="2506192" y="1919551"/>
            <a:ext cx="7179600" cy="201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28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81" name="Google Shape;181;p11"/>
          <p:cNvSpPr txBox="1">
            <a:spLocks noGrp="1"/>
          </p:cNvSpPr>
          <p:nvPr>
            <p:ph type="subTitle" idx="1"/>
          </p:nvPr>
        </p:nvSpPr>
        <p:spPr>
          <a:xfrm rot="-300048">
            <a:off x="5817324" y="3934255"/>
            <a:ext cx="3868325" cy="837171"/>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solidFill>
                  <a:schemeClr val="lt2"/>
                </a:solidFill>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82" name="Google Shape;182;p11"/>
          <p:cNvSpPr/>
          <p:nvPr/>
        </p:nvSpPr>
        <p:spPr>
          <a:xfrm rot="7571752">
            <a:off x="1965675" y="4773237"/>
            <a:ext cx="3205829" cy="2734416"/>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21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11"/>
          <p:cNvSpPr/>
          <p:nvPr/>
        </p:nvSpPr>
        <p:spPr>
          <a:xfrm rot="7571749">
            <a:off x="843779" y="-652288"/>
            <a:ext cx="2889740" cy="2464791"/>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21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1"/>
          <p:cNvSpPr/>
          <p:nvPr/>
        </p:nvSpPr>
        <p:spPr>
          <a:xfrm rot="-2699938">
            <a:off x="7827634" y="5235373"/>
            <a:ext cx="2849508" cy="2430516"/>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21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11"/>
          <p:cNvSpPr/>
          <p:nvPr/>
        </p:nvSpPr>
        <p:spPr>
          <a:xfrm rot="-724021">
            <a:off x="255847" y="86018"/>
            <a:ext cx="2511773" cy="2713031"/>
          </a:xfrm>
          <a:custGeom>
            <a:avLst/>
            <a:gdLst/>
            <a:ahLst/>
            <a:cxnLst/>
            <a:rect l="l" t="t" r="r" b="b"/>
            <a:pathLst>
              <a:path w="63700" h="68804" extrusionOk="0">
                <a:moveTo>
                  <a:pt x="33506" y="30791"/>
                </a:moveTo>
                <a:lnTo>
                  <a:pt x="33560" y="30899"/>
                </a:lnTo>
                <a:lnTo>
                  <a:pt x="33506" y="31008"/>
                </a:lnTo>
                <a:lnTo>
                  <a:pt x="33452" y="31116"/>
                </a:lnTo>
                <a:lnTo>
                  <a:pt x="33234" y="31116"/>
                </a:lnTo>
                <a:lnTo>
                  <a:pt x="33126" y="31008"/>
                </a:lnTo>
                <a:lnTo>
                  <a:pt x="33343" y="30845"/>
                </a:lnTo>
                <a:lnTo>
                  <a:pt x="33397" y="30791"/>
                </a:lnTo>
                <a:close/>
                <a:moveTo>
                  <a:pt x="32746" y="31008"/>
                </a:moveTo>
                <a:lnTo>
                  <a:pt x="32746" y="31062"/>
                </a:lnTo>
                <a:lnTo>
                  <a:pt x="32746" y="31116"/>
                </a:lnTo>
                <a:lnTo>
                  <a:pt x="32746" y="31171"/>
                </a:lnTo>
                <a:lnTo>
                  <a:pt x="32311" y="31442"/>
                </a:lnTo>
                <a:lnTo>
                  <a:pt x="32148" y="31442"/>
                </a:lnTo>
                <a:lnTo>
                  <a:pt x="32148" y="31334"/>
                </a:lnTo>
                <a:lnTo>
                  <a:pt x="32420" y="31116"/>
                </a:lnTo>
                <a:lnTo>
                  <a:pt x="32637" y="31008"/>
                </a:lnTo>
                <a:close/>
                <a:moveTo>
                  <a:pt x="31659" y="33017"/>
                </a:moveTo>
                <a:lnTo>
                  <a:pt x="31714" y="33071"/>
                </a:lnTo>
                <a:lnTo>
                  <a:pt x="31768" y="33126"/>
                </a:lnTo>
                <a:lnTo>
                  <a:pt x="31822" y="33234"/>
                </a:lnTo>
                <a:lnTo>
                  <a:pt x="31497" y="33234"/>
                </a:lnTo>
                <a:lnTo>
                  <a:pt x="31442" y="33180"/>
                </a:lnTo>
                <a:lnTo>
                  <a:pt x="31442" y="33126"/>
                </a:lnTo>
                <a:lnTo>
                  <a:pt x="31551" y="33071"/>
                </a:lnTo>
                <a:lnTo>
                  <a:pt x="31659" y="33017"/>
                </a:lnTo>
                <a:close/>
                <a:moveTo>
                  <a:pt x="60006" y="35298"/>
                </a:moveTo>
                <a:lnTo>
                  <a:pt x="60061" y="35407"/>
                </a:lnTo>
                <a:lnTo>
                  <a:pt x="60006" y="35461"/>
                </a:lnTo>
                <a:lnTo>
                  <a:pt x="59898" y="35515"/>
                </a:lnTo>
                <a:lnTo>
                  <a:pt x="59735" y="35624"/>
                </a:lnTo>
                <a:lnTo>
                  <a:pt x="59681" y="35569"/>
                </a:lnTo>
                <a:lnTo>
                  <a:pt x="59626" y="35515"/>
                </a:lnTo>
                <a:lnTo>
                  <a:pt x="59681" y="35461"/>
                </a:lnTo>
                <a:lnTo>
                  <a:pt x="59789" y="35407"/>
                </a:lnTo>
                <a:lnTo>
                  <a:pt x="59952" y="35298"/>
                </a:lnTo>
                <a:close/>
                <a:moveTo>
                  <a:pt x="20201" y="42846"/>
                </a:moveTo>
                <a:lnTo>
                  <a:pt x="20310" y="42901"/>
                </a:lnTo>
                <a:lnTo>
                  <a:pt x="20310" y="42955"/>
                </a:lnTo>
                <a:lnTo>
                  <a:pt x="20256" y="43009"/>
                </a:lnTo>
                <a:lnTo>
                  <a:pt x="20147" y="43118"/>
                </a:lnTo>
                <a:lnTo>
                  <a:pt x="20038" y="43118"/>
                </a:lnTo>
                <a:lnTo>
                  <a:pt x="19984" y="43063"/>
                </a:lnTo>
                <a:lnTo>
                  <a:pt x="19821" y="42955"/>
                </a:lnTo>
                <a:lnTo>
                  <a:pt x="19930" y="42901"/>
                </a:lnTo>
                <a:lnTo>
                  <a:pt x="20038" y="42901"/>
                </a:lnTo>
                <a:lnTo>
                  <a:pt x="20201" y="42846"/>
                </a:lnTo>
                <a:close/>
                <a:moveTo>
                  <a:pt x="8146" y="44041"/>
                </a:moveTo>
                <a:lnTo>
                  <a:pt x="7928" y="44312"/>
                </a:lnTo>
                <a:lnTo>
                  <a:pt x="7711" y="44584"/>
                </a:lnTo>
                <a:lnTo>
                  <a:pt x="7711" y="44312"/>
                </a:lnTo>
                <a:lnTo>
                  <a:pt x="7711" y="44150"/>
                </a:lnTo>
                <a:lnTo>
                  <a:pt x="7874" y="44041"/>
                </a:lnTo>
                <a:close/>
                <a:moveTo>
                  <a:pt x="55499" y="44150"/>
                </a:moveTo>
                <a:lnTo>
                  <a:pt x="55608" y="44204"/>
                </a:lnTo>
                <a:lnTo>
                  <a:pt x="55662" y="44312"/>
                </a:lnTo>
                <a:lnTo>
                  <a:pt x="55716" y="44367"/>
                </a:lnTo>
                <a:lnTo>
                  <a:pt x="55716" y="44421"/>
                </a:lnTo>
                <a:lnTo>
                  <a:pt x="55662" y="44475"/>
                </a:lnTo>
                <a:lnTo>
                  <a:pt x="55336" y="44584"/>
                </a:lnTo>
                <a:lnTo>
                  <a:pt x="55065" y="44638"/>
                </a:lnTo>
                <a:lnTo>
                  <a:pt x="55010" y="44638"/>
                </a:lnTo>
                <a:lnTo>
                  <a:pt x="54956" y="44584"/>
                </a:lnTo>
                <a:lnTo>
                  <a:pt x="55010" y="44475"/>
                </a:lnTo>
                <a:lnTo>
                  <a:pt x="55445" y="44150"/>
                </a:lnTo>
                <a:close/>
                <a:moveTo>
                  <a:pt x="7277" y="44095"/>
                </a:moveTo>
                <a:lnTo>
                  <a:pt x="7168" y="44312"/>
                </a:lnTo>
                <a:lnTo>
                  <a:pt x="7114" y="44475"/>
                </a:lnTo>
                <a:lnTo>
                  <a:pt x="6842" y="44801"/>
                </a:lnTo>
                <a:lnTo>
                  <a:pt x="6517" y="45073"/>
                </a:lnTo>
                <a:lnTo>
                  <a:pt x="6299" y="45127"/>
                </a:lnTo>
                <a:lnTo>
                  <a:pt x="6136" y="45181"/>
                </a:lnTo>
                <a:lnTo>
                  <a:pt x="6191" y="45018"/>
                </a:lnTo>
                <a:lnTo>
                  <a:pt x="6354" y="44856"/>
                </a:lnTo>
                <a:lnTo>
                  <a:pt x="6625" y="44584"/>
                </a:lnTo>
                <a:lnTo>
                  <a:pt x="7277" y="44095"/>
                </a:lnTo>
                <a:close/>
                <a:moveTo>
                  <a:pt x="54739" y="47897"/>
                </a:moveTo>
                <a:lnTo>
                  <a:pt x="54142" y="48385"/>
                </a:lnTo>
                <a:lnTo>
                  <a:pt x="54087" y="48440"/>
                </a:lnTo>
                <a:lnTo>
                  <a:pt x="53979" y="48385"/>
                </a:lnTo>
                <a:lnTo>
                  <a:pt x="53979" y="48331"/>
                </a:lnTo>
                <a:lnTo>
                  <a:pt x="53979" y="48277"/>
                </a:lnTo>
                <a:lnTo>
                  <a:pt x="54087" y="48059"/>
                </a:lnTo>
                <a:lnTo>
                  <a:pt x="54304" y="47951"/>
                </a:lnTo>
                <a:lnTo>
                  <a:pt x="54522" y="47897"/>
                </a:lnTo>
                <a:close/>
                <a:moveTo>
                  <a:pt x="5268" y="49743"/>
                </a:moveTo>
                <a:lnTo>
                  <a:pt x="5430" y="49852"/>
                </a:lnTo>
                <a:lnTo>
                  <a:pt x="5648" y="49960"/>
                </a:lnTo>
                <a:lnTo>
                  <a:pt x="5430" y="50014"/>
                </a:lnTo>
                <a:lnTo>
                  <a:pt x="5268" y="49960"/>
                </a:lnTo>
                <a:lnTo>
                  <a:pt x="4833" y="49906"/>
                </a:lnTo>
                <a:lnTo>
                  <a:pt x="5050" y="49797"/>
                </a:lnTo>
                <a:lnTo>
                  <a:pt x="5268" y="49743"/>
                </a:lnTo>
                <a:close/>
                <a:moveTo>
                  <a:pt x="4562" y="51426"/>
                </a:moveTo>
                <a:lnTo>
                  <a:pt x="4616" y="51481"/>
                </a:lnTo>
                <a:lnTo>
                  <a:pt x="4562" y="51535"/>
                </a:lnTo>
                <a:lnTo>
                  <a:pt x="4344" y="52024"/>
                </a:lnTo>
                <a:lnTo>
                  <a:pt x="4290" y="52132"/>
                </a:lnTo>
                <a:lnTo>
                  <a:pt x="4181" y="52132"/>
                </a:lnTo>
                <a:lnTo>
                  <a:pt x="4127" y="52078"/>
                </a:lnTo>
                <a:lnTo>
                  <a:pt x="4127" y="52024"/>
                </a:lnTo>
                <a:lnTo>
                  <a:pt x="4127" y="51861"/>
                </a:lnTo>
                <a:lnTo>
                  <a:pt x="4127" y="51698"/>
                </a:lnTo>
                <a:lnTo>
                  <a:pt x="4236" y="51589"/>
                </a:lnTo>
                <a:lnTo>
                  <a:pt x="4344" y="51481"/>
                </a:lnTo>
                <a:lnTo>
                  <a:pt x="4507" y="51426"/>
                </a:lnTo>
                <a:close/>
                <a:moveTo>
                  <a:pt x="3421" y="52295"/>
                </a:moveTo>
                <a:lnTo>
                  <a:pt x="3475" y="52350"/>
                </a:lnTo>
                <a:lnTo>
                  <a:pt x="3475" y="52404"/>
                </a:lnTo>
                <a:lnTo>
                  <a:pt x="3421" y="52512"/>
                </a:lnTo>
                <a:lnTo>
                  <a:pt x="3367" y="52512"/>
                </a:lnTo>
                <a:lnTo>
                  <a:pt x="3150" y="52567"/>
                </a:lnTo>
                <a:lnTo>
                  <a:pt x="3095" y="52567"/>
                </a:lnTo>
                <a:lnTo>
                  <a:pt x="3041" y="52512"/>
                </a:lnTo>
                <a:lnTo>
                  <a:pt x="3041" y="52404"/>
                </a:lnTo>
                <a:lnTo>
                  <a:pt x="3041" y="52350"/>
                </a:lnTo>
                <a:lnTo>
                  <a:pt x="3095" y="52295"/>
                </a:lnTo>
                <a:close/>
                <a:moveTo>
                  <a:pt x="49960" y="53490"/>
                </a:moveTo>
                <a:lnTo>
                  <a:pt x="50014" y="53544"/>
                </a:lnTo>
                <a:lnTo>
                  <a:pt x="50069" y="53653"/>
                </a:lnTo>
                <a:lnTo>
                  <a:pt x="50014" y="53707"/>
                </a:lnTo>
                <a:lnTo>
                  <a:pt x="50014" y="53761"/>
                </a:lnTo>
                <a:lnTo>
                  <a:pt x="49851" y="53816"/>
                </a:lnTo>
                <a:lnTo>
                  <a:pt x="49797" y="53816"/>
                </a:lnTo>
                <a:lnTo>
                  <a:pt x="49743" y="53761"/>
                </a:lnTo>
                <a:lnTo>
                  <a:pt x="49851" y="53599"/>
                </a:lnTo>
                <a:lnTo>
                  <a:pt x="49851" y="53544"/>
                </a:lnTo>
                <a:lnTo>
                  <a:pt x="49960" y="53490"/>
                </a:lnTo>
                <a:close/>
                <a:moveTo>
                  <a:pt x="2932" y="52730"/>
                </a:moveTo>
                <a:lnTo>
                  <a:pt x="2987" y="52784"/>
                </a:lnTo>
                <a:lnTo>
                  <a:pt x="3041" y="52838"/>
                </a:lnTo>
                <a:lnTo>
                  <a:pt x="3258" y="53055"/>
                </a:lnTo>
                <a:lnTo>
                  <a:pt x="3313" y="53218"/>
                </a:lnTo>
                <a:lnTo>
                  <a:pt x="3258" y="53327"/>
                </a:lnTo>
                <a:lnTo>
                  <a:pt x="3041" y="53544"/>
                </a:lnTo>
                <a:lnTo>
                  <a:pt x="2932" y="53707"/>
                </a:lnTo>
                <a:lnTo>
                  <a:pt x="2878" y="53816"/>
                </a:lnTo>
                <a:lnTo>
                  <a:pt x="2715" y="53870"/>
                </a:lnTo>
                <a:lnTo>
                  <a:pt x="2715" y="52947"/>
                </a:lnTo>
                <a:lnTo>
                  <a:pt x="2770" y="52838"/>
                </a:lnTo>
                <a:lnTo>
                  <a:pt x="2878" y="52784"/>
                </a:lnTo>
                <a:lnTo>
                  <a:pt x="2932" y="52730"/>
                </a:lnTo>
                <a:close/>
                <a:moveTo>
                  <a:pt x="49471" y="54196"/>
                </a:moveTo>
                <a:lnTo>
                  <a:pt x="49471" y="54304"/>
                </a:lnTo>
                <a:lnTo>
                  <a:pt x="49471" y="54359"/>
                </a:lnTo>
                <a:lnTo>
                  <a:pt x="49417" y="54413"/>
                </a:lnTo>
                <a:lnTo>
                  <a:pt x="49146" y="54413"/>
                </a:lnTo>
                <a:lnTo>
                  <a:pt x="49091" y="54304"/>
                </a:lnTo>
                <a:lnTo>
                  <a:pt x="49146" y="54250"/>
                </a:lnTo>
                <a:lnTo>
                  <a:pt x="49200" y="54196"/>
                </a:lnTo>
                <a:close/>
                <a:moveTo>
                  <a:pt x="46267" y="54250"/>
                </a:moveTo>
                <a:lnTo>
                  <a:pt x="46376" y="54304"/>
                </a:lnTo>
                <a:lnTo>
                  <a:pt x="46648" y="54467"/>
                </a:lnTo>
                <a:lnTo>
                  <a:pt x="46756" y="54467"/>
                </a:lnTo>
                <a:lnTo>
                  <a:pt x="46810" y="54522"/>
                </a:lnTo>
                <a:lnTo>
                  <a:pt x="46810" y="54576"/>
                </a:lnTo>
                <a:lnTo>
                  <a:pt x="46756" y="54630"/>
                </a:lnTo>
                <a:lnTo>
                  <a:pt x="46756" y="54685"/>
                </a:lnTo>
                <a:lnTo>
                  <a:pt x="46648" y="54685"/>
                </a:lnTo>
                <a:lnTo>
                  <a:pt x="46267" y="54793"/>
                </a:lnTo>
                <a:lnTo>
                  <a:pt x="45779" y="54793"/>
                </a:lnTo>
                <a:lnTo>
                  <a:pt x="45507" y="54848"/>
                </a:lnTo>
                <a:lnTo>
                  <a:pt x="45236" y="54902"/>
                </a:lnTo>
                <a:lnTo>
                  <a:pt x="45290" y="54793"/>
                </a:lnTo>
                <a:lnTo>
                  <a:pt x="45344" y="54685"/>
                </a:lnTo>
                <a:lnTo>
                  <a:pt x="45561" y="54630"/>
                </a:lnTo>
                <a:lnTo>
                  <a:pt x="45942" y="54576"/>
                </a:lnTo>
                <a:lnTo>
                  <a:pt x="46104" y="54522"/>
                </a:lnTo>
                <a:lnTo>
                  <a:pt x="46159" y="54304"/>
                </a:lnTo>
                <a:lnTo>
                  <a:pt x="46213" y="54250"/>
                </a:lnTo>
                <a:close/>
                <a:moveTo>
                  <a:pt x="2715" y="54576"/>
                </a:moveTo>
                <a:lnTo>
                  <a:pt x="2878" y="54630"/>
                </a:lnTo>
                <a:lnTo>
                  <a:pt x="2987" y="54739"/>
                </a:lnTo>
                <a:lnTo>
                  <a:pt x="2987" y="54956"/>
                </a:lnTo>
                <a:lnTo>
                  <a:pt x="2987" y="55065"/>
                </a:lnTo>
                <a:lnTo>
                  <a:pt x="2987" y="55119"/>
                </a:lnTo>
                <a:lnTo>
                  <a:pt x="2824" y="55119"/>
                </a:lnTo>
                <a:lnTo>
                  <a:pt x="2770" y="55065"/>
                </a:lnTo>
                <a:lnTo>
                  <a:pt x="2498" y="54848"/>
                </a:lnTo>
                <a:lnTo>
                  <a:pt x="2389" y="54793"/>
                </a:lnTo>
                <a:lnTo>
                  <a:pt x="2389" y="54739"/>
                </a:lnTo>
                <a:lnTo>
                  <a:pt x="2444" y="54685"/>
                </a:lnTo>
                <a:lnTo>
                  <a:pt x="2498" y="54630"/>
                </a:lnTo>
                <a:lnTo>
                  <a:pt x="2715" y="54576"/>
                </a:lnTo>
                <a:close/>
                <a:moveTo>
                  <a:pt x="43226" y="55988"/>
                </a:moveTo>
                <a:lnTo>
                  <a:pt x="43281" y="56042"/>
                </a:lnTo>
                <a:lnTo>
                  <a:pt x="43335" y="56151"/>
                </a:lnTo>
                <a:lnTo>
                  <a:pt x="43281" y="56259"/>
                </a:lnTo>
                <a:lnTo>
                  <a:pt x="43226" y="56314"/>
                </a:lnTo>
                <a:lnTo>
                  <a:pt x="43063" y="56368"/>
                </a:lnTo>
                <a:lnTo>
                  <a:pt x="42901" y="56314"/>
                </a:lnTo>
                <a:lnTo>
                  <a:pt x="42792" y="56259"/>
                </a:lnTo>
                <a:lnTo>
                  <a:pt x="42792" y="56205"/>
                </a:lnTo>
                <a:lnTo>
                  <a:pt x="42846" y="56097"/>
                </a:lnTo>
                <a:lnTo>
                  <a:pt x="42955" y="56042"/>
                </a:lnTo>
                <a:lnTo>
                  <a:pt x="43172" y="56042"/>
                </a:lnTo>
                <a:lnTo>
                  <a:pt x="43226" y="55988"/>
                </a:lnTo>
                <a:close/>
                <a:moveTo>
                  <a:pt x="42303" y="58812"/>
                </a:moveTo>
                <a:lnTo>
                  <a:pt x="42357" y="58866"/>
                </a:lnTo>
                <a:lnTo>
                  <a:pt x="42195" y="59029"/>
                </a:lnTo>
                <a:lnTo>
                  <a:pt x="41923" y="59029"/>
                </a:lnTo>
                <a:lnTo>
                  <a:pt x="41923" y="58920"/>
                </a:lnTo>
                <a:lnTo>
                  <a:pt x="41977" y="58866"/>
                </a:lnTo>
                <a:lnTo>
                  <a:pt x="42032" y="58812"/>
                </a:lnTo>
                <a:close/>
                <a:moveTo>
                  <a:pt x="41326" y="59029"/>
                </a:moveTo>
                <a:lnTo>
                  <a:pt x="41326" y="59083"/>
                </a:lnTo>
                <a:lnTo>
                  <a:pt x="41271" y="59138"/>
                </a:lnTo>
                <a:lnTo>
                  <a:pt x="40783" y="59409"/>
                </a:lnTo>
                <a:lnTo>
                  <a:pt x="40674" y="59409"/>
                </a:lnTo>
                <a:lnTo>
                  <a:pt x="40674" y="59355"/>
                </a:lnTo>
                <a:lnTo>
                  <a:pt x="40674" y="59300"/>
                </a:lnTo>
                <a:lnTo>
                  <a:pt x="40674" y="59246"/>
                </a:lnTo>
                <a:lnTo>
                  <a:pt x="41217" y="59029"/>
                </a:lnTo>
                <a:close/>
                <a:moveTo>
                  <a:pt x="2444" y="58106"/>
                </a:moveTo>
                <a:lnTo>
                  <a:pt x="2498" y="58214"/>
                </a:lnTo>
                <a:lnTo>
                  <a:pt x="2498" y="58432"/>
                </a:lnTo>
                <a:lnTo>
                  <a:pt x="2444" y="58757"/>
                </a:lnTo>
                <a:lnTo>
                  <a:pt x="2335" y="59083"/>
                </a:lnTo>
                <a:lnTo>
                  <a:pt x="2226" y="59518"/>
                </a:lnTo>
                <a:lnTo>
                  <a:pt x="2226" y="59626"/>
                </a:lnTo>
                <a:lnTo>
                  <a:pt x="2172" y="59681"/>
                </a:lnTo>
                <a:lnTo>
                  <a:pt x="2064" y="59681"/>
                </a:lnTo>
                <a:lnTo>
                  <a:pt x="2009" y="59626"/>
                </a:lnTo>
                <a:lnTo>
                  <a:pt x="1901" y="59409"/>
                </a:lnTo>
                <a:lnTo>
                  <a:pt x="1901" y="59192"/>
                </a:lnTo>
                <a:lnTo>
                  <a:pt x="1955" y="58812"/>
                </a:lnTo>
                <a:lnTo>
                  <a:pt x="1955" y="58377"/>
                </a:lnTo>
                <a:lnTo>
                  <a:pt x="2009" y="58214"/>
                </a:lnTo>
                <a:lnTo>
                  <a:pt x="2064" y="58160"/>
                </a:lnTo>
                <a:lnTo>
                  <a:pt x="2172" y="58106"/>
                </a:lnTo>
                <a:close/>
                <a:moveTo>
                  <a:pt x="39805" y="59572"/>
                </a:moveTo>
                <a:lnTo>
                  <a:pt x="39859" y="59626"/>
                </a:lnTo>
                <a:lnTo>
                  <a:pt x="39914" y="59681"/>
                </a:lnTo>
                <a:lnTo>
                  <a:pt x="39859" y="59735"/>
                </a:lnTo>
                <a:lnTo>
                  <a:pt x="39805" y="59789"/>
                </a:lnTo>
                <a:lnTo>
                  <a:pt x="39479" y="59789"/>
                </a:lnTo>
                <a:lnTo>
                  <a:pt x="39371" y="59735"/>
                </a:lnTo>
                <a:lnTo>
                  <a:pt x="39479" y="59681"/>
                </a:lnTo>
                <a:lnTo>
                  <a:pt x="39588" y="59626"/>
                </a:lnTo>
                <a:lnTo>
                  <a:pt x="39805" y="59572"/>
                </a:lnTo>
                <a:close/>
                <a:moveTo>
                  <a:pt x="39099" y="60495"/>
                </a:moveTo>
                <a:lnTo>
                  <a:pt x="39099" y="60549"/>
                </a:lnTo>
                <a:lnTo>
                  <a:pt x="39099" y="60604"/>
                </a:lnTo>
                <a:lnTo>
                  <a:pt x="38610" y="60821"/>
                </a:lnTo>
                <a:lnTo>
                  <a:pt x="38502" y="60821"/>
                </a:lnTo>
                <a:lnTo>
                  <a:pt x="38502" y="60712"/>
                </a:lnTo>
                <a:lnTo>
                  <a:pt x="38502" y="60658"/>
                </a:lnTo>
                <a:lnTo>
                  <a:pt x="38556" y="60604"/>
                </a:lnTo>
                <a:lnTo>
                  <a:pt x="39045" y="60495"/>
                </a:lnTo>
                <a:close/>
                <a:moveTo>
                  <a:pt x="37850" y="61147"/>
                </a:moveTo>
                <a:lnTo>
                  <a:pt x="37905" y="61255"/>
                </a:lnTo>
                <a:lnTo>
                  <a:pt x="37850" y="61310"/>
                </a:lnTo>
                <a:lnTo>
                  <a:pt x="37090" y="61310"/>
                </a:lnTo>
                <a:lnTo>
                  <a:pt x="37036" y="61255"/>
                </a:lnTo>
                <a:lnTo>
                  <a:pt x="37036" y="61201"/>
                </a:lnTo>
                <a:lnTo>
                  <a:pt x="37144" y="61147"/>
                </a:lnTo>
                <a:close/>
                <a:moveTo>
                  <a:pt x="1629" y="64568"/>
                </a:moveTo>
                <a:lnTo>
                  <a:pt x="1792" y="64622"/>
                </a:lnTo>
                <a:lnTo>
                  <a:pt x="2064" y="64622"/>
                </a:lnTo>
                <a:lnTo>
                  <a:pt x="2118" y="64677"/>
                </a:lnTo>
                <a:lnTo>
                  <a:pt x="2118" y="64731"/>
                </a:lnTo>
                <a:lnTo>
                  <a:pt x="2118" y="64785"/>
                </a:lnTo>
                <a:lnTo>
                  <a:pt x="2064" y="64840"/>
                </a:lnTo>
                <a:lnTo>
                  <a:pt x="1792" y="64840"/>
                </a:lnTo>
                <a:lnTo>
                  <a:pt x="1683" y="64785"/>
                </a:lnTo>
                <a:lnTo>
                  <a:pt x="1575" y="64731"/>
                </a:lnTo>
                <a:lnTo>
                  <a:pt x="1521" y="64677"/>
                </a:lnTo>
                <a:lnTo>
                  <a:pt x="1575" y="64622"/>
                </a:lnTo>
                <a:lnTo>
                  <a:pt x="1575" y="64568"/>
                </a:lnTo>
                <a:close/>
                <a:moveTo>
                  <a:pt x="2661" y="65817"/>
                </a:moveTo>
                <a:lnTo>
                  <a:pt x="3313" y="66143"/>
                </a:lnTo>
                <a:lnTo>
                  <a:pt x="3041" y="66197"/>
                </a:lnTo>
                <a:lnTo>
                  <a:pt x="2770" y="66197"/>
                </a:lnTo>
                <a:lnTo>
                  <a:pt x="2661" y="66143"/>
                </a:lnTo>
                <a:lnTo>
                  <a:pt x="2552" y="65980"/>
                </a:lnTo>
                <a:lnTo>
                  <a:pt x="2498" y="65871"/>
                </a:lnTo>
                <a:lnTo>
                  <a:pt x="2498" y="65817"/>
                </a:lnTo>
                <a:close/>
                <a:moveTo>
                  <a:pt x="42683" y="3313"/>
                </a:moveTo>
                <a:lnTo>
                  <a:pt x="42738" y="3367"/>
                </a:lnTo>
                <a:lnTo>
                  <a:pt x="42792" y="3476"/>
                </a:lnTo>
                <a:lnTo>
                  <a:pt x="42955" y="3910"/>
                </a:lnTo>
                <a:lnTo>
                  <a:pt x="43009" y="4344"/>
                </a:lnTo>
                <a:lnTo>
                  <a:pt x="43063" y="4779"/>
                </a:lnTo>
                <a:lnTo>
                  <a:pt x="43009" y="5268"/>
                </a:lnTo>
                <a:lnTo>
                  <a:pt x="43009" y="5974"/>
                </a:lnTo>
                <a:lnTo>
                  <a:pt x="43063" y="6679"/>
                </a:lnTo>
                <a:lnTo>
                  <a:pt x="43389" y="9612"/>
                </a:lnTo>
                <a:lnTo>
                  <a:pt x="43444" y="9938"/>
                </a:lnTo>
                <a:lnTo>
                  <a:pt x="43498" y="10046"/>
                </a:lnTo>
                <a:lnTo>
                  <a:pt x="43606" y="10155"/>
                </a:lnTo>
                <a:lnTo>
                  <a:pt x="43769" y="10372"/>
                </a:lnTo>
                <a:lnTo>
                  <a:pt x="43878" y="10644"/>
                </a:lnTo>
                <a:lnTo>
                  <a:pt x="43987" y="10915"/>
                </a:lnTo>
                <a:lnTo>
                  <a:pt x="44041" y="11187"/>
                </a:lnTo>
                <a:lnTo>
                  <a:pt x="44150" y="12110"/>
                </a:lnTo>
                <a:lnTo>
                  <a:pt x="44258" y="12544"/>
                </a:lnTo>
                <a:lnTo>
                  <a:pt x="44421" y="13033"/>
                </a:lnTo>
                <a:lnTo>
                  <a:pt x="44475" y="13305"/>
                </a:lnTo>
                <a:lnTo>
                  <a:pt x="44475" y="13468"/>
                </a:lnTo>
                <a:lnTo>
                  <a:pt x="44475" y="13630"/>
                </a:lnTo>
                <a:lnTo>
                  <a:pt x="44475" y="13739"/>
                </a:lnTo>
                <a:lnTo>
                  <a:pt x="44530" y="13902"/>
                </a:lnTo>
                <a:lnTo>
                  <a:pt x="44855" y="14499"/>
                </a:lnTo>
                <a:lnTo>
                  <a:pt x="45181" y="15097"/>
                </a:lnTo>
                <a:lnTo>
                  <a:pt x="45290" y="15260"/>
                </a:lnTo>
                <a:lnTo>
                  <a:pt x="45453" y="15260"/>
                </a:lnTo>
                <a:lnTo>
                  <a:pt x="46539" y="15205"/>
                </a:lnTo>
                <a:lnTo>
                  <a:pt x="46756" y="15151"/>
                </a:lnTo>
                <a:lnTo>
                  <a:pt x="46865" y="15042"/>
                </a:lnTo>
                <a:lnTo>
                  <a:pt x="46919" y="14934"/>
                </a:lnTo>
                <a:lnTo>
                  <a:pt x="46919" y="14717"/>
                </a:lnTo>
                <a:lnTo>
                  <a:pt x="46865" y="14499"/>
                </a:lnTo>
                <a:lnTo>
                  <a:pt x="46865" y="14336"/>
                </a:lnTo>
                <a:lnTo>
                  <a:pt x="46973" y="14173"/>
                </a:lnTo>
                <a:lnTo>
                  <a:pt x="47136" y="14011"/>
                </a:lnTo>
                <a:lnTo>
                  <a:pt x="48277" y="13305"/>
                </a:lnTo>
                <a:lnTo>
                  <a:pt x="48820" y="12979"/>
                </a:lnTo>
                <a:lnTo>
                  <a:pt x="49471" y="12707"/>
                </a:lnTo>
                <a:lnTo>
                  <a:pt x="49906" y="12544"/>
                </a:lnTo>
                <a:lnTo>
                  <a:pt x="50395" y="12436"/>
                </a:lnTo>
                <a:lnTo>
                  <a:pt x="50829" y="12381"/>
                </a:lnTo>
                <a:lnTo>
                  <a:pt x="51318" y="12327"/>
                </a:lnTo>
                <a:lnTo>
                  <a:pt x="51752" y="12327"/>
                </a:lnTo>
                <a:lnTo>
                  <a:pt x="52241" y="12381"/>
                </a:lnTo>
                <a:lnTo>
                  <a:pt x="52675" y="12436"/>
                </a:lnTo>
                <a:lnTo>
                  <a:pt x="53164" y="12544"/>
                </a:lnTo>
                <a:lnTo>
                  <a:pt x="54142" y="12816"/>
                </a:lnTo>
                <a:lnTo>
                  <a:pt x="54576" y="13033"/>
                </a:lnTo>
                <a:lnTo>
                  <a:pt x="55010" y="13250"/>
                </a:lnTo>
                <a:lnTo>
                  <a:pt x="55716" y="13793"/>
                </a:lnTo>
                <a:lnTo>
                  <a:pt x="56368" y="14336"/>
                </a:lnTo>
                <a:lnTo>
                  <a:pt x="57074" y="14988"/>
                </a:lnTo>
                <a:lnTo>
                  <a:pt x="57780" y="15585"/>
                </a:lnTo>
                <a:lnTo>
                  <a:pt x="57997" y="15803"/>
                </a:lnTo>
                <a:lnTo>
                  <a:pt x="58214" y="16074"/>
                </a:lnTo>
                <a:lnTo>
                  <a:pt x="58323" y="16346"/>
                </a:lnTo>
                <a:lnTo>
                  <a:pt x="58377" y="16672"/>
                </a:lnTo>
                <a:lnTo>
                  <a:pt x="58432" y="16780"/>
                </a:lnTo>
                <a:lnTo>
                  <a:pt x="58595" y="16834"/>
                </a:lnTo>
                <a:lnTo>
                  <a:pt x="58757" y="16943"/>
                </a:lnTo>
                <a:lnTo>
                  <a:pt x="58920" y="17052"/>
                </a:lnTo>
                <a:lnTo>
                  <a:pt x="59029" y="17269"/>
                </a:lnTo>
                <a:lnTo>
                  <a:pt x="59029" y="17486"/>
                </a:lnTo>
                <a:lnTo>
                  <a:pt x="59029" y="17649"/>
                </a:lnTo>
                <a:lnTo>
                  <a:pt x="59083" y="17812"/>
                </a:lnTo>
                <a:lnTo>
                  <a:pt x="59192" y="17975"/>
                </a:lnTo>
                <a:lnTo>
                  <a:pt x="59409" y="18029"/>
                </a:lnTo>
                <a:lnTo>
                  <a:pt x="59518" y="18083"/>
                </a:lnTo>
                <a:lnTo>
                  <a:pt x="59572" y="18246"/>
                </a:lnTo>
                <a:lnTo>
                  <a:pt x="60061" y="19387"/>
                </a:lnTo>
                <a:lnTo>
                  <a:pt x="60115" y="19495"/>
                </a:lnTo>
                <a:lnTo>
                  <a:pt x="60115" y="19604"/>
                </a:lnTo>
                <a:lnTo>
                  <a:pt x="60061" y="19875"/>
                </a:lnTo>
                <a:lnTo>
                  <a:pt x="60115" y="20093"/>
                </a:lnTo>
                <a:lnTo>
                  <a:pt x="60169" y="20310"/>
                </a:lnTo>
                <a:lnTo>
                  <a:pt x="60278" y="20527"/>
                </a:lnTo>
                <a:lnTo>
                  <a:pt x="60658" y="21070"/>
                </a:lnTo>
                <a:lnTo>
                  <a:pt x="60767" y="21233"/>
                </a:lnTo>
                <a:lnTo>
                  <a:pt x="60767" y="21396"/>
                </a:lnTo>
                <a:lnTo>
                  <a:pt x="60767" y="21505"/>
                </a:lnTo>
                <a:lnTo>
                  <a:pt x="60712" y="21722"/>
                </a:lnTo>
                <a:lnTo>
                  <a:pt x="60604" y="21939"/>
                </a:lnTo>
                <a:lnTo>
                  <a:pt x="60604" y="22156"/>
                </a:lnTo>
                <a:lnTo>
                  <a:pt x="60658" y="22319"/>
                </a:lnTo>
                <a:lnTo>
                  <a:pt x="60875" y="22482"/>
                </a:lnTo>
                <a:lnTo>
                  <a:pt x="61038" y="22699"/>
                </a:lnTo>
                <a:lnTo>
                  <a:pt x="61201" y="22862"/>
                </a:lnTo>
                <a:lnTo>
                  <a:pt x="61255" y="23079"/>
                </a:lnTo>
                <a:lnTo>
                  <a:pt x="61310" y="23351"/>
                </a:lnTo>
                <a:lnTo>
                  <a:pt x="61364" y="23731"/>
                </a:lnTo>
                <a:lnTo>
                  <a:pt x="61418" y="24166"/>
                </a:lnTo>
                <a:lnTo>
                  <a:pt x="61364" y="24546"/>
                </a:lnTo>
                <a:lnTo>
                  <a:pt x="61255" y="24926"/>
                </a:lnTo>
                <a:lnTo>
                  <a:pt x="61201" y="25252"/>
                </a:lnTo>
                <a:lnTo>
                  <a:pt x="61201" y="25577"/>
                </a:lnTo>
                <a:lnTo>
                  <a:pt x="61201" y="26229"/>
                </a:lnTo>
                <a:lnTo>
                  <a:pt x="61201" y="26881"/>
                </a:lnTo>
                <a:lnTo>
                  <a:pt x="60984" y="28184"/>
                </a:lnTo>
                <a:lnTo>
                  <a:pt x="60875" y="29162"/>
                </a:lnTo>
                <a:lnTo>
                  <a:pt x="60875" y="29324"/>
                </a:lnTo>
                <a:lnTo>
                  <a:pt x="60930" y="29433"/>
                </a:lnTo>
                <a:lnTo>
                  <a:pt x="61147" y="29650"/>
                </a:lnTo>
                <a:lnTo>
                  <a:pt x="61255" y="29813"/>
                </a:lnTo>
                <a:lnTo>
                  <a:pt x="61255" y="29867"/>
                </a:lnTo>
                <a:lnTo>
                  <a:pt x="61201" y="29976"/>
                </a:lnTo>
                <a:lnTo>
                  <a:pt x="61093" y="30085"/>
                </a:lnTo>
                <a:lnTo>
                  <a:pt x="60821" y="30248"/>
                </a:lnTo>
                <a:lnTo>
                  <a:pt x="60658" y="30465"/>
                </a:lnTo>
                <a:lnTo>
                  <a:pt x="60495" y="30682"/>
                </a:lnTo>
                <a:lnTo>
                  <a:pt x="60441" y="31008"/>
                </a:lnTo>
                <a:lnTo>
                  <a:pt x="60387" y="31551"/>
                </a:lnTo>
                <a:lnTo>
                  <a:pt x="60278" y="32040"/>
                </a:lnTo>
                <a:lnTo>
                  <a:pt x="59952" y="33071"/>
                </a:lnTo>
                <a:lnTo>
                  <a:pt x="59463" y="34592"/>
                </a:lnTo>
                <a:lnTo>
                  <a:pt x="59192" y="35352"/>
                </a:lnTo>
                <a:lnTo>
                  <a:pt x="58866" y="36112"/>
                </a:lnTo>
                <a:lnTo>
                  <a:pt x="58323" y="37199"/>
                </a:lnTo>
                <a:lnTo>
                  <a:pt x="57726" y="38285"/>
                </a:lnTo>
                <a:lnTo>
                  <a:pt x="57671" y="38393"/>
                </a:lnTo>
                <a:lnTo>
                  <a:pt x="57617" y="38502"/>
                </a:lnTo>
                <a:lnTo>
                  <a:pt x="57671" y="38610"/>
                </a:lnTo>
                <a:lnTo>
                  <a:pt x="57780" y="38665"/>
                </a:lnTo>
                <a:lnTo>
                  <a:pt x="57834" y="38719"/>
                </a:lnTo>
                <a:lnTo>
                  <a:pt x="57889" y="38773"/>
                </a:lnTo>
                <a:lnTo>
                  <a:pt x="57834" y="38828"/>
                </a:lnTo>
                <a:lnTo>
                  <a:pt x="57780" y="38828"/>
                </a:lnTo>
                <a:lnTo>
                  <a:pt x="57671" y="38882"/>
                </a:lnTo>
                <a:lnTo>
                  <a:pt x="57400" y="38991"/>
                </a:lnTo>
                <a:lnTo>
                  <a:pt x="57291" y="38991"/>
                </a:lnTo>
                <a:lnTo>
                  <a:pt x="57237" y="39099"/>
                </a:lnTo>
                <a:lnTo>
                  <a:pt x="57237" y="39208"/>
                </a:lnTo>
                <a:lnTo>
                  <a:pt x="57291" y="39262"/>
                </a:lnTo>
                <a:lnTo>
                  <a:pt x="57454" y="39479"/>
                </a:lnTo>
                <a:lnTo>
                  <a:pt x="57508" y="39588"/>
                </a:lnTo>
                <a:lnTo>
                  <a:pt x="57454" y="39642"/>
                </a:lnTo>
                <a:lnTo>
                  <a:pt x="57400" y="39642"/>
                </a:lnTo>
                <a:lnTo>
                  <a:pt x="57291" y="39697"/>
                </a:lnTo>
                <a:lnTo>
                  <a:pt x="57074" y="39751"/>
                </a:lnTo>
                <a:lnTo>
                  <a:pt x="56911" y="39805"/>
                </a:lnTo>
                <a:lnTo>
                  <a:pt x="56748" y="39968"/>
                </a:lnTo>
                <a:lnTo>
                  <a:pt x="56585" y="40131"/>
                </a:lnTo>
                <a:lnTo>
                  <a:pt x="56422" y="40565"/>
                </a:lnTo>
                <a:lnTo>
                  <a:pt x="56368" y="40783"/>
                </a:lnTo>
                <a:lnTo>
                  <a:pt x="56368" y="41000"/>
                </a:lnTo>
                <a:lnTo>
                  <a:pt x="56368" y="41163"/>
                </a:lnTo>
                <a:lnTo>
                  <a:pt x="56259" y="41271"/>
                </a:lnTo>
                <a:lnTo>
                  <a:pt x="55825" y="41706"/>
                </a:lnTo>
                <a:lnTo>
                  <a:pt x="55553" y="41923"/>
                </a:lnTo>
                <a:lnTo>
                  <a:pt x="55499" y="42086"/>
                </a:lnTo>
                <a:lnTo>
                  <a:pt x="55499" y="42303"/>
                </a:lnTo>
                <a:lnTo>
                  <a:pt x="55445" y="42466"/>
                </a:lnTo>
                <a:lnTo>
                  <a:pt x="55391" y="42575"/>
                </a:lnTo>
                <a:lnTo>
                  <a:pt x="55173" y="42738"/>
                </a:lnTo>
                <a:lnTo>
                  <a:pt x="55065" y="42901"/>
                </a:lnTo>
                <a:lnTo>
                  <a:pt x="55010" y="43009"/>
                </a:lnTo>
                <a:lnTo>
                  <a:pt x="55010" y="43118"/>
                </a:lnTo>
                <a:lnTo>
                  <a:pt x="55010" y="43335"/>
                </a:lnTo>
                <a:lnTo>
                  <a:pt x="54956" y="43444"/>
                </a:lnTo>
                <a:lnTo>
                  <a:pt x="54793" y="43607"/>
                </a:lnTo>
                <a:lnTo>
                  <a:pt x="54685" y="43661"/>
                </a:lnTo>
                <a:lnTo>
                  <a:pt x="54467" y="43824"/>
                </a:lnTo>
                <a:lnTo>
                  <a:pt x="54359" y="43932"/>
                </a:lnTo>
                <a:lnTo>
                  <a:pt x="54250" y="44150"/>
                </a:lnTo>
                <a:lnTo>
                  <a:pt x="54196" y="44367"/>
                </a:lnTo>
                <a:lnTo>
                  <a:pt x="54142" y="44475"/>
                </a:lnTo>
                <a:lnTo>
                  <a:pt x="54087" y="44530"/>
                </a:lnTo>
                <a:lnTo>
                  <a:pt x="53924" y="44693"/>
                </a:lnTo>
                <a:lnTo>
                  <a:pt x="53653" y="44856"/>
                </a:lnTo>
                <a:lnTo>
                  <a:pt x="53381" y="44964"/>
                </a:lnTo>
                <a:lnTo>
                  <a:pt x="53218" y="45073"/>
                </a:lnTo>
                <a:lnTo>
                  <a:pt x="53164" y="45127"/>
                </a:lnTo>
                <a:lnTo>
                  <a:pt x="53110" y="45399"/>
                </a:lnTo>
                <a:lnTo>
                  <a:pt x="53110" y="45507"/>
                </a:lnTo>
                <a:lnTo>
                  <a:pt x="53164" y="45561"/>
                </a:lnTo>
                <a:lnTo>
                  <a:pt x="53273" y="45561"/>
                </a:lnTo>
                <a:lnTo>
                  <a:pt x="53598" y="45453"/>
                </a:lnTo>
                <a:lnTo>
                  <a:pt x="53816" y="45399"/>
                </a:lnTo>
                <a:lnTo>
                  <a:pt x="54033" y="45453"/>
                </a:lnTo>
                <a:lnTo>
                  <a:pt x="54142" y="45507"/>
                </a:lnTo>
                <a:lnTo>
                  <a:pt x="54196" y="45561"/>
                </a:lnTo>
                <a:lnTo>
                  <a:pt x="54196" y="45616"/>
                </a:lnTo>
                <a:lnTo>
                  <a:pt x="54196" y="45670"/>
                </a:lnTo>
                <a:lnTo>
                  <a:pt x="54142" y="45724"/>
                </a:lnTo>
                <a:lnTo>
                  <a:pt x="54033" y="45779"/>
                </a:lnTo>
                <a:lnTo>
                  <a:pt x="53001" y="46050"/>
                </a:lnTo>
                <a:lnTo>
                  <a:pt x="52893" y="46105"/>
                </a:lnTo>
                <a:lnTo>
                  <a:pt x="52838" y="46159"/>
                </a:lnTo>
                <a:lnTo>
                  <a:pt x="52838" y="46267"/>
                </a:lnTo>
                <a:lnTo>
                  <a:pt x="52838" y="46322"/>
                </a:lnTo>
                <a:lnTo>
                  <a:pt x="52947" y="46539"/>
                </a:lnTo>
                <a:lnTo>
                  <a:pt x="53001" y="46702"/>
                </a:lnTo>
                <a:lnTo>
                  <a:pt x="53001" y="46810"/>
                </a:lnTo>
                <a:lnTo>
                  <a:pt x="52947" y="46919"/>
                </a:lnTo>
                <a:lnTo>
                  <a:pt x="52838" y="46973"/>
                </a:lnTo>
                <a:lnTo>
                  <a:pt x="52730" y="47136"/>
                </a:lnTo>
                <a:lnTo>
                  <a:pt x="52675" y="47245"/>
                </a:lnTo>
                <a:lnTo>
                  <a:pt x="52730" y="47299"/>
                </a:lnTo>
                <a:lnTo>
                  <a:pt x="52947" y="47354"/>
                </a:lnTo>
                <a:lnTo>
                  <a:pt x="53055" y="47408"/>
                </a:lnTo>
                <a:lnTo>
                  <a:pt x="52567" y="47516"/>
                </a:lnTo>
                <a:lnTo>
                  <a:pt x="52078" y="47625"/>
                </a:lnTo>
                <a:lnTo>
                  <a:pt x="51806" y="47734"/>
                </a:lnTo>
                <a:lnTo>
                  <a:pt x="51535" y="47897"/>
                </a:lnTo>
                <a:lnTo>
                  <a:pt x="51481" y="47951"/>
                </a:lnTo>
                <a:lnTo>
                  <a:pt x="51426" y="48005"/>
                </a:lnTo>
                <a:lnTo>
                  <a:pt x="51535" y="48114"/>
                </a:lnTo>
                <a:lnTo>
                  <a:pt x="51589" y="48114"/>
                </a:lnTo>
                <a:lnTo>
                  <a:pt x="51915" y="48059"/>
                </a:lnTo>
                <a:lnTo>
                  <a:pt x="52078" y="48059"/>
                </a:lnTo>
                <a:lnTo>
                  <a:pt x="52241" y="48114"/>
                </a:lnTo>
                <a:lnTo>
                  <a:pt x="52349" y="48222"/>
                </a:lnTo>
                <a:lnTo>
                  <a:pt x="52295" y="48277"/>
                </a:lnTo>
                <a:lnTo>
                  <a:pt x="52241" y="48331"/>
                </a:lnTo>
                <a:lnTo>
                  <a:pt x="50775" y="49091"/>
                </a:lnTo>
                <a:lnTo>
                  <a:pt x="50612" y="49146"/>
                </a:lnTo>
                <a:lnTo>
                  <a:pt x="50557" y="49200"/>
                </a:lnTo>
                <a:lnTo>
                  <a:pt x="50395" y="49580"/>
                </a:lnTo>
                <a:lnTo>
                  <a:pt x="50123" y="49852"/>
                </a:lnTo>
                <a:lnTo>
                  <a:pt x="49851" y="50069"/>
                </a:lnTo>
                <a:lnTo>
                  <a:pt x="49526" y="50232"/>
                </a:lnTo>
                <a:lnTo>
                  <a:pt x="49363" y="50340"/>
                </a:lnTo>
                <a:lnTo>
                  <a:pt x="49200" y="50503"/>
                </a:lnTo>
                <a:lnTo>
                  <a:pt x="49091" y="50666"/>
                </a:lnTo>
                <a:lnTo>
                  <a:pt x="49037" y="50829"/>
                </a:lnTo>
                <a:lnTo>
                  <a:pt x="48928" y="51155"/>
                </a:lnTo>
                <a:lnTo>
                  <a:pt x="48765" y="51426"/>
                </a:lnTo>
                <a:lnTo>
                  <a:pt x="48657" y="51535"/>
                </a:lnTo>
                <a:lnTo>
                  <a:pt x="48494" y="51644"/>
                </a:lnTo>
                <a:lnTo>
                  <a:pt x="48331" y="51698"/>
                </a:lnTo>
                <a:lnTo>
                  <a:pt x="48168" y="51698"/>
                </a:lnTo>
                <a:lnTo>
                  <a:pt x="48005" y="51752"/>
                </a:lnTo>
                <a:lnTo>
                  <a:pt x="47897" y="51806"/>
                </a:lnTo>
                <a:lnTo>
                  <a:pt x="47842" y="51915"/>
                </a:lnTo>
                <a:lnTo>
                  <a:pt x="47734" y="52024"/>
                </a:lnTo>
                <a:lnTo>
                  <a:pt x="47679" y="52132"/>
                </a:lnTo>
                <a:lnTo>
                  <a:pt x="47571" y="52241"/>
                </a:lnTo>
                <a:lnTo>
                  <a:pt x="47462" y="52295"/>
                </a:lnTo>
                <a:lnTo>
                  <a:pt x="47299" y="52350"/>
                </a:lnTo>
                <a:lnTo>
                  <a:pt x="47082" y="52404"/>
                </a:lnTo>
                <a:lnTo>
                  <a:pt x="46865" y="52567"/>
                </a:lnTo>
                <a:lnTo>
                  <a:pt x="46756" y="52784"/>
                </a:lnTo>
                <a:lnTo>
                  <a:pt x="46702" y="53055"/>
                </a:lnTo>
                <a:lnTo>
                  <a:pt x="46702" y="53164"/>
                </a:lnTo>
                <a:lnTo>
                  <a:pt x="47028" y="53164"/>
                </a:lnTo>
                <a:lnTo>
                  <a:pt x="47028" y="53218"/>
                </a:lnTo>
                <a:lnTo>
                  <a:pt x="47028" y="53327"/>
                </a:lnTo>
                <a:lnTo>
                  <a:pt x="47028" y="53381"/>
                </a:lnTo>
                <a:lnTo>
                  <a:pt x="46919" y="53436"/>
                </a:lnTo>
                <a:lnTo>
                  <a:pt x="46648" y="53599"/>
                </a:lnTo>
                <a:lnTo>
                  <a:pt x="46376" y="53761"/>
                </a:lnTo>
                <a:lnTo>
                  <a:pt x="46104" y="53870"/>
                </a:lnTo>
                <a:lnTo>
                  <a:pt x="45779" y="53924"/>
                </a:lnTo>
                <a:lnTo>
                  <a:pt x="45561" y="53924"/>
                </a:lnTo>
                <a:lnTo>
                  <a:pt x="45344" y="54033"/>
                </a:lnTo>
                <a:lnTo>
                  <a:pt x="45181" y="54142"/>
                </a:lnTo>
                <a:lnTo>
                  <a:pt x="44964" y="54304"/>
                </a:lnTo>
                <a:lnTo>
                  <a:pt x="44638" y="54630"/>
                </a:lnTo>
                <a:lnTo>
                  <a:pt x="44312" y="54902"/>
                </a:lnTo>
                <a:lnTo>
                  <a:pt x="43498" y="55391"/>
                </a:lnTo>
                <a:lnTo>
                  <a:pt x="42629" y="55934"/>
                </a:lnTo>
                <a:lnTo>
                  <a:pt x="41814" y="56477"/>
                </a:lnTo>
                <a:lnTo>
                  <a:pt x="41760" y="56531"/>
                </a:lnTo>
                <a:lnTo>
                  <a:pt x="41923" y="56640"/>
                </a:lnTo>
                <a:lnTo>
                  <a:pt x="42140" y="56694"/>
                </a:lnTo>
                <a:lnTo>
                  <a:pt x="42249" y="56694"/>
                </a:lnTo>
                <a:lnTo>
                  <a:pt x="42303" y="56748"/>
                </a:lnTo>
                <a:lnTo>
                  <a:pt x="42357" y="56802"/>
                </a:lnTo>
                <a:lnTo>
                  <a:pt x="42303" y="56857"/>
                </a:lnTo>
                <a:lnTo>
                  <a:pt x="42249" y="56911"/>
                </a:lnTo>
                <a:lnTo>
                  <a:pt x="42140" y="56965"/>
                </a:lnTo>
                <a:lnTo>
                  <a:pt x="41326" y="57128"/>
                </a:lnTo>
                <a:lnTo>
                  <a:pt x="40674" y="57237"/>
                </a:lnTo>
                <a:lnTo>
                  <a:pt x="40077" y="57454"/>
                </a:lnTo>
                <a:lnTo>
                  <a:pt x="39534" y="57726"/>
                </a:lnTo>
                <a:lnTo>
                  <a:pt x="39262" y="57889"/>
                </a:lnTo>
                <a:lnTo>
                  <a:pt x="38991" y="58106"/>
                </a:lnTo>
                <a:lnTo>
                  <a:pt x="38828" y="58269"/>
                </a:lnTo>
                <a:lnTo>
                  <a:pt x="38610" y="58323"/>
                </a:lnTo>
                <a:lnTo>
                  <a:pt x="38230" y="58432"/>
                </a:lnTo>
                <a:lnTo>
                  <a:pt x="36330" y="58866"/>
                </a:lnTo>
                <a:lnTo>
                  <a:pt x="36221" y="58920"/>
                </a:lnTo>
                <a:lnTo>
                  <a:pt x="36167" y="58975"/>
                </a:lnTo>
                <a:lnTo>
                  <a:pt x="36167" y="59029"/>
                </a:lnTo>
                <a:lnTo>
                  <a:pt x="36221" y="59138"/>
                </a:lnTo>
                <a:lnTo>
                  <a:pt x="36221" y="59300"/>
                </a:lnTo>
                <a:lnTo>
                  <a:pt x="36330" y="59572"/>
                </a:lnTo>
                <a:lnTo>
                  <a:pt x="36330" y="59681"/>
                </a:lnTo>
                <a:lnTo>
                  <a:pt x="36221" y="59735"/>
                </a:lnTo>
                <a:lnTo>
                  <a:pt x="35895" y="59844"/>
                </a:lnTo>
                <a:lnTo>
                  <a:pt x="35732" y="59898"/>
                </a:lnTo>
                <a:lnTo>
                  <a:pt x="35352" y="59898"/>
                </a:lnTo>
                <a:lnTo>
                  <a:pt x="35135" y="59789"/>
                </a:lnTo>
                <a:lnTo>
                  <a:pt x="34755" y="59789"/>
                </a:lnTo>
                <a:lnTo>
                  <a:pt x="34646" y="59898"/>
                </a:lnTo>
                <a:lnTo>
                  <a:pt x="34538" y="60006"/>
                </a:lnTo>
                <a:lnTo>
                  <a:pt x="34483" y="60061"/>
                </a:lnTo>
                <a:lnTo>
                  <a:pt x="34538" y="60169"/>
                </a:lnTo>
                <a:lnTo>
                  <a:pt x="34646" y="60278"/>
                </a:lnTo>
                <a:lnTo>
                  <a:pt x="34701" y="60387"/>
                </a:lnTo>
                <a:lnTo>
                  <a:pt x="34646" y="60441"/>
                </a:lnTo>
                <a:lnTo>
                  <a:pt x="34483" y="60549"/>
                </a:lnTo>
                <a:lnTo>
                  <a:pt x="34212" y="60658"/>
                </a:lnTo>
                <a:lnTo>
                  <a:pt x="33777" y="60658"/>
                </a:lnTo>
                <a:lnTo>
                  <a:pt x="33669" y="60604"/>
                </a:lnTo>
                <a:lnTo>
                  <a:pt x="33669" y="60549"/>
                </a:lnTo>
                <a:lnTo>
                  <a:pt x="33614" y="60387"/>
                </a:lnTo>
                <a:lnTo>
                  <a:pt x="33560" y="60332"/>
                </a:lnTo>
                <a:lnTo>
                  <a:pt x="33343" y="60332"/>
                </a:lnTo>
                <a:lnTo>
                  <a:pt x="33017" y="60387"/>
                </a:lnTo>
                <a:lnTo>
                  <a:pt x="32746" y="60441"/>
                </a:lnTo>
                <a:lnTo>
                  <a:pt x="32528" y="60441"/>
                </a:lnTo>
                <a:lnTo>
                  <a:pt x="32420" y="60549"/>
                </a:lnTo>
                <a:lnTo>
                  <a:pt x="32257" y="60658"/>
                </a:lnTo>
                <a:lnTo>
                  <a:pt x="32203" y="60821"/>
                </a:lnTo>
                <a:lnTo>
                  <a:pt x="32094" y="60930"/>
                </a:lnTo>
                <a:lnTo>
                  <a:pt x="32040" y="60984"/>
                </a:lnTo>
                <a:lnTo>
                  <a:pt x="31877" y="61038"/>
                </a:lnTo>
                <a:lnTo>
                  <a:pt x="31714" y="60984"/>
                </a:lnTo>
                <a:lnTo>
                  <a:pt x="31442" y="60930"/>
                </a:lnTo>
                <a:lnTo>
                  <a:pt x="31171" y="60875"/>
                </a:lnTo>
                <a:lnTo>
                  <a:pt x="30899" y="60875"/>
                </a:lnTo>
                <a:lnTo>
                  <a:pt x="30628" y="60930"/>
                </a:lnTo>
                <a:lnTo>
                  <a:pt x="30139" y="61147"/>
                </a:lnTo>
                <a:lnTo>
                  <a:pt x="29650" y="61364"/>
                </a:lnTo>
                <a:lnTo>
                  <a:pt x="29107" y="61690"/>
                </a:lnTo>
                <a:lnTo>
                  <a:pt x="28618" y="61853"/>
                </a:lnTo>
                <a:lnTo>
                  <a:pt x="28021" y="61961"/>
                </a:lnTo>
                <a:lnTo>
                  <a:pt x="27478" y="62070"/>
                </a:lnTo>
                <a:lnTo>
                  <a:pt x="26935" y="62179"/>
                </a:lnTo>
                <a:lnTo>
                  <a:pt x="26718" y="62233"/>
                </a:lnTo>
                <a:lnTo>
                  <a:pt x="26501" y="62233"/>
                </a:lnTo>
                <a:lnTo>
                  <a:pt x="26283" y="62179"/>
                </a:lnTo>
                <a:lnTo>
                  <a:pt x="26120" y="62016"/>
                </a:lnTo>
                <a:lnTo>
                  <a:pt x="26012" y="61961"/>
                </a:lnTo>
                <a:lnTo>
                  <a:pt x="25958" y="61961"/>
                </a:lnTo>
                <a:lnTo>
                  <a:pt x="25197" y="62016"/>
                </a:lnTo>
                <a:lnTo>
                  <a:pt x="24871" y="62124"/>
                </a:lnTo>
                <a:lnTo>
                  <a:pt x="24709" y="62179"/>
                </a:lnTo>
                <a:lnTo>
                  <a:pt x="24546" y="62287"/>
                </a:lnTo>
                <a:lnTo>
                  <a:pt x="24383" y="62342"/>
                </a:lnTo>
                <a:lnTo>
                  <a:pt x="24165" y="62342"/>
                </a:lnTo>
                <a:lnTo>
                  <a:pt x="23785" y="62179"/>
                </a:lnTo>
                <a:lnTo>
                  <a:pt x="23405" y="62070"/>
                </a:lnTo>
                <a:lnTo>
                  <a:pt x="22971" y="62016"/>
                </a:lnTo>
                <a:lnTo>
                  <a:pt x="22319" y="62016"/>
                </a:lnTo>
                <a:lnTo>
                  <a:pt x="22265" y="61907"/>
                </a:lnTo>
                <a:lnTo>
                  <a:pt x="22265" y="61744"/>
                </a:lnTo>
                <a:lnTo>
                  <a:pt x="22265" y="61636"/>
                </a:lnTo>
                <a:lnTo>
                  <a:pt x="22211" y="61473"/>
                </a:lnTo>
                <a:lnTo>
                  <a:pt x="22211" y="61364"/>
                </a:lnTo>
                <a:lnTo>
                  <a:pt x="22265" y="61201"/>
                </a:lnTo>
                <a:lnTo>
                  <a:pt x="22319" y="61201"/>
                </a:lnTo>
                <a:lnTo>
                  <a:pt x="22265" y="61147"/>
                </a:lnTo>
                <a:lnTo>
                  <a:pt x="22211" y="61093"/>
                </a:lnTo>
                <a:lnTo>
                  <a:pt x="21885" y="60930"/>
                </a:lnTo>
                <a:lnTo>
                  <a:pt x="21505" y="60767"/>
                </a:lnTo>
                <a:lnTo>
                  <a:pt x="21233" y="60495"/>
                </a:lnTo>
                <a:lnTo>
                  <a:pt x="20962" y="60169"/>
                </a:lnTo>
                <a:lnTo>
                  <a:pt x="20799" y="59844"/>
                </a:lnTo>
                <a:lnTo>
                  <a:pt x="20744" y="59626"/>
                </a:lnTo>
                <a:lnTo>
                  <a:pt x="20690" y="59572"/>
                </a:lnTo>
                <a:lnTo>
                  <a:pt x="20581" y="59518"/>
                </a:lnTo>
                <a:lnTo>
                  <a:pt x="20527" y="59518"/>
                </a:lnTo>
                <a:lnTo>
                  <a:pt x="20473" y="59626"/>
                </a:lnTo>
                <a:lnTo>
                  <a:pt x="20364" y="59789"/>
                </a:lnTo>
                <a:lnTo>
                  <a:pt x="20147" y="60061"/>
                </a:lnTo>
                <a:lnTo>
                  <a:pt x="20038" y="60115"/>
                </a:lnTo>
                <a:lnTo>
                  <a:pt x="19984" y="60169"/>
                </a:lnTo>
                <a:lnTo>
                  <a:pt x="19875" y="60115"/>
                </a:lnTo>
                <a:lnTo>
                  <a:pt x="19767" y="60115"/>
                </a:lnTo>
                <a:lnTo>
                  <a:pt x="19495" y="59898"/>
                </a:lnTo>
                <a:lnTo>
                  <a:pt x="19224" y="59626"/>
                </a:lnTo>
                <a:lnTo>
                  <a:pt x="19007" y="59300"/>
                </a:lnTo>
                <a:lnTo>
                  <a:pt x="18626" y="58649"/>
                </a:lnTo>
                <a:lnTo>
                  <a:pt x="18192" y="57943"/>
                </a:lnTo>
                <a:lnTo>
                  <a:pt x="17703" y="57291"/>
                </a:lnTo>
                <a:lnTo>
                  <a:pt x="17540" y="57020"/>
                </a:lnTo>
                <a:lnTo>
                  <a:pt x="17377" y="56748"/>
                </a:lnTo>
                <a:lnTo>
                  <a:pt x="17106" y="56259"/>
                </a:lnTo>
                <a:lnTo>
                  <a:pt x="16780" y="55825"/>
                </a:lnTo>
                <a:lnTo>
                  <a:pt x="16400" y="55499"/>
                </a:lnTo>
                <a:lnTo>
                  <a:pt x="15966" y="55228"/>
                </a:lnTo>
                <a:lnTo>
                  <a:pt x="15477" y="55065"/>
                </a:lnTo>
                <a:lnTo>
                  <a:pt x="14934" y="54956"/>
                </a:lnTo>
                <a:lnTo>
                  <a:pt x="14445" y="54902"/>
                </a:lnTo>
                <a:lnTo>
                  <a:pt x="13956" y="54902"/>
                </a:lnTo>
                <a:lnTo>
                  <a:pt x="13793" y="54956"/>
                </a:lnTo>
                <a:lnTo>
                  <a:pt x="13630" y="55010"/>
                </a:lnTo>
                <a:lnTo>
                  <a:pt x="13305" y="55173"/>
                </a:lnTo>
                <a:lnTo>
                  <a:pt x="12110" y="55716"/>
                </a:lnTo>
                <a:lnTo>
                  <a:pt x="11893" y="55825"/>
                </a:lnTo>
                <a:lnTo>
                  <a:pt x="11784" y="55988"/>
                </a:lnTo>
                <a:lnTo>
                  <a:pt x="11675" y="56205"/>
                </a:lnTo>
                <a:lnTo>
                  <a:pt x="11675" y="56422"/>
                </a:lnTo>
                <a:lnTo>
                  <a:pt x="11675" y="56640"/>
                </a:lnTo>
                <a:lnTo>
                  <a:pt x="11567" y="56857"/>
                </a:lnTo>
                <a:lnTo>
                  <a:pt x="11132" y="57400"/>
                </a:lnTo>
                <a:lnTo>
                  <a:pt x="10915" y="57671"/>
                </a:lnTo>
                <a:lnTo>
                  <a:pt x="10807" y="57997"/>
                </a:lnTo>
                <a:lnTo>
                  <a:pt x="10644" y="58486"/>
                </a:lnTo>
                <a:lnTo>
                  <a:pt x="10372" y="58975"/>
                </a:lnTo>
                <a:lnTo>
                  <a:pt x="9883" y="59844"/>
                </a:lnTo>
                <a:lnTo>
                  <a:pt x="9666" y="60441"/>
                </a:lnTo>
                <a:lnTo>
                  <a:pt x="9449" y="61038"/>
                </a:lnTo>
                <a:lnTo>
                  <a:pt x="9286" y="61690"/>
                </a:lnTo>
                <a:lnTo>
                  <a:pt x="9177" y="62342"/>
                </a:lnTo>
                <a:lnTo>
                  <a:pt x="9177" y="62667"/>
                </a:lnTo>
                <a:lnTo>
                  <a:pt x="9177" y="62993"/>
                </a:lnTo>
                <a:lnTo>
                  <a:pt x="9340" y="63591"/>
                </a:lnTo>
                <a:lnTo>
                  <a:pt x="9395" y="64025"/>
                </a:lnTo>
                <a:lnTo>
                  <a:pt x="9449" y="64514"/>
                </a:lnTo>
                <a:lnTo>
                  <a:pt x="9503" y="65437"/>
                </a:lnTo>
                <a:lnTo>
                  <a:pt x="9503" y="65545"/>
                </a:lnTo>
                <a:lnTo>
                  <a:pt x="9449" y="65708"/>
                </a:lnTo>
                <a:lnTo>
                  <a:pt x="9340" y="65763"/>
                </a:lnTo>
                <a:lnTo>
                  <a:pt x="9232" y="65871"/>
                </a:lnTo>
                <a:lnTo>
                  <a:pt x="7494" y="66632"/>
                </a:lnTo>
                <a:lnTo>
                  <a:pt x="7331" y="66632"/>
                </a:lnTo>
                <a:lnTo>
                  <a:pt x="7222" y="66469"/>
                </a:lnTo>
                <a:lnTo>
                  <a:pt x="7114" y="66414"/>
                </a:lnTo>
                <a:lnTo>
                  <a:pt x="7005" y="66414"/>
                </a:lnTo>
                <a:lnTo>
                  <a:pt x="6842" y="66469"/>
                </a:lnTo>
                <a:lnTo>
                  <a:pt x="6734" y="66414"/>
                </a:lnTo>
                <a:lnTo>
                  <a:pt x="6245" y="66143"/>
                </a:lnTo>
                <a:lnTo>
                  <a:pt x="5756" y="66034"/>
                </a:lnTo>
                <a:lnTo>
                  <a:pt x="4779" y="65763"/>
                </a:lnTo>
                <a:lnTo>
                  <a:pt x="4344" y="65600"/>
                </a:lnTo>
                <a:lnTo>
                  <a:pt x="3910" y="65383"/>
                </a:lnTo>
                <a:lnTo>
                  <a:pt x="3150" y="64948"/>
                </a:lnTo>
                <a:lnTo>
                  <a:pt x="3041" y="64840"/>
                </a:lnTo>
                <a:lnTo>
                  <a:pt x="2987" y="64731"/>
                </a:lnTo>
                <a:lnTo>
                  <a:pt x="2878" y="64405"/>
                </a:lnTo>
                <a:lnTo>
                  <a:pt x="2715" y="64188"/>
                </a:lnTo>
                <a:lnTo>
                  <a:pt x="2715" y="64079"/>
                </a:lnTo>
                <a:lnTo>
                  <a:pt x="2770" y="63971"/>
                </a:lnTo>
                <a:lnTo>
                  <a:pt x="2932" y="63862"/>
                </a:lnTo>
                <a:lnTo>
                  <a:pt x="3041" y="63808"/>
                </a:lnTo>
                <a:lnTo>
                  <a:pt x="3150" y="63699"/>
                </a:lnTo>
                <a:lnTo>
                  <a:pt x="3150" y="63591"/>
                </a:lnTo>
                <a:lnTo>
                  <a:pt x="3095" y="63428"/>
                </a:lnTo>
                <a:lnTo>
                  <a:pt x="2932" y="63047"/>
                </a:lnTo>
                <a:lnTo>
                  <a:pt x="2824" y="62667"/>
                </a:lnTo>
                <a:lnTo>
                  <a:pt x="2878" y="62287"/>
                </a:lnTo>
                <a:lnTo>
                  <a:pt x="2987" y="61853"/>
                </a:lnTo>
                <a:lnTo>
                  <a:pt x="3041" y="61744"/>
                </a:lnTo>
                <a:lnTo>
                  <a:pt x="3041" y="61581"/>
                </a:lnTo>
                <a:lnTo>
                  <a:pt x="2987" y="61473"/>
                </a:lnTo>
                <a:lnTo>
                  <a:pt x="2878" y="61364"/>
                </a:lnTo>
                <a:lnTo>
                  <a:pt x="2770" y="61255"/>
                </a:lnTo>
                <a:lnTo>
                  <a:pt x="2715" y="61093"/>
                </a:lnTo>
                <a:lnTo>
                  <a:pt x="2715" y="60930"/>
                </a:lnTo>
                <a:lnTo>
                  <a:pt x="2770" y="60767"/>
                </a:lnTo>
                <a:lnTo>
                  <a:pt x="2932" y="60278"/>
                </a:lnTo>
                <a:lnTo>
                  <a:pt x="2987" y="59789"/>
                </a:lnTo>
                <a:lnTo>
                  <a:pt x="2987" y="59300"/>
                </a:lnTo>
                <a:lnTo>
                  <a:pt x="2878" y="58812"/>
                </a:lnTo>
                <a:lnTo>
                  <a:pt x="2824" y="58595"/>
                </a:lnTo>
                <a:lnTo>
                  <a:pt x="2824" y="58377"/>
                </a:lnTo>
                <a:lnTo>
                  <a:pt x="2932" y="57997"/>
                </a:lnTo>
                <a:lnTo>
                  <a:pt x="3204" y="56748"/>
                </a:lnTo>
                <a:lnTo>
                  <a:pt x="3530" y="55499"/>
                </a:lnTo>
                <a:lnTo>
                  <a:pt x="3638" y="55010"/>
                </a:lnTo>
                <a:lnTo>
                  <a:pt x="3747" y="54793"/>
                </a:lnTo>
                <a:lnTo>
                  <a:pt x="3856" y="54630"/>
                </a:lnTo>
                <a:lnTo>
                  <a:pt x="4019" y="54413"/>
                </a:lnTo>
                <a:lnTo>
                  <a:pt x="4073" y="54250"/>
                </a:lnTo>
                <a:lnTo>
                  <a:pt x="4181" y="53761"/>
                </a:lnTo>
                <a:lnTo>
                  <a:pt x="4344" y="53164"/>
                </a:lnTo>
                <a:lnTo>
                  <a:pt x="4562" y="52621"/>
                </a:lnTo>
                <a:lnTo>
                  <a:pt x="5159" y="51318"/>
                </a:lnTo>
                <a:lnTo>
                  <a:pt x="5756" y="50069"/>
                </a:lnTo>
                <a:lnTo>
                  <a:pt x="6354" y="49146"/>
                </a:lnTo>
                <a:lnTo>
                  <a:pt x="6951" y="48222"/>
                </a:lnTo>
                <a:lnTo>
                  <a:pt x="7114" y="47897"/>
                </a:lnTo>
                <a:lnTo>
                  <a:pt x="7168" y="47462"/>
                </a:lnTo>
                <a:lnTo>
                  <a:pt x="6897" y="47679"/>
                </a:lnTo>
                <a:lnTo>
                  <a:pt x="6679" y="47897"/>
                </a:lnTo>
                <a:lnTo>
                  <a:pt x="6299" y="48440"/>
                </a:lnTo>
                <a:lnTo>
                  <a:pt x="5973" y="48928"/>
                </a:lnTo>
                <a:lnTo>
                  <a:pt x="5811" y="49200"/>
                </a:lnTo>
                <a:lnTo>
                  <a:pt x="5593" y="49417"/>
                </a:lnTo>
                <a:lnTo>
                  <a:pt x="5593" y="49200"/>
                </a:lnTo>
                <a:lnTo>
                  <a:pt x="5648" y="48928"/>
                </a:lnTo>
                <a:lnTo>
                  <a:pt x="5756" y="48657"/>
                </a:lnTo>
                <a:lnTo>
                  <a:pt x="5973" y="48385"/>
                </a:lnTo>
                <a:lnTo>
                  <a:pt x="6462" y="47679"/>
                </a:lnTo>
                <a:lnTo>
                  <a:pt x="6571" y="47462"/>
                </a:lnTo>
                <a:lnTo>
                  <a:pt x="6625" y="47245"/>
                </a:lnTo>
                <a:lnTo>
                  <a:pt x="6571" y="47082"/>
                </a:lnTo>
                <a:lnTo>
                  <a:pt x="6462" y="46865"/>
                </a:lnTo>
                <a:lnTo>
                  <a:pt x="6408" y="46756"/>
                </a:lnTo>
                <a:lnTo>
                  <a:pt x="6462" y="46702"/>
                </a:lnTo>
                <a:lnTo>
                  <a:pt x="6788" y="46430"/>
                </a:lnTo>
                <a:lnTo>
                  <a:pt x="7114" y="46159"/>
                </a:lnTo>
                <a:lnTo>
                  <a:pt x="7277" y="46050"/>
                </a:lnTo>
                <a:lnTo>
                  <a:pt x="7494" y="46050"/>
                </a:lnTo>
                <a:lnTo>
                  <a:pt x="7657" y="46159"/>
                </a:lnTo>
                <a:lnTo>
                  <a:pt x="7820" y="46267"/>
                </a:lnTo>
                <a:lnTo>
                  <a:pt x="7874" y="46322"/>
                </a:lnTo>
                <a:lnTo>
                  <a:pt x="8037" y="46322"/>
                </a:lnTo>
                <a:lnTo>
                  <a:pt x="8146" y="46213"/>
                </a:lnTo>
                <a:lnTo>
                  <a:pt x="9286" y="44964"/>
                </a:lnTo>
                <a:lnTo>
                  <a:pt x="9395" y="44910"/>
                </a:lnTo>
                <a:lnTo>
                  <a:pt x="9395" y="44856"/>
                </a:lnTo>
                <a:lnTo>
                  <a:pt x="9340" y="44801"/>
                </a:lnTo>
                <a:lnTo>
                  <a:pt x="9286" y="44747"/>
                </a:lnTo>
                <a:lnTo>
                  <a:pt x="9232" y="44747"/>
                </a:lnTo>
                <a:lnTo>
                  <a:pt x="9123" y="44801"/>
                </a:lnTo>
                <a:lnTo>
                  <a:pt x="8526" y="45399"/>
                </a:lnTo>
                <a:lnTo>
                  <a:pt x="8417" y="45507"/>
                </a:lnTo>
                <a:lnTo>
                  <a:pt x="8309" y="45616"/>
                </a:lnTo>
                <a:lnTo>
                  <a:pt x="8363" y="45344"/>
                </a:lnTo>
                <a:lnTo>
                  <a:pt x="8526" y="45073"/>
                </a:lnTo>
                <a:lnTo>
                  <a:pt x="8634" y="44856"/>
                </a:lnTo>
                <a:lnTo>
                  <a:pt x="8852" y="44638"/>
                </a:lnTo>
                <a:lnTo>
                  <a:pt x="9449" y="44312"/>
                </a:lnTo>
                <a:lnTo>
                  <a:pt x="9558" y="44258"/>
                </a:lnTo>
                <a:lnTo>
                  <a:pt x="9612" y="44258"/>
                </a:lnTo>
                <a:lnTo>
                  <a:pt x="9666" y="44312"/>
                </a:lnTo>
                <a:lnTo>
                  <a:pt x="9720" y="44421"/>
                </a:lnTo>
                <a:lnTo>
                  <a:pt x="9775" y="44475"/>
                </a:lnTo>
                <a:lnTo>
                  <a:pt x="9938" y="44367"/>
                </a:lnTo>
                <a:lnTo>
                  <a:pt x="11187" y="43878"/>
                </a:lnTo>
                <a:lnTo>
                  <a:pt x="12653" y="43389"/>
                </a:lnTo>
                <a:lnTo>
                  <a:pt x="13033" y="43281"/>
                </a:lnTo>
                <a:lnTo>
                  <a:pt x="13359" y="43281"/>
                </a:lnTo>
                <a:lnTo>
                  <a:pt x="13685" y="43335"/>
                </a:lnTo>
                <a:lnTo>
                  <a:pt x="14011" y="43444"/>
                </a:lnTo>
                <a:lnTo>
                  <a:pt x="14228" y="43498"/>
                </a:lnTo>
                <a:lnTo>
                  <a:pt x="14717" y="43498"/>
                </a:lnTo>
                <a:lnTo>
                  <a:pt x="14988" y="43552"/>
                </a:lnTo>
                <a:lnTo>
                  <a:pt x="15260" y="43607"/>
                </a:lnTo>
                <a:lnTo>
                  <a:pt x="15531" y="43715"/>
                </a:lnTo>
                <a:lnTo>
                  <a:pt x="15748" y="43824"/>
                </a:lnTo>
                <a:lnTo>
                  <a:pt x="16020" y="43878"/>
                </a:lnTo>
                <a:lnTo>
                  <a:pt x="16509" y="43878"/>
                </a:lnTo>
                <a:lnTo>
                  <a:pt x="16726" y="43824"/>
                </a:lnTo>
                <a:lnTo>
                  <a:pt x="16997" y="43715"/>
                </a:lnTo>
                <a:lnTo>
                  <a:pt x="17215" y="43607"/>
                </a:lnTo>
                <a:lnTo>
                  <a:pt x="17377" y="43444"/>
                </a:lnTo>
                <a:lnTo>
                  <a:pt x="17486" y="43389"/>
                </a:lnTo>
                <a:lnTo>
                  <a:pt x="17540" y="43389"/>
                </a:lnTo>
                <a:lnTo>
                  <a:pt x="17649" y="43444"/>
                </a:lnTo>
                <a:lnTo>
                  <a:pt x="18029" y="43824"/>
                </a:lnTo>
                <a:lnTo>
                  <a:pt x="18192" y="43987"/>
                </a:lnTo>
                <a:lnTo>
                  <a:pt x="18409" y="44041"/>
                </a:lnTo>
                <a:lnTo>
                  <a:pt x="18789" y="44041"/>
                </a:lnTo>
                <a:lnTo>
                  <a:pt x="19332" y="43878"/>
                </a:lnTo>
                <a:lnTo>
                  <a:pt x="19713" y="43769"/>
                </a:lnTo>
                <a:lnTo>
                  <a:pt x="20038" y="43769"/>
                </a:lnTo>
                <a:lnTo>
                  <a:pt x="20147" y="43824"/>
                </a:lnTo>
                <a:lnTo>
                  <a:pt x="20256" y="43769"/>
                </a:lnTo>
                <a:lnTo>
                  <a:pt x="20310" y="43715"/>
                </a:lnTo>
                <a:lnTo>
                  <a:pt x="20364" y="43661"/>
                </a:lnTo>
                <a:lnTo>
                  <a:pt x="20473" y="43498"/>
                </a:lnTo>
                <a:lnTo>
                  <a:pt x="20581" y="43444"/>
                </a:lnTo>
                <a:lnTo>
                  <a:pt x="20690" y="43389"/>
                </a:lnTo>
                <a:lnTo>
                  <a:pt x="21179" y="43389"/>
                </a:lnTo>
                <a:lnTo>
                  <a:pt x="21450" y="43281"/>
                </a:lnTo>
                <a:lnTo>
                  <a:pt x="21722" y="43063"/>
                </a:lnTo>
                <a:lnTo>
                  <a:pt x="21885" y="42792"/>
                </a:lnTo>
                <a:lnTo>
                  <a:pt x="21993" y="42629"/>
                </a:lnTo>
                <a:lnTo>
                  <a:pt x="22156" y="42520"/>
                </a:lnTo>
                <a:lnTo>
                  <a:pt x="22428" y="42303"/>
                </a:lnTo>
                <a:lnTo>
                  <a:pt x="22482" y="42140"/>
                </a:lnTo>
                <a:lnTo>
                  <a:pt x="22536" y="41977"/>
                </a:lnTo>
                <a:lnTo>
                  <a:pt x="22536" y="41869"/>
                </a:lnTo>
                <a:lnTo>
                  <a:pt x="22645" y="41869"/>
                </a:lnTo>
                <a:lnTo>
                  <a:pt x="22862" y="41760"/>
                </a:lnTo>
                <a:lnTo>
                  <a:pt x="23079" y="41652"/>
                </a:lnTo>
                <a:lnTo>
                  <a:pt x="23460" y="41326"/>
                </a:lnTo>
                <a:lnTo>
                  <a:pt x="23731" y="41000"/>
                </a:lnTo>
                <a:lnTo>
                  <a:pt x="24057" y="40783"/>
                </a:lnTo>
                <a:lnTo>
                  <a:pt x="24383" y="40565"/>
                </a:lnTo>
                <a:lnTo>
                  <a:pt x="24763" y="40457"/>
                </a:lnTo>
                <a:lnTo>
                  <a:pt x="25034" y="40348"/>
                </a:lnTo>
                <a:lnTo>
                  <a:pt x="25306" y="40240"/>
                </a:lnTo>
                <a:lnTo>
                  <a:pt x="25740" y="39805"/>
                </a:lnTo>
                <a:lnTo>
                  <a:pt x="25903" y="39588"/>
                </a:lnTo>
                <a:lnTo>
                  <a:pt x="26012" y="39371"/>
                </a:lnTo>
                <a:lnTo>
                  <a:pt x="26012" y="39099"/>
                </a:lnTo>
                <a:lnTo>
                  <a:pt x="25958" y="38828"/>
                </a:lnTo>
                <a:lnTo>
                  <a:pt x="25958" y="38719"/>
                </a:lnTo>
                <a:lnTo>
                  <a:pt x="26012" y="38610"/>
                </a:lnTo>
                <a:lnTo>
                  <a:pt x="26066" y="38556"/>
                </a:lnTo>
                <a:lnTo>
                  <a:pt x="26175" y="38556"/>
                </a:lnTo>
                <a:lnTo>
                  <a:pt x="27098" y="38339"/>
                </a:lnTo>
                <a:lnTo>
                  <a:pt x="27207" y="38285"/>
                </a:lnTo>
                <a:lnTo>
                  <a:pt x="27152" y="38176"/>
                </a:lnTo>
                <a:lnTo>
                  <a:pt x="26663" y="37742"/>
                </a:lnTo>
                <a:lnTo>
                  <a:pt x="26555" y="37579"/>
                </a:lnTo>
                <a:lnTo>
                  <a:pt x="26555" y="37524"/>
                </a:lnTo>
                <a:lnTo>
                  <a:pt x="26609" y="37470"/>
                </a:lnTo>
                <a:lnTo>
                  <a:pt x="26663" y="37361"/>
                </a:lnTo>
                <a:lnTo>
                  <a:pt x="26772" y="37361"/>
                </a:lnTo>
                <a:lnTo>
                  <a:pt x="26881" y="37416"/>
                </a:lnTo>
                <a:lnTo>
                  <a:pt x="27315" y="37579"/>
                </a:lnTo>
                <a:lnTo>
                  <a:pt x="27641" y="37579"/>
                </a:lnTo>
                <a:lnTo>
                  <a:pt x="27804" y="37524"/>
                </a:lnTo>
                <a:lnTo>
                  <a:pt x="27967" y="37416"/>
                </a:lnTo>
                <a:lnTo>
                  <a:pt x="28238" y="37144"/>
                </a:lnTo>
                <a:lnTo>
                  <a:pt x="28293" y="37036"/>
                </a:lnTo>
                <a:lnTo>
                  <a:pt x="28293" y="36927"/>
                </a:lnTo>
                <a:lnTo>
                  <a:pt x="28184" y="36764"/>
                </a:lnTo>
                <a:lnTo>
                  <a:pt x="28130" y="36656"/>
                </a:lnTo>
                <a:lnTo>
                  <a:pt x="28130" y="36547"/>
                </a:lnTo>
                <a:lnTo>
                  <a:pt x="28184" y="36493"/>
                </a:lnTo>
                <a:lnTo>
                  <a:pt x="28293" y="36438"/>
                </a:lnTo>
                <a:lnTo>
                  <a:pt x="28781" y="36275"/>
                </a:lnTo>
                <a:lnTo>
                  <a:pt x="28999" y="36112"/>
                </a:lnTo>
                <a:lnTo>
                  <a:pt x="29216" y="35950"/>
                </a:lnTo>
                <a:lnTo>
                  <a:pt x="29379" y="35732"/>
                </a:lnTo>
                <a:lnTo>
                  <a:pt x="29487" y="35515"/>
                </a:lnTo>
                <a:lnTo>
                  <a:pt x="29596" y="35298"/>
                </a:lnTo>
                <a:lnTo>
                  <a:pt x="29596" y="35026"/>
                </a:lnTo>
                <a:lnTo>
                  <a:pt x="29596" y="34863"/>
                </a:lnTo>
                <a:lnTo>
                  <a:pt x="29650" y="34809"/>
                </a:lnTo>
                <a:lnTo>
                  <a:pt x="29759" y="34809"/>
                </a:lnTo>
                <a:lnTo>
                  <a:pt x="29867" y="34863"/>
                </a:lnTo>
                <a:lnTo>
                  <a:pt x="30030" y="34918"/>
                </a:lnTo>
                <a:lnTo>
                  <a:pt x="30139" y="34918"/>
                </a:lnTo>
                <a:lnTo>
                  <a:pt x="30139" y="34863"/>
                </a:lnTo>
                <a:lnTo>
                  <a:pt x="30193" y="34701"/>
                </a:lnTo>
                <a:lnTo>
                  <a:pt x="30193" y="34592"/>
                </a:lnTo>
                <a:lnTo>
                  <a:pt x="30248" y="34538"/>
                </a:lnTo>
                <a:lnTo>
                  <a:pt x="30465" y="34483"/>
                </a:lnTo>
                <a:lnTo>
                  <a:pt x="30845" y="34429"/>
                </a:lnTo>
                <a:lnTo>
                  <a:pt x="31225" y="34375"/>
                </a:lnTo>
                <a:lnTo>
                  <a:pt x="31551" y="34212"/>
                </a:lnTo>
                <a:lnTo>
                  <a:pt x="31714" y="34103"/>
                </a:lnTo>
                <a:lnTo>
                  <a:pt x="31822" y="33940"/>
                </a:lnTo>
                <a:lnTo>
                  <a:pt x="31985" y="33723"/>
                </a:lnTo>
                <a:lnTo>
                  <a:pt x="31985" y="33614"/>
                </a:lnTo>
                <a:lnTo>
                  <a:pt x="31931" y="33452"/>
                </a:lnTo>
                <a:lnTo>
                  <a:pt x="31931" y="33397"/>
                </a:lnTo>
                <a:lnTo>
                  <a:pt x="31931" y="33343"/>
                </a:lnTo>
                <a:lnTo>
                  <a:pt x="32040" y="33234"/>
                </a:lnTo>
                <a:lnTo>
                  <a:pt x="32963" y="32637"/>
                </a:lnTo>
                <a:lnTo>
                  <a:pt x="33017" y="32583"/>
                </a:lnTo>
                <a:lnTo>
                  <a:pt x="33071" y="32474"/>
                </a:lnTo>
                <a:lnTo>
                  <a:pt x="33071" y="32420"/>
                </a:lnTo>
                <a:lnTo>
                  <a:pt x="33071" y="32311"/>
                </a:lnTo>
                <a:lnTo>
                  <a:pt x="33017" y="32203"/>
                </a:lnTo>
                <a:lnTo>
                  <a:pt x="32746" y="32203"/>
                </a:lnTo>
                <a:lnTo>
                  <a:pt x="32365" y="32365"/>
                </a:lnTo>
                <a:lnTo>
                  <a:pt x="32311" y="32420"/>
                </a:lnTo>
                <a:lnTo>
                  <a:pt x="32203" y="32365"/>
                </a:lnTo>
                <a:lnTo>
                  <a:pt x="32203" y="32257"/>
                </a:lnTo>
                <a:lnTo>
                  <a:pt x="32257" y="32203"/>
                </a:lnTo>
                <a:lnTo>
                  <a:pt x="32528" y="31931"/>
                </a:lnTo>
                <a:lnTo>
                  <a:pt x="32800" y="31714"/>
                </a:lnTo>
                <a:lnTo>
                  <a:pt x="33071" y="31497"/>
                </a:lnTo>
                <a:lnTo>
                  <a:pt x="33289" y="31442"/>
                </a:lnTo>
                <a:lnTo>
                  <a:pt x="33560" y="31442"/>
                </a:lnTo>
                <a:lnTo>
                  <a:pt x="33614" y="31388"/>
                </a:lnTo>
                <a:lnTo>
                  <a:pt x="33723" y="31279"/>
                </a:lnTo>
                <a:lnTo>
                  <a:pt x="34049" y="30736"/>
                </a:lnTo>
                <a:lnTo>
                  <a:pt x="34157" y="30465"/>
                </a:lnTo>
                <a:lnTo>
                  <a:pt x="34212" y="30248"/>
                </a:lnTo>
                <a:lnTo>
                  <a:pt x="34266" y="29976"/>
                </a:lnTo>
                <a:lnTo>
                  <a:pt x="34212" y="29705"/>
                </a:lnTo>
                <a:lnTo>
                  <a:pt x="34212" y="29596"/>
                </a:lnTo>
                <a:lnTo>
                  <a:pt x="34212" y="29542"/>
                </a:lnTo>
                <a:lnTo>
                  <a:pt x="34375" y="29542"/>
                </a:lnTo>
                <a:lnTo>
                  <a:pt x="34863" y="29596"/>
                </a:lnTo>
                <a:lnTo>
                  <a:pt x="35026" y="29596"/>
                </a:lnTo>
                <a:lnTo>
                  <a:pt x="35081" y="29542"/>
                </a:lnTo>
                <a:lnTo>
                  <a:pt x="35081" y="29487"/>
                </a:lnTo>
                <a:lnTo>
                  <a:pt x="35135" y="29270"/>
                </a:lnTo>
                <a:lnTo>
                  <a:pt x="35081" y="29216"/>
                </a:lnTo>
                <a:lnTo>
                  <a:pt x="35026" y="29107"/>
                </a:lnTo>
                <a:lnTo>
                  <a:pt x="34918" y="29053"/>
                </a:lnTo>
                <a:lnTo>
                  <a:pt x="34755" y="29053"/>
                </a:lnTo>
                <a:lnTo>
                  <a:pt x="34701" y="28999"/>
                </a:lnTo>
                <a:lnTo>
                  <a:pt x="34701" y="28944"/>
                </a:lnTo>
                <a:lnTo>
                  <a:pt x="34701" y="28836"/>
                </a:lnTo>
                <a:lnTo>
                  <a:pt x="34755" y="28781"/>
                </a:lnTo>
                <a:lnTo>
                  <a:pt x="34863" y="28727"/>
                </a:lnTo>
                <a:lnTo>
                  <a:pt x="35515" y="28727"/>
                </a:lnTo>
                <a:lnTo>
                  <a:pt x="35624" y="28673"/>
                </a:lnTo>
                <a:lnTo>
                  <a:pt x="35624" y="28618"/>
                </a:lnTo>
                <a:lnTo>
                  <a:pt x="35624" y="28564"/>
                </a:lnTo>
                <a:lnTo>
                  <a:pt x="35569" y="28456"/>
                </a:lnTo>
                <a:lnTo>
                  <a:pt x="35461" y="28347"/>
                </a:lnTo>
                <a:lnTo>
                  <a:pt x="35461" y="28238"/>
                </a:lnTo>
                <a:lnTo>
                  <a:pt x="35515" y="28130"/>
                </a:lnTo>
                <a:lnTo>
                  <a:pt x="35624" y="28021"/>
                </a:lnTo>
                <a:lnTo>
                  <a:pt x="36167" y="27532"/>
                </a:lnTo>
                <a:lnTo>
                  <a:pt x="36384" y="27315"/>
                </a:lnTo>
                <a:lnTo>
                  <a:pt x="36601" y="27044"/>
                </a:lnTo>
                <a:lnTo>
                  <a:pt x="36981" y="26501"/>
                </a:lnTo>
                <a:lnTo>
                  <a:pt x="37144" y="26175"/>
                </a:lnTo>
                <a:lnTo>
                  <a:pt x="37361" y="25903"/>
                </a:lnTo>
                <a:lnTo>
                  <a:pt x="37579" y="25632"/>
                </a:lnTo>
                <a:lnTo>
                  <a:pt x="37905" y="25415"/>
                </a:lnTo>
                <a:lnTo>
                  <a:pt x="37959" y="25306"/>
                </a:lnTo>
                <a:lnTo>
                  <a:pt x="37905" y="25197"/>
                </a:lnTo>
                <a:lnTo>
                  <a:pt x="37579" y="24709"/>
                </a:lnTo>
                <a:lnTo>
                  <a:pt x="37524" y="24654"/>
                </a:lnTo>
                <a:lnTo>
                  <a:pt x="37524" y="24600"/>
                </a:lnTo>
                <a:lnTo>
                  <a:pt x="37579" y="24491"/>
                </a:lnTo>
                <a:lnTo>
                  <a:pt x="37850" y="24437"/>
                </a:lnTo>
                <a:lnTo>
                  <a:pt x="38176" y="24383"/>
                </a:lnTo>
                <a:lnTo>
                  <a:pt x="38339" y="24328"/>
                </a:lnTo>
                <a:lnTo>
                  <a:pt x="38448" y="24274"/>
                </a:lnTo>
                <a:lnTo>
                  <a:pt x="38556" y="24111"/>
                </a:lnTo>
                <a:lnTo>
                  <a:pt x="38556" y="23948"/>
                </a:lnTo>
                <a:lnTo>
                  <a:pt x="38610" y="23785"/>
                </a:lnTo>
                <a:lnTo>
                  <a:pt x="38719" y="23677"/>
                </a:lnTo>
                <a:lnTo>
                  <a:pt x="38828" y="23514"/>
                </a:lnTo>
                <a:lnTo>
                  <a:pt x="38882" y="23351"/>
                </a:lnTo>
                <a:lnTo>
                  <a:pt x="38936" y="23188"/>
                </a:lnTo>
                <a:lnTo>
                  <a:pt x="38882" y="23025"/>
                </a:lnTo>
                <a:lnTo>
                  <a:pt x="38882" y="22862"/>
                </a:lnTo>
                <a:lnTo>
                  <a:pt x="38936" y="22699"/>
                </a:lnTo>
                <a:lnTo>
                  <a:pt x="38991" y="22536"/>
                </a:lnTo>
                <a:lnTo>
                  <a:pt x="39099" y="22428"/>
                </a:lnTo>
                <a:lnTo>
                  <a:pt x="39859" y="21668"/>
                </a:lnTo>
                <a:lnTo>
                  <a:pt x="39968" y="21613"/>
                </a:lnTo>
                <a:lnTo>
                  <a:pt x="40131" y="21559"/>
                </a:lnTo>
                <a:lnTo>
                  <a:pt x="40403" y="21559"/>
                </a:lnTo>
                <a:lnTo>
                  <a:pt x="40565" y="21613"/>
                </a:lnTo>
                <a:lnTo>
                  <a:pt x="40728" y="21668"/>
                </a:lnTo>
                <a:lnTo>
                  <a:pt x="41054" y="21613"/>
                </a:lnTo>
                <a:lnTo>
                  <a:pt x="41489" y="21559"/>
                </a:lnTo>
                <a:lnTo>
                  <a:pt x="41706" y="21559"/>
                </a:lnTo>
                <a:lnTo>
                  <a:pt x="41923" y="21613"/>
                </a:lnTo>
                <a:lnTo>
                  <a:pt x="42195" y="21668"/>
                </a:lnTo>
                <a:lnTo>
                  <a:pt x="42466" y="21613"/>
                </a:lnTo>
                <a:lnTo>
                  <a:pt x="42683" y="21450"/>
                </a:lnTo>
                <a:lnTo>
                  <a:pt x="42901" y="21287"/>
                </a:lnTo>
                <a:lnTo>
                  <a:pt x="42901" y="21179"/>
                </a:lnTo>
                <a:lnTo>
                  <a:pt x="42792" y="21124"/>
                </a:lnTo>
                <a:lnTo>
                  <a:pt x="40728" y="20636"/>
                </a:lnTo>
                <a:lnTo>
                  <a:pt x="40022" y="20473"/>
                </a:lnTo>
                <a:lnTo>
                  <a:pt x="39914" y="20419"/>
                </a:lnTo>
                <a:lnTo>
                  <a:pt x="39805" y="20364"/>
                </a:lnTo>
                <a:lnTo>
                  <a:pt x="39805" y="20310"/>
                </a:lnTo>
                <a:lnTo>
                  <a:pt x="39859" y="20201"/>
                </a:lnTo>
                <a:lnTo>
                  <a:pt x="39914" y="20038"/>
                </a:lnTo>
                <a:lnTo>
                  <a:pt x="39914" y="19875"/>
                </a:lnTo>
                <a:lnTo>
                  <a:pt x="39859" y="19767"/>
                </a:lnTo>
                <a:lnTo>
                  <a:pt x="39697" y="19658"/>
                </a:lnTo>
                <a:lnTo>
                  <a:pt x="39479" y="19441"/>
                </a:lnTo>
                <a:lnTo>
                  <a:pt x="39316" y="19224"/>
                </a:lnTo>
                <a:lnTo>
                  <a:pt x="39154" y="19007"/>
                </a:lnTo>
                <a:lnTo>
                  <a:pt x="39099" y="18735"/>
                </a:lnTo>
                <a:lnTo>
                  <a:pt x="38828" y="18029"/>
                </a:lnTo>
                <a:lnTo>
                  <a:pt x="38556" y="17377"/>
                </a:lnTo>
                <a:lnTo>
                  <a:pt x="38013" y="16020"/>
                </a:lnTo>
                <a:lnTo>
                  <a:pt x="37633" y="15042"/>
                </a:lnTo>
                <a:lnTo>
                  <a:pt x="37361" y="14065"/>
                </a:lnTo>
                <a:lnTo>
                  <a:pt x="37144" y="13033"/>
                </a:lnTo>
                <a:lnTo>
                  <a:pt x="36981" y="11947"/>
                </a:lnTo>
                <a:lnTo>
                  <a:pt x="36927" y="10752"/>
                </a:lnTo>
                <a:lnTo>
                  <a:pt x="36927" y="9558"/>
                </a:lnTo>
                <a:lnTo>
                  <a:pt x="37036" y="7168"/>
                </a:lnTo>
                <a:lnTo>
                  <a:pt x="37144" y="4833"/>
                </a:lnTo>
                <a:lnTo>
                  <a:pt x="37199" y="4507"/>
                </a:lnTo>
                <a:lnTo>
                  <a:pt x="37199" y="4399"/>
                </a:lnTo>
                <a:lnTo>
                  <a:pt x="37253" y="4290"/>
                </a:lnTo>
                <a:lnTo>
                  <a:pt x="37361" y="4290"/>
                </a:lnTo>
                <a:lnTo>
                  <a:pt x="37470" y="4236"/>
                </a:lnTo>
                <a:lnTo>
                  <a:pt x="37796" y="4236"/>
                </a:lnTo>
                <a:lnTo>
                  <a:pt x="39316" y="4181"/>
                </a:lnTo>
                <a:lnTo>
                  <a:pt x="40022" y="4127"/>
                </a:lnTo>
                <a:lnTo>
                  <a:pt x="40783" y="4019"/>
                </a:lnTo>
                <a:lnTo>
                  <a:pt x="41271" y="3910"/>
                </a:lnTo>
                <a:lnTo>
                  <a:pt x="41706" y="3747"/>
                </a:lnTo>
                <a:lnTo>
                  <a:pt x="42140" y="3584"/>
                </a:lnTo>
                <a:lnTo>
                  <a:pt x="42520" y="3367"/>
                </a:lnTo>
                <a:lnTo>
                  <a:pt x="42629" y="3313"/>
                </a:lnTo>
                <a:close/>
                <a:moveTo>
                  <a:pt x="9503" y="66143"/>
                </a:moveTo>
                <a:lnTo>
                  <a:pt x="9558" y="66197"/>
                </a:lnTo>
                <a:lnTo>
                  <a:pt x="9558" y="66251"/>
                </a:lnTo>
                <a:lnTo>
                  <a:pt x="9558" y="66306"/>
                </a:lnTo>
                <a:lnTo>
                  <a:pt x="9449" y="66414"/>
                </a:lnTo>
                <a:lnTo>
                  <a:pt x="9069" y="66686"/>
                </a:lnTo>
                <a:lnTo>
                  <a:pt x="8634" y="66849"/>
                </a:lnTo>
                <a:lnTo>
                  <a:pt x="8309" y="67012"/>
                </a:lnTo>
                <a:lnTo>
                  <a:pt x="8037" y="67175"/>
                </a:lnTo>
                <a:lnTo>
                  <a:pt x="7928" y="67229"/>
                </a:lnTo>
                <a:lnTo>
                  <a:pt x="7874" y="67229"/>
                </a:lnTo>
                <a:lnTo>
                  <a:pt x="7820" y="67175"/>
                </a:lnTo>
                <a:lnTo>
                  <a:pt x="7766" y="67120"/>
                </a:lnTo>
                <a:lnTo>
                  <a:pt x="7766" y="66957"/>
                </a:lnTo>
                <a:lnTo>
                  <a:pt x="7766" y="66849"/>
                </a:lnTo>
                <a:lnTo>
                  <a:pt x="7820" y="66740"/>
                </a:lnTo>
                <a:lnTo>
                  <a:pt x="7928" y="66686"/>
                </a:lnTo>
                <a:lnTo>
                  <a:pt x="8037" y="66632"/>
                </a:lnTo>
                <a:lnTo>
                  <a:pt x="9286" y="66143"/>
                </a:lnTo>
                <a:close/>
                <a:moveTo>
                  <a:pt x="43444" y="0"/>
                </a:moveTo>
                <a:lnTo>
                  <a:pt x="43389" y="109"/>
                </a:lnTo>
                <a:lnTo>
                  <a:pt x="43335" y="217"/>
                </a:lnTo>
                <a:lnTo>
                  <a:pt x="43226" y="543"/>
                </a:lnTo>
                <a:lnTo>
                  <a:pt x="43118" y="706"/>
                </a:lnTo>
                <a:lnTo>
                  <a:pt x="43009" y="869"/>
                </a:lnTo>
                <a:lnTo>
                  <a:pt x="42575" y="1140"/>
                </a:lnTo>
                <a:lnTo>
                  <a:pt x="42140" y="1412"/>
                </a:lnTo>
                <a:lnTo>
                  <a:pt x="41706" y="1629"/>
                </a:lnTo>
                <a:lnTo>
                  <a:pt x="41217" y="1846"/>
                </a:lnTo>
                <a:lnTo>
                  <a:pt x="40511" y="2009"/>
                </a:lnTo>
                <a:lnTo>
                  <a:pt x="39751" y="2227"/>
                </a:lnTo>
                <a:lnTo>
                  <a:pt x="38285" y="2498"/>
                </a:lnTo>
                <a:lnTo>
                  <a:pt x="37959" y="2552"/>
                </a:lnTo>
                <a:lnTo>
                  <a:pt x="37633" y="2607"/>
                </a:lnTo>
                <a:lnTo>
                  <a:pt x="37307" y="2552"/>
                </a:lnTo>
                <a:lnTo>
                  <a:pt x="36981" y="2498"/>
                </a:lnTo>
                <a:lnTo>
                  <a:pt x="36656" y="2444"/>
                </a:lnTo>
                <a:lnTo>
                  <a:pt x="36384" y="2281"/>
                </a:lnTo>
                <a:lnTo>
                  <a:pt x="36112" y="2064"/>
                </a:lnTo>
                <a:lnTo>
                  <a:pt x="35841" y="1846"/>
                </a:lnTo>
                <a:lnTo>
                  <a:pt x="35732" y="1738"/>
                </a:lnTo>
                <a:lnTo>
                  <a:pt x="35569" y="1683"/>
                </a:lnTo>
                <a:lnTo>
                  <a:pt x="35407" y="1629"/>
                </a:lnTo>
                <a:lnTo>
                  <a:pt x="34972" y="1629"/>
                </a:lnTo>
                <a:lnTo>
                  <a:pt x="34809" y="1738"/>
                </a:lnTo>
                <a:lnTo>
                  <a:pt x="34755" y="1955"/>
                </a:lnTo>
                <a:lnTo>
                  <a:pt x="34809" y="2172"/>
                </a:lnTo>
                <a:lnTo>
                  <a:pt x="34918" y="2498"/>
                </a:lnTo>
                <a:lnTo>
                  <a:pt x="34972" y="2715"/>
                </a:lnTo>
                <a:lnTo>
                  <a:pt x="34918" y="2824"/>
                </a:lnTo>
                <a:lnTo>
                  <a:pt x="34809" y="3041"/>
                </a:lnTo>
                <a:lnTo>
                  <a:pt x="34809" y="3258"/>
                </a:lnTo>
                <a:lnTo>
                  <a:pt x="34863" y="3476"/>
                </a:lnTo>
                <a:lnTo>
                  <a:pt x="34918" y="3693"/>
                </a:lnTo>
                <a:lnTo>
                  <a:pt x="34972" y="3801"/>
                </a:lnTo>
                <a:lnTo>
                  <a:pt x="34918" y="3910"/>
                </a:lnTo>
                <a:lnTo>
                  <a:pt x="34863" y="3964"/>
                </a:lnTo>
                <a:lnTo>
                  <a:pt x="34755" y="4019"/>
                </a:lnTo>
                <a:lnTo>
                  <a:pt x="34646" y="4073"/>
                </a:lnTo>
                <a:lnTo>
                  <a:pt x="34538" y="4181"/>
                </a:lnTo>
                <a:lnTo>
                  <a:pt x="34538" y="4290"/>
                </a:lnTo>
                <a:lnTo>
                  <a:pt x="34646" y="4453"/>
                </a:lnTo>
                <a:lnTo>
                  <a:pt x="34755" y="4562"/>
                </a:lnTo>
                <a:lnTo>
                  <a:pt x="34755" y="4725"/>
                </a:lnTo>
                <a:lnTo>
                  <a:pt x="34701" y="4833"/>
                </a:lnTo>
                <a:lnTo>
                  <a:pt x="34592" y="4942"/>
                </a:lnTo>
                <a:lnTo>
                  <a:pt x="34429" y="5159"/>
                </a:lnTo>
                <a:lnTo>
                  <a:pt x="34320" y="5322"/>
                </a:lnTo>
                <a:lnTo>
                  <a:pt x="34375" y="5539"/>
                </a:lnTo>
                <a:lnTo>
                  <a:pt x="34538" y="5756"/>
                </a:lnTo>
                <a:lnTo>
                  <a:pt x="34592" y="5865"/>
                </a:lnTo>
                <a:lnTo>
                  <a:pt x="34646" y="6028"/>
                </a:lnTo>
                <a:lnTo>
                  <a:pt x="34592" y="6245"/>
                </a:lnTo>
                <a:lnTo>
                  <a:pt x="34483" y="6734"/>
                </a:lnTo>
                <a:lnTo>
                  <a:pt x="34429" y="7223"/>
                </a:lnTo>
                <a:lnTo>
                  <a:pt x="34429" y="7711"/>
                </a:lnTo>
                <a:lnTo>
                  <a:pt x="34320" y="8146"/>
                </a:lnTo>
                <a:lnTo>
                  <a:pt x="34320" y="8309"/>
                </a:lnTo>
                <a:lnTo>
                  <a:pt x="34375" y="8472"/>
                </a:lnTo>
                <a:lnTo>
                  <a:pt x="34483" y="8743"/>
                </a:lnTo>
                <a:lnTo>
                  <a:pt x="34592" y="9069"/>
                </a:lnTo>
                <a:lnTo>
                  <a:pt x="34646" y="9666"/>
                </a:lnTo>
                <a:lnTo>
                  <a:pt x="34863" y="10481"/>
                </a:lnTo>
                <a:lnTo>
                  <a:pt x="35026" y="11295"/>
                </a:lnTo>
                <a:lnTo>
                  <a:pt x="35135" y="11567"/>
                </a:lnTo>
                <a:lnTo>
                  <a:pt x="35189" y="11675"/>
                </a:lnTo>
                <a:lnTo>
                  <a:pt x="35189" y="11784"/>
                </a:lnTo>
                <a:lnTo>
                  <a:pt x="35135" y="11893"/>
                </a:lnTo>
                <a:lnTo>
                  <a:pt x="35026" y="11947"/>
                </a:lnTo>
                <a:lnTo>
                  <a:pt x="34755" y="12110"/>
                </a:lnTo>
                <a:lnTo>
                  <a:pt x="34701" y="12164"/>
                </a:lnTo>
                <a:lnTo>
                  <a:pt x="34809" y="12219"/>
                </a:lnTo>
                <a:lnTo>
                  <a:pt x="35081" y="12327"/>
                </a:lnTo>
                <a:lnTo>
                  <a:pt x="35244" y="12436"/>
                </a:lnTo>
                <a:lnTo>
                  <a:pt x="35298" y="12653"/>
                </a:lnTo>
                <a:lnTo>
                  <a:pt x="35352" y="12924"/>
                </a:lnTo>
                <a:lnTo>
                  <a:pt x="35407" y="13142"/>
                </a:lnTo>
                <a:lnTo>
                  <a:pt x="35515" y="13250"/>
                </a:lnTo>
                <a:lnTo>
                  <a:pt x="35624" y="13359"/>
                </a:lnTo>
                <a:lnTo>
                  <a:pt x="35569" y="13522"/>
                </a:lnTo>
                <a:lnTo>
                  <a:pt x="35461" y="13739"/>
                </a:lnTo>
                <a:lnTo>
                  <a:pt x="35407" y="13956"/>
                </a:lnTo>
                <a:lnTo>
                  <a:pt x="35461" y="14445"/>
                </a:lnTo>
                <a:lnTo>
                  <a:pt x="35515" y="14662"/>
                </a:lnTo>
                <a:lnTo>
                  <a:pt x="35624" y="14771"/>
                </a:lnTo>
                <a:lnTo>
                  <a:pt x="35732" y="14825"/>
                </a:lnTo>
                <a:lnTo>
                  <a:pt x="35787" y="14825"/>
                </a:lnTo>
                <a:lnTo>
                  <a:pt x="35841" y="14879"/>
                </a:lnTo>
                <a:lnTo>
                  <a:pt x="35841" y="15042"/>
                </a:lnTo>
                <a:lnTo>
                  <a:pt x="35841" y="15423"/>
                </a:lnTo>
                <a:lnTo>
                  <a:pt x="35841" y="15803"/>
                </a:lnTo>
                <a:lnTo>
                  <a:pt x="35950" y="16183"/>
                </a:lnTo>
                <a:lnTo>
                  <a:pt x="36112" y="16509"/>
                </a:lnTo>
                <a:lnTo>
                  <a:pt x="36221" y="16943"/>
                </a:lnTo>
                <a:lnTo>
                  <a:pt x="36221" y="17160"/>
                </a:lnTo>
                <a:lnTo>
                  <a:pt x="36221" y="17377"/>
                </a:lnTo>
                <a:lnTo>
                  <a:pt x="36167" y="17540"/>
                </a:lnTo>
                <a:lnTo>
                  <a:pt x="36167" y="17703"/>
                </a:lnTo>
                <a:lnTo>
                  <a:pt x="36221" y="17866"/>
                </a:lnTo>
                <a:lnTo>
                  <a:pt x="36330" y="18029"/>
                </a:lnTo>
                <a:lnTo>
                  <a:pt x="36710" y="18572"/>
                </a:lnTo>
                <a:lnTo>
                  <a:pt x="37090" y="19170"/>
                </a:lnTo>
                <a:lnTo>
                  <a:pt x="37470" y="19767"/>
                </a:lnTo>
                <a:lnTo>
                  <a:pt x="37850" y="20310"/>
                </a:lnTo>
                <a:lnTo>
                  <a:pt x="38013" y="20581"/>
                </a:lnTo>
                <a:lnTo>
                  <a:pt x="38067" y="20853"/>
                </a:lnTo>
                <a:lnTo>
                  <a:pt x="38067" y="21179"/>
                </a:lnTo>
                <a:lnTo>
                  <a:pt x="38067" y="21505"/>
                </a:lnTo>
                <a:lnTo>
                  <a:pt x="37959" y="21830"/>
                </a:lnTo>
                <a:lnTo>
                  <a:pt x="37850" y="22102"/>
                </a:lnTo>
                <a:lnTo>
                  <a:pt x="37633" y="22319"/>
                </a:lnTo>
                <a:lnTo>
                  <a:pt x="37416" y="22482"/>
                </a:lnTo>
                <a:lnTo>
                  <a:pt x="37090" y="22699"/>
                </a:lnTo>
                <a:lnTo>
                  <a:pt x="36873" y="22971"/>
                </a:lnTo>
                <a:lnTo>
                  <a:pt x="36656" y="23297"/>
                </a:lnTo>
                <a:lnTo>
                  <a:pt x="36493" y="23677"/>
                </a:lnTo>
                <a:lnTo>
                  <a:pt x="36493" y="23785"/>
                </a:lnTo>
                <a:lnTo>
                  <a:pt x="36493" y="23840"/>
                </a:lnTo>
                <a:lnTo>
                  <a:pt x="36547" y="23894"/>
                </a:lnTo>
                <a:lnTo>
                  <a:pt x="36601" y="23948"/>
                </a:lnTo>
                <a:lnTo>
                  <a:pt x="36656" y="24003"/>
                </a:lnTo>
                <a:lnTo>
                  <a:pt x="36547" y="24166"/>
                </a:lnTo>
                <a:lnTo>
                  <a:pt x="35569" y="25415"/>
                </a:lnTo>
                <a:lnTo>
                  <a:pt x="34646" y="26718"/>
                </a:lnTo>
                <a:lnTo>
                  <a:pt x="34375" y="27152"/>
                </a:lnTo>
                <a:lnTo>
                  <a:pt x="34212" y="27424"/>
                </a:lnTo>
                <a:lnTo>
                  <a:pt x="34049" y="27587"/>
                </a:lnTo>
                <a:lnTo>
                  <a:pt x="33777" y="27858"/>
                </a:lnTo>
                <a:lnTo>
                  <a:pt x="33723" y="27967"/>
                </a:lnTo>
                <a:lnTo>
                  <a:pt x="33669" y="28184"/>
                </a:lnTo>
                <a:lnTo>
                  <a:pt x="33614" y="28293"/>
                </a:lnTo>
                <a:lnTo>
                  <a:pt x="33506" y="28401"/>
                </a:lnTo>
                <a:lnTo>
                  <a:pt x="33289" y="28564"/>
                </a:lnTo>
                <a:lnTo>
                  <a:pt x="33017" y="28781"/>
                </a:lnTo>
                <a:lnTo>
                  <a:pt x="32691" y="29270"/>
                </a:lnTo>
                <a:lnTo>
                  <a:pt x="32203" y="30030"/>
                </a:lnTo>
                <a:lnTo>
                  <a:pt x="31931" y="30411"/>
                </a:lnTo>
                <a:lnTo>
                  <a:pt x="31768" y="30791"/>
                </a:lnTo>
                <a:lnTo>
                  <a:pt x="31659" y="31008"/>
                </a:lnTo>
                <a:lnTo>
                  <a:pt x="31497" y="31171"/>
                </a:lnTo>
                <a:lnTo>
                  <a:pt x="31334" y="31334"/>
                </a:lnTo>
                <a:lnTo>
                  <a:pt x="31116" y="31388"/>
                </a:lnTo>
                <a:lnTo>
                  <a:pt x="30899" y="31442"/>
                </a:lnTo>
                <a:lnTo>
                  <a:pt x="30736" y="31497"/>
                </a:lnTo>
                <a:lnTo>
                  <a:pt x="30628" y="31605"/>
                </a:lnTo>
                <a:lnTo>
                  <a:pt x="30519" y="31768"/>
                </a:lnTo>
                <a:lnTo>
                  <a:pt x="30139" y="32365"/>
                </a:lnTo>
                <a:lnTo>
                  <a:pt x="29705" y="32963"/>
                </a:lnTo>
                <a:lnTo>
                  <a:pt x="29216" y="33452"/>
                </a:lnTo>
                <a:lnTo>
                  <a:pt x="28673" y="33886"/>
                </a:lnTo>
                <a:lnTo>
                  <a:pt x="28401" y="34158"/>
                </a:lnTo>
                <a:lnTo>
                  <a:pt x="28184" y="34375"/>
                </a:lnTo>
                <a:lnTo>
                  <a:pt x="28021" y="34701"/>
                </a:lnTo>
                <a:lnTo>
                  <a:pt x="27858" y="35026"/>
                </a:lnTo>
                <a:lnTo>
                  <a:pt x="27804" y="35244"/>
                </a:lnTo>
                <a:lnTo>
                  <a:pt x="27641" y="35407"/>
                </a:lnTo>
                <a:lnTo>
                  <a:pt x="27532" y="35569"/>
                </a:lnTo>
                <a:lnTo>
                  <a:pt x="27478" y="35732"/>
                </a:lnTo>
                <a:lnTo>
                  <a:pt x="27532" y="35841"/>
                </a:lnTo>
                <a:lnTo>
                  <a:pt x="27750" y="36004"/>
                </a:lnTo>
                <a:lnTo>
                  <a:pt x="27532" y="36058"/>
                </a:lnTo>
                <a:lnTo>
                  <a:pt x="27315" y="36167"/>
                </a:lnTo>
                <a:lnTo>
                  <a:pt x="27152" y="36275"/>
                </a:lnTo>
                <a:lnTo>
                  <a:pt x="27044" y="36384"/>
                </a:lnTo>
                <a:lnTo>
                  <a:pt x="26935" y="36547"/>
                </a:lnTo>
                <a:lnTo>
                  <a:pt x="26881" y="36710"/>
                </a:lnTo>
                <a:lnTo>
                  <a:pt x="26826" y="37090"/>
                </a:lnTo>
                <a:lnTo>
                  <a:pt x="26772" y="37253"/>
                </a:lnTo>
                <a:lnTo>
                  <a:pt x="26609" y="37307"/>
                </a:lnTo>
                <a:lnTo>
                  <a:pt x="26392" y="37361"/>
                </a:lnTo>
                <a:lnTo>
                  <a:pt x="26120" y="37416"/>
                </a:lnTo>
                <a:lnTo>
                  <a:pt x="25958" y="37524"/>
                </a:lnTo>
                <a:lnTo>
                  <a:pt x="25632" y="37524"/>
                </a:lnTo>
                <a:lnTo>
                  <a:pt x="25469" y="37470"/>
                </a:lnTo>
                <a:lnTo>
                  <a:pt x="25197" y="37470"/>
                </a:lnTo>
                <a:lnTo>
                  <a:pt x="24980" y="37524"/>
                </a:lnTo>
                <a:lnTo>
                  <a:pt x="24763" y="37742"/>
                </a:lnTo>
                <a:lnTo>
                  <a:pt x="24709" y="38013"/>
                </a:lnTo>
                <a:lnTo>
                  <a:pt x="24654" y="38230"/>
                </a:lnTo>
                <a:lnTo>
                  <a:pt x="24654" y="38285"/>
                </a:lnTo>
                <a:lnTo>
                  <a:pt x="24546" y="38393"/>
                </a:lnTo>
                <a:lnTo>
                  <a:pt x="23840" y="38828"/>
                </a:lnTo>
                <a:lnTo>
                  <a:pt x="23514" y="39045"/>
                </a:lnTo>
                <a:lnTo>
                  <a:pt x="23134" y="39262"/>
                </a:lnTo>
                <a:lnTo>
                  <a:pt x="22971" y="39316"/>
                </a:lnTo>
                <a:lnTo>
                  <a:pt x="22916" y="39371"/>
                </a:lnTo>
                <a:lnTo>
                  <a:pt x="22862" y="39425"/>
                </a:lnTo>
                <a:lnTo>
                  <a:pt x="22862" y="39588"/>
                </a:lnTo>
                <a:lnTo>
                  <a:pt x="22862" y="39697"/>
                </a:lnTo>
                <a:lnTo>
                  <a:pt x="22862" y="39805"/>
                </a:lnTo>
                <a:lnTo>
                  <a:pt x="22754" y="39859"/>
                </a:lnTo>
                <a:lnTo>
                  <a:pt x="22645" y="39914"/>
                </a:lnTo>
                <a:lnTo>
                  <a:pt x="22211" y="40131"/>
                </a:lnTo>
                <a:lnTo>
                  <a:pt x="21993" y="40240"/>
                </a:lnTo>
                <a:lnTo>
                  <a:pt x="21885" y="40457"/>
                </a:lnTo>
                <a:lnTo>
                  <a:pt x="21613" y="40783"/>
                </a:lnTo>
                <a:lnTo>
                  <a:pt x="21287" y="41054"/>
                </a:lnTo>
                <a:lnTo>
                  <a:pt x="20636" y="41543"/>
                </a:lnTo>
                <a:lnTo>
                  <a:pt x="20038" y="41923"/>
                </a:lnTo>
                <a:lnTo>
                  <a:pt x="19713" y="42032"/>
                </a:lnTo>
                <a:lnTo>
                  <a:pt x="19332" y="42086"/>
                </a:lnTo>
                <a:lnTo>
                  <a:pt x="18952" y="42140"/>
                </a:lnTo>
                <a:lnTo>
                  <a:pt x="18735" y="42140"/>
                </a:lnTo>
                <a:lnTo>
                  <a:pt x="18572" y="41977"/>
                </a:lnTo>
                <a:lnTo>
                  <a:pt x="18464" y="41977"/>
                </a:lnTo>
                <a:lnTo>
                  <a:pt x="18409" y="42086"/>
                </a:lnTo>
                <a:lnTo>
                  <a:pt x="18246" y="42195"/>
                </a:lnTo>
                <a:lnTo>
                  <a:pt x="18138" y="42249"/>
                </a:lnTo>
                <a:lnTo>
                  <a:pt x="17975" y="42303"/>
                </a:lnTo>
                <a:lnTo>
                  <a:pt x="17758" y="42303"/>
                </a:lnTo>
                <a:lnTo>
                  <a:pt x="17540" y="42140"/>
                </a:lnTo>
                <a:lnTo>
                  <a:pt x="17323" y="41977"/>
                </a:lnTo>
                <a:lnTo>
                  <a:pt x="17160" y="41814"/>
                </a:lnTo>
                <a:lnTo>
                  <a:pt x="16943" y="41706"/>
                </a:lnTo>
                <a:lnTo>
                  <a:pt x="16671" y="41652"/>
                </a:lnTo>
                <a:lnTo>
                  <a:pt x="16454" y="41597"/>
                </a:lnTo>
                <a:lnTo>
                  <a:pt x="16020" y="41597"/>
                </a:lnTo>
                <a:lnTo>
                  <a:pt x="15585" y="41434"/>
                </a:lnTo>
                <a:lnTo>
                  <a:pt x="15205" y="41271"/>
                </a:lnTo>
                <a:lnTo>
                  <a:pt x="14771" y="41163"/>
                </a:lnTo>
                <a:lnTo>
                  <a:pt x="13956" y="41000"/>
                </a:lnTo>
                <a:lnTo>
                  <a:pt x="13739" y="41000"/>
                </a:lnTo>
                <a:lnTo>
                  <a:pt x="13522" y="41054"/>
                </a:lnTo>
                <a:lnTo>
                  <a:pt x="13250" y="41163"/>
                </a:lnTo>
                <a:lnTo>
                  <a:pt x="12979" y="41217"/>
                </a:lnTo>
                <a:lnTo>
                  <a:pt x="12436" y="41380"/>
                </a:lnTo>
                <a:lnTo>
                  <a:pt x="12001" y="41489"/>
                </a:lnTo>
                <a:lnTo>
                  <a:pt x="11784" y="41543"/>
                </a:lnTo>
                <a:lnTo>
                  <a:pt x="11621" y="41706"/>
                </a:lnTo>
                <a:lnTo>
                  <a:pt x="11295" y="42086"/>
                </a:lnTo>
                <a:lnTo>
                  <a:pt x="10915" y="42358"/>
                </a:lnTo>
                <a:lnTo>
                  <a:pt x="10372" y="42683"/>
                </a:lnTo>
                <a:lnTo>
                  <a:pt x="9883" y="43009"/>
                </a:lnTo>
                <a:lnTo>
                  <a:pt x="9666" y="43172"/>
                </a:lnTo>
                <a:lnTo>
                  <a:pt x="9503" y="43226"/>
                </a:lnTo>
                <a:lnTo>
                  <a:pt x="9286" y="43226"/>
                </a:lnTo>
                <a:lnTo>
                  <a:pt x="9015" y="43172"/>
                </a:lnTo>
                <a:lnTo>
                  <a:pt x="9123" y="43118"/>
                </a:lnTo>
                <a:lnTo>
                  <a:pt x="10969" y="41923"/>
                </a:lnTo>
                <a:lnTo>
                  <a:pt x="11078" y="41923"/>
                </a:lnTo>
                <a:lnTo>
                  <a:pt x="11078" y="41869"/>
                </a:lnTo>
                <a:lnTo>
                  <a:pt x="11078" y="41814"/>
                </a:lnTo>
                <a:lnTo>
                  <a:pt x="11024" y="41760"/>
                </a:lnTo>
                <a:lnTo>
                  <a:pt x="10209" y="41760"/>
                </a:lnTo>
                <a:lnTo>
                  <a:pt x="9720" y="41869"/>
                </a:lnTo>
                <a:lnTo>
                  <a:pt x="9286" y="42032"/>
                </a:lnTo>
                <a:lnTo>
                  <a:pt x="8906" y="42303"/>
                </a:lnTo>
                <a:lnTo>
                  <a:pt x="8526" y="42683"/>
                </a:lnTo>
                <a:lnTo>
                  <a:pt x="8526" y="42683"/>
                </a:lnTo>
                <a:lnTo>
                  <a:pt x="9395" y="42520"/>
                </a:lnTo>
                <a:lnTo>
                  <a:pt x="8634" y="43226"/>
                </a:lnTo>
                <a:lnTo>
                  <a:pt x="7928" y="43878"/>
                </a:lnTo>
                <a:lnTo>
                  <a:pt x="7820" y="43987"/>
                </a:lnTo>
                <a:lnTo>
                  <a:pt x="7657" y="43987"/>
                </a:lnTo>
                <a:lnTo>
                  <a:pt x="7603" y="43878"/>
                </a:lnTo>
                <a:lnTo>
                  <a:pt x="7603" y="43769"/>
                </a:lnTo>
                <a:lnTo>
                  <a:pt x="7657" y="43607"/>
                </a:lnTo>
                <a:lnTo>
                  <a:pt x="7820" y="43444"/>
                </a:lnTo>
                <a:lnTo>
                  <a:pt x="7983" y="43226"/>
                </a:lnTo>
                <a:lnTo>
                  <a:pt x="7114" y="43715"/>
                </a:lnTo>
                <a:lnTo>
                  <a:pt x="6734" y="43987"/>
                </a:lnTo>
                <a:lnTo>
                  <a:pt x="6408" y="44312"/>
                </a:lnTo>
                <a:lnTo>
                  <a:pt x="6028" y="44638"/>
                </a:lnTo>
                <a:lnTo>
                  <a:pt x="5756" y="45018"/>
                </a:lnTo>
                <a:lnTo>
                  <a:pt x="5430" y="45399"/>
                </a:lnTo>
                <a:lnTo>
                  <a:pt x="5213" y="45833"/>
                </a:lnTo>
                <a:lnTo>
                  <a:pt x="6408" y="45561"/>
                </a:lnTo>
                <a:lnTo>
                  <a:pt x="6517" y="45507"/>
                </a:lnTo>
                <a:lnTo>
                  <a:pt x="6571" y="45561"/>
                </a:lnTo>
                <a:lnTo>
                  <a:pt x="6625" y="45561"/>
                </a:lnTo>
                <a:lnTo>
                  <a:pt x="6625" y="45670"/>
                </a:lnTo>
                <a:lnTo>
                  <a:pt x="6571" y="45670"/>
                </a:lnTo>
                <a:lnTo>
                  <a:pt x="6462" y="45779"/>
                </a:lnTo>
                <a:lnTo>
                  <a:pt x="5485" y="46376"/>
                </a:lnTo>
                <a:lnTo>
                  <a:pt x="5376" y="46485"/>
                </a:lnTo>
                <a:lnTo>
                  <a:pt x="5322" y="46593"/>
                </a:lnTo>
                <a:lnTo>
                  <a:pt x="5322" y="46648"/>
                </a:lnTo>
                <a:lnTo>
                  <a:pt x="5376" y="46810"/>
                </a:lnTo>
                <a:lnTo>
                  <a:pt x="5376" y="46919"/>
                </a:lnTo>
                <a:lnTo>
                  <a:pt x="5322" y="47028"/>
                </a:lnTo>
                <a:lnTo>
                  <a:pt x="5159" y="47082"/>
                </a:lnTo>
                <a:lnTo>
                  <a:pt x="5050" y="47082"/>
                </a:lnTo>
                <a:lnTo>
                  <a:pt x="4996" y="47191"/>
                </a:lnTo>
                <a:lnTo>
                  <a:pt x="4887" y="47245"/>
                </a:lnTo>
                <a:lnTo>
                  <a:pt x="4833" y="47299"/>
                </a:lnTo>
                <a:lnTo>
                  <a:pt x="4724" y="47299"/>
                </a:lnTo>
                <a:lnTo>
                  <a:pt x="4670" y="47354"/>
                </a:lnTo>
                <a:lnTo>
                  <a:pt x="4670" y="47408"/>
                </a:lnTo>
                <a:lnTo>
                  <a:pt x="4670" y="47516"/>
                </a:lnTo>
                <a:lnTo>
                  <a:pt x="4724" y="47625"/>
                </a:lnTo>
                <a:lnTo>
                  <a:pt x="4724" y="47734"/>
                </a:lnTo>
                <a:lnTo>
                  <a:pt x="4670" y="47842"/>
                </a:lnTo>
                <a:lnTo>
                  <a:pt x="4562" y="47897"/>
                </a:lnTo>
                <a:lnTo>
                  <a:pt x="4453" y="48005"/>
                </a:lnTo>
                <a:lnTo>
                  <a:pt x="4399" y="48168"/>
                </a:lnTo>
                <a:lnTo>
                  <a:pt x="4290" y="48494"/>
                </a:lnTo>
                <a:lnTo>
                  <a:pt x="4236" y="48603"/>
                </a:lnTo>
                <a:lnTo>
                  <a:pt x="4236" y="48711"/>
                </a:lnTo>
                <a:lnTo>
                  <a:pt x="4127" y="48711"/>
                </a:lnTo>
                <a:lnTo>
                  <a:pt x="4073" y="48657"/>
                </a:lnTo>
                <a:lnTo>
                  <a:pt x="4019" y="48494"/>
                </a:lnTo>
                <a:lnTo>
                  <a:pt x="3964" y="48385"/>
                </a:lnTo>
                <a:lnTo>
                  <a:pt x="3856" y="48277"/>
                </a:lnTo>
                <a:lnTo>
                  <a:pt x="3638" y="49146"/>
                </a:lnTo>
                <a:lnTo>
                  <a:pt x="3638" y="49200"/>
                </a:lnTo>
                <a:lnTo>
                  <a:pt x="3693" y="49254"/>
                </a:lnTo>
                <a:lnTo>
                  <a:pt x="3801" y="49363"/>
                </a:lnTo>
                <a:lnTo>
                  <a:pt x="4073" y="49471"/>
                </a:lnTo>
                <a:lnTo>
                  <a:pt x="4344" y="49634"/>
                </a:lnTo>
                <a:lnTo>
                  <a:pt x="4181" y="49689"/>
                </a:lnTo>
                <a:lnTo>
                  <a:pt x="3964" y="49852"/>
                </a:lnTo>
                <a:lnTo>
                  <a:pt x="3801" y="49906"/>
                </a:lnTo>
                <a:lnTo>
                  <a:pt x="3475" y="49906"/>
                </a:lnTo>
                <a:lnTo>
                  <a:pt x="3421" y="49960"/>
                </a:lnTo>
                <a:lnTo>
                  <a:pt x="3367" y="50014"/>
                </a:lnTo>
                <a:lnTo>
                  <a:pt x="3313" y="50123"/>
                </a:lnTo>
                <a:lnTo>
                  <a:pt x="3313" y="50232"/>
                </a:lnTo>
                <a:lnTo>
                  <a:pt x="3367" y="50286"/>
                </a:lnTo>
                <a:lnTo>
                  <a:pt x="3421" y="50286"/>
                </a:lnTo>
                <a:lnTo>
                  <a:pt x="3530" y="50340"/>
                </a:lnTo>
                <a:lnTo>
                  <a:pt x="3747" y="50395"/>
                </a:lnTo>
                <a:lnTo>
                  <a:pt x="3964" y="50395"/>
                </a:lnTo>
                <a:lnTo>
                  <a:pt x="4019" y="50449"/>
                </a:lnTo>
                <a:lnTo>
                  <a:pt x="4019" y="50503"/>
                </a:lnTo>
                <a:lnTo>
                  <a:pt x="3964" y="50557"/>
                </a:lnTo>
                <a:lnTo>
                  <a:pt x="3856" y="50666"/>
                </a:lnTo>
                <a:lnTo>
                  <a:pt x="3313" y="51263"/>
                </a:lnTo>
                <a:lnTo>
                  <a:pt x="3095" y="51589"/>
                </a:lnTo>
                <a:lnTo>
                  <a:pt x="2878" y="51969"/>
                </a:lnTo>
                <a:lnTo>
                  <a:pt x="2715" y="52404"/>
                </a:lnTo>
                <a:lnTo>
                  <a:pt x="2607" y="52784"/>
                </a:lnTo>
                <a:lnTo>
                  <a:pt x="2389" y="53653"/>
                </a:lnTo>
                <a:lnTo>
                  <a:pt x="2281" y="53870"/>
                </a:lnTo>
                <a:lnTo>
                  <a:pt x="2226" y="53979"/>
                </a:lnTo>
                <a:lnTo>
                  <a:pt x="2118" y="54033"/>
                </a:lnTo>
                <a:lnTo>
                  <a:pt x="1901" y="54196"/>
                </a:lnTo>
                <a:lnTo>
                  <a:pt x="1846" y="54304"/>
                </a:lnTo>
                <a:lnTo>
                  <a:pt x="1792" y="54413"/>
                </a:lnTo>
                <a:lnTo>
                  <a:pt x="1846" y="54576"/>
                </a:lnTo>
                <a:lnTo>
                  <a:pt x="1792" y="54739"/>
                </a:lnTo>
                <a:lnTo>
                  <a:pt x="1683" y="54956"/>
                </a:lnTo>
                <a:lnTo>
                  <a:pt x="1629" y="55065"/>
                </a:lnTo>
                <a:lnTo>
                  <a:pt x="1629" y="55119"/>
                </a:lnTo>
                <a:lnTo>
                  <a:pt x="1792" y="55173"/>
                </a:lnTo>
                <a:lnTo>
                  <a:pt x="2281" y="55228"/>
                </a:lnTo>
                <a:lnTo>
                  <a:pt x="2389" y="55228"/>
                </a:lnTo>
                <a:lnTo>
                  <a:pt x="2389" y="55282"/>
                </a:lnTo>
                <a:lnTo>
                  <a:pt x="2335" y="55825"/>
                </a:lnTo>
                <a:lnTo>
                  <a:pt x="2226" y="56042"/>
                </a:lnTo>
                <a:lnTo>
                  <a:pt x="2118" y="56259"/>
                </a:lnTo>
                <a:lnTo>
                  <a:pt x="1955" y="56368"/>
                </a:lnTo>
                <a:lnTo>
                  <a:pt x="1901" y="56368"/>
                </a:lnTo>
                <a:lnTo>
                  <a:pt x="1846" y="56259"/>
                </a:lnTo>
                <a:lnTo>
                  <a:pt x="1792" y="56205"/>
                </a:lnTo>
                <a:lnTo>
                  <a:pt x="1792" y="56151"/>
                </a:lnTo>
                <a:lnTo>
                  <a:pt x="1738" y="56205"/>
                </a:lnTo>
                <a:lnTo>
                  <a:pt x="1521" y="56368"/>
                </a:lnTo>
                <a:lnTo>
                  <a:pt x="1412" y="56422"/>
                </a:lnTo>
                <a:lnTo>
                  <a:pt x="1358" y="56531"/>
                </a:lnTo>
                <a:lnTo>
                  <a:pt x="977" y="57508"/>
                </a:lnTo>
                <a:lnTo>
                  <a:pt x="815" y="58051"/>
                </a:lnTo>
                <a:lnTo>
                  <a:pt x="706" y="58540"/>
                </a:lnTo>
                <a:lnTo>
                  <a:pt x="543" y="59844"/>
                </a:lnTo>
                <a:lnTo>
                  <a:pt x="434" y="61147"/>
                </a:lnTo>
                <a:lnTo>
                  <a:pt x="434" y="61473"/>
                </a:lnTo>
                <a:lnTo>
                  <a:pt x="380" y="61798"/>
                </a:lnTo>
                <a:lnTo>
                  <a:pt x="272" y="62124"/>
                </a:lnTo>
                <a:lnTo>
                  <a:pt x="54" y="62450"/>
                </a:lnTo>
                <a:lnTo>
                  <a:pt x="0" y="62559"/>
                </a:lnTo>
                <a:lnTo>
                  <a:pt x="54" y="62667"/>
                </a:lnTo>
                <a:lnTo>
                  <a:pt x="380" y="63428"/>
                </a:lnTo>
                <a:lnTo>
                  <a:pt x="760" y="64188"/>
                </a:lnTo>
                <a:lnTo>
                  <a:pt x="1140" y="64894"/>
                </a:lnTo>
                <a:lnTo>
                  <a:pt x="1629" y="65545"/>
                </a:lnTo>
                <a:lnTo>
                  <a:pt x="2172" y="66197"/>
                </a:lnTo>
                <a:lnTo>
                  <a:pt x="2607" y="66632"/>
                </a:lnTo>
                <a:lnTo>
                  <a:pt x="3095" y="66957"/>
                </a:lnTo>
                <a:lnTo>
                  <a:pt x="3693" y="67229"/>
                </a:lnTo>
                <a:lnTo>
                  <a:pt x="3964" y="67338"/>
                </a:lnTo>
                <a:lnTo>
                  <a:pt x="4290" y="67338"/>
                </a:lnTo>
                <a:lnTo>
                  <a:pt x="5268" y="67500"/>
                </a:lnTo>
                <a:lnTo>
                  <a:pt x="6191" y="67609"/>
                </a:lnTo>
                <a:lnTo>
                  <a:pt x="6299" y="67663"/>
                </a:lnTo>
                <a:lnTo>
                  <a:pt x="6354" y="67663"/>
                </a:lnTo>
                <a:lnTo>
                  <a:pt x="6354" y="67772"/>
                </a:lnTo>
                <a:lnTo>
                  <a:pt x="6299" y="67989"/>
                </a:lnTo>
                <a:lnTo>
                  <a:pt x="6245" y="68261"/>
                </a:lnTo>
                <a:lnTo>
                  <a:pt x="6082" y="68424"/>
                </a:lnTo>
                <a:lnTo>
                  <a:pt x="5973" y="68478"/>
                </a:lnTo>
                <a:lnTo>
                  <a:pt x="5865" y="68532"/>
                </a:lnTo>
                <a:lnTo>
                  <a:pt x="5811" y="68587"/>
                </a:lnTo>
                <a:lnTo>
                  <a:pt x="5811" y="68641"/>
                </a:lnTo>
                <a:lnTo>
                  <a:pt x="6028" y="68804"/>
                </a:lnTo>
                <a:lnTo>
                  <a:pt x="6354" y="68804"/>
                </a:lnTo>
                <a:lnTo>
                  <a:pt x="6517" y="68749"/>
                </a:lnTo>
                <a:lnTo>
                  <a:pt x="7168" y="68641"/>
                </a:lnTo>
                <a:lnTo>
                  <a:pt x="7874" y="68641"/>
                </a:lnTo>
                <a:lnTo>
                  <a:pt x="8037" y="68695"/>
                </a:lnTo>
                <a:lnTo>
                  <a:pt x="8146" y="68804"/>
                </a:lnTo>
                <a:lnTo>
                  <a:pt x="8417" y="68804"/>
                </a:lnTo>
                <a:lnTo>
                  <a:pt x="8471" y="68695"/>
                </a:lnTo>
                <a:lnTo>
                  <a:pt x="8580" y="68587"/>
                </a:lnTo>
                <a:lnTo>
                  <a:pt x="8797" y="68478"/>
                </a:lnTo>
                <a:lnTo>
                  <a:pt x="9232" y="68206"/>
                </a:lnTo>
                <a:lnTo>
                  <a:pt x="9395" y="68098"/>
                </a:lnTo>
                <a:lnTo>
                  <a:pt x="9612" y="67935"/>
                </a:lnTo>
                <a:lnTo>
                  <a:pt x="9720" y="67772"/>
                </a:lnTo>
                <a:lnTo>
                  <a:pt x="9883" y="67663"/>
                </a:lnTo>
                <a:lnTo>
                  <a:pt x="10101" y="67555"/>
                </a:lnTo>
                <a:lnTo>
                  <a:pt x="10318" y="67555"/>
                </a:lnTo>
                <a:lnTo>
                  <a:pt x="10426" y="67500"/>
                </a:lnTo>
                <a:lnTo>
                  <a:pt x="10535" y="67446"/>
                </a:lnTo>
                <a:lnTo>
                  <a:pt x="10698" y="67338"/>
                </a:lnTo>
                <a:lnTo>
                  <a:pt x="10861" y="67229"/>
                </a:lnTo>
                <a:lnTo>
                  <a:pt x="11132" y="67012"/>
                </a:lnTo>
                <a:lnTo>
                  <a:pt x="11241" y="66903"/>
                </a:lnTo>
                <a:lnTo>
                  <a:pt x="11295" y="66795"/>
                </a:lnTo>
                <a:lnTo>
                  <a:pt x="11295" y="66686"/>
                </a:lnTo>
                <a:lnTo>
                  <a:pt x="11295" y="66577"/>
                </a:lnTo>
                <a:lnTo>
                  <a:pt x="11295" y="66306"/>
                </a:lnTo>
                <a:lnTo>
                  <a:pt x="11295" y="66034"/>
                </a:lnTo>
                <a:lnTo>
                  <a:pt x="11350" y="65817"/>
                </a:lnTo>
                <a:lnTo>
                  <a:pt x="11404" y="65600"/>
                </a:lnTo>
                <a:lnTo>
                  <a:pt x="11350" y="65328"/>
                </a:lnTo>
                <a:lnTo>
                  <a:pt x="11241" y="65111"/>
                </a:lnTo>
                <a:lnTo>
                  <a:pt x="11024" y="64568"/>
                </a:lnTo>
                <a:lnTo>
                  <a:pt x="10915" y="63971"/>
                </a:lnTo>
                <a:lnTo>
                  <a:pt x="10861" y="63753"/>
                </a:lnTo>
                <a:lnTo>
                  <a:pt x="10861" y="63699"/>
                </a:lnTo>
                <a:lnTo>
                  <a:pt x="10861" y="63591"/>
                </a:lnTo>
                <a:lnTo>
                  <a:pt x="11024" y="63373"/>
                </a:lnTo>
                <a:lnTo>
                  <a:pt x="11078" y="63102"/>
                </a:lnTo>
                <a:lnTo>
                  <a:pt x="11078" y="62559"/>
                </a:lnTo>
                <a:lnTo>
                  <a:pt x="11078" y="62287"/>
                </a:lnTo>
                <a:lnTo>
                  <a:pt x="11132" y="62179"/>
                </a:lnTo>
                <a:lnTo>
                  <a:pt x="11187" y="62070"/>
                </a:lnTo>
                <a:lnTo>
                  <a:pt x="11350" y="61853"/>
                </a:lnTo>
                <a:lnTo>
                  <a:pt x="11404" y="61636"/>
                </a:lnTo>
                <a:lnTo>
                  <a:pt x="11513" y="61147"/>
                </a:lnTo>
                <a:lnTo>
                  <a:pt x="11621" y="60712"/>
                </a:lnTo>
                <a:lnTo>
                  <a:pt x="11784" y="60332"/>
                </a:lnTo>
                <a:lnTo>
                  <a:pt x="12164" y="59572"/>
                </a:lnTo>
                <a:lnTo>
                  <a:pt x="12979" y="58051"/>
                </a:lnTo>
                <a:lnTo>
                  <a:pt x="13087" y="57943"/>
                </a:lnTo>
                <a:lnTo>
                  <a:pt x="13142" y="57889"/>
                </a:lnTo>
                <a:lnTo>
                  <a:pt x="13522" y="57889"/>
                </a:lnTo>
                <a:lnTo>
                  <a:pt x="13739" y="57780"/>
                </a:lnTo>
                <a:lnTo>
                  <a:pt x="14011" y="57617"/>
                </a:lnTo>
                <a:lnTo>
                  <a:pt x="14119" y="57563"/>
                </a:lnTo>
                <a:lnTo>
                  <a:pt x="14119" y="57508"/>
                </a:lnTo>
                <a:lnTo>
                  <a:pt x="14065" y="57454"/>
                </a:lnTo>
                <a:lnTo>
                  <a:pt x="13576" y="57454"/>
                </a:lnTo>
                <a:lnTo>
                  <a:pt x="13468" y="57400"/>
                </a:lnTo>
                <a:lnTo>
                  <a:pt x="13468" y="57346"/>
                </a:lnTo>
                <a:lnTo>
                  <a:pt x="13522" y="57291"/>
                </a:lnTo>
                <a:lnTo>
                  <a:pt x="13576" y="57183"/>
                </a:lnTo>
                <a:lnTo>
                  <a:pt x="14717" y="56422"/>
                </a:lnTo>
                <a:lnTo>
                  <a:pt x="14825" y="56368"/>
                </a:lnTo>
                <a:lnTo>
                  <a:pt x="14934" y="56368"/>
                </a:lnTo>
                <a:lnTo>
                  <a:pt x="15260" y="56477"/>
                </a:lnTo>
                <a:lnTo>
                  <a:pt x="15531" y="56585"/>
                </a:lnTo>
                <a:lnTo>
                  <a:pt x="15803" y="56802"/>
                </a:lnTo>
                <a:lnTo>
                  <a:pt x="15857" y="56911"/>
                </a:lnTo>
                <a:lnTo>
                  <a:pt x="15966" y="57074"/>
                </a:lnTo>
                <a:lnTo>
                  <a:pt x="16183" y="57780"/>
                </a:lnTo>
                <a:lnTo>
                  <a:pt x="16454" y="58432"/>
                </a:lnTo>
                <a:lnTo>
                  <a:pt x="16563" y="58757"/>
                </a:lnTo>
                <a:lnTo>
                  <a:pt x="16671" y="59029"/>
                </a:lnTo>
                <a:lnTo>
                  <a:pt x="16834" y="59246"/>
                </a:lnTo>
                <a:lnTo>
                  <a:pt x="17052" y="59463"/>
                </a:lnTo>
                <a:lnTo>
                  <a:pt x="17866" y="60332"/>
                </a:lnTo>
                <a:lnTo>
                  <a:pt x="18029" y="60495"/>
                </a:lnTo>
                <a:lnTo>
                  <a:pt x="18029" y="60658"/>
                </a:lnTo>
                <a:lnTo>
                  <a:pt x="17975" y="60767"/>
                </a:lnTo>
                <a:lnTo>
                  <a:pt x="17812" y="60875"/>
                </a:lnTo>
                <a:lnTo>
                  <a:pt x="17758" y="60930"/>
                </a:lnTo>
                <a:lnTo>
                  <a:pt x="17703" y="60984"/>
                </a:lnTo>
                <a:lnTo>
                  <a:pt x="17758" y="61038"/>
                </a:lnTo>
                <a:lnTo>
                  <a:pt x="17812" y="61093"/>
                </a:lnTo>
                <a:lnTo>
                  <a:pt x="18029" y="61255"/>
                </a:lnTo>
                <a:lnTo>
                  <a:pt x="18301" y="61418"/>
                </a:lnTo>
                <a:lnTo>
                  <a:pt x="19495" y="62016"/>
                </a:lnTo>
                <a:lnTo>
                  <a:pt x="20744" y="62667"/>
                </a:lnTo>
                <a:lnTo>
                  <a:pt x="21450" y="62993"/>
                </a:lnTo>
                <a:lnTo>
                  <a:pt x="21776" y="63102"/>
                </a:lnTo>
                <a:lnTo>
                  <a:pt x="22156" y="63156"/>
                </a:lnTo>
                <a:lnTo>
                  <a:pt x="22265" y="63210"/>
                </a:lnTo>
                <a:lnTo>
                  <a:pt x="22319" y="63265"/>
                </a:lnTo>
                <a:lnTo>
                  <a:pt x="22482" y="63482"/>
                </a:lnTo>
                <a:lnTo>
                  <a:pt x="22699" y="63645"/>
                </a:lnTo>
                <a:lnTo>
                  <a:pt x="22916" y="63753"/>
                </a:lnTo>
                <a:lnTo>
                  <a:pt x="23188" y="63808"/>
                </a:lnTo>
                <a:lnTo>
                  <a:pt x="24437" y="63862"/>
                </a:lnTo>
                <a:lnTo>
                  <a:pt x="25089" y="63916"/>
                </a:lnTo>
                <a:lnTo>
                  <a:pt x="25740" y="64025"/>
                </a:lnTo>
                <a:lnTo>
                  <a:pt x="26338" y="64134"/>
                </a:lnTo>
                <a:lnTo>
                  <a:pt x="26609" y="64188"/>
                </a:lnTo>
                <a:lnTo>
                  <a:pt x="26935" y="64242"/>
                </a:lnTo>
                <a:lnTo>
                  <a:pt x="27424" y="64188"/>
                </a:lnTo>
                <a:lnTo>
                  <a:pt x="27967" y="64079"/>
                </a:lnTo>
                <a:lnTo>
                  <a:pt x="28781" y="63916"/>
                </a:lnTo>
                <a:lnTo>
                  <a:pt x="29596" y="63753"/>
                </a:lnTo>
                <a:lnTo>
                  <a:pt x="30356" y="63591"/>
                </a:lnTo>
                <a:lnTo>
                  <a:pt x="30736" y="63428"/>
                </a:lnTo>
                <a:lnTo>
                  <a:pt x="31116" y="63265"/>
                </a:lnTo>
                <a:lnTo>
                  <a:pt x="31388" y="63210"/>
                </a:lnTo>
                <a:lnTo>
                  <a:pt x="34483" y="62722"/>
                </a:lnTo>
                <a:lnTo>
                  <a:pt x="35787" y="62504"/>
                </a:lnTo>
                <a:lnTo>
                  <a:pt x="36384" y="62396"/>
                </a:lnTo>
                <a:lnTo>
                  <a:pt x="37036" y="62233"/>
                </a:lnTo>
                <a:lnTo>
                  <a:pt x="37199" y="62179"/>
                </a:lnTo>
                <a:lnTo>
                  <a:pt x="37253" y="62070"/>
                </a:lnTo>
                <a:lnTo>
                  <a:pt x="37361" y="61853"/>
                </a:lnTo>
                <a:lnTo>
                  <a:pt x="37470" y="61690"/>
                </a:lnTo>
                <a:lnTo>
                  <a:pt x="37687" y="61581"/>
                </a:lnTo>
                <a:lnTo>
                  <a:pt x="37905" y="61473"/>
                </a:lnTo>
                <a:lnTo>
                  <a:pt x="38773" y="61473"/>
                </a:lnTo>
                <a:lnTo>
                  <a:pt x="38936" y="61418"/>
                </a:lnTo>
                <a:lnTo>
                  <a:pt x="38991" y="61364"/>
                </a:lnTo>
                <a:lnTo>
                  <a:pt x="39045" y="61255"/>
                </a:lnTo>
                <a:lnTo>
                  <a:pt x="39154" y="61093"/>
                </a:lnTo>
                <a:lnTo>
                  <a:pt x="39262" y="60930"/>
                </a:lnTo>
                <a:lnTo>
                  <a:pt x="39479" y="60875"/>
                </a:lnTo>
                <a:lnTo>
                  <a:pt x="39697" y="60821"/>
                </a:lnTo>
                <a:lnTo>
                  <a:pt x="40511" y="60821"/>
                </a:lnTo>
                <a:lnTo>
                  <a:pt x="40728" y="60658"/>
                </a:lnTo>
                <a:lnTo>
                  <a:pt x="40348" y="60658"/>
                </a:lnTo>
                <a:lnTo>
                  <a:pt x="40022" y="60604"/>
                </a:lnTo>
                <a:lnTo>
                  <a:pt x="39914" y="60549"/>
                </a:lnTo>
                <a:lnTo>
                  <a:pt x="39751" y="60495"/>
                </a:lnTo>
                <a:lnTo>
                  <a:pt x="39751" y="60441"/>
                </a:lnTo>
                <a:lnTo>
                  <a:pt x="39751" y="60387"/>
                </a:lnTo>
                <a:lnTo>
                  <a:pt x="39805" y="60332"/>
                </a:lnTo>
                <a:lnTo>
                  <a:pt x="40457" y="60332"/>
                </a:lnTo>
                <a:lnTo>
                  <a:pt x="41000" y="60224"/>
                </a:lnTo>
                <a:lnTo>
                  <a:pt x="41869" y="60061"/>
                </a:lnTo>
                <a:lnTo>
                  <a:pt x="42629" y="59789"/>
                </a:lnTo>
                <a:lnTo>
                  <a:pt x="43389" y="59463"/>
                </a:lnTo>
                <a:lnTo>
                  <a:pt x="44150" y="59029"/>
                </a:lnTo>
                <a:lnTo>
                  <a:pt x="44258" y="58975"/>
                </a:lnTo>
                <a:lnTo>
                  <a:pt x="44312" y="58920"/>
                </a:lnTo>
                <a:lnTo>
                  <a:pt x="44312" y="58812"/>
                </a:lnTo>
                <a:lnTo>
                  <a:pt x="44367" y="58703"/>
                </a:lnTo>
                <a:lnTo>
                  <a:pt x="44421" y="58595"/>
                </a:lnTo>
                <a:lnTo>
                  <a:pt x="44584" y="58540"/>
                </a:lnTo>
                <a:lnTo>
                  <a:pt x="44693" y="58486"/>
                </a:lnTo>
                <a:lnTo>
                  <a:pt x="44855" y="58432"/>
                </a:lnTo>
                <a:lnTo>
                  <a:pt x="44910" y="58432"/>
                </a:lnTo>
                <a:lnTo>
                  <a:pt x="44910" y="58323"/>
                </a:lnTo>
                <a:lnTo>
                  <a:pt x="44910" y="58269"/>
                </a:lnTo>
                <a:lnTo>
                  <a:pt x="44964" y="58160"/>
                </a:lnTo>
                <a:lnTo>
                  <a:pt x="45073" y="58106"/>
                </a:lnTo>
                <a:lnTo>
                  <a:pt x="46973" y="57183"/>
                </a:lnTo>
                <a:lnTo>
                  <a:pt x="47082" y="57128"/>
                </a:lnTo>
                <a:lnTo>
                  <a:pt x="47191" y="57128"/>
                </a:lnTo>
                <a:lnTo>
                  <a:pt x="47245" y="57183"/>
                </a:lnTo>
                <a:lnTo>
                  <a:pt x="47299" y="57237"/>
                </a:lnTo>
                <a:lnTo>
                  <a:pt x="47353" y="57237"/>
                </a:lnTo>
                <a:lnTo>
                  <a:pt x="47462" y="57183"/>
                </a:lnTo>
                <a:lnTo>
                  <a:pt x="48222" y="56640"/>
                </a:lnTo>
                <a:lnTo>
                  <a:pt x="48277" y="56585"/>
                </a:lnTo>
                <a:lnTo>
                  <a:pt x="48277" y="56477"/>
                </a:lnTo>
                <a:lnTo>
                  <a:pt x="48277" y="56422"/>
                </a:lnTo>
                <a:lnTo>
                  <a:pt x="47028" y="56422"/>
                </a:lnTo>
                <a:lnTo>
                  <a:pt x="46973" y="56368"/>
                </a:lnTo>
                <a:lnTo>
                  <a:pt x="46973" y="56314"/>
                </a:lnTo>
                <a:lnTo>
                  <a:pt x="47028" y="56259"/>
                </a:lnTo>
                <a:lnTo>
                  <a:pt x="47136" y="56205"/>
                </a:lnTo>
                <a:lnTo>
                  <a:pt x="47734" y="55716"/>
                </a:lnTo>
                <a:lnTo>
                  <a:pt x="48331" y="55282"/>
                </a:lnTo>
                <a:lnTo>
                  <a:pt x="48602" y="54956"/>
                </a:lnTo>
                <a:lnTo>
                  <a:pt x="48765" y="54793"/>
                </a:lnTo>
                <a:lnTo>
                  <a:pt x="48983" y="54739"/>
                </a:lnTo>
                <a:lnTo>
                  <a:pt x="49146" y="54739"/>
                </a:lnTo>
                <a:lnTo>
                  <a:pt x="49363" y="54848"/>
                </a:lnTo>
                <a:lnTo>
                  <a:pt x="49797" y="55010"/>
                </a:lnTo>
                <a:lnTo>
                  <a:pt x="49906" y="55065"/>
                </a:lnTo>
                <a:lnTo>
                  <a:pt x="50014" y="55065"/>
                </a:lnTo>
                <a:lnTo>
                  <a:pt x="50069" y="55010"/>
                </a:lnTo>
                <a:lnTo>
                  <a:pt x="50123" y="54902"/>
                </a:lnTo>
                <a:lnTo>
                  <a:pt x="50340" y="54630"/>
                </a:lnTo>
                <a:lnTo>
                  <a:pt x="50557" y="54359"/>
                </a:lnTo>
                <a:lnTo>
                  <a:pt x="50883" y="54087"/>
                </a:lnTo>
                <a:lnTo>
                  <a:pt x="51209" y="53924"/>
                </a:lnTo>
                <a:lnTo>
                  <a:pt x="51318" y="53870"/>
                </a:lnTo>
                <a:lnTo>
                  <a:pt x="51318" y="53761"/>
                </a:lnTo>
                <a:lnTo>
                  <a:pt x="51318" y="53707"/>
                </a:lnTo>
                <a:lnTo>
                  <a:pt x="51209" y="53599"/>
                </a:lnTo>
                <a:lnTo>
                  <a:pt x="51046" y="53381"/>
                </a:lnTo>
                <a:lnTo>
                  <a:pt x="51046" y="53273"/>
                </a:lnTo>
                <a:lnTo>
                  <a:pt x="51100" y="53164"/>
                </a:lnTo>
                <a:lnTo>
                  <a:pt x="51318" y="53055"/>
                </a:lnTo>
                <a:lnTo>
                  <a:pt x="51426" y="53001"/>
                </a:lnTo>
                <a:lnTo>
                  <a:pt x="51752" y="52838"/>
                </a:lnTo>
                <a:lnTo>
                  <a:pt x="52024" y="52621"/>
                </a:lnTo>
                <a:lnTo>
                  <a:pt x="52295" y="52350"/>
                </a:lnTo>
                <a:lnTo>
                  <a:pt x="52512" y="52024"/>
                </a:lnTo>
                <a:lnTo>
                  <a:pt x="52621" y="51806"/>
                </a:lnTo>
                <a:lnTo>
                  <a:pt x="52838" y="51644"/>
                </a:lnTo>
                <a:lnTo>
                  <a:pt x="53327" y="51209"/>
                </a:lnTo>
                <a:lnTo>
                  <a:pt x="53761" y="50720"/>
                </a:lnTo>
                <a:lnTo>
                  <a:pt x="54142" y="50177"/>
                </a:lnTo>
                <a:lnTo>
                  <a:pt x="54522" y="49634"/>
                </a:lnTo>
                <a:lnTo>
                  <a:pt x="54630" y="49471"/>
                </a:lnTo>
                <a:lnTo>
                  <a:pt x="54739" y="49417"/>
                </a:lnTo>
                <a:lnTo>
                  <a:pt x="54902" y="49363"/>
                </a:lnTo>
                <a:lnTo>
                  <a:pt x="54956" y="49254"/>
                </a:lnTo>
                <a:lnTo>
                  <a:pt x="55010" y="49146"/>
                </a:lnTo>
                <a:lnTo>
                  <a:pt x="55010" y="49037"/>
                </a:lnTo>
                <a:lnTo>
                  <a:pt x="55010" y="48765"/>
                </a:lnTo>
                <a:lnTo>
                  <a:pt x="55119" y="48548"/>
                </a:lnTo>
                <a:lnTo>
                  <a:pt x="55228" y="48331"/>
                </a:lnTo>
                <a:lnTo>
                  <a:pt x="55445" y="48168"/>
                </a:lnTo>
                <a:lnTo>
                  <a:pt x="55662" y="48005"/>
                </a:lnTo>
                <a:lnTo>
                  <a:pt x="55771" y="47951"/>
                </a:lnTo>
                <a:lnTo>
                  <a:pt x="55825" y="47842"/>
                </a:lnTo>
                <a:lnTo>
                  <a:pt x="56096" y="47408"/>
                </a:lnTo>
                <a:lnTo>
                  <a:pt x="56368" y="47028"/>
                </a:lnTo>
                <a:lnTo>
                  <a:pt x="57074" y="46267"/>
                </a:lnTo>
                <a:lnTo>
                  <a:pt x="57183" y="46105"/>
                </a:lnTo>
                <a:lnTo>
                  <a:pt x="57183" y="46050"/>
                </a:lnTo>
                <a:lnTo>
                  <a:pt x="57128" y="45942"/>
                </a:lnTo>
                <a:lnTo>
                  <a:pt x="56965" y="45670"/>
                </a:lnTo>
                <a:lnTo>
                  <a:pt x="56965" y="45399"/>
                </a:lnTo>
                <a:lnTo>
                  <a:pt x="57074" y="45181"/>
                </a:lnTo>
                <a:lnTo>
                  <a:pt x="57291" y="44964"/>
                </a:lnTo>
                <a:lnTo>
                  <a:pt x="57671" y="44584"/>
                </a:lnTo>
                <a:lnTo>
                  <a:pt x="57943" y="44204"/>
                </a:lnTo>
                <a:lnTo>
                  <a:pt x="58214" y="43824"/>
                </a:lnTo>
                <a:lnTo>
                  <a:pt x="58432" y="43335"/>
                </a:lnTo>
                <a:lnTo>
                  <a:pt x="58649" y="42846"/>
                </a:lnTo>
                <a:lnTo>
                  <a:pt x="58975" y="42358"/>
                </a:lnTo>
                <a:lnTo>
                  <a:pt x="59138" y="42086"/>
                </a:lnTo>
                <a:lnTo>
                  <a:pt x="59192" y="41869"/>
                </a:lnTo>
                <a:lnTo>
                  <a:pt x="59192" y="41706"/>
                </a:lnTo>
                <a:lnTo>
                  <a:pt x="59192" y="41597"/>
                </a:lnTo>
                <a:lnTo>
                  <a:pt x="59246" y="41489"/>
                </a:lnTo>
                <a:lnTo>
                  <a:pt x="59300" y="41434"/>
                </a:lnTo>
                <a:lnTo>
                  <a:pt x="59409" y="41380"/>
                </a:lnTo>
                <a:lnTo>
                  <a:pt x="59518" y="41326"/>
                </a:lnTo>
                <a:lnTo>
                  <a:pt x="59626" y="41217"/>
                </a:lnTo>
                <a:lnTo>
                  <a:pt x="59681" y="41109"/>
                </a:lnTo>
                <a:lnTo>
                  <a:pt x="59681" y="41000"/>
                </a:lnTo>
                <a:lnTo>
                  <a:pt x="59681" y="40783"/>
                </a:lnTo>
                <a:lnTo>
                  <a:pt x="59735" y="40620"/>
                </a:lnTo>
                <a:lnTo>
                  <a:pt x="60169" y="39697"/>
                </a:lnTo>
                <a:lnTo>
                  <a:pt x="60604" y="38773"/>
                </a:lnTo>
                <a:lnTo>
                  <a:pt x="61364" y="36818"/>
                </a:lnTo>
                <a:lnTo>
                  <a:pt x="61527" y="36493"/>
                </a:lnTo>
                <a:lnTo>
                  <a:pt x="61636" y="36167"/>
                </a:lnTo>
                <a:lnTo>
                  <a:pt x="61690" y="35787"/>
                </a:lnTo>
                <a:lnTo>
                  <a:pt x="61581" y="35407"/>
                </a:lnTo>
                <a:lnTo>
                  <a:pt x="61581" y="35244"/>
                </a:lnTo>
                <a:lnTo>
                  <a:pt x="61581" y="35135"/>
                </a:lnTo>
                <a:lnTo>
                  <a:pt x="61636" y="34863"/>
                </a:lnTo>
                <a:lnTo>
                  <a:pt x="61798" y="34538"/>
                </a:lnTo>
                <a:lnTo>
                  <a:pt x="61853" y="34375"/>
                </a:lnTo>
                <a:lnTo>
                  <a:pt x="61853" y="34158"/>
                </a:lnTo>
                <a:lnTo>
                  <a:pt x="61798" y="33995"/>
                </a:lnTo>
                <a:lnTo>
                  <a:pt x="61798" y="33832"/>
                </a:lnTo>
                <a:lnTo>
                  <a:pt x="61853" y="33723"/>
                </a:lnTo>
                <a:lnTo>
                  <a:pt x="61961" y="33560"/>
                </a:lnTo>
                <a:lnTo>
                  <a:pt x="62287" y="33180"/>
                </a:lnTo>
                <a:lnTo>
                  <a:pt x="62613" y="32800"/>
                </a:lnTo>
                <a:lnTo>
                  <a:pt x="62830" y="32365"/>
                </a:lnTo>
                <a:lnTo>
                  <a:pt x="62939" y="31877"/>
                </a:lnTo>
                <a:lnTo>
                  <a:pt x="62939" y="31714"/>
                </a:lnTo>
                <a:lnTo>
                  <a:pt x="62939" y="31551"/>
                </a:lnTo>
                <a:lnTo>
                  <a:pt x="62885" y="31442"/>
                </a:lnTo>
                <a:lnTo>
                  <a:pt x="62722" y="31334"/>
                </a:lnTo>
                <a:lnTo>
                  <a:pt x="62613" y="31279"/>
                </a:lnTo>
                <a:lnTo>
                  <a:pt x="62613" y="31225"/>
                </a:lnTo>
                <a:lnTo>
                  <a:pt x="62667" y="31171"/>
                </a:lnTo>
                <a:lnTo>
                  <a:pt x="62830" y="31008"/>
                </a:lnTo>
                <a:lnTo>
                  <a:pt x="62939" y="30845"/>
                </a:lnTo>
                <a:lnTo>
                  <a:pt x="62939" y="30682"/>
                </a:lnTo>
                <a:lnTo>
                  <a:pt x="62939" y="30465"/>
                </a:lnTo>
                <a:lnTo>
                  <a:pt x="62939" y="30356"/>
                </a:lnTo>
                <a:lnTo>
                  <a:pt x="62993" y="30193"/>
                </a:lnTo>
                <a:lnTo>
                  <a:pt x="63047" y="30030"/>
                </a:lnTo>
                <a:lnTo>
                  <a:pt x="63047" y="29813"/>
                </a:lnTo>
                <a:lnTo>
                  <a:pt x="63047" y="29487"/>
                </a:lnTo>
                <a:lnTo>
                  <a:pt x="63102" y="29107"/>
                </a:lnTo>
                <a:lnTo>
                  <a:pt x="63210" y="28781"/>
                </a:lnTo>
                <a:lnTo>
                  <a:pt x="63373" y="28510"/>
                </a:lnTo>
                <a:lnTo>
                  <a:pt x="63482" y="28238"/>
                </a:lnTo>
                <a:lnTo>
                  <a:pt x="63482" y="27967"/>
                </a:lnTo>
                <a:lnTo>
                  <a:pt x="63428" y="27750"/>
                </a:lnTo>
                <a:lnTo>
                  <a:pt x="63319" y="27478"/>
                </a:lnTo>
                <a:lnTo>
                  <a:pt x="63210" y="27315"/>
                </a:lnTo>
                <a:lnTo>
                  <a:pt x="63156" y="27207"/>
                </a:lnTo>
                <a:lnTo>
                  <a:pt x="63265" y="27152"/>
                </a:lnTo>
                <a:lnTo>
                  <a:pt x="63482" y="27044"/>
                </a:lnTo>
                <a:lnTo>
                  <a:pt x="63536" y="27044"/>
                </a:lnTo>
                <a:lnTo>
                  <a:pt x="63645" y="26935"/>
                </a:lnTo>
                <a:lnTo>
                  <a:pt x="63645" y="26881"/>
                </a:lnTo>
                <a:lnTo>
                  <a:pt x="63536" y="26826"/>
                </a:lnTo>
                <a:lnTo>
                  <a:pt x="62939" y="26446"/>
                </a:lnTo>
                <a:lnTo>
                  <a:pt x="62885" y="26392"/>
                </a:lnTo>
                <a:lnTo>
                  <a:pt x="62830" y="26283"/>
                </a:lnTo>
                <a:lnTo>
                  <a:pt x="62939" y="26175"/>
                </a:lnTo>
                <a:lnTo>
                  <a:pt x="63591" y="25360"/>
                </a:lnTo>
                <a:lnTo>
                  <a:pt x="63699" y="25252"/>
                </a:lnTo>
                <a:lnTo>
                  <a:pt x="63699" y="25197"/>
                </a:lnTo>
                <a:lnTo>
                  <a:pt x="63699" y="25089"/>
                </a:lnTo>
                <a:lnTo>
                  <a:pt x="63536" y="24817"/>
                </a:lnTo>
                <a:lnTo>
                  <a:pt x="63428" y="24491"/>
                </a:lnTo>
                <a:lnTo>
                  <a:pt x="63210" y="23894"/>
                </a:lnTo>
                <a:lnTo>
                  <a:pt x="63102" y="23514"/>
                </a:lnTo>
                <a:lnTo>
                  <a:pt x="63047" y="23079"/>
                </a:lnTo>
                <a:lnTo>
                  <a:pt x="63102" y="22699"/>
                </a:lnTo>
                <a:lnTo>
                  <a:pt x="63265" y="22319"/>
                </a:lnTo>
                <a:lnTo>
                  <a:pt x="63319" y="22156"/>
                </a:lnTo>
                <a:lnTo>
                  <a:pt x="63265" y="21939"/>
                </a:lnTo>
                <a:lnTo>
                  <a:pt x="62504" y="20201"/>
                </a:lnTo>
                <a:lnTo>
                  <a:pt x="62396" y="19930"/>
                </a:lnTo>
                <a:lnTo>
                  <a:pt x="62396" y="19821"/>
                </a:lnTo>
                <a:lnTo>
                  <a:pt x="62450" y="19658"/>
                </a:lnTo>
                <a:lnTo>
                  <a:pt x="62450" y="19550"/>
                </a:lnTo>
                <a:lnTo>
                  <a:pt x="62396" y="19387"/>
                </a:lnTo>
                <a:lnTo>
                  <a:pt x="62287" y="19061"/>
                </a:lnTo>
                <a:lnTo>
                  <a:pt x="62124" y="18789"/>
                </a:lnTo>
                <a:lnTo>
                  <a:pt x="61907" y="18518"/>
                </a:lnTo>
                <a:lnTo>
                  <a:pt x="61690" y="18301"/>
                </a:lnTo>
                <a:lnTo>
                  <a:pt x="61473" y="18138"/>
                </a:lnTo>
                <a:lnTo>
                  <a:pt x="61418" y="17975"/>
                </a:lnTo>
                <a:lnTo>
                  <a:pt x="61418" y="17866"/>
                </a:lnTo>
                <a:lnTo>
                  <a:pt x="61473" y="17649"/>
                </a:lnTo>
                <a:lnTo>
                  <a:pt x="61418" y="17486"/>
                </a:lnTo>
                <a:lnTo>
                  <a:pt x="61201" y="17106"/>
                </a:lnTo>
                <a:lnTo>
                  <a:pt x="60767" y="16563"/>
                </a:lnTo>
                <a:lnTo>
                  <a:pt x="60441" y="15911"/>
                </a:lnTo>
                <a:lnTo>
                  <a:pt x="60224" y="15531"/>
                </a:lnTo>
                <a:lnTo>
                  <a:pt x="60061" y="15368"/>
                </a:lnTo>
                <a:lnTo>
                  <a:pt x="59898" y="15260"/>
                </a:lnTo>
                <a:lnTo>
                  <a:pt x="59626" y="15097"/>
                </a:lnTo>
                <a:lnTo>
                  <a:pt x="59409" y="14934"/>
                </a:lnTo>
                <a:lnTo>
                  <a:pt x="59246" y="14717"/>
                </a:lnTo>
                <a:lnTo>
                  <a:pt x="59083" y="14445"/>
                </a:lnTo>
                <a:lnTo>
                  <a:pt x="58866" y="14173"/>
                </a:lnTo>
                <a:lnTo>
                  <a:pt x="58595" y="13956"/>
                </a:lnTo>
                <a:lnTo>
                  <a:pt x="57834" y="13413"/>
                </a:lnTo>
                <a:lnTo>
                  <a:pt x="57183" y="12870"/>
                </a:lnTo>
                <a:lnTo>
                  <a:pt x="56585" y="12327"/>
                </a:lnTo>
                <a:lnTo>
                  <a:pt x="55934" y="11947"/>
                </a:lnTo>
                <a:lnTo>
                  <a:pt x="55282" y="11621"/>
                </a:lnTo>
                <a:lnTo>
                  <a:pt x="54576" y="11350"/>
                </a:lnTo>
                <a:lnTo>
                  <a:pt x="53816" y="11078"/>
                </a:lnTo>
                <a:lnTo>
                  <a:pt x="53327" y="10970"/>
                </a:lnTo>
                <a:lnTo>
                  <a:pt x="52838" y="10970"/>
                </a:lnTo>
                <a:lnTo>
                  <a:pt x="51861" y="10915"/>
                </a:lnTo>
                <a:lnTo>
                  <a:pt x="50503" y="10970"/>
                </a:lnTo>
                <a:lnTo>
                  <a:pt x="49200" y="11078"/>
                </a:lnTo>
                <a:lnTo>
                  <a:pt x="48548" y="11132"/>
                </a:lnTo>
                <a:lnTo>
                  <a:pt x="47897" y="11295"/>
                </a:lnTo>
                <a:lnTo>
                  <a:pt x="47245" y="11458"/>
                </a:lnTo>
                <a:lnTo>
                  <a:pt x="46648" y="11675"/>
                </a:lnTo>
                <a:lnTo>
                  <a:pt x="46376" y="11730"/>
                </a:lnTo>
                <a:lnTo>
                  <a:pt x="46213" y="11675"/>
                </a:lnTo>
                <a:lnTo>
                  <a:pt x="46050" y="11513"/>
                </a:lnTo>
                <a:lnTo>
                  <a:pt x="45996" y="11295"/>
                </a:lnTo>
                <a:lnTo>
                  <a:pt x="45833" y="10752"/>
                </a:lnTo>
                <a:lnTo>
                  <a:pt x="45616" y="10264"/>
                </a:lnTo>
                <a:lnTo>
                  <a:pt x="45399" y="9829"/>
                </a:lnTo>
                <a:lnTo>
                  <a:pt x="45290" y="9340"/>
                </a:lnTo>
                <a:lnTo>
                  <a:pt x="44910" y="7494"/>
                </a:lnTo>
                <a:lnTo>
                  <a:pt x="44801" y="6571"/>
                </a:lnTo>
                <a:lnTo>
                  <a:pt x="44693" y="5648"/>
                </a:lnTo>
                <a:lnTo>
                  <a:pt x="44693" y="5430"/>
                </a:lnTo>
                <a:lnTo>
                  <a:pt x="44747" y="5322"/>
                </a:lnTo>
                <a:lnTo>
                  <a:pt x="44801" y="5213"/>
                </a:lnTo>
                <a:lnTo>
                  <a:pt x="44855" y="5159"/>
                </a:lnTo>
                <a:lnTo>
                  <a:pt x="44855" y="5105"/>
                </a:lnTo>
                <a:lnTo>
                  <a:pt x="44801" y="4942"/>
                </a:lnTo>
                <a:lnTo>
                  <a:pt x="44747" y="4779"/>
                </a:lnTo>
                <a:lnTo>
                  <a:pt x="44747" y="4670"/>
                </a:lnTo>
                <a:lnTo>
                  <a:pt x="44747" y="4453"/>
                </a:lnTo>
                <a:lnTo>
                  <a:pt x="44855" y="3638"/>
                </a:lnTo>
                <a:lnTo>
                  <a:pt x="44964" y="2878"/>
                </a:lnTo>
                <a:lnTo>
                  <a:pt x="45073" y="2498"/>
                </a:lnTo>
                <a:lnTo>
                  <a:pt x="45181" y="2172"/>
                </a:lnTo>
                <a:lnTo>
                  <a:pt x="45236" y="1955"/>
                </a:lnTo>
                <a:lnTo>
                  <a:pt x="45290" y="1792"/>
                </a:lnTo>
                <a:lnTo>
                  <a:pt x="45236" y="1412"/>
                </a:lnTo>
                <a:lnTo>
                  <a:pt x="45127" y="1086"/>
                </a:lnTo>
                <a:lnTo>
                  <a:pt x="44855" y="760"/>
                </a:lnTo>
                <a:lnTo>
                  <a:pt x="44584" y="543"/>
                </a:lnTo>
                <a:lnTo>
                  <a:pt x="44258" y="380"/>
                </a:lnTo>
                <a:lnTo>
                  <a:pt x="43661" y="54"/>
                </a:lnTo>
                <a:lnTo>
                  <a:pt x="4355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6" name="Google Shape;186;p11"/>
          <p:cNvGrpSpPr/>
          <p:nvPr/>
        </p:nvGrpSpPr>
        <p:grpSpPr>
          <a:xfrm rot="964296">
            <a:off x="9442522" y="4427674"/>
            <a:ext cx="3143343" cy="2401685"/>
            <a:chOff x="4376100" y="3455500"/>
            <a:chExt cx="2077175" cy="1587075"/>
          </a:xfrm>
        </p:grpSpPr>
        <p:sp>
          <p:nvSpPr>
            <p:cNvPr id="187" name="Google Shape;187;p11"/>
            <p:cNvSpPr/>
            <p:nvPr/>
          </p:nvSpPr>
          <p:spPr>
            <a:xfrm>
              <a:off x="5763600" y="3614350"/>
              <a:ext cx="35325" cy="19025"/>
            </a:xfrm>
            <a:custGeom>
              <a:avLst/>
              <a:gdLst/>
              <a:ahLst/>
              <a:cxnLst/>
              <a:rect l="l" t="t" r="r" b="b"/>
              <a:pathLst>
                <a:path w="1413" h="761" extrusionOk="0">
                  <a:moveTo>
                    <a:pt x="217" y="0"/>
                  </a:moveTo>
                  <a:lnTo>
                    <a:pt x="109" y="109"/>
                  </a:lnTo>
                  <a:lnTo>
                    <a:pt x="54" y="217"/>
                  </a:lnTo>
                  <a:lnTo>
                    <a:pt x="0" y="326"/>
                  </a:lnTo>
                  <a:lnTo>
                    <a:pt x="54" y="380"/>
                  </a:lnTo>
                  <a:lnTo>
                    <a:pt x="272" y="489"/>
                  </a:lnTo>
                  <a:lnTo>
                    <a:pt x="1412" y="760"/>
                  </a:lnTo>
                  <a:lnTo>
                    <a:pt x="1195" y="543"/>
                  </a:lnTo>
                  <a:lnTo>
                    <a:pt x="978" y="326"/>
                  </a:lnTo>
                  <a:lnTo>
                    <a:pt x="760" y="163"/>
                  </a:lnTo>
                  <a:lnTo>
                    <a:pt x="48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5578950" y="3585825"/>
              <a:ext cx="16325" cy="9525"/>
            </a:xfrm>
            <a:custGeom>
              <a:avLst/>
              <a:gdLst/>
              <a:ahLst/>
              <a:cxnLst/>
              <a:rect l="l" t="t" r="r" b="b"/>
              <a:pathLst>
                <a:path w="653" h="381" extrusionOk="0">
                  <a:moveTo>
                    <a:pt x="164" y="1"/>
                  </a:moveTo>
                  <a:lnTo>
                    <a:pt x="55" y="109"/>
                  </a:lnTo>
                  <a:lnTo>
                    <a:pt x="1" y="218"/>
                  </a:lnTo>
                  <a:lnTo>
                    <a:pt x="652" y="381"/>
                  </a:lnTo>
                  <a:lnTo>
                    <a:pt x="652" y="218"/>
                  </a:lnTo>
                  <a:lnTo>
                    <a:pt x="598" y="109"/>
                  </a:lnTo>
                  <a:lnTo>
                    <a:pt x="489" y="55"/>
                  </a:lnTo>
                  <a:lnTo>
                    <a:pt x="3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1"/>
            <p:cNvSpPr/>
            <p:nvPr/>
          </p:nvSpPr>
          <p:spPr>
            <a:xfrm>
              <a:off x="5611550" y="3589900"/>
              <a:ext cx="23100" cy="12250"/>
            </a:xfrm>
            <a:custGeom>
              <a:avLst/>
              <a:gdLst/>
              <a:ahLst/>
              <a:cxnLst/>
              <a:rect l="l" t="t" r="r" b="b"/>
              <a:pathLst>
                <a:path w="924" h="490" extrusionOk="0">
                  <a:moveTo>
                    <a:pt x="380" y="1"/>
                  </a:moveTo>
                  <a:lnTo>
                    <a:pt x="272" y="55"/>
                  </a:lnTo>
                  <a:lnTo>
                    <a:pt x="0" y="218"/>
                  </a:lnTo>
                  <a:lnTo>
                    <a:pt x="923" y="489"/>
                  </a:lnTo>
                  <a:lnTo>
                    <a:pt x="706" y="164"/>
                  </a:lnTo>
                  <a:lnTo>
                    <a:pt x="597" y="55"/>
                  </a:lnTo>
                  <a:lnTo>
                    <a:pt x="48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1"/>
            <p:cNvSpPr/>
            <p:nvPr/>
          </p:nvSpPr>
          <p:spPr>
            <a:xfrm>
              <a:off x="5414675" y="3535600"/>
              <a:ext cx="89625" cy="25825"/>
            </a:xfrm>
            <a:custGeom>
              <a:avLst/>
              <a:gdLst/>
              <a:ahLst/>
              <a:cxnLst/>
              <a:rect l="l" t="t" r="r" b="b"/>
              <a:pathLst>
                <a:path w="3585" h="1033" extrusionOk="0">
                  <a:moveTo>
                    <a:pt x="381" y="1"/>
                  </a:moveTo>
                  <a:lnTo>
                    <a:pt x="164" y="55"/>
                  </a:lnTo>
                  <a:lnTo>
                    <a:pt x="55" y="109"/>
                  </a:lnTo>
                  <a:lnTo>
                    <a:pt x="1" y="218"/>
                  </a:lnTo>
                  <a:lnTo>
                    <a:pt x="55" y="272"/>
                  </a:lnTo>
                  <a:lnTo>
                    <a:pt x="381" y="1032"/>
                  </a:lnTo>
                  <a:lnTo>
                    <a:pt x="544" y="707"/>
                  </a:lnTo>
                  <a:lnTo>
                    <a:pt x="653" y="489"/>
                  </a:lnTo>
                  <a:lnTo>
                    <a:pt x="707" y="381"/>
                  </a:lnTo>
                  <a:lnTo>
                    <a:pt x="870" y="435"/>
                  </a:lnTo>
                  <a:lnTo>
                    <a:pt x="1087" y="598"/>
                  </a:lnTo>
                  <a:lnTo>
                    <a:pt x="1141" y="652"/>
                  </a:lnTo>
                  <a:lnTo>
                    <a:pt x="1467" y="924"/>
                  </a:lnTo>
                  <a:lnTo>
                    <a:pt x="1630" y="978"/>
                  </a:lnTo>
                  <a:lnTo>
                    <a:pt x="1739" y="1032"/>
                  </a:lnTo>
                  <a:lnTo>
                    <a:pt x="1902" y="1032"/>
                  </a:lnTo>
                  <a:lnTo>
                    <a:pt x="2064" y="978"/>
                  </a:lnTo>
                  <a:lnTo>
                    <a:pt x="2499" y="815"/>
                  </a:lnTo>
                  <a:lnTo>
                    <a:pt x="2770" y="707"/>
                  </a:lnTo>
                  <a:lnTo>
                    <a:pt x="3042" y="707"/>
                  </a:lnTo>
                  <a:lnTo>
                    <a:pt x="3205" y="761"/>
                  </a:lnTo>
                  <a:lnTo>
                    <a:pt x="3313" y="761"/>
                  </a:lnTo>
                  <a:lnTo>
                    <a:pt x="3422" y="707"/>
                  </a:lnTo>
                  <a:lnTo>
                    <a:pt x="3585" y="544"/>
                  </a:lnTo>
                  <a:lnTo>
                    <a:pt x="3042" y="435"/>
                  </a:lnTo>
                  <a:lnTo>
                    <a:pt x="2770" y="381"/>
                  </a:lnTo>
                  <a:lnTo>
                    <a:pt x="2553" y="435"/>
                  </a:lnTo>
                  <a:lnTo>
                    <a:pt x="2119" y="544"/>
                  </a:lnTo>
                  <a:lnTo>
                    <a:pt x="1739" y="544"/>
                  </a:lnTo>
                  <a:lnTo>
                    <a:pt x="1358" y="435"/>
                  </a:lnTo>
                  <a:lnTo>
                    <a:pt x="978" y="218"/>
                  </a:lnTo>
                  <a:lnTo>
                    <a:pt x="815" y="109"/>
                  </a:lnTo>
                  <a:lnTo>
                    <a:pt x="5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1"/>
            <p:cNvSpPr/>
            <p:nvPr/>
          </p:nvSpPr>
          <p:spPr>
            <a:xfrm>
              <a:off x="5406550" y="3570900"/>
              <a:ext cx="24450" cy="5450"/>
            </a:xfrm>
            <a:custGeom>
              <a:avLst/>
              <a:gdLst/>
              <a:ahLst/>
              <a:cxnLst/>
              <a:rect l="l" t="t" r="r" b="b"/>
              <a:pathLst>
                <a:path w="978" h="218" extrusionOk="0">
                  <a:moveTo>
                    <a:pt x="434" y="0"/>
                  </a:moveTo>
                  <a:lnTo>
                    <a:pt x="0" y="55"/>
                  </a:lnTo>
                  <a:lnTo>
                    <a:pt x="0" y="109"/>
                  </a:lnTo>
                  <a:lnTo>
                    <a:pt x="815" y="218"/>
                  </a:lnTo>
                  <a:lnTo>
                    <a:pt x="923" y="218"/>
                  </a:lnTo>
                  <a:lnTo>
                    <a:pt x="978" y="109"/>
                  </a:lnTo>
                  <a:lnTo>
                    <a:pt x="86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1"/>
            <p:cNvSpPr/>
            <p:nvPr/>
          </p:nvSpPr>
          <p:spPr>
            <a:xfrm>
              <a:off x="4376100" y="3455500"/>
              <a:ext cx="1082050" cy="1587075"/>
            </a:xfrm>
            <a:custGeom>
              <a:avLst/>
              <a:gdLst/>
              <a:ahLst/>
              <a:cxnLst/>
              <a:rect l="l" t="t" r="r" b="b"/>
              <a:pathLst>
                <a:path w="43282" h="63483" extrusionOk="0">
                  <a:moveTo>
                    <a:pt x="11025" y="12382"/>
                  </a:moveTo>
                  <a:lnTo>
                    <a:pt x="10916" y="12599"/>
                  </a:lnTo>
                  <a:lnTo>
                    <a:pt x="10808" y="12816"/>
                  </a:lnTo>
                  <a:lnTo>
                    <a:pt x="10699" y="12599"/>
                  </a:lnTo>
                  <a:lnTo>
                    <a:pt x="10699" y="12436"/>
                  </a:lnTo>
                  <a:lnTo>
                    <a:pt x="10808" y="12382"/>
                  </a:lnTo>
                  <a:close/>
                  <a:moveTo>
                    <a:pt x="10482" y="13360"/>
                  </a:moveTo>
                  <a:lnTo>
                    <a:pt x="10536" y="13414"/>
                  </a:lnTo>
                  <a:lnTo>
                    <a:pt x="10536" y="13577"/>
                  </a:lnTo>
                  <a:lnTo>
                    <a:pt x="10753" y="14500"/>
                  </a:lnTo>
                  <a:lnTo>
                    <a:pt x="10753" y="14771"/>
                  </a:lnTo>
                  <a:lnTo>
                    <a:pt x="10753" y="14989"/>
                  </a:lnTo>
                  <a:lnTo>
                    <a:pt x="10645" y="15152"/>
                  </a:lnTo>
                  <a:lnTo>
                    <a:pt x="10427" y="15369"/>
                  </a:lnTo>
                  <a:lnTo>
                    <a:pt x="10102" y="15640"/>
                  </a:lnTo>
                  <a:lnTo>
                    <a:pt x="10210" y="13577"/>
                  </a:lnTo>
                  <a:lnTo>
                    <a:pt x="10265" y="13414"/>
                  </a:lnTo>
                  <a:lnTo>
                    <a:pt x="10265" y="13360"/>
                  </a:lnTo>
                  <a:close/>
                  <a:moveTo>
                    <a:pt x="28891" y="21831"/>
                  </a:moveTo>
                  <a:lnTo>
                    <a:pt x="28891" y="21885"/>
                  </a:lnTo>
                  <a:lnTo>
                    <a:pt x="28945" y="21994"/>
                  </a:lnTo>
                  <a:lnTo>
                    <a:pt x="28891" y="22103"/>
                  </a:lnTo>
                  <a:lnTo>
                    <a:pt x="28837" y="22157"/>
                  </a:lnTo>
                  <a:lnTo>
                    <a:pt x="28674" y="22265"/>
                  </a:lnTo>
                  <a:lnTo>
                    <a:pt x="28565" y="22211"/>
                  </a:lnTo>
                  <a:lnTo>
                    <a:pt x="28565" y="22103"/>
                  </a:lnTo>
                  <a:lnTo>
                    <a:pt x="28565" y="21994"/>
                  </a:lnTo>
                  <a:lnTo>
                    <a:pt x="28619" y="21940"/>
                  </a:lnTo>
                  <a:lnTo>
                    <a:pt x="28837" y="21831"/>
                  </a:lnTo>
                  <a:close/>
                  <a:moveTo>
                    <a:pt x="24764" y="24601"/>
                  </a:moveTo>
                  <a:lnTo>
                    <a:pt x="24927" y="24709"/>
                  </a:lnTo>
                  <a:lnTo>
                    <a:pt x="25090" y="24872"/>
                  </a:lnTo>
                  <a:lnTo>
                    <a:pt x="25198" y="25089"/>
                  </a:lnTo>
                  <a:lnTo>
                    <a:pt x="25307" y="25524"/>
                  </a:lnTo>
                  <a:lnTo>
                    <a:pt x="25307" y="25578"/>
                  </a:lnTo>
                  <a:lnTo>
                    <a:pt x="25198" y="25687"/>
                  </a:lnTo>
                  <a:lnTo>
                    <a:pt x="24981" y="25687"/>
                  </a:lnTo>
                  <a:lnTo>
                    <a:pt x="24818" y="25632"/>
                  </a:lnTo>
                  <a:lnTo>
                    <a:pt x="24547" y="25632"/>
                  </a:lnTo>
                  <a:lnTo>
                    <a:pt x="24492" y="25578"/>
                  </a:lnTo>
                  <a:lnTo>
                    <a:pt x="24438" y="25524"/>
                  </a:lnTo>
                  <a:lnTo>
                    <a:pt x="24492" y="25415"/>
                  </a:lnTo>
                  <a:lnTo>
                    <a:pt x="24547" y="25306"/>
                  </a:lnTo>
                  <a:lnTo>
                    <a:pt x="24547" y="25198"/>
                  </a:lnTo>
                  <a:lnTo>
                    <a:pt x="24492" y="24981"/>
                  </a:lnTo>
                  <a:lnTo>
                    <a:pt x="24492" y="24763"/>
                  </a:lnTo>
                  <a:lnTo>
                    <a:pt x="24547" y="24655"/>
                  </a:lnTo>
                  <a:lnTo>
                    <a:pt x="24601" y="24601"/>
                  </a:lnTo>
                  <a:close/>
                  <a:moveTo>
                    <a:pt x="23569" y="26447"/>
                  </a:moveTo>
                  <a:lnTo>
                    <a:pt x="23678" y="26501"/>
                  </a:lnTo>
                  <a:lnTo>
                    <a:pt x="23732" y="26555"/>
                  </a:lnTo>
                  <a:lnTo>
                    <a:pt x="23678" y="26610"/>
                  </a:lnTo>
                  <a:lnTo>
                    <a:pt x="23569" y="26664"/>
                  </a:lnTo>
                  <a:lnTo>
                    <a:pt x="23406" y="26718"/>
                  </a:lnTo>
                  <a:lnTo>
                    <a:pt x="23298" y="26718"/>
                  </a:lnTo>
                  <a:lnTo>
                    <a:pt x="23298" y="26664"/>
                  </a:lnTo>
                  <a:lnTo>
                    <a:pt x="23352" y="26555"/>
                  </a:lnTo>
                  <a:lnTo>
                    <a:pt x="23406" y="26555"/>
                  </a:lnTo>
                  <a:lnTo>
                    <a:pt x="23569" y="26447"/>
                  </a:lnTo>
                  <a:close/>
                  <a:moveTo>
                    <a:pt x="21886" y="30194"/>
                  </a:moveTo>
                  <a:lnTo>
                    <a:pt x="21994" y="30628"/>
                  </a:lnTo>
                  <a:lnTo>
                    <a:pt x="21994" y="30791"/>
                  </a:lnTo>
                  <a:lnTo>
                    <a:pt x="21940" y="30900"/>
                  </a:lnTo>
                  <a:lnTo>
                    <a:pt x="21886" y="31008"/>
                  </a:lnTo>
                  <a:lnTo>
                    <a:pt x="21777" y="31063"/>
                  </a:lnTo>
                  <a:lnTo>
                    <a:pt x="21614" y="31117"/>
                  </a:lnTo>
                  <a:lnTo>
                    <a:pt x="21397" y="31063"/>
                  </a:lnTo>
                  <a:lnTo>
                    <a:pt x="21886" y="30194"/>
                  </a:lnTo>
                  <a:close/>
                  <a:moveTo>
                    <a:pt x="30900" y="34647"/>
                  </a:moveTo>
                  <a:lnTo>
                    <a:pt x="30900" y="34701"/>
                  </a:lnTo>
                  <a:lnTo>
                    <a:pt x="30954" y="34864"/>
                  </a:lnTo>
                  <a:lnTo>
                    <a:pt x="30954" y="34918"/>
                  </a:lnTo>
                  <a:lnTo>
                    <a:pt x="30900" y="34918"/>
                  </a:lnTo>
                  <a:lnTo>
                    <a:pt x="30792" y="34973"/>
                  </a:lnTo>
                  <a:lnTo>
                    <a:pt x="30683" y="34918"/>
                  </a:lnTo>
                  <a:lnTo>
                    <a:pt x="30629" y="34810"/>
                  </a:lnTo>
                  <a:lnTo>
                    <a:pt x="30683" y="34755"/>
                  </a:lnTo>
                  <a:lnTo>
                    <a:pt x="30683" y="34701"/>
                  </a:lnTo>
                  <a:lnTo>
                    <a:pt x="30846" y="34647"/>
                  </a:lnTo>
                  <a:close/>
                  <a:moveTo>
                    <a:pt x="31932" y="45236"/>
                  </a:moveTo>
                  <a:lnTo>
                    <a:pt x="32041" y="45291"/>
                  </a:lnTo>
                  <a:lnTo>
                    <a:pt x="32041" y="45345"/>
                  </a:lnTo>
                  <a:lnTo>
                    <a:pt x="31769" y="46214"/>
                  </a:lnTo>
                  <a:lnTo>
                    <a:pt x="31715" y="46159"/>
                  </a:lnTo>
                  <a:lnTo>
                    <a:pt x="31769" y="45345"/>
                  </a:lnTo>
                  <a:lnTo>
                    <a:pt x="31823" y="45236"/>
                  </a:lnTo>
                  <a:close/>
                  <a:moveTo>
                    <a:pt x="31172" y="50015"/>
                  </a:moveTo>
                  <a:lnTo>
                    <a:pt x="31280" y="50069"/>
                  </a:lnTo>
                  <a:lnTo>
                    <a:pt x="31552" y="50232"/>
                  </a:lnTo>
                  <a:lnTo>
                    <a:pt x="31660" y="50341"/>
                  </a:lnTo>
                  <a:lnTo>
                    <a:pt x="31660" y="50449"/>
                  </a:lnTo>
                  <a:lnTo>
                    <a:pt x="31606" y="50667"/>
                  </a:lnTo>
                  <a:lnTo>
                    <a:pt x="31498" y="50884"/>
                  </a:lnTo>
                  <a:lnTo>
                    <a:pt x="31280" y="51318"/>
                  </a:lnTo>
                  <a:lnTo>
                    <a:pt x="31172" y="51373"/>
                  </a:lnTo>
                  <a:lnTo>
                    <a:pt x="31117" y="51318"/>
                  </a:lnTo>
                  <a:lnTo>
                    <a:pt x="31117" y="51210"/>
                  </a:lnTo>
                  <a:lnTo>
                    <a:pt x="31117" y="50612"/>
                  </a:lnTo>
                  <a:lnTo>
                    <a:pt x="31172" y="50015"/>
                  </a:lnTo>
                  <a:close/>
                  <a:moveTo>
                    <a:pt x="42141" y="59410"/>
                  </a:moveTo>
                  <a:lnTo>
                    <a:pt x="42196" y="59518"/>
                  </a:lnTo>
                  <a:lnTo>
                    <a:pt x="42141" y="59573"/>
                  </a:lnTo>
                  <a:lnTo>
                    <a:pt x="41870" y="60170"/>
                  </a:lnTo>
                  <a:lnTo>
                    <a:pt x="41815" y="60224"/>
                  </a:lnTo>
                  <a:lnTo>
                    <a:pt x="41598" y="60224"/>
                  </a:lnTo>
                  <a:lnTo>
                    <a:pt x="41381" y="59898"/>
                  </a:lnTo>
                  <a:lnTo>
                    <a:pt x="41272" y="59735"/>
                  </a:lnTo>
                  <a:lnTo>
                    <a:pt x="41272" y="59518"/>
                  </a:lnTo>
                  <a:lnTo>
                    <a:pt x="41327" y="59464"/>
                  </a:lnTo>
                  <a:lnTo>
                    <a:pt x="41381" y="59410"/>
                  </a:lnTo>
                  <a:close/>
                  <a:moveTo>
                    <a:pt x="21614" y="1"/>
                  </a:moveTo>
                  <a:lnTo>
                    <a:pt x="20528" y="109"/>
                  </a:lnTo>
                  <a:lnTo>
                    <a:pt x="19496" y="272"/>
                  </a:lnTo>
                  <a:lnTo>
                    <a:pt x="19170" y="326"/>
                  </a:lnTo>
                  <a:lnTo>
                    <a:pt x="18899" y="381"/>
                  </a:lnTo>
                  <a:lnTo>
                    <a:pt x="18573" y="326"/>
                  </a:lnTo>
                  <a:lnTo>
                    <a:pt x="18302" y="218"/>
                  </a:lnTo>
                  <a:lnTo>
                    <a:pt x="18084" y="218"/>
                  </a:lnTo>
                  <a:lnTo>
                    <a:pt x="16998" y="326"/>
                  </a:lnTo>
                  <a:lnTo>
                    <a:pt x="15966" y="489"/>
                  </a:lnTo>
                  <a:lnTo>
                    <a:pt x="13903" y="869"/>
                  </a:lnTo>
                  <a:lnTo>
                    <a:pt x="12708" y="1087"/>
                  </a:lnTo>
                  <a:lnTo>
                    <a:pt x="11514" y="1413"/>
                  </a:lnTo>
                  <a:lnTo>
                    <a:pt x="10970" y="1630"/>
                  </a:lnTo>
                  <a:lnTo>
                    <a:pt x="10373" y="1847"/>
                  </a:lnTo>
                  <a:lnTo>
                    <a:pt x="9830" y="2118"/>
                  </a:lnTo>
                  <a:lnTo>
                    <a:pt x="9341" y="2444"/>
                  </a:lnTo>
                  <a:lnTo>
                    <a:pt x="8472" y="3042"/>
                  </a:lnTo>
                  <a:lnTo>
                    <a:pt x="7658" y="3639"/>
                  </a:lnTo>
                  <a:lnTo>
                    <a:pt x="7278" y="3965"/>
                  </a:lnTo>
                  <a:lnTo>
                    <a:pt x="6898" y="4291"/>
                  </a:lnTo>
                  <a:lnTo>
                    <a:pt x="6572" y="4671"/>
                  </a:lnTo>
                  <a:lnTo>
                    <a:pt x="6300" y="5105"/>
                  </a:lnTo>
                  <a:lnTo>
                    <a:pt x="6192" y="5214"/>
                  </a:lnTo>
                  <a:lnTo>
                    <a:pt x="5974" y="5322"/>
                  </a:lnTo>
                  <a:lnTo>
                    <a:pt x="5866" y="5431"/>
                  </a:lnTo>
                  <a:lnTo>
                    <a:pt x="5757" y="5540"/>
                  </a:lnTo>
                  <a:lnTo>
                    <a:pt x="5649" y="5648"/>
                  </a:lnTo>
                  <a:lnTo>
                    <a:pt x="5540" y="5974"/>
                  </a:lnTo>
                  <a:lnTo>
                    <a:pt x="5486" y="6300"/>
                  </a:lnTo>
                  <a:lnTo>
                    <a:pt x="5431" y="6463"/>
                  </a:lnTo>
                  <a:lnTo>
                    <a:pt x="5431" y="6571"/>
                  </a:lnTo>
                  <a:lnTo>
                    <a:pt x="5323" y="6626"/>
                  </a:lnTo>
                  <a:lnTo>
                    <a:pt x="5160" y="6734"/>
                  </a:lnTo>
                  <a:lnTo>
                    <a:pt x="5051" y="6843"/>
                  </a:lnTo>
                  <a:lnTo>
                    <a:pt x="4834" y="7169"/>
                  </a:lnTo>
                  <a:lnTo>
                    <a:pt x="4563" y="7549"/>
                  </a:lnTo>
                  <a:lnTo>
                    <a:pt x="4454" y="7712"/>
                  </a:lnTo>
                  <a:lnTo>
                    <a:pt x="4237" y="7875"/>
                  </a:lnTo>
                  <a:lnTo>
                    <a:pt x="4128" y="7983"/>
                  </a:lnTo>
                  <a:lnTo>
                    <a:pt x="4019" y="8146"/>
                  </a:lnTo>
                  <a:lnTo>
                    <a:pt x="4019" y="8309"/>
                  </a:lnTo>
                  <a:lnTo>
                    <a:pt x="4019" y="8472"/>
                  </a:lnTo>
                  <a:lnTo>
                    <a:pt x="4074" y="8635"/>
                  </a:lnTo>
                  <a:lnTo>
                    <a:pt x="4074" y="8798"/>
                  </a:lnTo>
                  <a:lnTo>
                    <a:pt x="3965" y="9069"/>
                  </a:lnTo>
                  <a:lnTo>
                    <a:pt x="3694" y="9667"/>
                  </a:lnTo>
                  <a:lnTo>
                    <a:pt x="3476" y="10264"/>
                  </a:lnTo>
                  <a:lnTo>
                    <a:pt x="3368" y="10862"/>
                  </a:lnTo>
                  <a:lnTo>
                    <a:pt x="3259" y="11459"/>
                  </a:lnTo>
                  <a:lnTo>
                    <a:pt x="3205" y="12111"/>
                  </a:lnTo>
                  <a:lnTo>
                    <a:pt x="3151" y="12708"/>
                  </a:lnTo>
                  <a:lnTo>
                    <a:pt x="3205" y="13957"/>
                  </a:lnTo>
                  <a:lnTo>
                    <a:pt x="3368" y="14934"/>
                  </a:lnTo>
                  <a:lnTo>
                    <a:pt x="3531" y="15858"/>
                  </a:lnTo>
                  <a:lnTo>
                    <a:pt x="3965" y="17650"/>
                  </a:lnTo>
                  <a:lnTo>
                    <a:pt x="4074" y="18356"/>
                  </a:lnTo>
                  <a:lnTo>
                    <a:pt x="4128" y="19007"/>
                  </a:lnTo>
                  <a:lnTo>
                    <a:pt x="4128" y="19333"/>
                  </a:lnTo>
                  <a:lnTo>
                    <a:pt x="4019" y="19659"/>
                  </a:lnTo>
                  <a:lnTo>
                    <a:pt x="3965" y="19985"/>
                  </a:lnTo>
                  <a:lnTo>
                    <a:pt x="3802" y="20310"/>
                  </a:lnTo>
                  <a:lnTo>
                    <a:pt x="3422" y="21016"/>
                  </a:lnTo>
                  <a:lnTo>
                    <a:pt x="3314" y="21397"/>
                  </a:lnTo>
                  <a:lnTo>
                    <a:pt x="3205" y="21777"/>
                  </a:lnTo>
                  <a:lnTo>
                    <a:pt x="3096" y="21940"/>
                  </a:lnTo>
                  <a:lnTo>
                    <a:pt x="2988" y="22103"/>
                  </a:lnTo>
                  <a:lnTo>
                    <a:pt x="2770" y="22265"/>
                  </a:lnTo>
                  <a:lnTo>
                    <a:pt x="2662" y="22428"/>
                  </a:lnTo>
                  <a:lnTo>
                    <a:pt x="2336" y="22808"/>
                  </a:lnTo>
                  <a:lnTo>
                    <a:pt x="2010" y="23243"/>
                  </a:lnTo>
                  <a:lnTo>
                    <a:pt x="1739" y="23677"/>
                  </a:lnTo>
                  <a:lnTo>
                    <a:pt x="1576" y="24166"/>
                  </a:lnTo>
                  <a:lnTo>
                    <a:pt x="1413" y="24655"/>
                  </a:lnTo>
                  <a:lnTo>
                    <a:pt x="1141" y="25524"/>
                  </a:lnTo>
                  <a:lnTo>
                    <a:pt x="761" y="26338"/>
                  </a:lnTo>
                  <a:lnTo>
                    <a:pt x="653" y="26610"/>
                  </a:lnTo>
                  <a:lnTo>
                    <a:pt x="598" y="26881"/>
                  </a:lnTo>
                  <a:lnTo>
                    <a:pt x="544" y="27153"/>
                  </a:lnTo>
                  <a:lnTo>
                    <a:pt x="544" y="27424"/>
                  </a:lnTo>
                  <a:lnTo>
                    <a:pt x="544" y="27587"/>
                  </a:lnTo>
                  <a:lnTo>
                    <a:pt x="490" y="27750"/>
                  </a:lnTo>
                  <a:lnTo>
                    <a:pt x="218" y="28185"/>
                  </a:lnTo>
                  <a:lnTo>
                    <a:pt x="110" y="28619"/>
                  </a:lnTo>
                  <a:lnTo>
                    <a:pt x="1" y="29108"/>
                  </a:lnTo>
                  <a:lnTo>
                    <a:pt x="1" y="29597"/>
                  </a:lnTo>
                  <a:lnTo>
                    <a:pt x="55" y="30085"/>
                  </a:lnTo>
                  <a:lnTo>
                    <a:pt x="110" y="30628"/>
                  </a:lnTo>
                  <a:lnTo>
                    <a:pt x="327" y="31660"/>
                  </a:lnTo>
                  <a:lnTo>
                    <a:pt x="435" y="32149"/>
                  </a:lnTo>
                  <a:lnTo>
                    <a:pt x="598" y="32638"/>
                  </a:lnTo>
                  <a:lnTo>
                    <a:pt x="816" y="33072"/>
                  </a:lnTo>
                  <a:lnTo>
                    <a:pt x="1087" y="33506"/>
                  </a:lnTo>
                  <a:lnTo>
                    <a:pt x="1739" y="34158"/>
                  </a:lnTo>
                  <a:lnTo>
                    <a:pt x="2445" y="34701"/>
                  </a:lnTo>
                  <a:lnTo>
                    <a:pt x="3151" y="35244"/>
                  </a:lnTo>
                  <a:lnTo>
                    <a:pt x="3965" y="35624"/>
                  </a:lnTo>
                  <a:lnTo>
                    <a:pt x="4563" y="35842"/>
                  </a:lnTo>
                  <a:lnTo>
                    <a:pt x="5160" y="36059"/>
                  </a:lnTo>
                  <a:lnTo>
                    <a:pt x="5757" y="36222"/>
                  </a:lnTo>
                  <a:lnTo>
                    <a:pt x="6355" y="36276"/>
                  </a:lnTo>
                  <a:lnTo>
                    <a:pt x="7061" y="36385"/>
                  </a:lnTo>
                  <a:lnTo>
                    <a:pt x="7386" y="36439"/>
                  </a:lnTo>
                  <a:lnTo>
                    <a:pt x="7766" y="36439"/>
                  </a:lnTo>
                  <a:lnTo>
                    <a:pt x="8798" y="36276"/>
                  </a:lnTo>
                  <a:lnTo>
                    <a:pt x="9341" y="36222"/>
                  </a:lnTo>
                  <a:lnTo>
                    <a:pt x="9830" y="36167"/>
                  </a:lnTo>
                  <a:lnTo>
                    <a:pt x="10210" y="36113"/>
                  </a:lnTo>
                  <a:lnTo>
                    <a:pt x="10590" y="36059"/>
                  </a:lnTo>
                  <a:lnTo>
                    <a:pt x="10916" y="35896"/>
                  </a:lnTo>
                  <a:lnTo>
                    <a:pt x="11079" y="35787"/>
                  </a:lnTo>
                  <a:lnTo>
                    <a:pt x="11242" y="35624"/>
                  </a:lnTo>
                  <a:lnTo>
                    <a:pt x="11351" y="35516"/>
                  </a:lnTo>
                  <a:lnTo>
                    <a:pt x="11459" y="35461"/>
                  </a:lnTo>
                  <a:lnTo>
                    <a:pt x="11568" y="35516"/>
                  </a:lnTo>
                  <a:lnTo>
                    <a:pt x="11731" y="35570"/>
                  </a:lnTo>
                  <a:lnTo>
                    <a:pt x="11839" y="35679"/>
                  </a:lnTo>
                  <a:lnTo>
                    <a:pt x="11894" y="35679"/>
                  </a:lnTo>
                  <a:lnTo>
                    <a:pt x="12002" y="35624"/>
                  </a:lnTo>
                  <a:lnTo>
                    <a:pt x="12111" y="35516"/>
                  </a:lnTo>
                  <a:lnTo>
                    <a:pt x="12219" y="35461"/>
                  </a:lnTo>
                  <a:lnTo>
                    <a:pt x="12491" y="35461"/>
                  </a:lnTo>
                  <a:lnTo>
                    <a:pt x="12654" y="35516"/>
                  </a:lnTo>
                  <a:lnTo>
                    <a:pt x="12871" y="35516"/>
                  </a:lnTo>
                  <a:lnTo>
                    <a:pt x="13034" y="35407"/>
                  </a:lnTo>
                  <a:lnTo>
                    <a:pt x="13143" y="35299"/>
                  </a:lnTo>
                  <a:lnTo>
                    <a:pt x="13306" y="35027"/>
                  </a:lnTo>
                  <a:lnTo>
                    <a:pt x="13523" y="34864"/>
                  </a:lnTo>
                  <a:lnTo>
                    <a:pt x="13794" y="34810"/>
                  </a:lnTo>
                  <a:lnTo>
                    <a:pt x="14066" y="34755"/>
                  </a:lnTo>
                  <a:lnTo>
                    <a:pt x="14717" y="34755"/>
                  </a:lnTo>
                  <a:lnTo>
                    <a:pt x="15043" y="34701"/>
                  </a:lnTo>
                  <a:lnTo>
                    <a:pt x="15152" y="34647"/>
                  </a:lnTo>
                  <a:lnTo>
                    <a:pt x="15315" y="34538"/>
                  </a:lnTo>
                  <a:lnTo>
                    <a:pt x="15532" y="34267"/>
                  </a:lnTo>
                  <a:lnTo>
                    <a:pt x="15804" y="34104"/>
                  </a:lnTo>
                  <a:lnTo>
                    <a:pt x="16455" y="33724"/>
                  </a:lnTo>
                  <a:lnTo>
                    <a:pt x="16564" y="33669"/>
                  </a:lnTo>
                  <a:lnTo>
                    <a:pt x="16564" y="33615"/>
                  </a:lnTo>
                  <a:lnTo>
                    <a:pt x="16510" y="33506"/>
                  </a:lnTo>
                  <a:lnTo>
                    <a:pt x="16401" y="33344"/>
                  </a:lnTo>
                  <a:lnTo>
                    <a:pt x="16401" y="33235"/>
                  </a:lnTo>
                  <a:lnTo>
                    <a:pt x="16455" y="33235"/>
                  </a:lnTo>
                  <a:lnTo>
                    <a:pt x="16564" y="33126"/>
                  </a:lnTo>
                  <a:lnTo>
                    <a:pt x="16727" y="33126"/>
                  </a:lnTo>
                  <a:lnTo>
                    <a:pt x="17053" y="33018"/>
                  </a:lnTo>
                  <a:lnTo>
                    <a:pt x="17324" y="32909"/>
                  </a:lnTo>
                  <a:lnTo>
                    <a:pt x="17541" y="32855"/>
                  </a:lnTo>
                  <a:lnTo>
                    <a:pt x="17813" y="32855"/>
                  </a:lnTo>
                  <a:lnTo>
                    <a:pt x="18084" y="32909"/>
                  </a:lnTo>
                  <a:lnTo>
                    <a:pt x="18302" y="32963"/>
                  </a:lnTo>
                  <a:lnTo>
                    <a:pt x="18410" y="32963"/>
                  </a:lnTo>
                  <a:lnTo>
                    <a:pt x="18573" y="32909"/>
                  </a:lnTo>
                  <a:lnTo>
                    <a:pt x="18736" y="32800"/>
                  </a:lnTo>
                  <a:lnTo>
                    <a:pt x="19062" y="32800"/>
                  </a:lnTo>
                  <a:lnTo>
                    <a:pt x="19225" y="32855"/>
                  </a:lnTo>
                  <a:lnTo>
                    <a:pt x="19442" y="32855"/>
                  </a:lnTo>
                  <a:lnTo>
                    <a:pt x="19605" y="32692"/>
                  </a:lnTo>
                  <a:lnTo>
                    <a:pt x="20148" y="32257"/>
                  </a:lnTo>
                  <a:lnTo>
                    <a:pt x="20691" y="31877"/>
                  </a:lnTo>
                  <a:lnTo>
                    <a:pt x="20908" y="31714"/>
                  </a:lnTo>
                  <a:lnTo>
                    <a:pt x="21125" y="31660"/>
                  </a:lnTo>
                  <a:lnTo>
                    <a:pt x="21343" y="31660"/>
                  </a:lnTo>
                  <a:lnTo>
                    <a:pt x="21614" y="31714"/>
                  </a:lnTo>
                  <a:lnTo>
                    <a:pt x="21994" y="31714"/>
                  </a:lnTo>
                  <a:lnTo>
                    <a:pt x="22157" y="31606"/>
                  </a:lnTo>
                  <a:lnTo>
                    <a:pt x="22320" y="31497"/>
                  </a:lnTo>
                  <a:lnTo>
                    <a:pt x="22429" y="31334"/>
                  </a:lnTo>
                  <a:lnTo>
                    <a:pt x="22483" y="31171"/>
                  </a:lnTo>
                  <a:lnTo>
                    <a:pt x="22537" y="31008"/>
                  </a:lnTo>
                  <a:lnTo>
                    <a:pt x="22537" y="30791"/>
                  </a:lnTo>
                  <a:lnTo>
                    <a:pt x="22537" y="30628"/>
                  </a:lnTo>
                  <a:lnTo>
                    <a:pt x="22537" y="30520"/>
                  </a:lnTo>
                  <a:lnTo>
                    <a:pt x="22700" y="30248"/>
                  </a:lnTo>
                  <a:lnTo>
                    <a:pt x="22917" y="29922"/>
                  </a:lnTo>
                  <a:lnTo>
                    <a:pt x="23080" y="29597"/>
                  </a:lnTo>
                  <a:lnTo>
                    <a:pt x="23623" y="28619"/>
                  </a:lnTo>
                  <a:lnTo>
                    <a:pt x="23786" y="28728"/>
                  </a:lnTo>
                  <a:lnTo>
                    <a:pt x="23895" y="28891"/>
                  </a:lnTo>
                  <a:lnTo>
                    <a:pt x="23841" y="29053"/>
                  </a:lnTo>
                  <a:lnTo>
                    <a:pt x="23786" y="29271"/>
                  </a:lnTo>
                  <a:lnTo>
                    <a:pt x="23352" y="29868"/>
                  </a:lnTo>
                  <a:lnTo>
                    <a:pt x="22972" y="30574"/>
                  </a:lnTo>
                  <a:lnTo>
                    <a:pt x="23189" y="30520"/>
                  </a:lnTo>
                  <a:lnTo>
                    <a:pt x="23352" y="30411"/>
                  </a:lnTo>
                  <a:lnTo>
                    <a:pt x="23623" y="30140"/>
                  </a:lnTo>
                  <a:lnTo>
                    <a:pt x="24872" y="28728"/>
                  </a:lnTo>
                  <a:lnTo>
                    <a:pt x="25090" y="28456"/>
                  </a:lnTo>
                  <a:lnTo>
                    <a:pt x="25198" y="28130"/>
                  </a:lnTo>
                  <a:lnTo>
                    <a:pt x="25253" y="27804"/>
                  </a:lnTo>
                  <a:lnTo>
                    <a:pt x="25307" y="27424"/>
                  </a:lnTo>
                  <a:lnTo>
                    <a:pt x="25253" y="27261"/>
                  </a:lnTo>
                  <a:lnTo>
                    <a:pt x="25198" y="27207"/>
                  </a:lnTo>
                  <a:lnTo>
                    <a:pt x="25144" y="27153"/>
                  </a:lnTo>
                  <a:lnTo>
                    <a:pt x="25035" y="27370"/>
                  </a:lnTo>
                  <a:lnTo>
                    <a:pt x="24981" y="27479"/>
                  </a:lnTo>
                  <a:lnTo>
                    <a:pt x="24872" y="27424"/>
                  </a:lnTo>
                  <a:lnTo>
                    <a:pt x="24764" y="27261"/>
                  </a:lnTo>
                  <a:lnTo>
                    <a:pt x="24547" y="26990"/>
                  </a:lnTo>
                  <a:lnTo>
                    <a:pt x="24438" y="26718"/>
                  </a:lnTo>
                  <a:lnTo>
                    <a:pt x="24384" y="26447"/>
                  </a:lnTo>
                  <a:lnTo>
                    <a:pt x="24329" y="26121"/>
                  </a:lnTo>
                  <a:lnTo>
                    <a:pt x="24384" y="25958"/>
                  </a:lnTo>
                  <a:lnTo>
                    <a:pt x="24492" y="25904"/>
                  </a:lnTo>
                  <a:lnTo>
                    <a:pt x="24601" y="25904"/>
                  </a:lnTo>
                  <a:lnTo>
                    <a:pt x="24709" y="25958"/>
                  </a:lnTo>
                  <a:lnTo>
                    <a:pt x="25361" y="26501"/>
                  </a:lnTo>
                  <a:lnTo>
                    <a:pt x="25524" y="26121"/>
                  </a:lnTo>
                  <a:lnTo>
                    <a:pt x="25687" y="25687"/>
                  </a:lnTo>
                  <a:lnTo>
                    <a:pt x="25687" y="25306"/>
                  </a:lnTo>
                  <a:lnTo>
                    <a:pt x="25687" y="24926"/>
                  </a:lnTo>
                  <a:lnTo>
                    <a:pt x="25633" y="24546"/>
                  </a:lnTo>
                  <a:lnTo>
                    <a:pt x="25524" y="24166"/>
                  </a:lnTo>
                  <a:lnTo>
                    <a:pt x="25307" y="23786"/>
                  </a:lnTo>
                  <a:lnTo>
                    <a:pt x="25090" y="23460"/>
                  </a:lnTo>
                  <a:lnTo>
                    <a:pt x="23786" y="21559"/>
                  </a:lnTo>
                  <a:lnTo>
                    <a:pt x="23406" y="21071"/>
                  </a:lnTo>
                  <a:lnTo>
                    <a:pt x="22972" y="20636"/>
                  </a:lnTo>
                  <a:lnTo>
                    <a:pt x="22483" y="20256"/>
                  </a:lnTo>
                  <a:lnTo>
                    <a:pt x="21994" y="19985"/>
                  </a:lnTo>
                  <a:lnTo>
                    <a:pt x="20962" y="19605"/>
                  </a:lnTo>
                  <a:lnTo>
                    <a:pt x="19931" y="19224"/>
                  </a:lnTo>
                  <a:lnTo>
                    <a:pt x="18899" y="18899"/>
                  </a:lnTo>
                  <a:lnTo>
                    <a:pt x="17867" y="18573"/>
                  </a:lnTo>
                  <a:lnTo>
                    <a:pt x="16835" y="18356"/>
                  </a:lnTo>
                  <a:lnTo>
                    <a:pt x="15749" y="18193"/>
                  </a:lnTo>
                  <a:lnTo>
                    <a:pt x="14663" y="18138"/>
                  </a:lnTo>
                  <a:lnTo>
                    <a:pt x="12817" y="18138"/>
                  </a:lnTo>
                  <a:lnTo>
                    <a:pt x="12111" y="18084"/>
                  </a:lnTo>
                  <a:lnTo>
                    <a:pt x="11731" y="17975"/>
                  </a:lnTo>
                  <a:lnTo>
                    <a:pt x="11568" y="17921"/>
                  </a:lnTo>
                  <a:lnTo>
                    <a:pt x="11459" y="17812"/>
                  </a:lnTo>
                  <a:lnTo>
                    <a:pt x="11351" y="17650"/>
                  </a:lnTo>
                  <a:lnTo>
                    <a:pt x="11296" y="17487"/>
                  </a:lnTo>
                  <a:lnTo>
                    <a:pt x="11242" y="17161"/>
                  </a:lnTo>
                  <a:lnTo>
                    <a:pt x="11242" y="16726"/>
                  </a:lnTo>
                  <a:lnTo>
                    <a:pt x="11296" y="16292"/>
                  </a:lnTo>
                  <a:lnTo>
                    <a:pt x="11514" y="13957"/>
                  </a:lnTo>
                  <a:lnTo>
                    <a:pt x="11676" y="12762"/>
                  </a:lnTo>
                  <a:lnTo>
                    <a:pt x="11839" y="11567"/>
                  </a:lnTo>
                  <a:lnTo>
                    <a:pt x="11894" y="11350"/>
                  </a:lnTo>
                  <a:lnTo>
                    <a:pt x="12057" y="11133"/>
                  </a:lnTo>
                  <a:lnTo>
                    <a:pt x="12219" y="10753"/>
                  </a:lnTo>
                  <a:lnTo>
                    <a:pt x="12382" y="10427"/>
                  </a:lnTo>
                  <a:lnTo>
                    <a:pt x="12437" y="10047"/>
                  </a:lnTo>
                  <a:lnTo>
                    <a:pt x="12437" y="9613"/>
                  </a:lnTo>
                  <a:lnTo>
                    <a:pt x="12274" y="9830"/>
                  </a:lnTo>
                  <a:lnTo>
                    <a:pt x="12111" y="10047"/>
                  </a:lnTo>
                  <a:lnTo>
                    <a:pt x="11839" y="10536"/>
                  </a:lnTo>
                  <a:lnTo>
                    <a:pt x="11405" y="11567"/>
                  </a:lnTo>
                  <a:lnTo>
                    <a:pt x="11079" y="12219"/>
                  </a:lnTo>
                  <a:lnTo>
                    <a:pt x="10862" y="12002"/>
                  </a:lnTo>
                  <a:lnTo>
                    <a:pt x="10753" y="11785"/>
                  </a:lnTo>
                  <a:lnTo>
                    <a:pt x="10753" y="11567"/>
                  </a:lnTo>
                  <a:lnTo>
                    <a:pt x="10862" y="11296"/>
                  </a:lnTo>
                  <a:lnTo>
                    <a:pt x="11133" y="10807"/>
                  </a:lnTo>
                  <a:lnTo>
                    <a:pt x="11405" y="10264"/>
                  </a:lnTo>
                  <a:lnTo>
                    <a:pt x="11785" y="9830"/>
                  </a:lnTo>
                  <a:lnTo>
                    <a:pt x="12165" y="9395"/>
                  </a:lnTo>
                  <a:lnTo>
                    <a:pt x="12328" y="9287"/>
                  </a:lnTo>
                  <a:lnTo>
                    <a:pt x="12491" y="9178"/>
                  </a:lnTo>
                  <a:lnTo>
                    <a:pt x="12437" y="9613"/>
                  </a:lnTo>
                  <a:lnTo>
                    <a:pt x="12817" y="9558"/>
                  </a:lnTo>
                  <a:lnTo>
                    <a:pt x="12925" y="9504"/>
                  </a:lnTo>
                  <a:lnTo>
                    <a:pt x="12980" y="9450"/>
                  </a:lnTo>
                  <a:lnTo>
                    <a:pt x="12925" y="9395"/>
                  </a:lnTo>
                  <a:lnTo>
                    <a:pt x="12871" y="9124"/>
                  </a:lnTo>
                  <a:lnTo>
                    <a:pt x="12925" y="8907"/>
                  </a:lnTo>
                  <a:lnTo>
                    <a:pt x="13088" y="8798"/>
                  </a:lnTo>
                  <a:lnTo>
                    <a:pt x="13306" y="8635"/>
                  </a:lnTo>
                  <a:lnTo>
                    <a:pt x="14826" y="7875"/>
                  </a:lnTo>
                  <a:lnTo>
                    <a:pt x="16455" y="7223"/>
                  </a:lnTo>
                  <a:lnTo>
                    <a:pt x="16781" y="7060"/>
                  </a:lnTo>
                  <a:lnTo>
                    <a:pt x="17107" y="7006"/>
                  </a:lnTo>
                  <a:lnTo>
                    <a:pt x="17813" y="6897"/>
                  </a:lnTo>
                  <a:lnTo>
                    <a:pt x="19170" y="6789"/>
                  </a:lnTo>
                  <a:lnTo>
                    <a:pt x="19876" y="6734"/>
                  </a:lnTo>
                  <a:lnTo>
                    <a:pt x="20257" y="6734"/>
                  </a:lnTo>
                  <a:lnTo>
                    <a:pt x="20582" y="6789"/>
                  </a:lnTo>
                  <a:lnTo>
                    <a:pt x="20962" y="6843"/>
                  </a:lnTo>
                  <a:lnTo>
                    <a:pt x="21343" y="6843"/>
                  </a:lnTo>
                  <a:lnTo>
                    <a:pt x="22049" y="6789"/>
                  </a:lnTo>
                  <a:lnTo>
                    <a:pt x="22429" y="6789"/>
                  </a:lnTo>
                  <a:lnTo>
                    <a:pt x="22700" y="6843"/>
                  </a:lnTo>
                  <a:lnTo>
                    <a:pt x="23026" y="7006"/>
                  </a:lnTo>
                  <a:lnTo>
                    <a:pt x="23352" y="7169"/>
                  </a:lnTo>
                  <a:lnTo>
                    <a:pt x="23135" y="7223"/>
                  </a:lnTo>
                  <a:lnTo>
                    <a:pt x="22972" y="7277"/>
                  </a:lnTo>
                  <a:lnTo>
                    <a:pt x="22809" y="7332"/>
                  </a:lnTo>
                  <a:lnTo>
                    <a:pt x="22592" y="7440"/>
                  </a:lnTo>
                  <a:lnTo>
                    <a:pt x="23135" y="7440"/>
                  </a:lnTo>
                  <a:lnTo>
                    <a:pt x="23460" y="7386"/>
                  </a:lnTo>
                  <a:lnTo>
                    <a:pt x="23732" y="7386"/>
                  </a:lnTo>
                  <a:lnTo>
                    <a:pt x="24004" y="7495"/>
                  </a:lnTo>
                  <a:lnTo>
                    <a:pt x="24112" y="7603"/>
                  </a:lnTo>
                  <a:lnTo>
                    <a:pt x="24221" y="7712"/>
                  </a:lnTo>
                  <a:lnTo>
                    <a:pt x="24384" y="7820"/>
                  </a:lnTo>
                  <a:lnTo>
                    <a:pt x="24709" y="8038"/>
                  </a:lnTo>
                  <a:lnTo>
                    <a:pt x="24981" y="8255"/>
                  </a:lnTo>
                  <a:lnTo>
                    <a:pt x="25253" y="8526"/>
                  </a:lnTo>
                  <a:lnTo>
                    <a:pt x="25415" y="8852"/>
                  </a:lnTo>
                  <a:lnTo>
                    <a:pt x="26013" y="9884"/>
                  </a:lnTo>
                  <a:lnTo>
                    <a:pt x="26502" y="10970"/>
                  </a:lnTo>
                  <a:lnTo>
                    <a:pt x="26990" y="12111"/>
                  </a:lnTo>
                  <a:lnTo>
                    <a:pt x="27370" y="13251"/>
                  </a:lnTo>
                  <a:lnTo>
                    <a:pt x="27696" y="14337"/>
                  </a:lnTo>
                  <a:lnTo>
                    <a:pt x="27913" y="15423"/>
                  </a:lnTo>
                  <a:lnTo>
                    <a:pt x="28076" y="16563"/>
                  </a:lnTo>
                  <a:lnTo>
                    <a:pt x="28185" y="17704"/>
                  </a:lnTo>
                  <a:lnTo>
                    <a:pt x="28239" y="17975"/>
                  </a:lnTo>
                  <a:lnTo>
                    <a:pt x="28294" y="18084"/>
                  </a:lnTo>
                  <a:lnTo>
                    <a:pt x="28456" y="18084"/>
                  </a:lnTo>
                  <a:lnTo>
                    <a:pt x="28728" y="17975"/>
                  </a:lnTo>
                  <a:lnTo>
                    <a:pt x="28891" y="17921"/>
                  </a:lnTo>
                  <a:lnTo>
                    <a:pt x="29000" y="17921"/>
                  </a:lnTo>
                  <a:lnTo>
                    <a:pt x="29054" y="18030"/>
                  </a:lnTo>
                  <a:lnTo>
                    <a:pt x="29108" y="18138"/>
                  </a:lnTo>
                  <a:lnTo>
                    <a:pt x="29108" y="18247"/>
                  </a:lnTo>
                  <a:lnTo>
                    <a:pt x="29054" y="18356"/>
                  </a:lnTo>
                  <a:lnTo>
                    <a:pt x="28945" y="18464"/>
                  </a:lnTo>
                  <a:lnTo>
                    <a:pt x="28511" y="18627"/>
                  </a:lnTo>
                  <a:lnTo>
                    <a:pt x="28348" y="18681"/>
                  </a:lnTo>
                  <a:lnTo>
                    <a:pt x="28239" y="18790"/>
                  </a:lnTo>
                  <a:lnTo>
                    <a:pt x="28239" y="18953"/>
                  </a:lnTo>
                  <a:lnTo>
                    <a:pt x="28294" y="19116"/>
                  </a:lnTo>
                  <a:lnTo>
                    <a:pt x="28348" y="19442"/>
                  </a:lnTo>
                  <a:lnTo>
                    <a:pt x="28348" y="19550"/>
                  </a:lnTo>
                  <a:lnTo>
                    <a:pt x="28294" y="19713"/>
                  </a:lnTo>
                  <a:lnTo>
                    <a:pt x="28239" y="19876"/>
                  </a:lnTo>
                  <a:lnTo>
                    <a:pt x="28185" y="20039"/>
                  </a:lnTo>
                  <a:lnTo>
                    <a:pt x="28185" y="20365"/>
                  </a:lnTo>
                  <a:lnTo>
                    <a:pt x="28239" y="21505"/>
                  </a:lnTo>
                  <a:lnTo>
                    <a:pt x="28239" y="23189"/>
                  </a:lnTo>
                  <a:lnTo>
                    <a:pt x="28185" y="24003"/>
                  </a:lnTo>
                  <a:lnTo>
                    <a:pt x="28131" y="24438"/>
                  </a:lnTo>
                  <a:lnTo>
                    <a:pt x="28022" y="24818"/>
                  </a:lnTo>
                  <a:lnTo>
                    <a:pt x="27968" y="25035"/>
                  </a:lnTo>
                  <a:lnTo>
                    <a:pt x="27968" y="25252"/>
                  </a:lnTo>
                  <a:lnTo>
                    <a:pt x="28022" y="25469"/>
                  </a:lnTo>
                  <a:lnTo>
                    <a:pt x="28131" y="25632"/>
                  </a:lnTo>
                  <a:lnTo>
                    <a:pt x="28239" y="25795"/>
                  </a:lnTo>
                  <a:lnTo>
                    <a:pt x="28294" y="25958"/>
                  </a:lnTo>
                  <a:lnTo>
                    <a:pt x="28239" y="26121"/>
                  </a:lnTo>
                  <a:lnTo>
                    <a:pt x="28131" y="26230"/>
                  </a:lnTo>
                  <a:lnTo>
                    <a:pt x="28022" y="26393"/>
                  </a:lnTo>
                  <a:lnTo>
                    <a:pt x="27968" y="26447"/>
                  </a:lnTo>
                  <a:lnTo>
                    <a:pt x="28022" y="26555"/>
                  </a:lnTo>
                  <a:lnTo>
                    <a:pt x="28185" y="26664"/>
                  </a:lnTo>
                  <a:lnTo>
                    <a:pt x="28402" y="26773"/>
                  </a:lnTo>
                  <a:lnTo>
                    <a:pt x="28456" y="26881"/>
                  </a:lnTo>
                  <a:lnTo>
                    <a:pt x="28456" y="26990"/>
                  </a:lnTo>
                  <a:lnTo>
                    <a:pt x="28294" y="27099"/>
                  </a:lnTo>
                  <a:lnTo>
                    <a:pt x="28076" y="27370"/>
                  </a:lnTo>
                  <a:lnTo>
                    <a:pt x="28022" y="27587"/>
                  </a:lnTo>
                  <a:lnTo>
                    <a:pt x="28022" y="27859"/>
                  </a:lnTo>
                  <a:lnTo>
                    <a:pt x="28131" y="28130"/>
                  </a:lnTo>
                  <a:lnTo>
                    <a:pt x="28348" y="28565"/>
                  </a:lnTo>
                  <a:lnTo>
                    <a:pt x="28402" y="28782"/>
                  </a:lnTo>
                  <a:lnTo>
                    <a:pt x="28402" y="29053"/>
                  </a:lnTo>
                  <a:lnTo>
                    <a:pt x="28348" y="29271"/>
                  </a:lnTo>
                  <a:lnTo>
                    <a:pt x="28239" y="29434"/>
                  </a:lnTo>
                  <a:lnTo>
                    <a:pt x="28131" y="29597"/>
                  </a:lnTo>
                  <a:lnTo>
                    <a:pt x="28076" y="29705"/>
                  </a:lnTo>
                  <a:lnTo>
                    <a:pt x="28076" y="29868"/>
                  </a:lnTo>
                  <a:lnTo>
                    <a:pt x="28185" y="30031"/>
                  </a:lnTo>
                  <a:lnTo>
                    <a:pt x="28239" y="30085"/>
                  </a:lnTo>
                  <a:lnTo>
                    <a:pt x="28294" y="30194"/>
                  </a:lnTo>
                  <a:lnTo>
                    <a:pt x="28294" y="30411"/>
                  </a:lnTo>
                  <a:lnTo>
                    <a:pt x="28294" y="31063"/>
                  </a:lnTo>
                  <a:lnTo>
                    <a:pt x="28348" y="31334"/>
                  </a:lnTo>
                  <a:lnTo>
                    <a:pt x="28456" y="31551"/>
                  </a:lnTo>
                  <a:lnTo>
                    <a:pt x="28619" y="31714"/>
                  </a:lnTo>
                  <a:lnTo>
                    <a:pt x="28945" y="31769"/>
                  </a:lnTo>
                  <a:lnTo>
                    <a:pt x="29000" y="31823"/>
                  </a:lnTo>
                  <a:lnTo>
                    <a:pt x="29054" y="31877"/>
                  </a:lnTo>
                  <a:lnTo>
                    <a:pt x="29054" y="31932"/>
                  </a:lnTo>
                  <a:lnTo>
                    <a:pt x="29054" y="31986"/>
                  </a:lnTo>
                  <a:lnTo>
                    <a:pt x="29000" y="32040"/>
                  </a:lnTo>
                  <a:lnTo>
                    <a:pt x="28782" y="32203"/>
                  </a:lnTo>
                  <a:lnTo>
                    <a:pt x="28674" y="32257"/>
                  </a:lnTo>
                  <a:lnTo>
                    <a:pt x="28674" y="32366"/>
                  </a:lnTo>
                  <a:lnTo>
                    <a:pt x="28728" y="32475"/>
                  </a:lnTo>
                  <a:lnTo>
                    <a:pt x="28782" y="32583"/>
                  </a:lnTo>
                  <a:lnTo>
                    <a:pt x="29000" y="32692"/>
                  </a:lnTo>
                  <a:lnTo>
                    <a:pt x="29162" y="32800"/>
                  </a:lnTo>
                  <a:lnTo>
                    <a:pt x="29217" y="32963"/>
                  </a:lnTo>
                  <a:lnTo>
                    <a:pt x="29271" y="33072"/>
                  </a:lnTo>
                  <a:lnTo>
                    <a:pt x="29271" y="33289"/>
                  </a:lnTo>
                  <a:lnTo>
                    <a:pt x="29217" y="33398"/>
                  </a:lnTo>
                  <a:lnTo>
                    <a:pt x="29271" y="33561"/>
                  </a:lnTo>
                  <a:lnTo>
                    <a:pt x="29380" y="33669"/>
                  </a:lnTo>
                  <a:lnTo>
                    <a:pt x="29488" y="33724"/>
                  </a:lnTo>
                  <a:lnTo>
                    <a:pt x="29923" y="33995"/>
                  </a:lnTo>
                  <a:lnTo>
                    <a:pt x="29977" y="34104"/>
                  </a:lnTo>
                  <a:lnTo>
                    <a:pt x="30031" y="34158"/>
                  </a:lnTo>
                  <a:lnTo>
                    <a:pt x="30031" y="34212"/>
                  </a:lnTo>
                  <a:lnTo>
                    <a:pt x="29977" y="34267"/>
                  </a:lnTo>
                  <a:lnTo>
                    <a:pt x="29923" y="34321"/>
                  </a:lnTo>
                  <a:lnTo>
                    <a:pt x="29760" y="34267"/>
                  </a:lnTo>
                  <a:lnTo>
                    <a:pt x="29597" y="34267"/>
                  </a:lnTo>
                  <a:lnTo>
                    <a:pt x="29488" y="34212"/>
                  </a:lnTo>
                  <a:lnTo>
                    <a:pt x="29380" y="34267"/>
                  </a:lnTo>
                  <a:lnTo>
                    <a:pt x="29325" y="34375"/>
                  </a:lnTo>
                  <a:lnTo>
                    <a:pt x="29380" y="34484"/>
                  </a:lnTo>
                  <a:lnTo>
                    <a:pt x="29434" y="34810"/>
                  </a:lnTo>
                  <a:lnTo>
                    <a:pt x="29543" y="35136"/>
                  </a:lnTo>
                  <a:lnTo>
                    <a:pt x="29705" y="35407"/>
                  </a:lnTo>
                  <a:lnTo>
                    <a:pt x="29923" y="35624"/>
                  </a:lnTo>
                  <a:lnTo>
                    <a:pt x="30140" y="35896"/>
                  </a:lnTo>
                  <a:lnTo>
                    <a:pt x="30303" y="36167"/>
                  </a:lnTo>
                  <a:lnTo>
                    <a:pt x="30411" y="36439"/>
                  </a:lnTo>
                  <a:lnTo>
                    <a:pt x="30520" y="36765"/>
                  </a:lnTo>
                  <a:lnTo>
                    <a:pt x="30737" y="38122"/>
                  </a:lnTo>
                  <a:lnTo>
                    <a:pt x="30900" y="39480"/>
                  </a:lnTo>
                  <a:lnTo>
                    <a:pt x="30954" y="40566"/>
                  </a:lnTo>
                  <a:lnTo>
                    <a:pt x="30954" y="41055"/>
                  </a:lnTo>
                  <a:lnTo>
                    <a:pt x="30900" y="41598"/>
                  </a:lnTo>
                  <a:lnTo>
                    <a:pt x="30846" y="41815"/>
                  </a:lnTo>
                  <a:lnTo>
                    <a:pt x="30900" y="42032"/>
                  </a:lnTo>
                  <a:lnTo>
                    <a:pt x="30954" y="42195"/>
                  </a:lnTo>
                  <a:lnTo>
                    <a:pt x="31117" y="42304"/>
                  </a:lnTo>
                  <a:lnTo>
                    <a:pt x="31226" y="42412"/>
                  </a:lnTo>
                  <a:lnTo>
                    <a:pt x="31280" y="42521"/>
                  </a:lnTo>
                  <a:lnTo>
                    <a:pt x="31226" y="42630"/>
                  </a:lnTo>
                  <a:lnTo>
                    <a:pt x="31063" y="42684"/>
                  </a:lnTo>
                  <a:lnTo>
                    <a:pt x="30900" y="42738"/>
                  </a:lnTo>
                  <a:lnTo>
                    <a:pt x="30846" y="42793"/>
                  </a:lnTo>
                  <a:lnTo>
                    <a:pt x="30900" y="42901"/>
                  </a:lnTo>
                  <a:lnTo>
                    <a:pt x="31009" y="42955"/>
                  </a:lnTo>
                  <a:lnTo>
                    <a:pt x="31117" y="43064"/>
                  </a:lnTo>
                  <a:lnTo>
                    <a:pt x="31172" y="43227"/>
                  </a:lnTo>
                  <a:lnTo>
                    <a:pt x="31172" y="43390"/>
                  </a:lnTo>
                  <a:lnTo>
                    <a:pt x="31172" y="43553"/>
                  </a:lnTo>
                  <a:lnTo>
                    <a:pt x="31063" y="43824"/>
                  </a:lnTo>
                  <a:lnTo>
                    <a:pt x="31063" y="44150"/>
                  </a:lnTo>
                  <a:lnTo>
                    <a:pt x="31117" y="44422"/>
                  </a:lnTo>
                  <a:lnTo>
                    <a:pt x="31280" y="44693"/>
                  </a:lnTo>
                  <a:lnTo>
                    <a:pt x="31389" y="44802"/>
                  </a:lnTo>
                  <a:lnTo>
                    <a:pt x="31389" y="44965"/>
                  </a:lnTo>
                  <a:lnTo>
                    <a:pt x="31335" y="45073"/>
                  </a:lnTo>
                  <a:lnTo>
                    <a:pt x="31280" y="45182"/>
                  </a:lnTo>
                  <a:lnTo>
                    <a:pt x="31172" y="45345"/>
                  </a:lnTo>
                  <a:lnTo>
                    <a:pt x="31172" y="45453"/>
                  </a:lnTo>
                  <a:lnTo>
                    <a:pt x="31226" y="45562"/>
                  </a:lnTo>
                  <a:lnTo>
                    <a:pt x="31335" y="45725"/>
                  </a:lnTo>
                  <a:lnTo>
                    <a:pt x="31335" y="45888"/>
                  </a:lnTo>
                  <a:lnTo>
                    <a:pt x="31335" y="46051"/>
                  </a:lnTo>
                  <a:lnTo>
                    <a:pt x="31226" y="46268"/>
                  </a:lnTo>
                  <a:lnTo>
                    <a:pt x="31226" y="46377"/>
                  </a:lnTo>
                  <a:lnTo>
                    <a:pt x="31226" y="46431"/>
                  </a:lnTo>
                  <a:lnTo>
                    <a:pt x="31226" y="46648"/>
                  </a:lnTo>
                  <a:lnTo>
                    <a:pt x="31280" y="46811"/>
                  </a:lnTo>
                  <a:lnTo>
                    <a:pt x="31335" y="46920"/>
                  </a:lnTo>
                  <a:lnTo>
                    <a:pt x="31280" y="47028"/>
                  </a:lnTo>
                  <a:lnTo>
                    <a:pt x="30900" y="46865"/>
                  </a:lnTo>
                  <a:lnTo>
                    <a:pt x="30900" y="47571"/>
                  </a:lnTo>
                  <a:lnTo>
                    <a:pt x="30900" y="47843"/>
                  </a:lnTo>
                  <a:lnTo>
                    <a:pt x="30846" y="48169"/>
                  </a:lnTo>
                  <a:lnTo>
                    <a:pt x="30357" y="49689"/>
                  </a:lnTo>
                  <a:lnTo>
                    <a:pt x="30303" y="49852"/>
                  </a:lnTo>
                  <a:lnTo>
                    <a:pt x="30303" y="50015"/>
                  </a:lnTo>
                  <a:lnTo>
                    <a:pt x="30357" y="50069"/>
                  </a:lnTo>
                  <a:lnTo>
                    <a:pt x="30574" y="50124"/>
                  </a:lnTo>
                  <a:lnTo>
                    <a:pt x="30683" y="50178"/>
                  </a:lnTo>
                  <a:lnTo>
                    <a:pt x="30737" y="50232"/>
                  </a:lnTo>
                  <a:lnTo>
                    <a:pt x="30737" y="50341"/>
                  </a:lnTo>
                  <a:lnTo>
                    <a:pt x="30683" y="50449"/>
                  </a:lnTo>
                  <a:lnTo>
                    <a:pt x="30411" y="51047"/>
                  </a:lnTo>
                  <a:lnTo>
                    <a:pt x="30303" y="51264"/>
                  </a:lnTo>
                  <a:lnTo>
                    <a:pt x="30249" y="51481"/>
                  </a:lnTo>
                  <a:lnTo>
                    <a:pt x="30303" y="51698"/>
                  </a:lnTo>
                  <a:lnTo>
                    <a:pt x="30357" y="51916"/>
                  </a:lnTo>
                  <a:lnTo>
                    <a:pt x="30466" y="52133"/>
                  </a:lnTo>
                  <a:lnTo>
                    <a:pt x="30466" y="52350"/>
                  </a:lnTo>
                  <a:lnTo>
                    <a:pt x="30411" y="52513"/>
                  </a:lnTo>
                  <a:lnTo>
                    <a:pt x="30249" y="52730"/>
                  </a:lnTo>
                  <a:lnTo>
                    <a:pt x="30031" y="52893"/>
                  </a:lnTo>
                  <a:lnTo>
                    <a:pt x="29923" y="53110"/>
                  </a:lnTo>
                  <a:lnTo>
                    <a:pt x="29814" y="53328"/>
                  </a:lnTo>
                  <a:lnTo>
                    <a:pt x="29868" y="53599"/>
                  </a:lnTo>
                  <a:lnTo>
                    <a:pt x="29868" y="53708"/>
                  </a:lnTo>
                  <a:lnTo>
                    <a:pt x="29760" y="53871"/>
                  </a:lnTo>
                  <a:lnTo>
                    <a:pt x="29543" y="54196"/>
                  </a:lnTo>
                  <a:lnTo>
                    <a:pt x="29434" y="54522"/>
                  </a:lnTo>
                  <a:lnTo>
                    <a:pt x="29325" y="54902"/>
                  </a:lnTo>
                  <a:lnTo>
                    <a:pt x="29325" y="55228"/>
                  </a:lnTo>
                  <a:lnTo>
                    <a:pt x="29325" y="55554"/>
                  </a:lnTo>
                  <a:lnTo>
                    <a:pt x="29380" y="55717"/>
                  </a:lnTo>
                  <a:lnTo>
                    <a:pt x="29325" y="55826"/>
                  </a:lnTo>
                  <a:lnTo>
                    <a:pt x="29271" y="55880"/>
                  </a:lnTo>
                  <a:lnTo>
                    <a:pt x="29054" y="55880"/>
                  </a:lnTo>
                  <a:lnTo>
                    <a:pt x="28945" y="55826"/>
                  </a:lnTo>
                  <a:lnTo>
                    <a:pt x="28837" y="55826"/>
                  </a:lnTo>
                  <a:lnTo>
                    <a:pt x="28782" y="55880"/>
                  </a:lnTo>
                  <a:lnTo>
                    <a:pt x="28891" y="56097"/>
                  </a:lnTo>
                  <a:lnTo>
                    <a:pt x="28945" y="56314"/>
                  </a:lnTo>
                  <a:lnTo>
                    <a:pt x="28945" y="56532"/>
                  </a:lnTo>
                  <a:lnTo>
                    <a:pt x="28837" y="56749"/>
                  </a:lnTo>
                  <a:lnTo>
                    <a:pt x="28837" y="56803"/>
                  </a:lnTo>
                  <a:lnTo>
                    <a:pt x="28837" y="56912"/>
                  </a:lnTo>
                  <a:lnTo>
                    <a:pt x="28891" y="57075"/>
                  </a:lnTo>
                  <a:lnTo>
                    <a:pt x="28891" y="57237"/>
                  </a:lnTo>
                  <a:lnTo>
                    <a:pt x="28837" y="57346"/>
                  </a:lnTo>
                  <a:lnTo>
                    <a:pt x="28728" y="57455"/>
                  </a:lnTo>
                  <a:lnTo>
                    <a:pt x="28674" y="57509"/>
                  </a:lnTo>
                  <a:lnTo>
                    <a:pt x="28619" y="57563"/>
                  </a:lnTo>
                  <a:lnTo>
                    <a:pt x="28674" y="57618"/>
                  </a:lnTo>
                  <a:lnTo>
                    <a:pt x="28728" y="57672"/>
                  </a:lnTo>
                  <a:lnTo>
                    <a:pt x="28945" y="57835"/>
                  </a:lnTo>
                  <a:lnTo>
                    <a:pt x="29108" y="57998"/>
                  </a:lnTo>
                  <a:lnTo>
                    <a:pt x="29217" y="58215"/>
                  </a:lnTo>
                  <a:lnTo>
                    <a:pt x="29271" y="58432"/>
                  </a:lnTo>
                  <a:lnTo>
                    <a:pt x="29380" y="58812"/>
                  </a:lnTo>
                  <a:lnTo>
                    <a:pt x="29488" y="58975"/>
                  </a:lnTo>
                  <a:lnTo>
                    <a:pt x="29597" y="59138"/>
                  </a:lnTo>
                  <a:lnTo>
                    <a:pt x="29977" y="59627"/>
                  </a:lnTo>
                  <a:lnTo>
                    <a:pt x="30249" y="60170"/>
                  </a:lnTo>
                  <a:lnTo>
                    <a:pt x="30411" y="60387"/>
                  </a:lnTo>
                  <a:lnTo>
                    <a:pt x="30574" y="60604"/>
                  </a:lnTo>
                  <a:lnTo>
                    <a:pt x="30792" y="60822"/>
                  </a:lnTo>
                  <a:lnTo>
                    <a:pt x="31063" y="60930"/>
                  </a:lnTo>
                  <a:lnTo>
                    <a:pt x="31226" y="60985"/>
                  </a:lnTo>
                  <a:lnTo>
                    <a:pt x="31335" y="61093"/>
                  </a:lnTo>
                  <a:lnTo>
                    <a:pt x="31606" y="61310"/>
                  </a:lnTo>
                  <a:lnTo>
                    <a:pt x="31986" y="61690"/>
                  </a:lnTo>
                  <a:lnTo>
                    <a:pt x="32475" y="62016"/>
                  </a:lnTo>
                  <a:lnTo>
                    <a:pt x="32909" y="62342"/>
                  </a:lnTo>
                  <a:lnTo>
                    <a:pt x="33398" y="62559"/>
                  </a:lnTo>
                  <a:lnTo>
                    <a:pt x="33941" y="62777"/>
                  </a:lnTo>
                  <a:lnTo>
                    <a:pt x="34484" y="62885"/>
                  </a:lnTo>
                  <a:lnTo>
                    <a:pt x="35027" y="62939"/>
                  </a:lnTo>
                  <a:lnTo>
                    <a:pt x="35625" y="62994"/>
                  </a:lnTo>
                  <a:lnTo>
                    <a:pt x="35951" y="63048"/>
                  </a:lnTo>
                  <a:lnTo>
                    <a:pt x="36331" y="63102"/>
                  </a:lnTo>
                  <a:lnTo>
                    <a:pt x="36656" y="63211"/>
                  </a:lnTo>
                  <a:lnTo>
                    <a:pt x="36982" y="63374"/>
                  </a:lnTo>
                  <a:lnTo>
                    <a:pt x="37200" y="63483"/>
                  </a:lnTo>
                  <a:lnTo>
                    <a:pt x="37417" y="63483"/>
                  </a:lnTo>
                  <a:lnTo>
                    <a:pt x="39046" y="62994"/>
                  </a:lnTo>
                  <a:lnTo>
                    <a:pt x="39860" y="62722"/>
                  </a:lnTo>
                  <a:lnTo>
                    <a:pt x="40675" y="62396"/>
                  </a:lnTo>
                  <a:lnTo>
                    <a:pt x="41055" y="62179"/>
                  </a:lnTo>
                  <a:lnTo>
                    <a:pt x="41381" y="61962"/>
                  </a:lnTo>
                  <a:lnTo>
                    <a:pt x="41707" y="61745"/>
                  </a:lnTo>
                  <a:lnTo>
                    <a:pt x="41978" y="61473"/>
                  </a:lnTo>
                  <a:lnTo>
                    <a:pt x="42196" y="61147"/>
                  </a:lnTo>
                  <a:lnTo>
                    <a:pt x="42413" y="60822"/>
                  </a:lnTo>
                  <a:lnTo>
                    <a:pt x="42630" y="60496"/>
                  </a:lnTo>
                  <a:lnTo>
                    <a:pt x="42739" y="60116"/>
                  </a:lnTo>
                  <a:lnTo>
                    <a:pt x="43119" y="59084"/>
                  </a:lnTo>
                  <a:lnTo>
                    <a:pt x="43227" y="58812"/>
                  </a:lnTo>
                  <a:lnTo>
                    <a:pt x="43282" y="58595"/>
                  </a:lnTo>
                  <a:lnTo>
                    <a:pt x="43282" y="58052"/>
                  </a:lnTo>
                  <a:lnTo>
                    <a:pt x="43173" y="56640"/>
                  </a:lnTo>
                  <a:lnTo>
                    <a:pt x="43173" y="55934"/>
                  </a:lnTo>
                  <a:lnTo>
                    <a:pt x="43227" y="55228"/>
                  </a:lnTo>
                  <a:lnTo>
                    <a:pt x="43282" y="54522"/>
                  </a:lnTo>
                  <a:lnTo>
                    <a:pt x="43282" y="54522"/>
                  </a:lnTo>
                  <a:lnTo>
                    <a:pt x="42684" y="54739"/>
                  </a:lnTo>
                  <a:lnTo>
                    <a:pt x="42087" y="55011"/>
                  </a:lnTo>
                  <a:lnTo>
                    <a:pt x="42358" y="54088"/>
                  </a:lnTo>
                  <a:lnTo>
                    <a:pt x="42358" y="53979"/>
                  </a:lnTo>
                  <a:lnTo>
                    <a:pt x="42358" y="53925"/>
                  </a:lnTo>
                  <a:lnTo>
                    <a:pt x="42250" y="53871"/>
                  </a:lnTo>
                  <a:lnTo>
                    <a:pt x="42250" y="53925"/>
                  </a:lnTo>
                  <a:lnTo>
                    <a:pt x="42141" y="54034"/>
                  </a:lnTo>
                  <a:lnTo>
                    <a:pt x="41924" y="54577"/>
                  </a:lnTo>
                  <a:lnTo>
                    <a:pt x="41761" y="54251"/>
                  </a:lnTo>
                  <a:lnTo>
                    <a:pt x="41707" y="53871"/>
                  </a:lnTo>
                  <a:lnTo>
                    <a:pt x="41652" y="53436"/>
                  </a:lnTo>
                  <a:lnTo>
                    <a:pt x="41652" y="53056"/>
                  </a:lnTo>
                  <a:lnTo>
                    <a:pt x="41707" y="52839"/>
                  </a:lnTo>
                  <a:lnTo>
                    <a:pt x="41815" y="52622"/>
                  </a:lnTo>
                  <a:lnTo>
                    <a:pt x="41978" y="52459"/>
                  </a:lnTo>
                  <a:lnTo>
                    <a:pt x="42196" y="52350"/>
                  </a:lnTo>
                  <a:lnTo>
                    <a:pt x="42304" y="53273"/>
                  </a:lnTo>
                  <a:lnTo>
                    <a:pt x="42304" y="53382"/>
                  </a:lnTo>
                  <a:lnTo>
                    <a:pt x="42358" y="53436"/>
                  </a:lnTo>
                  <a:lnTo>
                    <a:pt x="42413" y="53436"/>
                  </a:lnTo>
                  <a:lnTo>
                    <a:pt x="42630" y="53382"/>
                  </a:lnTo>
                  <a:lnTo>
                    <a:pt x="42793" y="53273"/>
                  </a:lnTo>
                  <a:lnTo>
                    <a:pt x="42847" y="53165"/>
                  </a:lnTo>
                  <a:lnTo>
                    <a:pt x="42793" y="52947"/>
                  </a:lnTo>
                  <a:lnTo>
                    <a:pt x="42630" y="52622"/>
                  </a:lnTo>
                  <a:lnTo>
                    <a:pt x="42467" y="52187"/>
                  </a:lnTo>
                  <a:lnTo>
                    <a:pt x="42467" y="52079"/>
                  </a:lnTo>
                  <a:lnTo>
                    <a:pt x="42467" y="51970"/>
                  </a:lnTo>
                  <a:lnTo>
                    <a:pt x="42521" y="51861"/>
                  </a:lnTo>
                  <a:lnTo>
                    <a:pt x="42576" y="51753"/>
                  </a:lnTo>
                  <a:lnTo>
                    <a:pt x="42901" y="51427"/>
                  </a:lnTo>
                  <a:lnTo>
                    <a:pt x="42901" y="51373"/>
                  </a:lnTo>
                  <a:lnTo>
                    <a:pt x="42576" y="51264"/>
                  </a:lnTo>
                  <a:lnTo>
                    <a:pt x="42413" y="51264"/>
                  </a:lnTo>
                  <a:lnTo>
                    <a:pt x="42358" y="51373"/>
                  </a:lnTo>
                  <a:lnTo>
                    <a:pt x="42304" y="51590"/>
                  </a:lnTo>
                  <a:lnTo>
                    <a:pt x="42033" y="51536"/>
                  </a:lnTo>
                  <a:lnTo>
                    <a:pt x="41870" y="51536"/>
                  </a:lnTo>
                  <a:lnTo>
                    <a:pt x="41707" y="51698"/>
                  </a:lnTo>
                  <a:lnTo>
                    <a:pt x="41598" y="51970"/>
                  </a:lnTo>
                  <a:lnTo>
                    <a:pt x="41490" y="52404"/>
                  </a:lnTo>
                  <a:lnTo>
                    <a:pt x="41435" y="52893"/>
                  </a:lnTo>
                  <a:lnTo>
                    <a:pt x="41272" y="54414"/>
                  </a:lnTo>
                  <a:lnTo>
                    <a:pt x="41109" y="55120"/>
                  </a:lnTo>
                  <a:lnTo>
                    <a:pt x="40892" y="55826"/>
                  </a:lnTo>
                  <a:lnTo>
                    <a:pt x="40892" y="55988"/>
                  </a:lnTo>
                  <a:lnTo>
                    <a:pt x="40892" y="56097"/>
                  </a:lnTo>
                  <a:lnTo>
                    <a:pt x="40947" y="56694"/>
                  </a:lnTo>
                  <a:lnTo>
                    <a:pt x="41001" y="57237"/>
                  </a:lnTo>
                  <a:lnTo>
                    <a:pt x="40947" y="58378"/>
                  </a:lnTo>
                  <a:lnTo>
                    <a:pt x="40947" y="58704"/>
                  </a:lnTo>
                  <a:lnTo>
                    <a:pt x="40892" y="58867"/>
                  </a:lnTo>
                  <a:lnTo>
                    <a:pt x="40784" y="59030"/>
                  </a:lnTo>
                  <a:lnTo>
                    <a:pt x="40566" y="59247"/>
                  </a:lnTo>
                  <a:lnTo>
                    <a:pt x="40403" y="59464"/>
                  </a:lnTo>
                  <a:lnTo>
                    <a:pt x="40023" y="59953"/>
                  </a:lnTo>
                  <a:lnTo>
                    <a:pt x="39643" y="60496"/>
                  </a:lnTo>
                  <a:lnTo>
                    <a:pt x="39154" y="60930"/>
                  </a:lnTo>
                  <a:lnTo>
                    <a:pt x="38611" y="61310"/>
                  </a:lnTo>
                  <a:lnTo>
                    <a:pt x="38014" y="61636"/>
                  </a:lnTo>
                  <a:lnTo>
                    <a:pt x="37471" y="61799"/>
                  </a:lnTo>
                  <a:lnTo>
                    <a:pt x="36928" y="61962"/>
                  </a:lnTo>
                  <a:lnTo>
                    <a:pt x="36385" y="62016"/>
                  </a:lnTo>
                  <a:lnTo>
                    <a:pt x="35896" y="62016"/>
                  </a:lnTo>
                  <a:lnTo>
                    <a:pt x="35353" y="61962"/>
                  </a:lnTo>
                  <a:lnTo>
                    <a:pt x="34864" y="61799"/>
                  </a:lnTo>
                  <a:lnTo>
                    <a:pt x="34376" y="61582"/>
                  </a:lnTo>
                  <a:lnTo>
                    <a:pt x="33887" y="61256"/>
                  </a:lnTo>
                  <a:lnTo>
                    <a:pt x="32203" y="59953"/>
                  </a:lnTo>
                  <a:lnTo>
                    <a:pt x="31986" y="59735"/>
                  </a:lnTo>
                  <a:lnTo>
                    <a:pt x="31769" y="59464"/>
                  </a:lnTo>
                  <a:lnTo>
                    <a:pt x="31606" y="59247"/>
                  </a:lnTo>
                  <a:lnTo>
                    <a:pt x="31443" y="58975"/>
                  </a:lnTo>
                  <a:lnTo>
                    <a:pt x="31389" y="58704"/>
                  </a:lnTo>
                  <a:lnTo>
                    <a:pt x="31335" y="58378"/>
                  </a:lnTo>
                  <a:lnTo>
                    <a:pt x="31335" y="58106"/>
                  </a:lnTo>
                  <a:lnTo>
                    <a:pt x="31335" y="57726"/>
                  </a:lnTo>
                  <a:lnTo>
                    <a:pt x="31443" y="56966"/>
                  </a:lnTo>
                  <a:lnTo>
                    <a:pt x="31498" y="56206"/>
                  </a:lnTo>
                  <a:lnTo>
                    <a:pt x="31498" y="56043"/>
                  </a:lnTo>
                  <a:lnTo>
                    <a:pt x="31498" y="55934"/>
                  </a:lnTo>
                  <a:lnTo>
                    <a:pt x="31389" y="55880"/>
                  </a:lnTo>
                  <a:lnTo>
                    <a:pt x="31226" y="55826"/>
                  </a:lnTo>
                  <a:lnTo>
                    <a:pt x="30900" y="55717"/>
                  </a:lnTo>
                  <a:lnTo>
                    <a:pt x="30683" y="55663"/>
                  </a:lnTo>
                  <a:lnTo>
                    <a:pt x="30520" y="55554"/>
                  </a:lnTo>
                  <a:lnTo>
                    <a:pt x="30900" y="55391"/>
                  </a:lnTo>
                  <a:lnTo>
                    <a:pt x="31389" y="55283"/>
                  </a:lnTo>
                  <a:lnTo>
                    <a:pt x="31715" y="55174"/>
                  </a:lnTo>
                  <a:lnTo>
                    <a:pt x="31932" y="55065"/>
                  </a:lnTo>
                  <a:lnTo>
                    <a:pt x="31986" y="54957"/>
                  </a:lnTo>
                  <a:lnTo>
                    <a:pt x="31986" y="54794"/>
                  </a:lnTo>
                  <a:lnTo>
                    <a:pt x="31986" y="54468"/>
                  </a:lnTo>
                  <a:lnTo>
                    <a:pt x="31932" y="54196"/>
                  </a:lnTo>
                  <a:lnTo>
                    <a:pt x="31932" y="53979"/>
                  </a:lnTo>
                  <a:lnTo>
                    <a:pt x="31986" y="53708"/>
                  </a:lnTo>
                  <a:lnTo>
                    <a:pt x="32095" y="53436"/>
                  </a:lnTo>
                  <a:lnTo>
                    <a:pt x="32149" y="53165"/>
                  </a:lnTo>
                  <a:lnTo>
                    <a:pt x="32203" y="53056"/>
                  </a:lnTo>
                  <a:lnTo>
                    <a:pt x="32203" y="52947"/>
                  </a:lnTo>
                  <a:lnTo>
                    <a:pt x="32095" y="52513"/>
                  </a:lnTo>
                  <a:lnTo>
                    <a:pt x="32149" y="52133"/>
                  </a:lnTo>
                  <a:lnTo>
                    <a:pt x="32258" y="51373"/>
                  </a:lnTo>
                  <a:lnTo>
                    <a:pt x="32312" y="50884"/>
                  </a:lnTo>
                  <a:lnTo>
                    <a:pt x="32312" y="50449"/>
                  </a:lnTo>
                  <a:lnTo>
                    <a:pt x="32203" y="50178"/>
                  </a:lnTo>
                  <a:lnTo>
                    <a:pt x="32041" y="50015"/>
                  </a:lnTo>
                  <a:lnTo>
                    <a:pt x="31823" y="49906"/>
                  </a:lnTo>
                  <a:lnTo>
                    <a:pt x="31606" y="49798"/>
                  </a:lnTo>
                  <a:lnTo>
                    <a:pt x="31878" y="49472"/>
                  </a:lnTo>
                  <a:lnTo>
                    <a:pt x="32041" y="49092"/>
                  </a:lnTo>
                  <a:lnTo>
                    <a:pt x="32258" y="48386"/>
                  </a:lnTo>
                  <a:lnTo>
                    <a:pt x="32312" y="48169"/>
                  </a:lnTo>
                  <a:lnTo>
                    <a:pt x="32312" y="48006"/>
                  </a:lnTo>
                  <a:lnTo>
                    <a:pt x="32312" y="47789"/>
                  </a:lnTo>
                  <a:lnTo>
                    <a:pt x="32203" y="47626"/>
                  </a:lnTo>
                  <a:lnTo>
                    <a:pt x="32095" y="47245"/>
                  </a:lnTo>
                  <a:lnTo>
                    <a:pt x="32041" y="47028"/>
                  </a:lnTo>
                  <a:lnTo>
                    <a:pt x="32095" y="46865"/>
                  </a:lnTo>
                  <a:lnTo>
                    <a:pt x="32203" y="46540"/>
                  </a:lnTo>
                  <a:lnTo>
                    <a:pt x="32475" y="46214"/>
                  </a:lnTo>
                  <a:lnTo>
                    <a:pt x="32584" y="46105"/>
                  </a:lnTo>
                  <a:lnTo>
                    <a:pt x="32638" y="45996"/>
                  </a:lnTo>
                  <a:lnTo>
                    <a:pt x="32692" y="45671"/>
                  </a:lnTo>
                  <a:lnTo>
                    <a:pt x="32692" y="44693"/>
                  </a:lnTo>
                  <a:lnTo>
                    <a:pt x="32747" y="44150"/>
                  </a:lnTo>
                  <a:lnTo>
                    <a:pt x="32855" y="43661"/>
                  </a:lnTo>
                  <a:lnTo>
                    <a:pt x="32964" y="43118"/>
                  </a:lnTo>
                  <a:lnTo>
                    <a:pt x="33072" y="42575"/>
                  </a:lnTo>
                  <a:lnTo>
                    <a:pt x="33072" y="41978"/>
                  </a:lnTo>
                  <a:lnTo>
                    <a:pt x="33072" y="41435"/>
                  </a:lnTo>
                  <a:lnTo>
                    <a:pt x="32909" y="39589"/>
                  </a:lnTo>
                  <a:lnTo>
                    <a:pt x="32801" y="38665"/>
                  </a:lnTo>
                  <a:lnTo>
                    <a:pt x="32638" y="37797"/>
                  </a:lnTo>
                  <a:lnTo>
                    <a:pt x="32366" y="36928"/>
                  </a:lnTo>
                  <a:lnTo>
                    <a:pt x="32203" y="36493"/>
                  </a:lnTo>
                  <a:lnTo>
                    <a:pt x="31986" y="36059"/>
                  </a:lnTo>
                  <a:lnTo>
                    <a:pt x="31552" y="35190"/>
                  </a:lnTo>
                  <a:lnTo>
                    <a:pt x="31117" y="34267"/>
                  </a:lnTo>
                  <a:lnTo>
                    <a:pt x="30683" y="33072"/>
                  </a:lnTo>
                  <a:lnTo>
                    <a:pt x="30466" y="32475"/>
                  </a:lnTo>
                  <a:lnTo>
                    <a:pt x="30357" y="31877"/>
                  </a:lnTo>
                  <a:lnTo>
                    <a:pt x="30194" y="31280"/>
                  </a:lnTo>
                  <a:lnTo>
                    <a:pt x="30140" y="30683"/>
                  </a:lnTo>
                  <a:lnTo>
                    <a:pt x="30086" y="30031"/>
                  </a:lnTo>
                  <a:lnTo>
                    <a:pt x="30086" y="29434"/>
                  </a:lnTo>
                  <a:lnTo>
                    <a:pt x="30086" y="27370"/>
                  </a:lnTo>
                  <a:lnTo>
                    <a:pt x="30086" y="27153"/>
                  </a:lnTo>
                  <a:lnTo>
                    <a:pt x="30031" y="26936"/>
                  </a:lnTo>
                  <a:lnTo>
                    <a:pt x="29923" y="26773"/>
                  </a:lnTo>
                  <a:lnTo>
                    <a:pt x="29760" y="26610"/>
                  </a:lnTo>
                  <a:lnTo>
                    <a:pt x="29651" y="26501"/>
                  </a:lnTo>
                  <a:lnTo>
                    <a:pt x="29597" y="26393"/>
                  </a:lnTo>
                  <a:lnTo>
                    <a:pt x="29651" y="26284"/>
                  </a:lnTo>
                  <a:lnTo>
                    <a:pt x="29705" y="26175"/>
                  </a:lnTo>
                  <a:lnTo>
                    <a:pt x="29868" y="26012"/>
                  </a:lnTo>
                  <a:lnTo>
                    <a:pt x="29923" y="25850"/>
                  </a:lnTo>
                  <a:lnTo>
                    <a:pt x="29977" y="25632"/>
                  </a:lnTo>
                  <a:lnTo>
                    <a:pt x="30031" y="25469"/>
                  </a:lnTo>
                  <a:lnTo>
                    <a:pt x="29977" y="25306"/>
                  </a:lnTo>
                  <a:lnTo>
                    <a:pt x="29923" y="25089"/>
                  </a:lnTo>
                  <a:lnTo>
                    <a:pt x="29760" y="24763"/>
                  </a:lnTo>
                  <a:lnTo>
                    <a:pt x="29597" y="24546"/>
                  </a:lnTo>
                  <a:lnTo>
                    <a:pt x="29543" y="24438"/>
                  </a:lnTo>
                  <a:lnTo>
                    <a:pt x="29488" y="24329"/>
                  </a:lnTo>
                  <a:lnTo>
                    <a:pt x="29543" y="24220"/>
                  </a:lnTo>
                  <a:lnTo>
                    <a:pt x="29597" y="24166"/>
                  </a:lnTo>
                  <a:lnTo>
                    <a:pt x="29868" y="23840"/>
                  </a:lnTo>
                  <a:lnTo>
                    <a:pt x="29923" y="23569"/>
                  </a:lnTo>
                  <a:lnTo>
                    <a:pt x="29923" y="23297"/>
                  </a:lnTo>
                  <a:lnTo>
                    <a:pt x="29977" y="23026"/>
                  </a:lnTo>
                  <a:lnTo>
                    <a:pt x="30031" y="22754"/>
                  </a:lnTo>
                  <a:lnTo>
                    <a:pt x="30031" y="22700"/>
                  </a:lnTo>
                  <a:lnTo>
                    <a:pt x="29868" y="22537"/>
                  </a:lnTo>
                  <a:lnTo>
                    <a:pt x="29814" y="22320"/>
                  </a:lnTo>
                  <a:lnTo>
                    <a:pt x="29868" y="21940"/>
                  </a:lnTo>
                  <a:lnTo>
                    <a:pt x="29923" y="21397"/>
                  </a:lnTo>
                  <a:lnTo>
                    <a:pt x="29923" y="21179"/>
                  </a:lnTo>
                  <a:lnTo>
                    <a:pt x="29868" y="21071"/>
                  </a:lnTo>
                  <a:lnTo>
                    <a:pt x="29760" y="20908"/>
                  </a:lnTo>
                  <a:lnTo>
                    <a:pt x="29651" y="20799"/>
                  </a:lnTo>
                  <a:lnTo>
                    <a:pt x="29271" y="20528"/>
                  </a:lnTo>
                  <a:lnTo>
                    <a:pt x="28945" y="20256"/>
                  </a:lnTo>
                  <a:lnTo>
                    <a:pt x="28837" y="20148"/>
                  </a:lnTo>
                  <a:lnTo>
                    <a:pt x="28837" y="20093"/>
                  </a:lnTo>
                  <a:lnTo>
                    <a:pt x="28837" y="20039"/>
                  </a:lnTo>
                  <a:lnTo>
                    <a:pt x="28891" y="19985"/>
                  </a:lnTo>
                  <a:lnTo>
                    <a:pt x="28945" y="19985"/>
                  </a:lnTo>
                  <a:lnTo>
                    <a:pt x="29054" y="20039"/>
                  </a:lnTo>
                  <a:lnTo>
                    <a:pt x="29651" y="20202"/>
                  </a:lnTo>
                  <a:lnTo>
                    <a:pt x="29597" y="19930"/>
                  </a:lnTo>
                  <a:lnTo>
                    <a:pt x="29597" y="19767"/>
                  </a:lnTo>
                  <a:lnTo>
                    <a:pt x="29651" y="19550"/>
                  </a:lnTo>
                  <a:lnTo>
                    <a:pt x="29760" y="19387"/>
                  </a:lnTo>
                  <a:lnTo>
                    <a:pt x="29814" y="19116"/>
                  </a:lnTo>
                  <a:lnTo>
                    <a:pt x="29760" y="18899"/>
                  </a:lnTo>
                  <a:lnTo>
                    <a:pt x="29597" y="18084"/>
                  </a:lnTo>
                  <a:lnTo>
                    <a:pt x="29543" y="17324"/>
                  </a:lnTo>
                  <a:lnTo>
                    <a:pt x="29543" y="16944"/>
                  </a:lnTo>
                  <a:lnTo>
                    <a:pt x="29543" y="16618"/>
                  </a:lnTo>
                  <a:lnTo>
                    <a:pt x="29434" y="16292"/>
                  </a:lnTo>
                  <a:lnTo>
                    <a:pt x="29271" y="15966"/>
                  </a:lnTo>
                  <a:lnTo>
                    <a:pt x="29217" y="15858"/>
                  </a:lnTo>
                  <a:lnTo>
                    <a:pt x="29217" y="15749"/>
                  </a:lnTo>
                  <a:lnTo>
                    <a:pt x="29054" y="14446"/>
                  </a:lnTo>
                  <a:lnTo>
                    <a:pt x="28837" y="13197"/>
                  </a:lnTo>
                  <a:lnTo>
                    <a:pt x="28674" y="12545"/>
                  </a:lnTo>
                  <a:lnTo>
                    <a:pt x="28565" y="11893"/>
                  </a:lnTo>
                  <a:lnTo>
                    <a:pt x="28348" y="11242"/>
                  </a:lnTo>
                  <a:lnTo>
                    <a:pt x="28131" y="10644"/>
                  </a:lnTo>
                  <a:lnTo>
                    <a:pt x="27859" y="10047"/>
                  </a:lnTo>
                  <a:lnTo>
                    <a:pt x="27533" y="9450"/>
                  </a:lnTo>
                  <a:lnTo>
                    <a:pt x="27099" y="8907"/>
                  </a:lnTo>
                  <a:lnTo>
                    <a:pt x="26664" y="8363"/>
                  </a:lnTo>
                  <a:lnTo>
                    <a:pt x="26176" y="7875"/>
                  </a:lnTo>
                  <a:lnTo>
                    <a:pt x="25687" y="7495"/>
                  </a:lnTo>
                  <a:lnTo>
                    <a:pt x="25144" y="7169"/>
                  </a:lnTo>
                  <a:lnTo>
                    <a:pt x="24601" y="6843"/>
                  </a:lnTo>
                  <a:lnTo>
                    <a:pt x="24058" y="6626"/>
                  </a:lnTo>
                  <a:lnTo>
                    <a:pt x="23460" y="6354"/>
                  </a:lnTo>
                  <a:lnTo>
                    <a:pt x="22266" y="5974"/>
                  </a:lnTo>
                  <a:lnTo>
                    <a:pt x="21994" y="5920"/>
                  </a:lnTo>
                  <a:lnTo>
                    <a:pt x="21125" y="5920"/>
                  </a:lnTo>
                  <a:lnTo>
                    <a:pt x="20528" y="5974"/>
                  </a:lnTo>
                  <a:lnTo>
                    <a:pt x="19931" y="5920"/>
                  </a:lnTo>
                  <a:lnTo>
                    <a:pt x="19551" y="5865"/>
                  </a:lnTo>
                  <a:lnTo>
                    <a:pt x="19116" y="5920"/>
                  </a:lnTo>
                  <a:lnTo>
                    <a:pt x="18356" y="6028"/>
                  </a:lnTo>
                  <a:lnTo>
                    <a:pt x="17541" y="6191"/>
                  </a:lnTo>
                  <a:lnTo>
                    <a:pt x="17161" y="6246"/>
                  </a:lnTo>
                  <a:lnTo>
                    <a:pt x="16347" y="6246"/>
                  </a:lnTo>
                  <a:lnTo>
                    <a:pt x="15966" y="6409"/>
                  </a:lnTo>
                  <a:lnTo>
                    <a:pt x="15152" y="6734"/>
                  </a:lnTo>
                  <a:lnTo>
                    <a:pt x="14392" y="7006"/>
                  </a:lnTo>
                  <a:lnTo>
                    <a:pt x="13631" y="7277"/>
                  </a:lnTo>
                  <a:lnTo>
                    <a:pt x="12925" y="7658"/>
                  </a:lnTo>
                  <a:lnTo>
                    <a:pt x="12219" y="8146"/>
                  </a:lnTo>
                  <a:lnTo>
                    <a:pt x="11622" y="8635"/>
                  </a:lnTo>
                  <a:lnTo>
                    <a:pt x="11405" y="8907"/>
                  </a:lnTo>
                  <a:lnTo>
                    <a:pt x="11133" y="9232"/>
                  </a:lnTo>
                  <a:lnTo>
                    <a:pt x="10970" y="9504"/>
                  </a:lnTo>
                  <a:lnTo>
                    <a:pt x="10808" y="9884"/>
                  </a:lnTo>
                  <a:lnTo>
                    <a:pt x="10645" y="10210"/>
                  </a:lnTo>
                  <a:lnTo>
                    <a:pt x="10536" y="10644"/>
                  </a:lnTo>
                  <a:lnTo>
                    <a:pt x="10482" y="10807"/>
                  </a:lnTo>
                  <a:lnTo>
                    <a:pt x="10427" y="10862"/>
                  </a:lnTo>
                  <a:lnTo>
                    <a:pt x="10373" y="10916"/>
                  </a:lnTo>
                  <a:lnTo>
                    <a:pt x="10210" y="10916"/>
                  </a:lnTo>
                  <a:lnTo>
                    <a:pt x="10156" y="11024"/>
                  </a:lnTo>
                  <a:lnTo>
                    <a:pt x="10156" y="11133"/>
                  </a:lnTo>
                  <a:lnTo>
                    <a:pt x="10156" y="11242"/>
                  </a:lnTo>
                  <a:lnTo>
                    <a:pt x="10210" y="11513"/>
                  </a:lnTo>
                  <a:lnTo>
                    <a:pt x="10156" y="11785"/>
                  </a:lnTo>
                  <a:lnTo>
                    <a:pt x="9993" y="12328"/>
                  </a:lnTo>
                  <a:lnTo>
                    <a:pt x="9721" y="13197"/>
                  </a:lnTo>
                  <a:lnTo>
                    <a:pt x="9667" y="13631"/>
                  </a:lnTo>
                  <a:lnTo>
                    <a:pt x="9613" y="14065"/>
                  </a:lnTo>
                  <a:lnTo>
                    <a:pt x="9559" y="14391"/>
                  </a:lnTo>
                  <a:lnTo>
                    <a:pt x="9450" y="14717"/>
                  </a:lnTo>
                  <a:lnTo>
                    <a:pt x="9233" y="15152"/>
                  </a:lnTo>
                  <a:lnTo>
                    <a:pt x="9124" y="15532"/>
                  </a:lnTo>
                  <a:lnTo>
                    <a:pt x="9070" y="15966"/>
                  </a:lnTo>
                  <a:lnTo>
                    <a:pt x="9070" y="16346"/>
                  </a:lnTo>
                  <a:lnTo>
                    <a:pt x="9124" y="16726"/>
                  </a:lnTo>
                  <a:lnTo>
                    <a:pt x="9287" y="17161"/>
                  </a:lnTo>
                  <a:lnTo>
                    <a:pt x="9450" y="17541"/>
                  </a:lnTo>
                  <a:lnTo>
                    <a:pt x="9667" y="17867"/>
                  </a:lnTo>
                  <a:lnTo>
                    <a:pt x="10047" y="18301"/>
                  </a:lnTo>
                  <a:lnTo>
                    <a:pt x="10427" y="18681"/>
                  </a:lnTo>
                  <a:lnTo>
                    <a:pt x="10862" y="18953"/>
                  </a:lnTo>
                  <a:lnTo>
                    <a:pt x="11296" y="19170"/>
                  </a:lnTo>
                  <a:lnTo>
                    <a:pt x="11785" y="19333"/>
                  </a:lnTo>
                  <a:lnTo>
                    <a:pt x="12274" y="19387"/>
                  </a:lnTo>
                  <a:lnTo>
                    <a:pt x="12817" y="19442"/>
                  </a:lnTo>
                  <a:lnTo>
                    <a:pt x="13360" y="19387"/>
                  </a:lnTo>
                  <a:lnTo>
                    <a:pt x="14446" y="19333"/>
                  </a:lnTo>
                  <a:lnTo>
                    <a:pt x="15532" y="19333"/>
                  </a:lnTo>
                  <a:lnTo>
                    <a:pt x="16618" y="19387"/>
                  </a:lnTo>
                  <a:lnTo>
                    <a:pt x="17704" y="19550"/>
                  </a:lnTo>
                  <a:lnTo>
                    <a:pt x="18573" y="19767"/>
                  </a:lnTo>
                  <a:lnTo>
                    <a:pt x="19442" y="20093"/>
                  </a:lnTo>
                  <a:lnTo>
                    <a:pt x="19822" y="20256"/>
                  </a:lnTo>
                  <a:lnTo>
                    <a:pt x="20202" y="20473"/>
                  </a:lnTo>
                  <a:lnTo>
                    <a:pt x="20582" y="20745"/>
                  </a:lnTo>
                  <a:lnTo>
                    <a:pt x="20962" y="21016"/>
                  </a:lnTo>
                  <a:lnTo>
                    <a:pt x="21560" y="21614"/>
                  </a:lnTo>
                  <a:lnTo>
                    <a:pt x="22103" y="22265"/>
                  </a:lnTo>
                  <a:lnTo>
                    <a:pt x="22592" y="22971"/>
                  </a:lnTo>
                  <a:lnTo>
                    <a:pt x="23026" y="23677"/>
                  </a:lnTo>
                  <a:lnTo>
                    <a:pt x="23243" y="24166"/>
                  </a:lnTo>
                  <a:lnTo>
                    <a:pt x="23352" y="24655"/>
                  </a:lnTo>
                  <a:lnTo>
                    <a:pt x="23406" y="25144"/>
                  </a:lnTo>
                  <a:lnTo>
                    <a:pt x="23352" y="25632"/>
                  </a:lnTo>
                  <a:lnTo>
                    <a:pt x="23189" y="26230"/>
                  </a:lnTo>
                  <a:lnTo>
                    <a:pt x="22972" y="26773"/>
                  </a:lnTo>
                  <a:lnTo>
                    <a:pt x="22592" y="27913"/>
                  </a:lnTo>
                  <a:lnTo>
                    <a:pt x="22537" y="28022"/>
                  </a:lnTo>
                  <a:lnTo>
                    <a:pt x="22429" y="28130"/>
                  </a:lnTo>
                  <a:lnTo>
                    <a:pt x="21125" y="29434"/>
                  </a:lnTo>
                  <a:lnTo>
                    <a:pt x="20474" y="30085"/>
                  </a:lnTo>
                  <a:lnTo>
                    <a:pt x="19768" y="30683"/>
                  </a:lnTo>
                  <a:lnTo>
                    <a:pt x="19605" y="30846"/>
                  </a:lnTo>
                  <a:lnTo>
                    <a:pt x="19496" y="31008"/>
                  </a:lnTo>
                  <a:lnTo>
                    <a:pt x="19388" y="31171"/>
                  </a:lnTo>
                  <a:lnTo>
                    <a:pt x="19442" y="31443"/>
                  </a:lnTo>
                  <a:lnTo>
                    <a:pt x="19442" y="31714"/>
                  </a:lnTo>
                  <a:lnTo>
                    <a:pt x="19388" y="31823"/>
                  </a:lnTo>
                  <a:lnTo>
                    <a:pt x="19333" y="31986"/>
                  </a:lnTo>
                  <a:lnTo>
                    <a:pt x="19170" y="32095"/>
                  </a:lnTo>
                  <a:lnTo>
                    <a:pt x="18953" y="32095"/>
                  </a:lnTo>
                  <a:lnTo>
                    <a:pt x="18845" y="32040"/>
                  </a:lnTo>
                  <a:lnTo>
                    <a:pt x="18845" y="31932"/>
                  </a:lnTo>
                  <a:lnTo>
                    <a:pt x="18899" y="31823"/>
                  </a:lnTo>
                  <a:lnTo>
                    <a:pt x="18899" y="31280"/>
                  </a:lnTo>
                  <a:lnTo>
                    <a:pt x="18247" y="31877"/>
                  </a:lnTo>
                  <a:lnTo>
                    <a:pt x="17867" y="32149"/>
                  </a:lnTo>
                  <a:lnTo>
                    <a:pt x="17650" y="32257"/>
                  </a:lnTo>
                  <a:lnTo>
                    <a:pt x="17378" y="32312"/>
                  </a:lnTo>
                  <a:lnTo>
                    <a:pt x="16890" y="32420"/>
                  </a:lnTo>
                  <a:lnTo>
                    <a:pt x="16401" y="32638"/>
                  </a:lnTo>
                  <a:lnTo>
                    <a:pt x="15966" y="32909"/>
                  </a:lnTo>
                  <a:lnTo>
                    <a:pt x="15641" y="33235"/>
                  </a:lnTo>
                  <a:lnTo>
                    <a:pt x="15478" y="33344"/>
                  </a:lnTo>
                  <a:lnTo>
                    <a:pt x="15369" y="33452"/>
                  </a:lnTo>
                  <a:lnTo>
                    <a:pt x="15098" y="33506"/>
                  </a:lnTo>
                  <a:lnTo>
                    <a:pt x="14337" y="33506"/>
                  </a:lnTo>
                  <a:lnTo>
                    <a:pt x="13957" y="33561"/>
                  </a:lnTo>
                  <a:lnTo>
                    <a:pt x="13631" y="33669"/>
                  </a:lnTo>
                  <a:lnTo>
                    <a:pt x="10265" y="34701"/>
                  </a:lnTo>
                  <a:lnTo>
                    <a:pt x="9178" y="34973"/>
                  </a:lnTo>
                  <a:lnTo>
                    <a:pt x="8092" y="35190"/>
                  </a:lnTo>
                  <a:lnTo>
                    <a:pt x="7006" y="35299"/>
                  </a:lnTo>
                  <a:lnTo>
                    <a:pt x="5866" y="35353"/>
                  </a:lnTo>
                  <a:lnTo>
                    <a:pt x="5377" y="35299"/>
                  </a:lnTo>
                  <a:lnTo>
                    <a:pt x="5160" y="35244"/>
                  </a:lnTo>
                  <a:lnTo>
                    <a:pt x="4888" y="35136"/>
                  </a:lnTo>
                  <a:lnTo>
                    <a:pt x="4237" y="34701"/>
                  </a:lnTo>
                  <a:lnTo>
                    <a:pt x="3585" y="34212"/>
                  </a:lnTo>
                  <a:lnTo>
                    <a:pt x="2988" y="33669"/>
                  </a:lnTo>
                  <a:lnTo>
                    <a:pt x="2390" y="33126"/>
                  </a:lnTo>
                  <a:lnTo>
                    <a:pt x="2119" y="32746"/>
                  </a:lnTo>
                  <a:lnTo>
                    <a:pt x="1956" y="32420"/>
                  </a:lnTo>
                  <a:lnTo>
                    <a:pt x="1902" y="32203"/>
                  </a:lnTo>
                  <a:lnTo>
                    <a:pt x="1847" y="31986"/>
                  </a:lnTo>
                  <a:lnTo>
                    <a:pt x="1847" y="31769"/>
                  </a:lnTo>
                  <a:lnTo>
                    <a:pt x="1902" y="31551"/>
                  </a:lnTo>
                  <a:lnTo>
                    <a:pt x="1902" y="31389"/>
                  </a:lnTo>
                  <a:lnTo>
                    <a:pt x="1847" y="31226"/>
                  </a:lnTo>
                  <a:lnTo>
                    <a:pt x="1793" y="30791"/>
                  </a:lnTo>
                  <a:lnTo>
                    <a:pt x="1739" y="30357"/>
                  </a:lnTo>
                  <a:lnTo>
                    <a:pt x="1684" y="29922"/>
                  </a:lnTo>
                  <a:lnTo>
                    <a:pt x="1739" y="29759"/>
                  </a:lnTo>
                  <a:lnTo>
                    <a:pt x="1793" y="29542"/>
                  </a:lnTo>
                  <a:lnTo>
                    <a:pt x="1902" y="29162"/>
                  </a:lnTo>
                  <a:lnTo>
                    <a:pt x="2010" y="28782"/>
                  </a:lnTo>
                  <a:lnTo>
                    <a:pt x="2119" y="27967"/>
                  </a:lnTo>
                  <a:lnTo>
                    <a:pt x="2173" y="27587"/>
                  </a:lnTo>
                  <a:lnTo>
                    <a:pt x="2227" y="27207"/>
                  </a:lnTo>
                  <a:lnTo>
                    <a:pt x="2390" y="26827"/>
                  </a:lnTo>
                  <a:lnTo>
                    <a:pt x="2608" y="26447"/>
                  </a:lnTo>
                  <a:lnTo>
                    <a:pt x="2662" y="26338"/>
                  </a:lnTo>
                  <a:lnTo>
                    <a:pt x="2662" y="26175"/>
                  </a:lnTo>
                  <a:lnTo>
                    <a:pt x="2662" y="26012"/>
                  </a:lnTo>
                  <a:lnTo>
                    <a:pt x="2716" y="25958"/>
                  </a:lnTo>
                  <a:lnTo>
                    <a:pt x="2770" y="25904"/>
                  </a:lnTo>
                  <a:lnTo>
                    <a:pt x="2879" y="25850"/>
                  </a:lnTo>
                  <a:lnTo>
                    <a:pt x="2988" y="25687"/>
                  </a:lnTo>
                  <a:lnTo>
                    <a:pt x="3042" y="25361"/>
                  </a:lnTo>
                  <a:lnTo>
                    <a:pt x="3096" y="25144"/>
                  </a:lnTo>
                  <a:lnTo>
                    <a:pt x="3151" y="25035"/>
                  </a:lnTo>
                  <a:lnTo>
                    <a:pt x="3259" y="24926"/>
                  </a:lnTo>
                  <a:lnTo>
                    <a:pt x="3422" y="24763"/>
                  </a:lnTo>
                  <a:lnTo>
                    <a:pt x="3585" y="24546"/>
                  </a:lnTo>
                  <a:lnTo>
                    <a:pt x="3857" y="24112"/>
                  </a:lnTo>
                  <a:lnTo>
                    <a:pt x="4400" y="23243"/>
                  </a:lnTo>
                  <a:lnTo>
                    <a:pt x="4725" y="22863"/>
                  </a:lnTo>
                  <a:lnTo>
                    <a:pt x="5106" y="22537"/>
                  </a:lnTo>
                  <a:lnTo>
                    <a:pt x="5268" y="22374"/>
                  </a:lnTo>
                  <a:lnTo>
                    <a:pt x="5431" y="22211"/>
                  </a:lnTo>
                  <a:lnTo>
                    <a:pt x="5540" y="21994"/>
                  </a:lnTo>
                  <a:lnTo>
                    <a:pt x="5594" y="21777"/>
                  </a:lnTo>
                  <a:lnTo>
                    <a:pt x="5649" y="21179"/>
                  </a:lnTo>
                  <a:lnTo>
                    <a:pt x="5703" y="20854"/>
                  </a:lnTo>
                  <a:lnTo>
                    <a:pt x="5703" y="20582"/>
                  </a:lnTo>
                  <a:lnTo>
                    <a:pt x="5649" y="19767"/>
                  </a:lnTo>
                  <a:lnTo>
                    <a:pt x="5594" y="18953"/>
                  </a:lnTo>
                  <a:lnTo>
                    <a:pt x="5594" y="18138"/>
                  </a:lnTo>
                  <a:lnTo>
                    <a:pt x="5594" y="17324"/>
                  </a:lnTo>
                  <a:lnTo>
                    <a:pt x="5540" y="17052"/>
                  </a:lnTo>
                  <a:lnTo>
                    <a:pt x="5431" y="16781"/>
                  </a:lnTo>
                  <a:lnTo>
                    <a:pt x="5268" y="16509"/>
                  </a:lnTo>
                  <a:lnTo>
                    <a:pt x="5051" y="16292"/>
                  </a:lnTo>
                  <a:lnTo>
                    <a:pt x="4725" y="15966"/>
                  </a:lnTo>
                  <a:lnTo>
                    <a:pt x="4617" y="15749"/>
                  </a:lnTo>
                  <a:lnTo>
                    <a:pt x="4508" y="15532"/>
                  </a:lnTo>
                  <a:lnTo>
                    <a:pt x="4345" y="14826"/>
                  </a:lnTo>
                  <a:lnTo>
                    <a:pt x="4291" y="14120"/>
                  </a:lnTo>
                  <a:lnTo>
                    <a:pt x="4237" y="13360"/>
                  </a:lnTo>
                  <a:lnTo>
                    <a:pt x="4237" y="12654"/>
                  </a:lnTo>
                  <a:lnTo>
                    <a:pt x="4345" y="11187"/>
                  </a:lnTo>
                  <a:lnTo>
                    <a:pt x="4400" y="10699"/>
                  </a:lnTo>
                  <a:lnTo>
                    <a:pt x="4508" y="10318"/>
                  </a:lnTo>
                  <a:lnTo>
                    <a:pt x="4671" y="9884"/>
                  </a:lnTo>
                  <a:lnTo>
                    <a:pt x="4780" y="9721"/>
                  </a:lnTo>
                  <a:lnTo>
                    <a:pt x="4943" y="9504"/>
                  </a:lnTo>
                  <a:lnTo>
                    <a:pt x="5051" y="9341"/>
                  </a:lnTo>
                  <a:lnTo>
                    <a:pt x="5160" y="9178"/>
                  </a:lnTo>
                  <a:lnTo>
                    <a:pt x="5268" y="8744"/>
                  </a:lnTo>
                  <a:lnTo>
                    <a:pt x="5377" y="8363"/>
                  </a:lnTo>
                  <a:lnTo>
                    <a:pt x="5486" y="8038"/>
                  </a:lnTo>
                  <a:lnTo>
                    <a:pt x="6029" y="7060"/>
                  </a:lnTo>
                  <a:lnTo>
                    <a:pt x="6626" y="6083"/>
                  </a:lnTo>
                  <a:lnTo>
                    <a:pt x="7332" y="5268"/>
                  </a:lnTo>
                  <a:lnTo>
                    <a:pt x="8092" y="4508"/>
                  </a:lnTo>
                  <a:lnTo>
                    <a:pt x="8907" y="3802"/>
                  </a:lnTo>
                  <a:lnTo>
                    <a:pt x="9830" y="3205"/>
                  </a:lnTo>
                  <a:lnTo>
                    <a:pt x="10808" y="2662"/>
                  </a:lnTo>
                  <a:lnTo>
                    <a:pt x="11839" y="2227"/>
                  </a:lnTo>
                  <a:lnTo>
                    <a:pt x="12708" y="1901"/>
                  </a:lnTo>
                  <a:lnTo>
                    <a:pt x="13577" y="1738"/>
                  </a:lnTo>
                  <a:lnTo>
                    <a:pt x="14446" y="1575"/>
                  </a:lnTo>
                  <a:lnTo>
                    <a:pt x="15315" y="1467"/>
                  </a:lnTo>
                  <a:lnTo>
                    <a:pt x="16401" y="1358"/>
                  </a:lnTo>
                  <a:lnTo>
                    <a:pt x="16944" y="1304"/>
                  </a:lnTo>
                  <a:lnTo>
                    <a:pt x="17487" y="1304"/>
                  </a:lnTo>
                  <a:lnTo>
                    <a:pt x="18030" y="1413"/>
                  </a:lnTo>
                  <a:lnTo>
                    <a:pt x="18302" y="1413"/>
                  </a:lnTo>
                  <a:lnTo>
                    <a:pt x="18410" y="1358"/>
                  </a:lnTo>
                  <a:lnTo>
                    <a:pt x="18519" y="1304"/>
                  </a:lnTo>
                  <a:lnTo>
                    <a:pt x="18627" y="1195"/>
                  </a:lnTo>
                  <a:lnTo>
                    <a:pt x="18736" y="1141"/>
                  </a:lnTo>
                  <a:lnTo>
                    <a:pt x="18899" y="1141"/>
                  </a:lnTo>
                  <a:lnTo>
                    <a:pt x="19008" y="1195"/>
                  </a:lnTo>
                  <a:lnTo>
                    <a:pt x="19225" y="1304"/>
                  </a:lnTo>
                  <a:lnTo>
                    <a:pt x="19333" y="1358"/>
                  </a:lnTo>
                  <a:lnTo>
                    <a:pt x="19442" y="1304"/>
                  </a:lnTo>
                  <a:lnTo>
                    <a:pt x="19605" y="1250"/>
                  </a:lnTo>
                  <a:lnTo>
                    <a:pt x="20094" y="1141"/>
                  </a:lnTo>
                  <a:lnTo>
                    <a:pt x="20582" y="1087"/>
                  </a:lnTo>
                  <a:lnTo>
                    <a:pt x="23569" y="1087"/>
                  </a:lnTo>
                  <a:lnTo>
                    <a:pt x="23841" y="1141"/>
                  </a:lnTo>
                  <a:lnTo>
                    <a:pt x="24112" y="1141"/>
                  </a:lnTo>
                  <a:lnTo>
                    <a:pt x="24927" y="1304"/>
                  </a:lnTo>
                  <a:lnTo>
                    <a:pt x="25687" y="1467"/>
                  </a:lnTo>
                  <a:lnTo>
                    <a:pt x="26447" y="1521"/>
                  </a:lnTo>
                  <a:lnTo>
                    <a:pt x="27370" y="1521"/>
                  </a:lnTo>
                  <a:lnTo>
                    <a:pt x="27533" y="1575"/>
                  </a:lnTo>
                  <a:lnTo>
                    <a:pt x="28294" y="1793"/>
                  </a:lnTo>
                  <a:lnTo>
                    <a:pt x="29054" y="2010"/>
                  </a:lnTo>
                  <a:lnTo>
                    <a:pt x="30574" y="2390"/>
                  </a:lnTo>
                  <a:lnTo>
                    <a:pt x="30846" y="2390"/>
                  </a:lnTo>
                  <a:lnTo>
                    <a:pt x="30900" y="2336"/>
                  </a:lnTo>
                  <a:lnTo>
                    <a:pt x="31063" y="2227"/>
                  </a:lnTo>
                  <a:lnTo>
                    <a:pt x="31280" y="2173"/>
                  </a:lnTo>
                  <a:lnTo>
                    <a:pt x="31498" y="2173"/>
                  </a:lnTo>
                  <a:lnTo>
                    <a:pt x="31660" y="2227"/>
                  </a:lnTo>
                  <a:lnTo>
                    <a:pt x="31986" y="2281"/>
                  </a:lnTo>
                  <a:lnTo>
                    <a:pt x="32529" y="2281"/>
                  </a:lnTo>
                  <a:lnTo>
                    <a:pt x="32747" y="2390"/>
                  </a:lnTo>
                  <a:lnTo>
                    <a:pt x="32909" y="2499"/>
                  </a:lnTo>
                  <a:lnTo>
                    <a:pt x="33018" y="2770"/>
                  </a:lnTo>
                  <a:lnTo>
                    <a:pt x="33072" y="2879"/>
                  </a:lnTo>
                  <a:lnTo>
                    <a:pt x="33181" y="2987"/>
                  </a:lnTo>
                  <a:lnTo>
                    <a:pt x="34647" y="3259"/>
                  </a:lnTo>
                  <a:lnTo>
                    <a:pt x="34593" y="3150"/>
                  </a:lnTo>
                  <a:lnTo>
                    <a:pt x="34539" y="3096"/>
                  </a:lnTo>
                  <a:lnTo>
                    <a:pt x="34430" y="2987"/>
                  </a:lnTo>
                  <a:lnTo>
                    <a:pt x="34376" y="2879"/>
                  </a:lnTo>
                  <a:lnTo>
                    <a:pt x="35299" y="2879"/>
                  </a:lnTo>
                  <a:lnTo>
                    <a:pt x="35625" y="2933"/>
                  </a:lnTo>
                  <a:lnTo>
                    <a:pt x="35788" y="2987"/>
                  </a:lnTo>
                  <a:lnTo>
                    <a:pt x="35896" y="2987"/>
                  </a:lnTo>
                  <a:lnTo>
                    <a:pt x="36005" y="2933"/>
                  </a:lnTo>
                  <a:lnTo>
                    <a:pt x="36168" y="2879"/>
                  </a:lnTo>
                  <a:lnTo>
                    <a:pt x="36385" y="2824"/>
                  </a:lnTo>
                  <a:lnTo>
                    <a:pt x="36765" y="2879"/>
                  </a:lnTo>
                  <a:lnTo>
                    <a:pt x="37091" y="2987"/>
                  </a:lnTo>
                  <a:lnTo>
                    <a:pt x="37471" y="3150"/>
                  </a:lnTo>
                  <a:lnTo>
                    <a:pt x="36656" y="3530"/>
                  </a:lnTo>
                  <a:lnTo>
                    <a:pt x="36874" y="3639"/>
                  </a:lnTo>
                  <a:lnTo>
                    <a:pt x="36982" y="3748"/>
                  </a:lnTo>
                  <a:lnTo>
                    <a:pt x="37145" y="3748"/>
                  </a:lnTo>
                  <a:lnTo>
                    <a:pt x="37308" y="3693"/>
                  </a:lnTo>
                  <a:lnTo>
                    <a:pt x="38177" y="3530"/>
                  </a:lnTo>
                  <a:lnTo>
                    <a:pt x="38557" y="3476"/>
                  </a:lnTo>
                  <a:lnTo>
                    <a:pt x="38992" y="3476"/>
                  </a:lnTo>
                  <a:lnTo>
                    <a:pt x="39698" y="3639"/>
                  </a:lnTo>
                  <a:lnTo>
                    <a:pt x="40241" y="3639"/>
                  </a:lnTo>
                  <a:lnTo>
                    <a:pt x="40458" y="3585"/>
                  </a:lnTo>
                  <a:lnTo>
                    <a:pt x="40295" y="4182"/>
                  </a:lnTo>
                  <a:lnTo>
                    <a:pt x="40621" y="4073"/>
                  </a:lnTo>
                  <a:lnTo>
                    <a:pt x="40729" y="4019"/>
                  </a:lnTo>
                  <a:lnTo>
                    <a:pt x="40838" y="3911"/>
                  </a:lnTo>
                  <a:lnTo>
                    <a:pt x="40947" y="3693"/>
                  </a:lnTo>
                  <a:lnTo>
                    <a:pt x="40947" y="3313"/>
                  </a:lnTo>
                  <a:lnTo>
                    <a:pt x="40947" y="3150"/>
                  </a:lnTo>
                  <a:lnTo>
                    <a:pt x="40947" y="3096"/>
                  </a:lnTo>
                  <a:lnTo>
                    <a:pt x="40838" y="3042"/>
                  </a:lnTo>
                  <a:lnTo>
                    <a:pt x="40729" y="3096"/>
                  </a:lnTo>
                  <a:lnTo>
                    <a:pt x="40241" y="3259"/>
                  </a:lnTo>
                  <a:lnTo>
                    <a:pt x="39752" y="3259"/>
                  </a:lnTo>
                  <a:lnTo>
                    <a:pt x="39317" y="3205"/>
                  </a:lnTo>
                  <a:lnTo>
                    <a:pt x="38829" y="3042"/>
                  </a:lnTo>
                  <a:lnTo>
                    <a:pt x="38177" y="2662"/>
                  </a:lnTo>
                  <a:lnTo>
                    <a:pt x="37851" y="2553"/>
                  </a:lnTo>
                  <a:lnTo>
                    <a:pt x="37580" y="2553"/>
                  </a:lnTo>
                  <a:lnTo>
                    <a:pt x="37308" y="2662"/>
                  </a:lnTo>
                  <a:lnTo>
                    <a:pt x="36982" y="2716"/>
                  </a:lnTo>
                  <a:lnTo>
                    <a:pt x="36711" y="2716"/>
                  </a:lnTo>
                  <a:lnTo>
                    <a:pt x="36439" y="2662"/>
                  </a:lnTo>
                  <a:lnTo>
                    <a:pt x="36222" y="2607"/>
                  </a:lnTo>
                  <a:lnTo>
                    <a:pt x="35951" y="2499"/>
                  </a:lnTo>
                  <a:lnTo>
                    <a:pt x="35462" y="2173"/>
                  </a:lnTo>
                  <a:lnTo>
                    <a:pt x="35082" y="1956"/>
                  </a:lnTo>
                  <a:lnTo>
                    <a:pt x="34919" y="1901"/>
                  </a:lnTo>
                  <a:lnTo>
                    <a:pt x="34702" y="1847"/>
                  </a:lnTo>
                  <a:lnTo>
                    <a:pt x="33941" y="1793"/>
                  </a:lnTo>
                  <a:lnTo>
                    <a:pt x="33181" y="1630"/>
                  </a:lnTo>
                  <a:lnTo>
                    <a:pt x="31660" y="1304"/>
                  </a:lnTo>
                  <a:lnTo>
                    <a:pt x="31389" y="1250"/>
                  </a:lnTo>
                  <a:lnTo>
                    <a:pt x="31226" y="1304"/>
                  </a:lnTo>
                  <a:lnTo>
                    <a:pt x="31117" y="1413"/>
                  </a:lnTo>
                  <a:lnTo>
                    <a:pt x="31009" y="1684"/>
                  </a:lnTo>
                  <a:lnTo>
                    <a:pt x="30900" y="1684"/>
                  </a:lnTo>
                  <a:lnTo>
                    <a:pt x="30846" y="1521"/>
                  </a:lnTo>
                  <a:lnTo>
                    <a:pt x="30683" y="1358"/>
                  </a:lnTo>
                  <a:lnTo>
                    <a:pt x="30411" y="1141"/>
                  </a:lnTo>
                  <a:lnTo>
                    <a:pt x="30031" y="978"/>
                  </a:lnTo>
                  <a:lnTo>
                    <a:pt x="29651" y="924"/>
                  </a:lnTo>
                  <a:lnTo>
                    <a:pt x="26719" y="435"/>
                  </a:lnTo>
                  <a:lnTo>
                    <a:pt x="25253" y="272"/>
                  </a:lnTo>
                  <a:lnTo>
                    <a:pt x="23732" y="109"/>
                  </a:lnTo>
                  <a:lnTo>
                    <a:pt x="226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4898800" y="3637425"/>
              <a:ext cx="19025" cy="1375"/>
            </a:xfrm>
            <a:custGeom>
              <a:avLst/>
              <a:gdLst/>
              <a:ahLst/>
              <a:cxnLst/>
              <a:rect l="l" t="t" r="r" b="b"/>
              <a:pathLst>
                <a:path w="761" h="55" extrusionOk="0">
                  <a:moveTo>
                    <a:pt x="0" y="0"/>
                  </a:moveTo>
                  <a:lnTo>
                    <a:pt x="380" y="55"/>
                  </a:lnTo>
                  <a:lnTo>
                    <a:pt x="543" y="55"/>
                  </a:lnTo>
                  <a:lnTo>
                    <a:pt x="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5665850" y="4420775"/>
              <a:ext cx="25800" cy="20375"/>
            </a:xfrm>
            <a:custGeom>
              <a:avLst/>
              <a:gdLst/>
              <a:ahLst/>
              <a:cxnLst/>
              <a:rect l="l" t="t" r="r" b="b"/>
              <a:pathLst>
                <a:path w="1032" h="815" extrusionOk="0">
                  <a:moveTo>
                    <a:pt x="598" y="0"/>
                  </a:moveTo>
                  <a:lnTo>
                    <a:pt x="489" y="109"/>
                  </a:lnTo>
                  <a:lnTo>
                    <a:pt x="380" y="217"/>
                  </a:lnTo>
                  <a:lnTo>
                    <a:pt x="272" y="380"/>
                  </a:lnTo>
                  <a:lnTo>
                    <a:pt x="163" y="489"/>
                  </a:lnTo>
                  <a:lnTo>
                    <a:pt x="54" y="652"/>
                  </a:lnTo>
                  <a:lnTo>
                    <a:pt x="0" y="706"/>
                  </a:lnTo>
                  <a:lnTo>
                    <a:pt x="54" y="760"/>
                  </a:lnTo>
                  <a:lnTo>
                    <a:pt x="109" y="760"/>
                  </a:lnTo>
                  <a:lnTo>
                    <a:pt x="163" y="815"/>
                  </a:lnTo>
                  <a:lnTo>
                    <a:pt x="217" y="760"/>
                  </a:lnTo>
                  <a:lnTo>
                    <a:pt x="652" y="435"/>
                  </a:lnTo>
                  <a:lnTo>
                    <a:pt x="10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5425550" y="3804400"/>
              <a:ext cx="909625" cy="923200"/>
            </a:xfrm>
            <a:custGeom>
              <a:avLst/>
              <a:gdLst/>
              <a:ahLst/>
              <a:cxnLst/>
              <a:rect l="l" t="t" r="r" b="b"/>
              <a:pathLst>
                <a:path w="36385" h="36928" extrusionOk="0">
                  <a:moveTo>
                    <a:pt x="15260" y="16890"/>
                  </a:moveTo>
                  <a:lnTo>
                    <a:pt x="15314" y="16944"/>
                  </a:lnTo>
                  <a:lnTo>
                    <a:pt x="15314" y="16998"/>
                  </a:lnTo>
                  <a:lnTo>
                    <a:pt x="15314" y="17161"/>
                  </a:lnTo>
                  <a:lnTo>
                    <a:pt x="15260" y="17215"/>
                  </a:lnTo>
                  <a:lnTo>
                    <a:pt x="15206" y="17270"/>
                  </a:lnTo>
                  <a:lnTo>
                    <a:pt x="15097" y="17215"/>
                  </a:lnTo>
                  <a:lnTo>
                    <a:pt x="15097" y="17107"/>
                  </a:lnTo>
                  <a:lnTo>
                    <a:pt x="15097" y="16998"/>
                  </a:lnTo>
                  <a:lnTo>
                    <a:pt x="15151" y="16944"/>
                  </a:lnTo>
                  <a:lnTo>
                    <a:pt x="15260" y="16890"/>
                  </a:lnTo>
                  <a:close/>
                  <a:moveTo>
                    <a:pt x="12979" y="21017"/>
                  </a:moveTo>
                  <a:lnTo>
                    <a:pt x="13033" y="21071"/>
                  </a:lnTo>
                  <a:lnTo>
                    <a:pt x="13088" y="21071"/>
                  </a:lnTo>
                  <a:lnTo>
                    <a:pt x="13088" y="21125"/>
                  </a:lnTo>
                  <a:lnTo>
                    <a:pt x="12762" y="21614"/>
                  </a:lnTo>
                  <a:lnTo>
                    <a:pt x="12708" y="21668"/>
                  </a:lnTo>
                  <a:lnTo>
                    <a:pt x="12653" y="21668"/>
                  </a:lnTo>
                  <a:lnTo>
                    <a:pt x="12545" y="21560"/>
                  </a:lnTo>
                  <a:lnTo>
                    <a:pt x="12599" y="21451"/>
                  </a:lnTo>
                  <a:lnTo>
                    <a:pt x="12708" y="21288"/>
                  </a:lnTo>
                  <a:lnTo>
                    <a:pt x="12870" y="21071"/>
                  </a:lnTo>
                  <a:lnTo>
                    <a:pt x="12979" y="21017"/>
                  </a:lnTo>
                  <a:close/>
                  <a:moveTo>
                    <a:pt x="8092" y="25741"/>
                  </a:moveTo>
                  <a:lnTo>
                    <a:pt x="8363" y="25795"/>
                  </a:lnTo>
                  <a:lnTo>
                    <a:pt x="8635" y="25904"/>
                  </a:lnTo>
                  <a:lnTo>
                    <a:pt x="8417" y="26067"/>
                  </a:lnTo>
                  <a:lnTo>
                    <a:pt x="8309" y="26121"/>
                  </a:lnTo>
                  <a:lnTo>
                    <a:pt x="8200" y="26013"/>
                  </a:lnTo>
                  <a:lnTo>
                    <a:pt x="8092" y="25741"/>
                  </a:lnTo>
                  <a:close/>
                  <a:moveTo>
                    <a:pt x="4616" y="28782"/>
                  </a:moveTo>
                  <a:lnTo>
                    <a:pt x="4616" y="28945"/>
                  </a:lnTo>
                  <a:lnTo>
                    <a:pt x="4562" y="29054"/>
                  </a:lnTo>
                  <a:lnTo>
                    <a:pt x="4453" y="29108"/>
                  </a:lnTo>
                  <a:lnTo>
                    <a:pt x="4290" y="29108"/>
                  </a:lnTo>
                  <a:lnTo>
                    <a:pt x="4399" y="28891"/>
                  </a:lnTo>
                  <a:lnTo>
                    <a:pt x="4616" y="28782"/>
                  </a:lnTo>
                  <a:close/>
                  <a:moveTo>
                    <a:pt x="3639" y="30248"/>
                  </a:moveTo>
                  <a:lnTo>
                    <a:pt x="3965" y="30303"/>
                  </a:lnTo>
                  <a:lnTo>
                    <a:pt x="3639" y="30574"/>
                  </a:lnTo>
                  <a:lnTo>
                    <a:pt x="3259" y="30791"/>
                  </a:lnTo>
                  <a:lnTo>
                    <a:pt x="3313" y="30466"/>
                  </a:lnTo>
                  <a:lnTo>
                    <a:pt x="3313" y="30357"/>
                  </a:lnTo>
                  <a:lnTo>
                    <a:pt x="3421" y="30303"/>
                  </a:lnTo>
                  <a:lnTo>
                    <a:pt x="3476" y="30248"/>
                  </a:lnTo>
                  <a:close/>
                  <a:moveTo>
                    <a:pt x="20364" y="1"/>
                  </a:moveTo>
                  <a:lnTo>
                    <a:pt x="20310" y="55"/>
                  </a:lnTo>
                  <a:lnTo>
                    <a:pt x="20256" y="218"/>
                  </a:lnTo>
                  <a:lnTo>
                    <a:pt x="20039" y="1793"/>
                  </a:lnTo>
                  <a:lnTo>
                    <a:pt x="19713" y="3313"/>
                  </a:lnTo>
                  <a:lnTo>
                    <a:pt x="19170" y="5268"/>
                  </a:lnTo>
                  <a:lnTo>
                    <a:pt x="18518" y="7115"/>
                  </a:lnTo>
                  <a:lnTo>
                    <a:pt x="18410" y="7332"/>
                  </a:lnTo>
                  <a:lnTo>
                    <a:pt x="18464" y="7386"/>
                  </a:lnTo>
                  <a:lnTo>
                    <a:pt x="18518" y="7495"/>
                  </a:lnTo>
                  <a:lnTo>
                    <a:pt x="18681" y="7603"/>
                  </a:lnTo>
                  <a:lnTo>
                    <a:pt x="18735" y="7712"/>
                  </a:lnTo>
                  <a:lnTo>
                    <a:pt x="18681" y="7821"/>
                  </a:lnTo>
                  <a:lnTo>
                    <a:pt x="18627" y="7929"/>
                  </a:lnTo>
                  <a:lnTo>
                    <a:pt x="18464" y="8147"/>
                  </a:lnTo>
                  <a:lnTo>
                    <a:pt x="18301" y="8364"/>
                  </a:lnTo>
                  <a:lnTo>
                    <a:pt x="18247" y="8581"/>
                  </a:lnTo>
                  <a:lnTo>
                    <a:pt x="18301" y="8852"/>
                  </a:lnTo>
                  <a:lnTo>
                    <a:pt x="18247" y="8961"/>
                  </a:lnTo>
                  <a:lnTo>
                    <a:pt x="18192" y="9015"/>
                  </a:lnTo>
                  <a:lnTo>
                    <a:pt x="18029" y="9233"/>
                  </a:lnTo>
                  <a:lnTo>
                    <a:pt x="17921" y="9450"/>
                  </a:lnTo>
                  <a:lnTo>
                    <a:pt x="17758" y="9884"/>
                  </a:lnTo>
                  <a:lnTo>
                    <a:pt x="17649" y="10264"/>
                  </a:lnTo>
                  <a:lnTo>
                    <a:pt x="17541" y="10482"/>
                  </a:lnTo>
                  <a:lnTo>
                    <a:pt x="17378" y="10645"/>
                  </a:lnTo>
                  <a:lnTo>
                    <a:pt x="17106" y="10916"/>
                  </a:lnTo>
                  <a:lnTo>
                    <a:pt x="16943" y="11188"/>
                  </a:lnTo>
                  <a:lnTo>
                    <a:pt x="16943" y="11513"/>
                  </a:lnTo>
                  <a:lnTo>
                    <a:pt x="16998" y="11894"/>
                  </a:lnTo>
                  <a:lnTo>
                    <a:pt x="17052" y="12056"/>
                  </a:lnTo>
                  <a:lnTo>
                    <a:pt x="16998" y="12165"/>
                  </a:lnTo>
                  <a:lnTo>
                    <a:pt x="16943" y="12219"/>
                  </a:lnTo>
                  <a:lnTo>
                    <a:pt x="16835" y="12274"/>
                  </a:lnTo>
                  <a:lnTo>
                    <a:pt x="16726" y="12382"/>
                  </a:lnTo>
                  <a:lnTo>
                    <a:pt x="16617" y="12437"/>
                  </a:lnTo>
                  <a:lnTo>
                    <a:pt x="16617" y="12545"/>
                  </a:lnTo>
                  <a:lnTo>
                    <a:pt x="16563" y="12654"/>
                  </a:lnTo>
                  <a:lnTo>
                    <a:pt x="16509" y="13034"/>
                  </a:lnTo>
                  <a:lnTo>
                    <a:pt x="16400" y="13360"/>
                  </a:lnTo>
                  <a:lnTo>
                    <a:pt x="16237" y="13686"/>
                  </a:lnTo>
                  <a:lnTo>
                    <a:pt x="16074" y="14011"/>
                  </a:lnTo>
                  <a:lnTo>
                    <a:pt x="15314" y="15097"/>
                  </a:lnTo>
                  <a:lnTo>
                    <a:pt x="15043" y="15695"/>
                  </a:lnTo>
                  <a:lnTo>
                    <a:pt x="14825" y="16292"/>
                  </a:lnTo>
                  <a:lnTo>
                    <a:pt x="14771" y="16455"/>
                  </a:lnTo>
                  <a:lnTo>
                    <a:pt x="14663" y="16618"/>
                  </a:lnTo>
                  <a:lnTo>
                    <a:pt x="14554" y="16727"/>
                  </a:lnTo>
                  <a:lnTo>
                    <a:pt x="14391" y="16835"/>
                  </a:lnTo>
                  <a:lnTo>
                    <a:pt x="14337" y="16890"/>
                  </a:lnTo>
                  <a:lnTo>
                    <a:pt x="14282" y="16944"/>
                  </a:lnTo>
                  <a:lnTo>
                    <a:pt x="14282" y="16998"/>
                  </a:lnTo>
                  <a:lnTo>
                    <a:pt x="14282" y="17161"/>
                  </a:lnTo>
                  <a:lnTo>
                    <a:pt x="14282" y="17270"/>
                  </a:lnTo>
                  <a:lnTo>
                    <a:pt x="14174" y="17433"/>
                  </a:lnTo>
                  <a:lnTo>
                    <a:pt x="13957" y="17595"/>
                  </a:lnTo>
                  <a:lnTo>
                    <a:pt x="13739" y="17704"/>
                  </a:lnTo>
                  <a:lnTo>
                    <a:pt x="13685" y="17758"/>
                  </a:lnTo>
                  <a:lnTo>
                    <a:pt x="13631" y="17758"/>
                  </a:lnTo>
                  <a:lnTo>
                    <a:pt x="13685" y="17921"/>
                  </a:lnTo>
                  <a:lnTo>
                    <a:pt x="13739" y="18084"/>
                  </a:lnTo>
                  <a:lnTo>
                    <a:pt x="13739" y="18247"/>
                  </a:lnTo>
                  <a:lnTo>
                    <a:pt x="13631" y="18410"/>
                  </a:lnTo>
                  <a:lnTo>
                    <a:pt x="13468" y="18519"/>
                  </a:lnTo>
                  <a:lnTo>
                    <a:pt x="12327" y="19170"/>
                  </a:lnTo>
                  <a:lnTo>
                    <a:pt x="12436" y="19333"/>
                  </a:lnTo>
                  <a:lnTo>
                    <a:pt x="12599" y="19442"/>
                  </a:lnTo>
                  <a:lnTo>
                    <a:pt x="12708" y="19550"/>
                  </a:lnTo>
                  <a:lnTo>
                    <a:pt x="12816" y="19713"/>
                  </a:lnTo>
                  <a:lnTo>
                    <a:pt x="12545" y="19768"/>
                  </a:lnTo>
                  <a:lnTo>
                    <a:pt x="12327" y="19876"/>
                  </a:lnTo>
                  <a:lnTo>
                    <a:pt x="12164" y="20093"/>
                  </a:lnTo>
                  <a:lnTo>
                    <a:pt x="12110" y="20311"/>
                  </a:lnTo>
                  <a:lnTo>
                    <a:pt x="12002" y="20528"/>
                  </a:lnTo>
                  <a:lnTo>
                    <a:pt x="11893" y="20691"/>
                  </a:lnTo>
                  <a:lnTo>
                    <a:pt x="11784" y="20799"/>
                  </a:lnTo>
                  <a:lnTo>
                    <a:pt x="11621" y="20962"/>
                  </a:lnTo>
                  <a:lnTo>
                    <a:pt x="11078" y="21288"/>
                  </a:lnTo>
                  <a:lnTo>
                    <a:pt x="10970" y="21397"/>
                  </a:lnTo>
                  <a:lnTo>
                    <a:pt x="10970" y="21451"/>
                  </a:lnTo>
                  <a:lnTo>
                    <a:pt x="10970" y="21505"/>
                  </a:lnTo>
                  <a:lnTo>
                    <a:pt x="11024" y="21777"/>
                  </a:lnTo>
                  <a:lnTo>
                    <a:pt x="10970" y="21831"/>
                  </a:lnTo>
                  <a:lnTo>
                    <a:pt x="10970" y="21886"/>
                  </a:lnTo>
                  <a:lnTo>
                    <a:pt x="10481" y="21886"/>
                  </a:lnTo>
                  <a:lnTo>
                    <a:pt x="10372" y="21940"/>
                  </a:lnTo>
                  <a:lnTo>
                    <a:pt x="10372" y="22048"/>
                  </a:lnTo>
                  <a:lnTo>
                    <a:pt x="10372" y="22211"/>
                  </a:lnTo>
                  <a:lnTo>
                    <a:pt x="10481" y="22483"/>
                  </a:lnTo>
                  <a:lnTo>
                    <a:pt x="10481" y="22809"/>
                  </a:lnTo>
                  <a:lnTo>
                    <a:pt x="10318" y="22700"/>
                  </a:lnTo>
                  <a:lnTo>
                    <a:pt x="10101" y="22592"/>
                  </a:lnTo>
                  <a:lnTo>
                    <a:pt x="9938" y="22483"/>
                  </a:lnTo>
                  <a:lnTo>
                    <a:pt x="9829" y="22483"/>
                  </a:lnTo>
                  <a:lnTo>
                    <a:pt x="9666" y="22537"/>
                  </a:lnTo>
                  <a:lnTo>
                    <a:pt x="9504" y="22646"/>
                  </a:lnTo>
                  <a:lnTo>
                    <a:pt x="9178" y="23026"/>
                  </a:lnTo>
                  <a:lnTo>
                    <a:pt x="8798" y="23406"/>
                  </a:lnTo>
                  <a:lnTo>
                    <a:pt x="8255" y="24058"/>
                  </a:lnTo>
                  <a:lnTo>
                    <a:pt x="7712" y="24655"/>
                  </a:lnTo>
                  <a:lnTo>
                    <a:pt x="7386" y="24927"/>
                  </a:lnTo>
                  <a:lnTo>
                    <a:pt x="7060" y="25144"/>
                  </a:lnTo>
                  <a:lnTo>
                    <a:pt x="6680" y="25361"/>
                  </a:lnTo>
                  <a:lnTo>
                    <a:pt x="6300" y="25524"/>
                  </a:lnTo>
                  <a:lnTo>
                    <a:pt x="6463" y="25687"/>
                  </a:lnTo>
                  <a:lnTo>
                    <a:pt x="6680" y="25850"/>
                  </a:lnTo>
                  <a:lnTo>
                    <a:pt x="6788" y="25904"/>
                  </a:lnTo>
                  <a:lnTo>
                    <a:pt x="6788" y="25958"/>
                  </a:lnTo>
                  <a:lnTo>
                    <a:pt x="6788" y="26067"/>
                  </a:lnTo>
                  <a:lnTo>
                    <a:pt x="6680" y="26121"/>
                  </a:lnTo>
                  <a:lnTo>
                    <a:pt x="6571" y="26230"/>
                  </a:lnTo>
                  <a:lnTo>
                    <a:pt x="6408" y="26284"/>
                  </a:lnTo>
                  <a:lnTo>
                    <a:pt x="6300" y="26284"/>
                  </a:lnTo>
                  <a:lnTo>
                    <a:pt x="6137" y="26230"/>
                  </a:lnTo>
                  <a:lnTo>
                    <a:pt x="5702" y="26067"/>
                  </a:lnTo>
                  <a:lnTo>
                    <a:pt x="5376" y="26067"/>
                  </a:lnTo>
                  <a:lnTo>
                    <a:pt x="5268" y="26176"/>
                  </a:lnTo>
                  <a:lnTo>
                    <a:pt x="4399" y="27099"/>
                  </a:lnTo>
                  <a:lnTo>
                    <a:pt x="4182" y="27316"/>
                  </a:lnTo>
                  <a:lnTo>
                    <a:pt x="4127" y="27479"/>
                  </a:lnTo>
                  <a:lnTo>
                    <a:pt x="4182" y="27642"/>
                  </a:lnTo>
                  <a:lnTo>
                    <a:pt x="4453" y="27859"/>
                  </a:lnTo>
                  <a:lnTo>
                    <a:pt x="4562" y="27913"/>
                  </a:lnTo>
                  <a:lnTo>
                    <a:pt x="4562" y="28022"/>
                  </a:lnTo>
                  <a:lnTo>
                    <a:pt x="4562" y="28131"/>
                  </a:lnTo>
                  <a:lnTo>
                    <a:pt x="4453" y="28239"/>
                  </a:lnTo>
                  <a:lnTo>
                    <a:pt x="4236" y="28348"/>
                  </a:lnTo>
                  <a:lnTo>
                    <a:pt x="4073" y="28402"/>
                  </a:lnTo>
                  <a:lnTo>
                    <a:pt x="3856" y="28348"/>
                  </a:lnTo>
                  <a:lnTo>
                    <a:pt x="3639" y="28293"/>
                  </a:lnTo>
                  <a:lnTo>
                    <a:pt x="3476" y="28348"/>
                  </a:lnTo>
                  <a:lnTo>
                    <a:pt x="3313" y="28402"/>
                  </a:lnTo>
                  <a:lnTo>
                    <a:pt x="3204" y="28565"/>
                  </a:lnTo>
                  <a:lnTo>
                    <a:pt x="2118" y="30357"/>
                  </a:lnTo>
                  <a:lnTo>
                    <a:pt x="2335" y="30194"/>
                  </a:lnTo>
                  <a:lnTo>
                    <a:pt x="2607" y="30031"/>
                  </a:lnTo>
                  <a:lnTo>
                    <a:pt x="2824" y="29868"/>
                  </a:lnTo>
                  <a:lnTo>
                    <a:pt x="3041" y="29705"/>
                  </a:lnTo>
                  <a:lnTo>
                    <a:pt x="3041" y="30086"/>
                  </a:lnTo>
                  <a:lnTo>
                    <a:pt x="2987" y="30194"/>
                  </a:lnTo>
                  <a:lnTo>
                    <a:pt x="2933" y="30303"/>
                  </a:lnTo>
                  <a:lnTo>
                    <a:pt x="2824" y="30357"/>
                  </a:lnTo>
                  <a:lnTo>
                    <a:pt x="2716" y="30411"/>
                  </a:lnTo>
                  <a:lnTo>
                    <a:pt x="2064" y="30411"/>
                  </a:lnTo>
                  <a:lnTo>
                    <a:pt x="1684" y="31063"/>
                  </a:lnTo>
                  <a:lnTo>
                    <a:pt x="1412" y="31660"/>
                  </a:lnTo>
                  <a:lnTo>
                    <a:pt x="923" y="33018"/>
                  </a:lnTo>
                  <a:lnTo>
                    <a:pt x="489" y="34376"/>
                  </a:lnTo>
                  <a:lnTo>
                    <a:pt x="55" y="35733"/>
                  </a:lnTo>
                  <a:lnTo>
                    <a:pt x="0" y="36113"/>
                  </a:lnTo>
                  <a:lnTo>
                    <a:pt x="55" y="36439"/>
                  </a:lnTo>
                  <a:lnTo>
                    <a:pt x="109" y="36548"/>
                  </a:lnTo>
                  <a:lnTo>
                    <a:pt x="163" y="36602"/>
                  </a:lnTo>
                  <a:lnTo>
                    <a:pt x="218" y="36602"/>
                  </a:lnTo>
                  <a:lnTo>
                    <a:pt x="272" y="36493"/>
                  </a:lnTo>
                  <a:lnTo>
                    <a:pt x="489" y="36276"/>
                  </a:lnTo>
                  <a:lnTo>
                    <a:pt x="598" y="36222"/>
                  </a:lnTo>
                  <a:lnTo>
                    <a:pt x="706" y="36113"/>
                  </a:lnTo>
                  <a:lnTo>
                    <a:pt x="706" y="36602"/>
                  </a:lnTo>
                  <a:lnTo>
                    <a:pt x="706" y="36765"/>
                  </a:lnTo>
                  <a:lnTo>
                    <a:pt x="761" y="36874"/>
                  </a:lnTo>
                  <a:lnTo>
                    <a:pt x="815" y="36928"/>
                  </a:lnTo>
                  <a:lnTo>
                    <a:pt x="1249" y="36928"/>
                  </a:lnTo>
                  <a:lnTo>
                    <a:pt x="1249" y="36819"/>
                  </a:lnTo>
                  <a:lnTo>
                    <a:pt x="1141" y="36493"/>
                  </a:lnTo>
                  <a:lnTo>
                    <a:pt x="1141" y="36331"/>
                  </a:lnTo>
                  <a:lnTo>
                    <a:pt x="1249" y="36276"/>
                  </a:lnTo>
                  <a:lnTo>
                    <a:pt x="1575" y="36222"/>
                  </a:lnTo>
                  <a:lnTo>
                    <a:pt x="1684" y="36168"/>
                  </a:lnTo>
                  <a:lnTo>
                    <a:pt x="1792" y="36059"/>
                  </a:lnTo>
                  <a:lnTo>
                    <a:pt x="1847" y="35842"/>
                  </a:lnTo>
                  <a:lnTo>
                    <a:pt x="1901" y="35733"/>
                  </a:lnTo>
                  <a:lnTo>
                    <a:pt x="1901" y="35625"/>
                  </a:lnTo>
                  <a:lnTo>
                    <a:pt x="1847" y="35570"/>
                  </a:lnTo>
                  <a:lnTo>
                    <a:pt x="1684" y="35570"/>
                  </a:lnTo>
                  <a:lnTo>
                    <a:pt x="1575" y="35679"/>
                  </a:lnTo>
                  <a:lnTo>
                    <a:pt x="1467" y="35733"/>
                  </a:lnTo>
                  <a:lnTo>
                    <a:pt x="1358" y="35787"/>
                  </a:lnTo>
                  <a:lnTo>
                    <a:pt x="1304" y="35733"/>
                  </a:lnTo>
                  <a:lnTo>
                    <a:pt x="1195" y="35625"/>
                  </a:lnTo>
                  <a:lnTo>
                    <a:pt x="1032" y="35407"/>
                  </a:lnTo>
                  <a:lnTo>
                    <a:pt x="923" y="35244"/>
                  </a:lnTo>
                  <a:lnTo>
                    <a:pt x="923" y="35190"/>
                  </a:lnTo>
                  <a:lnTo>
                    <a:pt x="978" y="35082"/>
                  </a:lnTo>
                  <a:lnTo>
                    <a:pt x="1141" y="35027"/>
                  </a:lnTo>
                  <a:lnTo>
                    <a:pt x="1249" y="34973"/>
                  </a:lnTo>
                  <a:lnTo>
                    <a:pt x="1304" y="34919"/>
                  </a:lnTo>
                  <a:lnTo>
                    <a:pt x="1304" y="34810"/>
                  </a:lnTo>
                  <a:lnTo>
                    <a:pt x="1195" y="34701"/>
                  </a:lnTo>
                  <a:lnTo>
                    <a:pt x="1032" y="34430"/>
                  </a:lnTo>
                  <a:lnTo>
                    <a:pt x="978" y="34321"/>
                  </a:lnTo>
                  <a:lnTo>
                    <a:pt x="1032" y="34267"/>
                  </a:lnTo>
                  <a:lnTo>
                    <a:pt x="1195" y="34158"/>
                  </a:lnTo>
                  <a:lnTo>
                    <a:pt x="1358" y="34104"/>
                  </a:lnTo>
                  <a:lnTo>
                    <a:pt x="1738" y="34104"/>
                  </a:lnTo>
                  <a:lnTo>
                    <a:pt x="1847" y="34158"/>
                  </a:lnTo>
                  <a:lnTo>
                    <a:pt x="1901" y="34213"/>
                  </a:lnTo>
                  <a:lnTo>
                    <a:pt x="1955" y="34430"/>
                  </a:lnTo>
                  <a:lnTo>
                    <a:pt x="2010" y="34538"/>
                  </a:lnTo>
                  <a:lnTo>
                    <a:pt x="2010" y="34593"/>
                  </a:lnTo>
                  <a:lnTo>
                    <a:pt x="2172" y="34593"/>
                  </a:lnTo>
                  <a:lnTo>
                    <a:pt x="2227" y="34484"/>
                  </a:lnTo>
                  <a:lnTo>
                    <a:pt x="2335" y="34267"/>
                  </a:lnTo>
                  <a:lnTo>
                    <a:pt x="2444" y="34050"/>
                  </a:lnTo>
                  <a:lnTo>
                    <a:pt x="2553" y="33561"/>
                  </a:lnTo>
                  <a:lnTo>
                    <a:pt x="2716" y="33181"/>
                  </a:lnTo>
                  <a:lnTo>
                    <a:pt x="2824" y="32964"/>
                  </a:lnTo>
                  <a:lnTo>
                    <a:pt x="2987" y="32855"/>
                  </a:lnTo>
                  <a:lnTo>
                    <a:pt x="3150" y="32746"/>
                  </a:lnTo>
                  <a:lnTo>
                    <a:pt x="3150" y="32638"/>
                  </a:lnTo>
                  <a:lnTo>
                    <a:pt x="3041" y="32475"/>
                  </a:lnTo>
                  <a:lnTo>
                    <a:pt x="2824" y="32366"/>
                  </a:lnTo>
                  <a:lnTo>
                    <a:pt x="2770" y="32366"/>
                  </a:lnTo>
                  <a:lnTo>
                    <a:pt x="2716" y="32421"/>
                  </a:lnTo>
                  <a:lnTo>
                    <a:pt x="2661" y="32584"/>
                  </a:lnTo>
                  <a:lnTo>
                    <a:pt x="1955" y="33833"/>
                  </a:lnTo>
                  <a:lnTo>
                    <a:pt x="1847" y="33615"/>
                  </a:lnTo>
                  <a:lnTo>
                    <a:pt x="1847" y="33452"/>
                  </a:lnTo>
                  <a:lnTo>
                    <a:pt x="1847" y="33289"/>
                  </a:lnTo>
                  <a:lnTo>
                    <a:pt x="1955" y="33127"/>
                  </a:lnTo>
                  <a:lnTo>
                    <a:pt x="2227" y="32475"/>
                  </a:lnTo>
                  <a:lnTo>
                    <a:pt x="2553" y="31823"/>
                  </a:lnTo>
                  <a:lnTo>
                    <a:pt x="2661" y="31660"/>
                  </a:lnTo>
                  <a:lnTo>
                    <a:pt x="2770" y="31552"/>
                  </a:lnTo>
                  <a:lnTo>
                    <a:pt x="3150" y="31552"/>
                  </a:lnTo>
                  <a:lnTo>
                    <a:pt x="3367" y="31606"/>
                  </a:lnTo>
                  <a:lnTo>
                    <a:pt x="3476" y="31606"/>
                  </a:lnTo>
                  <a:lnTo>
                    <a:pt x="3584" y="31552"/>
                  </a:lnTo>
                  <a:lnTo>
                    <a:pt x="4616" y="29923"/>
                  </a:lnTo>
                  <a:lnTo>
                    <a:pt x="4399" y="29868"/>
                  </a:lnTo>
                  <a:lnTo>
                    <a:pt x="4236" y="29868"/>
                  </a:lnTo>
                  <a:lnTo>
                    <a:pt x="4019" y="29923"/>
                  </a:lnTo>
                  <a:lnTo>
                    <a:pt x="3802" y="29868"/>
                  </a:lnTo>
                  <a:lnTo>
                    <a:pt x="3965" y="29760"/>
                  </a:lnTo>
                  <a:lnTo>
                    <a:pt x="4127" y="29597"/>
                  </a:lnTo>
                  <a:lnTo>
                    <a:pt x="4290" y="29542"/>
                  </a:lnTo>
                  <a:lnTo>
                    <a:pt x="4453" y="29542"/>
                  </a:lnTo>
                  <a:lnTo>
                    <a:pt x="4616" y="29705"/>
                  </a:lnTo>
                  <a:lnTo>
                    <a:pt x="4670" y="29760"/>
                  </a:lnTo>
                  <a:lnTo>
                    <a:pt x="4725" y="29760"/>
                  </a:lnTo>
                  <a:lnTo>
                    <a:pt x="5051" y="29542"/>
                  </a:lnTo>
                  <a:lnTo>
                    <a:pt x="5159" y="29434"/>
                  </a:lnTo>
                  <a:lnTo>
                    <a:pt x="5214" y="29271"/>
                  </a:lnTo>
                  <a:lnTo>
                    <a:pt x="5268" y="28999"/>
                  </a:lnTo>
                  <a:lnTo>
                    <a:pt x="5322" y="28837"/>
                  </a:lnTo>
                  <a:lnTo>
                    <a:pt x="5485" y="28674"/>
                  </a:lnTo>
                  <a:lnTo>
                    <a:pt x="5648" y="28511"/>
                  </a:lnTo>
                  <a:lnTo>
                    <a:pt x="5757" y="28402"/>
                  </a:lnTo>
                  <a:lnTo>
                    <a:pt x="5811" y="28239"/>
                  </a:lnTo>
                  <a:lnTo>
                    <a:pt x="5811" y="28131"/>
                  </a:lnTo>
                  <a:lnTo>
                    <a:pt x="5648" y="27968"/>
                  </a:lnTo>
                  <a:lnTo>
                    <a:pt x="5539" y="27859"/>
                  </a:lnTo>
                  <a:lnTo>
                    <a:pt x="5431" y="27696"/>
                  </a:lnTo>
                  <a:lnTo>
                    <a:pt x="5431" y="27533"/>
                  </a:lnTo>
                  <a:lnTo>
                    <a:pt x="5539" y="27370"/>
                  </a:lnTo>
                  <a:lnTo>
                    <a:pt x="5648" y="27099"/>
                  </a:lnTo>
                  <a:lnTo>
                    <a:pt x="5757" y="26882"/>
                  </a:lnTo>
                  <a:lnTo>
                    <a:pt x="5811" y="26773"/>
                  </a:lnTo>
                  <a:lnTo>
                    <a:pt x="5811" y="26719"/>
                  </a:lnTo>
                  <a:lnTo>
                    <a:pt x="5974" y="26719"/>
                  </a:lnTo>
                  <a:lnTo>
                    <a:pt x="6028" y="26773"/>
                  </a:lnTo>
                  <a:lnTo>
                    <a:pt x="6028" y="26882"/>
                  </a:lnTo>
                  <a:lnTo>
                    <a:pt x="6191" y="27316"/>
                  </a:lnTo>
                  <a:lnTo>
                    <a:pt x="6245" y="27479"/>
                  </a:lnTo>
                  <a:lnTo>
                    <a:pt x="6408" y="27425"/>
                  </a:lnTo>
                  <a:lnTo>
                    <a:pt x="7874" y="26990"/>
                  </a:lnTo>
                  <a:lnTo>
                    <a:pt x="6951" y="26610"/>
                  </a:lnTo>
                  <a:lnTo>
                    <a:pt x="6788" y="26556"/>
                  </a:lnTo>
                  <a:lnTo>
                    <a:pt x="6788" y="26501"/>
                  </a:lnTo>
                  <a:lnTo>
                    <a:pt x="6843" y="26393"/>
                  </a:lnTo>
                  <a:lnTo>
                    <a:pt x="7549" y="25633"/>
                  </a:lnTo>
                  <a:lnTo>
                    <a:pt x="7603" y="26013"/>
                  </a:lnTo>
                  <a:lnTo>
                    <a:pt x="7603" y="26176"/>
                  </a:lnTo>
                  <a:lnTo>
                    <a:pt x="7603" y="26284"/>
                  </a:lnTo>
                  <a:lnTo>
                    <a:pt x="7712" y="26393"/>
                  </a:lnTo>
                  <a:lnTo>
                    <a:pt x="7820" y="26447"/>
                  </a:lnTo>
                  <a:lnTo>
                    <a:pt x="8309" y="26556"/>
                  </a:lnTo>
                  <a:lnTo>
                    <a:pt x="8526" y="26556"/>
                  </a:lnTo>
                  <a:lnTo>
                    <a:pt x="8635" y="26501"/>
                  </a:lnTo>
                  <a:lnTo>
                    <a:pt x="8743" y="26393"/>
                  </a:lnTo>
                  <a:lnTo>
                    <a:pt x="9015" y="26121"/>
                  </a:lnTo>
                  <a:lnTo>
                    <a:pt x="9232" y="25741"/>
                  </a:lnTo>
                  <a:lnTo>
                    <a:pt x="9395" y="25415"/>
                  </a:lnTo>
                  <a:lnTo>
                    <a:pt x="9504" y="24981"/>
                  </a:lnTo>
                  <a:lnTo>
                    <a:pt x="9612" y="24438"/>
                  </a:lnTo>
                  <a:lnTo>
                    <a:pt x="9721" y="24221"/>
                  </a:lnTo>
                  <a:lnTo>
                    <a:pt x="9829" y="24003"/>
                  </a:lnTo>
                  <a:lnTo>
                    <a:pt x="9992" y="23841"/>
                  </a:lnTo>
                  <a:lnTo>
                    <a:pt x="10210" y="23678"/>
                  </a:lnTo>
                  <a:lnTo>
                    <a:pt x="10427" y="23569"/>
                  </a:lnTo>
                  <a:lnTo>
                    <a:pt x="10698" y="23460"/>
                  </a:lnTo>
                  <a:lnTo>
                    <a:pt x="10970" y="23406"/>
                  </a:lnTo>
                  <a:lnTo>
                    <a:pt x="11133" y="23297"/>
                  </a:lnTo>
                  <a:lnTo>
                    <a:pt x="11241" y="23135"/>
                  </a:lnTo>
                  <a:lnTo>
                    <a:pt x="11296" y="22863"/>
                  </a:lnTo>
                  <a:lnTo>
                    <a:pt x="11350" y="22754"/>
                  </a:lnTo>
                  <a:lnTo>
                    <a:pt x="11404" y="22700"/>
                  </a:lnTo>
                  <a:lnTo>
                    <a:pt x="11513" y="22646"/>
                  </a:lnTo>
                  <a:lnTo>
                    <a:pt x="11621" y="22700"/>
                  </a:lnTo>
                  <a:lnTo>
                    <a:pt x="12002" y="22754"/>
                  </a:lnTo>
                  <a:lnTo>
                    <a:pt x="12382" y="22700"/>
                  </a:lnTo>
                  <a:lnTo>
                    <a:pt x="12653" y="22483"/>
                  </a:lnTo>
                  <a:lnTo>
                    <a:pt x="12925" y="22211"/>
                  </a:lnTo>
                  <a:lnTo>
                    <a:pt x="14011" y="20528"/>
                  </a:lnTo>
                  <a:lnTo>
                    <a:pt x="14065" y="20419"/>
                  </a:lnTo>
                  <a:lnTo>
                    <a:pt x="14065" y="20365"/>
                  </a:lnTo>
                  <a:lnTo>
                    <a:pt x="14011" y="20311"/>
                  </a:lnTo>
                  <a:lnTo>
                    <a:pt x="13957" y="20202"/>
                  </a:lnTo>
                  <a:lnTo>
                    <a:pt x="13359" y="19931"/>
                  </a:lnTo>
                  <a:lnTo>
                    <a:pt x="13468" y="19713"/>
                  </a:lnTo>
                  <a:lnTo>
                    <a:pt x="13631" y="19550"/>
                  </a:lnTo>
                  <a:lnTo>
                    <a:pt x="13794" y="19496"/>
                  </a:lnTo>
                  <a:lnTo>
                    <a:pt x="14011" y="19442"/>
                  </a:lnTo>
                  <a:lnTo>
                    <a:pt x="14391" y="19333"/>
                  </a:lnTo>
                  <a:lnTo>
                    <a:pt x="14825" y="19279"/>
                  </a:lnTo>
                  <a:lnTo>
                    <a:pt x="14065" y="18790"/>
                  </a:lnTo>
                  <a:lnTo>
                    <a:pt x="13957" y="18736"/>
                  </a:lnTo>
                  <a:lnTo>
                    <a:pt x="13957" y="18682"/>
                  </a:lnTo>
                  <a:lnTo>
                    <a:pt x="14011" y="18627"/>
                  </a:lnTo>
                  <a:lnTo>
                    <a:pt x="14717" y="17758"/>
                  </a:lnTo>
                  <a:lnTo>
                    <a:pt x="14988" y="18790"/>
                  </a:lnTo>
                  <a:lnTo>
                    <a:pt x="15097" y="18899"/>
                  </a:lnTo>
                  <a:lnTo>
                    <a:pt x="15314" y="18899"/>
                  </a:lnTo>
                  <a:lnTo>
                    <a:pt x="15368" y="18844"/>
                  </a:lnTo>
                  <a:lnTo>
                    <a:pt x="15314" y="18790"/>
                  </a:lnTo>
                  <a:lnTo>
                    <a:pt x="15314" y="18627"/>
                  </a:lnTo>
                  <a:lnTo>
                    <a:pt x="15314" y="18519"/>
                  </a:lnTo>
                  <a:lnTo>
                    <a:pt x="15368" y="18247"/>
                  </a:lnTo>
                  <a:lnTo>
                    <a:pt x="15531" y="18030"/>
                  </a:lnTo>
                  <a:lnTo>
                    <a:pt x="15694" y="17867"/>
                  </a:lnTo>
                  <a:lnTo>
                    <a:pt x="15857" y="17595"/>
                  </a:lnTo>
                  <a:lnTo>
                    <a:pt x="15912" y="17433"/>
                  </a:lnTo>
                  <a:lnTo>
                    <a:pt x="15912" y="17324"/>
                  </a:lnTo>
                  <a:lnTo>
                    <a:pt x="15912" y="16998"/>
                  </a:lnTo>
                  <a:lnTo>
                    <a:pt x="16020" y="16727"/>
                  </a:lnTo>
                  <a:lnTo>
                    <a:pt x="16183" y="16509"/>
                  </a:lnTo>
                  <a:lnTo>
                    <a:pt x="16400" y="16292"/>
                  </a:lnTo>
                  <a:lnTo>
                    <a:pt x="16780" y="15966"/>
                  </a:lnTo>
                  <a:lnTo>
                    <a:pt x="17052" y="15586"/>
                  </a:lnTo>
                  <a:lnTo>
                    <a:pt x="17323" y="15152"/>
                  </a:lnTo>
                  <a:lnTo>
                    <a:pt x="17486" y="14663"/>
                  </a:lnTo>
                  <a:lnTo>
                    <a:pt x="18247" y="12762"/>
                  </a:lnTo>
                  <a:lnTo>
                    <a:pt x="19007" y="10862"/>
                  </a:lnTo>
                  <a:lnTo>
                    <a:pt x="20310" y="7332"/>
                  </a:lnTo>
                  <a:lnTo>
                    <a:pt x="20962" y="5540"/>
                  </a:lnTo>
                  <a:lnTo>
                    <a:pt x="21233" y="4617"/>
                  </a:lnTo>
                  <a:lnTo>
                    <a:pt x="21451" y="3694"/>
                  </a:lnTo>
                  <a:lnTo>
                    <a:pt x="21613" y="3042"/>
                  </a:lnTo>
                  <a:lnTo>
                    <a:pt x="21776" y="2445"/>
                  </a:lnTo>
                  <a:lnTo>
                    <a:pt x="21885" y="1793"/>
                  </a:lnTo>
                  <a:lnTo>
                    <a:pt x="21939" y="1467"/>
                  </a:lnTo>
                  <a:lnTo>
                    <a:pt x="21885" y="1141"/>
                  </a:lnTo>
                  <a:lnTo>
                    <a:pt x="21885" y="1033"/>
                  </a:lnTo>
                  <a:lnTo>
                    <a:pt x="21939" y="978"/>
                  </a:lnTo>
                  <a:lnTo>
                    <a:pt x="22157" y="978"/>
                  </a:lnTo>
                  <a:lnTo>
                    <a:pt x="22537" y="1033"/>
                  </a:lnTo>
                  <a:lnTo>
                    <a:pt x="22971" y="1087"/>
                  </a:lnTo>
                  <a:lnTo>
                    <a:pt x="23623" y="1087"/>
                  </a:lnTo>
                  <a:lnTo>
                    <a:pt x="24274" y="1141"/>
                  </a:lnTo>
                  <a:lnTo>
                    <a:pt x="24980" y="1196"/>
                  </a:lnTo>
                  <a:lnTo>
                    <a:pt x="25632" y="1358"/>
                  </a:lnTo>
                  <a:lnTo>
                    <a:pt x="26664" y="1630"/>
                  </a:lnTo>
                  <a:lnTo>
                    <a:pt x="27696" y="1902"/>
                  </a:lnTo>
                  <a:lnTo>
                    <a:pt x="28239" y="2119"/>
                  </a:lnTo>
                  <a:lnTo>
                    <a:pt x="28727" y="2336"/>
                  </a:lnTo>
                  <a:lnTo>
                    <a:pt x="29216" y="2607"/>
                  </a:lnTo>
                  <a:lnTo>
                    <a:pt x="29651" y="2879"/>
                  </a:lnTo>
                  <a:lnTo>
                    <a:pt x="30791" y="3694"/>
                  </a:lnTo>
                  <a:lnTo>
                    <a:pt x="31334" y="4128"/>
                  </a:lnTo>
                  <a:lnTo>
                    <a:pt x="31823" y="4617"/>
                  </a:lnTo>
                  <a:lnTo>
                    <a:pt x="32311" y="5105"/>
                  </a:lnTo>
                  <a:lnTo>
                    <a:pt x="32800" y="5594"/>
                  </a:lnTo>
                  <a:lnTo>
                    <a:pt x="33180" y="6137"/>
                  </a:lnTo>
                  <a:lnTo>
                    <a:pt x="33560" y="6789"/>
                  </a:lnTo>
                  <a:lnTo>
                    <a:pt x="34158" y="7875"/>
                  </a:lnTo>
                  <a:lnTo>
                    <a:pt x="34429" y="8472"/>
                  </a:lnTo>
                  <a:lnTo>
                    <a:pt x="34647" y="9124"/>
                  </a:lnTo>
                  <a:lnTo>
                    <a:pt x="34864" y="10264"/>
                  </a:lnTo>
                  <a:lnTo>
                    <a:pt x="35027" y="10807"/>
                  </a:lnTo>
                  <a:lnTo>
                    <a:pt x="35244" y="11350"/>
                  </a:lnTo>
                  <a:lnTo>
                    <a:pt x="35244" y="11459"/>
                  </a:lnTo>
                  <a:lnTo>
                    <a:pt x="35190" y="11568"/>
                  </a:lnTo>
                  <a:lnTo>
                    <a:pt x="34809" y="12762"/>
                  </a:lnTo>
                  <a:lnTo>
                    <a:pt x="34538" y="13957"/>
                  </a:lnTo>
                  <a:lnTo>
                    <a:pt x="34321" y="14554"/>
                  </a:lnTo>
                  <a:lnTo>
                    <a:pt x="34049" y="15043"/>
                  </a:lnTo>
                  <a:lnTo>
                    <a:pt x="33723" y="15478"/>
                  </a:lnTo>
                  <a:lnTo>
                    <a:pt x="33289" y="15858"/>
                  </a:lnTo>
                  <a:lnTo>
                    <a:pt x="33180" y="15966"/>
                  </a:lnTo>
                  <a:lnTo>
                    <a:pt x="33072" y="16075"/>
                  </a:lnTo>
                  <a:lnTo>
                    <a:pt x="33072" y="16184"/>
                  </a:lnTo>
                  <a:lnTo>
                    <a:pt x="33072" y="16346"/>
                  </a:lnTo>
                  <a:lnTo>
                    <a:pt x="33126" y="16401"/>
                  </a:lnTo>
                  <a:lnTo>
                    <a:pt x="33126" y="16509"/>
                  </a:lnTo>
                  <a:lnTo>
                    <a:pt x="32963" y="16618"/>
                  </a:lnTo>
                  <a:lnTo>
                    <a:pt x="32474" y="16944"/>
                  </a:lnTo>
                  <a:lnTo>
                    <a:pt x="31931" y="17215"/>
                  </a:lnTo>
                  <a:lnTo>
                    <a:pt x="31388" y="17433"/>
                  </a:lnTo>
                  <a:lnTo>
                    <a:pt x="30791" y="17595"/>
                  </a:lnTo>
                  <a:lnTo>
                    <a:pt x="30248" y="17704"/>
                  </a:lnTo>
                  <a:lnTo>
                    <a:pt x="29976" y="17813"/>
                  </a:lnTo>
                  <a:lnTo>
                    <a:pt x="29705" y="17976"/>
                  </a:lnTo>
                  <a:lnTo>
                    <a:pt x="29596" y="17976"/>
                  </a:lnTo>
                  <a:lnTo>
                    <a:pt x="29542" y="18030"/>
                  </a:lnTo>
                  <a:lnTo>
                    <a:pt x="29325" y="17921"/>
                  </a:lnTo>
                  <a:lnTo>
                    <a:pt x="27858" y="17161"/>
                  </a:lnTo>
                  <a:lnTo>
                    <a:pt x="27153" y="16781"/>
                  </a:lnTo>
                  <a:lnTo>
                    <a:pt x="26447" y="16346"/>
                  </a:lnTo>
                  <a:lnTo>
                    <a:pt x="25904" y="15966"/>
                  </a:lnTo>
                  <a:lnTo>
                    <a:pt x="25306" y="15641"/>
                  </a:lnTo>
                  <a:lnTo>
                    <a:pt x="24655" y="15423"/>
                  </a:lnTo>
                  <a:lnTo>
                    <a:pt x="24003" y="15260"/>
                  </a:lnTo>
                  <a:lnTo>
                    <a:pt x="23786" y="15206"/>
                  </a:lnTo>
                  <a:lnTo>
                    <a:pt x="23623" y="15260"/>
                  </a:lnTo>
                  <a:lnTo>
                    <a:pt x="23514" y="15369"/>
                  </a:lnTo>
                  <a:lnTo>
                    <a:pt x="23406" y="15532"/>
                  </a:lnTo>
                  <a:lnTo>
                    <a:pt x="23351" y="15641"/>
                  </a:lnTo>
                  <a:lnTo>
                    <a:pt x="23297" y="15695"/>
                  </a:lnTo>
                  <a:lnTo>
                    <a:pt x="23188" y="15695"/>
                  </a:lnTo>
                  <a:lnTo>
                    <a:pt x="23080" y="15641"/>
                  </a:lnTo>
                  <a:lnTo>
                    <a:pt x="22808" y="15478"/>
                  </a:lnTo>
                  <a:lnTo>
                    <a:pt x="22591" y="15478"/>
                  </a:lnTo>
                  <a:lnTo>
                    <a:pt x="22319" y="15641"/>
                  </a:lnTo>
                  <a:lnTo>
                    <a:pt x="22102" y="15858"/>
                  </a:lnTo>
                  <a:lnTo>
                    <a:pt x="22102" y="15858"/>
                  </a:lnTo>
                  <a:lnTo>
                    <a:pt x="22591" y="15803"/>
                  </a:lnTo>
                  <a:lnTo>
                    <a:pt x="22537" y="15966"/>
                  </a:lnTo>
                  <a:lnTo>
                    <a:pt x="22482" y="16075"/>
                  </a:lnTo>
                  <a:lnTo>
                    <a:pt x="22374" y="16129"/>
                  </a:lnTo>
                  <a:lnTo>
                    <a:pt x="22211" y="16075"/>
                  </a:lnTo>
                  <a:lnTo>
                    <a:pt x="22102" y="16021"/>
                  </a:lnTo>
                  <a:lnTo>
                    <a:pt x="22048" y="15966"/>
                  </a:lnTo>
                  <a:lnTo>
                    <a:pt x="22102" y="15858"/>
                  </a:lnTo>
                  <a:lnTo>
                    <a:pt x="21179" y="15966"/>
                  </a:lnTo>
                  <a:lnTo>
                    <a:pt x="20690" y="16021"/>
                  </a:lnTo>
                  <a:lnTo>
                    <a:pt x="20256" y="16129"/>
                  </a:lnTo>
                  <a:lnTo>
                    <a:pt x="19659" y="16346"/>
                  </a:lnTo>
                  <a:lnTo>
                    <a:pt x="19061" y="16672"/>
                  </a:lnTo>
                  <a:lnTo>
                    <a:pt x="17975" y="17270"/>
                  </a:lnTo>
                  <a:lnTo>
                    <a:pt x="17866" y="17324"/>
                  </a:lnTo>
                  <a:lnTo>
                    <a:pt x="17866" y="17378"/>
                  </a:lnTo>
                  <a:lnTo>
                    <a:pt x="17866" y="17433"/>
                  </a:lnTo>
                  <a:lnTo>
                    <a:pt x="17975" y="17595"/>
                  </a:lnTo>
                  <a:lnTo>
                    <a:pt x="17921" y="17758"/>
                  </a:lnTo>
                  <a:lnTo>
                    <a:pt x="17758" y="17976"/>
                  </a:lnTo>
                  <a:lnTo>
                    <a:pt x="16943" y="18953"/>
                  </a:lnTo>
                  <a:lnTo>
                    <a:pt x="17215" y="19007"/>
                  </a:lnTo>
                  <a:lnTo>
                    <a:pt x="17486" y="19007"/>
                  </a:lnTo>
                  <a:lnTo>
                    <a:pt x="17704" y="18953"/>
                  </a:lnTo>
                  <a:lnTo>
                    <a:pt x="17921" y="18899"/>
                  </a:lnTo>
                  <a:lnTo>
                    <a:pt x="18084" y="18790"/>
                  </a:lnTo>
                  <a:lnTo>
                    <a:pt x="18247" y="18627"/>
                  </a:lnTo>
                  <a:lnTo>
                    <a:pt x="18301" y="18464"/>
                  </a:lnTo>
                  <a:lnTo>
                    <a:pt x="18410" y="18247"/>
                  </a:lnTo>
                  <a:lnTo>
                    <a:pt x="18464" y="17976"/>
                  </a:lnTo>
                  <a:lnTo>
                    <a:pt x="18572" y="17758"/>
                  </a:lnTo>
                  <a:lnTo>
                    <a:pt x="18790" y="17595"/>
                  </a:lnTo>
                  <a:lnTo>
                    <a:pt x="19061" y="17487"/>
                  </a:lnTo>
                  <a:lnTo>
                    <a:pt x="19441" y="17378"/>
                  </a:lnTo>
                  <a:lnTo>
                    <a:pt x="19604" y="17324"/>
                  </a:lnTo>
                  <a:lnTo>
                    <a:pt x="19713" y="17215"/>
                  </a:lnTo>
                  <a:lnTo>
                    <a:pt x="19984" y="16944"/>
                  </a:lnTo>
                  <a:lnTo>
                    <a:pt x="20202" y="16781"/>
                  </a:lnTo>
                  <a:lnTo>
                    <a:pt x="20473" y="16672"/>
                  </a:lnTo>
                  <a:lnTo>
                    <a:pt x="20745" y="16564"/>
                  </a:lnTo>
                  <a:lnTo>
                    <a:pt x="21016" y="16509"/>
                  </a:lnTo>
                  <a:lnTo>
                    <a:pt x="21288" y="16509"/>
                  </a:lnTo>
                  <a:lnTo>
                    <a:pt x="21885" y="16564"/>
                  </a:lnTo>
                  <a:lnTo>
                    <a:pt x="22428" y="16672"/>
                  </a:lnTo>
                  <a:lnTo>
                    <a:pt x="22971" y="16781"/>
                  </a:lnTo>
                  <a:lnTo>
                    <a:pt x="23514" y="16890"/>
                  </a:lnTo>
                  <a:lnTo>
                    <a:pt x="24057" y="17052"/>
                  </a:lnTo>
                  <a:lnTo>
                    <a:pt x="25089" y="17487"/>
                  </a:lnTo>
                  <a:lnTo>
                    <a:pt x="26066" y="18084"/>
                  </a:lnTo>
                  <a:lnTo>
                    <a:pt x="26772" y="18519"/>
                  </a:lnTo>
                  <a:lnTo>
                    <a:pt x="27533" y="18844"/>
                  </a:lnTo>
                  <a:lnTo>
                    <a:pt x="28347" y="19116"/>
                  </a:lnTo>
                  <a:lnTo>
                    <a:pt x="29162" y="19279"/>
                  </a:lnTo>
                  <a:lnTo>
                    <a:pt x="29325" y="19333"/>
                  </a:lnTo>
                  <a:lnTo>
                    <a:pt x="29488" y="19442"/>
                  </a:lnTo>
                  <a:lnTo>
                    <a:pt x="29868" y="19659"/>
                  </a:lnTo>
                  <a:lnTo>
                    <a:pt x="30302" y="19713"/>
                  </a:lnTo>
                  <a:lnTo>
                    <a:pt x="30682" y="19713"/>
                  </a:lnTo>
                  <a:lnTo>
                    <a:pt x="30900" y="19659"/>
                  </a:lnTo>
                  <a:lnTo>
                    <a:pt x="31117" y="19550"/>
                  </a:lnTo>
                  <a:lnTo>
                    <a:pt x="31443" y="19388"/>
                  </a:lnTo>
                  <a:lnTo>
                    <a:pt x="31497" y="19279"/>
                  </a:lnTo>
                  <a:lnTo>
                    <a:pt x="31551" y="19225"/>
                  </a:lnTo>
                  <a:lnTo>
                    <a:pt x="31551" y="19116"/>
                  </a:lnTo>
                  <a:lnTo>
                    <a:pt x="31497" y="19007"/>
                  </a:lnTo>
                  <a:lnTo>
                    <a:pt x="31280" y="18736"/>
                  </a:lnTo>
                  <a:lnTo>
                    <a:pt x="31280" y="18627"/>
                  </a:lnTo>
                  <a:lnTo>
                    <a:pt x="31497" y="18573"/>
                  </a:lnTo>
                  <a:lnTo>
                    <a:pt x="31931" y="18573"/>
                  </a:lnTo>
                  <a:lnTo>
                    <a:pt x="32094" y="18682"/>
                  </a:lnTo>
                  <a:lnTo>
                    <a:pt x="32311" y="18736"/>
                  </a:lnTo>
                  <a:lnTo>
                    <a:pt x="32474" y="18790"/>
                  </a:lnTo>
                  <a:lnTo>
                    <a:pt x="32692" y="18790"/>
                  </a:lnTo>
                  <a:lnTo>
                    <a:pt x="32854" y="18682"/>
                  </a:lnTo>
                  <a:lnTo>
                    <a:pt x="33126" y="18464"/>
                  </a:lnTo>
                  <a:lnTo>
                    <a:pt x="33398" y="18247"/>
                  </a:lnTo>
                  <a:lnTo>
                    <a:pt x="33886" y="17758"/>
                  </a:lnTo>
                  <a:lnTo>
                    <a:pt x="33941" y="17595"/>
                  </a:lnTo>
                  <a:lnTo>
                    <a:pt x="33941" y="17433"/>
                  </a:lnTo>
                  <a:lnTo>
                    <a:pt x="33941" y="17270"/>
                  </a:lnTo>
                  <a:lnTo>
                    <a:pt x="33995" y="17161"/>
                  </a:lnTo>
                  <a:lnTo>
                    <a:pt x="34103" y="17052"/>
                  </a:lnTo>
                  <a:lnTo>
                    <a:pt x="34266" y="17052"/>
                  </a:lnTo>
                  <a:lnTo>
                    <a:pt x="34484" y="16998"/>
                  </a:lnTo>
                  <a:lnTo>
                    <a:pt x="34701" y="16890"/>
                  </a:lnTo>
                  <a:lnTo>
                    <a:pt x="34864" y="16727"/>
                  </a:lnTo>
                  <a:lnTo>
                    <a:pt x="35027" y="16564"/>
                  </a:lnTo>
                  <a:lnTo>
                    <a:pt x="35352" y="16021"/>
                  </a:lnTo>
                  <a:lnTo>
                    <a:pt x="35624" y="15423"/>
                  </a:lnTo>
                  <a:lnTo>
                    <a:pt x="35787" y="14826"/>
                  </a:lnTo>
                  <a:lnTo>
                    <a:pt x="35896" y="14229"/>
                  </a:lnTo>
                  <a:lnTo>
                    <a:pt x="35950" y="13903"/>
                  </a:lnTo>
                  <a:lnTo>
                    <a:pt x="35950" y="13740"/>
                  </a:lnTo>
                  <a:lnTo>
                    <a:pt x="36058" y="13577"/>
                  </a:lnTo>
                  <a:lnTo>
                    <a:pt x="36221" y="13251"/>
                  </a:lnTo>
                  <a:lnTo>
                    <a:pt x="36330" y="12871"/>
                  </a:lnTo>
                  <a:lnTo>
                    <a:pt x="36384" y="12545"/>
                  </a:lnTo>
                  <a:lnTo>
                    <a:pt x="36330" y="12165"/>
                  </a:lnTo>
                  <a:lnTo>
                    <a:pt x="36221" y="11079"/>
                  </a:lnTo>
                  <a:lnTo>
                    <a:pt x="36058" y="10101"/>
                  </a:lnTo>
                  <a:lnTo>
                    <a:pt x="35733" y="9070"/>
                  </a:lnTo>
                  <a:lnTo>
                    <a:pt x="35352" y="8147"/>
                  </a:lnTo>
                  <a:lnTo>
                    <a:pt x="34972" y="7386"/>
                  </a:lnTo>
                  <a:lnTo>
                    <a:pt x="34647" y="6626"/>
                  </a:lnTo>
                  <a:lnTo>
                    <a:pt x="34212" y="5920"/>
                  </a:lnTo>
                  <a:lnTo>
                    <a:pt x="33941" y="5594"/>
                  </a:lnTo>
                  <a:lnTo>
                    <a:pt x="33669" y="5268"/>
                  </a:lnTo>
                  <a:lnTo>
                    <a:pt x="32746" y="4345"/>
                  </a:lnTo>
                  <a:lnTo>
                    <a:pt x="31768" y="3476"/>
                  </a:lnTo>
                  <a:lnTo>
                    <a:pt x="30845" y="2662"/>
                  </a:lnTo>
                  <a:lnTo>
                    <a:pt x="29868" y="2010"/>
                  </a:lnTo>
                  <a:lnTo>
                    <a:pt x="28836" y="1467"/>
                  </a:lnTo>
                  <a:lnTo>
                    <a:pt x="27750" y="978"/>
                  </a:lnTo>
                  <a:lnTo>
                    <a:pt x="26881" y="707"/>
                  </a:lnTo>
                  <a:lnTo>
                    <a:pt x="25958" y="490"/>
                  </a:lnTo>
                  <a:lnTo>
                    <a:pt x="25089" y="327"/>
                  </a:lnTo>
                  <a:lnTo>
                    <a:pt x="24166" y="218"/>
                  </a:lnTo>
                  <a:lnTo>
                    <a:pt x="22319" y="55"/>
                  </a:lnTo>
                  <a:lnTo>
                    <a:pt x="205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5507000" y="3547825"/>
              <a:ext cx="347575" cy="99125"/>
            </a:xfrm>
            <a:custGeom>
              <a:avLst/>
              <a:gdLst/>
              <a:ahLst/>
              <a:cxnLst/>
              <a:rect l="l" t="t" r="r" b="b"/>
              <a:pathLst>
                <a:path w="13903" h="3965" extrusionOk="0">
                  <a:moveTo>
                    <a:pt x="2173" y="0"/>
                  </a:moveTo>
                  <a:lnTo>
                    <a:pt x="761" y="55"/>
                  </a:lnTo>
                  <a:lnTo>
                    <a:pt x="598" y="109"/>
                  </a:lnTo>
                  <a:lnTo>
                    <a:pt x="381" y="163"/>
                  </a:lnTo>
                  <a:lnTo>
                    <a:pt x="1" y="326"/>
                  </a:lnTo>
                  <a:lnTo>
                    <a:pt x="381" y="598"/>
                  </a:lnTo>
                  <a:lnTo>
                    <a:pt x="707" y="923"/>
                  </a:lnTo>
                  <a:lnTo>
                    <a:pt x="815" y="1086"/>
                  </a:lnTo>
                  <a:lnTo>
                    <a:pt x="869" y="1304"/>
                  </a:lnTo>
                  <a:lnTo>
                    <a:pt x="869" y="1521"/>
                  </a:lnTo>
                  <a:lnTo>
                    <a:pt x="869" y="1792"/>
                  </a:lnTo>
                  <a:lnTo>
                    <a:pt x="1032" y="1738"/>
                  </a:lnTo>
                  <a:lnTo>
                    <a:pt x="1195" y="1629"/>
                  </a:lnTo>
                  <a:lnTo>
                    <a:pt x="1358" y="1412"/>
                  </a:lnTo>
                  <a:lnTo>
                    <a:pt x="1575" y="1249"/>
                  </a:lnTo>
                  <a:lnTo>
                    <a:pt x="1738" y="1141"/>
                  </a:lnTo>
                  <a:lnTo>
                    <a:pt x="1956" y="1086"/>
                  </a:lnTo>
                  <a:lnTo>
                    <a:pt x="2227" y="1141"/>
                  </a:lnTo>
                  <a:lnTo>
                    <a:pt x="2444" y="1195"/>
                  </a:lnTo>
                  <a:lnTo>
                    <a:pt x="3042" y="1195"/>
                  </a:lnTo>
                  <a:lnTo>
                    <a:pt x="3748" y="1086"/>
                  </a:lnTo>
                  <a:lnTo>
                    <a:pt x="4128" y="1086"/>
                  </a:lnTo>
                  <a:lnTo>
                    <a:pt x="4508" y="1195"/>
                  </a:lnTo>
                  <a:lnTo>
                    <a:pt x="4834" y="1304"/>
                  </a:lnTo>
                  <a:lnTo>
                    <a:pt x="5214" y="1412"/>
                  </a:lnTo>
                  <a:lnTo>
                    <a:pt x="5540" y="1358"/>
                  </a:lnTo>
                  <a:lnTo>
                    <a:pt x="5920" y="1249"/>
                  </a:lnTo>
                  <a:lnTo>
                    <a:pt x="5920" y="1249"/>
                  </a:lnTo>
                  <a:lnTo>
                    <a:pt x="5703" y="1738"/>
                  </a:lnTo>
                  <a:lnTo>
                    <a:pt x="5974" y="1738"/>
                  </a:lnTo>
                  <a:lnTo>
                    <a:pt x="6246" y="1684"/>
                  </a:lnTo>
                  <a:lnTo>
                    <a:pt x="6626" y="1684"/>
                  </a:lnTo>
                  <a:lnTo>
                    <a:pt x="6843" y="1738"/>
                  </a:lnTo>
                  <a:lnTo>
                    <a:pt x="7006" y="1847"/>
                  </a:lnTo>
                  <a:lnTo>
                    <a:pt x="7060" y="1955"/>
                  </a:lnTo>
                  <a:lnTo>
                    <a:pt x="7060" y="2010"/>
                  </a:lnTo>
                  <a:lnTo>
                    <a:pt x="7006" y="2064"/>
                  </a:lnTo>
                  <a:lnTo>
                    <a:pt x="6897" y="2064"/>
                  </a:lnTo>
                  <a:lnTo>
                    <a:pt x="6246" y="2227"/>
                  </a:lnTo>
                  <a:lnTo>
                    <a:pt x="6137" y="2227"/>
                  </a:lnTo>
                  <a:lnTo>
                    <a:pt x="6083" y="2335"/>
                  </a:lnTo>
                  <a:lnTo>
                    <a:pt x="6137" y="2390"/>
                  </a:lnTo>
                  <a:lnTo>
                    <a:pt x="6191" y="2444"/>
                  </a:lnTo>
                  <a:lnTo>
                    <a:pt x="7114" y="2498"/>
                  </a:lnTo>
                  <a:lnTo>
                    <a:pt x="7983" y="2498"/>
                  </a:lnTo>
                  <a:lnTo>
                    <a:pt x="7929" y="2335"/>
                  </a:lnTo>
                  <a:lnTo>
                    <a:pt x="7766" y="2227"/>
                  </a:lnTo>
                  <a:lnTo>
                    <a:pt x="7657" y="2118"/>
                  </a:lnTo>
                  <a:lnTo>
                    <a:pt x="7603" y="1955"/>
                  </a:lnTo>
                  <a:lnTo>
                    <a:pt x="7983" y="1847"/>
                  </a:lnTo>
                  <a:lnTo>
                    <a:pt x="8146" y="1847"/>
                  </a:lnTo>
                  <a:lnTo>
                    <a:pt x="8255" y="1792"/>
                  </a:lnTo>
                  <a:lnTo>
                    <a:pt x="8255" y="1684"/>
                  </a:lnTo>
                  <a:lnTo>
                    <a:pt x="8201" y="1521"/>
                  </a:lnTo>
                  <a:lnTo>
                    <a:pt x="8201" y="1467"/>
                  </a:lnTo>
                  <a:lnTo>
                    <a:pt x="8255" y="1412"/>
                  </a:lnTo>
                  <a:lnTo>
                    <a:pt x="8255" y="1467"/>
                  </a:lnTo>
                  <a:lnTo>
                    <a:pt x="8581" y="1684"/>
                  </a:lnTo>
                  <a:lnTo>
                    <a:pt x="8744" y="1847"/>
                  </a:lnTo>
                  <a:lnTo>
                    <a:pt x="8798" y="2010"/>
                  </a:lnTo>
                  <a:lnTo>
                    <a:pt x="8798" y="2118"/>
                  </a:lnTo>
                  <a:lnTo>
                    <a:pt x="8689" y="2227"/>
                  </a:lnTo>
                  <a:lnTo>
                    <a:pt x="8581" y="2281"/>
                  </a:lnTo>
                  <a:lnTo>
                    <a:pt x="8472" y="2444"/>
                  </a:lnTo>
                  <a:lnTo>
                    <a:pt x="9069" y="2281"/>
                  </a:lnTo>
                  <a:lnTo>
                    <a:pt x="9612" y="2172"/>
                  </a:lnTo>
                  <a:lnTo>
                    <a:pt x="10210" y="2172"/>
                  </a:lnTo>
                  <a:lnTo>
                    <a:pt x="10481" y="2227"/>
                  </a:lnTo>
                  <a:lnTo>
                    <a:pt x="10753" y="2281"/>
                  </a:lnTo>
                  <a:lnTo>
                    <a:pt x="10916" y="2281"/>
                  </a:lnTo>
                  <a:lnTo>
                    <a:pt x="10916" y="2172"/>
                  </a:lnTo>
                  <a:lnTo>
                    <a:pt x="10916" y="2118"/>
                  </a:lnTo>
                  <a:lnTo>
                    <a:pt x="10970" y="2064"/>
                  </a:lnTo>
                  <a:lnTo>
                    <a:pt x="11079" y="2064"/>
                  </a:lnTo>
                  <a:lnTo>
                    <a:pt x="11187" y="2118"/>
                  </a:lnTo>
                  <a:lnTo>
                    <a:pt x="11187" y="2172"/>
                  </a:lnTo>
                  <a:lnTo>
                    <a:pt x="11242" y="2390"/>
                  </a:lnTo>
                  <a:lnTo>
                    <a:pt x="11350" y="2553"/>
                  </a:lnTo>
                  <a:lnTo>
                    <a:pt x="11567" y="2661"/>
                  </a:lnTo>
                  <a:lnTo>
                    <a:pt x="11730" y="2770"/>
                  </a:lnTo>
                  <a:lnTo>
                    <a:pt x="11893" y="2878"/>
                  </a:lnTo>
                  <a:lnTo>
                    <a:pt x="12002" y="2933"/>
                  </a:lnTo>
                  <a:lnTo>
                    <a:pt x="12002" y="3096"/>
                  </a:lnTo>
                  <a:lnTo>
                    <a:pt x="11948" y="3259"/>
                  </a:lnTo>
                  <a:lnTo>
                    <a:pt x="11893" y="3421"/>
                  </a:lnTo>
                  <a:lnTo>
                    <a:pt x="11893" y="3476"/>
                  </a:lnTo>
                  <a:lnTo>
                    <a:pt x="12002" y="3584"/>
                  </a:lnTo>
                  <a:lnTo>
                    <a:pt x="12273" y="3584"/>
                  </a:lnTo>
                  <a:lnTo>
                    <a:pt x="12382" y="3476"/>
                  </a:lnTo>
                  <a:lnTo>
                    <a:pt x="12491" y="3313"/>
                  </a:lnTo>
                  <a:lnTo>
                    <a:pt x="12599" y="3204"/>
                  </a:lnTo>
                  <a:lnTo>
                    <a:pt x="12654" y="3150"/>
                  </a:lnTo>
                  <a:lnTo>
                    <a:pt x="12762" y="3313"/>
                  </a:lnTo>
                  <a:lnTo>
                    <a:pt x="12762" y="3530"/>
                  </a:lnTo>
                  <a:lnTo>
                    <a:pt x="12762" y="3747"/>
                  </a:lnTo>
                  <a:lnTo>
                    <a:pt x="12816" y="3965"/>
                  </a:lnTo>
                  <a:lnTo>
                    <a:pt x="13034" y="3693"/>
                  </a:lnTo>
                  <a:lnTo>
                    <a:pt x="13305" y="3476"/>
                  </a:lnTo>
                  <a:lnTo>
                    <a:pt x="13468" y="3476"/>
                  </a:lnTo>
                  <a:lnTo>
                    <a:pt x="13577" y="3584"/>
                  </a:lnTo>
                  <a:lnTo>
                    <a:pt x="13685" y="3693"/>
                  </a:lnTo>
                  <a:lnTo>
                    <a:pt x="13740" y="3693"/>
                  </a:lnTo>
                  <a:lnTo>
                    <a:pt x="13848" y="3747"/>
                  </a:lnTo>
                  <a:lnTo>
                    <a:pt x="13903" y="3367"/>
                  </a:lnTo>
                  <a:lnTo>
                    <a:pt x="13903" y="3096"/>
                  </a:lnTo>
                  <a:lnTo>
                    <a:pt x="13848" y="2824"/>
                  </a:lnTo>
                  <a:lnTo>
                    <a:pt x="13685" y="2661"/>
                  </a:lnTo>
                  <a:lnTo>
                    <a:pt x="13522" y="2498"/>
                  </a:lnTo>
                  <a:lnTo>
                    <a:pt x="13251" y="2390"/>
                  </a:lnTo>
                  <a:lnTo>
                    <a:pt x="12979" y="2390"/>
                  </a:lnTo>
                  <a:lnTo>
                    <a:pt x="12599" y="2444"/>
                  </a:lnTo>
                  <a:lnTo>
                    <a:pt x="12436" y="2498"/>
                  </a:lnTo>
                  <a:lnTo>
                    <a:pt x="12219" y="2444"/>
                  </a:lnTo>
                  <a:lnTo>
                    <a:pt x="11948" y="2444"/>
                  </a:lnTo>
                  <a:lnTo>
                    <a:pt x="11785" y="2335"/>
                  </a:lnTo>
                  <a:lnTo>
                    <a:pt x="11730" y="2281"/>
                  </a:lnTo>
                  <a:lnTo>
                    <a:pt x="11676" y="2172"/>
                  </a:lnTo>
                  <a:lnTo>
                    <a:pt x="11567" y="1955"/>
                  </a:lnTo>
                  <a:lnTo>
                    <a:pt x="11405" y="1792"/>
                  </a:lnTo>
                  <a:lnTo>
                    <a:pt x="11242" y="1738"/>
                  </a:lnTo>
                  <a:lnTo>
                    <a:pt x="11024" y="1738"/>
                  </a:lnTo>
                  <a:lnTo>
                    <a:pt x="10264" y="1575"/>
                  </a:lnTo>
                  <a:lnTo>
                    <a:pt x="9504" y="1358"/>
                  </a:lnTo>
                  <a:lnTo>
                    <a:pt x="9124" y="1304"/>
                  </a:lnTo>
                  <a:lnTo>
                    <a:pt x="8744" y="1249"/>
                  </a:lnTo>
                  <a:lnTo>
                    <a:pt x="8363" y="1249"/>
                  </a:lnTo>
                  <a:lnTo>
                    <a:pt x="7983" y="1358"/>
                  </a:lnTo>
                  <a:lnTo>
                    <a:pt x="7114" y="1141"/>
                  </a:lnTo>
                  <a:lnTo>
                    <a:pt x="6680" y="1032"/>
                  </a:lnTo>
                  <a:lnTo>
                    <a:pt x="6300" y="815"/>
                  </a:lnTo>
                  <a:lnTo>
                    <a:pt x="6300" y="761"/>
                  </a:lnTo>
                  <a:lnTo>
                    <a:pt x="5594" y="543"/>
                  </a:lnTo>
                  <a:lnTo>
                    <a:pt x="4942" y="380"/>
                  </a:lnTo>
                  <a:lnTo>
                    <a:pt x="3530" y="109"/>
                  </a:lnTo>
                  <a:lnTo>
                    <a:pt x="2824" y="55"/>
                  </a:lnTo>
                  <a:lnTo>
                    <a:pt x="217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1"/>
            <p:cNvSpPr/>
            <p:nvPr/>
          </p:nvSpPr>
          <p:spPr>
            <a:xfrm>
              <a:off x="5797525" y="4495425"/>
              <a:ext cx="16325" cy="17675"/>
            </a:xfrm>
            <a:custGeom>
              <a:avLst/>
              <a:gdLst/>
              <a:ahLst/>
              <a:cxnLst/>
              <a:rect l="l" t="t" r="r" b="b"/>
              <a:pathLst>
                <a:path w="653" h="707" extrusionOk="0">
                  <a:moveTo>
                    <a:pt x="435" y="1"/>
                  </a:moveTo>
                  <a:lnTo>
                    <a:pt x="164" y="109"/>
                  </a:lnTo>
                  <a:lnTo>
                    <a:pt x="55" y="218"/>
                  </a:lnTo>
                  <a:lnTo>
                    <a:pt x="1" y="381"/>
                  </a:lnTo>
                  <a:lnTo>
                    <a:pt x="55" y="707"/>
                  </a:lnTo>
                  <a:lnTo>
                    <a:pt x="489" y="381"/>
                  </a:lnTo>
                  <a:lnTo>
                    <a:pt x="598" y="327"/>
                  </a:lnTo>
                  <a:lnTo>
                    <a:pt x="652" y="218"/>
                  </a:lnTo>
                  <a:lnTo>
                    <a:pt x="652" y="109"/>
                  </a:lnTo>
                  <a:lnTo>
                    <a:pt x="652" y="55"/>
                  </a:lnTo>
                  <a:lnTo>
                    <a:pt x="5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1"/>
            <p:cNvSpPr/>
            <p:nvPr/>
          </p:nvSpPr>
          <p:spPr>
            <a:xfrm>
              <a:off x="5868125" y="3615700"/>
              <a:ext cx="328575" cy="149375"/>
            </a:xfrm>
            <a:custGeom>
              <a:avLst/>
              <a:gdLst/>
              <a:ahLst/>
              <a:cxnLst/>
              <a:rect l="l" t="t" r="r" b="b"/>
              <a:pathLst>
                <a:path w="13143" h="5975" extrusionOk="0">
                  <a:moveTo>
                    <a:pt x="6734" y="2933"/>
                  </a:moveTo>
                  <a:lnTo>
                    <a:pt x="7006" y="3096"/>
                  </a:lnTo>
                  <a:lnTo>
                    <a:pt x="7332" y="3367"/>
                  </a:lnTo>
                  <a:lnTo>
                    <a:pt x="7332" y="3367"/>
                  </a:lnTo>
                  <a:lnTo>
                    <a:pt x="5974" y="3042"/>
                  </a:lnTo>
                  <a:lnTo>
                    <a:pt x="6408" y="2933"/>
                  </a:lnTo>
                  <a:close/>
                  <a:moveTo>
                    <a:pt x="272" y="1"/>
                  </a:moveTo>
                  <a:lnTo>
                    <a:pt x="163" y="55"/>
                  </a:lnTo>
                  <a:lnTo>
                    <a:pt x="109" y="109"/>
                  </a:lnTo>
                  <a:lnTo>
                    <a:pt x="1" y="326"/>
                  </a:lnTo>
                  <a:lnTo>
                    <a:pt x="1" y="544"/>
                  </a:lnTo>
                  <a:lnTo>
                    <a:pt x="109" y="706"/>
                  </a:lnTo>
                  <a:lnTo>
                    <a:pt x="272" y="761"/>
                  </a:lnTo>
                  <a:lnTo>
                    <a:pt x="435" y="869"/>
                  </a:lnTo>
                  <a:lnTo>
                    <a:pt x="598" y="924"/>
                  </a:lnTo>
                  <a:lnTo>
                    <a:pt x="652" y="978"/>
                  </a:lnTo>
                  <a:lnTo>
                    <a:pt x="652" y="1087"/>
                  </a:lnTo>
                  <a:lnTo>
                    <a:pt x="544" y="1250"/>
                  </a:lnTo>
                  <a:lnTo>
                    <a:pt x="544" y="1358"/>
                  </a:lnTo>
                  <a:lnTo>
                    <a:pt x="652" y="1467"/>
                  </a:lnTo>
                  <a:lnTo>
                    <a:pt x="815" y="1575"/>
                  </a:lnTo>
                  <a:lnTo>
                    <a:pt x="1087" y="1738"/>
                  </a:lnTo>
                  <a:lnTo>
                    <a:pt x="1304" y="1847"/>
                  </a:lnTo>
                  <a:lnTo>
                    <a:pt x="1412" y="1847"/>
                  </a:lnTo>
                  <a:lnTo>
                    <a:pt x="1521" y="1738"/>
                  </a:lnTo>
                  <a:lnTo>
                    <a:pt x="1630" y="1630"/>
                  </a:lnTo>
                  <a:lnTo>
                    <a:pt x="1738" y="1412"/>
                  </a:lnTo>
                  <a:lnTo>
                    <a:pt x="1847" y="1358"/>
                  </a:lnTo>
                  <a:lnTo>
                    <a:pt x="1956" y="1358"/>
                  </a:lnTo>
                  <a:lnTo>
                    <a:pt x="2661" y="1521"/>
                  </a:lnTo>
                  <a:lnTo>
                    <a:pt x="3313" y="1684"/>
                  </a:lnTo>
                  <a:lnTo>
                    <a:pt x="3802" y="1793"/>
                  </a:lnTo>
                  <a:lnTo>
                    <a:pt x="4236" y="1955"/>
                  </a:lnTo>
                  <a:lnTo>
                    <a:pt x="4671" y="2227"/>
                  </a:lnTo>
                  <a:lnTo>
                    <a:pt x="4997" y="2553"/>
                  </a:lnTo>
                  <a:lnTo>
                    <a:pt x="4128" y="2390"/>
                  </a:lnTo>
                  <a:lnTo>
                    <a:pt x="3965" y="2390"/>
                  </a:lnTo>
                  <a:lnTo>
                    <a:pt x="3910" y="2499"/>
                  </a:lnTo>
                  <a:lnTo>
                    <a:pt x="3910" y="2553"/>
                  </a:lnTo>
                  <a:lnTo>
                    <a:pt x="3965" y="2607"/>
                  </a:lnTo>
                  <a:lnTo>
                    <a:pt x="4073" y="2661"/>
                  </a:lnTo>
                  <a:lnTo>
                    <a:pt x="5594" y="3205"/>
                  </a:lnTo>
                  <a:lnTo>
                    <a:pt x="7114" y="3748"/>
                  </a:lnTo>
                  <a:lnTo>
                    <a:pt x="8635" y="4399"/>
                  </a:lnTo>
                  <a:lnTo>
                    <a:pt x="10101" y="5105"/>
                  </a:lnTo>
                  <a:lnTo>
                    <a:pt x="10318" y="5214"/>
                  </a:lnTo>
                  <a:lnTo>
                    <a:pt x="10644" y="5322"/>
                  </a:lnTo>
                  <a:lnTo>
                    <a:pt x="10210" y="4888"/>
                  </a:lnTo>
                  <a:lnTo>
                    <a:pt x="10155" y="4834"/>
                  </a:lnTo>
                  <a:lnTo>
                    <a:pt x="10155" y="4725"/>
                  </a:lnTo>
                  <a:lnTo>
                    <a:pt x="10210" y="4671"/>
                  </a:lnTo>
                  <a:lnTo>
                    <a:pt x="10318" y="4671"/>
                  </a:lnTo>
                  <a:lnTo>
                    <a:pt x="10916" y="4888"/>
                  </a:lnTo>
                  <a:lnTo>
                    <a:pt x="11187" y="4997"/>
                  </a:lnTo>
                  <a:lnTo>
                    <a:pt x="11404" y="5159"/>
                  </a:lnTo>
                  <a:lnTo>
                    <a:pt x="11513" y="5377"/>
                  </a:lnTo>
                  <a:lnTo>
                    <a:pt x="11567" y="5703"/>
                  </a:lnTo>
                  <a:lnTo>
                    <a:pt x="11622" y="5811"/>
                  </a:lnTo>
                  <a:lnTo>
                    <a:pt x="11676" y="5865"/>
                  </a:lnTo>
                  <a:lnTo>
                    <a:pt x="11839" y="5974"/>
                  </a:lnTo>
                  <a:lnTo>
                    <a:pt x="12002" y="5974"/>
                  </a:lnTo>
                  <a:lnTo>
                    <a:pt x="12110" y="5920"/>
                  </a:lnTo>
                  <a:lnTo>
                    <a:pt x="12165" y="5865"/>
                  </a:lnTo>
                  <a:lnTo>
                    <a:pt x="12273" y="5811"/>
                  </a:lnTo>
                  <a:lnTo>
                    <a:pt x="12382" y="5757"/>
                  </a:lnTo>
                  <a:lnTo>
                    <a:pt x="12491" y="5757"/>
                  </a:lnTo>
                  <a:lnTo>
                    <a:pt x="12599" y="5811"/>
                  </a:lnTo>
                  <a:lnTo>
                    <a:pt x="12762" y="5865"/>
                  </a:lnTo>
                  <a:lnTo>
                    <a:pt x="12925" y="5865"/>
                  </a:lnTo>
                  <a:lnTo>
                    <a:pt x="13088" y="5811"/>
                  </a:lnTo>
                  <a:lnTo>
                    <a:pt x="13142" y="5703"/>
                  </a:lnTo>
                  <a:lnTo>
                    <a:pt x="13142" y="5594"/>
                  </a:lnTo>
                  <a:lnTo>
                    <a:pt x="13034" y="5485"/>
                  </a:lnTo>
                  <a:lnTo>
                    <a:pt x="12762" y="5377"/>
                  </a:lnTo>
                  <a:lnTo>
                    <a:pt x="12165" y="5159"/>
                  </a:lnTo>
                  <a:lnTo>
                    <a:pt x="11622" y="4942"/>
                  </a:lnTo>
                  <a:lnTo>
                    <a:pt x="11133" y="4616"/>
                  </a:lnTo>
                  <a:lnTo>
                    <a:pt x="10644" y="4291"/>
                  </a:lnTo>
                  <a:lnTo>
                    <a:pt x="10427" y="4128"/>
                  </a:lnTo>
                  <a:lnTo>
                    <a:pt x="10155" y="4019"/>
                  </a:lnTo>
                  <a:lnTo>
                    <a:pt x="9938" y="3965"/>
                  </a:lnTo>
                  <a:lnTo>
                    <a:pt x="9450" y="3965"/>
                  </a:lnTo>
                  <a:lnTo>
                    <a:pt x="9395" y="3910"/>
                  </a:lnTo>
                  <a:lnTo>
                    <a:pt x="9287" y="3856"/>
                  </a:lnTo>
                  <a:lnTo>
                    <a:pt x="9069" y="3530"/>
                  </a:lnTo>
                  <a:lnTo>
                    <a:pt x="8744" y="3313"/>
                  </a:lnTo>
                  <a:lnTo>
                    <a:pt x="8418" y="3096"/>
                  </a:lnTo>
                  <a:lnTo>
                    <a:pt x="8092" y="2987"/>
                  </a:lnTo>
                  <a:lnTo>
                    <a:pt x="6952" y="2607"/>
                  </a:lnTo>
                  <a:lnTo>
                    <a:pt x="6408" y="2390"/>
                  </a:lnTo>
                  <a:lnTo>
                    <a:pt x="5865" y="2173"/>
                  </a:lnTo>
                  <a:lnTo>
                    <a:pt x="5159" y="1847"/>
                  </a:lnTo>
                  <a:lnTo>
                    <a:pt x="4454" y="1575"/>
                  </a:lnTo>
                  <a:lnTo>
                    <a:pt x="3693" y="1358"/>
                  </a:lnTo>
                  <a:lnTo>
                    <a:pt x="2933" y="1195"/>
                  </a:lnTo>
                  <a:lnTo>
                    <a:pt x="2607" y="1087"/>
                  </a:lnTo>
                  <a:lnTo>
                    <a:pt x="2444" y="1032"/>
                  </a:lnTo>
                  <a:lnTo>
                    <a:pt x="2336" y="924"/>
                  </a:lnTo>
                  <a:lnTo>
                    <a:pt x="2227" y="761"/>
                  </a:lnTo>
                  <a:lnTo>
                    <a:pt x="2010" y="598"/>
                  </a:lnTo>
                  <a:lnTo>
                    <a:pt x="1630" y="381"/>
                  </a:lnTo>
                  <a:lnTo>
                    <a:pt x="1467" y="1032"/>
                  </a:lnTo>
                  <a:lnTo>
                    <a:pt x="1412" y="1250"/>
                  </a:lnTo>
                  <a:lnTo>
                    <a:pt x="1358" y="1304"/>
                  </a:lnTo>
                  <a:lnTo>
                    <a:pt x="1250" y="1358"/>
                  </a:lnTo>
                  <a:lnTo>
                    <a:pt x="1141" y="1304"/>
                  </a:lnTo>
                  <a:lnTo>
                    <a:pt x="1032" y="1250"/>
                  </a:lnTo>
                  <a:lnTo>
                    <a:pt x="978" y="1195"/>
                  </a:lnTo>
                  <a:lnTo>
                    <a:pt x="924" y="1032"/>
                  </a:lnTo>
                  <a:lnTo>
                    <a:pt x="924" y="815"/>
                  </a:lnTo>
                  <a:lnTo>
                    <a:pt x="869" y="652"/>
                  </a:lnTo>
                  <a:lnTo>
                    <a:pt x="761" y="489"/>
                  </a:lnTo>
                  <a:lnTo>
                    <a:pt x="544" y="381"/>
                  </a:lnTo>
                  <a:lnTo>
                    <a:pt x="489" y="272"/>
                  </a:lnTo>
                  <a:lnTo>
                    <a:pt x="489" y="163"/>
                  </a:lnTo>
                  <a:lnTo>
                    <a:pt x="435" y="55"/>
                  </a:lnTo>
                  <a:lnTo>
                    <a:pt x="3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1"/>
            <p:cNvSpPr/>
            <p:nvPr/>
          </p:nvSpPr>
          <p:spPr>
            <a:xfrm>
              <a:off x="5786675" y="3771825"/>
              <a:ext cx="666600" cy="889250"/>
            </a:xfrm>
            <a:custGeom>
              <a:avLst/>
              <a:gdLst/>
              <a:ahLst/>
              <a:cxnLst/>
              <a:rect l="l" t="t" r="r" b="b"/>
              <a:pathLst>
                <a:path w="26664" h="35570" extrusionOk="0">
                  <a:moveTo>
                    <a:pt x="16943" y="26990"/>
                  </a:moveTo>
                  <a:lnTo>
                    <a:pt x="16998" y="27370"/>
                  </a:lnTo>
                  <a:lnTo>
                    <a:pt x="16943" y="27587"/>
                  </a:lnTo>
                  <a:lnTo>
                    <a:pt x="16889" y="27642"/>
                  </a:lnTo>
                  <a:lnTo>
                    <a:pt x="16780" y="27696"/>
                  </a:lnTo>
                  <a:lnTo>
                    <a:pt x="16563" y="27750"/>
                  </a:lnTo>
                  <a:lnTo>
                    <a:pt x="16943" y="26990"/>
                  </a:lnTo>
                  <a:close/>
                  <a:moveTo>
                    <a:pt x="17106" y="1"/>
                  </a:moveTo>
                  <a:lnTo>
                    <a:pt x="17052" y="55"/>
                  </a:lnTo>
                  <a:lnTo>
                    <a:pt x="16998" y="218"/>
                  </a:lnTo>
                  <a:lnTo>
                    <a:pt x="16998" y="435"/>
                  </a:lnTo>
                  <a:lnTo>
                    <a:pt x="17052" y="652"/>
                  </a:lnTo>
                  <a:lnTo>
                    <a:pt x="17215" y="815"/>
                  </a:lnTo>
                  <a:lnTo>
                    <a:pt x="18029" y="1304"/>
                  </a:lnTo>
                  <a:lnTo>
                    <a:pt x="18409" y="1575"/>
                  </a:lnTo>
                  <a:lnTo>
                    <a:pt x="18844" y="1901"/>
                  </a:lnTo>
                  <a:lnTo>
                    <a:pt x="19115" y="2064"/>
                  </a:lnTo>
                  <a:lnTo>
                    <a:pt x="19387" y="2173"/>
                  </a:lnTo>
                  <a:lnTo>
                    <a:pt x="19658" y="2173"/>
                  </a:lnTo>
                  <a:lnTo>
                    <a:pt x="19984" y="2064"/>
                  </a:lnTo>
                  <a:lnTo>
                    <a:pt x="20039" y="2118"/>
                  </a:lnTo>
                  <a:lnTo>
                    <a:pt x="20039" y="2553"/>
                  </a:lnTo>
                  <a:lnTo>
                    <a:pt x="20039" y="2661"/>
                  </a:lnTo>
                  <a:lnTo>
                    <a:pt x="20093" y="2770"/>
                  </a:lnTo>
                  <a:lnTo>
                    <a:pt x="20147" y="2824"/>
                  </a:lnTo>
                  <a:lnTo>
                    <a:pt x="20256" y="2879"/>
                  </a:lnTo>
                  <a:lnTo>
                    <a:pt x="20636" y="2987"/>
                  </a:lnTo>
                  <a:lnTo>
                    <a:pt x="20853" y="3096"/>
                  </a:lnTo>
                  <a:lnTo>
                    <a:pt x="20962" y="3205"/>
                  </a:lnTo>
                  <a:lnTo>
                    <a:pt x="21125" y="3530"/>
                  </a:lnTo>
                  <a:lnTo>
                    <a:pt x="21342" y="3802"/>
                  </a:lnTo>
                  <a:lnTo>
                    <a:pt x="21613" y="4019"/>
                  </a:lnTo>
                  <a:lnTo>
                    <a:pt x="21939" y="4182"/>
                  </a:lnTo>
                  <a:lnTo>
                    <a:pt x="22754" y="4562"/>
                  </a:lnTo>
                  <a:lnTo>
                    <a:pt x="22862" y="4671"/>
                  </a:lnTo>
                  <a:lnTo>
                    <a:pt x="22917" y="4725"/>
                  </a:lnTo>
                  <a:lnTo>
                    <a:pt x="22862" y="4834"/>
                  </a:lnTo>
                  <a:lnTo>
                    <a:pt x="22808" y="4997"/>
                  </a:lnTo>
                  <a:lnTo>
                    <a:pt x="22808" y="5159"/>
                  </a:lnTo>
                  <a:lnTo>
                    <a:pt x="22862" y="5322"/>
                  </a:lnTo>
                  <a:lnTo>
                    <a:pt x="22971" y="5485"/>
                  </a:lnTo>
                  <a:lnTo>
                    <a:pt x="23134" y="5703"/>
                  </a:lnTo>
                  <a:lnTo>
                    <a:pt x="23243" y="5920"/>
                  </a:lnTo>
                  <a:lnTo>
                    <a:pt x="23840" y="7223"/>
                  </a:lnTo>
                  <a:lnTo>
                    <a:pt x="24492" y="8581"/>
                  </a:lnTo>
                  <a:lnTo>
                    <a:pt x="24763" y="9069"/>
                  </a:lnTo>
                  <a:lnTo>
                    <a:pt x="24926" y="9558"/>
                  </a:lnTo>
                  <a:lnTo>
                    <a:pt x="25035" y="10155"/>
                  </a:lnTo>
                  <a:lnTo>
                    <a:pt x="25089" y="10699"/>
                  </a:lnTo>
                  <a:lnTo>
                    <a:pt x="25198" y="11839"/>
                  </a:lnTo>
                  <a:lnTo>
                    <a:pt x="25143" y="12925"/>
                  </a:lnTo>
                  <a:lnTo>
                    <a:pt x="25089" y="14065"/>
                  </a:lnTo>
                  <a:lnTo>
                    <a:pt x="25035" y="14500"/>
                  </a:lnTo>
                  <a:lnTo>
                    <a:pt x="24926" y="14880"/>
                  </a:lnTo>
                  <a:lnTo>
                    <a:pt x="24872" y="15314"/>
                  </a:lnTo>
                  <a:lnTo>
                    <a:pt x="24926" y="15532"/>
                  </a:lnTo>
                  <a:lnTo>
                    <a:pt x="24980" y="15695"/>
                  </a:lnTo>
                  <a:lnTo>
                    <a:pt x="24980" y="15803"/>
                  </a:lnTo>
                  <a:lnTo>
                    <a:pt x="24926" y="15912"/>
                  </a:lnTo>
                  <a:lnTo>
                    <a:pt x="24655" y="16183"/>
                  </a:lnTo>
                  <a:lnTo>
                    <a:pt x="24492" y="16509"/>
                  </a:lnTo>
                  <a:lnTo>
                    <a:pt x="24166" y="17215"/>
                  </a:lnTo>
                  <a:lnTo>
                    <a:pt x="23894" y="17595"/>
                  </a:lnTo>
                  <a:lnTo>
                    <a:pt x="23731" y="17758"/>
                  </a:lnTo>
                  <a:lnTo>
                    <a:pt x="23568" y="17921"/>
                  </a:lnTo>
                  <a:lnTo>
                    <a:pt x="23297" y="18138"/>
                  </a:lnTo>
                  <a:lnTo>
                    <a:pt x="23134" y="18355"/>
                  </a:lnTo>
                  <a:lnTo>
                    <a:pt x="23025" y="18627"/>
                  </a:lnTo>
                  <a:lnTo>
                    <a:pt x="23025" y="18953"/>
                  </a:lnTo>
                  <a:lnTo>
                    <a:pt x="22971" y="19279"/>
                  </a:lnTo>
                  <a:lnTo>
                    <a:pt x="22971" y="19550"/>
                  </a:lnTo>
                  <a:lnTo>
                    <a:pt x="22862" y="19767"/>
                  </a:lnTo>
                  <a:lnTo>
                    <a:pt x="22754" y="19985"/>
                  </a:lnTo>
                  <a:lnTo>
                    <a:pt x="22645" y="20147"/>
                  </a:lnTo>
                  <a:lnTo>
                    <a:pt x="22428" y="20256"/>
                  </a:lnTo>
                  <a:lnTo>
                    <a:pt x="22211" y="20365"/>
                  </a:lnTo>
                  <a:lnTo>
                    <a:pt x="21885" y="20473"/>
                  </a:lnTo>
                  <a:lnTo>
                    <a:pt x="21613" y="20582"/>
                  </a:lnTo>
                  <a:lnTo>
                    <a:pt x="21288" y="20745"/>
                  </a:lnTo>
                  <a:lnTo>
                    <a:pt x="21016" y="20962"/>
                  </a:lnTo>
                  <a:lnTo>
                    <a:pt x="20799" y="21179"/>
                  </a:lnTo>
                  <a:lnTo>
                    <a:pt x="20690" y="21288"/>
                  </a:lnTo>
                  <a:lnTo>
                    <a:pt x="20690" y="21342"/>
                  </a:lnTo>
                  <a:lnTo>
                    <a:pt x="20745" y="21396"/>
                  </a:lnTo>
                  <a:lnTo>
                    <a:pt x="20853" y="21451"/>
                  </a:lnTo>
                  <a:lnTo>
                    <a:pt x="21070" y="21451"/>
                  </a:lnTo>
                  <a:lnTo>
                    <a:pt x="21125" y="21505"/>
                  </a:lnTo>
                  <a:lnTo>
                    <a:pt x="21179" y="21614"/>
                  </a:lnTo>
                  <a:lnTo>
                    <a:pt x="21179" y="21722"/>
                  </a:lnTo>
                  <a:lnTo>
                    <a:pt x="21070" y="21777"/>
                  </a:lnTo>
                  <a:lnTo>
                    <a:pt x="20907" y="21831"/>
                  </a:lnTo>
                  <a:lnTo>
                    <a:pt x="20473" y="21994"/>
                  </a:lnTo>
                  <a:lnTo>
                    <a:pt x="20202" y="22102"/>
                  </a:lnTo>
                  <a:lnTo>
                    <a:pt x="20039" y="22265"/>
                  </a:lnTo>
                  <a:lnTo>
                    <a:pt x="19876" y="22428"/>
                  </a:lnTo>
                  <a:lnTo>
                    <a:pt x="19767" y="22646"/>
                  </a:lnTo>
                  <a:lnTo>
                    <a:pt x="19496" y="23134"/>
                  </a:lnTo>
                  <a:lnTo>
                    <a:pt x="19170" y="23569"/>
                  </a:lnTo>
                  <a:lnTo>
                    <a:pt x="18790" y="23949"/>
                  </a:lnTo>
                  <a:lnTo>
                    <a:pt x="18301" y="24275"/>
                  </a:lnTo>
                  <a:lnTo>
                    <a:pt x="18138" y="24438"/>
                  </a:lnTo>
                  <a:lnTo>
                    <a:pt x="17975" y="24438"/>
                  </a:lnTo>
                  <a:lnTo>
                    <a:pt x="17866" y="24383"/>
                  </a:lnTo>
                  <a:lnTo>
                    <a:pt x="17649" y="24383"/>
                  </a:lnTo>
                  <a:lnTo>
                    <a:pt x="17595" y="24438"/>
                  </a:lnTo>
                  <a:lnTo>
                    <a:pt x="17541" y="24546"/>
                  </a:lnTo>
                  <a:lnTo>
                    <a:pt x="17378" y="25035"/>
                  </a:lnTo>
                  <a:lnTo>
                    <a:pt x="17323" y="25252"/>
                  </a:lnTo>
                  <a:lnTo>
                    <a:pt x="17323" y="25469"/>
                  </a:lnTo>
                  <a:lnTo>
                    <a:pt x="17378" y="25795"/>
                  </a:lnTo>
                  <a:lnTo>
                    <a:pt x="17269" y="26121"/>
                  </a:lnTo>
                  <a:lnTo>
                    <a:pt x="17106" y="26338"/>
                  </a:lnTo>
                  <a:lnTo>
                    <a:pt x="16889" y="26555"/>
                  </a:lnTo>
                  <a:lnTo>
                    <a:pt x="16509" y="26881"/>
                  </a:lnTo>
                  <a:lnTo>
                    <a:pt x="16183" y="27207"/>
                  </a:lnTo>
                  <a:lnTo>
                    <a:pt x="14119" y="29379"/>
                  </a:lnTo>
                  <a:lnTo>
                    <a:pt x="13142" y="30411"/>
                  </a:lnTo>
                  <a:lnTo>
                    <a:pt x="12056" y="31443"/>
                  </a:lnTo>
                  <a:lnTo>
                    <a:pt x="11839" y="31714"/>
                  </a:lnTo>
                  <a:lnTo>
                    <a:pt x="11676" y="32040"/>
                  </a:lnTo>
                  <a:lnTo>
                    <a:pt x="11567" y="32203"/>
                  </a:lnTo>
                  <a:lnTo>
                    <a:pt x="11459" y="32366"/>
                  </a:lnTo>
                  <a:lnTo>
                    <a:pt x="11133" y="32583"/>
                  </a:lnTo>
                  <a:lnTo>
                    <a:pt x="9666" y="33398"/>
                  </a:lnTo>
                  <a:lnTo>
                    <a:pt x="9123" y="33669"/>
                  </a:lnTo>
                  <a:lnTo>
                    <a:pt x="8635" y="33887"/>
                  </a:lnTo>
                  <a:lnTo>
                    <a:pt x="8092" y="34049"/>
                  </a:lnTo>
                  <a:lnTo>
                    <a:pt x="7549" y="34158"/>
                  </a:lnTo>
                  <a:lnTo>
                    <a:pt x="7006" y="34212"/>
                  </a:lnTo>
                  <a:lnTo>
                    <a:pt x="6463" y="34212"/>
                  </a:lnTo>
                  <a:lnTo>
                    <a:pt x="5919" y="34158"/>
                  </a:lnTo>
                  <a:lnTo>
                    <a:pt x="5376" y="34049"/>
                  </a:lnTo>
                  <a:lnTo>
                    <a:pt x="4725" y="33832"/>
                  </a:lnTo>
                  <a:lnTo>
                    <a:pt x="4127" y="33561"/>
                  </a:lnTo>
                  <a:lnTo>
                    <a:pt x="3584" y="33235"/>
                  </a:lnTo>
                  <a:lnTo>
                    <a:pt x="3096" y="32909"/>
                  </a:lnTo>
                  <a:lnTo>
                    <a:pt x="2607" y="32420"/>
                  </a:lnTo>
                  <a:lnTo>
                    <a:pt x="2227" y="31932"/>
                  </a:lnTo>
                  <a:lnTo>
                    <a:pt x="1901" y="31389"/>
                  </a:lnTo>
                  <a:lnTo>
                    <a:pt x="1575" y="30791"/>
                  </a:lnTo>
                  <a:lnTo>
                    <a:pt x="1412" y="30465"/>
                  </a:lnTo>
                  <a:lnTo>
                    <a:pt x="1249" y="30357"/>
                  </a:lnTo>
                  <a:lnTo>
                    <a:pt x="1086" y="30248"/>
                  </a:lnTo>
                  <a:lnTo>
                    <a:pt x="815" y="30194"/>
                  </a:lnTo>
                  <a:lnTo>
                    <a:pt x="543" y="30248"/>
                  </a:lnTo>
                  <a:lnTo>
                    <a:pt x="55" y="30357"/>
                  </a:lnTo>
                  <a:lnTo>
                    <a:pt x="0" y="30357"/>
                  </a:lnTo>
                  <a:lnTo>
                    <a:pt x="0" y="30411"/>
                  </a:lnTo>
                  <a:lnTo>
                    <a:pt x="0" y="30520"/>
                  </a:lnTo>
                  <a:lnTo>
                    <a:pt x="380" y="31171"/>
                  </a:lnTo>
                  <a:lnTo>
                    <a:pt x="761" y="31877"/>
                  </a:lnTo>
                  <a:lnTo>
                    <a:pt x="1141" y="32583"/>
                  </a:lnTo>
                  <a:lnTo>
                    <a:pt x="1575" y="33181"/>
                  </a:lnTo>
                  <a:lnTo>
                    <a:pt x="1792" y="33398"/>
                  </a:lnTo>
                  <a:lnTo>
                    <a:pt x="1955" y="33506"/>
                  </a:lnTo>
                  <a:lnTo>
                    <a:pt x="2172" y="33615"/>
                  </a:lnTo>
                  <a:lnTo>
                    <a:pt x="2444" y="33724"/>
                  </a:lnTo>
                  <a:lnTo>
                    <a:pt x="2770" y="33778"/>
                  </a:lnTo>
                  <a:lnTo>
                    <a:pt x="2824" y="33778"/>
                  </a:lnTo>
                  <a:lnTo>
                    <a:pt x="2878" y="33832"/>
                  </a:lnTo>
                  <a:lnTo>
                    <a:pt x="2933" y="33941"/>
                  </a:lnTo>
                  <a:lnTo>
                    <a:pt x="2933" y="34104"/>
                  </a:lnTo>
                  <a:lnTo>
                    <a:pt x="2987" y="34158"/>
                  </a:lnTo>
                  <a:lnTo>
                    <a:pt x="3476" y="34592"/>
                  </a:lnTo>
                  <a:lnTo>
                    <a:pt x="4019" y="34918"/>
                  </a:lnTo>
                  <a:lnTo>
                    <a:pt x="4290" y="35081"/>
                  </a:lnTo>
                  <a:lnTo>
                    <a:pt x="4616" y="35190"/>
                  </a:lnTo>
                  <a:lnTo>
                    <a:pt x="4942" y="35244"/>
                  </a:lnTo>
                  <a:lnTo>
                    <a:pt x="5268" y="35298"/>
                  </a:lnTo>
                  <a:lnTo>
                    <a:pt x="5648" y="35298"/>
                  </a:lnTo>
                  <a:lnTo>
                    <a:pt x="6028" y="35353"/>
                  </a:lnTo>
                  <a:lnTo>
                    <a:pt x="6843" y="35516"/>
                  </a:lnTo>
                  <a:lnTo>
                    <a:pt x="7712" y="35570"/>
                  </a:lnTo>
                  <a:lnTo>
                    <a:pt x="8526" y="35570"/>
                  </a:lnTo>
                  <a:lnTo>
                    <a:pt x="8961" y="35516"/>
                  </a:lnTo>
                  <a:lnTo>
                    <a:pt x="9395" y="35461"/>
                  </a:lnTo>
                  <a:lnTo>
                    <a:pt x="10481" y="35136"/>
                  </a:lnTo>
                  <a:lnTo>
                    <a:pt x="11513" y="34810"/>
                  </a:lnTo>
                  <a:lnTo>
                    <a:pt x="12002" y="34592"/>
                  </a:lnTo>
                  <a:lnTo>
                    <a:pt x="12436" y="34321"/>
                  </a:lnTo>
                  <a:lnTo>
                    <a:pt x="12925" y="34049"/>
                  </a:lnTo>
                  <a:lnTo>
                    <a:pt x="13359" y="33669"/>
                  </a:lnTo>
                  <a:lnTo>
                    <a:pt x="13576" y="33452"/>
                  </a:lnTo>
                  <a:lnTo>
                    <a:pt x="13685" y="33289"/>
                  </a:lnTo>
                  <a:lnTo>
                    <a:pt x="13685" y="33126"/>
                  </a:lnTo>
                  <a:lnTo>
                    <a:pt x="13522" y="32800"/>
                  </a:lnTo>
                  <a:lnTo>
                    <a:pt x="13468" y="32692"/>
                  </a:lnTo>
                  <a:lnTo>
                    <a:pt x="13468" y="32529"/>
                  </a:lnTo>
                  <a:lnTo>
                    <a:pt x="13468" y="32475"/>
                  </a:lnTo>
                  <a:lnTo>
                    <a:pt x="13522" y="32420"/>
                  </a:lnTo>
                  <a:lnTo>
                    <a:pt x="13631" y="32420"/>
                  </a:lnTo>
                  <a:lnTo>
                    <a:pt x="13739" y="32529"/>
                  </a:lnTo>
                  <a:lnTo>
                    <a:pt x="13902" y="32692"/>
                  </a:lnTo>
                  <a:lnTo>
                    <a:pt x="14011" y="32800"/>
                  </a:lnTo>
                  <a:lnTo>
                    <a:pt x="14119" y="32746"/>
                  </a:lnTo>
                  <a:lnTo>
                    <a:pt x="14717" y="32366"/>
                  </a:lnTo>
                  <a:lnTo>
                    <a:pt x="14988" y="32149"/>
                  </a:lnTo>
                  <a:lnTo>
                    <a:pt x="15151" y="31823"/>
                  </a:lnTo>
                  <a:lnTo>
                    <a:pt x="15368" y="31389"/>
                  </a:lnTo>
                  <a:lnTo>
                    <a:pt x="15586" y="30954"/>
                  </a:lnTo>
                  <a:lnTo>
                    <a:pt x="15803" y="30520"/>
                  </a:lnTo>
                  <a:lnTo>
                    <a:pt x="16129" y="30194"/>
                  </a:lnTo>
                  <a:lnTo>
                    <a:pt x="16455" y="29814"/>
                  </a:lnTo>
                  <a:lnTo>
                    <a:pt x="16780" y="29434"/>
                  </a:lnTo>
                  <a:lnTo>
                    <a:pt x="17269" y="28619"/>
                  </a:lnTo>
                  <a:lnTo>
                    <a:pt x="17595" y="28130"/>
                  </a:lnTo>
                  <a:lnTo>
                    <a:pt x="17921" y="27696"/>
                  </a:lnTo>
                  <a:lnTo>
                    <a:pt x="18301" y="27316"/>
                  </a:lnTo>
                  <a:lnTo>
                    <a:pt x="18735" y="26936"/>
                  </a:lnTo>
                  <a:lnTo>
                    <a:pt x="19007" y="26718"/>
                  </a:lnTo>
                  <a:lnTo>
                    <a:pt x="19224" y="26393"/>
                  </a:lnTo>
                  <a:lnTo>
                    <a:pt x="19387" y="26121"/>
                  </a:lnTo>
                  <a:lnTo>
                    <a:pt x="19550" y="25849"/>
                  </a:lnTo>
                  <a:lnTo>
                    <a:pt x="19984" y="25415"/>
                  </a:lnTo>
                  <a:lnTo>
                    <a:pt x="20419" y="24981"/>
                  </a:lnTo>
                  <a:lnTo>
                    <a:pt x="20419" y="24981"/>
                  </a:lnTo>
                  <a:lnTo>
                    <a:pt x="20039" y="25089"/>
                  </a:lnTo>
                  <a:lnTo>
                    <a:pt x="19713" y="25198"/>
                  </a:lnTo>
                  <a:lnTo>
                    <a:pt x="19441" y="25252"/>
                  </a:lnTo>
                  <a:lnTo>
                    <a:pt x="19333" y="25198"/>
                  </a:lnTo>
                  <a:lnTo>
                    <a:pt x="19278" y="25144"/>
                  </a:lnTo>
                  <a:lnTo>
                    <a:pt x="19278" y="25035"/>
                  </a:lnTo>
                  <a:lnTo>
                    <a:pt x="19387" y="24981"/>
                  </a:lnTo>
                  <a:lnTo>
                    <a:pt x="19604" y="24872"/>
                  </a:lnTo>
                  <a:lnTo>
                    <a:pt x="19767" y="24818"/>
                  </a:lnTo>
                  <a:lnTo>
                    <a:pt x="19876" y="24709"/>
                  </a:lnTo>
                  <a:lnTo>
                    <a:pt x="19984" y="24600"/>
                  </a:lnTo>
                  <a:lnTo>
                    <a:pt x="19984" y="24383"/>
                  </a:lnTo>
                  <a:lnTo>
                    <a:pt x="19550" y="24383"/>
                  </a:lnTo>
                  <a:lnTo>
                    <a:pt x="19496" y="24329"/>
                  </a:lnTo>
                  <a:lnTo>
                    <a:pt x="19496" y="24220"/>
                  </a:lnTo>
                  <a:lnTo>
                    <a:pt x="19496" y="24166"/>
                  </a:lnTo>
                  <a:lnTo>
                    <a:pt x="19604" y="24112"/>
                  </a:lnTo>
                  <a:lnTo>
                    <a:pt x="19767" y="24057"/>
                  </a:lnTo>
                  <a:lnTo>
                    <a:pt x="19876" y="24003"/>
                  </a:lnTo>
                  <a:lnTo>
                    <a:pt x="19984" y="23949"/>
                  </a:lnTo>
                  <a:lnTo>
                    <a:pt x="19984" y="24057"/>
                  </a:lnTo>
                  <a:lnTo>
                    <a:pt x="19984" y="24166"/>
                  </a:lnTo>
                  <a:lnTo>
                    <a:pt x="19984" y="24275"/>
                  </a:lnTo>
                  <a:lnTo>
                    <a:pt x="19984" y="24383"/>
                  </a:lnTo>
                  <a:lnTo>
                    <a:pt x="20310" y="24329"/>
                  </a:lnTo>
                  <a:lnTo>
                    <a:pt x="20745" y="24166"/>
                  </a:lnTo>
                  <a:lnTo>
                    <a:pt x="21233" y="24003"/>
                  </a:lnTo>
                  <a:lnTo>
                    <a:pt x="21668" y="23786"/>
                  </a:lnTo>
                  <a:lnTo>
                    <a:pt x="22048" y="23514"/>
                  </a:lnTo>
                  <a:lnTo>
                    <a:pt x="22754" y="22863"/>
                  </a:lnTo>
                  <a:lnTo>
                    <a:pt x="23405" y="22157"/>
                  </a:lnTo>
                  <a:lnTo>
                    <a:pt x="24057" y="21451"/>
                  </a:lnTo>
                  <a:lnTo>
                    <a:pt x="24655" y="20691"/>
                  </a:lnTo>
                  <a:lnTo>
                    <a:pt x="25143" y="20093"/>
                  </a:lnTo>
                  <a:lnTo>
                    <a:pt x="25578" y="19496"/>
                  </a:lnTo>
                  <a:lnTo>
                    <a:pt x="25741" y="19170"/>
                  </a:lnTo>
                  <a:lnTo>
                    <a:pt x="25904" y="18844"/>
                  </a:lnTo>
                  <a:lnTo>
                    <a:pt x="26012" y="18464"/>
                  </a:lnTo>
                  <a:lnTo>
                    <a:pt x="26066" y="18084"/>
                  </a:lnTo>
                  <a:lnTo>
                    <a:pt x="26338" y="16509"/>
                  </a:lnTo>
                  <a:lnTo>
                    <a:pt x="26338" y="16129"/>
                  </a:lnTo>
                  <a:lnTo>
                    <a:pt x="26338" y="16020"/>
                  </a:lnTo>
                  <a:lnTo>
                    <a:pt x="26338" y="15912"/>
                  </a:lnTo>
                  <a:lnTo>
                    <a:pt x="26229" y="15857"/>
                  </a:lnTo>
                  <a:lnTo>
                    <a:pt x="26121" y="15857"/>
                  </a:lnTo>
                  <a:lnTo>
                    <a:pt x="25741" y="15803"/>
                  </a:lnTo>
                  <a:lnTo>
                    <a:pt x="25686" y="15803"/>
                  </a:lnTo>
                  <a:lnTo>
                    <a:pt x="25904" y="15586"/>
                  </a:lnTo>
                  <a:lnTo>
                    <a:pt x="25958" y="15423"/>
                  </a:lnTo>
                  <a:lnTo>
                    <a:pt x="25958" y="15260"/>
                  </a:lnTo>
                  <a:lnTo>
                    <a:pt x="25958" y="15097"/>
                  </a:lnTo>
                  <a:lnTo>
                    <a:pt x="26012" y="14989"/>
                  </a:lnTo>
                  <a:lnTo>
                    <a:pt x="26121" y="14880"/>
                  </a:lnTo>
                  <a:lnTo>
                    <a:pt x="26284" y="14771"/>
                  </a:lnTo>
                  <a:lnTo>
                    <a:pt x="26501" y="14663"/>
                  </a:lnTo>
                  <a:lnTo>
                    <a:pt x="26664" y="14446"/>
                  </a:lnTo>
                  <a:lnTo>
                    <a:pt x="26664" y="14120"/>
                  </a:lnTo>
                  <a:lnTo>
                    <a:pt x="26555" y="13794"/>
                  </a:lnTo>
                  <a:lnTo>
                    <a:pt x="26555" y="13685"/>
                  </a:lnTo>
                  <a:lnTo>
                    <a:pt x="26447" y="13631"/>
                  </a:lnTo>
                  <a:lnTo>
                    <a:pt x="26338" y="13685"/>
                  </a:lnTo>
                  <a:lnTo>
                    <a:pt x="26175" y="13740"/>
                  </a:lnTo>
                  <a:lnTo>
                    <a:pt x="26066" y="13794"/>
                  </a:lnTo>
                  <a:lnTo>
                    <a:pt x="25904" y="13794"/>
                  </a:lnTo>
                  <a:lnTo>
                    <a:pt x="26121" y="13522"/>
                  </a:lnTo>
                  <a:lnTo>
                    <a:pt x="26284" y="13251"/>
                  </a:lnTo>
                  <a:lnTo>
                    <a:pt x="26392" y="12979"/>
                  </a:lnTo>
                  <a:lnTo>
                    <a:pt x="26447" y="12653"/>
                  </a:lnTo>
                  <a:lnTo>
                    <a:pt x="26447" y="12110"/>
                  </a:lnTo>
                  <a:lnTo>
                    <a:pt x="26392" y="11459"/>
                  </a:lnTo>
                  <a:lnTo>
                    <a:pt x="26392" y="10916"/>
                  </a:lnTo>
                  <a:lnTo>
                    <a:pt x="26392" y="10644"/>
                  </a:lnTo>
                  <a:lnTo>
                    <a:pt x="26447" y="10373"/>
                  </a:lnTo>
                  <a:lnTo>
                    <a:pt x="26447" y="10264"/>
                  </a:lnTo>
                  <a:lnTo>
                    <a:pt x="26447" y="10101"/>
                  </a:lnTo>
                  <a:lnTo>
                    <a:pt x="26229" y="9830"/>
                  </a:lnTo>
                  <a:lnTo>
                    <a:pt x="26121" y="9504"/>
                  </a:lnTo>
                  <a:lnTo>
                    <a:pt x="25904" y="8906"/>
                  </a:lnTo>
                  <a:lnTo>
                    <a:pt x="25741" y="8526"/>
                  </a:lnTo>
                  <a:lnTo>
                    <a:pt x="25632" y="8092"/>
                  </a:lnTo>
                  <a:lnTo>
                    <a:pt x="25578" y="7712"/>
                  </a:lnTo>
                  <a:lnTo>
                    <a:pt x="25632" y="7277"/>
                  </a:lnTo>
                  <a:lnTo>
                    <a:pt x="25686" y="7114"/>
                  </a:lnTo>
                  <a:lnTo>
                    <a:pt x="25632" y="6952"/>
                  </a:lnTo>
                  <a:lnTo>
                    <a:pt x="25523" y="6897"/>
                  </a:lnTo>
                  <a:lnTo>
                    <a:pt x="25360" y="6843"/>
                  </a:lnTo>
                  <a:lnTo>
                    <a:pt x="25143" y="6789"/>
                  </a:lnTo>
                  <a:lnTo>
                    <a:pt x="24980" y="6680"/>
                  </a:lnTo>
                  <a:lnTo>
                    <a:pt x="24546" y="6191"/>
                  </a:lnTo>
                  <a:lnTo>
                    <a:pt x="24329" y="5974"/>
                  </a:lnTo>
                  <a:lnTo>
                    <a:pt x="24220" y="5648"/>
                  </a:lnTo>
                  <a:lnTo>
                    <a:pt x="23949" y="5159"/>
                  </a:lnTo>
                  <a:lnTo>
                    <a:pt x="23840" y="4888"/>
                  </a:lnTo>
                  <a:lnTo>
                    <a:pt x="23623" y="4725"/>
                  </a:lnTo>
                  <a:lnTo>
                    <a:pt x="23405" y="4562"/>
                  </a:lnTo>
                  <a:lnTo>
                    <a:pt x="23243" y="4399"/>
                  </a:lnTo>
                  <a:lnTo>
                    <a:pt x="22971" y="4019"/>
                  </a:lnTo>
                  <a:lnTo>
                    <a:pt x="22428" y="3476"/>
                  </a:lnTo>
                  <a:lnTo>
                    <a:pt x="21885" y="2933"/>
                  </a:lnTo>
                  <a:lnTo>
                    <a:pt x="21288" y="2444"/>
                  </a:lnTo>
                  <a:lnTo>
                    <a:pt x="19984" y="1467"/>
                  </a:lnTo>
                  <a:lnTo>
                    <a:pt x="19767" y="1304"/>
                  </a:lnTo>
                  <a:lnTo>
                    <a:pt x="19550" y="1195"/>
                  </a:lnTo>
                  <a:lnTo>
                    <a:pt x="19278" y="1195"/>
                  </a:lnTo>
                  <a:lnTo>
                    <a:pt x="19007" y="1250"/>
                  </a:lnTo>
                  <a:lnTo>
                    <a:pt x="18790" y="1304"/>
                  </a:lnTo>
                  <a:lnTo>
                    <a:pt x="18627" y="1250"/>
                  </a:lnTo>
                  <a:lnTo>
                    <a:pt x="18301" y="1032"/>
                  </a:lnTo>
                  <a:lnTo>
                    <a:pt x="18192" y="924"/>
                  </a:lnTo>
                  <a:lnTo>
                    <a:pt x="18138" y="869"/>
                  </a:lnTo>
                  <a:lnTo>
                    <a:pt x="18192" y="761"/>
                  </a:lnTo>
                  <a:lnTo>
                    <a:pt x="18247" y="652"/>
                  </a:lnTo>
                  <a:lnTo>
                    <a:pt x="18247" y="598"/>
                  </a:lnTo>
                  <a:lnTo>
                    <a:pt x="18192" y="544"/>
                  </a:lnTo>
                  <a:lnTo>
                    <a:pt x="18138" y="489"/>
                  </a:lnTo>
                  <a:lnTo>
                    <a:pt x="17215" y="55"/>
                  </a:lnTo>
                  <a:lnTo>
                    <a:pt x="1716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1"/>
            <p:cNvSpPr/>
            <p:nvPr/>
          </p:nvSpPr>
          <p:spPr>
            <a:xfrm>
              <a:off x="5823325" y="4427550"/>
              <a:ext cx="4100" cy="10900"/>
            </a:xfrm>
            <a:custGeom>
              <a:avLst/>
              <a:gdLst/>
              <a:ahLst/>
              <a:cxnLst/>
              <a:rect l="l" t="t" r="r" b="b"/>
              <a:pathLst>
                <a:path w="164" h="436" extrusionOk="0">
                  <a:moveTo>
                    <a:pt x="163" y="1"/>
                  </a:moveTo>
                  <a:lnTo>
                    <a:pt x="55" y="55"/>
                  </a:lnTo>
                  <a:lnTo>
                    <a:pt x="1" y="164"/>
                  </a:lnTo>
                  <a:lnTo>
                    <a:pt x="1" y="326"/>
                  </a:lnTo>
                  <a:lnTo>
                    <a:pt x="1" y="435"/>
                  </a:lnTo>
                  <a:lnTo>
                    <a:pt x="1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1"/>
            <p:cNvSpPr/>
            <p:nvPr/>
          </p:nvSpPr>
          <p:spPr>
            <a:xfrm>
              <a:off x="5771725" y="4343375"/>
              <a:ext cx="47550" cy="161575"/>
            </a:xfrm>
            <a:custGeom>
              <a:avLst/>
              <a:gdLst/>
              <a:ahLst/>
              <a:cxnLst/>
              <a:rect l="l" t="t" r="r" b="b"/>
              <a:pathLst>
                <a:path w="1902" h="6463" extrusionOk="0">
                  <a:moveTo>
                    <a:pt x="1902" y="1"/>
                  </a:moveTo>
                  <a:lnTo>
                    <a:pt x="1684" y="218"/>
                  </a:lnTo>
                  <a:lnTo>
                    <a:pt x="1521" y="435"/>
                  </a:lnTo>
                  <a:lnTo>
                    <a:pt x="1304" y="924"/>
                  </a:lnTo>
                  <a:lnTo>
                    <a:pt x="1141" y="1467"/>
                  </a:lnTo>
                  <a:lnTo>
                    <a:pt x="978" y="1956"/>
                  </a:lnTo>
                  <a:lnTo>
                    <a:pt x="870" y="2499"/>
                  </a:lnTo>
                  <a:lnTo>
                    <a:pt x="816" y="3042"/>
                  </a:lnTo>
                  <a:lnTo>
                    <a:pt x="761" y="4128"/>
                  </a:lnTo>
                  <a:lnTo>
                    <a:pt x="653" y="5214"/>
                  </a:lnTo>
                  <a:lnTo>
                    <a:pt x="490" y="5105"/>
                  </a:lnTo>
                  <a:lnTo>
                    <a:pt x="327" y="5051"/>
                  </a:lnTo>
                  <a:lnTo>
                    <a:pt x="218" y="4942"/>
                  </a:lnTo>
                  <a:lnTo>
                    <a:pt x="1" y="4888"/>
                  </a:lnTo>
                  <a:lnTo>
                    <a:pt x="55" y="5268"/>
                  </a:lnTo>
                  <a:lnTo>
                    <a:pt x="110" y="5648"/>
                  </a:lnTo>
                  <a:lnTo>
                    <a:pt x="218" y="6409"/>
                  </a:lnTo>
                  <a:lnTo>
                    <a:pt x="272" y="6463"/>
                  </a:lnTo>
                  <a:lnTo>
                    <a:pt x="381" y="6409"/>
                  </a:lnTo>
                  <a:lnTo>
                    <a:pt x="381" y="6354"/>
                  </a:lnTo>
                  <a:lnTo>
                    <a:pt x="435" y="6083"/>
                  </a:lnTo>
                  <a:lnTo>
                    <a:pt x="490" y="5811"/>
                  </a:lnTo>
                  <a:lnTo>
                    <a:pt x="544" y="5648"/>
                  </a:lnTo>
                  <a:lnTo>
                    <a:pt x="544" y="5540"/>
                  </a:lnTo>
                  <a:lnTo>
                    <a:pt x="544" y="5431"/>
                  </a:lnTo>
                  <a:lnTo>
                    <a:pt x="707" y="5323"/>
                  </a:lnTo>
                  <a:lnTo>
                    <a:pt x="816" y="5757"/>
                  </a:lnTo>
                  <a:lnTo>
                    <a:pt x="1033" y="6137"/>
                  </a:lnTo>
                  <a:lnTo>
                    <a:pt x="1141" y="5811"/>
                  </a:lnTo>
                  <a:lnTo>
                    <a:pt x="1196" y="5485"/>
                  </a:lnTo>
                  <a:lnTo>
                    <a:pt x="1250" y="5214"/>
                  </a:lnTo>
                  <a:lnTo>
                    <a:pt x="1250" y="4888"/>
                  </a:lnTo>
                  <a:lnTo>
                    <a:pt x="1250" y="3911"/>
                  </a:lnTo>
                  <a:lnTo>
                    <a:pt x="1250" y="2933"/>
                  </a:lnTo>
                  <a:lnTo>
                    <a:pt x="1413" y="2010"/>
                  </a:lnTo>
                  <a:lnTo>
                    <a:pt x="1630" y="1033"/>
                  </a:lnTo>
                  <a:lnTo>
                    <a:pt x="1793" y="544"/>
                  </a:lnTo>
                  <a:lnTo>
                    <a:pt x="1847" y="272"/>
                  </a:lnTo>
                  <a:lnTo>
                    <a:pt x="19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11"/>
            <p:cNvSpPr/>
            <p:nvPr/>
          </p:nvSpPr>
          <p:spPr>
            <a:xfrm>
              <a:off x="5823325" y="4286350"/>
              <a:ext cx="27175" cy="44825"/>
            </a:xfrm>
            <a:custGeom>
              <a:avLst/>
              <a:gdLst/>
              <a:ahLst/>
              <a:cxnLst/>
              <a:rect l="l" t="t" r="r" b="b"/>
              <a:pathLst>
                <a:path w="1087" h="1793" extrusionOk="0">
                  <a:moveTo>
                    <a:pt x="652" y="1"/>
                  </a:moveTo>
                  <a:lnTo>
                    <a:pt x="598" y="55"/>
                  </a:lnTo>
                  <a:lnTo>
                    <a:pt x="544" y="164"/>
                  </a:lnTo>
                  <a:lnTo>
                    <a:pt x="1" y="1521"/>
                  </a:lnTo>
                  <a:lnTo>
                    <a:pt x="1" y="1684"/>
                  </a:lnTo>
                  <a:lnTo>
                    <a:pt x="1" y="1739"/>
                  </a:lnTo>
                  <a:lnTo>
                    <a:pt x="55" y="1793"/>
                  </a:lnTo>
                  <a:lnTo>
                    <a:pt x="218" y="1793"/>
                  </a:lnTo>
                  <a:lnTo>
                    <a:pt x="272" y="1684"/>
                  </a:lnTo>
                  <a:lnTo>
                    <a:pt x="978" y="490"/>
                  </a:lnTo>
                  <a:lnTo>
                    <a:pt x="1087" y="272"/>
                  </a:lnTo>
                  <a:lnTo>
                    <a:pt x="924" y="110"/>
                  </a:lnTo>
                  <a:lnTo>
                    <a:pt x="7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11"/>
            <p:cNvSpPr/>
            <p:nvPr/>
          </p:nvSpPr>
          <p:spPr>
            <a:xfrm>
              <a:off x="5773100" y="4430275"/>
              <a:ext cx="13600" cy="20375"/>
            </a:xfrm>
            <a:custGeom>
              <a:avLst/>
              <a:gdLst/>
              <a:ahLst/>
              <a:cxnLst/>
              <a:rect l="l" t="t" r="r" b="b"/>
              <a:pathLst>
                <a:path w="544" h="815" extrusionOk="0">
                  <a:moveTo>
                    <a:pt x="543" y="0"/>
                  </a:moveTo>
                  <a:lnTo>
                    <a:pt x="163" y="109"/>
                  </a:lnTo>
                  <a:lnTo>
                    <a:pt x="55" y="217"/>
                  </a:lnTo>
                  <a:lnTo>
                    <a:pt x="0" y="272"/>
                  </a:lnTo>
                  <a:lnTo>
                    <a:pt x="0" y="380"/>
                  </a:lnTo>
                  <a:lnTo>
                    <a:pt x="0" y="543"/>
                  </a:lnTo>
                  <a:lnTo>
                    <a:pt x="109" y="815"/>
                  </a:lnTo>
                  <a:lnTo>
                    <a:pt x="5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11"/>
          <p:cNvSpPr/>
          <p:nvPr/>
        </p:nvSpPr>
        <p:spPr>
          <a:xfrm rot="-1195801">
            <a:off x="9498008" y="-292617"/>
            <a:ext cx="2146293" cy="2905268"/>
          </a:xfrm>
          <a:custGeom>
            <a:avLst/>
            <a:gdLst/>
            <a:ahLst/>
            <a:cxnLst/>
            <a:rect l="l" t="t" r="r" b="b"/>
            <a:pathLst>
              <a:path w="78471" h="106220" extrusionOk="0">
                <a:moveTo>
                  <a:pt x="21233" y="4344"/>
                </a:moveTo>
                <a:lnTo>
                  <a:pt x="21288" y="4399"/>
                </a:lnTo>
                <a:lnTo>
                  <a:pt x="21342" y="4453"/>
                </a:lnTo>
                <a:lnTo>
                  <a:pt x="21288" y="4507"/>
                </a:lnTo>
                <a:lnTo>
                  <a:pt x="21233" y="4562"/>
                </a:lnTo>
                <a:lnTo>
                  <a:pt x="19441" y="4942"/>
                </a:lnTo>
                <a:lnTo>
                  <a:pt x="19387" y="4779"/>
                </a:lnTo>
                <a:lnTo>
                  <a:pt x="19767" y="4616"/>
                </a:lnTo>
                <a:lnTo>
                  <a:pt x="20202" y="4453"/>
                </a:lnTo>
                <a:lnTo>
                  <a:pt x="20636" y="4399"/>
                </a:lnTo>
                <a:lnTo>
                  <a:pt x="21125" y="4344"/>
                </a:lnTo>
                <a:close/>
                <a:moveTo>
                  <a:pt x="13305" y="7711"/>
                </a:moveTo>
                <a:lnTo>
                  <a:pt x="13033" y="8037"/>
                </a:lnTo>
                <a:lnTo>
                  <a:pt x="12653" y="8254"/>
                </a:lnTo>
                <a:lnTo>
                  <a:pt x="11947" y="8743"/>
                </a:lnTo>
                <a:lnTo>
                  <a:pt x="11839" y="8743"/>
                </a:lnTo>
                <a:lnTo>
                  <a:pt x="11784" y="8689"/>
                </a:lnTo>
                <a:lnTo>
                  <a:pt x="11730" y="8634"/>
                </a:lnTo>
                <a:lnTo>
                  <a:pt x="11730" y="8580"/>
                </a:lnTo>
                <a:lnTo>
                  <a:pt x="11839" y="8471"/>
                </a:lnTo>
                <a:lnTo>
                  <a:pt x="12164" y="8200"/>
                </a:lnTo>
                <a:lnTo>
                  <a:pt x="12545" y="7983"/>
                </a:lnTo>
                <a:lnTo>
                  <a:pt x="13305" y="7711"/>
                </a:lnTo>
                <a:close/>
                <a:moveTo>
                  <a:pt x="10047" y="9177"/>
                </a:moveTo>
                <a:lnTo>
                  <a:pt x="10209" y="9232"/>
                </a:lnTo>
                <a:lnTo>
                  <a:pt x="10318" y="9286"/>
                </a:lnTo>
                <a:lnTo>
                  <a:pt x="10427" y="9449"/>
                </a:lnTo>
                <a:lnTo>
                  <a:pt x="10427" y="9558"/>
                </a:lnTo>
                <a:lnTo>
                  <a:pt x="10427" y="9666"/>
                </a:lnTo>
                <a:lnTo>
                  <a:pt x="10372" y="9720"/>
                </a:lnTo>
                <a:lnTo>
                  <a:pt x="10101" y="9720"/>
                </a:lnTo>
                <a:lnTo>
                  <a:pt x="9938" y="9775"/>
                </a:lnTo>
                <a:lnTo>
                  <a:pt x="9775" y="9720"/>
                </a:lnTo>
                <a:lnTo>
                  <a:pt x="9504" y="9720"/>
                </a:lnTo>
                <a:lnTo>
                  <a:pt x="9504" y="9666"/>
                </a:lnTo>
                <a:lnTo>
                  <a:pt x="9449" y="9558"/>
                </a:lnTo>
                <a:lnTo>
                  <a:pt x="9504" y="9503"/>
                </a:lnTo>
                <a:lnTo>
                  <a:pt x="9558" y="9395"/>
                </a:lnTo>
                <a:lnTo>
                  <a:pt x="9666" y="9286"/>
                </a:lnTo>
                <a:lnTo>
                  <a:pt x="9884" y="9232"/>
                </a:lnTo>
                <a:lnTo>
                  <a:pt x="10047" y="9177"/>
                </a:lnTo>
                <a:close/>
                <a:moveTo>
                  <a:pt x="62830" y="9720"/>
                </a:moveTo>
                <a:lnTo>
                  <a:pt x="62885" y="9775"/>
                </a:lnTo>
                <a:lnTo>
                  <a:pt x="62993" y="9829"/>
                </a:lnTo>
                <a:lnTo>
                  <a:pt x="62993" y="9938"/>
                </a:lnTo>
                <a:lnTo>
                  <a:pt x="62885" y="10155"/>
                </a:lnTo>
                <a:lnTo>
                  <a:pt x="62830" y="10209"/>
                </a:lnTo>
                <a:lnTo>
                  <a:pt x="62613" y="10209"/>
                </a:lnTo>
                <a:lnTo>
                  <a:pt x="62559" y="10101"/>
                </a:lnTo>
                <a:lnTo>
                  <a:pt x="62505" y="9992"/>
                </a:lnTo>
                <a:lnTo>
                  <a:pt x="62505" y="9883"/>
                </a:lnTo>
                <a:lnTo>
                  <a:pt x="62505" y="9775"/>
                </a:lnTo>
                <a:lnTo>
                  <a:pt x="62559" y="9720"/>
                </a:lnTo>
                <a:close/>
                <a:moveTo>
                  <a:pt x="65383" y="12653"/>
                </a:moveTo>
                <a:lnTo>
                  <a:pt x="65600" y="12816"/>
                </a:lnTo>
                <a:lnTo>
                  <a:pt x="65763" y="13033"/>
                </a:lnTo>
                <a:lnTo>
                  <a:pt x="65817" y="13087"/>
                </a:lnTo>
                <a:lnTo>
                  <a:pt x="65763" y="13142"/>
                </a:lnTo>
                <a:lnTo>
                  <a:pt x="65654" y="13196"/>
                </a:lnTo>
                <a:lnTo>
                  <a:pt x="65491" y="13142"/>
                </a:lnTo>
                <a:lnTo>
                  <a:pt x="65383" y="13033"/>
                </a:lnTo>
                <a:lnTo>
                  <a:pt x="65274" y="12816"/>
                </a:lnTo>
                <a:lnTo>
                  <a:pt x="65274" y="12707"/>
                </a:lnTo>
                <a:lnTo>
                  <a:pt x="65383" y="12653"/>
                </a:lnTo>
                <a:close/>
                <a:moveTo>
                  <a:pt x="5431" y="15205"/>
                </a:moveTo>
                <a:lnTo>
                  <a:pt x="5539" y="15260"/>
                </a:lnTo>
                <a:lnTo>
                  <a:pt x="5648" y="15368"/>
                </a:lnTo>
                <a:lnTo>
                  <a:pt x="5702" y="15477"/>
                </a:lnTo>
                <a:lnTo>
                  <a:pt x="5757" y="15640"/>
                </a:lnTo>
                <a:lnTo>
                  <a:pt x="5322" y="15531"/>
                </a:lnTo>
                <a:lnTo>
                  <a:pt x="5105" y="15477"/>
                </a:lnTo>
                <a:lnTo>
                  <a:pt x="5051" y="15422"/>
                </a:lnTo>
                <a:lnTo>
                  <a:pt x="5051" y="15314"/>
                </a:lnTo>
                <a:lnTo>
                  <a:pt x="5105" y="15205"/>
                </a:lnTo>
                <a:close/>
                <a:moveTo>
                  <a:pt x="4725" y="16346"/>
                </a:moveTo>
                <a:lnTo>
                  <a:pt x="4779" y="16400"/>
                </a:lnTo>
                <a:lnTo>
                  <a:pt x="4833" y="16509"/>
                </a:lnTo>
                <a:lnTo>
                  <a:pt x="4833" y="16671"/>
                </a:lnTo>
                <a:lnTo>
                  <a:pt x="4833" y="16780"/>
                </a:lnTo>
                <a:lnTo>
                  <a:pt x="4833" y="16943"/>
                </a:lnTo>
                <a:lnTo>
                  <a:pt x="4833" y="17160"/>
                </a:lnTo>
                <a:lnTo>
                  <a:pt x="4779" y="17269"/>
                </a:lnTo>
                <a:lnTo>
                  <a:pt x="4670" y="17323"/>
                </a:lnTo>
                <a:lnTo>
                  <a:pt x="4616" y="17323"/>
                </a:lnTo>
                <a:lnTo>
                  <a:pt x="4399" y="17215"/>
                </a:lnTo>
                <a:lnTo>
                  <a:pt x="4290" y="17052"/>
                </a:lnTo>
                <a:lnTo>
                  <a:pt x="4182" y="16889"/>
                </a:lnTo>
                <a:lnTo>
                  <a:pt x="4127" y="16671"/>
                </a:lnTo>
                <a:lnTo>
                  <a:pt x="4182" y="16509"/>
                </a:lnTo>
                <a:lnTo>
                  <a:pt x="4290" y="16400"/>
                </a:lnTo>
                <a:lnTo>
                  <a:pt x="4453" y="16346"/>
                </a:lnTo>
                <a:close/>
                <a:moveTo>
                  <a:pt x="4127" y="18681"/>
                </a:moveTo>
                <a:lnTo>
                  <a:pt x="4236" y="18898"/>
                </a:lnTo>
                <a:lnTo>
                  <a:pt x="4236" y="19115"/>
                </a:lnTo>
                <a:lnTo>
                  <a:pt x="4236" y="19278"/>
                </a:lnTo>
                <a:lnTo>
                  <a:pt x="4182" y="19495"/>
                </a:lnTo>
                <a:lnTo>
                  <a:pt x="4073" y="19278"/>
                </a:lnTo>
                <a:lnTo>
                  <a:pt x="4019" y="19115"/>
                </a:lnTo>
                <a:lnTo>
                  <a:pt x="4073" y="18898"/>
                </a:lnTo>
                <a:lnTo>
                  <a:pt x="4127" y="18681"/>
                </a:lnTo>
                <a:close/>
                <a:moveTo>
                  <a:pt x="4942" y="19930"/>
                </a:moveTo>
                <a:lnTo>
                  <a:pt x="4996" y="20038"/>
                </a:lnTo>
                <a:lnTo>
                  <a:pt x="5105" y="20147"/>
                </a:lnTo>
                <a:lnTo>
                  <a:pt x="5159" y="20310"/>
                </a:lnTo>
                <a:lnTo>
                  <a:pt x="5159" y="20364"/>
                </a:lnTo>
                <a:lnTo>
                  <a:pt x="5105" y="20473"/>
                </a:lnTo>
                <a:lnTo>
                  <a:pt x="4996" y="20527"/>
                </a:lnTo>
                <a:lnTo>
                  <a:pt x="4833" y="20527"/>
                </a:lnTo>
                <a:lnTo>
                  <a:pt x="4779" y="20364"/>
                </a:lnTo>
                <a:lnTo>
                  <a:pt x="4779" y="20201"/>
                </a:lnTo>
                <a:lnTo>
                  <a:pt x="4833" y="20038"/>
                </a:lnTo>
                <a:lnTo>
                  <a:pt x="4942" y="19930"/>
                </a:lnTo>
                <a:close/>
                <a:moveTo>
                  <a:pt x="73203" y="25034"/>
                </a:moveTo>
                <a:lnTo>
                  <a:pt x="73474" y="25143"/>
                </a:lnTo>
                <a:lnTo>
                  <a:pt x="73637" y="25306"/>
                </a:lnTo>
                <a:lnTo>
                  <a:pt x="73800" y="25523"/>
                </a:lnTo>
                <a:lnTo>
                  <a:pt x="73854" y="25577"/>
                </a:lnTo>
                <a:lnTo>
                  <a:pt x="73800" y="25686"/>
                </a:lnTo>
                <a:lnTo>
                  <a:pt x="73746" y="25795"/>
                </a:lnTo>
                <a:lnTo>
                  <a:pt x="73474" y="26066"/>
                </a:lnTo>
                <a:lnTo>
                  <a:pt x="73203" y="26446"/>
                </a:lnTo>
                <a:lnTo>
                  <a:pt x="73040" y="26609"/>
                </a:lnTo>
                <a:lnTo>
                  <a:pt x="72931" y="26609"/>
                </a:lnTo>
                <a:lnTo>
                  <a:pt x="72823" y="26555"/>
                </a:lnTo>
                <a:lnTo>
                  <a:pt x="72660" y="26446"/>
                </a:lnTo>
                <a:lnTo>
                  <a:pt x="72551" y="26175"/>
                </a:lnTo>
                <a:lnTo>
                  <a:pt x="72497" y="25903"/>
                </a:lnTo>
                <a:lnTo>
                  <a:pt x="72497" y="25632"/>
                </a:lnTo>
                <a:lnTo>
                  <a:pt x="72497" y="25414"/>
                </a:lnTo>
                <a:lnTo>
                  <a:pt x="72605" y="25197"/>
                </a:lnTo>
                <a:lnTo>
                  <a:pt x="72714" y="25089"/>
                </a:lnTo>
                <a:lnTo>
                  <a:pt x="72931" y="25034"/>
                </a:lnTo>
                <a:close/>
                <a:moveTo>
                  <a:pt x="75212" y="30628"/>
                </a:moveTo>
                <a:lnTo>
                  <a:pt x="74995" y="30899"/>
                </a:lnTo>
                <a:lnTo>
                  <a:pt x="74832" y="31116"/>
                </a:lnTo>
                <a:lnTo>
                  <a:pt x="74723" y="31442"/>
                </a:lnTo>
                <a:lnTo>
                  <a:pt x="74669" y="31714"/>
                </a:lnTo>
                <a:lnTo>
                  <a:pt x="74615" y="32257"/>
                </a:lnTo>
                <a:lnTo>
                  <a:pt x="74615" y="32854"/>
                </a:lnTo>
                <a:lnTo>
                  <a:pt x="74615" y="33071"/>
                </a:lnTo>
                <a:lnTo>
                  <a:pt x="74506" y="33343"/>
                </a:lnTo>
                <a:lnTo>
                  <a:pt x="74397" y="33506"/>
                </a:lnTo>
                <a:lnTo>
                  <a:pt x="74234" y="33669"/>
                </a:lnTo>
                <a:lnTo>
                  <a:pt x="74072" y="33832"/>
                </a:lnTo>
                <a:lnTo>
                  <a:pt x="73854" y="33940"/>
                </a:lnTo>
                <a:lnTo>
                  <a:pt x="73583" y="33995"/>
                </a:lnTo>
                <a:lnTo>
                  <a:pt x="73366" y="33940"/>
                </a:lnTo>
                <a:lnTo>
                  <a:pt x="73094" y="33886"/>
                </a:lnTo>
                <a:lnTo>
                  <a:pt x="73040" y="33832"/>
                </a:lnTo>
                <a:lnTo>
                  <a:pt x="72985" y="33723"/>
                </a:lnTo>
                <a:lnTo>
                  <a:pt x="72985" y="33614"/>
                </a:lnTo>
                <a:lnTo>
                  <a:pt x="73040" y="33506"/>
                </a:lnTo>
                <a:lnTo>
                  <a:pt x="73311" y="33397"/>
                </a:lnTo>
                <a:lnTo>
                  <a:pt x="73583" y="33289"/>
                </a:lnTo>
                <a:lnTo>
                  <a:pt x="73800" y="33180"/>
                </a:lnTo>
                <a:lnTo>
                  <a:pt x="73963" y="33017"/>
                </a:lnTo>
                <a:lnTo>
                  <a:pt x="74072" y="32908"/>
                </a:lnTo>
                <a:lnTo>
                  <a:pt x="74126" y="32691"/>
                </a:lnTo>
                <a:lnTo>
                  <a:pt x="74180" y="32474"/>
                </a:lnTo>
                <a:lnTo>
                  <a:pt x="74126" y="32257"/>
                </a:lnTo>
                <a:lnTo>
                  <a:pt x="74072" y="31931"/>
                </a:lnTo>
                <a:lnTo>
                  <a:pt x="74017" y="31714"/>
                </a:lnTo>
                <a:lnTo>
                  <a:pt x="74017" y="31497"/>
                </a:lnTo>
                <a:lnTo>
                  <a:pt x="74072" y="31279"/>
                </a:lnTo>
                <a:lnTo>
                  <a:pt x="74126" y="31116"/>
                </a:lnTo>
                <a:lnTo>
                  <a:pt x="74343" y="31008"/>
                </a:lnTo>
                <a:lnTo>
                  <a:pt x="74560" y="30845"/>
                </a:lnTo>
                <a:lnTo>
                  <a:pt x="74832" y="30736"/>
                </a:lnTo>
                <a:lnTo>
                  <a:pt x="75212" y="30628"/>
                </a:lnTo>
                <a:close/>
                <a:moveTo>
                  <a:pt x="74126" y="34049"/>
                </a:moveTo>
                <a:lnTo>
                  <a:pt x="74234" y="34103"/>
                </a:lnTo>
                <a:lnTo>
                  <a:pt x="74506" y="34157"/>
                </a:lnTo>
                <a:lnTo>
                  <a:pt x="74560" y="34266"/>
                </a:lnTo>
                <a:lnTo>
                  <a:pt x="74615" y="34375"/>
                </a:lnTo>
                <a:lnTo>
                  <a:pt x="74560" y="34483"/>
                </a:lnTo>
                <a:lnTo>
                  <a:pt x="74506" y="34592"/>
                </a:lnTo>
                <a:lnTo>
                  <a:pt x="74397" y="34646"/>
                </a:lnTo>
                <a:lnTo>
                  <a:pt x="74289" y="34646"/>
                </a:lnTo>
                <a:lnTo>
                  <a:pt x="74180" y="34592"/>
                </a:lnTo>
                <a:lnTo>
                  <a:pt x="74072" y="34483"/>
                </a:lnTo>
                <a:lnTo>
                  <a:pt x="74017" y="34375"/>
                </a:lnTo>
                <a:lnTo>
                  <a:pt x="74017" y="34266"/>
                </a:lnTo>
                <a:lnTo>
                  <a:pt x="74072" y="34103"/>
                </a:lnTo>
                <a:lnTo>
                  <a:pt x="74126" y="34049"/>
                </a:lnTo>
                <a:close/>
                <a:moveTo>
                  <a:pt x="6082" y="38339"/>
                </a:moveTo>
                <a:lnTo>
                  <a:pt x="6245" y="38393"/>
                </a:lnTo>
                <a:lnTo>
                  <a:pt x="6462" y="38448"/>
                </a:lnTo>
                <a:lnTo>
                  <a:pt x="6191" y="38665"/>
                </a:lnTo>
                <a:lnTo>
                  <a:pt x="6028" y="38719"/>
                </a:lnTo>
                <a:lnTo>
                  <a:pt x="5811" y="38719"/>
                </a:lnTo>
                <a:lnTo>
                  <a:pt x="5811" y="38610"/>
                </a:lnTo>
                <a:lnTo>
                  <a:pt x="5811" y="38502"/>
                </a:lnTo>
                <a:lnTo>
                  <a:pt x="5919" y="38393"/>
                </a:lnTo>
                <a:lnTo>
                  <a:pt x="6082" y="38339"/>
                </a:lnTo>
                <a:close/>
                <a:moveTo>
                  <a:pt x="9178" y="42629"/>
                </a:moveTo>
                <a:lnTo>
                  <a:pt x="9286" y="42683"/>
                </a:lnTo>
                <a:lnTo>
                  <a:pt x="9395" y="42792"/>
                </a:lnTo>
                <a:lnTo>
                  <a:pt x="9449" y="42901"/>
                </a:lnTo>
                <a:lnTo>
                  <a:pt x="9504" y="43063"/>
                </a:lnTo>
                <a:lnTo>
                  <a:pt x="9449" y="43444"/>
                </a:lnTo>
                <a:lnTo>
                  <a:pt x="9341" y="43226"/>
                </a:lnTo>
                <a:lnTo>
                  <a:pt x="9178" y="43009"/>
                </a:lnTo>
                <a:lnTo>
                  <a:pt x="8960" y="42846"/>
                </a:lnTo>
                <a:lnTo>
                  <a:pt x="8852" y="42629"/>
                </a:lnTo>
                <a:close/>
                <a:moveTo>
                  <a:pt x="10427" y="45453"/>
                </a:moveTo>
                <a:lnTo>
                  <a:pt x="10590" y="45507"/>
                </a:lnTo>
                <a:lnTo>
                  <a:pt x="10861" y="45670"/>
                </a:lnTo>
                <a:lnTo>
                  <a:pt x="10861" y="45724"/>
                </a:lnTo>
                <a:lnTo>
                  <a:pt x="10861" y="45833"/>
                </a:lnTo>
                <a:lnTo>
                  <a:pt x="10644" y="45833"/>
                </a:lnTo>
                <a:lnTo>
                  <a:pt x="10481" y="45779"/>
                </a:lnTo>
                <a:lnTo>
                  <a:pt x="10155" y="45561"/>
                </a:lnTo>
                <a:lnTo>
                  <a:pt x="10264" y="45453"/>
                </a:lnTo>
                <a:close/>
                <a:moveTo>
                  <a:pt x="29488" y="52078"/>
                </a:moveTo>
                <a:lnTo>
                  <a:pt x="29868" y="52295"/>
                </a:lnTo>
                <a:lnTo>
                  <a:pt x="30194" y="52567"/>
                </a:lnTo>
                <a:lnTo>
                  <a:pt x="30465" y="52893"/>
                </a:lnTo>
                <a:lnTo>
                  <a:pt x="30682" y="53218"/>
                </a:lnTo>
                <a:lnTo>
                  <a:pt x="30737" y="53381"/>
                </a:lnTo>
                <a:lnTo>
                  <a:pt x="30682" y="53598"/>
                </a:lnTo>
                <a:lnTo>
                  <a:pt x="30519" y="54087"/>
                </a:lnTo>
                <a:lnTo>
                  <a:pt x="30519" y="54142"/>
                </a:lnTo>
                <a:lnTo>
                  <a:pt x="30465" y="54142"/>
                </a:lnTo>
                <a:lnTo>
                  <a:pt x="30356" y="54087"/>
                </a:lnTo>
                <a:lnTo>
                  <a:pt x="30085" y="53870"/>
                </a:lnTo>
                <a:lnTo>
                  <a:pt x="29868" y="53653"/>
                </a:lnTo>
                <a:lnTo>
                  <a:pt x="29759" y="53490"/>
                </a:lnTo>
                <a:lnTo>
                  <a:pt x="29705" y="53327"/>
                </a:lnTo>
                <a:lnTo>
                  <a:pt x="29705" y="53164"/>
                </a:lnTo>
                <a:lnTo>
                  <a:pt x="29705" y="52947"/>
                </a:lnTo>
                <a:lnTo>
                  <a:pt x="29705" y="52784"/>
                </a:lnTo>
                <a:lnTo>
                  <a:pt x="29650" y="52567"/>
                </a:lnTo>
                <a:lnTo>
                  <a:pt x="29542" y="52349"/>
                </a:lnTo>
                <a:lnTo>
                  <a:pt x="29488" y="52078"/>
                </a:lnTo>
                <a:close/>
                <a:moveTo>
                  <a:pt x="51209" y="53490"/>
                </a:moveTo>
                <a:lnTo>
                  <a:pt x="51318" y="53870"/>
                </a:lnTo>
                <a:lnTo>
                  <a:pt x="51318" y="54196"/>
                </a:lnTo>
                <a:lnTo>
                  <a:pt x="51264" y="54522"/>
                </a:lnTo>
                <a:lnTo>
                  <a:pt x="51101" y="54793"/>
                </a:lnTo>
                <a:lnTo>
                  <a:pt x="50884" y="54956"/>
                </a:lnTo>
                <a:lnTo>
                  <a:pt x="50612" y="55119"/>
                </a:lnTo>
                <a:lnTo>
                  <a:pt x="50340" y="55228"/>
                </a:lnTo>
                <a:lnTo>
                  <a:pt x="50069" y="55173"/>
                </a:lnTo>
                <a:lnTo>
                  <a:pt x="49906" y="55173"/>
                </a:lnTo>
                <a:lnTo>
                  <a:pt x="49797" y="55119"/>
                </a:lnTo>
                <a:lnTo>
                  <a:pt x="49743" y="55010"/>
                </a:lnTo>
                <a:lnTo>
                  <a:pt x="49797" y="54847"/>
                </a:lnTo>
                <a:lnTo>
                  <a:pt x="49852" y="54576"/>
                </a:lnTo>
                <a:lnTo>
                  <a:pt x="49960" y="54359"/>
                </a:lnTo>
                <a:lnTo>
                  <a:pt x="50178" y="54196"/>
                </a:lnTo>
                <a:lnTo>
                  <a:pt x="50395" y="54033"/>
                </a:lnTo>
                <a:lnTo>
                  <a:pt x="50829" y="53816"/>
                </a:lnTo>
                <a:lnTo>
                  <a:pt x="51046" y="53653"/>
                </a:lnTo>
                <a:lnTo>
                  <a:pt x="51209" y="53490"/>
                </a:lnTo>
                <a:close/>
                <a:moveTo>
                  <a:pt x="53599" y="55553"/>
                </a:moveTo>
                <a:lnTo>
                  <a:pt x="54033" y="55716"/>
                </a:lnTo>
                <a:lnTo>
                  <a:pt x="54196" y="55825"/>
                </a:lnTo>
                <a:lnTo>
                  <a:pt x="54250" y="55934"/>
                </a:lnTo>
                <a:lnTo>
                  <a:pt x="54305" y="56042"/>
                </a:lnTo>
                <a:lnTo>
                  <a:pt x="54250" y="56259"/>
                </a:lnTo>
                <a:lnTo>
                  <a:pt x="54196" y="56477"/>
                </a:lnTo>
                <a:lnTo>
                  <a:pt x="53925" y="56857"/>
                </a:lnTo>
                <a:lnTo>
                  <a:pt x="53870" y="56857"/>
                </a:lnTo>
                <a:lnTo>
                  <a:pt x="53653" y="56748"/>
                </a:lnTo>
                <a:lnTo>
                  <a:pt x="53273" y="56748"/>
                </a:lnTo>
                <a:lnTo>
                  <a:pt x="53110" y="56857"/>
                </a:lnTo>
                <a:lnTo>
                  <a:pt x="52784" y="57074"/>
                </a:lnTo>
                <a:lnTo>
                  <a:pt x="52458" y="57237"/>
                </a:lnTo>
                <a:lnTo>
                  <a:pt x="52350" y="57183"/>
                </a:lnTo>
                <a:lnTo>
                  <a:pt x="52567" y="56857"/>
                </a:lnTo>
                <a:lnTo>
                  <a:pt x="52730" y="56585"/>
                </a:lnTo>
                <a:lnTo>
                  <a:pt x="53056" y="55934"/>
                </a:lnTo>
                <a:lnTo>
                  <a:pt x="53164" y="55771"/>
                </a:lnTo>
                <a:lnTo>
                  <a:pt x="53273" y="55608"/>
                </a:lnTo>
                <a:lnTo>
                  <a:pt x="53436" y="55553"/>
                </a:lnTo>
                <a:close/>
                <a:moveTo>
                  <a:pt x="52784" y="58486"/>
                </a:moveTo>
                <a:lnTo>
                  <a:pt x="52838" y="58540"/>
                </a:lnTo>
                <a:lnTo>
                  <a:pt x="52838" y="58649"/>
                </a:lnTo>
                <a:lnTo>
                  <a:pt x="52893" y="58866"/>
                </a:lnTo>
                <a:lnTo>
                  <a:pt x="52893" y="58920"/>
                </a:lnTo>
                <a:lnTo>
                  <a:pt x="52947" y="58975"/>
                </a:lnTo>
                <a:lnTo>
                  <a:pt x="52947" y="59138"/>
                </a:lnTo>
                <a:lnTo>
                  <a:pt x="52893" y="59192"/>
                </a:lnTo>
                <a:lnTo>
                  <a:pt x="52133" y="59681"/>
                </a:lnTo>
                <a:lnTo>
                  <a:pt x="51970" y="59735"/>
                </a:lnTo>
                <a:lnTo>
                  <a:pt x="51861" y="59735"/>
                </a:lnTo>
                <a:lnTo>
                  <a:pt x="51752" y="59681"/>
                </a:lnTo>
                <a:lnTo>
                  <a:pt x="51644" y="59572"/>
                </a:lnTo>
                <a:lnTo>
                  <a:pt x="51589" y="59463"/>
                </a:lnTo>
                <a:lnTo>
                  <a:pt x="51535" y="59355"/>
                </a:lnTo>
                <a:lnTo>
                  <a:pt x="51589" y="59246"/>
                </a:lnTo>
                <a:lnTo>
                  <a:pt x="51698" y="59138"/>
                </a:lnTo>
                <a:lnTo>
                  <a:pt x="51861" y="58920"/>
                </a:lnTo>
                <a:lnTo>
                  <a:pt x="52078" y="58757"/>
                </a:lnTo>
                <a:lnTo>
                  <a:pt x="52567" y="58540"/>
                </a:lnTo>
                <a:lnTo>
                  <a:pt x="52730" y="58486"/>
                </a:lnTo>
                <a:close/>
                <a:moveTo>
                  <a:pt x="8255" y="61744"/>
                </a:moveTo>
                <a:lnTo>
                  <a:pt x="8417" y="61907"/>
                </a:lnTo>
                <a:lnTo>
                  <a:pt x="8635" y="62070"/>
                </a:lnTo>
                <a:lnTo>
                  <a:pt x="8906" y="62179"/>
                </a:lnTo>
                <a:lnTo>
                  <a:pt x="9178" y="62233"/>
                </a:lnTo>
                <a:lnTo>
                  <a:pt x="9558" y="62233"/>
                </a:lnTo>
                <a:lnTo>
                  <a:pt x="9666" y="62287"/>
                </a:lnTo>
                <a:lnTo>
                  <a:pt x="9721" y="62342"/>
                </a:lnTo>
                <a:lnTo>
                  <a:pt x="9775" y="62450"/>
                </a:lnTo>
                <a:lnTo>
                  <a:pt x="9612" y="62722"/>
                </a:lnTo>
                <a:lnTo>
                  <a:pt x="9504" y="62993"/>
                </a:lnTo>
                <a:lnTo>
                  <a:pt x="9286" y="62830"/>
                </a:lnTo>
                <a:lnTo>
                  <a:pt x="9069" y="62613"/>
                </a:lnTo>
                <a:lnTo>
                  <a:pt x="8798" y="62450"/>
                </a:lnTo>
                <a:lnTo>
                  <a:pt x="8580" y="62342"/>
                </a:lnTo>
                <a:lnTo>
                  <a:pt x="8255" y="62233"/>
                </a:lnTo>
                <a:lnTo>
                  <a:pt x="8146" y="62179"/>
                </a:lnTo>
                <a:lnTo>
                  <a:pt x="8037" y="62070"/>
                </a:lnTo>
                <a:lnTo>
                  <a:pt x="8037" y="61961"/>
                </a:lnTo>
                <a:lnTo>
                  <a:pt x="8092" y="61853"/>
                </a:lnTo>
                <a:lnTo>
                  <a:pt x="8146" y="61744"/>
                </a:lnTo>
                <a:close/>
                <a:moveTo>
                  <a:pt x="9069" y="64351"/>
                </a:moveTo>
                <a:lnTo>
                  <a:pt x="9178" y="64514"/>
                </a:lnTo>
                <a:lnTo>
                  <a:pt x="9232" y="64677"/>
                </a:lnTo>
                <a:lnTo>
                  <a:pt x="9232" y="65057"/>
                </a:lnTo>
                <a:lnTo>
                  <a:pt x="9123" y="65383"/>
                </a:lnTo>
                <a:lnTo>
                  <a:pt x="9069" y="65545"/>
                </a:lnTo>
                <a:lnTo>
                  <a:pt x="8906" y="65654"/>
                </a:lnTo>
                <a:lnTo>
                  <a:pt x="8798" y="65708"/>
                </a:lnTo>
                <a:lnTo>
                  <a:pt x="8689" y="65654"/>
                </a:lnTo>
                <a:lnTo>
                  <a:pt x="8635" y="65545"/>
                </a:lnTo>
                <a:lnTo>
                  <a:pt x="8635" y="65383"/>
                </a:lnTo>
                <a:lnTo>
                  <a:pt x="8798" y="65165"/>
                </a:lnTo>
                <a:lnTo>
                  <a:pt x="8852" y="64894"/>
                </a:lnTo>
                <a:lnTo>
                  <a:pt x="9069" y="64351"/>
                </a:lnTo>
                <a:close/>
                <a:moveTo>
                  <a:pt x="49363" y="65491"/>
                </a:moveTo>
                <a:lnTo>
                  <a:pt x="49526" y="65545"/>
                </a:lnTo>
                <a:lnTo>
                  <a:pt x="49526" y="65600"/>
                </a:lnTo>
                <a:lnTo>
                  <a:pt x="49526" y="65654"/>
                </a:lnTo>
                <a:lnTo>
                  <a:pt x="49472" y="65817"/>
                </a:lnTo>
                <a:lnTo>
                  <a:pt x="49309" y="65817"/>
                </a:lnTo>
                <a:lnTo>
                  <a:pt x="49200" y="65763"/>
                </a:lnTo>
                <a:lnTo>
                  <a:pt x="49146" y="65708"/>
                </a:lnTo>
                <a:lnTo>
                  <a:pt x="49146" y="65600"/>
                </a:lnTo>
                <a:lnTo>
                  <a:pt x="49146" y="65545"/>
                </a:lnTo>
                <a:lnTo>
                  <a:pt x="49200" y="65491"/>
                </a:lnTo>
                <a:close/>
                <a:moveTo>
                  <a:pt x="48494" y="66632"/>
                </a:moveTo>
                <a:lnTo>
                  <a:pt x="48603" y="66686"/>
                </a:lnTo>
                <a:lnTo>
                  <a:pt x="48657" y="66794"/>
                </a:lnTo>
                <a:lnTo>
                  <a:pt x="48657" y="66903"/>
                </a:lnTo>
                <a:lnTo>
                  <a:pt x="48603" y="67012"/>
                </a:lnTo>
                <a:lnTo>
                  <a:pt x="48548" y="67120"/>
                </a:lnTo>
                <a:lnTo>
                  <a:pt x="48223" y="67338"/>
                </a:lnTo>
                <a:lnTo>
                  <a:pt x="47897" y="67500"/>
                </a:lnTo>
                <a:lnTo>
                  <a:pt x="47625" y="67500"/>
                </a:lnTo>
                <a:lnTo>
                  <a:pt x="47734" y="67283"/>
                </a:lnTo>
                <a:lnTo>
                  <a:pt x="47951" y="67066"/>
                </a:lnTo>
                <a:lnTo>
                  <a:pt x="48331" y="66686"/>
                </a:lnTo>
                <a:lnTo>
                  <a:pt x="48494" y="66632"/>
                </a:lnTo>
                <a:close/>
                <a:moveTo>
                  <a:pt x="48386" y="69021"/>
                </a:moveTo>
                <a:lnTo>
                  <a:pt x="48331" y="69184"/>
                </a:lnTo>
                <a:lnTo>
                  <a:pt x="48331" y="69401"/>
                </a:lnTo>
                <a:lnTo>
                  <a:pt x="48277" y="69564"/>
                </a:lnTo>
                <a:lnTo>
                  <a:pt x="48223" y="69618"/>
                </a:lnTo>
                <a:lnTo>
                  <a:pt x="48060" y="69618"/>
                </a:lnTo>
                <a:lnTo>
                  <a:pt x="47897" y="69510"/>
                </a:lnTo>
                <a:lnTo>
                  <a:pt x="47842" y="69401"/>
                </a:lnTo>
                <a:lnTo>
                  <a:pt x="47788" y="69292"/>
                </a:lnTo>
                <a:lnTo>
                  <a:pt x="47842" y="69184"/>
                </a:lnTo>
                <a:lnTo>
                  <a:pt x="47897" y="69130"/>
                </a:lnTo>
                <a:lnTo>
                  <a:pt x="48060" y="69075"/>
                </a:lnTo>
                <a:lnTo>
                  <a:pt x="48223" y="69075"/>
                </a:lnTo>
                <a:lnTo>
                  <a:pt x="48386" y="69021"/>
                </a:lnTo>
                <a:close/>
                <a:moveTo>
                  <a:pt x="8200" y="76786"/>
                </a:moveTo>
                <a:lnTo>
                  <a:pt x="8309" y="76841"/>
                </a:lnTo>
                <a:lnTo>
                  <a:pt x="8309" y="76895"/>
                </a:lnTo>
                <a:lnTo>
                  <a:pt x="8309" y="77112"/>
                </a:lnTo>
                <a:lnTo>
                  <a:pt x="8255" y="77384"/>
                </a:lnTo>
                <a:lnTo>
                  <a:pt x="8200" y="77655"/>
                </a:lnTo>
                <a:lnTo>
                  <a:pt x="8092" y="77981"/>
                </a:lnTo>
                <a:lnTo>
                  <a:pt x="7983" y="78307"/>
                </a:lnTo>
                <a:lnTo>
                  <a:pt x="7766" y="77981"/>
                </a:lnTo>
                <a:lnTo>
                  <a:pt x="7657" y="77601"/>
                </a:lnTo>
                <a:lnTo>
                  <a:pt x="7657" y="77438"/>
                </a:lnTo>
                <a:lnTo>
                  <a:pt x="7711" y="77275"/>
                </a:lnTo>
                <a:lnTo>
                  <a:pt x="7820" y="76949"/>
                </a:lnTo>
                <a:lnTo>
                  <a:pt x="7983" y="76786"/>
                </a:lnTo>
                <a:close/>
                <a:moveTo>
                  <a:pt x="72877" y="83086"/>
                </a:moveTo>
                <a:lnTo>
                  <a:pt x="73148" y="83194"/>
                </a:lnTo>
                <a:lnTo>
                  <a:pt x="73203" y="83249"/>
                </a:lnTo>
                <a:lnTo>
                  <a:pt x="73203" y="83357"/>
                </a:lnTo>
                <a:lnTo>
                  <a:pt x="73094" y="83575"/>
                </a:lnTo>
                <a:lnTo>
                  <a:pt x="72931" y="83737"/>
                </a:lnTo>
                <a:lnTo>
                  <a:pt x="72768" y="83900"/>
                </a:lnTo>
                <a:lnTo>
                  <a:pt x="72551" y="84009"/>
                </a:lnTo>
                <a:lnTo>
                  <a:pt x="72442" y="84009"/>
                </a:lnTo>
                <a:lnTo>
                  <a:pt x="72388" y="83955"/>
                </a:lnTo>
                <a:lnTo>
                  <a:pt x="72334" y="83846"/>
                </a:lnTo>
                <a:lnTo>
                  <a:pt x="72334" y="83737"/>
                </a:lnTo>
                <a:lnTo>
                  <a:pt x="72388" y="83466"/>
                </a:lnTo>
                <a:lnTo>
                  <a:pt x="72497" y="83303"/>
                </a:lnTo>
                <a:lnTo>
                  <a:pt x="72660" y="83194"/>
                </a:lnTo>
                <a:lnTo>
                  <a:pt x="72877" y="83086"/>
                </a:lnTo>
                <a:close/>
                <a:moveTo>
                  <a:pt x="32311" y="85258"/>
                </a:moveTo>
                <a:lnTo>
                  <a:pt x="32420" y="85312"/>
                </a:lnTo>
                <a:lnTo>
                  <a:pt x="32474" y="85421"/>
                </a:lnTo>
                <a:lnTo>
                  <a:pt x="32474" y="85529"/>
                </a:lnTo>
                <a:lnTo>
                  <a:pt x="32474" y="85638"/>
                </a:lnTo>
                <a:lnTo>
                  <a:pt x="32474" y="85855"/>
                </a:lnTo>
                <a:lnTo>
                  <a:pt x="32420" y="85964"/>
                </a:lnTo>
                <a:lnTo>
                  <a:pt x="32311" y="86018"/>
                </a:lnTo>
                <a:lnTo>
                  <a:pt x="32203" y="86018"/>
                </a:lnTo>
                <a:lnTo>
                  <a:pt x="32094" y="85910"/>
                </a:lnTo>
                <a:lnTo>
                  <a:pt x="32094" y="85801"/>
                </a:lnTo>
                <a:lnTo>
                  <a:pt x="32040" y="85638"/>
                </a:lnTo>
                <a:lnTo>
                  <a:pt x="32094" y="85529"/>
                </a:lnTo>
                <a:lnTo>
                  <a:pt x="32094" y="85367"/>
                </a:lnTo>
                <a:lnTo>
                  <a:pt x="32203" y="85312"/>
                </a:lnTo>
                <a:lnTo>
                  <a:pt x="32311" y="85258"/>
                </a:lnTo>
                <a:close/>
                <a:moveTo>
                  <a:pt x="9938" y="84878"/>
                </a:moveTo>
                <a:lnTo>
                  <a:pt x="10047" y="84932"/>
                </a:lnTo>
                <a:lnTo>
                  <a:pt x="10318" y="85095"/>
                </a:lnTo>
                <a:lnTo>
                  <a:pt x="10535" y="85312"/>
                </a:lnTo>
                <a:lnTo>
                  <a:pt x="11241" y="86453"/>
                </a:lnTo>
                <a:lnTo>
                  <a:pt x="10807" y="86507"/>
                </a:lnTo>
                <a:lnTo>
                  <a:pt x="10481" y="86507"/>
                </a:lnTo>
                <a:lnTo>
                  <a:pt x="10209" y="86398"/>
                </a:lnTo>
                <a:lnTo>
                  <a:pt x="9992" y="86181"/>
                </a:lnTo>
                <a:lnTo>
                  <a:pt x="9884" y="85964"/>
                </a:lnTo>
                <a:lnTo>
                  <a:pt x="9775" y="85692"/>
                </a:lnTo>
                <a:lnTo>
                  <a:pt x="9775" y="85367"/>
                </a:lnTo>
                <a:lnTo>
                  <a:pt x="9775" y="85041"/>
                </a:lnTo>
                <a:lnTo>
                  <a:pt x="9775" y="84932"/>
                </a:lnTo>
                <a:lnTo>
                  <a:pt x="9829" y="84878"/>
                </a:lnTo>
                <a:close/>
                <a:moveTo>
                  <a:pt x="50612" y="90688"/>
                </a:moveTo>
                <a:lnTo>
                  <a:pt x="50775" y="90797"/>
                </a:lnTo>
                <a:lnTo>
                  <a:pt x="50829" y="90960"/>
                </a:lnTo>
                <a:lnTo>
                  <a:pt x="50938" y="91231"/>
                </a:lnTo>
                <a:lnTo>
                  <a:pt x="50938" y="91340"/>
                </a:lnTo>
                <a:lnTo>
                  <a:pt x="50884" y="91449"/>
                </a:lnTo>
                <a:lnTo>
                  <a:pt x="50829" y="91503"/>
                </a:lnTo>
                <a:lnTo>
                  <a:pt x="50666" y="91503"/>
                </a:lnTo>
                <a:lnTo>
                  <a:pt x="50503" y="91449"/>
                </a:lnTo>
                <a:lnTo>
                  <a:pt x="50395" y="91394"/>
                </a:lnTo>
                <a:lnTo>
                  <a:pt x="50340" y="91231"/>
                </a:lnTo>
                <a:lnTo>
                  <a:pt x="50340" y="91069"/>
                </a:lnTo>
                <a:lnTo>
                  <a:pt x="50395" y="90851"/>
                </a:lnTo>
                <a:lnTo>
                  <a:pt x="50449" y="90743"/>
                </a:lnTo>
                <a:lnTo>
                  <a:pt x="50612" y="90688"/>
                </a:lnTo>
                <a:close/>
                <a:moveTo>
                  <a:pt x="23243" y="50177"/>
                </a:moveTo>
                <a:lnTo>
                  <a:pt x="23677" y="50232"/>
                </a:lnTo>
                <a:lnTo>
                  <a:pt x="24057" y="50340"/>
                </a:lnTo>
                <a:lnTo>
                  <a:pt x="24437" y="50503"/>
                </a:lnTo>
                <a:lnTo>
                  <a:pt x="24763" y="50666"/>
                </a:lnTo>
                <a:lnTo>
                  <a:pt x="26609" y="51752"/>
                </a:lnTo>
                <a:lnTo>
                  <a:pt x="28510" y="52784"/>
                </a:lnTo>
                <a:lnTo>
                  <a:pt x="28836" y="53001"/>
                </a:lnTo>
                <a:lnTo>
                  <a:pt x="29053" y="53164"/>
                </a:lnTo>
                <a:lnTo>
                  <a:pt x="29270" y="53436"/>
                </a:lnTo>
                <a:lnTo>
                  <a:pt x="29379" y="53761"/>
                </a:lnTo>
                <a:lnTo>
                  <a:pt x="29433" y="54033"/>
                </a:lnTo>
                <a:lnTo>
                  <a:pt x="29542" y="54250"/>
                </a:lnTo>
                <a:lnTo>
                  <a:pt x="29705" y="54413"/>
                </a:lnTo>
                <a:lnTo>
                  <a:pt x="29868" y="54522"/>
                </a:lnTo>
                <a:lnTo>
                  <a:pt x="30085" y="54630"/>
                </a:lnTo>
                <a:lnTo>
                  <a:pt x="30302" y="54685"/>
                </a:lnTo>
                <a:lnTo>
                  <a:pt x="30791" y="54793"/>
                </a:lnTo>
                <a:lnTo>
                  <a:pt x="31171" y="54902"/>
                </a:lnTo>
                <a:lnTo>
                  <a:pt x="31334" y="54956"/>
                </a:lnTo>
                <a:lnTo>
                  <a:pt x="31443" y="55065"/>
                </a:lnTo>
                <a:lnTo>
                  <a:pt x="31497" y="55173"/>
                </a:lnTo>
                <a:lnTo>
                  <a:pt x="31497" y="55336"/>
                </a:lnTo>
                <a:lnTo>
                  <a:pt x="31388" y="55771"/>
                </a:lnTo>
                <a:lnTo>
                  <a:pt x="31280" y="56259"/>
                </a:lnTo>
                <a:lnTo>
                  <a:pt x="31117" y="56802"/>
                </a:lnTo>
                <a:lnTo>
                  <a:pt x="31117" y="56965"/>
                </a:lnTo>
                <a:lnTo>
                  <a:pt x="31171" y="57128"/>
                </a:lnTo>
                <a:lnTo>
                  <a:pt x="31280" y="57237"/>
                </a:lnTo>
                <a:lnTo>
                  <a:pt x="31443" y="57291"/>
                </a:lnTo>
                <a:lnTo>
                  <a:pt x="31660" y="57400"/>
                </a:lnTo>
                <a:lnTo>
                  <a:pt x="31823" y="57454"/>
                </a:lnTo>
                <a:lnTo>
                  <a:pt x="31931" y="57563"/>
                </a:lnTo>
                <a:lnTo>
                  <a:pt x="32040" y="57726"/>
                </a:lnTo>
                <a:lnTo>
                  <a:pt x="32094" y="57889"/>
                </a:lnTo>
                <a:lnTo>
                  <a:pt x="32094" y="58051"/>
                </a:lnTo>
                <a:lnTo>
                  <a:pt x="31986" y="58432"/>
                </a:lnTo>
                <a:lnTo>
                  <a:pt x="31877" y="58757"/>
                </a:lnTo>
                <a:lnTo>
                  <a:pt x="31823" y="59029"/>
                </a:lnTo>
                <a:lnTo>
                  <a:pt x="31877" y="59300"/>
                </a:lnTo>
                <a:lnTo>
                  <a:pt x="31931" y="59518"/>
                </a:lnTo>
                <a:lnTo>
                  <a:pt x="32040" y="59735"/>
                </a:lnTo>
                <a:lnTo>
                  <a:pt x="32203" y="59952"/>
                </a:lnTo>
                <a:lnTo>
                  <a:pt x="32420" y="60115"/>
                </a:lnTo>
                <a:lnTo>
                  <a:pt x="32746" y="60278"/>
                </a:lnTo>
                <a:lnTo>
                  <a:pt x="33126" y="60495"/>
                </a:lnTo>
                <a:lnTo>
                  <a:pt x="33397" y="60712"/>
                </a:lnTo>
                <a:lnTo>
                  <a:pt x="33615" y="60984"/>
                </a:lnTo>
                <a:lnTo>
                  <a:pt x="33723" y="61255"/>
                </a:lnTo>
                <a:lnTo>
                  <a:pt x="33778" y="61581"/>
                </a:lnTo>
                <a:lnTo>
                  <a:pt x="33723" y="61907"/>
                </a:lnTo>
                <a:lnTo>
                  <a:pt x="33560" y="62233"/>
                </a:lnTo>
                <a:lnTo>
                  <a:pt x="33343" y="62613"/>
                </a:lnTo>
                <a:lnTo>
                  <a:pt x="33235" y="62776"/>
                </a:lnTo>
                <a:lnTo>
                  <a:pt x="33180" y="62993"/>
                </a:lnTo>
                <a:lnTo>
                  <a:pt x="33235" y="63156"/>
                </a:lnTo>
                <a:lnTo>
                  <a:pt x="33289" y="63373"/>
                </a:lnTo>
                <a:lnTo>
                  <a:pt x="33615" y="63808"/>
                </a:lnTo>
                <a:lnTo>
                  <a:pt x="33832" y="64242"/>
                </a:lnTo>
                <a:lnTo>
                  <a:pt x="34049" y="64731"/>
                </a:lnTo>
                <a:lnTo>
                  <a:pt x="34158" y="65220"/>
                </a:lnTo>
                <a:lnTo>
                  <a:pt x="34266" y="65763"/>
                </a:lnTo>
                <a:lnTo>
                  <a:pt x="34321" y="66251"/>
                </a:lnTo>
                <a:lnTo>
                  <a:pt x="34429" y="67283"/>
                </a:lnTo>
                <a:lnTo>
                  <a:pt x="34592" y="70922"/>
                </a:lnTo>
                <a:lnTo>
                  <a:pt x="34972" y="70379"/>
                </a:lnTo>
                <a:lnTo>
                  <a:pt x="35244" y="69836"/>
                </a:lnTo>
                <a:lnTo>
                  <a:pt x="35678" y="68695"/>
                </a:lnTo>
                <a:lnTo>
                  <a:pt x="35733" y="68532"/>
                </a:lnTo>
                <a:lnTo>
                  <a:pt x="35678" y="68369"/>
                </a:lnTo>
                <a:lnTo>
                  <a:pt x="35624" y="68206"/>
                </a:lnTo>
                <a:lnTo>
                  <a:pt x="35515" y="68043"/>
                </a:lnTo>
                <a:lnTo>
                  <a:pt x="35407" y="67989"/>
                </a:lnTo>
                <a:lnTo>
                  <a:pt x="35407" y="67881"/>
                </a:lnTo>
                <a:lnTo>
                  <a:pt x="35461" y="67772"/>
                </a:lnTo>
                <a:lnTo>
                  <a:pt x="35515" y="67718"/>
                </a:lnTo>
                <a:lnTo>
                  <a:pt x="35624" y="67555"/>
                </a:lnTo>
                <a:lnTo>
                  <a:pt x="35733" y="67500"/>
                </a:lnTo>
                <a:lnTo>
                  <a:pt x="35787" y="67500"/>
                </a:lnTo>
                <a:lnTo>
                  <a:pt x="35895" y="67555"/>
                </a:lnTo>
                <a:lnTo>
                  <a:pt x="35895" y="67663"/>
                </a:lnTo>
                <a:lnTo>
                  <a:pt x="35895" y="67772"/>
                </a:lnTo>
                <a:lnTo>
                  <a:pt x="35895" y="67826"/>
                </a:lnTo>
                <a:lnTo>
                  <a:pt x="36004" y="68043"/>
                </a:lnTo>
                <a:lnTo>
                  <a:pt x="36058" y="68261"/>
                </a:lnTo>
                <a:lnTo>
                  <a:pt x="36058" y="68749"/>
                </a:lnTo>
                <a:lnTo>
                  <a:pt x="36113" y="69238"/>
                </a:lnTo>
                <a:lnTo>
                  <a:pt x="36167" y="69455"/>
                </a:lnTo>
                <a:lnTo>
                  <a:pt x="36221" y="69673"/>
                </a:lnTo>
                <a:lnTo>
                  <a:pt x="36276" y="69781"/>
                </a:lnTo>
                <a:lnTo>
                  <a:pt x="36276" y="69890"/>
                </a:lnTo>
                <a:lnTo>
                  <a:pt x="36221" y="69998"/>
                </a:lnTo>
                <a:lnTo>
                  <a:pt x="36113" y="70107"/>
                </a:lnTo>
                <a:lnTo>
                  <a:pt x="35624" y="70650"/>
                </a:lnTo>
                <a:lnTo>
                  <a:pt x="35352" y="70867"/>
                </a:lnTo>
                <a:lnTo>
                  <a:pt x="35027" y="71085"/>
                </a:lnTo>
                <a:lnTo>
                  <a:pt x="34755" y="71247"/>
                </a:lnTo>
                <a:lnTo>
                  <a:pt x="34538" y="71519"/>
                </a:lnTo>
                <a:lnTo>
                  <a:pt x="34321" y="71845"/>
                </a:lnTo>
                <a:lnTo>
                  <a:pt x="34158" y="72171"/>
                </a:lnTo>
                <a:lnTo>
                  <a:pt x="34103" y="72551"/>
                </a:lnTo>
                <a:lnTo>
                  <a:pt x="34049" y="72877"/>
                </a:lnTo>
                <a:lnTo>
                  <a:pt x="34049" y="73257"/>
                </a:lnTo>
                <a:lnTo>
                  <a:pt x="34158" y="73583"/>
                </a:lnTo>
                <a:lnTo>
                  <a:pt x="34212" y="73908"/>
                </a:lnTo>
                <a:lnTo>
                  <a:pt x="34158" y="74071"/>
                </a:lnTo>
                <a:lnTo>
                  <a:pt x="34103" y="74234"/>
                </a:lnTo>
                <a:lnTo>
                  <a:pt x="33995" y="74397"/>
                </a:lnTo>
                <a:lnTo>
                  <a:pt x="33886" y="74614"/>
                </a:lnTo>
                <a:lnTo>
                  <a:pt x="33778" y="75049"/>
                </a:lnTo>
                <a:lnTo>
                  <a:pt x="33778" y="75429"/>
                </a:lnTo>
                <a:lnTo>
                  <a:pt x="33778" y="75863"/>
                </a:lnTo>
                <a:lnTo>
                  <a:pt x="33778" y="76352"/>
                </a:lnTo>
                <a:lnTo>
                  <a:pt x="33669" y="76786"/>
                </a:lnTo>
                <a:lnTo>
                  <a:pt x="33506" y="77167"/>
                </a:lnTo>
                <a:lnTo>
                  <a:pt x="33289" y="77601"/>
                </a:lnTo>
                <a:lnTo>
                  <a:pt x="33126" y="77873"/>
                </a:lnTo>
                <a:lnTo>
                  <a:pt x="33017" y="78144"/>
                </a:lnTo>
                <a:lnTo>
                  <a:pt x="32909" y="78470"/>
                </a:lnTo>
                <a:lnTo>
                  <a:pt x="32854" y="78741"/>
                </a:lnTo>
                <a:lnTo>
                  <a:pt x="32854" y="79067"/>
                </a:lnTo>
                <a:lnTo>
                  <a:pt x="32854" y="79393"/>
                </a:lnTo>
                <a:lnTo>
                  <a:pt x="32854" y="79719"/>
                </a:lnTo>
                <a:lnTo>
                  <a:pt x="32963" y="80045"/>
                </a:lnTo>
                <a:lnTo>
                  <a:pt x="32963" y="80262"/>
                </a:lnTo>
                <a:lnTo>
                  <a:pt x="32963" y="80479"/>
                </a:lnTo>
                <a:lnTo>
                  <a:pt x="32854" y="80642"/>
                </a:lnTo>
                <a:lnTo>
                  <a:pt x="32692" y="80751"/>
                </a:lnTo>
                <a:lnTo>
                  <a:pt x="32420" y="80968"/>
                </a:lnTo>
                <a:lnTo>
                  <a:pt x="32203" y="81131"/>
                </a:lnTo>
                <a:lnTo>
                  <a:pt x="32148" y="81239"/>
                </a:lnTo>
                <a:lnTo>
                  <a:pt x="32148" y="81402"/>
                </a:lnTo>
                <a:lnTo>
                  <a:pt x="32148" y="81565"/>
                </a:lnTo>
                <a:lnTo>
                  <a:pt x="32257" y="81782"/>
                </a:lnTo>
                <a:lnTo>
                  <a:pt x="32311" y="81945"/>
                </a:lnTo>
                <a:lnTo>
                  <a:pt x="32257" y="82108"/>
                </a:lnTo>
                <a:lnTo>
                  <a:pt x="32257" y="82217"/>
                </a:lnTo>
                <a:lnTo>
                  <a:pt x="32148" y="82380"/>
                </a:lnTo>
                <a:lnTo>
                  <a:pt x="31768" y="82923"/>
                </a:lnTo>
                <a:lnTo>
                  <a:pt x="31497" y="83303"/>
                </a:lnTo>
                <a:lnTo>
                  <a:pt x="31280" y="83683"/>
                </a:lnTo>
                <a:lnTo>
                  <a:pt x="31171" y="84172"/>
                </a:lnTo>
                <a:lnTo>
                  <a:pt x="31117" y="84606"/>
                </a:lnTo>
                <a:lnTo>
                  <a:pt x="31117" y="84878"/>
                </a:lnTo>
                <a:lnTo>
                  <a:pt x="31008" y="85041"/>
                </a:lnTo>
                <a:lnTo>
                  <a:pt x="30954" y="85258"/>
                </a:lnTo>
                <a:lnTo>
                  <a:pt x="30791" y="85421"/>
                </a:lnTo>
                <a:lnTo>
                  <a:pt x="30519" y="85747"/>
                </a:lnTo>
                <a:lnTo>
                  <a:pt x="30194" y="86018"/>
                </a:lnTo>
                <a:lnTo>
                  <a:pt x="30085" y="86073"/>
                </a:lnTo>
                <a:lnTo>
                  <a:pt x="29976" y="86018"/>
                </a:lnTo>
                <a:lnTo>
                  <a:pt x="29813" y="85910"/>
                </a:lnTo>
                <a:lnTo>
                  <a:pt x="29596" y="85801"/>
                </a:lnTo>
                <a:lnTo>
                  <a:pt x="29379" y="85747"/>
                </a:lnTo>
                <a:lnTo>
                  <a:pt x="29162" y="85855"/>
                </a:lnTo>
                <a:lnTo>
                  <a:pt x="28945" y="86073"/>
                </a:lnTo>
                <a:lnTo>
                  <a:pt x="28456" y="86887"/>
                </a:lnTo>
                <a:lnTo>
                  <a:pt x="27858" y="87702"/>
                </a:lnTo>
                <a:lnTo>
                  <a:pt x="27424" y="88190"/>
                </a:lnTo>
                <a:lnTo>
                  <a:pt x="26990" y="88625"/>
                </a:lnTo>
                <a:lnTo>
                  <a:pt x="25958" y="89385"/>
                </a:lnTo>
                <a:lnTo>
                  <a:pt x="25143" y="89982"/>
                </a:lnTo>
                <a:lnTo>
                  <a:pt x="24763" y="90308"/>
                </a:lnTo>
                <a:lnTo>
                  <a:pt x="24383" y="90634"/>
                </a:lnTo>
                <a:lnTo>
                  <a:pt x="24111" y="90906"/>
                </a:lnTo>
                <a:lnTo>
                  <a:pt x="23840" y="91014"/>
                </a:lnTo>
                <a:lnTo>
                  <a:pt x="23568" y="91069"/>
                </a:lnTo>
                <a:lnTo>
                  <a:pt x="23243" y="91123"/>
                </a:lnTo>
                <a:lnTo>
                  <a:pt x="22428" y="91286"/>
                </a:lnTo>
                <a:lnTo>
                  <a:pt x="21613" y="91503"/>
                </a:lnTo>
                <a:lnTo>
                  <a:pt x="21179" y="91557"/>
                </a:lnTo>
                <a:lnTo>
                  <a:pt x="20745" y="91612"/>
                </a:lnTo>
                <a:lnTo>
                  <a:pt x="19876" y="91503"/>
                </a:lnTo>
                <a:lnTo>
                  <a:pt x="19387" y="91449"/>
                </a:lnTo>
                <a:lnTo>
                  <a:pt x="18953" y="91340"/>
                </a:lnTo>
                <a:lnTo>
                  <a:pt x="18084" y="91014"/>
                </a:lnTo>
                <a:lnTo>
                  <a:pt x="17269" y="90634"/>
                </a:lnTo>
                <a:lnTo>
                  <a:pt x="16454" y="90200"/>
                </a:lnTo>
                <a:lnTo>
                  <a:pt x="15477" y="89602"/>
                </a:lnTo>
                <a:lnTo>
                  <a:pt x="14608" y="88951"/>
                </a:lnTo>
                <a:lnTo>
                  <a:pt x="14174" y="88571"/>
                </a:lnTo>
                <a:lnTo>
                  <a:pt x="13794" y="88190"/>
                </a:lnTo>
                <a:lnTo>
                  <a:pt x="13468" y="87756"/>
                </a:lnTo>
                <a:lnTo>
                  <a:pt x="13088" y="87322"/>
                </a:lnTo>
                <a:lnTo>
                  <a:pt x="12870" y="87050"/>
                </a:lnTo>
                <a:lnTo>
                  <a:pt x="12599" y="86887"/>
                </a:lnTo>
                <a:lnTo>
                  <a:pt x="12056" y="86616"/>
                </a:lnTo>
                <a:lnTo>
                  <a:pt x="11893" y="86507"/>
                </a:lnTo>
                <a:lnTo>
                  <a:pt x="11784" y="86398"/>
                </a:lnTo>
                <a:lnTo>
                  <a:pt x="11676" y="86235"/>
                </a:lnTo>
                <a:lnTo>
                  <a:pt x="11676" y="86018"/>
                </a:lnTo>
                <a:lnTo>
                  <a:pt x="11404" y="84661"/>
                </a:lnTo>
                <a:lnTo>
                  <a:pt x="11133" y="83303"/>
                </a:lnTo>
                <a:lnTo>
                  <a:pt x="10970" y="82271"/>
                </a:lnTo>
                <a:lnTo>
                  <a:pt x="10698" y="81294"/>
                </a:lnTo>
                <a:lnTo>
                  <a:pt x="10644" y="81131"/>
                </a:lnTo>
                <a:lnTo>
                  <a:pt x="10535" y="81022"/>
                </a:lnTo>
                <a:lnTo>
                  <a:pt x="10209" y="81022"/>
                </a:lnTo>
                <a:lnTo>
                  <a:pt x="9775" y="81185"/>
                </a:lnTo>
                <a:lnTo>
                  <a:pt x="9612" y="81239"/>
                </a:lnTo>
                <a:lnTo>
                  <a:pt x="9504" y="81348"/>
                </a:lnTo>
                <a:lnTo>
                  <a:pt x="9449" y="81457"/>
                </a:lnTo>
                <a:lnTo>
                  <a:pt x="9395" y="81674"/>
                </a:lnTo>
                <a:lnTo>
                  <a:pt x="9395" y="82163"/>
                </a:lnTo>
                <a:lnTo>
                  <a:pt x="9395" y="83303"/>
                </a:lnTo>
                <a:lnTo>
                  <a:pt x="9178" y="83086"/>
                </a:lnTo>
                <a:lnTo>
                  <a:pt x="9069" y="82869"/>
                </a:lnTo>
                <a:lnTo>
                  <a:pt x="8960" y="82597"/>
                </a:lnTo>
                <a:lnTo>
                  <a:pt x="8960" y="82380"/>
                </a:lnTo>
                <a:lnTo>
                  <a:pt x="8960" y="81891"/>
                </a:lnTo>
                <a:lnTo>
                  <a:pt x="9069" y="81402"/>
                </a:lnTo>
                <a:lnTo>
                  <a:pt x="9232" y="80968"/>
                </a:lnTo>
                <a:lnTo>
                  <a:pt x="9395" y="80533"/>
                </a:lnTo>
                <a:lnTo>
                  <a:pt x="9938" y="79773"/>
                </a:lnTo>
                <a:lnTo>
                  <a:pt x="10047" y="79610"/>
                </a:lnTo>
                <a:lnTo>
                  <a:pt x="10047" y="79447"/>
                </a:lnTo>
                <a:lnTo>
                  <a:pt x="9938" y="79339"/>
                </a:lnTo>
                <a:lnTo>
                  <a:pt x="9775" y="79230"/>
                </a:lnTo>
                <a:lnTo>
                  <a:pt x="9504" y="79013"/>
                </a:lnTo>
                <a:lnTo>
                  <a:pt x="9395" y="78959"/>
                </a:lnTo>
                <a:lnTo>
                  <a:pt x="9341" y="78850"/>
                </a:lnTo>
                <a:lnTo>
                  <a:pt x="9395" y="78687"/>
                </a:lnTo>
                <a:lnTo>
                  <a:pt x="9449" y="78579"/>
                </a:lnTo>
                <a:lnTo>
                  <a:pt x="9666" y="78307"/>
                </a:lnTo>
                <a:lnTo>
                  <a:pt x="9829" y="78090"/>
                </a:lnTo>
                <a:lnTo>
                  <a:pt x="9938" y="77873"/>
                </a:lnTo>
                <a:lnTo>
                  <a:pt x="9884" y="77655"/>
                </a:lnTo>
                <a:lnTo>
                  <a:pt x="9829" y="77438"/>
                </a:lnTo>
                <a:lnTo>
                  <a:pt x="9666" y="77221"/>
                </a:lnTo>
                <a:lnTo>
                  <a:pt x="9666" y="77058"/>
                </a:lnTo>
                <a:lnTo>
                  <a:pt x="9666" y="76949"/>
                </a:lnTo>
                <a:lnTo>
                  <a:pt x="9721" y="76786"/>
                </a:lnTo>
                <a:lnTo>
                  <a:pt x="9721" y="76678"/>
                </a:lnTo>
                <a:lnTo>
                  <a:pt x="9612" y="76624"/>
                </a:lnTo>
                <a:lnTo>
                  <a:pt x="9449" y="76569"/>
                </a:lnTo>
                <a:lnTo>
                  <a:pt x="9232" y="76569"/>
                </a:lnTo>
                <a:lnTo>
                  <a:pt x="9123" y="76515"/>
                </a:lnTo>
                <a:lnTo>
                  <a:pt x="9069" y="76406"/>
                </a:lnTo>
                <a:lnTo>
                  <a:pt x="9069" y="76298"/>
                </a:lnTo>
                <a:lnTo>
                  <a:pt x="9123" y="76243"/>
                </a:lnTo>
                <a:lnTo>
                  <a:pt x="9286" y="76135"/>
                </a:lnTo>
                <a:lnTo>
                  <a:pt x="9612" y="75918"/>
                </a:lnTo>
                <a:lnTo>
                  <a:pt x="9775" y="75809"/>
                </a:lnTo>
                <a:lnTo>
                  <a:pt x="9992" y="75809"/>
                </a:lnTo>
                <a:lnTo>
                  <a:pt x="10155" y="75700"/>
                </a:lnTo>
                <a:lnTo>
                  <a:pt x="10209" y="75592"/>
                </a:lnTo>
                <a:lnTo>
                  <a:pt x="10209" y="75483"/>
                </a:lnTo>
                <a:lnTo>
                  <a:pt x="10155" y="75429"/>
                </a:lnTo>
                <a:lnTo>
                  <a:pt x="9992" y="75375"/>
                </a:lnTo>
                <a:lnTo>
                  <a:pt x="9775" y="75266"/>
                </a:lnTo>
                <a:lnTo>
                  <a:pt x="9612" y="75103"/>
                </a:lnTo>
                <a:lnTo>
                  <a:pt x="9558" y="74832"/>
                </a:lnTo>
                <a:lnTo>
                  <a:pt x="9558" y="74614"/>
                </a:lnTo>
                <a:lnTo>
                  <a:pt x="9612" y="73257"/>
                </a:lnTo>
                <a:lnTo>
                  <a:pt x="9558" y="71899"/>
                </a:lnTo>
                <a:lnTo>
                  <a:pt x="9612" y="71573"/>
                </a:lnTo>
                <a:lnTo>
                  <a:pt x="9666" y="71302"/>
                </a:lnTo>
                <a:lnTo>
                  <a:pt x="9775" y="71030"/>
                </a:lnTo>
                <a:lnTo>
                  <a:pt x="9775" y="70704"/>
                </a:lnTo>
                <a:lnTo>
                  <a:pt x="9721" y="70107"/>
                </a:lnTo>
                <a:lnTo>
                  <a:pt x="9721" y="69510"/>
                </a:lnTo>
                <a:lnTo>
                  <a:pt x="9775" y="68261"/>
                </a:lnTo>
                <a:lnTo>
                  <a:pt x="9884" y="67283"/>
                </a:lnTo>
                <a:lnTo>
                  <a:pt x="9992" y="66794"/>
                </a:lnTo>
                <a:lnTo>
                  <a:pt x="10101" y="66306"/>
                </a:lnTo>
                <a:lnTo>
                  <a:pt x="10155" y="65926"/>
                </a:lnTo>
                <a:lnTo>
                  <a:pt x="10209" y="65491"/>
                </a:lnTo>
                <a:lnTo>
                  <a:pt x="10318" y="64677"/>
                </a:lnTo>
                <a:lnTo>
                  <a:pt x="10427" y="64188"/>
                </a:lnTo>
                <a:lnTo>
                  <a:pt x="10590" y="63645"/>
                </a:lnTo>
                <a:lnTo>
                  <a:pt x="10698" y="63156"/>
                </a:lnTo>
                <a:lnTo>
                  <a:pt x="10807" y="62613"/>
                </a:lnTo>
                <a:lnTo>
                  <a:pt x="10861" y="62287"/>
                </a:lnTo>
                <a:lnTo>
                  <a:pt x="10970" y="62016"/>
                </a:lnTo>
                <a:lnTo>
                  <a:pt x="11133" y="61744"/>
                </a:lnTo>
                <a:lnTo>
                  <a:pt x="11350" y="61473"/>
                </a:lnTo>
                <a:lnTo>
                  <a:pt x="11784" y="61038"/>
                </a:lnTo>
                <a:lnTo>
                  <a:pt x="11947" y="60767"/>
                </a:lnTo>
                <a:lnTo>
                  <a:pt x="12110" y="60441"/>
                </a:lnTo>
                <a:lnTo>
                  <a:pt x="12382" y="59409"/>
                </a:lnTo>
                <a:lnTo>
                  <a:pt x="12545" y="58866"/>
                </a:lnTo>
                <a:lnTo>
                  <a:pt x="12653" y="58377"/>
                </a:lnTo>
                <a:lnTo>
                  <a:pt x="12762" y="57563"/>
                </a:lnTo>
                <a:lnTo>
                  <a:pt x="12979" y="56857"/>
                </a:lnTo>
                <a:lnTo>
                  <a:pt x="13305" y="56151"/>
                </a:lnTo>
                <a:lnTo>
                  <a:pt x="13522" y="55771"/>
                </a:lnTo>
                <a:lnTo>
                  <a:pt x="13794" y="55445"/>
                </a:lnTo>
                <a:lnTo>
                  <a:pt x="14717" y="54359"/>
                </a:lnTo>
                <a:lnTo>
                  <a:pt x="15694" y="53381"/>
                </a:lnTo>
                <a:lnTo>
                  <a:pt x="16726" y="52349"/>
                </a:lnTo>
                <a:lnTo>
                  <a:pt x="17703" y="51318"/>
                </a:lnTo>
                <a:lnTo>
                  <a:pt x="17975" y="51046"/>
                </a:lnTo>
                <a:lnTo>
                  <a:pt x="18192" y="50829"/>
                </a:lnTo>
                <a:lnTo>
                  <a:pt x="18464" y="50666"/>
                </a:lnTo>
                <a:lnTo>
                  <a:pt x="18735" y="50557"/>
                </a:lnTo>
                <a:lnTo>
                  <a:pt x="19007" y="50449"/>
                </a:lnTo>
                <a:lnTo>
                  <a:pt x="19333" y="50395"/>
                </a:lnTo>
                <a:lnTo>
                  <a:pt x="19930" y="50395"/>
                </a:lnTo>
                <a:lnTo>
                  <a:pt x="20364" y="50449"/>
                </a:lnTo>
                <a:lnTo>
                  <a:pt x="20799" y="50395"/>
                </a:lnTo>
                <a:lnTo>
                  <a:pt x="21559" y="50340"/>
                </a:lnTo>
                <a:lnTo>
                  <a:pt x="22374" y="50232"/>
                </a:lnTo>
                <a:lnTo>
                  <a:pt x="22808" y="50177"/>
                </a:lnTo>
                <a:close/>
                <a:moveTo>
                  <a:pt x="38122" y="0"/>
                </a:moveTo>
                <a:lnTo>
                  <a:pt x="37090" y="109"/>
                </a:lnTo>
                <a:lnTo>
                  <a:pt x="35352" y="326"/>
                </a:lnTo>
                <a:lnTo>
                  <a:pt x="34484" y="326"/>
                </a:lnTo>
                <a:lnTo>
                  <a:pt x="33615" y="380"/>
                </a:lnTo>
                <a:lnTo>
                  <a:pt x="32909" y="326"/>
                </a:lnTo>
                <a:lnTo>
                  <a:pt x="32203" y="380"/>
                </a:lnTo>
                <a:lnTo>
                  <a:pt x="31497" y="434"/>
                </a:lnTo>
                <a:lnTo>
                  <a:pt x="30845" y="543"/>
                </a:lnTo>
                <a:lnTo>
                  <a:pt x="29488" y="869"/>
                </a:lnTo>
                <a:lnTo>
                  <a:pt x="28130" y="1249"/>
                </a:lnTo>
                <a:lnTo>
                  <a:pt x="27858" y="1358"/>
                </a:lnTo>
                <a:lnTo>
                  <a:pt x="27750" y="1521"/>
                </a:lnTo>
                <a:lnTo>
                  <a:pt x="27696" y="1738"/>
                </a:lnTo>
                <a:lnTo>
                  <a:pt x="27804" y="2009"/>
                </a:lnTo>
                <a:lnTo>
                  <a:pt x="27261" y="1792"/>
                </a:lnTo>
                <a:lnTo>
                  <a:pt x="26664" y="1629"/>
                </a:lnTo>
                <a:lnTo>
                  <a:pt x="26121" y="1521"/>
                </a:lnTo>
                <a:lnTo>
                  <a:pt x="25578" y="1521"/>
                </a:lnTo>
                <a:lnTo>
                  <a:pt x="24926" y="1629"/>
                </a:lnTo>
                <a:lnTo>
                  <a:pt x="24220" y="1738"/>
                </a:lnTo>
                <a:lnTo>
                  <a:pt x="23568" y="1955"/>
                </a:lnTo>
                <a:lnTo>
                  <a:pt x="22971" y="2226"/>
                </a:lnTo>
                <a:lnTo>
                  <a:pt x="22102" y="2715"/>
                </a:lnTo>
                <a:lnTo>
                  <a:pt x="21179" y="3095"/>
                </a:lnTo>
                <a:lnTo>
                  <a:pt x="20256" y="3367"/>
                </a:lnTo>
                <a:lnTo>
                  <a:pt x="19333" y="3530"/>
                </a:lnTo>
                <a:lnTo>
                  <a:pt x="19061" y="3638"/>
                </a:lnTo>
                <a:lnTo>
                  <a:pt x="18844" y="3801"/>
                </a:lnTo>
                <a:lnTo>
                  <a:pt x="18627" y="3910"/>
                </a:lnTo>
                <a:lnTo>
                  <a:pt x="18518" y="3964"/>
                </a:lnTo>
                <a:lnTo>
                  <a:pt x="17921" y="3964"/>
                </a:lnTo>
                <a:lnTo>
                  <a:pt x="17378" y="4019"/>
                </a:lnTo>
                <a:lnTo>
                  <a:pt x="16454" y="4181"/>
                </a:lnTo>
                <a:lnTo>
                  <a:pt x="16020" y="4290"/>
                </a:lnTo>
                <a:lnTo>
                  <a:pt x="15640" y="4399"/>
                </a:lnTo>
                <a:lnTo>
                  <a:pt x="15477" y="4453"/>
                </a:lnTo>
                <a:lnTo>
                  <a:pt x="15368" y="4616"/>
                </a:lnTo>
                <a:lnTo>
                  <a:pt x="15260" y="4833"/>
                </a:lnTo>
                <a:lnTo>
                  <a:pt x="15205" y="5050"/>
                </a:lnTo>
                <a:lnTo>
                  <a:pt x="15205" y="5213"/>
                </a:lnTo>
                <a:lnTo>
                  <a:pt x="15097" y="5322"/>
                </a:lnTo>
                <a:lnTo>
                  <a:pt x="14825" y="5539"/>
                </a:lnTo>
                <a:lnTo>
                  <a:pt x="14282" y="5919"/>
                </a:lnTo>
                <a:lnTo>
                  <a:pt x="13631" y="6191"/>
                </a:lnTo>
                <a:lnTo>
                  <a:pt x="13033" y="6517"/>
                </a:lnTo>
                <a:lnTo>
                  <a:pt x="12436" y="6842"/>
                </a:lnTo>
                <a:lnTo>
                  <a:pt x="10590" y="7874"/>
                </a:lnTo>
                <a:lnTo>
                  <a:pt x="9666" y="8417"/>
                </a:lnTo>
                <a:lnTo>
                  <a:pt x="8743" y="9015"/>
                </a:lnTo>
                <a:lnTo>
                  <a:pt x="8092" y="9612"/>
                </a:lnTo>
                <a:lnTo>
                  <a:pt x="7494" y="10209"/>
                </a:lnTo>
                <a:lnTo>
                  <a:pt x="6951" y="10915"/>
                </a:lnTo>
                <a:lnTo>
                  <a:pt x="6517" y="11675"/>
                </a:lnTo>
                <a:lnTo>
                  <a:pt x="6408" y="11947"/>
                </a:lnTo>
                <a:lnTo>
                  <a:pt x="6300" y="12110"/>
                </a:lnTo>
                <a:lnTo>
                  <a:pt x="6191" y="12219"/>
                </a:lnTo>
                <a:lnTo>
                  <a:pt x="5702" y="12544"/>
                </a:lnTo>
                <a:lnTo>
                  <a:pt x="5376" y="12924"/>
                </a:lnTo>
                <a:lnTo>
                  <a:pt x="5051" y="13359"/>
                </a:lnTo>
                <a:lnTo>
                  <a:pt x="4779" y="13848"/>
                </a:lnTo>
                <a:lnTo>
                  <a:pt x="4236" y="14879"/>
                </a:lnTo>
                <a:lnTo>
                  <a:pt x="3747" y="16020"/>
                </a:lnTo>
                <a:lnTo>
                  <a:pt x="2878" y="18192"/>
                </a:lnTo>
                <a:lnTo>
                  <a:pt x="2172" y="19930"/>
                </a:lnTo>
                <a:lnTo>
                  <a:pt x="1521" y="21613"/>
                </a:lnTo>
                <a:lnTo>
                  <a:pt x="1358" y="22048"/>
                </a:lnTo>
                <a:lnTo>
                  <a:pt x="1249" y="22482"/>
                </a:lnTo>
                <a:lnTo>
                  <a:pt x="1086" y="22916"/>
                </a:lnTo>
                <a:lnTo>
                  <a:pt x="978" y="23079"/>
                </a:lnTo>
                <a:lnTo>
                  <a:pt x="869" y="23297"/>
                </a:lnTo>
                <a:lnTo>
                  <a:pt x="435" y="23840"/>
                </a:lnTo>
                <a:lnTo>
                  <a:pt x="272" y="24111"/>
                </a:lnTo>
                <a:lnTo>
                  <a:pt x="163" y="24437"/>
                </a:lnTo>
                <a:lnTo>
                  <a:pt x="55" y="24926"/>
                </a:lnTo>
                <a:lnTo>
                  <a:pt x="0" y="25414"/>
                </a:lnTo>
                <a:lnTo>
                  <a:pt x="55" y="25686"/>
                </a:lnTo>
                <a:lnTo>
                  <a:pt x="109" y="25958"/>
                </a:lnTo>
                <a:lnTo>
                  <a:pt x="217" y="26175"/>
                </a:lnTo>
                <a:lnTo>
                  <a:pt x="326" y="26446"/>
                </a:lnTo>
                <a:lnTo>
                  <a:pt x="435" y="25795"/>
                </a:lnTo>
                <a:lnTo>
                  <a:pt x="598" y="25197"/>
                </a:lnTo>
                <a:lnTo>
                  <a:pt x="652" y="24926"/>
                </a:lnTo>
                <a:lnTo>
                  <a:pt x="761" y="24763"/>
                </a:lnTo>
                <a:lnTo>
                  <a:pt x="869" y="24654"/>
                </a:lnTo>
                <a:lnTo>
                  <a:pt x="1086" y="24654"/>
                </a:lnTo>
                <a:lnTo>
                  <a:pt x="1141" y="24709"/>
                </a:lnTo>
                <a:lnTo>
                  <a:pt x="1195" y="24871"/>
                </a:lnTo>
                <a:lnTo>
                  <a:pt x="1195" y="25034"/>
                </a:lnTo>
                <a:lnTo>
                  <a:pt x="1141" y="25306"/>
                </a:lnTo>
                <a:lnTo>
                  <a:pt x="1086" y="25360"/>
                </a:lnTo>
                <a:lnTo>
                  <a:pt x="869" y="26012"/>
                </a:lnTo>
                <a:lnTo>
                  <a:pt x="815" y="26338"/>
                </a:lnTo>
                <a:lnTo>
                  <a:pt x="815" y="26663"/>
                </a:lnTo>
                <a:lnTo>
                  <a:pt x="815" y="26989"/>
                </a:lnTo>
                <a:lnTo>
                  <a:pt x="923" y="27315"/>
                </a:lnTo>
                <a:lnTo>
                  <a:pt x="1086" y="27641"/>
                </a:lnTo>
                <a:lnTo>
                  <a:pt x="1304" y="27967"/>
                </a:lnTo>
                <a:lnTo>
                  <a:pt x="1466" y="28238"/>
                </a:lnTo>
                <a:lnTo>
                  <a:pt x="1575" y="28618"/>
                </a:lnTo>
                <a:lnTo>
                  <a:pt x="1575" y="29379"/>
                </a:lnTo>
                <a:lnTo>
                  <a:pt x="1521" y="30085"/>
                </a:lnTo>
                <a:lnTo>
                  <a:pt x="1358" y="30791"/>
                </a:lnTo>
                <a:lnTo>
                  <a:pt x="1086" y="31497"/>
                </a:lnTo>
                <a:lnTo>
                  <a:pt x="978" y="31822"/>
                </a:lnTo>
                <a:lnTo>
                  <a:pt x="978" y="32148"/>
                </a:lnTo>
                <a:lnTo>
                  <a:pt x="1141" y="32474"/>
                </a:lnTo>
                <a:lnTo>
                  <a:pt x="1358" y="32746"/>
                </a:lnTo>
                <a:lnTo>
                  <a:pt x="1738" y="33071"/>
                </a:lnTo>
                <a:lnTo>
                  <a:pt x="2064" y="33452"/>
                </a:lnTo>
                <a:lnTo>
                  <a:pt x="2335" y="33886"/>
                </a:lnTo>
                <a:lnTo>
                  <a:pt x="2607" y="34375"/>
                </a:lnTo>
                <a:lnTo>
                  <a:pt x="2715" y="34701"/>
                </a:lnTo>
                <a:lnTo>
                  <a:pt x="2824" y="35081"/>
                </a:lnTo>
                <a:lnTo>
                  <a:pt x="2878" y="35461"/>
                </a:lnTo>
                <a:lnTo>
                  <a:pt x="2824" y="35624"/>
                </a:lnTo>
                <a:lnTo>
                  <a:pt x="2770" y="35841"/>
                </a:lnTo>
                <a:lnTo>
                  <a:pt x="2715" y="36058"/>
                </a:lnTo>
                <a:lnTo>
                  <a:pt x="2715" y="36221"/>
                </a:lnTo>
                <a:lnTo>
                  <a:pt x="2770" y="36330"/>
                </a:lnTo>
                <a:lnTo>
                  <a:pt x="2878" y="36384"/>
                </a:lnTo>
                <a:lnTo>
                  <a:pt x="3150" y="36493"/>
                </a:lnTo>
                <a:lnTo>
                  <a:pt x="3530" y="36547"/>
                </a:lnTo>
                <a:lnTo>
                  <a:pt x="3856" y="36655"/>
                </a:lnTo>
                <a:lnTo>
                  <a:pt x="4019" y="36764"/>
                </a:lnTo>
                <a:lnTo>
                  <a:pt x="4182" y="36873"/>
                </a:lnTo>
                <a:lnTo>
                  <a:pt x="4290" y="37036"/>
                </a:lnTo>
                <a:lnTo>
                  <a:pt x="4345" y="37253"/>
                </a:lnTo>
                <a:lnTo>
                  <a:pt x="4562" y="38013"/>
                </a:lnTo>
                <a:lnTo>
                  <a:pt x="4833" y="38719"/>
                </a:lnTo>
                <a:lnTo>
                  <a:pt x="4942" y="39099"/>
                </a:lnTo>
                <a:lnTo>
                  <a:pt x="4996" y="39208"/>
                </a:lnTo>
                <a:lnTo>
                  <a:pt x="5105" y="39262"/>
                </a:lnTo>
                <a:lnTo>
                  <a:pt x="5322" y="39316"/>
                </a:lnTo>
                <a:lnTo>
                  <a:pt x="5431" y="39371"/>
                </a:lnTo>
                <a:lnTo>
                  <a:pt x="5539" y="39479"/>
                </a:lnTo>
                <a:lnTo>
                  <a:pt x="5594" y="39588"/>
                </a:lnTo>
                <a:lnTo>
                  <a:pt x="5594" y="39859"/>
                </a:lnTo>
                <a:lnTo>
                  <a:pt x="5539" y="40077"/>
                </a:lnTo>
                <a:lnTo>
                  <a:pt x="5539" y="40457"/>
                </a:lnTo>
                <a:lnTo>
                  <a:pt x="5594" y="40620"/>
                </a:lnTo>
                <a:lnTo>
                  <a:pt x="5648" y="40728"/>
                </a:lnTo>
                <a:lnTo>
                  <a:pt x="5757" y="40837"/>
                </a:lnTo>
                <a:lnTo>
                  <a:pt x="5919" y="40837"/>
                </a:lnTo>
                <a:lnTo>
                  <a:pt x="6082" y="40891"/>
                </a:lnTo>
                <a:lnTo>
                  <a:pt x="6300" y="40837"/>
                </a:lnTo>
                <a:lnTo>
                  <a:pt x="6462" y="40837"/>
                </a:lnTo>
                <a:lnTo>
                  <a:pt x="6571" y="40946"/>
                </a:lnTo>
                <a:lnTo>
                  <a:pt x="6571" y="41054"/>
                </a:lnTo>
                <a:lnTo>
                  <a:pt x="6517" y="41217"/>
                </a:lnTo>
                <a:lnTo>
                  <a:pt x="6408" y="41434"/>
                </a:lnTo>
                <a:lnTo>
                  <a:pt x="6408" y="41543"/>
                </a:lnTo>
                <a:lnTo>
                  <a:pt x="6517" y="41597"/>
                </a:lnTo>
                <a:lnTo>
                  <a:pt x="7006" y="41814"/>
                </a:lnTo>
                <a:lnTo>
                  <a:pt x="7331" y="42140"/>
                </a:lnTo>
                <a:lnTo>
                  <a:pt x="7657" y="42466"/>
                </a:lnTo>
                <a:lnTo>
                  <a:pt x="7874" y="42901"/>
                </a:lnTo>
                <a:lnTo>
                  <a:pt x="8146" y="43335"/>
                </a:lnTo>
                <a:lnTo>
                  <a:pt x="8472" y="43715"/>
                </a:lnTo>
                <a:lnTo>
                  <a:pt x="8635" y="43878"/>
                </a:lnTo>
                <a:lnTo>
                  <a:pt x="8743" y="44041"/>
                </a:lnTo>
                <a:lnTo>
                  <a:pt x="8798" y="44258"/>
                </a:lnTo>
                <a:lnTo>
                  <a:pt x="8798" y="44475"/>
                </a:lnTo>
                <a:lnTo>
                  <a:pt x="8798" y="44801"/>
                </a:lnTo>
                <a:lnTo>
                  <a:pt x="8798" y="45073"/>
                </a:lnTo>
                <a:lnTo>
                  <a:pt x="8852" y="45290"/>
                </a:lnTo>
                <a:lnTo>
                  <a:pt x="9015" y="45453"/>
                </a:lnTo>
                <a:lnTo>
                  <a:pt x="9178" y="45616"/>
                </a:lnTo>
                <a:lnTo>
                  <a:pt x="9341" y="45779"/>
                </a:lnTo>
                <a:lnTo>
                  <a:pt x="9829" y="46050"/>
                </a:lnTo>
                <a:lnTo>
                  <a:pt x="14065" y="48277"/>
                </a:lnTo>
                <a:lnTo>
                  <a:pt x="14662" y="48602"/>
                </a:lnTo>
                <a:lnTo>
                  <a:pt x="15260" y="48983"/>
                </a:lnTo>
                <a:lnTo>
                  <a:pt x="14880" y="49200"/>
                </a:lnTo>
                <a:lnTo>
                  <a:pt x="13631" y="50069"/>
                </a:lnTo>
                <a:lnTo>
                  <a:pt x="12382" y="50883"/>
                </a:lnTo>
                <a:lnTo>
                  <a:pt x="12110" y="51046"/>
                </a:lnTo>
                <a:lnTo>
                  <a:pt x="11893" y="51100"/>
                </a:lnTo>
                <a:lnTo>
                  <a:pt x="11350" y="51100"/>
                </a:lnTo>
                <a:lnTo>
                  <a:pt x="10861" y="50992"/>
                </a:lnTo>
                <a:lnTo>
                  <a:pt x="10318" y="50829"/>
                </a:lnTo>
                <a:lnTo>
                  <a:pt x="9829" y="50775"/>
                </a:lnTo>
                <a:lnTo>
                  <a:pt x="9666" y="50775"/>
                </a:lnTo>
                <a:lnTo>
                  <a:pt x="9504" y="50829"/>
                </a:lnTo>
                <a:lnTo>
                  <a:pt x="9341" y="50883"/>
                </a:lnTo>
                <a:lnTo>
                  <a:pt x="9232" y="51046"/>
                </a:lnTo>
                <a:lnTo>
                  <a:pt x="8960" y="51426"/>
                </a:lnTo>
                <a:lnTo>
                  <a:pt x="8689" y="51969"/>
                </a:lnTo>
                <a:lnTo>
                  <a:pt x="8309" y="52512"/>
                </a:lnTo>
                <a:lnTo>
                  <a:pt x="8037" y="53110"/>
                </a:lnTo>
                <a:lnTo>
                  <a:pt x="7494" y="54304"/>
                </a:lnTo>
                <a:lnTo>
                  <a:pt x="7277" y="54685"/>
                </a:lnTo>
                <a:lnTo>
                  <a:pt x="7060" y="55065"/>
                </a:lnTo>
                <a:lnTo>
                  <a:pt x="6734" y="55336"/>
                </a:lnTo>
                <a:lnTo>
                  <a:pt x="6571" y="55445"/>
                </a:lnTo>
                <a:lnTo>
                  <a:pt x="6354" y="55499"/>
                </a:lnTo>
                <a:lnTo>
                  <a:pt x="6028" y="55662"/>
                </a:lnTo>
                <a:lnTo>
                  <a:pt x="5974" y="55716"/>
                </a:lnTo>
                <a:lnTo>
                  <a:pt x="5974" y="55771"/>
                </a:lnTo>
                <a:lnTo>
                  <a:pt x="6028" y="55934"/>
                </a:lnTo>
                <a:lnTo>
                  <a:pt x="6245" y="56151"/>
                </a:lnTo>
                <a:lnTo>
                  <a:pt x="6462" y="56422"/>
                </a:lnTo>
                <a:lnTo>
                  <a:pt x="6517" y="56585"/>
                </a:lnTo>
                <a:lnTo>
                  <a:pt x="6571" y="56748"/>
                </a:lnTo>
                <a:lnTo>
                  <a:pt x="6517" y="56857"/>
                </a:lnTo>
                <a:lnTo>
                  <a:pt x="6462" y="57020"/>
                </a:lnTo>
                <a:lnTo>
                  <a:pt x="6191" y="57345"/>
                </a:lnTo>
                <a:lnTo>
                  <a:pt x="5865" y="57617"/>
                </a:lnTo>
                <a:lnTo>
                  <a:pt x="5594" y="57943"/>
                </a:lnTo>
                <a:lnTo>
                  <a:pt x="5213" y="58486"/>
                </a:lnTo>
                <a:lnTo>
                  <a:pt x="5105" y="58757"/>
                </a:lnTo>
                <a:lnTo>
                  <a:pt x="4996" y="59083"/>
                </a:lnTo>
                <a:lnTo>
                  <a:pt x="4996" y="59355"/>
                </a:lnTo>
                <a:lnTo>
                  <a:pt x="4996" y="59681"/>
                </a:lnTo>
                <a:lnTo>
                  <a:pt x="5051" y="60006"/>
                </a:lnTo>
                <a:lnTo>
                  <a:pt x="5213" y="60332"/>
                </a:lnTo>
                <a:lnTo>
                  <a:pt x="5268" y="60495"/>
                </a:lnTo>
                <a:lnTo>
                  <a:pt x="5268" y="60658"/>
                </a:lnTo>
                <a:lnTo>
                  <a:pt x="5213" y="60821"/>
                </a:lnTo>
                <a:lnTo>
                  <a:pt x="5051" y="60875"/>
                </a:lnTo>
                <a:lnTo>
                  <a:pt x="4942" y="60984"/>
                </a:lnTo>
                <a:lnTo>
                  <a:pt x="4833" y="61093"/>
                </a:lnTo>
                <a:lnTo>
                  <a:pt x="4779" y="61310"/>
                </a:lnTo>
                <a:lnTo>
                  <a:pt x="4779" y="61581"/>
                </a:lnTo>
                <a:lnTo>
                  <a:pt x="4888" y="61798"/>
                </a:lnTo>
                <a:lnTo>
                  <a:pt x="5159" y="62179"/>
                </a:lnTo>
                <a:lnTo>
                  <a:pt x="5268" y="62342"/>
                </a:lnTo>
                <a:lnTo>
                  <a:pt x="5322" y="62396"/>
                </a:lnTo>
                <a:lnTo>
                  <a:pt x="5431" y="62396"/>
                </a:lnTo>
                <a:lnTo>
                  <a:pt x="5485" y="62342"/>
                </a:lnTo>
                <a:lnTo>
                  <a:pt x="5539" y="62287"/>
                </a:lnTo>
                <a:lnTo>
                  <a:pt x="5594" y="62124"/>
                </a:lnTo>
                <a:lnTo>
                  <a:pt x="5974" y="60767"/>
                </a:lnTo>
                <a:lnTo>
                  <a:pt x="6137" y="60115"/>
                </a:lnTo>
                <a:lnTo>
                  <a:pt x="6408" y="59463"/>
                </a:lnTo>
                <a:lnTo>
                  <a:pt x="7331" y="57291"/>
                </a:lnTo>
                <a:lnTo>
                  <a:pt x="7874" y="56205"/>
                </a:lnTo>
                <a:lnTo>
                  <a:pt x="8472" y="55173"/>
                </a:lnTo>
                <a:lnTo>
                  <a:pt x="8798" y="54576"/>
                </a:lnTo>
                <a:lnTo>
                  <a:pt x="9015" y="54304"/>
                </a:lnTo>
                <a:lnTo>
                  <a:pt x="9178" y="54196"/>
                </a:lnTo>
                <a:lnTo>
                  <a:pt x="9341" y="54142"/>
                </a:lnTo>
                <a:lnTo>
                  <a:pt x="9341" y="54304"/>
                </a:lnTo>
                <a:lnTo>
                  <a:pt x="9232" y="54522"/>
                </a:lnTo>
                <a:lnTo>
                  <a:pt x="9069" y="54793"/>
                </a:lnTo>
                <a:lnTo>
                  <a:pt x="8852" y="55336"/>
                </a:lnTo>
                <a:lnTo>
                  <a:pt x="8526" y="55825"/>
                </a:lnTo>
                <a:lnTo>
                  <a:pt x="8255" y="56368"/>
                </a:lnTo>
                <a:lnTo>
                  <a:pt x="8146" y="56640"/>
                </a:lnTo>
                <a:lnTo>
                  <a:pt x="8092" y="56911"/>
                </a:lnTo>
                <a:lnTo>
                  <a:pt x="7657" y="59029"/>
                </a:lnTo>
                <a:lnTo>
                  <a:pt x="7277" y="61147"/>
                </a:lnTo>
                <a:lnTo>
                  <a:pt x="7168" y="61581"/>
                </a:lnTo>
                <a:lnTo>
                  <a:pt x="7060" y="62016"/>
                </a:lnTo>
                <a:lnTo>
                  <a:pt x="6897" y="62450"/>
                </a:lnTo>
                <a:lnTo>
                  <a:pt x="6625" y="62830"/>
                </a:lnTo>
                <a:lnTo>
                  <a:pt x="6462" y="63102"/>
                </a:lnTo>
                <a:lnTo>
                  <a:pt x="6300" y="63428"/>
                </a:lnTo>
                <a:lnTo>
                  <a:pt x="6191" y="63699"/>
                </a:lnTo>
                <a:lnTo>
                  <a:pt x="6137" y="64079"/>
                </a:lnTo>
                <a:lnTo>
                  <a:pt x="6191" y="64351"/>
                </a:lnTo>
                <a:lnTo>
                  <a:pt x="6300" y="64568"/>
                </a:lnTo>
                <a:lnTo>
                  <a:pt x="6625" y="64948"/>
                </a:lnTo>
                <a:lnTo>
                  <a:pt x="6734" y="65057"/>
                </a:lnTo>
                <a:lnTo>
                  <a:pt x="6734" y="65220"/>
                </a:lnTo>
                <a:lnTo>
                  <a:pt x="6680" y="65383"/>
                </a:lnTo>
                <a:lnTo>
                  <a:pt x="6571" y="65491"/>
                </a:lnTo>
                <a:lnTo>
                  <a:pt x="6191" y="65926"/>
                </a:lnTo>
                <a:lnTo>
                  <a:pt x="6028" y="66089"/>
                </a:lnTo>
                <a:lnTo>
                  <a:pt x="5974" y="66197"/>
                </a:lnTo>
                <a:lnTo>
                  <a:pt x="5974" y="66360"/>
                </a:lnTo>
                <a:lnTo>
                  <a:pt x="6082" y="66469"/>
                </a:lnTo>
                <a:lnTo>
                  <a:pt x="6191" y="66577"/>
                </a:lnTo>
                <a:lnTo>
                  <a:pt x="6300" y="66632"/>
                </a:lnTo>
                <a:lnTo>
                  <a:pt x="6788" y="66632"/>
                </a:lnTo>
                <a:lnTo>
                  <a:pt x="6788" y="66740"/>
                </a:lnTo>
                <a:lnTo>
                  <a:pt x="6788" y="66849"/>
                </a:lnTo>
                <a:lnTo>
                  <a:pt x="6680" y="66903"/>
                </a:lnTo>
                <a:lnTo>
                  <a:pt x="6517" y="67012"/>
                </a:lnTo>
                <a:lnTo>
                  <a:pt x="6191" y="67283"/>
                </a:lnTo>
                <a:lnTo>
                  <a:pt x="5919" y="67555"/>
                </a:lnTo>
                <a:lnTo>
                  <a:pt x="5811" y="67881"/>
                </a:lnTo>
                <a:lnTo>
                  <a:pt x="5757" y="68261"/>
                </a:lnTo>
                <a:lnTo>
                  <a:pt x="5757" y="70867"/>
                </a:lnTo>
                <a:lnTo>
                  <a:pt x="5757" y="73420"/>
                </a:lnTo>
                <a:lnTo>
                  <a:pt x="5757" y="73745"/>
                </a:lnTo>
                <a:lnTo>
                  <a:pt x="5811" y="74017"/>
                </a:lnTo>
                <a:lnTo>
                  <a:pt x="5919" y="74288"/>
                </a:lnTo>
                <a:lnTo>
                  <a:pt x="6082" y="74506"/>
                </a:lnTo>
                <a:lnTo>
                  <a:pt x="6191" y="74669"/>
                </a:lnTo>
                <a:lnTo>
                  <a:pt x="6245" y="74832"/>
                </a:lnTo>
                <a:lnTo>
                  <a:pt x="6137" y="74940"/>
                </a:lnTo>
                <a:lnTo>
                  <a:pt x="6028" y="75049"/>
                </a:lnTo>
                <a:lnTo>
                  <a:pt x="5919" y="75212"/>
                </a:lnTo>
                <a:lnTo>
                  <a:pt x="5865" y="75320"/>
                </a:lnTo>
                <a:lnTo>
                  <a:pt x="5865" y="75483"/>
                </a:lnTo>
                <a:lnTo>
                  <a:pt x="5865" y="75700"/>
                </a:lnTo>
                <a:lnTo>
                  <a:pt x="6408" y="77167"/>
                </a:lnTo>
                <a:lnTo>
                  <a:pt x="6625" y="77873"/>
                </a:lnTo>
                <a:lnTo>
                  <a:pt x="6843" y="78579"/>
                </a:lnTo>
                <a:lnTo>
                  <a:pt x="6951" y="79067"/>
                </a:lnTo>
                <a:lnTo>
                  <a:pt x="7060" y="79610"/>
                </a:lnTo>
                <a:lnTo>
                  <a:pt x="7114" y="79828"/>
                </a:lnTo>
                <a:lnTo>
                  <a:pt x="7114" y="80099"/>
                </a:lnTo>
                <a:lnTo>
                  <a:pt x="7060" y="80371"/>
                </a:lnTo>
                <a:lnTo>
                  <a:pt x="6951" y="80642"/>
                </a:lnTo>
                <a:lnTo>
                  <a:pt x="6843" y="80859"/>
                </a:lnTo>
                <a:lnTo>
                  <a:pt x="6897" y="81077"/>
                </a:lnTo>
                <a:lnTo>
                  <a:pt x="7060" y="81239"/>
                </a:lnTo>
                <a:lnTo>
                  <a:pt x="7223" y="81294"/>
                </a:lnTo>
                <a:lnTo>
                  <a:pt x="7331" y="81348"/>
                </a:lnTo>
                <a:lnTo>
                  <a:pt x="7549" y="81402"/>
                </a:lnTo>
                <a:lnTo>
                  <a:pt x="7657" y="81511"/>
                </a:lnTo>
                <a:lnTo>
                  <a:pt x="7711" y="81620"/>
                </a:lnTo>
                <a:lnTo>
                  <a:pt x="7711" y="81782"/>
                </a:lnTo>
                <a:lnTo>
                  <a:pt x="7386" y="81728"/>
                </a:lnTo>
                <a:lnTo>
                  <a:pt x="7060" y="81782"/>
                </a:lnTo>
                <a:lnTo>
                  <a:pt x="6951" y="81837"/>
                </a:lnTo>
                <a:lnTo>
                  <a:pt x="6843" y="81945"/>
                </a:lnTo>
                <a:lnTo>
                  <a:pt x="6788" y="82054"/>
                </a:lnTo>
                <a:lnTo>
                  <a:pt x="6843" y="82163"/>
                </a:lnTo>
                <a:lnTo>
                  <a:pt x="7060" y="82380"/>
                </a:lnTo>
                <a:lnTo>
                  <a:pt x="7386" y="82651"/>
                </a:lnTo>
                <a:lnTo>
                  <a:pt x="7549" y="82814"/>
                </a:lnTo>
                <a:lnTo>
                  <a:pt x="7711" y="82923"/>
                </a:lnTo>
                <a:lnTo>
                  <a:pt x="7874" y="82977"/>
                </a:lnTo>
                <a:lnTo>
                  <a:pt x="7983" y="83140"/>
                </a:lnTo>
                <a:lnTo>
                  <a:pt x="8037" y="83303"/>
                </a:lnTo>
                <a:lnTo>
                  <a:pt x="7929" y="83520"/>
                </a:lnTo>
                <a:lnTo>
                  <a:pt x="7874" y="83683"/>
                </a:lnTo>
                <a:lnTo>
                  <a:pt x="7820" y="83900"/>
                </a:lnTo>
                <a:lnTo>
                  <a:pt x="7820" y="84118"/>
                </a:lnTo>
                <a:lnTo>
                  <a:pt x="7874" y="84280"/>
                </a:lnTo>
                <a:lnTo>
                  <a:pt x="8092" y="84932"/>
                </a:lnTo>
                <a:lnTo>
                  <a:pt x="8363" y="85584"/>
                </a:lnTo>
                <a:lnTo>
                  <a:pt x="8526" y="85855"/>
                </a:lnTo>
                <a:lnTo>
                  <a:pt x="8689" y="86127"/>
                </a:lnTo>
                <a:lnTo>
                  <a:pt x="8906" y="86398"/>
                </a:lnTo>
                <a:lnTo>
                  <a:pt x="9232" y="86616"/>
                </a:lnTo>
                <a:lnTo>
                  <a:pt x="9286" y="86779"/>
                </a:lnTo>
                <a:lnTo>
                  <a:pt x="9395" y="86887"/>
                </a:lnTo>
                <a:lnTo>
                  <a:pt x="9884" y="87756"/>
                </a:lnTo>
                <a:lnTo>
                  <a:pt x="10372" y="88516"/>
                </a:lnTo>
                <a:lnTo>
                  <a:pt x="10698" y="88896"/>
                </a:lnTo>
                <a:lnTo>
                  <a:pt x="10970" y="89277"/>
                </a:lnTo>
                <a:lnTo>
                  <a:pt x="11350" y="89602"/>
                </a:lnTo>
                <a:lnTo>
                  <a:pt x="11730" y="89928"/>
                </a:lnTo>
                <a:lnTo>
                  <a:pt x="12164" y="90308"/>
                </a:lnTo>
                <a:lnTo>
                  <a:pt x="12545" y="90688"/>
                </a:lnTo>
                <a:lnTo>
                  <a:pt x="12979" y="91123"/>
                </a:lnTo>
                <a:lnTo>
                  <a:pt x="13468" y="91449"/>
                </a:lnTo>
                <a:lnTo>
                  <a:pt x="13739" y="91666"/>
                </a:lnTo>
                <a:lnTo>
                  <a:pt x="13956" y="91937"/>
                </a:lnTo>
                <a:lnTo>
                  <a:pt x="14011" y="92046"/>
                </a:lnTo>
                <a:lnTo>
                  <a:pt x="14011" y="92209"/>
                </a:lnTo>
                <a:lnTo>
                  <a:pt x="14011" y="92426"/>
                </a:lnTo>
                <a:lnTo>
                  <a:pt x="13902" y="92643"/>
                </a:lnTo>
                <a:lnTo>
                  <a:pt x="13848" y="92752"/>
                </a:lnTo>
                <a:lnTo>
                  <a:pt x="13848" y="92806"/>
                </a:lnTo>
                <a:lnTo>
                  <a:pt x="13902" y="92915"/>
                </a:lnTo>
                <a:lnTo>
                  <a:pt x="14011" y="92915"/>
                </a:lnTo>
                <a:lnTo>
                  <a:pt x="14445" y="93078"/>
                </a:lnTo>
                <a:lnTo>
                  <a:pt x="14934" y="93241"/>
                </a:lnTo>
                <a:lnTo>
                  <a:pt x="15368" y="93349"/>
                </a:lnTo>
                <a:lnTo>
                  <a:pt x="15911" y="93458"/>
                </a:lnTo>
                <a:lnTo>
                  <a:pt x="15694" y="93132"/>
                </a:lnTo>
                <a:lnTo>
                  <a:pt x="15477" y="92915"/>
                </a:lnTo>
                <a:lnTo>
                  <a:pt x="14880" y="92480"/>
                </a:lnTo>
                <a:lnTo>
                  <a:pt x="15205" y="92480"/>
                </a:lnTo>
                <a:lnTo>
                  <a:pt x="15368" y="92589"/>
                </a:lnTo>
                <a:lnTo>
                  <a:pt x="15586" y="92752"/>
                </a:lnTo>
                <a:lnTo>
                  <a:pt x="15749" y="92861"/>
                </a:lnTo>
                <a:lnTo>
                  <a:pt x="17758" y="93349"/>
                </a:lnTo>
                <a:lnTo>
                  <a:pt x="18735" y="93621"/>
                </a:lnTo>
                <a:lnTo>
                  <a:pt x="19767" y="93838"/>
                </a:lnTo>
                <a:lnTo>
                  <a:pt x="20310" y="93892"/>
                </a:lnTo>
                <a:lnTo>
                  <a:pt x="20799" y="93947"/>
                </a:lnTo>
                <a:lnTo>
                  <a:pt x="21288" y="93892"/>
                </a:lnTo>
                <a:lnTo>
                  <a:pt x="21559" y="93784"/>
                </a:lnTo>
                <a:lnTo>
                  <a:pt x="21776" y="93675"/>
                </a:lnTo>
                <a:lnTo>
                  <a:pt x="21994" y="93567"/>
                </a:lnTo>
                <a:lnTo>
                  <a:pt x="22265" y="93512"/>
                </a:lnTo>
                <a:lnTo>
                  <a:pt x="22482" y="93512"/>
                </a:lnTo>
                <a:lnTo>
                  <a:pt x="22754" y="93567"/>
                </a:lnTo>
                <a:lnTo>
                  <a:pt x="23134" y="93621"/>
                </a:lnTo>
                <a:lnTo>
                  <a:pt x="23840" y="93621"/>
                </a:lnTo>
                <a:lnTo>
                  <a:pt x="24220" y="93512"/>
                </a:lnTo>
                <a:lnTo>
                  <a:pt x="25089" y="93132"/>
                </a:lnTo>
                <a:lnTo>
                  <a:pt x="26012" y="92806"/>
                </a:lnTo>
                <a:lnTo>
                  <a:pt x="27804" y="92155"/>
                </a:lnTo>
                <a:lnTo>
                  <a:pt x="28130" y="92046"/>
                </a:lnTo>
                <a:lnTo>
                  <a:pt x="28239" y="92046"/>
                </a:lnTo>
                <a:lnTo>
                  <a:pt x="28347" y="92155"/>
                </a:lnTo>
                <a:lnTo>
                  <a:pt x="28456" y="92263"/>
                </a:lnTo>
                <a:lnTo>
                  <a:pt x="28401" y="92372"/>
                </a:lnTo>
                <a:lnTo>
                  <a:pt x="28347" y="92480"/>
                </a:lnTo>
                <a:lnTo>
                  <a:pt x="28293" y="92589"/>
                </a:lnTo>
                <a:lnTo>
                  <a:pt x="28239" y="93024"/>
                </a:lnTo>
                <a:lnTo>
                  <a:pt x="28239" y="96771"/>
                </a:lnTo>
                <a:lnTo>
                  <a:pt x="28293" y="97151"/>
                </a:lnTo>
                <a:lnTo>
                  <a:pt x="28347" y="97259"/>
                </a:lnTo>
                <a:lnTo>
                  <a:pt x="28456" y="97368"/>
                </a:lnTo>
                <a:lnTo>
                  <a:pt x="28564" y="97422"/>
                </a:lnTo>
                <a:lnTo>
                  <a:pt x="28727" y="97422"/>
                </a:lnTo>
                <a:lnTo>
                  <a:pt x="29107" y="97368"/>
                </a:lnTo>
                <a:lnTo>
                  <a:pt x="29488" y="97259"/>
                </a:lnTo>
                <a:lnTo>
                  <a:pt x="29596" y="97314"/>
                </a:lnTo>
                <a:lnTo>
                  <a:pt x="29705" y="97314"/>
                </a:lnTo>
                <a:lnTo>
                  <a:pt x="29813" y="97422"/>
                </a:lnTo>
                <a:lnTo>
                  <a:pt x="29868" y="97531"/>
                </a:lnTo>
                <a:lnTo>
                  <a:pt x="29976" y="97965"/>
                </a:lnTo>
                <a:lnTo>
                  <a:pt x="30194" y="98943"/>
                </a:lnTo>
                <a:lnTo>
                  <a:pt x="30519" y="99974"/>
                </a:lnTo>
                <a:lnTo>
                  <a:pt x="30737" y="100518"/>
                </a:lnTo>
                <a:lnTo>
                  <a:pt x="31117" y="101061"/>
                </a:lnTo>
                <a:lnTo>
                  <a:pt x="31497" y="101495"/>
                </a:lnTo>
                <a:lnTo>
                  <a:pt x="31931" y="101929"/>
                </a:lnTo>
                <a:lnTo>
                  <a:pt x="32148" y="102147"/>
                </a:lnTo>
                <a:lnTo>
                  <a:pt x="32257" y="102310"/>
                </a:lnTo>
                <a:lnTo>
                  <a:pt x="32257" y="102527"/>
                </a:lnTo>
                <a:lnTo>
                  <a:pt x="32148" y="102798"/>
                </a:lnTo>
                <a:lnTo>
                  <a:pt x="32094" y="102907"/>
                </a:lnTo>
                <a:lnTo>
                  <a:pt x="32094" y="103016"/>
                </a:lnTo>
                <a:lnTo>
                  <a:pt x="32203" y="103178"/>
                </a:lnTo>
                <a:lnTo>
                  <a:pt x="32529" y="103450"/>
                </a:lnTo>
                <a:lnTo>
                  <a:pt x="32746" y="103613"/>
                </a:lnTo>
                <a:lnTo>
                  <a:pt x="32909" y="103721"/>
                </a:lnTo>
                <a:lnTo>
                  <a:pt x="33723" y="104102"/>
                </a:lnTo>
                <a:lnTo>
                  <a:pt x="34484" y="104482"/>
                </a:lnTo>
                <a:lnTo>
                  <a:pt x="34864" y="104699"/>
                </a:lnTo>
                <a:lnTo>
                  <a:pt x="35190" y="104970"/>
                </a:lnTo>
                <a:lnTo>
                  <a:pt x="35515" y="105296"/>
                </a:lnTo>
                <a:lnTo>
                  <a:pt x="35841" y="105622"/>
                </a:lnTo>
                <a:lnTo>
                  <a:pt x="35950" y="105731"/>
                </a:lnTo>
                <a:lnTo>
                  <a:pt x="36167" y="105785"/>
                </a:lnTo>
                <a:lnTo>
                  <a:pt x="36656" y="105948"/>
                </a:lnTo>
                <a:lnTo>
                  <a:pt x="37144" y="106057"/>
                </a:lnTo>
                <a:lnTo>
                  <a:pt x="37633" y="106111"/>
                </a:lnTo>
                <a:lnTo>
                  <a:pt x="38122" y="106111"/>
                </a:lnTo>
                <a:lnTo>
                  <a:pt x="40891" y="106219"/>
                </a:lnTo>
                <a:lnTo>
                  <a:pt x="42249" y="106165"/>
                </a:lnTo>
                <a:lnTo>
                  <a:pt x="42955" y="106111"/>
                </a:lnTo>
                <a:lnTo>
                  <a:pt x="43607" y="106002"/>
                </a:lnTo>
                <a:lnTo>
                  <a:pt x="44367" y="105839"/>
                </a:lnTo>
                <a:lnTo>
                  <a:pt x="45073" y="105622"/>
                </a:lnTo>
                <a:lnTo>
                  <a:pt x="45779" y="105351"/>
                </a:lnTo>
                <a:lnTo>
                  <a:pt x="46485" y="105079"/>
                </a:lnTo>
                <a:lnTo>
                  <a:pt x="47517" y="104645"/>
                </a:lnTo>
                <a:lnTo>
                  <a:pt x="48548" y="104210"/>
                </a:lnTo>
                <a:lnTo>
                  <a:pt x="49852" y="103776"/>
                </a:lnTo>
                <a:lnTo>
                  <a:pt x="50178" y="103613"/>
                </a:lnTo>
                <a:lnTo>
                  <a:pt x="50503" y="103450"/>
                </a:lnTo>
                <a:lnTo>
                  <a:pt x="50775" y="103233"/>
                </a:lnTo>
                <a:lnTo>
                  <a:pt x="51046" y="102961"/>
                </a:lnTo>
                <a:lnTo>
                  <a:pt x="51318" y="102635"/>
                </a:lnTo>
                <a:lnTo>
                  <a:pt x="51481" y="102255"/>
                </a:lnTo>
                <a:lnTo>
                  <a:pt x="51861" y="101495"/>
                </a:lnTo>
                <a:lnTo>
                  <a:pt x="51970" y="101278"/>
                </a:lnTo>
                <a:lnTo>
                  <a:pt x="52187" y="101115"/>
                </a:lnTo>
                <a:lnTo>
                  <a:pt x="52350" y="101006"/>
                </a:lnTo>
                <a:lnTo>
                  <a:pt x="53001" y="101006"/>
                </a:lnTo>
                <a:lnTo>
                  <a:pt x="53327" y="100898"/>
                </a:lnTo>
                <a:lnTo>
                  <a:pt x="53544" y="100680"/>
                </a:lnTo>
                <a:lnTo>
                  <a:pt x="53762" y="100409"/>
                </a:lnTo>
                <a:lnTo>
                  <a:pt x="54468" y="99160"/>
                </a:lnTo>
                <a:lnTo>
                  <a:pt x="55174" y="97911"/>
                </a:lnTo>
                <a:lnTo>
                  <a:pt x="56911" y="94435"/>
                </a:lnTo>
                <a:lnTo>
                  <a:pt x="57074" y="94110"/>
                </a:lnTo>
                <a:lnTo>
                  <a:pt x="57129" y="94001"/>
                </a:lnTo>
                <a:lnTo>
                  <a:pt x="57346" y="93947"/>
                </a:lnTo>
                <a:lnTo>
                  <a:pt x="57726" y="93947"/>
                </a:lnTo>
                <a:lnTo>
                  <a:pt x="58106" y="93892"/>
                </a:lnTo>
                <a:lnTo>
                  <a:pt x="58486" y="93784"/>
                </a:lnTo>
                <a:lnTo>
                  <a:pt x="59681" y="93784"/>
                </a:lnTo>
                <a:lnTo>
                  <a:pt x="60061" y="93729"/>
                </a:lnTo>
                <a:lnTo>
                  <a:pt x="60441" y="93567"/>
                </a:lnTo>
                <a:lnTo>
                  <a:pt x="60767" y="93458"/>
                </a:lnTo>
                <a:lnTo>
                  <a:pt x="61093" y="93404"/>
                </a:lnTo>
                <a:lnTo>
                  <a:pt x="61799" y="93404"/>
                </a:lnTo>
                <a:lnTo>
                  <a:pt x="62179" y="93349"/>
                </a:lnTo>
                <a:lnTo>
                  <a:pt x="62613" y="93295"/>
                </a:lnTo>
                <a:lnTo>
                  <a:pt x="63374" y="93078"/>
                </a:lnTo>
                <a:lnTo>
                  <a:pt x="64297" y="92752"/>
                </a:lnTo>
                <a:lnTo>
                  <a:pt x="65220" y="92372"/>
                </a:lnTo>
                <a:lnTo>
                  <a:pt x="66089" y="91937"/>
                </a:lnTo>
                <a:lnTo>
                  <a:pt x="66958" y="91503"/>
                </a:lnTo>
                <a:lnTo>
                  <a:pt x="67555" y="91123"/>
                </a:lnTo>
                <a:lnTo>
                  <a:pt x="68152" y="90743"/>
                </a:lnTo>
                <a:lnTo>
                  <a:pt x="69238" y="89874"/>
                </a:lnTo>
                <a:lnTo>
                  <a:pt x="69510" y="89602"/>
                </a:lnTo>
                <a:lnTo>
                  <a:pt x="69781" y="89277"/>
                </a:lnTo>
                <a:lnTo>
                  <a:pt x="70325" y="88625"/>
                </a:lnTo>
                <a:lnTo>
                  <a:pt x="70650" y="88299"/>
                </a:lnTo>
                <a:lnTo>
                  <a:pt x="70922" y="88028"/>
                </a:lnTo>
                <a:lnTo>
                  <a:pt x="71248" y="87810"/>
                </a:lnTo>
                <a:lnTo>
                  <a:pt x="71682" y="87593"/>
                </a:lnTo>
                <a:lnTo>
                  <a:pt x="71682" y="87539"/>
                </a:lnTo>
                <a:lnTo>
                  <a:pt x="71736" y="87430"/>
                </a:lnTo>
                <a:lnTo>
                  <a:pt x="72551" y="86235"/>
                </a:lnTo>
                <a:lnTo>
                  <a:pt x="73311" y="85041"/>
                </a:lnTo>
                <a:lnTo>
                  <a:pt x="74669" y="82543"/>
                </a:lnTo>
                <a:lnTo>
                  <a:pt x="75592" y="80751"/>
                </a:lnTo>
                <a:lnTo>
                  <a:pt x="76461" y="78959"/>
                </a:lnTo>
                <a:lnTo>
                  <a:pt x="76678" y="78524"/>
                </a:lnTo>
                <a:lnTo>
                  <a:pt x="76732" y="78307"/>
                </a:lnTo>
                <a:lnTo>
                  <a:pt x="76732" y="78090"/>
                </a:lnTo>
                <a:lnTo>
                  <a:pt x="76678" y="77818"/>
                </a:lnTo>
                <a:lnTo>
                  <a:pt x="76624" y="77710"/>
                </a:lnTo>
                <a:lnTo>
                  <a:pt x="76461" y="77655"/>
                </a:lnTo>
                <a:lnTo>
                  <a:pt x="76352" y="77655"/>
                </a:lnTo>
                <a:lnTo>
                  <a:pt x="76244" y="77710"/>
                </a:lnTo>
                <a:lnTo>
                  <a:pt x="76081" y="77927"/>
                </a:lnTo>
                <a:lnTo>
                  <a:pt x="75103" y="79284"/>
                </a:lnTo>
                <a:lnTo>
                  <a:pt x="74669" y="80045"/>
                </a:lnTo>
                <a:lnTo>
                  <a:pt x="74506" y="80425"/>
                </a:lnTo>
                <a:lnTo>
                  <a:pt x="74397" y="80805"/>
                </a:lnTo>
                <a:lnTo>
                  <a:pt x="74343" y="80968"/>
                </a:lnTo>
                <a:lnTo>
                  <a:pt x="74234" y="81077"/>
                </a:lnTo>
                <a:lnTo>
                  <a:pt x="73909" y="81077"/>
                </a:lnTo>
                <a:lnTo>
                  <a:pt x="74017" y="80859"/>
                </a:lnTo>
                <a:lnTo>
                  <a:pt x="74072" y="80642"/>
                </a:lnTo>
                <a:lnTo>
                  <a:pt x="74072" y="80425"/>
                </a:lnTo>
                <a:lnTo>
                  <a:pt x="74072" y="80208"/>
                </a:lnTo>
                <a:lnTo>
                  <a:pt x="73963" y="80045"/>
                </a:lnTo>
                <a:lnTo>
                  <a:pt x="73909" y="79882"/>
                </a:lnTo>
                <a:lnTo>
                  <a:pt x="73637" y="79556"/>
                </a:lnTo>
                <a:lnTo>
                  <a:pt x="73474" y="79393"/>
                </a:lnTo>
                <a:lnTo>
                  <a:pt x="73420" y="79284"/>
                </a:lnTo>
                <a:lnTo>
                  <a:pt x="73420" y="79176"/>
                </a:lnTo>
                <a:lnTo>
                  <a:pt x="73420" y="79122"/>
                </a:lnTo>
                <a:lnTo>
                  <a:pt x="73583" y="78959"/>
                </a:lnTo>
                <a:lnTo>
                  <a:pt x="73800" y="78904"/>
                </a:lnTo>
                <a:lnTo>
                  <a:pt x="74017" y="78850"/>
                </a:lnTo>
                <a:lnTo>
                  <a:pt x="74234" y="78741"/>
                </a:lnTo>
                <a:lnTo>
                  <a:pt x="74397" y="78579"/>
                </a:lnTo>
                <a:lnTo>
                  <a:pt x="74560" y="78416"/>
                </a:lnTo>
                <a:lnTo>
                  <a:pt x="74669" y="78253"/>
                </a:lnTo>
                <a:lnTo>
                  <a:pt x="74777" y="78144"/>
                </a:lnTo>
                <a:lnTo>
                  <a:pt x="74886" y="78090"/>
                </a:lnTo>
                <a:lnTo>
                  <a:pt x="75375" y="78090"/>
                </a:lnTo>
                <a:lnTo>
                  <a:pt x="75483" y="78035"/>
                </a:lnTo>
                <a:lnTo>
                  <a:pt x="75538" y="77927"/>
                </a:lnTo>
                <a:lnTo>
                  <a:pt x="75592" y="77764"/>
                </a:lnTo>
                <a:lnTo>
                  <a:pt x="75538" y="77601"/>
                </a:lnTo>
                <a:lnTo>
                  <a:pt x="75429" y="77492"/>
                </a:lnTo>
                <a:lnTo>
                  <a:pt x="75321" y="77384"/>
                </a:lnTo>
                <a:lnTo>
                  <a:pt x="75158" y="77221"/>
                </a:lnTo>
                <a:lnTo>
                  <a:pt x="74995" y="77004"/>
                </a:lnTo>
                <a:lnTo>
                  <a:pt x="74886" y="76732"/>
                </a:lnTo>
                <a:lnTo>
                  <a:pt x="74832" y="76461"/>
                </a:lnTo>
                <a:lnTo>
                  <a:pt x="74832" y="75266"/>
                </a:lnTo>
                <a:lnTo>
                  <a:pt x="74832" y="74071"/>
                </a:lnTo>
                <a:lnTo>
                  <a:pt x="74832" y="73963"/>
                </a:lnTo>
                <a:lnTo>
                  <a:pt x="74886" y="73854"/>
                </a:lnTo>
                <a:lnTo>
                  <a:pt x="74940" y="73800"/>
                </a:lnTo>
                <a:lnTo>
                  <a:pt x="75049" y="73745"/>
                </a:lnTo>
                <a:lnTo>
                  <a:pt x="75321" y="73637"/>
                </a:lnTo>
                <a:lnTo>
                  <a:pt x="75592" y="73365"/>
                </a:lnTo>
                <a:lnTo>
                  <a:pt x="75918" y="73148"/>
                </a:lnTo>
                <a:lnTo>
                  <a:pt x="76026" y="72931"/>
                </a:lnTo>
                <a:lnTo>
                  <a:pt x="76298" y="72388"/>
                </a:lnTo>
                <a:lnTo>
                  <a:pt x="76570" y="71899"/>
                </a:lnTo>
                <a:lnTo>
                  <a:pt x="76678" y="71410"/>
                </a:lnTo>
                <a:lnTo>
                  <a:pt x="76732" y="70922"/>
                </a:lnTo>
                <a:lnTo>
                  <a:pt x="76678" y="70379"/>
                </a:lnTo>
                <a:lnTo>
                  <a:pt x="76678" y="70216"/>
                </a:lnTo>
                <a:lnTo>
                  <a:pt x="76678" y="70161"/>
                </a:lnTo>
                <a:lnTo>
                  <a:pt x="76732" y="70107"/>
                </a:lnTo>
                <a:lnTo>
                  <a:pt x="77275" y="70107"/>
                </a:lnTo>
                <a:lnTo>
                  <a:pt x="77384" y="70053"/>
                </a:lnTo>
                <a:lnTo>
                  <a:pt x="77493" y="69998"/>
                </a:lnTo>
                <a:lnTo>
                  <a:pt x="77601" y="69890"/>
                </a:lnTo>
                <a:lnTo>
                  <a:pt x="77656" y="69781"/>
                </a:lnTo>
                <a:lnTo>
                  <a:pt x="77710" y="69618"/>
                </a:lnTo>
                <a:lnTo>
                  <a:pt x="77710" y="69401"/>
                </a:lnTo>
                <a:lnTo>
                  <a:pt x="77764" y="69292"/>
                </a:lnTo>
                <a:lnTo>
                  <a:pt x="77819" y="69184"/>
                </a:lnTo>
                <a:lnTo>
                  <a:pt x="77981" y="68804"/>
                </a:lnTo>
                <a:lnTo>
                  <a:pt x="78144" y="68424"/>
                </a:lnTo>
                <a:lnTo>
                  <a:pt x="78199" y="68206"/>
                </a:lnTo>
                <a:lnTo>
                  <a:pt x="78199" y="68043"/>
                </a:lnTo>
                <a:lnTo>
                  <a:pt x="78144" y="67826"/>
                </a:lnTo>
                <a:lnTo>
                  <a:pt x="78036" y="67609"/>
                </a:lnTo>
                <a:lnTo>
                  <a:pt x="78036" y="67500"/>
                </a:lnTo>
                <a:lnTo>
                  <a:pt x="78036" y="67446"/>
                </a:lnTo>
                <a:lnTo>
                  <a:pt x="78144" y="67229"/>
                </a:lnTo>
                <a:lnTo>
                  <a:pt x="78307" y="67120"/>
                </a:lnTo>
                <a:lnTo>
                  <a:pt x="78362" y="66903"/>
                </a:lnTo>
                <a:lnTo>
                  <a:pt x="78416" y="66740"/>
                </a:lnTo>
                <a:lnTo>
                  <a:pt x="78470" y="66577"/>
                </a:lnTo>
                <a:lnTo>
                  <a:pt x="78470" y="66360"/>
                </a:lnTo>
                <a:lnTo>
                  <a:pt x="78416" y="66197"/>
                </a:lnTo>
                <a:lnTo>
                  <a:pt x="78307" y="66034"/>
                </a:lnTo>
                <a:lnTo>
                  <a:pt x="78144" y="65926"/>
                </a:lnTo>
                <a:lnTo>
                  <a:pt x="77873" y="65708"/>
                </a:lnTo>
                <a:lnTo>
                  <a:pt x="77601" y="65437"/>
                </a:lnTo>
                <a:lnTo>
                  <a:pt x="77167" y="64948"/>
                </a:lnTo>
                <a:lnTo>
                  <a:pt x="76787" y="64351"/>
                </a:lnTo>
                <a:lnTo>
                  <a:pt x="76461" y="63699"/>
                </a:lnTo>
                <a:lnTo>
                  <a:pt x="76244" y="63319"/>
                </a:lnTo>
                <a:lnTo>
                  <a:pt x="76026" y="62993"/>
                </a:lnTo>
                <a:lnTo>
                  <a:pt x="75483" y="62287"/>
                </a:lnTo>
                <a:lnTo>
                  <a:pt x="75375" y="62179"/>
                </a:lnTo>
                <a:lnTo>
                  <a:pt x="75266" y="62070"/>
                </a:lnTo>
                <a:lnTo>
                  <a:pt x="75158" y="62070"/>
                </a:lnTo>
                <a:lnTo>
                  <a:pt x="74995" y="62233"/>
                </a:lnTo>
                <a:lnTo>
                  <a:pt x="74832" y="62559"/>
                </a:lnTo>
                <a:lnTo>
                  <a:pt x="74723" y="62830"/>
                </a:lnTo>
                <a:lnTo>
                  <a:pt x="74669" y="63156"/>
                </a:lnTo>
                <a:lnTo>
                  <a:pt x="74615" y="63482"/>
                </a:lnTo>
                <a:lnTo>
                  <a:pt x="74615" y="64079"/>
                </a:lnTo>
                <a:lnTo>
                  <a:pt x="74723" y="64731"/>
                </a:lnTo>
                <a:lnTo>
                  <a:pt x="74886" y="65274"/>
                </a:lnTo>
                <a:lnTo>
                  <a:pt x="75103" y="65817"/>
                </a:lnTo>
                <a:lnTo>
                  <a:pt x="75266" y="66360"/>
                </a:lnTo>
                <a:lnTo>
                  <a:pt x="75429" y="66957"/>
                </a:lnTo>
                <a:lnTo>
                  <a:pt x="75429" y="67229"/>
                </a:lnTo>
                <a:lnTo>
                  <a:pt x="75429" y="67338"/>
                </a:lnTo>
                <a:lnTo>
                  <a:pt x="75375" y="67392"/>
                </a:lnTo>
                <a:lnTo>
                  <a:pt x="75212" y="67446"/>
                </a:lnTo>
                <a:lnTo>
                  <a:pt x="74723" y="67446"/>
                </a:lnTo>
                <a:lnTo>
                  <a:pt x="74506" y="67500"/>
                </a:lnTo>
                <a:lnTo>
                  <a:pt x="74289" y="67609"/>
                </a:lnTo>
                <a:lnTo>
                  <a:pt x="74180" y="67718"/>
                </a:lnTo>
                <a:lnTo>
                  <a:pt x="74072" y="67881"/>
                </a:lnTo>
                <a:lnTo>
                  <a:pt x="74017" y="68098"/>
                </a:lnTo>
                <a:lnTo>
                  <a:pt x="74017" y="68315"/>
                </a:lnTo>
                <a:lnTo>
                  <a:pt x="74072" y="68587"/>
                </a:lnTo>
                <a:lnTo>
                  <a:pt x="74180" y="68912"/>
                </a:lnTo>
                <a:lnTo>
                  <a:pt x="74234" y="69184"/>
                </a:lnTo>
                <a:lnTo>
                  <a:pt x="74234" y="69510"/>
                </a:lnTo>
                <a:lnTo>
                  <a:pt x="74180" y="69781"/>
                </a:lnTo>
                <a:lnTo>
                  <a:pt x="74072" y="69998"/>
                </a:lnTo>
                <a:lnTo>
                  <a:pt x="73909" y="70270"/>
                </a:lnTo>
                <a:lnTo>
                  <a:pt x="73746" y="70487"/>
                </a:lnTo>
                <a:lnTo>
                  <a:pt x="73474" y="70704"/>
                </a:lnTo>
                <a:lnTo>
                  <a:pt x="73366" y="70867"/>
                </a:lnTo>
                <a:lnTo>
                  <a:pt x="73311" y="71030"/>
                </a:lnTo>
                <a:lnTo>
                  <a:pt x="73366" y="71193"/>
                </a:lnTo>
                <a:lnTo>
                  <a:pt x="73474" y="71356"/>
                </a:lnTo>
                <a:lnTo>
                  <a:pt x="73637" y="71465"/>
                </a:lnTo>
                <a:lnTo>
                  <a:pt x="73746" y="71628"/>
                </a:lnTo>
                <a:lnTo>
                  <a:pt x="73800" y="71736"/>
                </a:lnTo>
                <a:lnTo>
                  <a:pt x="73854" y="71899"/>
                </a:lnTo>
                <a:lnTo>
                  <a:pt x="73854" y="72008"/>
                </a:lnTo>
                <a:lnTo>
                  <a:pt x="73800" y="72171"/>
                </a:lnTo>
                <a:lnTo>
                  <a:pt x="73583" y="72496"/>
                </a:lnTo>
                <a:lnTo>
                  <a:pt x="73474" y="72388"/>
                </a:lnTo>
                <a:lnTo>
                  <a:pt x="73366" y="72225"/>
                </a:lnTo>
                <a:lnTo>
                  <a:pt x="73311" y="72116"/>
                </a:lnTo>
                <a:lnTo>
                  <a:pt x="73203" y="72062"/>
                </a:lnTo>
                <a:lnTo>
                  <a:pt x="73148" y="72116"/>
                </a:lnTo>
                <a:lnTo>
                  <a:pt x="72985" y="72225"/>
                </a:lnTo>
                <a:lnTo>
                  <a:pt x="72931" y="72334"/>
                </a:lnTo>
                <a:lnTo>
                  <a:pt x="72877" y="72714"/>
                </a:lnTo>
                <a:lnTo>
                  <a:pt x="72877" y="73202"/>
                </a:lnTo>
                <a:lnTo>
                  <a:pt x="72768" y="73637"/>
                </a:lnTo>
                <a:lnTo>
                  <a:pt x="72714" y="74180"/>
                </a:lnTo>
                <a:lnTo>
                  <a:pt x="72660" y="74723"/>
                </a:lnTo>
                <a:lnTo>
                  <a:pt x="72714" y="75212"/>
                </a:lnTo>
                <a:lnTo>
                  <a:pt x="72768" y="75755"/>
                </a:lnTo>
                <a:lnTo>
                  <a:pt x="72877" y="76026"/>
                </a:lnTo>
                <a:lnTo>
                  <a:pt x="72877" y="76243"/>
                </a:lnTo>
                <a:lnTo>
                  <a:pt x="72823" y="76461"/>
                </a:lnTo>
                <a:lnTo>
                  <a:pt x="72714" y="76732"/>
                </a:lnTo>
                <a:lnTo>
                  <a:pt x="72551" y="77004"/>
                </a:lnTo>
                <a:lnTo>
                  <a:pt x="72551" y="77275"/>
                </a:lnTo>
                <a:lnTo>
                  <a:pt x="72551" y="77384"/>
                </a:lnTo>
                <a:lnTo>
                  <a:pt x="72605" y="77547"/>
                </a:lnTo>
                <a:lnTo>
                  <a:pt x="72877" y="77764"/>
                </a:lnTo>
                <a:lnTo>
                  <a:pt x="72931" y="77873"/>
                </a:lnTo>
                <a:lnTo>
                  <a:pt x="73040" y="77927"/>
                </a:lnTo>
                <a:lnTo>
                  <a:pt x="73040" y="78035"/>
                </a:lnTo>
                <a:lnTo>
                  <a:pt x="72931" y="78198"/>
                </a:lnTo>
                <a:lnTo>
                  <a:pt x="72334" y="78850"/>
                </a:lnTo>
                <a:lnTo>
                  <a:pt x="72008" y="79122"/>
                </a:lnTo>
                <a:lnTo>
                  <a:pt x="71628" y="79393"/>
                </a:lnTo>
                <a:lnTo>
                  <a:pt x="71411" y="79556"/>
                </a:lnTo>
                <a:lnTo>
                  <a:pt x="71248" y="79773"/>
                </a:lnTo>
                <a:lnTo>
                  <a:pt x="71193" y="79990"/>
                </a:lnTo>
                <a:lnTo>
                  <a:pt x="71193" y="80262"/>
                </a:lnTo>
                <a:lnTo>
                  <a:pt x="71193" y="80588"/>
                </a:lnTo>
                <a:lnTo>
                  <a:pt x="71193" y="80805"/>
                </a:lnTo>
                <a:lnTo>
                  <a:pt x="71139" y="80914"/>
                </a:lnTo>
                <a:lnTo>
                  <a:pt x="71030" y="81022"/>
                </a:lnTo>
                <a:lnTo>
                  <a:pt x="70922" y="81131"/>
                </a:lnTo>
                <a:lnTo>
                  <a:pt x="70759" y="81239"/>
                </a:lnTo>
                <a:lnTo>
                  <a:pt x="70650" y="81294"/>
                </a:lnTo>
                <a:lnTo>
                  <a:pt x="70542" y="81348"/>
                </a:lnTo>
                <a:lnTo>
                  <a:pt x="70433" y="81565"/>
                </a:lnTo>
                <a:lnTo>
                  <a:pt x="70379" y="81837"/>
                </a:lnTo>
                <a:lnTo>
                  <a:pt x="70433" y="82108"/>
                </a:lnTo>
                <a:lnTo>
                  <a:pt x="70542" y="82380"/>
                </a:lnTo>
                <a:lnTo>
                  <a:pt x="70542" y="82597"/>
                </a:lnTo>
                <a:lnTo>
                  <a:pt x="70542" y="82760"/>
                </a:lnTo>
                <a:lnTo>
                  <a:pt x="70433" y="82923"/>
                </a:lnTo>
                <a:lnTo>
                  <a:pt x="70216" y="83194"/>
                </a:lnTo>
                <a:lnTo>
                  <a:pt x="69890" y="83520"/>
                </a:lnTo>
                <a:lnTo>
                  <a:pt x="69781" y="83629"/>
                </a:lnTo>
                <a:lnTo>
                  <a:pt x="69727" y="83737"/>
                </a:lnTo>
                <a:lnTo>
                  <a:pt x="69619" y="84009"/>
                </a:lnTo>
                <a:lnTo>
                  <a:pt x="69510" y="84280"/>
                </a:lnTo>
                <a:lnTo>
                  <a:pt x="69401" y="84498"/>
                </a:lnTo>
                <a:lnTo>
                  <a:pt x="69238" y="84715"/>
                </a:lnTo>
                <a:lnTo>
                  <a:pt x="68858" y="85041"/>
                </a:lnTo>
                <a:lnTo>
                  <a:pt x="68424" y="85421"/>
                </a:lnTo>
                <a:lnTo>
                  <a:pt x="67935" y="85801"/>
                </a:lnTo>
                <a:lnTo>
                  <a:pt x="67446" y="86290"/>
                </a:lnTo>
                <a:lnTo>
                  <a:pt x="66578" y="87376"/>
                </a:lnTo>
                <a:lnTo>
                  <a:pt x="65763" y="88245"/>
                </a:lnTo>
                <a:lnTo>
                  <a:pt x="64840" y="89114"/>
                </a:lnTo>
                <a:lnTo>
                  <a:pt x="63862" y="89874"/>
                </a:lnTo>
                <a:lnTo>
                  <a:pt x="62830" y="90580"/>
                </a:lnTo>
                <a:lnTo>
                  <a:pt x="61907" y="91069"/>
                </a:lnTo>
                <a:lnTo>
                  <a:pt x="61473" y="91286"/>
                </a:lnTo>
                <a:lnTo>
                  <a:pt x="60984" y="91503"/>
                </a:lnTo>
                <a:lnTo>
                  <a:pt x="60495" y="91612"/>
                </a:lnTo>
                <a:lnTo>
                  <a:pt x="59952" y="91720"/>
                </a:lnTo>
                <a:lnTo>
                  <a:pt x="59464" y="91829"/>
                </a:lnTo>
                <a:lnTo>
                  <a:pt x="58921" y="91883"/>
                </a:lnTo>
                <a:lnTo>
                  <a:pt x="58378" y="91829"/>
                </a:lnTo>
                <a:lnTo>
                  <a:pt x="57889" y="91775"/>
                </a:lnTo>
                <a:lnTo>
                  <a:pt x="57400" y="91666"/>
                </a:lnTo>
                <a:lnTo>
                  <a:pt x="56911" y="91557"/>
                </a:lnTo>
                <a:lnTo>
                  <a:pt x="55934" y="91231"/>
                </a:lnTo>
                <a:lnTo>
                  <a:pt x="55011" y="90851"/>
                </a:lnTo>
                <a:lnTo>
                  <a:pt x="54576" y="90688"/>
                </a:lnTo>
                <a:lnTo>
                  <a:pt x="54196" y="90634"/>
                </a:lnTo>
                <a:lnTo>
                  <a:pt x="54033" y="90634"/>
                </a:lnTo>
                <a:lnTo>
                  <a:pt x="53816" y="90688"/>
                </a:lnTo>
                <a:lnTo>
                  <a:pt x="53653" y="90797"/>
                </a:lnTo>
                <a:lnTo>
                  <a:pt x="53436" y="90960"/>
                </a:lnTo>
                <a:lnTo>
                  <a:pt x="53110" y="91231"/>
                </a:lnTo>
                <a:lnTo>
                  <a:pt x="52676" y="91449"/>
                </a:lnTo>
                <a:lnTo>
                  <a:pt x="52458" y="91557"/>
                </a:lnTo>
                <a:lnTo>
                  <a:pt x="52241" y="91557"/>
                </a:lnTo>
                <a:lnTo>
                  <a:pt x="52187" y="91503"/>
                </a:lnTo>
                <a:lnTo>
                  <a:pt x="52133" y="91394"/>
                </a:lnTo>
                <a:lnTo>
                  <a:pt x="52133" y="91123"/>
                </a:lnTo>
                <a:lnTo>
                  <a:pt x="52133" y="90906"/>
                </a:lnTo>
                <a:lnTo>
                  <a:pt x="52078" y="90743"/>
                </a:lnTo>
                <a:lnTo>
                  <a:pt x="52024" y="90580"/>
                </a:lnTo>
                <a:lnTo>
                  <a:pt x="51915" y="90417"/>
                </a:lnTo>
                <a:lnTo>
                  <a:pt x="51644" y="90145"/>
                </a:lnTo>
                <a:lnTo>
                  <a:pt x="51318" y="89928"/>
                </a:lnTo>
                <a:lnTo>
                  <a:pt x="50938" y="89657"/>
                </a:lnTo>
                <a:lnTo>
                  <a:pt x="50775" y="89439"/>
                </a:lnTo>
                <a:lnTo>
                  <a:pt x="50612" y="89277"/>
                </a:lnTo>
                <a:lnTo>
                  <a:pt x="50449" y="89005"/>
                </a:lnTo>
                <a:lnTo>
                  <a:pt x="50232" y="88842"/>
                </a:lnTo>
                <a:lnTo>
                  <a:pt x="50069" y="88733"/>
                </a:lnTo>
                <a:lnTo>
                  <a:pt x="49852" y="88679"/>
                </a:lnTo>
                <a:lnTo>
                  <a:pt x="49635" y="88733"/>
                </a:lnTo>
                <a:lnTo>
                  <a:pt x="49472" y="88842"/>
                </a:lnTo>
                <a:lnTo>
                  <a:pt x="49309" y="89005"/>
                </a:lnTo>
                <a:lnTo>
                  <a:pt x="49146" y="89222"/>
                </a:lnTo>
                <a:lnTo>
                  <a:pt x="49037" y="89439"/>
                </a:lnTo>
                <a:lnTo>
                  <a:pt x="48820" y="89439"/>
                </a:lnTo>
                <a:lnTo>
                  <a:pt x="48657" y="89277"/>
                </a:lnTo>
                <a:lnTo>
                  <a:pt x="47897" y="88516"/>
                </a:lnTo>
                <a:lnTo>
                  <a:pt x="47788" y="88462"/>
                </a:lnTo>
                <a:lnTo>
                  <a:pt x="47625" y="88462"/>
                </a:lnTo>
                <a:lnTo>
                  <a:pt x="47571" y="88571"/>
                </a:lnTo>
                <a:lnTo>
                  <a:pt x="47571" y="88625"/>
                </a:lnTo>
                <a:lnTo>
                  <a:pt x="47625" y="88788"/>
                </a:lnTo>
                <a:lnTo>
                  <a:pt x="48114" y="89657"/>
                </a:lnTo>
                <a:lnTo>
                  <a:pt x="48386" y="90091"/>
                </a:lnTo>
                <a:lnTo>
                  <a:pt x="48711" y="90471"/>
                </a:lnTo>
                <a:lnTo>
                  <a:pt x="49037" y="90851"/>
                </a:lnTo>
                <a:lnTo>
                  <a:pt x="49363" y="91123"/>
                </a:lnTo>
                <a:lnTo>
                  <a:pt x="49743" y="91449"/>
                </a:lnTo>
                <a:lnTo>
                  <a:pt x="50069" y="91666"/>
                </a:lnTo>
                <a:lnTo>
                  <a:pt x="50884" y="92155"/>
                </a:lnTo>
                <a:lnTo>
                  <a:pt x="51698" y="92535"/>
                </a:lnTo>
                <a:lnTo>
                  <a:pt x="51915" y="92643"/>
                </a:lnTo>
                <a:lnTo>
                  <a:pt x="52133" y="92752"/>
                </a:lnTo>
                <a:lnTo>
                  <a:pt x="52404" y="93078"/>
                </a:lnTo>
                <a:lnTo>
                  <a:pt x="52893" y="93838"/>
                </a:lnTo>
                <a:lnTo>
                  <a:pt x="52947" y="94001"/>
                </a:lnTo>
                <a:lnTo>
                  <a:pt x="52947" y="94055"/>
                </a:lnTo>
                <a:lnTo>
                  <a:pt x="52893" y="94110"/>
                </a:lnTo>
                <a:lnTo>
                  <a:pt x="52730" y="94164"/>
                </a:lnTo>
                <a:lnTo>
                  <a:pt x="52513" y="94164"/>
                </a:lnTo>
                <a:lnTo>
                  <a:pt x="52350" y="94273"/>
                </a:lnTo>
                <a:lnTo>
                  <a:pt x="52295" y="94490"/>
                </a:lnTo>
                <a:lnTo>
                  <a:pt x="52295" y="94707"/>
                </a:lnTo>
                <a:lnTo>
                  <a:pt x="52295" y="95033"/>
                </a:lnTo>
                <a:lnTo>
                  <a:pt x="52241" y="95413"/>
                </a:lnTo>
                <a:lnTo>
                  <a:pt x="52133" y="95739"/>
                </a:lnTo>
                <a:lnTo>
                  <a:pt x="51861" y="96010"/>
                </a:lnTo>
                <a:lnTo>
                  <a:pt x="51752" y="96173"/>
                </a:lnTo>
                <a:lnTo>
                  <a:pt x="51589" y="96336"/>
                </a:lnTo>
                <a:lnTo>
                  <a:pt x="51535" y="96499"/>
                </a:lnTo>
                <a:lnTo>
                  <a:pt x="51481" y="96716"/>
                </a:lnTo>
                <a:lnTo>
                  <a:pt x="51535" y="97042"/>
                </a:lnTo>
                <a:lnTo>
                  <a:pt x="51589" y="97422"/>
                </a:lnTo>
                <a:lnTo>
                  <a:pt x="51644" y="97694"/>
                </a:lnTo>
                <a:lnTo>
                  <a:pt x="51644" y="97911"/>
                </a:lnTo>
                <a:lnTo>
                  <a:pt x="51589" y="98074"/>
                </a:lnTo>
                <a:lnTo>
                  <a:pt x="51481" y="98291"/>
                </a:lnTo>
                <a:lnTo>
                  <a:pt x="50938" y="98997"/>
                </a:lnTo>
                <a:lnTo>
                  <a:pt x="50666" y="99323"/>
                </a:lnTo>
                <a:lnTo>
                  <a:pt x="50340" y="99649"/>
                </a:lnTo>
                <a:lnTo>
                  <a:pt x="50178" y="99757"/>
                </a:lnTo>
                <a:lnTo>
                  <a:pt x="50015" y="99866"/>
                </a:lnTo>
                <a:lnTo>
                  <a:pt x="49797" y="99866"/>
                </a:lnTo>
                <a:lnTo>
                  <a:pt x="49580" y="99757"/>
                </a:lnTo>
                <a:lnTo>
                  <a:pt x="49417" y="99703"/>
                </a:lnTo>
                <a:lnTo>
                  <a:pt x="49254" y="99703"/>
                </a:lnTo>
                <a:lnTo>
                  <a:pt x="49146" y="99812"/>
                </a:lnTo>
                <a:lnTo>
                  <a:pt x="48983" y="99974"/>
                </a:lnTo>
                <a:lnTo>
                  <a:pt x="48711" y="100463"/>
                </a:lnTo>
                <a:lnTo>
                  <a:pt x="48331" y="100952"/>
                </a:lnTo>
                <a:lnTo>
                  <a:pt x="48005" y="101386"/>
                </a:lnTo>
                <a:lnTo>
                  <a:pt x="47571" y="101767"/>
                </a:lnTo>
                <a:lnTo>
                  <a:pt x="47137" y="102147"/>
                </a:lnTo>
                <a:lnTo>
                  <a:pt x="46702" y="102527"/>
                </a:lnTo>
                <a:lnTo>
                  <a:pt x="45725" y="103178"/>
                </a:lnTo>
                <a:lnTo>
                  <a:pt x="44964" y="103559"/>
                </a:lnTo>
                <a:lnTo>
                  <a:pt x="44150" y="103830"/>
                </a:lnTo>
                <a:lnTo>
                  <a:pt x="43335" y="104102"/>
                </a:lnTo>
                <a:lnTo>
                  <a:pt x="42521" y="104265"/>
                </a:lnTo>
                <a:lnTo>
                  <a:pt x="41597" y="104265"/>
                </a:lnTo>
                <a:lnTo>
                  <a:pt x="41163" y="104319"/>
                </a:lnTo>
                <a:lnTo>
                  <a:pt x="40946" y="104373"/>
                </a:lnTo>
                <a:lnTo>
                  <a:pt x="40729" y="104427"/>
                </a:lnTo>
                <a:lnTo>
                  <a:pt x="40511" y="104482"/>
                </a:lnTo>
                <a:lnTo>
                  <a:pt x="40348" y="104373"/>
                </a:lnTo>
                <a:lnTo>
                  <a:pt x="40131" y="104319"/>
                </a:lnTo>
                <a:lnTo>
                  <a:pt x="39968" y="104265"/>
                </a:lnTo>
                <a:lnTo>
                  <a:pt x="39099" y="104265"/>
                </a:lnTo>
                <a:lnTo>
                  <a:pt x="38665" y="104210"/>
                </a:lnTo>
                <a:lnTo>
                  <a:pt x="37688" y="103939"/>
                </a:lnTo>
                <a:lnTo>
                  <a:pt x="36656" y="103667"/>
                </a:lnTo>
                <a:lnTo>
                  <a:pt x="35678" y="103287"/>
                </a:lnTo>
                <a:lnTo>
                  <a:pt x="34701" y="102853"/>
                </a:lnTo>
                <a:lnTo>
                  <a:pt x="34429" y="102744"/>
                </a:lnTo>
                <a:lnTo>
                  <a:pt x="34212" y="102690"/>
                </a:lnTo>
                <a:lnTo>
                  <a:pt x="33941" y="102744"/>
                </a:lnTo>
                <a:lnTo>
                  <a:pt x="33669" y="102798"/>
                </a:lnTo>
                <a:lnTo>
                  <a:pt x="33452" y="102907"/>
                </a:lnTo>
                <a:lnTo>
                  <a:pt x="33235" y="102853"/>
                </a:lnTo>
                <a:lnTo>
                  <a:pt x="32963" y="102635"/>
                </a:lnTo>
                <a:lnTo>
                  <a:pt x="33072" y="102581"/>
                </a:lnTo>
                <a:lnTo>
                  <a:pt x="33180" y="102527"/>
                </a:lnTo>
                <a:lnTo>
                  <a:pt x="33615" y="102527"/>
                </a:lnTo>
                <a:lnTo>
                  <a:pt x="33723" y="102418"/>
                </a:lnTo>
                <a:lnTo>
                  <a:pt x="33723" y="102310"/>
                </a:lnTo>
                <a:lnTo>
                  <a:pt x="33723" y="102255"/>
                </a:lnTo>
                <a:lnTo>
                  <a:pt x="33615" y="102147"/>
                </a:lnTo>
                <a:lnTo>
                  <a:pt x="33452" y="102092"/>
                </a:lnTo>
                <a:lnTo>
                  <a:pt x="33343" y="102038"/>
                </a:lnTo>
                <a:lnTo>
                  <a:pt x="33180" y="101821"/>
                </a:lnTo>
                <a:lnTo>
                  <a:pt x="33017" y="101712"/>
                </a:lnTo>
                <a:lnTo>
                  <a:pt x="32692" y="101495"/>
                </a:lnTo>
                <a:lnTo>
                  <a:pt x="32420" y="101223"/>
                </a:lnTo>
                <a:lnTo>
                  <a:pt x="32148" y="100952"/>
                </a:lnTo>
                <a:lnTo>
                  <a:pt x="31986" y="100626"/>
                </a:lnTo>
                <a:lnTo>
                  <a:pt x="31823" y="100300"/>
                </a:lnTo>
                <a:lnTo>
                  <a:pt x="31714" y="99974"/>
                </a:lnTo>
                <a:lnTo>
                  <a:pt x="31497" y="99214"/>
                </a:lnTo>
                <a:lnTo>
                  <a:pt x="31388" y="98671"/>
                </a:lnTo>
                <a:lnTo>
                  <a:pt x="31280" y="98074"/>
                </a:lnTo>
                <a:lnTo>
                  <a:pt x="31225" y="97531"/>
                </a:lnTo>
                <a:lnTo>
                  <a:pt x="31062" y="96988"/>
                </a:lnTo>
                <a:lnTo>
                  <a:pt x="30954" y="96553"/>
                </a:lnTo>
                <a:lnTo>
                  <a:pt x="30899" y="96119"/>
                </a:lnTo>
                <a:lnTo>
                  <a:pt x="30899" y="95684"/>
                </a:lnTo>
                <a:lnTo>
                  <a:pt x="30899" y="95250"/>
                </a:lnTo>
                <a:lnTo>
                  <a:pt x="31062" y="94381"/>
                </a:lnTo>
                <a:lnTo>
                  <a:pt x="31280" y="93567"/>
                </a:lnTo>
                <a:lnTo>
                  <a:pt x="31443" y="92806"/>
                </a:lnTo>
                <a:lnTo>
                  <a:pt x="31605" y="92100"/>
                </a:lnTo>
                <a:lnTo>
                  <a:pt x="31714" y="91340"/>
                </a:lnTo>
                <a:lnTo>
                  <a:pt x="31714" y="91014"/>
                </a:lnTo>
                <a:lnTo>
                  <a:pt x="31660" y="90634"/>
                </a:lnTo>
                <a:lnTo>
                  <a:pt x="31660" y="90254"/>
                </a:lnTo>
                <a:lnTo>
                  <a:pt x="31714" y="89982"/>
                </a:lnTo>
                <a:lnTo>
                  <a:pt x="31768" y="89657"/>
                </a:lnTo>
                <a:lnTo>
                  <a:pt x="31877" y="89385"/>
                </a:lnTo>
                <a:lnTo>
                  <a:pt x="32040" y="89114"/>
                </a:lnTo>
                <a:lnTo>
                  <a:pt x="32257" y="88896"/>
                </a:lnTo>
                <a:lnTo>
                  <a:pt x="32420" y="88679"/>
                </a:lnTo>
                <a:lnTo>
                  <a:pt x="32583" y="88408"/>
                </a:lnTo>
                <a:lnTo>
                  <a:pt x="32637" y="88190"/>
                </a:lnTo>
                <a:lnTo>
                  <a:pt x="32746" y="88028"/>
                </a:lnTo>
                <a:lnTo>
                  <a:pt x="32909" y="87865"/>
                </a:lnTo>
                <a:lnTo>
                  <a:pt x="33126" y="87756"/>
                </a:lnTo>
                <a:lnTo>
                  <a:pt x="33397" y="87647"/>
                </a:lnTo>
                <a:lnTo>
                  <a:pt x="33615" y="87430"/>
                </a:lnTo>
                <a:lnTo>
                  <a:pt x="33832" y="87213"/>
                </a:lnTo>
                <a:lnTo>
                  <a:pt x="33941" y="86941"/>
                </a:lnTo>
                <a:lnTo>
                  <a:pt x="34321" y="85801"/>
                </a:lnTo>
                <a:lnTo>
                  <a:pt x="34755" y="84661"/>
                </a:lnTo>
                <a:lnTo>
                  <a:pt x="35244" y="83575"/>
                </a:lnTo>
                <a:lnTo>
                  <a:pt x="35624" y="82434"/>
                </a:lnTo>
                <a:lnTo>
                  <a:pt x="35841" y="81620"/>
                </a:lnTo>
                <a:lnTo>
                  <a:pt x="35895" y="81239"/>
                </a:lnTo>
                <a:lnTo>
                  <a:pt x="35950" y="80805"/>
                </a:lnTo>
                <a:lnTo>
                  <a:pt x="35950" y="80425"/>
                </a:lnTo>
                <a:lnTo>
                  <a:pt x="35895" y="80045"/>
                </a:lnTo>
                <a:lnTo>
                  <a:pt x="35787" y="79610"/>
                </a:lnTo>
                <a:lnTo>
                  <a:pt x="35678" y="79230"/>
                </a:lnTo>
                <a:lnTo>
                  <a:pt x="35570" y="78959"/>
                </a:lnTo>
                <a:lnTo>
                  <a:pt x="35624" y="78741"/>
                </a:lnTo>
                <a:lnTo>
                  <a:pt x="35733" y="78579"/>
                </a:lnTo>
                <a:lnTo>
                  <a:pt x="35950" y="78470"/>
                </a:lnTo>
                <a:lnTo>
                  <a:pt x="36330" y="78307"/>
                </a:lnTo>
                <a:lnTo>
                  <a:pt x="36493" y="78198"/>
                </a:lnTo>
                <a:lnTo>
                  <a:pt x="36493" y="78035"/>
                </a:lnTo>
                <a:lnTo>
                  <a:pt x="36493" y="77873"/>
                </a:lnTo>
                <a:lnTo>
                  <a:pt x="36601" y="77601"/>
                </a:lnTo>
                <a:lnTo>
                  <a:pt x="36764" y="77330"/>
                </a:lnTo>
                <a:lnTo>
                  <a:pt x="36873" y="77058"/>
                </a:lnTo>
                <a:lnTo>
                  <a:pt x="36982" y="76569"/>
                </a:lnTo>
                <a:lnTo>
                  <a:pt x="36982" y="76081"/>
                </a:lnTo>
                <a:lnTo>
                  <a:pt x="36927" y="75863"/>
                </a:lnTo>
                <a:lnTo>
                  <a:pt x="36873" y="75646"/>
                </a:lnTo>
                <a:lnTo>
                  <a:pt x="36764" y="75429"/>
                </a:lnTo>
                <a:lnTo>
                  <a:pt x="36601" y="75212"/>
                </a:lnTo>
                <a:lnTo>
                  <a:pt x="36439" y="74994"/>
                </a:lnTo>
                <a:lnTo>
                  <a:pt x="36384" y="74669"/>
                </a:lnTo>
                <a:lnTo>
                  <a:pt x="36439" y="74397"/>
                </a:lnTo>
                <a:lnTo>
                  <a:pt x="36601" y="74126"/>
                </a:lnTo>
                <a:lnTo>
                  <a:pt x="36764" y="73745"/>
                </a:lnTo>
                <a:lnTo>
                  <a:pt x="36927" y="73420"/>
                </a:lnTo>
                <a:lnTo>
                  <a:pt x="36982" y="73039"/>
                </a:lnTo>
                <a:lnTo>
                  <a:pt x="37036" y="72659"/>
                </a:lnTo>
                <a:lnTo>
                  <a:pt x="37036" y="72388"/>
                </a:lnTo>
                <a:lnTo>
                  <a:pt x="37144" y="72279"/>
                </a:lnTo>
                <a:lnTo>
                  <a:pt x="37253" y="72171"/>
                </a:lnTo>
                <a:lnTo>
                  <a:pt x="37416" y="72116"/>
                </a:lnTo>
                <a:lnTo>
                  <a:pt x="37525" y="72008"/>
                </a:lnTo>
                <a:lnTo>
                  <a:pt x="37633" y="71790"/>
                </a:lnTo>
                <a:lnTo>
                  <a:pt x="37633" y="71519"/>
                </a:lnTo>
                <a:lnTo>
                  <a:pt x="37525" y="71247"/>
                </a:lnTo>
                <a:lnTo>
                  <a:pt x="37416" y="70867"/>
                </a:lnTo>
                <a:lnTo>
                  <a:pt x="37362" y="70487"/>
                </a:lnTo>
                <a:lnTo>
                  <a:pt x="37362" y="70107"/>
                </a:lnTo>
                <a:lnTo>
                  <a:pt x="37416" y="69944"/>
                </a:lnTo>
                <a:lnTo>
                  <a:pt x="37525" y="69836"/>
                </a:lnTo>
                <a:lnTo>
                  <a:pt x="37688" y="69510"/>
                </a:lnTo>
                <a:lnTo>
                  <a:pt x="37850" y="69238"/>
                </a:lnTo>
                <a:lnTo>
                  <a:pt x="37905" y="68912"/>
                </a:lnTo>
                <a:lnTo>
                  <a:pt x="37959" y="68587"/>
                </a:lnTo>
                <a:lnTo>
                  <a:pt x="37959" y="67935"/>
                </a:lnTo>
                <a:lnTo>
                  <a:pt x="38013" y="67283"/>
                </a:lnTo>
                <a:lnTo>
                  <a:pt x="37959" y="66686"/>
                </a:lnTo>
                <a:lnTo>
                  <a:pt x="38013" y="66360"/>
                </a:lnTo>
                <a:lnTo>
                  <a:pt x="38176" y="66089"/>
                </a:lnTo>
                <a:lnTo>
                  <a:pt x="38285" y="65926"/>
                </a:lnTo>
                <a:lnTo>
                  <a:pt x="38285" y="65817"/>
                </a:lnTo>
                <a:lnTo>
                  <a:pt x="38231" y="65654"/>
                </a:lnTo>
                <a:lnTo>
                  <a:pt x="38122" y="65491"/>
                </a:lnTo>
                <a:lnTo>
                  <a:pt x="37959" y="65274"/>
                </a:lnTo>
                <a:lnTo>
                  <a:pt x="37850" y="65057"/>
                </a:lnTo>
                <a:lnTo>
                  <a:pt x="37796" y="64785"/>
                </a:lnTo>
                <a:lnTo>
                  <a:pt x="37796" y="64514"/>
                </a:lnTo>
                <a:lnTo>
                  <a:pt x="37796" y="63591"/>
                </a:lnTo>
                <a:lnTo>
                  <a:pt x="37742" y="62722"/>
                </a:lnTo>
                <a:lnTo>
                  <a:pt x="37633" y="61853"/>
                </a:lnTo>
                <a:lnTo>
                  <a:pt x="37416" y="60984"/>
                </a:lnTo>
                <a:lnTo>
                  <a:pt x="37307" y="60712"/>
                </a:lnTo>
                <a:lnTo>
                  <a:pt x="37144" y="60387"/>
                </a:lnTo>
                <a:lnTo>
                  <a:pt x="36873" y="59843"/>
                </a:lnTo>
                <a:lnTo>
                  <a:pt x="36656" y="59246"/>
                </a:lnTo>
                <a:lnTo>
                  <a:pt x="36547" y="59083"/>
                </a:lnTo>
                <a:lnTo>
                  <a:pt x="36439" y="58920"/>
                </a:lnTo>
                <a:lnTo>
                  <a:pt x="36276" y="58866"/>
                </a:lnTo>
                <a:lnTo>
                  <a:pt x="36058" y="58812"/>
                </a:lnTo>
                <a:lnTo>
                  <a:pt x="35244" y="58812"/>
                </a:lnTo>
                <a:lnTo>
                  <a:pt x="35135" y="58757"/>
                </a:lnTo>
                <a:lnTo>
                  <a:pt x="35081" y="58703"/>
                </a:lnTo>
                <a:lnTo>
                  <a:pt x="35081" y="58540"/>
                </a:lnTo>
                <a:lnTo>
                  <a:pt x="35190" y="58323"/>
                </a:lnTo>
                <a:lnTo>
                  <a:pt x="35407" y="57943"/>
                </a:lnTo>
                <a:lnTo>
                  <a:pt x="35461" y="57726"/>
                </a:lnTo>
                <a:lnTo>
                  <a:pt x="35461" y="57508"/>
                </a:lnTo>
                <a:lnTo>
                  <a:pt x="35298" y="57237"/>
                </a:lnTo>
                <a:lnTo>
                  <a:pt x="35135" y="56965"/>
                </a:lnTo>
                <a:lnTo>
                  <a:pt x="34864" y="56748"/>
                </a:lnTo>
                <a:lnTo>
                  <a:pt x="34646" y="56531"/>
                </a:lnTo>
                <a:lnTo>
                  <a:pt x="33941" y="56151"/>
                </a:lnTo>
                <a:lnTo>
                  <a:pt x="33289" y="55771"/>
                </a:lnTo>
                <a:lnTo>
                  <a:pt x="33126" y="55662"/>
                </a:lnTo>
                <a:lnTo>
                  <a:pt x="33072" y="55553"/>
                </a:lnTo>
                <a:lnTo>
                  <a:pt x="33072" y="55445"/>
                </a:lnTo>
                <a:lnTo>
                  <a:pt x="33180" y="55282"/>
                </a:lnTo>
                <a:lnTo>
                  <a:pt x="33832" y="54685"/>
                </a:lnTo>
                <a:lnTo>
                  <a:pt x="33941" y="54522"/>
                </a:lnTo>
                <a:lnTo>
                  <a:pt x="33995" y="54413"/>
                </a:lnTo>
                <a:lnTo>
                  <a:pt x="33886" y="54304"/>
                </a:lnTo>
                <a:lnTo>
                  <a:pt x="33669" y="54196"/>
                </a:lnTo>
                <a:lnTo>
                  <a:pt x="33506" y="54196"/>
                </a:lnTo>
                <a:lnTo>
                  <a:pt x="33343" y="54087"/>
                </a:lnTo>
                <a:lnTo>
                  <a:pt x="33235" y="53979"/>
                </a:lnTo>
                <a:lnTo>
                  <a:pt x="33235" y="53816"/>
                </a:lnTo>
                <a:lnTo>
                  <a:pt x="33343" y="53598"/>
                </a:lnTo>
                <a:lnTo>
                  <a:pt x="33343" y="53436"/>
                </a:lnTo>
                <a:lnTo>
                  <a:pt x="33289" y="53273"/>
                </a:lnTo>
                <a:lnTo>
                  <a:pt x="33180" y="53164"/>
                </a:lnTo>
                <a:lnTo>
                  <a:pt x="32909" y="53001"/>
                </a:lnTo>
                <a:lnTo>
                  <a:pt x="32692" y="52838"/>
                </a:lnTo>
                <a:lnTo>
                  <a:pt x="32366" y="52567"/>
                </a:lnTo>
                <a:lnTo>
                  <a:pt x="32094" y="52295"/>
                </a:lnTo>
                <a:lnTo>
                  <a:pt x="31823" y="51861"/>
                </a:lnTo>
                <a:lnTo>
                  <a:pt x="31714" y="51644"/>
                </a:lnTo>
                <a:lnTo>
                  <a:pt x="31497" y="51481"/>
                </a:lnTo>
                <a:lnTo>
                  <a:pt x="30737" y="50829"/>
                </a:lnTo>
                <a:lnTo>
                  <a:pt x="29922" y="50232"/>
                </a:lnTo>
                <a:lnTo>
                  <a:pt x="28999" y="49743"/>
                </a:lnTo>
                <a:lnTo>
                  <a:pt x="28076" y="49254"/>
                </a:lnTo>
                <a:lnTo>
                  <a:pt x="27533" y="48983"/>
                </a:lnTo>
                <a:lnTo>
                  <a:pt x="26935" y="48711"/>
                </a:lnTo>
                <a:lnTo>
                  <a:pt x="26338" y="48548"/>
                </a:lnTo>
                <a:lnTo>
                  <a:pt x="26012" y="48494"/>
                </a:lnTo>
                <a:lnTo>
                  <a:pt x="25686" y="48494"/>
                </a:lnTo>
                <a:lnTo>
                  <a:pt x="24709" y="48548"/>
                </a:lnTo>
                <a:lnTo>
                  <a:pt x="24274" y="48494"/>
                </a:lnTo>
                <a:lnTo>
                  <a:pt x="23786" y="48440"/>
                </a:lnTo>
                <a:lnTo>
                  <a:pt x="22862" y="48222"/>
                </a:lnTo>
                <a:lnTo>
                  <a:pt x="21994" y="48114"/>
                </a:lnTo>
                <a:lnTo>
                  <a:pt x="20147" y="47951"/>
                </a:lnTo>
                <a:lnTo>
                  <a:pt x="19333" y="47842"/>
                </a:lnTo>
                <a:lnTo>
                  <a:pt x="18518" y="47625"/>
                </a:lnTo>
                <a:lnTo>
                  <a:pt x="17269" y="47191"/>
                </a:lnTo>
                <a:lnTo>
                  <a:pt x="16020" y="46756"/>
                </a:lnTo>
                <a:lnTo>
                  <a:pt x="15205" y="46430"/>
                </a:lnTo>
                <a:lnTo>
                  <a:pt x="14391" y="46050"/>
                </a:lnTo>
                <a:lnTo>
                  <a:pt x="13631" y="45670"/>
                </a:lnTo>
                <a:lnTo>
                  <a:pt x="13305" y="45399"/>
                </a:lnTo>
                <a:lnTo>
                  <a:pt x="12925" y="45073"/>
                </a:lnTo>
                <a:lnTo>
                  <a:pt x="12490" y="44584"/>
                </a:lnTo>
                <a:lnTo>
                  <a:pt x="12002" y="44041"/>
                </a:lnTo>
                <a:lnTo>
                  <a:pt x="11784" y="43824"/>
                </a:lnTo>
                <a:lnTo>
                  <a:pt x="11513" y="43606"/>
                </a:lnTo>
                <a:lnTo>
                  <a:pt x="11187" y="43444"/>
                </a:lnTo>
                <a:lnTo>
                  <a:pt x="10861" y="43281"/>
                </a:lnTo>
                <a:lnTo>
                  <a:pt x="10861" y="43172"/>
                </a:lnTo>
                <a:lnTo>
                  <a:pt x="11187" y="43118"/>
                </a:lnTo>
                <a:lnTo>
                  <a:pt x="11567" y="43172"/>
                </a:lnTo>
                <a:lnTo>
                  <a:pt x="11784" y="43281"/>
                </a:lnTo>
                <a:lnTo>
                  <a:pt x="11893" y="43335"/>
                </a:lnTo>
                <a:lnTo>
                  <a:pt x="12002" y="43226"/>
                </a:lnTo>
                <a:lnTo>
                  <a:pt x="12056" y="43063"/>
                </a:lnTo>
                <a:lnTo>
                  <a:pt x="12056" y="42901"/>
                </a:lnTo>
                <a:lnTo>
                  <a:pt x="11947" y="42792"/>
                </a:lnTo>
                <a:lnTo>
                  <a:pt x="11893" y="42683"/>
                </a:lnTo>
                <a:lnTo>
                  <a:pt x="11730" y="42520"/>
                </a:lnTo>
                <a:lnTo>
                  <a:pt x="11567" y="42466"/>
                </a:lnTo>
                <a:lnTo>
                  <a:pt x="11404" y="42412"/>
                </a:lnTo>
                <a:lnTo>
                  <a:pt x="10915" y="42412"/>
                </a:lnTo>
                <a:lnTo>
                  <a:pt x="10644" y="42303"/>
                </a:lnTo>
                <a:lnTo>
                  <a:pt x="10372" y="42140"/>
                </a:lnTo>
                <a:lnTo>
                  <a:pt x="10155" y="41923"/>
                </a:lnTo>
                <a:lnTo>
                  <a:pt x="9558" y="41326"/>
                </a:lnTo>
                <a:lnTo>
                  <a:pt x="8960" y="40728"/>
                </a:lnTo>
                <a:lnTo>
                  <a:pt x="8743" y="40565"/>
                </a:lnTo>
                <a:lnTo>
                  <a:pt x="8689" y="40511"/>
                </a:lnTo>
                <a:lnTo>
                  <a:pt x="8526" y="40511"/>
                </a:lnTo>
                <a:lnTo>
                  <a:pt x="8417" y="40565"/>
                </a:lnTo>
                <a:lnTo>
                  <a:pt x="8309" y="40728"/>
                </a:lnTo>
                <a:lnTo>
                  <a:pt x="8255" y="40837"/>
                </a:lnTo>
                <a:lnTo>
                  <a:pt x="8255" y="41000"/>
                </a:lnTo>
                <a:lnTo>
                  <a:pt x="8255" y="41271"/>
                </a:lnTo>
                <a:lnTo>
                  <a:pt x="8255" y="41434"/>
                </a:lnTo>
                <a:lnTo>
                  <a:pt x="8146" y="41543"/>
                </a:lnTo>
                <a:lnTo>
                  <a:pt x="7929" y="41434"/>
                </a:lnTo>
                <a:lnTo>
                  <a:pt x="7820" y="41217"/>
                </a:lnTo>
                <a:lnTo>
                  <a:pt x="7711" y="41054"/>
                </a:lnTo>
                <a:lnTo>
                  <a:pt x="7603" y="40837"/>
                </a:lnTo>
                <a:lnTo>
                  <a:pt x="7386" y="40674"/>
                </a:lnTo>
                <a:lnTo>
                  <a:pt x="7331" y="40565"/>
                </a:lnTo>
                <a:lnTo>
                  <a:pt x="7331" y="40511"/>
                </a:lnTo>
                <a:lnTo>
                  <a:pt x="7386" y="40457"/>
                </a:lnTo>
                <a:lnTo>
                  <a:pt x="7494" y="40403"/>
                </a:lnTo>
                <a:lnTo>
                  <a:pt x="7766" y="40294"/>
                </a:lnTo>
                <a:lnTo>
                  <a:pt x="8037" y="40185"/>
                </a:lnTo>
                <a:lnTo>
                  <a:pt x="8200" y="40022"/>
                </a:lnTo>
                <a:lnTo>
                  <a:pt x="8200" y="39805"/>
                </a:lnTo>
                <a:lnTo>
                  <a:pt x="8146" y="39479"/>
                </a:lnTo>
                <a:lnTo>
                  <a:pt x="7874" y="38665"/>
                </a:lnTo>
                <a:lnTo>
                  <a:pt x="7711" y="38176"/>
                </a:lnTo>
                <a:lnTo>
                  <a:pt x="7494" y="37796"/>
                </a:lnTo>
                <a:lnTo>
                  <a:pt x="7277" y="37416"/>
                </a:lnTo>
                <a:lnTo>
                  <a:pt x="6951" y="37090"/>
                </a:lnTo>
                <a:lnTo>
                  <a:pt x="6462" y="36655"/>
                </a:lnTo>
                <a:lnTo>
                  <a:pt x="6082" y="36221"/>
                </a:lnTo>
                <a:lnTo>
                  <a:pt x="5702" y="35732"/>
                </a:lnTo>
                <a:lnTo>
                  <a:pt x="5431" y="35189"/>
                </a:lnTo>
                <a:lnTo>
                  <a:pt x="5051" y="34483"/>
                </a:lnTo>
                <a:lnTo>
                  <a:pt x="4725" y="33832"/>
                </a:lnTo>
                <a:lnTo>
                  <a:pt x="4399" y="33126"/>
                </a:lnTo>
                <a:lnTo>
                  <a:pt x="4019" y="32474"/>
                </a:lnTo>
                <a:lnTo>
                  <a:pt x="3856" y="32094"/>
                </a:lnTo>
                <a:lnTo>
                  <a:pt x="3693" y="31768"/>
                </a:lnTo>
                <a:lnTo>
                  <a:pt x="3693" y="31605"/>
                </a:lnTo>
                <a:lnTo>
                  <a:pt x="3693" y="31442"/>
                </a:lnTo>
                <a:lnTo>
                  <a:pt x="3747" y="31279"/>
                </a:lnTo>
                <a:lnTo>
                  <a:pt x="3802" y="31062"/>
                </a:lnTo>
                <a:lnTo>
                  <a:pt x="3856" y="30954"/>
                </a:lnTo>
                <a:lnTo>
                  <a:pt x="3856" y="30791"/>
                </a:lnTo>
                <a:lnTo>
                  <a:pt x="3747" y="30628"/>
                </a:lnTo>
                <a:lnTo>
                  <a:pt x="3584" y="30519"/>
                </a:lnTo>
                <a:lnTo>
                  <a:pt x="3421" y="30410"/>
                </a:lnTo>
                <a:lnTo>
                  <a:pt x="3367" y="30302"/>
                </a:lnTo>
                <a:lnTo>
                  <a:pt x="3367" y="30139"/>
                </a:lnTo>
                <a:lnTo>
                  <a:pt x="3476" y="29976"/>
                </a:lnTo>
                <a:lnTo>
                  <a:pt x="3639" y="29542"/>
                </a:lnTo>
                <a:lnTo>
                  <a:pt x="3802" y="29324"/>
                </a:lnTo>
                <a:lnTo>
                  <a:pt x="3856" y="29107"/>
                </a:lnTo>
                <a:lnTo>
                  <a:pt x="3856" y="28890"/>
                </a:lnTo>
                <a:lnTo>
                  <a:pt x="3802" y="28836"/>
                </a:lnTo>
                <a:lnTo>
                  <a:pt x="3747" y="28727"/>
                </a:lnTo>
                <a:lnTo>
                  <a:pt x="3639" y="28618"/>
                </a:lnTo>
                <a:lnTo>
                  <a:pt x="3530" y="28618"/>
                </a:lnTo>
                <a:lnTo>
                  <a:pt x="3367" y="28673"/>
                </a:lnTo>
                <a:lnTo>
                  <a:pt x="3150" y="28781"/>
                </a:lnTo>
                <a:lnTo>
                  <a:pt x="2987" y="28944"/>
                </a:lnTo>
                <a:lnTo>
                  <a:pt x="2878" y="28618"/>
                </a:lnTo>
                <a:lnTo>
                  <a:pt x="2770" y="28347"/>
                </a:lnTo>
                <a:lnTo>
                  <a:pt x="2661" y="27804"/>
                </a:lnTo>
                <a:lnTo>
                  <a:pt x="2607" y="27532"/>
                </a:lnTo>
                <a:lnTo>
                  <a:pt x="2607" y="27478"/>
                </a:lnTo>
                <a:lnTo>
                  <a:pt x="2661" y="27424"/>
                </a:lnTo>
                <a:lnTo>
                  <a:pt x="2933" y="27098"/>
                </a:lnTo>
                <a:lnTo>
                  <a:pt x="3204" y="26718"/>
                </a:lnTo>
                <a:lnTo>
                  <a:pt x="3476" y="26392"/>
                </a:lnTo>
                <a:lnTo>
                  <a:pt x="3639" y="26283"/>
                </a:lnTo>
                <a:lnTo>
                  <a:pt x="3802" y="26175"/>
                </a:lnTo>
                <a:lnTo>
                  <a:pt x="4019" y="26012"/>
                </a:lnTo>
                <a:lnTo>
                  <a:pt x="4019" y="25958"/>
                </a:lnTo>
                <a:lnTo>
                  <a:pt x="4019" y="25903"/>
                </a:lnTo>
                <a:lnTo>
                  <a:pt x="3964" y="25795"/>
                </a:lnTo>
                <a:lnTo>
                  <a:pt x="3802" y="25632"/>
                </a:lnTo>
                <a:lnTo>
                  <a:pt x="3639" y="25577"/>
                </a:lnTo>
                <a:lnTo>
                  <a:pt x="3476" y="25469"/>
                </a:lnTo>
                <a:lnTo>
                  <a:pt x="3313" y="25306"/>
                </a:lnTo>
                <a:lnTo>
                  <a:pt x="3150" y="25197"/>
                </a:lnTo>
                <a:lnTo>
                  <a:pt x="3096" y="25034"/>
                </a:lnTo>
                <a:lnTo>
                  <a:pt x="3041" y="24871"/>
                </a:lnTo>
                <a:lnTo>
                  <a:pt x="3096" y="24763"/>
                </a:lnTo>
                <a:lnTo>
                  <a:pt x="3204" y="24654"/>
                </a:lnTo>
                <a:lnTo>
                  <a:pt x="3313" y="24491"/>
                </a:lnTo>
                <a:lnTo>
                  <a:pt x="3530" y="24383"/>
                </a:lnTo>
                <a:lnTo>
                  <a:pt x="3856" y="24220"/>
                </a:lnTo>
                <a:lnTo>
                  <a:pt x="4127" y="23948"/>
                </a:lnTo>
                <a:lnTo>
                  <a:pt x="4290" y="23677"/>
                </a:lnTo>
                <a:lnTo>
                  <a:pt x="4453" y="23297"/>
                </a:lnTo>
                <a:lnTo>
                  <a:pt x="5213" y="21233"/>
                </a:lnTo>
                <a:lnTo>
                  <a:pt x="5594" y="20256"/>
                </a:lnTo>
                <a:lnTo>
                  <a:pt x="6028" y="19278"/>
                </a:lnTo>
                <a:lnTo>
                  <a:pt x="6408" y="18626"/>
                </a:lnTo>
                <a:lnTo>
                  <a:pt x="6571" y="18301"/>
                </a:lnTo>
                <a:lnTo>
                  <a:pt x="6680" y="17975"/>
                </a:lnTo>
                <a:lnTo>
                  <a:pt x="6897" y="17432"/>
                </a:lnTo>
                <a:lnTo>
                  <a:pt x="7114" y="16889"/>
                </a:lnTo>
                <a:lnTo>
                  <a:pt x="7386" y="16400"/>
                </a:lnTo>
                <a:lnTo>
                  <a:pt x="7657" y="15911"/>
                </a:lnTo>
                <a:lnTo>
                  <a:pt x="8309" y="15042"/>
                </a:lnTo>
                <a:lnTo>
                  <a:pt x="9069" y="14173"/>
                </a:lnTo>
                <a:lnTo>
                  <a:pt x="9558" y="13576"/>
                </a:lnTo>
                <a:lnTo>
                  <a:pt x="10047" y="12979"/>
                </a:lnTo>
                <a:lnTo>
                  <a:pt x="10264" y="12653"/>
                </a:lnTo>
                <a:lnTo>
                  <a:pt x="10481" y="12327"/>
                </a:lnTo>
                <a:lnTo>
                  <a:pt x="10861" y="11675"/>
                </a:lnTo>
                <a:lnTo>
                  <a:pt x="10372" y="11893"/>
                </a:lnTo>
                <a:lnTo>
                  <a:pt x="9884" y="12110"/>
                </a:lnTo>
                <a:lnTo>
                  <a:pt x="9449" y="12327"/>
                </a:lnTo>
                <a:lnTo>
                  <a:pt x="8960" y="12490"/>
                </a:lnTo>
                <a:lnTo>
                  <a:pt x="8743" y="12599"/>
                </a:lnTo>
                <a:lnTo>
                  <a:pt x="8635" y="12544"/>
                </a:lnTo>
                <a:lnTo>
                  <a:pt x="8526" y="12490"/>
                </a:lnTo>
                <a:lnTo>
                  <a:pt x="8417" y="12381"/>
                </a:lnTo>
                <a:lnTo>
                  <a:pt x="8472" y="12273"/>
                </a:lnTo>
                <a:lnTo>
                  <a:pt x="8580" y="12110"/>
                </a:lnTo>
                <a:lnTo>
                  <a:pt x="8635" y="11947"/>
                </a:lnTo>
                <a:lnTo>
                  <a:pt x="8743" y="11893"/>
                </a:lnTo>
                <a:lnTo>
                  <a:pt x="8906" y="11784"/>
                </a:lnTo>
                <a:lnTo>
                  <a:pt x="9558" y="11404"/>
                </a:lnTo>
                <a:lnTo>
                  <a:pt x="10155" y="11024"/>
                </a:lnTo>
                <a:lnTo>
                  <a:pt x="11458" y="10372"/>
                </a:lnTo>
                <a:lnTo>
                  <a:pt x="11621" y="10318"/>
                </a:lnTo>
                <a:lnTo>
                  <a:pt x="11676" y="10318"/>
                </a:lnTo>
                <a:lnTo>
                  <a:pt x="11784" y="10372"/>
                </a:lnTo>
                <a:lnTo>
                  <a:pt x="11676" y="10589"/>
                </a:lnTo>
                <a:lnTo>
                  <a:pt x="11513" y="10807"/>
                </a:lnTo>
                <a:lnTo>
                  <a:pt x="11404" y="11078"/>
                </a:lnTo>
                <a:lnTo>
                  <a:pt x="11350" y="11187"/>
                </a:lnTo>
                <a:lnTo>
                  <a:pt x="11350" y="11350"/>
                </a:lnTo>
                <a:lnTo>
                  <a:pt x="11893" y="11024"/>
                </a:lnTo>
                <a:lnTo>
                  <a:pt x="12436" y="10644"/>
                </a:lnTo>
                <a:lnTo>
                  <a:pt x="13522" y="9883"/>
                </a:lnTo>
                <a:lnTo>
                  <a:pt x="14554" y="9123"/>
                </a:lnTo>
                <a:lnTo>
                  <a:pt x="15586" y="8363"/>
                </a:lnTo>
                <a:lnTo>
                  <a:pt x="16346" y="7874"/>
                </a:lnTo>
                <a:lnTo>
                  <a:pt x="17160" y="7494"/>
                </a:lnTo>
                <a:lnTo>
                  <a:pt x="17975" y="7168"/>
                </a:lnTo>
                <a:lnTo>
                  <a:pt x="18790" y="6842"/>
                </a:lnTo>
                <a:lnTo>
                  <a:pt x="19333" y="6679"/>
                </a:lnTo>
                <a:lnTo>
                  <a:pt x="19767" y="6517"/>
                </a:lnTo>
                <a:lnTo>
                  <a:pt x="19984" y="6408"/>
                </a:lnTo>
                <a:lnTo>
                  <a:pt x="20202" y="6245"/>
                </a:lnTo>
                <a:lnTo>
                  <a:pt x="20364" y="6028"/>
                </a:lnTo>
                <a:lnTo>
                  <a:pt x="20473" y="5756"/>
                </a:lnTo>
                <a:lnTo>
                  <a:pt x="20527" y="5702"/>
                </a:lnTo>
                <a:lnTo>
                  <a:pt x="20636" y="5648"/>
                </a:lnTo>
                <a:lnTo>
                  <a:pt x="20799" y="5485"/>
                </a:lnTo>
                <a:lnTo>
                  <a:pt x="20962" y="5430"/>
                </a:lnTo>
                <a:lnTo>
                  <a:pt x="21125" y="5322"/>
                </a:lnTo>
                <a:lnTo>
                  <a:pt x="21831" y="5322"/>
                </a:lnTo>
                <a:lnTo>
                  <a:pt x="22156" y="5213"/>
                </a:lnTo>
                <a:lnTo>
                  <a:pt x="22862" y="5050"/>
                </a:lnTo>
                <a:lnTo>
                  <a:pt x="23514" y="4833"/>
                </a:lnTo>
                <a:lnTo>
                  <a:pt x="24926" y="4507"/>
                </a:lnTo>
                <a:lnTo>
                  <a:pt x="25958" y="4290"/>
                </a:lnTo>
                <a:lnTo>
                  <a:pt x="27044" y="4019"/>
                </a:lnTo>
                <a:lnTo>
                  <a:pt x="28184" y="3638"/>
                </a:lnTo>
                <a:lnTo>
                  <a:pt x="28782" y="3475"/>
                </a:lnTo>
                <a:lnTo>
                  <a:pt x="29107" y="3421"/>
                </a:lnTo>
                <a:lnTo>
                  <a:pt x="29976" y="3421"/>
                </a:lnTo>
                <a:lnTo>
                  <a:pt x="30519" y="3313"/>
                </a:lnTo>
                <a:lnTo>
                  <a:pt x="31062" y="3258"/>
                </a:lnTo>
                <a:lnTo>
                  <a:pt x="31660" y="3150"/>
                </a:lnTo>
                <a:lnTo>
                  <a:pt x="32257" y="3095"/>
                </a:lnTo>
                <a:lnTo>
                  <a:pt x="32909" y="2987"/>
                </a:lnTo>
                <a:lnTo>
                  <a:pt x="33832" y="2770"/>
                </a:lnTo>
                <a:lnTo>
                  <a:pt x="34701" y="2661"/>
                </a:lnTo>
                <a:lnTo>
                  <a:pt x="36547" y="2444"/>
                </a:lnTo>
                <a:lnTo>
                  <a:pt x="36819" y="2498"/>
                </a:lnTo>
                <a:lnTo>
                  <a:pt x="37144" y="2552"/>
                </a:lnTo>
                <a:lnTo>
                  <a:pt x="37362" y="2661"/>
                </a:lnTo>
                <a:lnTo>
                  <a:pt x="37525" y="2661"/>
                </a:lnTo>
                <a:lnTo>
                  <a:pt x="37633" y="2607"/>
                </a:lnTo>
                <a:lnTo>
                  <a:pt x="38068" y="2498"/>
                </a:lnTo>
                <a:lnTo>
                  <a:pt x="38448" y="2389"/>
                </a:lnTo>
                <a:lnTo>
                  <a:pt x="39262" y="2281"/>
                </a:lnTo>
                <a:lnTo>
                  <a:pt x="44856" y="2281"/>
                </a:lnTo>
                <a:lnTo>
                  <a:pt x="45019" y="2335"/>
                </a:lnTo>
                <a:lnTo>
                  <a:pt x="45019" y="2389"/>
                </a:lnTo>
                <a:lnTo>
                  <a:pt x="45019" y="2444"/>
                </a:lnTo>
                <a:lnTo>
                  <a:pt x="44856" y="2661"/>
                </a:lnTo>
                <a:lnTo>
                  <a:pt x="44747" y="2770"/>
                </a:lnTo>
                <a:lnTo>
                  <a:pt x="44801" y="2878"/>
                </a:lnTo>
                <a:lnTo>
                  <a:pt x="44856" y="2932"/>
                </a:lnTo>
                <a:lnTo>
                  <a:pt x="44910" y="2932"/>
                </a:lnTo>
                <a:lnTo>
                  <a:pt x="45507" y="3150"/>
                </a:lnTo>
                <a:lnTo>
                  <a:pt x="46105" y="3367"/>
                </a:lnTo>
                <a:lnTo>
                  <a:pt x="46376" y="3421"/>
                </a:lnTo>
                <a:lnTo>
                  <a:pt x="46702" y="3475"/>
                </a:lnTo>
                <a:lnTo>
                  <a:pt x="47028" y="3421"/>
                </a:lnTo>
                <a:lnTo>
                  <a:pt x="47299" y="3367"/>
                </a:lnTo>
                <a:lnTo>
                  <a:pt x="47680" y="3258"/>
                </a:lnTo>
                <a:lnTo>
                  <a:pt x="48005" y="3204"/>
                </a:lnTo>
                <a:lnTo>
                  <a:pt x="48168" y="3258"/>
                </a:lnTo>
                <a:lnTo>
                  <a:pt x="48277" y="3313"/>
                </a:lnTo>
                <a:lnTo>
                  <a:pt x="48440" y="3367"/>
                </a:lnTo>
                <a:lnTo>
                  <a:pt x="48657" y="3530"/>
                </a:lnTo>
                <a:lnTo>
                  <a:pt x="49091" y="3910"/>
                </a:lnTo>
                <a:lnTo>
                  <a:pt x="49635" y="4290"/>
                </a:lnTo>
                <a:lnTo>
                  <a:pt x="50123" y="4616"/>
                </a:lnTo>
                <a:lnTo>
                  <a:pt x="50340" y="4833"/>
                </a:lnTo>
                <a:lnTo>
                  <a:pt x="50612" y="5050"/>
                </a:lnTo>
                <a:lnTo>
                  <a:pt x="50775" y="5213"/>
                </a:lnTo>
                <a:lnTo>
                  <a:pt x="50884" y="5268"/>
                </a:lnTo>
                <a:lnTo>
                  <a:pt x="51046" y="5322"/>
                </a:lnTo>
                <a:lnTo>
                  <a:pt x="51752" y="5322"/>
                </a:lnTo>
                <a:lnTo>
                  <a:pt x="52458" y="5485"/>
                </a:lnTo>
                <a:lnTo>
                  <a:pt x="53816" y="5919"/>
                </a:lnTo>
                <a:lnTo>
                  <a:pt x="54250" y="6082"/>
                </a:lnTo>
                <a:lnTo>
                  <a:pt x="54685" y="6299"/>
                </a:lnTo>
                <a:lnTo>
                  <a:pt x="55011" y="6517"/>
                </a:lnTo>
                <a:lnTo>
                  <a:pt x="55336" y="6842"/>
                </a:lnTo>
                <a:lnTo>
                  <a:pt x="55717" y="7277"/>
                </a:lnTo>
                <a:lnTo>
                  <a:pt x="55880" y="7440"/>
                </a:lnTo>
                <a:lnTo>
                  <a:pt x="56097" y="7548"/>
                </a:lnTo>
                <a:lnTo>
                  <a:pt x="56314" y="7603"/>
                </a:lnTo>
                <a:lnTo>
                  <a:pt x="56585" y="7603"/>
                </a:lnTo>
                <a:lnTo>
                  <a:pt x="56857" y="7494"/>
                </a:lnTo>
                <a:lnTo>
                  <a:pt x="57237" y="7331"/>
                </a:lnTo>
                <a:lnTo>
                  <a:pt x="57400" y="7277"/>
                </a:lnTo>
                <a:lnTo>
                  <a:pt x="57509" y="7277"/>
                </a:lnTo>
                <a:lnTo>
                  <a:pt x="57617" y="7331"/>
                </a:lnTo>
                <a:lnTo>
                  <a:pt x="57726" y="7440"/>
                </a:lnTo>
                <a:lnTo>
                  <a:pt x="57997" y="7874"/>
                </a:lnTo>
                <a:lnTo>
                  <a:pt x="58269" y="8309"/>
                </a:lnTo>
                <a:lnTo>
                  <a:pt x="58432" y="8634"/>
                </a:lnTo>
                <a:lnTo>
                  <a:pt x="58703" y="8960"/>
                </a:lnTo>
                <a:lnTo>
                  <a:pt x="58866" y="9015"/>
                </a:lnTo>
                <a:lnTo>
                  <a:pt x="59029" y="9123"/>
                </a:lnTo>
                <a:lnTo>
                  <a:pt x="59627" y="9123"/>
                </a:lnTo>
                <a:lnTo>
                  <a:pt x="59681" y="9232"/>
                </a:lnTo>
                <a:lnTo>
                  <a:pt x="59735" y="9340"/>
                </a:lnTo>
                <a:lnTo>
                  <a:pt x="59627" y="9503"/>
                </a:lnTo>
                <a:lnTo>
                  <a:pt x="59464" y="9883"/>
                </a:lnTo>
                <a:lnTo>
                  <a:pt x="59409" y="9992"/>
                </a:lnTo>
                <a:lnTo>
                  <a:pt x="59464" y="10101"/>
                </a:lnTo>
                <a:lnTo>
                  <a:pt x="59518" y="10155"/>
                </a:lnTo>
                <a:lnTo>
                  <a:pt x="59627" y="10209"/>
                </a:lnTo>
                <a:lnTo>
                  <a:pt x="60061" y="10318"/>
                </a:lnTo>
                <a:lnTo>
                  <a:pt x="60441" y="10372"/>
                </a:lnTo>
                <a:lnTo>
                  <a:pt x="60876" y="10481"/>
                </a:lnTo>
                <a:lnTo>
                  <a:pt x="61038" y="10589"/>
                </a:lnTo>
                <a:lnTo>
                  <a:pt x="61201" y="10698"/>
                </a:lnTo>
                <a:lnTo>
                  <a:pt x="61310" y="10915"/>
                </a:lnTo>
                <a:lnTo>
                  <a:pt x="61419" y="11132"/>
                </a:lnTo>
                <a:lnTo>
                  <a:pt x="61636" y="11621"/>
                </a:lnTo>
                <a:lnTo>
                  <a:pt x="61962" y="12110"/>
                </a:lnTo>
                <a:lnTo>
                  <a:pt x="62287" y="12490"/>
                </a:lnTo>
                <a:lnTo>
                  <a:pt x="62668" y="12924"/>
                </a:lnTo>
                <a:lnTo>
                  <a:pt x="63211" y="13522"/>
                </a:lnTo>
                <a:lnTo>
                  <a:pt x="63862" y="14065"/>
                </a:lnTo>
                <a:lnTo>
                  <a:pt x="64405" y="14608"/>
                </a:lnTo>
                <a:lnTo>
                  <a:pt x="64677" y="14934"/>
                </a:lnTo>
                <a:lnTo>
                  <a:pt x="64894" y="15314"/>
                </a:lnTo>
                <a:lnTo>
                  <a:pt x="64948" y="15477"/>
                </a:lnTo>
                <a:lnTo>
                  <a:pt x="65111" y="15640"/>
                </a:lnTo>
                <a:lnTo>
                  <a:pt x="65274" y="15748"/>
                </a:lnTo>
                <a:lnTo>
                  <a:pt x="65437" y="15803"/>
                </a:lnTo>
                <a:lnTo>
                  <a:pt x="65600" y="15857"/>
                </a:lnTo>
                <a:lnTo>
                  <a:pt x="65763" y="15911"/>
                </a:lnTo>
                <a:lnTo>
                  <a:pt x="65872" y="16020"/>
                </a:lnTo>
                <a:lnTo>
                  <a:pt x="65926" y="16128"/>
                </a:lnTo>
                <a:lnTo>
                  <a:pt x="66034" y="16346"/>
                </a:lnTo>
                <a:lnTo>
                  <a:pt x="66034" y="16671"/>
                </a:lnTo>
                <a:lnTo>
                  <a:pt x="66034" y="16943"/>
                </a:lnTo>
                <a:lnTo>
                  <a:pt x="66143" y="17160"/>
                </a:lnTo>
                <a:lnTo>
                  <a:pt x="66252" y="17432"/>
                </a:lnTo>
                <a:lnTo>
                  <a:pt x="66415" y="17595"/>
                </a:lnTo>
                <a:lnTo>
                  <a:pt x="66903" y="18138"/>
                </a:lnTo>
                <a:lnTo>
                  <a:pt x="67338" y="18681"/>
                </a:lnTo>
                <a:lnTo>
                  <a:pt x="67827" y="19224"/>
                </a:lnTo>
                <a:lnTo>
                  <a:pt x="68315" y="19767"/>
                </a:lnTo>
                <a:lnTo>
                  <a:pt x="68532" y="19984"/>
                </a:lnTo>
                <a:lnTo>
                  <a:pt x="68695" y="20256"/>
                </a:lnTo>
                <a:lnTo>
                  <a:pt x="68695" y="20527"/>
                </a:lnTo>
                <a:lnTo>
                  <a:pt x="68587" y="20799"/>
                </a:lnTo>
                <a:lnTo>
                  <a:pt x="68587" y="20962"/>
                </a:lnTo>
                <a:lnTo>
                  <a:pt x="68587" y="21016"/>
                </a:lnTo>
                <a:lnTo>
                  <a:pt x="68641" y="21124"/>
                </a:lnTo>
                <a:lnTo>
                  <a:pt x="68804" y="21179"/>
                </a:lnTo>
                <a:lnTo>
                  <a:pt x="69238" y="21287"/>
                </a:lnTo>
                <a:lnTo>
                  <a:pt x="69401" y="21396"/>
                </a:lnTo>
                <a:lnTo>
                  <a:pt x="69510" y="21450"/>
                </a:lnTo>
                <a:lnTo>
                  <a:pt x="69564" y="21559"/>
                </a:lnTo>
                <a:lnTo>
                  <a:pt x="69619" y="21722"/>
                </a:lnTo>
                <a:lnTo>
                  <a:pt x="69673" y="22265"/>
                </a:lnTo>
                <a:lnTo>
                  <a:pt x="69673" y="22482"/>
                </a:lnTo>
                <a:lnTo>
                  <a:pt x="69673" y="22536"/>
                </a:lnTo>
                <a:lnTo>
                  <a:pt x="69781" y="22591"/>
                </a:lnTo>
                <a:lnTo>
                  <a:pt x="69944" y="22536"/>
                </a:lnTo>
                <a:lnTo>
                  <a:pt x="70107" y="22482"/>
                </a:lnTo>
                <a:lnTo>
                  <a:pt x="70379" y="22319"/>
                </a:lnTo>
                <a:lnTo>
                  <a:pt x="70813" y="21830"/>
                </a:lnTo>
                <a:lnTo>
                  <a:pt x="70922" y="21667"/>
                </a:lnTo>
                <a:lnTo>
                  <a:pt x="70976" y="21559"/>
                </a:lnTo>
                <a:lnTo>
                  <a:pt x="70976" y="21342"/>
                </a:lnTo>
                <a:lnTo>
                  <a:pt x="70922" y="21179"/>
                </a:lnTo>
                <a:lnTo>
                  <a:pt x="70650" y="20690"/>
                </a:lnTo>
                <a:lnTo>
                  <a:pt x="70433" y="20201"/>
                </a:lnTo>
                <a:lnTo>
                  <a:pt x="70270" y="19984"/>
                </a:lnTo>
                <a:lnTo>
                  <a:pt x="70053" y="19767"/>
                </a:lnTo>
                <a:lnTo>
                  <a:pt x="69836" y="19604"/>
                </a:lnTo>
                <a:lnTo>
                  <a:pt x="69619" y="19495"/>
                </a:lnTo>
                <a:lnTo>
                  <a:pt x="69456" y="19387"/>
                </a:lnTo>
                <a:lnTo>
                  <a:pt x="69347" y="19224"/>
                </a:lnTo>
                <a:lnTo>
                  <a:pt x="69293" y="19115"/>
                </a:lnTo>
                <a:lnTo>
                  <a:pt x="69293" y="19007"/>
                </a:lnTo>
                <a:lnTo>
                  <a:pt x="69401" y="18844"/>
                </a:lnTo>
                <a:lnTo>
                  <a:pt x="69673" y="18572"/>
                </a:lnTo>
                <a:lnTo>
                  <a:pt x="69781" y="18518"/>
                </a:lnTo>
                <a:lnTo>
                  <a:pt x="69890" y="18518"/>
                </a:lnTo>
                <a:lnTo>
                  <a:pt x="69999" y="18626"/>
                </a:lnTo>
                <a:lnTo>
                  <a:pt x="70053" y="18735"/>
                </a:lnTo>
                <a:lnTo>
                  <a:pt x="71193" y="20690"/>
                </a:lnTo>
                <a:lnTo>
                  <a:pt x="71736" y="21667"/>
                </a:lnTo>
                <a:lnTo>
                  <a:pt x="72225" y="22645"/>
                </a:lnTo>
                <a:lnTo>
                  <a:pt x="72823" y="23894"/>
                </a:lnTo>
                <a:lnTo>
                  <a:pt x="72877" y="24003"/>
                </a:lnTo>
                <a:lnTo>
                  <a:pt x="72931" y="24165"/>
                </a:lnTo>
                <a:lnTo>
                  <a:pt x="72877" y="24274"/>
                </a:lnTo>
                <a:lnTo>
                  <a:pt x="72714" y="24328"/>
                </a:lnTo>
                <a:lnTo>
                  <a:pt x="72442" y="24328"/>
                </a:lnTo>
                <a:lnTo>
                  <a:pt x="72171" y="24165"/>
                </a:lnTo>
                <a:lnTo>
                  <a:pt x="72008" y="23948"/>
                </a:lnTo>
                <a:lnTo>
                  <a:pt x="71954" y="23622"/>
                </a:lnTo>
                <a:lnTo>
                  <a:pt x="71954" y="23134"/>
                </a:lnTo>
                <a:lnTo>
                  <a:pt x="71899" y="22971"/>
                </a:lnTo>
                <a:lnTo>
                  <a:pt x="71791" y="22862"/>
                </a:lnTo>
                <a:lnTo>
                  <a:pt x="71682" y="22808"/>
                </a:lnTo>
                <a:lnTo>
                  <a:pt x="71574" y="22754"/>
                </a:lnTo>
                <a:lnTo>
                  <a:pt x="71193" y="22699"/>
                </a:lnTo>
                <a:lnTo>
                  <a:pt x="71030" y="22754"/>
                </a:lnTo>
                <a:lnTo>
                  <a:pt x="70868" y="22808"/>
                </a:lnTo>
                <a:lnTo>
                  <a:pt x="70813" y="22971"/>
                </a:lnTo>
                <a:lnTo>
                  <a:pt x="70813" y="23079"/>
                </a:lnTo>
                <a:lnTo>
                  <a:pt x="70922" y="23351"/>
                </a:lnTo>
                <a:lnTo>
                  <a:pt x="71085" y="23731"/>
                </a:lnTo>
                <a:lnTo>
                  <a:pt x="71248" y="24057"/>
                </a:lnTo>
                <a:lnTo>
                  <a:pt x="71302" y="24220"/>
                </a:lnTo>
                <a:lnTo>
                  <a:pt x="71356" y="24383"/>
                </a:lnTo>
                <a:lnTo>
                  <a:pt x="71302" y="24491"/>
                </a:lnTo>
                <a:lnTo>
                  <a:pt x="71248" y="24546"/>
                </a:lnTo>
                <a:lnTo>
                  <a:pt x="71085" y="24654"/>
                </a:lnTo>
                <a:lnTo>
                  <a:pt x="70868" y="24763"/>
                </a:lnTo>
                <a:lnTo>
                  <a:pt x="70705" y="24817"/>
                </a:lnTo>
                <a:lnTo>
                  <a:pt x="70270" y="24817"/>
                </a:lnTo>
                <a:lnTo>
                  <a:pt x="70162" y="24871"/>
                </a:lnTo>
                <a:lnTo>
                  <a:pt x="70107" y="24980"/>
                </a:lnTo>
                <a:lnTo>
                  <a:pt x="70107" y="25143"/>
                </a:lnTo>
                <a:lnTo>
                  <a:pt x="70216" y="25306"/>
                </a:lnTo>
                <a:lnTo>
                  <a:pt x="70379" y="25360"/>
                </a:lnTo>
                <a:lnTo>
                  <a:pt x="71574" y="25360"/>
                </a:lnTo>
                <a:lnTo>
                  <a:pt x="71791" y="25414"/>
                </a:lnTo>
                <a:lnTo>
                  <a:pt x="71845" y="25414"/>
                </a:lnTo>
                <a:lnTo>
                  <a:pt x="71899" y="25523"/>
                </a:lnTo>
                <a:lnTo>
                  <a:pt x="71899" y="25632"/>
                </a:lnTo>
                <a:lnTo>
                  <a:pt x="71899" y="25740"/>
                </a:lnTo>
                <a:lnTo>
                  <a:pt x="71736" y="25849"/>
                </a:lnTo>
                <a:lnTo>
                  <a:pt x="71030" y="26338"/>
                </a:lnTo>
                <a:lnTo>
                  <a:pt x="70759" y="26501"/>
                </a:lnTo>
                <a:lnTo>
                  <a:pt x="70650" y="26609"/>
                </a:lnTo>
                <a:lnTo>
                  <a:pt x="70650" y="26718"/>
                </a:lnTo>
                <a:lnTo>
                  <a:pt x="70650" y="26772"/>
                </a:lnTo>
                <a:lnTo>
                  <a:pt x="70705" y="26881"/>
                </a:lnTo>
                <a:lnTo>
                  <a:pt x="70922" y="27098"/>
                </a:lnTo>
                <a:lnTo>
                  <a:pt x="71411" y="27424"/>
                </a:lnTo>
                <a:lnTo>
                  <a:pt x="71899" y="27750"/>
                </a:lnTo>
                <a:lnTo>
                  <a:pt x="71519" y="28021"/>
                </a:lnTo>
                <a:lnTo>
                  <a:pt x="71356" y="28075"/>
                </a:lnTo>
                <a:lnTo>
                  <a:pt x="71193" y="28075"/>
                </a:lnTo>
                <a:lnTo>
                  <a:pt x="71085" y="28130"/>
                </a:lnTo>
                <a:lnTo>
                  <a:pt x="71030" y="28184"/>
                </a:lnTo>
                <a:lnTo>
                  <a:pt x="71030" y="28293"/>
                </a:lnTo>
                <a:lnTo>
                  <a:pt x="71085" y="28456"/>
                </a:lnTo>
                <a:lnTo>
                  <a:pt x="71193" y="28618"/>
                </a:lnTo>
                <a:lnTo>
                  <a:pt x="71356" y="28727"/>
                </a:lnTo>
                <a:lnTo>
                  <a:pt x="71519" y="28836"/>
                </a:lnTo>
                <a:lnTo>
                  <a:pt x="71736" y="28944"/>
                </a:lnTo>
                <a:lnTo>
                  <a:pt x="71899" y="29053"/>
                </a:lnTo>
                <a:lnTo>
                  <a:pt x="72225" y="29433"/>
                </a:lnTo>
                <a:lnTo>
                  <a:pt x="72279" y="29542"/>
                </a:lnTo>
                <a:lnTo>
                  <a:pt x="72334" y="29650"/>
                </a:lnTo>
                <a:lnTo>
                  <a:pt x="72279" y="29705"/>
                </a:lnTo>
                <a:lnTo>
                  <a:pt x="72117" y="29759"/>
                </a:lnTo>
                <a:lnTo>
                  <a:pt x="71791" y="29813"/>
                </a:lnTo>
                <a:lnTo>
                  <a:pt x="71574" y="29976"/>
                </a:lnTo>
                <a:lnTo>
                  <a:pt x="71411" y="30193"/>
                </a:lnTo>
                <a:lnTo>
                  <a:pt x="71302" y="30519"/>
                </a:lnTo>
                <a:lnTo>
                  <a:pt x="71193" y="30791"/>
                </a:lnTo>
                <a:lnTo>
                  <a:pt x="71193" y="31116"/>
                </a:lnTo>
                <a:lnTo>
                  <a:pt x="71193" y="31388"/>
                </a:lnTo>
                <a:lnTo>
                  <a:pt x="71302" y="31714"/>
                </a:lnTo>
                <a:lnTo>
                  <a:pt x="71411" y="32094"/>
                </a:lnTo>
                <a:lnTo>
                  <a:pt x="71628" y="32474"/>
                </a:lnTo>
                <a:lnTo>
                  <a:pt x="72008" y="33180"/>
                </a:lnTo>
                <a:lnTo>
                  <a:pt x="72117" y="33343"/>
                </a:lnTo>
                <a:lnTo>
                  <a:pt x="72117" y="33452"/>
                </a:lnTo>
                <a:lnTo>
                  <a:pt x="72008" y="33560"/>
                </a:lnTo>
                <a:lnTo>
                  <a:pt x="71845" y="33614"/>
                </a:lnTo>
                <a:lnTo>
                  <a:pt x="71682" y="33669"/>
                </a:lnTo>
                <a:lnTo>
                  <a:pt x="71628" y="33777"/>
                </a:lnTo>
                <a:lnTo>
                  <a:pt x="71574" y="33886"/>
                </a:lnTo>
                <a:lnTo>
                  <a:pt x="71574" y="34049"/>
                </a:lnTo>
                <a:lnTo>
                  <a:pt x="71519" y="34538"/>
                </a:lnTo>
                <a:lnTo>
                  <a:pt x="71411" y="35081"/>
                </a:lnTo>
                <a:lnTo>
                  <a:pt x="71193" y="35895"/>
                </a:lnTo>
                <a:lnTo>
                  <a:pt x="71139" y="36275"/>
                </a:lnTo>
                <a:lnTo>
                  <a:pt x="71193" y="36710"/>
                </a:lnTo>
                <a:lnTo>
                  <a:pt x="71193" y="37090"/>
                </a:lnTo>
                <a:lnTo>
                  <a:pt x="71139" y="37416"/>
                </a:lnTo>
                <a:lnTo>
                  <a:pt x="70650" y="39154"/>
                </a:lnTo>
                <a:lnTo>
                  <a:pt x="70107" y="40837"/>
                </a:lnTo>
                <a:lnTo>
                  <a:pt x="69781" y="41814"/>
                </a:lnTo>
                <a:lnTo>
                  <a:pt x="69347" y="42792"/>
                </a:lnTo>
                <a:lnTo>
                  <a:pt x="68858" y="43715"/>
                </a:lnTo>
                <a:lnTo>
                  <a:pt x="68478" y="44693"/>
                </a:lnTo>
                <a:lnTo>
                  <a:pt x="68315" y="45127"/>
                </a:lnTo>
                <a:lnTo>
                  <a:pt x="68044" y="45453"/>
                </a:lnTo>
                <a:lnTo>
                  <a:pt x="67772" y="45779"/>
                </a:lnTo>
                <a:lnTo>
                  <a:pt x="67446" y="46104"/>
                </a:lnTo>
                <a:lnTo>
                  <a:pt x="67066" y="46376"/>
                </a:lnTo>
                <a:lnTo>
                  <a:pt x="66686" y="46593"/>
                </a:lnTo>
                <a:lnTo>
                  <a:pt x="65926" y="47028"/>
                </a:lnTo>
                <a:lnTo>
                  <a:pt x="65383" y="47299"/>
                </a:lnTo>
                <a:lnTo>
                  <a:pt x="65274" y="47353"/>
                </a:lnTo>
                <a:lnTo>
                  <a:pt x="65220" y="47462"/>
                </a:lnTo>
                <a:lnTo>
                  <a:pt x="65220" y="47571"/>
                </a:lnTo>
                <a:lnTo>
                  <a:pt x="65328" y="47734"/>
                </a:lnTo>
                <a:lnTo>
                  <a:pt x="65763" y="48114"/>
                </a:lnTo>
                <a:lnTo>
                  <a:pt x="65546" y="48059"/>
                </a:lnTo>
                <a:lnTo>
                  <a:pt x="65383" y="48114"/>
                </a:lnTo>
                <a:lnTo>
                  <a:pt x="65220" y="48168"/>
                </a:lnTo>
                <a:lnTo>
                  <a:pt x="65057" y="48222"/>
                </a:lnTo>
                <a:lnTo>
                  <a:pt x="64785" y="48494"/>
                </a:lnTo>
                <a:lnTo>
                  <a:pt x="64568" y="48711"/>
                </a:lnTo>
                <a:lnTo>
                  <a:pt x="64405" y="48820"/>
                </a:lnTo>
                <a:lnTo>
                  <a:pt x="64188" y="48874"/>
                </a:lnTo>
                <a:lnTo>
                  <a:pt x="63482" y="48874"/>
                </a:lnTo>
                <a:lnTo>
                  <a:pt x="62776" y="48928"/>
                </a:lnTo>
                <a:lnTo>
                  <a:pt x="62016" y="49037"/>
                </a:lnTo>
                <a:lnTo>
                  <a:pt x="61310" y="49091"/>
                </a:lnTo>
                <a:lnTo>
                  <a:pt x="59681" y="49091"/>
                </a:lnTo>
                <a:lnTo>
                  <a:pt x="58052" y="49146"/>
                </a:lnTo>
                <a:lnTo>
                  <a:pt x="56423" y="49200"/>
                </a:lnTo>
                <a:lnTo>
                  <a:pt x="54793" y="49254"/>
                </a:lnTo>
                <a:lnTo>
                  <a:pt x="54576" y="49308"/>
                </a:lnTo>
                <a:lnTo>
                  <a:pt x="54359" y="49363"/>
                </a:lnTo>
                <a:lnTo>
                  <a:pt x="53544" y="49743"/>
                </a:lnTo>
                <a:lnTo>
                  <a:pt x="52730" y="50177"/>
                </a:lnTo>
                <a:lnTo>
                  <a:pt x="51915" y="50557"/>
                </a:lnTo>
                <a:lnTo>
                  <a:pt x="51481" y="50720"/>
                </a:lnTo>
                <a:lnTo>
                  <a:pt x="50992" y="50775"/>
                </a:lnTo>
                <a:lnTo>
                  <a:pt x="50829" y="50883"/>
                </a:lnTo>
                <a:lnTo>
                  <a:pt x="50775" y="50992"/>
                </a:lnTo>
                <a:lnTo>
                  <a:pt x="50829" y="51100"/>
                </a:lnTo>
                <a:lnTo>
                  <a:pt x="50938" y="51209"/>
                </a:lnTo>
                <a:lnTo>
                  <a:pt x="51046" y="51372"/>
                </a:lnTo>
                <a:lnTo>
                  <a:pt x="51046" y="51535"/>
                </a:lnTo>
                <a:lnTo>
                  <a:pt x="50938" y="51644"/>
                </a:lnTo>
                <a:lnTo>
                  <a:pt x="50775" y="51752"/>
                </a:lnTo>
                <a:lnTo>
                  <a:pt x="50178" y="52024"/>
                </a:lnTo>
                <a:lnTo>
                  <a:pt x="49580" y="52349"/>
                </a:lnTo>
                <a:lnTo>
                  <a:pt x="49363" y="52512"/>
                </a:lnTo>
                <a:lnTo>
                  <a:pt x="49200" y="52730"/>
                </a:lnTo>
                <a:lnTo>
                  <a:pt x="49091" y="53001"/>
                </a:lnTo>
                <a:lnTo>
                  <a:pt x="49037" y="53273"/>
                </a:lnTo>
                <a:lnTo>
                  <a:pt x="49037" y="53381"/>
                </a:lnTo>
                <a:lnTo>
                  <a:pt x="49091" y="53490"/>
                </a:lnTo>
                <a:lnTo>
                  <a:pt x="49200" y="53598"/>
                </a:lnTo>
                <a:lnTo>
                  <a:pt x="49580" y="53761"/>
                </a:lnTo>
                <a:lnTo>
                  <a:pt x="48331" y="54413"/>
                </a:lnTo>
                <a:lnTo>
                  <a:pt x="48114" y="54522"/>
                </a:lnTo>
                <a:lnTo>
                  <a:pt x="48060" y="54576"/>
                </a:lnTo>
                <a:lnTo>
                  <a:pt x="48005" y="54685"/>
                </a:lnTo>
                <a:lnTo>
                  <a:pt x="48060" y="54793"/>
                </a:lnTo>
                <a:lnTo>
                  <a:pt x="48168" y="54902"/>
                </a:lnTo>
                <a:lnTo>
                  <a:pt x="48386" y="55010"/>
                </a:lnTo>
                <a:lnTo>
                  <a:pt x="48983" y="55228"/>
                </a:lnTo>
                <a:lnTo>
                  <a:pt x="49526" y="55445"/>
                </a:lnTo>
                <a:lnTo>
                  <a:pt x="50069" y="55716"/>
                </a:lnTo>
                <a:lnTo>
                  <a:pt x="50612" y="56042"/>
                </a:lnTo>
                <a:lnTo>
                  <a:pt x="50775" y="56205"/>
                </a:lnTo>
                <a:lnTo>
                  <a:pt x="50829" y="56314"/>
                </a:lnTo>
                <a:lnTo>
                  <a:pt x="50775" y="56422"/>
                </a:lnTo>
                <a:lnTo>
                  <a:pt x="50666" y="56531"/>
                </a:lnTo>
                <a:lnTo>
                  <a:pt x="50340" y="56911"/>
                </a:lnTo>
                <a:lnTo>
                  <a:pt x="50069" y="57291"/>
                </a:lnTo>
                <a:lnTo>
                  <a:pt x="49743" y="57671"/>
                </a:lnTo>
                <a:lnTo>
                  <a:pt x="49417" y="57997"/>
                </a:lnTo>
                <a:lnTo>
                  <a:pt x="49309" y="58106"/>
                </a:lnTo>
                <a:lnTo>
                  <a:pt x="49254" y="58214"/>
                </a:lnTo>
                <a:lnTo>
                  <a:pt x="49254" y="58323"/>
                </a:lnTo>
                <a:lnTo>
                  <a:pt x="49254" y="58486"/>
                </a:lnTo>
                <a:lnTo>
                  <a:pt x="49363" y="58540"/>
                </a:lnTo>
                <a:lnTo>
                  <a:pt x="49417" y="58594"/>
                </a:lnTo>
                <a:lnTo>
                  <a:pt x="49635" y="58649"/>
                </a:lnTo>
                <a:lnTo>
                  <a:pt x="49852" y="58649"/>
                </a:lnTo>
                <a:lnTo>
                  <a:pt x="49906" y="58703"/>
                </a:lnTo>
                <a:lnTo>
                  <a:pt x="49743" y="58920"/>
                </a:lnTo>
                <a:lnTo>
                  <a:pt x="49526" y="58975"/>
                </a:lnTo>
                <a:lnTo>
                  <a:pt x="49309" y="59029"/>
                </a:lnTo>
                <a:lnTo>
                  <a:pt x="49254" y="59083"/>
                </a:lnTo>
                <a:lnTo>
                  <a:pt x="49146" y="59192"/>
                </a:lnTo>
                <a:lnTo>
                  <a:pt x="48874" y="59789"/>
                </a:lnTo>
                <a:lnTo>
                  <a:pt x="48548" y="60387"/>
                </a:lnTo>
                <a:lnTo>
                  <a:pt x="48440" y="60658"/>
                </a:lnTo>
                <a:lnTo>
                  <a:pt x="48331" y="60984"/>
                </a:lnTo>
                <a:lnTo>
                  <a:pt x="48277" y="61310"/>
                </a:lnTo>
                <a:lnTo>
                  <a:pt x="48277" y="61690"/>
                </a:lnTo>
                <a:lnTo>
                  <a:pt x="48331" y="62016"/>
                </a:lnTo>
                <a:lnTo>
                  <a:pt x="48440" y="62287"/>
                </a:lnTo>
                <a:lnTo>
                  <a:pt x="48548" y="62342"/>
                </a:lnTo>
                <a:lnTo>
                  <a:pt x="48657" y="62396"/>
                </a:lnTo>
                <a:lnTo>
                  <a:pt x="48820" y="62450"/>
                </a:lnTo>
                <a:lnTo>
                  <a:pt x="49254" y="62450"/>
                </a:lnTo>
                <a:lnTo>
                  <a:pt x="49309" y="62559"/>
                </a:lnTo>
                <a:lnTo>
                  <a:pt x="49309" y="62667"/>
                </a:lnTo>
                <a:lnTo>
                  <a:pt x="49200" y="62722"/>
                </a:lnTo>
                <a:lnTo>
                  <a:pt x="49037" y="62830"/>
                </a:lnTo>
                <a:lnTo>
                  <a:pt x="47245" y="63536"/>
                </a:lnTo>
                <a:lnTo>
                  <a:pt x="47137" y="63591"/>
                </a:lnTo>
                <a:lnTo>
                  <a:pt x="47028" y="63645"/>
                </a:lnTo>
                <a:lnTo>
                  <a:pt x="47028" y="63753"/>
                </a:lnTo>
                <a:lnTo>
                  <a:pt x="47137" y="63862"/>
                </a:lnTo>
                <a:lnTo>
                  <a:pt x="47299" y="63971"/>
                </a:lnTo>
                <a:lnTo>
                  <a:pt x="47354" y="64134"/>
                </a:lnTo>
                <a:lnTo>
                  <a:pt x="47462" y="64459"/>
                </a:lnTo>
                <a:lnTo>
                  <a:pt x="47517" y="64785"/>
                </a:lnTo>
                <a:lnTo>
                  <a:pt x="47571" y="65111"/>
                </a:lnTo>
                <a:lnTo>
                  <a:pt x="47571" y="65328"/>
                </a:lnTo>
                <a:lnTo>
                  <a:pt x="47571" y="65491"/>
                </a:lnTo>
                <a:lnTo>
                  <a:pt x="47571" y="65600"/>
                </a:lnTo>
                <a:lnTo>
                  <a:pt x="47462" y="65708"/>
                </a:lnTo>
                <a:lnTo>
                  <a:pt x="47408" y="65763"/>
                </a:lnTo>
                <a:lnTo>
                  <a:pt x="47245" y="65817"/>
                </a:lnTo>
                <a:lnTo>
                  <a:pt x="46919" y="65871"/>
                </a:lnTo>
                <a:lnTo>
                  <a:pt x="46756" y="65926"/>
                </a:lnTo>
                <a:lnTo>
                  <a:pt x="46648" y="65980"/>
                </a:lnTo>
                <a:lnTo>
                  <a:pt x="46593" y="66089"/>
                </a:lnTo>
                <a:lnTo>
                  <a:pt x="46702" y="66306"/>
                </a:lnTo>
                <a:lnTo>
                  <a:pt x="46919" y="66740"/>
                </a:lnTo>
                <a:lnTo>
                  <a:pt x="47137" y="67120"/>
                </a:lnTo>
                <a:lnTo>
                  <a:pt x="47191" y="67338"/>
                </a:lnTo>
                <a:lnTo>
                  <a:pt x="47191" y="67500"/>
                </a:lnTo>
                <a:lnTo>
                  <a:pt x="47191" y="67555"/>
                </a:lnTo>
                <a:lnTo>
                  <a:pt x="47082" y="67609"/>
                </a:lnTo>
                <a:lnTo>
                  <a:pt x="46593" y="67609"/>
                </a:lnTo>
                <a:lnTo>
                  <a:pt x="46431" y="67718"/>
                </a:lnTo>
                <a:lnTo>
                  <a:pt x="46376" y="67881"/>
                </a:lnTo>
                <a:lnTo>
                  <a:pt x="46376" y="68098"/>
                </a:lnTo>
                <a:lnTo>
                  <a:pt x="46376" y="68369"/>
                </a:lnTo>
                <a:lnTo>
                  <a:pt x="46213" y="69238"/>
                </a:lnTo>
                <a:lnTo>
                  <a:pt x="46105" y="70107"/>
                </a:lnTo>
                <a:lnTo>
                  <a:pt x="45996" y="71845"/>
                </a:lnTo>
                <a:lnTo>
                  <a:pt x="45996" y="72116"/>
                </a:lnTo>
                <a:lnTo>
                  <a:pt x="46105" y="72279"/>
                </a:lnTo>
                <a:lnTo>
                  <a:pt x="46322" y="72388"/>
                </a:lnTo>
                <a:lnTo>
                  <a:pt x="46974" y="72388"/>
                </a:lnTo>
                <a:lnTo>
                  <a:pt x="47408" y="72442"/>
                </a:lnTo>
                <a:lnTo>
                  <a:pt x="47788" y="72605"/>
                </a:lnTo>
                <a:lnTo>
                  <a:pt x="48223" y="72659"/>
                </a:lnTo>
                <a:lnTo>
                  <a:pt x="47842" y="72768"/>
                </a:lnTo>
                <a:lnTo>
                  <a:pt x="47571" y="72931"/>
                </a:lnTo>
                <a:lnTo>
                  <a:pt x="47299" y="73148"/>
                </a:lnTo>
                <a:lnTo>
                  <a:pt x="47028" y="73365"/>
                </a:lnTo>
                <a:lnTo>
                  <a:pt x="46539" y="73800"/>
                </a:lnTo>
                <a:lnTo>
                  <a:pt x="46050" y="74234"/>
                </a:lnTo>
                <a:lnTo>
                  <a:pt x="45888" y="74397"/>
                </a:lnTo>
                <a:lnTo>
                  <a:pt x="45779" y="74560"/>
                </a:lnTo>
                <a:lnTo>
                  <a:pt x="45670" y="74994"/>
                </a:lnTo>
                <a:lnTo>
                  <a:pt x="45616" y="75212"/>
                </a:lnTo>
                <a:lnTo>
                  <a:pt x="45670" y="75320"/>
                </a:lnTo>
                <a:lnTo>
                  <a:pt x="45779" y="75429"/>
                </a:lnTo>
                <a:lnTo>
                  <a:pt x="45996" y="75429"/>
                </a:lnTo>
                <a:lnTo>
                  <a:pt x="46593" y="75320"/>
                </a:lnTo>
                <a:lnTo>
                  <a:pt x="47191" y="75103"/>
                </a:lnTo>
                <a:lnTo>
                  <a:pt x="47571" y="74940"/>
                </a:lnTo>
                <a:lnTo>
                  <a:pt x="47897" y="74723"/>
                </a:lnTo>
                <a:lnTo>
                  <a:pt x="48168" y="74397"/>
                </a:lnTo>
                <a:lnTo>
                  <a:pt x="48440" y="74017"/>
                </a:lnTo>
                <a:lnTo>
                  <a:pt x="48494" y="74506"/>
                </a:lnTo>
                <a:lnTo>
                  <a:pt x="48494" y="74940"/>
                </a:lnTo>
                <a:lnTo>
                  <a:pt x="48548" y="75103"/>
                </a:lnTo>
                <a:lnTo>
                  <a:pt x="48657" y="75266"/>
                </a:lnTo>
                <a:lnTo>
                  <a:pt x="48820" y="75320"/>
                </a:lnTo>
                <a:lnTo>
                  <a:pt x="48983" y="75375"/>
                </a:lnTo>
                <a:lnTo>
                  <a:pt x="49146" y="75375"/>
                </a:lnTo>
                <a:lnTo>
                  <a:pt x="49200" y="75320"/>
                </a:lnTo>
                <a:lnTo>
                  <a:pt x="49254" y="75049"/>
                </a:lnTo>
                <a:lnTo>
                  <a:pt x="49472" y="74451"/>
                </a:lnTo>
                <a:lnTo>
                  <a:pt x="49580" y="73800"/>
                </a:lnTo>
                <a:lnTo>
                  <a:pt x="49743" y="73202"/>
                </a:lnTo>
                <a:lnTo>
                  <a:pt x="49960" y="72605"/>
                </a:lnTo>
                <a:lnTo>
                  <a:pt x="50015" y="72442"/>
                </a:lnTo>
                <a:lnTo>
                  <a:pt x="50015" y="72279"/>
                </a:lnTo>
                <a:lnTo>
                  <a:pt x="49906" y="72171"/>
                </a:lnTo>
                <a:lnTo>
                  <a:pt x="49797" y="72062"/>
                </a:lnTo>
                <a:lnTo>
                  <a:pt x="49635" y="72008"/>
                </a:lnTo>
                <a:lnTo>
                  <a:pt x="49526" y="72062"/>
                </a:lnTo>
                <a:lnTo>
                  <a:pt x="49363" y="72171"/>
                </a:lnTo>
                <a:lnTo>
                  <a:pt x="49146" y="72388"/>
                </a:lnTo>
                <a:lnTo>
                  <a:pt x="48983" y="72496"/>
                </a:lnTo>
                <a:lnTo>
                  <a:pt x="48874" y="72551"/>
                </a:lnTo>
                <a:lnTo>
                  <a:pt x="48766" y="72496"/>
                </a:lnTo>
                <a:lnTo>
                  <a:pt x="48711" y="72442"/>
                </a:lnTo>
                <a:lnTo>
                  <a:pt x="48711" y="72334"/>
                </a:lnTo>
                <a:lnTo>
                  <a:pt x="48766" y="72171"/>
                </a:lnTo>
                <a:lnTo>
                  <a:pt x="49037" y="71302"/>
                </a:lnTo>
                <a:lnTo>
                  <a:pt x="49309" y="70379"/>
                </a:lnTo>
                <a:lnTo>
                  <a:pt x="49797" y="68587"/>
                </a:lnTo>
                <a:lnTo>
                  <a:pt x="51101" y="64079"/>
                </a:lnTo>
                <a:lnTo>
                  <a:pt x="51155" y="63808"/>
                </a:lnTo>
                <a:lnTo>
                  <a:pt x="51264" y="63699"/>
                </a:lnTo>
                <a:lnTo>
                  <a:pt x="51318" y="63645"/>
                </a:lnTo>
                <a:lnTo>
                  <a:pt x="51427" y="63645"/>
                </a:lnTo>
                <a:lnTo>
                  <a:pt x="51644" y="63753"/>
                </a:lnTo>
                <a:lnTo>
                  <a:pt x="51752" y="63753"/>
                </a:lnTo>
                <a:lnTo>
                  <a:pt x="51861" y="63699"/>
                </a:lnTo>
                <a:lnTo>
                  <a:pt x="52024" y="63536"/>
                </a:lnTo>
                <a:lnTo>
                  <a:pt x="52241" y="63210"/>
                </a:lnTo>
                <a:lnTo>
                  <a:pt x="52404" y="62830"/>
                </a:lnTo>
                <a:lnTo>
                  <a:pt x="52513" y="62396"/>
                </a:lnTo>
                <a:lnTo>
                  <a:pt x="52513" y="62233"/>
                </a:lnTo>
                <a:lnTo>
                  <a:pt x="52513" y="61961"/>
                </a:lnTo>
                <a:lnTo>
                  <a:pt x="52458" y="61636"/>
                </a:lnTo>
                <a:lnTo>
                  <a:pt x="52404" y="61527"/>
                </a:lnTo>
                <a:lnTo>
                  <a:pt x="52295" y="61418"/>
                </a:lnTo>
                <a:lnTo>
                  <a:pt x="52133" y="61473"/>
                </a:lnTo>
                <a:lnTo>
                  <a:pt x="52024" y="61581"/>
                </a:lnTo>
                <a:lnTo>
                  <a:pt x="51915" y="61907"/>
                </a:lnTo>
                <a:lnTo>
                  <a:pt x="51752" y="62559"/>
                </a:lnTo>
                <a:lnTo>
                  <a:pt x="51589" y="62830"/>
                </a:lnTo>
                <a:lnTo>
                  <a:pt x="51372" y="63102"/>
                </a:lnTo>
                <a:lnTo>
                  <a:pt x="51535" y="62559"/>
                </a:lnTo>
                <a:lnTo>
                  <a:pt x="51535" y="62287"/>
                </a:lnTo>
                <a:lnTo>
                  <a:pt x="51535" y="62016"/>
                </a:lnTo>
                <a:lnTo>
                  <a:pt x="51535" y="61798"/>
                </a:lnTo>
                <a:lnTo>
                  <a:pt x="51535" y="61636"/>
                </a:lnTo>
                <a:lnTo>
                  <a:pt x="51589" y="61473"/>
                </a:lnTo>
                <a:lnTo>
                  <a:pt x="51644" y="61364"/>
                </a:lnTo>
                <a:lnTo>
                  <a:pt x="51752" y="61255"/>
                </a:lnTo>
                <a:lnTo>
                  <a:pt x="51915" y="61201"/>
                </a:lnTo>
                <a:lnTo>
                  <a:pt x="52295" y="61093"/>
                </a:lnTo>
                <a:lnTo>
                  <a:pt x="52513" y="60984"/>
                </a:lnTo>
                <a:lnTo>
                  <a:pt x="52730" y="60930"/>
                </a:lnTo>
                <a:lnTo>
                  <a:pt x="52893" y="60821"/>
                </a:lnTo>
                <a:lnTo>
                  <a:pt x="53001" y="60658"/>
                </a:lnTo>
                <a:lnTo>
                  <a:pt x="53110" y="60495"/>
                </a:lnTo>
                <a:lnTo>
                  <a:pt x="53164" y="60332"/>
                </a:lnTo>
                <a:lnTo>
                  <a:pt x="53273" y="59843"/>
                </a:lnTo>
                <a:lnTo>
                  <a:pt x="53273" y="59300"/>
                </a:lnTo>
                <a:lnTo>
                  <a:pt x="53382" y="58757"/>
                </a:lnTo>
                <a:lnTo>
                  <a:pt x="53490" y="58486"/>
                </a:lnTo>
                <a:lnTo>
                  <a:pt x="53653" y="58269"/>
                </a:lnTo>
                <a:lnTo>
                  <a:pt x="53816" y="58051"/>
                </a:lnTo>
                <a:lnTo>
                  <a:pt x="54087" y="57889"/>
                </a:lnTo>
                <a:lnTo>
                  <a:pt x="54142" y="57834"/>
                </a:lnTo>
                <a:lnTo>
                  <a:pt x="54196" y="57726"/>
                </a:lnTo>
                <a:lnTo>
                  <a:pt x="54196" y="57563"/>
                </a:lnTo>
                <a:lnTo>
                  <a:pt x="54196" y="57291"/>
                </a:lnTo>
                <a:lnTo>
                  <a:pt x="54305" y="57128"/>
                </a:lnTo>
                <a:lnTo>
                  <a:pt x="54413" y="56965"/>
                </a:lnTo>
                <a:lnTo>
                  <a:pt x="54576" y="56802"/>
                </a:lnTo>
                <a:lnTo>
                  <a:pt x="57454" y="53924"/>
                </a:lnTo>
                <a:lnTo>
                  <a:pt x="57672" y="53707"/>
                </a:lnTo>
                <a:lnTo>
                  <a:pt x="57834" y="53436"/>
                </a:lnTo>
                <a:lnTo>
                  <a:pt x="58052" y="53164"/>
                </a:lnTo>
                <a:lnTo>
                  <a:pt x="58269" y="52947"/>
                </a:lnTo>
                <a:lnTo>
                  <a:pt x="58975" y="52458"/>
                </a:lnTo>
                <a:lnTo>
                  <a:pt x="59735" y="52024"/>
                </a:lnTo>
                <a:lnTo>
                  <a:pt x="60495" y="51698"/>
                </a:lnTo>
                <a:lnTo>
                  <a:pt x="60930" y="51535"/>
                </a:lnTo>
                <a:lnTo>
                  <a:pt x="61310" y="51426"/>
                </a:lnTo>
                <a:lnTo>
                  <a:pt x="62016" y="51209"/>
                </a:lnTo>
                <a:lnTo>
                  <a:pt x="62668" y="50992"/>
                </a:lnTo>
                <a:lnTo>
                  <a:pt x="62993" y="50938"/>
                </a:lnTo>
                <a:lnTo>
                  <a:pt x="63319" y="50883"/>
                </a:lnTo>
                <a:lnTo>
                  <a:pt x="63699" y="50883"/>
                </a:lnTo>
                <a:lnTo>
                  <a:pt x="64079" y="50938"/>
                </a:lnTo>
                <a:lnTo>
                  <a:pt x="65166" y="51155"/>
                </a:lnTo>
                <a:lnTo>
                  <a:pt x="66252" y="51372"/>
                </a:lnTo>
                <a:lnTo>
                  <a:pt x="66795" y="51481"/>
                </a:lnTo>
                <a:lnTo>
                  <a:pt x="67283" y="51644"/>
                </a:lnTo>
                <a:lnTo>
                  <a:pt x="67772" y="51861"/>
                </a:lnTo>
                <a:lnTo>
                  <a:pt x="68315" y="52132"/>
                </a:lnTo>
                <a:lnTo>
                  <a:pt x="68424" y="52187"/>
                </a:lnTo>
                <a:lnTo>
                  <a:pt x="68587" y="52241"/>
                </a:lnTo>
                <a:lnTo>
                  <a:pt x="68695" y="52187"/>
                </a:lnTo>
                <a:lnTo>
                  <a:pt x="68858" y="52078"/>
                </a:lnTo>
                <a:lnTo>
                  <a:pt x="68967" y="51915"/>
                </a:lnTo>
                <a:lnTo>
                  <a:pt x="69076" y="51861"/>
                </a:lnTo>
                <a:lnTo>
                  <a:pt x="69184" y="51806"/>
                </a:lnTo>
                <a:lnTo>
                  <a:pt x="69293" y="51861"/>
                </a:lnTo>
                <a:lnTo>
                  <a:pt x="69456" y="51969"/>
                </a:lnTo>
                <a:lnTo>
                  <a:pt x="69564" y="52187"/>
                </a:lnTo>
                <a:lnTo>
                  <a:pt x="70487" y="53707"/>
                </a:lnTo>
                <a:lnTo>
                  <a:pt x="71302" y="55282"/>
                </a:lnTo>
                <a:lnTo>
                  <a:pt x="71519" y="55662"/>
                </a:lnTo>
                <a:lnTo>
                  <a:pt x="71791" y="55934"/>
                </a:lnTo>
                <a:lnTo>
                  <a:pt x="71954" y="56042"/>
                </a:lnTo>
                <a:lnTo>
                  <a:pt x="72171" y="56096"/>
                </a:lnTo>
                <a:lnTo>
                  <a:pt x="72605" y="56151"/>
                </a:lnTo>
                <a:lnTo>
                  <a:pt x="73040" y="56205"/>
                </a:lnTo>
                <a:lnTo>
                  <a:pt x="73203" y="56259"/>
                </a:lnTo>
                <a:lnTo>
                  <a:pt x="73311" y="56368"/>
                </a:lnTo>
                <a:lnTo>
                  <a:pt x="73366" y="56477"/>
                </a:lnTo>
                <a:lnTo>
                  <a:pt x="73420" y="56640"/>
                </a:lnTo>
                <a:lnTo>
                  <a:pt x="73474" y="57128"/>
                </a:lnTo>
                <a:lnTo>
                  <a:pt x="73583" y="58106"/>
                </a:lnTo>
                <a:lnTo>
                  <a:pt x="73691" y="59029"/>
                </a:lnTo>
                <a:lnTo>
                  <a:pt x="73909" y="60169"/>
                </a:lnTo>
                <a:lnTo>
                  <a:pt x="74017" y="61310"/>
                </a:lnTo>
                <a:lnTo>
                  <a:pt x="74072" y="61581"/>
                </a:lnTo>
                <a:lnTo>
                  <a:pt x="74180" y="61744"/>
                </a:lnTo>
                <a:lnTo>
                  <a:pt x="74343" y="61853"/>
                </a:lnTo>
                <a:lnTo>
                  <a:pt x="74995" y="61853"/>
                </a:lnTo>
                <a:lnTo>
                  <a:pt x="75375" y="61907"/>
                </a:lnTo>
                <a:lnTo>
                  <a:pt x="75755" y="61961"/>
                </a:lnTo>
                <a:lnTo>
                  <a:pt x="76081" y="62124"/>
                </a:lnTo>
                <a:lnTo>
                  <a:pt x="76461" y="62287"/>
                </a:lnTo>
                <a:lnTo>
                  <a:pt x="76732" y="62504"/>
                </a:lnTo>
                <a:lnTo>
                  <a:pt x="77330" y="62993"/>
                </a:lnTo>
                <a:lnTo>
                  <a:pt x="77493" y="63102"/>
                </a:lnTo>
                <a:lnTo>
                  <a:pt x="77601" y="63156"/>
                </a:lnTo>
                <a:lnTo>
                  <a:pt x="77764" y="63156"/>
                </a:lnTo>
                <a:lnTo>
                  <a:pt x="77330" y="61744"/>
                </a:lnTo>
                <a:lnTo>
                  <a:pt x="77167" y="61038"/>
                </a:lnTo>
                <a:lnTo>
                  <a:pt x="77004" y="60332"/>
                </a:lnTo>
                <a:lnTo>
                  <a:pt x="76895" y="59843"/>
                </a:lnTo>
                <a:lnTo>
                  <a:pt x="76895" y="59409"/>
                </a:lnTo>
                <a:lnTo>
                  <a:pt x="76895" y="58920"/>
                </a:lnTo>
                <a:lnTo>
                  <a:pt x="77004" y="58486"/>
                </a:lnTo>
                <a:lnTo>
                  <a:pt x="77058" y="58160"/>
                </a:lnTo>
                <a:lnTo>
                  <a:pt x="77004" y="57889"/>
                </a:lnTo>
                <a:lnTo>
                  <a:pt x="76895" y="57671"/>
                </a:lnTo>
                <a:lnTo>
                  <a:pt x="76678" y="57454"/>
                </a:lnTo>
                <a:lnTo>
                  <a:pt x="76407" y="57237"/>
                </a:lnTo>
                <a:lnTo>
                  <a:pt x="76189" y="56965"/>
                </a:lnTo>
                <a:lnTo>
                  <a:pt x="76026" y="56640"/>
                </a:lnTo>
                <a:lnTo>
                  <a:pt x="75918" y="56259"/>
                </a:lnTo>
                <a:lnTo>
                  <a:pt x="75809" y="55445"/>
                </a:lnTo>
                <a:lnTo>
                  <a:pt x="75646" y="55065"/>
                </a:lnTo>
                <a:lnTo>
                  <a:pt x="75483" y="54685"/>
                </a:lnTo>
                <a:lnTo>
                  <a:pt x="75049" y="54033"/>
                </a:lnTo>
                <a:lnTo>
                  <a:pt x="74560" y="53381"/>
                </a:lnTo>
                <a:lnTo>
                  <a:pt x="73528" y="52078"/>
                </a:lnTo>
                <a:lnTo>
                  <a:pt x="73203" y="51698"/>
                </a:lnTo>
                <a:lnTo>
                  <a:pt x="72823" y="51372"/>
                </a:lnTo>
                <a:lnTo>
                  <a:pt x="71954" y="50775"/>
                </a:lnTo>
                <a:lnTo>
                  <a:pt x="71465" y="50395"/>
                </a:lnTo>
                <a:lnTo>
                  <a:pt x="70922" y="50123"/>
                </a:lnTo>
                <a:lnTo>
                  <a:pt x="70379" y="49851"/>
                </a:lnTo>
                <a:lnTo>
                  <a:pt x="69781" y="49689"/>
                </a:lnTo>
                <a:lnTo>
                  <a:pt x="69456" y="49580"/>
                </a:lnTo>
                <a:lnTo>
                  <a:pt x="69130" y="49471"/>
                </a:lnTo>
                <a:lnTo>
                  <a:pt x="68967" y="49363"/>
                </a:lnTo>
                <a:lnTo>
                  <a:pt x="68913" y="49254"/>
                </a:lnTo>
                <a:lnTo>
                  <a:pt x="68967" y="49146"/>
                </a:lnTo>
                <a:lnTo>
                  <a:pt x="69021" y="49037"/>
                </a:lnTo>
                <a:lnTo>
                  <a:pt x="69347" y="48657"/>
                </a:lnTo>
                <a:lnTo>
                  <a:pt x="69619" y="48277"/>
                </a:lnTo>
                <a:lnTo>
                  <a:pt x="70162" y="47516"/>
                </a:lnTo>
                <a:lnTo>
                  <a:pt x="70922" y="46539"/>
                </a:lnTo>
                <a:lnTo>
                  <a:pt x="71628" y="45507"/>
                </a:lnTo>
                <a:lnTo>
                  <a:pt x="72388" y="44530"/>
                </a:lnTo>
                <a:lnTo>
                  <a:pt x="73148" y="43552"/>
                </a:lnTo>
                <a:lnTo>
                  <a:pt x="73257" y="43389"/>
                </a:lnTo>
                <a:lnTo>
                  <a:pt x="73311" y="43281"/>
                </a:lnTo>
                <a:lnTo>
                  <a:pt x="73257" y="43118"/>
                </a:lnTo>
                <a:lnTo>
                  <a:pt x="73148" y="43009"/>
                </a:lnTo>
                <a:lnTo>
                  <a:pt x="72985" y="42901"/>
                </a:lnTo>
                <a:lnTo>
                  <a:pt x="72931" y="42846"/>
                </a:lnTo>
                <a:lnTo>
                  <a:pt x="72931" y="42738"/>
                </a:lnTo>
                <a:lnTo>
                  <a:pt x="72985" y="42629"/>
                </a:lnTo>
                <a:lnTo>
                  <a:pt x="73094" y="42575"/>
                </a:lnTo>
                <a:lnTo>
                  <a:pt x="73311" y="42575"/>
                </a:lnTo>
                <a:lnTo>
                  <a:pt x="73637" y="42520"/>
                </a:lnTo>
                <a:lnTo>
                  <a:pt x="73854" y="42357"/>
                </a:lnTo>
                <a:lnTo>
                  <a:pt x="73963" y="42249"/>
                </a:lnTo>
                <a:lnTo>
                  <a:pt x="74017" y="42140"/>
                </a:lnTo>
                <a:lnTo>
                  <a:pt x="74072" y="41977"/>
                </a:lnTo>
                <a:lnTo>
                  <a:pt x="74072" y="41760"/>
                </a:lnTo>
                <a:lnTo>
                  <a:pt x="74072" y="41543"/>
                </a:lnTo>
                <a:lnTo>
                  <a:pt x="74126" y="41271"/>
                </a:lnTo>
                <a:lnTo>
                  <a:pt x="74343" y="40837"/>
                </a:lnTo>
                <a:lnTo>
                  <a:pt x="74669" y="40077"/>
                </a:lnTo>
                <a:lnTo>
                  <a:pt x="74940" y="39371"/>
                </a:lnTo>
                <a:lnTo>
                  <a:pt x="75212" y="38610"/>
                </a:lnTo>
                <a:lnTo>
                  <a:pt x="75429" y="37796"/>
                </a:lnTo>
                <a:lnTo>
                  <a:pt x="75538" y="37036"/>
                </a:lnTo>
                <a:lnTo>
                  <a:pt x="75646" y="36221"/>
                </a:lnTo>
                <a:lnTo>
                  <a:pt x="75755" y="35461"/>
                </a:lnTo>
                <a:lnTo>
                  <a:pt x="75755" y="34646"/>
                </a:lnTo>
                <a:lnTo>
                  <a:pt x="75755" y="33506"/>
                </a:lnTo>
                <a:lnTo>
                  <a:pt x="75809" y="32963"/>
                </a:lnTo>
                <a:lnTo>
                  <a:pt x="75918" y="32365"/>
                </a:lnTo>
                <a:lnTo>
                  <a:pt x="75972" y="31985"/>
                </a:lnTo>
                <a:lnTo>
                  <a:pt x="76026" y="31551"/>
                </a:lnTo>
                <a:lnTo>
                  <a:pt x="75918" y="31116"/>
                </a:lnTo>
                <a:lnTo>
                  <a:pt x="75864" y="30899"/>
                </a:lnTo>
                <a:lnTo>
                  <a:pt x="75701" y="30736"/>
                </a:lnTo>
                <a:lnTo>
                  <a:pt x="75538" y="30410"/>
                </a:lnTo>
                <a:lnTo>
                  <a:pt x="75538" y="30139"/>
                </a:lnTo>
                <a:lnTo>
                  <a:pt x="75592" y="29867"/>
                </a:lnTo>
                <a:lnTo>
                  <a:pt x="75646" y="29596"/>
                </a:lnTo>
                <a:lnTo>
                  <a:pt x="75755" y="29161"/>
                </a:lnTo>
                <a:lnTo>
                  <a:pt x="75755" y="28727"/>
                </a:lnTo>
                <a:lnTo>
                  <a:pt x="75755" y="28510"/>
                </a:lnTo>
                <a:lnTo>
                  <a:pt x="75646" y="28347"/>
                </a:lnTo>
                <a:lnTo>
                  <a:pt x="75538" y="28130"/>
                </a:lnTo>
                <a:lnTo>
                  <a:pt x="75375" y="27967"/>
                </a:lnTo>
                <a:lnTo>
                  <a:pt x="75266" y="27804"/>
                </a:lnTo>
                <a:lnTo>
                  <a:pt x="75212" y="27641"/>
                </a:lnTo>
                <a:lnTo>
                  <a:pt x="75212" y="27478"/>
                </a:lnTo>
                <a:lnTo>
                  <a:pt x="75266" y="27261"/>
                </a:lnTo>
                <a:lnTo>
                  <a:pt x="75375" y="26826"/>
                </a:lnTo>
                <a:lnTo>
                  <a:pt x="75429" y="26392"/>
                </a:lnTo>
                <a:lnTo>
                  <a:pt x="75375" y="26229"/>
                </a:lnTo>
                <a:lnTo>
                  <a:pt x="75266" y="26012"/>
                </a:lnTo>
                <a:lnTo>
                  <a:pt x="75158" y="25795"/>
                </a:lnTo>
                <a:lnTo>
                  <a:pt x="74995" y="25632"/>
                </a:lnTo>
                <a:lnTo>
                  <a:pt x="74723" y="25414"/>
                </a:lnTo>
                <a:lnTo>
                  <a:pt x="74615" y="25252"/>
                </a:lnTo>
                <a:lnTo>
                  <a:pt x="74615" y="25089"/>
                </a:lnTo>
                <a:lnTo>
                  <a:pt x="74615" y="24546"/>
                </a:lnTo>
                <a:lnTo>
                  <a:pt x="74560" y="24003"/>
                </a:lnTo>
                <a:lnTo>
                  <a:pt x="74234" y="22971"/>
                </a:lnTo>
                <a:lnTo>
                  <a:pt x="73800" y="21559"/>
                </a:lnTo>
                <a:lnTo>
                  <a:pt x="73583" y="20853"/>
                </a:lnTo>
                <a:lnTo>
                  <a:pt x="73366" y="20201"/>
                </a:lnTo>
                <a:lnTo>
                  <a:pt x="73094" y="19713"/>
                </a:lnTo>
                <a:lnTo>
                  <a:pt x="72768" y="19224"/>
                </a:lnTo>
                <a:lnTo>
                  <a:pt x="72388" y="18844"/>
                </a:lnTo>
                <a:lnTo>
                  <a:pt x="72008" y="18464"/>
                </a:lnTo>
                <a:lnTo>
                  <a:pt x="71139" y="17812"/>
                </a:lnTo>
                <a:lnTo>
                  <a:pt x="70270" y="17215"/>
                </a:lnTo>
                <a:lnTo>
                  <a:pt x="69944" y="16997"/>
                </a:lnTo>
                <a:lnTo>
                  <a:pt x="69781" y="16943"/>
                </a:lnTo>
                <a:lnTo>
                  <a:pt x="69673" y="16997"/>
                </a:lnTo>
                <a:lnTo>
                  <a:pt x="69510" y="17052"/>
                </a:lnTo>
                <a:lnTo>
                  <a:pt x="69401" y="17106"/>
                </a:lnTo>
                <a:lnTo>
                  <a:pt x="69130" y="17432"/>
                </a:lnTo>
                <a:lnTo>
                  <a:pt x="68967" y="17595"/>
                </a:lnTo>
                <a:lnTo>
                  <a:pt x="68913" y="17595"/>
                </a:lnTo>
                <a:lnTo>
                  <a:pt x="68804" y="17540"/>
                </a:lnTo>
                <a:lnTo>
                  <a:pt x="68044" y="16780"/>
                </a:lnTo>
                <a:lnTo>
                  <a:pt x="67446" y="16020"/>
                </a:lnTo>
                <a:lnTo>
                  <a:pt x="67175" y="15585"/>
                </a:lnTo>
                <a:lnTo>
                  <a:pt x="66903" y="15097"/>
                </a:lnTo>
                <a:lnTo>
                  <a:pt x="66686" y="14662"/>
                </a:lnTo>
                <a:lnTo>
                  <a:pt x="66523" y="14173"/>
                </a:lnTo>
                <a:lnTo>
                  <a:pt x="66632" y="14391"/>
                </a:lnTo>
                <a:lnTo>
                  <a:pt x="66795" y="14608"/>
                </a:lnTo>
                <a:lnTo>
                  <a:pt x="67121" y="14934"/>
                </a:lnTo>
                <a:lnTo>
                  <a:pt x="67501" y="15314"/>
                </a:lnTo>
                <a:lnTo>
                  <a:pt x="67827" y="15694"/>
                </a:lnTo>
                <a:lnTo>
                  <a:pt x="68152" y="16346"/>
                </a:lnTo>
                <a:lnTo>
                  <a:pt x="68424" y="16617"/>
                </a:lnTo>
                <a:lnTo>
                  <a:pt x="68532" y="16726"/>
                </a:lnTo>
                <a:lnTo>
                  <a:pt x="68750" y="16780"/>
                </a:lnTo>
                <a:lnTo>
                  <a:pt x="68967" y="16780"/>
                </a:lnTo>
                <a:lnTo>
                  <a:pt x="69184" y="16726"/>
                </a:lnTo>
                <a:lnTo>
                  <a:pt x="69781" y="16454"/>
                </a:lnTo>
                <a:lnTo>
                  <a:pt x="70270" y="16074"/>
                </a:lnTo>
                <a:lnTo>
                  <a:pt x="70433" y="15911"/>
                </a:lnTo>
                <a:lnTo>
                  <a:pt x="70542" y="15748"/>
                </a:lnTo>
                <a:lnTo>
                  <a:pt x="70596" y="15585"/>
                </a:lnTo>
                <a:lnTo>
                  <a:pt x="70542" y="15477"/>
                </a:lnTo>
                <a:lnTo>
                  <a:pt x="70162" y="14771"/>
                </a:lnTo>
                <a:lnTo>
                  <a:pt x="69944" y="14499"/>
                </a:lnTo>
                <a:lnTo>
                  <a:pt x="69727" y="14282"/>
                </a:lnTo>
                <a:lnTo>
                  <a:pt x="69456" y="14119"/>
                </a:lnTo>
                <a:lnTo>
                  <a:pt x="69130" y="13956"/>
                </a:lnTo>
                <a:lnTo>
                  <a:pt x="68750" y="13902"/>
                </a:lnTo>
                <a:lnTo>
                  <a:pt x="68261" y="13956"/>
                </a:lnTo>
                <a:lnTo>
                  <a:pt x="67881" y="13902"/>
                </a:lnTo>
                <a:lnTo>
                  <a:pt x="67664" y="13848"/>
                </a:lnTo>
                <a:lnTo>
                  <a:pt x="67501" y="13739"/>
                </a:lnTo>
                <a:lnTo>
                  <a:pt x="67446" y="13522"/>
                </a:lnTo>
                <a:lnTo>
                  <a:pt x="67501" y="13305"/>
                </a:lnTo>
                <a:lnTo>
                  <a:pt x="67555" y="12979"/>
                </a:lnTo>
                <a:lnTo>
                  <a:pt x="67609" y="12653"/>
                </a:lnTo>
                <a:lnTo>
                  <a:pt x="67609" y="12327"/>
                </a:lnTo>
                <a:lnTo>
                  <a:pt x="67555" y="12056"/>
                </a:lnTo>
                <a:lnTo>
                  <a:pt x="67392" y="11458"/>
                </a:lnTo>
                <a:lnTo>
                  <a:pt x="67066" y="10861"/>
                </a:lnTo>
                <a:lnTo>
                  <a:pt x="66740" y="10372"/>
                </a:lnTo>
                <a:lnTo>
                  <a:pt x="66306" y="9883"/>
                </a:lnTo>
                <a:lnTo>
                  <a:pt x="65872" y="9503"/>
                </a:lnTo>
                <a:lnTo>
                  <a:pt x="65437" y="9177"/>
                </a:lnTo>
                <a:lnTo>
                  <a:pt x="64894" y="8852"/>
                </a:lnTo>
                <a:lnTo>
                  <a:pt x="64351" y="8580"/>
                </a:lnTo>
                <a:lnTo>
                  <a:pt x="63808" y="8254"/>
                </a:lnTo>
                <a:lnTo>
                  <a:pt x="63265" y="7874"/>
                </a:lnTo>
                <a:lnTo>
                  <a:pt x="62722" y="7440"/>
                </a:lnTo>
                <a:lnTo>
                  <a:pt x="62450" y="7168"/>
                </a:lnTo>
                <a:lnTo>
                  <a:pt x="62125" y="7005"/>
                </a:lnTo>
                <a:lnTo>
                  <a:pt x="59029" y="5485"/>
                </a:lnTo>
                <a:lnTo>
                  <a:pt x="55880" y="3964"/>
                </a:lnTo>
                <a:lnTo>
                  <a:pt x="55011" y="3584"/>
                </a:lnTo>
                <a:lnTo>
                  <a:pt x="54033" y="3204"/>
                </a:lnTo>
                <a:lnTo>
                  <a:pt x="53382" y="3041"/>
                </a:lnTo>
                <a:lnTo>
                  <a:pt x="52730" y="2878"/>
                </a:lnTo>
                <a:lnTo>
                  <a:pt x="52078" y="2715"/>
                </a:lnTo>
                <a:lnTo>
                  <a:pt x="51427" y="2498"/>
                </a:lnTo>
                <a:lnTo>
                  <a:pt x="50340" y="1955"/>
                </a:lnTo>
                <a:lnTo>
                  <a:pt x="49200" y="1521"/>
                </a:lnTo>
                <a:lnTo>
                  <a:pt x="48711" y="1412"/>
                </a:lnTo>
                <a:lnTo>
                  <a:pt x="48277" y="1303"/>
                </a:lnTo>
                <a:lnTo>
                  <a:pt x="47408" y="1249"/>
                </a:lnTo>
                <a:lnTo>
                  <a:pt x="46485" y="1140"/>
                </a:lnTo>
                <a:lnTo>
                  <a:pt x="46050" y="1086"/>
                </a:lnTo>
                <a:lnTo>
                  <a:pt x="45616" y="977"/>
                </a:lnTo>
                <a:lnTo>
                  <a:pt x="45019" y="815"/>
                </a:lnTo>
                <a:lnTo>
                  <a:pt x="44476" y="652"/>
                </a:lnTo>
                <a:lnTo>
                  <a:pt x="43335" y="489"/>
                </a:lnTo>
                <a:lnTo>
                  <a:pt x="42303" y="163"/>
                </a:lnTo>
                <a:lnTo>
                  <a:pt x="41760" y="54"/>
                </a:lnTo>
                <a:lnTo>
                  <a:pt x="41217"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31104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7/11/2023</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847543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5"/>
        <p:cNvGrpSpPr/>
        <p:nvPr/>
      </p:nvGrpSpPr>
      <p:grpSpPr>
        <a:xfrm>
          <a:off x="0" y="0"/>
          <a:ext cx="0" cy="0"/>
          <a:chOff x="0" y="0"/>
          <a:chExt cx="0" cy="0"/>
        </a:xfrm>
      </p:grpSpPr>
    </p:spTree>
    <p:extLst>
      <p:ext uri="{BB962C8B-B14F-4D97-AF65-F5344CB8AC3E}">
        <p14:creationId xmlns:p14="http://schemas.microsoft.com/office/powerpoint/2010/main" val="3279834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06"/>
        <p:cNvGrpSpPr/>
        <p:nvPr/>
      </p:nvGrpSpPr>
      <p:grpSpPr>
        <a:xfrm>
          <a:off x="0" y="0"/>
          <a:ext cx="0" cy="0"/>
          <a:chOff x="0" y="0"/>
          <a:chExt cx="0" cy="0"/>
        </a:xfrm>
      </p:grpSpPr>
      <p:sp>
        <p:nvSpPr>
          <p:cNvPr id="207" name="Google Shape;207;p13"/>
          <p:cNvSpPr/>
          <p:nvPr/>
        </p:nvSpPr>
        <p:spPr>
          <a:xfrm rot="-10667931">
            <a:off x="5996584" y="5914419"/>
            <a:ext cx="3092128" cy="2637484"/>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EEB87C">
              <a:alpha val="506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13"/>
          <p:cNvSpPr/>
          <p:nvPr/>
        </p:nvSpPr>
        <p:spPr>
          <a:xfrm rot="7957966">
            <a:off x="10949574" y="-1499610"/>
            <a:ext cx="3092127" cy="2637468"/>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7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13"/>
          <p:cNvSpPr/>
          <p:nvPr/>
        </p:nvSpPr>
        <p:spPr>
          <a:xfrm>
            <a:off x="-1290017" y="187700"/>
            <a:ext cx="2134361" cy="1820560"/>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C02E">
              <a:alpha val="355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13"/>
          <p:cNvSpPr txBox="1">
            <a:spLocks noGrp="1"/>
          </p:cNvSpPr>
          <p:nvPr>
            <p:ph type="title"/>
          </p:nvPr>
        </p:nvSpPr>
        <p:spPr>
          <a:xfrm>
            <a:off x="960000" y="710567"/>
            <a:ext cx="10272000" cy="77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3100"/>
              <a:buNone/>
              <a:defRPr sz="4667"/>
            </a:lvl1pPr>
            <a:lvl2pPr lvl="1" algn="ctr" rtl="0">
              <a:spcBef>
                <a:spcPts val="0"/>
              </a:spcBef>
              <a:spcAft>
                <a:spcPts val="0"/>
              </a:spcAft>
              <a:buClr>
                <a:schemeClr val="accent2"/>
              </a:buClr>
              <a:buSzPts val="3100"/>
              <a:buNone/>
              <a:defRPr sz="4133">
                <a:solidFill>
                  <a:schemeClr val="accent2"/>
                </a:solidFill>
              </a:defRPr>
            </a:lvl2pPr>
            <a:lvl3pPr lvl="2" algn="ctr" rtl="0">
              <a:spcBef>
                <a:spcPts val="0"/>
              </a:spcBef>
              <a:spcAft>
                <a:spcPts val="0"/>
              </a:spcAft>
              <a:buClr>
                <a:schemeClr val="accent2"/>
              </a:buClr>
              <a:buSzPts val="3100"/>
              <a:buNone/>
              <a:defRPr sz="4133">
                <a:solidFill>
                  <a:schemeClr val="accent2"/>
                </a:solidFill>
              </a:defRPr>
            </a:lvl3pPr>
            <a:lvl4pPr lvl="3" algn="ctr" rtl="0">
              <a:spcBef>
                <a:spcPts val="0"/>
              </a:spcBef>
              <a:spcAft>
                <a:spcPts val="0"/>
              </a:spcAft>
              <a:buClr>
                <a:schemeClr val="accent2"/>
              </a:buClr>
              <a:buSzPts val="3100"/>
              <a:buNone/>
              <a:defRPr sz="4133">
                <a:solidFill>
                  <a:schemeClr val="accent2"/>
                </a:solidFill>
              </a:defRPr>
            </a:lvl4pPr>
            <a:lvl5pPr lvl="4" algn="ctr" rtl="0">
              <a:spcBef>
                <a:spcPts val="0"/>
              </a:spcBef>
              <a:spcAft>
                <a:spcPts val="0"/>
              </a:spcAft>
              <a:buClr>
                <a:schemeClr val="accent2"/>
              </a:buClr>
              <a:buSzPts val="3100"/>
              <a:buNone/>
              <a:defRPr sz="4133">
                <a:solidFill>
                  <a:schemeClr val="accent2"/>
                </a:solidFill>
              </a:defRPr>
            </a:lvl5pPr>
            <a:lvl6pPr lvl="5" algn="ctr" rtl="0">
              <a:spcBef>
                <a:spcPts val="0"/>
              </a:spcBef>
              <a:spcAft>
                <a:spcPts val="0"/>
              </a:spcAft>
              <a:buClr>
                <a:schemeClr val="accent2"/>
              </a:buClr>
              <a:buSzPts val="3100"/>
              <a:buNone/>
              <a:defRPr sz="4133">
                <a:solidFill>
                  <a:schemeClr val="accent2"/>
                </a:solidFill>
              </a:defRPr>
            </a:lvl6pPr>
            <a:lvl7pPr lvl="6" algn="ctr" rtl="0">
              <a:spcBef>
                <a:spcPts val="0"/>
              </a:spcBef>
              <a:spcAft>
                <a:spcPts val="0"/>
              </a:spcAft>
              <a:buClr>
                <a:schemeClr val="accent2"/>
              </a:buClr>
              <a:buSzPts val="3100"/>
              <a:buNone/>
              <a:defRPr sz="4133">
                <a:solidFill>
                  <a:schemeClr val="accent2"/>
                </a:solidFill>
              </a:defRPr>
            </a:lvl7pPr>
            <a:lvl8pPr lvl="7" algn="ctr" rtl="0">
              <a:spcBef>
                <a:spcPts val="0"/>
              </a:spcBef>
              <a:spcAft>
                <a:spcPts val="0"/>
              </a:spcAft>
              <a:buClr>
                <a:schemeClr val="accent2"/>
              </a:buClr>
              <a:buSzPts val="3100"/>
              <a:buNone/>
              <a:defRPr sz="4133">
                <a:solidFill>
                  <a:schemeClr val="accent2"/>
                </a:solidFill>
              </a:defRPr>
            </a:lvl8pPr>
            <a:lvl9pPr lvl="8" algn="ctr" rtl="0">
              <a:spcBef>
                <a:spcPts val="0"/>
              </a:spcBef>
              <a:spcAft>
                <a:spcPts val="0"/>
              </a:spcAft>
              <a:buClr>
                <a:schemeClr val="accent2"/>
              </a:buClr>
              <a:buSzPts val="3100"/>
              <a:buNone/>
              <a:defRPr sz="4133">
                <a:solidFill>
                  <a:schemeClr val="accent2"/>
                </a:solidFill>
              </a:defRPr>
            </a:lvl9pPr>
          </a:lstStyle>
          <a:p>
            <a:endParaRPr/>
          </a:p>
        </p:txBody>
      </p:sp>
      <p:sp>
        <p:nvSpPr>
          <p:cNvPr id="211" name="Google Shape;211;p13"/>
          <p:cNvSpPr txBox="1">
            <a:spLocks noGrp="1"/>
          </p:cNvSpPr>
          <p:nvPr>
            <p:ph type="title" idx="2" hasCustomPrompt="1"/>
          </p:nvPr>
        </p:nvSpPr>
        <p:spPr>
          <a:xfrm>
            <a:off x="2308576" y="1845861"/>
            <a:ext cx="829200" cy="668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3000"/>
              <a:buNone/>
              <a:defRPr sz="3333" b="1">
                <a:latin typeface="Montserrat"/>
                <a:ea typeface="Montserrat"/>
                <a:cs typeface="Montserrat"/>
                <a:sym typeface="Montserrat"/>
              </a:defRPr>
            </a:lvl1pPr>
            <a:lvl2pPr lvl="1" rtl="0">
              <a:spcBef>
                <a:spcPts val="0"/>
              </a:spcBef>
              <a:spcAft>
                <a:spcPts val="0"/>
              </a:spcAft>
              <a:buClr>
                <a:schemeClr val="accent1"/>
              </a:buClr>
              <a:buSzPts val="3000"/>
              <a:buNone/>
              <a:defRPr sz="4000">
                <a:solidFill>
                  <a:schemeClr val="accent1"/>
                </a:solidFill>
              </a:defRPr>
            </a:lvl2pPr>
            <a:lvl3pPr lvl="2" rtl="0">
              <a:spcBef>
                <a:spcPts val="0"/>
              </a:spcBef>
              <a:spcAft>
                <a:spcPts val="0"/>
              </a:spcAft>
              <a:buClr>
                <a:schemeClr val="accent1"/>
              </a:buClr>
              <a:buSzPts val="3000"/>
              <a:buNone/>
              <a:defRPr sz="4000">
                <a:solidFill>
                  <a:schemeClr val="accent1"/>
                </a:solidFill>
              </a:defRPr>
            </a:lvl3pPr>
            <a:lvl4pPr lvl="3" rtl="0">
              <a:spcBef>
                <a:spcPts val="0"/>
              </a:spcBef>
              <a:spcAft>
                <a:spcPts val="0"/>
              </a:spcAft>
              <a:buClr>
                <a:schemeClr val="accent1"/>
              </a:buClr>
              <a:buSzPts val="3000"/>
              <a:buNone/>
              <a:defRPr sz="4000">
                <a:solidFill>
                  <a:schemeClr val="accent1"/>
                </a:solidFill>
              </a:defRPr>
            </a:lvl4pPr>
            <a:lvl5pPr lvl="4" rtl="0">
              <a:spcBef>
                <a:spcPts val="0"/>
              </a:spcBef>
              <a:spcAft>
                <a:spcPts val="0"/>
              </a:spcAft>
              <a:buClr>
                <a:schemeClr val="accent1"/>
              </a:buClr>
              <a:buSzPts val="3000"/>
              <a:buNone/>
              <a:defRPr sz="4000">
                <a:solidFill>
                  <a:schemeClr val="accent1"/>
                </a:solidFill>
              </a:defRPr>
            </a:lvl5pPr>
            <a:lvl6pPr lvl="5" rtl="0">
              <a:spcBef>
                <a:spcPts val="0"/>
              </a:spcBef>
              <a:spcAft>
                <a:spcPts val="0"/>
              </a:spcAft>
              <a:buClr>
                <a:schemeClr val="accent1"/>
              </a:buClr>
              <a:buSzPts val="3000"/>
              <a:buNone/>
              <a:defRPr sz="4000">
                <a:solidFill>
                  <a:schemeClr val="accent1"/>
                </a:solidFill>
              </a:defRPr>
            </a:lvl6pPr>
            <a:lvl7pPr lvl="6" rtl="0">
              <a:spcBef>
                <a:spcPts val="0"/>
              </a:spcBef>
              <a:spcAft>
                <a:spcPts val="0"/>
              </a:spcAft>
              <a:buClr>
                <a:schemeClr val="accent1"/>
              </a:buClr>
              <a:buSzPts val="3000"/>
              <a:buNone/>
              <a:defRPr sz="4000">
                <a:solidFill>
                  <a:schemeClr val="accent1"/>
                </a:solidFill>
              </a:defRPr>
            </a:lvl7pPr>
            <a:lvl8pPr lvl="7" rtl="0">
              <a:spcBef>
                <a:spcPts val="0"/>
              </a:spcBef>
              <a:spcAft>
                <a:spcPts val="0"/>
              </a:spcAft>
              <a:buClr>
                <a:schemeClr val="accent1"/>
              </a:buClr>
              <a:buSzPts val="3000"/>
              <a:buNone/>
              <a:defRPr sz="4000">
                <a:solidFill>
                  <a:schemeClr val="accent1"/>
                </a:solidFill>
              </a:defRPr>
            </a:lvl8pPr>
            <a:lvl9pPr lvl="8" rtl="0">
              <a:spcBef>
                <a:spcPts val="0"/>
              </a:spcBef>
              <a:spcAft>
                <a:spcPts val="0"/>
              </a:spcAft>
              <a:buClr>
                <a:schemeClr val="accent1"/>
              </a:buClr>
              <a:buSzPts val="3000"/>
              <a:buNone/>
              <a:defRPr sz="4000">
                <a:solidFill>
                  <a:schemeClr val="accent1"/>
                </a:solidFill>
              </a:defRPr>
            </a:lvl9pPr>
          </a:lstStyle>
          <a:p>
            <a:r>
              <a:t>xx%</a:t>
            </a:r>
          </a:p>
        </p:txBody>
      </p:sp>
      <p:sp>
        <p:nvSpPr>
          <p:cNvPr id="212" name="Google Shape;212;p13"/>
          <p:cNvSpPr txBox="1">
            <a:spLocks noGrp="1"/>
          </p:cNvSpPr>
          <p:nvPr>
            <p:ph type="subTitle" idx="1"/>
          </p:nvPr>
        </p:nvSpPr>
        <p:spPr>
          <a:xfrm>
            <a:off x="1036759" y="3068005"/>
            <a:ext cx="3372800" cy="7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3" name="Google Shape;213;p13"/>
          <p:cNvSpPr txBox="1">
            <a:spLocks noGrp="1"/>
          </p:cNvSpPr>
          <p:nvPr>
            <p:ph type="title" idx="3" hasCustomPrompt="1"/>
          </p:nvPr>
        </p:nvSpPr>
        <p:spPr>
          <a:xfrm>
            <a:off x="9054225" y="1845869"/>
            <a:ext cx="829200" cy="668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3000"/>
              <a:buNone/>
              <a:defRPr sz="3333" b="1">
                <a:latin typeface="Montserrat"/>
                <a:ea typeface="Montserrat"/>
                <a:cs typeface="Montserrat"/>
                <a:sym typeface="Montserrat"/>
              </a:defRPr>
            </a:lvl1pPr>
            <a:lvl2pPr lvl="1" rtl="0">
              <a:spcBef>
                <a:spcPts val="0"/>
              </a:spcBef>
              <a:spcAft>
                <a:spcPts val="0"/>
              </a:spcAft>
              <a:buClr>
                <a:schemeClr val="accent1"/>
              </a:buClr>
              <a:buSzPts val="3000"/>
              <a:buNone/>
              <a:defRPr sz="4000">
                <a:solidFill>
                  <a:schemeClr val="accent1"/>
                </a:solidFill>
              </a:defRPr>
            </a:lvl2pPr>
            <a:lvl3pPr lvl="2" rtl="0">
              <a:spcBef>
                <a:spcPts val="0"/>
              </a:spcBef>
              <a:spcAft>
                <a:spcPts val="0"/>
              </a:spcAft>
              <a:buClr>
                <a:schemeClr val="accent1"/>
              </a:buClr>
              <a:buSzPts val="3000"/>
              <a:buNone/>
              <a:defRPr sz="4000">
                <a:solidFill>
                  <a:schemeClr val="accent1"/>
                </a:solidFill>
              </a:defRPr>
            </a:lvl3pPr>
            <a:lvl4pPr lvl="3" rtl="0">
              <a:spcBef>
                <a:spcPts val="0"/>
              </a:spcBef>
              <a:spcAft>
                <a:spcPts val="0"/>
              </a:spcAft>
              <a:buClr>
                <a:schemeClr val="accent1"/>
              </a:buClr>
              <a:buSzPts val="3000"/>
              <a:buNone/>
              <a:defRPr sz="4000">
                <a:solidFill>
                  <a:schemeClr val="accent1"/>
                </a:solidFill>
              </a:defRPr>
            </a:lvl4pPr>
            <a:lvl5pPr lvl="4" rtl="0">
              <a:spcBef>
                <a:spcPts val="0"/>
              </a:spcBef>
              <a:spcAft>
                <a:spcPts val="0"/>
              </a:spcAft>
              <a:buClr>
                <a:schemeClr val="accent1"/>
              </a:buClr>
              <a:buSzPts val="3000"/>
              <a:buNone/>
              <a:defRPr sz="4000">
                <a:solidFill>
                  <a:schemeClr val="accent1"/>
                </a:solidFill>
              </a:defRPr>
            </a:lvl5pPr>
            <a:lvl6pPr lvl="5" rtl="0">
              <a:spcBef>
                <a:spcPts val="0"/>
              </a:spcBef>
              <a:spcAft>
                <a:spcPts val="0"/>
              </a:spcAft>
              <a:buClr>
                <a:schemeClr val="accent1"/>
              </a:buClr>
              <a:buSzPts val="3000"/>
              <a:buNone/>
              <a:defRPr sz="4000">
                <a:solidFill>
                  <a:schemeClr val="accent1"/>
                </a:solidFill>
              </a:defRPr>
            </a:lvl6pPr>
            <a:lvl7pPr lvl="6" rtl="0">
              <a:spcBef>
                <a:spcPts val="0"/>
              </a:spcBef>
              <a:spcAft>
                <a:spcPts val="0"/>
              </a:spcAft>
              <a:buClr>
                <a:schemeClr val="accent1"/>
              </a:buClr>
              <a:buSzPts val="3000"/>
              <a:buNone/>
              <a:defRPr sz="4000">
                <a:solidFill>
                  <a:schemeClr val="accent1"/>
                </a:solidFill>
              </a:defRPr>
            </a:lvl7pPr>
            <a:lvl8pPr lvl="7" rtl="0">
              <a:spcBef>
                <a:spcPts val="0"/>
              </a:spcBef>
              <a:spcAft>
                <a:spcPts val="0"/>
              </a:spcAft>
              <a:buClr>
                <a:schemeClr val="accent1"/>
              </a:buClr>
              <a:buSzPts val="3000"/>
              <a:buNone/>
              <a:defRPr sz="4000">
                <a:solidFill>
                  <a:schemeClr val="accent1"/>
                </a:solidFill>
              </a:defRPr>
            </a:lvl8pPr>
            <a:lvl9pPr lvl="8" rtl="0">
              <a:spcBef>
                <a:spcPts val="0"/>
              </a:spcBef>
              <a:spcAft>
                <a:spcPts val="0"/>
              </a:spcAft>
              <a:buClr>
                <a:schemeClr val="accent1"/>
              </a:buClr>
              <a:buSzPts val="3000"/>
              <a:buNone/>
              <a:defRPr sz="4000">
                <a:solidFill>
                  <a:schemeClr val="accent1"/>
                </a:solidFill>
              </a:defRPr>
            </a:lvl9pPr>
          </a:lstStyle>
          <a:p>
            <a:r>
              <a:t>xx%</a:t>
            </a:r>
          </a:p>
        </p:txBody>
      </p:sp>
      <p:sp>
        <p:nvSpPr>
          <p:cNvPr id="214" name="Google Shape;214;p13"/>
          <p:cNvSpPr txBox="1">
            <a:spLocks noGrp="1"/>
          </p:cNvSpPr>
          <p:nvPr>
            <p:ph type="subTitle" idx="4"/>
          </p:nvPr>
        </p:nvSpPr>
        <p:spPr>
          <a:xfrm>
            <a:off x="7782408" y="3068005"/>
            <a:ext cx="3372800" cy="7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5" name="Google Shape;215;p13"/>
          <p:cNvSpPr txBox="1">
            <a:spLocks noGrp="1"/>
          </p:cNvSpPr>
          <p:nvPr>
            <p:ph type="title" idx="5" hasCustomPrompt="1"/>
          </p:nvPr>
        </p:nvSpPr>
        <p:spPr>
          <a:xfrm>
            <a:off x="2308584" y="4151507"/>
            <a:ext cx="829200" cy="666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3000"/>
              <a:buNone/>
              <a:defRPr sz="3333" b="1">
                <a:latin typeface="Montserrat"/>
                <a:ea typeface="Montserrat"/>
                <a:cs typeface="Montserrat"/>
                <a:sym typeface="Montserrat"/>
              </a:defRPr>
            </a:lvl1pPr>
            <a:lvl2pPr lvl="1" rtl="0">
              <a:spcBef>
                <a:spcPts val="0"/>
              </a:spcBef>
              <a:spcAft>
                <a:spcPts val="0"/>
              </a:spcAft>
              <a:buClr>
                <a:schemeClr val="accent1"/>
              </a:buClr>
              <a:buSzPts val="3000"/>
              <a:buNone/>
              <a:defRPr sz="4000">
                <a:solidFill>
                  <a:schemeClr val="accent1"/>
                </a:solidFill>
              </a:defRPr>
            </a:lvl2pPr>
            <a:lvl3pPr lvl="2" rtl="0">
              <a:spcBef>
                <a:spcPts val="0"/>
              </a:spcBef>
              <a:spcAft>
                <a:spcPts val="0"/>
              </a:spcAft>
              <a:buClr>
                <a:schemeClr val="accent1"/>
              </a:buClr>
              <a:buSzPts val="3000"/>
              <a:buNone/>
              <a:defRPr sz="4000">
                <a:solidFill>
                  <a:schemeClr val="accent1"/>
                </a:solidFill>
              </a:defRPr>
            </a:lvl3pPr>
            <a:lvl4pPr lvl="3" rtl="0">
              <a:spcBef>
                <a:spcPts val="0"/>
              </a:spcBef>
              <a:spcAft>
                <a:spcPts val="0"/>
              </a:spcAft>
              <a:buClr>
                <a:schemeClr val="accent1"/>
              </a:buClr>
              <a:buSzPts val="3000"/>
              <a:buNone/>
              <a:defRPr sz="4000">
                <a:solidFill>
                  <a:schemeClr val="accent1"/>
                </a:solidFill>
              </a:defRPr>
            </a:lvl4pPr>
            <a:lvl5pPr lvl="4" rtl="0">
              <a:spcBef>
                <a:spcPts val="0"/>
              </a:spcBef>
              <a:spcAft>
                <a:spcPts val="0"/>
              </a:spcAft>
              <a:buClr>
                <a:schemeClr val="accent1"/>
              </a:buClr>
              <a:buSzPts val="3000"/>
              <a:buNone/>
              <a:defRPr sz="4000">
                <a:solidFill>
                  <a:schemeClr val="accent1"/>
                </a:solidFill>
              </a:defRPr>
            </a:lvl5pPr>
            <a:lvl6pPr lvl="5" rtl="0">
              <a:spcBef>
                <a:spcPts val="0"/>
              </a:spcBef>
              <a:spcAft>
                <a:spcPts val="0"/>
              </a:spcAft>
              <a:buClr>
                <a:schemeClr val="accent1"/>
              </a:buClr>
              <a:buSzPts val="3000"/>
              <a:buNone/>
              <a:defRPr sz="4000">
                <a:solidFill>
                  <a:schemeClr val="accent1"/>
                </a:solidFill>
              </a:defRPr>
            </a:lvl6pPr>
            <a:lvl7pPr lvl="6" rtl="0">
              <a:spcBef>
                <a:spcPts val="0"/>
              </a:spcBef>
              <a:spcAft>
                <a:spcPts val="0"/>
              </a:spcAft>
              <a:buClr>
                <a:schemeClr val="accent1"/>
              </a:buClr>
              <a:buSzPts val="3000"/>
              <a:buNone/>
              <a:defRPr sz="4000">
                <a:solidFill>
                  <a:schemeClr val="accent1"/>
                </a:solidFill>
              </a:defRPr>
            </a:lvl7pPr>
            <a:lvl8pPr lvl="7" rtl="0">
              <a:spcBef>
                <a:spcPts val="0"/>
              </a:spcBef>
              <a:spcAft>
                <a:spcPts val="0"/>
              </a:spcAft>
              <a:buClr>
                <a:schemeClr val="accent1"/>
              </a:buClr>
              <a:buSzPts val="3000"/>
              <a:buNone/>
              <a:defRPr sz="4000">
                <a:solidFill>
                  <a:schemeClr val="accent1"/>
                </a:solidFill>
              </a:defRPr>
            </a:lvl8pPr>
            <a:lvl9pPr lvl="8" rtl="0">
              <a:spcBef>
                <a:spcPts val="0"/>
              </a:spcBef>
              <a:spcAft>
                <a:spcPts val="0"/>
              </a:spcAft>
              <a:buClr>
                <a:schemeClr val="accent1"/>
              </a:buClr>
              <a:buSzPts val="3000"/>
              <a:buNone/>
              <a:defRPr sz="4000">
                <a:solidFill>
                  <a:schemeClr val="accent1"/>
                </a:solidFill>
              </a:defRPr>
            </a:lvl9pPr>
          </a:lstStyle>
          <a:p>
            <a:r>
              <a:t>xx%</a:t>
            </a:r>
          </a:p>
        </p:txBody>
      </p:sp>
      <p:sp>
        <p:nvSpPr>
          <p:cNvPr id="216" name="Google Shape;216;p13"/>
          <p:cNvSpPr txBox="1">
            <a:spLocks noGrp="1"/>
          </p:cNvSpPr>
          <p:nvPr>
            <p:ph type="subTitle" idx="6"/>
          </p:nvPr>
        </p:nvSpPr>
        <p:spPr>
          <a:xfrm>
            <a:off x="1036767" y="5377241"/>
            <a:ext cx="3372800" cy="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7" name="Google Shape;217;p13"/>
          <p:cNvSpPr txBox="1">
            <a:spLocks noGrp="1"/>
          </p:cNvSpPr>
          <p:nvPr>
            <p:ph type="title" idx="7" hasCustomPrompt="1"/>
          </p:nvPr>
        </p:nvSpPr>
        <p:spPr>
          <a:xfrm>
            <a:off x="5681400" y="3003477"/>
            <a:ext cx="8292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3000"/>
              <a:buNone/>
              <a:defRPr sz="3333" b="1">
                <a:latin typeface="Montserrat"/>
                <a:ea typeface="Montserrat"/>
                <a:cs typeface="Montserrat"/>
                <a:sym typeface="Montserrat"/>
              </a:defRPr>
            </a:lvl1pPr>
            <a:lvl2pPr lvl="1" rtl="0">
              <a:spcBef>
                <a:spcPts val="0"/>
              </a:spcBef>
              <a:spcAft>
                <a:spcPts val="0"/>
              </a:spcAft>
              <a:buClr>
                <a:schemeClr val="accent1"/>
              </a:buClr>
              <a:buSzPts val="3000"/>
              <a:buNone/>
              <a:defRPr sz="4000">
                <a:solidFill>
                  <a:schemeClr val="accent1"/>
                </a:solidFill>
              </a:defRPr>
            </a:lvl2pPr>
            <a:lvl3pPr lvl="2" rtl="0">
              <a:spcBef>
                <a:spcPts val="0"/>
              </a:spcBef>
              <a:spcAft>
                <a:spcPts val="0"/>
              </a:spcAft>
              <a:buClr>
                <a:schemeClr val="accent1"/>
              </a:buClr>
              <a:buSzPts val="3000"/>
              <a:buNone/>
              <a:defRPr sz="4000">
                <a:solidFill>
                  <a:schemeClr val="accent1"/>
                </a:solidFill>
              </a:defRPr>
            </a:lvl3pPr>
            <a:lvl4pPr lvl="3" rtl="0">
              <a:spcBef>
                <a:spcPts val="0"/>
              </a:spcBef>
              <a:spcAft>
                <a:spcPts val="0"/>
              </a:spcAft>
              <a:buClr>
                <a:schemeClr val="accent1"/>
              </a:buClr>
              <a:buSzPts val="3000"/>
              <a:buNone/>
              <a:defRPr sz="4000">
                <a:solidFill>
                  <a:schemeClr val="accent1"/>
                </a:solidFill>
              </a:defRPr>
            </a:lvl4pPr>
            <a:lvl5pPr lvl="4" rtl="0">
              <a:spcBef>
                <a:spcPts val="0"/>
              </a:spcBef>
              <a:spcAft>
                <a:spcPts val="0"/>
              </a:spcAft>
              <a:buClr>
                <a:schemeClr val="accent1"/>
              </a:buClr>
              <a:buSzPts val="3000"/>
              <a:buNone/>
              <a:defRPr sz="4000">
                <a:solidFill>
                  <a:schemeClr val="accent1"/>
                </a:solidFill>
              </a:defRPr>
            </a:lvl5pPr>
            <a:lvl6pPr lvl="5" rtl="0">
              <a:spcBef>
                <a:spcPts val="0"/>
              </a:spcBef>
              <a:spcAft>
                <a:spcPts val="0"/>
              </a:spcAft>
              <a:buClr>
                <a:schemeClr val="accent1"/>
              </a:buClr>
              <a:buSzPts val="3000"/>
              <a:buNone/>
              <a:defRPr sz="4000">
                <a:solidFill>
                  <a:schemeClr val="accent1"/>
                </a:solidFill>
              </a:defRPr>
            </a:lvl6pPr>
            <a:lvl7pPr lvl="6" rtl="0">
              <a:spcBef>
                <a:spcPts val="0"/>
              </a:spcBef>
              <a:spcAft>
                <a:spcPts val="0"/>
              </a:spcAft>
              <a:buClr>
                <a:schemeClr val="accent1"/>
              </a:buClr>
              <a:buSzPts val="3000"/>
              <a:buNone/>
              <a:defRPr sz="4000">
                <a:solidFill>
                  <a:schemeClr val="accent1"/>
                </a:solidFill>
              </a:defRPr>
            </a:lvl7pPr>
            <a:lvl8pPr lvl="7" rtl="0">
              <a:spcBef>
                <a:spcPts val="0"/>
              </a:spcBef>
              <a:spcAft>
                <a:spcPts val="0"/>
              </a:spcAft>
              <a:buClr>
                <a:schemeClr val="accent1"/>
              </a:buClr>
              <a:buSzPts val="3000"/>
              <a:buNone/>
              <a:defRPr sz="4000">
                <a:solidFill>
                  <a:schemeClr val="accent1"/>
                </a:solidFill>
              </a:defRPr>
            </a:lvl8pPr>
            <a:lvl9pPr lvl="8" rtl="0">
              <a:spcBef>
                <a:spcPts val="0"/>
              </a:spcBef>
              <a:spcAft>
                <a:spcPts val="0"/>
              </a:spcAft>
              <a:buClr>
                <a:schemeClr val="accent1"/>
              </a:buClr>
              <a:buSzPts val="3000"/>
              <a:buNone/>
              <a:defRPr sz="4000">
                <a:solidFill>
                  <a:schemeClr val="accent1"/>
                </a:solidFill>
              </a:defRPr>
            </a:lvl9pPr>
          </a:lstStyle>
          <a:p>
            <a:r>
              <a:t>xx%</a:t>
            </a:r>
          </a:p>
        </p:txBody>
      </p:sp>
      <p:sp>
        <p:nvSpPr>
          <p:cNvPr id="218" name="Google Shape;218;p13"/>
          <p:cNvSpPr txBox="1">
            <a:spLocks noGrp="1"/>
          </p:cNvSpPr>
          <p:nvPr>
            <p:ph type="subTitle" idx="8"/>
          </p:nvPr>
        </p:nvSpPr>
        <p:spPr>
          <a:xfrm>
            <a:off x="4409584" y="4222624"/>
            <a:ext cx="3372800" cy="7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9" name="Google Shape;219;p13"/>
          <p:cNvSpPr txBox="1">
            <a:spLocks noGrp="1"/>
          </p:cNvSpPr>
          <p:nvPr>
            <p:ph type="title" idx="9" hasCustomPrompt="1"/>
          </p:nvPr>
        </p:nvSpPr>
        <p:spPr>
          <a:xfrm>
            <a:off x="9054217" y="4147541"/>
            <a:ext cx="829200" cy="666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3000"/>
              <a:buNone/>
              <a:defRPr sz="3333" b="1">
                <a:latin typeface="Montserrat"/>
                <a:ea typeface="Montserrat"/>
                <a:cs typeface="Montserrat"/>
                <a:sym typeface="Montserrat"/>
              </a:defRPr>
            </a:lvl1pPr>
            <a:lvl2pPr lvl="1" rtl="0">
              <a:spcBef>
                <a:spcPts val="0"/>
              </a:spcBef>
              <a:spcAft>
                <a:spcPts val="0"/>
              </a:spcAft>
              <a:buClr>
                <a:schemeClr val="accent1"/>
              </a:buClr>
              <a:buSzPts val="3000"/>
              <a:buNone/>
              <a:defRPr sz="4000">
                <a:solidFill>
                  <a:schemeClr val="accent1"/>
                </a:solidFill>
              </a:defRPr>
            </a:lvl2pPr>
            <a:lvl3pPr lvl="2" rtl="0">
              <a:spcBef>
                <a:spcPts val="0"/>
              </a:spcBef>
              <a:spcAft>
                <a:spcPts val="0"/>
              </a:spcAft>
              <a:buClr>
                <a:schemeClr val="accent1"/>
              </a:buClr>
              <a:buSzPts val="3000"/>
              <a:buNone/>
              <a:defRPr sz="4000">
                <a:solidFill>
                  <a:schemeClr val="accent1"/>
                </a:solidFill>
              </a:defRPr>
            </a:lvl3pPr>
            <a:lvl4pPr lvl="3" rtl="0">
              <a:spcBef>
                <a:spcPts val="0"/>
              </a:spcBef>
              <a:spcAft>
                <a:spcPts val="0"/>
              </a:spcAft>
              <a:buClr>
                <a:schemeClr val="accent1"/>
              </a:buClr>
              <a:buSzPts val="3000"/>
              <a:buNone/>
              <a:defRPr sz="4000">
                <a:solidFill>
                  <a:schemeClr val="accent1"/>
                </a:solidFill>
              </a:defRPr>
            </a:lvl4pPr>
            <a:lvl5pPr lvl="4" rtl="0">
              <a:spcBef>
                <a:spcPts val="0"/>
              </a:spcBef>
              <a:spcAft>
                <a:spcPts val="0"/>
              </a:spcAft>
              <a:buClr>
                <a:schemeClr val="accent1"/>
              </a:buClr>
              <a:buSzPts val="3000"/>
              <a:buNone/>
              <a:defRPr sz="4000">
                <a:solidFill>
                  <a:schemeClr val="accent1"/>
                </a:solidFill>
              </a:defRPr>
            </a:lvl5pPr>
            <a:lvl6pPr lvl="5" rtl="0">
              <a:spcBef>
                <a:spcPts val="0"/>
              </a:spcBef>
              <a:spcAft>
                <a:spcPts val="0"/>
              </a:spcAft>
              <a:buClr>
                <a:schemeClr val="accent1"/>
              </a:buClr>
              <a:buSzPts val="3000"/>
              <a:buNone/>
              <a:defRPr sz="4000">
                <a:solidFill>
                  <a:schemeClr val="accent1"/>
                </a:solidFill>
              </a:defRPr>
            </a:lvl6pPr>
            <a:lvl7pPr lvl="6" rtl="0">
              <a:spcBef>
                <a:spcPts val="0"/>
              </a:spcBef>
              <a:spcAft>
                <a:spcPts val="0"/>
              </a:spcAft>
              <a:buClr>
                <a:schemeClr val="accent1"/>
              </a:buClr>
              <a:buSzPts val="3000"/>
              <a:buNone/>
              <a:defRPr sz="4000">
                <a:solidFill>
                  <a:schemeClr val="accent1"/>
                </a:solidFill>
              </a:defRPr>
            </a:lvl7pPr>
            <a:lvl8pPr lvl="7" rtl="0">
              <a:spcBef>
                <a:spcPts val="0"/>
              </a:spcBef>
              <a:spcAft>
                <a:spcPts val="0"/>
              </a:spcAft>
              <a:buClr>
                <a:schemeClr val="accent1"/>
              </a:buClr>
              <a:buSzPts val="3000"/>
              <a:buNone/>
              <a:defRPr sz="4000">
                <a:solidFill>
                  <a:schemeClr val="accent1"/>
                </a:solidFill>
              </a:defRPr>
            </a:lvl8pPr>
            <a:lvl9pPr lvl="8" rtl="0">
              <a:spcBef>
                <a:spcPts val="0"/>
              </a:spcBef>
              <a:spcAft>
                <a:spcPts val="0"/>
              </a:spcAft>
              <a:buClr>
                <a:schemeClr val="accent1"/>
              </a:buClr>
              <a:buSzPts val="3000"/>
              <a:buNone/>
              <a:defRPr sz="4000">
                <a:solidFill>
                  <a:schemeClr val="accent1"/>
                </a:solidFill>
              </a:defRPr>
            </a:lvl9pPr>
          </a:lstStyle>
          <a:p>
            <a:r>
              <a:t>xx%</a:t>
            </a:r>
          </a:p>
        </p:txBody>
      </p:sp>
      <p:sp>
        <p:nvSpPr>
          <p:cNvPr id="220" name="Google Shape;220;p13"/>
          <p:cNvSpPr txBox="1">
            <a:spLocks noGrp="1"/>
          </p:cNvSpPr>
          <p:nvPr>
            <p:ph type="subTitle" idx="13"/>
          </p:nvPr>
        </p:nvSpPr>
        <p:spPr>
          <a:xfrm>
            <a:off x="7782400" y="5377241"/>
            <a:ext cx="3372800" cy="7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1" name="Google Shape;221;p13"/>
          <p:cNvSpPr txBox="1">
            <a:spLocks noGrp="1"/>
          </p:cNvSpPr>
          <p:nvPr>
            <p:ph type="subTitle" idx="14"/>
          </p:nvPr>
        </p:nvSpPr>
        <p:spPr>
          <a:xfrm>
            <a:off x="1036792" y="2642437"/>
            <a:ext cx="3372800" cy="604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2"/>
              </a:buClr>
              <a:buSzPts val="2200"/>
              <a:buFont typeface="Zen Antique"/>
              <a:buNone/>
              <a:defRPr sz="2933" b="1">
                <a:latin typeface="Montserrat"/>
                <a:ea typeface="Montserrat"/>
                <a:cs typeface="Montserrat"/>
                <a:sym typeface="Montserra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2" name="Google Shape;222;p13"/>
          <p:cNvSpPr txBox="1">
            <a:spLocks noGrp="1"/>
          </p:cNvSpPr>
          <p:nvPr>
            <p:ph type="subTitle" idx="15"/>
          </p:nvPr>
        </p:nvSpPr>
        <p:spPr>
          <a:xfrm>
            <a:off x="1036800" y="4949537"/>
            <a:ext cx="3372800" cy="604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2"/>
              </a:buClr>
              <a:buSzPts val="2200"/>
              <a:buFont typeface="Zen Antique"/>
              <a:buNone/>
              <a:defRPr sz="2933" b="1">
                <a:latin typeface="Montserrat"/>
                <a:ea typeface="Montserrat"/>
                <a:cs typeface="Montserrat"/>
                <a:sym typeface="Montserra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3" name="Google Shape;223;p13"/>
          <p:cNvSpPr txBox="1">
            <a:spLocks noGrp="1"/>
          </p:cNvSpPr>
          <p:nvPr>
            <p:ph type="subTitle" idx="16"/>
          </p:nvPr>
        </p:nvSpPr>
        <p:spPr>
          <a:xfrm>
            <a:off x="7782433" y="4947404"/>
            <a:ext cx="3372800" cy="604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2"/>
              </a:buClr>
              <a:buSzPts val="2200"/>
              <a:buFont typeface="Zen Antique"/>
              <a:buNone/>
              <a:defRPr sz="2933" b="1">
                <a:latin typeface="Montserrat"/>
                <a:ea typeface="Montserrat"/>
                <a:cs typeface="Montserrat"/>
                <a:sym typeface="Montserra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4" name="Google Shape;224;p13"/>
          <p:cNvSpPr txBox="1">
            <a:spLocks noGrp="1"/>
          </p:cNvSpPr>
          <p:nvPr>
            <p:ph type="subTitle" idx="17"/>
          </p:nvPr>
        </p:nvSpPr>
        <p:spPr>
          <a:xfrm>
            <a:off x="7782441" y="2642437"/>
            <a:ext cx="3372800" cy="604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2"/>
              </a:buClr>
              <a:buSzPts val="2200"/>
              <a:buFont typeface="Zen Antique"/>
              <a:buNone/>
              <a:defRPr sz="2933" b="1">
                <a:latin typeface="Montserrat"/>
                <a:ea typeface="Montserrat"/>
                <a:cs typeface="Montserrat"/>
                <a:sym typeface="Montserra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5" name="Google Shape;225;p13"/>
          <p:cNvSpPr txBox="1">
            <a:spLocks noGrp="1"/>
          </p:cNvSpPr>
          <p:nvPr>
            <p:ph type="subTitle" idx="18"/>
          </p:nvPr>
        </p:nvSpPr>
        <p:spPr>
          <a:xfrm>
            <a:off x="4409616" y="3801509"/>
            <a:ext cx="3372800" cy="604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2"/>
              </a:buClr>
              <a:buSzPts val="2200"/>
              <a:buFont typeface="Zen Antique"/>
              <a:buNone/>
              <a:defRPr sz="2933" b="1">
                <a:latin typeface="Montserrat"/>
                <a:ea typeface="Montserrat"/>
                <a:cs typeface="Montserrat"/>
                <a:sym typeface="Montserra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6" name="Google Shape;226;p13"/>
          <p:cNvSpPr/>
          <p:nvPr/>
        </p:nvSpPr>
        <p:spPr>
          <a:xfrm rot="-491570">
            <a:off x="4716220" y="5355799"/>
            <a:ext cx="2759549" cy="2502291"/>
          </a:xfrm>
          <a:custGeom>
            <a:avLst/>
            <a:gdLst/>
            <a:ahLst/>
            <a:cxnLst/>
            <a:rect l="l" t="t" r="r" b="b"/>
            <a:pathLst>
              <a:path w="72824" h="66035" extrusionOk="0">
                <a:moveTo>
                  <a:pt x="27044" y="17433"/>
                </a:moveTo>
                <a:lnTo>
                  <a:pt x="26936" y="17758"/>
                </a:lnTo>
                <a:lnTo>
                  <a:pt x="26827" y="18138"/>
                </a:lnTo>
                <a:lnTo>
                  <a:pt x="26447" y="18736"/>
                </a:lnTo>
                <a:lnTo>
                  <a:pt x="26067" y="19279"/>
                </a:lnTo>
                <a:lnTo>
                  <a:pt x="25850" y="19442"/>
                </a:lnTo>
                <a:lnTo>
                  <a:pt x="25741" y="19496"/>
                </a:lnTo>
                <a:lnTo>
                  <a:pt x="25687" y="19496"/>
                </a:lnTo>
                <a:lnTo>
                  <a:pt x="25524" y="19387"/>
                </a:lnTo>
                <a:lnTo>
                  <a:pt x="25524" y="19333"/>
                </a:lnTo>
                <a:lnTo>
                  <a:pt x="25524" y="19279"/>
                </a:lnTo>
                <a:lnTo>
                  <a:pt x="25633" y="19225"/>
                </a:lnTo>
                <a:lnTo>
                  <a:pt x="25958" y="18953"/>
                </a:lnTo>
                <a:lnTo>
                  <a:pt x="26230" y="18627"/>
                </a:lnTo>
                <a:lnTo>
                  <a:pt x="26664" y="17976"/>
                </a:lnTo>
                <a:lnTo>
                  <a:pt x="26827" y="17650"/>
                </a:lnTo>
                <a:lnTo>
                  <a:pt x="26936" y="17541"/>
                </a:lnTo>
                <a:lnTo>
                  <a:pt x="27044" y="17433"/>
                </a:lnTo>
                <a:close/>
                <a:moveTo>
                  <a:pt x="63266" y="45182"/>
                </a:moveTo>
                <a:lnTo>
                  <a:pt x="63320" y="45236"/>
                </a:lnTo>
                <a:lnTo>
                  <a:pt x="63320" y="45345"/>
                </a:lnTo>
                <a:lnTo>
                  <a:pt x="63320" y="45454"/>
                </a:lnTo>
                <a:lnTo>
                  <a:pt x="63266" y="45508"/>
                </a:lnTo>
                <a:lnTo>
                  <a:pt x="63211" y="45508"/>
                </a:lnTo>
                <a:lnTo>
                  <a:pt x="63048" y="45454"/>
                </a:lnTo>
                <a:lnTo>
                  <a:pt x="62994" y="45345"/>
                </a:lnTo>
                <a:lnTo>
                  <a:pt x="63048" y="45291"/>
                </a:lnTo>
                <a:lnTo>
                  <a:pt x="63048" y="45236"/>
                </a:lnTo>
                <a:lnTo>
                  <a:pt x="63211" y="45182"/>
                </a:lnTo>
                <a:close/>
                <a:moveTo>
                  <a:pt x="54740" y="49744"/>
                </a:moveTo>
                <a:lnTo>
                  <a:pt x="54957" y="49852"/>
                </a:lnTo>
                <a:lnTo>
                  <a:pt x="55011" y="49907"/>
                </a:lnTo>
                <a:lnTo>
                  <a:pt x="55120" y="50015"/>
                </a:lnTo>
                <a:lnTo>
                  <a:pt x="55066" y="50070"/>
                </a:lnTo>
                <a:lnTo>
                  <a:pt x="55011" y="50070"/>
                </a:lnTo>
                <a:lnTo>
                  <a:pt x="54794" y="50015"/>
                </a:lnTo>
                <a:lnTo>
                  <a:pt x="54740" y="49907"/>
                </a:lnTo>
                <a:lnTo>
                  <a:pt x="54685" y="49852"/>
                </a:lnTo>
                <a:lnTo>
                  <a:pt x="54685" y="49744"/>
                </a:lnTo>
                <a:close/>
                <a:moveTo>
                  <a:pt x="32855" y="53436"/>
                </a:moveTo>
                <a:lnTo>
                  <a:pt x="32909" y="53654"/>
                </a:lnTo>
                <a:lnTo>
                  <a:pt x="32855" y="53871"/>
                </a:lnTo>
                <a:lnTo>
                  <a:pt x="32801" y="53654"/>
                </a:lnTo>
                <a:lnTo>
                  <a:pt x="32855" y="53436"/>
                </a:lnTo>
                <a:close/>
                <a:moveTo>
                  <a:pt x="4888" y="54631"/>
                </a:moveTo>
                <a:lnTo>
                  <a:pt x="5051" y="54794"/>
                </a:lnTo>
                <a:lnTo>
                  <a:pt x="5105" y="54848"/>
                </a:lnTo>
                <a:lnTo>
                  <a:pt x="5051" y="54957"/>
                </a:lnTo>
                <a:lnTo>
                  <a:pt x="4943" y="55283"/>
                </a:lnTo>
                <a:lnTo>
                  <a:pt x="4671" y="55826"/>
                </a:lnTo>
                <a:lnTo>
                  <a:pt x="4671" y="55500"/>
                </a:lnTo>
                <a:lnTo>
                  <a:pt x="4780" y="55174"/>
                </a:lnTo>
                <a:lnTo>
                  <a:pt x="4834" y="54903"/>
                </a:lnTo>
                <a:lnTo>
                  <a:pt x="4888" y="54631"/>
                </a:lnTo>
                <a:close/>
                <a:moveTo>
                  <a:pt x="3856" y="57183"/>
                </a:moveTo>
                <a:lnTo>
                  <a:pt x="3911" y="57238"/>
                </a:lnTo>
                <a:lnTo>
                  <a:pt x="3965" y="57401"/>
                </a:lnTo>
                <a:lnTo>
                  <a:pt x="3856" y="58378"/>
                </a:lnTo>
                <a:lnTo>
                  <a:pt x="3802" y="58487"/>
                </a:lnTo>
                <a:lnTo>
                  <a:pt x="3476" y="58215"/>
                </a:lnTo>
                <a:lnTo>
                  <a:pt x="3368" y="58052"/>
                </a:lnTo>
                <a:lnTo>
                  <a:pt x="3259" y="57889"/>
                </a:lnTo>
                <a:lnTo>
                  <a:pt x="3313" y="57726"/>
                </a:lnTo>
                <a:lnTo>
                  <a:pt x="3422" y="57509"/>
                </a:lnTo>
                <a:lnTo>
                  <a:pt x="3585" y="57292"/>
                </a:lnTo>
                <a:lnTo>
                  <a:pt x="3748" y="57183"/>
                </a:lnTo>
                <a:close/>
                <a:moveTo>
                  <a:pt x="41381" y="58867"/>
                </a:moveTo>
                <a:lnTo>
                  <a:pt x="41489" y="58921"/>
                </a:lnTo>
                <a:lnTo>
                  <a:pt x="41652" y="59030"/>
                </a:lnTo>
                <a:lnTo>
                  <a:pt x="41815" y="59193"/>
                </a:lnTo>
                <a:lnTo>
                  <a:pt x="41598" y="59193"/>
                </a:lnTo>
                <a:lnTo>
                  <a:pt x="41489" y="59247"/>
                </a:lnTo>
                <a:lnTo>
                  <a:pt x="41381" y="59301"/>
                </a:lnTo>
                <a:lnTo>
                  <a:pt x="41272" y="59301"/>
                </a:lnTo>
                <a:lnTo>
                  <a:pt x="41218" y="59247"/>
                </a:lnTo>
                <a:lnTo>
                  <a:pt x="41218" y="59084"/>
                </a:lnTo>
                <a:lnTo>
                  <a:pt x="41272" y="58921"/>
                </a:lnTo>
                <a:lnTo>
                  <a:pt x="41327" y="58867"/>
                </a:lnTo>
                <a:close/>
                <a:moveTo>
                  <a:pt x="39100" y="59681"/>
                </a:moveTo>
                <a:lnTo>
                  <a:pt x="39154" y="59736"/>
                </a:lnTo>
                <a:lnTo>
                  <a:pt x="39209" y="59790"/>
                </a:lnTo>
                <a:lnTo>
                  <a:pt x="39154" y="59953"/>
                </a:lnTo>
                <a:lnTo>
                  <a:pt x="38991" y="60224"/>
                </a:lnTo>
                <a:lnTo>
                  <a:pt x="38829" y="60496"/>
                </a:lnTo>
                <a:lnTo>
                  <a:pt x="38720" y="60659"/>
                </a:lnTo>
                <a:lnTo>
                  <a:pt x="38666" y="60822"/>
                </a:lnTo>
                <a:lnTo>
                  <a:pt x="38611" y="60713"/>
                </a:lnTo>
                <a:lnTo>
                  <a:pt x="38557" y="60713"/>
                </a:lnTo>
                <a:lnTo>
                  <a:pt x="38503" y="60605"/>
                </a:lnTo>
                <a:lnTo>
                  <a:pt x="38557" y="60496"/>
                </a:lnTo>
                <a:lnTo>
                  <a:pt x="38774" y="60170"/>
                </a:lnTo>
                <a:lnTo>
                  <a:pt x="38937" y="59790"/>
                </a:lnTo>
                <a:lnTo>
                  <a:pt x="38991" y="59681"/>
                </a:lnTo>
                <a:close/>
                <a:moveTo>
                  <a:pt x="7603" y="60007"/>
                </a:moveTo>
                <a:lnTo>
                  <a:pt x="6735" y="61039"/>
                </a:lnTo>
                <a:lnTo>
                  <a:pt x="6680" y="61093"/>
                </a:lnTo>
                <a:lnTo>
                  <a:pt x="6626" y="61093"/>
                </a:lnTo>
                <a:lnTo>
                  <a:pt x="6572" y="61039"/>
                </a:lnTo>
                <a:lnTo>
                  <a:pt x="6572" y="60985"/>
                </a:lnTo>
                <a:lnTo>
                  <a:pt x="6952" y="60442"/>
                </a:lnTo>
                <a:lnTo>
                  <a:pt x="7169" y="60170"/>
                </a:lnTo>
                <a:lnTo>
                  <a:pt x="7332" y="60062"/>
                </a:lnTo>
                <a:lnTo>
                  <a:pt x="7495" y="60007"/>
                </a:lnTo>
                <a:close/>
                <a:moveTo>
                  <a:pt x="28674" y="62451"/>
                </a:moveTo>
                <a:lnTo>
                  <a:pt x="28728" y="62505"/>
                </a:lnTo>
                <a:lnTo>
                  <a:pt x="28782" y="62505"/>
                </a:lnTo>
                <a:lnTo>
                  <a:pt x="28837" y="62560"/>
                </a:lnTo>
                <a:lnTo>
                  <a:pt x="28782" y="62668"/>
                </a:lnTo>
                <a:lnTo>
                  <a:pt x="28348" y="63374"/>
                </a:lnTo>
                <a:lnTo>
                  <a:pt x="28239" y="63428"/>
                </a:lnTo>
                <a:lnTo>
                  <a:pt x="28131" y="63428"/>
                </a:lnTo>
                <a:lnTo>
                  <a:pt x="27913" y="63374"/>
                </a:lnTo>
                <a:lnTo>
                  <a:pt x="27859" y="63320"/>
                </a:lnTo>
                <a:lnTo>
                  <a:pt x="27805" y="63211"/>
                </a:lnTo>
                <a:lnTo>
                  <a:pt x="27805" y="63103"/>
                </a:lnTo>
                <a:lnTo>
                  <a:pt x="27859" y="62994"/>
                </a:lnTo>
                <a:lnTo>
                  <a:pt x="28022" y="62885"/>
                </a:lnTo>
                <a:lnTo>
                  <a:pt x="28293" y="62722"/>
                </a:lnTo>
                <a:lnTo>
                  <a:pt x="28565" y="62505"/>
                </a:lnTo>
                <a:lnTo>
                  <a:pt x="28674" y="62451"/>
                </a:lnTo>
                <a:close/>
                <a:moveTo>
                  <a:pt x="27370" y="63863"/>
                </a:moveTo>
                <a:lnTo>
                  <a:pt x="27425" y="63917"/>
                </a:lnTo>
                <a:lnTo>
                  <a:pt x="27425" y="64026"/>
                </a:lnTo>
                <a:lnTo>
                  <a:pt x="27479" y="64080"/>
                </a:lnTo>
                <a:lnTo>
                  <a:pt x="27533" y="64134"/>
                </a:lnTo>
                <a:lnTo>
                  <a:pt x="27533" y="64189"/>
                </a:lnTo>
                <a:lnTo>
                  <a:pt x="27479" y="64297"/>
                </a:lnTo>
                <a:lnTo>
                  <a:pt x="27425" y="64406"/>
                </a:lnTo>
                <a:lnTo>
                  <a:pt x="27262" y="64514"/>
                </a:lnTo>
                <a:lnTo>
                  <a:pt x="27153" y="64569"/>
                </a:lnTo>
                <a:lnTo>
                  <a:pt x="27099" y="64514"/>
                </a:lnTo>
                <a:lnTo>
                  <a:pt x="27099" y="64460"/>
                </a:lnTo>
                <a:lnTo>
                  <a:pt x="27262" y="63971"/>
                </a:lnTo>
                <a:lnTo>
                  <a:pt x="27316" y="63917"/>
                </a:lnTo>
                <a:lnTo>
                  <a:pt x="27316" y="63863"/>
                </a:lnTo>
                <a:close/>
                <a:moveTo>
                  <a:pt x="33995" y="1521"/>
                </a:moveTo>
                <a:lnTo>
                  <a:pt x="34213" y="1576"/>
                </a:lnTo>
                <a:lnTo>
                  <a:pt x="34647" y="1847"/>
                </a:lnTo>
                <a:lnTo>
                  <a:pt x="34919" y="2010"/>
                </a:lnTo>
                <a:lnTo>
                  <a:pt x="35136" y="2064"/>
                </a:lnTo>
                <a:lnTo>
                  <a:pt x="35462" y="2173"/>
                </a:lnTo>
                <a:lnTo>
                  <a:pt x="35788" y="2336"/>
                </a:lnTo>
                <a:lnTo>
                  <a:pt x="36005" y="2553"/>
                </a:lnTo>
                <a:lnTo>
                  <a:pt x="36276" y="2770"/>
                </a:lnTo>
                <a:lnTo>
                  <a:pt x="36439" y="3042"/>
                </a:lnTo>
                <a:lnTo>
                  <a:pt x="36602" y="3368"/>
                </a:lnTo>
                <a:lnTo>
                  <a:pt x="37308" y="4399"/>
                </a:lnTo>
                <a:lnTo>
                  <a:pt x="37525" y="4671"/>
                </a:lnTo>
                <a:lnTo>
                  <a:pt x="37634" y="4997"/>
                </a:lnTo>
                <a:lnTo>
                  <a:pt x="37797" y="5648"/>
                </a:lnTo>
                <a:lnTo>
                  <a:pt x="37905" y="5866"/>
                </a:lnTo>
                <a:lnTo>
                  <a:pt x="38014" y="6083"/>
                </a:lnTo>
                <a:lnTo>
                  <a:pt x="38286" y="6409"/>
                </a:lnTo>
                <a:lnTo>
                  <a:pt x="38611" y="6735"/>
                </a:lnTo>
                <a:lnTo>
                  <a:pt x="38937" y="7060"/>
                </a:lnTo>
                <a:lnTo>
                  <a:pt x="39426" y="7386"/>
                </a:lnTo>
                <a:lnTo>
                  <a:pt x="39697" y="7495"/>
                </a:lnTo>
                <a:lnTo>
                  <a:pt x="40023" y="7549"/>
                </a:lnTo>
                <a:lnTo>
                  <a:pt x="40186" y="7658"/>
                </a:lnTo>
                <a:lnTo>
                  <a:pt x="40403" y="7712"/>
                </a:lnTo>
                <a:lnTo>
                  <a:pt x="40566" y="7766"/>
                </a:lnTo>
                <a:lnTo>
                  <a:pt x="40946" y="7821"/>
                </a:lnTo>
                <a:lnTo>
                  <a:pt x="41327" y="7875"/>
                </a:lnTo>
                <a:lnTo>
                  <a:pt x="41707" y="7875"/>
                </a:lnTo>
                <a:lnTo>
                  <a:pt x="41978" y="7821"/>
                </a:lnTo>
                <a:lnTo>
                  <a:pt x="42195" y="7821"/>
                </a:lnTo>
                <a:lnTo>
                  <a:pt x="42630" y="7929"/>
                </a:lnTo>
                <a:lnTo>
                  <a:pt x="43010" y="7984"/>
                </a:lnTo>
                <a:lnTo>
                  <a:pt x="43282" y="8038"/>
                </a:lnTo>
                <a:lnTo>
                  <a:pt x="43607" y="8146"/>
                </a:lnTo>
                <a:lnTo>
                  <a:pt x="43825" y="8309"/>
                </a:lnTo>
                <a:lnTo>
                  <a:pt x="44096" y="8527"/>
                </a:lnTo>
                <a:lnTo>
                  <a:pt x="44313" y="8744"/>
                </a:lnTo>
                <a:lnTo>
                  <a:pt x="44476" y="8961"/>
                </a:lnTo>
                <a:lnTo>
                  <a:pt x="44639" y="9287"/>
                </a:lnTo>
                <a:lnTo>
                  <a:pt x="44748" y="9504"/>
                </a:lnTo>
                <a:lnTo>
                  <a:pt x="44802" y="9776"/>
                </a:lnTo>
                <a:lnTo>
                  <a:pt x="44911" y="10264"/>
                </a:lnTo>
                <a:lnTo>
                  <a:pt x="45128" y="12382"/>
                </a:lnTo>
                <a:lnTo>
                  <a:pt x="45236" y="12925"/>
                </a:lnTo>
                <a:lnTo>
                  <a:pt x="45399" y="13468"/>
                </a:lnTo>
                <a:lnTo>
                  <a:pt x="45617" y="14011"/>
                </a:lnTo>
                <a:lnTo>
                  <a:pt x="45888" y="14500"/>
                </a:lnTo>
                <a:lnTo>
                  <a:pt x="46214" y="14880"/>
                </a:lnTo>
                <a:lnTo>
                  <a:pt x="46540" y="15206"/>
                </a:lnTo>
                <a:lnTo>
                  <a:pt x="46757" y="15315"/>
                </a:lnTo>
                <a:lnTo>
                  <a:pt x="46974" y="15369"/>
                </a:lnTo>
                <a:lnTo>
                  <a:pt x="47191" y="15423"/>
                </a:lnTo>
                <a:lnTo>
                  <a:pt x="47463" y="15423"/>
                </a:lnTo>
                <a:lnTo>
                  <a:pt x="47626" y="15478"/>
                </a:lnTo>
                <a:lnTo>
                  <a:pt x="47843" y="15478"/>
                </a:lnTo>
                <a:lnTo>
                  <a:pt x="48006" y="15532"/>
                </a:lnTo>
                <a:lnTo>
                  <a:pt x="48169" y="15532"/>
                </a:lnTo>
                <a:lnTo>
                  <a:pt x="48929" y="15478"/>
                </a:lnTo>
                <a:lnTo>
                  <a:pt x="49255" y="15478"/>
                </a:lnTo>
                <a:lnTo>
                  <a:pt x="49581" y="15423"/>
                </a:lnTo>
                <a:lnTo>
                  <a:pt x="49907" y="15369"/>
                </a:lnTo>
                <a:lnTo>
                  <a:pt x="50232" y="15369"/>
                </a:lnTo>
                <a:lnTo>
                  <a:pt x="50776" y="15423"/>
                </a:lnTo>
                <a:lnTo>
                  <a:pt x="51210" y="15586"/>
                </a:lnTo>
                <a:lnTo>
                  <a:pt x="51590" y="15803"/>
                </a:lnTo>
                <a:lnTo>
                  <a:pt x="51916" y="16129"/>
                </a:lnTo>
                <a:lnTo>
                  <a:pt x="52187" y="16509"/>
                </a:lnTo>
                <a:lnTo>
                  <a:pt x="52350" y="16781"/>
                </a:lnTo>
                <a:lnTo>
                  <a:pt x="52513" y="17107"/>
                </a:lnTo>
                <a:lnTo>
                  <a:pt x="52785" y="17758"/>
                </a:lnTo>
                <a:lnTo>
                  <a:pt x="53436" y="19279"/>
                </a:lnTo>
                <a:lnTo>
                  <a:pt x="53654" y="19822"/>
                </a:lnTo>
                <a:lnTo>
                  <a:pt x="53925" y="20311"/>
                </a:lnTo>
                <a:lnTo>
                  <a:pt x="54088" y="20745"/>
                </a:lnTo>
                <a:lnTo>
                  <a:pt x="54197" y="20908"/>
                </a:lnTo>
                <a:lnTo>
                  <a:pt x="54305" y="21071"/>
                </a:lnTo>
                <a:lnTo>
                  <a:pt x="54523" y="21180"/>
                </a:lnTo>
                <a:lnTo>
                  <a:pt x="54685" y="21234"/>
                </a:lnTo>
                <a:lnTo>
                  <a:pt x="54848" y="21288"/>
                </a:lnTo>
                <a:lnTo>
                  <a:pt x="54903" y="21451"/>
                </a:lnTo>
                <a:lnTo>
                  <a:pt x="54957" y="21614"/>
                </a:lnTo>
                <a:lnTo>
                  <a:pt x="55011" y="21777"/>
                </a:lnTo>
                <a:lnTo>
                  <a:pt x="55283" y="21994"/>
                </a:lnTo>
                <a:lnTo>
                  <a:pt x="55663" y="22320"/>
                </a:lnTo>
                <a:lnTo>
                  <a:pt x="56043" y="22700"/>
                </a:lnTo>
                <a:lnTo>
                  <a:pt x="56260" y="22917"/>
                </a:lnTo>
                <a:lnTo>
                  <a:pt x="56532" y="23026"/>
                </a:lnTo>
                <a:lnTo>
                  <a:pt x="57021" y="23297"/>
                </a:lnTo>
                <a:lnTo>
                  <a:pt x="57129" y="23297"/>
                </a:lnTo>
                <a:lnTo>
                  <a:pt x="57238" y="23243"/>
                </a:lnTo>
                <a:lnTo>
                  <a:pt x="57346" y="23243"/>
                </a:lnTo>
                <a:lnTo>
                  <a:pt x="57401" y="23189"/>
                </a:lnTo>
                <a:lnTo>
                  <a:pt x="57727" y="23243"/>
                </a:lnTo>
                <a:lnTo>
                  <a:pt x="58052" y="23243"/>
                </a:lnTo>
                <a:lnTo>
                  <a:pt x="58432" y="23189"/>
                </a:lnTo>
                <a:lnTo>
                  <a:pt x="58758" y="23189"/>
                </a:lnTo>
                <a:lnTo>
                  <a:pt x="59464" y="23243"/>
                </a:lnTo>
                <a:lnTo>
                  <a:pt x="60170" y="23297"/>
                </a:lnTo>
                <a:lnTo>
                  <a:pt x="60985" y="23406"/>
                </a:lnTo>
                <a:lnTo>
                  <a:pt x="61365" y="23460"/>
                </a:lnTo>
                <a:lnTo>
                  <a:pt x="61745" y="23623"/>
                </a:lnTo>
                <a:lnTo>
                  <a:pt x="61908" y="23732"/>
                </a:lnTo>
                <a:lnTo>
                  <a:pt x="62125" y="23949"/>
                </a:lnTo>
                <a:lnTo>
                  <a:pt x="62234" y="24166"/>
                </a:lnTo>
                <a:lnTo>
                  <a:pt x="62288" y="24384"/>
                </a:lnTo>
                <a:lnTo>
                  <a:pt x="62342" y="24872"/>
                </a:lnTo>
                <a:lnTo>
                  <a:pt x="62397" y="25307"/>
                </a:lnTo>
                <a:lnTo>
                  <a:pt x="62614" y="26230"/>
                </a:lnTo>
                <a:lnTo>
                  <a:pt x="62668" y="26664"/>
                </a:lnTo>
                <a:lnTo>
                  <a:pt x="62668" y="26936"/>
                </a:lnTo>
                <a:lnTo>
                  <a:pt x="62614" y="27153"/>
                </a:lnTo>
                <a:lnTo>
                  <a:pt x="62560" y="27370"/>
                </a:lnTo>
                <a:lnTo>
                  <a:pt x="62614" y="27587"/>
                </a:lnTo>
                <a:lnTo>
                  <a:pt x="62723" y="27750"/>
                </a:lnTo>
                <a:lnTo>
                  <a:pt x="62831" y="27913"/>
                </a:lnTo>
                <a:lnTo>
                  <a:pt x="62994" y="28076"/>
                </a:lnTo>
                <a:lnTo>
                  <a:pt x="63048" y="28293"/>
                </a:lnTo>
                <a:lnTo>
                  <a:pt x="63103" y="28456"/>
                </a:lnTo>
                <a:lnTo>
                  <a:pt x="63103" y="28674"/>
                </a:lnTo>
                <a:lnTo>
                  <a:pt x="63103" y="28836"/>
                </a:lnTo>
                <a:lnTo>
                  <a:pt x="63157" y="28999"/>
                </a:lnTo>
                <a:lnTo>
                  <a:pt x="63320" y="29108"/>
                </a:lnTo>
                <a:lnTo>
                  <a:pt x="63483" y="29217"/>
                </a:lnTo>
                <a:lnTo>
                  <a:pt x="63646" y="29380"/>
                </a:lnTo>
                <a:lnTo>
                  <a:pt x="63809" y="29542"/>
                </a:lnTo>
                <a:lnTo>
                  <a:pt x="64026" y="29977"/>
                </a:lnTo>
                <a:lnTo>
                  <a:pt x="64297" y="30466"/>
                </a:lnTo>
                <a:lnTo>
                  <a:pt x="64623" y="30900"/>
                </a:lnTo>
                <a:lnTo>
                  <a:pt x="64786" y="31063"/>
                </a:lnTo>
                <a:lnTo>
                  <a:pt x="65003" y="31226"/>
                </a:lnTo>
                <a:lnTo>
                  <a:pt x="65275" y="31389"/>
                </a:lnTo>
                <a:lnTo>
                  <a:pt x="65546" y="31497"/>
                </a:lnTo>
                <a:lnTo>
                  <a:pt x="65926" y="31552"/>
                </a:lnTo>
                <a:lnTo>
                  <a:pt x="66307" y="31606"/>
                </a:lnTo>
                <a:lnTo>
                  <a:pt x="68207" y="32040"/>
                </a:lnTo>
                <a:lnTo>
                  <a:pt x="68913" y="32203"/>
                </a:lnTo>
                <a:lnTo>
                  <a:pt x="69619" y="32421"/>
                </a:lnTo>
                <a:lnTo>
                  <a:pt x="69891" y="32529"/>
                </a:lnTo>
                <a:lnTo>
                  <a:pt x="70108" y="32692"/>
                </a:lnTo>
                <a:lnTo>
                  <a:pt x="70325" y="32909"/>
                </a:lnTo>
                <a:lnTo>
                  <a:pt x="70542" y="33127"/>
                </a:lnTo>
                <a:lnTo>
                  <a:pt x="70760" y="33561"/>
                </a:lnTo>
                <a:lnTo>
                  <a:pt x="70922" y="33995"/>
                </a:lnTo>
                <a:lnTo>
                  <a:pt x="70977" y="34484"/>
                </a:lnTo>
                <a:lnTo>
                  <a:pt x="70922" y="34973"/>
                </a:lnTo>
                <a:lnTo>
                  <a:pt x="70760" y="35353"/>
                </a:lnTo>
                <a:lnTo>
                  <a:pt x="70542" y="35679"/>
                </a:lnTo>
                <a:lnTo>
                  <a:pt x="70271" y="35950"/>
                </a:lnTo>
                <a:lnTo>
                  <a:pt x="69891" y="36168"/>
                </a:lnTo>
                <a:lnTo>
                  <a:pt x="69619" y="36330"/>
                </a:lnTo>
                <a:lnTo>
                  <a:pt x="69348" y="36493"/>
                </a:lnTo>
                <a:lnTo>
                  <a:pt x="69130" y="36765"/>
                </a:lnTo>
                <a:lnTo>
                  <a:pt x="69022" y="37091"/>
                </a:lnTo>
                <a:lnTo>
                  <a:pt x="68968" y="37199"/>
                </a:lnTo>
                <a:lnTo>
                  <a:pt x="68859" y="37199"/>
                </a:lnTo>
                <a:lnTo>
                  <a:pt x="68696" y="37254"/>
                </a:lnTo>
                <a:lnTo>
                  <a:pt x="68479" y="37254"/>
                </a:lnTo>
                <a:lnTo>
                  <a:pt x="68262" y="37308"/>
                </a:lnTo>
                <a:lnTo>
                  <a:pt x="68044" y="37417"/>
                </a:lnTo>
                <a:lnTo>
                  <a:pt x="67936" y="37525"/>
                </a:lnTo>
                <a:lnTo>
                  <a:pt x="67773" y="37688"/>
                </a:lnTo>
                <a:lnTo>
                  <a:pt x="67610" y="38068"/>
                </a:lnTo>
                <a:lnTo>
                  <a:pt x="67447" y="38448"/>
                </a:lnTo>
                <a:lnTo>
                  <a:pt x="66904" y="39969"/>
                </a:lnTo>
                <a:lnTo>
                  <a:pt x="66524" y="41001"/>
                </a:lnTo>
                <a:lnTo>
                  <a:pt x="66089" y="41978"/>
                </a:lnTo>
                <a:lnTo>
                  <a:pt x="65872" y="42358"/>
                </a:lnTo>
                <a:lnTo>
                  <a:pt x="65764" y="42575"/>
                </a:lnTo>
                <a:lnTo>
                  <a:pt x="65601" y="42738"/>
                </a:lnTo>
                <a:lnTo>
                  <a:pt x="65329" y="42956"/>
                </a:lnTo>
                <a:lnTo>
                  <a:pt x="65058" y="43227"/>
                </a:lnTo>
                <a:lnTo>
                  <a:pt x="64732" y="43444"/>
                </a:lnTo>
                <a:lnTo>
                  <a:pt x="64569" y="43553"/>
                </a:lnTo>
                <a:lnTo>
                  <a:pt x="64352" y="43607"/>
                </a:lnTo>
                <a:lnTo>
                  <a:pt x="64243" y="43716"/>
                </a:lnTo>
                <a:lnTo>
                  <a:pt x="64080" y="43824"/>
                </a:lnTo>
                <a:lnTo>
                  <a:pt x="63972" y="43824"/>
                </a:lnTo>
                <a:lnTo>
                  <a:pt x="63809" y="43770"/>
                </a:lnTo>
                <a:lnTo>
                  <a:pt x="63591" y="43607"/>
                </a:lnTo>
                <a:lnTo>
                  <a:pt x="63428" y="43553"/>
                </a:lnTo>
                <a:lnTo>
                  <a:pt x="63320" y="43499"/>
                </a:lnTo>
                <a:lnTo>
                  <a:pt x="62668" y="43444"/>
                </a:lnTo>
                <a:lnTo>
                  <a:pt x="62397" y="43499"/>
                </a:lnTo>
                <a:lnTo>
                  <a:pt x="62071" y="43553"/>
                </a:lnTo>
                <a:lnTo>
                  <a:pt x="61691" y="43662"/>
                </a:lnTo>
                <a:lnTo>
                  <a:pt x="61311" y="43879"/>
                </a:lnTo>
                <a:lnTo>
                  <a:pt x="61039" y="44042"/>
                </a:lnTo>
                <a:lnTo>
                  <a:pt x="60713" y="44259"/>
                </a:lnTo>
                <a:lnTo>
                  <a:pt x="60279" y="44802"/>
                </a:lnTo>
                <a:lnTo>
                  <a:pt x="60007" y="45236"/>
                </a:lnTo>
                <a:lnTo>
                  <a:pt x="59736" y="45617"/>
                </a:lnTo>
                <a:lnTo>
                  <a:pt x="59681" y="45834"/>
                </a:lnTo>
                <a:lnTo>
                  <a:pt x="59627" y="46105"/>
                </a:lnTo>
                <a:lnTo>
                  <a:pt x="59247" y="46974"/>
                </a:lnTo>
                <a:lnTo>
                  <a:pt x="58813" y="47843"/>
                </a:lnTo>
                <a:lnTo>
                  <a:pt x="58487" y="48386"/>
                </a:lnTo>
                <a:lnTo>
                  <a:pt x="58324" y="48603"/>
                </a:lnTo>
                <a:lnTo>
                  <a:pt x="58161" y="48712"/>
                </a:lnTo>
                <a:lnTo>
                  <a:pt x="57889" y="48766"/>
                </a:lnTo>
                <a:lnTo>
                  <a:pt x="57672" y="48712"/>
                </a:lnTo>
                <a:lnTo>
                  <a:pt x="57183" y="48712"/>
                </a:lnTo>
                <a:lnTo>
                  <a:pt x="57075" y="48766"/>
                </a:lnTo>
                <a:lnTo>
                  <a:pt x="57021" y="48875"/>
                </a:lnTo>
                <a:lnTo>
                  <a:pt x="57075" y="48929"/>
                </a:lnTo>
                <a:lnTo>
                  <a:pt x="57075" y="49038"/>
                </a:lnTo>
                <a:lnTo>
                  <a:pt x="57075" y="49092"/>
                </a:lnTo>
                <a:lnTo>
                  <a:pt x="57183" y="49201"/>
                </a:lnTo>
                <a:lnTo>
                  <a:pt x="57455" y="49255"/>
                </a:lnTo>
                <a:lnTo>
                  <a:pt x="57564" y="49309"/>
                </a:lnTo>
                <a:lnTo>
                  <a:pt x="57727" y="49364"/>
                </a:lnTo>
                <a:lnTo>
                  <a:pt x="57835" y="49418"/>
                </a:lnTo>
                <a:lnTo>
                  <a:pt x="57889" y="49472"/>
                </a:lnTo>
                <a:lnTo>
                  <a:pt x="57835" y="49526"/>
                </a:lnTo>
                <a:lnTo>
                  <a:pt x="57835" y="49635"/>
                </a:lnTo>
                <a:lnTo>
                  <a:pt x="57672" y="49635"/>
                </a:lnTo>
                <a:lnTo>
                  <a:pt x="56423" y="49255"/>
                </a:lnTo>
                <a:lnTo>
                  <a:pt x="55989" y="49146"/>
                </a:lnTo>
                <a:lnTo>
                  <a:pt x="55609" y="49038"/>
                </a:lnTo>
                <a:lnTo>
                  <a:pt x="55446" y="49038"/>
                </a:lnTo>
                <a:lnTo>
                  <a:pt x="55283" y="48929"/>
                </a:lnTo>
                <a:lnTo>
                  <a:pt x="54903" y="48929"/>
                </a:lnTo>
                <a:lnTo>
                  <a:pt x="54685" y="49092"/>
                </a:lnTo>
                <a:lnTo>
                  <a:pt x="54468" y="49255"/>
                </a:lnTo>
                <a:lnTo>
                  <a:pt x="54197" y="49418"/>
                </a:lnTo>
                <a:lnTo>
                  <a:pt x="54034" y="49635"/>
                </a:lnTo>
                <a:lnTo>
                  <a:pt x="53654" y="50178"/>
                </a:lnTo>
                <a:lnTo>
                  <a:pt x="52948" y="51319"/>
                </a:lnTo>
                <a:lnTo>
                  <a:pt x="52839" y="51536"/>
                </a:lnTo>
                <a:lnTo>
                  <a:pt x="52785" y="51753"/>
                </a:lnTo>
                <a:lnTo>
                  <a:pt x="52622" y="52187"/>
                </a:lnTo>
                <a:lnTo>
                  <a:pt x="52405" y="52893"/>
                </a:lnTo>
                <a:lnTo>
                  <a:pt x="52025" y="53599"/>
                </a:lnTo>
                <a:lnTo>
                  <a:pt x="51862" y="53871"/>
                </a:lnTo>
                <a:lnTo>
                  <a:pt x="51644" y="54197"/>
                </a:lnTo>
                <a:lnTo>
                  <a:pt x="51373" y="54468"/>
                </a:lnTo>
                <a:lnTo>
                  <a:pt x="51047" y="54685"/>
                </a:lnTo>
                <a:lnTo>
                  <a:pt x="50721" y="54848"/>
                </a:lnTo>
                <a:lnTo>
                  <a:pt x="50015" y="54848"/>
                </a:lnTo>
                <a:lnTo>
                  <a:pt x="49744" y="54903"/>
                </a:lnTo>
                <a:lnTo>
                  <a:pt x="49527" y="54957"/>
                </a:lnTo>
                <a:lnTo>
                  <a:pt x="49309" y="55174"/>
                </a:lnTo>
                <a:lnTo>
                  <a:pt x="49092" y="55391"/>
                </a:lnTo>
                <a:lnTo>
                  <a:pt x="48875" y="55609"/>
                </a:lnTo>
                <a:lnTo>
                  <a:pt x="48549" y="55609"/>
                </a:lnTo>
                <a:lnTo>
                  <a:pt x="48440" y="55554"/>
                </a:lnTo>
                <a:lnTo>
                  <a:pt x="48223" y="55663"/>
                </a:lnTo>
                <a:lnTo>
                  <a:pt x="48060" y="55771"/>
                </a:lnTo>
                <a:lnTo>
                  <a:pt x="47897" y="55934"/>
                </a:lnTo>
                <a:lnTo>
                  <a:pt x="47734" y="56152"/>
                </a:lnTo>
                <a:lnTo>
                  <a:pt x="47572" y="56369"/>
                </a:lnTo>
                <a:lnTo>
                  <a:pt x="47246" y="56803"/>
                </a:lnTo>
                <a:lnTo>
                  <a:pt x="47029" y="57129"/>
                </a:lnTo>
                <a:lnTo>
                  <a:pt x="46703" y="57401"/>
                </a:lnTo>
                <a:lnTo>
                  <a:pt x="46648" y="57455"/>
                </a:lnTo>
                <a:lnTo>
                  <a:pt x="46540" y="57509"/>
                </a:lnTo>
                <a:lnTo>
                  <a:pt x="46377" y="57509"/>
                </a:lnTo>
                <a:lnTo>
                  <a:pt x="46214" y="57564"/>
                </a:lnTo>
                <a:lnTo>
                  <a:pt x="46051" y="57618"/>
                </a:lnTo>
                <a:lnTo>
                  <a:pt x="45888" y="57564"/>
                </a:lnTo>
                <a:lnTo>
                  <a:pt x="45780" y="57509"/>
                </a:lnTo>
                <a:lnTo>
                  <a:pt x="45562" y="57455"/>
                </a:lnTo>
                <a:lnTo>
                  <a:pt x="45345" y="57346"/>
                </a:lnTo>
                <a:lnTo>
                  <a:pt x="44911" y="57075"/>
                </a:lnTo>
                <a:lnTo>
                  <a:pt x="44748" y="57020"/>
                </a:lnTo>
                <a:lnTo>
                  <a:pt x="44531" y="56966"/>
                </a:lnTo>
                <a:lnTo>
                  <a:pt x="44368" y="57020"/>
                </a:lnTo>
                <a:lnTo>
                  <a:pt x="44150" y="57075"/>
                </a:lnTo>
                <a:lnTo>
                  <a:pt x="43770" y="57238"/>
                </a:lnTo>
                <a:lnTo>
                  <a:pt x="43390" y="57292"/>
                </a:lnTo>
                <a:lnTo>
                  <a:pt x="43010" y="57183"/>
                </a:lnTo>
                <a:lnTo>
                  <a:pt x="42630" y="57020"/>
                </a:lnTo>
                <a:lnTo>
                  <a:pt x="42467" y="56912"/>
                </a:lnTo>
                <a:lnTo>
                  <a:pt x="42358" y="56912"/>
                </a:lnTo>
                <a:lnTo>
                  <a:pt x="42141" y="56966"/>
                </a:lnTo>
                <a:lnTo>
                  <a:pt x="41598" y="57238"/>
                </a:lnTo>
                <a:lnTo>
                  <a:pt x="41001" y="57509"/>
                </a:lnTo>
                <a:lnTo>
                  <a:pt x="40240" y="57889"/>
                </a:lnTo>
                <a:lnTo>
                  <a:pt x="39426" y="58269"/>
                </a:lnTo>
                <a:lnTo>
                  <a:pt x="39209" y="58432"/>
                </a:lnTo>
                <a:lnTo>
                  <a:pt x="38991" y="58650"/>
                </a:lnTo>
                <a:lnTo>
                  <a:pt x="38720" y="59084"/>
                </a:lnTo>
                <a:lnTo>
                  <a:pt x="38286" y="59736"/>
                </a:lnTo>
                <a:lnTo>
                  <a:pt x="37960" y="60496"/>
                </a:lnTo>
                <a:lnTo>
                  <a:pt x="37688" y="61093"/>
                </a:lnTo>
                <a:lnTo>
                  <a:pt x="37362" y="61745"/>
                </a:lnTo>
                <a:lnTo>
                  <a:pt x="37199" y="61962"/>
                </a:lnTo>
                <a:lnTo>
                  <a:pt x="36874" y="62234"/>
                </a:lnTo>
                <a:lnTo>
                  <a:pt x="36493" y="62451"/>
                </a:lnTo>
                <a:lnTo>
                  <a:pt x="36059" y="62668"/>
                </a:lnTo>
                <a:lnTo>
                  <a:pt x="35679" y="62831"/>
                </a:lnTo>
                <a:lnTo>
                  <a:pt x="34973" y="63157"/>
                </a:lnTo>
                <a:lnTo>
                  <a:pt x="34756" y="63211"/>
                </a:lnTo>
                <a:lnTo>
                  <a:pt x="34484" y="63157"/>
                </a:lnTo>
                <a:lnTo>
                  <a:pt x="33561" y="62614"/>
                </a:lnTo>
                <a:lnTo>
                  <a:pt x="32638" y="61962"/>
                </a:lnTo>
                <a:lnTo>
                  <a:pt x="31932" y="61473"/>
                </a:lnTo>
                <a:lnTo>
                  <a:pt x="31226" y="60985"/>
                </a:lnTo>
                <a:lnTo>
                  <a:pt x="30954" y="60876"/>
                </a:lnTo>
                <a:lnTo>
                  <a:pt x="30629" y="60876"/>
                </a:lnTo>
                <a:lnTo>
                  <a:pt x="30466" y="60930"/>
                </a:lnTo>
                <a:lnTo>
                  <a:pt x="30031" y="60930"/>
                </a:lnTo>
                <a:lnTo>
                  <a:pt x="29705" y="61039"/>
                </a:lnTo>
                <a:lnTo>
                  <a:pt x="29597" y="61093"/>
                </a:lnTo>
                <a:lnTo>
                  <a:pt x="29217" y="61093"/>
                </a:lnTo>
                <a:lnTo>
                  <a:pt x="29054" y="61039"/>
                </a:lnTo>
                <a:lnTo>
                  <a:pt x="28945" y="61039"/>
                </a:lnTo>
                <a:lnTo>
                  <a:pt x="28782" y="61093"/>
                </a:lnTo>
                <a:lnTo>
                  <a:pt x="28619" y="61256"/>
                </a:lnTo>
                <a:lnTo>
                  <a:pt x="28456" y="61419"/>
                </a:lnTo>
                <a:lnTo>
                  <a:pt x="27968" y="62234"/>
                </a:lnTo>
                <a:lnTo>
                  <a:pt x="27750" y="62614"/>
                </a:lnTo>
                <a:lnTo>
                  <a:pt x="27533" y="63048"/>
                </a:lnTo>
                <a:lnTo>
                  <a:pt x="27370" y="63157"/>
                </a:lnTo>
                <a:lnTo>
                  <a:pt x="27316" y="63211"/>
                </a:lnTo>
                <a:lnTo>
                  <a:pt x="27207" y="63211"/>
                </a:lnTo>
                <a:lnTo>
                  <a:pt x="26990" y="63157"/>
                </a:lnTo>
                <a:lnTo>
                  <a:pt x="26827" y="63211"/>
                </a:lnTo>
                <a:lnTo>
                  <a:pt x="26719" y="63211"/>
                </a:lnTo>
                <a:lnTo>
                  <a:pt x="26556" y="63320"/>
                </a:lnTo>
                <a:lnTo>
                  <a:pt x="26393" y="63537"/>
                </a:lnTo>
                <a:lnTo>
                  <a:pt x="26176" y="63754"/>
                </a:lnTo>
                <a:lnTo>
                  <a:pt x="26013" y="64080"/>
                </a:lnTo>
                <a:lnTo>
                  <a:pt x="25904" y="64189"/>
                </a:lnTo>
                <a:lnTo>
                  <a:pt x="25741" y="64243"/>
                </a:lnTo>
                <a:lnTo>
                  <a:pt x="25687" y="64297"/>
                </a:lnTo>
                <a:lnTo>
                  <a:pt x="25633" y="64243"/>
                </a:lnTo>
                <a:lnTo>
                  <a:pt x="25470" y="64189"/>
                </a:lnTo>
                <a:lnTo>
                  <a:pt x="25307" y="64134"/>
                </a:lnTo>
                <a:lnTo>
                  <a:pt x="25035" y="64026"/>
                </a:lnTo>
                <a:lnTo>
                  <a:pt x="24927" y="64026"/>
                </a:lnTo>
                <a:lnTo>
                  <a:pt x="24872" y="64134"/>
                </a:lnTo>
                <a:lnTo>
                  <a:pt x="24818" y="64243"/>
                </a:lnTo>
                <a:lnTo>
                  <a:pt x="24872" y="64352"/>
                </a:lnTo>
                <a:lnTo>
                  <a:pt x="25144" y="64569"/>
                </a:lnTo>
                <a:lnTo>
                  <a:pt x="25415" y="64732"/>
                </a:lnTo>
                <a:lnTo>
                  <a:pt x="24927" y="64786"/>
                </a:lnTo>
                <a:lnTo>
                  <a:pt x="24438" y="64786"/>
                </a:lnTo>
                <a:lnTo>
                  <a:pt x="24329" y="64732"/>
                </a:lnTo>
                <a:lnTo>
                  <a:pt x="24221" y="64569"/>
                </a:lnTo>
                <a:lnTo>
                  <a:pt x="24166" y="64297"/>
                </a:lnTo>
                <a:lnTo>
                  <a:pt x="24058" y="64134"/>
                </a:lnTo>
                <a:lnTo>
                  <a:pt x="24003" y="64026"/>
                </a:lnTo>
                <a:lnTo>
                  <a:pt x="23895" y="63971"/>
                </a:lnTo>
                <a:lnTo>
                  <a:pt x="23678" y="63971"/>
                </a:lnTo>
                <a:lnTo>
                  <a:pt x="23243" y="64026"/>
                </a:lnTo>
                <a:lnTo>
                  <a:pt x="23080" y="64080"/>
                </a:lnTo>
                <a:lnTo>
                  <a:pt x="22700" y="64080"/>
                </a:lnTo>
                <a:lnTo>
                  <a:pt x="22646" y="64026"/>
                </a:lnTo>
                <a:lnTo>
                  <a:pt x="22646" y="63971"/>
                </a:lnTo>
                <a:lnTo>
                  <a:pt x="22700" y="63917"/>
                </a:lnTo>
                <a:lnTo>
                  <a:pt x="22809" y="63863"/>
                </a:lnTo>
                <a:lnTo>
                  <a:pt x="22917" y="63754"/>
                </a:lnTo>
                <a:lnTo>
                  <a:pt x="22972" y="63591"/>
                </a:lnTo>
                <a:lnTo>
                  <a:pt x="22917" y="63483"/>
                </a:lnTo>
                <a:lnTo>
                  <a:pt x="22863" y="63374"/>
                </a:lnTo>
                <a:lnTo>
                  <a:pt x="22646" y="63048"/>
                </a:lnTo>
                <a:lnTo>
                  <a:pt x="22483" y="62668"/>
                </a:lnTo>
                <a:lnTo>
                  <a:pt x="22211" y="61962"/>
                </a:lnTo>
                <a:lnTo>
                  <a:pt x="22048" y="61528"/>
                </a:lnTo>
                <a:lnTo>
                  <a:pt x="21886" y="61093"/>
                </a:lnTo>
                <a:lnTo>
                  <a:pt x="21777" y="60659"/>
                </a:lnTo>
                <a:lnTo>
                  <a:pt x="21723" y="60224"/>
                </a:lnTo>
                <a:lnTo>
                  <a:pt x="21668" y="59844"/>
                </a:lnTo>
                <a:lnTo>
                  <a:pt x="21505" y="59518"/>
                </a:lnTo>
                <a:lnTo>
                  <a:pt x="21343" y="59138"/>
                </a:lnTo>
                <a:lnTo>
                  <a:pt x="21071" y="58867"/>
                </a:lnTo>
                <a:lnTo>
                  <a:pt x="20691" y="58595"/>
                </a:lnTo>
                <a:lnTo>
                  <a:pt x="20202" y="58378"/>
                </a:lnTo>
                <a:lnTo>
                  <a:pt x="19985" y="58324"/>
                </a:lnTo>
                <a:lnTo>
                  <a:pt x="19768" y="58324"/>
                </a:lnTo>
                <a:lnTo>
                  <a:pt x="19550" y="58269"/>
                </a:lnTo>
                <a:lnTo>
                  <a:pt x="19333" y="58215"/>
                </a:lnTo>
                <a:lnTo>
                  <a:pt x="19170" y="58161"/>
                </a:lnTo>
                <a:lnTo>
                  <a:pt x="19007" y="58161"/>
                </a:lnTo>
                <a:lnTo>
                  <a:pt x="18301" y="58215"/>
                </a:lnTo>
                <a:lnTo>
                  <a:pt x="17596" y="58324"/>
                </a:lnTo>
                <a:lnTo>
                  <a:pt x="16618" y="58487"/>
                </a:lnTo>
                <a:lnTo>
                  <a:pt x="15966" y="58541"/>
                </a:lnTo>
                <a:lnTo>
                  <a:pt x="15695" y="58541"/>
                </a:lnTo>
                <a:lnTo>
                  <a:pt x="15369" y="58432"/>
                </a:lnTo>
                <a:lnTo>
                  <a:pt x="15152" y="58324"/>
                </a:lnTo>
                <a:lnTo>
                  <a:pt x="14880" y="58269"/>
                </a:lnTo>
                <a:lnTo>
                  <a:pt x="14663" y="58269"/>
                </a:lnTo>
                <a:lnTo>
                  <a:pt x="14392" y="58161"/>
                </a:lnTo>
                <a:lnTo>
                  <a:pt x="13957" y="57944"/>
                </a:lnTo>
                <a:lnTo>
                  <a:pt x="13577" y="57726"/>
                </a:lnTo>
                <a:lnTo>
                  <a:pt x="13360" y="57564"/>
                </a:lnTo>
                <a:lnTo>
                  <a:pt x="13197" y="57401"/>
                </a:lnTo>
                <a:lnTo>
                  <a:pt x="13034" y="57238"/>
                </a:lnTo>
                <a:lnTo>
                  <a:pt x="12925" y="57020"/>
                </a:lnTo>
                <a:lnTo>
                  <a:pt x="12817" y="56803"/>
                </a:lnTo>
                <a:lnTo>
                  <a:pt x="12600" y="56695"/>
                </a:lnTo>
                <a:lnTo>
                  <a:pt x="12165" y="56477"/>
                </a:lnTo>
                <a:lnTo>
                  <a:pt x="11513" y="56152"/>
                </a:lnTo>
                <a:lnTo>
                  <a:pt x="10862" y="55826"/>
                </a:lnTo>
                <a:lnTo>
                  <a:pt x="10699" y="55771"/>
                </a:lnTo>
                <a:lnTo>
                  <a:pt x="10482" y="55771"/>
                </a:lnTo>
                <a:lnTo>
                  <a:pt x="10156" y="55934"/>
                </a:lnTo>
                <a:lnTo>
                  <a:pt x="9776" y="56043"/>
                </a:lnTo>
                <a:lnTo>
                  <a:pt x="9450" y="56097"/>
                </a:lnTo>
                <a:lnTo>
                  <a:pt x="9178" y="56206"/>
                </a:lnTo>
                <a:lnTo>
                  <a:pt x="9070" y="56315"/>
                </a:lnTo>
                <a:lnTo>
                  <a:pt x="9015" y="56477"/>
                </a:lnTo>
                <a:lnTo>
                  <a:pt x="9070" y="56749"/>
                </a:lnTo>
                <a:lnTo>
                  <a:pt x="9070" y="56803"/>
                </a:lnTo>
                <a:lnTo>
                  <a:pt x="9070" y="56912"/>
                </a:lnTo>
                <a:lnTo>
                  <a:pt x="8907" y="56912"/>
                </a:lnTo>
                <a:lnTo>
                  <a:pt x="8635" y="56749"/>
                </a:lnTo>
                <a:lnTo>
                  <a:pt x="8364" y="56640"/>
                </a:lnTo>
                <a:lnTo>
                  <a:pt x="8201" y="56586"/>
                </a:lnTo>
                <a:lnTo>
                  <a:pt x="8147" y="56586"/>
                </a:lnTo>
                <a:lnTo>
                  <a:pt x="8092" y="56640"/>
                </a:lnTo>
                <a:lnTo>
                  <a:pt x="8038" y="56803"/>
                </a:lnTo>
                <a:lnTo>
                  <a:pt x="7984" y="56966"/>
                </a:lnTo>
                <a:lnTo>
                  <a:pt x="7875" y="57129"/>
                </a:lnTo>
                <a:lnTo>
                  <a:pt x="7712" y="57238"/>
                </a:lnTo>
                <a:lnTo>
                  <a:pt x="7495" y="57292"/>
                </a:lnTo>
                <a:lnTo>
                  <a:pt x="7169" y="57346"/>
                </a:lnTo>
                <a:lnTo>
                  <a:pt x="6898" y="57346"/>
                </a:lnTo>
                <a:lnTo>
                  <a:pt x="6626" y="57401"/>
                </a:lnTo>
                <a:lnTo>
                  <a:pt x="6463" y="57455"/>
                </a:lnTo>
                <a:lnTo>
                  <a:pt x="6354" y="57618"/>
                </a:lnTo>
                <a:lnTo>
                  <a:pt x="6246" y="57781"/>
                </a:lnTo>
                <a:lnTo>
                  <a:pt x="6029" y="58161"/>
                </a:lnTo>
                <a:lnTo>
                  <a:pt x="5703" y="58487"/>
                </a:lnTo>
                <a:lnTo>
                  <a:pt x="5323" y="58704"/>
                </a:lnTo>
                <a:lnTo>
                  <a:pt x="4943" y="58921"/>
                </a:lnTo>
                <a:lnTo>
                  <a:pt x="4725" y="59030"/>
                </a:lnTo>
                <a:lnTo>
                  <a:pt x="4617" y="59193"/>
                </a:lnTo>
                <a:lnTo>
                  <a:pt x="4508" y="59301"/>
                </a:lnTo>
                <a:lnTo>
                  <a:pt x="4400" y="59464"/>
                </a:lnTo>
                <a:lnTo>
                  <a:pt x="4345" y="59681"/>
                </a:lnTo>
                <a:lnTo>
                  <a:pt x="4182" y="59844"/>
                </a:lnTo>
                <a:lnTo>
                  <a:pt x="4019" y="59953"/>
                </a:lnTo>
                <a:lnTo>
                  <a:pt x="3856" y="60007"/>
                </a:lnTo>
                <a:lnTo>
                  <a:pt x="3313" y="60062"/>
                </a:lnTo>
                <a:lnTo>
                  <a:pt x="3042" y="60116"/>
                </a:lnTo>
                <a:lnTo>
                  <a:pt x="2662" y="60116"/>
                </a:lnTo>
                <a:lnTo>
                  <a:pt x="2607" y="60170"/>
                </a:lnTo>
                <a:lnTo>
                  <a:pt x="2499" y="60224"/>
                </a:lnTo>
                <a:lnTo>
                  <a:pt x="2173" y="60224"/>
                </a:lnTo>
                <a:lnTo>
                  <a:pt x="2119" y="60170"/>
                </a:lnTo>
                <a:lnTo>
                  <a:pt x="2119" y="60062"/>
                </a:lnTo>
                <a:lnTo>
                  <a:pt x="2173" y="59953"/>
                </a:lnTo>
                <a:lnTo>
                  <a:pt x="2336" y="59790"/>
                </a:lnTo>
                <a:lnTo>
                  <a:pt x="2499" y="59627"/>
                </a:lnTo>
                <a:lnTo>
                  <a:pt x="2933" y="59464"/>
                </a:lnTo>
                <a:lnTo>
                  <a:pt x="3096" y="59356"/>
                </a:lnTo>
                <a:lnTo>
                  <a:pt x="3205" y="59247"/>
                </a:lnTo>
                <a:lnTo>
                  <a:pt x="3476" y="58975"/>
                </a:lnTo>
                <a:lnTo>
                  <a:pt x="3748" y="58758"/>
                </a:lnTo>
                <a:lnTo>
                  <a:pt x="4019" y="58541"/>
                </a:lnTo>
                <a:lnTo>
                  <a:pt x="4291" y="58378"/>
                </a:lnTo>
                <a:lnTo>
                  <a:pt x="4400" y="58215"/>
                </a:lnTo>
                <a:lnTo>
                  <a:pt x="4400" y="58161"/>
                </a:lnTo>
                <a:lnTo>
                  <a:pt x="4400" y="58052"/>
                </a:lnTo>
                <a:lnTo>
                  <a:pt x="4291" y="57889"/>
                </a:lnTo>
                <a:lnTo>
                  <a:pt x="4291" y="57781"/>
                </a:lnTo>
                <a:lnTo>
                  <a:pt x="4400" y="57672"/>
                </a:lnTo>
                <a:lnTo>
                  <a:pt x="4508" y="57618"/>
                </a:lnTo>
                <a:lnTo>
                  <a:pt x="4834" y="57401"/>
                </a:lnTo>
                <a:lnTo>
                  <a:pt x="5160" y="57183"/>
                </a:lnTo>
                <a:lnTo>
                  <a:pt x="5323" y="56912"/>
                </a:lnTo>
                <a:lnTo>
                  <a:pt x="5486" y="56640"/>
                </a:lnTo>
                <a:lnTo>
                  <a:pt x="5649" y="56043"/>
                </a:lnTo>
                <a:lnTo>
                  <a:pt x="5757" y="55663"/>
                </a:lnTo>
                <a:lnTo>
                  <a:pt x="5811" y="55283"/>
                </a:lnTo>
                <a:lnTo>
                  <a:pt x="5920" y="54468"/>
                </a:lnTo>
                <a:lnTo>
                  <a:pt x="5974" y="53871"/>
                </a:lnTo>
                <a:lnTo>
                  <a:pt x="6029" y="53328"/>
                </a:lnTo>
                <a:lnTo>
                  <a:pt x="6137" y="52568"/>
                </a:lnTo>
                <a:lnTo>
                  <a:pt x="6246" y="52187"/>
                </a:lnTo>
                <a:lnTo>
                  <a:pt x="6354" y="51807"/>
                </a:lnTo>
                <a:lnTo>
                  <a:pt x="6463" y="51590"/>
                </a:lnTo>
                <a:lnTo>
                  <a:pt x="6626" y="51373"/>
                </a:lnTo>
                <a:lnTo>
                  <a:pt x="6843" y="51264"/>
                </a:lnTo>
                <a:lnTo>
                  <a:pt x="7060" y="51210"/>
                </a:lnTo>
                <a:lnTo>
                  <a:pt x="7169" y="51210"/>
                </a:lnTo>
                <a:lnTo>
                  <a:pt x="7278" y="51156"/>
                </a:lnTo>
                <a:lnTo>
                  <a:pt x="7332" y="51101"/>
                </a:lnTo>
                <a:lnTo>
                  <a:pt x="7441" y="51101"/>
                </a:lnTo>
                <a:lnTo>
                  <a:pt x="7766" y="51156"/>
                </a:lnTo>
                <a:lnTo>
                  <a:pt x="8092" y="51156"/>
                </a:lnTo>
                <a:lnTo>
                  <a:pt x="8364" y="51210"/>
                </a:lnTo>
                <a:lnTo>
                  <a:pt x="8635" y="51264"/>
                </a:lnTo>
                <a:lnTo>
                  <a:pt x="9015" y="51373"/>
                </a:lnTo>
                <a:lnTo>
                  <a:pt x="9341" y="51590"/>
                </a:lnTo>
                <a:lnTo>
                  <a:pt x="9613" y="51807"/>
                </a:lnTo>
                <a:lnTo>
                  <a:pt x="9884" y="52079"/>
                </a:lnTo>
                <a:lnTo>
                  <a:pt x="10156" y="52350"/>
                </a:lnTo>
                <a:lnTo>
                  <a:pt x="10482" y="52568"/>
                </a:lnTo>
                <a:lnTo>
                  <a:pt x="10807" y="52676"/>
                </a:lnTo>
                <a:lnTo>
                  <a:pt x="11242" y="52676"/>
                </a:lnTo>
                <a:lnTo>
                  <a:pt x="11459" y="52622"/>
                </a:lnTo>
                <a:lnTo>
                  <a:pt x="11676" y="52568"/>
                </a:lnTo>
                <a:lnTo>
                  <a:pt x="11894" y="52405"/>
                </a:lnTo>
                <a:lnTo>
                  <a:pt x="12056" y="52187"/>
                </a:lnTo>
                <a:lnTo>
                  <a:pt x="12219" y="51970"/>
                </a:lnTo>
                <a:lnTo>
                  <a:pt x="12382" y="51753"/>
                </a:lnTo>
                <a:lnTo>
                  <a:pt x="12437" y="51699"/>
                </a:lnTo>
                <a:lnTo>
                  <a:pt x="12545" y="51644"/>
                </a:lnTo>
                <a:lnTo>
                  <a:pt x="12817" y="51644"/>
                </a:lnTo>
                <a:lnTo>
                  <a:pt x="13034" y="51699"/>
                </a:lnTo>
                <a:lnTo>
                  <a:pt x="13305" y="51753"/>
                </a:lnTo>
                <a:lnTo>
                  <a:pt x="13523" y="51807"/>
                </a:lnTo>
                <a:lnTo>
                  <a:pt x="13957" y="52079"/>
                </a:lnTo>
                <a:lnTo>
                  <a:pt x="14337" y="52405"/>
                </a:lnTo>
                <a:lnTo>
                  <a:pt x="14989" y="53111"/>
                </a:lnTo>
                <a:lnTo>
                  <a:pt x="15369" y="53436"/>
                </a:lnTo>
                <a:lnTo>
                  <a:pt x="15803" y="53654"/>
                </a:lnTo>
                <a:lnTo>
                  <a:pt x="17052" y="54251"/>
                </a:lnTo>
                <a:lnTo>
                  <a:pt x="17650" y="54631"/>
                </a:lnTo>
                <a:lnTo>
                  <a:pt x="18193" y="55011"/>
                </a:lnTo>
                <a:lnTo>
                  <a:pt x="18899" y="55609"/>
                </a:lnTo>
                <a:lnTo>
                  <a:pt x="19225" y="55934"/>
                </a:lnTo>
                <a:lnTo>
                  <a:pt x="19496" y="56315"/>
                </a:lnTo>
                <a:lnTo>
                  <a:pt x="19713" y="56477"/>
                </a:lnTo>
                <a:lnTo>
                  <a:pt x="19876" y="56586"/>
                </a:lnTo>
                <a:lnTo>
                  <a:pt x="20094" y="56532"/>
                </a:lnTo>
                <a:lnTo>
                  <a:pt x="20365" y="56423"/>
                </a:lnTo>
                <a:lnTo>
                  <a:pt x="20745" y="56206"/>
                </a:lnTo>
                <a:lnTo>
                  <a:pt x="21125" y="55934"/>
                </a:lnTo>
                <a:lnTo>
                  <a:pt x="21831" y="55391"/>
                </a:lnTo>
                <a:lnTo>
                  <a:pt x="21994" y="55337"/>
                </a:lnTo>
                <a:lnTo>
                  <a:pt x="22211" y="55283"/>
                </a:lnTo>
                <a:lnTo>
                  <a:pt x="22374" y="55337"/>
                </a:lnTo>
                <a:lnTo>
                  <a:pt x="22537" y="55391"/>
                </a:lnTo>
                <a:lnTo>
                  <a:pt x="23352" y="55771"/>
                </a:lnTo>
                <a:lnTo>
                  <a:pt x="23732" y="55989"/>
                </a:lnTo>
                <a:lnTo>
                  <a:pt x="24166" y="56097"/>
                </a:lnTo>
                <a:lnTo>
                  <a:pt x="24492" y="56206"/>
                </a:lnTo>
                <a:lnTo>
                  <a:pt x="24818" y="56369"/>
                </a:lnTo>
                <a:lnTo>
                  <a:pt x="25361" y="56749"/>
                </a:lnTo>
                <a:lnTo>
                  <a:pt x="25850" y="57075"/>
                </a:lnTo>
                <a:lnTo>
                  <a:pt x="26121" y="57238"/>
                </a:lnTo>
                <a:lnTo>
                  <a:pt x="26339" y="57455"/>
                </a:lnTo>
                <a:lnTo>
                  <a:pt x="26393" y="57455"/>
                </a:lnTo>
                <a:lnTo>
                  <a:pt x="26447" y="57509"/>
                </a:lnTo>
                <a:lnTo>
                  <a:pt x="26664" y="57509"/>
                </a:lnTo>
                <a:lnTo>
                  <a:pt x="26773" y="57401"/>
                </a:lnTo>
                <a:lnTo>
                  <a:pt x="26882" y="57346"/>
                </a:lnTo>
                <a:lnTo>
                  <a:pt x="27207" y="57238"/>
                </a:lnTo>
                <a:lnTo>
                  <a:pt x="27425" y="57129"/>
                </a:lnTo>
                <a:lnTo>
                  <a:pt x="27588" y="56966"/>
                </a:lnTo>
                <a:lnTo>
                  <a:pt x="27913" y="56640"/>
                </a:lnTo>
                <a:lnTo>
                  <a:pt x="28185" y="56206"/>
                </a:lnTo>
                <a:lnTo>
                  <a:pt x="28348" y="55771"/>
                </a:lnTo>
                <a:lnTo>
                  <a:pt x="28565" y="55337"/>
                </a:lnTo>
                <a:lnTo>
                  <a:pt x="28674" y="54903"/>
                </a:lnTo>
                <a:lnTo>
                  <a:pt x="28837" y="54468"/>
                </a:lnTo>
                <a:lnTo>
                  <a:pt x="28999" y="53979"/>
                </a:lnTo>
                <a:lnTo>
                  <a:pt x="29162" y="53599"/>
                </a:lnTo>
                <a:lnTo>
                  <a:pt x="29271" y="53219"/>
                </a:lnTo>
                <a:lnTo>
                  <a:pt x="29325" y="53056"/>
                </a:lnTo>
                <a:lnTo>
                  <a:pt x="29434" y="52948"/>
                </a:lnTo>
                <a:lnTo>
                  <a:pt x="29542" y="53002"/>
                </a:lnTo>
                <a:lnTo>
                  <a:pt x="29705" y="53111"/>
                </a:lnTo>
                <a:lnTo>
                  <a:pt x="30031" y="53382"/>
                </a:lnTo>
                <a:lnTo>
                  <a:pt x="30303" y="53654"/>
                </a:lnTo>
                <a:lnTo>
                  <a:pt x="31335" y="54631"/>
                </a:lnTo>
                <a:lnTo>
                  <a:pt x="32421" y="55500"/>
                </a:lnTo>
                <a:lnTo>
                  <a:pt x="32746" y="55717"/>
                </a:lnTo>
                <a:lnTo>
                  <a:pt x="32964" y="56043"/>
                </a:lnTo>
                <a:lnTo>
                  <a:pt x="33181" y="56369"/>
                </a:lnTo>
                <a:lnTo>
                  <a:pt x="33344" y="56695"/>
                </a:lnTo>
                <a:lnTo>
                  <a:pt x="33452" y="56912"/>
                </a:lnTo>
                <a:lnTo>
                  <a:pt x="33615" y="57020"/>
                </a:lnTo>
                <a:lnTo>
                  <a:pt x="33833" y="57129"/>
                </a:lnTo>
                <a:lnTo>
                  <a:pt x="34050" y="57183"/>
                </a:lnTo>
                <a:lnTo>
                  <a:pt x="34321" y="57129"/>
                </a:lnTo>
                <a:lnTo>
                  <a:pt x="34593" y="57075"/>
                </a:lnTo>
                <a:lnTo>
                  <a:pt x="35082" y="56912"/>
                </a:lnTo>
                <a:lnTo>
                  <a:pt x="35299" y="56749"/>
                </a:lnTo>
                <a:lnTo>
                  <a:pt x="35516" y="56477"/>
                </a:lnTo>
                <a:lnTo>
                  <a:pt x="35788" y="55989"/>
                </a:lnTo>
                <a:lnTo>
                  <a:pt x="35896" y="55717"/>
                </a:lnTo>
                <a:lnTo>
                  <a:pt x="36005" y="55446"/>
                </a:lnTo>
                <a:lnTo>
                  <a:pt x="36222" y="54685"/>
                </a:lnTo>
                <a:lnTo>
                  <a:pt x="36439" y="53979"/>
                </a:lnTo>
                <a:lnTo>
                  <a:pt x="36493" y="53545"/>
                </a:lnTo>
                <a:lnTo>
                  <a:pt x="36548" y="53111"/>
                </a:lnTo>
                <a:lnTo>
                  <a:pt x="37037" y="51644"/>
                </a:lnTo>
                <a:lnTo>
                  <a:pt x="37091" y="51590"/>
                </a:lnTo>
                <a:lnTo>
                  <a:pt x="37199" y="51590"/>
                </a:lnTo>
                <a:lnTo>
                  <a:pt x="37362" y="51536"/>
                </a:lnTo>
                <a:lnTo>
                  <a:pt x="37471" y="51427"/>
                </a:lnTo>
                <a:lnTo>
                  <a:pt x="37797" y="51264"/>
                </a:lnTo>
                <a:lnTo>
                  <a:pt x="37851" y="51210"/>
                </a:lnTo>
                <a:lnTo>
                  <a:pt x="37851" y="51047"/>
                </a:lnTo>
                <a:lnTo>
                  <a:pt x="37797" y="50775"/>
                </a:lnTo>
                <a:lnTo>
                  <a:pt x="37742" y="50667"/>
                </a:lnTo>
                <a:lnTo>
                  <a:pt x="37688" y="50558"/>
                </a:lnTo>
                <a:lnTo>
                  <a:pt x="37634" y="50450"/>
                </a:lnTo>
                <a:lnTo>
                  <a:pt x="37580" y="50395"/>
                </a:lnTo>
                <a:lnTo>
                  <a:pt x="37634" y="50341"/>
                </a:lnTo>
                <a:lnTo>
                  <a:pt x="37688" y="50232"/>
                </a:lnTo>
                <a:lnTo>
                  <a:pt x="37797" y="50232"/>
                </a:lnTo>
                <a:lnTo>
                  <a:pt x="37905" y="50178"/>
                </a:lnTo>
                <a:lnTo>
                  <a:pt x="37960" y="50232"/>
                </a:lnTo>
                <a:lnTo>
                  <a:pt x="38068" y="50287"/>
                </a:lnTo>
                <a:lnTo>
                  <a:pt x="38286" y="50504"/>
                </a:lnTo>
                <a:lnTo>
                  <a:pt x="38557" y="50721"/>
                </a:lnTo>
                <a:lnTo>
                  <a:pt x="39154" y="51047"/>
                </a:lnTo>
                <a:lnTo>
                  <a:pt x="39426" y="51101"/>
                </a:lnTo>
                <a:lnTo>
                  <a:pt x="39752" y="51210"/>
                </a:lnTo>
                <a:lnTo>
                  <a:pt x="40240" y="51373"/>
                </a:lnTo>
                <a:lnTo>
                  <a:pt x="40675" y="51644"/>
                </a:lnTo>
                <a:lnTo>
                  <a:pt x="41001" y="51753"/>
                </a:lnTo>
                <a:lnTo>
                  <a:pt x="41381" y="51916"/>
                </a:lnTo>
                <a:lnTo>
                  <a:pt x="42141" y="52187"/>
                </a:lnTo>
                <a:lnTo>
                  <a:pt x="42847" y="52459"/>
                </a:lnTo>
                <a:lnTo>
                  <a:pt x="43553" y="52568"/>
                </a:lnTo>
                <a:lnTo>
                  <a:pt x="43770" y="52568"/>
                </a:lnTo>
                <a:lnTo>
                  <a:pt x="43987" y="52513"/>
                </a:lnTo>
                <a:lnTo>
                  <a:pt x="44422" y="52459"/>
                </a:lnTo>
                <a:lnTo>
                  <a:pt x="44531" y="52350"/>
                </a:lnTo>
                <a:lnTo>
                  <a:pt x="44585" y="52242"/>
                </a:lnTo>
                <a:lnTo>
                  <a:pt x="44639" y="51970"/>
                </a:lnTo>
                <a:lnTo>
                  <a:pt x="44965" y="51264"/>
                </a:lnTo>
                <a:lnTo>
                  <a:pt x="45128" y="50993"/>
                </a:lnTo>
                <a:lnTo>
                  <a:pt x="45399" y="50721"/>
                </a:lnTo>
                <a:lnTo>
                  <a:pt x="45834" y="50341"/>
                </a:lnTo>
                <a:lnTo>
                  <a:pt x="45997" y="50124"/>
                </a:lnTo>
                <a:lnTo>
                  <a:pt x="46160" y="49852"/>
                </a:lnTo>
                <a:lnTo>
                  <a:pt x="46268" y="49526"/>
                </a:lnTo>
                <a:lnTo>
                  <a:pt x="46377" y="49255"/>
                </a:lnTo>
                <a:lnTo>
                  <a:pt x="46377" y="48060"/>
                </a:lnTo>
                <a:lnTo>
                  <a:pt x="46323" y="46866"/>
                </a:lnTo>
                <a:lnTo>
                  <a:pt x="46214" y="46160"/>
                </a:lnTo>
                <a:lnTo>
                  <a:pt x="46160" y="45779"/>
                </a:lnTo>
                <a:lnTo>
                  <a:pt x="46105" y="45454"/>
                </a:lnTo>
                <a:lnTo>
                  <a:pt x="46160" y="45073"/>
                </a:lnTo>
                <a:lnTo>
                  <a:pt x="46214" y="44965"/>
                </a:lnTo>
                <a:lnTo>
                  <a:pt x="46268" y="44911"/>
                </a:lnTo>
                <a:lnTo>
                  <a:pt x="46485" y="44802"/>
                </a:lnTo>
                <a:lnTo>
                  <a:pt x="46811" y="44748"/>
                </a:lnTo>
                <a:lnTo>
                  <a:pt x="47789" y="44639"/>
                </a:lnTo>
                <a:lnTo>
                  <a:pt x="48766" y="44585"/>
                </a:lnTo>
                <a:lnTo>
                  <a:pt x="49146" y="44585"/>
                </a:lnTo>
                <a:lnTo>
                  <a:pt x="49472" y="44693"/>
                </a:lnTo>
                <a:lnTo>
                  <a:pt x="50124" y="44911"/>
                </a:lnTo>
                <a:lnTo>
                  <a:pt x="50504" y="45019"/>
                </a:lnTo>
                <a:lnTo>
                  <a:pt x="50667" y="45019"/>
                </a:lnTo>
                <a:lnTo>
                  <a:pt x="50830" y="44965"/>
                </a:lnTo>
                <a:lnTo>
                  <a:pt x="50938" y="44911"/>
                </a:lnTo>
                <a:lnTo>
                  <a:pt x="51047" y="44802"/>
                </a:lnTo>
                <a:lnTo>
                  <a:pt x="51156" y="44639"/>
                </a:lnTo>
                <a:lnTo>
                  <a:pt x="51210" y="44476"/>
                </a:lnTo>
                <a:lnTo>
                  <a:pt x="51264" y="44150"/>
                </a:lnTo>
                <a:lnTo>
                  <a:pt x="51373" y="43879"/>
                </a:lnTo>
                <a:lnTo>
                  <a:pt x="51699" y="43336"/>
                </a:lnTo>
                <a:lnTo>
                  <a:pt x="51644" y="43119"/>
                </a:lnTo>
                <a:lnTo>
                  <a:pt x="51699" y="42901"/>
                </a:lnTo>
                <a:lnTo>
                  <a:pt x="51753" y="42738"/>
                </a:lnTo>
                <a:lnTo>
                  <a:pt x="51862" y="42575"/>
                </a:lnTo>
                <a:lnTo>
                  <a:pt x="52079" y="42304"/>
                </a:lnTo>
                <a:lnTo>
                  <a:pt x="52296" y="41978"/>
                </a:lnTo>
                <a:lnTo>
                  <a:pt x="52350" y="41761"/>
                </a:lnTo>
                <a:lnTo>
                  <a:pt x="52405" y="41544"/>
                </a:lnTo>
                <a:lnTo>
                  <a:pt x="52405" y="41381"/>
                </a:lnTo>
                <a:lnTo>
                  <a:pt x="52350" y="41164"/>
                </a:lnTo>
                <a:lnTo>
                  <a:pt x="52296" y="40946"/>
                </a:lnTo>
                <a:lnTo>
                  <a:pt x="52296" y="40729"/>
                </a:lnTo>
                <a:lnTo>
                  <a:pt x="52350" y="40240"/>
                </a:lnTo>
                <a:lnTo>
                  <a:pt x="52350" y="40132"/>
                </a:lnTo>
                <a:lnTo>
                  <a:pt x="52350" y="39969"/>
                </a:lnTo>
                <a:lnTo>
                  <a:pt x="52242" y="39860"/>
                </a:lnTo>
                <a:lnTo>
                  <a:pt x="52133" y="39806"/>
                </a:lnTo>
                <a:lnTo>
                  <a:pt x="51970" y="39752"/>
                </a:lnTo>
                <a:lnTo>
                  <a:pt x="51916" y="39589"/>
                </a:lnTo>
                <a:lnTo>
                  <a:pt x="51916" y="39100"/>
                </a:lnTo>
                <a:lnTo>
                  <a:pt x="51970" y="38666"/>
                </a:lnTo>
                <a:lnTo>
                  <a:pt x="52025" y="38231"/>
                </a:lnTo>
                <a:lnTo>
                  <a:pt x="52079" y="37742"/>
                </a:lnTo>
                <a:lnTo>
                  <a:pt x="52079" y="37688"/>
                </a:lnTo>
                <a:lnTo>
                  <a:pt x="52187" y="37634"/>
                </a:lnTo>
                <a:lnTo>
                  <a:pt x="52350" y="37688"/>
                </a:lnTo>
                <a:lnTo>
                  <a:pt x="52459" y="37742"/>
                </a:lnTo>
                <a:lnTo>
                  <a:pt x="52839" y="37742"/>
                </a:lnTo>
                <a:lnTo>
                  <a:pt x="53056" y="37797"/>
                </a:lnTo>
                <a:lnTo>
                  <a:pt x="53274" y="37797"/>
                </a:lnTo>
                <a:lnTo>
                  <a:pt x="53654" y="37960"/>
                </a:lnTo>
                <a:lnTo>
                  <a:pt x="53762" y="37960"/>
                </a:lnTo>
                <a:lnTo>
                  <a:pt x="54142" y="38014"/>
                </a:lnTo>
                <a:lnTo>
                  <a:pt x="54468" y="38014"/>
                </a:lnTo>
                <a:lnTo>
                  <a:pt x="54794" y="38123"/>
                </a:lnTo>
                <a:lnTo>
                  <a:pt x="55283" y="38123"/>
                </a:lnTo>
                <a:lnTo>
                  <a:pt x="55446" y="38177"/>
                </a:lnTo>
                <a:lnTo>
                  <a:pt x="55663" y="38285"/>
                </a:lnTo>
                <a:lnTo>
                  <a:pt x="55826" y="38340"/>
                </a:lnTo>
                <a:lnTo>
                  <a:pt x="55934" y="38340"/>
                </a:lnTo>
                <a:lnTo>
                  <a:pt x="55989" y="38285"/>
                </a:lnTo>
                <a:lnTo>
                  <a:pt x="56206" y="38177"/>
                </a:lnTo>
                <a:lnTo>
                  <a:pt x="56423" y="38068"/>
                </a:lnTo>
                <a:lnTo>
                  <a:pt x="57292" y="37688"/>
                </a:lnTo>
                <a:lnTo>
                  <a:pt x="57672" y="37525"/>
                </a:lnTo>
                <a:lnTo>
                  <a:pt x="58107" y="37308"/>
                </a:lnTo>
                <a:lnTo>
                  <a:pt x="58378" y="37091"/>
                </a:lnTo>
                <a:lnTo>
                  <a:pt x="58650" y="36874"/>
                </a:lnTo>
                <a:lnTo>
                  <a:pt x="58867" y="36602"/>
                </a:lnTo>
                <a:lnTo>
                  <a:pt x="58976" y="36330"/>
                </a:lnTo>
                <a:lnTo>
                  <a:pt x="59138" y="36113"/>
                </a:lnTo>
                <a:lnTo>
                  <a:pt x="59247" y="35896"/>
                </a:lnTo>
                <a:lnTo>
                  <a:pt x="59356" y="35625"/>
                </a:lnTo>
                <a:lnTo>
                  <a:pt x="59356" y="35353"/>
                </a:lnTo>
                <a:lnTo>
                  <a:pt x="59247" y="35081"/>
                </a:lnTo>
                <a:lnTo>
                  <a:pt x="59193" y="34864"/>
                </a:lnTo>
                <a:lnTo>
                  <a:pt x="59193" y="34701"/>
                </a:lnTo>
                <a:lnTo>
                  <a:pt x="59247" y="34484"/>
                </a:lnTo>
                <a:lnTo>
                  <a:pt x="59356" y="34321"/>
                </a:lnTo>
                <a:lnTo>
                  <a:pt x="59464" y="34050"/>
                </a:lnTo>
                <a:lnTo>
                  <a:pt x="59464" y="33832"/>
                </a:lnTo>
                <a:lnTo>
                  <a:pt x="59410" y="33670"/>
                </a:lnTo>
                <a:lnTo>
                  <a:pt x="59301" y="33452"/>
                </a:lnTo>
                <a:lnTo>
                  <a:pt x="58976" y="33072"/>
                </a:lnTo>
                <a:lnTo>
                  <a:pt x="58867" y="32855"/>
                </a:lnTo>
                <a:lnTo>
                  <a:pt x="58813" y="32638"/>
                </a:lnTo>
                <a:lnTo>
                  <a:pt x="58758" y="32475"/>
                </a:lnTo>
                <a:lnTo>
                  <a:pt x="58704" y="32312"/>
                </a:lnTo>
                <a:lnTo>
                  <a:pt x="58487" y="32095"/>
                </a:lnTo>
                <a:lnTo>
                  <a:pt x="58215" y="31932"/>
                </a:lnTo>
                <a:lnTo>
                  <a:pt x="57889" y="31878"/>
                </a:lnTo>
                <a:lnTo>
                  <a:pt x="57672" y="31823"/>
                </a:lnTo>
                <a:lnTo>
                  <a:pt x="57455" y="31715"/>
                </a:lnTo>
                <a:lnTo>
                  <a:pt x="57075" y="31552"/>
                </a:lnTo>
                <a:lnTo>
                  <a:pt x="56966" y="31497"/>
                </a:lnTo>
                <a:lnTo>
                  <a:pt x="56749" y="31552"/>
                </a:lnTo>
                <a:lnTo>
                  <a:pt x="56532" y="31497"/>
                </a:lnTo>
                <a:lnTo>
                  <a:pt x="56152" y="31389"/>
                </a:lnTo>
                <a:lnTo>
                  <a:pt x="55772" y="31280"/>
                </a:lnTo>
                <a:lnTo>
                  <a:pt x="55337" y="31280"/>
                </a:lnTo>
                <a:lnTo>
                  <a:pt x="55228" y="31226"/>
                </a:lnTo>
                <a:lnTo>
                  <a:pt x="55120" y="31172"/>
                </a:lnTo>
                <a:lnTo>
                  <a:pt x="54957" y="31172"/>
                </a:lnTo>
                <a:lnTo>
                  <a:pt x="54848" y="31117"/>
                </a:lnTo>
                <a:lnTo>
                  <a:pt x="54794" y="31117"/>
                </a:lnTo>
                <a:lnTo>
                  <a:pt x="54794" y="31009"/>
                </a:lnTo>
                <a:lnTo>
                  <a:pt x="54794" y="30791"/>
                </a:lnTo>
                <a:lnTo>
                  <a:pt x="54740" y="30574"/>
                </a:lnTo>
                <a:lnTo>
                  <a:pt x="54685" y="30140"/>
                </a:lnTo>
                <a:lnTo>
                  <a:pt x="54577" y="29977"/>
                </a:lnTo>
                <a:lnTo>
                  <a:pt x="54523" y="29814"/>
                </a:lnTo>
                <a:lnTo>
                  <a:pt x="54577" y="29434"/>
                </a:lnTo>
                <a:lnTo>
                  <a:pt x="54577" y="28999"/>
                </a:lnTo>
                <a:lnTo>
                  <a:pt x="54523" y="28565"/>
                </a:lnTo>
                <a:lnTo>
                  <a:pt x="54468" y="28131"/>
                </a:lnTo>
                <a:lnTo>
                  <a:pt x="54468" y="27696"/>
                </a:lnTo>
                <a:lnTo>
                  <a:pt x="54523" y="26990"/>
                </a:lnTo>
                <a:lnTo>
                  <a:pt x="54631" y="26338"/>
                </a:lnTo>
                <a:lnTo>
                  <a:pt x="54685" y="26230"/>
                </a:lnTo>
                <a:lnTo>
                  <a:pt x="54685" y="26121"/>
                </a:lnTo>
                <a:lnTo>
                  <a:pt x="54631" y="26067"/>
                </a:lnTo>
                <a:lnTo>
                  <a:pt x="54468" y="26013"/>
                </a:lnTo>
                <a:lnTo>
                  <a:pt x="53817" y="26013"/>
                </a:lnTo>
                <a:lnTo>
                  <a:pt x="53219" y="25904"/>
                </a:lnTo>
                <a:lnTo>
                  <a:pt x="52893" y="25850"/>
                </a:lnTo>
                <a:lnTo>
                  <a:pt x="52568" y="25850"/>
                </a:lnTo>
                <a:lnTo>
                  <a:pt x="52242" y="25795"/>
                </a:lnTo>
                <a:lnTo>
                  <a:pt x="51970" y="25687"/>
                </a:lnTo>
                <a:lnTo>
                  <a:pt x="51862" y="25687"/>
                </a:lnTo>
                <a:lnTo>
                  <a:pt x="51807" y="25741"/>
                </a:lnTo>
                <a:lnTo>
                  <a:pt x="51753" y="25850"/>
                </a:lnTo>
                <a:lnTo>
                  <a:pt x="51536" y="26013"/>
                </a:lnTo>
                <a:lnTo>
                  <a:pt x="51264" y="26121"/>
                </a:lnTo>
                <a:lnTo>
                  <a:pt x="50993" y="26176"/>
                </a:lnTo>
                <a:lnTo>
                  <a:pt x="50721" y="26121"/>
                </a:lnTo>
                <a:lnTo>
                  <a:pt x="50667" y="26067"/>
                </a:lnTo>
                <a:lnTo>
                  <a:pt x="50558" y="26067"/>
                </a:lnTo>
                <a:lnTo>
                  <a:pt x="50287" y="26176"/>
                </a:lnTo>
                <a:lnTo>
                  <a:pt x="49798" y="26176"/>
                </a:lnTo>
                <a:lnTo>
                  <a:pt x="49581" y="26067"/>
                </a:lnTo>
                <a:lnTo>
                  <a:pt x="49418" y="25958"/>
                </a:lnTo>
                <a:lnTo>
                  <a:pt x="49255" y="25795"/>
                </a:lnTo>
                <a:lnTo>
                  <a:pt x="49092" y="25633"/>
                </a:lnTo>
                <a:lnTo>
                  <a:pt x="48983" y="25415"/>
                </a:lnTo>
                <a:lnTo>
                  <a:pt x="48766" y="24764"/>
                </a:lnTo>
                <a:lnTo>
                  <a:pt x="48495" y="24112"/>
                </a:lnTo>
                <a:lnTo>
                  <a:pt x="48169" y="23189"/>
                </a:lnTo>
                <a:lnTo>
                  <a:pt x="47952" y="22754"/>
                </a:lnTo>
                <a:lnTo>
                  <a:pt x="47680" y="22374"/>
                </a:lnTo>
                <a:lnTo>
                  <a:pt x="47246" y="21831"/>
                </a:lnTo>
                <a:lnTo>
                  <a:pt x="46920" y="21180"/>
                </a:lnTo>
                <a:lnTo>
                  <a:pt x="46811" y="20962"/>
                </a:lnTo>
                <a:lnTo>
                  <a:pt x="46594" y="20799"/>
                </a:lnTo>
                <a:lnTo>
                  <a:pt x="46105" y="20582"/>
                </a:lnTo>
                <a:lnTo>
                  <a:pt x="45888" y="20474"/>
                </a:lnTo>
                <a:lnTo>
                  <a:pt x="45617" y="20474"/>
                </a:lnTo>
                <a:lnTo>
                  <a:pt x="45128" y="20419"/>
                </a:lnTo>
                <a:lnTo>
                  <a:pt x="44313" y="20311"/>
                </a:lnTo>
                <a:lnTo>
                  <a:pt x="43499" y="20039"/>
                </a:lnTo>
                <a:lnTo>
                  <a:pt x="42738" y="19713"/>
                </a:lnTo>
                <a:lnTo>
                  <a:pt x="42304" y="19605"/>
                </a:lnTo>
                <a:lnTo>
                  <a:pt x="41870" y="19496"/>
                </a:lnTo>
                <a:lnTo>
                  <a:pt x="41761" y="19442"/>
                </a:lnTo>
                <a:lnTo>
                  <a:pt x="41707" y="19387"/>
                </a:lnTo>
                <a:lnTo>
                  <a:pt x="41761" y="19225"/>
                </a:lnTo>
                <a:lnTo>
                  <a:pt x="41815" y="19007"/>
                </a:lnTo>
                <a:lnTo>
                  <a:pt x="41815" y="18736"/>
                </a:lnTo>
                <a:lnTo>
                  <a:pt x="41761" y="18464"/>
                </a:lnTo>
                <a:lnTo>
                  <a:pt x="41652" y="18247"/>
                </a:lnTo>
                <a:lnTo>
                  <a:pt x="41598" y="18030"/>
                </a:lnTo>
                <a:lnTo>
                  <a:pt x="41544" y="17867"/>
                </a:lnTo>
                <a:lnTo>
                  <a:pt x="41489" y="17433"/>
                </a:lnTo>
                <a:lnTo>
                  <a:pt x="41381" y="16672"/>
                </a:lnTo>
                <a:lnTo>
                  <a:pt x="41381" y="15912"/>
                </a:lnTo>
                <a:lnTo>
                  <a:pt x="41327" y="15640"/>
                </a:lnTo>
                <a:lnTo>
                  <a:pt x="41327" y="15369"/>
                </a:lnTo>
                <a:lnTo>
                  <a:pt x="41218" y="15152"/>
                </a:lnTo>
                <a:lnTo>
                  <a:pt x="41109" y="14935"/>
                </a:lnTo>
                <a:lnTo>
                  <a:pt x="41001" y="14717"/>
                </a:lnTo>
                <a:lnTo>
                  <a:pt x="40784" y="14554"/>
                </a:lnTo>
                <a:lnTo>
                  <a:pt x="40566" y="14391"/>
                </a:lnTo>
                <a:lnTo>
                  <a:pt x="40349" y="14283"/>
                </a:lnTo>
                <a:lnTo>
                  <a:pt x="39915" y="14174"/>
                </a:lnTo>
                <a:lnTo>
                  <a:pt x="39480" y="14066"/>
                </a:lnTo>
                <a:lnTo>
                  <a:pt x="38611" y="14066"/>
                </a:lnTo>
                <a:lnTo>
                  <a:pt x="38503" y="14120"/>
                </a:lnTo>
                <a:lnTo>
                  <a:pt x="38340" y="14120"/>
                </a:lnTo>
                <a:lnTo>
                  <a:pt x="38286" y="14174"/>
                </a:lnTo>
                <a:lnTo>
                  <a:pt x="37905" y="14283"/>
                </a:lnTo>
                <a:lnTo>
                  <a:pt x="37525" y="14337"/>
                </a:lnTo>
                <a:lnTo>
                  <a:pt x="37145" y="14283"/>
                </a:lnTo>
                <a:lnTo>
                  <a:pt x="36765" y="14120"/>
                </a:lnTo>
                <a:lnTo>
                  <a:pt x="36276" y="13957"/>
                </a:lnTo>
                <a:lnTo>
                  <a:pt x="35842" y="13740"/>
                </a:lnTo>
                <a:lnTo>
                  <a:pt x="35788" y="13740"/>
                </a:lnTo>
                <a:lnTo>
                  <a:pt x="35679" y="13794"/>
                </a:lnTo>
                <a:lnTo>
                  <a:pt x="35570" y="13957"/>
                </a:lnTo>
                <a:lnTo>
                  <a:pt x="35462" y="14066"/>
                </a:lnTo>
                <a:lnTo>
                  <a:pt x="35353" y="14120"/>
                </a:lnTo>
                <a:lnTo>
                  <a:pt x="35299" y="14011"/>
                </a:lnTo>
                <a:lnTo>
                  <a:pt x="35244" y="13957"/>
                </a:lnTo>
                <a:lnTo>
                  <a:pt x="35190" y="13903"/>
                </a:lnTo>
                <a:lnTo>
                  <a:pt x="35190" y="13794"/>
                </a:lnTo>
                <a:lnTo>
                  <a:pt x="35299" y="13468"/>
                </a:lnTo>
                <a:lnTo>
                  <a:pt x="35299" y="13197"/>
                </a:lnTo>
                <a:lnTo>
                  <a:pt x="35299" y="12871"/>
                </a:lnTo>
                <a:lnTo>
                  <a:pt x="35299" y="12599"/>
                </a:lnTo>
                <a:lnTo>
                  <a:pt x="35353" y="12219"/>
                </a:lnTo>
                <a:lnTo>
                  <a:pt x="35299" y="11839"/>
                </a:lnTo>
                <a:lnTo>
                  <a:pt x="35190" y="11133"/>
                </a:lnTo>
                <a:lnTo>
                  <a:pt x="35027" y="10699"/>
                </a:lnTo>
                <a:lnTo>
                  <a:pt x="34864" y="10264"/>
                </a:lnTo>
                <a:lnTo>
                  <a:pt x="34484" y="9395"/>
                </a:lnTo>
                <a:lnTo>
                  <a:pt x="34321" y="9233"/>
                </a:lnTo>
                <a:lnTo>
                  <a:pt x="34158" y="9070"/>
                </a:lnTo>
                <a:lnTo>
                  <a:pt x="33778" y="8852"/>
                </a:lnTo>
                <a:lnTo>
                  <a:pt x="33615" y="8798"/>
                </a:lnTo>
                <a:lnTo>
                  <a:pt x="33452" y="8852"/>
                </a:lnTo>
                <a:lnTo>
                  <a:pt x="33181" y="8961"/>
                </a:lnTo>
                <a:lnTo>
                  <a:pt x="32095" y="9395"/>
                </a:lnTo>
                <a:lnTo>
                  <a:pt x="32040" y="9450"/>
                </a:lnTo>
                <a:lnTo>
                  <a:pt x="31986" y="9450"/>
                </a:lnTo>
                <a:lnTo>
                  <a:pt x="32040" y="9558"/>
                </a:lnTo>
                <a:lnTo>
                  <a:pt x="32095" y="9830"/>
                </a:lnTo>
                <a:lnTo>
                  <a:pt x="32095" y="9993"/>
                </a:lnTo>
                <a:lnTo>
                  <a:pt x="31986" y="10101"/>
                </a:lnTo>
                <a:lnTo>
                  <a:pt x="31660" y="10210"/>
                </a:lnTo>
                <a:lnTo>
                  <a:pt x="31443" y="10264"/>
                </a:lnTo>
                <a:lnTo>
                  <a:pt x="31335" y="10427"/>
                </a:lnTo>
                <a:lnTo>
                  <a:pt x="31280" y="10590"/>
                </a:lnTo>
                <a:lnTo>
                  <a:pt x="31280" y="10807"/>
                </a:lnTo>
                <a:lnTo>
                  <a:pt x="31280" y="11350"/>
                </a:lnTo>
                <a:lnTo>
                  <a:pt x="31335" y="11893"/>
                </a:lnTo>
                <a:lnTo>
                  <a:pt x="31335" y="12274"/>
                </a:lnTo>
                <a:lnTo>
                  <a:pt x="31280" y="12545"/>
                </a:lnTo>
                <a:lnTo>
                  <a:pt x="31117" y="12871"/>
                </a:lnTo>
                <a:lnTo>
                  <a:pt x="30954" y="13142"/>
                </a:lnTo>
                <a:lnTo>
                  <a:pt x="30629" y="13360"/>
                </a:lnTo>
                <a:lnTo>
                  <a:pt x="30411" y="13523"/>
                </a:lnTo>
                <a:lnTo>
                  <a:pt x="30194" y="13686"/>
                </a:lnTo>
                <a:lnTo>
                  <a:pt x="29705" y="13848"/>
                </a:lnTo>
                <a:lnTo>
                  <a:pt x="29217" y="14011"/>
                </a:lnTo>
                <a:lnTo>
                  <a:pt x="28945" y="14120"/>
                </a:lnTo>
                <a:lnTo>
                  <a:pt x="28674" y="14120"/>
                </a:lnTo>
                <a:lnTo>
                  <a:pt x="28076" y="14229"/>
                </a:lnTo>
                <a:lnTo>
                  <a:pt x="27805" y="14283"/>
                </a:lnTo>
                <a:lnTo>
                  <a:pt x="27044" y="14283"/>
                </a:lnTo>
                <a:lnTo>
                  <a:pt x="26556" y="14391"/>
                </a:lnTo>
                <a:lnTo>
                  <a:pt x="26501" y="14446"/>
                </a:lnTo>
                <a:lnTo>
                  <a:pt x="26447" y="14500"/>
                </a:lnTo>
                <a:lnTo>
                  <a:pt x="26393" y="14609"/>
                </a:lnTo>
                <a:lnTo>
                  <a:pt x="26339" y="15152"/>
                </a:lnTo>
                <a:lnTo>
                  <a:pt x="26176" y="15695"/>
                </a:lnTo>
                <a:lnTo>
                  <a:pt x="25958" y="16184"/>
                </a:lnTo>
                <a:lnTo>
                  <a:pt x="25633" y="16618"/>
                </a:lnTo>
                <a:lnTo>
                  <a:pt x="25307" y="16944"/>
                </a:lnTo>
                <a:lnTo>
                  <a:pt x="25035" y="17161"/>
                </a:lnTo>
                <a:lnTo>
                  <a:pt x="24655" y="17378"/>
                </a:lnTo>
                <a:lnTo>
                  <a:pt x="24275" y="17541"/>
                </a:lnTo>
                <a:lnTo>
                  <a:pt x="23895" y="17650"/>
                </a:lnTo>
                <a:lnTo>
                  <a:pt x="23515" y="17867"/>
                </a:lnTo>
                <a:lnTo>
                  <a:pt x="23352" y="17921"/>
                </a:lnTo>
                <a:lnTo>
                  <a:pt x="23189" y="17976"/>
                </a:lnTo>
                <a:lnTo>
                  <a:pt x="22972" y="18030"/>
                </a:lnTo>
                <a:lnTo>
                  <a:pt x="22863" y="18138"/>
                </a:lnTo>
                <a:lnTo>
                  <a:pt x="22700" y="18084"/>
                </a:lnTo>
                <a:lnTo>
                  <a:pt x="22592" y="18084"/>
                </a:lnTo>
                <a:lnTo>
                  <a:pt x="22320" y="18138"/>
                </a:lnTo>
                <a:lnTo>
                  <a:pt x="21940" y="18138"/>
                </a:lnTo>
                <a:lnTo>
                  <a:pt x="21777" y="18084"/>
                </a:lnTo>
                <a:lnTo>
                  <a:pt x="21614" y="18030"/>
                </a:lnTo>
                <a:lnTo>
                  <a:pt x="21451" y="18030"/>
                </a:lnTo>
                <a:lnTo>
                  <a:pt x="21017" y="18084"/>
                </a:lnTo>
                <a:lnTo>
                  <a:pt x="20908" y="18138"/>
                </a:lnTo>
                <a:lnTo>
                  <a:pt x="20799" y="18247"/>
                </a:lnTo>
                <a:lnTo>
                  <a:pt x="20745" y="18519"/>
                </a:lnTo>
                <a:lnTo>
                  <a:pt x="20691" y="18899"/>
                </a:lnTo>
                <a:lnTo>
                  <a:pt x="20745" y="19225"/>
                </a:lnTo>
                <a:lnTo>
                  <a:pt x="20745" y="19387"/>
                </a:lnTo>
                <a:lnTo>
                  <a:pt x="20691" y="19442"/>
                </a:lnTo>
                <a:lnTo>
                  <a:pt x="20582" y="19387"/>
                </a:lnTo>
                <a:lnTo>
                  <a:pt x="20474" y="19333"/>
                </a:lnTo>
                <a:lnTo>
                  <a:pt x="20256" y="19279"/>
                </a:lnTo>
                <a:lnTo>
                  <a:pt x="20094" y="19333"/>
                </a:lnTo>
                <a:lnTo>
                  <a:pt x="19931" y="19442"/>
                </a:lnTo>
                <a:lnTo>
                  <a:pt x="19822" y="19659"/>
                </a:lnTo>
                <a:lnTo>
                  <a:pt x="19713" y="19985"/>
                </a:lnTo>
                <a:lnTo>
                  <a:pt x="19659" y="20311"/>
                </a:lnTo>
                <a:lnTo>
                  <a:pt x="19659" y="20582"/>
                </a:lnTo>
                <a:lnTo>
                  <a:pt x="19605" y="20854"/>
                </a:lnTo>
                <a:lnTo>
                  <a:pt x="19496" y="21125"/>
                </a:lnTo>
                <a:lnTo>
                  <a:pt x="19388" y="21397"/>
                </a:lnTo>
                <a:lnTo>
                  <a:pt x="19333" y="21505"/>
                </a:lnTo>
                <a:lnTo>
                  <a:pt x="19333" y="21614"/>
                </a:lnTo>
                <a:lnTo>
                  <a:pt x="19333" y="21831"/>
                </a:lnTo>
                <a:lnTo>
                  <a:pt x="19333" y="22320"/>
                </a:lnTo>
                <a:lnTo>
                  <a:pt x="19388" y="22863"/>
                </a:lnTo>
                <a:lnTo>
                  <a:pt x="19442" y="23352"/>
                </a:lnTo>
                <a:lnTo>
                  <a:pt x="19442" y="23840"/>
                </a:lnTo>
                <a:lnTo>
                  <a:pt x="19388" y="24329"/>
                </a:lnTo>
                <a:lnTo>
                  <a:pt x="19225" y="24764"/>
                </a:lnTo>
                <a:lnTo>
                  <a:pt x="19116" y="24927"/>
                </a:lnTo>
                <a:lnTo>
                  <a:pt x="18953" y="25089"/>
                </a:lnTo>
                <a:lnTo>
                  <a:pt x="18790" y="25252"/>
                </a:lnTo>
                <a:lnTo>
                  <a:pt x="18573" y="25361"/>
                </a:lnTo>
                <a:lnTo>
                  <a:pt x="18464" y="25470"/>
                </a:lnTo>
                <a:lnTo>
                  <a:pt x="18193" y="25470"/>
                </a:lnTo>
                <a:lnTo>
                  <a:pt x="18139" y="25578"/>
                </a:lnTo>
                <a:lnTo>
                  <a:pt x="15369" y="25578"/>
                </a:lnTo>
                <a:lnTo>
                  <a:pt x="15152" y="25633"/>
                </a:lnTo>
                <a:lnTo>
                  <a:pt x="14935" y="25687"/>
                </a:lnTo>
                <a:lnTo>
                  <a:pt x="14554" y="25904"/>
                </a:lnTo>
                <a:lnTo>
                  <a:pt x="13957" y="26338"/>
                </a:lnTo>
                <a:lnTo>
                  <a:pt x="13414" y="26882"/>
                </a:lnTo>
                <a:lnTo>
                  <a:pt x="13251" y="27153"/>
                </a:lnTo>
                <a:lnTo>
                  <a:pt x="13143" y="27316"/>
                </a:lnTo>
                <a:lnTo>
                  <a:pt x="13034" y="27425"/>
                </a:lnTo>
                <a:lnTo>
                  <a:pt x="12545" y="27750"/>
                </a:lnTo>
                <a:lnTo>
                  <a:pt x="12056" y="27968"/>
                </a:lnTo>
                <a:lnTo>
                  <a:pt x="12002" y="28022"/>
                </a:lnTo>
                <a:lnTo>
                  <a:pt x="11894" y="28076"/>
                </a:lnTo>
                <a:lnTo>
                  <a:pt x="11839" y="28185"/>
                </a:lnTo>
                <a:lnTo>
                  <a:pt x="11622" y="28239"/>
                </a:lnTo>
                <a:lnTo>
                  <a:pt x="11405" y="28293"/>
                </a:lnTo>
                <a:lnTo>
                  <a:pt x="11188" y="28402"/>
                </a:lnTo>
                <a:lnTo>
                  <a:pt x="11079" y="28456"/>
                </a:lnTo>
                <a:lnTo>
                  <a:pt x="11025" y="28402"/>
                </a:lnTo>
                <a:lnTo>
                  <a:pt x="10807" y="28348"/>
                </a:lnTo>
                <a:lnTo>
                  <a:pt x="10373" y="28131"/>
                </a:lnTo>
                <a:lnTo>
                  <a:pt x="10047" y="27859"/>
                </a:lnTo>
                <a:lnTo>
                  <a:pt x="9721" y="27479"/>
                </a:lnTo>
                <a:lnTo>
                  <a:pt x="9504" y="27044"/>
                </a:lnTo>
                <a:lnTo>
                  <a:pt x="9396" y="26664"/>
                </a:lnTo>
                <a:lnTo>
                  <a:pt x="9341" y="26284"/>
                </a:lnTo>
                <a:lnTo>
                  <a:pt x="9341" y="25958"/>
                </a:lnTo>
                <a:lnTo>
                  <a:pt x="9396" y="25687"/>
                </a:lnTo>
                <a:lnTo>
                  <a:pt x="9450" y="25361"/>
                </a:lnTo>
                <a:lnTo>
                  <a:pt x="9558" y="25089"/>
                </a:lnTo>
                <a:lnTo>
                  <a:pt x="9721" y="24818"/>
                </a:lnTo>
                <a:lnTo>
                  <a:pt x="9939" y="24546"/>
                </a:lnTo>
                <a:lnTo>
                  <a:pt x="10210" y="24384"/>
                </a:lnTo>
                <a:lnTo>
                  <a:pt x="10482" y="24221"/>
                </a:lnTo>
                <a:lnTo>
                  <a:pt x="11025" y="24003"/>
                </a:lnTo>
                <a:lnTo>
                  <a:pt x="11513" y="23732"/>
                </a:lnTo>
                <a:lnTo>
                  <a:pt x="11948" y="23460"/>
                </a:lnTo>
                <a:lnTo>
                  <a:pt x="12437" y="23243"/>
                </a:lnTo>
                <a:lnTo>
                  <a:pt x="13414" y="22863"/>
                </a:lnTo>
                <a:lnTo>
                  <a:pt x="14446" y="22483"/>
                </a:lnTo>
                <a:lnTo>
                  <a:pt x="14663" y="22374"/>
                </a:lnTo>
                <a:lnTo>
                  <a:pt x="14880" y="22211"/>
                </a:lnTo>
                <a:lnTo>
                  <a:pt x="15260" y="21885"/>
                </a:lnTo>
                <a:lnTo>
                  <a:pt x="15641" y="21560"/>
                </a:lnTo>
                <a:lnTo>
                  <a:pt x="15912" y="21180"/>
                </a:lnTo>
                <a:lnTo>
                  <a:pt x="16238" y="20745"/>
                </a:lnTo>
                <a:lnTo>
                  <a:pt x="16347" y="20419"/>
                </a:lnTo>
                <a:lnTo>
                  <a:pt x="16401" y="20039"/>
                </a:lnTo>
                <a:lnTo>
                  <a:pt x="16401" y="19550"/>
                </a:lnTo>
                <a:lnTo>
                  <a:pt x="16347" y="19007"/>
                </a:lnTo>
                <a:lnTo>
                  <a:pt x="16292" y="18464"/>
                </a:lnTo>
                <a:lnTo>
                  <a:pt x="16238" y="17921"/>
                </a:lnTo>
                <a:lnTo>
                  <a:pt x="16238" y="17813"/>
                </a:lnTo>
                <a:lnTo>
                  <a:pt x="16184" y="17704"/>
                </a:lnTo>
                <a:lnTo>
                  <a:pt x="16021" y="17433"/>
                </a:lnTo>
                <a:lnTo>
                  <a:pt x="15912" y="17052"/>
                </a:lnTo>
                <a:lnTo>
                  <a:pt x="15912" y="16727"/>
                </a:lnTo>
                <a:lnTo>
                  <a:pt x="15966" y="16346"/>
                </a:lnTo>
                <a:lnTo>
                  <a:pt x="16021" y="16021"/>
                </a:lnTo>
                <a:lnTo>
                  <a:pt x="16129" y="15423"/>
                </a:lnTo>
                <a:lnTo>
                  <a:pt x="16238" y="14826"/>
                </a:lnTo>
                <a:lnTo>
                  <a:pt x="16292" y="14609"/>
                </a:lnTo>
                <a:lnTo>
                  <a:pt x="16401" y="14500"/>
                </a:lnTo>
                <a:lnTo>
                  <a:pt x="16509" y="14391"/>
                </a:lnTo>
                <a:lnTo>
                  <a:pt x="16727" y="14283"/>
                </a:lnTo>
                <a:lnTo>
                  <a:pt x="17378" y="14011"/>
                </a:lnTo>
                <a:lnTo>
                  <a:pt x="17921" y="13848"/>
                </a:lnTo>
                <a:lnTo>
                  <a:pt x="18573" y="13740"/>
                </a:lnTo>
                <a:lnTo>
                  <a:pt x="18899" y="13686"/>
                </a:lnTo>
                <a:lnTo>
                  <a:pt x="19333" y="13686"/>
                </a:lnTo>
                <a:lnTo>
                  <a:pt x="19442" y="13577"/>
                </a:lnTo>
                <a:lnTo>
                  <a:pt x="19931" y="13468"/>
                </a:lnTo>
                <a:lnTo>
                  <a:pt x="20474" y="13251"/>
                </a:lnTo>
                <a:lnTo>
                  <a:pt x="21125" y="12817"/>
                </a:lnTo>
                <a:lnTo>
                  <a:pt x="21560" y="12545"/>
                </a:lnTo>
                <a:lnTo>
                  <a:pt x="21940" y="12274"/>
                </a:lnTo>
                <a:lnTo>
                  <a:pt x="22211" y="12056"/>
                </a:lnTo>
                <a:lnTo>
                  <a:pt x="22374" y="11839"/>
                </a:lnTo>
                <a:lnTo>
                  <a:pt x="22537" y="11568"/>
                </a:lnTo>
                <a:lnTo>
                  <a:pt x="22646" y="11296"/>
                </a:lnTo>
                <a:lnTo>
                  <a:pt x="22863" y="10753"/>
                </a:lnTo>
                <a:lnTo>
                  <a:pt x="23080" y="10156"/>
                </a:lnTo>
                <a:lnTo>
                  <a:pt x="23189" y="9721"/>
                </a:lnTo>
                <a:lnTo>
                  <a:pt x="23297" y="9233"/>
                </a:lnTo>
                <a:lnTo>
                  <a:pt x="23460" y="8418"/>
                </a:lnTo>
                <a:lnTo>
                  <a:pt x="23678" y="7658"/>
                </a:lnTo>
                <a:lnTo>
                  <a:pt x="23841" y="7386"/>
                </a:lnTo>
                <a:lnTo>
                  <a:pt x="24003" y="7169"/>
                </a:lnTo>
                <a:lnTo>
                  <a:pt x="24221" y="6952"/>
                </a:lnTo>
                <a:lnTo>
                  <a:pt x="24492" y="6789"/>
                </a:lnTo>
                <a:lnTo>
                  <a:pt x="24764" y="6680"/>
                </a:lnTo>
                <a:lnTo>
                  <a:pt x="25035" y="6626"/>
                </a:lnTo>
                <a:lnTo>
                  <a:pt x="25361" y="6680"/>
                </a:lnTo>
                <a:lnTo>
                  <a:pt x="25633" y="6735"/>
                </a:lnTo>
                <a:lnTo>
                  <a:pt x="25795" y="6735"/>
                </a:lnTo>
                <a:lnTo>
                  <a:pt x="25904" y="6680"/>
                </a:lnTo>
                <a:lnTo>
                  <a:pt x="26393" y="6680"/>
                </a:lnTo>
                <a:lnTo>
                  <a:pt x="26664" y="6626"/>
                </a:lnTo>
                <a:lnTo>
                  <a:pt x="26936" y="6572"/>
                </a:lnTo>
                <a:lnTo>
                  <a:pt x="27207" y="6517"/>
                </a:lnTo>
                <a:lnTo>
                  <a:pt x="27533" y="6463"/>
                </a:lnTo>
                <a:lnTo>
                  <a:pt x="27859" y="6354"/>
                </a:lnTo>
                <a:lnTo>
                  <a:pt x="28131" y="6246"/>
                </a:lnTo>
                <a:lnTo>
                  <a:pt x="28674" y="5920"/>
                </a:lnTo>
                <a:lnTo>
                  <a:pt x="29217" y="5594"/>
                </a:lnTo>
                <a:lnTo>
                  <a:pt x="29814" y="5214"/>
                </a:lnTo>
                <a:lnTo>
                  <a:pt x="30086" y="4997"/>
                </a:lnTo>
                <a:lnTo>
                  <a:pt x="30303" y="4671"/>
                </a:lnTo>
                <a:lnTo>
                  <a:pt x="30574" y="4291"/>
                </a:lnTo>
                <a:lnTo>
                  <a:pt x="30846" y="3856"/>
                </a:lnTo>
                <a:lnTo>
                  <a:pt x="31009" y="3585"/>
                </a:lnTo>
                <a:lnTo>
                  <a:pt x="31280" y="3259"/>
                </a:lnTo>
                <a:lnTo>
                  <a:pt x="31715" y="2716"/>
                </a:lnTo>
                <a:lnTo>
                  <a:pt x="31769" y="2825"/>
                </a:lnTo>
                <a:lnTo>
                  <a:pt x="31769" y="2933"/>
                </a:lnTo>
                <a:lnTo>
                  <a:pt x="31769" y="3042"/>
                </a:lnTo>
                <a:lnTo>
                  <a:pt x="31823" y="3150"/>
                </a:lnTo>
                <a:lnTo>
                  <a:pt x="31986" y="2879"/>
                </a:lnTo>
                <a:lnTo>
                  <a:pt x="32203" y="2607"/>
                </a:lnTo>
                <a:lnTo>
                  <a:pt x="32746" y="2227"/>
                </a:lnTo>
                <a:lnTo>
                  <a:pt x="33235" y="1847"/>
                </a:lnTo>
                <a:lnTo>
                  <a:pt x="33778" y="1521"/>
                </a:lnTo>
                <a:close/>
                <a:moveTo>
                  <a:pt x="35516" y="64243"/>
                </a:moveTo>
                <a:lnTo>
                  <a:pt x="35516" y="64297"/>
                </a:lnTo>
                <a:lnTo>
                  <a:pt x="35516" y="64460"/>
                </a:lnTo>
                <a:lnTo>
                  <a:pt x="35625" y="64623"/>
                </a:lnTo>
                <a:lnTo>
                  <a:pt x="35625" y="64677"/>
                </a:lnTo>
                <a:lnTo>
                  <a:pt x="35570" y="64786"/>
                </a:lnTo>
                <a:lnTo>
                  <a:pt x="35462" y="64677"/>
                </a:lnTo>
                <a:lnTo>
                  <a:pt x="35407" y="64569"/>
                </a:lnTo>
                <a:lnTo>
                  <a:pt x="35407" y="64514"/>
                </a:lnTo>
                <a:lnTo>
                  <a:pt x="35407" y="64352"/>
                </a:lnTo>
                <a:lnTo>
                  <a:pt x="35407" y="64297"/>
                </a:lnTo>
                <a:lnTo>
                  <a:pt x="35462" y="64243"/>
                </a:lnTo>
                <a:close/>
                <a:moveTo>
                  <a:pt x="33778" y="64569"/>
                </a:moveTo>
                <a:lnTo>
                  <a:pt x="33887" y="64677"/>
                </a:lnTo>
                <a:lnTo>
                  <a:pt x="34050" y="64840"/>
                </a:lnTo>
                <a:lnTo>
                  <a:pt x="33995" y="64895"/>
                </a:lnTo>
                <a:lnTo>
                  <a:pt x="33941" y="64895"/>
                </a:lnTo>
                <a:lnTo>
                  <a:pt x="33724" y="64840"/>
                </a:lnTo>
                <a:lnTo>
                  <a:pt x="33670" y="64786"/>
                </a:lnTo>
                <a:lnTo>
                  <a:pt x="33615" y="64677"/>
                </a:lnTo>
                <a:lnTo>
                  <a:pt x="33615" y="64569"/>
                </a:lnTo>
                <a:close/>
                <a:moveTo>
                  <a:pt x="26121" y="64895"/>
                </a:moveTo>
                <a:lnTo>
                  <a:pt x="26176" y="64949"/>
                </a:lnTo>
                <a:lnTo>
                  <a:pt x="26176" y="65003"/>
                </a:lnTo>
                <a:lnTo>
                  <a:pt x="26176" y="65112"/>
                </a:lnTo>
                <a:lnTo>
                  <a:pt x="26176" y="65220"/>
                </a:lnTo>
                <a:lnTo>
                  <a:pt x="26284" y="65275"/>
                </a:lnTo>
                <a:lnTo>
                  <a:pt x="26284" y="65383"/>
                </a:lnTo>
                <a:lnTo>
                  <a:pt x="26230" y="65438"/>
                </a:lnTo>
                <a:lnTo>
                  <a:pt x="26176" y="65492"/>
                </a:lnTo>
                <a:lnTo>
                  <a:pt x="25470" y="65492"/>
                </a:lnTo>
                <a:lnTo>
                  <a:pt x="25415" y="65438"/>
                </a:lnTo>
                <a:lnTo>
                  <a:pt x="25415" y="65329"/>
                </a:lnTo>
                <a:lnTo>
                  <a:pt x="25470" y="65275"/>
                </a:lnTo>
                <a:lnTo>
                  <a:pt x="25633" y="65166"/>
                </a:lnTo>
                <a:lnTo>
                  <a:pt x="25795" y="65058"/>
                </a:lnTo>
                <a:lnTo>
                  <a:pt x="25958" y="64949"/>
                </a:lnTo>
                <a:lnTo>
                  <a:pt x="26013" y="64895"/>
                </a:lnTo>
                <a:close/>
                <a:moveTo>
                  <a:pt x="33561" y="1"/>
                </a:moveTo>
                <a:lnTo>
                  <a:pt x="33289" y="55"/>
                </a:lnTo>
                <a:lnTo>
                  <a:pt x="33072" y="109"/>
                </a:lnTo>
                <a:lnTo>
                  <a:pt x="32529" y="218"/>
                </a:lnTo>
                <a:lnTo>
                  <a:pt x="32312" y="327"/>
                </a:lnTo>
                <a:lnTo>
                  <a:pt x="32040" y="490"/>
                </a:lnTo>
                <a:lnTo>
                  <a:pt x="31878" y="652"/>
                </a:lnTo>
                <a:lnTo>
                  <a:pt x="31715" y="815"/>
                </a:lnTo>
                <a:lnTo>
                  <a:pt x="31606" y="978"/>
                </a:lnTo>
                <a:lnTo>
                  <a:pt x="31552" y="1196"/>
                </a:lnTo>
                <a:lnTo>
                  <a:pt x="31497" y="1413"/>
                </a:lnTo>
                <a:lnTo>
                  <a:pt x="31389" y="1521"/>
                </a:lnTo>
                <a:lnTo>
                  <a:pt x="31280" y="1576"/>
                </a:lnTo>
                <a:lnTo>
                  <a:pt x="31117" y="1630"/>
                </a:lnTo>
                <a:lnTo>
                  <a:pt x="30900" y="1684"/>
                </a:lnTo>
                <a:lnTo>
                  <a:pt x="30900" y="1739"/>
                </a:lnTo>
                <a:lnTo>
                  <a:pt x="30846" y="1847"/>
                </a:lnTo>
                <a:lnTo>
                  <a:pt x="30846" y="2064"/>
                </a:lnTo>
                <a:lnTo>
                  <a:pt x="30791" y="2227"/>
                </a:lnTo>
                <a:lnTo>
                  <a:pt x="30683" y="2390"/>
                </a:lnTo>
                <a:lnTo>
                  <a:pt x="30520" y="2499"/>
                </a:lnTo>
                <a:lnTo>
                  <a:pt x="30303" y="2607"/>
                </a:lnTo>
                <a:lnTo>
                  <a:pt x="30086" y="2662"/>
                </a:lnTo>
                <a:lnTo>
                  <a:pt x="29923" y="2662"/>
                </a:lnTo>
                <a:lnTo>
                  <a:pt x="29760" y="2770"/>
                </a:lnTo>
                <a:lnTo>
                  <a:pt x="29651" y="2879"/>
                </a:lnTo>
                <a:lnTo>
                  <a:pt x="29597" y="3042"/>
                </a:lnTo>
                <a:lnTo>
                  <a:pt x="29325" y="3476"/>
                </a:lnTo>
                <a:lnTo>
                  <a:pt x="29054" y="3802"/>
                </a:lnTo>
                <a:lnTo>
                  <a:pt x="28728" y="4128"/>
                </a:lnTo>
                <a:lnTo>
                  <a:pt x="28293" y="4399"/>
                </a:lnTo>
                <a:lnTo>
                  <a:pt x="27859" y="4617"/>
                </a:lnTo>
                <a:lnTo>
                  <a:pt x="27425" y="4780"/>
                </a:lnTo>
                <a:lnTo>
                  <a:pt x="26827" y="4943"/>
                </a:lnTo>
                <a:lnTo>
                  <a:pt x="26501" y="4997"/>
                </a:lnTo>
                <a:lnTo>
                  <a:pt x="26176" y="4943"/>
                </a:lnTo>
                <a:lnTo>
                  <a:pt x="25958" y="4834"/>
                </a:lnTo>
                <a:lnTo>
                  <a:pt x="25850" y="4780"/>
                </a:lnTo>
                <a:lnTo>
                  <a:pt x="25741" y="4725"/>
                </a:lnTo>
                <a:lnTo>
                  <a:pt x="24927" y="4725"/>
                </a:lnTo>
                <a:lnTo>
                  <a:pt x="24546" y="4834"/>
                </a:lnTo>
                <a:lnTo>
                  <a:pt x="24166" y="4997"/>
                </a:lnTo>
                <a:lnTo>
                  <a:pt x="23569" y="5431"/>
                </a:lnTo>
                <a:lnTo>
                  <a:pt x="23026" y="5920"/>
                </a:lnTo>
                <a:lnTo>
                  <a:pt x="22863" y="6137"/>
                </a:lnTo>
                <a:lnTo>
                  <a:pt x="22700" y="6354"/>
                </a:lnTo>
                <a:lnTo>
                  <a:pt x="22429" y="6843"/>
                </a:lnTo>
                <a:lnTo>
                  <a:pt x="22103" y="7821"/>
                </a:lnTo>
                <a:lnTo>
                  <a:pt x="21994" y="8201"/>
                </a:lnTo>
                <a:lnTo>
                  <a:pt x="21886" y="8635"/>
                </a:lnTo>
                <a:lnTo>
                  <a:pt x="21614" y="9830"/>
                </a:lnTo>
                <a:lnTo>
                  <a:pt x="21614" y="10319"/>
                </a:lnTo>
                <a:lnTo>
                  <a:pt x="21614" y="10536"/>
                </a:lnTo>
                <a:lnTo>
                  <a:pt x="21560" y="10807"/>
                </a:lnTo>
                <a:lnTo>
                  <a:pt x="21451" y="11025"/>
                </a:lnTo>
                <a:lnTo>
                  <a:pt x="21288" y="11242"/>
                </a:lnTo>
                <a:lnTo>
                  <a:pt x="21125" y="11405"/>
                </a:lnTo>
                <a:lnTo>
                  <a:pt x="20908" y="11622"/>
                </a:lnTo>
                <a:lnTo>
                  <a:pt x="20637" y="11731"/>
                </a:lnTo>
                <a:lnTo>
                  <a:pt x="20365" y="11785"/>
                </a:lnTo>
                <a:lnTo>
                  <a:pt x="19876" y="11893"/>
                </a:lnTo>
                <a:lnTo>
                  <a:pt x="18139" y="11893"/>
                </a:lnTo>
                <a:lnTo>
                  <a:pt x="17867" y="11948"/>
                </a:lnTo>
                <a:lnTo>
                  <a:pt x="17650" y="12002"/>
                </a:lnTo>
                <a:lnTo>
                  <a:pt x="17161" y="12165"/>
                </a:lnTo>
                <a:lnTo>
                  <a:pt x="16727" y="12382"/>
                </a:lnTo>
                <a:lnTo>
                  <a:pt x="16401" y="12545"/>
                </a:lnTo>
                <a:lnTo>
                  <a:pt x="16238" y="12599"/>
                </a:lnTo>
                <a:lnTo>
                  <a:pt x="16129" y="12708"/>
                </a:lnTo>
                <a:lnTo>
                  <a:pt x="15749" y="13142"/>
                </a:lnTo>
                <a:lnTo>
                  <a:pt x="15532" y="13414"/>
                </a:lnTo>
                <a:lnTo>
                  <a:pt x="15423" y="13686"/>
                </a:lnTo>
                <a:lnTo>
                  <a:pt x="15315" y="13957"/>
                </a:lnTo>
                <a:lnTo>
                  <a:pt x="15152" y="14229"/>
                </a:lnTo>
                <a:lnTo>
                  <a:pt x="14880" y="14826"/>
                </a:lnTo>
                <a:lnTo>
                  <a:pt x="14554" y="15586"/>
                </a:lnTo>
                <a:lnTo>
                  <a:pt x="14283" y="16401"/>
                </a:lnTo>
                <a:lnTo>
                  <a:pt x="14229" y="16835"/>
                </a:lnTo>
                <a:lnTo>
                  <a:pt x="14283" y="17324"/>
                </a:lnTo>
                <a:lnTo>
                  <a:pt x="14392" y="18193"/>
                </a:lnTo>
                <a:lnTo>
                  <a:pt x="14554" y="18682"/>
                </a:lnTo>
                <a:lnTo>
                  <a:pt x="14663" y="19170"/>
                </a:lnTo>
                <a:lnTo>
                  <a:pt x="14663" y="19768"/>
                </a:lnTo>
                <a:lnTo>
                  <a:pt x="14663" y="20419"/>
                </a:lnTo>
                <a:lnTo>
                  <a:pt x="14609" y="20582"/>
                </a:lnTo>
                <a:lnTo>
                  <a:pt x="14554" y="20799"/>
                </a:lnTo>
                <a:lnTo>
                  <a:pt x="14446" y="20908"/>
                </a:lnTo>
                <a:lnTo>
                  <a:pt x="14392" y="20962"/>
                </a:lnTo>
                <a:lnTo>
                  <a:pt x="14283" y="21017"/>
                </a:lnTo>
                <a:lnTo>
                  <a:pt x="14066" y="21071"/>
                </a:lnTo>
                <a:lnTo>
                  <a:pt x="13849" y="21180"/>
                </a:lnTo>
                <a:lnTo>
                  <a:pt x="13523" y="21451"/>
                </a:lnTo>
                <a:lnTo>
                  <a:pt x="13143" y="21668"/>
                </a:lnTo>
                <a:lnTo>
                  <a:pt x="12762" y="21831"/>
                </a:lnTo>
                <a:lnTo>
                  <a:pt x="12654" y="21885"/>
                </a:lnTo>
                <a:lnTo>
                  <a:pt x="12491" y="21885"/>
                </a:lnTo>
                <a:lnTo>
                  <a:pt x="12382" y="21940"/>
                </a:lnTo>
                <a:lnTo>
                  <a:pt x="12274" y="21994"/>
                </a:lnTo>
                <a:lnTo>
                  <a:pt x="12002" y="22048"/>
                </a:lnTo>
                <a:lnTo>
                  <a:pt x="11731" y="22048"/>
                </a:lnTo>
                <a:lnTo>
                  <a:pt x="11188" y="22103"/>
                </a:lnTo>
                <a:lnTo>
                  <a:pt x="10753" y="22211"/>
                </a:lnTo>
                <a:lnTo>
                  <a:pt x="10373" y="22320"/>
                </a:lnTo>
                <a:lnTo>
                  <a:pt x="9993" y="22429"/>
                </a:lnTo>
                <a:lnTo>
                  <a:pt x="9667" y="22646"/>
                </a:lnTo>
                <a:lnTo>
                  <a:pt x="9015" y="23026"/>
                </a:lnTo>
                <a:lnTo>
                  <a:pt x="8744" y="23297"/>
                </a:lnTo>
                <a:lnTo>
                  <a:pt x="8472" y="23569"/>
                </a:lnTo>
                <a:lnTo>
                  <a:pt x="7984" y="24166"/>
                </a:lnTo>
                <a:lnTo>
                  <a:pt x="7712" y="24492"/>
                </a:lnTo>
                <a:lnTo>
                  <a:pt x="7549" y="24546"/>
                </a:lnTo>
                <a:lnTo>
                  <a:pt x="7223" y="24546"/>
                </a:lnTo>
                <a:lnTo>
                  <a:pt x="7169" y="24601"/>
                </a:lnTo>
                <a:lnTo>
                  <a:pt x="7169" y="24764"/>
                </a:lnTo>
                <a:lnTo>
                  <a:pt x="7115" y="25089"/>
                </a:lnTo>
                <a:lnTo>
                  <a:pt x="7169" y="25470"/>
                </a:lnTo>
                <a:lnTo>
                  <a:pt x="7278" y="26121"/>
                </a:lnTo>
                <a:lnTo>
                  <a:pt x="7386" y="26501"/>
                </a:lnTo>
                <a:lnTo>
                  <a:pt x="7495" y="26882"/>
                </a:lnTo>
                <a:lnTo>
                  <a:pt x="7929" y="27696"/>
                </a:lnTo>
                <a:lnTo>
                  <a:pt x="8147" y="28131"/>
                </a:lnTo>
                <a:lnTo>
                  <a:pt x="8418" y="28511"/>
                </a:lnTo>
                <a:lnTo>
                  <a:pt x="8744" y="28891"/>
                </a:lnTo>
                <a:lnTo>
                  <a:pt x="9070" y="29325"/>
                </a:lnTo>
                <a:lnTo>
                  <a:pt x="9341" y="29651"/>
                </a:lnTo>
                <a:lnTo>
                  <a:pt x="9667" y="29923"/>
                </a:lnTo>
                <a:lnTo>
                  <a:pt x="9993" y="30194"/>
                </a:lnTo>
                <a:lnTo>
                  <a:pt x="10373" y="30357"/>
                </a:lnTo>
                <a:lnTo>
                  <a:pt x="10645" y="30520"/>
                </a:lnTo>
                <a:lnTo>
                  <a:pt x="10916" y="30629"/>
                </a:lnTo>
                <a:lnTo>
                  <a:pt x="11242" y="30683"/>
                </a:lnTo>
                <a:lnTo>
                  <a:pt x="11568" y="30683"/>
                </a:lnTo>
                <a:lnTo>
                  <a:pt x="11948" y="30574"/>
                </a:lnTo>
                <a:lnTo>
                  <a:pt x="12328" y="30466"/>
                </a:lnTo>
                <a:lnTo>
                  <a:pt x="12980" y="30303"/>
                </a:lnTo>
                <a:lnTo>
                  <a:pt x="13251" y="30194"/>
                </a:lnTo>
                <a:lnTo>
                  <a:pt x="13577" y="30031"/>
                </a:lnTo>
                <a:lnTo>
                  <a:pt x="13957" y="29760"/>
                </a:lnTo>
                <a:lnTo>
                  <a:pt x="14229" y="29380"/>
                </a:lnTo>
                <a:lnTo>
                  <a:pt x="14500" y="28999"/>
                </a:lnTo>
                <a:lnTo>
                  <a:pt x="14663" y="28565"/>
                </a:lnTo>
                <a:lnTo>
                  <a:pt x="14772" y="28348"/>
                </a:lnTo>
                <a:lnTo>
                  <a:pt x="14880" y="28131"/>
                </a:lnTo>
                <a:lnTo>
                  <a:pt x="15043" y="28022"/>
                </a:lnTo>
                <a:lnTo>
                  <a:pt x="15260" y="27913"/>
                </a:lnTo>
                <a:lnTo>
                  <a:pt x="15532" y="27750"/>
                </a:lnTo>
                <a:lnTo>
                  <a:pt x="15912" y="27642"/>
                </a:lnTo>
                <a:lnTo>
                  <a:pt x="16564" y="27533"/>
                </a:lnTo>
                <a:lnTo>
                  <a:pt x="17487" y="27479"/>
                </a:lnTo>
                <a:lnTo>
                  <a:pt x="18356" y="27533"/>
                </a:lnTo>
                <a:lnTo>
                  <a:pt x="18573" y="27479"/>
                </a:lnTo>
                <a:lnTo>
                  <a:pt x="18736" y="27425"/>
                </a:lnTo>
                <a:lnTo>
                  <a:pt x="18899" y="27316"/>
                </a:lnTo>
                <a:lnTo>
                  <a:pt x="19007" y="27153"/>
                </a:lnTo>
                <a:lnTo>
                  <a:pt x="19062" y="27044"/>
                </a:lnTo>
                <a:lnTo>
                  <a:pt x="19170" y="26936"/>
                </a:lnTo>
                <a:lnTo>
                  <a:pt x="19388" y="26882"/>
                </a:lnTo>
                <a:lnTo>
                  <a:pt x="19605" y="26773"/>
                </a:lnTo>
                <a:lnTo>
                  <a:pt x="19822" y="26664"/>
                </a:lnTo>
                <a:lnTo>
                  <a:pt x="20094" y="26610"/>
                </a:lnTo>
                <a:lnTo>
                  <a:pt x="20202" y="26556"/>
                </a:lnTo>
                <a:lnTo>
                  <a:pt x="20365" y="26447"/>
                </a:lnTo>
                <a:lnTo>
                  <a:pt x="20637" y="26284"/>
                </a:lnTo>
                <a:lnTo>
                  <a:pt x="20799" y="26121"/>
                </a:lnTo>
                <a:lnTo>
                  <a:pt x="20962" y="25904"/>
                </a:lnTo>
                <a:lnTo>
                  <a:pt x="21071" y="25741"/>
                </a:lnTo>
                <a:lnTo>
                  <a:pt x="21180" y="25470"/>
                </a:lnTo>
                <a:lnTo>
                  <a:pt x="21288" y="25035"/>
                </a:lnTo>
                <a:lnTo>
                  <a:pt x="21397" y="24546"/>
                </a:lnTo>
                <a:lnTo>
                  <a:pt x="21451" y="24003"/>
                </a:lnTo>
                <a:lnTo>
                  <a:pt x="21451" y="23732"/>
                </a:lnTo>
                <a:lnTo>
                  <a:pt x="21451" y="23406"/>
                </a:lnTo>
                <a:lnTo>
                  <a:pt x="21397" y="23189"/>
                </a:lnTo>
                <a:lnTo>
                  <a:pt x="21451" y="22917"/>
                </a:lnTo>
                <a:lnTo>
                  <a:pt x="21505" y="22429"/>
                </a:lnTo>
                <a:lnTo>
                  <a:pt x="21560" y="21831"/>
                </a:lnTo>
                <a:lnTo>
                  <a:pt x="21614" y="21180"/>
                </a:lnTo>
                <a:lnTo>
                  <a:pt x="21723" y="20908"/>
                </a:lnTo>
                <a:lnTo>
                  <a:pt x="21940" y="20636"/>
                </a:lnTo>
                <a:lnTo>
                  <a:pt x="22211" y="20419"/>
                </a:lnTo>
                <a:lnTo>
                  <a:pt x="22537" y="20311"/>
                </a:lnTo>
                <a:lnTo>
                  <a:pt x="22809" y="20256"/>
                </a:lnTo>
                <a:lnTo>
                  <a:pt x="22972" y="20202"/>
                </a:lnTo>
                <a:lnTo>
                  <a:pt x="22972" y="19985"/>
                </a:lnTo>
                <a:lnTo>
                  <a:pt x="22863" y="19985"/>
                </a:lnTo>
                <a:lnTo>
                  <a:pt x="22754" y="20039"/>
                </a:lnTo>
                <a:lnTo>
                  <a:pt x="22483" y="20093"/>
                </a:lnTo>
                <a:lnTo>
                  <a:pt x="22320" y="20093"/>
                </a:lnTo>
                <a:lnTo>
                  <a:pt x="22320" y="20039"/>
                </a:lnTo>
                <a:lnTo>
                  <a:pt x="22320" y="19985"/>
                </a:lnTo>
                <a:lnTo>
                  <a:pt x="22374" y="19876"/>
                </a:lnTo>
                <a:lnTo>
                  <a:pt x="22592" y="19768"/>
                </a:lnTo>
                <a:lnTo>
                  <a:pt x="22754" y="19768"/>
                </a:lnTo>
                <a:lnTo>
                  <a:pt x="22863" y="19822"/>
                </a:lnTo>
                <a:lnTo>
                  <a:pt x="22972" y="19985"/>
                </a:lnTo>
                <a:lnTo>
                  <a:pt x="23135" y="19985"/>
                </a:lnTo>
                <a:lnTo>
                  <a:pt x="23189" y="19931"/>
                </a:lnTo>
                <a:lnTo>
                  <a:pt x="23243" y="19876"/>
                </a:lnTo>
                <a:lnTo>
                  <a:pt x="23297" y="19713"/>
                </a:lnTo>
                <a:lnTo>
                  <a:pt x="23297" y="19605"/>
                </a:lnTo>
                <a:lnTo>
                  <a:pt x="23352" y="19550"/>
                </a:lnTo>
                <a:lnTo>
                  <a:pt x="23460" y="19550"/>
                </a:lnTo>
                <a:lnTo>
                  <a:pt x="23515" y="19442"/>
                </a:lnTo>
                <a:lnTo>
                  <a:pt x="23678" y="19387"/>
                </a:lnTo>
                <a:lnTo>
                  <a:pt x="23786" y="19442"/>
                </a:lnTo>
                <a:lnTo>
                  <a:pt x="23895" y="19442"/>
                </a:lnTo>
                <a:lnTo>
                  <a:pt x="24058" y="19333"/>
                </a:lnTo>
                <a:lnTo>
                  <a:pt x="24221" y="19279"/>
                </a:lnTo>
                <a:lnTo>
                  <a:pt x="24329" y="19279"/>
                </a:lnTo>
                <a:lnTo>
                  <a:pt x="24384" y="19333"/>
                </a:lnTo>
                <a:lnTo>
                  <a:pt x="24329" y="19550"/>
                </a:lnTo>
                <a:lnTo>
                  <a:pt x="24384" y="19713"/>
                </a:lnTo>
                <a:lnTo>
                  <a:pt x="24546" y="19768"/>
                </a:lnTo>
                <a:lnTo>
                  <a:pt x="24709" y="19822"/>
                </a:lnTo>
                <a:lnTo>
                  <a:pt x="24981" y="19931"/>
                </a:lnTo>
                <a:lnTo>
                  <a:pt x="25198" y="19985"/>
                </a:lnTo>
                <a:lnTo>
                  <a:pt x="25415" y="19985"/>
                </a:lnTo>
                <a:lnTo>
                  <a:pt x="25633" y="19876"/>
                </a:lnTo>
                <a:lnTo>
                  <a:pt x="25795" y="19713"/>
                </a:lnTo>
                <a:lnTo>
                  <a:pt x="25904" y="19659"/>
                </a:lnTo>
                <a:lnTo>
                  <a:pt x="26176" y="19659"/>
                </a:lnTo>
                <a:lnTo>
                  <a:pt x="26339" y="19605"/>
                </a:lnTo>
                <a:lnTo>
                  <a:pt x="26556" y="19550"/>
                </a:lnTo>
                <a:lnTo>
                  <a:pt x="26773" y="19442"/>
                </a:lnTo>
                <a:lnTo>
                  <a:pt x="26990" y="19279"/>
                </a:lnTo>
                <a:lnTo>
                  <a:pt x="27153" y="19116"/>
                </a:lnTo>
                <a:lnTo>
                  <a:pt x="27316" y="18953"/>
                </a:lnTo>
                <a:lnTo>
                  <a:pt x="27588" y="18519"/>
                </a:lnTo>
                <a:lnTo>
                  <a:pt x="27913" y="18138"/>
                </a:lnTo>
                <a:lnTo>
                  <a:pt x="27968" y="17976"/>
                </a:lnTo>
                <a:lnTo>
                  <a:pt x="27913" y="17867"/>
                </a:lnTo>
                <a:lnTo>
                  <a:pt x="27805" y="17704"/>
                </a:lnTo>
                <a:lnTo>
                  <a:pt x="27696" y="17541"/>
                </a:lnTo>
                <a:lnTo>
                  <a:pt x="27642" y="17378"/>
                </a:lnTo>
                <a:lnTo>
                  <a:pt x="27696" y="17215"/>
                </a:lnTo>
                <a:lnTo>
                  <a:pt x="27750" y="16998"/>
                </a:lnTo>
                <a:lnTo>
                  <a:pt x="27913" y="16781"/>
                </a:lnTo>
                <a:lnTo>
                  <a:pt x="27968" y="16564"/>
                </a:lnTo>
                <a:lnTo>
                  <a:pt x="28022" y="16346"/>
                </a:lnTo>
                <a:lnTo>
                  <a:pt x="28076" y="16238"/>
                </a:lnTo>
                <a:lnTo>
                  <a:pt x="28348" y="16238"/>
                </a:lnTo>
                <a:lnTo>
                  <a:pt x="28565" y="16184"/>
                </a:lnTo>
                <a:lnTo>
                  <a:pt x="28728" y="16129"/>
                </a:lnTo>
                <a:lnTo>
                  <a:pt x="29380" y="16129"/>
                </a:lnTo>
                <a:lnTo>
                  <a:pt x="29760" y="16075"/>
                </a:lnTo>
                <a:lnTo>
                  <a:pt x="30140" y="15966"/>
                </a:lnTo>
                <a:lnTo>
                  <a:pt x="30466" y="15858"/>
                </a:lnTo>
                <a:lnTo>
                  <a:pt x="30846" y="15640"/>
                </a:lnTo>
                <a:lnTo>
                  <a:pt x="31280" y="15423"/>
                </a:lnTo>
                <a:lnTo>
                  <a:pt x="31660" y="15206"/>
                </a:lnTo>
                <a:lnTo>
                  <a:pt x="32040" y="15043"/>
                </a:lnTo>
                <a:lnTo>
                  <a:pt x="32366" y="14880"/>
                </a:lnTo>
                <a:lnTo>
                  <a:pt x="32638" y="14609"/>
                </a:lnTo>
                <a:lnTo>
                  <a:pt x="32801" y="14337"/>
                </a:lnTo>
                <a:lnTo>
                  <a:pt x="32909" y="14066"/>
                </a:lnTo>
                <a:lnTo>
                  <a:pt x="33018" y="13740"/>
                </a:lnTo>
                <a:lnTo>
                  <a:pt x="33018" y="13414"/>
                </a:lnTo>
                <a:lnTo>
                  <a:pt x="33018" y="12328"/>
                </a:lnTo>
                <a:lnTo>
                  <a:pt x="33018" y="11296"/>
                </a:lnTo>
                <a:lnTo>
                  <a:pt x="33072" y="11133"/>
                </a:lnTo>
                <a:lnTo>
                  <a:pt x="33181" y="11025"/>
                </a:lnTo>
                <a:lnTo>
                  <a:pt x="33289" y="11025"/>
                </a:lnTo>
                <a:lnTo>
                  <a:pt x="33452" y="10970"/>
                </a:lnTo>
                <a:lnTo>
                  <a:pt x="33670" y="10970"/>
                </a:lnTo>
                <a:lnTo>
                  <a:pt x="33724" y="11079"/>
                </a:lnTo>
                <a:lnTo>
                  <a:pt x="33941" y="12002"/>
                </a:lnTo>
                <a:lnTo>
                  <a:pt x="34158" y="12925"/>
                </a:lnTo>
                <a:lnTo>
                  <a:pt x="34267" y="13740"/>
                </a:lnTo>
                <a:lnTo>
                  <a:pt x="34376" y="14120"/>
                </a:lnTo>
                <a:lnTo>
                  <a:pt x="34484" y="14500"/>
                </a:lnTo>
                <a:lnTo>
                  <a:pt x="34810" y="15206"/>
                </a:lnTo>
                <a:lnTo>
                  <a:pt x="35027" y="15532"/>
                </a:lnTo>
                <a:lnTo>
                  <a:pt x="35299" y="15803"/>
                </a:lnTo>
                <a:lnTo>
                  <a:pt x="35679" y="16129"/>
                </a:lnTo>
                <a:lnTo>
                  <a:pt x="35896" y="16292"/>
                </a:lnTo>
                <a:lnTo>
                  <a:pt x="36168" y="16346"/>
                </a:lnTo>
                <a:lnTo>
                  <a:pt x="37091" y="16346"/>
                </a:lnTo>
                <a:lnTo>
                  <a:pt x="37417" y="16238"/>
                </a:lnTo>
                <a:lnTo>
                  <a:pt x="37580" y="16292"/>
                </a:lnTo>
                <a:lnTo>
                  <a:pt x="37688" y="16292"/>
                </a:lnTo>
                <a:lnTo>
                  <a:pt x="37851" y="16238"/>
                </a:lnTo>
                <a:lnTo>
                  <a:pt x="38503" y="16129"/>
                </a:lnTo>
                <a:lnTo>
                  <a:pt x="39154" y="16021"/>
                </a:lnTo>
                <a:lnTo>
                  <a:pt x="39372" y="16021"/>
                </a:lnTo>
                <a:lnTo>
                  <a:pt x="39480" y="15966"/>
                </a:lnTo>
                <a:lnTo>
                  <a:pt x="39589" y="15912"/>
                </a:lnTo>
                <a:lnTo>
                  <a:pt x="39697" y="15912"/>
                </a:lnTo>
                <a:lnTo>
                  <a:pt x="39752" y="16021"/>
                </a:lnTo>
                <a:lnTo>
                  <a:pt x="39860" y="16455"/>
                </a:lnTo>
                <a:lnTo>
                  <a:pt x="39860" y="16944"/>
                </a:lnTo>
                <a:lnTo>
                  <a:pt x="39860" y="17215"/>
                </a:lnTo>
                <a:lnTo>
                  <a:pt x="39969" y="17595"/>
                </a:lnTo>
                <a:lnTo>
                  <a:pt x="40078" y="17921"/>
                </a:lnTo>
                <a:lnTo>
                  <a:pt x="40186" y="18682"/>
                </a:lnTo>
                <a:lnTo>
                  <a:pt x="40403" y="19387"/>
                </a:lnTo>
                <a:lnTo>
                  <a:pt x="40621" y="20039"/>
                </a:lnTo>
                <a:lnTo>
                  <a:pt x="40729" y="20365"/>
                </a:lnTo>
                <a:lnTo>
                  <a:pt x="40946" y="20691"/>
                </a:lnTo>
                <a:lnTo>
                  <a:pt x="41218" y="20962"/>
                </a:lnTo>
                <a:lnTo>
                  <a:pt x="41489" y="21234"/>
                </a:lnTo>
                <a:lnTo>
                  <a:pt x="41815" y="21505"/>
                </a:lnTo>
                <a:lnTo>
                  <a:pt x="42195" y="21777"/>
                </a:lnTo>
                <a:lnTo>
                  <a:pt x="42630" y="21940"/>
                </a:lnTo>
                <a:lnTo>
                  <a:pt x="43064" y="22048"/>
                </a:lnTo>
                <a:lnTo>
                  <a:pt x="43390" y="22103"/>
                </a:lnTo>
                <a:lnTo>
                  <a:pt x="43716" y="22211"/>
                </a:lnTo>
                <a:lnTo>
                  <a:pt x="43987" y="22266"/>
                </a:lnTo>
                <a:lnTo>
                  <a:pt x="44313" y="22320"/>
                </a:lnTo>
                <a:lnTo>
                  <a:pt x="44585" y="22374"/>
                </a:lnTo>
                <a:lnTo>
                  <a:pt x="44856" y="22483"/>
                </a:lnTo>
                <a:lnTo>
                  <a:pt x="45345" y="22700"/>
                </a:lnTo>
                <a:lnTo>
                  <a:pt x="45725" y="22863"/>
                </a:lnTo>
                <a:lnTo>
                  <a:pt x="46051" y="23026"/>
                </a:lnTo>
                <a:lnTo>
                  <a:pt x="46703" y="23515"/>
                </a:lnTo>
                <a:lnTo>
                  <a:pt x="46866" y="23678"/>
                </a:lnTo>
                <a:lnTo>
                  <a:pt x="47029" y="23840"/>
                </a:lnTo>
                <a:lnTo>
                  <a:pt x="47300" y="24275"/>
                </a:lnTo>
                <a:lnTo>
                  <a:pt x="47463" y="24764"/>
                </a:lnTo>
                <a:lnTo>
                  <a:pt x="47626" y="25252"/>
                </a:lnTo>
                <a:lnTo>
                  <a:pt x="48006" y="26393"/>
                </a:lnTo>
                <a:lnTo>
                  <a:pt x="48169" y="26773"/>
                </a:lnTo>
                <a:lnTo>
                  <a:pt x="48332" y="27044"/>
                </a:lnTo>
                <a:lnTo>
                  <a:pt x="48603" y="27316"/>
                </a:lnTo>
                <a:lnTo>
                  <a:pt x="48875" y="27587"/>
                </a:lnTo>
                <a:lnTo>
                  <a:pt x="49418" y="28022"/>
                </a:lnTo>
                <a:lnTo>
                  <a:pt x="49581" y="28076"/>
                </a:lnTo>
                <a:lnTo>
                  <a:pt x="49744" y="28185"/>
                </a:lnTo>
                <a:lnTo>
                  <a:pt x="49907" y="28185"/>
                </a:lnTo>
                <a:lnTo>
                  <a:pt x="50124" y="28131"/>
                </a:lnTo>
                <a:lnTo>
                  <a:pt x="50613" y="27913"/>
                </a:lnTo>
                <a:lnTo>
                  <a:pt x="51156" y="27696"/>
                </a:lnTo>
                <a:lnTo>
                  <a:pt x="51536" y="27642"/>
                </a:lnTo>
                <a:lnTo>
                  <a:pt x="51699" y="27587"/>
                </a:lnTo>
                <a:lnTo>
                  <a:pt x="51862" y="27533"/>
                </a:lnTo>
                <a:lnTo>
                  <a:pt x="52079" y="27479"/>
                </a:lnTo>
                <a:lnTo>
                  <a:pt x="52513" y="27479"/>
                </a:lnTo>
                <a:lnTo>
                  <a:pt x="52730" y="27587"/>
                </a:lnTo>
                <a:lnTo>
                  <a:pt x="52893" y="27750"/>
                </a:lnTo>
                <a:lnTo>
                  <a:pt x="53056" y="27913"/>
                </a:lnTo>
                <a:lnTo>
                  <a:pt x="53165" y="28076"/>
                </a:lnTo>
                <a:lnTo>
                  <a:pt x="53219" y="28348"/>
                </a:lnTo>
                <a:lnTo>
                  <a:pt x="53219" y="28782"/>
                </a:lnTo>
                <a:lnTo>
                  <a:pt x="53219" y="29217"/>
                </a:lnTo>
                <a:lnTo>
                  <a:pt x="53165" y="29760"/>
                </a:lnTo>
                <a:lnTo>
                  <a:pt x="53165" y="29977"/>
                </a:lnTo>
                <a:lnTo>
                  <a:pt x="53111" y="30248"/>
                </a:lnTo>
                <a:lnTo>
                  <a:pt x="53056" y="30520"/>
                </a:lnTo>
                <a:lnTo>
                  <a:pt x="53111" y="30846"/>
                </a:lnTo>
                <a:lnTo>
                  <a:pt x="53328" y="31552"/>
                </a:lnTo>
                <a:lnTo>
                  <a:pt x="53708" y="32258"/>
                </a:lnTo>
                <a:lnTo>
                  <a:pt x="53817" y="32475"/>
                </a:lnTo>
                <a:lnTo>
                  <a:pt x="53979" y="32692"/>
                </a:lnTo>
                <a:lnTo>
                  <a:pt x="54197" y="32855"/>
                </a:lnTo>
                <a:lnTo>
                  <a:pt x="54468" y="32964"/>
                </a:lnTo>
                <a:lnTo>
                  <a:pt x="55174" y="33181"/>
                </a:lnTo>
                <a:lnTo>
                  <a:pt x="55500" y="33235"/>
                </a:lnTo>
                <a:lnTo>
                  <a:pt x="55880" y="33289"/>
                </a:lnTo>
                <a:lnTo>
                  <a:pt x="56532" y="33398"/>
                </a:lnTo>
                <a:lnTo>
                  <a:pt x="57238" y="33452"/>
                </a:lnTo>
                <a:lnTo>
                  <a:pt x="57455" y="33507"/>
                </a:lnTo>
                <a:lnTo>
                  <a:pt x="57672" y="33670"/>
                </a:lnTo>
                <a:lnTo>
                  <a:pt x="57889" y="33887"/>
                </a:lnTo>
                <a:lnTo>
                  <a:pt x="57998" y="34104"/>
                </a:lnTo>
                <a:lnTo>
                  <a:pt x="58052" y="34267"/>
                </a:lnTo>
                <a:lnTo>
                  <a:pt x="58052" y="34484"/>
                </a:lnTo>
                <a:lnTo>
                  <a:pt x="58107" y="34919"/>
                </a:lnTo>
                <a:lnTo>
                  <a:pt x="58107" y="35244"/>
                </a:lnTo>
                <a:lnTo>
                  <a:pt x="58052" y="35516"/>
                </a:lnTo>
                <a:lnTo>
                  <a:pt x="57889" y="35733"/>
                </a:lnTo>
                <a:lnTo>
                  <a:pt x="57727" y="35896"/>
                </a:lnTo>
                <a:lnTo>
                  <a:pt x="57509" y="36059"/>
                </a:lnTo>
                <a:lnTo>
                  <a:pt x="57238" y="36168"/>
                </a:lnTo>
                <a:lnTo>
                  <a:pt x="57021" y="36222"/>
                </a:lnTo>
                <a:lnTo>
                  <a:pt x="56749" y="36276"/>
                </a:lnTo>
                <a:lnTo>
                  <a:pt x="56369" y="36330"/>
                </a:lnTo>
                <a:lnTo>
                  <a:pt x="56206" y="36385"/>
                </a:lnTo>
                <a:lnTo>
                  <a:pt x="56097" y="36493"/>
                </a:lnTo>
                <a:lnTo>
                  <a:pt x="55880" y="36602"/>
                </a:lnTo>
                <a:lnTo>
                  <a:pt x="55446" y="36602"/>
                </a:lnTo>
                <a:lnTo>
                  <a:pt x="55228" y="36548"/>
                </a:lnTo>
                <a:lnTo>
                  <a:pt x="54468" y="36330"/>
                </a:lnTo>
                <a:lnTo>
                  <a:pt x="53708" y="36168"/>
                </a:lnTo>
                <a:lnTo>
                  <a:pt x="53328" y="36113"/>
                </a:lnTo>
                <a:lnTo>
                  <a:pt x="53165" y="36059"/>
                </a:lnTo>
                <a:lnTo>
                  <a:pt x="53002" y="36005"/>
                </a:lnTo>
                <a:lnTo>
                  <a:pt x="52839" y="35896"/>
                </a:lnTo>
                <a:lnTo>
                  <a:pt x="52676" y="35842"/>
                </a:lnTo>
                <a:lnTo>
                  <a:pt x="52350" y="35733"/>
                </a:lnTo>
                <a:lnTo>
                  <a:pt x="52025" y="35733"/>
                </a:lnTo>
                <a:lnTo>
                  <a:pt x="51753" y="35787"/>
                </a:lnTo>
                <a:lnTo>
                  <a:pt x="51536" y="35842"/>
                </a:lnTo>
                <a:lnTo>
                  <a:pt x="51373" y="35896"/>
                </a:lnTo>
                <a:lnTo>
                  <a:pt x="51101" y="36113"/>
                </a:lnTo>
                <a:lnTo>
                  <a:pt x="50884" y="36385"/>
                </a:lnTo>
                <a:lnTo>
                  <a:pt x="50667" y="36765"/>
                </a:lnTo>
                <a:lnTo>
                  <a:pt x="50613" y="36982"/>
                </a:lnTo>
                <a:lnTo>
                  <a:pt x="50558" y="37199"/>
                </a:lnTo>
                <a:lnTo>
                  <a:pt x="50504" y="37688"/>
                </a:lnTo>
                <a:lnTo>
                  <a:pt x="50450" y="37960"/>
                </a:lnTo>
                <a:lnTo>
                  <a:pt x="50450" y="38177"/>
                </a:lnTo>
                <a:lnTo>
                  <a:pt x="50504" y="38720"/>
                </a:lnTo>
                <a:lnTo>
                  <a:pt x="50558" y="38991"/>
                </a:lnTo>
                <a:lnTo>
                  <a:pt x="50667" y="39209"/>
                </a:lnTo>
                <a:lnTo>
                  <a:pt x="50776" y="39480"/>
                </a:lnTo>
                <a:lnTo>
                  <a:pt x="50830" y="39752"/>
                </a:lnTo>
                <a:lnTo>
                  <a:pt x="50938" y="40675"/>
                </a:lnTo>
                <a:lnTo>
                  <a:pt x="50993" y="41109"/>
                </a:lnTo>
                <a:lnTo>
                  <a:pt x="50938" y="41598"/>
                </a:lnTo>
                <a:lnTo>
                  <a:pt x="50830" y="41978"/>
                </a:lnTo>
                <a:lnTo>
                  <a:pt x="50667" y="42358"/>
                </a:lnTo>
                <a:lnTo>
                  <a:pt x="50450" y="42684"/>
                </a:lnTo>
                <a:lnTo>
                  <a:pt x="50178" y="43010"/>
                </a:lnTo>
                <a:lnTo>
                  <a:pt x="50070" y="43119"/>
                </a:lnTo>
                <a:lnTo>
                  <a:pt x="49798" y="43119"/>
                </a:lnTo>
                <a:lnTo>
                  <a:pt x="49689" y="43064"/>
                </a:lnTo>
                <a:lnTo>
                  <a:pt x="49364" y="42901"/>
                </a:lnTo>
                <a:lnTo>
                  <a:pt x="49038" y="42793"/>
                </a:lnTo>
                <a:lnTo>
                  <a:pt x="48712" y="42684"/>
                </a:lnTo>
                <a:lnTo>
                  <a:pt x="48169" y="42684"/>
                </a:lnTo>
                <a:lnTo>
                  <a:pt x="47952" y="42630"/>
                </a:lnTo>
                <a:lnTo>
                  <a:pt x="47517" y="42521"/>
                </a:lnTo>
                <a:lnTo>
                  <a:pt x="47029" y="42467"/>
                </a:lnTo>
                <a:lnTo>
                  <a:pt x="46811" y="42521"/>
                </a:lnTo>
                <a:lnTo>
                  <a:pt x="46594" y="42630"/>
                </a:lnTo>
                <a:lnTo>
                  <a:pt x="46323" y="42793"/>
                </a:lnTo>
                <a:lnTo>
                  <a:pt x="45997" y="43064"/>
                </a:lnTo>
                <a:lnTo>
                  <a:pt x="45508" y="43553"/>
                </a:lnTo>
                <a:lnTo>
                  <a:pt x="45236" y="43824"/>
                </a:lnTo>
                <a:lnTo>
                  <a:pt x="45019" y="44096"/>
                </a:lnTo>
                <a:lnTo>
                  <a:pt x="44856" y="44368"/>
                </a:lnTo>
                <a:lnTo>
                  <a:pt x="44693" y="44748"/>
                </a:lnTo>
                <a:lnTo>
                  <a:pt x="44639" y="45182"/>
                </a:lnTo>
                <a:lnTo>
                  <a:pt x="44639" y="45617"/>
                </a:lnTo>
                <a:lnTo>
                  <a:pt x="44693" y="46051"/>
                </a:lnTo>
                <a:lnTo>
                  <a:pt x="44802" y="46485"/>
                </a:lnTo>
                <a:lnTo>
                  <a:pt x="44965" y="46974"/>
                </a:lnTo>
                <a:lnTo>
                  <a:pt x="45074" y="47517"/>
                </a:lnTo>
                <a:lnTo>
                  <a:pt x="45128" y="47952"/>
                </a:lnTo>
                <a:lnTo>
                  <a:pt x="45074" y="48440"/>
                </a:lnTo>
                <a:lnTo>
                  <a:pt x="44856" y="48820"/>
                </a:lnTo>
                <a:lnTo>
                  <a:pt x="44639" y="49201"/>
                </a:lnTo>
                <a:lnTo>
                  <a:pt x="44531" y="49364"/>
                </a:lnTo>
                <a:lnTo>
                  <a:pt x="44368" y="49472"/>
                </a:lnTo>
                <a:lnTo>
                  <a:pt x="44205" y="49472"/>
                </a:lnTo>
                <a:lnTo>
                  <a:pt x="43987" y="49418"/>
                </a:lnTo>
                <a:lnTo>
                  <a:pt x="43825" y="49309"/>
                </a:lnTo>
                <a:lnTo>
                  <a:pt x="43607" y="49255"/>
                </a:lnTo>
                <a:lnTo>
                  <a:pt x="43444" y="49255"/>
                </a:lnTo>
                <a:lnTo>
                  <a:pt x="43227" y="49364"/>
                </a:lnTo>
                <a:lnTo>
                  <a:pt x="43064" y="49472"/>
                </a:lnTo>
                <a:lnTo>
                  <a:pt x="42956" y="49472"/>
                </a:lnTo>
                <a:lnTo>
                  <a:pt x="42847" y="49418"/>
                </a:lnTo>
                <a:lnTo>
                  <a:pt x="42684" y="49255"/>
                </a:lnTo>
                <a:lnTo>
                  <a:pt x="42630" y="49146"/>
                </a:lnTo>
                <a:lnTo>
                  <a:pt x="42467" y="48983"/>
                </a:lnTo>
                <a:lnTo>
                  <a:pt x="42304" y="48875"/>
                </a:lnTo>
                <a:lnTo>
                  <a:pt x="42141" y="48820"/>
                </a:lnTo>
                <a:lnTo>
                  <a:pt x="41598" y="48820"/>
                </a:lnTo>
                <a:lnTo>
                  <a:pt x="41435" y="48766"/>
                </a:lnTo>
                <a:lnTo>
                  <a:pt x="40946" y="48766"/>
                </a:lnTo>
                <a:lnTo>
                  <a:pt x="40566" y="48712"/>
                </a:lnTo>
                <a:lnTo>
                  <a:pt x="40295" y="48658"/>
                </a:lnTo>
                <a:lnTo>
                  <a:pt x="39752" y="48658"/>
                </a:lnTo>
                <a:lnTo>
                  <a:pt x="39426" y="48603"/>
                </a:lnTo>
                <a:lnTo>
                  <a:pt x="39209" y="48549"/>
                </a:lnTo>
                <a:lnTo>
                  <a:pt x="39046" y="48603"/>
                </a:lnTo>
                <a:lnTo>
                  <a:pt x="38937" y="48658"/>
                </a:lnTo>
                <a:lnTo>
                  <a:pt x="38937" y="48820"/>
                </a:lnTo>
                <a:lnTo>
                  <a:pt x="38991" y="48929"/>
                </a:lnTo>
                <a:lnTo>
                  <a:pt x="39154" y="49201"/>
                </a:lnTo>
                <a:lnTo>
                  <a:pt x="39209" y="49364"/>
                </a:lnTo>
                <a:lnTo>
                  <a:pt x="39209" y="49472"/>
                </a:lnTo>
                <a:lnTo>
                  <a:pt x="39154" y="49526"/>
                </a:lnTo>
                <a:lnTo>
                  <a:pt x="39100" y="49581"/>
                </a:lnTo>
                <a:lnTo>
                  <a:pt x="39046" y="49526"/>
                </a:lnTo>
                <a:lnTo>
                  <a:pt x="38883" y="49418"/>
                </a:lnTo>
                <a:lnTo>
                  <a:pt x="38720" y="49255"/>
                </a:lnTo>
                <a:lnTo>
                  <a:pt x="38557" y="49146"/>
                </a:lnTo>
                <a:lnTo>
                  <a:pt x="38394" y="49092"/>
                </a:lnTo>
                <a:lnTo>
                  <a:pt x="38231" y="49038"/>
                </a:lnTo>
                <a:lnTo>
                  <a:pt x="38068" y="49092"/>
                </a:lnTo>
                <a:lnTo>
                  <a:pt x="37851" y="49146"/>
                </a:lnTo>
                <a:lnTo>
                  <a:pt x="37634" y="49146"/>
                </a:lnTo>
                <a:lnTo>
                  <a:pt x="37417" y="49201"/>
                </a:lnTo>
                <a:lnTo>
                  <a:pt x="37308" y="49255"/>
                </a:lnTo>
                <a:lnTo>
                  <a:pt x="37199" y="49364"/>
                </a:lnTo>
                <a:lnTo>
                  <a:pt x="36982" y="49526"/>
                </a:lnTo>
                <a:lnTo>
                  <a:pt x="36765" y="49744"/>
                </a:lnTo>
                <a:lnTo>
                  <a:pt x="36982" y="49744"/>
                </a:lnTo>
                <a:lnTo>
                  <a:pt x="37199" y="49689"/>
                </a:lnTo>
                <a:lnTo>
                  <a:pt x="37417" y="49689"/>
                </a:lnTo>
                <a:lnTo>
                  <a:pt x="37634" y="49798"/>
                </a:lnTo>
                <a:lnTo>
                  <a:pt x="37417" y="49907"/>
                </a:lnTo>
                <a:lnTo>
                  <a:pt x="37145" y="50015"/>
                </a:lnTo>
                <a:lnTo>
                  <a:pt x="36874" y="50124"/>
                </a:lnTo>
                <a:lnTo>
                  <a:pt x="36656" y="50287"/>
                </a:lnTo>
                <a:lnTo>
                  <a:pt x="36602" y="50287"/>
                </a:lnTo>
                <a:lnTo>
                  <a:pt x="36548" y="50178"/>
                </a:lnTo>
                <a:lnTo>
                  <a:pt x="36548" y="50124"/>
                </a:lnTo>
                <a:lnTo>
                  <a:pt x="36765" y="49744"/>
                </a:lnTo>
                <a:lnTo>
                  <a:pt x="36548" y="49744"/>
                </a:lnTo>
                <a:lnTo>
                  <a:pt x="36276" y="49798"/>
                </a:lnTo>
                <a:lnTo>
                  <a:pt x="35896" y="50015"/>
                </a:lnTo>
                <a:lnTo>
                  <a:pt x="35733" y="50124"/>
                </a:lnTo>
                <a:lnTo>
                  <a:pt x="35570" y="50287"/>
                </a:lnTo>
                <a:lnTo>
                  <a:pt x="35516" y="50450"/>
                </a:lnTo>
                <a:lnTo>
                  <a:pt x="35570" y="50667"/>
                </a:lnTo>
                <a:lnTo>
                  <a:pt x="35570" y="50830"/>
                </a:lnTo>
                <a:lnTo>
                  <a:pt x="35570" y="50993"/>
                </a:lnTo>
                <a:lnTo>
                  <a:pt x="35570" y="51319"/>
                </a:lnTo>
                <a:lnTo>
                  <a:pt x="35516" y="51481"/>
                </a:lnTo>
                <a:lnTo>
                  <a:pt x="35407" y="51644"/>
                </a:lnTo>
                <a:lnTo>
                  <a:pt x="35353" y="51807"/>
                </a:lnTo>
                <a:lnTo>
                  <a:pt x="35299" y="51970"/>
                </a:lnTo>
                <a:lnTo>
                  <a:pt x="35082" y="52893"/>
                </a:lnTo>
                <a:lnTo>
                  <a:pt x="34973" y="53328"/>
                </a:lnTo>
                <a:lnTo>
                  <a:pt x="34756" y="53708"/>
                </a:lnTo>
                <a:lnTo>
                  <a:pt x="34593" y="53871"/>
                </a:lnTo>
                <a:lnTo>
                  <a:pt x="34430" y="53979"/>
                </a:lnTo>
                <a:lnTo>
                  <a:pt x="34213" y="54034"/>
                </a:lnTo>
                <a:lnTo>
                  <a:pt x="34050" y="54034"/>
                </a:lnTo>
                <a:lnTo>
                  <a:pt x="33670" y="53871"/>
                </a:lnTo>
                <a:lnTo>
                  <a:pt x="33344" y="53545"/>
                </a:lnTo>
                <a:lnTo>
                  <a:pt x="33018" y="53273"/>
                </a:lnTo>
                <a:lnTo>
                  <a:pt x="32855" y="53165"/>
                </a:lnTo>
                <a:lnTo>
                  <a:pt x="32638" y="53056"/>
                </a:lnTo>
                <a:lnTo>
                  <a:pt x="32203" y="52839"/>
                </a:lnTo>
                <a:lnTo>
                  <a:pt x="31769" y="52622"/>
                </a:lnTo>
                <a:lnTo>
                  <a:pt x="31606" y="52459"/>
                </a:lnTo>
                <a:lnTo>
                  <a:pt x="31443" y="52350"/>
                </a:lnTo>
                <a:lnTo>
                  <a:pt x="31226" y="52024"/>
                </a:lnTo>
                <a:lnTo>
                  <a:pt x="30846" y="51264"/>
                </a:lnTo>
                <a:lnTo>
                  <a:pt x="30574" y="50884"/>
                </a:lnTo>
                <a:lnTo>
                  <a:pt x="30248" y="50613"/>
                </a:lnTo>
                <a:lnTo>
                  <a:pt x="29868" y="50450"/>
                </a:lnTo>
                <a:lnTo>
                  <a:pt x="29434" y="50341"/>
                </a:lnTo>
                <a:lnTo>
                  <a:pt x="29054" y="50287"/>
                </a:lnTo>
                <a:lnTo>
                  <a:pt x="28891" y="50287"/>
                </a:lnTo>
                <a:lnTo>
                  <a:pt x="28674" y="50232"/>
                </a:lnTo>
                <a:lnTo>
                  <a:pt x="28456" y="50124"/>
                </a:lnTo>
                <a:lnTo>
                  <a:pt x="28239" y="50178"/>
                </a:lnTo>
                <a:lnTo>
                  <a:pt x="28022" y="50232"/>
                </a:lnTo>
                <a:lnTo>
                  <a:pt x="27805" y="50341"/>
                </a:lnTo>
                <a:lnTo>
                  <a:pt x="27642" y="50558"/>
                </a:lnTo>
                <a:lnTo>
                  <a:pt x="27425" y="50775"/>
                </a:lnTo>
                <a:lnTo>
                  <a:pt x="27262" y="50993"/>
                </a:lnTo>
                <a:lnTo>
                  <a:pt x="27153" y="51264"/>
                </a:lnTo>
                <a:lnTo>
                  <a:pt x="27099" y="51373"/>
                </a:lnTo>
                <a:lnTo>
                  <a:pt x="27099" y="51536"/>
                </a:lnTo>
                <a:lnTo>
                  <a:pt x="27153" y="51753"/>
                </a:lnTo>
                <a:lnTo>
                  <a:pt x="27207" y="52079"/>
                </a:lnTo>
                <a:lnTo>
                  <a:pt x="27207" y="52350"/>
                </a:lnTo>
                <a:lnTo>
                  <a:pt x="27153" y="52568"/>
                </a:lnTo>
                <a:lnTo>
                  <a:pt x="27044" y="52839"/>
                </a:lnTo>
                <a:lnTo>
                  <a:pt x="26719" y="53273"/>
                </a:lnTo>
                <a:lnTo>
                  <a:pt x="26393" y="53708"/>
                </a:lnTo>
                <a:lnTo>
                  <a:pt x="26013" y="54142"/>
                </a:lnTo>
                <a:lnTo>
                  <a:pt x="25578" y="54468"/>
                </a:lnTo>
                <a:lnTo>
                  <a:pt x="25361" y="54685"/>
                </a:lnTo>
                <a:lnTo>
                  <a:pt x="25035" y="54740"/>
                </a:lnTo>
                <a:lnTo>
                  <a:pt x="24981" y="54848"/>
                </a:lnTo>
                <a:lnTo>
                  <a:pt x="24872" y="54903"/>
                </a:lnTo>
                <a:lnTo>
                  <a:pt x="24655" y="54848"/>
                </a:lnTo>
                <a:lnTo>
                  <a:pt x="24601" y="54794"/>
                </a:lnTo>
                <a:lnTo>
                  <a:pt x="24601" y="54740"/>
                </a:lnTo>
                <a:lnTo>
                  <a:pt x="24601" y="54685"/>
                </a:lnTo>
                <a:lnTo>
                  <a:pt x="24709" y="54631"/>
                </a:lnTo>
                <a:lnTo>
                  <a:pt x="24709" y="54414"/>
                </a:lnTo>
                <a:lnTo>
                  <a:pt x="24655" y="54305"/>
                </a:lnTo>
                <a:lnTo>
                  <a:pt x="24601" y="54251"/>
                </a:lnTo>
                <a:lnTo>
                  <a:pt x="24329" y="54088"/>
                </a:lnTo>
                <a:lnTo>
                  <a:pt x="24112" y="53925"/>
                </a:lnTo>
                <a:lnTo>
                  <a:pt x="23569" y="53654"/>
                </a:lnTo>
                <a:lnTo>
                  <a:pt x="23352" y="53491"/>
                </a:lnTo>
                <a:lnTo>
                  <a:pt x="23135" y="53273"/>
                </a:lnTo>
                <a:lnTo>
                  <a:pt x="23026" y="53111"/>
                </a:lnTo>
                <a:lnTo>
                  <a:pt x="22863" y="53002"/>
                </a:lnTo>
                <a:lnTo>
                  <a:pt x="22646" y="52893"/>
                </a:lnTo>
                <a:lnTo>
                  <a:pt x="22483" y="52948"/>
                </a:lnTo>
                <a:lnTo>
                  <a:pt x="22103" y="52948"/>
                </a:lnTo>
                <a:lnTo>
                  <a:pt x="21886" y="52730"/>
                </a:lnTo>
                <a:lnTo>
                  <a:pt x="21668" y="52568"/>
                </a:lnTo>
                <a:lnTo>
                  <a:pt x="21505" y="52405"/>
                </a:lnTo>
                <a:lnTo>
                  <a:pt x="21343" y="52296"/>
                </a:lnTo>
                <a:lnTo>
                  <a:pt x="21125" y="52242"/>
                </a:lnTo>
                <a:lnTo>
                  <a:pt x="20854" y="52242"/>
                </a:lnTo>
                <a:lnTo>
                  <a:pt x="20582" y="52296"/>
                </a:lnTo>
                <a:lnTo>
                  <a:pt x="20148" y="52513"/>
                </a:lnTo>
                <a:lnTo>
                  <a:pt x="19985" y="52676"/>
                </a:lnTo>
                <a:lnTo>
                  <a:pt x="19931" y="52730"/>
                </a:lnTo>
                <a:lnTo>
                  <a:pt x="19931" y="52893"/>
                </a:lnTo>
                <a:lnTo>
                  <a:pt x="19931" y="53002"/>
                </a:lnTo>
                <a:lnTo>
                  <a:pt x="19876" y="53056"/>
                </a:lnTo>
                <a:lnTo>
                  <a:pt x="19822" y="53056"/>
                </a:lnTo>
                <a:lnTo>
                  <a:pt x="19713" y="53002"/>
                </a:lnTo>
                <a:lnTo>
                  <a:pt x="18519" y="52350"/>
                </a:lnTo>
                <a:lnTo>
                  <a:pt x="18193" y="52133"/>
                </a:lnTo>
                <a:lnTo>
                  <a:pt x="18030" y="52024"/>
                </a:lnTo>
                <a:lnTo>
                  <a:pt x="17487" y="52024"/>
                </a:lnTo>
                <a:lnTo>
                  <a:pt x="17215" y="51916"/>
                </a:lnTo>
                <a:lnTo>
                  <a:pt x="16944" y="51753"/>
                </a:lnTo>
                <a:lnTo>
                  <a:pt x="16672" y="51590"/>
                </a:lnTo>
                <a:lnTo>
                  <a:pt x="15586" y="50667"/>
                </a:lnTo>
                <a:lnTo>
                  <a:pt x="15098" y="50178"/>
                </a:lnTo>
                <a:lnTo>
                  <a:pt x="14554" y="49689"/>
                </a:lnTo>
                <a:lnTo>
                  <a:pt x="14283" y="49418"/>
                </a:lnTo>
                <a:lnTo>
                  <a:pt x="14066" y="49092"/>
                </a:lnTo>
                <a:lnTo>
                  <a:pt x="13849" y="48820"/>
                </a:lnTo>
                <a:lnTo>
                  <a:pt x="13686" y="48658"/>
                </a:lnTo>
                <a:lnTo>
                  <a:pt x="13468" y="48603"/>
                </a:lnTo>
                <a:lnTo>
                  <a:pt x="13034" y="48386"/>
                </a:lnTo>
                <a:lnTo>
                  <a:pt x="12600" y="48223"/>
                </a:lnTo>
                <a:lnTo>
                  <a:pt x="12111" y="48115"/>
                </a:lnTo>
                <a:lnTo>
                  <a:pt x="11676" y="47952"/>
                </a:lnTo>
                <a:lnTo>
                  <a:pt x="11513" y="47897"/>
                </a:lnTo>
                <a:lnTo>
                  <a:pt x="11405" y="47952"/>
                </a:lnTo>
                <a:lnTo>
                  <a:pt x="11133" y="48115"/>
                </a:lnTo>
                <a:lnTo>
                  <a:pt x="10916" y="48332"/>
                </a:lnTo>
                <a:lnTo>
                  <a:pt x="10807" y="48549"/>
                </a:lnTo>
                <a:lnTo>
                  <a:pt x="10699" y="48820"/>
                </a:lnTo>
                <a:lnTo>
                  <a:pt x="10590" y="49092"/>
                </a:lnTo>
                <a:lnTo>
                  <a:pt x="10482" y="49201"/>
                </a:lnTo>
                <a:lnTo>
                  <a:pt x="10319" y="49255"/>
                </a:lnTo>
                <a:lnTo>
                  <a:pt x="10047" y="49255"/>
                </a:lnTo>
                <a:lnTo>
                  <a:pt x="9667" y="49201"/>
                </a:lnTo>
                <a:lnTo>
                  <a:pt x="9233" y="49092"/>
                </a:lnTo>
                <a:lnTo>
                  <a:pt x="8472" y="48766"/>
                </a:lnTo>
                <a:lnTo>
                  <a:pt x="8147" y="48549"/>
                </a:lnTo>
                <a:lnTo>
                  <a:pt x="7766" y="48332"/>
                </a:lnTo>
                <a:lnTo>
                  <a:pt x="7603" y="48223"/>
                </a:lnTo>
                <a:lnTo>
                  <a:pt x="7386" y="48169"/>
                </a:lnTo>
                <a:lnTo>
                  <a:pt x="7169" y="48169"/>
                </a:lnTo>
                <a:lnTo>
                  <a:pt x="6898" y="48223"/>
                </a:lnTo>
                <a:lnTo>
                  <a:pt x="6680" y="48277"/>
                </a:lnTo>
                <a:lnTo>
                  <a:pt x="6517" y="48277"/>
                </a:lnTo>
                <a:lnTo>
                  <a:pt x="6409" y="48332"/>
                </a:lnTo>
                <a:lnTo>
                  <a:pt x="6300" y="48386"/>
                </a:lnTo>
                <a:lnTo>
                  <a:pt x="6137" y="48332"/>
                </a:lnTo>
                <a:lnTo>
                  <a:pt x="6029" y="48277"/>
                </a:lnTo>
                <a:lnTo>
                  <a:pt x="5866" y="48277"/>
                </a:lnTo>
                <a:lnTo>
                  <a:pt x="5703" y="48440"/>
                </a:lnTo>
                <a:lnTo>
                  <a:pt x="5649" y="48549"/>
                </a:lnTo>
                <a:lnTo>
                  <a:pt x="5594" y="48603"/>
                </a:lnTo>
                <a:lnTo>
                  <a:pt x="5594" y="48712"/>
                </a:lnTo>
                <a:lnTo>
                  <a:pt x="5649" y="48875"/>
                </a:lnTo>
                <a:lnTo>
                  <a:pt x="5703" y="49038"/>
                </a:lnTo>
                <a:lnTo>
                  <a:pt x="5649" y="49092"/>
                </a:lnTo>
                <a:lnTo>
                  <a:pt x="5594" y="49201"/>
                </a:lnTo>
                <a:lnTo>
                  <a:pt x="5323" y="49418"/>
                </a:lnTo>
                <a:lnTo>
                  <a:pt x="5051" y="49635"/>
                </a:lnTo>
                <a:lnTo>
                  <a:pt x="4780" y="49798"/>
                </a:lnTo>
                <a:lnTo>
                  <a:pt x="4617" y="49961"/>
                </a:lnTo>
                <a:lnTo>
                  <a:pt x="4562" y="50124"/>
                </a:lnTo>
                <a:lnTo>
                  <a:pt x="4508" y="50341"/>
                </a:lnTo>
                <a:lnTo>
                  <a:pt x="4345" y="50613"/>
                </a:lnTo>
                <a:lnTo>
                  <a:pt x="4128" y="51047"/>
                </a:lnTo>
                <a:lnTo>
                  <a:pt x="3965" y="51427"/>
                </a:lnTo>
                <a:lnTo>
                  <a:pt x="3965" y="51644"/>
                </a:lnTo>
                <a:lnTo>
                  <a:pt x="4019" y="51862"/>
                </a:lnTo>
                <a:lnTo>
                  <a:pt x="4074" y="52024"/>
                </a:lnTo>
                <a:lnTo>
                  <a:pt x="4019" y="52296"/>
                </a:lnTo>
                <a:lnTo>
                  <a:pt x="3856" y="52568"/>
                </a:lnTo>
                <a:lnTo>
                  <a:pt x="3748" y="52730"/>
                </a:lnTo>
                <a:lnTo>
                  <a:pt x="3585" y="52730"/>
                </a:lnTo>
                <a:lnTo>
                  <a:pt x="3531" y="52785"/>
                </a:lnTo>
                <a:lnTo>
                  <a:pt x="3422" y="52785"/>
                </a:lnTo>
                <a:lnTo>
                  <a:pt x="3422" y="52893"/>
                </a:lnTo>
                <a:lnTo>
                  <a:pt x="3422" y="52948"/>
                </a:lnTo>
                <a:lnTo>
                  <a:pt x="3476" y="53165"/>
                </a:lnTo>
                <a:lnTo>
                  <a:pt x="3531" y="53382"/>
                </a:lnTo>
                <a:lnTo>
                  <a:pt x="3476" y="53545"/>
                </a:lnTo>
                <a:lnTo>
                  <a:pt x="3422" y="53708"/>
                </a:lnTo>
                <a:lnTo>
                  <a:pt x="3259" y="53979"/>
                </a:lnTo>
                <a:lnTo>
                  <a:pt x="2988" y="54197"/>
                </a:lnTo>
                <a:lnTo>
                  <a:pt x="2770" y="54414"/>
                </a:lnTo>
                <a:lnTo>
                  <a:pt x="2553" y="54685"/>
                </a:lnTo>
                <a:lnTo>
                  <a:pt x="2445" y="54957"/>
                </a:lnTo>
                <a:lnTo>
                  <a:pt x="2390" y="55228"/>
                </a:lnTo>
                <a:lnTo>
                  <a:pt x="2336" y="55391"/>
                </a:lnTo>
                <a:lnTo>
                  <a:pt x="2282" y="55554"/>
                </a:lnTo>
                <a:lnTo>
                  <a:pt x="2227" y="55663"/>
                </a:lnTo>
                <a:lnTo>
                  <a:pt x="2119" y="55771"/>
                </a:lnTo>
                <a:lnTo>
                  <a:pt x="1847" y="55989"/>
                </a:lnTo>
                <a:lnTo>
                  <a:pt x="1630" y="56260"/>
                </a:lnTo>
                <a:lnTo>
                  <a:pt x="1467" y="56532"/>
                </a:lnTo>
                <a:lnTo>
                  <a:pt x="1304" y="56858"/>
                </a:lnTo>
                <a:lnTo>
                  <a:pt x="1141" y="57238"/>
                </a:lnTo>
                <a:lnTo>
                  <a:pt x="978" y="57455"/>
                </a:lnTo>
                <a:lnTo>
                  <a:pt x="815" y="57564"/>
                </a:lnTo>
                <a:lnTo>
                  <a:pt x="653" y="57726"/>
                </a:lnTo>
                <a:lnTo>
                  <a:pt x="490" y="57889"/>
                </a:lnTo>
                <a:lnTo>
                  <a:pt x="327" y="58215"/>
                </a:lnTo>
                <a:lnTo>
                  <a:pt x="218" y="58704"/>
                </a:lnTo>
                <a:lnTo>
                  <a:pt x="109" y="58921"/>
                </a:lnTo>
                <a:lnTo>
                  <a:pt x="1" y="59138"/>
                </a:lnTo>
                <a:lnTo>
                  <a:pt x="1" y="59247"/>
                </a:lnTo>
                <a:lnTo>
                  <a:pt x="1" y="59356"/>
                </a:lnTo>
                <a:lnTo>
                  <a:pt x="164" y="59899"/>
                </a:lnTo>
                <a:lnTo>
                  <a:pt x="272" y="60496"/>
                </a:lnTo>
                <a:lnTo>
                  <a:pt x="435" y="60876"/>
                </a:lnTo>
                <a:lnTo>
                  <a:pt x="598" y="61256"/>
                </a:lnTo>
                <a:lnTo>
                  <a:pt x="978" y="61962"/>
                </a:lnTo>
                <a:lnTo>
                  <a:pt x="1141" y="62234"/>
                </a:lnTo>
                <a:lnTo>
                  <a:pt x="1358" y="62451"/>
                </a:lnTo>
                <a:lnTo>
                  <a:pt x="1902" y="62885"/>
                </a:lnTo>
                <a:lnTo>
                  <a:pt x="2282" y="63157"/>
                </a:lnTo>
                <a:lnTo>
                  <a:pt x="2770" y="63320"/>
                </a:lnTo>
                <a:lnTo>
                  <a:pt x="3205" y="63428"/>
                </a:lnTo>
                <a:lnTo>
                  <a:pt x="3422" y="63483"/>
                </a:lnTo>
                <a:lnTo>
                  <a:pt x="3639" y="63591"/>
                </a:lnTo>
                <a:lnTo>
                  <a:pt x="3856" y="63700"/>
                </a:lnTo>
                <a:lnTo>
                  <a:pt x="4128" y="63700"/>
                </a:lnTo>
                <a:lnTo>
                  <a:pt x="4345" y="63591"/>
                </a:lnTo>
                <a:lnTo>
                  <a:pt x="4562" y="63483"/>
                </a:lnTo>
                <a:lnTo>
                  <a:pt x="5649" y="62614"/>
                </a:lnTo>
                <a:lnTo>
                  <a:pt x="6192" y="62234"/>
                </a:lnTo>
                <a:lnTo>
                  <a:pt x="6680" y="61854"/>
                </a:lnTo>
                <a:lnTo>
                  <a:pt x="7278" y="61365"/>
                </a:lnTo>
                <a:lnTo>
                  <a:pt x="7875" y="60876"/>
                </a:lnTo>
                <a:lnTo>
                  <a:pt x="8309" y="60605"/>
                </a:lnTo>
                <a:lnTo>
                  <a:pt x="8744" y="60279"/>
                </a:lnTo>
                <a:lnTo>
                  <a:pt x="9884" y="59410"/>
                </a:lnTo>
                <a:lnTo>
                  <a:pt x="9993" y="59301"/>
                </a:lnTo>
                <a:lnTo>
                  <a:pt x="9939" y="59193"/>
                </a:lnTo>
                <a:lnTo>
                  <a:pt x="9884" y="59084"/>
                </a:lnTo>
                <a:lnTo>
                  <a:pt x="9884" y="59030"/>
                </a:lnTo>
                <a:lnTo>
                  <a:pt x="9939" y="58975"/>
                </a:lnTo>
                <a:lnTo>
                  <a:pt x="10047" y="58975"/>
                </a:lnTo>
                <a:lnTo>
                  <a:pt x="10210" y="58921"/>
                </a:lnTo>
                <a:lnTo>
                  <a:pt x="10645" y="58867"/>
                </a:lnTo>
                <a:lnTo>
                  <a:pt x="11025" y="58813"/>
                </a:lnTo>
                <a:lnTo>
                  <a:pt x="11459" y="58867"/>
                </a:lnTo>
                <a:lnTo>
                  <a:pt x="11839" y="58975"/>
                </a:lnTo>
                <a:lnTo>
                  <a:pt x="12219" y="59138"/>
                </a:lnTo>
                <a:lnTo>
                  <a:pt x="12382" y="59247"/>
                </a:lnTo>
                <a:lnTo>
                  <a:pt x="12491" y="59356"/>
                </a:lnTo>
                <a:lnTo>
                  <a:pt x="12871" y="59844"/>
                </a:lnTo>
                <a:lnTo>
                  <a:pt x="13305" y="60224"/>
                </a:lnTo>
                <a:lnTo>
                  <a:pt x="13414" y="60333"/>
                </a:lnTo>
                <a:lnTo>
                  <a:pt x="13577" y="60442"/>
                </a:lnTo>
                <a:lnTo>
                  <a:pt x="13740" y="60442"/>
                </a:lnTo>
                <a:lnTo>
                  <a:pt x="13903" y="60387"/>
                </a:lnTo>
                <a:lnTo>
                  <a:pt x="14011" y="60333"/>
                </a:lnTo>
                <a:lnTo>
                  <a:pt x="14066" y="60387"/>
                </a:lnTo>
                <a:lnTo>
                  <a:pt x="14066" y="60442"/>
                </a:lnTo>
                <a:lnTo>
                  <a:pt x="14120" y="60496"/>
                </a:lnTo>
                <a:lnTo>
                  <a:pt x="14120" y="60767"/>
                </a:lnTo>
                <a:lnTo>
                  <a:pt x="14174" y="60985"/>
                </a:lnTo>
                <a:lnTo>
                  <a:pt x="14229" y="61202"/>
                </a:lnTo>
                <a:lnTo>
                  <a:pt x="14229" y="61473"/>
                </a:lnTo>
                <a:lnTo>
                  <a:pt x="14229" y="61582"/>
                </a:lnTo>
                <a:lnTo>
                  <a:pt x="14283" y="61691"/>
                </a:lnTo>
                <a:lnTo>
                  <a:pt x="15369" y="61691"/>
                </a:lnTo>
                <a:lnTo>
                  <a:pt x="15695" y="61582"/>
                </a:lnTo>
                <a:lnTo>
                  <a:pt x="15803" y="61582"/>
                </a:lnTo>
                <a:lnTo>
                  <a:pt x="15803" y="61473"/>
                </a:lnTo>
                <a:lnTo>
                  <a:pt x="15749" y="61365"/>
                </a:lnTo>
                <a:lnTo>
                  <a:pt x="15532" y="61311"/>
                </a:lnTo>
                <a:lnTo>
                  <a:pt x="15260" y="61202"/>
                </a:lnTo>
                <a:lnTo>
                  <a:pt x="15043" y="61093"/>
                </a:lnTo>
                <a:lnTo>
                  <a:pt x="14826" y="60985"/>
                </a:lnTo>
                <a:lnTo>
                  <a:pt x="15098" y="60822"/>
                </a:lnTo>
                <a:lnTo>
                  <a:pt x="15206" y="60767"/>
                </a:lnTo>
                <a:lnTo>
                  <a:pt x="15260" y="60605"/>
                </a:lnTo>
                <a:lnTo>
                  <a:pt x="15369" y="60550"/>
                </a:lnTo>
                <a:lnTo>
                  <a:pt x="15586" y="60442"/>
                </a:lnTo>
                <a:lnTo>
                  <a:pt x="15858" y="60442"/>
                </a:lnTo>
                <a:lnTo>
                  <a:pt x="15966" y="60496"/>
                </a:lnTo>
                <a:lnTo>
                  <a:pt x="16021" y="60605"/>
                </a:lnTo>
                <a:lnTo>
                  <a:pt x="15966" y="60713"/>
                </a:lnTo>
                <a:lnTo>
                  <a:pt x="15912" y="60767"/>
                </a:lnTo>
                <a:lnTo>
                  <a:pt x="15803" y="60822"/>
                </a:lnTo>
                <a:lnTo>
                  <a:pt x="15858" y="60930"/>
                </a:lnTo>
                <a:lnTo>
                  <a:pt x="16781" y="60767"/>
                </a:lnTo>
                <a:lnTo>
                  <a:pt x="17270" y="60713"/>
                </a:lnTo>
                <a:lnTo>
                  <a:pt x="17758" y="60659"/>
                </a:lnTo>
                <a:lnTo>
                  <a:pt x="17867" y="60550"/>
                </a:lnTo>
                <a:lnTo>
                  <a:pt x="17976" y="60550"/>
                </a:lnTo>
                <a:lnTo>
                  <a:pt x="18084" y="60605"/>
                </a:lnTo>
                <a:lnTo>
                  <a:pt x="18193" y="60550"/>
                </a:lnTo>
                <a:lnTo>
                  <a:pt x="18356" y="60550"/>
                </a:lnTo>
                <a:lnTo>
                  <a:pt x="18519" y="60496"/>
                </a:lnTo>
                <a:lnTo>
                  <a:pt x="18627" y="60496"/>
                </a:lnTo>
                <a:lnTo>
                  <a:pt x="18790" y="60550"/>
                </a:lnTo>
                <a:lnTo>
                  <a:pt x="18899" y="60496"/>
                </a:lnTo>
                <a:lnTo>
                  <a:pt x="19225" y="60442"/>
                </a:lnTo>
                <a:lnTo>
                  <a:pt x="19496" y="60496"/>
                </a:lnTo>
                <a:lnTo>
                  <a:pt x="19768" y="60659"/>
                </a:lnTo>
                <a:lnTo>
                  <a:pt x="19931" y="60930"/>
                </a:lnTo>
                <a:lnTo>
                  <a:pt x="19985" y="61202"/>
                </a:lnTo>
                <a:lnTo>
                  <a:pt x="20039" y="61473"/>
                </a:lnTo>
                <a:lnTo>
                  <a:pt x="20202" y="61908"/>
                </a:lnTo>
                <a:lnTo>
                  <a:pt x="20365" y="62397"/>
                </a:lnTo>
                <a:lnTo>
                  <a:pt x="20528" y="62831"/>
                </a:lnTo>
                <a:lnTo>
                  <a:pt x="20691" y="63265"/>
                </a:lnTo>
                <a:lnTo>
                  <a:pt x="21017" y="63754"/>
                </a:lnTo>
                <a:lnTo>
                  <a:pt x="21397" y="64189"/>
                </a:lnTo>
                <a:lnTo>
                  <a:pt x="21614" y="64406"/>
                </a:lnTo>
                <a:lnTo>
                  <a:pt x="21831" y="64569"/>
                </a:lnTo>
                <a:lnTo>
                  <a:pt x="22103" y="64677"/>
                </a:lnTo>
                <a:lnTo>
                  <a:pt x="22374" y="64786"/>
                </a:lnTo>
                <a:lnTo>
                  <a:pt x="22917" y="65003"/>
                </a:lnTo>
                <a:lnTo>
                  <a:pt x="23135" y="65166"/>
                </a:lnTo>
                <a:lnTo>
                  <a:pt x="23352" y="65329"/>
                </a:lnTo>
                <a:lnTo>
                  <a:pt x="23569" y="65546"/>
                </a:lnTo>
                <a:lnTo>
                  <a:pt x="23786" y="65709"/>
                </a:lnTo>
                <a:lnTo>
                  <a:pt x="24003" y="65818"/>
                </a:lnTo>
                <a:lnTo>
                  <a:pt x="24275" y="65872"/>
                </a:lnTo>
                <a:lnTo>
                  <a:pt x="24764" y="65981"/>
                </a:lnTo>
                <a:lnTo>
                  <a:pt x="25252" y="65981"/>
                </a:lnTo>
                <a:lnTo>
                  <a:pt x="25904" y="66035"/>
                </a:lnTo>
                <a:lnTo>
                  <a:pt x="26230" y="65981"/>
                </a:lnTo>
                <a:lnTo>
                  <a:pt x="26501" y="65926"/>
                </a:lnTo>
                <a:lnTo>
                  <a:pt x="26719" y="65926"/>
                </a:lnTo>
                <a:lnTo>
                  <a:pt x="26936" y="65872"/>
                </a:lnTo>
                <a:lnTo>
                  <a:pt x="27533" y="65709"/>
                </a:lnTo>
                <a:lnTo>
                  <a:pt x="28131" y="65709"/>
                </a:lnTo>
                <a:lnTo>
                  <a:pt x="28293" y="65655"/>
                </a:lnTo>
                <a:lnTo>
                  <a:pt x="28402" y="65546"/>
                </a:lnTo>
                <a:lnTo>
                  <a:pt x="28511" y="65329"/>
                </a:lnTo>
                <a:lnTo>
                  <a:pt x="28619" y="65058"/>
                </a:lnTo>
                <a:lnTo>
                  <a:pt x="28728" y="64840"/>
                </a:lnTo>
                <a:lnTo>
                  <a:pt x="28837" y="64569"/>
                </a:lnTo>
                <a:lnTo>
                  <a:pt x="28999" y="64406"/>
                </a:lnTo>
                <a:lnTo>
                  <a:pt x="29108" y="64243"/>
                </a:lnTo>
                <a:lnTo>
                  <a:pt x="29217" y="64026"/>
                </a:lnTo>
                <a:lnTo>
                  <a:pt x="29380" y="63809"/>
                </a:lnTo>
                <a:lnTo>
                  <a:pt x="29597" y="63700"/>
                </a:lnTo>
                <a:lnTo>
                  <a:pt x="29760" y="63537"/>
                </a:lnTo>
                <a:lnTo>
                  <a:pt x="29977" y="63320"/>
                </a:lnTo>
                <a:lnTo>
                  <a:pt x="30140" y="63157"/>
                </a:lnTo>
                <a:lnTo>
                  <a:pt x="30303" y="62940"/>
                </a:lnTo>
                <a:lnTo>
                  <a:pt x="30303" y="62777"/>
                </a:lnTo>
                <a:lnTo>
                  <a:pt x="30303" y="62614"/>
                </a:lnTo>
                <a:lnTo>
                  <a:pt x="30303" y="62397"/>
                </a:lnTo>
                <a:lnTo>
                  <a:pt x="30303" y="62179"/>
                </a:lnTo>
                <a:lnTo>
                  <a:pt x="30466" y="62234"/>
                </a:lnTo>
                <a:lnTo>
                  <a:pt x="30520" y="62288"/>
                </a:lnTo>
                <a:lnTo>
                  <a:pt x="30520" y="62397"/>
                </a:lnTo>
                <a:lnTo>
                  <a:pt x="30683" y="62505"/>
                </a:lnTo>
                <a:lnTo>
                  <a:pt x="30846" y="62614"/>
                </a:lnTo>
                <a:lnTo>
                  <a:pt x="30954" y="62777"/>
                </a:lnTo>
                <a:lnTo>
                  <a:pt x="31117" y="62885"/>
                </a:lnTo>
                <a:lnTo>
                  <a:pt x="31280" y="62994"/>
                </a:lnTo>
                <a:lnTo>
                  <a:pt x="31389" y="63157"/>
                </a:lnTo>
                <a:lnTo>
                  <a:pt x="31715" y="63591"/>
                </a:lnTo>
                <a:lnTo>
                  <a:pt x="31878" y="63809"/>
                </a:lnTo>
                <a:lnTo>
                  <a:pt x="32040" y="63971"/>
                </a:lnTo>
                <a:lnTo>
                  <a:pt x="32964" y="64732"/>
                </a:lnTo>
                <a:lnTo>
                  <a:pt x="33452" y="65112"/>
                </a:lnTo>
                <a:lnTo>
                  <a:pt x="33887" y="65546"/>
                </a:lnTo>
                <a:lnTo>
                  <a:pt x="34050" y="65709"/>
                </a:lnTo>
                <a:lnTo>
                  <a:pt x="34321" y="65872"/>
                </a:lnTo>
                <a:lnTo>
                  <a:pt x="34538" y="65981"/>
                </a:lnTo>
                <a:lnTo>
                  <a:pt x="34810" y="66035"/>
                </a:lnTo>
                <a:lnTo>
                  <a:pt x="35190" y="66035"/>
                </a:lnTo>
                <a:lnTo>
                  <a:pt x="35516" y="65981"/>
                </a:lnTo>
                <a:lnTo>
                  <a:pt x="35788" y="65872"/>
                </a:lnTo>
                <a:lnTo>
                  <a:pt x="36113" y="65655"/>
                </a:lnTo>
                <a:lnTo>
                  <a:pt x="36276" y="65546"/>
                </a:lnTo>
                <a:lnTo>
                  <a:pt x="36331" y="65383"/>
                </a:lnTo>
                <a:lnTo>
                  <a:pt x="36276" y="65275"/>
                </a:lnTo>
                <a:lnTo>
                  <a:pt x="36113" y="65058"/>
                </a:lnTo>
                <a:lnTo>
                  <a:pt x="36276" y="65003"/>
                </a:lnTo>
                <a:lnTo>
                  <a:pt x="36439" y="64949"/>
                </a:lnTo>
                <a:lnTo>
                  <a:pt x="36602" y="64949"/>
                </a:lnTo>
                <a:lnTo>
                  <a:pt x="36711" y="65003"/>
                </a:lnTo>
                <a:lnTo>
                  <a:pt x="36928" y="65003"/>
                </a:lnTo>
                <a:lnTo>
                  <a:pt x="37037" y="64895"/>
                </a:lnTo>
                <a:lnTo>
                  <a:pt x="37091" y="64786"/>
                </a:lnTo>
                <a:lnTo>
                  <a:pt x="36982" y="64569"/>
                </a:lnTo>
                <a:lnTo>
                  <a:pt x="36928" y="64514"/>
                </a:lnTo>
                <a:lnTo>
                  <a:pt x="36874" y="64406"/>
                </a:lnTo>
                <a:lnTo>
                  <a:pt x="36874" y="64352"/>
                </a:lnTo>
                <a:lnTo>
                  <a:pt x="36928" y="64297"/>
                </a:lnTo>
                <a:lnTo>
                  <a:pt x="37037" y="64243"/>
                </a:lnTo>
                <a:lnTo>
                  <a:pt x="37145" y="64243"/>
                </a:lnTo>
                <a:lnTo>
                  <a:pt x="37308" y="64297"/>
                </a:lnTo>
                <a:lnTo>
                  <a:pt x="37471" y="64352"/>
                </a:lnTo>
                <a:lnTo>
                  <a:pt x="37851" y="64352"/>
                </a:lnTo>
                <a:lnTo>
                  <a:pt x="37960" y="64297"/>
                </a:lnTo>
                <a:lnTo>
                  <a:pt x="38014" y="64189"/>
                </a:lnTo>
                <a:lnTo>
                  <a:pt x="38557" y="63157"/>
                </a:lnTo>
                <a:lnTo>
                  <a:pt x="39209" y="61962"/>
                </a:lnTo>
                <a:lnTo>
                  <a:pt x="39589" y="61202"/>
                </a:lnTo>
                <a:lnTo>
                  <a:pt x="39860" y="60822"/>
                </a:lnTo>
                <a:lnTo>
                  <a:pt x="40186" y="60496"/>
                </a:lnTo>
                <a:lnTo>
                  <a:pt x="40566" y="60224"/>
                </a:lnTo>
                <a:lnTo>
                  <a:pt x="41055" y="60007"/>
                </a:lnTo>
                <a:lnTo>
                  <a:pt x="41489" y="59844"/>
                </a:lnTo>
                <a:lnTo>
                  <a:pt x="41978" y="59736"/>
                </a:lnTo>
                <a:lnTo>
                  <a:pt x="42195" y="59736"/>
                </a:lnTo>
                <a:lnTo>
                  <a:pt x="42413" y="59790"/>
                </a:lnTo>
                <a:lnTo>
                  <a:pt x="42793" y="59953"/>
                </a:lnTo>
                <a:lnTo>
                  <a:pt x="43119" y="59953"/>
                </a:lnTo>
                <a:lnTo>
                  <a:pt x="43227" y="60007"/>
                </a:lnTo>
                <a:lnTo>
                  <a:pt x="43336" y="60062"/>
                </a:lnTo>
                <a:lnTo>
                  <a:pt x="43825" y="60279"/>
                </a:lnTo>
                <a:lnTo>
                  <a:pt x="44313" y="60442"/>
                </a:lnTo>
                <a:lnTo>
                  <a:pt x="45345" y="60713"/>
                </a:lnTo>
                <a:lnTo>
                  <a:pt x="45454" y="60713"/>
                </a:lnTo>
                <a:lnTo>
                  <a:pt x="46268" y="60550"/>
                </a:lnTo>
                <a:lnTo>
                  <a:pt x="46703" y="60387"/>
                </a:lnTo>
                <a:lnTo>
                  <a:pt x="47083" y="60116"/>
                </a:lnTo>
                <a:lnTo>
                  <a:pt x="47517" y="59790"/>
                </a:lnTo>
                <a:lnTo>
                  <a:pt x="47789" y="59410"/>
                </a:lnTo>
                <a:lnTo>
                  <a:pt x="48060" y="58975"/>
                </a:lnTo>
                <a:lnTo>
                  <a:pt x="48278" y="58541"/>
                </a:lnTo>
                <a:lnTo>
                  <a:pt x="48440" y="58161"/>
                </a:lnTo>
                <a:lnTo>
                  <a:pt x="48603" y="57998"/>
                </a:lnTo>
                <a:lnTo>
                  <a:pt x="48712" y="57835"/>
                </a:lnTo>
                <a:lnTo>
                  <a:pt x="48929" y="57726"/>
                </a:lnTo>
                <a:lnTo>
                  <a:pt x="49201" y="57564"/>
                </a:lnTo>
                <a:lnTo>
                  <a:pt x="49689" y="57455"/>
                </a:lnTo>
                <a:lnTo>
                  <a:pt x="50178" y="57346"/>
                </a:lnTo>
                <a:lnTo>
                  <a:pt x="50667" y="57238"/>
                </a:lnTo>
                <a:lnTo>
                  <a:pt x="50938" y="57238"/>
                </a:lnTo>
                <a:lnTo>
                  <a:pt x="51210" y="57129"/>
                </a:lnTo>
                <a:lnTo>
                  <a:pt x="51319" y="57075"/>
                </a:lnTo>
                <a:lnTo>
                  <a:pt x="51427" y="56966"/>
                </a:lnTo>
                <a:lnTo>
                  <a:pt x="51481" y="56858"/>
                </a:lnTo>
                <a:lnTo>
                  <a:pt x="51481" y="56695"/>
                </a:lnTo>
                <a:lnTo>
                  <a:pt x="51536" y="56640"/>
                </a:lnTo>
                <a:lnTo>
                  <a:pt x="51590" y="56586"/>
                </a:lnTo>
                <a:lnTo>
                  <a:pt x="51699" y="56640"/>
                </a:lnTo>
                <a:lnTo>
                  <a:pt x="51970" y="56695"/>
                </a:lnTo>
                <a:lnTo>
                  <a:pt x="52133" y="56695"/>
                </a:lnTo>
                <a:lnTo>
                  <a:pt x="52296" y="56586"/>
                </a:lnTo>
                <a:lnTo>
                  <a:pt x="52405" y="56369"/>
                </a:lnTo>
                <a:lnTo>
                  <a:pt x="52622" y="55989"/>
                </a:lnTo>
                <a:lnTo>
                  <a:pt x="52676" y="55880"/>
                </a:lnTo>
                <a:lnTo>
                  <a:pt x="52676" y="55717"/>
                </a:lnTo>
                <a:lnTo>
                  <a:pt x="52622" y="55609"/>
                </a:lnTo>
                <a:lnTo>
                  <a:pt x="52513" y="55500"/>
                </a:lnTo>
                <a:lnTo>
                  <a:pt x="52405" y="55446"/>
                </a:lnTo>
                <a:lnTo>
                  <a:pt x="52405" y="55391"/>
                </a:lnTo>
                <a:lnTo>
                  <a:pt x="52459" y="55337"/>
                </a:lnTo>
                <a:lnTo>
                  <a:pt x="52513" y="55228"/>
                </a:lnTo>
                <a:lnTo>
                  <a:pt x="52676" y="55174"/>
                </a:lnTo>
                <a:lnTo>
                  <a:pt x="52730" y="55011"/>
                </a:lnTo>
                <a:lnTo>
                  <a:pt x="52785" y="54740"/>
                </a:lnTo>
                <a:lnTo>
                  <a:pt x="52839" y="54468"/>
                </a:lnTo>
                <a:lnTo>
                  <a:pt x="52948" y="54251"/>
                </a:lnTo>
                <a:lnTo>
                  <a:pt x="53111" y="53925"/>
                </a:lnTo>
                <a:lnTo>
                  <a:pt x="53219" y="53654"/>
                </a:lnTo>
                <a:lnTo>
                  <a:pt x="53328" y="53328"/>
                </a:lnTo>
                <a:lnTo>
                  <a:pt x="53274" y="53002"/>
                </a:lnTo>
                <a:lnTo>
                  <a:pt x="53274" y="52893"/>
                </a:lnTo>
                <a:lnTo>
                  <a:pt x="53328" y="52785"/>
                </a:lnTo>
                <a:lnTo>
                  <a:pt x="53491" y="52622"/>
                </a:lnTo>
                <a:lnTo>
                  <a:pt x="54088" y="52187"/>
                </a:lnTo>
                <a:lnTo>
                  <a:pt x="54360" y="52024"/>
                </a:lnTo>
                <a:lnTo>
                  <a:pt x="54740" y="51862"/>
                </a:lnTo>
                <a:lnTo>
                  <a:pt x="55011" y="51753"/>
                </a:lnTo>
                <a:lnTo>
                  <a:pt x="55283" y="51644"/>
                </a:lnTo>
                <a:lnTo>
                  <a:pt x="55554" y="51481"/>
                </a:lnTo>
                <a:lnTo>
                  <a:pt x="55880" y="51373"/>
                </a:lnTo>
                <a:lnTo>
                  <a:pt x="56097" y="51373"/>
                </a:lnTo>
                <a:lnTo>
                  <a:pt x="56260" y="51319"/>
                </a:lnTo>
                <a:lnTo>
                  <a:pt x="56478" y="51373"/>
                </a:lnTo>
                <a:lnTo>
                  <a:pt x="56640" y="51536"/>
                </a:lnTo>
                <a:lnTo>
                  <a:pt x="56858" y="51644"/>
                </a:lnTo>
                <a:lnTo>
                  <a:pt x="56966" y="51699"/>
                </a:lnTo>
                <a:lnTo>
                  <a:pt x="57129" y="51644"/>
                </a:lnTo>
                <a:lnTo>
                  <a:pt x="57346" y="51590"/>
                </a:lnTo>
                <a:lnTo>
                  <a:pt x="57564" y="51536"/>
                </a:lnTo>
                <a:lnTo>
                  <a:pt x="57781" y="51536"/>
                </a:lnTo>
                <a:lnTo>
                  <a:pt x="57998" y="51481"/>
                </a:lnTo>
                <a:lnTo>
                  <a:pt x="58813" y="51210"/>
                </a:lnTo>
                <a:lnTo>
                  <a:pt x="58867" y="51156"/>
                </a:lnTo>
                <a:lnTo>
                  <a:pt x="58867" y="51101"/>
                </a:lnTo>
                <a:lnTo>
                  <a:pt x="58867" y="51047"/>
                </a:lnTo>
                <a:lnTo>
                  <a:pt x="58867" y="50993"/>
                </a:lnTo>
                <a:lnTo>
                  <a:pt x="58813" y="50884"/>
                </a:lnTo>
                <a:lnTo>
                  <a:pt x="58758" y="50775"/>
                </a:lnTo>
                <a:lnTo>
                  <a:pt x="58650" y="50613"/>
                </a:lnTo>
                <a:lnTo>
                  <a:pt x="58650" y="50558"/>
                </a:lnTo>
                <a:lnTo>
                  <a:pt x="58704" y="50450"/>
                </a:lnTo>
                <a:lnTo>
                  <a:pt x="58867" y="50395"/>
                </a:lnTo>
                <a:lnTo>
                  <a:pt x="59084" y="50341"/>
                </a:lnTo>
                <a:lnTo>
                  <a:pt x="59193" y="50287"/>
                </a:lnTo>
                <a:lnTo>
                  <a:pt x="59247" y="50178"/>
                </a:lnTo>
                <a:lnTo>
                  <a:pt x="59301" y="49798"/>
                </a:lnTo>
                <a:lnTo>
                  <a:pt x="59464" y="49418"/>
                </a:lnTo>
                <a:lnTo>
                  <a:pt x="59627" y="49092"/>
                </a:lnTo>
                <a:lnTo>
                  <a:pt x="59844" y="48820"/>
                </a:lnTo>
                <a:lnTo>
                  <a:pt x="60279" y="48386"/>
                </a:lnTo>
                <a:lnTo>
                  <a:pt x="60442" y="48169"/>
                </a:lnTo>
                <a:lnTo>
                  <a:pt x="60605" y="47897"/>
                </a:lnTo>
                <a:lnTo>
                  <a:pt x="60605" y="47463"/>
                </a:lnTo>
                <a:lnTo>
                  <a:pt x="60605" y="47354"/>
                </a:lnTo>
                <a:lnTo>
                  <a:pt x="60659" y="47246"/>
                </a:lnTo>
                <a:lnTo>
                  <a:pt x="60822" y="47246"/>
                </a:lnTo>
                <a:lnTo>
                  <a:pt x="60985" y="47083"/>
                </a:lnTo>
                <a:lnTo>
                  <a:pt x="61148" y="46866"/>
                </a:lnTo>
                <a:lnTo>
                  <a:pt x="61256" y="46703"/>
                </a:lnTo>
                <a:lnTo>
                  <a:pt x="61474" y="46540"/>
                </a:lnTo>
                <a:lnTo>
                  <a:pt x="61854" y="46377"/>
                </a:lnTo>
                <a:lnTo>
                  <a:pt x="62179" y="46268"/>
                </a:lnTo>
                <a:lnTo>
                  <a:pt x="62451" y="46160"/>
                </a:lnTo>
                <a:lnTo>
                  <a:pt x="63374" y="46160"/>
                </a:lnTo>
                <a:lnTo>
                  <a:pt x="63700" y="46105"/>
                </a:lnTo>
                <a:lnTo>
                  <a:pt x="64297" y="45997"/>
                </a:lnTo>
                <a:lnTo>
                  <a:pt x="64460" y="45942"/>
                </a:lnTo>
                <a:lnTo>
                  <a:pt x="64569" y="45888"/>
                </a:lnTo>
                <a:lnTo>
                  <a:pt x="64677" y="45779"/>
                </a:lnTo>
                <a:lnTo>
                  <a:pt x="64732" y="45617"/>
                </a:lnTo>
                <a:lnTo>
                  <a:pt x="64732" y="45508"/>
                </a:lnTo>
                <a:lnTo>
                  <a:pt x="64840" y="45454"/>
                </a:lnTo>
                <a:lnTo>
                  <a:pt x="64895" y="45399"/>
                </a:lnTo>
                <a:lnTo>
                  <a:pt x="65058" y="45454"/>
                </a:lnTo>
                <a:lnTo>
                  <a:pt x="65058" y="45508"/>
                </a:lnTo>
                <a:lnTo>
                  <a:pt x="65112" y="45508"/>
                </a:lnTo>
                <a:lnTo>
                  <a:pt x="65329" y="45345"/>
                </a:lnTo>
                <a:lnTo>
                  <a:pt x="65546" y="45291"/>
                </a:lnTo>
                <a:lnTo>
                  <a:pt x="65709" y="45182"/>
                </a:lnTo>
                <a:lnTo>
                  <a:pt x="65872" y="45019"/>
                </a:lnTo>
                <a:lnTo>
                  <a:pt x="65981" y="44856"/>
                </a:lnTo>
                <a:lnTo>
                  <a:pt x="66144" y="44748"/>
                </a:lnTo>
                <a:lnTo>
                  <a:pt x="66524" y="44422"/>
                </a:lnTo>
                <a:lnTo>
                  <a:pt x="66904" y="44042"/>
                </a:lnTo>
                <a:lnTo>
                  <a:pt x="67121" y="43607"/>
                </a:lnTo>
                <a:lnTo>
                  <a:pt x="67338" y="43119"/>
                </a:lnTo>
                <a:lnTo>
                  <a:pt x="67556" y="42413"/>
                </a:lnTo>
                <a:lnTo>
                  <a:pt x="67881" y="41707"/>
                </a:lnTo>
                <a:lnTo>
                  <a:pt x="68207" y="40946"/>
                </a:lnTo>
                <a:lnTo>
                  <a:pt x="68479" y="40186"/>
                </a:lnTo>
                <a:lnTo>
                  <a:pt x="68696" y="39697"/>
                </a:lnTo>
                <a:lnTo>
                  <a:pt x="68805" y="39480"/>
                </a:lnTo>
                <a:lnTo>
                  <a:pt x="69022" y="39317"/>
                </a:lnTo>
                <a:lnTo>
                  <a:pt x="69836" y="38883"/>
                </a:lnTo>
                <a:lnTo>
                  <a:pt x="69891" y="38828"/>
                </a:lnTo>
                <a:lnTo>
                  <a:pt x="69999" y="38774"/>
                </a:lnTo>
                <a:lnTo>
                  <a:pt x="70162" y="38774"/>
                </a:lnTo>
                <a:lnTo>
                  <a:pt x="70651" y="38557"/>
                </a:lnTo>
                <a:lnTo>
                  <a:pt x="71140" y="38231"/>
                </a:lnTo>
                <a:lnTo>
                  <a:pt x="71737" y="37742"/>
                </a:lnTo>
                <a:lnTo>
                  <a:pt x="72280" y="37199"/>
                </a:lnTo>
                <a:lnTo>
                  <a:pt x="72497" y="36928"/>
                </a:lnTo>
                <a:lnTo>
                  <a:pt x="72660" y="36602"/>
                </a:lnTo>
                <a:lnTo>
                  <a:pt x="72769" y="36330"/>
                </a:lnTo>
                <a:lnTo>
                  <a:pt x="72823" y="36113"/>
                </a:lnTo>
                <a:lnTo>
                  <a:pt x="72769" y="35950"/>
                </a:lnTo>
                <a:lnTo>
                  <a:pt x="72660" y="35353"/>
                </a:lnTo>
                <a:lnTo>
                  <a:pt x="72606" y="34810"/>
                </a:lnTo>
                <a:lnTo>
                  <a:pt x="72552" y="34104"/>
                </a:lnTo>
                <a:lnTo>
                  <a:pt x="72552" y="33398"/>
                </a:lnTo>
                <a:lnTo>
                  <a:pt x="72552" y="33235"/>
                </a:lnTo>
                <a:lnTo>
                  <a:pt x="72497" y="33127"/>
                </a:lnTo>
                <a:lnTo>
                  <a:pt x="72389" y="33072"/>
                </a:lnTo>
                <a:lnTo>
                  <a:pt x="72226" y="33072"/>
                </a:lnTo>
                <a:lnTo>
                  <a:pt x="72009" y="33127"/>
                </a:lnTo>
                <a:lnTo>
                  <a:pt x="71900" y="33127"/>
                </a:lnTo>
                <a:lnTo>
                  <a:pt x="71791" y="33072"/>
                </a:lnTo>
                <a:lnTo>
                  <a:pt x="71846" y="32964"/>
                </a:lnTo>
                <a:lnTo>
                  <a:pt x="71900" y="32855"/>
                </a:lnTo>
                <a:lnTo>
                  <a:pt x="72117" y="32692"/>
                </a:lnTo>
                <a:lnTo>
                  <a:pt x="72171" y="32638"/>
                </a:lnTo>
                <a:lnTo>
                  <a:pt x="72171" y="32583"/>
                </a:lnTo>
                <a:lnTo>
                  <a:pt x="72063" y="32421"/>
                </a:lnTo>
                <a:lnTo>
                  <a:pt x="70488" y="31280"/>
                </a:lnTo>
                <a:lnTo>
                  <a:pt x="70108" y="31009"/>
                </a:lnTo>
                <a:lnTo>
                  <a:pt x="69728" y="30846"/>
                </a:lnTo>
                <a:lnTo>
                  <a:pt x="68750" y="30411"/>
                </a:lnTo>
                <a:lnTo>
                  <a:pt x="67773" y="30031"/>
                </a:lnTo>
                <a:lnTo>
                  <a:pt x="67284" y="29868"/>
                </a:lnTo>
                <a:lnTo>
                  <a:pt x="67067" y="29760"/>
                </a:lnTo>
                <a:lnTo>
                  <a:pt x="66850" y="29651"/>
                </a:lnTo>
                <a:lnTo>
                  <a:pt x="66144" y="29217"/>
                </a:lnTo>
                <a:lnTo>
                  <a:pt x="64840" y="28402"/>
                </a:lnTo>
                <a:lnTo>
                  <a:pt x="64732" y="28293"/>
                </a:lnTo>
                <a:lnTo>
                  <a:pt x="64677" y="28131"/>
                </a:lnTo>
                <a:lnTo>
                  <a:pt x="64623" y="27913"/>
                </a:lnTo>
                <a:lnTo>
                  <a:pt x="64569" y="27696"/>
                </a:lnTo>
                <a:lnTo>
                  <a:pt x="64406" y="27533"/>
                </a:lnTo>
                <a:lnTo>
                  <a:pt x="64243" y="27425"/>
                </a:lnTo>
                <a:lnTo>
                  <a:pt x="64026" y="27316"/>
                </a:lnTo>
                <a:lnTo>
                  <a:pt x="63972" y="27207"/>
                </a:lnTo>
                <a:lnTo>
                  <a:pt x="63917" y="27044"/>
                </a:lnTo>
                <a:lnTo>
                  <a:pt x="63917" y="26882"/>
                </a:lnTo>
                <a:lnTo>
                  <a:pt x="63917" y="26773"/>
                </a:lnTo>
                <a:lnTo>
                  <a:pt x="63972" y="26719"/>
                </a:lnTo>
                <a:lnTo>
                  <a:pt x="64026" y="26719"/>
                </a:lnTo>
                <a:lnTo>
                  <a:pt x="64134" y="26773"/>
                </a:lnTo>
                <a:lnTo>
                  <a:pt x="64515" y="27153"/>
                </a:lnTo>
                <a:lnTo>
                  <a:pt x="64515" y="26827"/>
                </a:lnTo>
                <a:lnTo>
                  <a:pt x="64460" y="26556"/>
                </a:lnTo>
                <a:lnTo>
                  <a:pt x="64460" y="26013"/>
                </a:lnTo>
                <a:lnTo>
                  <a:pt x="64460" y="25958"/>
                </a:lnTo>
                <a:lnTo>
                  <a:pt x="64243" y="25252"/>
                </a:lnTo>
                <a:lnTo>
                  <a:pt x="64189" y="24927"/>
                </a:lnTo>
                <a:lnTo>
                  <a:pt x="64134" y="24546"/>
                </a:lnTo>
                <a:lnTo>
                  <a:pt x="64134" y="24221"/>
                </a:lnTo>
                <a:lnTo>
                  <a:pt x="64080" y="23895"/>
                </a:lnTo>
                <a:lnTo>
                  <a:pt x="63917" y="23189"/>
                </a:lnTo>
                <a:lnTo>
                  <a:pt x="63863" y="22972"/>
                </a:lnTo>
                <a:lnTo>
                  <a:pt x="63754" y="22754"/>
                </a:lnTo>
                <a:lnTo>
                  <a:pt x="63591" y="22591"/>
                </a:lnTo>
                <a:lnTo>
                  <a:pt x="63483" y="22483"/>
                </a:lnTo>
                <a:lnTo>
                  <a:pt x="63157" y="22374"/>
                </a:lnTo>
                <a:lnTo>
                  <a:pt x="62723" y="22266"/>
                </a:lnTo>
                <a:lnTo>
                  <a:pt x="62288" y="22211"/>
                </a:lnTo>
                <a:lnTo>
                  <a:pt x="61854" y="22103"/>
                </a:lnTo>
                <a:lnTo>
                  <a:pt x="61311" y="21940"/>
                </a:lnTo>
                <a:lnTo>
                  <a:pt x="60985" y="21831"/>
                </a:lnTo>
                <a:lnTo>
                  <a:pt x="60333" y="21831"/>
                </a:lnTo>
                <a:lnTo>
                  <a:pt x="60170" y="21777"/>
                </a:lnTo>
                <a:lnTo>
                  <a:pt x="60007" y="21723"/>
                </a:lnTo>
                <a:lnTo>
                  <a:pt x="59899" y="21831"/>
                </a:lnTo>
                <a:lnTo>
                  <a:pt x="59736" y="21885"/>
                </a:lnTo>
                <a:lnTo>
                  <a:pt x="59519" y="21885"/>
                </a:lnTo>
                <a:lnTo>
                  <a:pt x="59247" y="21831"/>
                </a:lnTo>
                <a:lnTo>
                  <a:pt x="58270" y="21831"/>
                </a:lnTo>
                <a:lnTo>
                  <a:pt x="58161" y="21777"/>
                </a:lnTo>
                <a:lnTo>
                  <a:pt x="58107" y="21777"/>
                </a:lnTo>
                <a:lnTo>
                  <a:pt x="57998" y="21723"/>
                </a:lnTo>
                <a:lnTo>
                  <a:pt x="57889" y="21723"/>
                </a:lnTo>
                <a:lnTo>
                  <a:pt x="57618" y="21777"/>
                </a:lnTo>
                <a:lnTo>
                  <a:pt x="57455" y="21723"/>
                </a:lnTo>
                <a:lnTo>
                  <a:pt x="57292" y="21560"/>
                </a:lnTo>
                <a:lnTo>
                  <a:pt x="57183" y="21288"/>
                </a:lnTo>
                <a:lnTo>
                  <a:pt x="57183" y="21180"/>
                </a:lnTo>
                <a:lnTo>
                  <a:pt x="56966" y="21180"/>
                </a:lnTo>
                <a:lnTo>
                  <a:pt x="56966" y="21288"/>
                </a:lnTo>
                <a:lnTo>
                  <a:pt x="56749" y="21560"/>
                </a:lnTo>
                <a:lnTo>
                  <a:pt x="56640" y="21723"/>
                </a:lnTo>
                <a:lnTo>
                  <a:pt x="56532" y="21831"/>
                </a:lnTo>
                <a:lnTo>
                  <a:pt x="56478" y="21668"/>
                </a:lnTo>
                <a:lnTo>
                  <a:pt x="56478" y="21505"/>
                </a:lnTo>
                <a:lnTo>
                  <a:pt x="56532" y="21397"/>
                </a:lnTo>
                <a:lnTo>
                  <a:pt x="56478" y="21288"/>
                </a:lnTo>
                <a:lnTo>
                  <a:pt x="56423" y="21180"/>
                </a:lnTo>
                <a:lnTo>
                  <a:pt x="56315" y="21071"/>
                </a:lnTo>
                <a:lnTo>
                  <a:pt x="56097" y="20908"/>
                </a:lnTo>
                <a:lnTo>
                  <a:pt x="55934" y="20745"/>
                </a:lnTo>
                <a:lnTo>
                  <a:pt x="55717" y="20582"/>
                </a:lnTo>
                <a:lnTo>
                  <a:pt x="55554" y="20419"/>
                </a:lnTo>
                <a:lnTo>
                  <a:pt x="55500" y="20365"/>
                </a:lnTo>
                <a:lnTo>
                  <a:pt x="55500" y="20311"/>
                </a:lnTo>
                <a:lnTo>
                  <a:pt x="55446" y="19931"/>
                </a:lnTo>
                <a:lnTo>
                  <a:pt x="55391" y="19605"/>
                </a:lnTo>
                <a:lnTo>
                  <a:pt x="55228" y="19225"/>
                </a:lnTo>
                <a:lnTo>
                  <a:pt x="55174" y="19007"/>
                </a:lnTo>
                <a:lnTo>
                  <a:pt x="55066" y="18844"/>
                </a:lnTo>
                <a:lnTo>
                  <a:pt x="54848" y="18519"/>
                </a:lnTo>
                <a:lnTo>
                  <a:pt x="54631" y="18138"/>
                </a:lnTo>
                <a:lnTo>
                  <a:pt x="54360" y="17378"/>
                </a:lnTo>
                <a:lnTo>
                  <a:pt x="54142" y="16889"/>
                </a:lnTo>
                <a:lnTo>
                  <a:pt x="53871" y="16455"/>
                </a:lnTo>
                <a:lnTo>
                  <a:pt x="53545" y="16075"/>
                </a:lnTo>
                <a:lnTo>
                  <a:pt x="53165" y="15749"/>
                </a:lnTo>
                <a:lnTo>
                  <a:pt x="53002" y="15695"/>
                </a:lnTo>
                <a:lnTo>
                  <a:pt x="53002" y="15640"/>
                </a:lnTo>
                <a:lnTo>
                  <a:pt x="53002" y="15586"/>
                </a:lnTo>
                <a:lnTo>
                  <a:pt x="53056" y="15423"/>
                </a:lnTo>
                <a:lnTo>
                  <a:pt x="53056" y="15315"/>
                </a:lnTo>
                <a:lnTo>
                  <a:pt x="53056" y="15043"/>
                </a:lnTo>
                <a:lnTo>
                  <a:pt x="53056" y="14880"/>
                </a:lnTo>
                <a:lnTo>
                  <a:pt x="53002" y="14663"/>
                </a:lnTo>
                <a:lnTo>
                  <a:pt x="52948" y="14554"/>
                </a:lnTo>
                <a:lnTo>
                  <a:pt x="52839" y="14446"/>
                </a:lnTo>
                <a:lnTo>
                  <a:pt x="52730" y="14391"/>
                </a:lnTo>
                <a:lnTo>
                  <a:pt x="52405" y="14391"/>
                </a:lnTo>
                <a:lnTo>
                  <a:pt x="52242" y="14500"/>
                </a:lnTo>
                <a:lnTo>
                  <a:pt x="52079" y="14554"/>
                </a:lnTo>
                <a:lnTo>
                  <a:pt x="51916" y="14500"/>
                </a:lnTo>
                <a:lnTo>
                  <a:pt x="51807" y="14446"/>
                </a:lnTo>
                <a:lnTo>
                  <a:pt x="51699" y="14283"/>
                </a:lnTo>
                <a:lnTo>
                  <a:pt x="51481" y="13848"/>
                </a:lnTo>
                <a:lnTo>
                  <a:pt x="51373" y="13794"/>
                </a:lnTo>
                <a:lnTo>
                  <a:pt x="51210" y="13794"/>
                </a:lnTo>
                <a:lnTo>
                  <a:pt x="50993" y="13848"/>
                </a:lnTo>
                <a:lnTo>
                  <a:pt x="50776" y="13903"/>
                </a:lnTo>
                <a:lnTo>
                  <a:pt x="50504" y="13848"/>
                </a:lnTo>
                <a:lnTo>
                  <a:pt x="50341" y="13686"/>
                </a:lnTo>
                <a:lnTo>
                  <a:pt x="50124" y="13631"/>
                </a:lnTo>
                <a:lnTo>
                  <a:pt x="49961" y="13577"/>
                </a:lnTo>
                <a:lnTo>
                  <a:pt x="49798" y="13577"/>
                </a:lnTo>
                <a:lnTo>
                  <a:pt x="49635" y="13631"/>
                </a:lnTo>
                <a:lnTo>
                  <a:pt x="49309" y="13686"/>
                </a:lnTo>
                <a:lnTo>
                  <a:pt x="48875" y="13740"/>
                </a:lnTo>
                <a:lnTo>
                  <a:pt x="48440" y="13686"/>
                </a:lnTo>
                <a:lnTo>
                  <a:pt x="48060" y="13523"/>
                </a:lnTo>
                <a:lnTo>
                  <a:pt x="47680" y="13305"/>
                </a:lnTo>
                <a:lnTo>
                  <a:pt x="47517" y="13142"/>
                </a:lnTo>
                <a:lnTo>
                  <a:pt x="47246" y="12980"/>
                </a:lnTo>
                <a:lnTo>
                  <a:pt x="47029" y="12762"/>
                </a:lnTo>
                <a:lnTo>
                  <a:pt x="46866" y="12491"/>
                </a:lnTo>
                <a:lnTo>
                  <a:pt x="46811" y="12165"/>
                </a:lnTo>
                <a:lnTo>
                  <a:pt x="46811" y="11513"/>
                </a:lnTo>
                <a:lnTo>
                  <a:pt x="46757" y="11188"/>
                </a:lnTo>
                <a:lnTo>
                  <a:pt x="46811" y="10862"/>
                </a:lnTo>
                <a:lnTo>
                  <a:pt x="46757" y="10753"/>
                </a:lnTo>
                <a:lnTo>
                  <a:pt x="46757" y="10590"/>
                </a:lnTo>
                <a:lnTo>
                  <a:pt x="46703" y="10482"/>
                </a:lnTo>
                <a:lnTo>
                  <a:pt x="46703" y="10373"/>
                </a:lnTo>
                <a:lnTo>
                  <a:pt x="46757" y="10210"/>
                </a:lnTo>
                <a:lnTo>
                  <a:pt x="46703" y="9993"/>
                </a:lnTo>
                <a:lnTo>
                  <a:pt x="46594" y="9558"/>
                </a:lnTo>
                <a:lnTo>
                  <a:pt x="46594" y="9341"/>
                </a:lnTo>
                <a:lnTo>
                  <a:pt x="46594" y="9124"/>
                </a:lnTo>
                <a:lnTo>
                  <a:pt x="46648" y="8961"/>
                </a:lnTo>
                <a:lnTo>
                  <a:pt x="46648" y="8907"/>
                </a:lnTo>
                <a:lnTo>
                  <a:pt x="46648" y="8852"/>
                </a:lnTo>
                <a:lnTo>
                  <a:pt x="46540" y="8527"/>
                </a:lnTo>
                <a:lnTo>
                  <a:pt x="46377" y="8255"/>
                </a:lnTo>
                <a:lnTo>
                  <a:pt x="46105" y="8092"/>
                </a:lnTo>
                <a:lnTo>
                  <a:pt x="45780" y="7929"/>
                </a:lnTo>
                <a:lnTo>
                  <a:pt x="45508" y="7766"/>
                </a:lnTo>
                <a:lnTo>
                  <a:pt x="45291" y="7603"/>
                </a:lnTo>
                <a:lnTo>
                  <a:pt x="45236" y="7386"/>
                </a:lnTo>
                <a:lnTo>
                  <a:pt x="45236" y="7060"/>
                </a:lnTo>
                <a:lnTo>
                  <a:pt x="45182" y="6843"/>
                </a:lnTo>
                <a:lnTo>
                  <a:pt x="45019" y="6626"/>
                </a:lnTo>
                <a:lnTo>
                  <a:pt x="44748" y="6409"/>
                </a:lnTo>
                <a:lnTo>
                  <a:pt x="44368" y="6192"/>
                </a:lnTo>
                <a:lnTo>
                  <a:pt x="44042" y="6029"/>
                </a:lnTo>
                <a:lnTo>
                  <a:pt x="43662" y="5866"/>
                </a:lnTo>
                <a:lnTo>
                  <a:pt x="43336" y="5866"/>
                </a:lnTo>
                <a:lnTo>
                  <a:pt x="43173" y="5920"/>
                </a:lnTo>
                <a:lnTo>
                  <a:pt x="42901" y="6083"/>
                </a:lnTo>
                <a:lnTo>
                  <a:pt x="42576" y="6137"/>
                </a:lnTo>
                <a:lnTo>
                  <a:pt x="42250" y="6137"/>
                </a:lnTo>
                <a:lnTo>
                  <a:pt x="41978" y="6083"/>
                </a:lnTo>
                <a:lnTo>
                  <a:pt x="41218" y="5974"/>
                </a:lnTo>
                <a:lnTo>
                  <a:pt x="40838" y="5920"/>
                </a:lnTo>
                <a:lnTo>
                  <a:pt x="40458" y="5811"/>
                </a:lnTo>
                <a:lnTo>
                  <a:pt x="40132" y="5594"/>
                </a:lnTo>
                <a:lnTo>
                  <a:pt x="39969" y="5486"/>
                </a:lnTo>
                <a:lnTo>
                  <a:pt x="39806" y="5323"/>
                </a:lnTo>
                <a:lnTo>
                  <a:pt x="39752" y="5160"/>
                </a:lnTo>
                <a:lnTo>
                  <a:pt x="39643" y="5051"/>
                </a:lnTo>
                <a:lnTo>
                  <a:pt x="39372" y="4671"/>
                </a:lnTo>
                <a:lnTo>
                  <a:pt x="39100" y="4291"/>
                </a:lnTo>
                <a:lnTo>
                  <a:pt x="38666" y="3531"/>
                </a:lnTo>
                <a:lnTo>
                  <a:pt x="38503" y="3205"/>
                </a:lnTo>
                <a:lnTo>
                  <a:pt x="38394" y="2933"/>
                </a:lnTo>
                <a:lnTo>
                  <a:pt x="38286" y="2607"/>
                </a:lnTo>
                <a:lnTo>
                  <a:pt x="38123" y="2282"/>
                </a:lnTo>
                <a:lnTo>
                  <a:pt x="37960" y="1956"/>
                </a:lnTo>
                <a:lnTo>
                  <a:pt x="37742" y="1684"/>
                </a:lnTo>
                <a:lnTo>
                  <a:pt x="37525" y="1413"/>
                </a:lnTo>
                <a:lnTo>
                  <a:pt x="37199" y="1196"/>
                </a:lnTo>
                <a:lnTo>
                  <a:pt x="36711" y="924"/>
                </a:lnTo>
                <a:lnTo>
                  <a:pt x="36168" y="707"/>
                </a:lnTo>
                <a:lnTo>
                  <a:pt x="35136" y="381"/>
                </a:lnTo>
                <a:lnTo>
                  <a:pt x="34864" y="327"/>
                </a:lnTo>
                <a:lnTo>
                  <a:pt x="34593" y="272"/>
                </a:lnTo>
                <a:lnTo>
                  <a:pt x="34321" y="218"/>
                </a:lnTo>
                <a:lnTo>
                  <a:pt x="34050" y="164"/>
                </a:lnTo>
                <a:lnTo>
                  <a:pt x="33833" y="55"/>
                </a:lnTo>
                <a:lnTo>
                  <a:pt x="33561"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7" name="Google Shape;227;p13"/>
          <p:cNvGrpSpPr/>
          <p:nvPr/>
        </p:nvGrpSpPr>
        <p:grpSpPr>
          <a:xfrm rot="912714">
            <a:off x="-361749" y="-465131"/>
            <a:ext cx="2615769" cy="1515193"/>
            <a:chOff x="5420125" y="1155700"/>
            <a:chExt cx="1961750" cy="1136350"/>
          </a:xfrm>
        </p:grpSpPr>
        <p:sp>
          <p:nvSpPr>
            <p:cNvPr id="228" name="Google Shape;228;p13"/>
            <p:cNvSpPr/>
            <p:nvPr/>
          </p:nvSpPr>
          <p:spPr>
            <a:xfrm>
              <a:off x="5420125" y="1155700"/>
              <a:ext cx="1961750" cy="1136350"/>
            </a:xfrm>
            <a:custGeom>
              <a:avLst/>
              <a:gdLst/>
              <a:ahLst/>
              <a:cxnLst/>
              <a:rect l="l" t="t" r="r" b="b"/>
              <a:pathLst>
                <a:path w="78470" h="45454" extrusionOk="0">
                  <a:moveTo>
                    <a:pt x="543" y="1"/>
                  </a:moveTo>
                  <a:lnTo>
                    <a:pt x="326" y="55"/>
                  </a:lnTo>
                  <a:lnTo>
                    <a:pt x="163" y="218"/>
                  </a:lnTo>
                  <a:lnTo>
                    <a:pt x="54" y="381"/>
                  </a:lnTo>
                  <a:lnTo>
                    <a:pt x="0" y="544"/>
                  </a:lnTo>
                  <a:lnTo>
                    <a:pt x="0" y="761"/>
                  </a:lnTo>
                  <a:lnTo>
                    <a:pt x="54" y="1196"/>
                  </a:lnTo>
                  <a:lnTo>
                    <a:pt x="163" y="1630"/>
                  </a:lnTo>
                  <a:lnTo>
                    <a:pt x="326" y="2336"/>
                  </a:lnTo>
                  <a:lnTo>
                    <a:pt x="435" y="3151"/>
                  </a:lnTo>
                  <a:lnTo>
                    <a:pt x="543" y="3911"/>
                  </a:lnTo>
                  <a:lnTo>
                    <a:pt x="597" y="4671"/>
                  </a:lnTo>
                  <a:lnTo>
                    <a:pt x="597" y="6192"/>
                  </a:lnTo>
                  <a:lnTo>
                    <a:pt x="652" y="7712"/>
                  </a:lnTo>
                  <a:lnTo>
                    <a:pt x="652" y="8581"/>
                  </a:lnTo>
                  <a:lnTo>
                    <a:pt x="652" y="9015"/>
                  </a:lnTo>
                  <a:lnTo>
                    <a:pt x="652" y="9450"/>
                  </a:lnTo>
                  <a:lnTo>
                    <a:pt x="760" y="9830"/>
                  </a:lnTo>
                  <a:lnTo>
                    <a:pt x="923" y="10210"/>
                  </a:lnTo>
                  <a:lnTo>
                    <a:pt x="1140" y="10590"/>
                  </a:lnTo>
                  <a:lnTo>
                    <a:pt x="1521" y="10916"/>
                  </a:lnTo>
                  <a:lnTo>
                    <a:pt x="1575" y="11025"/>
                  </a:lnTo>
                  <a:lnTo>
                    <a:pt x="1575" y="11188"/>
                  </a:lnTo>
                  <a:lnTo>
                    <a:pt x="1955" y="13197"/>
                  </a:lnTo>
                  <a:lnTo>
                    <a:pt x="2335" y="15260"/>
                  </a:lnTo>
                  <a:lnTo>
                    <a:pt x="2498" y="16292"/>
                  </a:lnTo>
                  <a:lnTo>
                    <a:pt x="2607" y="17324"/>
                  </a:lnTo>
                  <a:lnTo>
                    <a:pt x="2661" y="18410"/>
                  </a:lnTo>
                  <a:lnTo>
                    <a:pt x="2607" y="19442"/>
                  </a:lnTo>
                  <a:lnTo>
                    <a:pt x="2661" y="19822"/>
                  </a:lnTo>
                  <a:lnTo>
                    <a:pt x="2770" y="20148"/>
                  </a:lnTo>
                  <a:lnTo>
                    <a:pt x="2824" y="20256"/>
                  </a:lnTo>
                  <a:lnTo>
                    <a:pt x="2987" y="20419"/>
                  </a:lnTo>
                  <a:lnTo>
                    <a:pt x="3367" y="20582"/>
                  </a:lnTo>
                  <a:lnTo>
                    <a:pt x="3638" y="20745"/>
                  </a:lnTo>
                  <a:lnTo>
                    <a:pt x="3910" y="20854"/>
                  </a:lnTo>
                  <a:lnTo>
                    <a:pt x="4073" y="21071"/>
                  </a:lnTo>
                  <a:lnTo>
                    <a:pt x="4182" y="21234"/>
                  </a:lnTo>
                  <a:lnTo>
                    <a:pt x="4236" y="21451"/>
                  </a:lnTo>
                  <a:lnTo>
                    <a:pt x="4182" y="21668"/>
                  </a:lnTo>
                  <a:lnTo>
                    <a:pt x="4127" y="21940"/>
                  </a:lnTo>
                  <a:lnTo>
                    <a:pt x="4019" y="22266"/>
                  </a:lnTo>
                  <a:lnTo>
                    <a:pt x="3801" y="22592"/>
                  </a:lnTo>
                  <a:lnTo>
                    <a:pt x="3747" y="22809"/>
                  </a:lnTo>
                  <a:lnTo>
                    <a:pt x="3747" y="22863"/>
                  </a:lnTo>
                  <a:lnTo>
                    <a:pt x="3801" y="22972"/>
                  </a:lnTo>
                  <a:lnTo>
                    <a:pt x="4019" y="23352"/>
                  </a:lnTo>
                  <a:lnTo>
                    <a:pt x="4127" y="23786"/>
                  </a:lnTo>
                  <a:lnTo>
                    <a:pt x="4182" y="24221"/>
                  </a:lnTo>
                  <a:lnTo>
                    <a:pt x="4182" y="24655"/>
                  </a:lnTo>
                  <a:lnTo>
                    <a:pt x="4236" y="25524"/>
                  </a:lnTo>
                  <a:lnTo>
                    <a:pt x="4290" y="25958"/>
                  </a:lnTo>
                  <a:lnTo>
                    <a:pt x="4399" y="26393"/>
                  </a:lnTo>
                  <a:lnTo>
                    <a:pt x="4562" y="26773"/>
                  </a:lnTo>
                  <a:lnTo>
                    <a:pt x="4725" y="27153"/>
                  </a:lnTo>
                  <a:lnTo>
                    <a:pt x="4833" y="27316"/>
                  </a:lnTo>
                  <a:lnTo>
                    <a:pt x="4996" y="27425"/>
                  </a:lnTo>
                  <a:lnTo>
                    <a:pt x="5159" y="27533"/>
                  </a:lnTo>
                  <a:lnTo>
                    <a:pt x="5322" y="27588"/>
                  </a:lnTo>
                  <a:lnTo>
                    <a:pt x="5648" y="27642"/>
                  </a:lnTo>
                  <a:lnTo>
                    <a:pt x="5865" y="27805"/>
                  </a:lnTo>
                  <a:lnTo>
                    <a:pt x="6082" y="27968"/>
                  </a:lnTo>
                  <a:lnTo>
                    <a:pt x="6245" y="28131"/>
                  </a:lnTo>
                  <a:lnTo>
                    <a:pt x="6517" y="28565"/>
                  </a:lnTo>
                  <a:lnTo>
                    <a:pt x="6680" y="28999"/>
                  </a:lnTo>
                  <a:lnTo>
                    <a:pt x="7168" y="29977"/>
                  </a:lnTo>
                  <a:lnTo>
                    <a:pt x="7440" y="30466"/>
                  </a:lnTo>
                  <a:lnTo>
                    <a:pt x="7711" y="30900"/>
                  </a:lnTo>
                  <a:lnTo>
                    <a:pt x="7820" y="31063"/>
                  </a:lnTo>
                  <a:lnTo>
                    <a:pt x="7874" y="31226"/>
                  </a:lnTo>
                  <a:lnTo>
                    <a:pt x="7929" y="31606"/>
                  </a:lnTo>
                  <a:lnTo>
                    <a:pt x="7929" y="32203"/>
                  </a:lnTo>
                  <a:lnTo>
                    <a:pt x="7983" y="32366"/>
                  </a:lnTo>
                  <a:lnTo>
                    <a:pt x="8091" y="32529"/>
                  </a:lnTo>
                  <a:lnTo>
                    <a:pt x="8200" y="32638"/>
                  </a:lnTo>
                  <a:lnTo>
                    <a:pt x="8417" y="32692"/>
                  </a:lnTo>
                  <a:lnTo>
                    <a:pt x="8960" y="32801"/>
                  </a:lnTo>
                  <a:lnTo>
                    <a:pt x="9232" y="32801"/>
                  </a:lnTo>
                  <a:lnTo>
                    <a:pt x="9340" y="32855"/>
                  </a:lnTo>
                  <a:lnTo>
                    <a:pt x="9395" y="32964"/>
                  </a:lnTo>
                  <a:lnTo>
                    <a:pt x="9395" y="33235"/>
                  </a:lnTo>
                  <a:lnTo>
                    <a:pt x="9503" y="33452"/>
                  </a:lnTo>
                  <a:lnTo>
                    <a:pt x="9666" y="33670"/>
                  </a:lnTo>
                  <a:lnTo>
                    <a:pt x="9829" y="33833"/>
                  </a:lnTo>
                  <a:lnTo>
                    <a:pt x="10209" y="34158"/>
                  </a:lnTo>
                  <a:lnTo>
                    <a:pt x="10372" y="34321"/>
                  </a:lnTo>
                  <a:lnTo>
                    <a:pt x="10481" y="34539"/>
                  </a:lnTo>
                  <a:lnTo>
                    <a:pt x="10589" y="34647"/>
                  </a:lnTo>
                  <a:lnTo>
                    <a:pt x="10698" y="34756"/>
                  </a:lnTo>
                  <a:lnTo>
                    <a:pt x="10970" y="34864"/>
                  </a:lnTo>
                  <a:lnTo>
                    <a:pt x="11241" y="34973"/>
                  </a:lnTo>
                  <a:lnTo>
                    <a:pt x="11350" y="35082"/>
                  </a:lnTo>
                  <a:lnTo>
                    <a:pt x="11404" y="35190"/>
                  </a:lnTo>
                  <a:lnTo>
                    <a:pt x="11567" y="35570"/>
                  </a:lnTo>
                  <a:lnTo>
                    <a:pt x="11730" y="35842"/>
                  </a:lnTo>
                  <a:lnTo>
                    <a:pt x="11947" y="36113"/>
                  </a:lnTo>
                  <a:lnTo>
                    <a:pt x="12219" y="36331"/>
                  </a:lnTo>
                  <a:lnTo>
                    <a:pt x="12490" y="36493"/>
                  </a:lnTo>
                  <a:lnTo>
                    <a:pt x="12816" y="36656"/>
                  </a:lnTo>
                  <a:lnTo>
                    <a:pt x="13468" y="36928"/>
                  </a:lnTo>
                  <a:lnTo>
                    <a:pt x="13685" y="36982"/>
                  </a:lnTo>
                  <a:lnTo>
                    <a:pt x="13848" y="37145"/>
                  </a:lnTo>
                  <a:lnTo>
                    <a:pt x="13902" y="37308"/>
                  </a:lnTo>
                  <a:lnTo>
                    <a:pt x="13793" y="37580"/>
                  </a:lnTo>
                  <a:lnTo>
                    <a:pt x="13739" y="37742"/>
                  </a:lnTo>
                  <a:lnTo>
                    <a:pt x="13685" y="37960"/>
                  </a:lnTo>
                  <a:lnTo>
                    <a:pt x="13739" y="38068"/>
                  </a:lnTo>
                  <a:lnTo>
                    <a:pt x="13848" y="38177"/>
                  </a:lnTo>
                  <a:lnTo>
                    <a:pt x="13956" y="38177"/>
                  </a:lnTo>
                  <a:lnTo>
                    <a:pt x="14228" y="38286"/>
                  </a:lnTo>
                  <a:lnTo>
                    <a:pt x="14554" y="38448"/>
                  </a:lnTo>
                  <a:lnTo>
                    <a:pt x="15097" y="38774"/>
                  </a:lnTo>
                  <a:lnTo>
                    <a:pt x="15585" y="39100"/>
                  </a:lnTo>
                  <a:lnTo>
                    <a:pt x="16129" y="39426"/>
                  </a:lnTo>
                  <a:lnTo>
                    <a:pt x="16726" y="39697"/>
                  </a:lnTo>
                  <a:lnTo>
                    <a:pt x="17106" y="39915"/>
                  </a:lnTo>
                  <a:lnTo>
                    <a:pt x="17486" y="40295"/>
                  </a:lnTo>
                  <a:lnTo>
                    <a:pt x="17975" y="41001"/>
                  </a:lnTo>
                  <a:lnTo>
                    <a:pt x="18138" y="41109"/>
                  </a:lnTo>
                  <a:lnTo>
                    <a:pt x="18301" y="41164"/>
                  </a:lnTo>
                  <a:lnTo>
                    <a:pt x="18952" y="41272"/>
                  </a:lnTo>
                  <a:lnTo>
                    <a:pt x="19550" y="41381"/>
                  </a:lnTo>
                  <a:lnTo>
                    <a:pt x="19767" y="41435"/>
                  </a:lnTo>
                  <a:lnTo>
                    <a:pt x="19876" y="41489"/>
                  </a:lnTo>
                  <a:lnTo>
                    <a:pt x="19984" y="41598"/>
                  </a:lnTo>
                  <a:lnTo>
                    <a:pt x="20038" y="41761"/>
                  </a:lnTo>
                  <a:lnTo>
                    <a:pt x="20147" y="42033"/>
                  </a:lnTo>
                  <a:lnTo>
                    <a:pt x="20256" y="42141"/>
                  </a:lnTo>
                  <a:lnTo>
                    <a:pt x="20419" y="42250"/>
                  </a:lnTo>
                  <a:lnTo>
                    <a:pt x="21179" y="42576"/>
                  </a:lnTo>
                  <a:lnTo>
                    <a:pt x="21993" y="42847"/>
                  </a:lnTo>
                  <a:lnTo>
                    <a:pt x="22428" y="42956"/>
                  </a:lnTo>
                  <a:lnTo>
                    <a:pt x="22808" y="43010"/>
                  </a:lnTo>
                  <a:lnTo>
                    <a:pt x="23242" y="43010"/>
                  </a:lnTo>
                  <a:lnTo>
                    <a:pt x="23677" y="42956"/>
                  </a:lnTo>
                  <a:lnTo>
                    <a:pt x="24003" y="42956"/>
                  </a:lnTo>
                  <a:lnTo>
                    <a:pt x="24057" y="43010"/>
                  </a:lnTo>
                  <a:lnTo>
                    <a:pt x="24057" y="43064"/>
                  </a:lnTo>
                  <a:lnTo>
                    <a:pt x="23948" y="43227"/>
                  </a:lnTo>
                  <a:lnTo>
                    <a:pt x="23894" y="43336"/>
                  </a:lnTo>
                  <a:lnTo>
                    <a:pt x="23894" y="43499"/>
                  </a:lnTo>
                  <a:lnTo>
                    <a:pt x="23948" y="43553"/>
                  </a:lnTo>
                  <a:lnTo>
                    <a:pt x="24220" y="43662"/>
                  </a:lnTo>
                  <a:lnTo>
                    <a:pt x="25523" y="44150"/>
                  </a:lnTo>
                  <a:lnTo>
                    <a:pt x="25958" y="44313"/>
                  </a:lnTo>
                  <a:lnTo>
                    <a:pt x="26392" y="44368"/>
                  </a:lnTo>
                  <a:lnTo>
                    <a:pt x="26772" y="44368"/>
                  </a:lnTo>
                  <a:lnTo>
                    <a:pt x="26989" y="44259"/>
                  </a:lnTo>
                  <a:lnTo>
                    <a:pt x="27207" y="44096"/>
                  </a:lnTo>
                  <a:lnTo>
                    <a:pt x="27315" y="44042"/>
                  </a:lnTo>
                  <a:lnTo>
                    <a:pt x="27424" y="43987"/>
                  </a:lnTo>
                  <a:lnTo>
                    <a:pt x="27641" y="43987"/>
                  </a:lnTo>
                  <a:lnTo>
                    <a:pt x="27804" y="44096"/>
                  </a:lnTo>
                  <a:lnTo>
                    <a:pt x="27967" y="44259"/>
                  </a:lnTo>
                  <a:lnTo>
                    <a:pt x="28564" y="44585"/>
                  </a:lnTo>
                  <a:lnTo>
                    <a:pt x="29107" y="44911"/>
                  </a:lnTo>
                  <a:lnTo>
                    <a:pt x="29705" y="45074"/>
                  </a:lnTo>
                  <a:lnTo>
                    <a:pt x="30030" y="45128"/>
                  </a:lnTo>
                  <a:lnTo>
                    <a:pt x="30356" y="45128"/>
                  </a:lnTo>
                  <a:lnTo>
                    <a:pt x="30954" y="45074"/>
                  </a:lnTo>
                  <a:lnTo>
                    <a:pt x="31605" y="45019"/>
                  </a:lnTo>
                  <a:lnTo>
                    <a:pt x="31877" y="45019"/>
                  </a:lnTo>
                  <a:lnTo>
                    <a:pt x="32203" y="45074"/>
                  </a:lnTo>
                  <a:lnTo>
                    <a:pt x="32474" y="45182"/>
                  </a:lnTo>
                  <a:lnTo>
                    <a:pt x="32746" y="45345"/>
                  </a:lnTo>
                  <a:lnTo>
                    <a:pt x="32909" y="45454"/>
                  </a:lnTo>
                  <a:lnTo>
                    <a:pt x="33126" y="45399"/>
                  </a:lnTo>
                  <a:lnTo>
                    <a:pt x="33289" y="45345"/>
                  </a:lnTo>
                  <a:lnTo>
                    <a:pt x="33506" y="45182"/>
                  </a:lnTo>
                  <a:lnTo>
                    <a:pt x="33723" y="45074"/>
                  </a:lnTo>
                  <a:lnTo>
                    <a:pt x="33940" y="44965"/>
                  </a:lnTo>
                  <a:lnTo>
                    <a:pt x="34158" y="44911"/>
                  </a:lnTo>
                  <a:lnTo>
                    <a:pt x="34375" y="44856"/>
                  </a:lnTo>
                  <a:lnTo>
                    <a:pt x="34592" y="44911"/>
                  </a:lnTo>
                  <a:lnTo>
                    <a:pt x="34809" y="44965"/>
                  </a:lnTo>
                  <a:lnTo>
                    <a:pt x="35298" y="45128"/>
                  </a:lnTo>
                  <a:lnTo>
                    <a:pt x="35624" y="45291"/>
                  </a:lnTo>
                  <a:lnTo>
                    <a:pt x="36004" y="45399"/>
                  </a:lnTo>
                  <a:lnTo>
                    <a:pt x="36167" y="45345"/>
                  </a:lnTo>
                  <a:lnTo>
                    <a:pt x="36330" y="45345"/>
                  </a:lnTo>
                  <a:lnTo>
                    <a:pt x="36547" y="45236"/>
                  </a:lnTo>
                  <a:lnTo>
                    <a:pt x="36710" y="45128"/>
                  </a:lnTo>
                  <a:lnTo>
                    <a:pt x="37090" y="44911"/>
                  </a:lnTo>
                  <a:lnTo>
                    <a:pt x="37470" y="44856"/>
                  </a:lnTo>
                  <a:lnTo>
                    <a:pt x="37905" y="44856"/>
                  </a:lnTo>
                  <a:lnTo>
                    <a:pt x="38339" y="44911"/>
                  </a:lnTo>
                  <a:lnTo>
                    <a:pt x="39045" y="45074"/>
                  </a:lnTo>
                  <a:lnTo>
                    <a:pt x="39751" y="45128"/>
                  </a:lnTo>
                  <a:lnTo>
                    <a:pt x="40457" y="45128"/>
                  </a:lnTo>
                  <a:lnTo>
                    <a:pt x="41163" y="45074"/>
                  </a:lnTo>
                  <a:lnTo>
                    <a:pt x="42629" y="44856"/>
                  </a:lnTo>
                  <a:lnTo>
                    <a:pt x="44041" y="44693"/>
                  </a:lnTo>
                  <a:lnTo>
                    <a:pt x="44258" y="44639"/>
                  </a:lnTo>
                  <a:lnTo>
                    <a:pt x="44421" y="44531"/>
                  </a:lnTo>
                  <a:lnTo>
                    <a:pt x="44584" y="44422"/>
                  </a:lnTo>
                  <a:lnTo>
                    <a:pt x="44747" y="44205"/>
                  </a:lnTo>
                  <a:lnTo>
                    <a:pt x="45018" y="43553"/>
                  </a:lnTo>
                  <a:lnTo>
                    <a:pt x="45127" y="43390"/>
                  </a:lnTo>
                  <a:lnTo>
                    <a:pt x="45236" y="43282"/>
                  </a:lnTo>
                  <a:lnTo>
                    <a:pt x="45453" y="43227"/>
                  </a:lnTo>
                  <a:lnTo>
                    <a:pt x="45616" y="43227"/>
                  </a:lnTo>
                  <a:lnTo>
                    <a:pt x="46267" y="43336"/>
                  </a:lnTo>
                  <a:lnTo>
                    <a:pt x="46648" y="43390"/>
                  </a:lnTo>
                  <a:lnTo>
                    <a:pt x="46973" y="43390"/>
                  </a:lnTo>
                  <a:lnTo>
                    <a:pt x="47136" y="43336"/>
                  </a:lnTo>
                  <a:lnTo>
                    <a:pt x="47245" y="43282"/>
                  </a:lnTo>
                  <a:lnTo>
                    <a:pt x="47354" y="43173"/>
                  </a:lnTo>
                  <a:lnTo>
                    <a:pt x="47408" y="43064"/>
                  </a:lnTo>
                  <a:lnTo>
                    <a:pt x="47571" y="42684"/>
                  </a:lnTo>
                  <a:lnTo>
                    <a:pt x="47734" y="42413"/>
                  </a:lnTo>
                  <a:lnTo>
                    <a:pt x="47951" y="42141"/>
                  </a:lnTo>
                  <a:lnTo>
                    <a:pt x="48168" y="41978"/>
                  </a:lnTo>
                  <a:lnTo>
                    <a:pt x="48711" y="41652"/>
                  </a:lnTo>
                  <a:lnTo>
                    <a:pt x="49309" y="41381"/>
                  </a:lnTo>
                  <a:lnTo>
                    <a:pt x="49634" y="41272"/>
                  </a:lnTo>
                  <a:lnTo>
                    <a:pt x="49960" y="41164"/>
                  </a:lnTo>
                  <a:lnTo>
                    <a:pt x="50666" y="41055"/>
                  </a:lnTo>
                  <a:lnTo>
                    <a:pt x="50992" y="40946"/>
                  </a:lnTo>
                  <a:lnTo>
                    <a:pt x="51318" y="40784"/>
                  </a:lnTo>
                  <a:lnTo>
                    <a:pt x="51589" y="40621"/>
                  </a:lnTo>
                  <a:lnTo>
                    <a:pt x="51861" y="40403"/>
                  </a:lnTo>
                  <a:lnTo>
                    <a:pt x="52024" y="40295"/>
                  </a:lnTo>
                  <a:lnTo>
                    <a:pt x="52187" y="40295"/>
                  </a:lnTo>
                  <a:lnTo>
                    <a:pt x="52621" y="40240"/>
                  </a:lnTo>
                  <a:lnTo>
                    <a:pt x="53001" y="40240"/>
                  </a:lnTo>
                  <a:lnTo>
                    <a:pt x="53164" y="40132"/>
                  </a:lnTo>
                  <a:lnTo>
                    <a:pt x="53327" y="40023"/>
                  </a:lnTo>
                  <a:lnTo>
                    <a:pt x="53761" y="39643"/>
                  </a:lnTo>
                  <a:lnTo>
                    <a:pt x="54196" y="39317"/>
                  </a:lnTo>
                  <a:lnTo>
                    <a:pt x="55119" y="38720"/>
                  </a:lnTo>
                  <a:lnTo>
                    <a:pt x="56097" y="38123"/>
                  </a:lnTo>
                  <a:lnTo>
                    <a:pt x="56531" y="37797"/>
                  </a:lnTo>
                  <a:lnTo>
                    <a:pt x="57020" y="37471"/>
                  </a:lnTo>
                  <a:lnTo>
                    <a:pt x="57508" y="37037"/>
                  </a:lnTo>
                  <a:lnTo>
                    <a:pt x="58052" y="36602"/>
                  </a:lnTo>
                  <a:lnTo>
                    <a:pt x="58323" y="36439"/>
                  </a:lnTo>
                  <a:lnTo>
                    <a:pt x="58595" y="36276"/>
                  </a:lnTo>
                  <a:lnTo>
                    <a:pt x="58920" y="36168"/>
                  </a:lnTo>
                  <a:lnTo>
                    <a:pt x="59301" y="36113"/>
                  </a:lnTo>
                  <a:lnTo>
                    <a:pt x="59463" y="36113"/>
                  </a:lnTo>
                  <a:lnTo>
                    <a:pt x="59572" y="36005"/>
                  </a:lnTo>
                  <a:lnTo>
                    <a:pt x="59681" y="35896"/>
                  </a:lnTo>
                  <a:lnTo>
                    <a:pt x="59735" y="35733"/>
                  </a:lnTo>
                  <a:lnTo>
                    <a:pt x="60061" y="35299"/>
                  </a:lnTo>
                  <a:lnTo>
                    <a:pt x="60387" y="34919"/>
                  </a:lnTo>
                  <a:lnTo>
                    <a:pt x="60821" y="34647"/>
                  </a:lnTo>
                  <a:lnTo>
                    <a:pt x="61256" y="34376"/>
                  </a:lnTo>
                  <a:lnTo>
                    <a:pt x="61527" y="34213"/>
                  </a:lnTo>
                  <a:lnTo>
                    <a:pt x="61799" y="33995"/>
                  </a:lnTo>
                  <a:lnTo>
                    <a:pt x="61853" y="33887"/>
                  </a:lnTo>
                  <a:lnTo>
                    <a:pt x="61907" y="33724"/>
                  </a:lnTo>
                  <a:lnTo>
                    <a:pt x="61907" y="33561"/>
                  </a:lnTo>
                  <a:lnTo>
                    <a:pt x="61799" y="33344"/>
                  </a:lnTo>
                  <a:lnTo>
                    <a:pt x="61799" y="33235"/>
                  </a:lnTo>
                  <a:lnTo>
                    <a:pt x="61799" y="33127"/>
                  </a:lnTo>
                  <a:lnTo>
                    <a:pt x="61907" y="32909"/>
                  </a:lnTo>
                  <a:lnTo>
                    <a:pt x="62124" y="32801"/>
                  </a:lnTo>
                  <a:lnTo>
                    <a:pt x="62287" y="32638"/>
                  </a:lnTo>
                  <a:lnTo>
                    <a:pt x="63156" y="32041"/>
                  </a:lnTo>
                  <a:lnTo>
                    <a:pt x="63916" y="31389"/>
                  </a:lnTo>
                  <a:lnTo>
                    <a:pt x="64622" y="30683"/>
                  </a:lnTo>
                  <a:lnTo>
                    <a:pt x="65328" y="29977"/>
                  </a:lnTo>
                  <a:lnTo>
                    <a:pt x="65654" y="29543"/>
                  </a:lnTo>
                  <a:lnTo>
                    <a:pt x="65980" y="29108"/>
                  </a:lnTo>
                  <a:lnTo>
                    <a:pt x="66197" y="28945"/>
                  </a:lnTo>
                  <a:lnTo>
                    <a:pt x="66414" y="28782"/>
                  </a:lnTo>
                  <a:lnTo>
                    <a:pt x="66686" y="28674"/>
                  </a:lnTo>
                  <a:lnTo>
                    <a:pt x="66957" y="28619"/>
                  </a:lnTo>
                  <a:lnTo>
                    <a:pt x="67120" y="28511"/>
                  </a:lnTo>
                  <a:lnTo>
                    <a:pt x="67175" y="28402"/>
                  </a:lnTo>
                  <a:lnTo>
                    <a:pt x="67175" y="28348"/>
                  </a:lnTo>
                  <a:lnTo>
                    <a:pt x="67175" y="27968"/>
                  </a:lnTo>
                  <a:lnTo>
                    <a:pt x="67229" y="27750"/>
                  </a:lnTo>
                  <a:lnTo>
                    <a:pt x="67283" y="27533"/>
                  </a:lnTo>
                  <a:lnTo>
                    <a:pt x="67446" y="27370"/>
                  </a:lnTo>
                  <a:lnTo>
                    <a:pt x="67663" y="27262"/>
                  </a:lnTo>
                  <a:lnTo>
                    <a:pt x="67881" y="27207"/>
                  </a:lnTo>
                  <a:lnTo>
                    <a:pt x="68424" y="27099"/>
                  </a:lnTo>
                  <a:lnTo>
                    <a:pt x="68641" y="26990"/>
                  </a:lnTo>
                  <a:lnTo>
                    <a:pt x="68750" y="26882"/>
                  </a:lnTo>
                  <a:lnTo>
                    <a:pt x="68750" y="26773"/>
                  </a:lnTo>
                  <a:lnTo>
                    <a:pt x="68750" y="26664"/>
                  </a:lnTo>
                  <a:lnTo>
                    <a:pt x="68587" y="26447"/>
                  </a:lnTo>
                  <a:lnTo>
                    <a:pt x="68478" y="26339"/>
                  </a:lnTo>
                  <a:lnTo>
                    <a:pt x="68424" y="26176"/>
                  </a:lnTo>
                  <a:lnTo>
                    <a:pt x="68424" y="26067"/>
                  </a:lnTo>
                  <a:lnTo>
                    <a:pt x="68478" y="25958"/>
                  </a:lnTo>
                  <a:lnTo>
                    <a:pt x="68587" y="25741"/>
                  </a:lnTo>
                  <a:lnTo>
                    <a:pt x="68804" y="25633"/>
                  </a:lnTo>
                  <a:lnTo>
                    <a:pt x="69075" y="25524"/>
                  </a:lnTo>
                  <a:lnTo>
                    <a:pt x="69293" y="25415"/>
                  </a:lnTo>
                  <a:lnTo>
                    <a:pt x="69455" y="25252"/>
                  </a:lnTo>
                  <a:lnTo>
                    <a:pt x="69618" y="25090"/>
                  </a:lnTo>
                  <a:lnTo>
                    <a:pt x="69944" y="24655"/>
                  </a:lnTo>
                  <a:lnTo>
                    <a:pt x="70216" y="24275"/>
                  </a:lnTo>
                  <a:lnTo>
                    <a:pt x="70596" y="23786"/>
                  </a:lnTo>
                  <a:lnTo>
                    <a:pt x="70867" y="23623"/>
                  </a:lnTo>
                  <a:lnTo>
                    <a:pt x="71139" y="23460"/>
                  </a:lnTo>
                  <a:lnTo>
                    <a:pt x="71139" y="23623"/>
                  </a:lnTo>
                  <a:lnTo>
                    <a:pt x="71139" y="23786"/>
                  </a:lnTo>
                  <a:lnTo>
                    <a:pt x="70976" y="24112"/>
                  </a:lnTo>
                  <a:lnTo>
                    <a:pt x="70976" y="24275"/>
                  </a:lnTo>
                  <a:lnTo>
                    <a:pt x="70976" y="24438"/>
                  </a:lnTo>
                  <a:lnTo>
                    <a:pt x="70976" y="24601"/>
                  </a:lnTo>
                  <a:lnTo>
                    <a:pt x="71139" y="24818"/>
                  </a:lnTo>
                  <a:lnTo>
                    <a:pt x="71519" y="24058"/>
                  </a:lnTo>
                  <a:lnTo>
                    <a:pt x="71953" y="23352"/>
                  </a:lnTo>
                  <a:lnTo>
                    <a:pt x="72388" y="22646"/>
                  </a:lnTo>
                  <a:lnTo>
                    <a:pt x="72822" y="21994"/>
                  </a:lnTo>
                  <a:lnTo>
                    <a:pt x="73365" y="20854"/>
                  </a:lnTo>
                  <a:lnTo>
                    <a:pt x="73854" y="19659"/>
                  </a:lnTo>
                  <a:lnTo>
                    <a:pt x="74289" y="18464"/>
                  </a:lnTo>
                  <a:lnTo>
                    <a:pt x="74669" y="17270"/>
                  </a:lnTo>
                  <a:lnTo>
                    <a:pt x="74832" y="16401"/>
                  </a:lnTo>
                  <a:lnTo>
                    <a:pt x="74995" y="15586"/>
                  </a:lnTo>
                  <a:lnTo>
                    <a:pt x="75157" y="15206"/>
                  </a:lnTo>
                  <a:lnTo>
                    <a:pt x="75320" y="14826"/>
                  </a:lnTo>
                  <a:lnTo>
                    <a:pt x="75592" y="14446"/>
                  </a:lnTo>
                  <a:lnTo>
                    <a:pt x="75918" y="14120"/>
                  </a:lnTo>
                  <a:lnTo>
                    <a:pt x="76026" y="14011"/>
                  </a:lnTo>
                  <a:lnTo>
                    <a:pt x="76081" y="13849"/>
                  </a:lnTo>
                  <a:lnTo>
                    <a:pt x="76135" y="13686"/>
                  </a:lnTo>
                  <a:lnTo>
                    <a:pt x="76135" y="13523"/>
                  </a:lnTo>
                  <a:lnTo>
                    <a:pt x="76135" y="13360"/>
                  </a:lnTo>
                  <a:lnTo>
                    <a:pt x="76081" y="13197"/>
                  </a:lnTo>
                  <a:lnTo>
                    <a:pt x="75972" y="13034"/>
                  </a:lnTo>
                  <a:lnTo>
                    <a:pt x="75809" y="12871"/>
                  </a:lnTo>
                  <a:lnTo>
                    <a:pt x="75592" y="13251"/>
                  </a:lnTo>
                  <a:lnTo>
                    <a:pt x="75429" y="13577"/>
                  </a:lnTo>
                  <a:lnTo>
                    <a:pt x="75320" y="13686"/>
                  </a:lnTo>
                  <a:lnTo>
                    <a:pt x="75212" y="13740"/>
                  </a:lnTo>
                  <a:lnTo>
                    <a:pt x="75103" y="13740"/>
                  </a:lnTo>
                  <a:lnTo>
                    <a:pt x="74995" y="13686"/>
                  </a:lnTo>
                  <a:lnTo>
                    <a:pt x="74886" y="13577"/>
                  </a:lnTo>
                  <a:lnTo>
                    <a:pt x="74886" y="13523"/>
                  </a:lnTo>
                  <a:lnTo>
                    <a:pt x="74886" y="13305"/>
                  </a:lnTo>
                  <a:lnTo>
                    <a:pt x="74940" y="13143"/>
                  </a:lnTo>
                  <a:lnTo>
                    <a:pt x="75049" y="12980"/>
                  </a:lnTo>
                  <a:lnTo>
                    <a:pt x="75429" y="12708"/>
                  </a:lnTo>
                  <a:lnTo>
                    <a:pt x="75700" y="12437"/>
                  </a:lnTo>
                  <a:lnTo>
                    <a:pt x="75918" y="12056"/>
                  </a:lnTo>
                  <a:lnTo>
                    <a:pt x="76081" y="11731"/>
                  </a:lnTo>
                  <a:lnTo>
                    <a:pt x="76352" y="10970"/>
                  </a:lnTo>
                  <a:lnTo>
                    <a:pt x="76624" y="10210"/>
                  </a:lnTo>
                  <a:lnTo>
                    <a:pt x="77221" y="8635"/>
                  </a:lnTo>
                  <a:lnTo>
                    <a:pt x="77710" y="7006"/>
                  </a:lnTo>
                  <a:lnTo>
                    <a:pt x="77927" y="6192"/>
                  </a:lnTo>
                  <a:lnTo>
                    <a:pt x="78144" y="5377"/>
                  </a:lnTo>
                  <a:lnTo>
                    <a:pt x="78253" y="4562"/>
                  </a:lnTo>
                  <a:lnTo>
                    <a:pt x="78416" y="3694"/>
                  </a:lnTo>
                  <a:lnTo>
                    <a:pt x="78416" y="3042"/>
                  </a:lnTo>
                  <a:lnTo>
                    <a:pt x="78470" y="2445"/>
                  </a:lnTo>
                  <a:lnTo>
                    <a:pt x="78416" y="1141"/>
                  </a:lnTo>
                  <a:lnTo>
                    <a:pt x="78361" y="815"/>
                  </a:lnTo>
                  <a:lnTo>
                    <a:pt x="78253" y="598"/>
                  </a:lnTo>
                  <a:lnTo>
                    <a:pt x="78090" y="381"/>
                  </a:lnTo>
                  <a:lnTo>
                    <a:pt x="77818" y="272"/>
                  </a:lnTo>
                  <a:lnTo>
                    <a:pt x="77655" y="218"/>
                  </a:lnTo>
                  <a:lnTo>
                    <a:pt x="77493" y="218"/>
                  </a:lnTo>
                  <a:lnTo>
                    <a:pt x="77275" y="272"/>
                  </a:lnTo>
                  <a:lnTo>
                    <a:pt x="77004" y="435"/>
                  </a:lnTo>
                  <a:lnTo>
                    <a:pt x="76787" y="653"/>
                  </a:lnTo>
                  <a:lnTo>
                    <a:pt x="76406" y="1141"/>
                  </a:lnTo>
                  <a:lnTo>
                    <a:pt x="76081" y="1684"/>
                  </a:lnTo>
                  <a:lnTo>
                    <a:pt x="75809" y="2282"/>
                  </a:lnTo>
                  <a:lnTo>
                    <a:pt x="75646" y="2879"/>
                  </a:lnTo>
                  <a:lnTo>
                    <a:pt x="75103" y="5160"/>
                  </a:lnTo>
                  <a:lnTo>
                    <a:pt x="74506" y="7386"/>
                  </a:lnTo>
                  <a:lnTo>
                    <a:pt x="74180" y="8472"/>
                  </a:lnTo>
                  <a:lnTo>
                    <a:pt x="73800" y="9558"/>
                  </a:lnTo>
                  <a:lnTo>
                    <a:pt x="73420" y="10645"/>
                  </a:lnTo>
                  <a:lnTo>
                    <a:pt x="72985" y="11731"/>
                  </a:lnTo>
                  <a:lnTo>
                    <a:pt x="72334" y="13088"/>
                  </a:lnTo>
                  <a:lnTo>
                    <a:pt x="72062" y="13740"/>
                  </a:lnTo>
                  <a:lnTo>
                    <a:pt x="71845" y="14446"/>
                  </a:lnTo>
                  <a:lnTo>
                    <a:pt x="71736" y="14935"/>
                  </a:lnTo>
                  <a:lnTo>
                    <a:pt x="71519" y="15423"/>
                  </a:lnTo>
                  <a:lnTo>
                    <a:pt x="71302" y="15858"/>
                  </a:lnTo>
                  <a:lnTo>
                    <a:pt x="71030" y="16292"/>
                  </a:lnTo>
                  <a:lnTo>
                    <a:pt x="70379" y="17215"/>
                  </a:lnTo>
                  <a:lnTo>
                    <a:pt x="69781" y="18139"/>
                  </a:lnTo>
                  <a:lnTo>
                    <a:pt x="69238" y="19170"/>
                  </a:lnTo>
                  <a:lnTo>
                    <a:pt x="68750" y="20148"/>
                  </a:lnTo>
                  <a:lnTo>
                    <a:pt x="68206" y="21397"/>
                  </a:lnTo>
                  <a:lnTo>
                    <a:pt x="67555" y="22646"/>
                  </a:lnTo>
                  <a:lnTo>
                    <a:pt x="66849" y="23786"/>
                  </a:lnTo>
                  <a:lnTo>
                    <a:pt x="66089" y="24981"/>
                  </a:lnTo>
                  <a:lnTo>
                    <a:pt x="65600" y="25633"/>
                  </a:lnTo>
                  <a:lnTo>
                    <a:pt x="65057" y="26284"/>
                  </a:lnTo>
                  <a:lnTo>
                    <a:pt x="64514" y="26936"/>
                  </a:lnTo>
                  <a:lnTo>
                    <a:pt x="64297" y="27262"/>
                  </a:lnTo>
                  <a:lnTo>
                    <a:pt x="64134" y="27588"/>
                  </a:lnTo>
                  <a:lnTo>
                    <a:pt x="63971" y="27913"/>
                  </a:lnTo>
                  <a:lnTo>
                    <a:pt x="63754" y="28185"/>
                  </a:lnTo>
                  <a:lnTo>
                    <a:pt x="63591" y="28402"/>
                  </a:lnTo>
                  <a:lnTo>
                    <a:pt x="63373" y="28511"/>
                  </a:lnTo>
                  <a:lnTo>
                    <a:pt x="63156" y="28674"/>
                  </a:lnTo>
                  <a:lnTo>
                    <a:pt x="62939" y="28728"/>
                  </a:lnTo>
                  <a:lnTo>
                    <a:pt x="62342" y="28837"/>
                  </a:lnTo>
                  <a:lnTo>
                    <a:pt x="62124" y="28891"/>
                  </a:lnTo>
                  <a:lnTo>
                    <a:pt x="62016" y="28945"/>
                  </a:lnTo>
                  <a:lnTo>
                    <a:pt x="61961" y="29108"/>
                  </a:lnTo>
                  <a:lnTo>
                    <a:pt x="62287" y="29543"/>
                  </a:lnTo>
                  <a:lnTo>
                    <a:pt x="62396" y="29705"/>
                  </a:lnTo>
                  <a:lnTo>
                    <a:pt x="62396" y="29868"/>
                  </a:lnTo>
                  <a:lnTo>
                    <a:pt x="62342" y="29977"/>
                  </a:lnTo>
                  <a:lnTo>
                    <a:pt x="62233" y="30031"/>
                  </a:lnTo>
                  <a:lnTo>
                    <a:pt x="61799" y="30248"/>
                  </a:lnTo>
                  <a:lnTo>
                    <a:pt x="61581" y="30357"/>
                  </a:lnTo>
                  <a:lnTo>
                    <a:pt x="61310" y="30520"/>
                  </a:lnTo>
                  <a:lnTo>
                    <a:pt x="60930" y="30846"/>
                  </a:lnTo>
                  <a:lnTo>
                    <a:pt x="60712" y="31009"/>
                  </a:lnTo>
                  <a:lnTo>
                    <a:pt x="60495" y="31172"/>
                  </a:lnTo>
                  <a:lnTo>
                    <a:pt x="60224" y="31226"/>
                  </a:lnTo>
                  <a:lnTo>
                    <a:pt x="59844" y="31226"/>
                  </a:lnTo>
                  <a:lnTo>
                    <a:pt x="59789" y="31280"/>
                  </a:lnTo>
                  <a:lnTo>
                    <a:pt x="59735" y="31443"/>
                  </a:lnTo>
                  <a:lnTo>
                    <a:pt x="59681" y="31769"/>
                  </a:lnTo>
                  <a:lnTo>
                    <a:pt x="59301" y="32041"/>
                  </a:lnTo>
                  <a:lnTo>
                    <a:pt x="58920" y="32366"/>
                  </a:lnTo>
                  <a:lnTo>
                    <a:pt x="58269" y="33072"/>
                  </a:lnTo>
                  <a:lnTo>
                    <a:pt x="57617" y="33724"/>
                  </a:lnTo>
                  <a:lnTo>
                    <a:pt x="56965" y="34376"/>
                  </a:lnTo>
                  <a:lnTo>
                    <a:pt x="56640" y="34701"/>
                  </a:lnTo>
                  <a:lnTo>
                    <a:pt x="56259" y="34919"/>
                  </a:lnTo>
                  <a:lnTo>
                    <a:pt x="55825" y="35136"/>
                  </a:lnTo>
                  <a:lnTo>
                    <a:pt x="55391" y="35299"/>
                  </a:lnTo>
                  <a:lnTo>
                    <a:pt x="55228" y="35353"/>
                  </a:lnTo>
                  <a:lnTo>
                    <a:pt x="55065" y="35462"/>
                  </a:lnTo>
                  <a:lnTo>
                    <a:pt x="54793" y="35788"/>
                  </a:lnTo>
                  <a:lnTo>
                    <a:pt x="54630" y="35950"/>
                  </a:lnTo>
                  <a:lnTo>
                    <a:pt x="54413" y="36113"/>
                  </a:lnTo>
                  <a:lnTo>
                    <a:pt x="54033" y="36331"/>
                  </a:lnTo>
                  <a:lnTo>
                    <a:pt x="53599" y="36602"/>
                  </a:lnTo>
                  <a:lnTo>
                    <a:pt x="53164" y="36819"/>
                  </a:lnTo>
                  <a:lnTo>
                    <a:pt x="52295" y="37254"/>
                  </a:lnTo>
                  <a:lnTo>
                    <a:pt x="51372" y="37580"/>
                  </a:lnTo>
                  <a:lnTo>
                    <a:pt x="50503" y="37851"/>
                  </a:lnTo>
                  <a:lnTo>
                    <a:pt x="49906" y="38068"/>
                  </a:lnTo>
                  <a:lnTo>
                    <a:pt x="49363" y="38340"/>
                  </a:lnTo>
                  <a:lnTo>
                    <a:pt x="48874" y="38666"/>
                  </a:lnTo>
                  <a:lnTo>
                    <a:pt x="48440" y="39100"/>
                  </a:lnTo>
                  <a:lnTo>
                    <a:pt x="47951" y="39535"/>
                  </a:lnTo>
                  <a:lnTo>
                    <a:pt x="47408" y="39860"/>
                  </a:lnTo>
                  <a:lnTo>
                    <a:pt x="47136" y="39969"/>
                  </a:lnTo>
                  <a:lnTo>
                    <a:pt x="46865" y="40078"/>
                  </a:lnTo>
                  <a:lnTo>
                    <a:pt x="46539" y="40078"/>
                  </a:lnTo>
                  <a:lnTo>
                    <a:pt x="46213" y="40132"/>
                  </a:lnTo>
                  <a:lnTo>
                    <a:pt x="45616" y="40132"/>
                  </a:lnTo>
                  <a:lnTo>
                    <a:pt x="45073" y="40295"/>
                  </a:lnTo>
                  <a:lnTo>
                    <a:pt x="44801" y="40458"/>
                  </a:lnTo>
                  <a:lnTo>
                    <a:pt x="44584" y="40621"/>
                  </a:lnTo>
                  <a:lnTo>
                    <a:pt x="44367" y="40784"/>
                  </a:lnTo>
                  <a:lnTo>
                    <a:pt x="44150" y="41001"/>
                  </a:lnTo>
                  <a:lnTo>
                    <a:pt x="43932" y="41327"/>
                  </a:lnTo>
                  <a:lnTo>
                    <a:pt x="43769" y="41381"/>
                  </a:lnTo>
                  <a:lnTo>
                    <a:pt x="43661" y="41435"/>
                  </a:lnTo>
                  <a:lnTo>
                    <a:pt x="43498" y="41489"/>
                  </a:lnTo>
                  <a:lnTo>
                    <a:pt x="43389" y="41435"/>
                  </a:lnTo>
                  <a:lnTo>
                    <a:pt x="43064" y="41327"/>
                  </a:lnTo>
                  <a:lnTo>
                    <a:pt x="42629" y="41164"/>
                  </a:lnTo>
                  <a:lnTo>
                    <a:pt x="42249" y="41055"/>
                  </a:lnTo>
                  <a:lnTo>
                    <a:pt x="41869" y="41001"/>
                  </a:lnTo>
                  <a:lnTo>
                    <a:pt x="41489" y="41001"/>
                  </a:lnTo>
                  <a:lnTo>
                    <a:pt x="41109" y="41055"/>
                  </a:lnTo>
                  <a:lnTo>
                    <a:pt x="40728" y="41164"/>
                  </a:lnTo>
                  <a:lnTo>
                    <a:pt x="40348" y="41327"/>
                  </a:lnTo>
                  <a:lnTo>
                    <a:pt x="39968" y="41489"/>
                  </a:lnTo>
                  <a:lnTo>
                    <a:pt x="39642" y="41707"/>
                  </a:lnTo>
                  <a:lnTo>
                    <a:pt x="39317" y="41815"/>
                  </a:lnTo>
                  <a:lnTo>
                    <a:pt x="38991" y="41870"/>
                  </a:lnTo>
                  <a:lnTo>
                    <a:pt x="38665" y="41815"/>
                  </a:lnTo>
                  <a:lnTo>
                    <a:pt x="38230" y="41761"/>
                  </a:lnTo>
                  <a:lnTo>
                    <a:pt x="37905" y="41707"/>
                  </a:lnTo>
                  <a:lnTo>
                    <a:pt x="37524" y="41761"/>
                  </a:lnTo>
                  <a:lnTo>
                    <a:pt x="37144" y="41924"/>
                  </a:lnTo>
                  <a:lnTo>
                    <a:pt x="36764" y="42033"/>
                  </a:lnTo>
                  <a:lnTo>
                    <a:pt x="36601" y="42033"/>
                  </a:lnTo>
                  <a:lnTo>
                    <a:pt x="36384" y="41978"/>
                  </a:lnTo>
                  <a:lnTo>
                    <a:pt x="35624" y="41761"/>
                  </a:lnTo>
                  <a:lnTo>
                    <a:pt x="34809" y="41598"/>
                  </a:lnTo>
                  <a:lnTo>
                    <a:pt x="34049" y="41489"/>
                  </a:lnTo>
                  <a:lnTo>
                    <a:pt x="33234" y="41435"/>
                  </a:lnTo>
                  <a:lnTo>
                    <a:pt x="31605" y="41327"/>
                  </a:lnTo>
                  <a:lnTo>
                    <a:pt x="30791" y="41272"/>
                  </a:lnTo>
                  <a:lnTo>
                    <a:pt x="29976" y="41109"/>
                  </a:lnTo>
                  <a:lnTo>
                    <a:pt x="27424" y="40675"/>
                  </a:lnTo>
                  <a:lnTo>
                    <a:pt x="26121" y="40458"/>
                  </a:lnTo>
                  <a:lnTo>
                    <a:pt x="24817" y="40295"/>
                  </a:lnTo>
                  <a:lnTo>
                    <a:pt x="24220" y="40186"/>
                  </a:lnTo>
                  <a:lnTo>
                    <a:pt x="23623" y="40023"/>
                  </a:lnTo>
                  <a:lnTo>
                    <a:pt x="22482" y="39589"/>
                  </a:lnTo>
                  <a:lnTo>
                    <a:pt x="21939" y="39372"/>
                  </a:lnTo>
                  <a:lnTo>
                    <a:pt x="21342" y="39209"/>
                  </a:lnTo>
                  <a:lnTo>
                    <a:pt x="20744" y="39100"/>
                  </a:lnTo>
                  <a:lnTo>
                    <a:pt x="20147" y="39046"/>
                  </a:lnTo>
                  <a:lnTo>
                    <a:pt x="20038" y="39046"/>
                  </a:lnTo>
                  <a:lnTo>
                    <a:pt x="19930" y="38937"/>
                  </a:lnTo>
                  <a:lnTo>
                    <a:pt x="19767" y="38774"/>
                  </a:lnTo>
                  <a:lnTo>
                    <a:pt x="19495" y="38503"/>
                  </a:lnTo>
                  <a:lnTo>
                    <a:pt x="19224" y="38231"/>
                  </a:lnTo>
                  <a:lnTo>
                    <a:pt x="18898" y="38014"/>
                  </a:lnTo>
                  <a:lnTo>
                    <a:pt x="18627" y="37851"/>
                  </a:lnTo>
                  <a:lnTo>
                    <a:pt x="18246" y="37742"/>
                  </a:lnTo>
                  <a:lnTo>
                    <a:pt x="17921" y="37688"/>
                  </a:lnTo>
                  <a:lnTo>
                    <a:pt x="17486" y="37688"/>
                  </a:lnTo>
                  <a:lnTo>
                    <a:pt x="17106" y="37742"/>
                  </a:lnTo>
                  <a:lnTo>
                    <a:pt x="17160" y="37362"/>
                  </a:lnTo>
                  <a:lnTo>
                    <a:pt x="17215" y="37091"/>
                  </a:lnTo>
                  <a:lnTo>
                    <a:pt x="17160" y="36928"/>
                  </a:lnTo>
                  <a:lnTo>
                    <a:pt x="17160" y="36765"/>
                  </a:lnTo>
                  <a:lnTo>
                    <a:pt x="17052" y="36656"/>
                  </a:lnTo>
                  <a:lnTo>
                    <a:pt x="16889" y="36548"/>
                  </a:lnTo>
                  <a:lnTo>
                    <a:pt x="16454" y="36276"/>
                  </a:lnTo>
                  <a:lnTo>
                    <a:pt x="16074" y="35950"/>
                  </a:lnTo>
                  <a:lnTo>
                    <a:pt x="15694" y="35625"/>
                  </a:lnTo>
                  <a:lnTo>
                    <a:pt x="15368" y="35299"/>
                  </a:lnTo>
                  <a:lnTo>
                    <a:pt x="14717" y="34539"/>
                  </a:lnTo>
                  <a:lnTo>
                    <a:pt x="14174" y="33724"/>
                  </a:lnTo>
                  <a:lnTo>
                    <a:pt x="13848" y="33290"/>
                  </a:lnTo>
                  <a:lnTo>
                    <a:pt x="13576" y="32964"/>
                  </a:lnTo>
                  <a:lnTo>
                    <a:pt x="12925" y="32203"/>
                  </a:lnTo>
                  <a:lnTo>
                    <a:pt x="12762" y="32041"/>
                  </a:lnTo>
                  <a:lnTo>
                    <a:pt x="12599" y="31932"/>
                  </a:lnTo>
                  <a:lnTo>
                    <a:pt x="12164" y="31769"/>
                  </a:lnTo>
                  <a:lnTo>
                    <a:pt x="11730" y="31606"/>
                  </a:lnTo>
                  <a:lnTo>
                    <a:pt x="11567" y="31497"/>
                  </a:lnTo>
                  <a:lnTo>
                    <a:pt x="11404" y="31335"/>
                  </a:lnTo>
                  <a:lnTo>
                    <a:pt x="11187" y="30954"/>
                  </a:lnTo>
                  <a:lnTo>
                    <a:pt x="11024" y="30520"/>
                  </a:lnTo>
                  <a:lnTo>
                    <a:pt x="10807" y="30086"/>
                  </a:lnTo>
                  <a:lnTo>
                    <a:pt x="10644" y="29923"/>
                  </a:lnTo>
                  <a:lnTo>
                    <a:pt x="10481" y="29705"/>
                  </a:lnTo>
                  <a:lnTo>
                    <a:pt x="9938" y="29108"/>
                  </a:lnTo>
                  <a:lnTo>
                    <a:pt x="9503" y="28456"/>
                  </a:lnTo>
                  <a:lnTo>
                    <a:pt x="9123" y="27750"/>
                  </a:lnTo>
                  <a:lnTo>
                    <a:pt x="8852" y="26990"/>
                  </a:lnTo>
                  <a:lnTo>
                    <a:pt x="8689" y="26501"/>
                  </a:lnTo>
                  <a:lnTo>
                    <a:pt x="8472" y="26067"/>
                  </a:lnTo>
                  <a:lnTo>
                    <a:pt x="8091" y="25252"/>
                  </a:lnTo>
                  <a:lnTo>
                    <a:pt x="7711" y="24492"/>
                  </a:lnTo>
                  <a:lnTo>
                    <a:pt x="7440" y="23623"/>
                  </a:lnTo>
                  <a:lnTo>
                    <a:pt x="7331" y="23243"/>
                  </a:lnTo>
                  <a:lnTo>
                    <a:pt x="7223" y="22809"/>
                  </a:lnTo>
                  <a:lnTo>
                    <a:pt x="7005" y="21288"/>
                  </a:lnTo>
                  <a:lnTo>
                    <a:pt x="6625" y="19768"/>
                  </a:lnTo>
                  <a:lnTo>
                    <a:pt x="6191" y="18301"/>
                  </a:lnTo>
                  <a:lnTo>
                    <a:pt x="5648" y="16890"/>
                  </a:lnTo>
                  <a:lnTo>
                    <a:pt x="5376" y="16075"/>
                  </a:lnTo>
                  <a:lnTo>
                    <a:pt x="5159" y="15260"/>
                  </a:lnTo>
                  <a:lnTo>
                    <a:pt x="4996" y="14446"/>
                  </a:lnTo>
                  <a:lnTo>
                    <a:pt x="4833" y="13631"/>
                  </a:lnTo>
                  <a:lnTo>
                    <a:pt x="4670" y="12002"/>
                  </a:lnTo>
                  <a:lnTo>
                    <a:pt x="4507" y="10373"/>
                  </a:lnTo>
                  <a:lnTo>
                    <a:pt x="4453" y="9558"/>
                  </a:lnTo>
                  <a:lnTo>
                    <a:pt x="4344" y="8798"/>
                  </a:lnTo>
                  <a:lnTo>
                    <a:pt x="4236" y="8038"/>
                  </a:lnTo>
                  <a:lnTo>
                    <a:pt x="4073" y="7278"/>
                  </a:lnTo>
                  <a:lnTo>
                    <a:pt x="3856" y="6409"/>
                  </a:lnTo>
                  <a:lnTo>
                    <a:pt x="3693" y="5540"/>
                  </a:lnTo>
                  <a:lnTo>
                    <a:pt x="3530" y="3802"/>
                  </a:lnTo>
                  <a:lnTo>
                    <a:pt x="3421" y="3259"/>
                  </a:lnTo>
                  <a:lnTo>
                    <a:pt x="3313" y="2825"/>
                  </a:lnTo>
                  <a:lnTo>
                    <a:pt x="3150" y="2390"/>
                  </a:lnTo>
                  <a:lnTo>
                    <a:pt x="2933" y="2010"/>
                  </a:lnTo>
                  <a:lnTo>
                    <a:pt x="2715" y="1630"/>
                  </a:lnTo>
                  <a:lnTo>
                    <a:pt x="2444" y="1304"/>
                  </a:lnTo>
                  <a:lnTo>
                    <a:pt x="2118" y="978"/>
                  </a:lnTo>
                  <a:lnTo>
                    <a:pt x="1738" y="653"/>
                  </a:lnTo>
                  <a:lnTo>
                    <a:pt x="1412" y="381"/>
                  </a:lnTo>
                  <a:lnTo>
                    <a:pt x="1086" y="109"/>
                  </a:lnTo>
                  <a:lnTo>
                    <a:pt x="9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6071775" y="1467950"/>
              <a:ext cx="609575" cy="520000"/>
            </a:xfrm>
            <a:custGeom>
              <a:avLst/>
              <a:gdLst/>
              <a:ahLst/>
              <a:cxnLst/>
              <a:rect l="l" t="t" r="r" b="b"/>
              <a:pathLst>
                <a:path w="24383" h="20800" extrusionOk="0">
                  <a:moveTo>
                    <a:pt x="12164" y="2282"/>
                  </a:moveTo>
                  <a:lnTo>
                    <a:pt x="13902" y="2608"/>
                  </a:lnTo>
                  <a:lnTo>
                    <a:pt x="14771" y="2825"/>
                  </a:lnTo>
                  <a:lnTo>
                    <a:pt x="15640" y="3096"/>
                  </a:lnTo>
                  <a:lnTo>
                    <a:pt x="16454" y="3368"/>
                  </a:lnTo>
                  <a:lnTo>
                    <a:pt x="17323" y="3694"/>
                  </a:lnTo>
                  <a:lnTo>
                    <a:pt x="18138" y="4074"/>
                  </a:lnTo>
                  <a:lnTo>
                    <a:pt x="18898" y="4454"/>
                  </a:lnTo>
                  <a:lnTo>
                    <a:pt x="19387" y="4780"/>
                  </a:lnTo>
                  <a:lnTo>
                    <a:pt x="19821" y="5160"/>
                  </a:lnTo>
                  <a:lnTo>
                    <a:pt x="20201" y="5540"/>
                  </a:lnTo>
                  <a:lnTo>
                    <a:pt x="20527" y="5974"/>
                  </a:lnTo>
                  <a:lnTo>
                    <a:pt x="21179" y="6898"/>
                  </a:lnTo>
                  <a:lnTo>
                    <a:pt x="21776" y="7875"/>
                  </a:lnTo>
                  <a:lnTo>
                    <a:pt x="21831" y="7984"/>
                  </a:lnTo>
                  <a:lnTo>
                    <a:pt x="21831" y="8147"/>
                  </a:lnTo>
                  <a:lnTo>
                    <a:pt x="21722" y="8744"/>
                  </a:lnTo>
                  <a:lnTo>
                    <a:pt x="21613" y="9341"/>
                  </a:lnTo>
                  <a:lnTo>
                    <a:pt x="21613" y="9939"/>
                  </a:lnTo>
                  <a:lnTo>
                    <a:pt x="21668" y="10264"/>
                  </a:lnTo>
                  <a:lnTo>
                    <a:pt x="21776" y="10536"/>
                  </a:lnTo>
                  <a:lnTo>
                    <a:pt x="21776" y="10645"/>
                  </a:lnTo>
                  <a:lnTo>
                    <a:pt x="21668" y="10753"/>
                  </a:lnTo>
                  <a:lnTo>
                    <a:pt x="21450" y="10862"/>
                  </a:lnTo>
                  <a:lnTo>
                    <a:pt x="21233" y="11133"/>
                  </a:lnTo>
                  <a:lnTo>
                    <a:pt x="21016" y="11405"/>
                  </a:lnTo>
                  <a:lnTo>
                    <a:pt x="20690" y="12002"/>
                  </a:lnTo>
                  <a:lnTo>
                    <a:pt x="20419" y="12600"/>
                  </a:lnTo>
                  <a:lnTo>
                    <a:pt x="20093" y="13197"/>
                  </a:lnTo>
                  <a:lnTo>
                    <a:pt x="20039" y="13305"/>
                  </a:lnTo>
                  <a:lnTo>
                    <a:pt x="20039" y="13414"/>
                  </a:lnTo>
                  <a:lnTo>
                    <a:pt x="20093" y="13523"/>
                  </a:lnTo>
                  <a:lnTo>
                    <a:pt x="20201" y="13631"/>
                  </a:lnTo>
                  <a:lnTo>
                    <a:pt x="20473" y="13794"/>
                  </a:lnTo>
                  <a:lnTo>
                    <a:pt x="20582" y="13903"/>
                  </a:lnTo>
                  <a:lnTo>
                    <a:pt x="20636" y="14066"/>
                  </a:lnTo>
                  <a:lnTo>
                    <a:pt x="20582" y="14174"/>
                  </a:lnTo>
                  <a:lnTo>
                    <a:pt x="20527" y="14283"/>
                  </a:lnTo>
                  <a:lnTo>
                    <a:pt x="20364" y="14392"/>
                  </a:lnTo>
                  <a:lnTo>
                    <a:pt x="20093" y="14554"/>
                  </a:lnTo>
                  <a:lnTo>
                    <a:pt x="19713" y="14717"/>
                  </a:lnTo>
                  <a:lnTo>
                    <a:pt x="19387" y="14935"/>
                  </a:lnTo>
                  <a:lnTo>
                    <a:pt x="19115" y="15152"/>
                  </a:lnTo>
                  <a:lnTo>
                    <a:pt x="18844" y="15423"/>
                  </a:lnTo>
                  <a:lnTo>
                    <a:pt x="18518" y="15749"/>
                  </a:lnTo>
                  <a:lnTo>
                    <a:pt x="18138" y="16075"/>
                  </a:lnTo>
                  <a:lnTo>
                    <a:pt x="17758" y="16347"/>
                  </a:lnTo>
                  <a:lnTo>
                    <a:pt x="17323" y="16564"/>
                  </a:lnTo>
                  <a:lnTo>
                    <a:pt x="16835" y="16781"/>
                  </a:lnTo>
                  <a:lnTo>
                    <a:pt x="16400" y="17053"/>
                  </a:lnTo>
                  <a:lnTo>
                    <a:pt x="15803" y="17487"/>
                  </a:lnTo>
                  <a:lnTo>
                    <a:pt x="15205" y="17813"/>
                  </a:lnTo>
                  <a:lnTo>
                    <a:pt x="14554" y="18084"/>
                  </a:lnTo>
                  <a:lnTo>
                    <a:pt x="13848" y="18247"/>
                  </a:lnTo>
                  <a:lnTo>
                    <a:pt x="13196" y="18356"/>
                  </a:lnTo>
                  <a:lnTo>
                    <a:pt x="11784" y="18356"/>
                  </a:lnTo>
                  <a:lnTo>
                    <a:pt x="11133" y="18247"/>
                  </a:lnTo>
                  <a:lnTo>
                    <a:pt x="10372" y="18139"/>
                  </a:lnTo>
                  <a:lnTo>
                    <a:pt x="9666" y="17976"/>
                  </a:lnTo>
                  <a:lnTo>
                    <a:pt x="8960" y="17704"/>
                  </a:lnTo>
                  <a:lnTo>
                    <a:pt x="8309" y="17433"/>
                  </a:lnTo>
                  <a:lnTo>
                    <a:pt x="7657" y="17161"/>
                  </a:lnTo>
                  <a:lnTo>
                    <a:pt x="6951" y="16781"/>
                  </a:lnTo>
                  <a:lnTo>
                    <a:pt x="6354" y="16401"/>
                  </a:lnTo>
                  <a:lnTo>
                    <a:pt x="5756" y="15966"/>
                  </a:lnTo>
                  <a:lnTo>
                    <a:pt x="4942" y="15315"/>
                  </a:lnTo>
                  <a:lnTo>
                    <a:pt x="4670" y="15098"/>
                  </a:lnTo>
                  <a:lnTo>
                    <a:pt x="4562" y="14989"/>
                  </a:lnTo>
                  <a:lnTo>
                    <a:pt x="4507" y="14880"/>
                  </a:lnTo>
                  <a:lnTo>
                    <a:pt x="4507" y="14554"/>
                  </a:lnTo>
                  <a:lnTo>
                    <a:pt x="4453" y="14229"/>
                  </a:lnTo>
                  <a:lnTo>
                    <a:pt x="4290" y="13577"/>
                  </a:lnTo>
                  <a:lnTo>
                    <a:pt x="4127" y="12980"/>
                  </a:lnTo>
                  <a:lnTo>
                    <a:pt x="4073" y="12654"/>
                  </a:lnTo>
                  <a:lnTo>
                    <a:pt x="4019" y="12382"/>
                  </a:lnTo>
                  <a:lnTo>
                    <a:pt x="4019" y="11839"/>
                  </a:lnTo>
                  <a:lnTo>
                    <a:pt x="3964" y="11351"/>
                  </a:lnTo>
                  <a:lnTo>
                    <a:pt x="3856" y="10862"/>
                  </a:lnTo>
                  <a:lnTo>
                    <a:pt x="3639" y="10427"/>
                  </a:lnTo>
                  <a:lnTo>
                    <a:pt x="3530" y="9993"/>
                  </a:lnTo>
                  <a:lnTo>
                    <a:pt x="3530" y="9830"/>
                  </a:lnTo>
                  <a:lnTo>
                    <a:pt x="3530" y="9721"/>
                  </a:lnTo>
                  <a:lnTo>
                    <a:pt x="3584" y="9558"/>
                  </a:lnTo>
                  <a:lnTo>
                    <a:pt x="3693" y="9450"/>
                  </a:lnTo>
                  <a:lnTo>
                    <a:pt x="4019" y="9287"/>
                  </a:lnTo>
                  <a:lnTo>
                    <a:pt x="4399" y="9124"/>
                  </a:lnTo>
                  <a:lnTo>
                    <a:pt x="4562" y="8961"/>
                  </a:lnTo>
                  <a:lnTo>
                    <a:pt x="4670" y="8853"/>
                  </a:lnTo>
                  <a:lnTo>
                    <a:pt x="4779" y="8690"/>
                  </a:lnTo>
                  <a:lnTo>
                    <a:pt x="4833" y="8472"/>
                  </a:lnTo>
                  <a:lnTo>
                    <a:pt x="4833" y="8309"/>
                  </a:lnTo>
                  <a:lnTo>
                    <a:pt x="4833" y="8038"/>
                  </a:lnTo>
                  <a:lnTo>
                    <a:pt x="4833" y="7929"/>
                  </a:lnTo>
                  <a:lnTo>
                    <a:pt x="4888" y="7821"/>
                  </a:lnTo>
                  <a:lnTo>
                    <a:pt x="5322" y="7278"/>
                  </a:lnTo>
                  <a:lnTo>
                    <a:pt x="5702" y="6735"/>
                  </a:lnTo>
                  <a:lnTo>
                    <a:pt x="6462" y="5649"/>
                  </a:lnTo>
                  <a:lnTo>
                    <a:pt x="6897" y="5160"/>
                  </a:lnTo>
                  <a:lnTo>
                    <a:pt x="7331" y="4671"/>
                  </a:lnTo>
                  <a:lnTo>
                    <a:pt x="7874" y="4237"/>
                  </a:lnTo>
                  <a:lnTo>
                    <a:pt x="8417" y="3857"/>
                  </a:lnTo>
                  <a:lnTo>
                    <a:pt x="9015" y="3476"/>
                  </a:lnTo>
                  <a:lnTo>
                    <a:pt x="9612" y="3096"/>
                  </a:lnTo>
                  <a:lnTo>
                    <a:pt x="10209" y="2716"/>
                  </a:lnTo>
                  <a:lnTo>
                    <a:pt x="10807" y="2445"/>
                  </a:lnTo>
                  <a:lnTo>
                    <a:pt x="11133" y="2390"/>
                  </a:lnTo>
                  <a:lnTo>
                    <a:pt x="11458" y="2282"/>
                  </a:lnTo>
                  <a:close/>
                  <a:moveTo>
                    <a:pt x="11893" y="1"/>
                  </a:moveTo>
                  <a:lnTo>
                    <a:pt x="11187" y="55"/>
                  </a:lnTo>
                  <a:lnTo>
                    <a:pt x="10427" y="164"/>
                  </a:lnTo>
                  <a:lnTo>
                    <a:pt x="9666" y="272"/>
                  </a:lnTo>
                  <a:lnTo>
                    <a:pt x="8906" y="435"/>
                  </a:lnTo>
                  <a:lnTo>
                    <a:pt x="8635" y="490"/>
                  </a:lnTo>
                  <a:lnTo>
                    <a:pt x="8363" y="598"/>
                  </a:lnTo>
                  <a:lnTo>
                    <a:pt x="7820" y="870"/>
                  </a:lnTo>
                  <a:lnTo>
                    <a:pt x="7494" y="978"/>
                  </a:lnTo>
                  <a:lnTo>
                    <a:pt x="7223" y="1087"/>
                  </a:lnTo>
                  <a:lnTo>
                    <a:pt x="6517" y="1087"/>
                  </a:lnTo>
                  <a:lnTo>
                    <a:pt x="6408" y="1141"/>
                  </a:lnTo>
                  <a:lnTo>
                    <a:pt x="6191" y="1304"/>
                  </a:lnTo>
                  <a:lnTo>
                    <a:pt x="6028" y="1576"/>
                  </a:lnTo>
                  <a:lnTo>
                    <a:pt x="5811" y="1739"/>
                  </a:lnTo>
                  <a:lnTo>
                    <a:pt x="5594" y="1902"/>
                  </a:lnTo>
                  <a:lnTo>
                    <a:pt x="5322" y="1956"/>
                  </a:lnTo>
                  <a:lnTo>
                    <a:pt x="5105" y="2064"/>
                  </a:lnTo>
                  <a:lnTo>
                    <a:pt x="3964" y="2064"/>
                  </a:lnTo>
                  <a:lnTo>
                    <a:pt x="3856" y="2119"/>
                  </a:lnTo>
                  <a:lnTo>
                    <a:pt x="3856" y="2173"/>
                  </a:lnTo>
                  <a:lnTo>
                    <a:pt x="3964" y="2499"/>
                  </a:lnTo>
                  <a:lnTo>
                    <a:pt x="3964" y="2770"/>
                  </a:lnTo>
                  <a:lnTo>
                    <a:pt x="3856" y="2933"/>
                  </a:lnTo>
                  <a:lnTo>
                    <a:pt x="3693" y="3042"/>
                  </a:lnTo>
                  <a:lnTo>
                    <a:pt x="3313" y="3259"/>
                  </a:lnTo>
                  <a:lnTo>
                    <a:pt x="3096" y="3368"/>
                  </a:lnTo>
                  <a:lnTo>
                    <a:pt x="2933" y="3476"/>
                  </a:lnTo>
                  <a:lnTo>
                    <a:pt x="2824" y="3639"/>
                  </a:lnTo>
                  <a:lnTo>
                    <a:pt x="2607" y="3748"/>
                  </a:lnTo>
                  <a:lnTo>
                    <a:pt x="2227" y="3965"/>
                  </a:lnTo>
                  <a:lnTo>
                    <a:pt x="2064" y="4074"/>
                  </a:lnTo>
                  <a:lnTo>
                    <a:pt x="2009" y="4291"/>
                  </a:lnTo>
                  <a:lnTo>
                    <a:pt x="2064" y="4508"/>
                  </a:lnTo>
                  <a:lnTo>
                    <a:pt x="2227" y="4834"/>
                  </a:lnTo>
                  <a:lnTo>
                    <a:pt x="2227" y="4943"/>
                  </a:lnTo>
                  <a:lnTo>
                    <a:pt x="2118" y="5051"/>
                  </a:lnTo>
                  <a:lnTo>
                    <a:pt x="1847" y="5106"/>
                  </a:lnTo>
                  <a:lnTo>
                    <a:pt x="1629" y="5268"/>
                  </a:lnTo>
                  <a:lnTo>
                    <a:pt x="1466" y="5431"/>
                  </a:lnTo>
                  <a:lnTo>
                    <a:pt x="1358" y="5594"/>
                  </a:lnTo>
                  <a:lnTo>
                    <a:pt x="1249" y="5811"/>
                  </a:lnTo>
                  <a:lnTo>
                    <a:pt x="1249" y="6083"/>
                  </a:lnTo>
                  <a:lnTo>
                    <a:pt x="1195" y="6572"/>
                  </a:lnTo>
                  <a:lnTo>
                    <a:pt x="1141" y="6735"/>
                  </a:lnTo>
                  <a:lnTo>
                    <a:pt x="978" y="6898"/>
                  </a:lnTo>
                  <a:lnTo>
                    <a:pt x="760" y="7006"/>
                  </a:lnTo>
                  <a:lnTo>
                    <a:pt x="598" y="7169"/>
                  </a:lnTo>
                  <a:lnTo>
                    <a:pt x="489" y="7332"/>
                  </a:lnTo>
                  <a:lnTo>
                    <a:pt x="435" y="7549"/>
                  </a:lnTo>
                  <a:lnTo>
                    <a:pt x="435" y="7984"/>
                  </a:lnTo>
                  <a:lnTo>
                    <a:pt x="380" y="8201"/>
                  </a:lnTo>
                  <a:lnTo>
                    <a:pt x="272" y="8418"/>
                  </a:lnTo>
                  <a:lnTo>
                    <a:pt x="55" y="8798"/>
                  </a:lnTo>
                  <a:lnTo>
                    <a:pt x="0" y="9015"/>
                  </a:lnTo>
                  <a:lnTo>
                    <a:pt x="0" y="9233"/>
                  </a:lnTo>
                  <a:lnTo>
                    <a:pt x="0" y="9450"/>
                  </a:lnTo>
                  <a:lnTo>
                    <a:pt x="55" y="9667"/>
                  </a:lnTo>
                  <a:lnTo>
                    <a:pt x="163" y="9830"/>
                  </a:lnTo>
                  <a:lnTo>
                    <a:pt x="326" y="10047"/>
                  </a:lnTo>
                  <a:lnTo>
                    <a:pt x="380" y="10156"/>
                  </a:lnTo>
                  <a:lnTo>
                    <a:pt x="435" y="10319"/>
                  </a:lnTo>
                  <a:lnTo>
                    <a:pt x="380" y="10427"/>
                  </a:lnTo>
                  <a:lnTo>
                    <a:pt x="326" y="10536"/>
                  </a:lnTo>
                  <a:lnTo>
                    <a:pt x="217" y="10699"/>
                  </a:lnTo>
                  <a:lnTo>
                    <a:pt x="109" y="10862"/>
                  </a:lnTo>
                  <a:lnTo>
                    <a:pt x="55" y="10970"/>
                  </a:lnTo>
                  <a:lnTo>
                    <a:pt x="55" y="11133"/>
                  </a:lnTo>
                  <a:lnTo>
                    <a:pt x="55" y="11296"/>
                  </a:lnTo>
                  <a:lnTo>
                    <a:pt x="163" y="11459"/>
                  </a:lnTo>
                  <a:lnTo>
                    <a:pt x="380" y="11731"/>
                  </a:lnTo>
                  <a:lnTo>
                    <a:pt x="489" y="11948"/>
                  </a:lnTo>
                  <a:lnTo>
                    <a:pt x="543" y="12165"/>
                  </a:lnTo>
                  <a:lnTo>
                    <a:pt x="489" y="12600"/>
                  </a:lnTo>
                  <a:lnTo>
                    <a:pt x="543" y="12925"/>
                  </a:lnTo>
                  <a:lnTo>
                    <a:pt x="598" y="13197"/>
                  </a:lnTo>
                  <a:lnTo>
                    <a:pt x="706" y="13468"/>
                  </a:lnTo>
                  <a:lnTo>
                    <a:pt x="923" y="13740"/>
                  </a:lnTo>
                  <a:lnTo>
                    <a:pt x="2227" y="15260"/>
                  </a:lnTo>
                  <a:lnTo>
                    <a:pt x="3530" y="16727"/>
                  </a:lnTo>
                  <a:lnTo>
                    <a:pt x="4019" y="17215"/>
                  </a:lnTo>
                  <a:lnTo>
                    <a:pt x="4507" y="17704"/>
                  </a:lnTo>
                  <a:lnTo>
                    <a:pt x="5051" y="18084"/>
                  </a:lnTo>
                  <a:lnTo>
                    <a:pt x="5539" y="18464"/>
                  </a:lnTo>
                  <a:lnTo>
                    <a:pt x="6137" y="18845"/>
                  </a:lnTo>
                  <a:lnTo>
                    <a:pt x="6680" y="19116"/>
                  </a:lnTo>
                  <a:lnTo>
                    <a:pt x="7277" y="19442"/>
                  </a:lnTo>
                  <a:lnTo>
                    <a:pt x="7929" y="19659"/>
                  </a:lnTo>
                  <a:lnTo>
                    <a:pt x="9341" y="20148"/>
                  </a:lnTo>
                  <a:lnTo>
                    <a:pt x="10101" y="20365"/>
                  </a:lnTo>
                  <a:lnTo>
                    <a:pt x="10807" y="20528"/>
                  </a:lnTo>
                  <a:lnTo>
                    <a:pt x="11567" y="20637"/>
                  </a:lnTo>
                  <a:lnTo>
                    <a:pt x="12327" y="20745"/>
                  </a:lnTo>
                  <a:lnTo>
                    <a:pt x="13033" y="20800"/>
                  </a:lnTo>
                  <a:lnTo>
                    <a:pt x="13794" y="20745"/>
                  </a:lnTo>
                  <a:lnTo>
                    <a:pt x="15043" y="20637"/>
                  </a:lnTo>
                  <a:lnTo>
                    <a:pt x="16292" y="20419"/>
                  </a:lnTo>
                  <a:lnTo>
                    <a:pt x="17486" y="20202"/>
                  </a:lnTo>
                  <a:lnTo>
                    <a:pt x="18735" y="19931"/>
                  </a:lnTo>
                  <a:lnTo>
                    <a:pt x="19441" y="19713"/>
                  </a:lnTo>
                  <a:lnTo>
                    <a:pt x="20039" y="19496"/>
                  </a:lnTo>
                  <a:lnTo>
                    <a:pt x="20473" y="19225"/>
                  </a:lnTo>
                  <a:lnTo>
                    <a:pt x="20907" y="18899"/>
                  </a:lnTo>
                  <a:lnTo>
                    <a:pt x="21233" y="18519"/>
                  </a:lnTo>
                  <a:lnTo>
                    <a:pt x="21505" y="18030"/>
                  </a:lnTo>
                  <a:lnTo>
                    <a:pt x="21722" y="17378"/>
                  </a:lnTo>
                  <a:lnTo>
                    <a:pt x="21994" y="16672"/>
                  </a:lnTo>
                  <a:lnTo>
                    <a:pt x="22156" y="16401"/>
                  </a:lnTo>
                  <a:lnTo>
                    <a:pt x="22319" y="16129"/>
                  </a:lnTo>
                  <a:lnTo>
                    <a:pt x="22591" y="15858"/>
                  </a:lnTo>
                  <a:lnTo>
                    <a:pt x="22645" y="15749"/>
                  </a:lnTo>
                  <a:lnTo>
                    <a:pt x="22645" y="15586"/>
                  </a:lnTo>
                  <a:lnTo>
                    <a:pt x="22591" y="15369"/>
                  </a:lnTo>
                  <a:lnTo>
                    <a:pt x="22591" y="15152"/>
                  </a:lnTo>
                  <a:lnTo>
                    <a:pt x="22591" y="14989"/>
                  </a:lnTo>
                  <a:lnTo>
                    <a:pt x="22699" y="14826"/>
                  </a:lnTo>
                  <a:lnTo>
                    <a:pt x="22808" y="14663"/>
                  </a:lnTo>
                  <a:lnTo>
                    <a:pt x="22917" y="14500"/>
                  </a:lnTo>
                  <a:lnTo>
                    <a:pt x="23297" y="14283"/>
                  </a:lnTo>
                  <a:lnTo>
                    <a:pt x="23405" y="14174"/>
                  </a:lnTo>
                  <a:lnTo>
                    <a:pt x="23514" y="14011"/>
                  </a:lnTo>
                  <a:lnTo>
                    <a:pt x="23623" y="13631"/>
                  </a:lnTo>
                  <a:lnTo>
                    <a:pt x="23840" y="12980"/>
                  </a:lnTo>
                  <a:lnTo>
                    <a:pt x="24003" y="12274"/>
                  </a:lnTo>
                  <a:lnTo>
                    <a:pt x="24111" y="11568"/>
                  </a:lnTo>
                  <a:lnTo>
                    <a:pt x="24166" y="10916"/>
                  </a:lnTo>
                  <a:lnTo>
                    <a:pt x="24274" y="9450"/>
                  </a:lnTo>
                  <a:lnTo>
                    <a:pt x="24383" y="7984"/>
                  </a:lnTo>
                  <a:lnTo>
                    <a:pt x="24329" y="7441"/>
                  </a:lnTo>
                  <a:lnTo>
                    <a:pt x="24274" y="6898"/>
                  </a:lnTo>
                  <a:lnTo>
                    <a:pt x="24057" y="6355"/>
                  </a:lnTo>
                  <a:lnTo>
                    <a:pt x="23948" y="6083"/>
                  </a:lnTo>
                  <a:lnTo>
                    <a:pt x="23786" y="5811"/>
                  </a:lnTo>
                  <a:lnTo>
                    <a:pt x="23080" y="4943"/>
                  </a:lnTo>
                  <a:lnTo>
                    <a:pt x="22319" y="4128"/>
                  </a:lnTo>
                  <a:lnTo>
                    <a:pt x="21885" y="3748"/>
                  </a:lnTo>
                  <a:lnTo>
                    <a:pt x="21450" y="3422"/>
                  </a:lnTo>
                  <a:lnTo>
                    <a:pt x="21016" y="3096"/>
                  </a:lnTo>
                  <a:lnTo>
                    <a:pt x="20473" y="2825"/>
                  </a:lnTo>
                  <a:lnTo>
                    <a:pt x="19115" y="2173"/>
                  </a:lnTo>
                  <a:lnTo>
                    <a:pt x="17703" y="1630"/>
                  </a:lnTo>
                  <a:lnTo>
                    <a:pt x="14880" y="544"/>
                  </a:lnTo>
                  <a:lnTo>
                    <a:pt x="14174" y="327"/>
                  </a:lnTo>
                  <a:lnTo>
                    <a:pt x="13413" y="164"/>
                  </a:lnTo>
                  <a:lnTo>
                    <a:pt x="12653" y="55"/>
                  </a:lnTo>
                  <a:lnTo>
                    <a:pt x="11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6263200" y="1647175"/>
              <a:ext cx="168350" cy="179225"/>
            </a:xfrm>
            <a:custGeom>
              <a:avLst/>
              <a:gdLst/>
              <a:ahLst/>
              <a:cxnLst/>
              <a:rect l="l" t="t" r="r" b="b"/>
              <a:pathLst>
                <a:path w="6734" h="7169" extrusionOk="0">
                  <a:moveTo>
                    <a:pt x="2281" y="0"/>
                  </a:moveTo>
                  <a:lnTo>
                    <a:pt x="1901" y="54"/>
                  </a:lnTo>
                  <a:lnTo>
                    <a:pt x="1575" y="163"/>
                  </a:lnTo>
                  <a:lnTo>
                    <a:pt x="1303" y="272"/>
                  </a:lnTo>
                  <a:lnTo>
                    <a:pt x="1032" y="435"/>
                  </a:lnTo>
                  <a:lnTo>
                    <a:pt x="760" y="597"/>
                  </a:lnTo>
                  <a:lnTo>
                    <a:pt x="543" y="815"/>
                  </a:lnTo>
                  <a:lnTo>
                    <a:pt x="380" y="1032"/>
                  </a:lnTo>
                  <a:lnTo>
                    <a:pt x="217" y="1303"/>
                  </a:lnTo>
                  <a:lnTo>
                    <a:pt x="109" y="1575"/>
                  </a:lnTo>
                  <a:lnTo>
                    <a:pt x="54" y="1846"/>
                  </a:lnTo>
                  <a:lnTo>
                    <a:pt x="54" y="2172"/>
                  </a:lnTo>
                  <a:lnTo>
                    <a:pt x="54" y="2498"/>
                  </a:lnTo>
                  <a:lnTo>
                    <a:pt x="109" y="2824"/>
                  </a:lnTo>
                  <a:lnTo>
                    <a:pt x="217" y="3204"/>
                  </a:lnTo>
                  <a:lnTo>
                    <a:pt x="326" y="3530"/>
                  </a:lnTo>
                  <a:lnTo>
                    <a:pt x="543" y="4019"/>
                  </a:lnTo>
                  <a:lnTo>
                    <a:pt x="706" y="4290"/>
                  </a:lnTo>
                  <a:lnTo>
                    <a:pt x="760" y="4507"/>
                  </a:lnTo>
                  <a:lnTo>
                    <a:pt x="760" y="4616"/>
                  </a:lnTo>
                  <a:lnTo>
                    <a:pt x="652" y="4725"/>
                  </a:lnTo>
                  <a:lnTo>
                    <a:pt x="489" y="4779"/>
                  </a:lnTo>
                  <a:lnTo>
                    <a:pt x="109" y="4779"/>
                  </a:lnTo>
                  <a:lnTo>
                    <a:pt x="54" y="4887"/>
                  </a:lnTo>
                  <a:lnTo>
                    <a:pt x="0" y="5050"/>
                  </a:lnTo>
                  <a:lnTo>
                    <a:pt x="0" y="5213"/>
                  </a:lnTo>
                  <a:lnTo>
                    <a:pt x="54" y="5376"/>
                  </a:lnTo>
                  <a:lnTo>
                    <a:pt x="109" y="5485"/>
                  </a:lnTo>
                  <a:lnTo>
                    <a:pt x="163" y="5593"/>
                  </a:lnTo>
                  <a:lnTo>
                    <a:pt x="272" y="5648"/>
                  </a:lnTo>
                  <a:lnTo>
                    <a:pt x="869" y="5702"/>
                  </a:lnTo>
                  <a:lnTo>
                    <a:pt x="1195" y="5811"/>
                  </a:lnTo>
                  <a:lnTo>
                    <a:pt x="1412" y="5919"/>
                  </a:lnTo>
                  <a:lnTo>
                    <a:pt x="1629" y="6082"/>
                  </a:lnTo>
                  <a:lnTo>
                    <a:pt x="1846" y="6299"/>
                  </a:lnTo>
                  <a:lnTo>
                    <a:pt x="2009" y="6517"/>
                  </a:lnTo>
                  <a:lnTo>
                    <a:pt x="2172" y="6842"/>
                  </a:lnTo>
                  <a:lnTo>
                    <a:pt x="2172" y="6897"/>
                  </a:lnTo>
                  <a:lnTo>
                    <a:pt x="2281" y="6897"/>
                  </a:lnTo>
                  <a:lnTo>
                    <a:pt x="2498" y="7005"/>
                  </a:lnTo>
                  <a:lnTo>
                    <a:pt x="2878" y="7114"/>
                  </a:lnTo>
                  <a:lnTo>
                    <a:pt x="3258" y="7168"/>
                  </a:lnTo>
                  <a:lnTo>
                    <a:pt x="3584" y="7168"/>
                  </a:lnTo>
                  <a:lnTo>
                    <a:pt x="3964" y="7114"/>
                  </a:lnTo>
                  <a:lnTo>
                    <a:pt x="4290" y="7060"/>
                  </a:lnTo>
                  <a:lnTo>
                    <a:pt x="4670" y="6951"/>
                  </a:lnTo>
                  <a:lnTo>
                    <a:pt x="4942" y="6788"/>
                  </a:lnTo>
                  <a:lnTo>
                    <a:pt x="5268" y="6625"/>
                  </a:lnTo>
                  <a:lnTo>
                    <a:pt x="5539" y="6408"/>
                  </a:lnTo>
                  <a:lnTo>
                    <a:pt x="5811" y="6136"/>
                  </a:lnTo>
                  <a:lnTo>
                    <a:pt x="6028" y="5865"/>
                  </a:lnTo>
                  <a:lnTo>
                    <a:pt x="6245" y="5593"/>
                  </a:lnTo>
                  <a:lnTo>
                    <a:pt x="6408" y="5268"/>
                  </a:lnTo>
                  <a:lnTo>
                    <a:pt x="6571" y="4887"/>
                  </a:lnTo>
                  <a:lnTo>
                    <a:pt x="6625" y="4562"/>
                  </a:lnTo>
                  <a:lnTo>
                    <a:pt x="6680" y="4127"/>
                  </a:lnTo>
                  <a:lnTo>
                    <a:pt x="6734" y="3638"/>
                  </a:lnTo>
                  <a:lnTo>
                    <a:pt x="6680" y="3095"/>
                  </a:lnTo>
                  <a:lnTo>
                    <a:pt x="6517" y="2661"/>
                  </a:lnTo>
                  <a:lnTo>
                    <a:pt x="6354" y="2227"/>
                  </a:lnTo>
                  <a:lnTo>
                    <a:pt x="6137" y="1792"/>
                  </a:lnTo>
                  <a:lnTo>
                    <a:pt x="5865" y="1358"/>
                  </a:lnTo>
                  <a:lnTo>
                    <a:pt x="5322" y="597"/>
                  </a:lnTo>
                  <a:lnTo>
                    <a:pt x="5105" y="380"/>
                  </a:lnTo>
                  <a:lnTo>
                    <a:pt x="4833" y="217"/>
                  </a:lnTo>
                  <a:lnTo>
                    <a:pt x="4507" y="109"/>
                  </a:lnTo>
                  <a:lnTo>
                    <a:pt x="4182" y="54"/>
                  </a:lnTo>
                  <a:lnTo>
                    <a:pt x="29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82835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1"/>
        <p:cNvGrpSpPr/>
        <p:nvPr/>
      </p:nvGrpSpPr>
      <p:grpSpPr>
        <a:xfrm>
          <a:off x="0" y="0"/>
          <a:ext cx="0" cy="0"/>
          <a:chOff x="0" y="0"/>
          <a:chExt cx="0" cy="0"/>
        </a:xfrm>
      </p:grpSpPr>
      <p:sp>
        <p:nvSpPr>
          <p:cNvPr id="232" name="Google Shape;232;p14"/>
          <p:cNvSpPr/>
          <p:nvPr/>
        </p:nvSpPr>
        <p:spPr>
          <a:xfrm>
            <a:off x="-114300" y="901000"/>
            <a:ext cx="2632504" cy="2245480"/>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EEB87C">
              <a:alpha val="295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3" name="Google Shape;233;p14"/>
          <p:cNvSpPr/>
          <p:nvPr/>
        </p:nvSpPr>
        <p:spPr>
          <a:xfrm rot="7957966">
            <a:off x="6984823" y="-1110510"/>
            <a:ext cx="3092127" cy="2637468"/>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7192">
              <a:alpha val="433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4" name="Google Shape;234;p14"/>
          <p:cNvSpPr txBox="1">
            <a:spLocks noGrp="1"/>
          </p:cNvSpPr>
          <p:nvPr>
            <p:ph type="title"/>
          </p:nvPr>
        </p:nvSpPr>
        <p:spPr>
          <a:xfrm>
            <a:off x="2241201" y="3931096"/>
            <a:ext cx="7709600" cy="55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9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35" name="Google Shape;235;p14"/>
          <p:cNvSpPr txBox="1">
            <a:spLocks noGrp="1"/>
          </p:cNvSpPr>
          <p:nvPr>
            <p:ph type="subTitle" idx="1"/>
          </p:nvPr>
        </p:nvSpPr>
        <p:spPr>
          <a:xfrm>
            <a:off x="2241201" y="2367700"/>
            <a:ext cx="7709600" cy="1639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None/>
              <a:defRPr sz="29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
        <p:nvSpPr>
          <p:cNvPr id="236" name="Google Shape;236;p14"/>
          <p:cNvSpPr/>
          <p:nvPr/>
        </p:nvSpPr>
        <p:spPr>
          <a:xfrm rot="5798132">
            <a:off x="8401841" y="4295302"/>
            <a:ext cx="3092127" cy="2637485"/>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C02E">
              <a:alpha val="355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7" name="Google Shape;237;p14"/>
          <p:cNvGrpSpPr/>
          <p:nvPr/>
        </p:nvGrpSpPr>
        <p:grpSpPr>
          <a:xfrm rot="-246777">
            <a:off x="9513305" y="3774013"/>
            <a:ext cx="3143244" cy="2401611"/>
            <a:chOff x="4376100" y="3455500"/>
            <a:chExt cx="2077175" cy="1587075"/>
          </a:xfrm>
        </p:grpSpPr>
        <p:sp>
          <p:nvSpPr>
            <p:cNvPr id="238" name="Google Shape;238;p14"/>
            <p:cNvSpPr/>
            <p:nvPr/>
          </p:nvSpPr>
          <p:spPr>
            <a:xfrm>
              <a:off x="5763600" y="3614350"/>
              <a:ext cx="35325" cy="19025"/>
            </a:xfrm>
            <a:custGeom>
              <a:avLst/>
              <a:gdLst/>
              <a:ahLst/>
              <a:cxnLst/>
              <a:rect l="l" t="t" r="r" b="b"/>
              <a:pathLst>
                <a:path w="1413" h="761" extrusionOk="0">
                  <a:moveTo>
                    <a:pt x="217" y="0"/>
                  </a:moveTo>
                  <a:lnTo>
                    <a:pt x="109" y="109"/>
                  </a:lnTo>
                  <a:lnTo>
                    <a:pt x="54" y="217"/>
                  </a:lnTo>
                  <a:lnTo>
                    <a:pt x="0" y="326"/>
                  </a:lnTo>
                  <a:lnTo>
                    <a:pt x="54" y="380"/>
                  </a:lnTo>
                  <a:lnTo>
                    <a:pt x="272" y="489"/>
                  </a:lnTo>
                  <a:lnTo>
                    <a:pt x="1412" y="760"/>
                  </a:lnTo>
                  <a:lnTo>
                    <a:pt x="1195" y="543"/>
                  </a:lnTo>
                  <a:lnTo>
                    <a:pt x="978" y="326"/>
                  </a:lnTo>
                  <a:lnTo>
                    <a:pt x="760" y="163"/>
                  </a:lnTo>
                  <a:lnTo>
                    <a:pt x="4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5578950" y="3585825"/>
              <a:ext cx="16325" cy="9525"/>
            </a:xfrm>
            <a:custGeom>
              <a:avLst/>
              <a:gdLst/>
              <a:ahLst/>
              <a:cxnLst/>
              <a:rect l="l" t="t" r="r" b="b"/>
              <a:pathLst>
                <a:path w="653" h="381" extrusionOk="0">
                  <a:moveTo>
                    <a:pt x="164" y="1"/>
                  </a:moveTo>
                  <a:lnTo>
                    <a:pt x="55" y="109"/>
                  </a:lnTo>
                  <a:lnTo>
                    <a:pt x="1" y="218"/>
                  </a:lnTo>
                  <a:lnTo>
                    <a:pt x="652" y="381"/>
                  </a:lnTo>
                  <a:lnTo>
                    <a:pt x="652" y="218"/>
                  </a:lnTo>
                  <a:lnTo>
                    <a:pt x="598" y="109"/>
                  </a:lnTo>
                  <a:lnTo>
                    <a:pt x="489" y="55"/>
                  </a:lnTo>
                  <a:lnTo>
                    <a:pt x="3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5611550" y="3589900"/>
              <a:ext cx="23100" cy="12250"/>
            </a:xfrm>
            <a:custGeom>
              <a:avLst/>
              <a:gdLst/>
              <a:ahLst/>
              <a:cxnLst/>
              <a:rect l="l" t="t" r="r" b="b"/>
              <a:pathLst>
                <a:path w="924" h="490" extrusionOk="0">
                  <a:moveTo>
                    <a:pt x="380" y="1"/>
                  </a:moveTo>
                  <a:lnTo>
                    <a:pt x="272" y="55"/>
                  </a:lnTo>
                  <a:lnTo>
                    <a:pt x="0" y="218"/>
                  </a:lnTo>
                  <a:lnTo>
                    <a:pt x="923" y="489"/>
                  </a:lnTo>
                  <a:lnTo>
                    <a:pt x="706" y="164"/>
                  </a:lnTo>
                  <a:lnTo>
                    <a:pt x="597" y="55"/>
                  </a:lnTo>
                  <a:lnTo>
                    <a:pt x="4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5414675" y="3535600"/>
              <a:ext cx="89625" cy="25825"/>
            </a:xfrm>
            <a:custGeom>
              <a:avLst/>
              <a:gdLst/>
              <a:ahLst/>
              <a:cxnLst/>
              <a:rect l="l" t="t" r="r" b="b"/>
              <a:pathLst>
                <a:path w="3585" h="1033" extrusionOk="0">
                  <a:moveTo>
                    <a:pt x="381" y="1"/>
                  </a:moveTo>
                  <a:lnTo>
                    <a:pt x="164" y="55"/>
                  </a:lnTo>
                  <a:lnTo>
                    <a:pt x="55" y="109"/>
                  </a:lnTo>
                  <a:lnTo>
                    <a:pt x="1" y="218"/>
                  </a:lnTo>
                  <a:lnTo>
                    <a:pt x="55" y="272"/>
                  </a:lnTo>
                  <a:lnTo>
                    <a:pt x="381" y="1032"/>
                  </a:lnTo>
                  <a:lnTo>
                    <a:pt x="544" y="707"/>
                  </a:lnTo>
                  <a:lnTo>
                    <a:pt x="653" y="489"/>
                  </a:lnTo>
                  <a:lnTo>
                    <a:pt x="707" y="381"/>
                  </a:lnTo>
                  <a:lnTo>
                    <a:pt x="870" y="435"/>
                  </a:lnTo>
                  <a:lnTo>
                    <a:pt x="1087" y="598"/>
                  </a:lnTo>
                  <a:lnTo>
                    <a:pt x="1141" y="652"/>
                  </a:lnTo>
                  <a:lnTo>
                    <a:pt x="1467" y="924"/>
                  </a:lnTo>
                  <a:lnTo>
                    <a:pt x="1630" y="978"/>
                  </a:lnTo>
                  <a:lnTo>
                    <a:pt x="1739" y="1032"/>
                  </a:lnTo>
                  <a:lnTo>
                    <a:pt x="1902" y="1032"/>
                  </a:lnTo>
                  <a:lnTo>
                    <a:pt x="2064" y="978"/>
                  </a:lnTo>
                  <a:lnTo>
                    <a:pt x="2499" y="815"/>
                  </a:lnTo>
                  <a:lnTo>
                    <a:pt x="2770" y="707"/>
                  </a:lnTo>
                  <a:lnTo>
                    <a:pt x="3042" y="707"/>
                  </a:lnTo>
                  <a:lnTo>
                    <a:pt x="3205" y="761"/>
                  </a:lnTo>
                  <a:lnTo>
                    <a:pt x="3313" y="761"/>
                  </a:lnTo>
                  <a:lnTo>
                    <a:pt x="3422" y="707"/>
                  </a:lnTo>
                  <a:lnTo>
                    <a:pt x="3585" y="544"/>
                  </a:lnTo>
                  <a:lnTo>
                    <a:pt x="3042" y="435"/>
                  </a:lnTo>
                  <a:lnTo>
                    <a:pt x="2770" y="381"/>
                  </a:lnTo>
                  <a:lnTo>
                    <a:pt x="2553" y="435"/>
                  </a:lnTo>
                  <a:lnTo>
                    <a:pt x="2119" y="544"/>
                  </a:lnTo>
                  <a:lnTo>
                    <a:pt x="1739" y="544"/>
                  </a:lnTo>
                  <a:lnTo>
                    <a:pt x="1358" y="435"/>
                  </a:lnTo>
                  <a:lnTo>
                    <a:pt x="978" y="218"/>
                  </a:lnTo>
                  <a:lnTo>
                    <a:pt x="815" y="109"/>
                  </a:lnTo>
                  <a:lnTo>
                    <a:pt x="5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5406550" y="3570900"/>
              <a:ext cx="24450" cy="5450"/>
            </a:xfrm>
            <a:custGeom>
              <a:avLst/>
              <a:gdLst/>
              <a:ahLst/>
              <a:cxnLst/>
              <a:rect l="l" t="t" r="r" b="b"/>
              <a:pathLst>
                <a:path w="978" h="218" extrusionOk="0">
                  <a:moveTo>
                    <a:pt x="434" y="0"/>
                  </a:moveTo>
                  <a:lnTo>
                    <a:pt x="0" y="55"/>
                  </a:lnTo>
                  <a:lnTo>
                    <a:pt x="0" y="109"/>
                  </a:lnTo>
                  <a:lnTo>
                    <a:pt x="815" y="218"/>
                  </a:lnTo>
                  <a:lnTo>
                    <a:pt x="923" y="218"/>
                  </a:lnTo>
                  <a:lnTo>
                    <a:pt x="978" y="109"/>
                  </a:lnTo>
                  <a:lnTo>
                    <a:pt x="8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4376100" y="3455500"/>
              <a:ext cx="1082050" cy="1587075"/>
            </a:xfrm>
            <a:custGeom>
              <a:avLst/>
              <a:gdLst/>
              <a:ahLst/>
              <a:cxnLst/>
              <a:rect l="l" t="t" r="r" b="b"/>
              <a:pathLst>
                <a:path w="43282" h="63483" extrusionOk="0">
                  <a:moveTo>
                    <a:pt x="11025" y="12382"/>
                  </a:moveTo>
                  <a:lnTo>
                    <a:pt x="10916" y="12599"/>
                  </a:lnTo>
                  <a:lnTo>
                    <a:pt x="10808" y="12816"/>
                  </a:lnTo>
                  <a:lnTo>
                    <a:pt x="10699" y="12599"/>
                  </a:lnTo>
                  <a:lnTo>
                    <a:pt x="10699" y="12436"/>
                  </a:lnTo>
                  <a:lnTo>
                    <a:pt x="10808" y="12382"/>
                  </a:lnTo>
                  <a:close/>
                  <a:moveTo>
                    <a:pt x="10482" y="13360"/>
                  </a:moveTo>
                  <a:lnTo>
                    <a:pt x="10536" y="13414"/>
                  </a:lnTo>
                  <a:lnTo>
                    <a:pt x="10536" y="13577"/>
                  </a:lnTo>
                  <a:lnTo>
                    <a:pt x="10753" y="14500"/>
                  </a:lnTo>
                  <a:lnTo>
                    <a:pt x="10753" y="14771"/>
                  </a:lnTo>
                  <a:lnTo>
                    <a:pt x="10753" y="14989"/>
                  </a:lnTo>
                  <a:lnTo>
                    <a:pt x="10645" y="15152"/>
                  </a:lnTo>
                  <a:lnTo>
                    <a:pt x="10427" y="15369"/>
                  </a:lnTo>
                  <a:lnTo>
                    <a:pt x="10102" y="15640"/>
                  </a:lnTo>
                  <a:lnTo>
                    <a:pt x="10210" y="13577"/>
                  </a:lnTo>
                  <a:lnTo>
                    <a:pt x="10265" y="13414"/>
                  </a:lnTo>
                  <a:lnTo>
                    <a:pt x="10265" y="13360"/>
                  </a:lnTo>
                  <a:close/>
                  <a:moveTo>
                    <a:pt x="28891" y="21831"/>
                  </a:moveTo>
                  <a:lnTo>
                    <a:pt x="28891" y="21885"/>
                  </a:lnTo>
                  <a:lnTo>
                    <a:pt x="28945" y="21994"/>
                  </a:lnTo>
                  <a:lnTo>
                    <a:pt x="28891" y="22103"/>
                  </a:lnTo>
                  <a:lnTo>
                    <a:pt x="28837" y="22157"/>
                  </a:lnTo>
                  <a:lnTo>
                    <a:pt x="28674" y="22265"/>
                  </a:lnTo>
                  <a:lnTo>
                    <a:pt x="28565" y="22211"/>
                  </a:lnTo>
                  <a:lnTo>
                    <a:pt x="28565" y="22103"/>
                  </a:lnTo>
                  <a:lnTo>
                    <a:pt x="28565" y="21994"/>
                  </a:lnTo>
                  <a:lnTo>
                    <a:pt x="28619" y="21940"/>
                  </a:lnTo>
                  <a:lnTo>
                    <a:pt x="28837" y="21831"/>
                  </a:lnTo>
                  <a:close/>
                  <a:moveTo>
                    <a:pt x="24764" y="24601"/>
                  </a:moveTo>
                  <a:lnTo>
                    <a:pt x="24927" y="24709"/>
                  </a:lnTo>
                  <a:lnTo>
                    <a:pt x="25090" y="24872"/>
                  </a:lnTo>
                  <a:lnTo>
                    <a:pt x="25198" y="25089"/>
                  </a:lnTo>
                  <a:lnTo>
                    <a:pt x="25307" y="25524"/>
                  </a:lnTo>
                  <a:lnTo>
                    <a:pt x="25307" y="25578"/>
                  </a:lnTo>
                  <a:lnTo>
                    <a:pt x="25198" y="25687"/>
                  </a:lnTo>
                  <a:lnTo>
                    <a:pt x="24981" y="25687"/>
                  </a:lnTo>
                  <a:lnTo>
                    <a:pt x="24818" y="25632"/>
                  </a:lnTo>
                  <a:lnTo>
                    <a:pt x="24547" y="25632"/>
                  </a:lnTo>
                  <a:lnTo>
                    <a:pt x="24492" y="25578"/>
                  </a:lnTo>
                  <a:lnTo>
                    <a:pt x="24438" y="25524"/>
                  </a:lnTo>
                  <a:lnTo>
                    <a:pt x="24492" y="25415"/>
                  </a:lnTo>
                  <a:lnTo>
                    <a:pt x="24547" y="25306"/>
                  </a:lnTo>
                  <a:lnTo>
                    <a:pt x="24547" y="25198"/>
                  </a:lnTo>
                  <a:lnTo>
                    <a:pt x="24492" y="24981"/>
                  </a:lnTo>
                  <a:lnTo>
                    <a:pt x="24492" y="24763"/>
                  </a:lnTo>
                  <a:lnTo>
                    <a:pt x="24547" y="24655"/>
                  </a:lnTo>
                  <a:lnTo>
                    <a:pt x="24601" y="24601"/>
                  </a:lnTo>
                  <a:close/>
                  <a:moveTo>
                    <a:pt x="23569" y="26447"/>
                  </a:moveTo>
                  <a:lnTo>
                    <a:pt x="23678" y="26501"/>
                  </a:lnTo>
                  <a:lnTo>
                    <a:pt x="23732" y="26555"/>
                  </a:lnTo>
                  <a:lnTo>
                    <a:pt x="23678" y="26610"/>
                  </a:lnTo>
                  <a:lnTo>
                    <a:pt x="23569" y="26664"/>
                  </a:lnTo>
                  <a:lnTo>
                    <a:pt x="23406" y="26718"/>
                  </a:lnTo>
                  <a:lnTo>
                    <a:pt x="23298" y="26718"/>
                  </a:lnTo>
                  <a:lnTo>
                    <a:pt x="23298" y="26664"/>
                  </a:lnTo>
                  <a:lnTo>
                    <a:pt x="23352" y="26555"/>
                  </a:lnTo>
                  <a:lnTo>
                    <a:pt x="23406" y="26555"/>
                  </a:lnTo>
                  <a:lnTo>
                    <a:pt x="23569" y="26447"/>
                  </a:lnTo>
                  <a:close/>
                  <a:moveTo>
                    <a:pt x="21886" y="30194"/>
                  </a:moveTo>
                  <a:lnTo>
                    <a:pt x="21994" y="30628"/>
                  </a:lnTo>
                  <a:lnTo>
                    <a:pt x="21994" y="30791"/>
                  </a:lnTo>
                  <a:lnTo>
                    <a:pt x="21940" y="30900"/>
                  </a:lnTo>
                  <a:lnTo>
                    <a:pt x="21886" y="31008"/>
                  </a:lnTo>
                  <a:lnTo>
                    <a:pt x="21777" y="31063"/>
                  </a:lnTo>
                  <a:lnTo>
                    <a:pt x="21614" y="31117"/>
                  </a:lnTo>
                  <a:lnTo>
                    <a:pt x="21397" y="31063"/>
                  </a:lnTo>
                  <a:lnTo>
                    <a:pt x="21886" y="30194"/>
                  </a:lnTo>
                  <a:close/>
                  <a:moveTo>
                    <a:pt x="30900" y="34647"/>
                  </a:moveTo>
                  <a:lnTo>
                    <a:pt x="30900" y="34701"/>
                  </a:lnTo>
                  <a:lnTo>
                    <a:pt x="30954" y="34864"/>
                  </a:lnTo>
                  <a:lnTo>
                    <a:pt x="30954" y="34918"/>
                  </a:lnTo>
                  <a:lnTo>
                    <a:pt x="30900" y="34918"/>
                  </a:lnTo>
                  <a:lnTo>
                    <a:pt x="30792" y="34973"/>
                  </a:lnTo>
                  <a:lnTo>
                    <a:pt x="30683" y="34918"/>
                  </a:lnTo>
                  <a:lnTo>
                    <a:pt x="30629" y="34810"/>
                  </a:lnTo>
                  <a:lnTo>
                    <a:pt x="30683" y="34755"/>
                  </a:lnTo>
                  <a:lnTo>
                    <a:pt x="30683" y="34701"/>
                  </a:lnTo>
                  <a:lnTo>
                    <a:pt x="30846" y="34647"/>
                  </a:lnTo>
                  <a:close/>
                  <a:moveTo>
                    <a:pt x="31932" y="45236"/>
                  </a:moveTo>
                  <a:lnTo>
                    <a:pt x="32041" y="45291"/>
                  </a:lnTo>
                  <a:lnTo>
                    <a:pt x="32041" y="45345"/>
                  </a:lnTo>
                  <a:lnTo>
                    <a:pt x="31769" y="46214"/>
                  </a:lnTo>
                  <a:lnTo>
                    <a:pt x="31715" y="46159"/>
                  </a:lnTo>
                  <a:lnTo>
                    <a:pt x="31769" y="45345"/>
                  </a:lnTo>
                  <a:lnTo>
                    <a:pt x="31823" y="45236"/>
                  </a:lnTo>
                  <a:close/>
                  <a:moveTo>
                    <a:pt x="31172" y="50015"/>
                  </a:moveTo>
                  <a:lnTo>
                    <a:pt x="31280" y="50069"/>
                  </a:lnTo>
                  <a:lnTo>
                    <a:pt x="31552" y="50232"/>
                  </a:lnTo>
                  <a:lnTo>
                    <a:pt x="31660" y="50341"/>
                  </a:lnTo>
                  <a:lnTo>
                    <a:pt x="31660" y="50449"/>
                  </a:lnTo>
                  <a:lnTo>
                    <a:pt x="31606" y="50667"/>
                  </a:lnTo>
                  <a:lnTo>
                    <a:pt x="31498" y="50884"/>
                  </a:lnTo>
                  <a:lnTo>
                    <a:pt x="31280" y="51318"/>
                  </a:lnTo>
                  <a:lnTo>
                    <a:pt x="31172" y="51373"/>
                  </a:lnTo>
                  <a:lnTo>
                    <a:pt x="31117" y="51318"/>
                  </a:lnTo>
                  <a:lnTo>
                    <a:pt x="31117" y="51210"/>
                  </a:lnTo>
                  <a:lnTo>
                    <a:pt x="31117" y="50612"/>
                  </a:lnTo>
                  <a:lnTo>
                    <a:pt x="31172" y="50015"/>
                  </a:lnTo>
                  <a:close/>
                  <a:moveTo>
                    <a:pt x="42141" y="59410"/>
                  </a:moveTo>
                  <a:lnTo>
                    <a:pt x="42196" y="59518"/>
                  </a:lnTo>
                  <a:lnTo>
                    <a:pt x="42141" y="59573"/>
                  </a:lnTo>
                  <a:lnTo>
                    <a:pt x="41870" y="60170"/>
                  </a:lnTo>
                  <a:lnTo>
                    <a:pt x="41815" y="60224"/>
                  </a:lnTo>
                  <a:lnTo>
                    <a:pt x="41598" y="60224"/>
                  </a:lnTo>
                  <a:lnTo>
                    <a:pt x="41381" y="59898"/>
                  </a:lnTo>
                  <a:lnTo>
                    <a:pt x="41272" y="59735"/>
                  </a:lnTo>
                  <a:lnTo>
                    <a:pt x="41272" y="59518"/>
                  </a:lnTo>
                  <a:lnTo>
                    <a:pt x="41327" y="59464"/>
                  </a:lnTo>
                  <a:lnTo>
                    <a:pt x="41381" y="59410"/>
                  </a:lnTo>
                  <a:close/>
                  <a:moveTo>
                    <a:pt x="21614" y="1"/>
                  </a:moveTo>
                  <a:lnTo>
                    <a:pt x="20528" y="109"/>
                  </a:lnTo>
                  <a:lnTo>
                    <a:pt x="19496" y="272"/>
                  </a:lnTo>
                  <a:lnTo>
                    <a:pt x="19170" y="326"/>
                  </a:lnTo>
                  <a:lnTo>
                    <a:pt x="18899" y="381"/>
                  </a:lnTo>
                  <a:lnTo>
                    <a:pt x="18573" y="326"/>
                  </a:lnTo>
                  <a:lnTo>
                    <a:pt x="18302" y="218"/>
                  </a:lnTo>
                  <a:lnTo>
                    <a:pt x="18084" y="218"/>
                  </a:lnTo>
                  <a:lnTo>
                    <a:pt x="16998" y="326"/>
                  </a:lnTo>
                  <a:lnTo>
                    <a:pt x="15966" y="489"/>
                  </a:lnTo>
                  <a:lnTo>
                    <a:pt x="13903" y="869"/>
                  </a:lnTo>
                  <a:lnTo>
                    <a:pt x="12708" y="1087"/>
                  </a:lnTo>
                  <a:lnTo>
                    <a:pt x="11514" y="1413"/>
                  </a:lnTo>
                  <a:lnTo>
                    <a:pt x="10970" y="1630"/>
                  </a:lnTo>
                  <a:lnTo>
                    <a:pt x="10373" y="1847"/>
                  </a:lnTo>
                  <a:lnTo>
                    <a:pt x="9830" y="2118"/>
                  </a:lnTo>
                  <a:lnTo>
                    <a:pt x="9341" y="2444"/>
                  </a:lnTo>
                  <a:lnTo>
                    <a:pt x="8472" y="3042"/>
                  </a:lnTo>
                  <a:lnTo>
                    <a:pt x="7658" y="3639"/>
                  </a:lnTo>
                  <a:lnTo>
                    <a:pt x="7278" y="3965"/>
                  </a:lnTo>
                  <a:lnTo>
                    <a:pt x="6898" y="4291"/>
                  </a:lnTo>
                  <a:lnTo>
                    <a:pt x="6572" y="4671"/>
                  </a:lnTo>
                  <a:lnTo>
                    <a:pt x="6300" y="5105"/>
                  </a:lnTo>
                  <a:lnTo>
                    <a:pt x="6192" y="5214"/>
                  </a:lnTo>
                  <a:lnTo>
                    <a:pt x="5974" y="5322"/>
                  </a:lnTo>
                  <a:lnTo>
                    <a:pt x="5866" y="5431"/>
                  </a:lnTo>
                  <a:lnTo>
                    <a:pt x="5757" y="5540"/>
                  </a:lnTo>
                  <a:lnTo>
                    <a:pt x="5649" y="5648"/>
                  </a:lnTo>
                  <a:lnTo>
                    <a:pt x="5540" y="5974"/>
                  </a:lnTo>
                  <a:lnTo>
                    <a:pt x="5486" y="6300"/>
                  </a:lnTo>
                  <a:lnTo>
                    <a:pt x="5431" y="6463"/>
                  </a:lnTo>
                  <a:lnTo>
                    <a:pt x="5431" y="6571"/>
                  </a:lnTo>
                  <a:lnTo>
                    <a:pt x="5323" y="6626"/>
                  </a:lnTo>
                  <a:lnTo>
                    <a:pt x="5160" y="6734"/>
                  </a:lnTo>
                  <a:lnTo>
                    <a:pt x="5051" y="6843"/>
                  </a:lnTo>
                  <a:lnTo>
                    <a:pt x="4834" y="7169"/>
                  </a:lnTo>
                  <a:lnTo>
                    <a:pt x="4563" y="7549"/>
                  </a:lnTo>
                  <a:lnTo>
                    <a:pt x="4454" y="7712"/>
                  </a:lnTo>
                  <a:lnTo>
                    <a:pt x="4237" y="7875"/>
                  </a:lnTo>
                  <a:lnTo>
                    <a:pt x="4128" y="7983"/>
                  </a:lnTo>
                  <a:lnTo>
                    <a:pt x="4019" y="8146"/>
                  </a:lnTo>
                  <a:lnTo>
                    <a:pt x="4019" y="8309"/>
                  </a:lnTo>
                  <a:lnTo>
                    <a:pt x="4019" y="8472"/>
                  </a:lnTo>
                  <a:lnTo>
                    <a:pt x="4074" y="8635"/>
                  </a:lnTo>
                  <a:lnTo>
                    <a:pt x="4074" y="8798"/>
                  </a:lnTo>
                  <a:lnTo>
                    <a:pt x="3965" y="9069"/>
                  </a:lnTo>
                  <a:lnTo>
                    <a:pt x="3694" y="9667"/>
                  </a:lnTo>
                  <a:lnTo>
                    <a:pt x="3476" y="10264"/>
                  </a:lnTo>
                  <a:lnTo>
                    <a:pt x="3368" y="10862"/>
                  </a:lnTo>
                  <a:lnTo>
                    <a:pt x="3259" y="11459"/>
                  </a:lnTo>
                  <a:lnTo>
                    <a:pt x="3205" y="12111"/>
                  </a:lnTo>
                  <a:lnTo>
                    <a:pt x="3151" y="12708"/>
                  </a:lnTo>
                  <a:lnTo>
                    <a:pt x="3205" y="13957"/>
                  </a:lnTo>
                  <a:lnTo>
                    <a:pt x="3368" y="14934"/>
                  </a:lnTo>
                  <a:lnTo>
                    <a:pt x="3531" y="15858"/>
                  </a:lnTo>
                  <a:lnTo>
                    <a:pt x="3965" y="17650"/>
                  </a:lnTo>
                  <a:lnTo>
                    <a:pt x="4074" y="18356"/>
                  </a:lnTo>
                  <a:lnTo>
                    <a:pt x="4128" y="19007"/>
                  </a:lnTo>
                  <a:lnTo>
                    <a:pt x="4128" y="19333"/>
                  </a:lnTo>
                  <a:lnTo>
                    <a:pt x="4019" y="19659"/>
                  </a:lnTo>
                  <a:lnTo>
                    <a:pt x="3965" y="19985"/>
                  </a:lnTo>
                  <a:lnTo>
                    <a:pt x="3802" y="20310"/>
                  </a:lnTo>
                  <a:lnTo>
                    <a:pt x="3422" y="21016"/>
                  </a:lnTo>
                  <a:lnTo>
                    <a:pt x="3314" y="21397"/>
                  </a:lnTo>
                  <a:lnTo>
                    <a:pt x="3205" y="21777"/>
                  </a:lnTo>
                  <a:lnTo>
                    <a:pt x="3096" y="21940"/>
                  </a:lnTo>
                  <a:lnTo>
                    <a:pt x="2988" y="22103"/>
                  </a:lnTo>
                  <a:lnTo>
                    <a:pt x="2770" y="22265"/>
                  </a:lnTo>
                  <a:lnTo>
                    <a:pt x="2662" y="22428"/>
                  </a:lnTo>
                  <a:lnTo>
                    <a:pt x="2336" y="22808"/>
                  </a:lnTo>
                  <a:lnTo>
                    <a:pt x="2010" y="23243"/>
                  </a:lnTo>
                  <a:lnTo>
                    <a:pt x="1739" y="23677"/>
                  </a:lnTo>
                  <a:lnTo>
                    <a:pt x="1576" y="24166"/>
                  </a:lnTo>
                  <a:lnTo>
                    <a:pt x="1413" y="24655"/>
                  </a:lnTo>
                  <a:lnTo>
                    <a:pt x="1141" y="25524"/>
                  </a:lnTo>
                  <a:lnTo>
                    <a:pt x="761" y="26338"/>
                  </a:lnTo>
                  <a:lnTo>
                    <a:pt x="653" y="26610"/>
                  </a:lnTo>
                  <a:lnTo>
                    <a:pt x="598" y="26881"/>
                  </a:lnTo>
                  <a:lnTo>
                    <a:pt x="544" y="27153"/>
                  </a:lnTo>
                  <a:lnTo>
                    <a:pt x="544" y="27424"/>
                  </a:lnTo>
                  <a:lnTo>
                    <a:pt x="544" y="27587"/>
                  </a:lnTo>
                  <a:lnTo>
                    <a:pt x="490" y="27750"/>
                  </a:lnTo>
                  <a:lnTo>
                    <a:pt x="218" y="28185"/>
                  </a:lnTo>
                  <a:lnTo>
                    <a:pt x="110" y="28619"/>
                  </a:lnTo>
                  <a:lnTo>
                    <a:pt x="1" y="29108"/>
                  </a:lnTo>
                  <a:lnTo>
                    <a:pt x="1" y="29597"/>
                  </a:lnTo>
                  <a:lnTo>
                    <a:pt x="55" y="30085"/>
                  </a:lnTo>
                  <a:lnTo>
                    <a:pt x="110" y="30628"/>
                  </a:lnTo>
                  <a:lnTo>
                    <a:pt x="327" y="31660"/>
                  </a:lnTo>
                  <a:lnTo>
                    <a:pt x="435" y="32149"/>
                  </a:lnTo>
                  <a:lnTo>
                    <a:pt x="598" y="32638"/>
                  </a:lnTo>
                  <a:lnTo>
                    <a:pt x="816" y="33072"/>
                  </a:lnTo>
                  <a:lnTo>
                    <a:pt x="1087" y="33506"/>
                  </a:lnTo>
                  <a:lnTo>
                    <a:pt x="1739" y="34158"/>
                  </a:lnTo>
                  <a:lnTo>
                    <a:pt x="2445" y="34701"/>
                  </a:lnTo>
                  <a:lnTo>
                    <a:pt x="3151" y="35244"/>
                  </a:lnTo>
                  <a:lnTo>
                    <a:pt x="3965" y="35624"/>
                  </a:lnTo>
                  <a:lnTo>
                    <a:pt x="4563" y="35842"/>
                  </a:lnTo>
                  <a:lnTo>
                    <a:pt x="5160" y="36059"/>
                  </a:lnTo>
                  <a:lnTo>
                    <a:pt x="5757" y="36222"/>
                  </a:lnTo>
                  <a:lnTo>
                    <a:pt x="6355" y="36276"/>
                  </a:lnTo>
                  <a:lnTo>
                    <a:pt x="7061" y="36385"/>
                  </a:lnTo>
                  <a:lnTo>
                    <a:pt x="7386" y="36439"/>
                  </a:lnTo>
                  <a:lnTo>
                    <a:pt x="7766" y="36439"/>
                  </a:lnTo>
                  <a:lnTo>
                    <a:pt x="8798" y="36276"/>
                  </a:lnTo>
                  <a:lnTo>
                    <a:pt x="9341" y="36222"/>
                  </a:lnTo>
                  <a:lnTo>
                    <a:pt x="9830" y="36167"/>
                  </a:lnTo>
                  <a:lnTo>
                    <a:pt x="10210" y="36113"/>
                  </a:lnTo>
                  <a:lnTo>
                    <a:pt x="10590" y="36059"/>
                  </a:lnTo>
                  <a:lnTo>
                    <a:pt x="10916" y="35896"/>
                  </a:lnTo>
                  <a:lnTo>
                    <a:pt x="11079" y="35787"/>
                  </a:lnTo>
                  <a:lnTo>
                    <a:pt x="11242" y="35624"/>
                  </a:lnTo>
                  <a:lnTo>
                    <a:pt x="11351" y="35516"/>
                  </a:lnTo>
                  <a:lnTo>
                    <a:pt x="11459" y="35461"/>
                  </a:lnTo>
                  <a:lnTo>
                    <a:pt x="11568" y="35516"/>
                  </a:lnTo>
                  <a:lnTo>
                    <a:pt x="11731" y="35570"/>
                  </a:lnTo>
                  <a:lnTo>
                    <a:pt x="11839" y="35679"/>
                  </a:lnTo>
                  <a:lnTo>
                    <a:pt x="11894" y="35679"/>
                  </a:lnTo>
                  <a:lnTo>
                    <a:pt x="12002" y="35624"/>
                  </a:lnTo>
                  <a:lnTo>
                    <a:pt x="12111" y="35516"/>
                  </a:lnTo>
                  <a:lnTo>
                    <a:pt x="12219" y="35461"/>
                  </a:lnTo>
                  <a:lnTo>
                    <a:pt x="12491" y="35461"/>
                  </a:lnTo>
                  <a:lnTo>
                    <a:pt x="12654" y="35516"/>
                  </a:lnTo>
                  <a:lnTo>
                    <a:pt x="12871" y="35516"/>
                  </a:lnTo>
                  <a:lnTo>
                    <a:pt x="13034" y="35407"/>
                  </a:lnTo>
                  <a:lnTo>
                    <a:pt x="13143" y="35299"/>
                  </a:lnTo>
                  <a:lnTo>
                    <a:pt x="13306" y="35027"/>
                  </a:lnTo>
                  <a:lnTo>
                    <a:pt x="13523" y="34864"/>
                  </a:lnTo>
                  <a:lnTo>
                    <a:pt x="13794" y="34810"/>
                  </a:lnTo>
                  <a:lnTo>
                    <a:pt x="14066" y="34755"/>
                  </a:lnTo>
                  <a:lnTo>
                    <a:pt x="14717" y="34755"/>
                  </a:lnTo>
                  <a:lnTo>
                    <a:pt x="15043" y="34701"/>
                  </a:lnTo>
                  <a:lnTo>
                    <a:pt x="15152" y="34647"/>
                  </a:lnTo>
                  <a:lnTo>
                    <a:pt x="15315" y="34538"/>
                  </a:lnTo>
                  <a:lnTo>
                    <a:pt x="15532" y="34267"/>
                  </a:lnTo>
                  <a:lnTo>
                    <a:pt x="15804" y="34104"/>
                  </a:lnTo>
                  <a:lnTo>
                    <a:pt x="16455" y="33724"/>
                  </a:lnTo>
                  <a:lnTo>
                    <a:pt x="16564" y="33669"/>
                  </a:lnTo>
                  <a:lnTo>
                    <a:pt x="16564" y="33615"/>
                  </a:lnTo>
                  <a:lnTo>
                    <a:pt x="16510" y="33506"/>
                  </a:lnTo>
                  <a:lnTo>
                    <a:pt x="16401" y="33344"/>
                  </a:lnTo>
                  <a:lnTo>
                    <a:pt x="16401" y="33235"/>
                  </a:lnTo>
                  <a:lnTo>
                    <a:pt x="16455" y="33235"/>
                  </a:lnTo>
                  <a:lnTo>
                    <a:pt x="16564" y="33126"/>
                  </a:lnTo>
                  <a:lnTo>
                    <a:pt x="16727" y="33126"/>
                  </a:lnTo>
                  <a:lnTo>
                    <a:pt x="17053" y="33018"/>
                  </a:lnTo>
                  <a:lnTo>
                    <a:pt x="17324" y="32909"/>
                  </a:lnTo>
                  <a:lnTo>
                    <a:pt x="17541" y="32855"/>
                  </a:lnTo>
                  <a:lnTo>
                    <a:pt x="17813" y="32855"/>
                  </a:lnTo>
                  <a:lnTo>
                    <a:pt x="18084" y="32909"/>
                  </a:lnTo>
                  <a:lnTo>
                    <a:pt x="18302" y="32963"/>
                  </a:lnTo>
                  <a:lnTo>
                    <a:pt x="18410" y="32963"/>
                  </a:lnTo>
                  <a:lnTo>
                    <a:pt x="18573" y="32909"/>
                  </a:lnTo>
                  <a:lnTo>
                    <a:pt x="18736" y="32800"/>
                  </a:lnTo>
                  <a:lnTo>
                    <a:pt x="19062" y="32800"/>
                  </a:lnTo>
                  <a:lnTo>
                    <a:pt x="19225" y="32855"/>
                  </a:lnTo>
                  <a:lnTo>
                    <a:pt x="19442" y="32855"/>
                  </a:lnTo>
                  <a:lnTo>
                    <a:pt x="19605" y="32692"/>
                  </a:lnTo>
                  <a:lnTo>
                    <a:pt x="20148" y="32257"/>
                  </a:lnTo>
                  <a:lnTo>
                    <a:pt x="20691" y="31877"/>
                  </a:lnTo>
                  <a:lnTo>
                    <a:pt x="20908" y="31714"/>
                  </a:lnTo>
                  <a:lnTo>
                    <a:pt x="21125" y="31660"/>
                  </a:lnTo>
                  <a:lnTo>
                    <a:pt x="21343" y="31660"/>
                  </a:lnTo>
                  <a:lnTo>
                    <a:pt x="21614" y="31714"/>
                  </a:lnTo>
                  <a:lnTo>
                    <a:pt x="21994" y="31714"/>
                  </a:lnTo>
                  <a:lnTo>
                    <a:pt x="22157" y="31606"/>
                  </a:lnTo>
                  <a:lnTo>
                    <a:pt x="22320" y="31497"/>
                  </a:lnTo>
                  <a:lnTo>
                    <a:pt x="22429" y="31334"/>
                  </a:lnTo>
                  <a:lnTo>
                    <a:pt x="22483" y="31171"/>
                  </a:lnTo>
                  <a:lnTo>
                    <a:pt x="22537" y="31008"/>
                  </a:lnTo>
                  <a:lnTo>
                    <a:pt x="22537" y="30791"/>
                  </a:lnTo>
                  <a:lnTo>
                    <a:pt x="22537" y="30628"/>
                  </a:lnTo>
                  <a:lnTo>
                    <a:pt x="22537" y="30520"/>
                  </a:lnTo>
                  <a:lnTo>
                    <a:pt x="22700" y="30248"/>
                  </a:lnTo>
                  <a:lnTo>
                    <a:pt x="22917" y="29922"/>
                  </a:lnTo>
                  <a:lnTo>
                    <a:pt x="23080" y="29597"/>
                  </a:lnTo>
                  <a:lnTo>
                    <a:pt x="23623" y="28619"/>
                  </a:lnTo>
                  <a:lnTo>
                    <a:pt x="23786" y="28728"/>
                  </a:lnTo>
                  <a:lnTo>
                    <a:pt x="23895" y="28891"/>
                  </a:lnTo>
                  <a:lnTo>
                    <a:pt x="23841" y="29053"/>
                  </a:lnTo>
                  <a:lnTo>
                    <a:pt x="23786" y="29271"/>
                  </a:lnTo>
                  <a:lnTo>
                    <a:pt x="23352" y="29868"/>
                  </a:lnTo>
                  <a:lnTo>
                    <a:pt x="22972" y="30574"/>
                  </a:lnTo>
                  <a:lnTo>
                    <a:pt x="23189" y="30520"/>
                  </a:lnTo>
                  <a:lnTo>
                    <a:pt x="23352" y="30411"/>
                  </a:lnTo>
                  <a:lnTo>
                    <a:pt x="23623" y="30140"/>
                  </a:lnTo>
                  <a:lnTo>
                    <a:pt x="24872" y="28728"/>
                  </a:lnTo>
                  <a:lnTo>
                    <a:pt x="25090" y="28456"/>
                  </a:lnTo>
                  <a:lnTo>
                    <a:pt x="25198" y="28130"/>
                  </a:lnTo>
                  <a:lnTo>
                    <a:pt x="25253" y="27804"/>
                  </a:lnTo>
                  <a:lnTo>
                    <a:pt x="25307" y="27424"/>
                  </a:lnTo>
                  <a:lnTo>
                    <a:pt x="25253" y="27261"/>
                  </a:lnTo>
                  <a:lnTo>
                    <a:pt x="25198" y="27207"/>
                  </a:lnTo>
                  <a:lnTo>
                    <a:pt x="25144" y="27153"/>
                  </a:lnTo>
                  <a:lnTo>
                    <a:pt x="25035" y="27370"/>
                  </a:lnTo>
                  <a:lnTo>
                    <a:pt x="24981" y="27479"/>
                  </a:lnTo>
                  <a:lnTo>
                    <a:pt x="24872" y="27424"/>
                  </a:lnTo>
                  <a:lnTo>
                    <a:pt x="24764" y="27261"/>
                  </a:lnTo>
                  <a:lnTo>
                    <a:pt x="24547" y="26990"/>
                  </a:lnTo>
                  <a:lnTo>
                    <a:pt x="24438" y="26718"/>
                  </a:lnTo>
                  <a:lnTo>
                    <a:pt x="24384" y="26447"/>
                  </a:lnTo>
                  <a:lnTo>
                    <a:pt x="24329" y="26121"/>
                  </a:lnTo>
                  <a:lnTo>
                    <a:pt x="24384" y="25958"/>
                  </a:lnTo>
                  <a:lnTo>
                    <a:pt x="24492" y="25904"/>
                  </a:lnTo>
                  <a:lnTo>
                    <a:pt x="24601" y="25904"/>
                  </a:lnTo>
                  <a:lnTo>
                    <a:pt x="24709" y="25958"/>
                  </a:lnTo>
                  <a:lnTo>
                    <a:pt x="25361" y="26501"/>
                  </a:lnTo>
                  <a:lnTo>
                    <a:pt x="25524" y="26121"/>
                  </a:lnTo>
                  <a:lnTo>
                    <a:pt x="25687" y="25687"/>
                  </a:lnTo>
                  <a:lnTo>
                    <a:pt x="25687" y="25306"/>
                  </a:lnTo>
                  <a:lnTo>
                    <a:pt x="25687" y="24926"/>
                  </a:lnTo>
                  <a:lnTo>
                    <a:pt x="25633" y="24546"/>
                  </a:lnTo>
                  <a:lnTo>
                    <a:pt x="25524" y="24166"/>
                  </a:lnTo>
                  <a:lnTo>
                    <a:pt x="25307" y="23786"/>
                  </a:lnTo>
                  <a:lnTo>
                    <a:pt x="25090" y="23460"/>
                  </a:lnTo>
                  <a:lnTo>
                    <a:pt x="23786" y="21559"/>
                  </a:lnTo>
                  <a:lnTo>
                    <a:pt x="23406" y="21071"/>
                  </a:lnTo>
                  <a:lnTo>
                    <a:pt x="22972" y="20636"/>
                  </a:lnTo>
                  <a:lnTo>
                    <a:pt x="22483" y="20256"/>
                  </a:lnTo>
                  <a:lnTo>
                    <a:pt x="21994" y="19985"/>
                  </a:lnTo>
                  <a:lnTo>
                    <a:pt x="20962" y="19605"/>
                  </a:lnTo>
                  <a:lnTo>
                    <a:pt x="19931" y="19224"/>
                  </a:lnTo>
                  <a:lnTo>
                    <a:pt x="18899" y="18899"/>
                  </a:lnTo>
                  <a:lnTo>
                    <a:pt x="17867" y="18573"/>
                  </a:lnTo>
                  <a:lnTo>
                    <a:pt x="16835" y="18356"/>
                  </a:lnTo>
                  <a:lnTo>
                    <a:pt x="15749" y="18193"/>
                  </a:lnTo>
                  <a:lnTo>
                    <a:pt x="14663" y="18138"/>
                  </a:lnTo>
                  <a:lnTo>
                    <a:pt x="12817" y="18138"/>
                  </a:lnTo>
                  <a:lnTo>
                    <a:pt x="12111" y="18084"/>
                  </a:lnTo>
                  <a:lnTo>
                    <a:pt x="11731" y="17975"/>
                  </a:lnTo>
                  <a:lnTo>
                    <a:pt x="11568" y="17921"/>
                  </a:lnTo>
                  <a:lnTo>
                    <a:pt x="11459" y="17812"/>
                  </a:lnTo>
                  <a:lnTo>
                    <a:pt x="11351" y="17650"/>
                  </a:lnTo>
                  <a:lnTo>
                    <a:pt x="11296" y="17487"/>
                  </a:lnTo>
                  <a:lnTo>
                    <a:pt x="11242" y="17161"/>
                  </a:lnTo>
                  <a:lnTo>
                    <a:pt x="11242" y="16726"/>
                  </a:lnTo>
                  <a:lnTo>
                    <a:pt x="11296" y="16292"/>
                  </a:lnTo>
                  <a:lnTo>
                    <a:pt x="11514" y="13957"/>
                  </a:lnTo>
                  <a:lnTo>
                    <a:pt x="11676" y="12762"/>
                  </a:lnTo>
                  <a:lnTo>
                    <a:pt x="11839" y="11567"/>
                  </a:lnTo>
                  <a:lnTo>
                    <a:pt x="11894" y="11350"/>
                  </a:lnTo>
                  <a:lnTo>
                    <a:pt x="12057" y="11133"/>
                  </a:lnTo>
                  <a:lnTo>
                    <a:pt x="12219" y="10753"/>
                  </a:lnTo>
                  <a:lnTo>
                    <a:pt x="12382" y="10427"/>
                  </a:lnTo>
                  <a:lnTo>
                    <a:pt x="12437" y="10047"/>
                  </a:lnTo>
                  <a:lnTo>
                    <a:pt x="12437" y="9613"/>
                  </a:lnTo>
                  <a:lnTo>
                    <a:pt x="12274" y="9830"/>
                  </a:lnTo>
                  <a:lnTo>
                    <a:pt x="12111" y="10047"/>
                  </a:lnTo>
                  <a:lnTo>
                    <a:pt x="11839" y="10536"/>
                  </a:lnTo>
                  <a:lnTo>
                    <a:pt x="11405" y="11567"/>
                  </a:lnTo>
                  <a:lnTo>
                    <a:pt x="11079" y="12219"/>
                  </a:lnTo>
                  <a:lnTo>
                    <a:pt x="10862" y="12002"/>
                  </a:lnTo>
                  <a:lnTo>
                    <a:pt x="10753" y="11785"/>
                  </a:lnTo>
                  <a:lnTo>
                    <a:pt x="10753" y="11567"/>
                  </a:lnTo>
                  <a:lnTo>
                    <a:pt x="10862" y="11296"/>
                  </a:lnTo>
                  <a:lnTo>
                    <a:pt x="11133" y="10807"/>
                  </a:lnTo>
                  <a:lnTo>
                    <a:pt x="11405" y="10264"/>
                  </a:lnTo>
                  <a:lnTo>
                    <a:pt x="11785" y="9830"/>
                  </a:lnTo>
                  <a:lnTo>
                    <a:pt x="12165" y="9395"/>
                  </a:lnTo>
                  <a:lnTo>
                    <a:pt x="12328" y="9287"/>
                  </a:lnTo>
                  <a:lnTo>
                    <a:pt x="12491" y="9178"/>
                  </a:lnTo>
                  <a:lnTo>
                    <a:pt x="12437" y="9613"/>
                  </a:lnTo>
                  <a:lnTo>
                    <a:pt x="12817" y="9558"/>
                  </a:lnTo>
                  <a:lnTo>
                    <a:pt x="12925" y="9504"/>
                  </a:lnTo>
                  <a:lnTo>
                    <a:pt x="12980" y="9450"/>
                  </a:lnTo>
                  <a:lnTo>
                    <a:pt x="12925" y="9395"/>
                  </a:lnTo>
                  <a:lnTo>
                    <a:pt x="12871" y="9124"/>
                  </a:lnTo>
                  <a:lnTo>
                    <a:pt x="12925" y="8907"/>
                  </a:lnTo>
                  <a:lnTo>
                    <a:pt x="13088" y="8798"/>
                  </a:lnTo>
                  <a:lnTo>
                    <a:pt x="13306" y="8635"/>
                  </a:lnTo>
                  <a:lnTo>
                    <a:pt x="14826" y="7875"/>
                  </a:lnTo>
                  <a:lnTo>
                    <a:pt x="16455" y="7223"/>
                  </a:lnTo>
                  <a:lnTo>
                    <a:pt x="16781" y="7060"/>
                  </a:lnTo>
                  <a:lnTo>
                    <a:pt x="17107" y="7006"/>
                  </a:lnTo>
                  <a:lnTo>
                    <a:pt x="17813" y="6897"/>
                  </a:lnTo>
                  <a:lnTo>
                    <a:pt x="19170" y="6789"/>
                  </a:lnTo>
                  <a:lnTo>
                    <a:pt x="19876" y="6734"/>
                  </a:lnTo>
                  <a:lnTo>
                    <a:pt x="20257" y="6734"/>
                  </a:lnTo>
                  <a:lnTo>
                    <a:pt x="20582" y="6789"/>
                  </a:lnTo>
                  <a:lnTo>
                    <a:pt x="20962" y="6843"/>
                  </a:lnTo>
                  <a:lnTo>
                    <a:pt x="21343" y="6843"/>
                  </a:lnTo>
                  <a:lnTo>
                    <a:pt x="22049" y="6789"/>
                  </a:lnTo>
                  <a:lnTo>
                    <a:pt x="22429" y="6789"/>
                  </a:lnTo>
                  <a:lnTo>
                    <a:pt x="22700" y="6843"/>
                  </a:lnTo>
                  <a:lnTo>
                    <a:pt x="23026" y="7006"/>
                  </a:lnTo>
                  <a:lnTo>
                    <a:pt x="23352" y="7169"/>
                  </a:lnTo>
                  <a:lnTo>
                    <a:pt x="23135" y="7223"/>
                  </a:lnTo>
                  <a:lnTo>
                    <a:pt x="22972" y="7277"/>
                  </a:lnTo>
                  <a:lnTo>
                    <a:pt x="22809" y="7332"/>
                  </a:lnTo>
                  <a:lnTo>
                    <a:pt x="22592" y="7440"/>
                  </a:lnTo>
                  <a:lnTo>
                    <a:pt x="23135" y="7440"/>
                  </a:lnTo>
                  <a:lnTo>
                    <a:pt x="23460" y="7386"/>
                  </a:lnTo>
                  <a:lnTo>
                    <a:pt x="23732" y="7386"/>
                  </a:lnTo>
                  <a:lnTo>
                    <a:pt x="24004" y="7495"/>
                  </a:lnTo>
                  <a:lnTo>
                    <a:pt x="24112" y="7603"/>
                  </a:lnTo>
                  <a:lnTo>
                    <a:pt x="24221" y="7712"/>
                  </a:lnTo>
                  <a:lnTo>
                    <a:pt x="24384" y="7820"/>
                  </a:lnTo>
                  <a:lnTo>
                    <a:pt x="24709" y="8038"/>
                  </a:lnTo>
                  <a:lnTo>
                    <a:pt x="24981" y="8255"/>
                  </a:lnTo>
                  <a:lnTo>
                    <a:pt x="25253" y="8526"/>
                  </a:lnTo>
                  <a:lnTo>
                    <a:pt x="25415" y="8852"/>
                  </a:lnTo>
                  <a:lnTo>
                    <a:pt x="26013" y="9884"/>
                  </a:lnTo>
                  <a:lnTo>
                    <a:pt x="26502" y="10970"/>
                  </a:lnTo>
                  <a:lnTo>
                    <a:pt x="26990" y="12111"/>
                  </a:lnTo>
                  <a:lnTo>
                    <a:pt x="27370" y="13251"/>
                  </a:lnTo>
                  <a:lnTo>
                    <a:pt x="27696" y="14337"/>
                  </a:lnTo>
                  <a:lnTo>
                    <a:pt x="27913" y="15423"/>
                  </a:lnTo>
                  <a:lnTo>
                    <a:pt x="28076" y="16563"/>
                  </a:lnTo>
                  <a:lnTo>
                    <a:pt x="28185" y="17704"/>
                  </a:lnTo>
                  <a:lnTo>
                    <a:pt x="28239" y="17975"/>
                  </a:lnTo>
                  <a:lnTo>
                    <a:pt x="28294" y="18084"/>
                  </a:lnTo>
                  <a:lnTo>
                    <a:pt x="28456" y="18084"/>
                  </a:lnTo>
                  <a:lnTo>
                    <a:pt x="28728" y="17975"/>
                  </a:lnTo>
                  <a:lnTo>
                    <a:pt x="28891" y="17921"/>
                  </a:lnTo>
                  <a:lnTo>
                    <a:pt x="29000" y="17921"/>
                  </a:lnTo>
                  <a:lnTo>
                    <a:pt x="29054" y="18030"/>
                  </a:lnTo>
                  <a:lnTo>
                    <a:pt x="29108" y="18138"/>
                  </a:lnTo>
                  <a:lnTo>
                    <a:pt x="29108" y="18247"/>
                  </a:lnTo>
                  <a:lnTo>
                    <a:pt x="29054" y="18356"/>
                  </a:lnTo>
                  <a:lnTo>
                    <a:pt x="28945" y="18464"/>
                  </a:lnTo>
                  <a:lnTo>
                    <a:pt x="28511" y="18627"/>
                  </a:lnTo>
                  <a:lnTo>
                    <a:pt x="28348" y="18681"/>
                  </a:lnTo>
                  <a:lnTo>
                    <a:pt x="28239" y="18790"/>
                  </a:lnTo>
                  <a:lnTo>
                    <a:pt x="28239" y="18953"/>
                  </a:lnTo>
                  <a:lnTo>
                    <a:pt x="28294" y="19116"/>
                  </a:lnTo>
                  <a:lnTo>
                    <a:pt x="28348" y="19442"/>
                  </a:lnTo>
                  <a:lnTo>
                    <a:pt x="28348" y="19550"/>
                  </a:lnTo>
                  <a:lnTo>
                    <a:pt x="28294" y="19713"/>
                  </a:lnTo>
                  <a:lnTo>
                    <a:pt x="28239" y="19876"/>
                  </a:lnTo>
                  <a:lnTo>
                    <a:pt x="28185" y="20039"/>
                  </a:lnTo>
                  <a:lnTo>
                    <a:pt x="28185" y="20365"/>
                  </a:lnTo>
                  <a:lnTo>
                    <a:pt x="28239" y="21505"/>
                  </a:lnTo>
                  <a:lnTo>
                    <a:pt x="28239" y="23189"/>
                  </a:lnTo>
                  <a:lnTo>
                    <a:pt x="28185" y="24003"/>
                  </a:lnTo>
                  <a:lnTo>
                    <a:pt x="28131" y="24438"/>
                  </a:lnTo>
                  <a:lnTo>
                    <a:pt x="28022" y="24818"/>
                  </a:lnTo>
                  <a:lnTo>
                    <a:pt x="27968" y="25035"/>
                  </a:lnTo>
                  <a:lnTo>
                    <a:pt x="27968" y="25252"/>
                  </a:lnTo>
                  <a:lnTo>
                    <a:pt x="28022" y="25469"/>
                  </a:lnTo>
                  <a:lnTo>
                    <a:pt x="28131" y="25632"/>
                  </a:lnTo>
                  <a:lnTo>
                    <a:pt x="28239" y="25795"/>
                  </a:lnTo>
                  <a:lnTo>
                    <a:pt x="28294" y="25958"/>
                  </a:lnTo>
                  <a:lnTo>
                    <a:pt x="28239" y="26121"/>
                  </a:lnTo>
                  <a:lnTo>
                    <a:pt x="28131" y="26230"/>
                  </a:lnTo>
                  <a:lnTo>
                    <a:pt x="28022" y="26393"/>
                  </a:lnTo>
                  <a:lnTo>
                    <a:pt x="27968" y="26447"/>
                  </a:lnTo>
                  <a:lnTo>
                    <a:pt x="28022" y="26555"/>
                  </a:lnTo>
                  <a:lnTo>
                    <a:pt x="28185" y="26664"/>
                  </a:lnTo>
                  <a:lnTo>
                    <a:pt x="28402" y="26773"/>
                  </a:lnTo>
                  <a:lnTo>
                    <a:pt x="28456" y="26881"/>
                  </a:lnTo>
                  <a:lnTo>
                    <a:pt x="28456" y="26990"/>
                  </a:lnTo>
                  <a:lnTo>
                    <a:pt x="28294" y="27099"/>
                  </a:lnTo>
                  <a:lnTo>
                    <a:pt x="28076" y="27370"/>
                  </a:lnTo>
                  <a:lnTo>
                    <a:pt x="28022" y="27587"/>
                  </a:lnTo>
                  <a:lnTo>
                    <a:pt x="28022" y="27859"/>
                  </a:lnTo>
                  <a:lnTo>
                    <a:pt x="28131" y="28130"/>
                  </a:lnTo>
                  <a:lnTo>
                    <a:pt x="28348" y="28565"/>
                  </a:lnTo>
                  <a:lnTo>
                    <a:pt x="28402" y="28782"/>
                  </a:lnTo>
                  <a:lnTo>
                    <a:pt x="28402" y="29053"/>
                  </a:lnTo>
                  <a:lnTo>
                    <a:pt x="28348" y="29271"/>
                  </a:lnTo>
                  <a:lnTo>
                    <a:pt x="28239" y="29434"/>
                  </a:lnTo>
                  <a:lnTo>
                    <a:pt x="28131" y="29597"/>
                  </a:lnTo>
                  <a:lnTo>
                    <a:pt x="28076" y="29705"/>
                  </a:lnTo>
                  <a:lnTo>
                    <a:pt x="28076" y="29868"/>
                  </a:lnTo>
                  <a:lnTo>
                    <a:pt x="28185" y="30031"/>
                  </a:lnTo>
                  <a:lnTo>
                    <a:pt x="28239" y="30085"/>
                  </a:lnTo>
                  <a:lnTo>
                    <a:pt x="28294" y="30194"/>
                  </a:lnTo>
                  <a:lnTo>
                    <a:pt x="28294" y="30411"/>
                  </a:lnTo>
                  <a:lnTo>
                    <a:pt x="28294" y="31063"/>
                  </a:lnTo>
                  <a:lnTo>
                    <a:pt x="28348" y="31334"/>
                  </a:lnTo>
                  <a:lnTo>
                    <a:pt x="28456" y="31551"/>
                  </a:lnTo>
                  <a:lnTo>
                    <a:pt x="28619" y="31714"/>
                  </a:lnTo>
                  <a:lnTo>
                    <a:pt x="28945" y="31769"/>
                  </a:lnTo>
                  <a:lnTo>
                    <a:pt x="29000" y="31823"/>
                  </a:lnTo>
                  <a:lnTo>
                    <a:pt x="29054" y="31877"/>
                  </a:lnTo>
                  <a:lnTo>
                    <a:pt x="29054" y="31932"/>
                  </a:lnTo>
                  <a:lnTo>
                    <a:pt x="29054" y="31986"/>
                  </a:lnTo>
                  <a:lnTo>
                    <a:pt x="29000" y="32040"/>
                  </a:lnTo>
                  <a:lnTo>
                    <a:pt x="28782" y="32203"/>
                  </a:lnTo>
                  <a:lnTo>
                    <a:pt x="28674" y="32257"/>
                  </a:lnTo>
                  <a:lnTo>
                    <a:pt x="28674" y="32366"/>
                  </a:lnTo>
                  <a:lnTo>
                    <a:pt x="28728" y="32475"/>
                  </a:lnTo>
                  <a:lnTo>
                    <a:pt x="28782" y="32583"/>
                  </a:lnTo>
                  <a:lnTo>
                    <a:pt x="29000" y="32692"/>
                  </a:lnTo>
                  <a:lnTo>
                    <a:pt x="29162" y="32800"/>
                  </a:lnTo>
                  <a:lnTo>
                    <a:pt x="29217" y="32963"/>
                  </a:lnTo>
                  <a:lnTo>
                    <a:pt x="29271" y="33072"/>
                  </a:lnTo>
                  <a:lnTo>
                    <a:pt x="29271" y="33289"/>
                  </a:lnTo>
                  <a:lnTo>
                    <a:pt x="29217" y="33398"/>
                  </a:lnTo>
                  <a:lnTo>
                    <a:pt x="29271" y="33561"/>
                  </a:lnTo>
                  <a:lnTo>
                    <a:pt x="29380" y="33669"/>
                  </a:lnTo>
                  <a:lnTo>
                    <a:pt x="29488" y="33724"/>
                  </a:lnTo>
                  <a:lnTo>
                    <a:pt x="29923" y="33995"/>
                  </a:lnTo>
                  <a:lnTo>
                    <a:pt x="29977" y="34104"/>
                  </a:lnTo>
                  <a:lnTo>
                    <a:pt x="30031" y="34158"/>
                  </a:lnTo>
                  <a:lnTo>
                    <a:pt x="30031" y="34212"/>
                  </a:lnTo>
                  <a:lnTo>
                    <a:pt x="29977" y="34267"/>
                  </a:lnTo>
                  <a:lnTo>
                    <a:pt x="29923" y="34321"/>
                  </a:lnTo>
                  <a:lnTo>
                    <a:pt x="29760" y="34267"/>
                  </a:lnTo>
                  <a:lnTo>
                    <a:pt x="29597" y="34267"/>
                  </a:lnTo>
                  <a:lnTo>
                    <a:pt x="29488" y="34212"/>
                  </a:lnTo>
                  <a:lnTo>
                    <a:pt x="29380" y="34267"/>
                  </a:lnTo>
                  <a:lnTo>
                    <a:pt x="29325" y="34375"/>
                  </a:lnTo>
                  <a:lnTo>
                    <a:pt x="29380" y="34484"/>
                  </a:lnTo>
                  <a:lnTo>
                    <a:pt x="29434" y="34810"/>
                  </a:lnTo>
                  <a:lnTo>
                    <a:pt x="29543" y="35136"/>
                  </a:lnTo>
                  <a:lnTo>
                    <a:pt x="29705" y="35407"/>
                  </a:lnTo>
                  <a:lnTo>
                    <a:pt x="29923" y="35624"/>
                  </a:lnTo>
                  <a:lnTo>
                    <a:pt x="30140" y="35896"/>
                  </a:lnTo>
                  <a:lnTo>
                    <a:pt x="30303" y="36167"/>
                  </a:lnTo>
                  <a:lnTo>
                    <a:pt x="30411" y="36439"/>
                  </a:lnTo>
                  <a:lnTo>
                    <a:pt x="30520" y="36765"/>
                  </a:lnTo>
                  <a:lnTo>
                    <a:pt x="30737" y="38122"/>
                  </a:lnTo>
                  <a:lnTo>
                    <a:pt x="30900" y="39480"/>
                  </a:lnTo>
                  <a:lnTo>
                    <a:pt x="30954" y="40566"/>
                  </a:lnTo>
                  <a:lnTo>
                    <a:pt x="30954" y="41055"/>
                  </a:lnTo>
                  <a:lnTo>
                    <a:pt x="30900" y="41598"/>
                  </a:lnTo>
                  <a:lnTo>
                    <a:pt x="30846" y="41815"/>
                  </a:lnTo>
                  <a:lnTo>
                    <a:pt x="30900" y="42032"/>
                  </a:lnTo>
                  <a:lnTo>
                    <a:pt x="30954" y="42195"/>
                  </a:lnTo>
                  <a:lnTo>
                    <a:pt x="31117" y="42304"/>
                  </a:lnTo>
                  <a:lnTo>
                    <a:pt x="31226" y="42412"/>
                  </a:lnTo>
                  <a:lnTo>
                    <a:pt x="31280" y="42521"/>
                  </a:lnTo>
                  <a:lnTo>
                    <a:pt x="31226" y="42630"/>
                  </a:lnTo>
                  <a:lnTo>
                    <a:pt x="31063" y="42684"/>
                  </a:lnTo>
                  <a:lnTo>
                    <a:pt x="30900" y="42738"/>
                  </a:lnTo>
                  <a:lnTo>
                    <a:pt x="30846" y="42793"/>
                  </a:lnTo>
                  <a:lnTo>
                    <a:pt x="30900" y="42901"/>
                  </a:lnTo>
                  <a:lnTo>
                    <a:pt x="31009" y="42955"/>
                  </a:lnTo>
                  <a:lnTo>
                    <a:pt x="31117" y="43064"/>
                  </a:lnTo>
                  <a:lnTo>
                    <a:pt x="31172" y="43227"/>
                  </a:lnTo>
                  <a:lnTo>
                    <a:pt x="31172" y="43390"/>
                  </a:lnTo>
                  <a:lnTo>
                    <a:pt x="31172" y="43553"/>
                  </a:lnTo>
                  <a:lnTo>
                    <a:pt x="31063" y="43824"/>
                  </a:lnTo>
                  <a:lnTo>
                    <a:pt x="31063" y="44150"/>
                  </a:lnTo>
                  <a:lnTo>
                    <a:pt x="31117" y="44422"/>
                  </a:lnTo>
                  <a:lnTo>
                    <a:pt x="31280" y="44693"/>
                  </a:lnTo>
                  <a:lnTo>
                    <a:pt x="31389" y="44802"/>
                  </a:lnTo>
                  <a:lnTo>
                    <a:pt x="31389" y="44965"/>
                  </a:lnTo>
                  <a:lnTo>
                    <a:pt x="31335" y="45073"/>
                  </a:lnTo>
                  <a:lnTo>
                    <a:pt x="31280" y="45182"/>
                  </a:lnTo>
                  <a:lnTo>
                    <a:pt x="31172" y="45345"/>
                  </a:lnTo>
                  <a:lnTo>
                    <a:pt x="31172" y="45453"/>
                  </a:lnTo>
                  <a:lnTo>
                    <a:pt x="31226" y="45562"/>
                  </a:lnTo>
                  <a:lnTo>
                    <a:pt x="31335" y="45725"/>
                  </a:lnTo>
                  <a:lnTo>
                    <a:pt x="31335" y="45888"/>
                  </a:lnTo>
                  <a:lnTo>
                    <a:pt x="31335" y="46051"/>
                  </a:lnTo>
                  <a:lnTo>
                    <a:pt x="31226" y="46268"/>
                  </a:lnTo>
                  <a:lnTo>
                    <a:pt x="31226" y="46377"/>
                  </a:lnTo>
                  <a:lnTo>
                    <a:pt x="31226" y="46431"/>
                  </a:lnTo>
                  <a:lnTo>
                    <a:pt x="31226" y="46648"/>
                  </a:lnTo>
                  <a:lnTo>
                    <a:pt x="31280" y="46811"/>
                  </a:lnTo>
                  <a:lnTo>
                    <a:pt x="31335" y="46920"/>
                  </a:lnTo>
                  <a:lnTo>
                    <a:pt x="31280" y="47028"/>
                  </a:lnTo>
                  <a:lnTo>
                    <a:pt x="30900" y="46865"/>
                  </a:lnTo>
                  <a:lnTo>
                    <a:pt x="30900" y="47571"/>
                  </a:lnTo>
                  <a:lnTo>
                    <a:pt x="30900" y="47843"/>
                  </a:lnTo>
                  <a:lnTo>
                    <a:pt x="30846" y="48169"/>
                  </a:lnTo>
                  <a:lnTo>
                    <a:pt x="30357" y="49689"/>
                  </a:lnTo>
                  <a:lnTo>
                    <a:pt x="30303" y="49852"/>
                  </a:lnTo>
                  <a:lnTo>
                    <a:pt x="30303" y="50015"/>
                  </a:lnTo>
                  <a:lnTo>
                    <a:pt x="30357" y="50069"/>
                  </a:lnTo>
                  <a:lnTo>
                    <a:pt x="30574" y="50124"/>
                  </a:lnTo>
                  <a:lnTo>
                    <a:pt x="30683" y="50178"/>
                  </a:lnTo>
                  <a:lnTo>
                    <a:pt x="30737" y="50232"/>
                  </a:lnTo>
                  <a:lnTo>
                    <a:pt x="30737" y="50341"/>
                  </a:lnTo>
                  <a:lnTo>
                    <a:pt x="30683" y="50449"/>
                  </a:lnTo>
                  <a:lnTo>
                    <a:pt x="30411" y="51047"/>
                  </a:lnTo>
                  <a:lnTo>
                    <a:pt x="30303" y="51264"/>
                  </a:lnTo>
                  <a:lnTo>
                    <a:pt x="30249" y="51481"/>
                  </a:lnTo>
                  <a:lnTo>
                    <a:pt x="30303" y="51698"/>
                  </a:lnTo>
                  <a:lnTo>
                    <a:pt x="30357" y="51916"/>
                  </a:lnTo>
                  <a:lnTo>
                    <a:pt x="30466" y="52133"/>
                  </a:lnTo>
                  <a:lnTo>
                    <a:pt x="30466" y="52350"/>
                  </a:lnTo>
                  <a:lnTo>
                    <a:pt x="30411" y="52513"/>
                  </a:lnTo>
                  <a:lnTo>
                    <a:pt x="30249" y="52730"/>
                  </a:lnTo>
                  <a:lnTo>
                    <a:pt x="30031" y="52893"/>
                  </a:lnTo>
                  <a:lnTo>
                    <a:pt x="29923" y="53110"/>
                  </a:lnTo>
                  <a:lnTo>
                    <a:pt x="29814" y="53328"/>
                  </a:lnTo>
                  <a:lnTo>
                    <a:pt x="29868" y="53599"/>
                  </a:lnTo>
                  <a:lnTo>
                    <a:pt x="29868" y="53708"/>
                  </a:lnTo>
                  <a:lnTo>
                    <a:pt x="29760" y="53871"/>
                  </a:lnTo>
                  <a:lnTo>
                    <a:pt x="29543" y="54196"/>
                  </a:lnTo>
                  <a:lnTo>
                    <a:pt x="29434" y="54522"/>
                  </a:lnTo>
                  <a:lnTo>
                    <a:pt x="29325" y="54902"/>
                  </a:lnTo>
                  <a:lnTo>
                    <a:pt x="29325" y="55228"/>
                  </a:lnTo>
                  <a:lnTo>
                    <a:pt x="29325" y="55554"/>
                  </a:lnTo>
                  <a:lnTo>
                    <a:pt x="29380" y="55717"/>
                  </a:lnTo>
                  <a:lnTo>
                    <a:pt x="29325" y="55826"/>
                  </a:lnTo>
                  <a:lnTo>
                    <a:pt x="29271" y="55880"/>
                  </a:lnTo>
                  <a:lnTo>
                    <a:pt x="29054" y="55880"/>
                  </a:lnTo>
                  <a:lnTo>
                    <a:pt x="28945" y="55826"/>
                  </a:lnTo>
                  <a:lnTo>
                    <a:pt x="28837" y="55826"/>
                  </a:lnTo>
                  <a:lnTo>
                    <a:pt x="28782" y="55880"/>
                  </a:lnTo>
                  <a:lnTo>
                    <a:pt x="28891" y="56097"/>
                  </a:lnTo>
                  <a:lnTo>
                    <a:pt x="28945" y="56314"/>
                  </a:lnTo>
                  <a:lnTo>
                    <a:pt x="28945" y="56532"/>
                  </a:lnTo>
                  <a:lnTo>
                    <a:pt x="28837" y="56749"/>
                  </a:lnTo>
                  <a:lnTo>
                    <a:pt x="28837" y="56803"/>
                  </a:lnTo>
                  <a:lnTo>
                    <a:pt x="28837" y="56912"/>
                  </a:lnTo>
                  <a:lnTo>
                    <a:pt x="28891" y="57075"/>
                  </a:lnTo>
                  <a:lnTo>
                    <a:pt x="28891" y="57237"/>
                  </a:lnTo>
                  <a:lnTo>
                    <a:pt x="28837" y="57346"/>
                  </a:lnTo>
                  <a:lnTo>
                    <a:pt x="28728" y="57455"/>
                  </a:lnTo>
                  <a:lnTo>
                    <a:pt x="28674" y="57509"/>
                  </a:lnTo>
                  <a:lnTo>
                    <a:pt x="28619" y="57563"/>
                  </a:lnTo>
                  <a:lnTo>
                    <a:pt x="28674" y="57618"/>
                  </a:lnTo>
                  <a:lnTo>
                    <a:pt x="28728" y="57672"/>
                  </a:lnTo>
                  <a:lnTo>
                    <a:pt x="28945" y="57835"/>
                  </a:lnTo>
                  <a:lnTo>
                    <a:pt x="29108" y="57998"/>
                  </a:lnTo>
                  <a:lnTo>
                    <a:pt x="29217" y="58215"/>
                  </a:lnTo>
                  <a:lnTo>
                    <a:pt x="29271" y="58432"/>
                  </a:lnTo>
                  <a:lnTo>
                    <a:pt x="29380" y="58812"/>
                  </a:lnTo>
                  <a:lnTo>
                    <a:pt x="29488" y="58975"/>
                  </a:lnTo>
                  <a:lnTo>
                    <a:pt x="29597" y="59138"/>
                  </a:lnTo>
                  <a:lnTo>
                    <a:pt x="29977" y="59627"/>
                  </a:lnTo>
                  <a:lnTo>
                    <a:pt x="30249" y="60170"/>
                  </a:lnTo>
                  <a:lnTo>
                    <a:pt x="30411" y="60387"/>
                  </a:lnTo>
                  <a:lnTo>
                    <a:pt x="30574" y="60604"/>
                  </a:lnTo>
                  <a:lnTo>
                    <a:pt x="30792" y="60822"/>
                  </a:lnTo>
                  <a:lnTo>
                    <a:pt x="31063" y="60930"/>
                  </a:lnTo>
                  <a:lnTo>
                    <a:pt x="31226" y="60985"/>
                  </a:lnTo>
                  <a:lnTo>
                    <a:pt x="31335" y="61093"/>
                  </a:lnTo>
                  <a:lnTo>
                    <a:pt x="31606" y="61310"/>
                  </a:lnTo>
                  <a:lnTo>
                    <a:pt x="31986" y="61690"/>
                  </a:lnTo>
                  <a:lnTo>
                    <a:pt x="32475" y="62016"/>
                  </a:lnTo>
                  <a:lnTo>
                    <a:pt x="32909" y="62342"/>
                  </a:lnTo>
                  <a:lnTo>
                    <a:pt x="33398" y="62559"/>
                  </a:lnTo>
                  <a:lnTo>
                    <a:pt x="33941" y="62777"/>
                  </a:lnTo>
                  <a:lnTo>
                    <a:pt x="34484" y="62885"/>
                  </a:lnTo>
                  <a:lnTo>
                    <a:pt x="35027" y="62939"/>
                  </a:lnTo>
                  <a:lnTo>
                    <a:pt x="35625" y="62994"/>
                  </a:lnTo>
                  <a:lnTo>
                    <a:pt x="35951" y="63048"/>
                  </a:lnTo>
                  <a:lnTo>
                    <a:pt x="36331" y="63102"/>
                  </a:lnTo>
                  <a:lnTo>
                    <a:pt x="36656" y="63211"/>
                  </a:lnTo>
                  <a:lnTo>
                    <a:pt x="36982" y="63374"/>
                  </a:lnTo>
                  <a:lnTo>
                    <a:pt x="37200" y="63483"/>
                  </a:lnTo>
                  <a:lnTo>
                    <a:pt x="37417" y="63483"/>
                  </a:lnTo>
                  <a:lnTo>
                    <a:pt x="39046" y="62994"/>
                  </a:lnTo>
                  <a:lnTo>
                    <a:pt x="39860" y="62722"/>
                  </a:lnTo>
                  <a:lnTo>
                    <a:pt x="40675" y="62396"/>
                  </a:lnTo>
                  <a:lnTo>
                    <a:pt x="41055" y="62179"/>
                  </a:lnTo>
                  <a:lnTo>
                    <a:pt x="41381" y="61962"/>
                  </a:lnTo>
                  <a:lnTo>
                    <a:pt x="41707" y="61745"/>
                  </a:lnTo>
                  <a:lnTo>
                    <a:pt x="41978" y="61473"/>
                  </a:lnTo>
                  <a:lnTo>
                    <a:pt x="42196" y="61147"/>
                  </a:lnTo>
                  <a:lnTo>
                    <a:pt x="42413" y="60822"/>
                  </a:lnTo>
                  <a:lnTo>
                    <a:pt x="42630" y="60496"/>
                  </a:lnTo>
                  <a:lnTo>
                    <a:pt x="42739" y="60116"/>
                  </a:lnTo>
                  <a:lnTo>
                    <a:pt x="43119" y="59084"/>
                  </a:lnTo>
                  <a:lnTo>
                    <a:pt x="43227" y="58812"/>
                  </a:lnTo>
                  <a:lnTo>
                    <a:pt x="43282" y="58595"/>
                  </a:lnTo>
                  <a:lnTo>
                    <a:pt x="43282" y="58052"/>
                  </a:lnTo>
                  <a:lnTo>
                    <a:pt x="43173" y="56640"/>
                  </a:lnTo>
                  <a:lnTo>
                    <a:pt x="43173" y="55934"/>
                  </a:lnTo>
                  <a:lnTo>
                    <a:pt x="43227" y="55228"/>
                  </a:lnTo>
                  <a:lnTo>
                    <a:pt x="43282" y="54522"/>
                  </a:lnTo>
                  <a:lnTo>
                    <a:pt x="43282" y="54522"/>
                  </a:lnTo>
                  <a:lnTo>
                    <a:pt x="42684" y="54739"/>
                  </a:lnTo>
                  <a:lnTo>
                    <a:pt x="42087" y="55011"/>
                  </a:lnTo>
                  <a:lnTo>
                    <a:pt x="42358" y="54088"/>
                  </a:lnTo>
                  <a:lnTo>
                    <a:pt x="42358" y="53979"/>
                  </a:lnTo>
                  <a:lnTo>
                    <a:pt x="42358" y="53925"/>
                  </a:lnTo>
                  <a:lnTo>
                    <a:pt x="42250" y="53871"/>
                  </a:lnTo>
                  <a:lnTo>
                    <a:pt x="42250" y="53925"/>
                  </a:lnTo>
                  <a:lnTo>
                    <a:pt x="42141" y="54034"/>
                  </a:lnTo>
                  <a:lnTo>
                    <a:pt x="41924" y="54577"/>
                  </a:lnTo>
                  <a:lnTo>
                    <a:pt x="41761" y="54251"/>
                  </a:lnTo>
                  <a:lnTo>
                    <a:pt x="41707" y="53871"/>
                  </a:lnTo>
                  <a:lnTo>
                    <a:pt x="41652" y="53436"/>
                  </a:lnTo>
                  <a:lnTo>
                    <a:pt x="41652" y="53056"/>
                  </a:lnTo>
                  <a:lnTo>
                    <a:pt x="41707" y="52839"/>
                  </a:lnTo>
                  <a:lnTo>
                    <a:pt x="41815" y="52622"/>
                  </a:lnTo>
                  <a:lnTo>
                    <a:pt x="41978" y="52459"/>
                  </a:lnTo>
                  <a:lnTo>
                    <a:pt x="42196" y="52350"/>
                  </a:lnTo>
                  <a:lnTo>
                    <a:pt x="42304" y="53273"/>
                  </a:lnTo>
                  <a:lnTo>
                    <a:pt x="42304" y="53382"/>
                  </a:lnTo>
                  <a:lnTo>
                    <a:pt x="42358" y="53436"/>
                  </a:lnTo>
                  <a:lnTo>
                    <a:pt x="42413" y="53436"/>
                  </a:lnTo>
                  <a:lnTo>
                    <a:pt x="42630" y="53382"/>
                  </a:lnTo>
                  <a:lnTo>
                    <a:pt x="42793" y="53273"/>
                  </a:lnTo>
                  <a:lnTo>
                    <a:pt x="42847" y="53165"/>
                  </a:lnTo>
                  <a:lnTo>
                    <a:pt x="42793" y="52947"/>
                  </a:lnTo>
                  <a:lnTo>
                    <a:pt x="42630" y="52622"/>
                  </a:lnTo>
                  <a:lnTo>
                    <a:pt x="42467" y="52187"/>
                  </a:lnTo>
                  <a:lnTo>
                    <a:pt x="42467" y="52079"/>
                  </a:lnTo>
                  <a:lnTo>
                    <a:pt x="42467" y="51970"/>
                  </a:lnTo>
                  <a:lnTo>
                    <a:pt x="42521" y="51861"/>
                  </a:lnTo>
                  <a:lnTo>
                    <a:pt x="42576" y="51753"/>
                  </a:lnTo>
                  <a:lnTo>
                    <a:pt x="42901" y="51427"/>
                  </a:lnTo>
                  <a:lnTo>
                    <a:pt x="42901" y="51373"/>
                  </a:lnTo>
                  <a:lnTo>
                    <a:pt x="42576" y="51264"/>
                  </a:lnTo>
                  <a:lnTo>
                    <a:pt x="42413" y="51264"/>
                  </a:lnTo>
                  <a:lnTo>
                    <a:pt x="42358" y="51373"/>
                  </a:lnTo>
                  <a:lnTo>
                    <a:pt x="42304" y="51590"/>
                  </a:lnTo>
                  <a:lnTo>
                    <a:pt x="42033" y="51536"/>
                  </a:lnTo>
                  <a:lnTo>
                    <a:pt x="41870" y="51536"/>
                  </a:lnTo>
                  <a:lnTo>
                    <a:pt x="41707" y="51698"/>
                  </a:lnTo>
                  <a:lnTo>
                    <a:pt x="41598" y="51970"/>
                  </a:lnTo>
                  <a:lnTo>
                    <a:pt x="41490" y="52404"/>
                  </a:lnTo>
                  <a:lnTo>
                    <a:pt x="41435" y="52893"/>
                  </a:lnTo>
                  <a:lnTo>
                    <a:pt x="41272" y="54414"/>
                  </a:lnTo>
                  <a:lnTo>
                    <a:pt x="41109" y="55120"/>
                  </a:lnTo>
                  <a:lnTo>
                    <a:pt x="40892" y="55826"/>
                  </a:lnTo>
                  <a:lnTo>
                    <a:pt x="40892" y="55988"/>
                  </a:lnTo>
                  <a:lnTo>
                    <a:pt x="40892" y="56097"/>
                  </a:lnTo>
                  <a:lnTo>
                    <a:pt x="40947" y="56694"/>
                  </a:lnTo>
                  <a:lnTo>
                    <a:pt x="41001" y="57237"/>
                  </a:lnTo>
                  <a:lnTo>
                    <a:pt x="40947" y="58378"/>
                  </a:lnTo>
                  <a:lnTo>
                    <a:pt x="40947" y="58704"/>
                  </a:lnTo>
                  <a:lnTo>
                    <a:pt x="40892" y="58867"/>
                  </a:lnTo>
                  <a:lnTo>
                    <a:pt x="40784" y="59030"/>
                  </a:lnTo>
                  <a:lnTo>
                    <a:pt x="40566" y="59247"/>
                  </a:lnTo>
                  <a:lnTo>
                    <a:pt x="40403" y="59464"/>
                  </a:lnTo>
                  <a:lnTo>
                    <a:pt x="40023" y="59953"/>
                  </a:lnTo>
                  <a:lnTo>
                    <a:pt x="39643" y="60496"/>
                  </a:lnTo>
                  <a:lnTo>
                    <a:pt x="39154" y="60930"/>
                  </a:lnTo>
                  <a:lnTo>
                    <a:pt x="38611" y="61310"/>
                  </a:lnTo>
                  <a:lnTo>
                    <a:pt x="38014" y="61636"/>
                  </a:lnTo>
                  <a:lnTo>
                    <a:pt x="37471" y="61799"/>
                  </a:lnTo>
                  <a:lnTo>
                    <a:pt x="36928" y="61962"/>
                  </a:lnTo>
                  <a:lnTo>
                    <a:pt x="36385" y="62016"/>
                  </a:lnTo>
                  <a:lnTo>
                    <a:pt x="35896" y="62016"/>
                  </a:lnTo>
                  <a:lnTo>
                    <a:pt x="35353" y="61962"/>
                  </a:lnTo>
                  <a:lnTo>
                    <a:pt x="34864" y="61799"/>
                  </a:lnTo>
                  <a:lnTo>
                    <a:pt x="34376" y="61582"/>
                  </a:lnTo>
                  <a:lnTo>
                    <a:pt x="33887" y="61256"/>
                  </a:lnTo>
                  <a:lnTo>
                    <a:pt x="32203" y="59953"/>
                  </a:lnTo>
                  <a:lnTo>
                    <a:pt x="31986" y="59735"/>
                  </a:lnTo>
                  <a:lnTo>
                    <a:pt x="31769" y="59464"/>
                  </a:lnTo>
                  <a:lnTo>
                    <a:pt x="31606" y="59247"/>
                  </a:lnTo>
                  <a:lnTo>
                    <a:pt x="31443" y="58975"/>
                  </a:lnTo>
                  <a:lnTo>
                    <a:pt x="31389" y="58704"/>
                  </a:lnTo>
                  <a:lnTo>
                    <a:pt x="31335" y="58378"/>
                  </a:lnTo>
                  <a:lnTo>
                    <a:pt x="31335" y="58106"/>
                  </a:lnTo>
                  <a:lnTo>
                    <a:pt x="31335" y="57726"/>
                  </a:lnTo>
                  <a:lnTo>
                    <a:pt x="31443" y="56966"/>
                  </a:lnTo>
                  <a:lnTo>
                    <a:pt x="31498" y="56206"/>
                  </a:lnTo>
                  <a:lnTo>
                    <a:pt x="31498" y="56043"/>
                  </a:lnTo>
                  <a:lnTo>
                    <a:pt x="31498" y="55934"/>
                  </a:lnTo>
                  <a:lnTo>
                    <a:pt x="31389" y="55880"/>
                  </a:lnTo>
                  <a:lnTo>
                    <a:pt x="31226" y="55826"/>
                  </a:lnTo>
                  <a:lnTo>
                    <a:pt x="30900" y="55717"/>
                  </a:lnTo>
                  <a:lnTo>
                    <a:pt x="30683" y="55663"/>
                  </a:lnTo>
                  <a:lnTo>
                    <a:pt x="30520" y="55554"/>
                  </a:lnTo>
                  <a:lnTo>
                    <a:pt x="30900" y="55391"/>
                  </a:lnTo>
                  <a:lnTo>
                    <a:pt x="31389" y="55283"/>
                  </a:lnTo>
                  <a:lnTo>
                    <a:pt x="31715" y="55174"/>
                  </a:lnTo>
                  <a:lnTo>
                    <a:pt x="31932" y="55065"/>
                  </a:lnTo>
                  <a:lnTo>
                    <a:pt x="31986" y="54957"/>
                  </a:lnTo>
                  <a:lnTo>
                    <a:pt x="31986" y="54794"/>
                  </a:lnTo>
                  <a:lnTo>
                    <a:pt x="31986" y="54468"/>
                  </a:lnTo>
                  <a:lnTo>
                    <a:pt x="31932" y="54196"/>
                  </a:lnTo>
                  <a:lnTo>
                    <a:pt x="31932" y="53979"/>
                  </a:lnTo>
                  <a:lnTo>
                    <a:pt x="31986" y="53708"/>
                  </a:lnTo>
                  <a:lnTo>
                    <a:pt x="32095" y="53436"/>
                  </a:lnTo>
                  <a:lnTo>
                    <a:pt x="32149" y="53165"/>
                  </a:lnTo>
                  <a:lnTo>
                    <a:pt x="32203" y="53056"/>
                  </a:lnTo>
                  <a:lnTo>
                    <a:pt x="32203" y="52947"/>
                  </a:lnTo>
                  <a:lnTo>
                    <a:pt x="32095" y="52513"/>
                  </a:lnTo>
                  <a:lnTo>
                    <a:pt x="32149" y="52133"/>
                  </a:lnTo>
                  <a:lnTo>
                    <a:pt x="32258" y="51373"/>
                  </a:lnTo>
                  <a:lnTo>
                    <a:pt x="32312" y="50884"/>
                  </a:lnTo>
                  <a:lnTo>
                    <a:pt x="32312" y="50449"/>
                  </a:lnTo>
                  <a:lnTo>
                    <a:pt x="32203" y="50178"/>
                  </a:lnTo>
                  <a:lnTo>
                    <a:pt x="32041" y="50015"/>
                  </a:lnTo>
                  <a:lnTo>
                    <a:pt x="31823" y="49906"/>
                  </a:lnTo>
                  <a:lnTo>
                    <a:pt x="31606" y="49798"/>
                  </a:lnTo>
                  <a:lnTo>
                    <a:pt x="31878" y="49472"/>
                  </a:lnTo>
                  <a:lnTo>
                    <a:pt x="32041" y="49092"/>
                  </a:lnTo>
                  <a:lnTo>
                    <a:pt x="32258" y="48386"/>
                  </a:lnTo>
                  <a:lnTo>
                    <a:pt x="32312" y="48169"/>
                  </a:lnTo>
                  <a:lnTo>
                    <a:pt x="32312" y="48006"/>
                  </a:lnTo>
                  <a:lnTo>
                    <a:pt x="32312" y="47789"/>
                  </a:lnTo>
                  <a:lnTo>
                    <a:pt x="32203" y="47626"/>
                  </a:lnTo>
                  <a:lnTo>
                    <a:pt x="32095" y="47245"/>
                  </a:lnTo>
                  <a:lnTo>
                    <a:pt x="32041" y="47028"/>
                  </a:lnTo>
                  <a:lnTo>
                    <a:pt x="32095" y="46865"/>
                  </a:lnTo>
                  <a:lnTo>
                    <a:pt x="32203" y="46540"/>
                  </a:lnTo>
                  <a:lnTo>
                    <a:pt x="32475" y="46214"/>
                  </a:lnTo>
                  <a:lnTo>
                    <a:pt x="32584" y="46105"/>
                  </a:lnTo>
                  <a:lnTo>
                    <a:pt x="32638" y="45996"/>
                  </a:lnTo>
                  <a:lnTo>
                    <a:pt x="32692" y="45671"/>
                  </a:lnTo>
                  <a:lnTo>
                    <a:pt x="32692" y="44693"/>
                  </a:lnTo>
                  <a:lnTo>
                    <a:pt x="32747" y="44150"/>
                  </a:lnTo>
                  <a:lnTo>
                    <a:pt x="32855" y="43661"/>
                  </a:lnTo>
                  <a:lnTo>
                    <a:pt x="32964" y="43118"/>
                  </a:lnTo>
                  <a:lnTo>
                    <a:pt x="33072" y="42575"/>
                  </a:lnTo>
                  <a:lnTo>
                    <a:pt x="33072" y="41978"/>
                  </a:lnTo>
                  <a:lnTo>
                    <a:pt x="33072" y="41435"/>
                  </a:lnTo>
                  <a:lnTo>
                    <a:pt x="32909" y="39589"/>
                  </a:lnTo>
                  <a:lnTo>
                    <a:pt x="32801" y="38665"/>
                  </a:lnTo>
                  <a:lnTo>
                    <a:pt x="32638" y="37797"/>
                  </a:lnTo>
                  <a:lnTo>
                    <a:pt x="32366" y="36928"/>
                  </a:lnTo>
                  <a:lnTo>
                    <a:pt x="32203" y="36493"/>
                  </a:lnTo>
                  <a:lnTo>
                    <a:pt x="31986" y="36059"/>
                  </a:lnTo>
                  <a:lnTo>
                    <a:pt x="31552" y="35190"/>
                  </a:lnTo>
                  <a:lnTo>
                    <a:pt x="31117" y="34267"/>
                  </a:lnTo>
                  <a:lnTo>
                    <a:pt x="30683" y="33072"/>
                  </a:lnTo>
                  <a:lnTo>
                    <a:pt x="30466" y="32475"/>
                  </a:lnTo>
                  <a:lnTo>
                    <a:pt x="30357" y="31877"/>
                  </a:lnTo>
                  <a:lnTo>
                    <a:pt x="30194" y="31280"/>
                  </a:lnTo>
                  <a:lnTo>
                    <a:pt x="30140" y="30683"/>
                  </a:lnTo>
                  <a:lnTo>
                    <a:pt x="30086" y="30031"/>
                  </a:lnTo>
                  <a:lnTo>
                    <a:pt x="30086" y="29434"/>
                  </a:lnTo>
                  <a:lnTo>
                    <a:pt x="30086" y="27370"/>
                  </a:lnTo>
                  <a:lnTo>
                    <a:pt x="30086" y="27153"/>
                  </a:lnTo>
                  <a:lnTo>
                    <a:pt x="30031" y="26936"/>
                  </a:lnTo>
                  <a:lnTo>
                    <a:pt x="29923" y="26773"/>
                  </a:lnTo>
                  <a:lnTo>
                    <a:pt x="29760" y="26610"/>
                  </a:lnTo>
                  <a:lnTo>
                    <a:pt x="29651" y="26501"/>
                  </a:lnTo>
                  <a:lnTo>
                    <a:pt x="29597" y="26393"/>
                  </a:lnTo>
                  <a:lnTo>
                    <a:pt x="29651" y="26284"/>
                  </a:lnTo>
                  <a:lnTo>
                    <a:pt x="29705" y="26175"/>
                  </a:lnTo>
                  <a:lnTo>
                    <a:pt x="29868" y="26012"/>
                  </a:lnTo>
                  <a:lnTo>
                    <a:pt x="29923" y="25850"/>
                  </a:lnTo>
                  <a:lnTo>
                    <a:pt x="29977" y="25632"/>
                  </a:lnTo>
                  <a:lnTo>
                    <a:pt x="30031" y="25469"/>
                  </a:lnTo>
                  <a:lnTo>
                    <a:pt x="29977" y="25306"/>
                  </a:lnTo>
                  <a:lnTo>
                    <a:pt x="29923" y="25089"/>
                  </a:lnTo>
                  <a:lnTo>
                    <a:pt x="29760" y="24763"/>
                  </a:lnTo>
                  <a:lnTo>
                    <a:pt x="29597" y="24546"/>
                  </a:lnTo>
                  <a:lnTo>
                    <a:pt x="29543" y="24438"/>
                  </a:lnTo>
                  <a:lnTo>
                    <a:pt x="29488" y="24329"/>
                  </a:lnTo>
                  <a:lnTo>
                    <a:pt x="29543" y="24220"/>
                  </a:lnTo>
                  <a:lnTo>
                    <a:pt x="29597" y="24166"/>
                  </a:lnTo>
                  <a:lnTo>
                    <a:pt x="29868" y="23840"/>
                  </a:lnTo>
                  <a:lnTo>
                    <a:pt x="29923" y="23569"/>
                  </a:lnTo>
                  <a:lnTo>
                    <a:pt x="29923" y="23297"/>
                  </a:lnTo>
                  <a:lnTo>
                    <a:pt x="29977" y="23026"/>
                  </a:lnTo>
                  <a:lnTo>
                    <a:pt x="30031" y="22754"/>
                  </a:lnTo>
                  <a:lnTo>
                    <a:pt x="30031" y="22700"/>
                  </a:lnTo>
                  <a:lnTo>
                    <a:pt x="29868" y="22537"/>
                  </a:lnTo>
                  <a:lnTo>
                    <a:pt x="29814" y="22320"/>
                  </a:lnTo>
                  <a:lnTo>
                    <a:pt x="29868" y="21940"/>
                  </a:lnTo>
                  <a:lnTo>
                    <a:pt x="29923" y="21397"/>
                  </a:lnTo>
                  <a:lnTo>
                    <a:pt x="29923" y="21179"/>
                  </a:lnTo>
                  <a:lnTo>
                    <a:pt x="29868" y="21071"/>
                  </a:lnTo>
                  <a:lnTo>
                    <a:pt x="29760" y="20908"/>
                  </a:lnTo>
                  <a:lnTo>
                    <a:pt x="29651" y="20799"/>
                  </a:lnTo>
                  <a:lnTo>
                    <a:pt x="29271" y="20528"/>
                  </a:lnTo>
                  <a:lnTo>
                    <a:pt x="28945" y="20256"/>
                  </a:lnTo>
                  <a:lnTo>
                    <a:pt x="28837" y="20148"/>
                  </a:lnTo>
                  <a:lnTo>
                    <a:pt x="28837" y="20093"/>
                  </a:lnTo>
                  <a:lnTo>
                    <a:pt x="28837" y="20039"/>
                  </a:lnTo>
                  <a:lnTo>
                    <a:pt x="28891" y="19985"/>
                  </a:lnTo>
                  <a:lnTo>
                    <a:pt x="28945" y="19985"/>
                  </a:lnTo>
                  <a:lnTo>
                    <a:pt x="29054" y="20039"/>
                  </a:lnTo>
                  <a:lnTo>
                    <a:pt x="29651" y="20202"/>
                  </a:lnTo>
                  <a:lnTo>
                    <a:pt x="29597" y="19930"/>
                  </a:lnTo>
                  <a:lnTo>
                    <a:pt x="29597" y="19767"/>
                  </a:lnTo>
                  <a:lnTo>
                    <a:pt x="29651" y="19550"/>
                  </a:lnTo>
                  <a:lnTo>
                    <a:pt x="29760" y="19387"/>
                  </a:lnTo>
                  <a:lnTo>
                    <a:pt x="29814" y="19116"/>
                  </a:lnTo>
                  <a:lnTo>
                    <a:pt x="29760" y="18899"/>
                  </a:lnTo>
                  <a:lnTo>
                    <a:pt x="29597" y="18084"/>
                  </a:lnTo>
                  <a:lnTo>
                    <a:pt x="29543" y="17324"/>
                  </a:lnTo>
                  <a:lnTo>
                    <a:pt x="29543" y="16944"/>
                  </a:lnTo>
                  <a:lnTo>
                    <a:pt x="29543" y="16618"/>
                  </a:lnTo>
                  <a:lnTo>
                    <a:pt x="29434" y="16292"/>
                  </a:lnTo>
                  <a:lnTo>
                    <a:pt x="29271" y="15966"/>
                  </a:lnTo>
                  <a:lnTo>
                    <a:pt x="29217" y="15858"/>
                  </a:lnTo>
                  <a:lnTo>
                    <a:pt x="29217" y="15749"/>
                  </a:lnTo>
                  <a:lnTo>
                    <a:pt x="29054" y="14446"/>
                  </a:lnTo>
                  <a:lnTo>
                    <a:pt x="28837" y="13197"/>
                  </a:lnTo>
                  <a:lnTo>
                    <a:pt x="28674" y="12545"/>
                  </a:lnTo>
                  <a:lnTo>
                    <a:pt x="28565" y="11893"/>
                  </a:lnTo>
                  <a:lnTo>
                    <a:pt x="28348" y="11242"/>
                  </a:lnTo>
                  <a:lnTo>
                    <a:pt x="28131" y="10644"/>
                  </a:lnTo>
                  <a:lnTo>
                    <a:pt x="27859" y="10047"/>
                  </a:lnTo>
                  <a:lnTo>
                    <a:pt x="27533" y="9450"/>
                  </a:lnTo>
                  <a:lnTo>
                    <a:pt x="27099" y="8907"/>
                  </a:lnTo>
                  <a:lnTo>
                    <a:pt x="26664" y="8363"/>
                  </a:lnTo>
                  <a:lnTo>
                    <a:pt x="26176" y="7875"/>
                  </a:lnTo>
                  <a:lnTo>
                    <a:pt x="25687" y="7495"/>
                  </a:lnTo>
                  <a:lnTo>
                    <a:pt x="25144" y="7169"/>
                  </a:lnTo>
                  <a:lnTo>
                    <a:pt x="24601" y="6843"/>
                  </a:lnTo>
                  <a:lnTo>
                    <a:pt x="24058" y="6626"/>
                  </a:lnTo>
                  <a:lnTo>
                    <a:pt x="23460" y="6354"/>
                  </a:lnTo>
                  <a:lnTo>
                    <a:pt x="22266" y="5974"/>
                  </a:lnTo>
                  <a:lnTo>
                    <a:pt x="21994" y="5920"/>
                  </a:lnTo>
                  <a:lnTo>
                    <a:pt x="21125" y="5920"/>
                  </a:lnTo>
                  <a:lnTo>
                    <a:pt x="20528" y="5974"/>
                  </a:lnTo>
                  <a:lnTo>
                    <a:pt x="19931" y="5920"/>
                  </a:lnTo>
                  <a:lnTo>
                    <a:pt x="19551" y="5865"/>
                  </a:lnTo>
                  <a:lnTo>
                    <a:pt x="19116" y="5920"/>
                  </a:lnTo>
                  <a:lnTo>
                    <a:pt x="18356" y="6028"/>
                  </a:lnTo>
                  <a:lnTo>
                    <a:pt x="17541" y="6191"/>
                  </a:lnTo>
                  <a:lnTo>
                    <a:pt x="17161" y="6246"/>
                  </a:lnTo>
                  <a:lnTo>
                    <a:pt x="16347" y="6246"/>
                  </a:lnTo>
                  <a:lnTo>
                    <a:pt x="15966" y="6409"/>
                  </a:lnTo>
                  <a:lnTo>
                    <a:pt x="15152" y="6734"/>
                  </a:lnTo>
                  <a:lnTo>
                    <a:pt x="14392" y="7006"/>
                  </a:lnTo>
                  <a:lnTo>
                    <a:pt x="13631" y="7277"/>
                  </a:lnTo>
                  <a:lnTo>
                    <a:pt x="12925" y="7658"/>
                  </a:lnTo>
                  <a:lnTo>
                    <a:pt x="12219" y="8146"/>
                  </a:lnTo>
                  <a:lnTo>
                    <a:pt x="11622" y="8635"/>
                  </a:lnTo>
                  <a:lnTo>
                    <a:pt x="11405" y="8907"/>
                  </a:lnTo>
                  <a:lnTo>
                    <a:pt x="11133" y="9232"/>
                  </a:lnTo>
                  <a:lnTo>
                    <a:pt x="10970" y="9504"/>
                  </a:lnTo>
                  <a:lnTo>
                    <a:pt x="10808" y="9884"/>
                  </a:lnTo>
                  <a:lnTo>
                    <a:pt x="10645" y="10210"/>
                  </a:lnTo>
                  <a:lnTo>
                    <a:pt x="10536" y="10644"/>
                  </a:lnTo>
                  <a:lnTo>
                    <a:pt x="10482" y="10807"/>
                  </a:lnTo>
                  <a:lnTo>
                    <a:pt x="10427" y="10862"/>
                  </a:lnTo>
                  <a:lnTo>
                    <a:pt x="10373" y="10916"/>
                  </a:lnTo>
                  <a:lnTo>
                    <a:pt x="10210" y="10916"/>
                  </a:lnTo>
                  <a:lnTo>
                    <a:pt x="10156" y="11024"/>
                  </a:lnTo>
                  <a:lnTo>
                    <a:pt x="10156" y="11133"/>
                  </a:lnTo>
                  <a:lnTo>
                    <a:pt x="10156" y="11242"/>
                  </a:lnTo>
                  <a:lnTo>
                    <a:pt x="10210" y="11513"/>
                  </a:lnTo>
                  <a:lnTo>
                    <a:pt x="10156" y="11785"/>
                  </a:lnTo>
                  <a:lnTo>
                    <a:pt x="9993" y="12328"/>
                  </a:lnTo>
                  <a:lnTo>
                    <a:pt x="9721" y="13197"/>
                  </a:lnTo>
                  <a:lnTo>
                    <a:pt x="9667" y="13631"/>
                  </a:lnTo>
                  <a:lnTo>
                    <a:pt x="9613" y="14065"/>
                  </a:lnTo>
                  <a:lnTo>
                    <a:pt x="9559" y="14391"/>
                  </a:lnTo>
                  <a:lnTo>
                    <a:pt x="9450" y="14717"/>
                  </a:lnTo>
                  <a:lnTo>
                    <a:pt x="9233" y="15152"/>
                  </a:lnTo>
                  <a:lnTo>
                    <a:pt x="9124" y="15532"/>
                  </a:lnTo>
                  <a:lnTo>
                    <a:pt x="9070" y="15966"/>
                  </a:lnTo>
                  <a:lnTo>
                    <a:pt x="9070" y="16346"/>
                  </a:lnTo>
                  <a:lnTo>
                    <a:pt x="9124" y="16726"/>
                  </a:lnTo>
                  <a:lnTo>
                    <a:pt x="9287" y="17161"/>
                  </a:lnTo>
                  <a:lnTo>
                    <a:pt x="9450" y="17541"/>
                  </a:lnTo>
                  <a:lnTo>
                    <a:pt x="9667" y="17867"/>
                  </a:lnTo>
                  <a:lnTo>
                    <a:pt x="10047" y="18301"/>
                  </a:lnTo>
                  <a:lnTo>
                    <a:pt x="10427" y="18681"/>
                  </a:lnTo>
                  <a:lnTo>
                    <a:pt x="10862" y="18953"/>
                  </a:lnTo>
                  <a:lnTo>
                    <a:pt x="11296" y="19170"/>
                  </a:lnTo>
                  <a:lnTo>
                    <a:pt x="11785" y="19333"/>
                  </a:lnTo>
                  <a:lnTo>
                    <a:pt x="12274" y="19387"/>
                  </a:lnTo>
                  <a:lnTo>
                    <a:pt x="12817" y="19442"/>
                  </a:lnTo>
                  <a:lnTo>
                    <a:pt x="13360" y="19387"/>
                  </a:lnTo>
                  <a:lnTo>
                    <a:pt x="14446" y="19333"/>
                  </a:lnTo>
                  <a:lnTo>
                    <a:pt x="15532" y="19333"/>
                  </a:lnTo>
                  <a:lnTo>
                    <a:pt x="16618" y="19387"/>
                  </a:lnTo>
                  <a:lnTo>
                    <a:pt x="17704" y="19550"/>
                  </a:lnTo>
                  <a:lnTo>
                    <a:pt x="18573" y="19767"/>
                  </a:lnTo>
                  <a:lnTo>
                    <a:pt x="19442" y="20093"/>
                  </a:lnTo>
                  <a:lnTo>
                    <a:pt x="19822" y="20256"/>
                  </a:lnTo>
                  <a:lnTo>
                    <a:pt x="20202" y="20473"/>
                  </a:lnTo>
                  <a:lnTo>
                    <a:pt x="20582" y="20745"/>
                  </a:lnTo>
                  <a:lnTo>
                    <a:pt x="20962" y="21016"/>
                  </a:lnTo>
                  <a:lnTo>
                    <a:pt x="21560" y="21614"/>
                  </a:lnTo>
                  <a:lnTo>
                    <a:pt x="22103" y="22265"/>
                  </a:lnTo>
                  <a:lnTo>
                    <a:pt x="22592" y="22971"/>
                  </a:lnTo>
                  <a:lnTo>
                    <a:pt x="23026" y="23677"/>
                  </a:lnTo>
                  <a:lnTo>
                    <a:pt x="23243" y="24166"/>
                  </a:lnTo>
                  <a:lnTo>
                    <a:pt x="23352" y="24655"/>
                  </a:lnTo>
                  <a:lnTo>
                    <a:pt x="23406" y="25144"/>
                  </a:lnTo>
                  <a:lnTo>
                    <a:pt x="23352" y="25632"/>
                  </a:lnTo>
                  <a:lnTo>
                    <a:pt x="23189" y="26230"/>
                  </a:lnTo>
                  <a:lnTo>
                    <a:pt x="22972" y="26773"/>
                  </a:lnTo>
                  <a:lnTo>
                    <a:pt x="22592" y="27913"/>
                  </a:lnTo>
                  <a:lnTo>
                    <a:pt x="22537" y="28022"/>
                  </a:lnTo>
                  <a:lnTo>
                    <a:pt x="22429" y="28130"/>
                  </a:lnTo>
                  <a:lnTo>
                    <a:pt x="21125" y="29434"/>
                  </a:lnTo>
                  <a:lnTo>
                    <a:pt x="20474" y="30085"/>
                  </a:lnTo>
                  <a:lnTo>
                    <a:pt x="19768" y="30683"/>
                  </a:lnTo>
                  <a:lnTo>
                    <a:pt x="19605" y="30846"/>
                  </a:lnTo>
                  <a:lnTo>
                    <a:pt x="19496" y="31008"/>
                  </a:lnTo>
                  <a:lnTo>
                    <a:pt x="19388" y="31171"/>
                  </a:lnTo>
                  <a:lnTo>
                    <a:pt x="19442" y="31443"/>
                  </a:lnTo>
                  <a:lnTo>
                    <a:pt x="19442" y="31714"/>
                  </a:lnTo>
                  <a:lnTo>
                    <a:pt x="19388" y="31823"/>
                  </a:lnTo>
                  <a:lnTo>
                    <a:pt x="19333" y="31986"/>
                  </a:lnTo>
                  <a:lnTo>
                    <a:pt x="19170" y="32095"/>
                  </a:lnTo>
                  <a:lnTo>
                    <a:pt x="18953" y="32095"/>
                  </a:lnTo>
                  <a:lnTo>
                    <a:pt x="18845" y="32040"/>
                  </a:lnTo>
                  <a:lnTo>
                    <a:pt x="18845" y="31932"/>
                  </a:lnTo>
                  <a:lnTo>
                    <a:pt x="18899" y="31823"/>
                  </a:lnTo>
                  <a:lnTo>
                    <a:pt x="18899" y="31280"/>
                  </a:lnTo>
                  <a:lnTo>
                    <a:pt x="18247" y="31877"/>
                  </a:lnTo>
                  <a:lnTo>
                    <a:pt x="17867" y="32149"/>
                  </a:lnTo>
                  <a:lnTo>
                    <a:pt x="17650" y="32257"/>
                  </a:lnTo>
                  <a:lnTo>
                    <a:pt x="17378" y="32312"/>
                  </a:lnTo>
                  <a:lnTo>
                    <a:pt x="16890" y="32420"/>
                  </a:lnTo>
                  <a:lnTo>
                    <a:pt x="16401" y="32638"/>
                  </a:lnTo>
                  <a:lnTo>
                    <a:pt x="15966" y="32909"/>
                  </a:lnTo>
                  <a:lnTo>
                    <a:pt x="15641" y="33235"/>
                  </a:lnTo>
                  <a:lnTo>
                    <a:pt x="15478" y="33344"/>
                  </a:lnTo>
                  <a:lnTo>
                    <a:pt x="15369" y="33452"/>
                  </a:lnTo>
                  <a:lnTo>
                    <a:pt x="15098" y="33506"/>
                  </a:lnTo>
                  <a:lnTo>
                    <a:pt x="14337" y="33506"/>
                  </a:lnTo>
                  <a:lnTo>
                    <a:pt x="13957" y="33561"/>
                  </a:lnTo>
                  <a:lnTo>
                    <a:pt x="13631" y="33669"/>
                  </a:lnTo>
                  <a:lnTo>
                    <a:pt x="10265" y="34701"/>
                  </a:lnTo>
                  <a:lnTo>
                    <a:pt x="9178" y="34973"/>
                  </a:lnTo>
                  <a:lnTo>
                    <a:pt x="8092" y="35190"/>
                  </a:lnTo>
                  <a:lnTo>
                    <a:pt x="7006" y="35299"/>
                  </a:lnTo>
                  <a:lnTo>
                    <a:pt x="5866" y="35353"/>
                  </a:lnTo>
                  <a:lnTo>
                    <a:pt x="5377" y="35299"/>
                  </a:lnTo>
                  <a:lnTo>
                    <a:pt x="5160" y="35244"/>
                  </a:lnTo>
                  <a:lnTo>
                    <a:pt x="4888" y="35136"/>
                  </a:lnTo>
                  <a:lnTo>
                    <a:pt x="4237" y="34701"/>
                  </a:lnTo>
                  <a:lnTo>
                    <a:pt x="3585" y="34212"/>
                  </a:lnTo>
                  <a:lnTo>
                    <a:pt x="2988" y="33669"/>
                  </a:lnTo>
                  <a:lnTo>
                    <a:pt x="2390" y="33126"/>
                  </a:lnTo>
                  <a:lnTo>
                    <a:pt x="2119" y="32746"/>
                  </a:lnTo>
                  <a:lnTo>
                    <a:pt x="1956" y="32420"/>
                  </a:lnTo>
                  <a:lnTo>
                    <a:pt x="1902" y="32203"/>
                  </a:lnTo>
                  <a:lnTo>
                    <a:pt x="1847" y="31986"/>
                  </a:lnTo>
                  <a:lnTo>
                    <a:pt x="1847" y="31769"/>
                  </a:lnTo>
                  <a:lnTo>
                    <a:pt x="1902" y="31551"/>
                  </a:lnTo>
                  <a:lnTo>
                    <a:pt x="1902" y="31389"/>
                  </a:lnTo>
                  <a:lnTo>
                    <a:pt x="1847" y="31226"/>
                  </a:lnTo>
                  <a:lnTo>
                    <a:pt x="1793" y="30791"/>
                  </a:lnTo>
                  <a:lnTo>
                    <a:pt x="1739" y="30357"/>
                  </a:lnTo>
                  <a:lnTo>
                    <a:pt x="1684" y="29922"/>
                  </a:lnTo>
                  <a:lnTo>
                    <a:pt x="1739" y="29759"/>
                  </a:lnTo>
                  <a:lnTo>
                    <a:pt x="1793" y="29542"/>
                  </a:lnTo>
                  <a:lnTo>
                    <a:pt x="1902" y="29162"/>
                  </a:lnTo>
                  <a:lnTo>
                    <a:pt x="2010" y="28782"/>
                  </a:lnTo>
                  <a:lnTo>
                    <a:pt x="2119" y="27967"/>
                  </a:lnTo>
                  <a:lnTo>
                    <a:pt x="2173" y="27587"/>
                  </a:lnTo>
                  <a:lnTo>
                    <a:pt x="2227" y="27207"/>
                  </a:lnTo>
                  <a:lnTo>
                    <a:pt x="2390" y="26827"/>
                  </a:lnTo>
                  <a:lnTo>
                    <a:pt x="2608" y="26447"/>
                  </a:lnTo>
                  <a:lnTo>
                    <a:pt x="2662" y="26338"/>
                  </a:lnTo>
                  <a:lnTo>
                    <a:pt x="2662" y="26175"/>
                  </a:lnTo>
                  <a:lnTo>
                    <a:pt x="2662" y="26012"/>
                  </a:lnTo>
                  <a:lnTo>
                    <a:pt x="2716" y="25958"/>
                  </a:lnTo>
                  <a:lnTo>
                    <a:pt x="2770" y="25904"/>
                  </a:lnTo>
                  <a:lnTo>
                    <a:pt x="2879" y="25850"/>
                  </a:lnTo>
                  <a:lnTo>
                    <a:pt x="2988" y="25687"/>
                  </a:lnTo>
                  <a:lnTo>
                    <a:pt x="3042" y="25361"/>
                  </a:lnTo>
                  <a:lnTo>
                    <a:pt x="3096" y="25144"/>
                  </a:lnTo>
                  <a:lnTo>
                    <a:pt x="3151" y="25035"/>
                  </a:lnTo>
                  <a:lnTo>
                    <a:pt x="3259" y="24926"/>
                  </a:lnTo>
                  <a:lnTo>
                    <a:pt x="3422" y="24763"/>
                  </a:lnTo>
                  <a:lnTo>
                    <a:pt x="3585" y="24546"/>
                  </a:lnTo>
                  <a:lnTo>
                    <a:pt x="3857" y="24112"/>
                  </a:lnTo>
                  <a:lnTo>
                    <a:pt x="4400" y="23243"/>
                  </a:lnTo>
                  <a:lnTo>
                    <a:pt x="4725" y="22863"/>
                  </a:lnTo>
                  <a:lnTo>
                    <a:pt x="5106" y="22537"/>
                  </a:lnTo>
                  <a:lnTo>
                    <a:pt x="5268" y="22374"/>
                  </a:lnTo>
                  <a:lnTo>
                    <a:pt x="5431" y="22211"/>
                  </a:lnTo>
                  <a:lnTo>
                    <a:pt x="5540" y="21994"/>
                  </a:lnTo>
                  <a:lnTo>
                    <a:pt x="5594" y="21777"/>
                  </a:lnTo>
                  <a:lnTo>
                    <a:pt x="5649" y="21179"/>
                  </a:lnTo>
                  <a:lnTo>
                    <a:pt x="5703" y="20854"/>
                  </a:lnTo>
                  <a:lnTo>
                    <a:pt x="5703" y="20582"/>
                  </a:lnTo>
                  <a:lnTo>
                    <a:pt x="5649" y="19767"/>
                  </a:lnTo>
                  <a:lnTo>
                    <a:pt x="5594" y="18953"/>
                  </a:lnTo>
                  <a:lnTo>
                    <a:pt x="5594" y="18138"/>
                  </a:lnTo>
                  <a:lnTo>
                    <a:pt x="5594" y="17324"/>
                  </a:lnTo>
                  <a:lnTo>
                    <a:pt x="5540" y="17052"/>
                  </a:lnTo>
                  <a:lnTo>
                    <a:pt x="5431" y="16781"/>
                  </a:lnTo>
                  <a:lnTo>
                    <a:pt x="5268" y="16509"/>
                  </a:lnTo>
                  <a:lnTo>
                    <a:pt x="5051" y="16292"/>
                  </a:lnTo>
                  <a:lnTo>
                    <a:pt x="4725" y="15966"/>
                  </a:lnTo>
                  <a:lnTo>
                    <a:pt x="4617" y="15749"/>
                  </a:lnTo>
                  <a:lnTo>
                    <a:pt x="4508" y="15532"/>
                  </a:lnTo>
                  <a:lnTo>
                    <a:pt x="4345" y="14826"/>
                  </a:lnTo>
                  <a:lnTo>
                    <a:pt x="4291" y="14120"/>
                  </a:lnTo>
                  <a:lnTo>
                    <a:pt x="4237" y="13360"/>
                  </a:lnTo>
                  <a:lnTo>
                    <a:pt x="4237" y="12654"/>
                  </a:lnTo>
                  <a:lnTo>
                    <a:pt x="4345" y="11187"/>
                  </a:lnTo>
                  <a:lnTo>
                    <a:pt x="4400" y="10699"/>
                  </a:lnTo>
                  <a:lnTo>
                    <a:pt x="4508" y="10318"/>
                  </a:lnTo>
                  <a:lnTo>
                    <a:pt x="4671" y="9884"/>
                  </a:lnTo>
                  <a:lnTo>
                    <a:pt x="4780" y="9721"/>
                  </a:lnTo>
                  <a:lnTo>
                    <a:pt x="4943" y="9504"/>
                  </a:lnTo>
                  <a:lnTo>
                    <a:pt x="5051" y="9341"/>
                  </a:lnTo>
                  <a:lnTo>
                    <a:pt x="5160" y="9178"/>
                  </a:lnTo>
                  <a:lnTo>
                    <a:pt x="5268" y="8744"/>
                  </a:lnTo>
                  <a:lnTo>
                    <a:pt x="5377" y="8363"/>
                  </a:lnTo>
                  <a:lnTo>
                    <a:pt x="5486" y="8038"/>
                  </a:lnTo>
                  <a:lnTo>
                    <a:pt x="6029" y="7060"/>
                  </a:lnTo>
                  <a:lnTo>
                    <a:pt x="6626" y="6083"/>
                  </a:lnTo>
                  <a:lnTo>
                    <a:pt x="7332" y="5268"/>
                  </a:lnTo>
                  <a:lnTo>
                    <a:pt x="8092" y="4508"/>
                  </a:lnTo>
                  <a:lnTo>
                    <a:pt x="8907" y="3802"/>
                  </a:lnTo>
                  <a:lnTo>
                    <a:pt x="9830" y="3205"/>
                  </a:lnTo>
                  <a:lnTo>
                    <a:pt x="10808" y="2662"/>
                  </a:lnTo>
                  <a:lnTo>
                    <a:pt x="11839" y="2227"/>
                  </a:lnTo>
                  <a:lnTo>
                    <a:pt x="12708" y="1901"/>
                  </a:lnTo>
                  <a:lnTo>
                    <a:pt x="13577" y="1738"/>
                  </a:lnTo>
                  <a:lnTo>
                    <a:pt x="14446" y="1575"/>
                  </a:lnTo>
                  <a:lnTo>
                    <a:pt x="15315" y="1467"/>
                  </a:lnTo>
                  <a:lnTo>
                    <a:pt x="16401" y="1358"/>
                  </a:lnTo>
                  <a:lnTo>
                    <a:pt x="16944" y="1304"/>
                  </a:lnTo>
                  <a:lnTo>
                    <a:pt x="17487" y="1304"/>
                  </a:lnTo>
                  <a:lnTo>
                    <a:pt x="18030" y="1413"/>
                  </a:lnTo>
                  <a:lnTo>
                    <a:pt x="18302" y="1413"/>
                  </a:lnTo>
                  <a:lnTo>
                    <a:pt x="18410" y="1358"/>
                  </a:lnTo>
                  <a:lnTo>
                    <a:pt x="18519" y="1304"/>
                  </a:lnTo>
                  <a:lnTo>
                    <a:pt x="18627" y="1195"/>
                  </a:lnTo>
                  <a:lnTo>
                    <a:pt x="18736" y="1141"/>
                  </a:lnTo>
                  <a:lnTo>
                    <a:pt x="18899" y="1141"/>
                  </a:lnTo>
                  <a:lnTo>
                    <a:pt x="19008" y="1195"/>
                  </a:lnTo>
                  <a:lnTo>
                    <a:pt x="19225" y="1304"/>
                  </a:lnTo>
                  <a:lnTo>
                    <a:pt x="19333" y="1358"/>
                  </a:lnTo>
                  <a:lnTo>
                    <a:pt x="19442" y="1304"/>
                  </a:lnTo>
                  <a:lnTo>
                    <a:pt x="19605" y="1250"/>
                  </a:lnTo>
                  <a:lnTo>
                    <a:pt x="20094" y="1141"/>
                  </a:lnTo>
                  <a:lnTo>
                    <a:pt x="20582" y="1087"/>
                  </a:lnTo>
                  <a:lnTo>
                    <a:pt x="23569" y="1087"/>
                  </a:lnTo>
                  <a:lnTo>
                    <a:pt x="23841" y="1141"/>
                  </a:lnTo>
                  <a:lnTo>
                    <a:pt x="24112" y="1141"/>
                  </a:lnTo>
                  <a:lnTo>
                    <a:pt x="24927" y="1304"/>
                  </a:lnTo>
                  <a:lnTo>
                    <a:pt x="25687" y="1467"/>
                  </a:lnTo>
                  <a:lnTo>
                    <a:pt x="26447" y="1521"/>
                  </a:lnTo>
                  <a:lnTo>
                    <a:pt x="27370" y="1521"/>
                  </a:lnTo>
                  <a:lnTo>
                    <a:pt x="27533" y="1575"/>
                  </a:lnTo>
                  <a:lnTo>
                    <a:pt x="28294" y="1793"/>
                  </a:lnTo>
                  <a:lnTo>
                    <a:pt x="29054" y="2010"/>
                  </a:lnTo>
                  <a:lnTo>
                    <a:pt x="30574" y="2390"/>
                  </a:lnTo>
                  <a:lnTo>
                    <a:pt x="30846" y="2390"/>
                  </a:lnTo>
                  <a:lnTo>
                    <a:pt x="30900" y="2336"/>
                  </a:lnTo>
                  <a:lnTo>
                    <a:pt x="31063" y="2227"/>
                  </a:lnTo>
                  <a:lnTo>
                    <a:pt x="31280" y="2173"/>
                  </a:lnTo>
                  <a:lnTo>
                    <a:pt x="31498" y="2173"/>
                  </a:lnTo>
                  <a:lnTo>
                    <a:pt x="31660" y="2227"/>
                  </a:lnTo>
                  <a:lnTo>
                    <a:pt x="31986" y="2281"/>
                  </a:lnTo>
                  <a:lnTo>
                    <a:pt x="32529" y="2281"/>
                  </a:lnTo>
                  <a:lnTo>
                    <a:pt x="32747" y="2390"/>
                  </a:lnTo>
                  <a:lnTo>
                    <a:pt x="32909" y="2499"/>
                  </a:lnTo>
                  <a:lnTo>
                    <a:pt x="33018" y="2770"/>
                  </a:lnTo>
                  <a:lnTo>
                    <a:pt x="33072" y="2879"/>
                  </a:lnTo>
                  <a:lnTo>
                    <a:pt x="33181" y="2987"/>
                  </a:lnTo>
                  <a:lnTo>
                    <a:pt x="34647" y="3259"/>
                  </a:lnTo>
                  <a:lnTo>
                    <a:pt x="34593" y="3150"/>
                  </a:lnTo>
                  <a:lnTo>
                    <a:pt x="34539" y="3096"/>
                  </a:lnTo>
                  <a:lnTo>
                    <a:pt x="34430" y="2987"/>
                  </a:lnTo>
                  <a:lnTo>
                    <a:pt x="34376" y="2879"/>
                  </a:lnTo>
                  <a:lnTo>
                    <a:pt x="35299" y="2879"/>
                  </a:lnTo>
                  <a:lnTo>
                    <a:pt x="35625" y="2933"/>
                  </a:lnTo>
                  <a:lnTo>
                    <a:pt x="35788" y="2987"/>
                  </a:lnTo>
                  <a:lnTo>
                    <a:pt x="35896" y="2987"/>
                  </a:lnTo>
                  <a:lnTo>
                    <a:pt x="36005" y="2933"/>
                  </a:lnTo>
                  <a:lnTo>
                    <a:pt x="36168" y="2879"/>
                  </a:lnTo>
                  <a:lnTo>
                    <a:pt x="36385" y="2824"/>
                  </a:lnTo>
                  <a:lnTo>
                    <a:pt x="36765" y="2879"/>
                  </a:lnTo>
                  <a:lnTo>
                    <a:pt x="37091" y="2987"/>
                  </a:lnTo>
                  <a:lnTo>
                    <a:pt x="37471" y="3150"/>
                  </a:lnTo>
                  <a:lnTo>
                    <a:pt x="36656" y="3530"/>
                  </a:lnTo>
                  <a:lnTo>
                    <a:pt x="36874" y="3639"/>
                  </a:lnTo>
                  <a:lnTo>
                    <a:pt x="36982" y="3748"/>
                  </a:lnTo>
                  <a:lnTo>
                    <a:pt x="37145" y="3748"/>
                  </a:lnTo>
                  <a:lnTo>
                    <a:pt x="37308" y="3693"/>
                  </a:lnTo>
                  <a:lnTo>
                    <a:pt x="38177" y="3530"/>
                  </a:lnTo>
                  <a:lnTo>
                    <a:pt x="38557" y="3476"/>
                  </a:lnTo>
                  <a:lnTo>
                    <a:pt x="38992" y="3476"/>
                  </a:lnTo>
                  <a:lnTo>
                    <a:pt x="39698" y="3639"/>
                  </a:lnTo>
                  <a:lnTo>
                    <a:pt x="40241" y="3639"/>
                  </a:lnTo>
                  <a:lnTo>
                    <a:pt x="40458" y="3585"/>
                  </a:lnTo>
                  <a:lnTo>
                    <a:pt x="40295" y="4182"/>
                  </a:lnTo>
                  <a:lnTo>
                    <a:pt x="40621" y="4073"/>
                  </a:lnTo>
                  <a:lnTo>
                    <a:pt x="40729" y="4019"/>
                  </a:lnTo>
                  <a:lnTo>
                    <a:pt x="40838" y="3911"/>
                  </a:lnTo>
                  <a:lnTo>
                    <a:pt x="40947" y="3693"/>
                  </a:lnTo>
                  <a:lnTo>
                    <a:pt x="40947" y="3313"/>
                  </a:lnTo>
                  <a:lnTo>
                    <a:pt x="40947" y="3150"/>
                  </a:lnTo>
                  <a:lnTo>
                    <a:pt x="40947" y="3096"/>
                  </a:lnTo>
                  <a:lnTo>
                    <a:pt x="40838" y="3042"/>
                  </a:lnTo>
                  <a:lnTo>
                    <a:pt x="40729" y="3096"/>
                  </a:lnTo>
                  <a:lnTo>
                    <a:pt x="40241" y="3259"/>
                  </a:lnTo>
                  <a:lnTo>
                    <a:pt x="39752" y="3259"/>
                  </a:lnTo>
                  <a:lnTo>
                    <a:pt x="39317" y="3205"/>
                  </a:lnTo>
                  <a:lnTo>
                    <a:pt x="38829" y="3042"/>
                  </a:lnTo>
                  <a:lnTo>
                    <a:pt x="38177" y="2662"/>
                  </a:lnTo>
                  <a:lnTo>
                    <a:pt x="37851" y="2553"/>
                  </a:lnTo>
                  <a:lnTo>
                    <a:pt x="37580" y="2553"/>
                  </a:lnTo>
                  <a:lnTo>
                    <a:pt x="37308" y="2662"/>
                  </a:lnTo>
                  <a:lnTo>
                    <a:pt x="36982" y="2716"/>
                  </a:lnTo>
                  <a:lnTo>
                    <a:pt x="36711" y="2716"/>
                  </a:lnTo>
                  <a:lnTo>
                    <a:pt x="36439" y="2662"/>
                  </a:lnTo>
                  <a:lnTo>
                    <a:pt x="36222" y="2607"/>
                  </a:lnTo>
                  <a:lnTo>
                    <a:pt x="35951" y="2499"/>
                  </a:lnTo>
                  <a:lnTo>
                    <a:pt x="35462" y="2173"/>
                  </a:lnTo>
                  <a:lnTo>
                    <a:pt x="35082" y="1956"/>
                  </a:lnTo>
                  <a:lnTo>
                    <a:pt x="34919" y="1901"/>
                  </a:lnTo>
                  <a:lnTo>
                    <a:pt x="34702" y="1847"/>
                  </a:lnTo>
                  <a:lnTo>
                    <a:pt x="33941" y="1793"/>
                  </a:lnTo>
                  <a:lnTo>
                    <a:pt x="33181" y="1630"/>
                  </a:lnTo>
                  <a:lnTo>
                    <a:pt x="31660" y="1304"/>
                  </a:lnTo>
                  <a:lnTo>
                    <a:pt x="31389" y="1250"/>
                  </a:lnTo>
                  <a:lnTo>
                    <a:pt x="31226" y="1304"/>
                  </a:lnTo>
                  <a:lnTo>
                    <a:pt x="31117" y="1413"/>
                  </a:lnTo>
                  <a:lnTo>
                    <a:pt x="31009" y="1684"/>
                  </a:lnTo>
                  <a:lnTo>
                    <a:pt x="30900" y="1684"/>
                  </a:lnTo>
                  <a:lnTo>
                    <a:pt x="30846" y="1521"/>
                  </a:lnTo>
                  <a:lnTo>
                    <a:pt x="30683" y="1358"/>
                  </a:lnTo>
                  <a:lnTo>
                    <a:pt x="30411" y="1141"/>
                  </a:lnTo>
                  <a:lnTo>
                    <a:pt x="30031" y="978"/>
                  </a:lnTo>
                  <a:lnTo>
                    <a:pt x="29651" y="924"/>
                  </a:lnTo>
                  <a:lnTo>
                    <a:pt x="26719" y="435"/>
                  </a:lnTo>
                  <a:lnTo>
                    <a:pt x="25253" y="272"/>
                  </a:lnTo>
                  <a:lnTo>
                    <a:pt x="23732" y="109"/>
                  </a:lnTo>
                  <a:lnTo>
                    <a:pt x="226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4"/>
            <p:cNvSpPr/>
            <p:nvPr/>
          </p:nvSpPr>
          <p:spPr>
            <a:xfrm>
              <a:off x="4898800" y="3637425"/>
              <a:ext cx="19025" cy="1375"/>
            </a:xfrm>
            <a:custGeom>
              <a:avLst/>
              <a:gdLst/>
              <a:ahLst/>
              <a:cxnLst/>
              <a:rect l="l" t="t" r="r" b="b"/>
              <a:pathLst>
                <a:path w="761" h="55" extrusionOk="0">
                  <a:moveTo>
                    <a:pt x="0" y="0"/>
                  </a:moveTo>
                  <a:lnTo>
                    <a:pt x="380" y="55"/>
                  </a:lnTo>
                  <a:lnTo>
                    <a:pt x="543" y="55"/>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4"/>
            <p:cNvSpPr/>
            <p:nvPr/>
          </p:nvSpPr>
          <p:spPr>
            <a:xfrm>
              <a:off x="5665850" y="4420775"/>
              <a:ext cx="25800" cy="20375"/>
            </a:xfrm>
            <a:custGeom>
              <a:avLst/>
              <a:gdLst/>
              <a:ahLst/>
              <a:cxnLst/>
              <a:rect l="l" t="t" r="r" b="b"/>
              <a:pathLst>
                <a:path w="1032" h="815" extrusionOk="0">
                  <a:moveTo>
                    <a:pt x="598" y="0"/>
                  </a:moveTo>
                  <a:lnTo>
                    <a:pt x="489" y="109"/>
                  </a:lnTo>
                  <a:lnTo>
                    <a:pt x="380" y="217"/>
                  </a:lnTo>
                  <a:lnTo>
                    <a:pt x="272" y="380"/>
                  </a:lnTo>
                  <a:lnTo>
                    <a:pt x="163" y="489"/>
                  </a:lnTo>
                  <a:lnTo>
                    <a:pt x="54" y="652"/>
                  </a:lnTo>
                  <a:lnTo>
                    <a:pt x="0" y="706"/>
                  </a:lnTo>
                  <a:lnTo>
                    <a:pt x="54" y="760"/>
                  </a:lnTo>
                  <a:lnTo>
                    <a:pt x="109" y="760"/>
                  </a:lnTo>
                  <a:lnTo>
                    <a:pt x="163" y="815"/>
                  </a:lnTo>
                  <a:lnTo>
                    <a:pt x="217" y="760"/>
                  </a:lnTo>
                  <a:lnTo>
                    <a:pt x="652" y="435"/>
                  </a:lnTo>
                  <a:lnTo>
                    <a:pt x="10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4"/>
            <p:cNvSpPr/>
            <p:nvPr/>
          </p:nvSpPr>
          <p:spPr>
            <a:xfrm>
              <a:off x="5425550" y="3804400"/>
              <a:ext cx="909625" cy="923200"/>
            </a:xfrm>
            <a:custGeom>
              <a:avLst/>
              <a:gdLst/>
              <a:ahLst/>
              <a:cxnLst/>
              <a:rect l="l" t="t" r="r" b="b"/>
              <a:pathLst>
                <a:path w="36385" h="36928" extrusionOk="0">
                  <a:moveTo>
                    <a:pt x="15260" y="16890"/>
                  </a:moveTo>
                  <a:lnTo>
                    <a:pt x="15314" y="16944"/>
                  </a:lnTo>
                  <a:lnTo>
                    <a:pt x="15314" y="16998"/>
                  </a:lnTo>
                  <a:lnTo>
                    <a:pt x="15314" y="17161"/>
                  </a:lnTo>
                  <a:lnTo>
                    <a:pt x="15260" y="17215"/>
                  </a:lnTo>
                  <a:lnTo>
                    <a:pt x="15206" y="17270"/>
                  </a:lnTo>
                  <a:lnTo>
                    <a:pt x="15097" y="17215"/>
                  </a:lnTo>
                  <a:lnTo>
                    <a:pt x="15097" y="17107"/>
                  </a:lnTo>
                  <a:lnTo>
                    <a:pt x="15097" y="16998"/>
                  </a:lnTo>
                  <a:lnTo>
                    <a:pt x="15151" y="16944"/>
                  </a:lnTo>
                  <a:lnTo>
                    <a:pt x="15260" y="16890"/>
                  </a:lnTo>
                  <a:close/>
                  <a:moveTo>
                    <a:pt x="12979" y="21017"/>
                  </a:moveTo>
                  <a:lnTo>
                    <a:pt x="13033" y="21071"/>
                  </a:lnTo>
                  <a:lnTo>
                    <a:pt x="13088" y="21071"/>
                  </a:lnTo>
                  <a:lnTo>
                    <a:pt x="13088" y="21125"/>
                  </a:lnTo>
                  <a:lnTo>
                    <a:pt x="12762" y="21614"/>
                  </a:lnTo>
                  <a:lnTo>
                    <a:pt x="12708" y="21668"/>
                  </a:lnTo>
                  <a:lnTo>
                    <a:pt x="12653" y="21668"/>
                  </a:lnTo>
                  <a:lnTo>
                    <a:pt x="12545" y="21560"/>
                  </a:lnTo>
                  <a:lnTo>
                    <a:pt x="12599" y="21451"/>
                  </a:lnTo>
                  <a:lnTo>
                    <a:pt x="12708" y="21288"/>
                  </a:lnTo>
                  <a:lnTo>
                    <a:pt x="12870" y="21071"/>
                  </a:lnTo>
                  <a:lnTo>
                    <a:pt x="12979" y="21017"/>
                  </a:lnTo>
                  <a:close/>
                  <a:moveTo>
                    <a:pt x="8092" y="25741"/>
                  </a:moveTo>
                  <a:lnTo>
                    <a:pt x="8363" y="25795"/>
                  </a:lnTo>
                  <a:lnTo>
                    <a:pt x="8635" y="25904"/>
                  </a:lnTo>
                  <a:lnTo>
                    <a:pt x="8417" y="26067"/>
                  </a:lnTo>
                  <a:lnTo>
                    <a:pt x="8309" y="26121"/>
                  </a:lnTo>
                  <a:lnTo>
                    <a:pt x="8200" y="26013"/>
                  </a:lnTo>
                  <a:lnTo>
                    <a:pt x="8092" y="25741"/>
                  </a:lnTo>
                  <a:close/>
                  <a:moveTo>
                    <a:pt x="4616" y="28782"/>
                  </a:moveTo>
                  <a:lnTo>
                    <a:pt x="4616" y="28945"/>
                  </a:lnTo>
                  <a:lnTo>
                    <a:pt x="4562" y="29054"/>
                  </a:lnTo>
                  <a:lnTo>
                    <a:pt x="4453" y="29108"/>
                  </a:lnTo>
                  <a:lnTo>
                    <a:pt x="4290" y="29108"/>
                  </a:lnTo>
                  <a:lnTo>
                    <a:pt x="4399" y="28891"/>
                  </a:lnTo>
                  <a:lnTo>
                    <a:pt x="4616" y="28782"/>
                  </a:lnTo>
                  <a:close/>
                  <a:moveTo>
                    <a:pt x="3639" y="30248"/>
                  </a:moveTo>
                  <a:lnTo>
                    <a:pt x="3965" y="30303"/>
                  </a:lnTo>
                  <a:lnTo>
                    <a:pt x="3639" y="30574"/>
                  </a:lnTo>
                  <a:lnTo>
                    <a:pt x="3259" y="30791"/>
                  </a:lnTo>
                  <a:lnTo>
                    <a:pt x="3313" y="30466"/>
                  </a:lnTo>
                  <a:lnTo>
                    <a:pt x="3313" y="30357"/>
                  </a:lnTo>
                  <a:lnTo>
                    <a:pt x="3421" y="30303"/>
                  </a:lnTo>
                  <a:lnTo>
                    <a:pt x="3476" y="30248"/>
                  </a:lnTo>
                  <a:close/>
                  <a:moveTo>
                    <a:pt x="20364" y="1"/>
                  </a:moveTo>
                  <a:lnTo>
                    <a:pt x="20310" y="55"/>
                  </a:lnTo>
                  <a:lnTo>
                    <a:pt x="20256" y="218"/>
                  </a:lnTo>
                  <a:lnTo>
                    <a:pt x="20039" y="1793"/>
                  </a:lnTo>
                  <a:lnTo>
                    <a:pt x="19713" y="3313"/>
                  </a:lnTo>
                  <a:lnTo>
                    <a:pt x="19170" y="5268"/>
                  </a:lnTo>
                  <a:lnTo>
                    <a:pt x="18518" y="7115"/>
                  </a:lnTo>
                  <a:lnTo>
                    <a:pt x="18410" y="7332"/>
                  </a:lnTo>
                  <a:lnTo>
                    <a:pt x="18464" y="7386"/>
                  </a:lnTo>
                  <a:lnTo>
                    <a:pt x="18518" y="7495"/>
                  </a:lnTo>
                  <a:lnTo>
                    <a:pt x="18681" y="7603"/>
                  </a:lnTo>
                  <a:lnTo>
                    <a:pt x="18735" y="7712"/>
                  </a:lnTo>
                  <a:lnTo>
                    <a:pt x="18681" y="7821"/>
                  </a:lnTo>
                  <a:lnTo>
                    <a:pt x="18627" y="7929"/>
                  </a:lnTo>
                  <a:lnTo>
                    <a:pt x="18464" y="8147"/>
                  </a:lnTo>
                  <a:lnTo>
                    <a:pt x="18301" y="8364"/>
                  </a:lnTo>
                  <a:lnTo>
                    <a:pt x="18247" y="8581"/>
                  </a:lnTo>
                  <a:lnTo>
                    <a:pt x="18301" y="8852"/>
                  </a:lnTo>
                  <a:lnTo>
                    <a:pt x="18247" y="8961"/>
                  </a:lnTo>
                  <a:lnTo>
                    <a:pt x="18192" y="9015"/>
                  </a:lnTo>
                  <a:lnTo>
                    <a:pt x="18029" y="9233"/>
                  </a:lnTo>
                  <a:lnTo>
                    <a:pt x="17921" y="9450"/>
                  </a:lnTo>
                  <a:lnTo>
                    <a:pt x="17758" y="9884"/>
                  </a:lnTo>
                  <a:lnTo>
                    <a:pt x="17649" y="10264"/>
                  </a:lnTo>
                  <a:lnTo>
                    <a:pt x="17541" y="10482"/>
                  </a:lnTo>
                  <a:lnTo>
                    <a:pt x="17378" y="10645"/>
                  </a:lnTo>
                  <a:lnTo>
                    <a:pt x="17106" y="10916"/>
                  </a:lnTo>
                  <a:lnTo>
                    <a:pt x="16943" y="11188"/>
                  </a:lnTo>
                  <a:lnTo>
                    <a:pt x="16943" y="11513"/>
                  </a:lnTo>
                  <a:lnTo>
                    <a:pt x="16998" y="11894"/>
                  </a:lnTo>
                  <a:lnTo>
                    <a:pt x="17052" y="12056"/>
                  </a:lnTo>
                  <a:lnTo>
                    <a:pt x="16998" y="12165"/>
                  </a:lnTo>
                  <a:lnTo>
                    <a:pt x="16943" y="12219"/>
                  </a:lnTo>
                  <a:lnTo>
                    <a:pt x="16835" y="12274"/>
                  </a:lnTo>
                  <a:lnTo>
                    <a:pt x="16726" y="12382"/>
                  </a:lnTo>
                  <a:lnTo>
                    <a:pt x="16617" y="12437"/>
                  </a:lnTo>
                  <a:lnTo>
                    <a:pt x="16617" y="12545"/>
                  </a:lnTo>
                  <a:lnTo>
                    <a:pt x="16563" y="12654"/>
                  </a:lnTo>
                  <a:lnTo>
                    <a:pt x="16509" y="13034"/>
                  </a:lnTo>
                  <a:lnTo>
                    <a:pt x="16400" y="13360"/>
                  </a:lnTo>
                  <a:lnTo>
                    <a:pt x="16237" y="13686"/>
                  </a:lnTo>
                  <a:lnTo>
                    <a:pt x="16074" y="14011"/>
                  </a:lnTo>
                  <a:lnTo>
                    <a:pt x="15314" y="15097"/>
                  </a:lnTo>
                  <a:lnTo>
                    <a:pt x="15043" y="15695"/>
                  </a:lnTo>
                  <a:lnTo>
                    <a:pt x="14825" y="16292"/>
                  </a:lnTo>
                  <a:lnTo>
                    <a:pt x="14771" y="16455"/>
                  </a:lnTo>
                  <a:lnTo>
                    <a:pt x="14663" y="16618"/>
                  </a:lnTo>
                  <a:lnTo>
                    <a:pt x="14554" y="16727"/>
                  </a:lnTo>
                  <a:lnTo>
                    <a:pt x="14391" y="16835"/>
                  </a:lnTo>
                  <a:lnTo>
                    <a:pt x="14337" y="16890"/>
                  </a:lnTo>
                  <a:lnTo>
                    <a:pt x="14282" y="16944"/>
                  </a:lnTo>
                  <a:lnTo>
                    <a:pt x="14282" y="16998"/>
                  </a:lnTo>
                  <a:lnTo>
                    <a:pt x="14282" y="17161"/>
                  </a:lnTo>
                  <a:lnTo>
                    <a:pt x="14282" y="17270"/>
                  </a:lnTo>
                  <a:lnTo>
                    <a:pt x="14174" y="17433"/>
                  </a:lnTo>
                  <a:lnTo>
                    <a:pt x="13957" y="17595"/>
                  </a:lnTo>
                  <a:lnTo>
                    <a:pt x="13739" y="17704"/>
                  </a:lnTo>
                  <a:lnTo>
                    <a:pt x="13685" y="17758"/>
                  </a:lnTo>
                  <a:lnTo>
                    <a:pt x="13631" y="17758"/>
                  </a:lnTo>
                  <a:lnTo>
                    <a:pt x="13685" y="17921"/>
                  </a:lnTo>
                  <a:lnTo>
                    <a:pt x="13739" y="18084"/>
                  </a:lnTo>
                  <a:lnTo>
                    <a:pt x="13739" y="18247"/>
                  </a:lnTo>
                  <a:lnTo>
                    <a:pt x="13631" y="18410"/>
                  </a:lnTo>
                  <a:lnTo>
                    <a:pt x="13468" y="18519"/>
                  </a:lnTo>
                  <a:lnTo>
                    <a:pt x="12327" y="19170"/>
                  </a:lnTo>
                  <a:lnTo>
                    <a:pt x="12436" y="19333"/>
                  </a:lnTo>
                  <a:lnTo>
                    <a:pt x="12599" y="19442"/>
                  </a:lnTo>
                  <a:lnTo>
                    <a:pt x="12708" y="19550"/>
                  </a:lnTo>
                  <a:lnTo>
                    <a:pt x="12816" y="19713"/>
                  </a:lnTo>
                  <a:lnTo>
                    <a:pt x="12545" y="19768"/>
                  </a:lnTo>
                  <a:lnTo>
                    <a:pt x="12327" y="19876"/>
                  </a:lnTo>
                  <a:lnTo>
                    <a:pt x="12164" y="20093"/>
                  </a:lnTo>
                  <a:lnTo>
                    <a:pt x="12110" y="20311"/>
                  </a:lnTo>
                  <a:lnTo>
                    <a:pt x="12002" y="20528"/>
                  </a:lnTo>
                  <a:lnTo>
                    <a:pt x="11893" y="20691"/>
                  </a:lnTo>
                  <a:lnTo>
                    <a:pt x="11784" y="20799"/>
                  </a:lnTo>
                  <a:lnTo>
                    <a:pt x="11621" y="20962"/>
                  </a:lnTo>
                  <a:lnTo>
                    <a:pt x="11078" y="21288"/>
                  </a:lnTo>
                  <a:lnTo>
                    <a:pt x="10970" y="21397"/>
                  </a:lnTo>
                  <a:lnTo>
                    <a:pt x="10970" y="21451"/>
                  </a:lnTo>
                  <a:lnTo>
                    <a:pt x="10970" y="21505"/>
                  </a:lnTo>
                  <a:lnTo>
                    <a:pt x="11024" y="21777"/>
                  </a:lnTo>
                  <a:lnTo>
                    <a:pt x="10970" y="21831"/>
                  </a:lnTo>
                  <a:lnTo>
                    <a:pt x="10970" y="21886"/>
                  </a:lnTo>
                  <a:lnTo>
                    <a:pt x="10481" y="21886"/>
                  </a:lnTo>
                  <a:lnTo>
                    <a:pt x="10372" y="21940"/>
                  </a:lnTo>
                  <a:lnTo>
                    <a:pt x="10372" y="22048"/>
                  </a:lnTo>
                  <a:lnTo>
                    <a:pt x="10372" y="22211"/>
                  </a:lnTo>
                  <a:lnTo>
                    <a:pt x="10481" y="22483"/>
                  </a:lnTo>
                  <a:lnTo>
                    <a:pt x="10481" y="22809"/>
                  </a:lnTo>
                  <a:lnTo>
                    <a:pt x="10318" y="22700"/>
                  </a:lnTo>
                  <a:lnTo>
                    <a:pt x="10101" y="22592"/>
                  </a:lnTo>
                  <a:lnTo>
                    <a:pt x="9938" y="22483"/>
                  </a:lnTo>
                  <a:lnTo>
                    <a:pt x="9829" y="22483"/>
                  </a:lnTo>
                  <a:lnTo>
                    <a:pt x="9666" y="22537"/>
                  </a:lnTo>
                  <a:lnTo>
                    <a:pt x="9504" y="22646"/>
                  </a:lnTo>
                  <a:lnTo>
                    <a:pt x="9178" y="23026"/>
                  </a:lnTo>
                  <a:lnTo>
                    <a:pt x="8798" y="23406"/>
                  </a:lnTo>
                  <a:lnTo>
                    <a:pt x="8255" y="24058"/>
                  </a:lnTo>
                  <a:lnTo>
                    <a:pt x="7712" y="24655"/>
                  </a:lnTo>
                  <a:lnTo>
                    <a:pt x="7386" y="24927"/>
                  </a:lnTo>
                  <a:lnTo>
                    <a:pt x="7060" y="25144"/>
                  </a:lnTo>
                  <a:lnTo>
                    <a:pt x="6680" y="25361"/>
                  </a:lnTo>
                  <a:lnTo>
                    <a:pt x="6300" y="25524"/>
                  </a:lnTo>
                  <a:lnTo>
                    <a:pt x="6463" y="25687"/>
                  </a:lnTo>
                  <a:lnTo>
                    <a:pt x="6680" y="25850"/>
                  </a:lnTo>
                  <a:lnTo>
                    <a:pt x="6788" y="25904"/>
                  </a:lnTo>
                  <a:lnTo>
                    <a:pt x="6788" y="25958"/>
                  </a:lnTo>
                  <a:lnTo>
                    <a:pt x="6788" y="26067"/>
                  </a:lnTo>
                  <a:lnTo>
                    <a:pt x="6680" y="26121"/>
                  </a:lnTo>
                  <a:lnTo>
                    <a:pt x="6571" y="26230"/>
                  </a:lnTo>
                  <a:lnTo>
                    <a:pt x="6408" y="26284"/>
                  </a:lnTo>
                  <a:lnTo>
                    <a:pt x="6300" y="26284"/>
                  </a:lnTo>
                  <a:lnTo>
                    <a:pt x="6137" y="26230"/>
                  </a:lnTo>
                  <a:lnTo>
                    <a:pt x="5702" y="26067"/>
                  </a:lnTo>
                  <a:lnTo>
                    <a:pt x="5376" y="26067"/>
                  </a:lnTo>
                  <a:lnTo>
                    <a:pt x="5268" y="26176"/>
                  </a:lnTo>
                  <a:lnTo>
                    <a:pt x="4399" y="27099"/>
                  </a:lnTo>
                  <a:lnTo>
                    <a:pt x="4182" y="27316"/>
                  </a:lnTo>
                  <a:lnTo>
                    <a:pt x="4127" y="27479"/>
                  </a:lnTo>
                  <a:lnTo>
                    <a:pt x="4182" y="27642"/>
                  </a:lnTo>
                  <a:lnTo>
                    <a:pt x="4453" y="27859"/>
                  </a:lnTo>
                  <a:lnTo>
                    <a:pt x="4562" y="27913"/>
                  </a:lnTo>
                  <a:lnTo>
                    <a:pt x="4562" y="28022"/>
                  </a:lnTo>
                  <a:lnTo>
                    <a:pt x="4562" y="28131"/>
                  </a:lnTo>
                  <a:lnTo>
                    <a:pt x="4453" y="28239"/>
                  </a:lnTo>
                  <a:lnTo>
                    <a:pt x="4236" y="28348"/>
                  </a:lnTo>
                  <a:lnTo>
                    <a:pt x="4073" y="28402"/>
                  </a:lnTo>
                  <a:lnTo>
                    <a:pt x="3856" y="28348"/>
                  </a:lnTo>
                  <a:lnTo>
                    <a:pt x="3639" y="28293"/>
                  </a:lnTo>
                  <a:lnTo>
                    <a:pt x="3476" y="28348"/>
                  </a:lnTo>
                  <a:lnTo>
                    <a:pt x="3313" y="28402"/>
                  </a:lnTo>
                  <a:lnTo>
                    <a:pt x="3204" y="28565"/>
                  </a:lnTo>
                  <a:lnTo>
                    <a:pt x="2118" y="30357"/>
                  </a:lnTo>
                  <a:lnTo>
                    <a:pt x="2335" y="30194"/>
                  </a:lnTo>
                  <a:lnTo>
                    <a:pt x="2607" y="30031"/>
                  </a:lnTo>
                  <a:lnTo>
                    <a:pt x="2824" y="29868"/>
                  </a:lnTo>
                  <a:lnTo>
                    <a:pt x="3041" y="29705"/>
                  </a:lnTo>
                  <a:lnTo>
                    <a:pt x="3041" y="30086"/>
                  </a:lnTo>
                  <a:lnTo>
                    <a:pt x="2987" y="30194"/>
                  </a:lnTo>
                  <a:lnTo>
                    <a:pt x="2933" y="30303"/>
                  </a:lnTo>
                  <a:lnTo>
                    <a:pt x="2824" y="30357"/>
                  </a:lnTo>
                  <a:lnTo>
                    <a:pt x="2716" y="30411"/>
                  </a:lnTo>
                  <a:lnTo>
                    <a:pt x="2064" y="30411"/>
                  </a:lnTo>
                  <a:lnTo>
                    <a:pt x="1684" y="31063"/>
                  </a:lnTo>
                  <a:lnTo>
                    <a:pt x="1412" y="31660"/>
                  </a:lnTo>
                  <a:lnTo>
                    <a:pt x="923" y="33018"/>
                  </a:lnTo>
                  <a:lnTo>
                    <a:pt x="489" y="34376"/>
                  </a:lnTo>
                  <a:lnTo>
                    <a:pt x="55" y="35733"/>
                  </a:lnTo>
                  <a:lnTo>
                    <a:pt x="0" y="36113"/>
                  </a:lnTo>
                  <a:lnTo>
                    <a:pt x="55" y="36439"/>
                  </a:lnTo>
                  <a:lnTo>
                    <a:pt x="109" y="36548"/>
                  </a:lnTo>
                  <a:lnTo>
                    <a:pt x="163" y="36602"/>
                  </a:lnTo>
                  <a:lnTo>
                    <a:pt x="218" y="36602"/>
                  </a:lnTo>
                  <a:lnTo>
                    <a:pt x="272" y="36493"/>
                  </a:lnTo>
                  <a:lnTo>
                    <a:pt x="489" y="36276"/>
                  </a:lnTo>
                  <a:lnTo>
                    <a:pt x="598" y="36222"/>
                  </a:lnTo>
                  <a:lnTo>
                    <a:pt x="706" y="36113"/>
                  </a:lnTo>
                  <a:lnTo>
                    <a:pt x="706" y="36602"/>
                  </a:lnTo>
                  <a:lnTo>
                    <a:pt x="706" y="36765"/>
                  </a:lnTo>
                  <a:lnTo>
                    <a:pt x="761" y="36874"/>
                  </a:lnTo>
                  <a:lnTo>
                    <a:pt x="815" y="36928"/>
                  </a:lnTo>
                  <a:lnTo>
                    <a:pt x="1249" y="36928"/>
                  </a:lnTo>
                  <a:lnTo>
                    <a:pt x="1249" y="36819"/>
                  </a:lnTo>
                  <a:lnTo>
                    <a:pt x="1141" y="36493"/>
                  </a:lnTo>
                  <a:lnTo>
                    <a:pt x="1141" y="36331"/>
                  </a:lnTo>
                  <a:lnTo>
                    <a:pt x="1249" y="36276"/>
                  </a:lnTo>
                  <a:lnTo>
                    <a:pt x="1575" y="36222"/>
                  </a:lnTo>
                  <a:lnTo>
                    <a:pt x="1684" y="36168"/>
                  </a:lnTo>
                  <a:lnTo>
                    <a:pt x="1792" y="36059"/>
                  </a:lnTo>
                  <a:lnTo>
                    <a:pt x="1847" y="35842"/>
                  </a:lnTo>
                  <a:lnTo>
                    <a:pt x="1901" y="35733"/>
                  </a:lnTo>
                  <a:lnTo>
                    <a:pt x="1901" y="35625"/>
                  </a:lnTo>
                  <a:lnTo>
                    <a:pt x="1847" y="35570"/>
                  </a:lnTo>
                  <a:lnTo>
                    <a:pt x="1684" y="35570"/>
                  </a:lnTo>
                  <a:lnTo>
                    <a:pt x="1575" y="35679"/>
                  </a:lnTo>
                  <a:lnTo>
                    <a:pt x="1467" y="35733"/>
                  </a:lnTo>
                  <a:lnTo>
                    <a:pt x="1358" y="35787"/>
                  </a:lnTo>
                  <a:lnTo>
                    <a:pt x="1304" y="35733"/>
                  </a:lnTo>
                  <a:lnTo>
                    <a:pt x="1195" y="35625"/>
                  </a:lnTo>
                  <a:lnTo>
                    <a:pt x="1032" y="35407"/>
                  </a:lnTo>
                  <a:lnTo>
                    <a:pt x="923" y="35244"/>
                  </a:lnTo>
                  <a:lnTo>
                    <a:pt x="923" y="35190"/>
                  </a:lnTo>
                  <a:lnTo>
                    <a:pt x="978" y="35082"/>
                  </a:lnTo>
                  <a:lnTo>
                    <a:pt x="1141" y="35027"/>
                  </a:lnTo>
                  <a:lnTo>
                    <a:pt x="1249" y="34973"/>
                  </a:lnTo>
                  <a:lnTo>
                    <a:pt x="1304" y="34919"/>
                  </a:lnTo>
                  <a:lnTo>
                    <a:pt x="1304" y="34810"/>
                  </a:lnTo>
                  <a:lnTo>
                    <a:pt x="1195" y="34701"/>
                  </a:lnTo>
                  <a:lnTo>
                    <a:pt x="1032" y="34430"/>
                  </a:lnTo>
                  <a:lnTo>
                    <a:pt x="978" y="34321"/>
                  </a:lnTo>
                  <a:lnTo>
                    <a:pt x="1032" y="34267"/>
                  </a:lnTo>
                  <a:lnTo>
                    <a:pt x="1195" y="34158"/>
                  </a:lnTo>
                  <a:lnTo>
                    <a:pt x="1358" y="34104"/>
                  </a:lnTo>
                  <a:lnTo>
                    <a:pt x="1738" y="34104"/>
                  </a:lnTo>
                  <a:lnTo>
                    <a:pt x="1847" y="34158"/>
                  </a:lnTo>
                  <a:lnTo>
                    <a:pt x="1901" y="34213"/>
                  </a:lnTo>
                  <a:lnTo>
                    <a:pt x="1955" y="34430"/>
                  </a:lnTo>
                  <a:lnTo>
                    <a:pt x="2010" y="34538"/>
                  </a:lnTo>
                  <a:lnTo>
                    <a:pt x="2010" y="34593"/>
                  </a:lnTo>
                  <a:lnTo>
                    <a:pt x="2172" y="34593"/>
                  </a:lnTo>
                  <a:lnTo>
                    <a:pt x="2227" y="34484"/>
                  </a:lnTo>
                  <a:lnTo>
                    <a:pt x="2335" y="34267"/>
                  </a:lnTo>
                  <a:lnTo>
                    <a:pt x="2444" y="34050"/>
                  </a:lnTo>
                  <a:lnTo>
                    <a:pt x="2553" y="33561"/>
                  </a:lnTo>
                  <a:lnTo>
                    <a:pt x="2716" y="33181"/>
                  </a:lnTo>
                  <a:lnTo>
                    <a:pt x="2824" y="32964"/>
                  </a:lnTo>
                  <a:lnTo>
                    <a:pt x="2987" y="32855"/>
                  </a:lnTo>
                  <a:lnTo>
                    <a:pt x="3150" y="32746"/>
                  </a:lnTo>
                  <a:lnTo>
                    <a:pt x="3150" y="32638"/>
                  </a:lnTo>
                  <a:lnTo>
                    <a:pt x="3041" y="32475"/>
                  </a:lnTo>
                  <a:lnTo>
                    <a:pt x="2824" y="32366"/>
                  </a:lnTo>
                  <a:lnTo>
                    <a:pt x="2770" y="32366"/>
                  </a:lnTo>
                  <a:lnTo>
                    <a:pt x="2716" y="32421"/>
                  </a:lnTo>
                  <a:lnTo>
                    <a:pt x="2661" y="32584"/>
                  </a:lnTo>
                  <a:lnTo>
                    <a:pt x="1955" y="33833"/>
                  </a:lnTo>
                  <a:lnTo>
                    <a:pt x="1847" y="33615"/>
                  </a:lnTo>
                  <a:lnTo>
                    <a:pt x="1847" y="33452"/>
                  </a:lnTo>
                  <a:lnTo>
                    <a:pt x="1847" y="33289"/>
                  </a:lnTo>
                  <a:lnTo>
                    <a:pt x="1955" y="33127"/>
                  </a:lnTo>
                  <a:lnTo>
                    <a:pt x="2227" y="32475"/>
                  </a:lnTo>
                  <a:lnTo>
                    <a:pt x="2553" y="31823"/>
                  </a:lnTo>
                  <a:lnTo>
                    <a:pt x="2661" y="31660"/>
                  </a:lnTo>
                  <a:lnTo>
                    <a:pt x="2770" y="31552"/>
                  </a:lnTo>
                  <a:lnTo>
                    <a:pt x="3150" y="31552"/>
                  </a:lnTo>
                  <a:lnTo>
                    <a:pt x="3367" y="31606"/>
                  </a:lnTo>
                  <a:lnTo>
                    <a:pt x="3476" y="31606"/>
                  </a:lnTo>
                  <a:lnTo>
                    <a:pt x="3584" y="31552"/>
                  </a:lnTo>
                  <a:lnTo>
                    <a:pt x="4616" y="29923"/>
                  </a:lnTo>
                  <a:lnTo>
                    <a:pt x="4399" y="29868"/>
                  </a:lnTo>
                  <a:lnTo>
                    <a:pt x="4236" y="29868"/>
                  </a:lnTo>
                  <a:lnTo>
                    <a:pt x="4019" y="29923"/>
                  </a:lnTo>
                  <a:lnTo>
                    <a:pt x="3802" y="29868"/>
                  </a:lnTo>
                  <a:lnTo>
                    <a:pt x="3965" y="29760"/>
                  </a:lnTo>
                  <a:lnTo>
                    <a:pt x="4127" y="29597"/>
                  </a:lnTo>
                  <a:lnTo>
                    <a:pt x="4290" y="29542"/>
                  </a:lnTo>
                  <a:lnTo>
                    <a:pt x="4453" y="29542"/>
                  </a:lnTo>
                  <a:lnTo>
                    <a:pt x="4616" y="29705"/>
                  </a:lnTo>
                  <a:lnTo>
                    <a:pt x="4670" y="29760"/>
                  </a:lnTo>
                  <a:lnTo>
                    <a:pt x="4725" y="29760"/>
                  </a:lnTo>
                  <a:lnTo>
                    <a:pt x="5051" y="29542"/>
                  </a:lnTo>
                  <a:lnTo>
                    <a:pt x="5159" y="29434"/>
                  </a:lnTo>
                  <a:lnTo>
                    <a:pt x="5214" y="29271"/>
                  </a:lnTo>
                  <a:lnTo>
                    <a:pt x="5268" y="28999"/>
                  </a:lnTo>
                  <a:lnTo>
                    <a:pt x="5322" y="28837"/>
                  </a:lnTo>
                  <a:lnTo>
                    <a:pt x="5485" y="28674"/>
                  </a:lnTo>
                  <a:lnTo>
                    <a:pt x="5648" y="28511"/>
                  </a:lnTo>
                  <a:lnTo>
                    <a:pt x="5757" y="28402"/>
                  </a:lnTo>
                  <a:lnTo>
                    <a:pt x="5811" y="28239"/>
                  </a:lnTo>
                  <a:lnTo>
                    <a:pt x="5811" y="28131"/>
                  </a:lnTo>
                  <a:lnTo>
                    <a:pt x="5648" y="27968"/>
                  </a:lnTo>
                  <a:lnTo>
                    <a:pt x="5539" y="27859"/>
                  </a:lnTo>
                  <a:lnTo>
                    <a:pt x="5431" y="27696"/>
                  </a:lnTo>
                  <a:lnTo>
                    <a:pt x="5431" y="27533"/>
                  </a:lnTo>
                  <a:lnTo>
                    <a:pt x="5539" y="27370"/>
                  </a:lnTo>
                  <a:lnTo>
                    <a:pt x="5648" y="27099"/>
                  </a:lnTo>
                  <a:lnTo>
                    <a:pt x="5757" y="26882"/>
                  </a:lnTo>
                  <a:lnTo>
                    <a:pt x="5811" y="26773"/>
                  </a:lnTo>
                  <a:lnTo>
                    <a:pt x="5811" y="26719"/>
                  </a:lnTo>
                  <a:lnTo>
                    <a:pt x="5974" y="26719"/>
                  </a:lnTo>
                  <a:lnTo>
                    <a:pt x="6028" y="26773"/>
                  </a:lnTo>
                  <a:lnTo>
                    <a:pt x="6028" y="26882"/>
                  </a:lnTo>
                  <a:lnTo>
                    <a:pt x="6191" y="27316"/>
                  </a:lnTo>
                  <a:lnTo>
                    <a:pt x="6245" y="27479"/>
                  </a:lnTo>
                  <a:lnTo>
                    <a:pt x="6408" y="27425"/>
                  </a:lnTo>
                  <a:lnTo>
                    <a:pt x="7874" y="26990"/>
                  </a:lnTo>
                  <a:lnTo>
                    <a:pt x="6951" y="26610"/>
                  </a:lnTo>
                  <a:lnTo>
                    <a:pt x="6788" y="26556"/>
                  </a:lnTo>
                  <a:lnTo>
                    <a:pt x="6788" y="26501"/>
                  </a:lnTo>
                  <a:lnTo>
                    <a:pt x="6843" y="26393"/>
                  </a:lnTo>
                  <a:lnTo>
                    <a:pt x="7549" y="25633"/>
                  </a:lnTo>
                  <a:lnTo>
                    <a:pt x="7603" y="26013"/>
                  </a:lnTo>
                  <a:lnTo>
                    <a:pt x="7603" y="26176"/>
                  </a:lnTo>
                  <a:lnTo>
                    <a:pt x="7603" y="26284"/>
                  </a:lnTo>
                  <a:lnTo>
                    <a:pt x="7712" y="26393"/>
                  </a:lnTo>
                  <a:lnTo>
                    <a:pt x="7820" y="26447"/>
                  </a:lnTo>
                  <a:lnTo>
                    <a:pt x="8309" y="26556"/>
                  </a:lnTo>
                  <a:lnTo>
                    <a:pt x="8526" y="26556"/>
                  </a:lnTo>
                  <a:lnTo>
                    <a:pt x="8635" y="26501"/>
                  </a:lnTo>
                  <a:lnTo>
                    <a:pt x="8743" y="26393"/>
                  </a:lnTo>
                  <a:lnTo>
                    <a:pt x="9015" y="26121"/>
                  </a:lnTo>
                  <a:lnTo>
                    <a:pt x="9232" y="25741"/>
                  </a:lnTo>
                  <a:lnTo>
                    <a:pt x="9395" y="25415"/>
                  </a:lnTo>
                  <a:lnTo>
                    <a:pt x="9504" y="24981"/>
                  </a:lnTo>
                  <a:lnTo>
                    <a:pt x="9612" y="24438"/>
                  </a:lnTo>
                  <a:lnTo>
                    <a:pt x="9721" y="24221"/>
                  </a:lnTo>
                  <a:lnTo>
                    <a:pt x="9829" y="24003"/>
                  </a:lnTo>
                  <a:lnTo>
                    <a:pt x="9992" y="23841"/>
                  </a:lnTo>
                  <a:lnTo>
                    <a:pt x="10210" y="23678"/>
                  </a:lnTo>
                  <a:lnTo>
                    <a:pt x="10427" y="23569"/>
                  </a:lnTo>
                  <a:lnTo>
                    <a:pt x="10698" y="23460"/>
                  </a:lnTo>
                  <a:lnTo>
                    <a:pt x="10970" y="23406"/>
                  </a:lnTo>
                  <a:lnTo>
                    <a:pt x="11133" y="23297"/>
                  </a:lnTo>
                  <a:lnTo>
                    <a:pt x="11241" y="23135"/>
                  </a:lnTo>
                  <a:lnTo>
                    <a:pt x="11296" y="22863"/>
                  </a:lnTo>
                  <a:lnTo>
                    <a:pt x="11350" y="22754"/>
                  </a:lnTo>
                  <a:lnTo>
                    <a:pt x="11404" y="22700"/>
                  </a:lnTo>
                  <a:lnTo>
                    <a:pt x="11513" y="22646"/>
                  </a:lnTo>
                  <a:lnTo>
                    <a:pt x="11621" y="22700"/>
                  </a:lnTo>
                  <a:lnTo>
                    <a:pt x="12002" y="22754"/>
                  </a:lnTo>
                  <a:lnTo>
                    <a:pt x="12382" y="22700"/>
                  </a:lnTo>
                  <a:lnTo>
                    <a:pt x="12653" y="22483"/>
                  </a:lnTo>
                  <a:lnTo>
                    <a:pt x="12925" y="22211"/>
                  </a:lnTo>
                  <a:lnTo>
                    <a:pt x="14011" y="20528"/>
                  </a:lnTo>
                  <a:lnTo>
                    <a:pt x="14065" y="20419"/>
                  </a:lnTo>
                  <a:lnTo>
                    <a:pt x="14065" y="20365"/>
                  </a:lnTo>
                  <a:lnTo>
                    <a:pt x="14011" y="20311"/>
                  </a:lnTo>
                  <a:lnTo>
                    <a:pt x="13957" y="20202"/>
                  </a:lnTo>
                  <a:lnTo>
                    <a:pt x="13359" y="19931"/>
                  </a:lnTo>
                  <a:lnTo>
                    <a:pt x="13468" y="19713"/>
                  </a:lnTo>
                  <a:lnTo>
                    <a:pt x="13631" y="19550"/>
                  </a:lnTo>
                  <a:lnTo>
                    <a:pt x="13794" y="19496"/>
                  </a:lnTo>
                  <a:lnTo>
                    <a:pt x="14011" y="19442"/>
                  </a:lnTo>
                  <a:lnTo>
                    <a:pt x="14391" y="19333"/>
                  </a:lnTo>
                  <a:lnTo>
                    <a:pt x="14825" y="19279"/>
                  </a:lnTo>
                  <a:lnTo>
                    <a:pt x="14065" y="18790"/>
                  </a:lnTo>
                  <a:lnTo>
                    <a:pt x="13957" y="18736"/>
                  </a:lnTo>
                  <a:lnTo>
                    <a:pt x="13957" y="18682"/>
                  </a:lnTo>
                  <a:lnTo>
                    <a:pt x="14011" y="18627"/>
                  </a:lnTo>
                  <a:lnTo>
                    <a:pt x="14717" y="17758"/>
                  </a:lnTo>
                  <a:lnTo>
                    <a:pt x="14988" y="18790"/>
                  </a:lnTo>
                  <a:lnTo>
                    <a:pt x="15097" y="18899"/>
                  </a:lnTo>
                  <a:lnTo>
                    <a:pt x="15314" y="18899"/>
                  </a:lnTo>
                  <a:lnTo>
                    <a:pt x="15368" y="18844"/>
                  </a:lnTo>
                  <a:lnTo>
                    <a:pt x="15314" y="18790"/>
                  </a:lnTo>
                  <a:lnTo>
                    <a:pt x="15314" y="18627"/>
                  </a:lnTo>
                  <a:lnTo>
                    <a:pt x="15314" y="18519"/>
                  </a:lnTo>
                  <a:lnTo>
                    <a:pt x="15368" y="18247"/>
                  </a:lnTo>
                  <a:lnTo>
                    <a:pt x="15531" y="18030"/>
                  </a:lnTo>
                  <a:lnTo>
                    <a:pt x="15694" y="17867"/>
                  </a:lnTo>
                  <a:lnTo>
                    <a:pt x="15857" y="17595"/>
                  </a:lnTo>
                  <a:lnTo>
                    <a:pt x="15912" y="17433"/>
                  </a:lnTo>
                  <a:lnTo>
                    <a:pt x="15912" y="17324"/>
                  </a:lnTo>
                  <a:lnTo>
                    <a:pt x="15912" y="16998"/>
                  </a:lnTo>
                  <a:lnTo>
                    <a:pt x="16020" y="16727"/>
                  </a:lnTo>
                  <a:lnTo>
                    <a:pt x="16183" y="16509"/>
                  </a:lnTo>
                  <a:lnTo>
                    <a:pt x="16400" y="16292"/>
                  </a:lnTo>
                  <a:lnTo>
                    <a:pt x="16780" y="15966"/>
                  </a:lnTo>
                  <a:lnTo>
                    <a:pt x="17052" y="15586"/>
                  </a:lnTo>
                  <a:lnTo>
                    <a:pt x="17323" y="15152"/>
                  </a:lnTo>
                  <a:lnTo>
                    <a:pt x="17486" y="14663"/>
                  </a:lnTo>
                  <a:lnTo>
                    <a:pt x="18247" y="12762"/>
                  </a:lnTo>
                  <a:lnTo>
                    <a:pt x="19007" y="10862"/>
                  </a:lnTo>
                  <a:lnTo>
                    <a:pt x="20310" y="7332"/>
                  </a:lnTo>
                  <a:lnTo>
                    <a:pt x="20962" y="5540"/>
                  </a:lnTo>
                  <a:lnTo>
                    <a:pt x="21233" y="4617"/>
                  </a:lnTo>
                  <a:lnTo>
                    <a:pt x="21451" y="3694"/>
                  </a:lnTo>
                  <a:lnTo>
                    <a:pt x="21613" y="3042"/>
                  </a:lnTo>
                  <a:lnTo>
                    <a:pt x="21776" y="2445"/>
                  </a:lnTo>
                  <a:lnTo>
                    <a:pt x="21885" y="1793"/>
                  </a:lnTo>
                  <a:lnTo>
                    <a:pt x="21939" y="1467"/>
                  </a:lnTo>
                  <a:lnTo>
                    <a:pt x="21885" y="1141"/>
                  </a:lnTo>
                  <a:lnTo>
                    <a:pt x="21885" y="1033"/>
                  </a:lnTo>
                  <a:lnTo>
                    <a:pt x="21939" y="978"/>
                  </a:lnTo>
                  <a:lnTo>
                    <a:pt x="22157" y="978"/>
                  </a:lnTo>
                  <a:lnTo>
                    <a:pt x="22537" y="1033"/>
                  </a:lnTo>
                  <a:lnTo>
                    <a:pt x="22971" y="1087"/>
                  </a:lnTo>
                  <a:lnTo>
                    <a:pt x="23623" y="1087"/>
                  </a:lnTo>
                  <a:lnTo>
                    <a:pt x="24274" y="1141"/>
                  </a:lnTo>
                  <a:lnTo>
                    <a:pt x="24980" y="1196"/>
                  </a:lnTo>
                  <a:lnTo>
                    <a:pt x="25632" y="1358"/>
                  </a:lnTo>
                  <a:lnTo>
                    <a:pt x="26664" y="1630"/>
                  </a:lnTo>
                  <a:lnTo>
                    <a:pt x="27696" y="1902"/>
                  </a:lnTo>
                  <a:lnTo>
                    <a:pt x="28239" y="2119"/>
                  </a:lnTo>
                  <a:lnTo>
                    <a:pt x="28727" y="2336"/>
                  </a:lnTo>
                  <a:lnTo>
                    <a:pt x="29216" y="2607"/>
                  </a:lnTo>
                  <a:lnTo>
                    <a:pt x="29651" y="2879"/>
                  </a:lnTo>
                  <a:lnTo>
                    <a:pt x="30791" y="3694"/>
                  </a:lnTo>
                  <a:lnTo>
                    <a:pt x="31334" y="4128"/>
                  </a:lnTo>
                  <a:lnTo>
                    <a:pt x="31823" y="4617"/>
                  </a:lnTo>
                  <a:lnTo>
                    <a:pt x="32311" y="5105"/>
                  </a:lnTo>
                  <a:lnTo>
                    <a:pt x="32800" y="5594"/>
                  </a:lnTo>
                  <a:lnTo>
                    <a:pt x="33180" y="6137"/>
                  </a:lnTo>
                  <a:lnTo>
                    <a:pt x="33560" y="6789"/>
                  </a:lnTo>
                  <a:lnTo>
                    <a:pt x="34158" y="7875"/>
                  </a:lnTo>
                  <a:lnTo>
                    <a:pt x="34429" y="8472"/>
                  </a:lnTo>
                  <a:lnTo>
                    <a:pt x="34647" y="9124"/>
                  </a:lnTo>
                  <a:lnTo>
                    <a:pt x="34864" y="10264"/>
                  </a:lnTo>
                  <a:lnTo>
                    <a:pt x="35027" y="10807"/>
                  </a:lnTo>
                  <a:lnTo>
                    <a:pt x="35244" y="11350"/>
                  </a:lnTo>
                  <a:lnTo>
                    <a:pt x="35244" y="11459"/>
                  </a:lnTo>
                  <a:lnTo>
                    <a:pt x="35190" y="11568"/>
                  </a:lnTo>
                  <a:lnTo>
                    <a:pt x="34809" y="12762"/>
                  </a:lnTo>
                  <a:lnTo>
                    <a:pt x="34538" y="13957"/>
                  </a:lnTo>
                  <a:lnTo>
                    <a:pt x="34321" y="14554"/>
                  </a:lnTo>
                  <a:lnTo>
                    <a:pt x="34049" y="15043"/>
                  </a:lnTo>
                  <a:lnTo>
                    <a:pt x="33723" y="15478"/>
                  </a:lnTo>
                  <a:lnTo>
                    <a:pt x="33289" y="15858"/>
                  </a:lnTo>
                  <a:lnTo>
                    <a:pt x="33180" y="15966"/>
                  </a:lnTo>
                  <a:lnTo>
                    <a:pt x="33072" y="16075"/>
                  </a:lnTo>
                  <a:lnTo>
                    <a:pt x="33072" y="16184"/>
                  </a:lnTo>
                  <a:lnTo>
                    <a:pt x="33072" y="16346"/>
                  </a:lnTo>
                  <a:lnTo>
                    <a:pt x="33126" y="16401"/>
                  </a:lnTo>
                  <a:lnTo>
                    <a:pt x="33126" y="16509"/>
                  </a:lnTo>
                  <a:lnTo>
                    <a:pt x="32963" y="16618"/>
                  </a:lnTo>
                  <a:lnTo>
                    <a:pt x="32474" y="16944"/>
                  </a:lnTo>
                  <a:lnTo>
                    <a:pt x="31931" y="17215"/>
                  </a:lnTo>
                  <a:lnTo>
                    <a:pt x="31388" y="17433"/>
                  </a:lnTo>
                  <a:lnTo>
                    <a:pt x="30791" y="17595"/>
                  </a:lnTo>
                  <a:lnTo>
                    <a:pt x="30248" y="17704"/>
                  </a:lnTo>
                  <a:lnTo>
                    <a:pt x="29976" y="17813"/>
                  </a:lnTo>
                  <a:lnTo>
                    <a:pt x="29705" y="17976"/>
                  </a:lnTo>
                  <a:lnTo>
                    <a:pt x="29596" y="17976"/>
                  </a:lnTo>
                  <a:lnTo>
                    <a:pt x="29542" y="18030"/>
                  </a:lnTo>
                  <a:lnTo>
                    <a:pt x="29325" y="17921"/>
                  </a:lnTo>
                  <a:lnTo>
                    <a:pt x="27858" y="17161"/>
                  </a:lnTo>
                  <a:lnTo>
                    <a:pt x="27153" y="16781"/>
                  </a:lnTo>
                  <a:lnTo>
                    <a:pt x="26447" y="16346"/>
                  </a:lnTo>
                  <a:lnTo>
                    <a:pt x="25904" y="15966"/>
                  </a:lnTo>
                  <a:lnTo>
                    <a:pt x="25306" y="15641"/>
                  </a:lnTo>
                  <a:lnTo>
                    <a:pt x="24655" y="15423"/>
                  </a:lnTo>
                  <a:lnTo>
                    <a:pt x="24003" y="15260"/>
                  </a:lnTo>
                  <a:lnTo>
                    <a:pt x="23786" y="15206"/>
                  </a:lnTo>
                  <a:lnTo>
                    <a:pt x="23623" y="15260"/>
                  </a:lnTo>
                  <a:lnTo>
                    <a:pt x="23514" y="15369"/>
                  </a:lnTo>
                  <a:lnTo>
                    <a:pt x="23406" y="15532"/>
                  </a:lnTo>
                  <a:lnTo>
                    <a:pt x="23351" y="15641"/>
                  </a:lnTo>
                  <a:lnTo>
                    <a:pt x="23297" y="15695"/>
                  </a:lnTo>
                  <a:lnTo>
                    <a:pt x="23188" y="15695"/>
                  </a:lnTo>
                  <a:lnTo>
                    <a:pt x="23080" y="15641"/>
                  </a:lnTo>
                  <a:lnTo>
                    <a:pt x="22808" y="15478"/>
                  </a:lnTo>
                  <a:lnTo>
                    <a:pt x="22591" y="15478"/>
                  </a:lnTo>
                  <a:lnTo>
                    <a:pt x="22319" y="15641"/>
                  </a:lnTo>
                  <a:lnTo>
                    <a:pt x="22102" y="15858"/>
                  </a:lnTo>
                  <a:lnTo>
                    <a:pt x="22102" y="15858"/>
                  </a:lnTo>
                  <a:lnTo>
                    <a:pt x="22591" y="15803"/>
                  </a:lnTo>
                  <a:lnTo>
                    <a:pt x="22537" y="15966"/>
                  </a:lnTo>
                  <a:lnTo>
                    <a:pt x="22482" y="16075"/>
                  </a:lnTo>
                  <a:lnTo>
                    <a:pt x="22374" y="16129"/>
                  </a:lnTo>
                  <a:lnTo>
                    <a:pt x="22211" y="16075"/>
                  </a:lnTo>
                  <a:lnTo>
                    <a:pt x="22102" y="16021"/>
                  </a:lnTo>
                  <a:lnTo>
                    <a:pt x="22048" y="15966"/>
                  </a:lnTo>
                  <a:lnTo>
                    <a:pt x="22102" y="15858"/>
                  </a:lnTo>
                  <a:lnTo>
                    <a:pt x="21179" y="15966"/>
                  </a:lnTo>
                  <a:lnTo>
                    <a:pt x="20690" y="16021"/>
                  </a:lnTo>
                  <a:lnTo>
                    <a:pt x="20256" y="16129"/>
                  </a:lnTo>
                  <a:lnTo>
                    <a:pt x="19659" y="16346"/>
                  </a:lnTo>
                  <a:lnTo>
                    <a:pt x="19061" y="16672"/>
                  </a:lnTo>
                  <a:lnTo>
                    <a:pt x="17975" y="17270"/>
                  </a:lnTo>
                  <a:lnTo>
                    <a:pt x="17866" y="17324"/>
                  </a:lnTo>
                  <a:lnTo>
                    <a:pt x="17866" y="17378"/>
                  </a:lnTo>
                  <a:lnTo>
                    <a:pt x="17866" y="17433"/>
                  </a:lnTo>
                  <a:lnTo>
                    <a:pt x="17975" y="17595"/>
                  </a:lnTo>
                  <a:lnTo>
                    <a:pt x="17921" y="17758"/>
                  </a:lnTo>
                  <a:lnTo>
                    <a:pt x="17758" y="17976"/>
                  </a:lnTo>
                  <a:lnTo>
                    <a:pt x="16943" y="18953"/>
                  </a:lnTo>
                  <a:lnTo>
                    <a:pt x="17215" y="19007"/>
                  </a:lnTo>
                  <a:lnTo>
                    <a:pt x="17486" y="19007"/>
                  </a:lnTo>
                  <a:lnTo>
                    <a:pt x="17704" y="18953"/>
                  </a:lnTo>
                  <a:lnTo>
                    <a:pt x="17921" y="18899"/>
                  </a:lnTo>
                  <a:lnTo>
                    <a:pt x="18084" y="18790"/>
                  </a:lnTo>
                  <a:lnTo>
                    <a:pt x="18247" y="18627"/>
                  </a:lnTo>
                  <a:lnTo>
                    <a:pt x="18301" y="18464"/>
                  </a:lnTo>
                  <a:lnTo>
                    <a:pt x="18410" y="18247"/>
                  </a:lnTo>
                  <a:lnTo>
                    <a:pt x="18464" y="17976"/>
                  </a:lnTo>
                  <a:lnTo>
                    <a:pt x="18572" y="17758"/>
                  </a:lnTo>
                  <a:lnTo>
                    <a:pt x="18790" y="17595"/>
                  </a:lnTo>
                  <a:lnTo>
                    <a:pt x="19061" y="17487"/>
                  </a:lnTo>
                  <a:lnTo>
                    <a:pt x="19441" y="17378"/>
                  </a:lnTo>
                  <a:lnTo>
                    <a:pt x="19604" y="17324"/>
                  </a:lnTo>
                  <a:lnTo>
                    <a:pt x="19713" y="17215"/>
                  </a:lnTo>
                  <a:lnTo>
                    <a:pt x="19984" y="16944"/>
                  </a:lnTo>
                  <a:lnTo>
                    <a:pt x="20202" y="16781"/>
                  </a:lnTo>
                  <a:lnTo>
                    <a:pt x="20473" y="16672"/>
                  </a:lnTo>
                  <a:lnTo>
                    <a:pt x="20745" y="16564"/>
                  </a:lnTo>
                  <a:lnTo>
                    <a:pt x="21016" y="16509"/>
                  </a:lnTo>
                  <a:lnTo>
                    <a:pt x="21288" y="16509"/>
                  </a:lnTo>
                  <a:lnTo>
                    <a:pt x="21885" y="16564"/>
                  </a:lnTo>
                  <a:lnTo>
                    <a:pt x="22428" y="16672"/>
                  </a:lnTo>
                  <a:lnTo>
                    <a:pt x="22971" y="16781"/>
                  </a:lnTo>
                  <a:lnTo>
                    <a:pt x="23514" y="16890"/>
                  </a:lnTo>
                  <a:lnTo>
                    <a:pt x="24057" y="17052"/>
                  </a:lnTo>
                  <a:lnTo>
                    <a:pt x="25089" y="17487"/>
                  </a:lnTo>
                  <a:lnTo>
                    <a:pt x="26066" y="18084"/>
                  </a:lnTo>
                  <a:lnTo>
                    <a:pt x="26772" y="18519"/>
                  </a:lnTo>
                  <a:lnTo>
                    <a:pt x="27533" y="18844"/>
                  </a:lnTo>
                  <a:lnTo>
                    <a:pt x="28347" y="19116"/>
                  </a:lnTo>
                  <a:lnTo>
                    <a:pt x="29162" y="19279"/>
                  </a:lnTo>
                  <a:lnTo>
                    <a:pt x="29325" y="19333"/>
                  </a:lnTo>
                  <a:lnTo>
                    <a:pt x="29488" y="19442"/>
                  </a:lnTo>
                  <a:lnTo>
                    <a:pt x="29868" y="19659"/>
                  </a:lnTo>
                  <a:lnTo>
                    <a:pt x="30302" y="19713"/>
                  </a:lnTo>
                  <a:lnTo>
                    <a:pt x="30682" y="19713"/>
                  </a:lnTo>
                  <a:lnTo>
                    <a:pt x="30900" y="19659"/>
                  </a:lnTo>
                  <a:lnTo>
                    <a:pt x="31117" y="19550"/>
                  </a:lnTo>
                  <a:lnTo>
                    <a:pt x="31443" y="19388"/>
                  </a:lnTo>
                  <a:lnTo>
                    <a:pt x="31497" y="19279"/>
                  </a:lnTo>
                  <a:lnTo>
                    <a:pt x="31551" y="19225"/>
                  </a:lnTo>
                  <a:lnTo>
                    <a:pt x="31551" y="19116"/>
                  </a:lnTo>
                  <a:lnTo>
                    <a:pt x="31497" y="19007"/>
                  </a:lnTo>
                  <a:lnTo>
                    <a:pt x="31280" y="18736"/>
                  </a:lnTo>
                  <a:lnTo>
                    <a:pt x="31280" y="18627"/>
                  </a:lnTo>
                  <a:lnTo>
                    <a:pt x="31497" y="18573"/>
                  </a:lnTo>
                  <a:lnTo>
                    <a:pt x="31931" y="18573"/>
                  </a:lnTo>
                  <a:lnTo>
                    <a:pt x="32094" y="18682"/>
                  </a:lnTo>
                  <a:lnTo>
                    <a:pt x="32311" y="18736"/>
                  </a:lnTo>
                  <a:lnTo>
                    <a:pt x="32474" y="18790"/>
                  </a:lnTo>
                  <a:lnTo>
                    <a:pt x="32692" y="18790"/>
                  </a:lnTo>
                  <a:lnTo>
                    <a:pt x="32854" y="18682"/>
                  </a:lnTo>
                  <a:lnTo>
                    <a:pt x="33126" y="18464"/>
                  </a:lnTo>
                  <a:lnTo>
                    <a:pt x="33398" y="18247"/>
                  </a:lnTo>
                  <a:lnTo>
                    <a:pt x="33886" y="17758"/>
                  </a:lnTo>
                  <a:lnTo>
                    <a:pt x="33941" y="17595"/>
                  </a:lnTo>
                  <a:lnTo>
                    <a:pt x="33941" y="17433"/>
                  </a:lnTo>
                  <a:lnTo>
                    <a:pt x="33941" y="17270"/>
                  </a:lnTo>
                  <a:lnTo>
                    <a:pt x="33995" y="17161"/>
                  </a:lnTo>
                  <a:lnTo>
                    <a:pt x="34103" y="17052"/>
                  </a:lnTo>
                  <a:lnTo>
                    <a:pt x="34266" y="17052"/>
                  </a:lnTo>
                  <a:lnTo>
                    <a:pt x="34484" y="16998"/>
                  </a:lnTo>
                  <a:lnTo>
                    <a:pt x="34701" y="16890"/>
                  </a:lnTo>
                  <a:lnTo>
                    <a:pt x="34864" y="16727"/>
                  </a:lnTo>
                  <a:lnTo>
                    <a:pt x="35027" y="16564"/>
                  </a:lnTo>
                  <a:lnTo>
                    <a:pt x="35352" y="16021"/>
                  </a:lnTo>
                  <a:lnTo>
                    <a:pt x="35624" y="15423"/>
                  </a:lnTo>
                  <a:lnTo>
                    <a:pt x="35787" y="14826"/>
                  </a:lnTo>
                  <a:lnTo>
                    <a:pt x="35896" y="14229"/>
                  </a:lnTo>
                  <a:lnTo>
                    <a:pt x="35950" y="13903"/>
                  </a:lnTo>
                  <a:lnTo>
                    <a:pt x="35950" y="13740"/>
                  </a:lnTo>
                  <a:lnTo>
                    <a:pt x="36058" y="13577"/>
                  </a:lnTo>
                  <a:lnTo>
                    <a:pt x="36221" y="13251"/>
                  </a:lnTo>
                  <a:lnTo>
                    <a:pt x="36330" y="12871"/>
                  </a:lnTo>
                  <a:lnTo>
                    <a:pt x="36384" y="12545"/>
                  </a:lnTo>
                  <a:lnTo>
                    <a:pt x="36330" y="12165"/>
                  </a:lnTo>
                  <a:lnTo>
                    <a:pt x="36221" y="11079"/>
                  </a:lnTo>
                  <a:lnTo>
                    <a:pt x="36058" y="10101"/>
                  </a:lnTo>
                  <a:lnTo>
                    <a:pt x="35733" y="9070"/>
                  </a:lnTo>
                  <a:lnTo>
                    <a:pt x="35352" y="8147"/>
                  </a:lnTo>
                  <a:lnTo>
                    <a:pt x="34972" y="7386"/>
                  </a:lnTo>
                  <a:lnTo>
                    <a:pt x="34647" y="6626"/>
                  </a:lnTo>
                  <a:lnTo>
                    <a:pt x="34212" y="5920"/>
                  </a:lnTo>
                  <a:lnTo>
                    <a:pt x="33941" y="5594"/>
                  </a:lnTo>
                  <a:lnTo>
                    <a:pt x="33669" y="5268"/>
                  </a:lnTo>
                  <a:lnTo>
                    <a:pt x="32746" y="4345"/>
                  </a:lnTo>
                  <a:lnTo>
                    <a:pt x="31768" y="3476"/>
                  </a:lnTo>
                  <a:lnTo>
                    <a:pt x="30845" y="2662"/>
                  </a:lnTo>
                  <a:lnTo>
                    <a:pt x="29868" y="2010"/>
                  </a:lnTo>
                  <a:lnTo>
                    <a:pt x="28836" y="1467"/>
                  </a:lnTo>
                  <a:lnTo>
                    <a:pt x="27750" y="978"/>
                  </a:lnTo>
                  <a:lnTo>
                    <a:pt x="26881" y="707"/>
                  </a:lnTo>
                  <a:lnTo>
                    <a:pt x="25958" y="490"/>
                  </a:lnTo>
                  <a:lnTo>
                    <a:pt x="25089" y="327"/>
                  </a:lnTo>
                  <a:lnTo>
                    <a:pt x="24166" y="218"/>
                  </a:lnTo>
                  <a:lnTo>
                    <a:pt x="22319" y="55"/>
                  </a:lnTo>
                  <a:lnTo>
                    <a:pt x="205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4"/>
            <p:cNvSpPr/>
            <p:nvPr/>
          </p:nvSpPr>
          <p:spPr>
            <a:xfrm>
              <a:off x="5507000" y="3547825"/>
              <a:ext cx="347575" cy="99125"/>
            </a:xfrm>
            <a:custGeom>
              <a:avLst/>
              <a:gdLst/>
              <a:ahLst/>
              <a:cxnLst/>
              <a:rect l="l" t="t" r="r" b="b"/>
              <a:pathLst>
                <a:path w="13903" h="3965" extrusionOk="0">
                  <a:moveTo>
                    <a:pt x="2173" y="0"/>
                  </a:moveTo>
                  <a:lnTo>
                    <a:pt x="761" y="55"/>
                  </a:lnTo>
                  <a:lnTo>
                    <a:pt x="598" y="109"/>
                  </a:lnTo>
                  <a:lnTo>
                    <a:pt x="381" y="163"/>
                  </a:lnTo>
                  <a:lnTo>
                    <a:pt x="1" y="326"/>
                  </a:lnTo>
                  <a:lnTo>
                    <a:pt x="381" y="598"/>
                  </a:lnTo>
                  <a:lnTo>
                    <a:pt x="707" y="923"/>
                  </a:lnTo>
                  <a:lnTo>
                    <a:pt x="815" y="1086"/>
                  </a:lnTo>
                  <a:lnTo>
                    <a:pt x="869" y="1304"/>
                  </a:lnTo>
                  <a:lnTo>
                    <a:pt x="869" y="1521"/>
                  </a:lnTo>
                  <a:lnTo>
                    <a:pt x="869" y="1792"/>
                  </a:lnTo>
                  <a:lnTo>
                    <a:pt x="1032" y="1738"/>
                  </a:lnTo>
                  <a:lnTo>
                    <a:pt x="1195" y="1629"/>
                  </a:lnTo>
                  <a:lnTo>
                    <a:pt x="1358" y="1412"/>
                  </a:lnTo>
                  <a:lnTo>
                    <a:pt x="1575" y="1249"/>
                  </a:lnTo>
                  <a:lnTo>
                    <a:pt x="1738" y="1141"/>
                  </a:lnTo>
                  <a:lnTo>
                    <a:pt x="1956" y="1086"/>
                  </a:lnTo>
                  <a:lnTo>
                    <a:pt x="2227" y="1141"/>
                  </a:lnTo>
                  <a:lnTo>
                    <a:pt x="2444" y="1195"/>
                  </a:lnTo>
                  <a:lnTo>
                    <a:pt x="3042" y="1195"/>
                  </a:lnTo>
                  <a:lnTo>
                    <a:pt x="3748" y="1086"/>
                  </a:lnTo>
                  <a:lnTo>
                    <a:pt x="4128" y="1086"/>
                  </a:lnTo>
                  <a:lnTo>
                    <a:pt x="4508" y="1195"/>
                  </a:lnTo>
                  <a:lnTo>
                    <a:pt x="4834" y="1304"/>
                  </a:lnTo>
                  <a:lnTo>
                    <a:pt x="5214" y="1412"/>
                  </a:lnTo>
                  <a:lnTo>
                    <a:pt x="5540" y="1358"/>
                  </a:lnTo>
                  <a:lnTo>
                    <a:pt x="5920" y="1249"/>
                  </a:lnTo>
                  <a:lnTo>
                    <a:pt x="5920" y="1249"/>
                  </a:lnTo>
                  <a:lnTo>
                    <a:pt x="5703" y="1738"/>
                  </a:lnTo>
                  <a:lnTo>
                    <a:pt x="5974" y="1738"/>
                  </a:lnTo>
                  <a:lnTo>
                    <a:pt x="6246" y="1684"/>
                  </a:lnTo>
                  <a:lnTo>
                    <a:pt x="6626" y="1684"/>
                  </a:lnTo>
                  <a:lnTo>
                    <a:pt x="6843" y="1738"/>
                  </a:lnTo>
                  <a:lnTo>
                    <a:pt x="7006" y="1847"/>
                  </a:lnTo>
                  <a:lnTo>
                    <a:pt x="7060" y="1955"/>
                  </a:lnTo>
                  <a:lnTo>
                    <a:pt x="7060" y="2010"/>
                  </a:lnTo>
                  <a:lnTo>
                    <a:pt x="7006" y="2064"/>
                  </a:lnTo>
                  <a:lnTo>
                    <a:pt x="6897" y="2064"/>
                  </a:lnTo>
                  <a:lnTo>
                    <a:pt x="6246" y="2227"/>
                  </a:lnTo>
                  <a:lnTo>
                    <a:pt x="6137" y="2227"/>
                  </a:lnTo>
                  <a:lnTo>
                    <a:pt x="6083" y="2335"/>
                  </a:lnTo>
                  <a:lnTo>
                    <a:pt x="6137" y="2390"/>
                  </a:lnTo>
                  <a:lnTo>
                    <a:pt x="6191" y="2444"/>
                  </a:lnTo>
                  <a:lnTo>
                    <a:pt x="7114" y="2498"/>
                  </a:lnTo>
                  <a:lnTo>
                    <a:pt x="7983" y="2498"/>
                  </a:lnTo>
                  <a:lnTo>
                    <a:pt x="7929" y="2335"/>
                  </a:lnTo>
                  <a:lnTo>
                    <a:pt x="7766" y="2227"/>
                  </a:lnTo>
                  <a:lnTo>
                    <a:pt x="7657" y="2118"/>
                  </a:lnTo>
                  <a:lnTo>
                    <a:pt x="7603" y="1955"/>
                  </a:lnTo>
                  <a:lnTo>
                    <a:pt x="7983" y="1847"/>
                  </a:lnTo>
                  <a:lnTo>
                    <a:pt x="8146" y="1847"/>
                  </a:lnTo>
                  <a:lnTo>
                    <a:pt x="8255" y="1792"/>
                  </a:lnTo>
                  <a:lnTo>
                    <a:pt x="8255" y="1684"/>
                  </a:lnTo>
                  <a:lnTo>
                    <a:pt x="8201" y="1521"/>
                  </a:lnTo>
                  <a:lnTo>
                    <a:pt x="8201" y="1467"/>
                  </a:lnTo>
                  <a:lnTo>
                    <a:pt x="8255" y="1412"/>
                  </a:lnTo>
                  <a:lnTo>
                    <a:pt x="8255" y="1467"/>
                  </a:lnTo>
                  <a:lnTo>
                    <a:pt x="8581" y="1684"/>
                  </a:lnTo>
                  <a:lnTo>
                    <a:pt x="8744" y="1847"/>
                  </a:lnTo>
                  <a:lnTo>
                    <a:pt x="8798" y="2010"/>
                  </a:lnTo>
                  <a:lnTo>
                    <a:pt x="8798" y="2118"/>
                  </a:lnTo>
                  <a:lnTo>
                    <a:pt x="8689" y="2227"/>
                  </a:lnTo>
                  <a:lnTo>
                    <a:pt x="8581" y="2281"/>
                  </a:lnTo>
                  <a:lnTo>
                    <a:pt x="8472" y="2444"/>
                  </a:lnTo>
                  <a:lnTo>
                    <a:pt x="9069" y="2281"/>
                  </a:lnTo>
                  <a:lnTo>
                    <a:pt x="9612" y="2172"/>
                  </a:lnTo>
                  <a:lnTo>
                    <a:pt x="10210" y="2172"/>
                  </a:lnTo>
                  <a:lnTo>
                    <a:pt x="10481" y="2227"/>
                  </a:lnTo>
                  <a:lnTo>
                    <a:pt x="10753" y="2281"/>
                  </a:lnTo>
                  <a:lnTo>
                    <a:pt x="10916" y="2281"/>
                  </a:lnTo>
                  <a:lnTo>
                    <a:pt x="10916" y="2172"/>
                  </a:lnTo>
                  <a:lnTo>
                    <a:pt x="10916" y="2118"/>
                  </a:lnTo>
                  <a:lnTo>
                    <a:pt x="10970" y="2064"/>
                  </a:lnTo>
                  <a:lnTo>
                    <a:pt x="11079" y="2064"/>
                  </a:lnTo>
                  <a:lnTo>
                    <a:pt x="11187" y="2118"/>
                  </a:lnTo>
                  <a:lnTo>
                    <a:pt x="11187" y="2172"/>
                  </a:lnTo>
                  <a:lnTo>
                    <a:pt x="11242" y="2390"/>
                  </a:lnTo>
                  <a:lnTo>
                    <a:pt x="11350" y="2553"/>
                  </a:lnTo>
                  <a:lnTo>
                    <a:pt x="11567" y="2661"/>
                  </a:lnTo>
                  <a:lnTo>
                    <a:pt x="11730" y="2770"/>
                  </a:lnTo>
                  <a:lnTo>
                    <a:pt x="11893" y="2878"/>
                  </a:lnTo>
                  <a:lnTo>
                    <a:pt x="12002" y="2933"/>
                  </a:lnTo>
                  <a:lnTo>
                    <a:pt x="12002" y="3096"/>
                  </a:lnTo>
                  <a:lnTo>
                    <a:pt x="11948" y="3259"/>
                  </a:lnTo>
                  <a:lnTo>
                    <a:pt x="11893" y="3421"/>
                  </a:lnTo>
                  <a:lnTo>
                    <a:pt x="11893" y="3476"/>
                  </a:lnTo>
                  <a:lnTo>
                    <a:pt x="12002" y="3584"/>
                  </a:lnTo>
                  <a:lnTo>
                    <a:pt x="12273" y="3584"/>
                  </a:lnTo>
                  <a:lnTo>
                    <a:pt x="12382" y="3476"/>
                  </a:lnTo>
                  <a:lnTo>
                    <a:pt x="12491" y="3313"/>
                  </a:lnTo>
                  <a:lnTo>
                    <a:pt x="12599" y="3204"/>
                  </a:lnTo>
                  <a:lnTo>
                    <a:pt x="12654" y="3150"/>
                  </a:lnTo>
                  <a:lnTo>
                    <a:pt x="12762" y="3313"/>
                  </a:lnTo>
                  <a:lnTo>
                    <a:pt x="12762" y="3530"/>
                  </a:lnTo>
                  <a:lnTo>
                    <a:pt x="12762" y="3747"/>
                  </a:lnTo>
                  <a:lnTo>
                    <a:pt x="12816" y="3965"/>
                  </a:lnTo>
                  <a:lnTo>
                    <a:pt x="13034" y="3693"/>
                  </a:lnTo>
                  <a:lnTo>
                    <a:pt x="13305" y="3476"/>
                  </a:lnTo>
                  <a:lnTo>
                    <a:pt x="13468" y="3476"/>
                  </a:lnTo>
                  <a:lnTo>
                    <a:pt x="13577" y="3584"/>
                  </a:lnTo>
                  <a:lnTo>
                    <a:pt x="13685" y="3693"/>
                  </a:lnTo>
                  <a:lnTo>
                    <a:pt x="13740" y="3693"/>
                  </a:lnTo>
                  <a:lnTo>
                    <a:pt x="13848" y="3747"/>
                  </a:lnTo>
                  <a:lnTo>
                    <a:pt x="13903" y="3367"/>
                  </a:lnTo>
                  <a:lnTo>
                    <a:pt x="13903" y="3096"/>
                  </a:lnTo>
                  <a:lnTo>
                    <a:pt x="13848" y="2824"/>
                  </a:lnTo>
                  <a:lnTo>
                    <a:pt x="13685" y="2661"/>
                  </a:lnTo>
                  <a:lnTo>
                    <a:pt x="13522" y="2498"/>
                  </a:lnTo>
                  <a:lnTo>
                    <a:pt x="13251" y="2390"/>
                  </a:lnTo>
                  <a:lnTo>
                    <a:pt x="12979" y="2390"/>
                  </a:lnTo>
                  <a:lnTo>
                    <a:pt x="12599" y="2444"/>
                  </a:lnTo>
                  <a:lnTo>
                    <a:pt x="12436" y="2498"/>
                  </a:lnTo>
                  <a:lnTo>
                    <a:pt x="12219" y="2444"/>
                  </a:lnTo>
                  <a:lnTo>
                    <a:pt x="11948" y="2444"/>
                  </a:lnTo>
                  <a:lnTo>
                    <a:pt x="11785" y="2335"/>
                  </a:lnTo>
                  <a:lnTo>
                    <a:pt x="11730" y="2281"/>
                  </a:lnTo>
                  <a:lnTo>
                    <a:pt x="11676" y="2172"/>
                  </a:lnTo>
                  <a:lnTo>
                    <a:pt x="11567" y="1955"/>
                  </a:lnTo>
                  <a:lnTo>
                    <a:pt x="11405" y="1792"/>
                  </a:lnTo>
                  <a:lnTo>
                    <a:pt x="11242" y="1738"/>
                  </a:lnTo>
                  <a:lnTo>
                    <a:pt x="11024" y="1738"/>
                  </a:lnTo>
                  <a:lnTo>
                    <a:pt x="10264" y="1575"/>
                  </a:lnTo>
                  <a:lnTo>
                    <a:pt x="9504" y="1358"/>
                  </a:lnTo>
                  <a:lnTo>
                    <a:pt x="9124" y="1304"/>
                  </a:lnTo>
                  <a:lnTo>
                    <a:pt x="8744" y="1249"/>
                  </a:lnTo>
                  <a:lnTo>
                    <a:pt x="8363" y="1249"/>
                  </a:lnTo>
                  <a:lnTo>
                    <a:pt x="7983" y="1358"/>
                  </a:lnTo>
                  <a:lnTo>
                    <a:pt x="7114" y="1141"/>
                  </a:lnTo>
                  <a:lnTo>
                    <a:pt x="6680" y="1032"/>
                  </a:lnTo>
                  <a:lnTo>
                    <a:pt x="6300" y="815"/>
                  </a:lnTo>
                  <a:lnTo>
                    <a:pt x="6300" y="761"/>
                  </a:lnTo>
                  <a:lnTo>
                    <a:pt x="5594" y="543"/>
                  </a:lnTo>
                  <a:lnTo>
                    <a:pt x="4942" y="380"/>
                  </a:lnTo>
                  <a:lnTo>
                    <a:pt x="3530" y="109"/>
                  </a:lnTo>
                  <a:lnTo>
                    <a:pt x="2824" y="55"/>
                  </a:lnTo>
                  <a:lnTo>
                    <a:pt x="21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5797525" y="4495425"/>
              <a:ext cx="16325" cy="17675"/>
            </a:xfrm>
            <a:custGeom>
              <a:avLst/>
              <a:gdLst/>
              <a:ahLst/>
              <a:cxnLst/>
              <a:rect l="l" t="t" r="r" b="b"/>
              <a:pathLst>
                <a:path w="653" h="707" extrusionOk="0">
                  <a:moveTo>
                    <a:pt x="435" y="1"/>
                  </a:moveTo>
                  <a:lnTo>
                    <a:pt x="164" y="109"/>
                  </a:lnTo>
                  <a:lnTo>
                    <a:pt x="55" y="218"/>
                  </a:lnTo>
                  <a:lnTo>
                    <a:pt x="1" y="381"/>
                  </a:lnTo>
                  <a:lnTo>
                    <a:pt x="55" y="707"/>
                  </a:lnTo>
                  <a:lnTo>
                    <a:pt x="489" y="381"/>
                  </a:lnTo>
                  <a:lnTo>
                    <a:pt x="598" y="327"/>
                  </a:lnTo>
                  <a:lnTo>
                    <a:pt x="652" y="218"/>
                  </a:lnTo>
                  <a:lnTo>
                    <a:pt x="652" y="109"/>
                  </a:lnTo>
                  <a:lnTo>
                    <a:pt x="652" y="55"/>
                  </a:lnTo>
                  <a:lnTo>
                    <a:pt x="5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4"/>
            <p:cNvSpPr/>
            <p:nvPr/>
          </p:nvSpPr>
          <p:spPr>
            <a:xfrm>
              <a:off x="5868125" y="3615700"/>
              <a:ext cx="328575" cy="149375"/>
            </a:xfrm>
            <a:custGeom>
              <a:avLst/>
              <a:gdLst/>
              <a:ahLst/>
              <a:cxnLst/>
              <a:rect l="l" t="t" r="r" b="b"/>
              <a:pathLst>
                <a:path w="13143" h="5975" extrusionOk="0">
                  <a:moveTo>
                    <a:pt x="6734" y="2933"/>
                  </a:moveTo>
                  <a:lnTo>
                    <a:pt x="7006" y="3096"/>
                  </a:lnTo>
                  <a:lnTo>
                    <a:pt x="7332" y="3367"/>
                  </a:lnTo>
                  <a:lnTo>
                    <a:pt x="7332" y="3367"/>
                  </a:lnTo>
                  <a:lnTo>
                    <a:pt x="5974" y="3042"/>
                  </a:lnTo>
                  <a:lnTo>
                    <a:pt x="6408" y="2933"/>
                  </a:lnTo>
                  <a:close/>
                  <a:moveTo>
                    <a:pt x="272" y="1"/>
                  </a:moveTo>
                  <a:lnTo>
                    <a:pt x="163" y="55"/>
                  </a:lnTo>
                  <a:lnTo>
                    <a:pt x="109" y="109"/>
                  </a:lnTo>
                  <a:lnTo>
                    <a:pt x="1" y="326"/>
                  </a:lnTo>
                  <a:lnTo>
                    <a:pt x="1" y="544"/>
                  </a:lnTo>
                  <a:lnTo>
                    <a:pt x="109" y="706"/>
                  </a:lnTo>
                  <a:lnTo>
                    <a:pt x="272" y="761"/>
                  </a:lnTo>
                  <a:lnTo>
                    <a:pt x="435" y="869"/>
                  </a:lnTo>
                  <a:lnTo>
                    <a:pt x="598" y="924"/>
                  </a:lnTo>
                  <a:lnTo>
                    <a:pt x="652" y="978"/>
                  </a:lnTo>
                  <a:lnTo>
                    <a:pt x="652" y="1087"/>
                  </a:lnTo>
                  <a:lnTo>
                    <a:pt x="544" y="1250"/>
                  </a:lnTo>
                  <a:lnTo>
                    <a:pt x="544" y="1358"/>
                  </a:lnTo>
                  <a:lnTo>
                    <a:pt x="652" y="1467"/>
                  </a:lnTo>
                  <a:lnTo>
                    <a:pt x="815" y="1575"/>
                  </a:lnTo>
                  <a:lnTo>
                    <a:pt x="1087" y="1738"/>
                  </a:lnTo>
                  <a:lnTo>
                    <a:pt x="1304" y="1847"/>
                  </a:lnTo>
                  <a:lnTo>
                    <a:pt x="1412" y="1847"/>
                  </a:lnTo>
                  <a:lnTo>
                    <a:pt x="1521" y="1738"/>
                  </a:lnTo>
                  <a:lnTo>
                    <a:pt x="1630" y="1630"/>
                  </a:lnTo>
                  <a:lnTo>
                    <a:pt x="1738" y="1412"/>
                  </a:lnTo>
                  <a:lnTo>
                    <a:pt x="1847" y="1358"/>
                  </a:lnTo>
                  <a:lnTo>
                    <a:pt x="1956" y="1358"/>
                  </a:lnTo>
                  <a:lnTo>
                    <a:pt x="2661" y="1521"/>
                  </a:lnTo>
                  <a:lnTo>
                    <a:pt x="3313" y="1684"/>
                  </a:lnTo>
                  <a:lnTo>
                    <a:pt x="3802" y="1793"/>
                  </a:lnTo>
                  <a:lnTo>
                    <a:pt x="4236" y="1955"/>
                  </a:lnTo>
                  <a:lnTo>
                    <a:pt x="4671" y="2227"/>
                  </a:lnTo>
                  <a:lnTo>
                    <a:pt x="4997" y="2553"/>
                  </a:lnTo>
                  <a:lnTo>
                    <a:pt x="4128" y="2390"/>
                  </a:lnTo>
                  <a:lnTo>
                    <a:pt x="3965" y="2390"/>
                  </a:lnTo>
                  <a:lnTo>
                    <a:pt x="3910" y="2499"/>
                  </a:lnTo>
                  <a:lnTo>
                    <a:pt x="3910" y="2553"/>
                  </a:lnTo>
                  <a:lnTo>
                    <a:pt x="3965" y="2607"/>
                  </a:lnTo>
                  <a:lnTo>
                    <a:pt x="4073" y="2661"/>
                  </a:lnTo>
                  <a:lnTo>
                    <a:pt x="5594" y="3205"/>
                  </a:lnTo>
                  <a:lnTo>
                    <a:pt x="7114" y="3748"/>
                  </a:lnTo>
                  <a:lnTo>
                    <a:pt x="8635" y="4399"/>
                  </a:lnTo>
                  <a:lnTo>
                    <a:pt x="10101" y="5105"/>
                  </a:lnTo>
                  <a:lnTo>
                    <a:pt x="10318" y="5214"/>
                  </a:lnTo>
                  <a:lnTo>
                    <a:pt x="10644" y="5322"/>
                  </a:lnTo>
                  <a:lnTo>
                    <a:pt x="10210" y="4888"/>
                  </a:lnTo>
                  <a:lnTo>
                    <a:pt x="10155" y="4834"/>
                  </a:lnTo>
                  <a:lnTo>
                    <a:pt x="10155" y="4725"/>
                  </a:lnTo>
                  <a:lnTo>
                    <a:pt x="10210" y="4671"/>
                  </a:lnTo>
                  <a:lnTo>
                    <a:pt x="10318" y="4671"/>
                  </a:lnTo>
                  <a:lnTo>
                    <a:pt x="10916" y="4888"/>
                  </a:lnTo>
                  <a:lnTo>
                    <a:pt x="11187" y="4997"/>
                  </a:lnTo>
                  <a:lnTo>
                    <a:pt x="11404" y="5159"/>
                  </a:lnTo>
                  <a:lnTo>
                    <a:pt x="11513" y="5377"/>
                  </a:lnTo>
                  <a:lnTo>
                    <a:pt x="11567" y="5703"/>
                  </a:lnTo>
                  <a:lnTo>
                    <a:pt x="11622" y="5811"/>
                  </a:lnTo>
                  <a:lnTo>
                    <a:pt x="11676" y="5865"/>
                  </a:lnTo>
                  <a:lnTo>
                    <a:pt x="11839" y="5974"/>
                  </a:lnTo>
                  <a:lnTo>
                    <a:pt x="12002" y="5974"/>
                  </a:lnTo>
                  <a:lnTo>
                    <a:pt x="12110" y="5920"/>
                  </a:lnTo>
                  <a:lnTo>
                    <a:pt x="12165" y="5865"/>
                  </a:lnTo>
                  <a:lnTo>
                    <a:pt x="12273" y="5811"/>
                  </a:lnTo>
                  <a:lnTo>
                    <a:pt x="12382" y="5757"/>
                  </a:lnTo>
                  <a:lnTo>
                    <a:pt x="12491" y="5757"/>
                  </a:lnTo>
                  <a:lnTo>
                    <a:pt x="12599" y="5811"/>
                  </a:lnTo>
                  <a:lnTo>
                    <a:pt x="12762" y="5865"/>
                  </a:lnTo>
                  <a:lnTo>
                    <a:pt x="12925" y="5865"/>
                  </a:lnTo>
                  <a:lnTo>
                    <a:pt x="13088" y="5811"/>
                  </a:lnTo>
                  <a:lnTo>
                    <a:pt x="13142" y="5703"/>
                  </a:lnTo>
                  <a:lnTo>
                    <a:pt x="13142" y="5594"/>
                  </a:lnTo>
                  <a:lnTo>
                    <a:pt x="13034" y="5485"/>
                  </a:lnTo>
                  <a:lnTo>
                    <a:pt x="12762" y="5377"/>
                  </a:lnTo>
                  <a:lnTo>
                    <a:pt x="12165" y="5159"/>
                  </a:lnTo>
                  <a:lnTo>
                    <a:pt x="11622" y="4942"/>
                  </a:lnTo>
                  <a:lnTo>
                    <a:pt x="11133" y="4616"/>
                  </a:lnTo>
                  <a:lnTo>
                    <a:pt x="10644" y="4291"/>
                  </a:lnTo>
                  <a:lnTo>
                    <a:pt x="10427" y="4128"/>
                  </a:lnTo>
                  <a:lnTo>
                    <a:pt x="10155" y="4019"/>
                  </a:lnTo>
                  <a:lnTo>
                    <a:pt x="9938" y="3965"/>
                  </a:lnTo>
                  <a:lnTo>
                    <a:pt x="9450" y="3965"/>
                  </a:lnTo>
                  <a:lnTo>
                    <a:pt x="9395" y="3910"/>
                  </a:lnTo>
                  <a:lnTo>
                    <a:pt x="9287" y="3856"/>
                  </a:lnTo>
                  <a:lnTo>
                    <a:pt x="9069" y="3530"/>
                  </a:lnTo>
                  <a:lnTo>
                    <a:pt x="8744" y="3313"/>
                  </a:lnTo>
                  <a:lnTo>
                    <a:pt x="8418" y="3096"/>
                  </a:lnTo>
                  <a:lnTo>
                    <a:pt x="8092" y="2987"/>
                  </a:lnTo>
                  <a:lnTo>
                    <a:pt x="6952" y="2607"/>
                  </a:lnTo>
                  <a:lnTo>
                    <a:pt x="6408" y="2390"/>
                  </a:lnTo>
                  <a:lnTo>
                    <a:pt x="5865" y="2173"/>
                  </a:lnTo>
                  <a:lnTo>
                    <a:pt x="5159" y="1847"/>
                  </a:lnTo>
                  <a:lnTo>
                    <a:pt x="4454" y="1575"/>
                  </a:lnTo>
                  <a:lnTo>
                    <a:pt x="3693" y="1358"/>
                  </a:lnTo>
                  <a:lnTo>
                    <a:pt x="2933" y="1195"/>
                  </a:lnTo>
                  <a:lnTo>
                    <a:pt x="2607" y="1087"/>
                  </a:lnTo>
                  <a:lnTo>
                    <a:pt x="2444" y="1032"/>
                  </a:lnTo>
                  <a:lnTo>
                    <a:pt x="2336" y="924"/>
                  </a:lnTo>
                  <a:lnTo>
                    <a:pt x="2227" y="761"/>
                  </a:lnTo>
                  <a:lnTo>
                    <a:pt x="2010" y="598"/>
                  </a:lnTo>
                  <a:lnTo>
                    <a:pt x="1630" y="381"/>
                  </a:lnTo>
                  <a:lnTo>
                    <a:pt x="1467" y="1032"/>
                  </a:lnTo>
                  <a:lnTo>
                    <a:pt x="1412" y="1250"/>
                  </a:lnTo>
                  <a:lnTo>
                    <a:pt x="1358" y="1304"/>
                  </a:lnTo>
                  <a:lnTo>
                    <a:pt x="1250" y="1358"/>
                  </a:lnTo>
                  <a:lnTo>
                    <a:pt x="1141" y="1304"/>
                  </a:lnTo>
                  <a:lnTo>
                    <a:pt x="1032" y="1250"/>
                  </a:lnTo>
                  <a:lnTo>
                    <a:pt x="978" y="1195"/>
                  </a:lnTo>
                  <a:lnTo>
                    <a:pt x="924" y="1032"/>
                  </a:lnTo>
                  <a:lnTo>
                    <a:pt x="924" y="815"/>
                  </a:lnTo>
                  <a:lnTo>
                    <a:pt x="869" y="652"/>
                  </a:lnTo>
                  <a:lnTo>
                    <a:pt x="761" y="489"/>
                  </a:lnTo>
                  <a:lnTo>
                    <a:pt x="544" y="381"/>
                  </a:lnTo>
                  <a:lnTo>
                    <a:pt x="489" y="272"/>
                  </a:lnTo>
                  <a:lnTo>
                    <a:pt x="489" y="163"/>
                  </a:lnTo>
                  <a:lnTo>
                    <a:pt x="435" y="55"/>
                  </a:lnTo>
                  <a:lnTo>
                    <a:pt x="3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5786675" y="3771825"/>
              <a:ext cx="666600" cy="889250"/>
            </a:xfrm>
            <a:custGeom>
              <a:avLst/>
              <a:gdLst/>
              <a:ahLst/>
              <a:cxnLst/>
              <a:rect l="l" t="t" r="r" b="b"/>
              <a:pathLst>
                <a:path w="26664" h="35570" extrusionOk="0">
                  <a:moveTo>
                    <a:pt x="16943" y="26990"/>
                  </a:moveTo>
                  <a:lnTo>
                    <a:pt x="16998" y="27370"/>
                  </a:lnTo>
                  <a:lnTo>
                    <a:pt x="16943" y="27587"/>
                  </a:lnTo>
                  <a:lnTo>
                    <a:pt x="16889" y="27642"/>
                  </a:lnTo>
                  <a:lnTo>
                    <a:pt x="16780" y="27696"/>
                  </a:lnTo>
                  <a:lnTo>
                    <a:pt x="16563" y="27750"/>
                  </a:lnTo>
                  <a:lnTo>
                    <a:pt x="16943" y="26990"/>
                  </a:lnTo>
                  <a:close/>
                  <a:moveTo>
                    <a:pt x="17106" y="1"/>
                  </a:moveTo>
                  <a:lnTo>
                    <a:pt x="17052" y="55"/>
                  </a:lnTo>
                  <a:lnTo>
                    <a:pt x="16998" y="218"/>
                  </a:lnTo>
                  <a:lnTo>
                    <a:pt x="16998" y="435"/>
                  </a:lnTo>
                  <a:lnTo>
                    <a:pt x="17052" y="652"/>
                  </a:lnTo>
                  <a:lnTo>
                    <a:pt x="17215" y="815"/>
                  </a:lnTo>
                  <a:lnTo>
                    <a:pt x="18029" y="1304"/>
                  </a:lnTo>
                  <a:lnTo>
                    <a:pt x="18409" y="1575"/>
                  </a:lnTo>
                  <a:lnTo>
                    <a:pt x="18844" y="1901"/>
                  </a:lnTo>
                  <a:lnTo>
                    <a:pt x="19115" y="2064"/>
                  </a:lnTo>
                  <a:lnTo>
                    <a:pt x="19387" y="2173"/>
                  </a:lnTo>
                  <a:lnTo>
                    <a:pt x="19658" y="2173"/>
                  </a:lnTo>
                  <a:lnTo>
                    <a:pt x="19984" y="2064"/>
                  </a:lnTo>
                  <a:lnTo>
                    <a:pt x="20039" y="2118"/>
                  </a:lnTo>
                  <a:lnTo>
                    <a:pt x="20039" y="2553"/>
                  </a:lnTo>
                  <a:lnTo>
                    <a:pt x="20039" y="2661"/>
                  </a:lnTo>
                  <a:lnTo>
                    <a:pt x="20093" y="2770"/>
                  </a:lnTo>
                  <a:lnTo>
                    <a:pt x="20147" y="2824"/>
                  </a:lnTo>
                  <a:lnTo>
                    <a:pt x="20256" y="2879"/>
                  </a:lnTo>
                  <a:lnTo>
                    <a:pt x="20636" y="2987"/>
                  </a:lnTo>
                  <a:lnTo>
                    <a:pt x="20853" y="3096"/>
                  </a:lnTo>
                  <a:lnTo>
                    <a:pt x="20962" y="3205"/>
                  </a:lnTo>
                  <a:lnTo>
                    <a:pt x="21125" y="3530"/>
                  </a:lnTo>
                  <a:lnTo>
                    <a:pt x="21342" y="3802"/>
                  </a:lnTo>
                  <a:lnTo>
                    <a:pt x="21613" y="4019"/>
                  </a:lnTo>
                  <a:lnTo>
                    <a:pt x="21939" y="4182"/>
                  </a:lnTo>
                  <a:lnTo>
                    <a:pt x="22754" y="4562"/>
                  </a:lnTo>
                  <a:lnTo>
                    <a:pt x="22862" y="4671"/>
                  </a:lnTo>
                  <a:lnTo>
                    <a:pt x="22917" y="4725"/>
                  </a:lnTo>
                  <a:lnTo>
                    <a:pt x="22862" y="4834"/>
                  </a:lnTo>
                  <a:lnTo>
                    <a:pt x="22808" y="4997"/>
                  </a:lnTo>
                  <a:lnTo>
                    <a:pt x="22808" y="5159"/>
                  </a:lnTo>
                  <a:lnTo>
                    <a:pt x="22862" y="5322"/>
                  </a:lnTo>
                  <a:lnTo>
                    <a:pt x="22971" y="5485"/>
                  </a:lnTo>
                  <a:lnTo>
                    <a:pt x="23134" y="5703"/>
                  </a:lnTo>
                  <a:lnTo>
                    <a:pt x="23243" y="5920"/>
                  </a:lnTo>
                  <a:lnTo>
                    <a:pt x="23840" y="7223"/>
                  </a:lnTo>
                  <a:lnTo>
                    <a:pt x="24492" y="8581"/>
                  </a:lnTo>
                  <a:lnTo>
                    <a:pt x="24763" y="9069"/>
                  </a:lnTo>
                  <a:lnTo>
                    <a:pt x="24926" y="9558"/>
                  </a:lnTo>
                  <a:lnTo>
                    <a:pt x="25035" y="10155"/>
                  </a:lnTo>
                  <a:lnTo>
                    <a:pt x="25089" y="10699"/>
                  </a:lnTo>
                  <a:lnTo>
                    <a:pt x="25198" y="11839"/>
                  </a:lnTo>
                  <a:lnTo>
                    <a:pt x="25143" y="12925"/>
                  </a:lnTo>
                  <a:lnTo>
                    <a:pt x="25089" y="14065"/>
                  </a:lnTo>
                  <a:lnTo>
                    <a:pt x="25035" y="14500"/>
                  </a:lnTo>
                  <a:lnTo>
                    <a:pt x="24926" y="14880"/>
                  </a:lnTo>
                  <a:lnTo>
                    <a:pt x="24872" y="15314"/>
                  </a:lnTo>
                  <a:lnTo>
                    <a:pt x="24926" y="15532"/>
                  </a:lnTo>
                  <a:lnTo>
                    <a:pt x="24980" y="15695"/>
                  </a:lnTo>
                  <a:lnTo>
                    <a:pt x="24980" y="15803"/>
                  </a:lnTo>
                  <a:lnTo>
                    <a:pt x="24926" y="15912"/>
                  </a:lnTo>
                  <a:lnTo>
                    <a:pt x="24655" y="16183"/>
                  </a:lnTo>
                  <a:lnTo>
                    <a:pt x="24492" y="16509"/>
                  </a:lnTo>
                  <a:lnTo>
                    <a:pt x="24166" y="17215"/>
                  </a:lnTo>
                  <a:lnTo>
                    <a:pt x="23894" y="17595"/>
                  </a:lnTo>
                  <a:lnTo>
                    <a:pt x="23731" y="17758"/>
                  </a:lnTo>
                  <a:lnTo>
                    <a:pt x="23568" y="17921"/>
                  </a:lnTo>
                  <a:lnTo>
                    <a:pt x="23297" y="18138"/>
                  </a:lnTo>
                  <a:lnTo>
                    <a:pt x="23134" y="18355"/>
                  </a:lnTo>
                  <a:lnTo>
                    <a:pt x="23025" y="18627"/>
                  </a:lnTo>
                  <a:lnTo>
                    <a:pt x="23025" y="18953"/>
                  </a:lnTo>
                  <a:lnTo>
                    <a:pt x="22971" y="19279"/>
                  </a:lnTo>
                  <a:lnTo>
                    <a:pt x="22971" y="19550"/>
                  </a:lnTo>
                  <a:lnTo>
                    <a:pt x="22862" y="19767"/>
                  </a:lnTo>
                  <a:lnTo>
                    <a:pt x="22754" y="19985"/>
                  </a:lnTo>
                  <a:lnTo>
                    <a:pt x="22645" y="20147"/>
                  </a:lnTo>
                  <a:lnTo>
                    <a:pt x="22428" y="20256"/>
                  </a:lnTo>
                  <a:lnTo>
                    <a:pt x="22211" y="20365"/>
                  </a:lnTo>
                  <a:lnTo>
                    <a:pt x="21885" y="20473"/>
                  </a:lnTo>
                  <a:lnTo>
                    <a:pt x="21613" y="20582"/>
                  </a:lnTo>
                  <a:lnTo>
                    <a:pt x="21288" y="20745"/>
                  </a:lnTo>
                  <a:lnTo>
                    <a:pt x="21016" y="20962"/>
                  </a:lnTo>
                  <a:lnTo>
                    <a:pt x="20799" y="21179"/>
                  </a:lnTo>
                  <a:lnTo>
                    <a:pt x="20690" y="21288"/>
                  </a:lnTo>
                  <a:lnTo>
                    <a:pt x="20690" y="21342"/>
                  </a:lnTo>
                  <a:lnTo>
                    <a:pt x="20745" y="21396"/>
                  </a:lnTo>
                  <a:lnTo>
                    <a:pt x="20853" y="21451"/>
                  </a:lnTo>
                  <a:lnTo>
                    <a:pt x="21070" y="21451"/>
                  </a:lnTo>
                  <a:lnTo>
                    <a:pt x="21125" y="21505"/>
                  </a:lnTo>
                  <a:lnTo>
                    <a:pt x="21179" y="21614"/>
                  </a:lnTo>
                  <a:lnTo>
                    <a:pt x="21179" y="21722"/>
                  </a:lnTo>
                  <a:lnTo>
                    <a:pt x="21070" y="21777"/>
                  </a:lnTo>
                  <a:lnTo>
                    <a:pt x="20907" y="21831"/>
                  </a:lnTo>
                  <a:lnTo>
                    <a:pt x="20473" y="21994"/>
                  </a:lnTo>
                  <a:lnTo>
                    <a:pt x="20202" y="22102"/>
                  </a:lnTo>
                  <a:lnTo>
                    <a:pt x="20039" y="22265"/>
                  </a:lnTo>
                  <a:lnTo>
                    <a:pt x="19876" y="22428"/>
                  </a:lnTo>
                  <a:lnTo>
                    <a:pt x="19767" y="22646"/>
                  </a:lnTo>
                  <a:lnTo>
                    <a:pt x="19496" y="23134"/>
                  </a:lnTo>
                  <a:lnTo>
                    <a:pt x="19170" y="23569"/>
                  </a:lnTo>
                  <a:lnTo>
                    <a:pt x="18790" y="23949"/>
                  </a:lnTo>
                  <a:lnTo>
                    <a:pt x="18301" y="24275"/>
                  </a:lnTo>
                  <a:lnTo>
                    <a:pt x="18138" y="24438"/>
                  </a:lnTo>
                  <a:lnTo>
                    <a:pt x="17975" y="24438"/>
                  </a:lnTo>
                  <a:lnTo>
                    <a:pt x="17866" y="24383"/>
                  </a:lnTo>
                  <a:lnTo>
                    <a:pt x="17649" y="24383"/>
                  </a:lnTo>
                  <a:lnTo>
                    <a:pt x="17595" y="24438"/>
                  </a:lnTo>
                  <a:lnTo>
                    <a:pt x="17541" y="24546"/>
                  </a:lnTo>
                  <a:lnTo>
                    <a:pt x="17378" y="25035"/>
                  </a:lnTo>
                  <a:lnTo>
                    <a:pt x="17323" y="25252"/>
                  </a:lnTo>
                  <a:lnTo>
                    <a:pt x="17323" y="25469"/>
                  </a:lnTo>
                  <a:lnTo>
                    <a:pt x="17378" y="25795"/>
                  </a:lnTo>
                  <a:lnTo>
                    <a:pt x="17269" y="26121"/>
                  </a:lnTo>
                  <a:lnTo>
                    <a:pt x="17106" y="26338"/>
                  </a:lnTo>
                  <a:lnTo>
                    <a:pt x="16889" y="26555"/>
                  </a:lnTo>
                  <a:lnTo>
                    <a:pt x="16509" y="26881"/>
                  </a:lnTo>
                  <a:lnTo>
                    <a:pt x="16183" y="27207"/>
                  </a:lnTo>
                  <a:lnTo>
                    <a:pt x="14119" y="29379"/>
                  </a:lnTo>
                  <a:lnTo>
                    <a:pt x="13142" y="30411"/>
                  </a:lnTo>
                  <a:lnTo>
                    <a:pt x="12056" y="31443"/>
                  </a:lnTo>
                  <a:lnTo>
                    <a:pt x="11839" y="31714"/>
                  </a:lnTo>
                  <a:lnTo>
                    <a:pt x="11676" y="32040"/>
                  </a:lnTo>
                  <a:lnTo>
                    <a:pt x="11567" y="32203"/>
                  </a:lnTo>
                  <a:lnTo>
                    <a:pt x="11459" y="32366"/>
                  </a:lnTo>
                  <a:lnTo>
                    <a:pt x="11133" y="32583"/>
                  </a:lnTo>
                  <a:lnTo>
                    <a:pt x="9666" y="33398"/>
                  </a:lnTo>
                  <a:lnTo>
                    <a:pt x="9123" y="33669"/>
                  </a:lnTo>
                  <a:lnTo>
                    <a:pt x="8635" y="33887"/>
                  </a:lnTo>
                  <a:lnTo>
                    <a:pt x="8092" y="34049"/>
                  </a:lnTo>
                  <a:lnTo>
                    <a:pt x="7549" y="34158"/>
                  </a:lnTo>
                  <a:lnTo>
                    <a:pt x="7006" y="34212"/>
                  </a:lnTo>
                  <a:lnTo>
                    <a:pt x="6463" y="34212"/>
                  </a:lnTo>
                  <a:lnTo>
                    <a:pt x="5919" y="34158"/>
                  </a:lnTo>
                  <a:lnTo>
                    <a:pt x="5376" y="34049"/>
                  </a:lnTo>
                  <a:lnTo>
                    <a:pt x="4725" y="33832"/>
                  </a:lnTo>
                  <a:lnTo>
                    <a:pt x="4127" y="33561"/>
                  </a:lnTo>
                  <a:lnTo>
                    <a:pt x="3584" y="33235"/>
                  </a:lnTo>
                  <a:lnTo>
                    <a:pt x="3096" y="32909"/>
                  </a:lnTo>
                  <a:lnTo>
                    <a:pt x="2607" y="32420"/>
                  </a:lnTo>
                  <a:lnTo>
                    <a:pt x="2227" y="31932"/>
                  </a:lnTo>
                  <a:lnTo>
                    <a:pt x="1901" y="31389"/>
                  </a:lnTo>
                  <a:lnTo>
                    <a:pt x="1575" y="30791"/>
                  </a:lnTo>
                  <a:lnTo>
                    <a:pt x="1412" y="30465"/>
                  </a:lnTo>
                  <a:lnTo>
                    <a:pt x="1249" y="30357"/>
                  </a:lnTo>
                  <a:lnTo>
                    <a:pt x="1086" y="30248"/>
                  </a:lnTo>
                  <a:lnTo>
                    <a:pt x="815" y="30194"/>
                  </a:lnTo>
                  <a:lnTo>
                    <a:pt x="543" y="30248"/>
                  </a:lnTo>
                  <a:lnTo>
                    <a:pt x="55" y="30357"/>
                  </a:lnTo>
                  <a:lnTo>
                    <a:pt x="0" y="30357"/>
                  </a:lnTo>
                  <a:lnTo>
                    <a:pt x="0" y="30411"/>
                  </a:lnTo>
                  <a:lnTo>
                    <a:pt x="0" y="30520"/>
                  </a:lnTo>
                  <a:lnTo>
                    <a:pt x="380" y="31171"/>
                  </a:lnTo>
                  <a:lnTo>
                    <a:pt x="761" y="31877"/>
                  </a:lnTo>
                  <a:lnTo>
                    <a:pt x="1141" y="32583"/>
                  </a:lnTo>
                  <a:lnTo>
                    <a:pt x="1575" y="33181"/>
                  </a:lnTo>
                  <a:lnTo>
                    <a:pt x="1792" y="33398"/>
                  </a:lnTo>
                  <a:lnTo>
                    <a:pt x="1955" y="33506"/>
                  </a:lnTo>
                  <a:lnTo>
                    <a:pt x="2172" y="33615"/>
                  </a:lnTo>
                  <a:lnTo>
                    <a:pt x="2444" y="33724"/>
                  </a:lnTo>
                  <a:lnTo>
                    <a:pt x="2770" y="33778"/>
                  </a:lnTo>
                  <a:lnTo>
                    <a:pt x="2824" y="33778"/>
                  </a:lnTo>
                  <a:lnTo>
                    <a:pt x="2878" y="33832"/>
                  </a:lnTo>
                  <a:lnTo>
                    <a:pt x="2933" y="33941"/>
                  </a:lnTo>
                  <a:lnTo>
                    <a:pt x="2933" y="34104"/>
                  </a:lnTo>
                  <a:lnTo>
                    <a:pt x="2987" y="34158"/>
                  </a:lnTo>
                  <a:lnTo>
                    <a:pt x="3476" y="34592"/>
                  </a:lnTo>
                  <a:lnTo>
                    <a:pt x="4019" y="34918"/>
                  </a:lnTo>
                  <a:lnTo>
                    <a:pt x="4290" y="35081"/>
                  </a:lnTo>
                  <a:lnTo>
                    <a:pt x="4616" y="35190"/>
                  </a:lnTo>
                  <a:lnTo>
                    <a:pt x="4942" y="35244"/>
                  </a:lnTo>
                  <a:lnTo>
                    <a:pt x="5268" y="35298"/>
                  </a:lnTo>
                  <a:lnTo>
                    <a:pt x="5648" y="35298"/>
                  </a:lnTo>
                  <a:lnTo>
                    <a:pt x="6028" y="35353"/>
                  </a:lnTo>
                  <a:lnTo>
                    <a:pt x="6843" y="35516"/>
                  </a:lnTo>
                  <a:lnTo>
                    <a:pt x="7712" y="35570"/>
                  </a:lnTo>
                  <a:lnTo>
                    <a:pt x="8526" y="35570"/>
                  </a:lnTo>
                  <a:lnTo>
                    <a:pt x="8961" y="35516"/>
                  </a:lnTo>
                  <a:lnTo>
                    <a:pt x="9395" y="35461"/>
                  </a:lnTo>
                  <a:lnTo>
                    <a:pt x="10481" y="35136"/>
                  </a:lnTo>
                  <a:lnTo>
                    <a:pt x="11513" y="34810"/>
                  </a:lnTo>
                  <a:lnTo>
                    <a:pt x="12002" y="34592"/>
                  </a:lnTo>
                  <a:lnTo>
                    <a:pt x="12436" y="34321"/>
                  </a:lnTo>
                  <a:lnTo>
                    <a:pt x="12925" y="34049"/>
                  </a:lnTo>
                  <a:lnTo>
                    <a:pt x="13359" y="33669"/>
                  </a:lnTo>
                  <a:lnTo>
                    <a:pt x="13576" y="33452"/>
                  </a:lnTo>
                  <a:lnTo>
                    <a:pt x="13685" y="33289"/>
                  </a:lnTo>
                  <a:lnTo>
                    <a:pt x="13685" y="33126"/>
                  </a:lnTo>
                  <a:lnTo>
                    <a:pt x="13522" y="32800"/>
                  </a:lnTo>
                  <a:lnTo>
                    <a:pt x="13468" y="32692"/>
                  </a:lnTo>
                  <a:lnTo>
                    <a:pt x="13468" y="32529"/>
                  </a:lnTo>
                  <a:lnTo>
                    <a:pt x="13468" y="32475"/>
                  </a:lnTo>
                  <a:lnTo>
                    <a:pt x="13522" y="32420"/>
                  </a:lnTo>
                  <a:lnTo>
                    <a:pt x="13631" y="32420"/>
                  </a:lnTo>
                  <a:lnTo>
                    <a:pt x="13739" y="32529"/>
                  </a:lnTo>
                  <a:lnTo>
                    <a:pt x="13902" y="32692"/>
                  </a:lnTo>
                  <a:lnTo>
                    <a:pt x="14011" y="32800"/>
                  </a:lnTo>
                  <a:lnTo>
                    <a:pt x="14119" y="32746"/>
                  </a:lnTo>
                  <a:lnTo>
                    <a:pt x="14717" y="32366"/>
                  </a:lnTo>
                  <a:lnTo>
                    <a:pt x="14988" y="32149"/>
                  </a:lnTo>
                  <a:lnTo>
                    <a:pt x="15151" y="31823"/>
                  </a:lnTo>
                  <a:lnTo>
                    <a:pt x="15368" y="31389"/>
                  </a:lnTo>
                  <a:lnTo>
                    <a:pt x="15586" y="30954"/>
                  </a:lnTo>
                  <a:lnTo>
                    <a:pt x="15803" y="30520"/>
                  </a:lnTo>
                  <a:lnTo>
                    <a:pt x="16129" y="30194"/>
                  </a:lnTo>
                  <a:lnTo>
                    <a:pt x="16455" y="29814"/>
                  </a:lnTo>
                  <a:lnTo>
                    <a:pt x="16780" y="29434"/>
                  </a:lnTo>
                  <a:lnTo>
                    <a:pt x="17269" y="28619"/>
                  </a:lnTo>
                  <a:lnTo>
                    <a:pt x="17595" y="28130"/>
                  </a:lnTo>
                  <a:lnTo>
                    <a:pt x="17921" y="27696"/>
                  </a:lnTo>
                  <a:lnTo>
                    <a:pt x="18301" y="27316"/>
                  </a:lnTo>
                  <a:lnTo>
                    <a:pt x="18735" y="26936"/>
                  </a:lnTo>
                  <a:lnTo>
                    <a:pt x="19007" y="26718"/>
                  </a:lnTo>
                  <a:lnTo>
                    <a:pt x="19224" y="26393"/>
                  </a:lnTo>
                  <a:lnTo>
                    <a:pt x="19387" y="26121"/>
                  </a:lnTo>
                  <a:lnTo>
                    <a:pt x="19550" y="25849"/>
                  </a:lnTo>
                  <a:lnTo>
                    <a:pt x="19984" y="25415"/>
                  </a:lnTo>
                  <a:lnTo>
                    <a:pt x="20419" y="24981"/>
                  </a:lnTo>
                  <a:lnTo>
                    <a:pt x="20419" y="24981"/>
                  </a:lnTo>
                  <a:lnTo>
                    <a:pt x="20039" y="25089"/>
                  </a:lnTo>
                  <a:lnTo>
                    <a:pt x="19713" y="25198"/>
                  </a:lnTo>
                  <a:lnTo>
                    <a:pt x="19441" y="25252"/>
                  </a:lnTo>
                  <a:lnTo>
                    <a:pt x="19333" y="25198"/>
                  </a:lnTo>
                  <a:lnTo>
                    <a:pt x="19278" y="25144"/>
                  </a:lnTo>
                  <a:lnTo>
                    <a:pt x="19278" y="25035"/>
                  </a:lnTo>
                  <a:lnTo>
                    <a:pt x="19387" y="24981"/>
                  </a:lnTo>
                  <a:lnTo>
                    <a:pt x="19604" y="24872"/>
                  </a:lnTo>
                  <a:lnTo>
                    <a:pt x="19767" y="24818"/>
                  </a:lnTo>
                  <a:lnTo>
                    <a:pt x="19876" y="24709"/>
                  </a:lnTo>
                  <a:lnTo>
                    <a:pt x="19984" y="24600"/>
                  </a:lnTo>
                  <a:lnTo>
                    <a:pt x="19984" y="24383"/>
                  </a:lnTo>
                  <a:lnTo>
                    <a:pt x="19550" y="24383"/>
                  </a:lnTo>
                  <a:lnTo>
                    <a:pt x="19496" y="24329"/>
                  </a:lnTo>
                  <a:lnTo>
                    <a:pt x="19496" y="24220"/>
                  </a:lnTo>
                  <a:lnTo>
                    <a:pt x="19496" y="24166"/>
                  </a:lnTo>
                  <a:lnTo>
                    <a:pt x="19604" y="24112"/>
                  </a:lnTo>
                  <a:lnTo>
                    <a:pt x="19767" y="24057"/>
                  </a:lnTo>
                  <a:lnTo>
                    <a:pt x="19876" y="24003"/>
                  </a:lnTo>
                  <a:lnTo>
                    <a:pt x="19984" y="23949"/>
                  </a:lnTo>
                  <a:lnTo>
                    <a:pt x="19984" y="24057"/>
                  </a:lnTo>
                  <a:lnTo>
                    <a:pt x="19984" y="24166"/>
                  </a:lnTo>
                  <a:lnTo>
                    <a:pt x="19984" y="24275"/>
                  </a:lnTo>
                  <a:lnTo>
                    <a:pt x="19984" y="24383"/>
                  </a:lnTo>
                  <a:lnTo>
                    <a:pt x="20310" y="24329"/>
                  </a:lnTo>
                  <a:lnTo>
                    <a:pt x="20745" y="24166"/>
                  </a:lnTo>
                  <a:lnTo>
                    <a:pt x="21233" y="24003"/>
                  </a:lnTo>
                  <a:lnTo>
                    <a:pt x="21668" y="23786"/>
                  </a:lnTo>
                  <a:lnTo>
                    <a:pt x="22048" y="23514"/>
                  </a:lnTo>
                  <a:lnTo>
                    <a:pt x="22754" y="22863"/>
                  </a:lnTo>
                  <a:lnTo>
                    <a:pt x="23405" y="22157"/>
                  </a:lnTo>
                  <a:lnTo>
                    <a:pt x="24057" y="21451"/>
                  </a:lnTo>
                  <a:lnTo>
                    <a:pt x="24655" y="20691"/>
                  </a:lnTo>
                  <a:lnTo>
                    <a:pt x="25143" y="20093"/>
                  </a:lnTo>
                  <a:lnTo>
                    <a:pt x="25578" y="19496"/>
                  </a:lnTo>
                  <a:lnTo>
                    <a:pt x="25741" y="19170"/>
                  </a:lnTo>
                  <a:lnTo>
                    <a:pt x="25904" y="18844"/>
                  </a:lnTo>
                  <a:lnTo>
                    <a:pt x="26012" y="18464"/>
                  </a:lnTo>
                  <a:lnTo>
                    <a:pt x="26066" y="18084"/>
                  </a:lnTo>
                  <a:lnTo>
                    <a:pt x="26338" y="16509"/>
                  </a:lnTo>
                  <a:lnTo>
                    <a:pt x="26338" y="16129"/>
                  </a:lnTo>
                  <a:lnTo>
                    <a:pt x="26338" y="16020"/>
                  </a:lnTo>
                  <a:lnTo>
                    <a:pt x="26338" y="15912"/>
                  </a:lnTo>
                  <a:lnTo>
                    <a:pt x="26229" y="15857"/>
                  </a:lnTo>
                  <a:lnTo>
                    <a:pt x="26121" y="15857"/>
                  </a:lnTo>
                  <a:lnTo>
                    <a:pt x="25741" y="15803"/>
                  </a:lnTo>
                  <a:lnTo>
                    <a:pt x="25686" y="15803"/>
                  </a:lnTo>
                  <a:lnTo>
                    <a:pt x="25904" y="15586"/>
                  </a:lnTo>
                  <a:lnTo>
                    <a:pt x="25958" y="15423"/>
                  </a:lnTo>
                  <a:lnTo>
                    <a:pt x="25958" y="15260"/>
                  </a:lnTo>
                  <a:lnTo>
                    <a:pt x="25958" y="15097"/>
                  </a:lnTo>
                  <a:lnTo>
                    <a:pt x="26012" y="14989"/>
                  </a:lnTo>
                  <a:lnTo>
                    <a:pt x="26121" y="14880"/>
                  </a:lnTo>
                  <a:lnTo>
                    <a:pt x="26284" y="14771"/>
                  </a:lnTo>
                  <a:lnTo>
                    <a:pt x="26501" y="14663"/>
                  </a:lnTo>
                  <a:lnTo>
                    <a:pt x="26664" y="14446"/>
                  </a:lnTo>
                  <a:lnTo>
                    <a:pt x="26664" y="14120"/>
                  </a:lnTo>
                  <a:lnTo>
                    <a:pt x="26555" y="13794"/>
                  </a:lnTo>
                  <a:lnTo>
                    <a:pt x="26555" y="13685"/>
                  </a:lnTo>
                  <a:lnTo>
                    <a:pt x="26447" y="13631"/>
                  </a:lnTo>
                  <a:lnTo>
                    <a:pt x="26338" y="13685"/>
                  </a:lnTo>
                  <a:lnTo>
                    <a:pt x="26175" y="13740"/>
                  </a:lnTo>
                  <a:lnTo>
                    <a:pt x="26066" y="13794"/>
                  </a:lnTo>
                  <a:lnTo>
                    <a:pt x="25904" y="13794"/>
                  </a:lnTo>
                  <a:lnTo>
                    <a:pt x="26121" y="13522"/>
                  </a:lnTo>
                  <a:lnTo>
                    <a:pt x="26284" y="13251"/>
                  </a:lnTo>
                  <a:lnTo>
                    <a:pt x="26392" y="12979"/>
                  </a:lnTo>
                  <a:lnTo>
                    <a:pt x="26447" y="12653"/>
                  </a:lnTo>
                  <a:lnTo>
                    <a:pt x="26447" y="12110"/>
                  </a:lnTo>
                  <a:lnTo>
                    <a:pt x="26392" y="11459"/>
                  </a:lnTo>
                  <a:lnTo>
                    <a:pt x="26392" y="10916"/>
                  </a:lnTo>
                  <a:lnTo>
                    <a:pt x="26392" y="10644"/>
                  </a:lnTo>
                  <a:lnTo>
                    <a:pt x="26447" y="10373"/>
                  </a:lnTo>
                  <a:lnTo>
                    <a:pt x="26447" y="10264"/>
                  </a:lnTo>
                  <a:lnTo>
                    <a:pt x="26447" y="10101"/>
                  </a:lnTo>
                  <a:lnTo>
                    <a:pt x="26229" y="9830"/>
                  </a:lnTo>
                  <a:lnTo>
                    <a:pt x="26121" y="9504"/>
                  </a:lnTo>
                  <a:lnTo>
                    <a:pt x="25904" y="8906"/>
                  </a:lnTo>
                  <a:lnTo>
                    <a:pt x="25741" y="8526"/>
                  </a:lnTo>
                  <a:lnTo>
                    <a:pt x="25632" y="8092"/>
                  </a:lnTo>
                  <a:lnTo>
                    <a:pt x="25578" y="7712"/>
                  </a:lnTo>
                  <a:lnTo>
                    <a:pt x="25632" y="7277"/>
                  </a:lnTo>
                  <a:lnTo>
                    <a:pt x="25686" y="7114"/>
                  </a:lnTo>
                  <a:lnTo>
                    <a:pt x="25632" y="6952"/>
                  </a:lnTo>
                  <a:lnTo>
                    <a:pt x="25523" y="6897"/>
                  </a:lnTo>
                  <a:lnTo>
                    <a:pt x="25360" y="6843"/>
                  </a:lnTo>
                  <a:lnTo>
                    <a:pt x="25143" y="6789"/>
                  </a:lnTo>
                  <a:lnTo>
                    <a:pt x="24980" y="6680"/>
                  </a:lnTo>
                  <a:lnTo>
                    <a:pt x="24546" y="6191"/>
                  </a:lnTo>
                  <a:lnTo>
                    <a:pt x="24329" y="5974"/>
                  </a:lnTo>
                  <a:lnTo>
                    <a:pt x="24220" y="5648"/>
                  </a:lnTo>
                  <a:lnTo>
                    <a:pt x="23949" y="5159"/>
                  </a:lnTo>
                  <a:lnTo>
                    <a:pt x="23840" y="4888"/>
                  </a:lnTo>
                  <a:lnTo>
                    <a:pt x="23623" y="4725"/>
                  </a:lnTo>
                  <a:lnTo>
                    <a:pt x="23405" y="4562"/>
                  </a:lnTo>
                  <a:lnTo>
                    <a:pt x="23243" y="4399"/>
                  </a:lnTo>
                  <a:lnTo>
                    <a:pt x="22971" y="4019"/>
                  </a:lnTo>
                  <a:lnTo>
                    <a:pt x="22428" y="3476"/>
                  </a:lnTo>
                  <a:lnTo>
                    <a:pt x="21885" y="2933"/>
                  </a:lnTo>
                  <a:lnTo>
                    <a:pt x="21288" y="2444"/>
                  </a:lnTo>
                  <a:lnTo>
                    <a:pt x="19984" y="1467"/>
                  </a:lnTo>
                  <a:lnTo>
                    <a:pt x="19767" y="1304"/>
                  </a:lnTo>
                  <a:lnTo>
                    <a:pt x="19550" y="1195"/>
                  </a:lnTo>
                  <a:lnTo>
                    <a:pt x="19278" y="1195"/>
                  </a:lnTo>
                  <a:lnTo>
                    <a:pt x="19007" y="1250"/>
                  </a:lnTo>
                  <a:lnTo>
                    <a:pt x="18790" y="1304"/>
                  </a:lnTo>
                  <a:lnTo>
                    <a:pt x="18627" y="1250"/>
                  </a:lnTo>
                  <a:lnTo>
                    <a:pt x="18301" y="1032"/>
                  </a:lnTo>
                  <a:lnTo>
                    <a:pt x="18192" y="924"/>
                  </a:lnTo>
                  <a:lnTo>
                    <a:pt x="18138" y="869"/>
                  </a:lnTo>
                  <a:lnTo>
                    <a:pt x="18192" y="761"/>
                  </a:lnTo>
                  <a:lnTo>
                    <a:pt x="18247" y="652"/>
                  </a:lnTo>
                  <a:lnTo>
                    <a:pt x="18247" y="598"/>
                  </a:lnTo>
                  <a:lnTo>
                    <a:pt x="18192" y="544"/>
                  </a:lnTo>
                  <a:lnTo>
                    <a:pt x="18138" y="489"/>
                  </a:lnTo>
                  <a:lnTo>
                    <a:pt x="17215" y="55"/>
                  </a:lnTo>
                  <a:lnTo>
                    <a:pt x="171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5823325" y="4427550"/>
              <a:ext cx="4100" cy="10900"/>
            </a:xfrm>
            <a:custGeom>
              <a:avLst/>
              <a:gdLst/>
              <a:ahLst/>
              <a:cxnLst/>
              <a:rect l="l" t="t" r="r" b="b"/>
              <a:pathLst>
                <a:path w="164" h="436" extrusionOk="0">
                  <a:moveTo>
                    <a:pt x="163" y="1"/>
                  </a:moveTo>
                  <a:lnTo>
                    <a:pt x="55" y="55"/>
                  </a:lnTo>
                  <a:lnTo>
                    <a:pt x="1" y="164"/>
                  </a:lnTo>
                  <a:lnTo>
                    <a:pt x="1" y="326"/>
                  </a:lnTo>
                  <a:lnTo>
                    <a:pt x="1" y="435"/>
                  </a:lnTo>
                  <a:lnTo>
                    <a:pt x="1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5771725" y="4343375"/>
              <a:ext cx="47550" cy="161575"/>
            </a:xfrm>
            <a:custGeom>
              <a:avLst/>
              <a:gdLst/>
              <a:ahLst/>
              <a:cxnLst/>
              <a:rect l="l" t="t" r="r" b="b"/>
              <a:pathLst>
                <a:path w="1902" h="6463" extrusionOk="0">
                  <a:moveTo>
                    <a:pt x="1902" y="1"/>
                  </a:moveTo>
                  <a:lnTo>
                    <a:pt x="1684" y="218"/>
                  </a:lnTo>
                  <a:lnTo>
                    <a:pt x="1521" y="435"/>
                  </a:lnTo>
                  <a:lnTo>
                    <a:pt x="1304" y="924"/>
                  </a:lnTo>
                  <a:lnTo>
                    <a:pt x="1141" y="1467"/>
                  </a:lnTo>
                  <a:lnTo>
                    <a:pt x="978" y="1956"/>
                  </a:lnTo>
                  <a:lnTo>
                    <a:pt x="870" y="2499"/>
                  </a:lnTo>
                  <a:lnTo>
                    <a:pt x="816" y="3042"/>
                  </a:lnTo>
                  <a:lnTo>
                    <a:pt x="761" y="4128"/>
                  </a:lnTo>
                  <a:lnTo>
                    <a:pt x="653" y="5214"/>
                  </a:lnTo>
                  <a:lnTo>
                    <a:pt x="490" y="5105"/>
                  </a:lnTo>
                  <a:lnTo>
                    <a:pt x="327" y="5051"/>
                  </a:lnTo>
                  <a:lnTo>
                    <a:pt x="218" y="4942"/>
                  </a:lnTo>
                  <a:lnTo>
                    <a:pt x="1" y="4888"/>
                  </a:lnTo>
                  <a:lnTo>
                    <a:pt x="55" y="5268"/>
                  </a:lnTo>
                  <a:lnTo>
                    <a:pt x="110" y="5648"/>
                  </a:lnTo>
                  <a:lnTo>
                    <a:pt x="218" y="6409"/>
                  </a:lnTo>
                  <a:lnTo>
                    <a:pt x="272" y="6463"/>
                  </a:lnTo>
                  <a:lnTo>
                    <a:pt x="381" y="6409"/>
                  </a:lnTo>
                  <a:lnTo>
                    <a:pt x="381" y="6354"/>
                  </a:lnTo>
                  <a:lnTo>
                    <a:pt x="435" y="6083"/>
                  </a:lnTo>
                  <a:lnTo>
                    <a:pt x="490" y="5811"/>
                  </a:lnTo>
                  <a:lnTo>
                    <a:pt x="544" y="5648"/>
                  </a:lnTo>
                  <a:lnTo>
                    <a:pt x="544" y="5540"/>
                  </a:lnTo>
                  <a:lnTo>
                    <a:pt x="544" y="5431"/>
                  </a:lnTo>
                  <a:lnTo>
                    <a:pt x="707" y="5323"/>
                  </a:lnTo>
                  <a:lnTo>
                    <a:pt x="816" y="5757"/>
                  </a:lnTo>
                  <a:lnTo>
                    <a:pt x="1033" y="6137"/>
                  </a:lnTo>
                  <a:lnTo>
                    <a:pt x="1141" y="5811"/>
                  </a:lnTo>
                  <a:lnTo>
                    <a:pt x="1196" y="5485"/>
                  </a:lnTo>
                  <a:lnTo>
                    <a:pt x="1250" y="5214"/>
                  </a:lnTo>
                  <a:lnTo>
                    <a:pt x="1250" y="4888"/>
                  </a:lnTo>
                  <a:lnTo>
                    <a:pt x="1250" y="3911"/>
                  </a:lnTo>
                  <a:lnTo>
                    <a:pt x="1250" y="2933"/>
                  </a:lnTo>
                  <a:lnTo>
                    <a:pt x="1413" y="2010"/>
                  </a:lnTo>
                  <a:lnTo>
                    <a:pt x="1630" y="1033"/>
                  </a:lnTo>
                  <a:lnTo>
                    <a:pt x="1793" y="544"/>
                  </a:lnTo>
                  <a:lnTo>
                    <a:pt x="1847" y="272"/>
                  </a:lnTo>
                  <a:lnTo>
                    <a:pt x="19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5823325" y="4286350"/>
              <a:ext cx="27175" cy="44825"/>
            </a:xfrm>
            <a:custGeom>
              <a:avLst/>
              <a:gdLst/>
              <a:ahLst/>
              <a:cxnLst/>
              <a:rect l="l" t="t" r="r" b="b"/>
              <a:pathLst>
                <a:path w="1087" h="1793" extrusionOk="0">
                  <a:moveTo>
                    <a:pt x="652" y="1"/>
                  </a:moveTo>
                  <a:lnTo>
                    <a:pt x="598" y="55"/>
                  </a:lnTo>
                  <a:lnTo>
                    <a:pt x="544" y="164"/>
                  </a:lnTo>
                  <a:lnTo>
                    <a:pt x="1" y="1521"/>
                  </a:lnTo>
                  <a:lnTo>
                    <a:pt x="1" y="1684"/>
                  </a:lnTo>
                  <a:lnTo>
                    <a:pt x="1" y="1739"/>
                  </a:lnTo>
                  <a:lnTo>
                    <a:pt x="55" y="1793"/>
                  </a:lnTo>
                  <a:lnTo>
                    <a:pt x="218" y="1793"/>
                  </a:lnTo>
                  <a:lnTo>
                    <a:pt x="272" y="1684"/>
                  </a:lnTo>
                  <a:lnTo>
                    <a:pt x="978" y="490"/>
                  </a:lnTo>
                  <a:lnTo>
                    <a:pt x="1087" y="272"/>
                  </a:lnTo>
                  <a:lnTo>
                    <a:pt x="924" y="110"/>
                  </a:lnTo>
                  <a:lnTo>
                    <a:pt x="7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4"/>
            <p:cNvSpPr/>
            <p:nvPr/>
          </p:nvSpPr>
          <p:spPr>
            <a:xfrm>
              <a:off x="5773100" y="4430275"/>
              <a:ext cx="13600" cy="20375"/>
            </a:xfrm>
            <a:custGeom>
              <a:avLst/>
              <a:gdLst/>
              <a:ahLst/>
              <a:cxnLst/>
              <a:rect l="l" t="t" r="r" b="b"/>
              <a:pathLst>
                <a:path w="544" h="815" extrusionOk="0">
                  <a:moveTo>
                    <a:pt x="543" y="0"/>
                  </a:moveTo>
                  <a:lnTo>
                    <a:pt x="163" y="109"/>
                  </a:lnTo>
                  <a:lnTo>
                    <a:pt x="55" y="217"/>
                  </a:lnTo>
                  <a:lnTo>
                    <a:pt x="0" y="272"/>
                  </a:lnTo>
                  <a:lnTo>
                    <a:pt x="0" y="380"/>
                  </a:lnTo>
                  <a:lnTo>
                    <a:pt x="0" y="543"/>
                  </a:lnTo>
                  <a:lnTo>
                    <a:pt x="109" y="815"/>
                  </a:lnTo>
                  <a:lnTo>
                    <a:pt x="5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5" name="Google Shape;255;p14"/>
          <p:cNvGrpSpPr/>
          <p:nvPr/>
        </p:nvGrpSpPr>
        <p:grpSpPr>
          <a:xfrm rot="-912701" flipH="1">
            <a:off x="1306478" y="48390"/>
            <a:ext cx="2934809" cy="1699997"/>
            <a:chOff x="5420125" y="1155700"/>
            <a:chExt cx="1961750" cy="1136350"/>
          </a:xfrm>
        </p:grpSpPr>
        <p:sp>
          <p:nvSpPr>
            <p:cNvPr id="256" name="Google Shape;256;p14"/>
            <p:cNvSpPr/>
            <p:nvPr/>
          </p:nvSpPr>
          <p:spPr>
            <a:xfrm>
              <a:off x="5420125" y="1155700"/>
              <a:ext cx="1961750" cy="1136350"/>
            </a:xfrm>
            <a:custGeom>
              <a:avLst/>
              <a:gdLst/>
              <a:ahLst/>
              <a:cxnLst/>
              <a:rect l="l" t="t" r="r" b="b"/>
              <a:pathLst>
                <a:path w="78470" h="45454" extrusionOk="0">
                  <a:moveTo>
                    <a:pt x="543" y="1"/>
                  </a:moveTo>
                  <a:lnTo>
                    <a:pt x="326" y="55"/>
                  </a:lnTo>
                  <a:lnTo>
                    <a:pt x="163" y="218"/>
                  </a:lnTo>
                  <a:lnTo>
                    <a:pt x="54" y="381"/>
                  </a:lnTo>
                  <a:lnTo>
                    <a:pt x="0" y="544"/>
                  </a:lnTo>
                  <a:lnTo>
                    <a:pt x="0" y="761"/>
                  </a:lnTo>
                  <a:lnTo>
                    <a:pt x="54" y="1196"/>
                  </a:lnTo>
                  <a:lnTo>
                    <a:pt x="163" y="1630"/>
                  </a:lnTo>
                  <a:lnTo>
                    <a:pt x="326" y="2336"/>
                  </a:lnTo>
                  <a:lnTo>
                    <a:pt x="435" y="3151"/>
                  </a:lnTo>
                  <a:lnTo>
                    <a:pt x="543" y="3911"/>
                  </a:lnTo>
                  <a:lnTo>
                    <a:pt x="597" y="4671"/>
                  </a:lnTo>
                  <a:lnTo>
                    <a:pt x="597" y="6192"/>
                  </a:lnTo>
                  <a:lnTo>
                    <a:pt x="652" y="7712"/>
                  </a:lnTo>
                  <a:lnTo>
                    <a:pt x="652" y="8581"/>
                  </a:lnTo>
                  <a:lnTo>
                    <a:pt x="652" y="9015"/>
                  </a:lnTo>
                  <a:lnTo>
                    <a:pt x="652" y="9450"/>
                  </a:lnTo>
                  <a:lnTo>
                    <a:pt x="760" y="9830"/>
                  </a:lnTo>
                  <a:lnTo>
                    <a:pt x="923" y="10210"/>
                  </a:lnTo>
                  <a:lnTo>
                    <a:pt x="1140" y="10590"/>
                  </a:lnTo>
                  <a:lnTo>
                    <a:pt x="1521" y="10916"/>
                  </a:lnTo>
                  <a:lnTo>
                    <a:pt x="1575" y="11025"/>
                  </a:lnTo>
                  <a:lnTo>
                    <a:pt x="1575" y="11188"/>
                  </a:lnTo>
                  <a:lnTo>
                    <a:pt x="1955" y="13197"/>
                  </a:lnTo>
                  <a:lnTo>
                    <a:pt x="2335" y="15260"/>
                  </a:lnTo>
                  <a:lnTo>
                    <a:pt x="2498" y="16292"/>
                  </a:lnTo>
                  <a:lnTo>
                    <a:pt x="2607" y="17324"/>
                  </a:lnTo>
                  <a:lnTo>
                    <a:pt x="2661" y="18410"/>
                  </a:lnTo>
                  <a:lnTo>
                    <a:pt x="2607" y="19442"/>
                  </a:lnTo>
                  <a:lnTo>
                    <a:pt x="2661" y="19822"/>
                  </a:lnTo>
                  <a:lnTo>
                    <a:pt x="2770" y="20148"/>
                  </a:lnTo>
                  <a:lnTo>
                    <a:pt x="2824" y="20256"/>
                  </a:lnTo>
                  <a:lnTo>
                    <a:pt x="2987" y="20419"/>
                  </a:lnTo>
                  <a:lnTo>
                    <a:pt x="3367" y="20582"/>
                  </a:lnTo>
                  <a:lnTo>
                    <a:pt x="3638" y="20745"/>
                  </a:lnTo>
                  <a:lnTo>
                    <a:pt x="3910" y="20854"/>
                  </a:lnTo>
                  <a:lnTo>
                    <a:pt x="4073" y="21071"/>
                  </a:lnTo>
                  <a:lnTo>
                    <a:pt x="4182" y="21234"/>
                  </a:lnTo>
                  <a:lnTo>
                    <a:pt x="4236" y="21451"/>
                  </a:lnTo>
                  <a:lnTo>
                    <a:pt x="4182" y="21668"/>
                  </a:lnTo>
                  <a:lnTo>
                    <a:pt x="4127" y="21940"/>
                  </a:lnTo>
                  <a:lnTo>
                    <a:pt x="4019" y="22266"/>
                  </a:lnTo>
                  <a:lnTo>
                    <a:pt x="3801" y="22592"/>
                  </a:lnTo>
                  <a:lnTo>
                    <a:pt x="3747" y="22809"/>
                  </a:lnTo>
                  <a:lnTo>
                    <a:pt x="3747" y="22863"/>
                  </a:lnTo>
                  <a:lnTo>
                    <a:pt x="3801" y="22972"/>
                  </a:lnTo>
                  <a:lnTo>
                    <a:pt x="4019" y="23352"/>
                  </a:lnTo>
                  <a:lnTo>
                    <a:pt x="4127" y="23786"/>
                  </a:lnTo>
                  <a:lnTo>
                    <a:pt x="4182" y="24221"/>
                  </a:lnTo>
                  <a:lnTo>
                    <a:pt x="4182" y="24655"/>
                  </a:lnTo>
                  <a:lnTo>
                    <a:pt x="4236" y="25524"/>
                  </a:lnTo>
                  <a:lnTo>
                    <a:pt x="4290" y="25958"/>
                  </a:lnTo>
                  <a:lnTo>
                    <a:pt x="4399" y="26393"/>
                  </a:lnTo>
                  <a:lnTo>
                    <a:pt x="4562" y="26773"/>
                  </a:lnTo>
                  <a:lnTo>
                    <a:pt x="4725" y="27153"/>
                  </a:lnTo>
                  <a:lnTo>
                    <a:pt x="4833" y="27316"/>
                  </a:lnTo>
                  <a:lnTo>
                    <a:pt x="4996" y="27425"/>
                  </a:lnTo>
                  <a:lnTo>
                    <a:pt x="5159" y="27533"/>
                  </a:lnTo>
                  <a:lnTo>
                    <a:pt x="5322" y="27588"/>
                  </a:lnTo>
                  <a:lnTo>
                    <a:pt x="5648" y="27642"/>
                  </a:lnTo>
                  <a:lnTo>
                    <a:pt x="5865" y="27805"/>
                  </a:lnTo>
                  <a:lnTo>
                    <a:pt x="6082" y="27968"/>
                  </a:lnTo>
                  <a:lnTo>
                    <a:pt x="6245" y="28131"/>
                  </a:lnTo>
                  <a:lnTo>
                    <a:pt x="6517" y="28565"/>
                  </a:lnTo>
                  <a:lnTo>
                    <a:pt x="6680" y="28999"/>
                  </a:lnTo>
                  <a:lnTo>
                    <a:pt x="7168" y="29977"/>
                  </a:lnTo>
                  <a:lnTo>
                    <a:pt x="7440" y="30466"/>
                  </a:lnTo>
                  <a:lnTo>
                    <a:pt x="7711" y="30900"/>
                  </a:lnTo>
                  <a:lnTo>
                    <a:pt x="7820" y="31063"/>
                  </a:lnTo>
                  <a:lnTo>
                    <a:pt x="7874" y="31226"/>
                  </a:lnTo>
                  <a:lnTo>
                    <a:pt x="7929" y="31606"/>
                  </a:lnTo>
                  <a:lnTo>
                    <a:pt x="7929" y="32203"/>
                  </a:lnTo>
                  <a:lnTo>
                    <a:pt x="7983" y="32366"/>
                  </a:lnTo>
                  <a:lnTo>
                    <a:pt x="8091" y="32529"/>
                  </a:lnTo>
                  <a:lnTo>
                    <a:pt x="8200" y="32638"/>
                  </a:lnTo>
                  <a:lnTo>
                    <a:pt x="8417" y="32692"/>
                  </a:lnTo>
                  <a:lnTo>
                    <a:pt x="8960" y="32801"/>
                  </a:lnTo>
                  <a:lnTo>
                    <a:pt x="9232" y="32801"/>
                  </a:lnTo>
                  <a:lnTo>
                    <a:pt x="9340" y="32855"/>
                  </a:lnTo>
                  <a:lnTo>
                    <a:pt x="9395" y="32964"/>
                  </a:lnTo>
                  <a:lnTo>
                    <a:pt x="9395" y="33235"/>
                  </a:lnTo>
                  <a:lnTo>
                    <a:pt x="9503" y="33452"/>
                  </a:lnTo>
                  <a:lnTo>
                    <a:pt x="9666" y="33670"/>
                  </a:lnTo>
                  <a:lnTo>
                    <a:pt x="9829" y="33833"/>
                  </a:lnTo>
                  <a:lnTo>
                    <a:pt x="10209" y="34158"/>
                  </a:lnTo>
                  <a:lnTo>
                    <a:pt x="10372" y="34321"/>
                  </a:lnTo>
                  <a:lnTo>
                    <a:pt x="10481" y="34539"/>
                  </a:lnTo>
                  <a:lnTo>
                    <a:pt x="10589" y="34647"/>
                  </a:lnTo>
                  <a:lnTo>
                    <a:pt x="10698" y="34756"/>
                  </a:lnTo>
                  <a:lnTo>
                    <a:pt x="10970" y="34864"/>
                  </a:lnTo>
                  <a:lnTo>
                    <a:pt x="11241" y="34973"/>
                  </a:lnTo>
                  <a:lnTo>
                    <a:pt x="11350" y="35082"/>
                  </a:lnTo>
                  <a:lnTo>
                    <a:pt x="11404" y="35190"/>
                  </a:lnTo>
                  <a:lnTo>
                    <a:pt x="11567" y="35570"/>
                  </a:lnTo>
                  <a:lnTo>
                    <a:pt x="11730" y="35842"/>
                  </a:lnTo>
                  <a:lnTo>
                    <a:pt x="11947" y="36113"/>
                  </a:lnTo>
                  <a:lnTo>
                    <a:pt x="12219" y="36331"/>
                  </a:lnTo>
                  <a:lnTo>
                    <a:pt x="12490" y="36493"/>
                  </a:lnTo>
                  <a:lnTo>
                    <a:pt x="12816" y="36656"/>
                  </a:lnTo>
                  <a:lnTo>
                    <a:pt x="13468" y="36928"/>
                  </a:lnTo>
                  <a:lnTo>
                    <a:pt x="13685" y="36982"/>
                  </a:lnTo>
                  <a:lnTo>
                    <a:pt x="13848" y="37145"/>
                  </a:lnTo>
                  <a:lnTo>
                    <a:pt x="13902" y="37308"/>
                  </a:lnTo>
                  <a:lnTo>
                    <a:pt x="13793" y="37580"/>
                  </a:lnTo>
                  <a:lnTo>
                    <a:pt x="13739" y="37742"/>
                  </a:lnTo>
                  <a:lnTo>
                    <a:pt x="13685" y="37960"/>
                  </a:lnTo>
                  <a:lnTo>
                    <a:pt x="13739" y="38068"/>
                  </a:lnTo>
                  <a:lnTo>
                    <a:pt x="13848" y="38177"/>
                  </a:lnTo>
                  <a:lnTo>
                    <a:pt x="13956" y="38177"/>
                  </a:lnTo>
                  <a:lnTo>
                    <a:pt x="14228" y="38286"/>
                  </a:lnTo>
                  <a:lnTo>
                    <a:pt x="14554" y="38448"/>
                  </a:lnTo>
                  <a:lnTo>
                    <a:pt x="15097" y="38774"/>
                  </a:lnTo>
                  <a:lnTo>
                    <a:pt x="15585" y="39100"/>
                  </a:lnTo>
                  <a:lnTo>
                    <a:pt x="16129" y="39426"/>
                  </a:lnTo>
                  <a:lnTo>
                    <a:pt x="16726" y="39697"/>
                  </a:lnTo>
                  <a:lnTo>
                    <a:pt x="17106" y="39915"/>
                  </a:lnTo>
                  <a:lnTo>
                    <a:pt x="17486" y="40295"/>
                  </a:lnTo>
                  <a:lnTo>
                    <a:pt x="17975" y="41001"/>
                  </a:lnTo>
                  <a:lnTo>
                    <a:pt x="18138" y="41109"/>
                  </a:lnTo>
                  <a:lnTo>
                    <a:pt x="18301" y="41164"/>
                  </a:lnTo>
                  <a:lnTo>
                    <a:pt x="18952" y="41272"/>
                  </a:lnTo>
                  <a:lnTo>
                    <a:pt x="19550" y="41381"/>
                  </a:lnTo>
                  <a:lnTo>
                    <a:pt x="19767" y="41435"/>
                  </a:lnTo>
                  <a:lnTo>
                    <a:pt x="19876" y="41489"/>
                  </a:lnTo>
                  <a:lnTo>
                    <a:pt x="19984" y="41598"/>
                  </a:lnTo>
                  <a:lnTo>
                    <a:pt x="20038" y="41761"/>
                  </a:lnTo>
                  <a:lnTo>
                    <a:pt x="20147" y="42033"/>
                  </a:lnTo>
                  <a:lnTo>
                    <a:pt x="20256" y="42141"/>
                  </a:lnTo>
                  <a:lnTo>
                    <a:pt x="20419" y="42250"/>
                  </a:lnTo>
                  <a:lnTo>
                    <a:pt x="21179" y="42576"/>
                  </a:lnTo>
                  <a:lnTo>
                    <a:pt x="21993" y="42847"/>
                  </a:lnTo>
                  <a:lnTo>
                    <a:pt x="22428" y="42956"/>
                  </a:lnTo>
                  <a:lnTo>
                    <a:pt x="22808" y="43010"/>
                  </a:lnTo>
                  <a:lnTo>
                    <a:pt x="23242" y="43010"/>
                  </a:lnTo>
                  <a:lnTo>
                    <a:pt x="23677" y="42956"/>
                  </a:lnTo>
                  <a:lnTo>
                    <a:pt x="24003" y="42956"/>
                  </a:lnTo>
                  <a:lnTo>
                    <a:pt x="24057" y="43010"/>
                  </a:lnTo>
                  <a:lnTo>
                    <a:pt x="24057" y="43064"/>
                  </a:lnTo>
                  <a:lnTo>
                    <a:pt x="23948" y="43227"/>
                  </a:lnTo>
                  <a:lnTo>
                    <a:pt x="23894" y="43336"/>
                  </a:lnTo>
                  <a:lnTo>
                    <a:pt x="23894" y="43499"/>
                  </a:lnTo>
                  <a:lnTo>
                    <a:pt x="23948" y="43553"/>
                  </a:lnTo>
                  <a:lnTo>
                    <a:pt x="24220" y="43662"/>
                  </a:lnTo>
                  <a:lnTo>
                    <a:pt x="25523" y="44150"/>
                  </a:lnTo>
                  <a:lnTo>
                    <a:pt x="25958" y="44313"/>
                  </a:lnTo>
                  <a:lnTo>
                    <a:pt x="26392" y="44368"/>
                  </a:lnTo>
                  <a:lnTo>
                    <a:pt x="26772" y="44368"/>
                  </a:lnTo>
                  <a:lnTo>
                    <a:pt x="26989" y="44259"/>
                  </a:lnTo>
                  <a:lnTo>
                    <a:pt x="27207" y="44096"/>
                  </a:lnTo>
                  <a:lnTo>
                    <a:pt x="27315" y="44042"/>
                  </a:lnTo>
                  <a:lnTo>
                    <a:pt x="27424" y="43987"/>
                  </a:lnTo>
                  <a:lnTo>
                    <a:pt x="27641" y="43987"/>
                  </a:lnTo>
                  <a:lnTo>
                    <a:pt x="27804" y="44096"/>
                  </a:lnTo>
                  <a:lnTo>
                    <a:pt x="27967" y="44259"/>
                  </a:lnTo>
                  <a:lnTo>
                    <a:pt x="28564" y="44585"/>
                  </a:lnTo>
                  <a:lnTo>
                    <a:pt x="29107" y="44911"/>
                  </a:lnTo>
                  <a:lnTo>
                    <a:pt x="29705" y="45074"/>
                  </a:lnTo>
                  <a:lnTo>
                    <a:pt x="30030" y="45128"/>
                  </a:lnTo>
                  <a:lnTo>
                    <a:pt x="30356" y="45128"/>
                  </a:lnTo>
                  <a:lnTo>
                    <a:pt x="30954" y="45074"/>
                  </a:lnTo>
                  <a:lnTo>
                    <a:pt x="31605" y="45019"/>
                  </a:lnTo>
                  <a:lnTo>
                    <a:pt x="31877" y="45019"/>
                  </a:lnTo>
                  <a:lnTo>
                    <a:pt x="32203" y="45074"/>
                  </a:lnTo>
                  <a:lnTo>
                    <a:pt x="32474" y="45182"/>
                  </a:lnTo>
                  <a:lnTo>
                    <a:pt x="32746" y="45345"/>
                  </a:lnTo>
                  <a:lnTo>
                    <a:pt x="32909" y="45454"/>
                  </a:lnTo>
                  <a:lnTo>
                    <a:pt x="33126" y="45399"/>
                  </a:lnTo>
                  <a:lnTo>
                    <a:pt x="33289" y="45345"/>
                  </a:lnTo>
                  <a:lnTo>
                    <a:pt x="33506" y="45182"/>
                  </a:lnTo>
                  <a:lnTo>
                    <a:pt x="33723" y="45074"/>
                  </a:lnTo>
                  <a:lnTo>
                    <a:pt x="33940" y="44965"/>
                  </a:lnTo>
                  <a:lnTo>
                    <a:pt x="34158" y="44911"/>
                  </a:lnTo>
                  <a:lnTo>
                    <a:pt x="34375" y="44856"/>
                  </a:lnTo>
                  <a:lnTo>
                    <a:pt x="34592" y="44911"/>
                  </a:lnTo>
                  <a:lnTo>
                    <a:pt x="34809" y="44965"/>
                  </a:lnTo>
                  <a:lnTo>
                    <a:pt x="35298" y="45128"/>
                  </a:lnTo>
                  <a:lnTo>
                    <a:pt x="35624" y="45291"/>
                  </a:lnTo>
                  <a:lnTo>
                    <a:pt x="36004" y="45399"/>
                  </a:lnTo>
                  <a:lnTo>
                    <a:pt x="36167" y="45345"/>
                  </a:lnTo>
                  <a:lnTo>
                    <a:pt x="36330" y="45345"/>
                  </a:lnTo>
                  <a:lnTo>
                    <a:pt x="36547" y="45236"/>
                  </a:lnTo>
                  <a:lnTo>
                    <a:pt x="36710" y="45128"/>
                  </a:lnTo>
                  <a:lnTo>
                    <a:pt x="37090" y="44911"/>
                  </a:lnTo>
                  <a:lnTo>
                    <a:pt x="37470" y="44856"/>
                  </a:lnTo>
                  <a:lnTo>
                    <a:pt x="37905" y="44856"/>
                  </a:lnTo>
                  <a:lnTo>
                    <a:pt x="38339" y="44911"/>
                  </a:lnTo>
                  <a:lnTo>
                    <a:pt x="39045" y="45074"/>
                  </a:lnTo>
                  <a:lnTo>
                    <a:pt x="39751" y="45128"/>
                  </a:lnTo>
                  <a:lnTo>
                    <a:pt x="40457" y="45128"/>
                  </a:lnTo>
                  <a:lnTo>
                    <a:pt x="41163" y="45074"/>
                  </a:lnTo>
                  <a:lnTo>
                    <a:pt x="42629" y="44856"/>
                  </a:lnTo>
                  <a:lnTo>
                    <a:pt x="44041" y="44693"/>
                  </a:lnTo>
                  <a:lnTo>
                    <a:pt x="44258" y="44639"/>
                  </a:lnTo>
                  <a:lnTo>
                    <a:pt x="44421" y="44531"/>
                  </a:lnTo>
                  <a:lnTo>
                    <a:pt x="44584" y="44422"/>
                  </a:lnTo>
                  <a:lnTo>
                    <a:pt x="44747" y="44205"/>
                  </a:lnTo>
                  <a:lnTo>
                    <a:pt x="45018" y="43553"/>
                  </a:lnTo>
                  <a:lnTo>
                    <a:pt x="45127" y="43390"/>
                  </a:lnTo>
                  <a:lnTo>
                    <a:pt x="45236" y="43282"/>
                  </a:lnTo>
                  <a:lnTo>
                    <a:pt x="45453" y="43227"/>
                  </a:lnTo>
                  <a:lnTo>
                    <a:pt x="45616" y="43227"/>
                  </a:lnTo>
                  <a:lnTo>
                    <a:pt x="46267" y="43336"/>
                  </a:lnTo>
                  <a:lnTo>
                    <a:pt x="46648" y="43390"/>
                  </a:lnTo>
                  <a:lnTo>
                    <a:pt x="46973" y="43390"/>
                  </a:lnTo>
                  <a:lnTo>
                    <a:pt x="47136" y="43336"/>
                  </a:lnTo>
                  <a:lnTo>
                    <a:pt x="47245" y="43282"/>
                  </a:lnTo>
                  <a:lnTo>
                    <a:pt x="47354" y="43173"/>
                  </a:lnTo>
                  <a:lnTo>
                    <a:pt x="47408" y="43064"/>
                  </a:lnTo>
                  <a:lnTo>
                    <a:pt x="47571" y="42684"/>
                  </a:lnTo>
                  <a:lnTo>
                    <a:pt x="47734" y="42413"/>
                  </a:lnTo>
                  <a:lnTo>
                    <a:pt x="47951" y="42141"/>
                  </a:lnTo>
                  <a:lnTo>
                    <a:pt x="48168" y="41978"/>
                  </a:lnTo>
                  <a:lnTo>
                    <a:pt x="48711" y="41652"/>
                  </a:lnTo>
                  <a:lnTo>
                    <a:pt x="49309" y="41381"/>
                  </a:lnTo>
                  <a:lnTo>
                    <a:pt x="49634" y="41272"/>
                  </a:lnTo>
                  <a:lnTo>
                    <a:pt x="49960" y="41164"/>
                  </a:lnTo>
                  <a:lnTo>
                    <a:pt x="50666" y="41055"/>
                  </a:lnTo>
                  <a:lnTo>
                    <a:pt x="50992" y="40946"/>
                  </a:lnTo>
                  <a:lnTo>
                    <a:pt x="51318" y="40784"/>
                  </a:lnTo>
                  <a:lnTo>
                    <a:pt x="51589" y="40621"/>
                  </a:lnTo>
                  <a:lnTo>
                    <a:pt x="51861" y="40403"/>
                  </a:lnTo>
                  <a:lnTo>
                    <a:pt x="52024" y="40295"/>
                  </a:lnTo>
                  <a:lnTo>
                    <a:pt x="52187" y="40295"/>
                  </a:lnTo>
                  <a:lnTo>
                    <a:pt x="52621" y="40240"/>
                  </a:lnTo>
                  <a:lnTo>
                    <a:pt x="53001" y="40240"/>
                  </a:lnTo>
                  <a:lnTo>
                    <a:pt x="53164" y="40132"/>
                  </a:lnTo>
                  <a:lnTo>
                    <a:pt x="53327" y="40023"/>
                  </a:lnTo>
                  <a:lnTo>
                    <a:pt x="53761" y="39643"/>
                  </a:lnTo>
                  <a:lnTo>
                    <a:pt x="54196" y="39317"/>
                  </a:lnTo>
                  <a:lnTo>
                    <a:pt x="55119" y="38720"/>
                  </a:lnTo>
                  <a:lnTo>
                    <a:pt x="56097" y="38123"/>
                  </a:lnTo>
                  <a:lnTo>
                    <a:pt x="56531" y="37797"/>
                  </a:lnTo>
                  <a:lnTo>
                    <a:pt x="57020" y="37471"/>
                  </a:lnTo>
                  <a:lnTo>
                    <a:pt x="57508" y="37037"/>
                  </a:lnTo>
                  <a:lnTo>
                    <a:pt x="58052" y="36602"/>
                  </a:lnTo>
                  <a:lnTo>
                    <a:pt x="58323" y="36439"/>
                  </a:lnTo>
                  <a:lnTo>
                    <a:pt x="58595" y="36276"/>
                  </a:lnTo>
                  <a:lnTo>
                    <a:pt x="58920" y="36168"/>
                  </a:lnTo>
                  <a:lnTo>
                    <a:pt x="59301" y="36113"/>
                  </a:lnTo>
                  <a:lnTo>
                    <a:pt x="59463" y="36113"/>
                  </a:lnTo>
                  <a:lnTo>
                    <a:pt x="59572" y="36005"/>
                  </a:lnTo>
                  <a:lnTo>
                    <a:pt x="59681" y="35896"/>
                  </a:lnTo>
                  <a:lnTo>
                    <a:pt x="59735" y="35733"/>
                  </a:lnTo>
                  <a:lnTo>
                    <a:pt x="60061" y="35299"/>
                  </a:lnTo>
                  <a:lnTo>
                    <a:pt x="60387" y="34919"/>
                  </a:lnTo>
                  <a:lnTo>
                    <a:pt x="60821" y="34647"/>
                  </a:lnTo>
                  <a:lnTo>
                    <a:pt x="61256" y="34376"/>
                  </a:lnTo>
                  <a:lnTo>
                    <a:pt x="61527" y="34213"/>
                  </a:lnTo>
                  <a:lnTo>
                    <a:pt x="61799" y="33995"/>
                  </a:lnTo>
                  <a:lnTo>
                    <a:pt x="61853" y="33887"/>
                  </a:lnTo>
                  <a:lnTo>
                    <a:pt x="61907" y="33724"/>
                  </a:lnTo>
                  <a:lnTo>
                    <a:pt x="61907" y="33561"/>
                  </a:lnTo>
                  <a:lnTo>
                    <a:pt x="61799" y="33344"/>
                  </a:lnTo>
                  <a:lnTo>
                    <a:pt x="61799" y="33235"/>
                  </a:lnTo>
                  <a:lnTo>
                    <a:pt x="61799" y="33127"/>
                  </a:lnTo>
                  <a:lnTo>
                    <a:pt x="61907" y="32909"/>
                  </a:lnTo>
                  <a:lnTo>
                    <a:pt x="62124" y="32801"/>
                  </a:lnTo>
                  <a:lnTo>
                    <a:pt x="62287" y="32638"/>
                  </a:lnTo>
                  <a:lnTo>
                    <a:pt x="63156" y="32041"/>
                  </a:lnTo>
                  <a:lnTo>
                    <a:pt x="63916" y="31389"/>
                  </a:lnTo>
                  <a:lnTo>
                    <a:pt x="64622" y="30683"/>
                  </a:lnTo>
                  <a:lnTo>
                    <a:pt x="65328" y="29977"/>
                  </a:lnTo>
                  <a:lnTo>
                    <a:pt x="65654" y="29543"/>
                  </a:lnTo>
                  <a:lnTo>
                    <a:pt x="65980" y="29108"/>
                  </a:lnTo>
                  <a:lnTo>
                    <a:pt x="66197" y="28945"/>
                  </a:lnTo>
                  <a:lnTo>
                    <a:pt x="66414" y="28782"/>
                  </a:lnTo>
                  <a:lnTo>
                    <a:pt x="66686" y="28674"/>
                  </a:lnTo>
                  <a:lnTo>
                    <a:pt x="66957" y="28619"/>
                  </a:lnTo>
                  <a:lnTo>
                    <a:pt x="67120" y="28511"/>
                  </a:lnTo>
                  <a:lnTo>
                    <a:pt x="67175" y="28402"/>
                  </a:lnTo>
                  <a:lnTo>
                    <a:pt x="67175" y="28348"/>
                  </a:lnTo>
                  <a:lnTo>
                    <a:pt x="67175" y="27968"/>
                  </a:lnTo>
                  <a:lnTo>
                    <a:pt x="67229" y="27750"/>
                  </a:lnTo>
                  <a:lnTo>
                    <a:pt x="67283" y="27533"/>
                  </a:lnTo>
                  <a:lnTo>
                    <a:pt x="67446" y="27370"/>
                  </a:lnTo>
                  <a:lnTo>
                    <a:pt x="67663" y="27262"/>
                  </a:lnTo>
                  <a:lnTo>
                    <a:pt x="67881" y="27207"/>
                  </a:lnTo>
                  <a:lnTo>
                    <a:pt x="68424" y="27099"/>
                  </a:lnTo>
                  <a:lnTo>
                    <a:pt x="68641" y="26990"/>
                  </a:lnTo>
                  <a:lnTo>
                    <a:pt x="68750" y="26882"/>
                  </a:lnTo>
                  <a:lnTo>
                    <a:pt x="68750" y="26773"/>
                  </a:lnTo>
                  <a:lnTo>
                    <a:pt x="68750" y="26664"/>
                  </a:lnTo>
                  <a:lnTo>
                    <a:pt x="68587" y="26447"/>
                  </a:lnTo>
                  <a:lnTo>
                    <a:pt x="68478" y="26339"/>
                  </a:lnTo>
                  <a:lnTo>
                    <a:pt x="68424" y="26176"/>
                  </a:lnTo>
                  <a:lnTo>
                    <a:pt x="68424" y="26067"/>
                  </a:lnTo>
                  <a:lnTo>
                    <a:pt x="68478" y="25958"/>
                  </a:lnTo>
                  <a:lnTo>
                    <a:pt x="68587" y="25741"/>
                  </a:lnTo>
                  <a:lnTo>
                    <a:pt x="68804" y="25633"/>
                  </a:lnTo>
                  <a:lnTo>
                    <a:pt x="69075" y="25524"/>
                  </a:lnTo>
                  <a:lnTo>
                    <a:pt x="69293" y="25415"/>
                  </a:lnTo>
                  <a:lnTo>
                    <a:pt x="69455" y="25252"/>
                  </a:lnTo>
                  <a:lnTo>
                    <a:pt x="69618" y="25090"/>
                  </a:lnTo>
                  <a:lnTo>
                    <a:pt x="69944" y="24655"/>
                  </a:lnTo>
                  <a:lnTo>
                    <a:pt x="70216" y="24275"/>
                  </a:lnTo>
                  <a:lnTo>
                    <a:pt x="70596" y="23786"/>
                  </a:lnTo>
                  <a:lnTo>
                    <a:pt x="70867" y="23623"/>
                  </a:lnTo>
                  <a:lnTo>
                    <a:pt x="71139" y="23460"/>
                  </a:lnTo>
                  <a:lnTo>
                    <a:pt x="71139" y="23623"/>
                  </a:lnTo>
                  <a:lnTo>
                    <a:pt x="71139" y="23786"/>
                  </a:lnTo>
                  <a:lnTo>
                    <a:pt x="70976" y="24112"/>
                  </a:lnTo>
                  <a:lnTo>
                    <a:pt x="70976" y="24275"/>
                  </a:lnTo>
                  <a:lnTo>
                    <a:pt x="70976" y="24438"/>
                  </a:lnTo>
                  <a:lnTo>
                    <a:pt x="70976" y="24601"/>
                  </a:lnTo>
                  <a:lnTo>
                    <a:pt x="71139" y="24818"/>
                  </a:lnTo>
                  <a:lnTo>
                    <a:pt x="71519" y="24058"/>
                  </a:lnTo>
                  <a:lnTo>
                    <a:pt x="71953" y="23352"/>
                  </a:lnTo>
                  <a:lnTo>
                    <a:pt x="72388" y="22646"/>
                  </a:lnTo>
                  <a:lnTo>
                    <a:pt x="72822" y="21994"/>
                  </a:lnTo>
                  <a:lnTo>
                    <a:pt x="73365" y="20854"/>
                  </a:lnTo>
                  <a:lnTo>
                    <a:pt x="73854" y="19659"/>
                  </a:lnTo>
                  <a:lnTo>
                    <a:pt x="74289" y="18464"/>
                  </a:lnTo>
                  <a:lnTo>
                    <a:pt x="74669" y="17270"/>
                  </a:lnTo>
                  <a:lnTo>
                    <a:pt x="74832" y="16401"/>
                  </a:lnTo>
                  <a:lnTo>
                    <a:pt x="74995" y="15586"/>
                  </a:lnTo>
                  <a:lnTo>
                    <a:pt x="75157" y="15206"/>
                  </a:lnTo>
                  <a:lnTo>
                    <a:pt x="75320" y="14826"/>
                  </a:lnTo>
                  <a:lnTo>
                    <a:pt x="75592" y="14446"/>
                  </a:lnTo>
                  <a:lnTo>
                    <a:pt x="75918" y="14120"/>
                  </a:lnTo>
                  <a:lnTo>
                    <a:pt x="76026" y="14011"/>
                  </a:lnTo>
                  <a:lnTo>
                    <a:pt x="76081" y="13849"/>
                  </a:lnTo>
                  <a:lnTo>
                    <a:pt x="76135" y="13686"/>
                  </a:lnTo>
                  <a:lnTo>
                    <a:pt x="76135" y="13523"/>
                  </a:lnTo>
                  <a:lnTo>
                    <a:pt x="76135" y="13360"/>
                  </a:lnTo>
                  <a:lnTo>
                    <a:pt x="76081" y="13197"/>
                  </a:lnTo>
                  <a:lnTo>
                    <a:pt x="75972" y="13034"/>
                  </a:lnTo>
                  <a:lnTo>
                    <a:pt x="75809" y="12871"/>
                  </a:lnTo>
                  <a:lnTo>
                    <a:pt x="75592" y="13251"/>
                  </a:lnTo>
                  <a:lnTo>
                    <a:pt x="75429" y="13577"/>
                  </a:lnTo>
                  <a:lnTo>
                    <a:pt x="75320" y="13686"/>
                  </a:lnTo>
                  <a:lnTo>
                    <a:pt x="75212" y="13740"/>
                  </a:lnTo>
                  <a:lnTo>
                    <a:pt x="75103" y="13740"/>
                  </a:lnTo>
                  <a:lnTo>
                    <a:pt x="74995" y="13686"/>
                  </a:lnTo>
                  <a:lnTo>
                    <a:pt x="74886" y="13577"/>
                  </a:lnTo>
                  <a:lnTo>
                    <a:pt x="74886" y="13523"/>
                  </a:lnTo>
                  <a:lnTo>
                    <a:pt x="74886" y="13305"/>
                  </a:lnTo>
                  <a:lnTo>
                    <a:pt x="74940" y="13143"/>
                  </a:lnTo>
                  <a:lnTo>
                    <a:pt x="75049" y="12980"/>
                  </a:lnTo>
                  <a:lnTo>
                    <a:pt x="75429" y="12708"/>
                  </a:lnTo>
                  <a:lnTo>
                    <a:pt x="75700" y="12437"/>
                  </a:lnTo>
                  <a:lnTo>
                    <a:pt x="75918" y="12056"/>
                  </a:lnTo>
                  <a:lnTo>
                    <a:pt x="76081" y="11731"/>
                  </a:lnTo>
                  <a:lnTo>
                    <a:pt x="76352" y="10970"/>
                  </a:lnTo>
                  <a:lnTo>
                    <a:pt x="76624" y="10210"/>
                  </a:lnTo>
                  <a:lnTo>
                    <a:pt x="77221" y="8635"/>
                  </a:lnTo>
                  <a:lnTo>
                    <a:pt x="77710" y="7006"/>
                  </a:lnTo>
                  <a:lnTo>
                    <a:pt x="77927" y="6192"/>
                  </a:lnTo>
                  <a:lnTo>
                    <a:pt x="78144" y="5377"/>
                  </a:lnTo>
                  <a:lnTo>
                    <a:pt x="78253" y="4562"/>
                  </a:lnTo>
                  <a:lnTo>
                    <a:pt x="78416" y="3694"/>
                  </a:lnTo>
                  <a:lnTo>
                    <a:pt x="78416" y="3042"/>
                  </a:lnTo>
                  <a:lnTo>
                    <a:pt x="78470" y="2445"/>
                  </a:lnTo>
                  <a:lnTo>
                    <a:pt x="78416" y="1141"/>
                  </a:lnTo>
                  <a:lnTo>
                    <a:pt x="78361" y="815"/>
                  </a:lnTo>
                  <a:lnTo>
                    <a:pt x="78253" y="598"/>
                  </a:lnTo>
                  <a:lnTo>
                    <a:pt x="78090" y="381"/>
                  </a:lnTo>
                  <a:lnTo>
                    <a:pt x="77818" y="272"/>
                  </a:lnTo>
                  <a:lnTo>
                    <a:pt x="77655" y="218"/>
                  </a:lnTo>
                  <a:lnTo>
                    <a:pt x="77493" y="218"/>
                  </a:lnTo>
                  <a:lnTo>
                    <a:pt x="77275" y="272"/>
                  </a:lnTo>
                  <a:lnTo>
                    <a:pt x="77004" y="435"/>
                  </a:lnTo>
                  <a:lnTo>
                    <a:pt x="76787" y="653"/>
                  </a:lnTo>
                  <a:lnTo>
                    <a:pt x="76406" y="1141"/>
                  </a:lnTo>
                  <a:lnTo>
                    <a:pt x="76081" y="1684"/>
                  </a:lnTo>
                  <a:lnTo>
                    <a:pt x="75809" y="2282"/>
                  </a:lnTo>
                  <a:lnTo>
                    <a:pt x="75646" y="2879"/>
                  </a:lnTo>
                  <a:lnTo>
                    <a:pt x="75103" y="5160"/>
                  </a:lnTo>
                  <a:lnTo>
                    <a:pt x="74506" y="7386"/>
                  </a:lnTo>
                  <a:lnTo>
                    <a:pt x="74180" y="8472"/>
                  </a:lnTo>
                  <a:lnTo>
                    <a:pt x="73800" y="9558"/>
                  </a:lnTo>
                  <a:lnTo>
                    <a:pt x="73420" y="10645"/>
                  </a:lnTo>
                  <a:lnTo>
                    <a:pt x="72985" y="11731"/>
                  </a:lnTo>
                  <a:lnTo>
                    <a:pt x="72334" y="13088"/>
                  </a:lnTo>
                  <a:lnTo>
                    <a:pt x="72062" y="13740"/>
                  </a:lnTo>
                  <a:lnTo>
                    <a:pt x="71845" y="14446"/>
                  </a:lnTo>
                  <a:lnTo>
                    <a:pt x="71736" y="14935"/>
                  </a:lnTo>
                  <a:lnTo>
                    <a:pt x="71519" y="15423"/>
                  </a:lnTo>
                  <a:lnTo>
                    <a:pt x="71302" y="15858"/>
                  </a:lnTo>
                  <a:lnTo>
                    <a:pt x="71030" y="16292"/>
                  </a:lnTo>
                  <a:lnTo>
                    <a:pt x="70379" y="17215"/>
                  </a:lnTo>
                  <a:lnTo>
                    <a:pt x="69781" y="18139"/>
                  </a:lnTo>
                  <a:lnTo>
                    <a:pt x="69238" y="19170"/>
                  </a:lnTo>
                  <a:lnTo>
                    <a:pt x="68750" y="20148"/>
                  </a:lnTo>
                  <a:lnTo>
                    <a:pt x="68206" y="21397"/>
                  </a:lnTo>
                  <a:lnTo>
                    <a:pt x="67555" y="22646"/>
                  </a:lnTo>
                  <a:lnTo>
                    <a:pt x="66849" y="23786"/>
                  </a:lnTo>
                  <a:lnTo>
                    <a:pt x="66089" y="24981"/>
                  </a:lnTo>
                  <a:lnTo>
                    <a:pt x="65600" y="25633"/>
                  </a:lnTo>
                  <a:lnTo>
                    <a:pt x="65057" y="26284"/>
                  </a:lnTo>
                  <a:lnTo>
                    <a:pt x="64514" y="26936"/>
                  </a:lnTo>
                  <a:lnTo>
                    <a:pt x="64297" y="27262"/>
                  </a:lnTo>
                  <a:lnTo>
                    <a:pt x="64134" y="27588"/>
                  </a:lnTo>
                  <a:lnTo>
                    <a:pt x="63971" y="27913"/>
                  </a:lnTo>
                  <a:lnTo>
                    <a:pt x="63754" y="28185"/>
                  </a:lnTo>
                  <a:lnTo>
                    <a:pt x="63591" y="28402"/>
                  </a:lnTo>
                  <a:lnTo>
                    <a:pt x="63373" y="28511"/>
                  </a:lnTo>
                  <a:lnTo>
                    <a:pt x="63156" y="28674"/>
                  </a:lnTo>
                  <a:lnTo>
                    <a:pt x="62939" y="28728"/>
                  </a:lnTo>
                  <a:lnTo>
                    <a:pt x="62342" y="28837"/>
                  </a:lnTo>
                  <a:lnTo>
                    <a:pt x="62124" y="28891"/>
                  </a:lnTo>
                  <a:lnTo>
                    <a:pt x="62016" y="28945"/>
                  </a:lnTo>
                  <a:lnTo>
                    <a:pt x="61961" y="29108"/>
                  </a:lnTo>
                  <a:lnTo>
                    <a:pt x="62287" y="29543"/>
                  </a:lnTo>
                  <a:lnTo>
                    <a:pt x="62396" y="29705"/>
                  </a:lnTo>
                  <a:lnTo>
                    <a:pt x="62396" y="29868"/>
                  </a:lnTo>
                  <a:lnTo>
                    <a:pt x="62342" y="29977"/>
                  </a:lnTo>
                  <a:lnTo>
                    <a:pt x="62233" y="30031"/>
                  </a:lnTo>
                  <a:lnTo>
                    <a:pt x="61799" y="30248"/>
                  </a:lnTo>
                  <a:lnTo>
                    <a:pt x="61581" y="30357"/>
                  </a:lnTo>
                  <a:lnTo>
                    <a:pt x="61310" y="30520"/>
                  </a:lnTo>
                  <a:lnTo>
                    <a:pt x="60930" y="30846"/>
                  </a:lnTo>
                  <a:lnTo>
                    <a:pt x="60712" y="31009"/>
                  </a:lnTo>
                  <a:lnTo>
                    <a:pt x="60495" y="31172"/>
                  </a:lnTo>
                  <a:lnTo>
                    <a:pt x="60224" y="31226"/>
                  </a:lnTo>
                  <a:lnTo>
                    <a:pt x="59844" y="31226"/>
                  </a:lnTo>
                  <a:lnTo>
                    <a:pt x="59789" y="31280"/>
                  </a:lnTo>
                  <a:lnTo>
                    <a:pt x="59735" y="31443"/>
                  </a:lnTo>
                  <a:lnTo>
                    <a:pt x="59681" y="31769"/>
                  </a:lnTo>
                  <a:lnTo>
                    <a:pt x="59301" y="32041"/>
                  </a:lnTo>
                  <a:lnTo>
                    <a:pt x="58920" y="32366"/>
                  </a:lnTo>
                  <a:lnTo>
                    <a:pt x="58269" y="33072"/>
                  </a:lnTo>
                  <a:lnTo>
                    <a:pt x="57617" y="33724"/>
                  </a:lnTo>
                  <a:lnTo>
                    <a:pt x="56965" y="34376"/>
                  </a:lnTo>
                  <a:lnTo>
                    <a:pt x="56640" y="34701"/>
                  </a:lnTo>
                  <a:lnTo>
                    <a:pt x="56259" y="34919"/>
                  </a:lnTo>
                  <a:lnTo>
                    <a:pt x="55825" y="35136"/>
                  </a:lnTo>
                  <a:lnTo>
                    <a:pt x="55391" y="35299"/>
                  </a:lnTo>
                  <a:lnTo>
                    <a:pt x="55228" y="35353"/>
                  </a:lnTo>
                  <a:lnTo>
                    <a:pt x="55065" y="35462"/>
                  </a:lnTo>
                  <a:lnTo>
                    <a:pt x="54793" y="35788"/>
                  </a:lnTo>
                  <a:lnTo>
                    <a:pt x="54630" y="35950"/>
                  </a:lnTo>
                  <a:lnTo>
                    <a:pt x="54413" y="36113"/>
                  </a:lnTo>
                  <a:lnTo>
                    <a:pt x="54033" y="36331"/>
                  </a:lnTo>
                  <a:lnTo>
                    <a:pt x="53599" y="36602"/>
                  </a:lnTo>
                  <a:lnTo>
                    <a:pt x="53164" y="36819"/>
                  </a:lnTo>
                  <a:lnTo>
                    <a:pt x="52295" y="37254"/>
                  </a:lnTo>
                  <a:lnTo>
                    <a:pt x="51372" y="37580"/>
                  </a:lnTo>
                  <a:lnTo>
                    <a:pt x="50503" y="37851"/>
                  </a:lnTo>
                  <a:lnTo>
                    <a:pt x="49906" y="38068"/>
                  </a:lnTo>
                  <a:lnTo>
                    <a:pt x="49363" y="38340"/>
                  </a:lnTo>
                  <a:lnTo>
                    <a:pt x="48874" y="38666"/>
                  </a:lnTo>
                  <a:lnTo>
                    <a:pt x="48440" y="39100"/>
                  </a:lnTo>
                  <a:lnTo>
                    <a:pt x="47951" y="39535"/>
                  </a:lnTo>
                  <a:lnTo>
                    <a:pt x="47408" y="39860"/>
                  </a:lnTo>
                  <a:lnTo>
                    <a:pt x="47136" y="39969"/>
                  </a:lnTo>
                  <a:lnTo>
                    <a:pt x="46865" y="40078"/>
                  </a:lnTo>
                  <a:lnTo>
                    <a:pt x="46539" y="40078"/>
                  </a:lnTo>
                  <a:lnTo>
                    <a:pt x="46213" y="40132"/>
                  </a:lnTo>
                  <a:lnTo>
                    <a:pt x="45616" y="40132"/>
                  </a:lnTo>
                  <a:lnTo>
                    <a:pt x="45073" y="40295"/>
                  </a:lnTo>
                  <a:lnTo>
                    <a:pt x="44801" y="40458"/>
                  </a:lnTo>
                  <a:lnTo>
                    <a:pt x="44584" y="40621"/>
                  </a:lnTo>
                  <a:lnTo>
                    <a:pt x="44367" y="40784"/>
                  </a:lnTo>
                  <a:lnTo>
                    <a:pt x="44150" y="41001"/>
                  </a:lnTo>
                  <a:lnTo>
                    <a:pt x="43932" y="41327"/>
                  </a:lnTo>
                  <a:lnTo>
                    <a:pt x="43769" y="41381"/>
                  </a:lnTo>
                  <a:lnTo>
                    <a:pt x="43661" y="41435"/>
                  </a:lnTo>
                  <a:lnTo>
                    <a:pt x="43498" y="41489"/>
                  </a:lnTo>
                  <a:lnTo>
                    <a:pt x="43389" y="41435"/>
                  </a:lnTo>
                  <a:lnTo>
                    <a:pt x="43064" y="41327"/>
                  </a:lnTo>
                  <a:lnTo>
                    <a:pt x="42629" y="41164"/>
                  </a:lnTo>
                  <a:lnTo>
                    <a:pt x="42249" y="41055"/>
                  </a:lnTo>
                  <a:lnTo>
                    <a:pt x="41869" y="41001"/>
                  </a:lnTo>
                  <a:lnTo>
                    <a:pt x="41489" y="41001"/>
                  </a:lnTo>
                  <a:lnTo>
                    <a:pt x="41109" y="41055"/>
                  </a:lnTo>
                  <a:lnTo>
                    <a:pt x="40728" y="41164"/>
                  </a:lnTo>
                  <a:lnTo>
                    <a:pt x="40348" y="41327"/>
                  </a:lnTo>
                  <a:lnTo>
                    <a:pt x="39968" y="41489"/>
                  </a:lnTo>
                  <a:lnTo>
                    <a:pt x="39642" y="41707"/>
                  </a:lnTo>
                  <a:lnTo>
                    <a:pt x="39317" y="41815"/>
                  </a:lnTo>
                  <a:lnTo>
                    <a:pt x="38991" y="41870"/>
                  </a:lnTo>
                  <a:lnTo>
                    <a:pt x="38665" y="41815"/>
                  </a:lnTo>
                  <a:lnTo>
                    <a:pt x="38230" y="41761"/>
                  </a:lnTo>
                  <a:lnTo>
                    <a:pt x="37905" y="41707"/>
                  </a:lnTo>
                  <a:lnTo>
                    <a:pt x="37524" y="41761"/>
                  </a:lnTo>
                  <a:lnTo>
                    <a:pt x="37144" y="41924"/>
                  </a:lnTo>
                  <a:lnTo>
                    <a:pt x="36764" y="42033"/>
                  </a:lnTo>
                  <a:lnTo>
                    <a:pt x="36601" y="42033"/>
                  </a:lnTo>
                  <a:lnTo>
                    <a:pt x="36384" y="41978"/>
                  </a:lnTo>
                  <a:lnTo>
                    <a:pt x="35624" y="41761"/>
                  </a:lnTo>
                  <a:lnTo>
                    <a:pt x="34809" y="41598"/>
                  </a:lnTo>
                  <a:lnTo>
                    <a:pt x="34049" y="41489"/>
                  </a:lnTo>
                  <a:lnTo>
                    <a:pt x="33234" y="41435"/>
                  </a:lnTo>
                  <a:lnTo>
                    <a:pt x="31605" y="41327"/>
                  </a:lnTo>
                  <a:lnTo>
                    <a:pt x="30791" y="41272"/>
                  </a:lnTo>
                  <a:lnTo>
                    <a:pt x="29976" y="41109"/>
                  </a:lnTo>
                  <a:lnTo>
                    <a:pt x="27424" y="40675"/>
                  </a:lnTo>
                  <a:lnTo>
                    <a:pt x="26121" y="40458"/>
                  </a:lnTo>
                  <a:lnTo>
                    <a:pt x="24817" y="40295"/>
                  </a:lnTo>
                  <a:lnTo>
                    <a:pt x="24220" y="40186"/>
                  </a:lnTo>
                  <a:lnTo>
                    <a:pt x="23623" y="40023"/>
                  </a:lnTo>
                  <a:lnTo>
                    <a:pt x="22482" y="39589"/>
                  </a:lnTo>
                  <a:lnTo>
                    <a:pt x="21939" y="39372"/>
                  </a:lnTo>
                  <a:lnTo>
                    <a:pt x="21342" y="39209"/>
                  </a:lnTo>
                  <a:lnTo>
                    <a:pt x="20744" y="39100"/>
                  </a:lnTo>
                  <a:lnTo>
                    <a:pt x="20147" y="39046"/>
                  </a:lnTo>
                  <a:lnTo>
                    <a:pt x="20038" y="39046"/>
                  </a:lnTo>
                  <a:lnTo>
                    <a:pt x="19930" y="38937"/>
                  </a:lnTo>
                  <a:lnTo>
                    <a:pt x="19767" y="38774"/>
                  </a:lnTo>
                  <a:lnTo>
                    <a:pt x="19495" y="38503"/>
                  </a:lnTo>
                  <a:lnTo>
                    <a:pt x="19224" y="38231"/>
                  </a:lnTo>
                  <a:lnTo>
                    <a:pt x="18898" y="38014"/>
                  </a:lnTo>
                  <a:lnTo>
                    <a:pt x="18627" y="37851"/>
                  </a:lnTo>
                  <a:lnTo>
                    <a:pt x="18246" y="37742"/>
                  </a:lnTo>
                  <a:lnTo>
                    <a:pt x="17921" y="37688"/>
                  </a:lnTo>
                  <a:lnTo>
                    <a:pt x="17486" y="37688"/>
                  </a:lnTo>
                  <a:lnTo>
                    <a:pt x="17106" y="37742"/>
                  </a:lnTo>
                  <a:lnTo>
                    <a:pt x="17160" y="37362"/>
                  </a:lnTo>
                  <a:lnTo>
                    <a:pt x="17215" y="37091"/>
                  </a:lnTo>
                  <a:lnTo>
                    <a:pt x="17160" y="36928"/>
                  </a:lnTo>
                  <a:lnTo>
                    <a:pt x="17160" y="36765"/>
                  </a:lnTo>
                  <a:lnTo>
                    <a:pt x="17052" y="36656"/>
                  </a:lnTo>
                  <a:lnTo>
                    <a:pt x="16889" y="36548"/>
                  </a:lnTo>
                  <a:lnTo>
                    <a:pt x="16454" y="36276"/>
                  </a:lnTo>
                  <a:lnTo>
                    <a:pt x="16074" y="35950"/>
                  </a:lnTo>
                  <a:lnTo>
                    <a:pt x="15694" y="35625"/>
                  </a:lnTo>
                  <a:lnTo>
                    <a:pt x="15368" y="35299"/>
                  </a:lnTo>
                  <a:lnTo>
                    <a:pt x="14717" y="34539"/>
                  </a:lnTo>
                  <a:lnTo>
                    <a:pt x="14174" y="33724"/>
                  </a:lnTo>
                  <a:lnTo>
                    <a:pt x="13848" y="33290"/>
                  </a:lnTo>
                  <a:lnTo>
                    <a:pt x="13576" y="32964"/>
                  </a:lnTo>
                  <a:lnTo>
                    <a:pt x="12925" y="32203"/>
                  </a:lnTo>
                  <a:lnTo>
                    <a:pt x="12762" y="32041"/>
                  </a:lnTo>
                  <a:lnTo>
                    <a:pt x="12599" y="31932"/>
                  </a:lnTo>
                  <a:lnTo>
                    <a:pt x="12164" y="31769"/>
                  </a:lnTo>
                  <a:lnTo>
                    <a:pt x="11730" y="31606"/>
                  </a:lnTo>
                  <a:lnTo>
                    <a:pt x="11567" y="31497"/>
                  </a:lnTo>
                  <a:lnTo>
                    <a:pt x="11404" y="31335"/>
                  </a:lnTo>
                  <a:lnTo>
                    <a:pt x="11187" y="30954"/>
                  </a:lnTo>
                  <a:lnTo>
                    <a:pt x="11024" y="30520"/>
                  </a:lnTo>
                  <a:lnTo>
                    <a:pt x="10807" y="30086"/>
                  </a:lnTo>
                  <a:lnTo>
                    <a:pt x="10644" y="29923"/>
                  </a:lnTo>
                  <a:lnTo>
                    <a:pt x="10481" y="29705"/>
                  </a:lnTo>
                  <a:lnTo>
                    <a:pt x="9938" y="29108"/>
                  </a:lnTo>
                  <a:lnTo>
                    <a:pt x="9503" y="28456"/>
                  </a:lnTo>
                  <a:lnTo>
                    <a:pt x="9123" y="27750"/>
                  </a:lnTo>
                  <a:lnTo>
                    <a:pt x="8852" y="26990"/>
                  </a:lnTo>
                  <a:lnTo>
                    <a:pt x="8689" y="26501"/>
                  </a:lnTo>
                  <a:lnTo>
                    <a:pt x="8472" y="26067"/>
                  </a:lnTo>
                  <a:lnTo>
                    <a:pt x="8091" y="25252"/>
                  </a:lnTo>
                  <a:lnTo>
                    <a:pt x="7711" y="24492"/>
                  </a:lnTo>
                  <a:lnTo>
                    <a:pt x="7440" y="23623"/>
                  </a:lnTo>
                  <a:lnTo>
                    <a:pt x="7331" y="23243"/>
                  </a:lnTo>
                  <a:lnTo>
                    <a:pt x="7223" y="22809"/>
                  </a:lnTo>
                  <a:lnTo>
                    <a:pt x="7005" y="21288"/>
                  </a:lnTo>
                  <a:lnTo>
                    <a:pt x="6625" y="19768"/>
                  </a:lnTo>
                  <a:lnTo>
                    <a:pt x="6191" y="18301"/>
                  </a:lnTo>
                  <a:lnTo>
                    <a:pt x="5648" y="16890"/>
                  </a:lnTo>
                  <a:lnTo>
                    <a:pt x="5376" y="16075"/>
                  </a:lnTo>
                  <a:lnTo>
                    <a:pt x="5159" y="15260"/>
                  </a:lnTo>
                  <a:lnTo>
                    <a:pt x="4996" y="14446"/>
                  </a:lnTo>
                  <a:lnTo>
                    <a:pt x="4833" y="13631"/>
                  </a:lnTo>
                  <a:lnTo>
                    <a:pt x="4670" y="12002"/>
                  </a:lnTo>
                  <a:lnTo>
                    <a:pt x="4507" y="10373"/>
                  </a:lnTo>
                  <a:lnTo>
                    <a:pt x="4453" y="9558"/>
                  </a:lnTo>
                  <a:lnTo>
                    <a:pt x="4344" y="8798"/>
                  </a:lnTo>
                  <a:lnTo>
                    <a:pt x="4236" y="8038"/>
                  </a:lnTo>
                  <a:lnTo>
                    <a:pt x="4073" y="7278"/>
                  </a:lnTo>
                  <a:lnTo>
                    <a:pt x="3856" y="6409"/>
                  </a:lnTo>
                  <a:lnTo>
                    <a:pt x="3693" y="5540"/>
                  </a:lnTo>
                  <a:lnTo>
                    <a:pt x="3530" y="3802"/>
                  </a:lnTo>
                  <a:lnTo>
                    <a:pt x="3421" y="3259"/>
                  </a:lnTo>
                  <a:lnTo>
                    <a:pt x="3313" y="2825"/>
                  </a:lnTo>
                  <a:lnTo>
                    <a:pt x="3150" y="2390"/>
                  </a:lnTo>
                  <a:lnTo>
                    <a:pt x="2933" y="2010"/>
                  </a:lnTo>
                  <a:lnTo>
                    <a:pt x="2715" y="1630"/>
                  </a:lnTo>
                  <a:lnTo>
                    <a:pt x="2444" y="1304"/>
                  </a:lnTo>
                  <a:lnTo>
                    <a:pt x="2118" y="978"/>
                  </a:lnTo>
                  <a:lnTo>
                    <a:pt x="1738" y="653"/>
                  </a:lnTo>
                  <a:lnTo>
                    <a:pt x="1412" y="381"/>
                  </a:lnTo>
                  <a:lnTo>
                    <a:pt x="1086" y="109"/>
                  </a:lnTo>
                  <a:lnTo>
                    <a:pt x="9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6071775" y="1467950"/>
              <a:ext cx="609575" cy="520000"/>
            </a:xfrm>
            <a:custGeom>
              <a:avLst/>
              <a:gdLst/>
              <a:ahLst/>
              <a:cxnLst/>
              <a:rect l="l" t="t" r="r" b="b"/>
              <a:pathLst>
                <a:path w="24383" h="20800" extrusionOk="0">
                  <a:moveTo>
                    <a:pt x="12164" y="2282"/>
                  </a:moveTo>
                  <a:lnTo>
                    <a:pt x="13902" y="2608"/>
                  </a:lnTo>
                  <a:lnTo>
                    <a:pt x="14771" y="2825"/>
                  </a:lnTo>
                  <a:lnTo>
                    <a:pt x="15640" y="3096"/>
                  </a:lnTo>
                  <a:lnTo>
                    <a:pt x="16454" y="3368"/>
                  </a:lnTo>
                  <a:lnTo>
                    <a:pt x="17323" y="3694"/>
                  </a:lnTo>
                  <a:lnTo>
                    <a:pt x="18138" y="4074"/>
                  </a:lnTo>
                  <a:lnTo>
                    <a:pt x="18898" y="4454"/>
                  </a:lnTo>
                  <a:lnTo>
                    <a:pt x="19387" y="4780"/>
                  </a:lnTo>
                  <a:lnTo>
                    <a:pt x="19821" y="5160"/>
                  </a:lnTo>
                  <a:lnTo>
                    <a:pt x="20201" y="5540"/>
                  </a:lnTo>
                  <a:lnTo>
                    <a:pt x="20527" y="5974"/>
                  </a:lnTo>
                  <a:lnTo>
                    <a:pt x="21179" y="6898"/>
                  </a:lnTo>
                  <a:lnTo>
                    <a:pt x="21776" y="7875"/>
                  </a:lnTo>
                  <a:lnTo>
                    <a:pt x="21831" y="7984"/>
                  </a:lnTo>
                  <a:lnTo>
                    <a:pt x="21831" y="8147"/>
                  </a:lnTo>
                  <a:lnTo>
                    <a:pt x="21722" y="8744"/>
                  </a:lnTo>
                  <a:lnTo>
                    <a:pt x="21613" y="9341"/>
                  </a:lnTo>
                  <a:lnTo>
                    <a:pt x="21613" y="9939"/>
                  </a:lnTo>
                  <a:lnTo>
                    <a:pt x="21668" y="10264"/>
                  </a:lnTo>
                  <a:lnTo>
                    <a:pt x="21776" y="10536"/>
                  </a:lnTo>
                  <a:lnTo>
                    <a:pt x="21776" y="10645"/>
                  </a:lnTo>
                  <a:lnTo>
                    <a:pt x="21668" y="10753"/>
                  </a:lnTo>
                  <a:lnTo>
                    <a:pt x="21450" y="10862"/>
                  </a:lnTo>
                  <a:lnTo>
                    <a:pt x="21233" y="11133"/>
                  </a:lnTo>
                  <a:lnTo>
                    <a:pt x="21016" y="11405"/>
                  </a:lnTo>
                  <a:lnTo>
                    <a:pt x="20690" y="12002"/>
                  </a:lnTo>
                  <a:lnTo>
                    <a:pt x="20419" y="12600"/>
                  </a:lnTo>
                  <a:lnTo>
                    <a:pt x="20093" y="13197"/>
                  </a:lnTo>
                  <a:lnTo>
                    <a:pt x="20039" y="13305"/>
                  </a:lnTo>
                  <a:lnTo>
                    <a:pt x="20039" y="13414"/>
                  </a:lnTo>
                  <a:lnTo>
                    <a:pt x="20093" y="13523"/>
                  </a:lnTo>
                  <a:lnTo>
                    <a:pt x="20201" y="13631"/>
                  </a:lnTo>
                  <a:lnTo>
                    <a:pt x="20473" y="13794"/>
                  </a:lnTo>
                  <a:lnTo>
                    <a:pt x="20582" y="13903"/>
                  </a:lnTo>
                  <a:lnTo>
                    <a:pt x="20636" y="14066"/>
                  </a:lnTo>
                  <a:lnTo>
                    <a:pt x="20582" y="14174"/>
                  </a:lnTo>
                  <a:lnTo>
                    <a:pt x="20527" y="14283"/>
                  </a:lnTo>
                  <a:lnTo>
                    <a:pt x="20364" y="14392"/>
                  </a:lnTo>
                  <a:lnTo>
                    <a:pt x="20093" y="14554"/>
                  </a:lnTo>
                  <a:lnTo>
                    <a:pt x="19713" y="14717"/>
                  </a:lnTo>
                  <a:lnTo>
                    <a:pt x="19387" y="14935"/>
                  </a:lnTo>
                  <a:lnTo>
                    <a:pt x="19115" y="15152"/>
                  </a:lnTo>
                  <a:lnTo>
                    <a:pt x="18844" y="15423"/>
                  </a:lnTo>
                  <a:lnTo>
                    <a:pt x="18518" y="15749"/>
                  </a:lnTo>
                  <a:lnTo>
                    <a:pt x="18138" y="16075"/>
                  </a:lnTo>
                  <a:lnTo>
                    <a:pt x="17758" y="16347"/>
                  </a:lnTo>
                  <a:lnTo>
                    <a:pt x="17323" y="16564"/>
                  </a:lnTo>
                  <a:lnTo>
                    <a:pt x="16835" y="16781"/>
                  </a:lnTo>
                  <a:lnTo>
                    <a:pt x="16400" y="17053"/>
                  </a:lnTo>
                  <a:lnTo>
                    <a:pt x="15803" y="17487"/>
                  </a:lnTo>
                  <a:lnTo>
                    <a:pt x="15205" y="17813"/>
                  </a:lnTo>
                  <a:lnTo>
                    <a:pt x="14554" y="18084"/>
                  </a:lnTo>
                  <a:lnTo>
                    <a:pt x="13848" y="18247"/>
                  </a:lnTo>
                  <a:lnTo>
                    <a:pt x="13196" y="18356"/>
                  </a:lnTo>
                  <a:lnTo>
                    <a:pt x="11784" y="18356"/>
                  </a:lnTo>
                  <a:lnTo>
                    <a:pt x="11133" y="18247"/>
                  </a:lnTo>
                  <a:lnTo>
                    <a:pt x="10372" y="18139"/>
                  </a:lnTo>
                  <a:lnTo>
                    <a:pt x="9666" y="17976"/>
                  </a:lnTo>
                  <a:lnTo>
                    <a:pt x="8960" y="17704"/>
                  </a:lnTo>
                  <a:lnTo>
                    <a:pt x="8309" y="17433"/>
                  </a:lnTo>
                  <a:lnTo>
                    <a:pt x="7657" y="17161"/>
                  </a:lnTo>
                  <a:lnTo>
                    <a:pt x="6951" y="16781"/>
                  </a:lnTo>
                  <a:lnTo>
                    <a:pt x="6354" y="16401"/>
                  </a:lnTo>
                  <a:lnTo>
                    <a:pt x="5756" y="15966"/>
                  </a:lnTo>
                  <a:lnTo>
                    <a:pt x="4942" y="15315"/>
                  </a:lnTo>
                  <a:lnTo>
                    <a:pt x="4670" y="15098"/>
                  </a:lnTo>
                  <a:lnTo>
                    <a:pt x="4562" y="14989"/>
                  </a:lnTo>
                  <a:lnTo>
                    <a:pt x="4507" y="14880"/>
                  </a:lnTo>
                  <a:lnTo>
                    <a:pt x="4507" y="14554"/>
                  </a:lnTo>
                  <a:lnTo>
                    <a:pt x="4453" y="14229"/>
                  </a:lnTo>
                  <a:lnTo>
                    <a:pt x="4290" y="13577"/>
                  </a:lnTo>
                  <a:lnTo>
                    <a:pt x="4127" y="12980"/>
                  </a:lnTo>
                  <a:lnTo>
                    <a:pt x="4073" y="12654"/>
                  </a:lnTo>
                  <a:lnTo>
                    <a:pt x="4019" y="12382"/>
                  </a:lnTo>
                  <a:lnTo>
                    <a:pt x="4019" y="11839"/>
                  </a:lnTo>
                  <a:lnTo>
                    <a:pt x="3964" y="11351"/>
                  </a:lnTo>
                  <a:lnTo>
                    <a:pt x="3856" y="10862"/>
                  </a:lnTo>
                  <a:lnTo>
                    <a:pt x="3639" y="10427"/>
                  </a:lnTo>
                  <a:lnTo>
                    <a:pt x="3530" y="9993"/>
                  </a:lnTo>
                  <a:lnTo>
                    <a:pt x="3530" y="9830"/>
                  </a:lnTo>
                  <a:lnTo>
                    <a:pt x="3530" y="9721"/>
                  </a:lnTo>
                  <a:lnTo>
                    <a:pt x="3584" y="9558"/>
                  </a:lnTo>
                  <a:lnTo>
                    <a:pt x="3693" y="9450"/>
                  </a:lnTo>
                  <a:lnTo>
                    <a:pt x="4019" y="9287"/>
                  </a:lnTo>
                  <a:lnTo>
                    <a:pt x="4399" y="9124"/>
                  </a:lnTo>
                  <a:lnTo>
                    <a:pt x="4562" y="8961"/>
                  </a:lnTo>
                  <a:lnTo>
                    <a:pt x="4670" y="8853"/>
                  </a:lnTo>
                  <a:lnTo>
                    <a:pt x="4779" y="8690"/>
                  </a:lnTo>
                  <a:lnTo>
                    <a:pt x="4833" y="8472"/>
                  </a:lnTo>
                  <a:lnTo>
                    <a:pt x="4833" y="8309"/>
                  </a:lnTo>
                  <a:lnTo>
                    <a:pt x="4833" y="8038"/>
                  </a:lnTo>
                  <a:lnTo>
                    <a:pt x="4833" y="7929"/>
                  </a:lnTo>
                  <a:lnTo>
                    <a:pt x="4888" y="7821"/>
                  </a:lnTo>
                  <a:lnTo>
                    <a:pt x="5322" y="7278"/>
                  </a:lnTo>
                  <a:lnTo>
                    <a:pt x="5702" y="6735"/>
                  </a:lnTo>
                  <a:lnTo>
                    <a:pt x="6462" y="5649"/>
                  </a:lnTo>
                  <a:lnTo>
                    <a:pt x="6897" y="5160"/>
                  </a:lnTo>
                  <a:lnTo>
                    <a:pt x="7331" y="4671"/>
                  </a:lnTo>
                  <a:lnTo>
                    <a:pt x="7874" y="4237"/>
                  </a:lnTo>
                  <a:lnTo>
                    <a:pt x="8417" y="3857"/>
                  </a:lnTo>
                  <a:lnTo>
                    <a:pt x="9015" y="3476"/>
                  </a:lnTo>
                  <a:lnTo>
                    <a:pt x="9612" y="3096"/>
                  </a:lnTo>
                  <a:lnTo>
                    <a:pt x="10209" y="2716"/>
                  </a:lnTo>
                  <a:lnTo>
                    <a:pt x="10807" y="2445"/>
                  </a:lnTo>
                  <a:lnTo>
                    <a:pt x="11133" y="2390"/>
                  </a:lnTo>
                  <a:lnTo>
                    <a:pt x="11458" y="2282"/>
                  </a:lnTo>
                  <a:close/>
                  <a:moveTo>
                    <a:pt x="11893" y="1"/>
                  </a:moveTo>
                  <a:lnTo>
                    <a:pt x="11187" y="55"/>
                  </a:lnTo>
                  <a:lnTo>
                    <a:pt x="10427" y="164"/>
                  </a:lnTo>
                  <a:lnTo>
                    <a:pt x="9666" y="272"/>
                  </a:lnTo>
                  <a:lnTo>
                    <a:pt x="8906" y="435"/>
                  </a:lnTo>
                  <a:lnTo>
                    <a:pt x="8635" y="490"/>
                  </a:lnTo>
                  <a:lnTo>
                    <a:pt x="8363" y="598"/>
                  </a:lnTo>
                  <a:lnTo>
                    <a:pt x="7820" y="870"/>
                  </a:lnTo>
                  <a:lnTo>
                    <a:pt x="7494" y="978"/>
                  </a:lnTo>
                  <a:lnTo>
                    <a:pt x="7223" y="1087"/>
                  </a:lnTo>
                  <a:lnTo>
                    <a:pt x="6517" y="1087"/>
                  </a:lnTo>
                  <a:lnTo>
                    <a:pt x="6408" y="1141"/>
                  </a:lnTo>
                  <a:lnTo>
                    <a:pt x="6191" y="1304"/>
                  </a:lnTo>
                  <a:lnTo>
                    <a:pt x="6028" y="1576"/>
                  </a:lnTo>
                  <a:lnTo>
                    <a:pt x="5811" y="1739"/>
                  </a:lnTo>
                  <a:lnTo>
                    <a:pt x="5594" y="1902"/>
                  </a:lnTo>
                  <a:lnTo>
                    <a:pt x="5322" y="1956"/>
                  </a:lnTo>
                  <a:lnTo>
                    <a:pt x="5105" y="2064"/>
                  </a:lnTo>
                  <a:lnTo>
                    <a:pt x="3964" y="2064"/>
                  </a:lnTo>
                  <a:lnTo>
                    <a:pt x="3856" y="2119"/>
                  </a:lnTo>
                  <a:lnTo>
                    <a:pt x="3856" y="2173"/>
                  </a:lnTo>
                  <a:lnTo>
                    <a:pt x="3964" y="2499"/>
                  </a:lnTo>
                  <a:lnTo>
                    <a:pt x="3964" y="2770"/>
                  </a:lnTo>
                  <a:lnTo>
                    <a:pt x="3856" y="2933"/>
                  </a:lnTo>
                  <a:lnTo>
                    <a:pt x="3693" y="3042"/>
                  </a:lnTo>
                  <a:lnTo>
                    <a:pt x="3313" y="3259"/>
                  </a:lnTo>
                  <a:lnTo>
                    <a:pt x="3096" y="3368"/>
                  </a:lnTo>
                  <a:lnTo>
                    <a:pt x="2933" y="3476"/>
                  </a:lnTo>
                  <a:lnTo>
                    <a:pt x="2824" y="3639"/>
                  </a:lnTo>
                  <a:lnTo>
                    <a:pt x="2607" y="3748"/>
                  </a:lnTo>
                  <a:lnTo>
                    <a:pt x="2227" y="3965"/>
                  </a:lnTo>
                  <a:lnTo>
                    <a:pt x="2064" y="4074"/>
                  </a:lnTo>
                  <a:lnTo>
                    <a:pt x="2009" y="4291"/>
                  </a:lnTo>
                  <a:lnTo>
                    <a:pt x="2064" y="4508"/>
                  </a:lnTo>
                  <a:lnTo>
                    <a:pt x="2227" y="4834"/>
                  </a:lnTo>
                  <a:lnTo>
                    <a:pt x="2227" y="4943"/>
                  </a:lnTo>
                  <a:lnTo>
                    <a:pt x="2118" y="5051"/>
                  </a:lnTo>
                  <a:lnTo>
                    <a:pt x="1847" y="5106"/>
                  </a:lnTo>
                  <a:lnTo>
                    <a:pt x="1629" y="5268"/>
                  </a:lnTo>
                  <a:lnTo>
                    <a:pt x="1466" y="5431"/>
                  </a:lnTo>
                  <a:lnTo>
                    <a:pt x="1358" y="5594"/>
                  </a:lnTo>
                  <a:lnTo>
                    <a:pt x="1249" y="5811"/>
                  </a:lnTo>
                  <a:lnTo>
                    <a:pt x="1249" y="6083"/>
                  </a:lnTo>
                  <a:lnTo>
                    <a:pt x="1195" y="6572"/>
                  </a:lnTo>
                  <a:lnTo>
                    <a:pt x="1141" y="6735"/>
                  </a:lnTo>
                  <a:lnTo>
                    <a:pt x="978" y="6898"/>
                  </a:lnTo>
                  <a:lnTo>
                    <a:pt x="760" y="7006"/>
                  </a:lnTo>
                  <a:lnTo>
                    <a:pt x="598" y="7169"/>
                  </a:lnTo>
                  <a:lnTo>
                    <a:pt x="489" y="7332"/>
                  </a:lnTo>
                  <a:lnTo>
                    <a:pt x="435" y="7549"/>
                  </a:lnTo>
                  <a:lnTo>
                    <a:pt x="435" y="7984"/>
                  </a:lnTo>
                  <a:lnTo>
                    <a:pt x="380" y="8201"/>
                  </a:lnTo>
                  <a:lnTo>
                    <a:pt x="272" y="8418"/>
                  </a:lnTo>
                  <a:lnTo>
                    <a:pt x="55" y="8798"/>
                  </a:lnTo>
                  <a:lnTo>
                    <a:pt x="0" y="9015"/>
                  </a:lnTo>
                  <a:lnTo>
                    <a:pt x="0" y="9233"/>
                  </a:lnTo>
                  <a:lnTo>
                    <a:pt x="0" y="9450"/>
                  </a:lnTo>
                  <a:lnTo>
                    <a:pt x="55" y="9667"/>
                  </a:lnTo>
                  <a:lnTo>
                    <a:pt x="163" y="9830"/>
                  </a:lnTo>
                  <a:lnTo>
                    <a:pt x="326" y="10047"/>
                  </a:lnTo>
                  <a:lnTo>
                    <a:pt x="380" y="10156"/>
                  </a:lnTo>
                  <a:lnTo>
                    <a:pt x="435" y="10319"/>
                  </a:lnTo>
                  <a:lnTo>
                    <a:pt x="380" y="10427"/>
                  </a:lnTo>
                  <a:lnTo>
                    <a:pt x="326" y="10536"/>
                  </a:lnTo>
                  <a:lnTo>
                    <a:pt x="217" y="10699"/>
                  </a:lnTo>
                  <a:lnTo>
                    <a:pt x="109" y="10862"/>
                  </a:lnTo>
                  <a:lnTo>
                    <a:pt x="55" y="10970"/>
                  </a:lnTo>
                  <a:lnTo>
                    <a:pt x="55" y="11133"/>
                  </a:lnTo>
                  <a:lnTo>
                    <a:pt x="55" y="11296"/>
                  </a:lnTo>
                  <a:lnTo>
                    <a:pt x="163" y="11459"/>
                  </a:lnTo>
                  <a:lnTo>
                    <a:pt x="380" y="11731"/>
                  </a:lnTo>
                  <a:lnTo>
                    <a:pt x="489" y="11948"/>
                  </a:lnTo>
                  <a:lnTo>
                    <a:pt x="543" y="12165"/>
                  </a:lnTo>
                  <a:lnTo>
                    <a:pt x="489" y="12600"/>
                  </a:lnTo>
                  <a:lnTo>
                    <a:pt x="543" y="12925"/>
                  </a:lnTo>
                  <a:lnTo>
                    <a:pt x="598" y="13197"/>
                  </a:lnTo>
                  <a:lnTo>
                    <a:pt x="706" y="13468"/>
                  </a:lnTo>
                  <a:lnTo>
                    <a:pt x="923" y="13740"/>
                  </a:lnTo>
                  <a:lnTo>
                    <a:pt x="2227" y="15260"/>
                  </a:lnTo>
                  <a:lnTo>
                    <a:pt x="3530" y="16727"/>
                  </a:lnTo>
                  <a:lnTo>
                    <a:pt x="4019" y="17215"/>
                  </a:lnTo>
                  <a:lnTo>
                    <a:pt x="4507" y="17704"/>
                  </a:lnTo>
                  <a:lnTo>
                    <a:pt x="5051" y="18084"/>
                  </a:lnTo>
                  <a:lnTo>
                    <a:pt x="5539" y="18464"/>
                  </a:lnTo>
                  <a:lnTo>
                    <a:pt x="6137" y="18845"/>
                  </a:lnTo>
                  <a:lnTo>
                    <a:pt x="6680" y="19116"/>
                  </a:lnTo>
                  <a:lnTo>
                    <a:pt x="7277" y="19442"/>
                  </a:lnTo>
                  <a:lnTo>
                    <a:pt x="7929" y="19659"/>
                  </a:lnTo>
                  <a:lnTo>
                    <a:pt x="9341" y="20148"/>
                  </a:lnTo>
                  <a:lnTo>
                    <a:pt x="10101" y="20365"/>
                  </a:lnTo>
                  <a:lnTo>
                    <a:pt x="10807" y="20528"/>
                  </a:lnTo>
                  <a:lnTo>
                    <a:pt x="11567" y="20637"/>
                  </a:lnTo>
                  <a:lnTo>
                    <a:pt x="12327" y="20745"/>
                  </a:lnTo>
                  <a:lnTo>
                    <a:pt x="13033" y="20800"/>
                  </a:lnTo>
                  <a:lnTo>
                    <a:pt x="13794" y="20745"/>
                  </a:lnTo>
                  <a:lnTo>
                    <a:pt x="15043" y="20637"/>
                  </a:lnTo>
                  <a:lnTo>
                    <a:pt x="16292" y="20419"/>
                  </a:lnTo>
                  <a:lnTo>
                    <a:pt x="17486" y="20202"/>
                  </a:lnTo>
                  <a:lnTo>
                    <a:pt x="18735" y="19931"/>
                  </a:lnTo>
                  <a:lnTo>
                    <a:pt x="19441" y="19713"/>
                  </a:lnTo>
                  <a:lnTo>
                    <a:pt x="20039" y="19496"/>
                  </a:lnTo>
                  <a:lnTo>
                    <a:pt x="20473" y="19225"/>
                  </a:lnTo>
                  <a:lnTo>
                    <a:pt x="20907" y="18899"/>
                  </a:lnTo>
                  <a:lnTo>
                    <a:pt x="21233" y="18519"/>
                  </a:lnTo>
                  <a:lnTo>
                    <a:pt x="21505" y="18030"/>
                  </a:lnTo>
                  <a:lnTo>
                    <a:pt x="21722" y="17378"/>
                  </a:lnTo>
                  <a:lnTo>
                    <a:pt x="21994" y="16672"/>
                  </a:lnTo>
                  <a:lnTo>
                    <a:pt x="22156" y="16401"/>
                  </a:lnTo>
                  <a:lnTo>
                    <a:pt x="22319" y="16129"/>
                  </a:lnTo>
                  <a:lnTo>
                    <a:pt x="22591" y="15858"/>
                  </a:lnTo>
                  <a:lnTo>
                    <a:pt x="22645" y="15749"/>
                  </a:lnTo>
                  <a:lnTo>
                    <a:pt x="22645" y="15586"/>
                  </a:lnTo>
                  <a:lnTo>
                    <a:pt x="22591" y="15369"/>
                  </a:lnTo>
                  <a:lnTo>
                    <a:pt x="22591" y="15152"/>
                  </a:lnTo>
                  <a:lnTo>
                    <a:pt x="22591" y="14989"/>
                  </a:lnTo>
                  <a:lnTo>
                    <a:pt x="22699" y="14826"/>
                  </a:lnTo>
                  <a:lnTo>
                    <a:pt x="22808" y="14663"/>
                  </a:lnTo>
                  <a:lnTo>
                    <a:pt x="22917" y="14500"/>
                  </a:lnTo>
                  <a:lnTo>
                    <a:pt x="23297" y="14283"/>
                  </a:lnTo>
                  <a:lnTo>
                    <a:pt x="23405" y="14174"/>
                  </a:lnTo>
                  <a:lnTo>
                    <a:pt x="23514" y="14011"/>
                  </a:lnTo>
                  <a:lnTo>
                    <a:pt x="23623" y="13631"/>
                  </a:lnTo>
                  <a:lnTo>
                    <a:pt x="23840" y="12980"/>
                  </a:lnTo>
                  <a:lnTo>
                    <a:pt x="24003" y="12274"/>
                  </a:lnTo>
                  <a:lnTo>
                    <a:pt x="24111" y="11568"/>
                  </a:lnTo>
                  <a:lnTo>
                    <a:pt x="24166" y="10916"/>
                  </a:lnTo>
                  <a:lnTo>
                    <a:pt x="24274" y="9450"/>
                  </a:lnTo>
                  <a:lnTo>
                    <a:pt x="24383" y="7984"/>
                  </a:lnTo>
                  <a:lnTo>
                    <a:pt x="24329" y="7441"/>
                  </a:lnTo>
                  <a:lnTo>
                    <a:pt x="24274" y="6898"/>
                  </a:lnTo>
                  <a:lnTo>
                    <a:pt x="24057" y="6355"/>
                  </a:lnTo>
                  <a:lnTo>
                    <a:pt x="23948" y="6083"/>
                  </a:lnTo>
                  <a:lnTo>
                    <a:pt x="23786" y="5811"/>
                  </a:lnTo>
                  <a:lnTo>
                    <a:pt x="23080" y="4943"/>
                  </a:lnTo>
                  <a:lnTo>
                    <a:pt x="22319" y="4128"/>
                  </a:lnTo>
                  <a:lnTo>
                    <a:pt x="21885" y="3748"/>
                  </a:lnTo>
                  <a:lnTo>
                    <a:pt x="21450" y="3422"/>
                  </a:lnTo>
                  <a:lnTo>
                    <a:pt x="21016" y="3096"/>
                  </a:lnTo>
                  <a:lnTo>
                    <a:pt x="20473" y="2825"/>
                  </a:lnTo>
                  <a:lnTo>
                    <a:pt x="19115" y="2173"/>
                  </a:lnTo>
                  <a:lnTo>
                    <a:pt x="17703" y="1630"/>
                  </a:lnTo>
                  <a:lnTo>
                    <a:pt x="14880" y="544"/>
                  </a:lnTo>
                  <a:lnTo>
                    <a:pt x="14174" y="327"/>
                  </a:lnTo>
                  <a:lnTo>
                    <a:pt x="13413" y="164"/>
                  </a:lnTo>
                  <a:lnTo>
                    <a:pt x="12653" y="55"/>
                  </a:lnTo>
                  <a:lnTo>
                    <a:pt x="11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4"/>
            <p:cNvSpPr/>
            <p:nvPr/>
          </p:nvSpPr>
          <p:spPr>
            <a:xfrm>
              <a:off x="6263200" y="1647175"/>
              <a:ext cx="168350" cy="179225"/>
            </a:xfrm>
            <a:custGeom>
              <a:avLst/>
              <a:gdLst/>
              <a:ahLst/>
              <a:cxnLst/>
              <a:rect l="l" t="t" r="r" b="b"/>
              <a:pathLst>
                <a:path w="6734" h="7169" extrusionOk="0">
                  <a:moveTo>
                    <a:pt x="2281" y="0"/>
                  </a:moveTo>
                  <a:lnTo>
                    <a:pt x="1901" y="54"/>
                  </a:lnTo>
                  <a:lnTo>
                    <a:pt x="1575" y="163"/>
                  </a:lnTo>
                  <a:lnTo>
                    <a:pt x="1303" y="272"/>
                  </a:lnTo>
                  <a:lnTo>
                    <a:pt x="1032" y="435"/>
                  </a:lnTo>
                  <a:lnTo>
                    <a:pt x="760" y="597"/>
                  </a:lnTo>
                  <a:lnTo>
                    <a:pt x="543" y="815"/>
                  </a:lnTo>
                  <a:lnTo>
                    <a:pt x="380" y="1032"/>
                  </a:lnTo>
                  <a:lnTo>
                    <a:pt x="217" y="1303"/>
                  </a:lnTo>
                  <a:lnTo>
                    <a:pt x="109" y="1575"/>
                  </a:lnTo>
                  <a:lnTo>
                    <a:pt x="54" y="1846"/>
                  </a:lnTo>
                  <a:lnTo>
                    <a:pt x="54" y="2172"/>
                  </a:lnTo>
                  <a:lnTo>
                    <a:pt x="54" y="2498"/>
                  </a:lnTo>
                  <a:lnTo>
                    <a:pt x="109" y="2824"/>
                  </a:lnTo>
                  <a:lnTo>
                    <a:pt x="217" y="3204"/>
                  </a:lnTo>
                  <a:lnTo>
                    <a:pt x="326" y="3530"/>
                  </a:lnTo>
                  <a:lnTo>
                    <a:pt x="543" y="4019"/>
                  </a:lnTo>
                  <a:lnTo>
                    <a:pt x="706" y="4290"/>
                  </a:lnTo>
                  <a:lnTo>
                    <a:pt x="760" y="4507"/>
                  </a:lnTo>
                  <a:lnTo>
                    <a:pt x="760" y="4616"/>
                  </a:lnTo>
                  <a:lnTo>
                    <a:pt x="652" y="4725"/>
                  </a:lnTo>
                  <a:lnTo>
                    <a:pt x="489" y="4779"/>
                  </a:lnTo>
                  <a:lnTo>
                    <a:pt x="109" y="4779"/>
                  </a:lnTo>
                  <a:lnTo>
                    <a:pt x="54" y="4887"/>
                  </a:lnTo>
                  <a:lnTo>
                    <a:pt x="0" y="5050"/>
                  </a:lnTo>
                  <a:lnTo>
                    <a:pt x="0" y="5213"/>
                  </a:lnTo>
                  <a:lnTo>
                    <a:pt x="54" y="5376"/>
                  </a:lnTo>
                  <a:lnTo>
                    <a:pt x="109" y="5485"/>
                  </a:lnTo>
                  <a:lnTo>
                    <a:pt x="163" y="5593"/>
                  </a:lnTo>
                  <a:lnTo>
                    <a:pt x="272" y="5648"/>
                  </a:lnTo>
                  <a:lnTo>
                    <a:pt x="869" y="5702"/>
                  </a:lnTo>
                  <a:lnTo>
                    <a:pt x="1195" y="5811"/>
                  </a:lnTo>
                  <a:lnTo>
                    <a:pt x="1412" y="5919"/>
                  </a:lnTo>
                  <a:lnTo>
                    <a:pt x="1629" y="6082"/>
                  </a:lnTo>
                  <a:lnTo>
                    <a:pt x="1846" y="6299"/>
                  </a:lnTo>
                  <a:lnTo>
                    <a:pt x="2009" y="6517"/>
                  </a:lnTo>
                  <a:lnTo>
                    <a:pt x="2172" y="6842"/>
                  </a:lnTo>
                  <a:lnTo>
                    <a:pt x="2172" y="6897"/>
                  </a:lnTo>
                  <a:lnTo>
                    <a:pt x="2281" y="6897"/>
                  </a:lnTo>
                  <a:lnTo>
                    <a:pt x="2498" y="7005"/>
                  </a:lnTo>
                  <a:lnTo>
                    <a:pt x="2878" y="7114"/>
                  </a:lnTo>
                  <a:lnTo>
                    <a:pt x="3258" y="7168"/>
                  </a:lnTo>
                  <a:lnTo>
                    <a:pt x="3584" y="7168"/>
                  </a:lnTo>
                  <a:lnTo>
                    <a:pt x="3964" y="7114"/>
                  </a:lnTo>
                  <a:lnTo>
                    <a:pt x="4290" y="7060"/>
                  </a:lnTo>
                  <a:lnTo>
                    <a:pt x="4670" y="6951"/>
                  </a:lnTo>
                  <a:lnTo>
                    <a:pt x="4942" y="6788"/>
                  </a:lnTo>
                  <a:lnTo>
                    <a:pt x="5268" y="6625"/>
                  </a:lnTo>
                  <a:lnTo>
                    <a:pt x="5539" y="6408"/>
                  </a:lnTo>
                  <a:lnTo>
                    <a:pt x="5811" y="6136"/>
                  </a:lnTo>
                  <a:lnTo>
                    <a:pt x="6028" y="5865"/>
                  </a:lnTo>
                  <a:lnTo>
                    <a:pt x="6245" y="5593"/>
                  </a:lnTo>
                  <a:lnTo>
                    <a:pt x="6408" y="5268"/>
                  </a:lnTo>
                  <a:lnTo>
                    <a:pt x="6571" y="4887"/>
                  </a:lnTo>
                  <a:lnTo>
                    <a:pt x="6625" y="4562"/>
                  </a:lnTo>
                  <a:lnTo>
                    <a:pt x="6680" y="4127"/>
                  </a:lnTo>
                  <a:lnTo>
                    <a:pt x="6734" y="3638"/>
                  </a:lnTo>
                  <a:lnTo>
                    <a:pt x="6680" y="3095"/>
                  </a:lnTo>
                  <a:lnTo>
                    <a:pt x="6517" y="2661"/>
                  </a:lnTo>
                  <a:lnTo>
                    <a:pt x="6354" y="2227"/>
                  </a:lnTo>
                  <a:lnTo>
                    <a:pt x="6137" y="1792"/>
                  </a:lnTo>
                  <a:lnTo>
                    <a:pt x="5865" y="1358"/>
                  </a:lnTo>
                  <a:lnTo>
                    <a:pt x="5322" y="597"/>
                  </a:lnTo>
                  <a:lnTo>
                    <a:pt x="5105" y="380"/>
                  </a:lnTo>
                  <a:lnTo>
                    <a:pt x="4833" y="217"/>
                  </a:lnTo>
                  <a:lnTo>
                    <a:pt x="4507" y="109"/>
                  </a:lnTo>
                  <a:lnTo>
                    <a:pt x="4182" y="54"/>
                  </a:lnTo>
                  <a:lnTo>
                    <a:pt x="29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9" name="Google Shape;259;p14"/>
          <p:cNvSpPr/>
          <p:nvPr/>
        </p:nvSpPr>
        <p:spPr>
          <a:xfrm rot="7957966">
            <a:off x="2132041" y="4643023"/>
            <a:ext cx="3092127" cy="2637468"/>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7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14"/>
          <p:cNvSpPr/>
          <p:nvPr/>
        </p:nvSpPr>
        <p:spPr>
          <a:xfrm rot="388351">
            <a:off x="506451" y="5210117"/>
            <a:ext cx="3372936" cy="1462436"/>
          </a:xfrm>
          <a:custGeom>
            <a:avLst/>
            <a:gdLst/>
            <a:ahLst/>
            <a:cxnLst/>
            <a:rect l="l" t="t" r="r" b="b"/>
            <a:pathLst>
              <a:path w="68262" h="29597" extrusionOk="0">
                <a:moveTo>
                  <a:pt x="7223" y="1"/>
                </a:moveTo>
                <a:lnTo>
                  <a:pt x="6952" y="55"/>
                </a:lnTo>
                <a:lnTo>
                  <a:pt x="6680" y="109"/>
                </a:lnTo>
                <a:lnTo>
                  <a:pt x="5811" y="327"/>
                </a:lnTo>
                <a:lnTo>
                  <a:pt x="5323" y="490"/>
                </a:lnTo>
                <a:lnTo>
                  <a:pt x="4943" y="707"/>
                </a:lnTo>
                <a:lnTo>
                  <a:pt x="4562" y="924"/>
                </a:lnTo>
                <a:lnTo>
                  <a:pt x="4345" y="1196"/>
                </a:lnTo>
                <a:lnTo>
                  <a:pt x="4128" y="1521"/>
                </a:lnTo>
                <a:lnTo>
                  <a:pt x="3965" y="1901"/>
                </a:lnTo>
                <a:lnTo>
                  <a:pt x="3911" y="2336"/>
                </a:lnTo>
                <a:lnTo>
                  <a:pt x="3857" y="2879"/>
                </a:lnTo>
                <a:lnTo>
                  <a:pt x="3857" y="3694"/>
                </a:lnTo>
                <a:lnTo>
                  <a:pt x="3911" y="4454"/>
                </a:lnTo>
                <a:lnTo>
                  <a:pt x="4019" y="5214"/>
                </a:lnTo>
                <a:lnTo>
                  <a:pt x="4237" y="5974"/>
                </a:lnTo>
                <a:lnTo>
                  <a:pt x="4400" y="6897"/>
                </a:lnTo>
                <a:lnTo>
                  <a:pt x="4617" y="7766"/>
                </a:lnTo>
                <a:lnTo>
                  <a:pt x="4671" y="7984"/>
                </a:lnTo>
                <a:lnTo>
                  <a:pt x="4617" y="8146"/>
                </a:lnTo>
                <a:lnTo>
                  <a:pt x="4508" y="8255"/>
                </a:lnTo>
                <a:lnTo>
                  <a:pt x="4345" y="8309"/>
                </a:lnTo>
                <a:lnTo>
                  <a:pt x="3205" y="8852"/>
                </a:lnTo>
                <a:lnTo>
                  <a:pt x="2064" y="9341"/>
                </a:lnTo>
                <a:lnTo>
                  <a:pt x="1630" y="9613"/>
                </a:lnTo>
                <a:lnTo>
                  <a:pt x="1196" y="9939"/>
                </a:lnTo>
                <a:lnTo>
                  <a:pt x="870" y="10319"/>
                </a:lnTo>
                <a:lnTo>
                  <a:pt x="707" y="10536"/>
                </a:lnTo>
                <a:lnTo>
                  <a:pt x="653" y="10753"/>
                </a:lnTo>
                <a:lnTo>
                  <a:pt x="327" y="11948"/>
                </a:lnTo>
                <a:lnTo>
                  <a:pt x="55" y="13197"/>
                </a:lnTo>
                <a:lnTo>
                  <a:pt x="1" y="13794"/>
                </a:lnTo>
                <a:lnTo>
                  <a:pt x="1" y="14446"/>
                </a:lnTo>
                <a:lnTo>
                  <a:pt x="1" y="15043"/>
                </a:lnTo>
                <a:lnTo>
                  <a:pt x="55" y="15695"/>
                </a:lnTo>
                <a:lnTo>
                  <a:pt x="164" y="16021"/>
                </a:lnTo>
                <a:lnTo>
                  <a:pt x="327" y="16292"/>
                </a:lnTo>
                <a:lnTo>
                  <a:pt x="544" y="16564"/>
                </a:lnTo>
                <a:lnTo>
                  <a:pt x="815" y="16781"/>
                </a:lnTo>
                <a:lnTo>
                  <a:pt x="1250" y="16998"/>
                </a:lnTo>
                <a:lnTo>
                  <a:pt x="1684" y="17161"/>
                </a:lnTo>
                <a:lnTo>
                  <a:pt x="2119" y="17270"/>
                </a:lnTo>
                <a:lnTo>
                  <a:pt x="2553" y="17270"/>
                </a:lnTo>
                <a:lnTo>
                  <a:pt x="2988" y="17215"/>
                </a:lnTo>
                <a:lnTo>
                  <a:pt x="3422" y="17052"/>
                </a:lnTo>
                <a:lnTo>
                  <a:pt x="3802" y="16835"/>
                </a:lnTo>
                <a:lnTo>
                  <a:pt x="4237" y="16564"/>
                </a:lnTo>
                <a:lnTo>
                  <a:pt x="4834" y="16075"/>
                </a:lnTo>
                <a:lnTo>
                  <a:pt x="5486" y="15640"/>
                </a:lnTo>
                <a:lnTo>
                  <a:pt x="6192" y="15260"/>
                </a:lnTo>
                <a:lnTo>
                  <a:pt x="6952" y="15043"/>
                </a:lnTo>
                <a:lnTo>
                  <a:pt x="7658" y="14826"/>
                </a:lnTo>
                <a:lnTo>
                  <a:pt x="8364" y="14609"/>
                </a:lnTo>
                <a:lnTo>
                  <a:pt x="8744" y="14554"/>
                </a:lnTo>
                <a:lnTo>
                  <a:pt x="9124" y="14500"/>
                </a:lnTo>
                <a:lnTo>
                  <a:pt x="9558" y="14554"/>
                </a:lnTo>
                <a:lnTo>
                  <a:pt x="9939" y="14717"/>
                </a:lnTo>
                <a:lnTo>
                  <a:pt x="10102" y="14772"/>
                </a:lnTo>
                <a:lnTo>
                  <a:pt x="10319" y="14717"/>
                </a:lnTo>
                <a:lnTo>
                  <a:pt x="10645" y="14554"/>
                </a:lnTo>
                <a:lnTo>
                  <a:pt x="11025" y="14391"/>
                </a:lnTo>
                <a:lnTo>
                  <a:pt x="11188" y="14337"/>
                </a:lnTo>
                <a:lnTo>
                  <a:pt x="11351" y="14337"/>
                </a:lnTo>
                <a:lnTo>
                  <a:pt x="11568" y="14391"/>
                </a:lnTo>
                <a:lnTo>
                  <a:pt x="11731" y="14446"/>
                </a:lnTo>
                <a:lnTo>
                  <a:pt x="12111" y="14717"/>
                </a:lnTo>
                <a:lnTo>
                  <a:pt x="12491" y="14935"/>
                </a:lnTo>
                <a:lnTo>
                  <a:pt x="12654" y="14989"/>
                </a:lnTo>
                <a:lnTo>
                  <a:pt x="12871" y="15043"/>
                </a:lnTo>
                <a:lnTo>
                  <a:pt x="13360" y="15043"/>
                </a:lnTo>
                <a:lnTo>
                  <a:pt x="13849" y="15152"/>
                </a:lnTo>
                <a:lnTo>
                  <a:pt x="14337" y="15206"/>
                </a:lnTo>
                <a:lnTo>
                  <a:pt x="14554" y="15206"/>
                </a:lnTo>
                <a:lnTo>
                  <a:pt x="14772" y="15097"/>
                </a:lnTo>
                <a:lnTo>
                  <a:pt x="15043" y="14989"/>
                </a:lnTo>
                <a:lnTo>
                  <a:pt x="15315" y="14989"/>
                </a:lnTo>
                <a:lnTo>
                  <a:pt x="15532" y="15043"/>
                </a:lnTo>
                <a:lnTo>
                  <a:pt x="15749" y="15152"/>
                </a:lnTo>
                <a:lnTo>
                  <a:pt x="16129" y="15423"/>
                </a:lnTo>
                <a:lnTo>
                  <a:pt x="16347" y="15478"/>
                </a:lnTo>
                <a:lnTo>
                  <a:pt x="16998" y="15478"/>
                </a:lnTo>
                <a:lnTo>
                  <a:pt x="17161" y="15423"/>
                </a:lnTo>
                <a:lnTo>
                  <a:pt x="17270" y="15369"/>
                </a:lnTo>
                <a:lnTo>
                  <a:pt x="17324" y="15260"/>
                </a:lnTo>
                <a:lnTo>
                  <a:pt x="17433" y="15206"/>
                </a:lnTo>
                <a:lnTo>
                  <a:pt x="17487" y="15152"/>
                </a:lnTo>
                <a:lnTo>
                  <a:pt x="17596" y="15206"/>
                </a:lnTo>
                <a:lnTo>
                  <a:pt x="17650" y="15315"/>
                </a:lnTo>
                <a:lnTo>
                  <a:pt x="17867" y="15478"/>
                </a:lnTo>
                <a:lnTo>
                  <a:pt x="18030" y="15640"/>
                </a:lnTo>
                <a:lnTo>
                  <a:pt x="18247" y="15695"/>
                </a:lnTo>
                <a:lnTo>
                  <a:pt x="18519" y="15749"/>
                </a:lnTo>
                <a:lnTo>
                  <a:pt x="20745" y="15749"/>
                </a:lnTo>
                <a:lnTo>
                  <a:pt x="21017" y="15858"/>
                </a:lnTo>
                <a:lnTo>
                  <a:pt x="21234" y="15966"/>
                </a:lnTo>
                <a:lnTo>
                  <a:pt x="21505" y="16129"/>
                </a:lnTo>
                <a:lnTo>
                  <a:pt x="21668" y="16238"/>
                </a:lnTo>
                <a:lnTo>
                  <a:pt x="21886" y="16292"/>
                </a:lnTo>
                <a:lnTo>
                  <a:pt x="22320" y="16346"/>
                </a:lnTo>
                <a:lnTo>
                  <a:pt x="22972" y="16346"/>
                </a:lnTo>
                <a:lnTo>
                  <a:pt x="23623" y="16401"/>
                </a:lnTo>
                <a:lnTo>
                  <a:pt x="23949" y="16401"/>
                </a:lnTo>
                <a:lnTo>
                  <a:pt x="24275" y="16509"/>
                </a:lnTo>
                <a:lnTo>
                  <a:pt x="24601" y="16618"/>
                </a:lnTo>
                <a:lnTo>
                  <a:pt x="24927" y="16781"/>
                </a:lnTo>
                <a:lnTo>
                  <a:pt x="25035" y="16889"/>
                </a:lnTo>
                <a:lnTo>
                  <a:pt x="25361" y="16889"/>
                </a:lnTo>
                <a:lnTo>
                  <a:pt x="25524" y="16835"/>
                </a:lnTo>
                <a:lnTo>
                  <a:pt x="25687" y="16727"/>
                </a:lnTo>
                <a:lnTo>
                  <a:pt x="25904" y="16672"/>
                </a:lnTo>
                <a:lnTo>
                  <a:pt x="26230" y="16781"/>
                </a:lnTo>
                <a:lnTo>
                  <a:pt x="26719" y="16944"/>
                </a:lnTo>
                <a:lnTo>
                  <a:pt x="27262" y="17052"/>
                </a:lnTo>
                <a:lnTo>
                  <a:pt x="28294" y="17161"/>
                </a:lnTo>
                <a:lnTo>
                  <a:pt x="28782" y="17215"/>
                </a:lnTo>
                <a:lnTo>
                  <a:pt x="29325" y="17324"/>
                </a:lnTo>
                <a:lnTo>
                  <a:pt x="29814" y="17487"/>
                </a:lnTo>
                <a:lnTo>
                  <a:pt x="30303" y="17758"/>
                </a:lnTo>
                <a:lnTo>
                  <a:pt x="30520" y="17813"/>
                </a:lnTo>
                <a:lnTo>
                  <a:pt x="30574" y="17813"/>
                </a:lnTo>
                <a:lnTo>
                  <a:pt x="30683" y="17758"/>
                </a:lnTo>
                <a:lnTo>
                  <a:pt x="30846" y="17650"/>
                </a:lnTo>
                <a:lnTo>
                  <a:pt x="31226" y="17650"/>
                </a:lnTo>
                <a:lnTo>
                  <a:pt x="31497" y="17704"/>
                </a:lnTo>
                <a:lnTo>
                  <a:pt x="31715" y="17813"/>
                </a:lnTo>
                <a:lnTo>
                  <a:pt x="32312" y="18030"/>
                </a:lnTo>
                <a:lnTo>
                  <a:pt x="32909" y="18193"/>
                </a:lnTo>
                <a:lnTo>
                  <a:pt x="34104" y="18464"/>
                </a:lnTo>
                <a:lnTo>
                  <a:pt x="34864" y="18627"/>
                </a:lnTo>
                <a:lnTo>
                  <a:pt x="35625" y="18736"/>
                </a:lnTo>
                <a:lnTo>
                  <a:pt x="36385" y="18790"/>
                </a:lnTo>
                <a:lnTo>
                  <a:pt x="37145" y="18953"/>
                </a:lnTo>
                <a:lnTo>
                  <a:pt x="38937" y="19442"/>
                </a:lnTo>
                <a:lnTo>
                  <a:pt x="40729" y="19931"/>
                </a:lnTo>
                <a:lnTo>
                  <a:pt x="42521" y="20474"/>
                </a:lnTo>
                <a:lnTo>
                  <a:pt x="44259" y="21071"/>
                </a:lnTo>
                <a:lnTo>
                  <a:pt x="44693" y="21234"/>
                </a:lnTo>
                <a:lnTo>
                  <a:pt x="45182" y="21342"/>
                </a:lnTo>
                <a:lnTo>
                  <a:pt x="46105" y="21560"/>
                </a:lnTo>
                <a:lnTo>
                  <a:pt x="46594" y="21668"/>
                </a:lnTo>
                <a:lnTo>
                  <a:pt x="47029" y="21831"/>
                </a:lnTo>
                <a:lnTo>
                  <a:pt x="47517" y="21994"/>
                </a:lnTo>
                <a:lnTo>
                  <a:pt x="47897" y="22266"/>
                </a:lnTo>
                <a:lnTo>
                  <a:pt x="48060" y="22320"/>
                </a:lnTo>
                <a:lnTo>
                  <a:pt x="48169" y="22320"/>
                </a:lnTo>
                <a:lnTo>
                  <a:pt x="48278" y="22211"/>
                </a:lnTo>
                <a:lnTo>
                  <a:pt x="48386" y="22103"/>
                </a:lnTo>
                <a:lnTo>
                  <a:pt x="48549" y="21886"/>
                </a:lnTo>
                <a:lnTo>
                  <a:pt x="48549" y="21723"/>
                </a:lnTo>
                <a:lnTo>
                  <a:pt x="48495" y="21668"/>
                </a:lnTo>
                <a:lnTo>
                  <a:pt x="48223" y="21451"/>
                </a:lnTo>
                <a:lnTo>
                  <a:pt x="48115" y="21180"/>
                </a:lnTo>
                <a:lnTo>
                  <a:pt x="48060" y="20908"/>
                </a:lnTo>
                <a:lnTo>
                  <a:pt x="48115" y="20582"/>
                </a:lnTo>
                <a:lnTo>
                  <a:pt x="48060" y="20419"/>
                </a:lnTo>
                <a:lnTo>
                  <a:pt x="47952" y="20256"/>
                </a:lnTo>
                <a:lnTo>
                  <a:pt x="47789" y="20148"/>
                </a:lnTo>
                <a:lnTo>
                  <a:pt x="47626" y="20039"/>
                </a:lnTo>
                <a:lnTo>
                  <a:pt x="46757" y="19659"/>
                </a:lnTo>
                <a:lnTo>
                  <a:pt x="45888" y="19333"/>
                </a:lnTo>
                <a:lnTo>
                  <a:pt x="45454" y="19225"/>
                </a:lnTo>
                <a:lnTo>
                  <a:pt x="44965" y="19170"/>
                </a:lnTo>
                <a:lnTo>
                  <a:pt x="44476" y="19116"/>
                </a:lnTo>
                <a:lnTo>
                  <a:pt x="43988" y="19170"/>
                </a:lnTo>
                <a:lnTo>
                  <a:pt x="43499" y="19170"/>
                </a:lnTo>
                <a:lnTo>
                  <a:pt x="43010" y="19116"/>
                </a:lnTo>
                <a:lnTo>
                  <a:pt x="42521" y="19062"/>
                </a:lnTo>
                <a:lnTo>
                  <a:pt x="42033" y="18953"/>
                </a:lnTo>
                <a:lnTo>
                  <a:pt x="41055" y="18682"/>
                </a:lnTo>
                <a:lnTo>
                  <a:pt x="40078" y="18464"/>
                </a:lnTo>
                <a:lnTo>
                  <a:pt x="39589" y="18301"/>
                </a:lnTo>
                <a:lnTo>
                  <a:pt x="39100" y="18138"/>
                </a:lnTo>
                <a:lnTo>
                  <a:pt x="38557" y="17976"/>
                </a:lnTo>
                <a:lnTo>
                  <a:pt x="38014" y="17867"/>
                </a:lnTo>
                <a:lnTo>
                  <a:pt x="37688" y="17867"/>
                </a:lnTo>
                <a:lnTo>
                  <a:pt x="37417" y="17758"/>
                </a:lnTo>
                <a:lnTo>
                  <a:pt x="37145" y="17650"/>
                </a:lnTo>
                <a:lnTo>
                  <a:pt x="36928" y="17433"/>
                </a:lnTo>
                <a:lnTo>
                  <a:pt x="36765" y="17270"/>
                </a:lnTo>
                <a:lnTo>
                  <a:pt x="36548" y="17107"/>
                </a:lnTo>
                <a:lnTo>
                  <a:pt x="36113" y="16889"/>
                </a:lnTo>
                <a:lnTo>
                  <a:pt x="35679" y="16781"/>
                </a:lnTo>
                <a:lnTo>
                  <a:pt x="34267" y="16781"/>
                </a:lnTo>
                <a:lnTo>
                  <a:pt x="33833" y="16672"/>
                </a:lnTo>
                <a:lnTo>
                  <a:pt x="33398" y="16455"/>
                </a:lnTo>
                <a:lnTo>
                  <a:pt x="33235" y="16401"/>
                </a:lnTo>
                <a:lnTo>
                  <a:pt x="31715" y="16401"/>
                </a:lnTo>
                <a:lnTo>
                  <a:pt x="31280" y="16346"/>
                </a:lnTo>
                <a:lnTo>
                  <a:pt x="31063" y="16292"/>
                </a:lnTo>
                <a:lnTo>
                  <a:pt x="30846" y="16238"/>
                </a:lnTo>
                <a:lnTo>
                  <a:pt x="30194" y="15912"/>
                </a:lnTo>
                <a:lnTo>
                  <a:pt x="29488" y="15695"/>
                </a:lnTo>
                <a:lnTo>
                  <a:pt x="28782" y="15532"/>
                </a:lnTo>
                <a:lnTo>
                  <a:pt x="28076" y="15369"/>
                </a:lnTo>
                <a:lnTo>
                  <a:pt x="26610" y="15206"/>
                </a:lnTo>
                <a:lnTo>
                  <a:pt x="25198" y="15043"/>
                </a:lnTo>
                <a:lnTo>
                  <a:pt x="24058" y="14935"/>
                </a:lnTo>
                <a:lnTo>
                  <a:pt x="23515" y="14826"/>
                </a:lnTo>
                <a:lnTo>
                  <a:pt x="22972" y="14717"/>
                </a:lnTo>
                <a:lnTo>
                  <a:pt x="22374" y="14554"/>
                </a:lnTo>
                <a:lnTo>
                  <a:pt x="21831" y="14500"/>
                </a:lnTo>
                <a:lnTo>
                  <a:pt x="20691" y="14500"/>
                </a:lnTo>
                <a:lnTo>
                  <a:pt x="20039" y="14446"/>
                </a:lnTo>
                <a:lnTo>
                  <a:pt x="19442" y="14391"/>
                </a:lnTo>
                <a:lnTo>
                  <a:pt x="18845" y="14229"/>
                </a:lnTo>
                <a:lnTo>
                  <a:pt x="18519" y="14066"/>
                </a:lnTo>
                <a:lnTo>
                  <a:pt x="18247" y="13903"/>
                </a:lnTo>
                <a:lnTo>
                  <a:pt x="17976" y="13794"/>
                </a:lnTo>
                <a:lnTo>
                  <a:pt x="17758" y="13740"/>
                </a:lnTo>
                <a:lnTo>
                  <a:pt x="17215" y="13686"/>
                </a:lnTo>
                <a:lnTo>
                  <a:pt x="17215" y="13740"/>
                </a:lnTo>
                <a:lnTo>
                  <a:pt x="17270" y="13848"/>
                </a:lnTo>
                <a:lnTo>
                  <a:pt x="17324" y="14011"/>
                </a:lnTo>
                <a:lnTo>
                  <a:pt x="17433" y="14174"/>
                </a:lnTo>
                <a:lnTo>
                  <a:pt x="17433" y="14229"/>
                </a:lnTo>
                <a:lnTo>
                  <a:pt x="17378" y="14337"/>
                </a:lnTo>
                <a:lnTo>
                  <a:pt x="17107" y="14391"/>
                </a:lnTo>
                <a:lnTo>
                  <a:pt x="16890" y="14337"/>
                </a:lnTo>
                <a:lnTo>
                  <a:pt x="16509" y="14120"/>
                </a:lnTo>
                <a:lnTo>
                  <a:pt x="16509" y="14011"/>
                </a:lnTo>
                <a:lnTo>
                  <a:pt x="16564" y="13957"/>
                </a:lnTo>
                <a:lnTo>
                  <a:pt x="16672" y="13903"/>
                </a:lnTo>
                <a:lnTo>
                  <a:pt x="16781" y="13848"/>
                </a:lnTo>
                <a:lnTo>
                  <a:pt x="16781" y="13794"/>
                </a:lnTo>
                <a:lnTo>
                  <a:pt x="16727" y="13740"/>
                </a:lnTo>
                <a:lnTo>
                  <a:pt x="16292" y="13414"/>
                </a:lnTo>
                <a:lnTo>
                  <a:pt x="15803" y="13197"/>
                </a:lnTo>
                <a:lnTo>
                  <a:pt x="15532" y="13142"/>
                </a:lnTo>
                <a:lnTo>
                  <a:pt x="15260" y="13142"/>
                </a:lnTo>
                <a:lnTo>
                  <a:pt x="14989" y="13197"/>
                </a:lnTo>
                <a:lnTo>
                  <a:pt x="14717" y="13251"/>
                </a:lnTo>
                <a:lnTo>
                  <a:pt x="14500" y="13360"/>
                </a:lnTo>
                <a:lnTo>
                  <a:pt x="14283" y="13414"/>
                </a:lnTo>
                <a:lnTo>
                  <a:pt x="14120" y="13360"/>
                </a:lnTo>
                <a:lnTo>
                  <a:pt x="13903" y="13251"/>
                </a:lnTo>
                <a:lnTo>
                  <a:pt x="13631" y="13088"/>
                </a:lnTo>
                <a:lnTo>
                  <a:pt x="13360" y="12925"/>
                </a:lnTo>
                <a:lnTo>
                  <a:pt x="12708" y="12817"/>
                </a:lnTo>
                <a:lnTo>
                  <a:pt x="12111" y="12708"/>
                </a:lnTo>
                <a:lnTo>
                  <a:pt x="11513" y="12708"/>
                </a:lnTo>
                <a:lnTo>
                  <a:pt x="10319" y="12599"/>
                </a:lnTo>
                <a:lnTo>
                  <a:pt x="8907" y="12599"/>
                </a:lnTo>
                <a:lnTo>
                  <a:pt x="8255" y="12708"/>
                </a:lnTo>
                <a:lnTo>
                  <a:pt x="7604" y="12817"/>
                </a:lnTo>
                <a:lnTo>
                  <a:pt x="6952" y="13034"/>
                </a:lnTo>
                <a:lnTo>
                  <a:pt x="6300" y="13305"/>
                </a:lnTo>
                <a:lnTo>
                  <a:pt x="5703" y="13631"/>
                </a:lnTo>
                <a:lnTo>
                  <a:pt x="5106" y="14011"/>
                </a:lnTo>
                <a:lnTo>
                  <a:pt x="4617" y="14337"/>
                </a:lnTo>
                <a:lnTo>
                  <a:pt x="4074" y="14663"/>
                </a:lnTo>
                <a:lnTo>
                  <a:pt x="3531" y="14935"/>
                </a:lnTo>
                <a:lnTo>
                  <a:pt x="2933" y="15206"/>
                </a:lnTo>
                <a:lnTo>
                  <a:pt x="2553" y="15260"/>
                </a:lnTo>
                <a:lnTo>
                  <a:pt x="2227" y="15260"/>
                </a:lnTo>
                <a:lnTo>
                  <a:pt x="1847" y="15152"/>
                </a:lnTo>
                <a:lnTo>
                  <a:pt x="1576" y="14989"/>
                </a:lnTo>
                <a:lnTo>
                  <a:pt x="1304" y="14772"/>
                </a:lnTo>
                <a:lnTo>
                  <a:pt x="1141" y="14500"/>
                </a:lnTo>
                <a:lnTo>
                  <a:pt x="1087" y="14229"/>
                </a:lnTo>
                <a:lnTo>
                  <a:pt x="1087" y="14066"/>
                </a:lnTo>
                <a:lnTo>
                  <a:pt x="1087" y="13903"/>
                </a:lnTo>
                <a:lnTo>
                  <a:pt x="1521" y="12925"/>
                </a:lnTo>
                <a:lnTo>
                  <a:pt x="1739" y="12491"/>
                </a:lnTo>
                <a:lnTo>
                  <a:pt x="2064" y="12056"/>
                </a:lnTo>
                <a:lnTo>
                  <a:pt x="2336" y="11622"/>
                </a:lnTo>
                <a:lnTo>
                  <a:pt x="2716" y="11296"/>
                </a:lnTo>
                <a:lnTo>
                  <a:pt x="3205" y="10970"/>
                </a:lnTo>
                <a:lnTo>
                  <a:pt x="3694" y="10753"/>
                </a:lnTo>
                <a:lnTo>
                  <a:pt x="4128" y="10590"/>
                </a:lnTo>
                <a:lnTo>
                  <a:pt x="4508" y="10373"/>
                </a:lnTo>
                <a:lnTo>
                  <a:pt x="5323" y="9884"/>
                </a:lnTo>
                <a:lnTo>
                  <a:pt x="5703" y="9613"/>
                </a:lnTo>
                <a:lnTo>
                  <a:pt x="6029" y="9233"/>
                </a:lnTo>
                <a:lnTo>
                  <a:pt x="6246" y="8798"/>
                </a:lnTo>
                <a:lnTo>
                  <a:pt x="6355" y="8364"/>
                </a:lnTo>
                <a:lnTo>
                  <a:pt x="6409" y="7875"/>
                </a:lnTo>
                <a:lnTo>
                  <a:pt x="6409" y="7386"/>
                </a:lnTo>
                <a:lnTo>
                  <a:pt x="6355" y="6897"/>
                </a:lnTo>
                <a:lnTo>
                  <a:pt x="6409" y="6680"/>
                </a:lnTo>
                <a:lnTo>
                  <a:pt x="6463" y="6463"/>
                </a:lnTo>
                <a:lnTo>
                  <a:pt x="5866" y="6409"/>
                </a:lnTo>
                <a:lnTo>
                  <a:pt x="5703" y="6354"/>
                </a:lnTo>
                <a:lnTo>
                  <a:pt x="5594" y="6300"/>
                </a:lnTo>
                <a:lnTo>
                  <a:pt x="5486" y="6192"/>
                </a:lnTo>
                <a:lnTo>
                  <a:pt x="5431" y="6029"/>
                </a:lnTo>
                <a:lnTo>
                  <a:pt x="5377" y="5486"/>
                </a:lnTo>
                <a:lnTo>
                  <a:pt x="5268" y="4888"/>
                </a:lnTo>
                <a:lnTo>
                  <a:pt x="5268" y="4291"/>
                </a:lnTo>
                <a:lnTo>
                  <a:pt x="5323" y="3802"/>
                </a:lnTo>
                <a:lnTo>
                  <a:pt x="5377" y="3639"/>
                </a:lnTo>
                <a:lnTo>
                  <a:pt x="5431" y="3476"/>
                </a:lnTo>
                <a:lnTo>
                  <a:pt x="5594" y="3313"/>
                </a:lnTo>
                <a:lnTo>
                  <a:pt x="5757" y="3205"/>
                </a:lnTo>
                <a:lnTo>
                  <a:pt x="6137" y="2988"/>
                </a:lnTo>
                <a:lnTo>
                  <a:pt x="6463" y="2879"/>
                </a:lnTo>
                <a:lnTo>
                  <a:pt x="6735" y="2825"/>
                </a:lnTo>
                <a:lnTo>
                  <a:pt x="7060" y="2879"/>
                </a:lnTo>
                <a:lnTo>
                  <a:pt x="7332" y="2933"/>
                </a:lnTo>
                <a:lnTo>
                  <a:pt x="7604" y="3042"/>
                </a:lnTo>
                <a:lnTo>
                  <a:pt x="7821" y="3150"/>
                </a:lnTo>
                <a:lnTo>
                  <a:pt x="8038" y="3368"/>
                </a:lnTo>
                <a:lnTo>
                  <a:pt x="8255" y="3639"/>
                </a:lnTo>
                <a:lnTo>
                  <a:pt x="8798" y="4345"/>
                </a:lnTo>
                <a:lnTo>
                  <a:pt x="9396" y="5051"/>
                </a:lnTo>
                <a:lnTo>
                  <a:pt x="9721" y="5431"/>
                </a:lnTo>
                <a:lnTo>
                  <a:pt x="9830" y="5648"/>
                </a:lnTo>
                <a:lnTo>
                  <a:pt x="9884" y="5866"/>
                </a:lnTo>
                <a:lnTo>
                  <a:pt x="10102" y="6300"/>
                </a:lnTo>
                <a:lnTo>
                  <a:pt x="10373" y="6680"/>
                </a:lnTo>
                <a:lnTo>
                  <a:pt x="10699" y="6952"/>
                </a:lnTo>
                <a:lnTo>
                  <a:pt x="11133" y="7169"/>
                </a:lnTo>
                <a:lnTo>
                  <a:pt x="11676" y="7441"/>
                </a:lnTo>
                <a:lnTo>
                  <a:pt x="12219" y="7766"/>
                </a:lnTo>
                <a:lnTo>
                  <a:pt x="12708" y="8146"/>
                </a:lnTo>
                <a:lnTo>
                  <a:pt x="12925" y="8364"/>
                </a:lnTo>
                <a:lnTo>
                  <a:pt x="13088" y="8581"/>
                </a:lnTo>
                <a:lnTo>
                  <a:pt x="13305" y="8798"/>
                </a:lnTo>
                <a:lnTo>
                  <a:pt x="13577" y="8907"/>
                </a:lnTo>
                <a:lnTo>
                  <a:pt x="13903" y="9015"/>
                </a:lnTo>
                <a:lnTo>
                  <a:pt x="14174" y="9015"/>
                </a:lnTo>
                <a:lnTo>
                  <a:pt x="15478" y="9124"/>
                </a:lnTo>
                <a:lnTo>
                  <a:pt x="15966" y="9178"/>
                </a:lnTo>
                <a:lnTo>
                  <a:pt x="16347" y="9287"/>
                </a:lnTo>
                <a:lnTo>
                  <a:pt x="16727" y="9395"/>
                </a:lnTo>
                <a:lnTo>
                  <a:pt x="17053" y="9558"/>
                </a:lnTo>
                <a:lnTo>
                  <a:pt x="17921" y="10047"/>
                </a:lnTo>
                <a:lnTo>
                  <a:pt x="18193" y="10156"/>
                </a:lnTo>
                <a:lnTo>
                  <a:pt x="18410" y="10156"/>
                </a:lnTo>
                <a:lnTo>
                  <a:pt x="18736" y="10047"/>
                </a:lnTo>
                <a:lnTo>
                  <a:pt x="19062" y="10101"/>
                </a:lnTo>
                <a:lnTo>
                  <a:pt x="20419" y="10482"/>
                </a:lnTo>
                <a:lnTo>
                  <a:pt x="21071" y="10753"/>
                </a:lnTo>
                <a:lnTo>
                  <a:pt x="21397" y="10862"/>
                </a:lnTo>
                <a:lnTo>
                  <a:pt x="21723" y="11079"/>
                </a:lnTo>
                <a:lnTo>
                  <a:pt x="21994" y="11296"/>
                </a:lnTo>
                <a:lnTo>
                  <a:pt x="22157" y="11350"/>
                </a:lnTo>
                <a:lnTo>
                  <a:pt x="22266" y="11350"/>
                </a:lnTo>
                <a:lnTo>
                  <a:pt x="22374" y="11296"/>
                </a:lnTo>
                <a:lnTo>
                  <a:pt x="22537" y="11242"/>
                </a:lnTo>
                <a:lnTo>
                  <a:pt x="22754" y="11242"/>
                </a:lnTo>
                <a:lnTo>
                  <a:pt x="22863" y="11296"/>
                </a:lnTo>
                <a:lnTo>
                  <a:pt x="23026" y="11459"/>
                </a:lnTo>
                <a:lnTo>
                  <a:pt x="23298" y="11622"/>
                </a:lnTo>
                <a:lnTo>
                  <a:pt x="23623" y="11731"/>
                </a:lnTo>
                <a:lnTo>
                  <a:pt x="24003" y="11785"/>
                </a:lnTo>
                <a:lnTo>
                  <a:pt x="24329" y="11785"/>
                </a:lnTo>
                <a:lnTo>
                  <a:pt x="24818" y="11839"/>
                </a:lnTo>
                <a:lnTo>
                  <a:pt x="25252" y="11948"/>
                </a:lnTo>
                <a:lnTo>
                  <a:pt x="26176" y="12219"/>
                </a:lnTo>
                <a:lnTo>
                  <a:pt x="27099" y="12491"/>
                </a:lnTo>
                <a:lnTo>
                  <a:pt x="27588" y="12599"/>
                </a:lnTo>
                <a:lnTo>
                  <a:pt x="28076" y="12599"/>
                </a:lnTo>
                <a:lnTo>
                  <a:pt x="28131" y="12654"/>
                </a:lnTo>
                <a:lnTo>
                  <a:pt x="28239" y="12708"/>
                </a:lnTo>
                <a:lnTo>
                  <a:pt x="28511" y="12871"/>
                </a:lnTo>
                <a:lnTo>
                  <a:pt x="28837" y="12980"/>
                </a:lnTo>
                <a:lnTo>
                  <a:pt x="29434" y="13142"/>
                </a:lnTo>
                <a:lnTo>
                  <a:pt x="30140" y="13251"/>
                </a:lnTo>
                <a:lnTo>
                  <a:pt x="30520" y="13305"/>
                </a:lnTo>
                <a:lnTo>
                  <a:pt x="30792" y="13468"/>
                </a:lnTo>
                <a:lnTo>
                  <a:pt x="31063" y="13631"/>
                </a:lnTo>
                <a:lnTo>
                  <a:pt x="31389" y="13740"/>
                </a:lnTo>
                <a:lnTo>
                  <a:pt x="31986" y="13848"/>
                </a:lnTo>
                <a:lnTo>
                  <a:pt x="32584" y="13957"/>
                </a:lnTo>
                <a:lnTo>
                  <a:pt x="32855" y="14011"/>
                </a:lnTo>
                <a:lnTo>
                  <a:pt x="33181" y="14120"/>
                </a:lnTo>
                <a:lnTo>
                  <a:pt x="33561" y="14229"/>
                </a:lnTo>
                <a:lnTo>
                  <a:pt x="33941" y="14283"/>
                </a:lnTo>
                <a:lnTo>
                  <a:pt x="34376" y="14337"/>
                </a:lnTo>
                <a:lnTo>
                  <a:pt x="34593" y="14446"/>
                </a:lnTo>
                <a:lnTo>
                  <a:pt x="34756" y="14554"/>
                </a:lnTo>
                <a:lnTo>
                  <a:pt x="34919" y="14609"/>
                </a:lnTo>
                <a:lnTo>
                  <a:pt x="35136" y="14663"/>
                </a:lnTo>
                <a:lnTo>
                  <a:pt x="35516" y="14772"/>
                </a:lnTo>
                <a:lnTo>
                  <a:pt x="35950" y="14772"/>
                </a:lnTo>
                <a:lnTo>
                  <a:pt x="36385" y="14880"/>
                </a:lnTo>
                <a:lnTo>
                  <a:pt x="36874" y="15043"/>
                </a:lnTo>
                <a:lnTo>
                  <a:pt x="37362" y="15206"/>
                </a:lnTo>
                <a:lnTo>
                  <a:pt x="38394" y="15423"/>
                </a:lnTo>
                <a:lnTo>
                  <a:pt x="38720" y="15478"/>
                </a:lnTo>
                <a:lnTo>
                  <a:pt x="38829" y="15423"/>
                </a:lnTo>
                <a:lnTo>
                  <a:pt x="38991" y="15315"/>
                </a:lnTo>
                <a:lnTo>
                  <a:pt x="39100" y="15206"/>
                </a:lnTo>
                <a:lnTo>
                  <a:pt x="39209" y="15097"/>
                </a:lnTo>
                <a:lnTo>
                  <a:pt x="39426" y="15097"/>
                </a:lnTo>
                <a:lnTo>
                  <a:pt x="39589" y="15206"/>
                </a:lnTo>
                <a:lnTo>
                  <a:pt x="39752" y="15369"/>
                </a:lnTo>
                <a:lnTo>
                  <a:pt x="40023" y="15532"/>
                </a:lnTo>
                <a:lnTo>
                  <a:pt x="40240" y="15695"/>
                </a:lnTo>
                <a:lnTo>
                  <a:pt x="40784" y="15803"/>
                </a:lnTo>
                <a:lnTo>
                  <a:pt x="41435" y="15966"/>
                </a:lnTo>
                <a:lnTo>
                  <a:pt x="42087" y="16075"/>
                </a:lnTo>
                <a:lnTo>
                  <a:pt x="42684" y="16292"/>
                </a:lnTo>
                <a:lnTo>
                  <a:pt x="43010" y="16401"/>
                </a:lnTo>
                <a:lnTo>
                  <a:pt x="43282" y="16618"/>
                </a:lnTo>
                <a:lnTo>
                  <a:pt x="43444" y="16672"/>
                </a:lnTo>
                <a:lnTo>
                  <a:pt x="43607" y="16727"/>
                </a:lnTo>
                <a:lnTo>
                  <a:pt x="43770" y="16727"/>
                </a:lnTo>
                <a:lnTo>
                  <a:pt x="43933" y="16672"/>
                </a:lnTo>
                <a:lnTo>
                  <a:pt x="44205" y="16618"/>
                </a:lnTo>
                <a:lnTo>
                  <a:pt x="44531" y="16618"/>
                </a:lnTo>
                <a:lnTo>
                  <a:pt x="44802" y="16672"/>
                </a:lnTo>
                <a:lnTo>
                  <a:pt x="45074" y="16781"/>
                </a:lnTo>
                <a:lnTo>
                  <a:pt x="45508" y="16944"/>
                </a:lnTo>
                <a:lnTo>
                  <a:pt x="45942" y="17107"/>
                </a:lnTo>
                <a:lnTo>
                  <a:pt x="46377" y="17215"/>
                </a:lnTo>
                <a:lnTo>
                  <a:pt x="47083" y="17215"/>
                </a:lnTo>
                <a:lnTo>
                  <a:pt x="47246" y="17324"/>
                </a:lnTo>
                <a:lnTo>
                  <a:pt x="47463" y="17541"/>
                </a:lnTo>
                <a:lnTo>
                  <a:pt x="47680" y="17704"/>
                </a:lnTo>
                <a:lnTo>
                  <a:pt x="47843" y="17758"/>
                </a:lnTo>
                <a:lnTo>
                  <a:pt x="47952" y="17758"/>
                </a:lnTo>
                <a:lnTo>
                  <a:pt x="48115" y="17650"/>
                </a:lnTo>
                <a:lnTo>
                  <a:pt x="48278" y="17487"/>
                </a:lnTo>
                <a:lnTo>
                  <a:pt x="48332" y="17433"/>
                </a:lnTo>
                <a:lnTo>
                  <a:pt x="48440" y="17487"/>
                </a:lnTo>
                <a:lnTo>
                  <a:pt x="48549" y="17541"/>
                </a:lnTo>
                <a:lnTo>
                  <a:pt x="48603" y="17650"/>
                </a:lnTo>
                <a:lnTo>
                  <a:pt x="48658" y="17867"/>
                </a:lnTo>
                <a:lnTo>
                  <a:pt x="48821" y="18030"/>
                </a:lnTo>
                <a:lnTo>
                  <a:pt x="49201" y="18030"/>
                </a:lnTo>
                <a:lnTo>
                  <a:pt x="49309" y="17921"/>
                </a:lnTo>
                <a:lnTo>
                  <a:pt x="49364" y="17867"/>
                </a:lnTo>
                <a:lnTo>
                  <a:pt x="49364" y="17758"/>
                </a:lnTo>
                <a:lnTo>
                  <a:pt x="49309" y="17650"/>
                </a:lnTo>
                <a:lnTo>
                  <a:pt x="49255" y="17487"/>
                </a:lnTo>
                <a:lnTo>
                  <a:pt x="49255" y="17378"/>
                </a:lnTo>
                <a:lnTo>
                  <a:pt x="49255" y="17270"/>
                </a:lnTo>
                <a:lnTo>
                  <a:pt x="49472" y="17433"/>
                </a:lnTo>
                <a:lnTo>
                  <a:pt x="49744" y="17595"/>
                </a:lnTo>
                <a:lnTo>
                  <a:pt x="50233" y="17813"/>
                </a:lnTo>
                <a:lnTo>
                  <a:pt x="50776" y="17921"/>
                </a:lnTo>
                <a:lnTo>
                  <a:pt x="51264" y="17976"/>
                </a:lnTo>
                <a:lnTo>
                  <a:pt x="51699" y="17921"/>
                </a:lnTo>
                <a:lnTo>
                  <a:pt x="52079" y="17867"/>
                </a:lnTo>
                <a:lnTo>
                  <a:pt x="52513" y="17758"/>
                </a:lnTo>
                <a:lnTo>
                  <a:pt x="52676" y="17758"/>
                </a:lnTo>
                <a:lnTo>
                  <a:pt x="52839" y="17813"/>
                </a:lnTo>
                <a:lnTo>
                  <a:pt x="53219" y="17867"/>
                </a:lnTo>
                <a:lnTo>
                  <a:pt x="53599" y="17921"/>
                </a:lnTo>
                <a:lnTo>
                  <a:pt x="53925" y="17867"/>
                </a:lnTo>
                <a:lnTo>
                  <a:pt x="54251" y="17813"/>
                </a:lnTo>
                <a:lnTo>
                  <a:pt x="54903" y="17595"/>
                </a:lnTo>
                <a:lnTo>
                  <a:pt x="55554" y="17433"/>
                </a:lnTo>
                <a:lnTo>
                  <a:pt x="55880" y="17324"/>
                </a:lnTo>
                <a:lnTo>
                  <a:pt x="56152" y="17215"/>
                </a:lnTo>
                <a:lnTo>
                  <a:pt x="56695" y="16889"/>
                </a:lnTo>
                <a:lnTo>
                  <a:pt x="57238" y="16455"/>
                </a:lnTo>
                <a:lnTo>
                  <a:pt x="57781" y="16129"/>
                </a:lnTo>
                <a:lnTo>
                  <a:pt x="57889" y="15966"/>
                </a:lnTo>
                <a:lnTo>
                  <a:pt x="57998" y="15803"/>
                </a:lnTo>
                <a:lnTo>
                  <a:pt x="58052" y="15640"/>
                </a:lnTo>
                <a:lnTo>
                  <a:pt x="58052" y="15532"/>
                </a:lnTo>
                <a:lnTo>
                  <a:pt x="58378" y="15260"/>
                </a:lnTo>
                <a:lnTo>
                  <a:pt x="58650" y="15043"/>
                </a:lnTo>
                <a:lnTo>
                  <a:pt x="59301" y="14717"/>
                </a:lnTo>
                <a:lnTo>
                  <a:pt x="59953" y="14446"/>
                </a:lnTo>
                <a:lnTo>
                  <a:pt x="60659" y="14283"/>
                </a:lnTo>
                <a:lnTo>
                  <a:pt x="61202" y="14174"/>
                </a:lnTo>
                <a:lnTo>
                  <a:pt x="61474" y="14066"/>
                </a:lnTo>
                <a:lnTo>
                  <a:pt x="61582" y="14011"/>
                </a:lnTo>
                <a:lnTo>
                  <a:pt x="61691" y="13957"/>
                </a:lnTo>
                <a:lnTo>
                  <a:pt x="61854" y="13631"/>
                </a:lnTo>
                <a:lnTo>
                  <a:pt x="61962" y="13468"/>
                </a:lnTo>
                <a:lnTo>
                  <a:pt x="62071" y="13414"/>
                </a:lnTo>
                <a:lnTo>
                  <a:pt x="62180" y="13360"/>
                </a:lnTo>
                <a:lnTo>
                  <a:pt x="62342" y="13414"/>
                </a:lnTo>
                <a:lnTo>
                  <a:pt x="62342" y="13523"/>
                </a:lnTo>
                <a:lnTo>
                  <a:pt x="62288" y="13740"/>
                </a:lnTo>
                <a:lnTo>
                  <a:pt x="62342" y="13957"/>
                </a:lnTo>
                <a:lnTo>
                  <a:pt x="62451" y="14011"/>
                </a:lnTo>
                <a:lnTo>
                  <a:pt x="62560" y="14066"/>
                </a:lnTo>
                <a:lnTo>
                  <a:pt x="62723" y="14011"/>
                </a:lnTo>
                <a:lnTo>
                  <a:pt x="63320" y="13957"/>
                </a:lnTo>
                <a:lnTo>
                  <a:pt x="63809" y="13957"/>
                </a:lnTo>
                <a:lnTo>
                  <a:pt x="64352" y="14011"/>
                </a:lnTo>
                <a:lnTo>
                  <a:pt x="64786" y="14174"/>
                </a:lnTo>
                <a:lnTo>
                  <a:pt x="65275" y="14391"/>
                </a:lnTo>
                <a:lnTo>
                  <a:pt x="65709" y="14717"/>
                </a:lnTo>
                <a:lnTo>
                  <a:pt x="66144" y="15043"/>
                </a:lnTo>
                <a:lnTo>
                  <a:pt x="66524" y="15369"/>
                </a:lnTo>
                <a:lnTo>
                  <a:pt x="66850" y="15803"/>
                </a:lnTo>
                <a:lnTo>
                  <a:pt x="67121" y="16238"/>
                </a:lnTo>
                <a:lnTo>
                  <a:pt x="67230" y="16672"/>
                </a:lnTo>
                <a:lnTo>
                  <a:pt x="67230" y="17107"/>
                </a:lnTo>
                <a:lnTo>
                  <a:pt x="67176" y="17487"/>
                </a:lnTo>
                <a:lnTo>
                  <a:pt x="66958" y="17921"/>
                </a:lnTo>
                <a:lnTo>
                  <a:pt x="66632" y="18247"/>
                </a:lnTo>
                <a:lnTo>
                  <a:pt x="66144" y="18573"/>
                </a:lnTo>
                <a:lnTo>
                  <a:pt x="65818" y="18790"/>
                </a:lnTo>
                <a:lnTo>
                  <a:pt x="65492" y="18899"/>
                </a:lnTo>
                <a:lnTo>
                  <a:pt x="64949" y="19062"/>
                </a:lnTo>
                <a:lnTo>
                  <a:pt x="64515" y="19279"/>
                </a:lnTo>
                <a:lnTo>
                  <a:pt x="64080" y="19605"/>
                </a:lnTo>
                <a:lnTo>
                  <a:pt x="63754" y="19931"/>
                </a:lnTo>
                <a:lnTo>
                  <a:pt x="63429" y="20311"/>
                </a:lnTo>
                <a:lnTo>
                  <a:pt x="63211" y="20799"/>
                </a:lnTo>
                <a:lnTo>
                  <a:pt x="63048" y="21342"/>
                </a:lnTo>
                <a:lnTo>
                  <a:pt x="62994" y="21940"/>
                </a:lnTo>
                <a:lnTo>
                  <a:pt x="62723" y="21451"/>
                </a:lnTo>
                <a:lnTo>
                  <a:pt x="62560" y="20962"/>
                </a:lnTo>
                <a:lnTo>
                  <a:pt x="62505" y="20745"/>
                </a:lnTo>
                <a:lnTo>
                  <a:pt x="62505" y="20528"/>
                </a:lnTo>
                <a:lnTo>
                  <a:pt x="62560" y="20311"/>
                </a:lnTo>
                <a:lnTo>
                  <a:pt x="62614" y="20148"/>
                </a:lnTo>
                <a:lnTo>
                  <a:pt x="62777" y="19822"/>
                </a:lnTo>
                <a:lnTo>
                  <a:pt x="62885" y="19550"/>
                </a:lnTo>
                <a:lnTo>
                  <a:pt x="62885" y="19333"/>
                </a:lnTo>
                <a:lnTo>
                  <a:pt x="62831" y="19062"/>
                </a:lnTo>
                <a:lnTo>
                  <a:pt x="62723" y="18844"/>
                </a:lnTo>
                <a:lnTo>
                  <a:pt x="62614" y="18627"/>
                </a:lnTo>
                <a:lnTo>
                  <a:pt x="62342" y="18138"/>
                </a:lnTo>
                <a:lnTo>
                  <a:pt x="62071" y="18464"/>
                </a:lnTo>
                <a:lnTo>
                  <a:pt x="61908" y="18736"/>
                </a:lnTo>
                <a:lnTo>
                  <a:pt x="61582" y="19388"/>
                </a:lnTo>
                <a:lnTo>
                  <a:pt x="61365" y="20039"/>
                </a:lnTo>
                <a:lnTo>
                  <a:pt x="61311" y="20745"/>
                </a:lnTo>
                <a:lnTo>
                  <a:pt x="61311" y="21397"/>
                </a:lnTo>
                <a:lnTo>
                  <a:pt x="61419" y="22048"/>
                </a:lnTo>
                <a:lnTo>
                  <a:pt x="61636" y="22591"/>
                </a:lnTo>
                <a:lnTo>
                  <a:pt x="61908" y="23135"/>
                </a:lnTo>
                <a:lnTo>
                  <a:pt x="62614" y="24221"/>
                </a:lnTo>
                <a:lnTo>
                  <a:pt x="62831" y="24655"/>
                </a:lnTo>
                <a:lnTo>
                  <a:pt x="62994" y="25035"/>
                </a:lnTo>
                <a:lnTo>
                  <a:pt x="63048" y="25415"/>
                </a:lnTo>
                <a:lnTo>
                  <a:pt x="63048" y="25795"/>
                </a:lnTo>
                <a:lnTo>
                  <a:pt x="62994" y="26176"/>
                </a:lnTo>
                <a:lnTo>
                  <a:pt x="62885" y="26556"/>
                </a:lnTo>
                <a:lnTo>
                  <a:pt x="62668" y="26936"/>
                </a:lnTo>
                <a:lnTo>
                  <a:pt x="62342" y="27316"/>
                </a:lnTo>
                <a:lnTo>
                  <a:pt x="61908" y="27750"/>
                </a:lnTo>
                <a:lnTo>
                  <a:pt x="61636" y="27968"/>
                </a:lnTo>
                <a:lnTo>
                  <a:pt x="61365" y="28131"/>
                </a:lnTo>
                <a:lnTo>
                  <a:pt x="61093" y="28239"/>
                </a:lnTo>
                <a:lnTo>
                  <a:pt x="60768" y="28348"/>
                </a:lnTo>
                <a:lnTo>
                  <a:pt x="60116" y="28511"/>
                </a:lnTo>
                <a:lnTo>
                  <a:pt x="60225" y="28619"/>
                </a:lnTo>
                <a:lnTo>
                  <a:pt x="60387" y="28674"/>
                </a:lnTo>
                <a:lnTo>
                  <a:pt x="60659" y="28728"/>
                </a:lnTo>
                <a:lnTo>
                  <a:pt x="60931" y="28728"/>
                </a:lnTo>
                <a:lnTo>
                  <a:pt x="61093" y="28782"/>
                </a:lnTo>
                <a:lnTo>
                  <a:pt x="61202" y="28836"/>
                </a:lnTo>
                <a:lnTo>
                  <a:pt x="60931" y="29054"/>
                </a:lnTo>
                <a:lnTo>
                  <a:pt x="60659" y="29162"/>
                </a:lnTo>
                <a:lnTo>
                  <a:pt x="60387" y="29217"/>
                </a:lnTo>
                <a:lnTo>
                  <a:pt x="60116" y="29217"/>
                </a:lnTo>
                <a:lnTo>
                  <a:pt x="59464" y="29162"/>
                </a:lnTo>
                <a:lnTo>
                  <a:pt x="59193" y="29162"/>
                </a:lnTo>
                <a:lnTo>
                  <a:pt x="58867" y="29271"/>
                </a:lnTo>
                <a:lnTo>
                  <a:pt x="59193" y="29434"/>
                </a:lnTo>
                <a:lnTo>
                  <a:pt x="59464" y="29542"/>
                </a:lnTo>
                <a:lnTo>
                  <a:pt x="60062" y="29597"/>
                </a:lnTo>
                <a:lnTo>
                  <a:pt x="60333" y="29597"/>
                </a:lnTo>
                <a:lnTo>
                  <a:pt x="60605" y="29542"/>
                </a:lnTo>
                <a:lnTo>
                  <a:pt x="61202" y="29380"/>
                </a:lnTo>
                <a:lnTo>
                  <a:pt x="61745" y="29162"/>
                </a:lnTo>
                <a:lnTo>
                  <a:pt x="62017" y="29108"/>
                </a:lnTo>
                <a:lnTo>
                  <a:pt x="62288" y="29108"/>
                </a:lnTo>
                <a:lnTo>
                  <a:pt x="62451" y="29054"/>
                </a:lnTo>
                <a:lnTo>
                  <a:pt x="62560" y="28999"/>
                </a:lnTo>
                <a:lnTo>
                  <a:pt x="62777" y="28782"/>
                </a:lnTo>
                <a:lnTo>
                  <a:pt x="63048" y="28619"/>
                </a:lnTo>
                <a:lnTo>
                  <a:pt x="63211" y="28565"/>
                </a:lnTo>
                <a:lnTo>
                  <a:pt x="63374" y="28565"/>
                </a:lnTo>
                <a:lnTo>
                  <a:pt x="63483" y="28511"/>
                </a:lnTo>
                <a:lnTo>
                  <a:pt x="63537" y="28402"/>
                </a:lnTo>
                <a:lnTo>
                  <a:pt x="63537" y="28239"/>
                </a:lnTo>
                <a:lnTo>
                  <a:pt x="63483" y="28131"/>
                </a:lnTo>
                <a:lnTo>
                  <a:pt x="63374" y="27968"/>
                </a:lnTo>
                <a:lnTo>
                  <a:pt x="63320" y="27859"/>
                </a:lnTo>
                <a:lnTo>
                  <a:pt x="63374" y="27696"/>
                </a:lnTo>
                <a:lnTo>
                  <a:pt x="63429" y="27587"/>
                </a:lnTo>
                <a:lnTo>
                  <a:pt x="63646" y="27207"/>
                </a:lnTo>
                <a:lnTo>
                  <a:pt x="63863" y="26773"/>
                </a:lnTo>
                <a:lnTo>
                  <a:pt x="63972" y="26393"/>
                </a:lnTo>
                <a:lnTo>
                  <a:pt x="64080" y="25958"/>
                </a:lnTo>
                <a:lnTo>
                  <a:pt x="64134" y="25578"/>
                </a:lnTo>
                <a:lnTo>
                  <a:pt x="64134" y="25144"/>
                </a:lnTo>
                <a:lnTo>
                  <a:pt x="64080" y="24709"/>
                </a:lnTo>
                <a:lnTo>
                  <a:pt x="64026" y="24275"/>
                </a:lnTo>
                <a:lnTo>
                  <a:pt x="63917" y="23732"/>
                </a:lnTo>
                <a:lnTo>
                  <a:pt x="63917" y="23243"/>
                </a:lnTo>
                <a:lnTo>
                  <a:pt x="63972" y="22809"/>
                </a:lnTo>
                <a:lnTo>
                  <a:pt x="64134" y="22429"/>
                </a:lnTo>
                <a:lnTo>
                  <a:pt x="64352" y="22103"/>
                </a:lnTo>
                <a:lnTo>
                  <a:pt x="64678" y="21777"/>
                </a:lnTo>
                <a:lnTo>
                  <a:pt x="65058" y="21505"/>
                </a:lnTo>
                <a:lnTo>
                  <a:pt x="65601" y="21234"/>
                </a:lnTo>
                <a:lnTo>
                  <a:pt x="66252" y="20908"/>
                </a:lnTo>
                <a:lnTo>
                  <a:pt x="66795" y="20474"/>
                </a:lnTo>
                <a:lnTo>
                  <a:pt x="67230" y="19985"/>
                </a:lnTo>
                <a:lnTo>
                  <a:pt x="67556" y="19442"/>
                </a:lnTo>
                <a:lnTo>
                  <a:pt x="67827" y="18899"/>
                </a:lnTo>
                <a:lnTo>
                  <a:pt x="67990" y="18301"/>
                </a:lnTo>
                <a:lnTo>
                  <a:pt x="68153" y="17650"/>
                </a:lnTo>
                <a:lnTo>
                  <a:pt x="68207" y="16998"/>
                </a:lnTo>
                <a:lnTo>
                  <a:pt x="68262" y="16455"/>
                </a:lnTo>
                <a:lnTo>
                  <a:pt x="68153" y="15912"/>
                </a:lnTo>
                <a:lnTo>
                  <a:pt x="68044" y="15423"/>
                </a:lnTo>
                <a:lnTo>
                  <a:pt x="67827" y="14935"/>
                </a:lnTo>
                <a:lnTo>
                  <a:pt x="67501" y="14500"/>
                </a:lnTo>
                <a:lnTo>
                  <a:pt x="67176" y="14066"/>
                </a:lnTo>
                <a:lnTo>
                  <a:pt x="66795" y="13686"/>
                </a:lnTo>
                <a:lnTo>
                  <a:pt x="66307" y="13360"/>
                </a:lnTo>
                <a:lnTo>
                  <a:pt x="65709" y="12980"/>
                </a:lnTo>
                <a:lnTo>
                  <a:pt x="65112" y="12654"/>
                </a:lnTo>
                <a:lnTo>
                  <a:pt x="64460" y="12382"/>
                </a:lnTo>
                <a:lnTo>
                  <a:pt x="63863" y="12165"/>
                </a:lnTo>
                <a:lnTo>
                  <a:pt x="63157" y="12056"/>
                </a:lnTo>
                <a:lnTo>
                  <a:pt x="62505" y="12056"/>
                </a:lnTo>
                <a:lnTo>
                  <a:pt x="61799" y="12165"/>
                </a:lnTo>
                <a:lnTo>
                  <a:pt x="61419" y="12274"/>
                </a:lnTo>
                <a:lnTo>
                  <a:pt x="61093" y="12382"/>
                </a:lnTo>
                <a:lnTo>
                  <a:pt x="60876" y="12437"/>
                </a:lnTo>
                <a:lnTo>
                  <a:pt x="60333" y="12437"/>
                </a:lnTo>
                <a:lnTo>
                  <a:pt x="59899" y="12545"/>
                </a:lnTo>
                <a:lnTo>
                  <a:pt x="59464" y="12654"/>
                </a:lnTo>
                <a:lnTo>
                  <a:pt x="59084" y="12762"/>
                </a:lnTo>
                <a:lnTo>
                  <a:pt x="58704" y="12925"/>
                </a:lnTo>
                <a:lnTo>
                  <a:pt x="58378" y="13142"/>
                </a:lnTo>
                <a:lnTo>
                  <a:pt x="58052" y="13414"/>
                </a:lnTo>
                <a:lnTo>
                  <a:pt x="57781" y="13740"/>
                </a:lnTo>
                <a:lnTo>
                  <a:pt x="57564" y="14120"/>
                </a:lnTo>
                <a:lnTo>
                  <a:pt x="57401" y="14337"/>
                </a:lnTo>
                <a:lnTo>
                  <a:pt x="57238" y="14554"/>
                </a:lnTo>
                <a:lnTo>
                  <a:pt x="57021" y="14717"/>
                </a:lnTo>
                <a:lnTo>
                  <a:pt x="56803" y="14826"/>
                </a:lnTo>
                <a:lnTo>
                  <a:pt x="56423" y="14989"/>
                </a:lnTo>
                <a:lnTo>
                  <a:pt x="56043" y="15260"/>
                </a:lnTo>
                <a:lnTo>
                  <a:pt x="55826" y="15423"/>
                </a:lnTo>
                <a:lnTo>
                  <a:pt x="55663" y="15586"/>
                </a:lnTo>
                <a:lnTo>
                  <a:pt x="55609" y="15695"/>
                </a:lnTo>
                <a:lnTo>
                  <a:pt x="55609" y="15803"/>
                </a:lnTo>
                <a:lnTo>
                  <a:pt x="55609" y="15912"/>
                </a:lnTo>
                <a:lnTo>
                  <a:pt x="55717" y="16075"/>
                </a:lnTo>
                <a:lnTo>
                  <a:pt x="55391" y="16075"/>
                </a:lnTo>
                <a:lnTo>
                  <a:pt x="55120" y="16021"/>
                </a:lnTo>
                <a:lnTo>
                  <a:pt x="54848" y="15912"/>
                </a:lnTo>
                <a:lnTo>
                  <a:pt x="54523" y="15912"/>
                </a:lnTo>
                <a:lnTo>
                  <a:pt x="53762" y="16021"/>
                </a:lnTo>
                <a:lnTo>
                  <a:pt x="53002" y="16021"/>
                </a:lnTo>
                <a:lnTo>
                  <a:pt x="52242" y="16075"/>
                </a:lnTo>
                <a:lnTo>
                  <a:pt x="51482" y="16129"/>
                </a:lnTo>
                <a:lnTo>
                  <a:pt x="50830" y="16129"/>
                </a:lnTo>
                <a:lnTo>
                  <a:pt x="50178" y="16075"/>
                </a:lnTo>
                <a:lnTo>
                  <a:pt x="49798" y="15966"/>
                </a:lnTo>
                <a:lnTo>
                  <a:pt x="48984" y="15966"/>
                </a:lnTo>
                <a:lnTo>
                  <a:pt x="48603" y="16075"/>
                </a:lnTo>
                <a:lnTo>
                  <a:pt x="48332" y="16184"/>
                </a:lnTo>
                <a:lnTo>
                  <a:pt x="47897" y="16184"/>
                </a:lnTo>
                <a:lnTo>
                  <a:pt x="47735" y="16129"/>
                </a:lnTo>
                <a:lnTo>
                  <a:pt x="47626" y="16021"/>
                </a:lnTo>
                <a:lnTo>
                  <a:pt x="47572" y="15858"/>
                </a:lnTo>
                <a:lnTo>
                  <a:pt x="47409" y="15586"/>
                </a:lnTo>
                <a:lnTo>
                  <a:pt x="47191" y="15423"/>
                </a:lnTo>
                <a:lnTo>
                  <a:pt x="46974" y="15369"/>
                </a:lnTo>
                <a:lnTo>
                  <a:pt x="46703" y="15260"/>
                </a:lnTo>
                <a:lnTo>
                  <a:pt x="45617" y="14880"/>
                </a:lnTo>
                <a:lnTo>
                  <a:pt x="44476" y="14609"/>
                </a:lnTo>
                <a:lnTo>
                  <a:pt x="43282" y="14391"/>
                </a:lnTo>
                <a:lnTo>
                  <a:pt x="42684" y="14337"/>
                </a:lnTo>
                <a:lnTo>
                  <a:pt x="41598" y="14337"/>
                </a:lnTo>
                <a:lnTo>
                  <a:pt x="41381" y="14229"/>
                </a:lnTo>
                <a:lnTo>
                  <a:pt x="41164" y="14066"/>
                </a:lnTo>
                <a:lnTo>
                  <a:pt x="40186" y="13686"/>
                </a:lnTo>
                <a:lnTo>
                  <a:pt x="39209" y="13305"/>
                </a:lnTo>
                <a:lnTo>
                  <a:pt x="38720" y="13305"/>
                </a:lnTo>
                <a:lnTo>
                  <a:pt x="38286" y="13197"/>
                </a:lnTo>
                <a:lnTo>
                  <a:pt x="37417" y="12980"/>
                </a:lnTo>
                <a:lnTo>
                  <a:pt x="35625" y="12491"/>
                </a:lnTo>
                <a:lnTo>
                  <a:pt x="34756" y="12219"/>
                </a:lnTo>
                <a:lnTo>
                  <a:pt x="33833" y="12056"/>
                </a:lnTo>
                <a:lnTo>
                  <a:pt x="33452" y="12002"/>
                </a:lnTo>
                <a:lnTo>
                  <a:pt x="33127" y="12002"/>
                </a:lnTo>
                <a:lnTo>
                  <a:pt x="32964" y="12056"/>
                </a:lnTo>
                <a:lnTo>
                  <a:pt x="32801" y="12165"/>
                </a:lnTo>
                <a:lnTo>
                  <a:pt x="32638" y="12274"/>
                </a:lnTo>
                <a:lnTo>
                  <a:pt x="32529" y="12437"/>
                </a:lnTo>
                <a:lnTo>
                  <a:pt x="32366" y="12165"/>
                </a:lnTo>
                <a:lnTo>
                  <a:pt x="32258" y="11948"/>
                </a:lnTo>
                <a:lnTo>
                  <a:pt x="32149" y="11731"/>
                </a:lnTo>
                <a:lnTo>
                  <a:pt x="32041" y="11676"/>
                </a:lnTo>
                <a:lnTo>
                  <a:pt x="31878" y="11622"/>
                </a:lnTo>
                <a:lnTo>
                  <a:pt x="28565" y="10753"/>
                </a:lnTo>
                <a:lnTo>
                  <a:pt x="28348" y="10753"/>
                </a:lnTo>
                <a:lnTo>
                  <a:pt x="28239" y="10807"/>
                </a:lnTo>
                <a:lnTo>
                  <a:pt x="28185" y="10970"/>
                </a:lnTo>
                <a:lnTo>
                  <a:pt x="28185" y="11133"/>
                </a:lnTo>
                <a:lnTo>
                  <a:pt x="27968" y="11025"/>
                </a:lnTo>
                <a:lnTo>
                  <a:pt x="27425" y="10644"/>
                </a:lnTo>
                <a:lnTo>
                  <a:pt x="27099" y="10427"/>
                </a:lnTo>
                <a:lnTo>
                  <a:pt x="26827" y="10264"/>
                </a:lnTo>
                <a:lnTo>
                  <a:pt x="26501" y="10101"/>
                </a:lnTo>
                <a:lnTo>
                  <a:pt x="26176" y="10047"/>
                </a:lnTo>
                <a:lnTo>
                  <a:pt x="25850" y="10101"/>
                </a:lnTo>
                <a:lnTo>
                  <a:pt x="25415" y="10210"/>
                </a:lnTo>
                <a:lnTo>
                  <a:pt x="25307" y="10156"/>
                </a:lnTo>
                <a:lnTo>
                  <a:pt x="25144" y="10047"/>
                </a:lnTo>
                <a:lnTo>
                  <a:pt x="25035" y="9884"/>
                </a:lnTo>
                <a:lnTo>
                  <a:pt x="24927" y="9776"/>
                </a:lnTo>
                <a:lnTo>
                  <a:pt x="24601" y="9613"/>
                </a:lnTo>
                <a:lnTo>
                  <a:pt x="24221" y="9504"/>
                </a:lnTo>
                <a:lnTo>
                  <a:pt x="23841" y="9395"/>
                </a:lnTo>
                <a:lnTo>
                  <a:pt x="21723" y="8798"/>
                </a:lnTo>
                <a:lnTo>
                  <a:pt x="19605" y="8146"/>
                </a:lnTo>
                <a:lnTo>
                  <a:pt x="15369" y="6789"/>
                </a:lnTo>
                <a:lnTo>
                  <a:pt x="15260" y="6735"/>
                </a:lnTo>
                <a:lnTo>
                  <a:pt x="15098" y="6680"/>
                </a:lnTo>
                <a:lnTo>
                  <a:pt x="11894" y="4671"/>
                </a:lnTo>
                <a:lnTo>
                  <a:pt x="11459" y="4345"/>
                </a:lnTo>
                <a:lnTo>
                  <a:pt x="11079" y="4019"/>
                </a:lnTo>
                <a:lnTo>
                  <a:pt x="10753" y="3694"/>
                </a:lnTo>
                <a:lnTo>
                  <a:pt x="10536" y="3259"/>
                </a:lnTo>
                <a:lnTo>
                  <a:pt x="10373" y="2879"/>
                </a:lnTo>
                <a:lnTo>
                  <a:pt x="10156" y="2553"/>
                </a:lnTo>
                <a:lnTo>
                  <a:pt x="9667" y="1956"/>
                </a:lnTo>
                <a:lnTo>
                  <a:pt x="9178" y="1358"/>
                </a:lnTo>
                <a:lnTo>
                  <a:pt x="8690" y="761"/>
                </a:lnTo>
                <a:lnTo>
                  <a:pt x="8472" y="544"/>
                </a:lnTo>
                <a:lnTo>
                  <a:pt x="8255" y="381"/>
                </a:lnTo>
                <a:lnTo>
                  <a:pt x="8038" y="218"/>
                </a:lnTo>
                <a:lnTo>
                  <a:pt x="7766" y="109"/>
                </a:lnTo>
                <a:lnTo>
                  <a:pt x="7549" y="55"/>
                </a:lnTo>
                <a:lnTo>
                  <a:pt x="7223"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14"/>
          <p:cNvSpPr/>
          <p:nvPr/>
        </p:nvSpPr>
        <p:spPr>
          <a:xfrm rot="-1195801">
            <a:off x="9002708" y="-445017"/>
            <a:ext cx="2146293" cy="2905268"/>
          </a:xfrm>
          <a:custGeom>
            <a:avLst/>
            <a:gdLst/>
            <a:ahLst/>
            <a:cxnLst/>
            <a:rect l="l" t="t" r="r" b="b"/>
            <a:pathLst>
              <a:path w="78471" h="106220" extrusionOk="0">
                <a:moveTo>
                  <a:pt x="21233" y="4344"/>
                </a:moveTo>
                <a:lnTo>
                  <a:pt x="21288" y="4399"/>
                </a:lnTo>
                <a:lnTo>
                  <a:pt x="21342" y="4453"/>
                </a:lnTo>
                <a:lnTo>
                  <a:pt x="21288" y="4507"/>
                </a:lnTo>
                <a:lnTo>
                  <a:pt x="21233" y="4562"/>
                </a:lnTo>
                <a:lnTo>
                  <a:pt x="19441" y="4942"/>
                </a:lnTo>
                <a:lnTo>
                  <a:pt x="19387" y="4779"/>
                </a:lnTo>
                <a:lnTo>
                  <a:pt x="19767" y="4616"/>
                </a:lnTo>
                <a:lnTo>
                  <a:pt x="20202" y="4453"/>
                </a:lnTo>
                <a:lnTo>
                  <a:pt x="20636" y="4399"/>
                </a:lnTo>
                <a:lnTo>
                  <a:pt x="21125" y="4344"/>
                </a:lnTo>
                <a:close/>
                <a:moveTo>
                  <a:pt x="13305" y="7711"/>
                </a:moveTo>
                <a:lnTo>
                  <a:pt x="13033" y="8037"/>
                </a:lnTo>
                <a:lnTo>
                  <a:pt x="12653" y="8254"/>
                </a:lnTo>
                <a:lnTo>
                  <a:pt x="11947" y="8743"/>
                </a:lnTo>
                <a:lnTo>
                  <a:pt x="11839" y="8743"/>
                </a:lnTo>
                <a:lnTo>
                  <a:pt x="11784" y="8689"/>
                </a:lnTo>
                <a:lnTo>
                  <a:pt x="11730" y="8634"/>
                </a:lnTo>
                <a:lnTo>
                  <a:pt x="11730" y="8580"/>
                </a:lnTo>
                <a:lnTo>
                  <a:pt x="11839" y="8471"/>
                </a:lnTo>
                <a:lnTo>
                  <a:pt x="12164" y="8200"/>
                </a:lnTo>
                <a:lnTo>
                  <a:pt x="12545" y="7983"/>
                </a:lnTo>
                <a:lnTo>
                  <a:pt x="13305" y="7711"/>
                </a:lnTo>
                <a:close/>
                <a:moveTo>
                  <a:pt x="10047" y="9177"/>
                </a:moveTo>
                <a:lnTo>
                  <a:pt x="10209" y="9232"/>
                </a:lnTo>
                <a:lnTo>
                  <a:pt x="10318" y="9286"/>
                </a:lnTo>
                <a:lnTo>
                  <a:pt x="10427" y="9449"/>
                </a:lnTo>
                <a:lnTo>
                  <a:pt x="10427" y="9558"/>
                </a:lnTo>
                <a:lnTo>
                  <a:pt x="10427" y="9666"/>
                </a:lnTo>
                <a:lnTo>
                  <a:pt x="10372" y="9720"/>
                </a:lnTo>
                <a:lnTo>
                  <a:pt x="10101" y="9720"/>
                </a:lnTo>
                <a:lnTo>
                  <a:pt x="9938" y="9775"/>
                </a:lnTo>
                <a:lnTo>
                  <a:pt x="9775" y="9720"/>
                </a:lnTo>
                <a:lnTo>
                  <a:pt x="9504" y="9720"/>
                </a:lnTo>
                <a:lnTo>
                  <a:pt x="9504" y="9666"/>
                </a:lnTo>
                <a:lnTo>
                  <a:pt x="9449" y="9558"/>
                </a:lnTo>
                <a:lnTo>
                  <a:pt x="9504" y="9503"/>
                </a:lnTo>
                <a:lnTo>
                  <a:pt x="9558" y="9395"/>
                </a:lnTo>
                <a:lnTo>
                  <a:pt x="9666" y="9286"/>
                </a:lnTo>
                <a:lnTo>
                  <a:pt x="9884" y="9232"/>
                </a:lnTo>
                <a:lnTo>
                  <a:pt x="10047" y="9177"/>
                </a:lnTo>
                <a:close/>
                <a:moveTo>
                  <a:pt x="62830" y="9720"/>
                </a:moveTo>
                <a:lnTo>
                  <a:pt x="62885" y="9775"/>
                </a:lnTo>
                <a:lnTo>
                  <a:pt x="62993" y="9829"/>
                </a:lnTo>
                <a:lnTo>
                  <a:pt x="62993" y="9938"/>
                </a:lnTo>
                <a:lnTo>
                  <a:pt x="62885" y="10155"/>
                </a:lnTo>
                <a:lnTo>
                  <a:pt x="62830" y="10209"/>
                </a:lnTo>
                <a:lnTo>
                  <a:pt x="62613" y="10209"/>
                </a:lnTo>
                <a:lnTo>
                  <a:pt x="62559" y="10101"/>
                </a:lnTo>
                <a:lnTo>
                  <a:pt x="62505" y="9992"/>
                </a:lnTo>
                <a:lnTo>
                  <a:pt x="62505" y="9883"/>
                </a:lnTo>
                <a:lnTo>
                  <a:pt x="62505" y="9775"/>
                </a:lnTo>
                <a:lnTo>
                  <a:pt x="62559" y="9720"/>
                </a:lnTo>
                <a:close/>
                <a:moveTo>
                  <a:pt x="65383" y="12653"/>
                </a:moveTo>
                <a:lnTo>
                  <a:pt x="65600" y="12816"/>
                </a:lnTo>
                <a:lnTo>
                  <a:pt x="65763" y="13033"/>
                </a:lnTo>
                <a:lnTo>
                  <a:pt x="65817" y="13087"/>
                </a:lnTo>
                <a:lnTo>
                  <a:pt x="65763" y="13142"/>
                </a:lnTo>
                <a:lnTo>
                  <a:pt x="65654" y="13196"/>
                </a:lnTo>
                <a:lnTo>
                  <a:pt x="65491" y="13142"/>
                </a:lnTo>
                <a:lnTo>
                  <a:pt x="65383" y="13033"/>
                </a:lnTo>
                <a:lnTo>
                  <a:pt x="65274" y="12816"/>
                </a:lnTo>
                <a:lnTo>
                  <a:pt x="65274" y="12707"/>
                </a:lnTo>
                <a:lnTo>
                  <a:pt x="65383" y="12653"/>
                </a:lnTo>
                <a:close/>
                <a:moveTo>
                  <a:pt x="5431" y="15205"/>
                </a:moveTo>
                <a:lnTo>
                  <a:pt x="5539" y="15260"/>
                </a:lnTo>
                <a:lnTo>
                  <a:pt x="5648" y="15368"/>
                </a:lnTo>
                <a:lnTo>
                  <a:pt x="5702" y="15477"/>
                </a:lnTo>
                <a:lnTo>
                  <a:pt x="5757" y="15640"/>
                </a:lnTo>
                <a:lnTo>
                  <a:pt x="5322" y="15531"/>
                </a:lnTo>
                <a:lnTo>
                  <a:pt x="5105" y="15477"/>
                </a:lnTo>
                <a:lnTo>
                  <a:pt x="5051" y="15422"/>
                </a:lnTo>
                <a:lnTo>
                  <a:pt x="5051" y="15314"/>
                </a:lnTo>
                <a:lnTo>
                  <a:pt x="5105" y="15205"/>
                </a:lnTo>
                <a:close/>
                <a:moveTo>
                  <a:pt x="4725" y="16346"/>
                </a:moveTo>
                <a:lnTo>
                  <a:pt x="4779" y="16400"/>
                </a:lnTo>
                <a:lnTo>
                  <a:pt x="4833" y="16509"/>
                </a:lnTo>
                <a:lnTo>
                  <a:pt x="4833" y="16671"/>
                </a:lnTo>
                <a:lnTo>
                  <a:pt x="4833" y="16780"/>
                </a:lnTo>
                <a:lnTo>
                  <a:pt x="4833" y="16943"/>
                </a:lnTo>
                <a:lnTo>
                  <a:pt x="4833" y="17160"/>
                </a:lnTo>
                <a:lnTo>
                  <a:pt x="4779" y="17269"/>
                </a:lnTo>
                <a:lnTo>
                  <a:pt x="4670" y="17323"/>
                </a:lnTo>
                <a:lnTo>
                  <a:pt x="4616" y="17323"/>
                </a:lnTo>
                <a:lnTo>
                  <a:pt x="4399" y="17215"/>
                </a:lnTo>
                <a:lnTo>
                  <a:pt x="4290" y="17052"/>
                </a:lnTo>
                <a:lnTo>
                  <a:pt x="4182" y="16889"/>
                </a:lnTo>
                <a:lnTo>
                  <a:pt x="4127" y="16671"/>
                </a:lnTo>
                <a:lnTo>
                  <a:pt x="4182" y="16509"/>
                </a:lnTo>
                <a:lnTo>
                  <a:pt x="4290" y="16400"/>
                </a:lnTo>
                <a:lnTo>
                  <a:pt x="4453" y="16346"/>
                </a:lnTo>
                <a:close/>
                <a:moveTo>
                  <a:pt x="4127" y="18681"/>
                </a:moveTo>
                <a:lnTo>
                  <a:pt x="4236" y="18898"/>
                </a:lnTo>
                <a:lnTo>
                  <a:pt x="4236" y="19115"/>
                </a:lnTo>
                <a:lnTo>
                  <a:pt x="4236" y="19278"/>
                </a:lnTo>
                <a:lnTo>
                  <a:pt x="4182" y="19495"/>
                </a:lnTo>
                <a:lnTo>
                  <a:pt x="4073" y="19278"/>
                </a:lnTo>
                <a:lnTo>
                  <a:pt x="4019" y="19115"/>
                </a:lnTo>
                <a:lnTo>
                  <a:pt x="4073" y="18898"/>
                </a:lnTo>
                <a:lnTo>
                  <a:pt x="4127" y="18681"/>
                </a:lnTo>
                <a:close/>
                <a:moveTo>
                  <a:pt x="4942" y="19930"/>
                </a:moveTo>
                <a:lnTo>
                  <a:pt x="4996" y="20038"/>
                </a:lnTo>
                <a:lnTo>
                  <a:pt x="5105" y="20147"/>
                </a:lnTo>
                <a:lnTo>
                  <a:pt x="5159" y="20310"/>
                </a:lnTo>
                <a:lnTo>
                  <a:pt x="5159" y="20364"/>
                </a:lnTo>
                <a:lnTo>
                  <a:pt x="5105" y="20473"/>
                </a:lnTo>
                <a:lnTo>
                  <a:pt x="4996" y="20527"/>
                </a:lnTo>
                <a:lnTo>
                  <a:pt x="4833" y="20527"/>
                </a:lnTo>
                <a:lnTo>
                  <a:pt x="4779" y="20364"/>
                </a:lnTo>
                <a:lnTo>
                  <a:pt x="4779" y="20201"/>
                </a:lnTo>
                <a:lnTo>
                  <a:pt x="4833" y="20038"/>
                </a:lnTo>
                <a:lnTo>
                  <a:pt x="4942" y="19930"/>
                </a:lnTo>
                <a:close/>
                <a:moveTo>
                  <a:pt x="73203" y="25034"/>
                </a:moveTo>
                <a:lnTo>
                  <a:pt x="73474" y="25143"/>
                </a:lnTo>
                <a:lnTo>
                  <a:pt x="73637" y="25306"/>
                </a:lnTo>
                <a:lnTo>
                  <a:pt x="73800" y="25523"/>
                </a:lnTo>
                <a:lnTo>
                  <a:pt x="73854" y="25577"/>
                </a:lnTo>
                <a:lnTo>
                  <a:pt x="73800" y="25686"/>
                </a:lnTo>
                <a:lnTo>
                  <a:pt x="73746" y="25795"/>
                </a:lnTo>
                <a:lnTo>
                  <a:pt x="73474" y="26066"/>
                </a:lnTo>
                <a:lnTo>
                  <a:pt x="73203" y="26446"/>
                </a:lnTo>
                <a:lnTo>
                  <a:pt x="73040" y="26609"/>
                </a:lnTo>
                <a:lnTo>
                  <a:pt x="72931" y="26609"/>
                </a:lnTo>
                <a:lnTo>
                  <a:pt x="72823" y="26555"/>
                </a:lnTo>
                <a:lnTo>
                  <a:pt x="72660" y="26446"/>
                </a:lnTo>
                <a:lnTo>
                  <a:pt x="72551" y="26175"/>
                </a:lnTo>
                <a:lnTo>
                  <a:pt x="72497" y="25903"/>
                </a:lnTo>
                <a:lnTo>
                  <a:pt x="72497" y="25632"/>
                </a:lnTo>
                <a:lnTo>
                  <a:pt x="72497" y="25414"/>
                </a:lnTo>
                <a:lnTo>
                  <a:pt x="72605" y="25197"/>
                </a:lnTo>
                <a:lnTo>
                  <a:pt x="72714" y="25089"/>
                </a:lnTo>
                <a:lnTo>
                  <a:pt x="72931" y="25034"/>
                </a:lnTo>
                <a:close/>
                <a:moveTo>
                  <a:pt x="75212" y="30628"/>
                </a:moveTo>
                <a:lnTo>
                  <a:pt x="74995" y="30899"/>
                </a:lnTo>
                <a:lnTo>
                  <a:pt x="74832" y="31116"/>
                </a:lnTo>
                <a:lnTo>
                  <a:pt x="74723" y="31442"/>
                </a:lnTo>
                <a:lnTo>
                  <a:pt x="74669" y="31714"/>
                </a:lnTo>
                <a:lnTo>
                  <a:pt x="74615" y="32257"/>
                </a:lnTo>
                <a:lnTo>
                  <a:pt x="74615" y="32854"/>
                </a:lnTo>
                <a:lnTo>
                  <a:pt x="74615" y="33071"/>
                </a:lnTo>
                <a:lnTo>
                  <a:pt x="74506" y="33343"/>
                </a:lnTo>
                <a:lnTo>
                  <a:pt x="74397" y="33506"/>
                </a:lnTo>
                <a:lnTo>
                  <a:pt x="74234" y="33669"/>
                </a:lnTo>
                <a:lnTo>
                  <a:pt x="74072" y="33832"/>
                </a:lnTo>
                <a:lnTo>
                  <a:pt x="73854" y="33940"/>
                </a:lnTo>
                <a:lnTo>
                  <a:pt x="73583" y="33995"/>
                </a:lnTo>
                <a:lnTo>
                  <a:pt x="73366" y="33940"/>
                </a:lnTo>
                <a:lnTo>
                  <a:pt x="73094" y="33886"/>
                </a:lnTo>
                <a:lnTo>
                  <a:pt x="73040" y="33832"/>
                </a:lnTo>
                <a:lnTo>
                  <a:pt x="72985" y="33723"/>
                </a:lnTo>
                <a:lnTo>
                  <a:pt x="72985" y="33614"/>
                </a:lnTo>
                <a:lnTo>
                  <a:pt x="73040" y="33506"/>
                </a:lnTo>
                <a:lnTo>
                  <a:pt x="73311" y="33397"/>
                </a:lnTo>
                <a:lnTo>
                  <a:pt x="73583" y="33289"/>
                </a:lnTo>
                <a:lnTo>
                  <a:pt x="73800" y="33180"/>
                </a:lnTo>
                <a:lnTo>
                  <a:pt x="73963" y="33017"/>
                </a:lnTo>
                <a:lnTo>
                  <a:pt x="74072" y="32908"/>
                </a:lnTo>
                <a:lnTo>
                  <a:pt x="74126" y="32691"/>
                </a:lnTo>
                <a:lnTo>
                  <a:pt x="74180" y="32474"/>
                </a:lnTo>
                <a:lnTo>
                  <a:pt x="74126" y="32257"/>
                </a:lnTo>
                <a:lnTo>
                  <a:pt x="74072" y="31931"/>
                </a:lnTo>
                <a:lnTo>
                  <a:pt x="74017" y="31714"/>
                </a:lnTo>
                <a:lnTo>
                  <a:pt x="74017" y="31497"/>
                </a:lnTo>
                <a:lnTo>
                  <a:pt x="74072" y="31279"/>
                </a:lnTo>
                <a:lnTo>
                  <a:pt x="74126" y="31116"/>
                </a:lnTo>
                <a:lnTo>
                  <a:pt x="74343" y="31008"/>
                </a:lnTo>
                <a:lnTo>
                  <a:pt x="74560" y="30845"/>
                </a:lnTo>
                <a:lnTo>
                  <a:pt x="74832" y="30736"/>
                </a:lnTo>
                <a:lnTo>
                  <a:pt x="75212" y="30628"/>
                </a:lnTo>
                <a:close/>
                <a:moveTo>
                  <a:pt x="74126" y="34049"/>
                </a:moveTo>
                <a:lnTo>
                  <a:pt x="74234" y="34103"/>
                </a:lnTo>
                <a:lnTo>
                  <a:pt x="74506" y="34157"/>
                </a:lnTo>
                <a:lnTo>
                  <a:pt x="74560" y="34266"/>
                </a:lnTo>
                <a:lnTo>
                  <a:pt x="74615" y="34375"/>
                </a:lnTo>
                <a:lnTo>
                  <a:pt x="74560" y="34483"/>
                </a:lnTo>
                <a:lnTo>
                  <a:pt x="74506" y="34592"/>
                </a:lnTo>
                <a:lnTo>
                  <a:pt x="74397" y="34646"/>
                </a:lnTo>
                <a:lnTo>
                  <a:pt x="74289" y="34646"/>
                </a:lnTo>
                <a:lnTo>
                  <a:pt x="74180" y="34592"/>
                </a:lnTo>
                <a:lnTo>
                  <a:pt x="74072" y="34483"/>
                </a:lnTo>
                <a:lnTo>
                  <a:pt x="74017" y="34375"/>
                </a:lnTo>
                <a:lnTo>
                  <a:pt x="74017" y="34266"/>
                </a:lnTo>
                <a:lnTo>
                  <a:pt x="74072" y="34103"/>
                </a:lnTo>
                <a:lnTo>
                  <a:pt x="74126" y="34049"/>
                </a:lnTo>
                <a:close/>
                <a:moveTo>
                  <a:pt x="6082" y="38339"/>
                </a:moveTo>
                <a:lnTo>
                  <a:pt x="6245" y="38393"/>
                </a:lnTo>
                <a:lnTo>
                  <a:pt x="6462" y="38448"/>
                </a:lnTo>
                <a:lnTo>
                  <a:pt x="6191" y="38665"/>
                </a:lnTo>
                <a:lnTo>
                  <a:pt x="6028" y="38719"/>
                </a:lnTo>
                <a:lnTo>
                  <a:pt x="5811" y="38719"/>
                </a:lnTo>
                <a:lnTo>
                  <a:pt x="5811" y="38610"/>
                </a:lnTo>
                <a:lnTo>
                  <a:pt x="5811" y="38502"/>
                </a:lnTo>
                <a:lnTo>
                  <a:pt x="5919" y="38393"/>
                </a:lnTo>
                <a:lnTo>
                  <a:pt x="6082" y="38339"/>
                </a:lnTo>
                <a:close/>
                <a:moveTo>
                  <a:pt x="9178" y="42629"/>
                </a:moveTo>
                <a:lnTo>
                  <a:pt x="9286" y="42683"/>
                </a:lnTo>
                <a:lnTo>
                  <a:pt x="9395" y="42792"/>
                </a:lnTo>
                <a:lnTo>
                  <a:pt x="9449" y="42901"/>
                </a:lnTo>
                <a:lnTo>
                  <a:pt x="9504" y="43063"/>
                </a:lnTo>
                <a:lnTo>
                  <a:pt x="9449" y="43444"/>
                </a:lnTo>
                <a:lnTo>
                  <a:pt x="9341" y="43226"/>
                </a:lnTo>
                <a:lnTo>
                  <a:pt x="9178" y="43009"/>
                </a:lnTo>
                <a:lnTo>
                  <a:pt x="8960" y="42846"/>
                </a:lnTo>
                <a:lnTo>
                  <a:pt x="8852" y="42629"/>
                </a:lnTo>
                <a:close/>
                <a:moveTo>
                  <a:pt x="10427" y="45453"/>
                </a:moveTo>
                <a:lnTo>
                  <a:pt x="10590" y="45507"/>
                </a:lnTo>
                <a:lnTo>
                  <a:pt x="10861" y="45670"/>
                </a:lnTo>
                <a:lnTo>
                  <a:pt x="10861" y="45724"/>
                </a:lnTo>
                <a:lnTo>
                  <a:pt x="10861" y="45833"/>
                </a:lnTo>
                <a:lnTo>
                  <a:pt x="10644" y="45833"/>
                </a:lnTo>
                <a:lnTo>
                  <a:pt x="10481" y="45779"/>
                </a:lnTo>
                <a:lnTo>
                  <a:pt x="10155" y="45561"/>
                </a:lnTo>
                <a:lnTo>
                  <a:pt x="10264" y="45453"/>
                </a:lnTo>
                <a:close/>
                <a:moveTo>
                  <a:pt x="29488" y="52078"/>
                </a:moveTo>
                <a:lnTo>
                  <a:pt x="29868" y="52295"/>
                </a:lnTo>
                <a:lnTo>
                  <a:pt x="30194" y="52567"/>
                </a:lnTo>
                <a:lnTo>
                  <a:pt x="30465" y="52893"/>
                </a:lnTo>
                <a:lnTo>
                  <a:pt x="30682" y="53218"/>
                </a:lnTo>
                <a:lnTo>
                  <a:pt x="30737" y="53381"/>
                </a:lnTo>
                <a:lnTo>
                  <a:pt x="30682" y="53598"/>
                </a:lnTo>
                <a:lnTo>
                  <a:pt x="30519" y="54087"/>
                </a:lnTo>
                <a:lnTo>
                  <a:pt x="30519" y="54142"/>
                </a:lnTo>
                <a:lnTo>
                  <a:pt x="30465" y="54142"/>
                </a:lnTo>
                <a:lnTo>
                  <a:pt x="30356" y="54087"/>
                </a:lnTo>
                <a:lnTo>
                  <a:pt x="30085" y="53870"/>
                </a:lnTo>
                <a:lnTo>
                  <a:pt x="29868" y="53653"/>
                </a:lnTo>
                <a:lnTo>
                  <a:pt x="29759" y="53490"/>
                </a:lnTo>
                <a:lnTo>
                  <a:pt x="29705" y="53327"/>
                </a:lnTo>
                <a:lnTo>
                  <a:pt x="29705" y="53164"/>
                </a:lnTo>
                <a:lnTo>
                  <a:pt x="29705" y="52947"/>
                </a:lnTo>
                <a:lnTo>
                  <a:pt x="29705" y="52784"/>
                </a:lnTo>
                <a:lnTo>
                  <a:pt x="29650" y="52567"/>
                </a:lnTo>
                <a:lnTo>
                  <a:pt x="29542" y="52349"/>
                </a:lnTo>
                <a:lnTo>
                  <a:pt x="29488" y="52078"/>
                </a:lnTo>
                <a:close/>
                <a:moveTo>
                  <a:pt x="51209" y="53490"/>
                </a:moveTo>
                <a:lnTo>
                  <a:pt x="51318" y="53870"/>
                </a:lnTo>
                <a:lnTo>
                  <a:pt x="51318" y="54196"/>
                </a:lnTo>
                <a:lnTo>
                  <a:pt x="51264" y="54522"/>
                </a:lnTo>
                <a:lnTo>
                  <a:pt x="51101" y="54793"/>
                </a:lnTo>
                <a:lnTo>
                  <a:pt x="50884" y="54956"/>
                </a:lnTo>
                <a:lnTo>
                  <a:pt x="50612" y="55119"/>
                </a:lnTo>
                <a:lnTo>
                  <a:pt x="50340" y="55228"/>
                </a:lnTo>
                <a:lnTo>
                  <a:pt x="50069" y="55173"/>
                </a:lnTo>
                <a:lnTo>
                  <a:pt x="49906" y="55173"/>
                </a:lnTo>
                <a:lnTo>
                  <a:pt x="49797" y="55119"/>
                </a:lnTo>
                <a:lnTo>
                  <a:pt x="49743" y="55010"/>
                </a:lnTo>
                <a:lnTo>
                  <a:pt x="49797" y="54847"/>
                </a:lnTo>
                <a:lnTo>
                  <a:pt x="49852" y="54576"/>
                </a:lnTo>
                <a:lnTo>
                  <a:pt x="49960" y="54359"/>
                </a:lnTo>
                <a:lnTo>
                  <a:pt x="50178" y="54196"/>
                </a:lnTo>
                <a:lnTo>
                  <a:pt x="50395" y="54033"/>
                </a:lnTo>
                <a:lnTo>
                  <a:pt x="50829" y="53816"/>
                </a:lnTo>
                <a:lnTo>
                  <a:pt x="51046" y="53653"/>
                </a:lnTo>
                <a:lnTo>
                  <a:pt x="51209" y="53490"/>
                </a:lnTo>
                <a:close/>
                <a:moveTo>
                  <a:pt x="53599" y="55553"/>
                </a:moveTo>
                <a:lnTo>
                  <a:pt x="54033" y="55716"/>
                </a:lnTo>
                <a:lnTo>
                  <a:pt x="54196" y="55825"/>
                </a:lnTo>
                <a:lnTo>
                  <a:pt x="54250" y="55934"/>
                </a:lnTo>
                <a:lnTo>
                  <a:pt x="54305" y="56042"/>
                </a:lnTo>
                <a:lnTo>
                  <a:pt x="54250" y="56259"/>
                </a:lnTo>
                <a:lnTo>
                  <a:pt x="54196" y="56477"/>
                </a:lnTo>
                <a:lnTo>
                  <a:pt x="53925" y="56857"/>
                </a:lnTo>
                <a:lnTo>
                  <a:pt x="53870" y="56857"/>
                </a:lnTo>
                <a:lnTo>
                  <a:pt x="53653" y="56748"/>
                </a:lnTo>
                <a:lnTo>
                  <a:pt x="53273" y="56748"/>
                </a:lnTo>
                <a:lnTo>
                  <a:pt x="53110" y="56857"/>
                </a:lnTo>
                <a:lnTo>
                  <a:pt x="52784" y="57074"/>
                </a:lnTo>
                <a:lnTo>
                  <a:pt x="52458" y="57237"/>
                </a:lnTo>
                <a:lnTo>
                  <a:pt x="52350" y="57183"/>
                </a:lnTo>
                <a:lnTo>
                  <a:pt x="52567" y="56857"/>
                </a:lnTo>
                <a:lnTo>
                  <a:pt x="52730" y="56585"/>
                </a:lnTo>
                <a:lnTo>
                  <a:pt x="53056" y="55934"/>
                </a:lnTo>
                <a:lnTo>
                  <a:pt x="53164" y="55771"/>
                </a:lnTo>
                <a:lnTo>
                  <a:pt x="53273" y="55608"/>
                </a:lnTo>
                <a:lnTo>
                  <a:pt x="53436" y="55553"/>
                </a:lnTo>
                <a:close/>
                <a:moveTo>
                  <a:pt x="52784" y="58486"/>
                </a:moveTo>
                <a:lnTo>
                  <a:pt x="52838" y="58540"/>
                </a:lnTo>
                <a:lnTo>
                  <a:pt x="52838" y="58649"/>
                </a:lnTo>
                <a:lnTo>
                  <a:pt x="52893" y="58866"/>
                </a:lnTo>
                <a:lnTo>
                  <a:pt x="52893" y="58920"/>
                </a:lnTo>
                <a:lnTo>
                  <a:pt x="52947" y="58975"/>
                </a:lnTo>
                <a:lnTo>
                  <a:pt x="52947" y="59138"/>
                </a:lnTo>
                <a:lnTo>
                  <a:pt x="52893" y="59192"/>
                </a:lnTo>
                <a:lnTo>
                  <a:pt x="52133" y="59681"/>
                </a:lnTo>
                <a:lnTo>
                  <a:pt x="51970" y="59735"/>
                </a:lnTo>
                <a:lnTo>
                  <a:pt x="51861" y="59735"/>
                </a:lnTo>
                <a:lnTo>
                  <a:pt x="51752" y="59681"/>
                </a:lnTo>
                <a:lnTo>
                  <a:pt x="51644" y="59572"/>
                </a:lnTo>
                <a:lnTo>
                  <a:pt x="51589" y="59463"/>
                </a:lnTo>
                <a:lnTo>
                  <a:pt x="51535" y="59355"/>
                </a:lnTo>
                <a:lnTo>
                  <a:pt x="51589" y="59246"/>
                </a:lnTo>
                <a:lnTo>
                  <a:pt x="51698" y="59138"/>
                </a:lnTo>
                <a:lnTo>
                  <a:pt x="51861" y="58920"/>
                </a:lnTo>
                <a:lnTo>
                  <a:pt x="52078" y="58757"/>
                </a:lnTo>
                <a:lnTo>
                  <a:pt x="52567" y="58540"/>
                </a:lnTo>
                <a:lnTo>
                  <a:pt x="52730" y="58486"/>
                </a:lnTo>
                <a:close/>
                <a:moveTo>
                  <a:pt x="8255" y="61744"/>
                </a:moveTo>
                <a:lnTo>
                  <a:pt x="8417" y="61907"/>
                </a:lnTo>
                <a:lnTo>
                  <a:pt x="8635" y="62070"/>
                </a:lnTo>
                <a:lnTo>
                  <a:pt x="8906" y="62179"/>
                </a:lnTo>
                <a:lnTo>
                  <a:pt x="9178" y="62233"/>
                </a:lnTo>
                <a:lnTo>
                  <a:pt x="9558" y="62233"/>
                </a:lnTo>
                <a:lnTo>
                  <a:pt x="9666" y="62287"/>
                </a:lnTo>
                <a:lnTo>
                  <a:pt x="9721" y="62342"/>
                </a:lnTo>
                <a:lnTo>
                  <a:pt x="9775" y="62450"/>
                </a:lnTo>
                <a:lnTo>
                  <a:pt x="9612" y="62722"/>
                </a:lnTo>
                <a:lnTo>
                  <a:pt x="9504" y="62993"/>
                </a:lnTo>
                <a:lnTo>
                  <a:pt x="9286" y="62830"/>
                </a:lnTo>
                <a:lnTo>
                  <a:pt x="9069" y="62613"/>
                </a:lnTo>
                <a:lnTo>
                  <a:pt x="8798" y="62450"/>
                </a:lnTo>
                <a:lnTo>
                  <a:pt x="8580" y="62342"/>
                </a:lnTo>
                <a:lnTo>
                  <a:pt x="8255" y="62233"/>
                </a:lnTo>
                <a:lnTo>
                  <a:pt x="8146" y="62179"/>
                </a:lnTo>
                <a:lnTo>
                  <a:pt x="8037" y="62070"/>
                </a:lnTo>
                <a:lnTo>
                  <a:pt x="8037" y="61961"/>
                </a:lnTo>
                <a:lnTo>
                  <a:pt x="8092" y="61853"/>
                </a:lnTo>
                <a:lnTo>
                  <a:pt x="8146" y="61744"/>
                </a:lnTo>
                <a:close/>
                <a:moveTo>
                  <a:pt x="9069" y="64351"/>
                </a:moveTo>
                <a:lnTo>
                  <a:pt x="9178" y="64514"/>
                </a:lnTo>
                <a:lnTo>
                  <a:pt x="9232" y="64677"/>
                </a:lnTo>
                <a:lnTo>
                  <a:pt x="9232" y="65057"/>
                </a:lnTo>
                <a:lnTo>
                  <a:pt x="9123" y="65383"/>
                </a:lnTo>
                <a:lnTo>
                  <a:pt x="9069" y="65545"/>
                </a:lnTo>
                <a:lnTo>
                  <a:pt x="8906" y="65654"/>
                </a:lnTo>
                <a:lnTo>
                  <a:pt x="8798" y="65708"/>
                </a:lnTo>
                <a:lnTo>
                  <a:pt x="8689" y="65654"/>
                </a:lnTo>
                <a:lnTo>
                  <a:pt x="8635" y="65545"/>
                </a:lnTo>
                <a:lnTo>
                  <a:pt x="8635" y="65383"/>
                </a:lnTo>
                <a:lnTo>
                  <a:pt x="8798" y="65165"/>
                </a:lnTo>
                <a:lnTo>
                  <a:pt x="8852" y="64894"/>
                </a:lnTo>
                <a:lnTo>
                  <a:pt x="9069" y="64351"/>
                </a:lnTo>
                <a:close/>
                <a:moveTo>
                  <a:pt x="49363" y="65491"/>
                </a:moveTo>
                <a:lnTo>
                  <a:pt x="49526" y="65545"/>
                </a:lnTo>
                <a:lnTo>
                  <a:pt x="49526" y="65600"/>
                </a:lnTo>
                <a:lnTo>
                  <a:pt x="49526" y="65654"/>
                </a:lnTo>
                <a:lnTo>
                  <a:pt x="49472" y="65817"/>
                </a:lnTo>
                <a:lnTo>
                  <a:pt x="49309" y="65817"/>
                </a:lnTo>
                <a:lnTo>
                  <a:pt x="49200" y="65763"/>
                </a:lnTo>
                <a:lnTo>
                  <a:pt x="49146" y="65708"/>
                </a:lnTo>
                <a:lnTo>
                  <a:pt x="49146" y="65600"/>
                </a:lnTo>
                <a:lnTo>
                  <a:pt x="49146" y="65545"/>
                </a:lnTo>
                <a:lnTo>
                  <a:pt x="49200" y="65491"/>
                </a:lnTo>
                <a:close/>
                <a:moveTo>
                  <a:pt x="48494" y="66632"/>
                </a:moveTo>
                <a:lnTo>
                  <a:pt x="48603" y="66686"/>
                </a:lnTo>
                <a:lnTo>
                  <a:pt x="48657" y="66794"/>
                </a:lnTo>
                <a:lnTo>
                  <a:pt x="48657" y="66903"/>
                </a:lnTo>
                <a:lnTo>
                  <a:pt x="48603" y="67012"/>
                </a:lnTo>
                <a:lnTo>
                  <a:pt x="48548" y="67120"/>
                </a:lnTo>
                <a:lnTo>
                  <a:pt x="48223" y="67338"/>
                </a:lnTo>
                <a:lnTo>
                  <a:pt x="47897" y="67500"/>
                </a:lnTo>
                <a:lnTo>
                  <a:pt x="47625" y="67500"/>
                </a:lnTo>
                <a:lnTo>
                  <a:pt x="47734" y="67283"/>
                </a:lnTo>
                <a:lnTo>
                  <a:pt x="47951" y="67066"/>
                </a:lnTo>
                <a:lnTo>
                  <a:pt x="48331" y="66686"/>
                </a:lnTo>
                <a:lnTo>
                  <a:pt x="48494" y="66632"/>
                </a:lnTo>
                <a:close/>
                <a:moveTo>
                  <a:pt x="48386" y="69021"/>
                </a:moveTo>
                <a:lnTo>
                  <a:pt x="48331" y="69184"/>
                </a:lnTo>
                <a:lnTo>
                  <a:pt x="48331" y="69401"/>
                </a:lnTo>
                <a:lnTo>
                  <a:pt x="48277" y="69564"/>
                </a:lnTo>
                <a:lnTo>
                  <a:pt x="48223" y="69618"/>
                </a:lnTo>
                <a:lnTo>
                  <a:pt x="48060" y="69618"/>
                </a:lnTo>
                <a:lnTo>
                  <a:pt x="47897" y="69510"/>
                </a:lnTo>
                <a:lnTo>
                  <a:pt x="47842" y="69401"/>
                </a:lnTo>
                <a:lnTo>
                  <a:pt x="47788" y="69292"/>
                </a:lnTo>
                <a:lnTo>
                  <a:pt x="47842" y="69184"/>
                </a:lnTo>
                <a:lnTo>
                  <a:pt x="47897" y="69130"/>
                </a:lnTo>
                <a:lnTo>
                  <a:pt x="48060" y="69075"/>
                </a:lnTo>
                <a:lnTo>
                  <a:pt x="48223" y="69075"/>
                </a:lnTo>
                <a:lnTo>
                  <a:pt x="48386" y="69021"/>
                </a:lnTo>
                <a:close/>
                <a:moveTo>
                  <a:pt x="8200" y="76786"/>
                </a:moveTo>
                <a:lnTo>
                  <a:pt x="8309" y="76841"/>
                </a:lnTo>
                <a:lnTo>
                  <a:pt x="8309" y="76895"/>
                </a:lnTo>
                <a:lnTo>
                  <a:pt x="8309" y="77112"/>
                </a:lnTo>
                <a:lnTo>
                  <a:pt x="8255" y="77384"/>
                </a:lnTo>
                <a:lnTo>
                  <a:pt x="8200" y="77655"/>
                </a:lnTo>
                <a:lnTo>
                  <a:pt x="8092" y="77981"/>
                </a:lnTo>
                <a:lnTo>
                  <a:pt x="7983" y="78307"/>
                </a:lnTo>
                <a:lnTo>
                  <a:pt x="7766" y="77981"/>
                </a:lnTo>
                <a:lnTo>
                  <a:pt x="7657" y="77601"/>
                </a:lnTo>
                <a:lnTo>
                  <a:pt x="7657" y="77438"/>
                </a:lnTo>
                <a:lnTo>
                  <a:pt x="7711" y="77275"/>
                </a:lnTo>
                <a:lnTo>
                  <a:pt x="7820" y="76949"/>
                </a:lnTo>
                <a:lnTo>
                  <a:pt x="7983" y="76786"/>
                </a:lnTo>
                <a:close/>
                <a:moveTo>
                  <a:pt x="72877" y="83086"/>
                </a:moveTo>
                <a:lnTo>
                  <a:pt x="73148" y="83194"/>
                </a:lnTo>
                <a:lnTo>
                  <a:pt x="73203" y="83249"/>
                </a:lnTo>
                <a:lnTo>
                  <a:pt x="73203" y="83357"/>
                </a:lnTo>
                <a:lnTo>
                  <a:pt x="73094" y="83575"/>
                </a:lnTo>
                <a:lnTo>
                  <a:pt x="72931" y="83737"/>
                </a:lnTo>
                <a:lnTo>
                  <a:pt x="72768" y="83900"/>
                </a:lnTo>
                <a:lnTo>
                  <a:pt x="72551" y="84009"/>
                </a:lnTo>
                <a:lnTo>
                  <a:pt x="72442" y="84009"/>
                </a:lnTo>
                <a:lnTo>
                  <a:pt x="72388" y="83955"/>
                </a:lnTo>
                <a:lnTo>
                  <a:pt x="72334" y="83846"/>
                </a:lnTo>
                <a:lnTo>
                  <a:pt x="72334" y="83737"/>
                </a:lnTo>
                <a:lnTo>
                  <a:pt x="72388" y="83466"/>
                </a:lnTo>
                <a:lnTo>
                  <a:pt x="72497" y="83303"/>
                </a:lnTo>
                <a:lnTo>
                  <a:pt x="72660" y="83194"/>
                </a:lnTo>
                <a:lnTo>
                  <a:pt x="72877" y="83086"/>
                </a:lnTo>
                <a:close/>
                <a:moveTo>
                  <a:pt x="32311" y="85258"/>
                </a:moveTo>
                <a:lnTo>
                  <a:pt x="32420" y="85312"/>
                </a:lnTo>
                <a:lnTo>
                  <a:pt x="32474" y="85421"/>
                </a:lnTo>
                <a:lnTo>
                  <a:pt x="32474" y="85529"/>
                </a:lnTo>
                <a:lnTo>
                  <a:pt x="32474" y="85638"/>
                </a:lnTo>
                <a:lnTo>
                  <a:pt x="32474" y="85855"/>
                </a:lnTo>
                <a:lnTo>
                  <a:pt x="32420" y="85964"/>
                </a:lnTo>
                <a:lnTo>
                  <a:pt x="32311" y="86018"/>
                </a:lnTo>
                <a:lnTo>
                  <a:pt x="32203" y="86018"/>
                </a:lnTo>
                <a:lnTo>
                  <a:pt x="32094" y="85910"/>
                </a:lnTo>
                <a:lnTo>
                  <a:pt x="32094" y="85801"/>
                </a:lnTo>
                <a:lnTo>
                  <a:pt x="32040" y="85638"/>
                </a:lnTo>
                <a:lnTo>
                  <a:pt x="32094" y="85529"/>
                </a:lnTo>
                <a:lnTo>
                  <a:pt x="32094" y="85367"/>
                </a:lnTo>
                <a:lnTo>
                  <a:pt x="32203" y="85312"/>
                </a:lnTo>
                <a:lnTo>
                  <a:pt x="32311" y="85258"/>
                </a:lnTo>
                <a:close/>
                <a:moveTo>
                  <a:pt x="9938" y="84878"/>
                </a:moveTo>
                <a:lnTo>
                  <a:pt x="10047" y="84932"/>
                </a:lnTo>
                <a:lnTo>
                  <a:pt x="10318" y="85095"/>
                </a:lnTo>
                <a:lnTo>
                  <a:pt x="10535" y="85312"/>
                </a:lnTo>
                <a:lnTo>
                  <a:pt x="11241" y="86453"/>
                </a:lnTo>
                <a:lnTo>
                  <a:pt x="10807" y="86507"/>
                </a:lnTo>
                <a:lnTo>
                  <a:pt x="10481" y="86507"/>
                </a:lnTo>
                <a:lnTo>
                  <a:pt x="10209" y="86398"/>
                </a:lnTo>
                <a:lnTo>
                  <a:pt x="9992" y="86181"/>
                </a:lnTo>
                <a:lnTo>
                  <a:pt x="9884" y="85964"/>
                </a:lnTo>
                <a:lnTo>
                  <a:pt x="9775" y="85692"/>
                </a:lnTo>
                <a:lnTo>
                  <a:pt x="9775" y="85367"/>
                </a:lnTo>
                <a:lnTo>
                  <a:pt x="9775" y="85041"/>
                </a:lnTo>
                <a:lnTo>
                  <a:pt x="9775" y="84932"/>
                </a:lnTo>
                <a:lnTo>
                  <a:pt x="9829" y="84878"/>
                </a:lnTo>
                <a:close/>
                <a:moveTo>
                  <a:pt x="50612" y="90688"/>
                </a:moveTo>
                <a:lnTo>
                  <a:pt x="50775" y="90797"/>
                </a:lnTo>
                <a:lnTo>
                  <a:pt x="50829" y="90960"/>
                </a:lnTo>
                <a:lnTo>
                  <a:pt x="50938" y="91231"/>
                </a:lnTo>
                <a:lnTo>
                  <a:pt x="50938" y="91340"/>
                </a:lnTo>
                <a:lnTo>
                  <a:pt x="50884" y="91449"/>
                </a:lnTo>
                <a:lnTo>
                  <a:pt x="50829" y="91503"/>
                </a:lnTo>
                <a:lnTo>
                  <a:pt x="50666" y="91503"/>
                </a:lnTo>
                <a:lnTo>
                  <a:pt x="50503" y="91449"/>
                </a:lnTo>
                <a:lnTo>
                  <a:pt x="50395" y="91394"/>
                </a:lnTo>
                <a:lnTo>
                  <a:pt x="50340" y="91231"/>
                </a:lnTo>
                <a:lnTo>
                  <a:pt x="50340" y="91069"/>
                </a:lnTo>
                <a:lnTo>
                  <a:pt x="50395" y="90851"/>
                </a:lnTo>
                <a:lnTo>
                  <a:pt x="50449" y="90743"/>
                </a:lnTo>
                <a:lnTo>
                  <a:pt x="50612" y="90688"/>
                </a:lnTo>
                <a:close/>
                <a:moveTo>
                  <a:pt x="23243" y="50177"/>
                </a:moveTo>
                <a:lnTo>
                  <a:pt x="23677" y="50232"/>
                </a:lnTo>
                <a:lnTo>
                  <a:pt x="24057" y="50340"/>
                </a:lnTo>
                <a:lnTo>
                  <a:pt x="24437" y="50503"/>
                </a:lnTo>
                <a:lnTo>
                  <a:pt x="24763" y="50666"/>
                </a:lnTo>
                <a:lnTo>
                  <a:pt x="26609" y="51752"/>
                </a:lnTo>
                <a:lnTo>
                  <a:pt x="28510" y="52784"/>
                </a:lnTo>
                <a:lnTo>
                  <a:pt x="28836" y="53001"/>
                </a:lnTo>
                <a:lnTo>
                  <a:pt x="29053" y="53164"/>
                </a:lnTo>
                <a:lnTo>
                  <a:pt x="29270" y="53436"/>
                </a:lnTo>
                <a:lnTo>
                  <a:pt x="29379" y="53761"/>
                </a:lnTo>
                <a:lnTo>
                  <a:pt x="29433" y="54033"/>
                </a:lnTo>
                <a:lnTo>
                  <a:pt x="29542" y="54250"/>
                </a:lnTo>
                <a:lnTo>
                  <a:pt x="29705" y="54413"/>
                </a:lnTo>
                <a:lnTo>
                  <a:pt x="29868" y="54522"/>
                </a:lnTo>
                <a:lnTo>
                  <a:pt x="30085" y="54630"/>
                </a:lnTo>
                <a:lnTo>
                  <a:pt x="30302" y="54685"/>
                </a:lnTo>
                <a:lnTo>
                  <a:pt x="30791" y="54793"/>
                </a:lnTo>
                <a:lnTo>
                  <a:pt x="31171" y="54902"/>
                </a:lnTo>
                <a:lnTo>
                  <a:pt x="31334" y="54956"/>
                </a:lnTo>
                <a:lnTo>
                  <a:pt x="31443" y="55065"/>
                </a:lnTo>
                <a:lnTo>
                  <a:pt x="31497" y="55173"/>
                </a:lnTo>
                <a:lnTo>
                  <a:pt x="31497" y="55336"/>
                </a:lnTo>
                <a:lnTo>
                  <a:pt x="31388" y="55771"/>
                </a:lnTo>
                <a:lnTo>
                  <a:pt x="31280" y="56259"/>
                </a:lnTo>
                <a:lnTo>
                  <a:pt x="31117" y="56802"/>
                </a:lnTo>
                <a:lnTo>
                  <a:pt x="31117" y="56965"/>
                </a:lnTo>
                <a:lnTo>
                  <a:pt x="31171" y="57128"/>
                </a:lnTo>
                <a:lnTo>
                  <a:pt x="31280" y="57237"/>
                </a:lnTo>
                <a:lnTo>
                  <a:pt x="31443" y="57291"/>
                </a:lnTo>
                <a:lnTo>
                  <a:pt x="31660" y="57400"/>
                </a:lnTo>
                <a:lnTo>
                  <a:pt x="31823" y="57454"/>
                </a:lnTo>
                <a:lnTo>
                  <a:pt x="31931" y="57563"/>
                </a:lnTo>
                <a:lnTo>
                  <a:pt x="32040" y="57726"/>
                </a:lnTo>
                <a:lnTo>
                  <a:pt x="32094" y="57889"/>
                </a:lnTo>
                <a:lnTo>
                  <a:pt x="32094" y="58051"/>
                </a:lnTo>
                <a:lnTo>
                  <a:pt x="31986" y="58432"/>
                </a:lnTo>
                <a:lnTo>
                  <a:pt x="31877" y="58757"/>
                </a:lnTo>
                <a:lnTo>
                  <a:pt x="31823" y="59029"/>
                </a:lnTo>
                <a:lnTo>
                  <a:pt x="31877" y="59300"/>
                </a:lnTo>
                <a:lnTo>
                  <a:pt x="31931" y="59518"/>
                </a:lnTo>
                <a:lnTo>
                  <a:pt x="32040" y="59735"/>
                </a:lnTo>
                <a:lnTo>
                  <a:pt x="32203" y="59952"/>
                </a:lnTo>
                <a:lnTo>
                  <a:pt x="32420" y="60115"/>
                </a:lnTo>
                <a:lnTo>
                  <a:pt x="32746" y="60278"/>
                </a:lnTo>
                <a:lnTo>
                  <a:pt x="33126" y="60495"/>
                </a:lnTo>
                <a:lnTo>
                  <a:pt x="33397" y="60712"/>
                </a:lnTo>
                <a:lnTo>
                  <a:pt x="33615" y="60984"/>
                </a:lnTo>
                <a:lnTo>
                  <a:pt x="33723" y="61255"/>
                </a:lnTo>
                <a:lnTo>
                  <a:pt x="33778" y="61581"/>
                </a:lnTo>
                <a:lnTo>
                  <a:pt x="33723" y="61907"/>
                </a:lnTo>
                <a:lnTo>
                  <a:pt x="33560" y="62233"/>
                </a:lnTo>
                <a:lnTo>
                  <a:pt x="33343" y="62613"/>
                </a:lnTo>
                <a:lnTo>
                  <a:pt x="33235" y="62776"/>
                </a:lnTo>
                <a:lnTo>
                  <a:pt x="33180" y="62993"/>
                </a:lnTo>
                <a:lnTo>
                  <a:pt x="33235" y="63156"/>
                </a:lnTo>
                <a:lnTo>
                  <a:pt x="33289" y="63373"/>
                </a:lnTo>
                <a:lnTo>
                  <a:pt x="33615" y="63808"/>
                </a:lnTo>
                <a:lnTo>
                  <a:pt x="33832" y="64242"/>
                </a:lnTo>
                <a:lnTo>
                  <a:pt x="34049" y="64731"/>
                </a:lnTo>
                <a:lnTo>
                  <a:pt x="34158" y="65220"/>
                </a:lnTo>
                <a:lnTo>
                  <a:pt x="34266" y="65763"/>
                </a:lnTo>
                <a:lnTo>
                  <a:pt x="34321" y="66251"/>
                </a:lnTo>
                <a:lnTo>
                  <a:pt x="34429" y="67283"/>
                </a:lnTo>
                <a:lnTo>
                  <a:pt x="34592" y="70922"/>
                </a:lnTo>
                <a:lnTo>
                  <a:pt x="34972" y="70379"/>
                </a:lnTo>
                <a:lnTo>
                  <a:pt x="35244" y="69836"/>
                </a:lnTo>
                <a:lnTo>
                  <a:pt x="35678" y="68695"/>
                </a:lnTo>
                <a:lnTo>
                  <a:pt x="35733" y="68532"/>
                </a:lnTo>
                <a:lnTo>
                  <a:pt x="35678" y="68369"/>
                </a:lnTo>
                <a:lnTo>
                  <a:pt x="35624" y="68206"/>
                </a:lnTo>
                <a:lnTo>
                  <a:pt x="35515" y="68043"/>
                </a:lnTo>
                <a:lnTo>
                  <a:pt x="35407" y="67989"/>
                </a:lnTo>
                <a:lnTo>
                  <a:pt x="35407" y="67881"/>
                </a:lnTo>
                <a:lnTo>
                  <a:pt x="35461" y="67772"/>
                </a:lnTo>
                <a:lnTo>
                  <a:pt x="35515" y="67718"/>
                </a:lnTo>
                <a:lnTo>
                  <a:pt x="35624" y="67555"/>
                </a:lnTo>
                <a:lnTo>
                  <a:pt x="35733" y="67500"/>
                </a:lnTo>
                <a:lnTo>
                  <a:pt x="35787" y="67500"/>
                </a:lnTo>
                <a:lnTo>
                  <a:pt x="35895" y="67555"/>
                </a:lnTo>
                <a:lnTo>
                  <a:pt x="35895" y="67663"/>
                </a:lnTo>
                <a:lnTo>
                  <a:pt x="35895" y="67772"/>
                </a:lnTo>
                <a:lnTo>
                  <a:pt x="35895" y="67826"/>
                </a:lnTo>
                <a:lnTo>
                  <a:pt x="36004" y="68043"/>
                </a:lnTo>
                <a:lnTo>
                  <a:pt x="36058" y="68261"/>
                </a:lnTo>
                <a:lnTo>
                  <a:pt x="36058" y="68749"/>
                </a:lnTo>
                <a:lnTo>
                  <a:pt x="36113" y="69238"/>
                </a:lnTo>
                <a:lnTo>
                  <a:pt x="36167" y="69455"/>
                </a:lnTo>
                <a:lnTo>
                  <a:pt x="36221" y="69673"/>
                </a:lnTo>
                <a:lnTo>
                  <a:pt x="36276" y="69781"/>
                </a:lnTo>
                <a:lnTo>
                  <a:pt x="36276" y="69890"/>
                </a:lnTo>
                <a:lnTo>
                  <a:pt x="36221" y="69998"/>
                </a:lnTo>
                <a:lnTo>
                  <a:pt x="36113" y="70107"/>
                </a:lnTo>
                <a:lnTo>
                  <a:pt x="35624" y="70650"/>
                </a:lnTo>
                <a:lnTo>
                  <a:pt x="35352" y="70867"/>
                </a:lnTo>
                <a:lnTo>
                  <a:pt x="35027" y="71085"/>
                </a:lnTo>
                <a:lnTo>
                  <a:pt x="34755" y="71247"/>
                </a:lnTo>
                <a:lnTo>
                  <a:pt x="34538" y="71519"/>
                </a:lnTo>
                <a:lnTo>
                  <a:pt x="34321" y="71845"/>
                </a:lnTo>
                <a:lnTo>
                  <a:pt x="34158" y="72171"/>
                </a:lnTo>
                <a:lnTo>
                  <a:pt x="34103" y="72551"/>
                </a:lnTo>
                <a:lnTo>
                  <a:pt x="34049" y="72877"/>
                </a:lnTo>
                <a:lnTo>
                  <a:pt x="34049" y="73257"/>
                </a:lnTo>
                <a:lnTo>
                  <a:pt x="34158" y="73583"/>
                </a:lnTo>
                <a:lnTo>
                  <a:pt x="34212" y="73908"/>
                </a:lnTo>
                <a:lnTo>
                  <a:pt x="34158" y="74071"/>
                </a:lnTo>
                <a:lnTo>
                  <a:pt x="34103" y="74234"/>
                </a:lnTo>
                <a:lnTo>
                  <a:pt x="33995" y="74397"/>
                </a:lnTo>
                <a:lnTo>
                  <a:pt x="33886" y="74614"/>
                </a:lnTo>
                <a:lnTo>
                  <a:pt x="33778" y="75049"/>
                </a:lnTo>
                <a:lnTo>
                  <a:pt x="33778" y="75429"/>
                </a:lnTo>
                <a:lnTo>
                  <a:pt x="33778" y="75863"/>
                </a:lnTo>
                <a:lnTo>
                  <a:pt x="33778" y="76352"/>
                </a:lnTo>
                <a:lnTo>
                  <a:pt x="33669" y="76786"/>
                </a:lnTo>
                <a:lnTo>
                  <a:pt x="33506" y="77167"/>
                </a:lnTo>
                <a:lnTo>
                  <a:pt x="33289" y="77601"/>
                </a:lnTo>
                <a:lnTo>
                  <a:pt x="33126" y="77873"/>
                </a:lnTo>
                <a:lnTo>
                  <a:pt x="33017" y="78144"/>
                </a:lnTo>
                <a:lnTo>
                  <a:pt x="32909" y="78470"/>
                </a:lnTo>
                <a:lnTo>
                  <a:pt x="32854" y="78741"/>
                </a:lnTo>
                <a:lnTo>
                  <a:pt x="32854" y="79067"/>
                </a:lnTo>
                <a:lnTo>
                  <a:pt x="32854" y="79393"/>
                </a:lnTo>
                <a:lnTo>
                  <a:pt x="32854" y="79719"/>
                </a:lnTo>
                <a:lnTo>
                  <a:pt x="32963" y="80045"/>
                </a:lnTo>
                <a:lnTo>
                  <a:pt x="32963" y="80262"/>
                </a:lnTo>
                <a:lnTo>
                  <a:pt x="32963" y="80479"/>
                </a:lnTo>
                <a:lnTo>
                  <a:pt x="32854" y="80642"/>
                </a:lnTo>
                <a:lnTo>
                  <a:pt x="32692" y="80751"/>
                </a:lnTo>
                <a:lnTo>
                  <a:pt x="32420" y="80968"/>
                </a:lnTo>
                <a:lnTo>
                  <a:pt x="32203" y="81131"/>
                </a:lnTo>
                <a:lnTo>
                  <a:pt x="32148" y="81239"/>
                </a:lnTo>
                <a:lnTo>
                  <a:pt x="32148" y="81402"/>
                </a:lnTo>
                <a:lnTo>
                  <a:pt x="32148" y="81565"/>
                </a:lnTo>
                <a:lnTo>
                  <a:pt x="32257" y="81782"/>
                </a:lnTo>
                <a:lnTo>
                  <a:pt x="32311" y="81945"/>
                </a:lnTo>
                <a:lnTo>
                  <a:pt x="32257" y="82108"/>
                </a:lnTo>
                <a:lnTo>
                  <a:pt x="32257" y="82217"/>
                </a:lnTo>
                <a:lnTo>
                  <a:pt x="32148" y="82380"/>
                </a:lnTo>
                <a:lnTo>
                  <a:pt x="31768" y="82923"/>
                </a:lnTo>
                <a:lnTo>
                  <a:pt x="31497" y="83303"/>
                </a:lnTo>
                <a:lnTo>
                  <a:pt x="31280" y="83683"/>
                </a:lnTo>
                <a:lnTo>
                  <a:pt x="31171" y="84172"/>
                </a:lnTo>
                <a:lnTo>
                  <a:pt x="31117" y="84606"/>
                </a:lnTo>
                <a:lnTo>
                  <a:pt x="31117" y="84878"/>
                </a:lnTo>
                <a:lnTo>
                  <a:pt x="31008" y="85041"/>
                </a:lnTo>
                <a:lnTo>
                  <a:pt x="30954" y="85258"/>
                </a:lnTo>
                <a:lnTo>
                  <a:pt x="30791" y="85421"/>
                </a:lnTo>
                <a:lnTo>
                  <a:pt x="30519" y="85747"/>
                </a:lnTo>
                <a:lnTo>
                  <a:pt x="30194" y="86018"/>
                </a:lnTo>
                <a:lnTo>
                  <a:pt x="30085" y="86073"/>
                </a:lnTo>
                <a:lnTo>
                  <a:pt x="29976" y="86018"/>
                </a:lnTo>
                <a:lnTo>
                  <a:pt x="29813" y="85910"/>
                </a:lnTo>
                <a:lnTo>
                  <a:pt x="29596" y="85801"/>
                </a:lnTo>
                <a:lnTo>
                  <a:pt x="29379" y="85747"/>
                </a:lnTo>
                <a:lnTo>
                  <a:pt x="29162" y="85855"/>
                </a:lnTo>
                <a:lnTo>
                  <a:pt x="28945" y="86073"/>
                </a:lnTo>
                <a:lnTo>
                  <a:pt x="28456" y="86887"/>
                </a:lnTo>
                <a:lnTo>
                  <a:pt x="27858" y="87702"/>
                </a:lnTo>
                <a:lnTo>
                  <a:pt x="27424" y="88190"/>
                </a:lnTo>
                <a:lnTo>
                  <a:pt x="26990" y="88625"/>
                </a:lnTo>
                <a:lnTo>
                  <a:pt x="25958" y="89385"/>
                </a:lnTo>
                <a:lnTo>
                  <a:pt x="25143" y="89982"/>
                </a:lnTo>
                <a:lnTo>
                  <a:pt x="24763" y="90308"/>
                </a:lnTo>
                <a:lnTo>
                  <a:pt x="24383" y="90634"/>
                </a:lnTo>
                <a:lnTo>
                  <a:pt x="24111" y="90906"/>
                </a:lnTo>
                <a:lnTo>
                  <a:pt x="23840" y="91014"/>
                </a:lnTo>
                <a:lnTo>
                  <a:pt x="23568" y="91069"/>
                </a:lnTo>
                <a:lnTo>
                  <a:pt x="23243" y="91123"/>
                </a:lnTo>
                <a:lnTo>
                  <a:pt x="22428" y="91286"/>
                </a:lnTo>
                <a:lnTo>
                  <a:pt x="21613" y="91503"/>
                </a:lnTo>
                <a:lnTo>
                  <a:pt x="21179" y="91557"/>
                </a:lnTo>
                <a:lnTo>
                  <a:pt x="20745" y="91612"/>
                </a:lnTo>
                <a:lnTo>
                  <a:pt x="19876" y="91503"/>
                </a:lnTo>
                <a:lnTo>
                  <a:pt x="19387" y="91449"/>
                </a:lnTo>
                <a:lnTo>
                  <a:pt x="18953" y="91340"/>
                </a:lnTo>
                <a:lnTo>
                  <a:pt x="18084" y="91014"/>
                </a:lnTo>
                <a:lnTo>
                  <a:pt x="17269" y="90634"/>
                </a:lnTo>
                <a:lnTo>
                  <a:pt x="16454" y="90200"/>
                </a:lnTo>
                <a:lnTo>
                  <a:pt x="15477" y="89602"/>
                </a:lnTo>
                <a:lnTo>
                  <a:pt x="14608" y="88951"/>
                </a:lnTo>
                <a:lnTo>
                  <a:pt x="14174" y="88571"/>
                </a:lnTo>
                <a:lnTo>
                  <a:pt x="13794" y="88190"/>
                </a:lnTo>
                <a:lnTo>
                  <a:pt x="13468" y="87756"/>
                </a:lnTo>
                <a:lnTo>
                  <a:pt x="13088" y="87322"/>
                </a:lnTo>
                <a:lnTo>
                  <a:pt x="12870" y="87050"/>
                </a:lnTo>
                <a:lnTo>
                  <a:pt x="12599" y="86887"/>
                </a:lnTo>
                <a:lnTo>
                  <a:pt x="12056" y="86616"/>
                </a:lnTo>
                <a:lnTo>
                  <a:pt x="11893" y="86507"/>
                </a:lnTo>
                <a:lnTo>
                  <a:pt x="11784" y="86398"/>
                </a:lnTo>
                <a:lnTo>
                  <a:pt x="11676" y="86235"/>
                </a:lnTo>
                <a:lnTo>
                  <a:pt x="11676" y="86018"/>
                </a:lnTo>
                <a:lnTo>
                  <a:pt x="11404" y="84661"/>
                </a:lnTo>
                <a:lnTo>
                  <a:pt x="11133" y="83303"/>
                </a:lnTo>
                <a:lnTo>
                  <a:pt x="10970" y="82271"/>
                </a:lnTo>
                <a:lnTo>
                  <a:pt x="10698" y="81294"/>
                </a:lnTo>
                <a:lnTo>
                  <a:pt x="10644" y="81131"/>
                </a:lnTo>
                <a:lnTo>
                  <a:pt x="10535" y="81022"/>
                </a:lnTo>
                <a:lnTo>
                  <a:pt x="10209" y="81022"/>
                </a:lnTo>
                <a:lnTo>
                  <a:pt x="9775" y="81185"/>
                </a:lnTo>
                <a:lnTo>
                  <a:pt x="9612" y="81239"/>
                </a:lnTo>
                <a:lnTo>
                  <a:pt x="9504" y="81348"/>
                </a:lnTo>
                <a:lnTo>
                  <a:pt x="9449" y="81457"/>
                </a:lnTo>
                <a:lnTo>
                  <a:pt x="9395" y="81674"/>
                </a:lnTo>
                <a:lnTo>
                  <a:pt x="9395" y="82163"/>
                </a:lnTo>
                <a:lnTo>
                  <a:pt x="9395" y="83303"/>
                </a:lnTo>
                <a:lnTo>
                  <a:pt x="9178" y="83086"/>
                </a:lnTo>
                <a:lnTo>
                  <a:pt x="9069" y="82869"/>
                </a:lnTo>
                <a:lnTo>
                  <a:pt x="8960" y="82597"/>
                </a:lnTo>
                <a:lnTo>
                  <a:pt x="8960" y="82380"/>
                </a:lnTo>
                <a:lnTo>
                  <a:pt x="8960" y="81891"/>
                </a:lnTo>
                <a:lnTo>
                  <a:pt x="9069" y="81402"/>
                </a:lnTo>
                <a:lnTo>
                  <a:pt x="9232" y="80968"/>
                </a:lnTo>
                <a:lnTo>
                  <a:pt x="9395" y="80533"/>
                </a:lnTo>
                <a:lnTo>
                  <a:pt x="9938" y="79773"/>
                </a:lnTo>
                <a:lnTo>
                  <a:pt x="10047" y="79610"/>
                </a:lnTo>
                <a:lnTo>
                  <a:pt x="10047" y="79447"/>
                </a:lnTo>
                <a:lnTo>
                  <a:pt x="9938" y="79339"/>
                </a:lnTo>
                <a:lnTo>
                  <a:pt x="9775" y="79230"/>
                </a:lnTo>
                <a:lnTo>
                  <a:pt x="9504" y="79013"/>
                </a:lnTo>
                <a:lnTo>
                  <a:pt x="9395" y="78959"/>
                </a:lnTo>
                <a:lnTo>
                  <a:pt x="9341" y="78850"/>
                </a:lnTo>
                <a:lnTo>
                  <a:pt x="9395" y="78687"/>
                </a:lnTo>
                <a:lnTo>
                  <a:pt x="9449" y="78579"/>
                </a:lnTo>
                <a:lnTo>
                  <a:pt x="9666" y="78307"/>
                </a:lnTo>
                <a:lnTo>
                  <a:pt x="9829" y="78090"/>
                </a:lnTo>
                <a:lnTo>
                  <a:pt x="9938" y="77873"/>
                </a:lnTo>
                <a:lnTo>
                  <a:pt x="9884" y="77655"/>
                </a:lnTo>
                <a:lnTo>
                  <a:pt x="9829" y="77438"/>
                </a:lnTo>
                <a:lnTo>
                  <a:pt x="9666" y="77221"/>
                </a:lnTo>
                <a:lnTo>
                  <a:pt x="9666" y="77058"/>
                </a:lnTo>
                <a:lnTo>
                  <a:pt x="9666" y="76949"/>
                </a:lnTo>
                <a:lnTo>
                  <a:pt x="9721" y="76786"/>
                </a:lnTo>
                <a:lnTo>
                  <a:pt x="9721" y="76678"/>
                </a:lnTo>
                <a:lnTo>
                  <a:pt x="9612" y="76624"/>
                </a:lnTo>
                <a:lnTo>
                  <a:pt x="9449" y="76569"/>
                </a:lnTo>
                <a:lnTo>
                  <a:pt x="9232" y="76569"/>
                </a:lnTo>
                <a:lnTo>
                  <a:pt x="9123" y="76515"/>
                </a:lnTo>
                <a:lnTo>
                  <a:pt x="9069" y="76406"/>
                </a:lnTo>
                <a:lnTo>
                  <a:pt x="9069" y="76298"/>
                </a:lnTo>
                <a:lnTo>
                  <a:pt x="9123" y="76243"/>
                </a:lnTo>
                <a:lnTo>
                  <a:pt x="9286" y="76135"/>
                </a:lnTo>
                <a:lnTo>
                  <a:pt x="9612" y="75918"/>
                </a:lnTo>
                <a:lnTo>
                  <a:pt x="9775" y="75809"/>
                </a:lnTo>
                <a:lnTo>
                  <a:pt x="9992" y="75809"/>
                </a:lnTo>
                <a:lnTo>
                  <a:pt x="10155" y="75700"/>
                </a:lnTo>
                <a:lnTo>
                  <a:pt x="10209" y="75592"/>
                </a:lnTo>
                <a:lnTo>
                  <a:pt x="10209" y="75483"/>
                </a:lnTo>
                <a:lnTo>
                  <a:pt x="10155" y="75429"/>
                </a:lnTo>
                <a:lnTo>
                  <a:pt x="9992" y="75375"/>
                </a:lnTo>
                <a:lnTo>
                  <a:pt x="9775" y="75266"/>
                </a:lnTo>
                <a:lnTo>
                  <a:pt x="9612" y="75103"/>
                </a:lnTo>
                <a:lnTo>
                  <a:pt x="9558" y="74832"/>
                </a:lnTo>
                <a:lnTo>
                  <a:pt x="9558" y="74614"/>
                </a:lnTo>
                <a:lnTo>
                  <a:pt x="9612" y="73257"/>
                </a:lnTo>
                <a:lnTo>
                  <a:pt x="9558" y="71899"/>
                </a:lnTo>
                <a:lnTo>
                  <a:pt x="9612" y="71573"/>
                </a:lnTo>
                <a:lnTo>
                  <a:pt x="9666" y="71302"/>
                </a:lnTo>
                <a:lnTo>
                  <a:pt x="9775" y="71030"/>
                </a:lnTo>
                <a:lnTo>
                  <a:pt x="9775" y="70704"/>
                </a:lnTo>
                <a:lnTo>
                  <a:pt x="9721" y="70107"/>
                </a:lnTo>
                <a:lnTo>
                  <a:pt x="9721" y="69510"/>
                </a:lnTo>
                <a:lnTo>
                  <a:pt x="9775" y="68261"/>
                </a:lnTo>
                <a:lnTo>
                  <a:pt x="9884" y="67283"/>
                </a:lnTo>
                <a:lnTo>
                  <a:pt x="9992" y="66794"/>
                </a:lnTo>
                <a:lnTo>
                  <a:pt x="10101" y="66306"/>
                </a:lnTo>
                <a:lnTo>
                  <a:pt x="10155" y="65926"/>
                </a:lnTo>
                <a:lnTo>
                  <a:pt x="10209" y="65491"/>
                </a:lnTo>
                <a:lnTo>
                  <a:pt x="10318" y="64677"/>
                </a:lnTo>
                <a:lnTo>
                  <a:pt x="10427" y="64188"/>
                </a:lnTo>
                <a:lnTo>
                  <a:pt x="10590" y="63645"/>
                </a:lnTo>
                <a:lnTo>
                  <a:pt x="10698" y="63156"/>
                </a:lnTo>
                <a:lnTo>
                  <a:pt x="10807" y="62613"/>
                </a:lnTo>
                <a:lnTo>
                  <a:pt x="10861" y="62287"/>
                </a:lnTo>
                <a:lnTo>
                  <a:pt x="10970" y="62016"/>
                </a:lnTo>
                <a:lnTo>
                  <a:pt x="11133" y="61744"/>
                </a:lnTo>
                <a:lnTo>
                  <a:pt x="11350" y="61473"/>
                </a:lnTo>
                <a:lnTo>
                  <a:pt x="11784" y="61038"/>
                </a:lnTo>
                <a:lnTo>
                  <a:pt x="11947" y="60767"/>
                </a:lnTo>
                <a:lnTo>
                  <a:pt x="12110" y="60441"/>
                </a:lnTo>
                <a:lnTo>
                  <a:pt x="12382" y="59409"/>
                </a:lnTo>
                <a:lnTo>
                  <a:pt x="12545" y="58866"/>
                </a:lnTo>
                <a:lnTo>
                  <a:pt x="12653" y="58377"/>
                </a:lnTo>
                <a:lnTo>
                  <a:pt x="12762" y="57563"/>
                </a:lnTo>
                <a:lnTo>
                  <a:pt x="12979" y="56857"/>
                </a:lnTo>
                <a:lnTo>
                  <a:pt x="13305" y="56151"/>
                </a:lnTo>
                <a:lnTo>
                  <a:pt x="13522" y="55771"/>
                </a:lnTo>
                <a:lnTo>
                  <a:pt x="13794" y="55445"/>
                </a:lnTo>
                <a:lnTo>
                  <a:pt x="14717" y="54359"/>
                </a:lnTo>
                <a:lnTo>
                  <a:pt x="15694" y="53381"/>
                </a:lnTo>
                <a:lnTo>
                  <a:pt x="16726" y="52349"/>
                </a:lnTo>
                <a:lnTo>
                  <a:pt x="17703" y="51318"/>
                </a:lnTo>
                <a:lnTo>
                  <a:pt x="17975" y="51046"/>
                </a:lnTo>
                <a:lnTo>
                  <a:pt x="18192" y="50829"/>
                </a:lnTo>
                <a:lnTo>
                  <a:pt x="18464" y="50666"/>
                </a:lnTo>
                <a:lnTo>
                  <a:pt x="18735" y="50557"/>
                </a:lnTo>
                <a:lnTo>
                  <a:pt x="19007" y="50449"/>
                </a:lnTo>
                <a:lnTo>
                  <a:pt x="19333" y="50395"/>
                </a:lnTo>
                <a:lnTo>
                  <a:pt x="19930" y="50395"/>
                </a:lnTo>
                <a:lnTo>
                  <a:pt x="20364" y="50449"/>
                </a:lnTo>
                <a:lnTo>
                  <a:pt x="20799" y="50395"/>
                </a:lnTo>
                <a:lnTo>
                  <a:pt x="21559" y="50340"/>
                </a:lnTo>
                <a:lnTo>
                  <a:pt x="22374" y="50232"/>
                </a:lnTo>
                <a:lnTo>
                  <a:pt x="22808" y="50177"/>
                </a:lnTo>
                <a:close/>
                <a:moveTo>
                  <a:pt x="38122" y="0"/>
                </a:moveTo>
                <a:lnTo>
                  <a:pt x="37090" y="109"/>
                </a:lnTo>
                <a:lnTo>
                  <a:pt x="35352" y="326"/>
                </a:lnTo>
                <a:lnTo>
                  <a:pt x="34484" y="326"/>
                </a:lnTo>
                <a:lnTo>
                  <a:pt x="33615" y="380"/>
                </a:lnTo>
                <a:lnTo>
                  <a:pt x="32909" y="326"/>
                </a:lnTo>
                <a:lnTo>
                  <a:pt x="32203" y="380"/>
                </a:lnTo>
                <a:lnTo>
                  <a:pt x="31497" y="434"/>
                </a:lnTo>
                <a:lnTo>
                  <a:pt x="30845" y="543"/>
                </a:lnTo>
                <a:lnTo>
                  <a:pt x="29488" y="869"/>
                </a:lnTo>
                <a:lnTo>
                  <a:pt x="28130" y="1249"/>
                </a:lnTo>
                <a:lnTo>
                  <a:pt x="27858" y="1358"/>
                </a:lnTo>
                <a:lnTo>
                  <a:pt x="27750" y="1521"/>
                </a:lnTo>
                <a:lnTo>
                  <a:pt x="27696" y="1738"/>
                </a:lnTo>
                <a:lnTo>
                  <a:pt x="27804" y="2009"/>
                </a:lnTo>
                <a:lnTo>
                  <a:pt x="27261" y="1792"/>
                </a:lnTo>
                <a:lnTo>
                  <a:pt x="26664" y="1629"/>
                </a:lnTo>
                <a:lnTo>
                  <a:pt x="26121" y="1521"/>
                </a:lnTo>
                <a:lnTo>
                  <a:pt x="25578" y="1521"/>
                </a:lnTo>
                <a:lnTo>
                  <a:pt x="24926" y="1629"/>
                </a:lnTo>
                <a:lnTo>
                  <a:pt x="24220" y="1738"/>
                </a:lnTo>
                <a:lnTo>
                  <a:pt x="23568" y="1955"/>
                </a:lnTo>
                <a:lnTo>
                  <a:pt x="22971" y="2226"/>
                </a:lnTo>
                <a:lnTo>
                  <a:pt x="22102" y="2715"/>
                </a:lnTo>
                <a:lnTo>
                  <a:pt x="21179" y="3095"/>
                </a:lnTo>
                <a:lnTo>
                  <a:pt x="20256" y="3367"/>
                </a:lnTo>
                <a:lnTo>
                  <a:pt x="19333" y="3530"/>
                </a:lnTo>
                <a:lnTo>
                  <a:pt x="19061" y="3638"/>
                </a:lnTo>
                <a:lnTo>
                  <a:pt x="18844" y="3801"/>
                </a:lnTo>
                <a:lnTo>
                  <a:pt x="18627" y="3910"/>
                </a:lnTo>
                <a:lnTo>
                  <a:pt x="18518" y="3964"/>
                </a:lnTo>
                <a:lnTo>
                  <a:pt x="17921" y="3964"/>
                </a:lnTo>
                <a:lnTo>
                  <a:pt x="17378" y="4019"/>
                </a:lnTo>
                <a:lnTo>
                  <a:pt x="16454" y="4181"/>
                </a:lnTo>
                <a:lnTo>
                  <a:pt x="16020" y="4290"/>
                </a:lnTo>
                <a:lnTo>
                  <a:pt x="15640" y="4399"/>
                </a:lnTo>
                <a:lnTo>
                  <a:pt x="15477" y="4453"/>
                </a:lnTo>
                <a:lnTo>
                  <a:pt x="15368" y="4616"/>
                </a:lnTo>
                <a:lnTo>
                  <a:pt x="15260" y="4833"/>
                </a:lnTo>
                <a:lnTo>
                  <a:pt x="15205" y="5050"/>
                </a:lnTo>
                <a:lnTo>
                  <a:pt x="15205" y="5213"/>
                </a:lnTo>
                <a:lnTo>
                  <a:pt x="15097" y="5322"/>
                </a:lnTo>
                <a:lnTo>
                  <a:pt x="14825" y="5539"/>
                </a:lnTo>
                <a:lnTo>
                  <a:pt x="14282" y="5919"/>
                </a:lnTo>
                <a:lnTo>
                  <a:pt x="13631" y="6191"/>
                </a:lnTo>
                <a:lnTo>
                  <a:pt x="13033" y="6517"/>
                </a:lnTo>
                <a:lnTo>
                  <a:pt x="12436" y="6842"/>
                </a:lnTo>
                <a:lnTo>
                  <a:pt x="10590" y="7874"/>
                </a:lnTo>
                <a:lnTo>
                  <a:pt x="9666" y="8417"/>
                </a:lnTo>
                <a:lnTo>
                  <a:pt x="8743" y="9015"/>
                </a:lnTo>
                <a:lnTo>
                  <a:pt x="8092" y="9612"/>
                </a:lnTo>
                <a:lnTo>
                  <a:pt x="7494" y="10209"/>
                </a:lnTo>
                <a:lnTo>
                  <a:pt x="6951" y="10915"/>
                </a:lnTo>
                <a:lnTo>
                  <a:pt x="6517" y="11675"/>
                </a:lnTo>
                <a:lnTo>
                  <a:pt x="6408" y="11947"/>
                </a:lnTo>
                <a:lnTo>
                  <a:pt x="6300" y="12110"/>
                </a:lnTo>
                <a:lnTo>
                  <a:pt x="6191" y="12219"/>
                </a:lnTo>
                <a:lnTo>
                  <a:pt x="5702" y="12544"/>
                </a:lnTo>
                <a:lnTo>
                  <a:pt x="5376" y="12924"/>
                </a:lnTo>
                <a:lnTo>
                  <a:pt x="5051" y="13359"/>
                </a:lnTo>
                <a:lnTo>
                  <a:pt x="4779" y="13848"/>
                </a:lnTo>
                <a:lnTo>
                  <a:pt x="4236" y="14879"/>
                </a:lnTo>
                <a:lnTo>
                  <a:pt x="3747" y="16020"/>
                </a:lnTo>
                <a:lnTo>
                  <a:pt x="2878" y="18192"/>
                </a:lnTo>
                <a:lnTo>
                  <a:pt x="2172" y="19930"/>
                </a:lnTo>
                <a:lnTo>
                  <a:pt x="1521" y="21613"/>
                </a:lnTo>
                <a:lnTo>
                  <a:pt x="1358" y="22048"/>
                </a:lnTo>
                <a:lnTo>
                  <a:pt x="1249" y="22482"/>
                </a:lnTo>
                <a:lnTo>
                  <a:pt x="1086" y="22916"/>
                </a:lnTo>
                <a:lnTo>
                  <a:pt x="978" y="23079"/>
                </a:lnTo>
                <a:lnTo>
                  <a:pt x="869" y="23297"/>
                </a:lnTo>
                <a:lnTo>
                  <a:pt x="435" y="23840"/>
                </a:lnTo>
                <a:lnTo>
                  <a:pt x="272" y="24111"/>
                </a:lnTo>
                <a:lnTo>
                  <a:pt x="163" y="24437"/>
                </a:lnTo>
                <a:lnTo>
                  <a:pt x="55" y="24926"/>
                </a:lnTo>
                <a:lnTo>
                  <a:pt x="0" y="25414"/>
                </a:lnTo>
                <a:lnTo>
                  <a:pt x="55" y="25686"/>
                </a:lnTo>
                <a:lnTo>
                  <a:pt x="109" y="25958"/>
                </a:lnTo>
                <a:lnTo>
                  <a:pt x="217" y="26175"/>
                </a:lnTo>
                <a:lnTo>
                  <a:pt x="326" y="26446"/>
                </a:lnTo>
                <a:lnTo>
                  <a:pt x="435" y="25795"/>
                </a:lnTo>
                <a:lnTo>
                  <a:pt x="598" y="25197"/>
                </a:lnTo>
                <a:lnTo>
                  <a:pt x="652" y="24926"/>
                </a:lnTo>
                <a:lnTo>
                  <a:pt x="761" y="24763"/>
                </a:lnTo>
                <a:lnTo>
                  <a:pt x="869" y="24654"/>
                </a:lnTo>
                <a:lnTo>
                  <a:pt x="1086" y="24654"/>
                </a:lnTo>
                <a:lnTo>
                  <a:pt x="1141" y="24709"/>
                </a:lnTo>
                <a:lnTo>
                  <a:pt x="1195" y="24871"/>
                </a:lnTo>
                <a:lnTo>
                  <a:pt x="1195" y="25034"/>
                </a:lnTo>
                <a:lnTo>
                  <a:pt x="1141" y="25306"/>
                </a:lnTo>
                <a:lnTo>
                  <a:pt x="1086" y="25360"/>
                </a:lnTo>
                <a:lnTo>
                  <a:pt x="869" y="26012"/>
                </a:lnTo>
                <a:lnTo>
                  <a:pt x="815" y="26338"/>
                </a:lnTo>
                <a:lnTo>
                  <a:pt x="815" y="26663"/>
                </a:lnTo>
                <a:lnTo>
                  <a:pt x="815" y="26989"/>
                </a:lnTo>
                <a:lnTo>
                  <a:pt x="923" y="27315"/>
                </a:lnTo>
                <a:lnTo>
                  <a:pt x="1086" y="27641"/>
                </a:lnTo>
                <a:lnTo>
                  <a:pt x="1304" y="27967"/>
                </a:lnTo>
                <a:lnTo>
                  <a:pt x="1466" y="28238"/>
                </a:lnTo>
                <a:lnTo>
                  <a:pt x="1575" y="28618"/>
                </a:lnTo>
                <a:lnTo>
                  <a:pt x="1575" y="29379"/>
                </a:lnTo>
                <a:lnTo>
                  <a:pt x="1521" y="30085"/>
                </a:lnTo>
                <a:lnTo>
                  <a:pt x="1358" y="30791"/>
                </a:lnTo>
                <a:lnTo>
                  <a:pt x="1086" y="31497"/>
                </a:lnTo>
                <a:lnTo>
                  <a:pt x="978" y="31822"/>
                </a:lnTo>
                <a:lnTo>
                  <a:pt x="978" y="32148"/>
                </a:lnTo>
                <a:lnTo>
                  <a:pt x="1141" y="32474"/>
                </a:lnTo>
                <a:lnTo>
                  <a:pt x="1358" y="32746"/>
                </a:lnTo>
                <a:lnTo>
                  <a:pt x="1738" y="33071"/>
                </a:lnTo>
                <a:lnTo>
                  <a:pt x="2064" y="33452"/>
                </a:lnTo>
                <a:lnTo>
                  <a:pt x="2335" y="33886"/>
                </a:lnTo>
                <a:lnTo>
                  <a:pt x="2607" y="34375"/>
                </a:lnTo>
                <a:lnTo>
                  <a:pt x="2715" y="34701"/>
                </a:lnTo>
                <a:lnTo>
                  <a:pt x="2824" y="35081"/>
                </a:lnTo>
                <a:lnTo>
                  <a:pt x="2878" y="35461"/>
                </a:lnTo>
                <a:lnTo>
                  <a:pt x="2824" y="35624"/>
                </a:lnTo>
                <a:lnTo>
                  <a:pt x="2770" y="35841"/>
                </a:lnTo>
                <a:lnTo>
                  <a:pt x="2715" y="36058"/>
                </a:lnTo>
                <a:lnTo>
                  <a:pt x="2715" y="36221"/>
                </a:lnTo>
                <a:lnTo>
                  <a:pt x="2770" y="36330"/>
                </a:lnTo>
                <a:lnTo>
                  <a:pt x="2878" y="36384"/>
                </a:lnTo>
                <a:lnTo>
                  <a:pt x="3150" y="36493"/>
                </a:lnTo>
                <a:lnTo>
                  <a:pt x="3530" y="36547"/>
                </a:lnTo>
                <a:lnTo>
                  <a:pt x="3856" y="36655"/>
                </a:lnTo>
                <a:lnTo>
                  <a:pt x="4019" y="36764"/>
                </a:lnTo>
                <a:lnTo>
                  <a:pt x="4182" y="36873"/>
                </a:lnTo>
                <a:lnTo>
                  <a:pt x="4290" y="37036"/>
                </a:lnTo>
                <a:lnTo>
                  <a:pt x="4345" y="37253"/>
                </a:lnTo>
                <a:lnTo>
                  <a:pt x="4562" y="38013"/>
                </a:lnTo>
                <a:lnTo>
                  <a:pt x="4833" y="38719"/>
                </a:lnTo>
                <a:lnTo>
                  <a:pt x="4942" y="39099"/>
                </a:lnTo>
                <a:lnTo>
                  <a:pt x="4996" y="39208"/>
                </a:lnTo>
                <a:lnTo>
                  <a:pt x="5105" y="39262"/>
                </a:lnTo>
                <a:lnTo>
                  <a:pt x="5322" y="39316"/>
                </a:lnTo>
                <a:lnTo>
                  <a:pt x="5431" y="39371"/>
                </a:lnTo>
                <a:lnTo>
                  <a:pt x="5539" y="39479"/>
                </a:lnTo>
                <a:lnTo>
                  <a:pt x="5594" y="39588"/>
                </a:lnTo>
                <a:lnTo>
                  <a:pt x="5594" y="39859"/>
                </a:lnTo>
                <a:lnTo>
                  <a:pt x="5539" y="40077"/>
                </a:lnTo>
                <a:lnTo>
                  <a:pt x="5539" y="40457"/>
                </a:lnTo>
                <a:lnTo>
                  <a:pt x="5594" y="40620"/>
                </a:lnTo>
                <a:lnTo>
                  <a:pt x="5648" y="40728"/>
                </a:lnTo>
                <a:lnTo>
                  <a:pt x="5757" y="40837"/>
                </a:lnTo>
                <a:lnTo>
                  <a:pt x="5919" y="40837"/>
                </a:lnTo>
                <a:lnTo>
                  <a:pt x="6082" y="40891"/>
                </a:lnTo>
                <a:lnTo>
                  <a:pt x="6300" y="40837"/>
                </a:lnTo>
                <a:lnTo>
                  <a:pt x="6462" y="40837"/>
                </a:lnTo>
                <a:lnTo>
                  <a:pt x="6571" y="40946"/>
                </a:lnTo>
                <a:lnTo>
                  <a:pt x="6571" y="41054"/>
                </a:lnTo>
                <a:lnTo>
                  <a:pt x="6517" y="41217"/>
                </a:lnTo>
                <a:lnTo>
                  <a:pt x="6408" y="41434"/>
                </a:lnTo>
                <a:lnTo>
                  <a:pt x="6408" y="41543"/>
                </a:lnTo>
                <a:lnTo>
                  <a:pt x="6517" y="41597"/>
                </a:lnTo>
                <a:lnTo>
                  <a:pt x="7006" y="41814"/>
                </a:lnTo>
                <a:lnTo>
                  <a:pt x="7331" y="42140"/>
                </a:lnTo>
                <a:lnTo>
                  <a:pt x="7657" y="42466"/>
                </a:lnTo>
                <a:lnTo>
                  <a:pt x="7874" y="42901"/>
                </a:lnTo>
                <a:lnTo>
                  <a:pt x="8146" y="43335"/>
                </a:lnTo>
                <a:lnTo>
                  <a:pt x="8472" y="43715"/>
                </a:lnTo>
                <a:lnTo>
                  <a:pt x="8635" y="43878"/>
                </a:lnTo>
                <a:lnTo>
                  <a:pt x="8743" y="44041"/>
                </a:lnTo>
                <a:lnTo>
                  <a:pt x="8798" y="44258"/>
                </a:lnTo>
                <a:lnTo>
                  <a:pt x="8798" y="44475"/>
                </a:lnTo>
                <a:lnTo>
                  <a:pt x="8798" y="44801"/>
                </a:lnTo>
                <a:lnTo>
                  <a:pt x="8798" y="45073"/>
                </a:lnTo>
                <a:lnTo>
                  <a:pt x="8852" y="45290"/>
                </a:lnTo>
                <a:lnTo>
                  <a:pt x="9015" y="45453"/>
                </a:lnTo>
                <a:lnTo>
                  <a:pt x="9178" y="45616"/>
                </a:lnTo>
                <a:lnTo>
                  <a:pt x="9341" y="45779"/>
                </a:lnTo>
                <a:lnTo>
                  <a:pt x="9829" y="46050"/>
                </a:lnTo>
                <a:lnTo>
                  <a:pt x="14065" y="48277"/>
                </a:lnTo>
                <a:lnTo>
                  <a:pt x="14662" y="48602"/>
                </a:lnTo>
                <a:lnTo>
                  <a:pt x="15260" y="48983"/>
                </a:lnTo>
                <a:lnTo>
                  <a:pt x="14880" y="49200"/>
                </a:lnTo>
                <a:lnTo>
                  <a:pt x="13631" y="50069"/>
                </a:lnTo>
                <a:lnTo>
                  <a:pt x="12382" y="50883"/>
                </a:lnTo>
                <a:lnTo>
                  <a:pt x="12110" y="51046"/>
                </a:lnTo>
                <a:lnTo>
                  <a:pt x="11893" y="51100"/>
                </a:lnTo>
                <a:lnTo>
                  <a:pt x="11350" y="51100"/>
                </a:lnTo>
                <a:lnTo>
                  <a:pt x="10861" y="50992"/>
                </a:lnTo>
                <a:lnTo>
                  <a:pt x="10318" y="50829"/>
                </a:lnTo>
                <a:lnTo>
                  <a:pt x="9829" y="50775"/>
                </a:lnTo>
                <a:lnTo>
                  <a:pt x="9666" y="50775"/>
                </a:lnTo>
                <a:lnTo>
                  <a:pt x="9504" y="50829"/>
                </a:lnTo>
                <a:lnTo>
                  <a:pt x="9341" y="50883"/>
                </a:lnTo>
                <a:lnTo>
                  <a:pt x="9232" y="51046"/>
                </a:lnTo>
                <a:lnTo>
                  <a:pt x="8960" y="51426"/>
                </a:lnTo>
                <a:lnTo>
                  <a:pt x="8689" y="51969"/>
                </a:lnTo>
                <a:lnTo>
                  <a:pt x="8309" y="52512"/>
                </a:lnTo>
                <a:lnTo>
                  <a:pt x="8037" y="53110"/>
                </a:lnTo>
                <a:lnTo>
                  <a:pt x="7494" y="54304"/>
                </a:lnTo>
                <a:lnTo>
                  <a:pt x="7277" y="54685"/>
                </a:lnTo>
                <a:lnTo>
                  <a:pt x="7060" y="55065"/>
                </a:lnTo>
                <a:lnTo>
                  <a:pt x="6734" y="55336"/>
                </a:lnTo>
                <a:lnTo>
                  <a:pt x="6571" y="55445"/>
                </a:lnTo>
                <a:lnTo>
                  <a:pt x="6354" y="55499"/>
                </a:lnTo>
                <a:lnTo>
                  <a:pt x="6028" y="55662"/>
                </a:lnTo>
                <a:lnTo>
                  <a:pt x="5974" y="55716"/>
                </a:lnTo>
                <a:lnTo>
                  <a:pt x="5974" y="55771"/>
                </a:lnTo>
                <a:lnTo>
                  <a:pt x="6028" y="55934"/>
                </a:lnTo>
                <a:lnTo>
                  <a:pt x="6245" y="56151"/>
                </a:lnTo>
                <a:lnTo>
                  <a:pt x="6462" y="56422"/>
                </a:lnTo>
                <a:lnTo>
                  <a:pt x="6517" y="56585"/>
                </a:lnTo>
                <a:lnTo>
                  <a:pt x="6571" y="56748"/>
                </a:lnTo>
                <a:lnTo>
                  <a:pt x="6517" y="56857"/>
                </a:lnTo>
                <a:lnTo>
                  <a:pt x="6462" y="57020"/>
                </a:lnTo>
                <a:lnTo>
                  <a:pt x="6191" y="57345"/>
                </a:lnTo>
                <a:lnTo>
                  <a:pt x="5865" y="57617"/>
                </a:lnTo>
                <a:lnTo>
                  <a:pt x="5594" y="57943"/>
                </a:lnTo>
                <a:lnTo>
                  <a:pt x="5213" y="58486"/>
                </a:lnTo>
                <a:lnTo>
                  <a:pt x="5105" y="58757"/>
                </a:lnTo>
                <a:lnTo>
                  <a:pt x="4996" y="59083"/>
                </a:lnTo>
                <a:lnTo>
                  <a:pt x="4996" y="59355"/>
                </a:lnTo>
                <a:lnTo>
                  <a:pt x="4996" y="59681"/>
                </a:lnTo>
                <a:lnTo>
                  <a:pt x="5051" y="60006"/>
                </a:lnTo>
                <a:lnTo>
                  <a:pt x="5213" y="60332"/>
                </a:lnTo>
                <a:lnTo>
                  <a:pt x="5268" y="60495"/>
                </a:lnTo>
                <a:lnTo>
                  <a:pt x="5268" y="60658"/>
                </a:lnTo>
                <a:lnTo>
                  <a:pt x="5213" y="60821"/>
                </a:lnTo>
                <a:lnTo>
                  <a:pt x="5051" y="60875"/>
                </a:lnTo>
                <a:lnTo>
                  <a:pt x="4942" y="60984"/>
                </a:lnTo>
                <a:lnTo>
                  <a:pt x="4833" y="61093"/>
                </a:lnTo>
                <a:lnTo>
                  <a:pt x="4779" y="61310"/>
                </a:lnTo>
                <a:lnTo>
                  <a:pt x="4779" y="61581"/>
                </a:lnTo>
                <a:lnTo>
                  <a:pt x="4888" y="61798"/>
                </a:lnTo>
                <a:lnTo>
                  <a:pt x="5159" y="62179"/>
                </a:lnTo>
                <a:lnTo>
                  <a:pt x="5268" y="62342"/>
                </a:lnTo>
                <a:lnTo>
                  <a:pt x="5322" y="62396"/>
                </a:lnTo>
                <a:lnTo>
                  <a:pt x="5431" y="62396"/>
                </a:lnTo>
                <a:lnTo>
                  <a:pt x="5485" y="62342"/>
                </a:lnTo>
                <a:lnTo>
                  <a:pt x="5539" y="62287"/>
                </a:lnTo>
                <a:lnTo>
                  <a:pt x="5594" y="62124"/>
                </a:lnTo>
                <a:lnTo>
                  <a:pt x="5974" y="60767"/>
                </a:lnTo>
                <a:lnTo>
                  <a:pt x="6137" y="60115"/>
                </a:lnTo>
                <a:lnTo>
                  <a:pt x="6408" y="59463"/>
                </a:lnTo>
                <a:lnTo>
                  <a:pt x="7331" y="57291"/>
                </a:lnTo>
                <a:lnTo>
                  <a:pt x="7874" y="56205"/>
                </a:lnTo>
                <a:lnTo>
                  <a:pt x="8472" y="55173"/>
                </a:lnTo>
                <a:lnTo>
                  <a:pt x="8798" y="54576"/>
                </a:lnTo>
                <a:lnTo>
                  <a:pt x="9015" y="54304"/>
                </a:lnTo>
                <a:lnTo>
                  <a:pt x="9178" y="54196"/>
                </a:lnTo>
                <a:lnTo>
                  <a:pt x="9341" y="54142"/>
                </a:lnTo>
                <a:lnTo>
                  <a:pt x="9341" y="54304"/>
                </a:lnTo>
                <a:lnTo>
                  <a:pt x="9232" y="54522"/>
                </a:lnTo>
                <a:lnTo>
                  <a:pt x="9069" y="54793"/>
                </a:lnTo>
                <a:lnTo>
                  <a:pt x="8852" y="55336"/>
                </a:lnTo>
                <a:lnTo>
                  <a:pt x="8526" y="55825"/>
                </a:lnTo>
                <a:lnTo>
                  <a:pt x="8255" y="56368"/>
                </a:lnTo>
                <a:lnTo>
                  <a:pt x="8146" y="56640"/>
                </a:lnTo>
                <a:lnTo>
                  <a:pt x="8092" y="56911"/>
                </a:lnTo>
                <a:lnTo>
                  <a:pt x="7657" y="59029"/>
                </a:lnTo>
                <a:lnTo>
                  <a:pt x="7277" y="61147"/>
                </a:lnTo>
                <a:lnTo>
                  <a:pt x="7168" y="61581"/>
                </a:lnTo>
                <a:lnTo>
                  <a:pt x="7060" y="62016"/>
                </a:lnTo>
                <a:lnTo>
                  <a:pt x="6897" y="62450"/>
                </a:lnTo>
                <a:lnTo>
                  <a:pt x="6625" y="62830"/>
                </a:lnTo>
                <a:lnTo>
                  <a:pt x="6462" y="63102"/>
                </a:lnTo>
                <a:lnTo>
                  <a:pt x="6300" y="63428"/>
                </a:lnTo>
                <a:lnTo>
                  <a:pt x="6191" y="63699"/>
                </a:lnTo>
                <a:lnTo>
                  <a:pt x="6137" y="64079"/>
                </a:lnTo>
                <a:lnTo>
                  <a:pt x="6191" y="64351"/>
                </a:lnTo>
                <a:lnTo>
                  <a:pt x="6300" y="64568"/>
                </a:lnTo>
                <a:lnTo>
                  <a:pt x="6625" y="64948"/>
                </a:lnTo>
                <a:lnTo>
                  <a:pt x="6734" y="65057"/>
                </a:lnTo>
                <a:lnTo>
                  <a:pt x="6734" y="65220"/>
                </a:lnTo>
                <a:lnTo>
                  <a:pt x="6680" y="65383"/>
                </a:lnTo>
                <a:lnTo>
                  <a:pt x="6571" y="65491"/>
                </a:lnTo>
                <a:lnTo>
                  <a:pt x="6191" y="65926"/>
                </a:lnTo>
                <a:lnTo>
                  <a:pt x="6028" y="66089"/>
                </a:lnTo>
                <a:lnTo>
                  <a:pt x="5974" y="66197"/>
                </a:lnTo>
                <a:lnTo>
                  <a:pt x="5974" y="66360"/>
                </a:lnTo>
                <a:lnTo>
                  <a:pt x="6082" y="66469"/>
                </a:lnTo>
                <a:lnTo>
                  <a:pt x="6191" y="66577"/>
                </a:lnTo>
                <a:lnTo>
                  <a:pt x="6300" y="66632"/>
                </a:lnTo>
                <a:lnTo>
                  <a:pt x="6788" y="66632"/>
                </a:lnTo>
                <a:lnTo>
                  <a:pt x="6788" y="66740"/>
                </a:lnTo>
                <a:lnTo>
                  <a:pt x="6788" y="66849"/>
                </a:lnTo>
                <a:lnTo>
                  <a:pt x="6680" y="66903"/>
                </a:lnTo>
                <a:lnTo>
                  <a:pt x="6517" y="67012"/>
                </a:lnTo>
                <a:lnTo>
                  <a:pt x="6191" y="67283"/>
                </a:lnTo>
                <a:lnTo>
                  <a:pt x="5919" y="67555"/>
                </a:lnTo>
                <a:lnTo>
                  <a:pt x="5811" y="67881"/>
                </a:lnTo>
                <a:lnTo>
                  <a:pt x="5757" y="68261"/>
                </a:lnTo>
                <a:lnTo>
                  <a:pt x="5757" y="70867"/>
                </a:lnTo>
                <a:lnTo>
                  <a:pt x="5757" y="73420"/>
                </a:lnTo>
                <a:lnTo>
                  <a:pt x="5757" y="73745"/>
                </a:lnTo>
                <a:lnTo>
                  <a:pt x="5811" y="74017"/>
                </a:lnTo>
                <a:lnTo>
                  <a:pt x="5919" y="74288"/>
                </a:lnTo>
                <a:lnTo>
                  <a:pt x="6082" y="74506"/>
                </a:lnTo>
                <a:lnTo>
                  <a:pt x="6191" y="74669"/>
                </a:lnTo>
                <a:lnTo>
                  <a:pt x="6245" y="74832"/>
                </a:lnTo>
                <a:lnTo>
                  <a:pt x="6137" y="74940"/>
                </a:lnTo>
                <a:lnTo>
                  <a:pt x="6028" y="75049"/>
                </a:lnTo>
                <a:lnTo>
                  <a:pt x="5919" y="75212"/>
                </a:lnTo>
                <a:lnTo>
                  <a:pt x="5865" y="75320"/>
                </a:lnTo>
                <a:lnTo>
                  <a:pt x="5865" y="75483"/>
                </a:lnTo>
                <a:lnTo>
                  <a:pt x="5865" y="75700"/>
                </a:lnTo>
                <a:lnTo>
                  <a:pt x="6408" y="77167"/>
                </a:lnTo>
                <a:lnTo>
                  <a:pt x="6625" y="77873"/>
                </a:lnTo>
                <a:lnTo>
                  <a:pt x="6843" y="78579"/>
                </a:lnTo>
                <a:lnTo>
                  <a:pt x="6951" y="79067"/>
                </a:lnTo>
                <a:lnTo>
                  <a:pt x="7060" y="79610"/>
                </a:lnTo>
                <a:lnTo>
                  <a:pt x="7114" y="79828"/>
                </a:lnTo>
                <a:lnTo>
                  <a:pt x="7114" y="80099"/>
                </a:lnTo>
                <a:lnTo>
                  <a:pt x="7060" y="80371"/>
                </a:lnTo>
                <a:lnTo>
                  <a:pt x="6951" y="80642"/>
                </a:lnTo>
                <a:lnTo>
                  <a:pt x="6843" y="80859"/>
                </a:lnTo>
                <a:lnTo>
                  <a:pt x="6897" y="81077"/>
                </a:lnTo>
                <a:lnTo>
                  <a:pt x="7060" y="81239"/>
                </a:lnTo>
                <a:lnTo>
                  <a:pt x="7223" y="81294"/>
                </a:lnTo>
                <a:lnTo>
                  <a:pt x="7331" y="81348"/>
                </a:lnTo>
                <a:lnTo>
                  <a:pt x="7549" y="81402"/>
                </a:lnTo>
                <a:lnTo>
                  <a:pt x="7657" y="81511"/>
                </a:lnTo>
                <a:lnTo>
                  <a:pt x="7711" y="81620"/>
                </a:lnTo>
                <a:lnTo>
                  <a:pt x="7711" y="81782"/>
                </a:lnTo>
                <a:lnTo>
                  <a:pt x="7386" y="81728"/>
                </a:lnTo>
                <a:lnTo>
                  <a:pt x="7060" y="81782"/>
                </a:lnTo>
                <a:lnTo>
                  <a:pt x="6951" y="81837"/>
                </a:lnTo>
                <a:lnTo>
                  <a:pt x="6843" y="81945"/>
                </a:lnTo>
                <a:lnTo>
                  <a:pt x="6788" y="82054"/>
                </a:lnTo>
                <a:lnTo>
                  <a:pt x="6843" y="82163"/>
                </a:lnTo>
                <a:lnTo>
                  <a:pt x="7060" y="82380"/>
                </a:lnTo>
                <a:lnTo>
                  <a:pt x="7386" y="82651"/>
                </a:lnTo>
                <a:lnTo>
                  <a:pt x="7549" y="82814"/>
                </a:lnTo>
                <a:lnTo>
                  <a:pt x="7711" y="82923"/>
                </a:lnTo>
                <a:lnTo>
                  <a:pt x="7874" y="82977"/>
                </a:lnTo>
                <a:lnTo>
                  <a:pt x="7983" y="83140"/>
                </a:lnTo>
                <a:lnTo>
                  <a:pt x="8037" y="83303"/>
                </a:lnTo>
                <a:lnTo>
                  <a:pt x="7929" y="83520"/>
                </a:lnTo>
                <a:lnTo>
                  <a:pt x="7874" y="83683"/>
                </a:lnTo>
                <a:lnTo>
                  <a:pt x="7820" y="83900"/>
                </a:lnTo>
                <a:lnTo>
                  <a:pt x="7820" y="84118"/>
                </a:lnTo>
                <a:lnTo>
                  <a:pt x="7874" y="84280"/>
                </a:lnTo>
                <a:lnTo>
                  <a:pt x="8092" y="84932"/>
                </a:lnTo>
                <a:lnTo>
                  <a:pt x="8363" y="85584"/>
                </a:lnTo>
                <a:lnTo>
                  <a:pt x="8526" y="85855"/>
                </a:lnTo>
                <a:lnTo>
                  <a:pt x="8689" y="86127"/>
                </a:lnTo>
                <a:lnTo>
                  <a:pt x="8906" y="86398"/>
                </a:lnTo>
                <a:lnTo>
                  <a:pt x="9232" y="86616"/>
                </a:lnTo>
                <a:lnTo>
                  <a:pt x="9286" y="86779"/>
                </a:lnTo>
                <a:lnTo>
                  <a:pt x="9395" y="86887"/>
                </a:lnTo>
                <a:lnTo>
                  <a:pt x="9884" y="87756"/>
                </a:lnTo>
                <a:lnTo>
                  <a:pt x="10372" y="88516"/>
                </a:lnTo>
                <a:lnTo>
                  <a:pt x="10698" y="88896"/>
                </a:lnTo>
                <a:lnTo>
                  <a:pt x="10970" y="89277"/>
                </a:lnTo>
                <a:lnTo>
                  <a:pt x="11350" y="89602"/>
                </a:lnTo>
                <a:lnTo>
                  <a:pt x="11730" y="89928"/>
                </a:lnTo>
                <a:lnTo>
                  <a:pt x="12164" y="90308"/>
                </a:lnTo>
                <a:lnTo>
                  <a:pt x="12545" y="90688"/>
                </a:lnTo>
                <a:lnTo>
                  <a:pt x="12979" y="91123"/>
                </a:lnTo>
                <a:lnTo>
                  <a:pt x="13468" y="91449"/>
                </a:lnTo>
                <a:lnTo>
                  <a:pt x="13739" y="91666"/>
                </a:lnTo>
                <a:lnTo>
                  <a:pt x="13956" y="91937"/>
                </a:lnTo>
                <a:lnTo>
                  <a:pt x="14011" y="92046"/>
                </a:lnTo>
                <a:lnTo>
                  <a:pt x="14011" y="92209"/>
                </a:lnTo>
                <a:lnTo>
                  <a:pt x="14011" y="92426"/>
                </a:lnTo>
                <a:lnTo>
                  <a:pt x="13902" y="92643"/>
                </a:lnTo>
                <a:lnTo>
                  <a:pt x="13848" y="92752"/>
                </a:lnTo>
                <a:lnTo>
                  <a:pt x="13848" y="92806"/>
                </a:lnTo>
                <a:lnTo>
                  <a:pt x="13902" y="92915"/>
                </a:lnTo>
                <a:lnTo>
                  <a:pt x="14011" y="92915"/>
                </a:lnTo>
                <a:lnTo>
                  <a:pt x="14445" y="93078"/>
                </a:lnTo>
                <a:lnTo>
                  <a:pt x="14934" y="93241"/>
                </a:lnTo>
                <a:lnTo>
                  <a:pt x="15368" y="93349"/>
                </a:lnTo>
                <a:lnTo>
                  <a:pt x="15911" y="93458"/>
                </a:lnTo>
                <a:lnTo>
                  <a:pt x="15694" y="93132"/>
                </a:lnTo>
                <a:lnTo>
                  <a:pt x="15477" y="92915"/>
                </a:lnTo>
                <a:lnTo>
                  <a:pt x="14880" y="92480"/>
                </a:lnTo>
                <a:lnTo>
                  <a:pt x="15205" y="92480"/>
                </a:lnTo>
                <a:lnTo>
                  <a:pt x="15368" y="92589"/>
                </a:lnTo>
                <a:lnTo>
                  <a:pt x="15586" y="92752"/>
                </a:lnTo>
                <a:lnTo>
                  <a:pt x="15749" y="92861"/>
                </a:lnTo>
                <a:lnTo>
                  <a:pt x="17758" y="93349"/>
                </a:lnTo>
                <a:lnTo>
                  <a:pt x="18735" y="93621"/>
                </a:lnTo>
                <a:lnTo>
                  <a:pt x="19767" y="93838"/>
                </a:lnTo>
                <a:lnTo>
                  <a:pt x="20310" y="93892"/>
                </a:lnTo>
                <a:lnTo>
                  <a:pt x="20799" y="93947"/>
                </a:lnTo>
                <a:lnTo>
                  <a:pt x="21288" y="93892"/>
                </a:lnTo>
                <a:lnTo>
                  <a:pt x="21559" y="93784"/>
                </a:lnTo>
                <a:lnTo>
                  <a:pt x="21776" y="93675"/>
                </a:lnTo>
                <a:lnTo>
                  <a:pt x="21994" y="93567"/>
                </a:lnTo>
                <a:lnTo>
                  <a:pt x="22265" y="93512"/>
                </a:lnTo>
                <a:lnTo>
                  <a:pt x="22482" y="93512"/>
                </a:lnTo>
                <a:lnTo>
                  <a:pt x="22754" y="93567"/>
                </a:lnTo>
                <a:lnTo>
                  <a:pt x="23134" y="93621"/>
                </a:lnTo>
                <a:lnTo>
                  <a:pt x="23840" y="93621"/>
                </a:lnTo>
                <a:lnTo>
                  <a:pt x="24220" y="93512"/>
                </a:lnTo>
                <a:lnTo>
                  <a:pt x="25089" y="93132"/>
                </a:lnTo>
                <a:lnTo>
                  <a:pt x="26012" y="92806"/>
                </a:lnTo>
                <a:lnTo>
                  <a:pt x="27804" y="92155"/>
                </a:lnTo>
                <a:lnTo>
                  <a:pt x="28130" y="92046"/>
                </a:lnTo>
                <a:lnTo>
                  <a:pt x="28239" y="92046"/>
                </a:lnTo>
                <a:lnTo>
                  <a:pt x="28347" y="92155"/>
                </a:lnTo>
                <a:lnTo>
                  <a:pt x="28456" y="92263"/>
                </a:lnTo>
                <a:lnTo>
                  <a:pt x="28401" y="92372"/>
                </a:lnTo>
                <a:lnTo>
                  <a:pt x="28347" y="92480"/>
                </a:lnTo>
                <a:lnTo>
                  <a:pt x="28293" y="92589"/>
                </a:lnTo>
                <a:lnTo>
                  <a:pt x="28239" y="93024"/>
                </a:lnTo>
                <a:lnTo>
                  <a:pt x="28239" y="96771"/>
                </a:lnTo>
                <a:lnTo>
                  <a:pt x="28293" y="97151"/>
                </a:lnTo>
                <a:lnTo>
                  <a:pt x="28347" y="97259"/>
                </a:lnTo>
                <a:lnTo>
                  <a:pt x="28456" y="97368"/>
                </a:lnTo>
                <a:lnTo>
                  <a:pt x="28564" y="97422"/>
                </a:lnTo>
                <a:lnTo>
                  <a:pt x="28727" y="97422"/>
                </a:lnTo>
                <a:lnTo>
                  <a:pt x="29107" y="97368"/>
                </a:lnTo>
                <a:lnTo>
                  <a:pt x="29488" y="97259"/>
                </a:lnTo>
                <a:lnTo>
                  <a:pt x="29596" y="97314"/>
                </a:lnTo>
                <a:lnTo>
                  <a:pt x="29705" y="97314"/>
                </a:lnTo>
                <a:lnTo>
                  <a:pt x="29813" y="97422"/>
                </a:lnTo>
                <a:lnTo>
                  <a:pt x="29868" y="97531"/>
                </a:lnTo>
                <a:lnTo>
                  <a:pt x="29976" y="97965"/>
                </a:lnTo>
                <a:lnTo>
                  <a:pt x="30194" y="98943"/>
                </a:lnTo>
                <a:lnTo>
                  <a:pt x="30519" y="99974"/>
                </a:lnTo>
                <a:lnTo>
                  <a:pt x="30737" y="100518"/>
                </a:lnTo>
                <a:lnTo>
                  <a:pt x="31117" y="101061"/>
                </a:lnTo>
                <a:lnTo>
                  <a:pt x="31497" y="101495"/>
                </a:lnTo>
                <a:lnTo>
                  <a:pt x="31931" y="101929"/>
                </a:lnTo>
                <a:lnTo>
                  <a:pt x="32148" y="102147"/>
                </a:lnTo>
                <a:lnTo>
                  <a:pt x="32257" y="102310"/>
                </a:lnTo>
                <a:lnTo>
                  <a:pt x="32257" y="102527"/>
                </a:lnTo>
                <a:lnTo>
                  <a:pt x="32148" y="102798"/>
                </a:lnTo>
                <a:lnTo>
                  <a:pt x="32094" y="102907"/>
                </a:lnTo>
                <a:lnTo>
                  <a:pt x="32094" y="103016"/>
                </a:lnTo>
                <a:lnTo>
                  <a:pt x="32203" y="103178"/>
                </a:lnTo>
                <a:lnTo>
                  <a:pt x="32529" y="103450"/>
                </a:lnTo>
                <a:lnTo>
                  <a:pt x="32746" y="103613"/>
                </a:lnTo>
                <a:lnTo>
                  <a:pt x="32909" y="103721"/>
                </a:lnTo>
                <a:lnTo>
                  <a:pt x="33723" y="104102"/>
                </a:lnTo>
                <a:lnTo>
                  <a:pt x="34484" y="104482"/>
                </a:lnTo>
                <a:lnTo>
                  <a:pt x="34864" y="104699"/>
                </a:lnTo>
                <a:lnTo>
                  <a:pt x="35190" y="104970"/>
                </a:lnTo>
                <a:lnTo>
                  <a:pt x="35515" y="105296"/>
                </a:lnTo>
                <a:lnTo>
                  <a:pt x="35841" y="105622"/>
                </a:lnTo>
                <a:lnTo>
                  <a:pt x="35950" y="105731"/>
                </a:lnTo>
                <a:lnTo>
                  <a:pt x="36167" y="105785"/>
                </a:lnTo>
                <a:lnTo>
                  <a:pt x="36656" y="105948"/>
                </a:lnTo>
                <a:lnTo>
                  <a:pt x="37144" y="106057"/>
                </a:lnTo>
                <a:lnTo>
                  <a:pt x="37633" y="106111"/>
                </a:lnTo>
                <a:lnTo>
                  <a:pt x="38122" y="106111"/>
                </a:lnTo>
                <a:lnTo>
                  <a:pt x="40891" y="106219"/>
                </a:lnTo>
                <a:lnTo>
                  <a:pt x="42249" y="106165"/>
                </a:lnTo>
                <a:lnTo>
                  <a:pt x="42955" y="106111"/>
                </a:lnTo>
                <a:lnTo>
                  <a:pt x="43607" y="106002"/>
                </a:lnTo>
                <a:lnTo>
                  <a:pt x="44367" y="105839"/>
                </a:lnTo>
                <a:lnTo>
                  <a:pt x="45073" y="105622"/>
                </a:lnTo>
                <a:lnTo>
                  <a:pt x="45779" y="105351"/>
                </a:lnTo>
                <a:lnTo>
                  <a:pt x="46485" y="105079"/>
                </a:lnTo>
                <a:lnTo>
                  <a:pt x="47517" y="104645"/>
                </a:lnTo>
                <a:lnTo>
                  <a:pt x="48548" y="104210"/>
                </a:lnTo>
                <a:lnTo>
                  <a:pt x="49852" y="103776"/>
                </a:lnTo>
                <a:lnTo>
                  <a:pt x="50178" y="103613"/>
                </a:lnTo>
                <a:lnTo>
                  <a:pt x="50503" y="103450"/>
                </a:lnTo>
                <a:lnTo>
                  <a:pt x="50775" y="103233"/>
                </a:lnTo>
                <a:lnTo>
                  <a:pt x="51046" y="102961"/>
                </a:lnTo>
                <a:lnTo>
                  <a:pt x="51318" y="102635"/>
                </a:lnTo>
                <a:lnTo>
                  <a:pt x="51481" y="102255"/>
                </a:lnTo>
                <a:lnTo>
                  <a:pt x="51861" y="101495"/>
                </a:lnTo>
                <a:lnTo>
                  <a:pt x="51970" y="101278"/>
                </a:lnTo>
                <a:lnTo>
                  <a:pt x="52187" y="101115"/>
                </a:lnTo>
                <a:lnTo>
                  <a:pt x="52350" y="101006"/>
                </a:lnTo>
                <a:lnTo>
                  <a:pt x="53001" y="101006"/>
                </a:lnTo>
                <a:lnTo>
                  <a:pt x="53327" y="100898"/>
                </a:lnTo>
                <a:lnTo>
                  <a:pt x="53544" y="100680"/>
                </a:lnTo>
                <a:lnTo>
                  <a:pt x="53762" y="100409"/>
                </a:lnTo>
                <a:lnTo>
                  <a:pt x="54468" y="99160"/>
                </a:lnTo>
                <a:lnTo>
                  <a:pt x="55174" y="97911"/>
                </a:lnTo>
                <a:lnTo>
                  <a:pt x="56911" y="94435"/>
                </a:lnTo>
                <a:lnTo>
                  <a:pt x="57074" y="94110"/>
                </a:lnTo>
                <a:lnTo>
                  <a:pt x="57129" y="94001"/>
                </a:lnTo>
                <a:lnTo>
                  <a:pt x="57346" y="93947"/>
                </a:lnTo>
                <a:lnTo>
                  <a:pt x="57726" y="93947"/>
                </a:lnTo>
                <a:lnTo>
                  <a:pt x="58106" y="93892"/>
                </a:lnTo>
                <a:lnTo>
                  <a:pt x="58486" y="93784"/>
                </a:lnTo>
                <a:lnTo>
                  <a:pt x="59681" y="93784"/>
                </a:lnTo>
                <a:lnTo>
                  <a:pt x="60061" y="93729"/>
                </a:lnTo>
                <a:lnTo>
                  <a:pt x="60441" y="93567"/>
                </a:lnTo>
                <a:lnTo>
                  <a:pt x="60767" y="93458"/>
                </a:lnTo>
                <a:lnTo>
                  <a:pt x="61093" y="93404"/>
                </a:lnTo>
                <a:lnTo>
                  <a:pt x="61799" y="93404"/>
                </a:lnTo>
                <a:lnTo>
                  <a:pt x="62179" y="93349"/>
                </a:lnTo>
                <a:lnTo>
                  <a:pt x="62613" y="93295"/>
                </a:lnTo>
                <a:lnTo>
                  <a:pt x="63374" y="93078"/>
                </a:lnTo>
                <a:lnTo>
                  <a:pt x="64297" y="92752"/>
                </a:lnTo>
                <a:lnTo>
                  <a:pt x="65220" y="92372"/>
                </a:lnTo>
                <a:lnTo>
                  <a:pt x="66089" y="91937"/>
                </a:lnTo>
                <a:lnTo>
                  <a:pt x="66958" y="91503"/>
                </a:lnTo>
                <a:lnTo>
                  <a:pt x="67555" y="91123"/>
                </a:lnTo>
                <a:lnTo>
                  <a:pt x="68152" y="90743"/>
                </a:lnTo>
                <a:lnTo>
                  <a:pt x="69238" y="89874"/>
                </a:lnTo>
                <a:lnTo>
                  <a:pt x="69510" y="89602"/>
                </a:lnTo>
                <a:lnTo>
                  <a:pt x="69781" y="89277"/>
                </a:lnTo>
                <a:lnTo>
                  <a:pt x="70325" y="88625"/>
                </a:lnTo>
                <a:lnTo>
                  <a:pt x="70650" y="88299"/>
                </a:lnTo>
                <a:lnTo>
                  <a:pt x="70922" y="88028"/>
                </a:lnTo>
                <a:lnTo>
                  <a:pt x="71248" y="87810"/>
                </a:lnTo>
                <a:lnTo>
                  <a:pt x="71682" y="87593"/>
                </a:lnTo>
                <a:lnTo>
                  <a:pt x="71682" y="87539"/>
                </a:lnTo>
                <a:lnTo>
                  <a:pt x="71736" y="87430"/>
                </a:lnTo>
                <a:lnTo>
                  <a:pt x="72551" y="86235"/>
                </a:lnTo>
                <a:lnTo>
                  <a:pt x="73311" y="85041"/>
                </a:lnTo>
                <a:lnTo>
                  <a:pt x="74669" y="82543"/>
                </a:lnTo>
                <a:lnTo>
                  <a:pt x="75592" y="80751"/>
                </a:lnTo>
                <a:lnTo>
                  <a:pt x="76461" y="78959"/>
                </a:lnTo>
                <a:lnTo>
                  <a:pt x="76678" y="78524"/>
                </a:lnTo>
                <a:lnTo>
                  <a:pt x="76732" y="78307"/>
                </a:lnTo>
                <a:lnTo>
                  <a:pt x="76732" y="78090"/>
                </a:lnTo>
                <a:lnTo>
                  <a:pt x="76678" y="77818"/>
                </a:lnTo>
                <a:lnTo>
                  <a:pt x="76624" y="77710"/>
                </a:lnTo>
                <a:lnTo>
                  <a:pt x="76461" y="77655"/>
                </a:lnTo>
                <a:lnTo>
                  <a:pt x="76352" y="77655"/>
                </a:lnTo>
                <a:lnTo>
                  <a:pt x="76244" y="77710"/>
                </a:lnTo>
                <a:lnTo>
                  <a:pt x="76081" y="77927"/>
                </a:lnTo>
                <a:lnTo>
                  <a:pt x="75103" y="79284"/>
                </a:lnTo>
                <a:lnTo>
                  <a:pt x="74669" y="80045"/>
                </a:lnTo>
                <a:lnTo>
                  <a:pt x="74506" y="80425"/>
                </a:lnTo>
                <a:lnTo>
                  <a:pt x="74397" y="80805"/>
                </a:lnTo>
                <a:lnTo>
                  <a:pt x="74343" y="80968"/>
                </a:lnTo>
                <a:lnTo>
                  <a:pt x="74234" y="81077"/>
                </a:lnTo>
                <a:lnTo>
                  <a:pt x="73909" y="81077"/>
                </a:lnTo>
                <a:lnTo>
                  <a:pt x="74017" y="80859"/>
                </a:lnTo>
                <a:lnTo>
                  <a:pt x="74072" y="80642"/>
                </a:lnTo>
                <a:lnTo>
                  <a:pt x="74072" y="80425"/>
                </a:lnTo>
                <a:lnTo>
                  <a:pt x="74072" y="80208"/>
                </a:lnTo>
                <a:lnTo>
                  <a:pt x="73963" y="80045"/>
                </a:lnTo>
                <a:lnTo>
                  <a:pt x="73909" y="79882"/>
                </a:lnTo>
                <a:lnTo>
                  <a:pt x="73637" y="79556"/>
                </a:lnTo>
                <a:lnTo>
                  <a:pt x="73474" y="79393"/>
                </a:lnTo>
                <a:lnTo>
                  <a:pt x="73420" y="79284"/>
                </a:lnTo>
                <a:lnTo>
                  <a:pt x="73420" y="79176"/>
                </a:lnTo>
                <a:lnTo>
                  <a:pt x="73420" y="79122"/>
                </a:lnTo>
                <a:lnTo>
                  <a:pt x="73583" y="78959"/>
                </a:lnTo>
                <a:lnTo>
                  <a:pt x="73800" y="78904"/>
                </a:lnTo>
                <a:lnTo>
                  <a:pt x="74017" y="78850"/>
                </a:lnTo>
                <a:lnTo>
                  <a:pt x="74234" y="78741"/>
                </a:lnTo>
                <a:lnTo>
                  <a:pt x="74397" y="78579"/>
                </a:lnTo>
                <a:lnTo>
                  <a:pt x="74560" y="78416"/>
                </a:lnTo>
                <a:lnTo>
                  <a:pt x="74669" y="78253"/>
                </a:lnTo>
                <a:lnTo>
                  <a:pt x="74777" y="78144"/>
                </a:lnTo>
                <a:lnTo>
                  <a:pt x="74886" y="78090"/>
                </a:lnTo>
                <a:lnTo>
                  <a:pt x="75375" y="78090"/>
                </a:lnTo>
                <a:lnTo>
                  <a:pt x="75483" y="78035"/>
                </a:lnTo>
                <a:lnTo>
                  <a:pt x="75538" y="77927"/>
                </a:lnTo>
                <a:lnTo>
                  <a:pt x="75592" y="77764"/>
                </a:lnTo>
                <a:lnTo>
                  <a:pt x="75538" y="77601"/>
                </a:lnTo>
                <a:lnTo>
                  <a:pt x="75429" y="77492"/>
                </a:lnTo>
                <a:lnTo>
                  <a:pt x="75321" y="77384"/>
                </a:lnTo>
                <a:lnTo>
                  <a:pt x="75158" y="77221"/>
                </a:lnTo>
                <a:lnTo>
                  <a:pt x="74995" y="77004"/>
                </a:lnTo>
                <a:lnTo>
                  <a:pt x="74886" y="76732"/>
                </a:lnTo>
                <a:lnTo>
                  <a:pt x="74832" y="76461"/>
                </a:lnTo>
                <a:lnTo>
                  <a:pt x="74832" y="75266"/>
                </a:lnTo>
                <a:lnTo>
                  <a:pt x="74832" y="74071"/>
                </a:lnTo>
                <a:lnTo>
                  <a:pt x="74832" y="73963"/>
                </a:lnTo>
                <a:lnTo>
                  <a:pt x="74886" y="73854"/>
                </a:lnTo>
                <a:lnTo>
                  <a:pt x="74940" y="73800"/>
                </a:lnTo>
                <a:lnTo>
                  <a:pt x="75049" y="73745"/>
                </a:lnTo>
                <a:lnTo>
                  <a:pt x="75321" y="73637"/>
                </a:lnTo>
                <a:lnTo>
                  <a:pt x="75592" y="73365"/>
                </a:lnTo>
                <a:lnTo>
                  <a:pt x="75918" y="73148"/>
                </a:lnTo>
                <a:lnTo>
                  <a:pt x="76026" y="72931"/>
                </a:lnTo>
                <a:lnTo>
                  <a:pt x="76298" y="72388"/>
                </a:lnTo>
                <a:lnTo>
                  <a:pt x="76570" y="71899"/>
                </a:lnTo>
                <a:lnTo>
                  <a:pt x="76678" y="71410"/>
                </a:lnTo>
                <a:lnTo>
                  <a:pt x="76732" y="70922"/>
                </a:lnTo>
                <a:lnTo>
                  <a:pt x="76678" y="70379"/>
                </a:lnTo>
                <a:lnTo>
                  <a:pt x="76678" y="70216"/>
                </a:lnTo>
                <a:lnTo>
                  <a:pt x="76678" y="70161"/>
                </a:lnTo>
                <a:lnTo>
                  <a:pt x="76732" y="70107"/>
                </a:lnTo>
                <a:lnTo>
                  <a:pt x="77275" y="70107"/>
                </a:lnTo>
                <a:lnTo>
                  <a:pt x="77384" y="70053"/>
                </a:lnTo>
                <a:lnTo>
                  <a:pt x="77493" y="69998"/>
                </a:lnTo>
                <a:lnTo>
                  <a:pt x="77601" y="69890"/>
                </a:lnTo>
                <a:lnTo>
                  <a:pt x="77656" y="69781"/>
                </a:lnTo>
                <a:lnTo>
                  <a:pt x="77710" y="69618"/>
                </a:lnTo>
                <a:lnTo>
                  <a:pt x="77710" y="69401"/>
                </a:lnTo>
                <a:lnTo>
                  <a:pt x="77764" y="69292"/>
                </a:lnTo>
                <a:lnTo>
                  <a:pt x="77819" y="69184"/>
                </a:lnTo>
                <a:lnTo>
                  <a:pt x="77981" y="68804"/>
                </a:lnTo>
                <a:lnTo>
                  <a:pt x="78144" y="68424"/>
                </a:lnTo>
                <a:lnTo>
                  <a:pt x="78199" y="68206"/>
                </a:lnTo>
                <a:lnTo>
                  <a:pt x="78199" y="68043"/>
                </a:lnTo>
                <a:lnTo>
                  <a:pt x="78144" y="67826"/>
                </a:lnTo>
                <a:lnTo>
                  <a:pt x="78036" y="67609"/>
                </a:lnTo>
                <a:lnTo>
                  <a:pt x="78036" y="67500"/>
                </a:lnTo>
                <a:lnTo>
                  <a:pt x="78036" y="67446"/>
                </a:lnTo>
                <a:lnTo>
                  <a:pt x="78144" y="67229"/>
                </a:lnTo>
                <a:lnTo>
                  <a:pt x="78307" y="67120"/>
                </a:lnTo>
                <a:lnTo>
                  <a:pt x="78362" y="66903"/>
                </a:lnTo>
                <a:lnTo>
                  <a:pt x="78416" y="66740"/>
                </a:lnTo>
                <a:lnTo>
                  <a:pt x="78470" y="66577"/>
                </a:lnTo>
                <a:lnTo>
                  <a:pt x="78470" y="66360"/>
                </a:lnTo>
                <a:lnTo>
                  <a:pt x="78416" y="66197"/>
                </a:lnTo>
                <a:lnTo>
                  <a:pt x="78307" y="66034"/>
                </a:lnTo>
                <a:lnTo>
                  <a:pt x="78144" y="65926"/>
                </a:lnTo>
                <a:lnTo>
                  <a:pt x="77873" y="65708"/>
                </a:lnTo>
                <a:lnTo>
                  <a:pt x="77601" y="65437"/>
                </a:lnTo>
                <a:lnTo>
                  <a:pt x="77167" y="64948"/>
                </a:lnTo>
                <a:lnTo>
                  <a:pt x="76787" y="64351"/>
                </a:lnTo>
                <a:lnTo>
                  <a:pt x="76461" y="63699"/>
                </a:lnTo>
                <a:lnTo>
                  <a:pt x="76244" y="63319"/>
                </a:lnTo>
                <a:lnTo>
                  <a:pt x="76026" y="62993"/>
                </a:lnTo>
                <a:lnTo>
                  <a:pt x="75483" y="62287"/>
                </a:lnTo>
                <a:lnTo>
                  <a:pt x="75375" y="62179"/>
                </a:lnTo>
                <a:lnTo>
                  <a:pt x="75266" y="62070"/>
                </a:lnTo>
                <a:lnTo>
                  <a:pt x="75158" y="62070"/>
                </a:lnTo>
                <a:lnTo>
                  <a:pt x="74995" y="62233"/>
                </a:lnTo>
                <a:lnTo>
                  <a:pt x="74832" y="62559"/>
                </a:lnTo>
                <a:lnTo>
                  <a:pt x="74723" y="62830"/>
                </a:lnTo>
                <a:lnTo>
                  <a:pt x="74669" y="63156"/>
                </a:lnTo>
                <a:lnTo>
                  <a:pt x="74615" y="63482"/>
                </a:lnTo>
                <a:lnTo>
                  <a:pt x="74615" y="64079"/>
                </a:lnTo>
                <a:lnTo>
                  <a:pt x="74723" y="64731"/>
                </a:lnTo>
                <a:lnTo>
                  <a:pt x="74886" y="65274"/>
                </a:lnTo>
                <a:lnTo>
                  <a:pt x="75103" y="65817"/>
                </a:lnTo>
                <a:lnTo>
                  <a:pt x="75266" y="66360"/>
                </a:lnTo>
                <a:lnTo>
                  <a:pt x="75429" y="66957"/>
                </a:lnTo>
                <a:lnTo>
                  <a:pt x="75429" y="67229"/>
                </a:lnTo>
                <a:lnTo>
                  <a:pt x="75429" y="67338"/>
                </a:lnTo>
                <a:lnTo>
                  <a:pt x="75375" y="67392"/>
                </a:lnTo>
                <a:lnTo>
                  <a:pt x="75212" y="67446"/>
                </a:lnTo>
                <a:lnTo>
                  <a:pt x="74723" y="67446"/>
                </a:lnTo>
                <a:lnTo>
                  <a:pt x="74506" y="67500"/>
                </a:lnTo>
                <a:lnTo>
                  <a:pt x="74289" y="67609"/>
                </a:lnTo>
                <a:lnTo>
                  <a:pt x="74180" y="67718"/>
                </a:lnTo>
                <a:lnTo>
                  <a:pt x="74072" y="67881"/>
                </a:lnTo>
                <a:lnTo>
                  <a:pt x="74017" y="68098"/>
                </a:lnTo>
                <a:lnTo>
                  <a:pt x="74017" y="68315"/>
                </a:lnTo>
                <a:lnTo>
                  <a:pt x="74072" y="68587"/>
                </a:lnTo>
                <a:lnTo>
                  <a:pt x="74180" y="68912"/>
                </a:lnTo>
                <a:lnTo>
                  <a:pt x="74234" y="69184"/>
                </a:lnTo>
                <a:lnTo>
                  <a:pt x="74234" y="69510"/>
                </a:lnTo>
                <a:lnTo>
                  <a:pt x="74180" y="69781"/>
                </a:lnTo>
                <a:lnTo>
                  <a:pt x="74072" y="69998"/>
                </a:lnTo>
                <a:lnTo>
                  <a:pt x="73909" y="70270"/>
                </a:lnTo>
                <a:lnTo>
                  <a:pt x="73746" y="70487"/>
                </a:lnTo>
                <a:lnTo>
                  <a:pt x="73474" y="70704"/>
                </a:lnTo>
                <a:lnTo>
                  <a:pt x="73366" y="70867"/>
                </a:lnTo>
                <a:lnTo>
                  <a:pt x="73311" y="71030"/>
                </a:lnTo>
                <a:lnTo>
                  <a:pt x="73366" y="71193"/>
                </a:lnTo>
                <a:lnTo>
                  <a:pt x="73474" y="71356"/>
                </a:lnTo>
                <a:lnTo>
                  <a:pt x="73637" y="71465"/>
                </a:lnTo>
                <a:lnTo>
                  <a:pt x="73746" y="71628"/>
                </a:lnTo>
                <a:lnTo>
                  <a:pt x="73800" y="71736"/>
                </a:lnTo>
                <a:lnTo>
                  <a:pt x="73854" y="71899"/>
                </a:lnTo>
                <a:lnTo>
                  <a:pt x="73854" y="72008"/>
                </a:lnTo>
                <a:lnTo>
                  <a:pt x="73800" y="72171"/>
                </a:lnTo>
                <a:lnTo>
                  <a:pt x="73583" y="72496"/>
                </a:lnTo>
                <a:lnTo>
                  <a:pt x="73474" y="72388"/>
                </a:lnTo>
                <a:lnTo>
                  <a:pt x="73366" y="72225"/>
                </a:lnTo>
                <a:lnTo>
                  <a:pt x="73311" y="72116"/>
                </a:lnTo>
                <a:lnTo>
                  <a:pt x="73203" y="72062"/>
                </a:lnTo>
                <a:lnTo>
                  <a:pt x="73148" y="72116"/>
                </a:lnTo>
                <a:lnTo>
                  <a:pt x="72985" y="72225"/>
                </a:lnTo>
                <a:lnTo>
                  <a:pt x="72931" y="72334"/>
                </a:lnTo>
                <a:lnTo>
                  <a:pt x="72877" y="72714"/>
                </a:lnTo>
                <a:lnTo>
                  <a:pt x="72877" y="73202"/>
                </a:lnTo>
                <a:lnTo>
                  <a:pt x="72768" y="73637"/>
                </a:lnTo>
                <a:lnTo>
                  <a:pt x="72714" y="74180"/>
                </a:lnTo>
                <a:lnTo>
                  <a:pt x="72660" y="74723"/>
                </a:lnTo>
                <a:lnTo>
                  <a:pt x="72714" y="75212"/>
                </a:lnTo>
                <a:lnTo>
                  <a:pt x="72768" y="75755"/>
                </a:lnTo>
                <a:lnTo>
                  <a:pt x="72877" y="76026"/>
                </a:lnTo>
                <a:lnTo>
                  <a:pt x="72877" y="76243"/>
                </a:lnTo>
                <a:lnTo>
                  <a:pt x="72823" y="76461"/>
                </a:lnTo>
                <a:lnTo>
                  <a:pt x="72714" y="76732"/>
                </a:lnTo>
                <a:lnTo>
                  <a:pt x="72551" y="77004"/>
                </a:lnTo>
                <a:lnTo>
                  <a:pt x="72551" y="77275"/>
                </a:lnTo>
                <a:lnTo>
                  <a:pt x="72551" y="77384"/>
                </a:lnTo>
                <a:lnTo>
                  <a:pt x="72605" y="77547"/>
                </a:lnTo>
                <a:lnTo>
                  <a:pt x="72877" y="77764"/>
                </a:lnTo>
                <a:lnTo>
                  <a:pt x="72931" y="77873"/>
                </a:lnTo>
                <a:lnTo>
                  <a:pt x="73040" y="77927"/>
                </a:lnTo>
                <a:lnTo>
                  <a:pt x="73040" y="78035"/>
                </a:lnTo>
                <a:lnTo>
                  <a:pt x="72931" y="78198"/>
                </a:lnTo>
                <a:lnTo>
                  <a:pt x="72334" y="78850"/>
                </a:lnTo>
                <a:lnTo>
                  <a:pt x="72008" y="79122"/>
                </a:lnTo>
                <a:lnTo>
                  <a:pt x="71628" y="79393"/>
                </a:lnTo>
                <a:lnTo>
                  <a:pt x="71411" y="79556"/>
                </a:lnTo>
                <a:lnTo>
                  <a:pt x="71248" y="79773"/>
                </a:lnTo>
                <a:lnTo>
                  <a:pt x="71193" y="79990"/>
                </a:lnTo>
                <a:lnTo>
                  <a:pt x="71193" y="80262"/>
                </a:lnTo>
                <a:lnTo>
                  <a:pt x="71193" y="80588"/>
                </a:lnTo>
                <a:lnTo>
                  <a:pt x="71193" y="80805"/>
                </a:lnTo>
                <a:lnTo>
                  <a:pt x="71139" y="80914"/>
                </a:lnTo>
                <a:lnTo>
                  <a:pt x="71030" y="81022"/>
                </a:lnTo>
                <a:lnTo>
                  <a:pt x="70922" y="81131"/>
                </a:lnTo>
                <a:lnTo>
                  <a:pt x="70759" y="81239"/>
                </a:lnTo>
                <a:lnTo>
                  <a:pt x="70650" y="81294"/>
                </a:lnTo>
                <a:lnTo>
                  <a:pt x="70542" y="81348"/>
                </a:lnTo>
                <a:lnTo>
                  <a:pt x="70433" y="81565"/>
                </a:lnTo>
                <a:lnTo>
                  <a:pt x="70379" y="81837"/>
                </a:lnTo>
                <a:lnTo>
                  <a:pt x="70433" y="82108"/>
                </a:lnTo>
                <a:lnTo>
                  <a:pt x="70542" y="82380"/>
                </a:lnTo>
                <a:lnTo>
                  <a:pt x="70542" y="82597"/>
                </a:lnTo>
                <a:lnTo>
                  <a:pt x="70542" y="82760"/>
                </a:lnTo>
                <a:lnTo>
                  <a:pt x="70433" y="82923"/>
                </a:lnTo>
                <a:lnTo>
                  <a:pt x="70216" y="83194"/>
                </a:lnTo>
                <a:lnTo>
                  <a:pt x="69890" y="83520"/>
                </a:lnTo>
                <a:lnTo>
                  <a:pt x="69781" y="83629"/>
                </a:lnTo>
                <a:lnTo>
                  <a:pt x="69727" y="83737"/>
                </a:lnTo>
                <a:lnTo>
                  <a:pt x="69619" y="84009"/>
                </a:lnTo>
                <a:lnTo>
                  <a:pt x="69510" y="84280"/>
                </a:lnTo>
                <a:lnTo>
                  <a:pt x="69401" y="84498"/>
                </a:lnTo>
                <a:lnTo>
                  <a:pt x="69238" y="84715"/>
                </a:lnTo>
                <a:lnTo>
                  <a:pt x="68858" y="85041"/>
                </a:lnTo>
                <a:lnTo>
                  <a:pt x="68424" y="85421"/>
                </a:lnTo>
                <a:lnTo>
                  <a:pt x="67935" y="85801"/>
                </a:lnTo>
                <a:lnTo>
                  <a:pt x="67446" y="86290"/>
                </a:lnTo>
                <a:lnTo>
                  <a:pt x="66578" y="87376"/>
                </a:lnTo>
                <a:lnTo>
                  <a:pt x="65763" y="88245"/>
                </a:lnTo>
                <a:lnTo>
                  <a:pt x="64840" y="89114"/>
                </a:lnTo>
                <a:lnTo>
                  <a:pt x="63862" y="89874"/>
                </a:lnTo>
                <a:lnTo>
                  <a:pt x="62830" y="90580"/>
                </a:lnTo>
                <a:lnTo>
                  <a:pt x="61907" y="91069"/>
                </a:lnTo>
                <a:lnTo>
                  <a:pt x="61473" y="91286"/>
                </a:lnTo>
                <a:lnTo>
                  <a:pt x="60984" y="91503"/>
                </a:lnTo>
                <a:lnTo>
                  <a:pt x="60495" y="91612"/>
                </a:lnTo>
                <a:lnTo>
                  <a:pt x="59952" y="91720"/>
                </a:lnTo>
                <a:lnTo>
                  <a:pt x="59464" y="91829"/>
                </a:lnTo>
                <a:lnTo>
                  <a:pt x="58921" y="91883"/>
                </a:lnTo>
                <a:lnTo>
                  <a:pt x="58378" y="91829"/>
                </a:lnTo>
                <a:lnTo>
                  <a:pt x="57889" y="91775"/>
                </a:lnTo>
                <a:lnTo>
                  <a:pt x="57400" y="91666"/>
                </a:lnTo>
                <a:lnTo>
                  <a:pt x="56911" y="91557"/>
                </a:lnTo>
                <a:lnTo>
                  <a:pt x="55934" y="91231"/>
                </a:lnTo>
                <a:lnTo>
                  <a:pt x="55011" y="90851"/>
                </a:lnTo>
                <a:lnTo>
                  <a:pt x="54576" y="90688"/>
                </a:lnTo>
                <a:lnTo>
                  <a:pt x="54196" y="90634"/>
                </a:lnTo>
                <a:lnTo>
                  <a:pt x="54033" y="90634"/>
                </a:lnTo>
                <a:lnTo>
                  <a:pt x="53816" y="90688"/>
                </a:lnTo>
                <a:lnTo>
                  <a:pt x="53653" y="90797"/>
                </a:lnTo>
                <a:lnTo>
                  <a:pt x="53436" y="90960"/>
                </a:lnTo>
                <a:lnTo>
                  <a:pt x="53110" y="91231"/>
                </a:lnTo>
                <a:lnTo>
                  <a:pt x="52676" y="91449"/>
                </a:lnTo>
                <a:lnTo>
                  <a:pt x="52458" y="91557"/>
                </a:lnTo>
                <a:lnTo>
                  <a:pt x="52241" y="91557"/>
                </a:lnTo>
                <a:lnTo>
                  <a:pt x="52187" y="91503"/>
                </a:lnTo>
                <a:lnTo>
                  <a:pt x="52133" y="91394"/>
                </a:lnTo>
                <a:lnTo>
                  <a:pt x="52133" y="91123"/>
                </a:lnTo>
                <a:lnTo>
                  <a:pt x="52133" y="90906"/>
                </a:lnTo>
                <a:lnTo>
                  <a:pt x="52078" y="90743"/>
                </a:lnTo>
                <a:lnTo>
                  <a:pt x="52024" y="90580"/>
                </a:lnTo>
                <a:lnTo>
                  <a:pt x="51915" y="90417"/>
                </a:lnTo>
                <a:lnTo>
                  <a:pt x="51644" y="90145"/>
                </a:lnTo>
                <a:lnTo>
                  <a:pt x="51318" y="89928"/>
                </a:lnTo>
                <a:lnTo>
                  <a:pt x="50938" y="89657"/>
                </a:lnTo>
                <a:lnTo>
                  <a:pt x="50775" y="89439"/>
                </a:lnTo>
                <a:lnTo>
                  <a:pt x="50612" y="89277"/>
                </a:lnTo>
                <a:lnTo>
                  <a:pt x="50449" y="89005"/>
                </a:lnTo>
                <a:lnTo>
                  <a:pt x="50232" y="88842"/>
                </a:lnTo>
                <a:lnTo>
                  <a:pt x="50069" y="88733"/>
                </a:lnTo>
                <a:lnTo>
                  <a:pt x="49852" y="88679"/>
                </a:lnTo>
                <a:lnTo>
                  <a:pt x="49635" y="88733"/>
                </a:lnTo>
                <a:lnTo>
                  <a:pt x="49472" y="88842"/>
                </a:lnTo>
                <a:lnTo>
                  <a:pt x="49309" y="89005"/>
                </a:lnTo>
                <a:lnTo>
                  <a:pt x="49146" y="89222"/>
                </a:lnTo>
                <a:lnTo>
                  <a:pt x="49037" y="89439"/>
                </a:lnTo>
                <a:lnTo>
                  <a:pt x="48820" y="89439"/>
                </a:lnTo>
                <a:lnTo>
                  <a:pt x="48657" y="89277"/>
                </a:lnTo>
                <a:lnTo>
                  <a:pt x="47897" y="88516"/>
                </a:lnTo>
                <a:lnTo>
                  <a:pt x="47788" y="88462"/>
                </a:lnTo>
                <a:lnTo>
                  <a:pt x="47625" y="88462"/>
                </a:lnTo>
                <a:lnTo>
                  <a:pt x="47571" y="88571"/>
                </a:lnTo>
                <a:lnTo>
                  <a:pt x="47571" y="88625"/>
                </a:lnTo>
                <a:lnTo>
                  <a:pt x="47625" y="88788"/>
                </a:lnTo>
                <a:lnTo>
                  <a:pt x="48114" y="89657"/>
                </a:lnTo>
                <a:lnTo>
                  <a:pt x="48386" y="90091"/>
                </a:lnTo>
                <a:lnTo>
                  <a:pt x="48711" y="90471"/>
                </a:lnTo>
                <a:lnTo>
                  <a:pt x="49037" y="90851"/>
                </a:lnTo>
                <a:lnTo>
                  <a:pt x="49363" y="91123"/>
                </a:lnTo>
                <a:lnTo>
                  <a:pt x="49743" y="91449"/>
                </a:lnTo>
                <a:lnTo>
                  <a:pt x="50069" y="91666"/>
                </a:lnTo>
                <a:lnTo>
                  <a:pt x="50884" y="92155"/>
                </a:lnTo>
                <a:lnTo>
                  <a:pt x="51698" y="92535"/>
                </a:lnTo>
                <a:lnTo>
                  <a:pt x="51915" y="92643"/>
                </a:lnTo>
                <a:lnTo>
                  <a:pt x="52133" y="92752"/>
                </a:lnTo>
                <a:lnTo>
                  <a:pt x="52404" y="93078"/>
                </a:lnTo>
                <a:lnTo>
                  <a:pt x="52893" y="93838"/>
                </a:lnTo>
                <a:lnTo>
                  <a:pt x="52947" y="94001"/>
                </a:lnTo>
                <a:lnTo>
                  <a:pt x="52947" y="94055"/>
                </a:lnTo>
                <a:lnTo>
                  <a:pt x="52893" y="94110"/>
                </a:lnTo>
                <a:lnTo>
                  <a:pt x="52730" y="94164"/>
                </a:lnTo>
                <a:lnTo>
                  <a:pt x="52513" y="94164"/>
                </a:lnTo>
                <a:lnTo>
                  <a:pt x="52350" y="94273"/>
                </a:lnTo>
                <a:lnTo>
                  <a:pt x="52295" y="94490"/>
                </a:lnTo>
                <a:lnTo>
                  <a:pt x="52295" y="94707"/>
                </a:lnTo>
                <a:lnTo>
                  <a:pt x="52295" y="95033"/>
                </a:lnTo>
                <a:lnTo>
                  <a:pt x="52241" y="95413"/>
                </a:lnTo>
                <a:lnTo>
                  <a:pt x="52133" y="95739"/>
                </a:lnTo>
                <a:lnTo>
                  <a:pt x="51861" y="96010"/>
                </a:lnTo>
                <a:lnTo>
                  <a:pt x="51752" y="96173"/>
                </a:lnTo>
                <a:lnTo>
                  <a:pt x="51589" y="96336"/>
                </a:lnTo>
                <a:lnTo>
                  <a:pt x="51535" y="96499"/>
                </a:lnTo>
                <a:lnTo>
                  <a:pt x="51481" y="96716"/>
                </a:lnTo>
                <a:lnTo>
                  <a:pt x="51535" y="97042"/>
                </a:lnTo>
                <a:lnTo>
                  <a:pt x="51589" y="97422"/>
                </a:lnTo>
                <a:lnTo>
                  <a:pt x="51644" y="97694"/>
                </a:lnTo>
                <a:lnTo>
                  <a:pt x="51644" y="97911"/>
                </a:lnTo>
                <a:lnTo>
                  <a:pt x="51589" y="98074"/>
                </a:lnTo>
                <a:lnTo>
                  <a:pt x="51481" y="98291"/>
                </a:lnTo>
                <a:lnTo>
                  <a:pt x="50938" y="98997"/>
                </a:lnTo>
                <a:lnTo>
                  <a:pt x="50666" y="99323"/>
                </a:lnTo>
                <a:lnTo>
                  <a:pt x="50340" y="99649"/>
                </a:lnTo>
                <a:lnTo>
                  <a:pt x="50178" y="99757"/>
                </a:lnTo>
                <a:lnTo>
                  <a:pt x="50015" y="99866"/>
                </a:lnTo>
                <a:lnTo>
                  <a:pt x="49797" y="99866"/>
                </a:lnTo>
                <a:lnTo>
                  <a:pt x="49580" y="99757"/>
                </a:lnTo>
                <a:lnTo>
                  <a:pt x="49417" y="99703"/>
                </a:lnTo>
                <a:lnTo>
                  <a:pt x="49254" y="99703"/>
                </a:lnTo>
                <a:lnTo>
                  <a:pt x="49146" y="99812"/>
                </a:lnTo>
                <a:lnTo>
                  <a:pt x="48983" y="99974"/>
                </a:lnTo>
                <a:lnTo>
                  <a:pt x="48711" y="100463"/>
                </a:lnTo>
                <a:lnTo>
                  <a:pt x="48331" y="100952"/>
                </a:lnTo>
                <a:lnTo>
                  <a:pt x="48005" y="101386"/>
                </a:lnTo>
                <a:lnTo>
                  <a:pt x="47571" y="101767"/>
                </a:lnTo>
                <a:lnTo>
                  <a:pt x="47137" y="102147"/>
                </a:lnTo>
                <a:lnTo>
                  <a:pt x="46702" y="102527"/>
                </a:lnTo>
                <a:lnTo>
                  <a:pt x="45725" y="103178"/>
                </a:lnTo>
                <a:lnTo>
                  <a:pt x="44964" y="103559"/>
                </a:lnTo>
                <a:lnTo>
                  <a:pt x="44150" y="103830"/>
                </a:lnTo>
                <a:lnTo>
                  <a:pt x="43335" y="104102"/>
                </a:lnTo>
                <a:lnTo>
                  <a:pt x="42521" y="104265"/>
                </a:lnTo>
                <a:lnTo>
                  <a:pt x="41597" y="104265"/>
                </a:lnTo>
                <a:lnTo>
                  <a:pt x="41163" y="104319"/>
                </a:lnTo>
                <a:lnTo>
                  <a:pt x="40946" y="104373"/>
                </a:lnTo>
                <a:lnTo>
                  <a:pt x="40729" y="104427"/>
                </a:lnTo>
                <a:lnTo>
                  <a:pt x="40511" y="104482"/>
                </a:lnTo>
                <a:lnTo>
                  <a:pt x="40348" y="104373"/>
                </a:lnTo>
                <a:lnTo>
                  <a:pt x="40131" y="104319"/>
                </a:lnTo>
                <a:lnTo>
                  <a:pt x="39968" y="104265"/>
                </a:lnTo>
                <a:lnTo>
                  <a:pt x="39099" y="104265"/>
                </a:lnTo>
                <a:lnTo>
                  <a:pt x="38665" y="104210"/>
                </a:lnTo>
                <a:lnTo>
                  <a:pt x="37688" y="103939"/>
                </a:lnTo>
                <a:lnTo>
                  <a:pt x="36656" y="103667"/>
                </a:lnTo>
                <a:lnTo>
                  <a:pt x="35678" y="103287"/>
                </a:lnTo>
                <a:lnTo>
                  <a:pt x="34701" y="102853"/>
                </a:lnTo>
                <a:lnTo>
                  <a:pt x="34429" y="102744"/>
                </a:lnTo>
                <a:lnTo>
                  <a:pt x="34212" y="102690"/>
                </a:lnTo>
                <a:lnTo>
                  <a:pt x="33941" y="102744"/>
                </a:lnTo>
                <a:lnTo>
                  <a:pt x="33669" y="102798"/>
                </a:lnTo>
                <a:lnTo>
                  <a:pt x="33452" y="102907"/>
                </a:lnTo>
                <a:lnTo>
                  <a:pt x="33235" y="102853"/>
                </a:lnTo>
                <a:lnTo>
                  <a:pt x="32963" y="102635"/>
                </a:lnTo>
                <a:lnTo>
                  <a:pt x="33072" y="102581"/>
                </a:lnTo>
                <a:lnTo>
                  <a:pt x="33180" y="102527"/>
                </a:lnTo>
                <a:lnTo>
                  <a:pt x="33615" y="102527"/>
                </a:lnTo>
                <a:lnTo>
                  <a:pt x="33723" y="102418"/>
                </a:lnTo>
                <a:lnTo>
                  <a:pt x="33723" y="102310"/>
                </a:lnTo>
                <a:lnTo>
                  <a:pt x="33723" y="102255"/>
                </a:lnTo>
                <a:lnTo>
                  <a:pt x="33615" y="102147"/>
                </a:lnTo>
                <a:lnTo>
                  <a:pt x="33452" y="102092"/>
                </a:lnTo>
                <a:lnTo>
                  <a:pt x="33343" y="102038"/>
                </a:lnTo>
                <a:lnTo>
                  <a:pt x="33180" y="101821"/>
                </a:lnTo>
                <a:lnTo>
                  <a:pt x="33017" y="101712"/>
                </a:lnTo>
                <a:lnTo>
                  <a:pt x="32692" y="101495"/>
                </a:lnTo>
                <a:lnTo>
                  <a:pt x="32420" y="101223"/>
                </a:lnTo>
                <a:lnTo>
                  <a:pt x="32148" y="100952"/>
                </a:lnTo>
                <a:lnTo>
                  <a:pt x="31986" y="100626"/>
                </a:lnTo>
                <a:lnTo>
                  <a:pt x="31823" y="100300"/>
                </a:lnTo>
                <a:lnTo>
                  <a:pt x="31714" y="99974"/>
                </a:lnTo>
                <a:lnTo>
                  <a:pt x="31497" y="99214"/>
                </a:lnTo>
                <a:lnTo>
                  <a:pt x="31388" y="98671"/>
                </a:lnTo>
                <a:lnTo>
                  <a:pt x="31280" y="98074"/>
                </a:lnTo>
                <a:lnTo>
                  <a:pt x="31225" y="97531"/>
                </a:lnTo>
                <a:lnTo>
                  <a:pt x="31062" y="96988"/>
                </a:lnTo>
                <a:lnTo>
                  <a:pt x="30954" y="96553"/>
                </a:lnTo>
                <a:lnTo>
                  <a:pt x="30899" y="96119"/>
                </a:lnTo>
                <a:lnTo>
                  <a:pt x="30899" y="95684"/>
                </a:lnTo>
                <a:lnTo>
                  <a:pt x="30899" y="95250"/>
                </a:lnTo>
                <a:lnTo>
                  <a:pt x="31062" y="94381"/>
                </a:lnTo>
                <a:lnTo>
                  <a:pt x="31280" y="93567"/>
                </a:lnTo>
                <a:lnTo>
                  <a:pt x="31443" y="92806"/>
                </a:lnTo>
                <a:lnTo>
                  <a:pt x="31605" y="92100"/>
                </a:lnTo>
                <a:lnTo>
                  <a:pt x="31714" y="91340"/>
                </a:lnTo>
                <a:lnTo>
                  <a:pt x="31714" y="91014"/>
                </a:lnTo>
                <a:lnTo>
                  <a:pt x="31660" y="90634"/>
                </a:lnTo>
                <a:lnTo>
                  <a:pt x="31660" y="90254"/>
                </a:lnTo>
                <a:lnTo>
                  <a:pt x="31714" y="89982"/>
                </a:lnTo>
                <a:lnTo>
                  <a:pt x="31768" y="89657"/>
                </a:lnTo>
                <a:lnTo>
                  <a:pt x="31877" y="89385"/>
                </a:lnTo>
                <a:lnTo>
                  <a:pt x="32040" y="89114"/>
                </a:lnTo>
                <a:lnTo>
                  <a:pt x="32257" y="88896"/>
                </a:lnTo>
                <a:lnTo>
                  <a:pt x="32420" y="88679"/>
                </a:lnTo>
                <a:lnTo>
                  <a:pt x="32583" y="88408"/>
                </a:lnTo>
                <a:lnTo>
                  <a:pt x="32637" y="88190"/>
                </a:lnTo>
                <a:lnTo>
                  <a:pt x="32746" y="88028"/>
                </a:lnTo>
                <a:lnTo>
                  <a:pt x="32909" y="87865"/>
                </a:lnTo>
                <a:lnTo>
                  <a:pt x="33126" y="87756"/>
                </a:lnTo>
                <a:lnTo>
                  <a:pt x="33397" y="87647"/>
                </a:lnTo>
                <a:lnTo>
                  <a:pt x="33615" y="87430"/>
                </a:lnTo>
                <a:lnTo>
                  <a:pt x="33832" y="87213"/>
                </a:lnTo>
                <a:lnTo>
                  <a:pt x="33941" y="86941"/>
                </a:lnTo>
                <a:lnTo>
                  <a:pt x="34321" y="85801"/>
                </a:lnTo>
                <a:lnTo>
                  <a:pt x="34755" y="84661"/>
                </a:lnTo>
                <a:lnTo>
                  <a:pt x="35244" y="83575"/>
                </a:lnTo>
                <a:lnTo>
                  <a:pt x="35624" y="82434"/>
                </a:lnTo>
                <a:lnTo>
                  <a:pt x="35841" y="81620"/>
                </a:lnTo>
                <a:lnTo>
                  <a:pt x="35895" y="81239"/>
                </a:lnTo>
                <a:lnTo>
                  <a:pt x="35950" y="80805"/>
                </a:lnTo>
                <a:lnTo>
                  <a:pt x="35950" y="80425"/>
                </a:lnTo>
                <a:lnTo>
                  <a:pt x="35895" y="80045"/>
                </a:lnTo>
                <a:lnTo>
                  <a:pt x="35787" y="79610"/>
                </a:lnTo>
                <a:lnTo>
                  <a:pt x="35678" y="79230"/>
                </a:lnTo>
                <a:lnTo>
                  <a:pt x="35570" y="78959"/>
                </a:lnTo>
                <a:lnTo>
                  <a:pt x="35624" y="78741"/>
                </a:lnTo>
                <a:lnTo>
                  <a:pt x="35733" y="78579"/>
                </a:lnTo>
                <a:lnTo>
                  <a:pt x="35950" y="78470"/>
                </a:lnTo>
                <a:lnTo>
                  <a:pt x="36330" y="78307"/>
                </a:lnTo>
                <a:lnTo>
                  <a:pt x="36493" y="78198"/>
                </a:lnTo>
                <a:lnTo>
                  <a:pt x="36493" y="78035"/>
                </a:lnTo>
                <a:lnTo>
                  <a:pt x="36493" y="77873"/>
                </a:lnTo>
                <a:lnTo>
                  <a:pt x="36601" y="77601"/>
                </a:lnTo>
                <a:lnTo>
                  <a:pt x="36764" y="77330"/>
                </a:lnTo>
                <a:lnTo>
                  <a:pt x="36873" y="77058"/>
                </a:lnTo>
                <a:lnTo>
                  <a:pt x="36982" y="76569"/>
                </a:lnTo>
                <a:lnTo>
                  <a:pt x="36982" y="76081"/>
                </a:lnTo>
                <a:lnTo>
                  <a:pt x="36927" y="75863"/>
                </a:lnTo>
                <a:lnTo>
                  <a:pt x="36873" y="75646"/>
                </a:lnTo>
                <a:lnTo>
                  <a:pt x="36764" y="75429"/>
                </a:lnTo>
                <a:lnTo>
                  <a:pt x="36601" y="75212"/>
                </a:lnTo>
                <a:lnTo>
                  <a:pt x="36439" y="74994"/>
                </a:lnTo>
                <a:lnTo>
                  <a:pt x="36384" y="74669"/>
                </a:lnTo>
                <a:lnTo>
                  <a:pt x="36439" y="74397"/>
                </a:lnTo>
                <a:lnTo>
                  <a:pt x="36601" y="74126"/>
                </a:lnTo>
                <a:lnTo>
                  <a:pt x="36764" y="73745"/>
                </a:lnTo>
                <a:lnTo>
                  <a:pt x="36927" y="73420"/>
                </a:lnTo>
                <a:lnTo>
                  <a:pt x="36982" y="73039"/>
                </a:lnTo>
                <a:lnTo>
                  <a:pt x="37036" y="72659"/>
                </a:lnTo>
                <a:lnTo>
                  <a:pt x="37036" y="72388"/>
                </a:lnTo>
                <a:lnTo>
                  <a:pt x="37144" y="72279"/>
                </a:lnTo>
                <a:lnTo>
                  <a:pt x="37253" y="72171"/>
                </a:lnTo>
                <a:lnTo>
                  <a:pt x="37416" y="72116"/>
                </a:lnTo>
                <a:lnTo>
                  <a:pt x="37525" y="72008"/>
                </a:lnTo>
                <a:lnTo>
                  <a:pt x="37633" y="71790"/>
                </a:lnTo>
                <a:lnTo>
                  <a:pt x="37633" y="71519"/>
                </a:lnTo>
                <a:lnTo>
                  <a:pt x="37525" y="71247"/>
                </a:lnTo>
                <a:lnTo>
                  <a:pt x="37416" y="70867"/>
                </a:lnTo>
                <a:lnTo>
                  <a:pt x="37362" y="70487"/>
                </a:lnTo>
                <a:lnTo>
                  <a:pt x="37362" y="70107"/>
                </a:lnTo>
                <a:lnTo>
                  <a:pt x="37416" y="69944"/>
                </a:lnTo>
                <a:lnTo>
                  <a:pt x="37525" y="69836"/>
                </a:lnTo>
                <a:lnTo>
                  <a:pt x="37688" y="69510"/>
                </a:lnTo>
                <a:lnTo>
                  <a:pt x="37850" y="69238"/>
                </a:lnTo>
                <a:lnTo>
                  <a:pt x="37905" y="68912"/>
                </a:lnTo>
                <a:lnTo>
                  <a:pt x="37959" y="68587"/>
                </a:lnTo>
                <a:lnTo>
                  <a:pt x="37959" y="67935"/>
                </a:lnTo>
                <a:lnTo>
                  <a:pt x="38013" y="67283"/>
                </a:lnTo>
                <a:lnTo>
                  <a:pt x="37959" y="66686"/>
                </a:lnTo>
                <a:lnTo>
                  <a:pt x="38013" y="66360"/>
                </a:lnTo>
                <a:lnTo>
                  <a:pt x="38176" y="66089"/>
                </a:lnTo>
                <a:lnTo>
                  <a:pt x="38285" y="65926"/>
                </a:lnTo>
                <a:lnTo>
                  <a:pt x="38285" y="65817"/>
                </a:lnTo>
                <a:lnTo>
                  <a:pt x="38231" y="65654"/>
                </a:lnTo>
                <a:lnTo>
                  <a:pt x="38122" y="65491"/>
                </a:lnTo>
                <a:lnTo>
                  <a:pt x="37959" y="65274"/>
                </a:lnTo>
                <a:lnTo>
                  <a:pt x="37850" y="65057"/>
                </a:lnTo>
                <a:lnTo>
                  <a:pt x="37796" y="64785"/>
                </a:lnTo>
                <a:lnTo>
                  <a:pt x="37796" y="64514"/>
                </a:lnTo>
                <a:lnTo>
                  <a:pt x="37796" y="63591"/>
                </a:lnTo>
                <a:lnTo>
                  <a:pt x="37742" y="62722"/>
                </a:lnTo>
                <a:lnTo>
                  <a:pt x="37633" y="61853"/>
                </a:lnTo>
                <a:lnTo>
                  <a:pt x="37416" y="60984"/>
                </a:lnTo>
                <a:lnTo>
                  <a:pt x="37307" y="60712"/>
                </a:lnTo>
                <a:lnTo>
                  <a:pt x="37144" y="60387"/>
                </a:lnTo>
                <a:lnTo>
                  <a:pt x="36873" y="59843"/>
                </a:lnTo>
                <a:lnTo>
                  <a:pt x="36656" y="59246"/>
                </a:lnTo>
                <a:lnTo>
                  <a:pt x="36547" y="59083"/>
                </a:lnTo>
                <a:lnTo>
                  <a:pt x="36439" y="58920"/>
                </a:lnTo>
                <a:lnTo>
                  <a:pt x="36276" y="58866"/>
                </a:lnTo>
                <a:lnTo>
                  <a:pt x="36058" y="58812"/>
                </a:lnTo>
                <a:lnTo>
                  <a:pt x="35244" y="58812"/>
                </a:lnTo>
                <a:lnTo>
                  <a:pt x="35135" y="58757"/>
                </a:lnTo>
                <a:lnTo>
                  <a:pt x="35081" y="58703"/>
                </a:lnTo>
                <a:lnTo>
                  <a:pt x="35081" y="58540"/>
                </a:lnTo>
                <a:lnTo>
                  <a:pt x="35190" y="58323"/>
                </a:lnTo>
                <a:lnTo>
                  <a:pt x="35407" y="57943"/>
                </a:lnTo>
                <a:lnTo>
                  <a:pt x="35461" y="57726"/>
                </a:lnTo>
                <a:lnTo>
                  <a:pt x="35461" y="57508"/>
                </a:lnTo>
                <a:lnTo>
                  <a:pt x="35298" y="57237"/>
                </a:lnTo>
                <a:lnTo>
                  <a:pt x="35135" y="56965"/>
                </a:lnTo>
                <a:lnTo>
                  <a:pt x="34864" y="56748"/>
                </a:lnTo>
                <a:lnTo>
                  <a:pt x="34646" y="56531"/>
                </a:lnTo>
                <a:lnTo>
                  <a:pt x="33941" y="56151"/>
                </a:lnTo>
                <a:lnTo>
                  <a:pt x="33289" y="55771"/>
                </a:lnTo>
                <a:lnTo>
                  <a:pt x="33126" y="55662"/>
                </a:lnTo>
                <a:lnTo>
                  <a:pt x="33072" y="55553"/>
                </a:lnTo>
                <a:lnTo>
                  <a:pt x="33072" y="55445"/>
                </a:lnTo>
                <a:lnTo>
                  <a:pt x="33180" y="55282"/>
                </a:lnTo>
                <a:lnTo>
                  <a:pt x="33832" y="54685"/>
                </a:lnTo>
                <a:lnTo>
                  <a:pt x="33941" y="54522"/>
                </a:lnTo>
                <a:lnTo>
                  <a:pt x="33995" y="54413"/>
                </a:lnTo>
                <a:lnTo>
                  <a:pt x="33886" y="54304"/>
                </a:lnTo>
                <a:lnTo>
                  <a:pt x="33669" y="54196"/>
                </a:lnTo>
                <a:lnTo>
                  <a:pt x="33506" y="54196"/>
                </a:lnTo>
                <a:lnTo>
                  <a:pt x="33343" y="54087"/>
                </a:lnTo>
                <a:lnTo>
                  <a:pt x="33235" y="53979"/>
                </a:lnTo>
                <a:lnTo>
                  <a:pt x="33235" y="53816"/>
                </a:lnTo>
                <a:lnTo>
                  <a:pt x="33343" y="53598"/>
                </a:lnTo>
                <a:lnTo>
                  <a:pt x="33343" y="53436"/>
                </a:lnTo>
                <a:lnTo>
                  <a:pt x="33289" y="53273"/>
                </a:lnTo>
                <a:lnTo>
                  <a:pt x="33180" y="53164"/>
                </a:lnTo>
                <a:lnTo>
                  <a:pt x="32909" y="53001"/>
                </a:lnTo>
                <a:lnTo>
                  <a:pt x="32692" y="52838"/>
                </a:lnTo>
                <a:lnTo>
                  <a:pt x="32366" y="52567"/>
                </a:lnTo>
                <a:lnTo>
                  <a:pt x="32094" y="52295"/>
                </a:lnTo>
                <a:lnTo>
                  <a:pt x="31823" y="51861"/>
                </a:lnTo>
                <a:lnTo>
                  <a:pt x="31714" y="51644"/>
                </a:lnTo>
                <a:lnTo>
                  <a:pt x="31497" y="51481"/>
                </a:lnTo>
                <a:lnTo>
                  <a:pt x="30737" y="50829"/>
                </a:lnTo>
                <a:lnTo>
                  <a:pt x="29922" y="50232"/>
                </a:lnTo>
                <a:lnTo>
                  <a:pt x="28999" y="49743"/>
                </a:lnTo>
                <a:lnTo>
                  <a:pt x="28076" y="49254"/>
                </a:lnTo>
                <a:lnTo>
                  <a:pt x="27533" y="48983"/>
                </a:lnTo>
                <a:lnTo>
                  <a:pt x="26935" y="48711"/>
                </a:lnTo>
                <a:lnTo>
                  <a:pt x="26338" y="48548"/>
                </a:lnTo>
                <a:lnTo>
                  <a:pt x="26012" y="48494"/>
                </a:lnTo>
                <a:lnTo>
                  <a:pt x="25686" y="48494"/>
                </a:lnTo>
                <a:lnTo>
                  <a:pt x="24709" y="48548"/>
                </a:lnTo>
                <a:lnTo>
                  <a:pt x="24274" y="48494"/>
                </a:lnTo>
                <a:lnTo>
                  <a:pt x="23786" y="48440"/>
                </a:lnTo>
                <a:lnTo>
                  <a:pt x="22862" y="48222"/>
                </a:lnTo>
                <a:lnTo>
                  <a:pt x="21994" y="48114"/>
                </a:lnTo>
                <a:lnTo>
                  <a:pt x="20147" y="47951"/>
                </a:lnTo>
                <a:lnTo>
                  <a:pt x="19333" y="47842"/>
                </a:lnTo>
                <a:lnTo>
                  <a:pt x="18518" y="47625"/>
                </a:lnTo>
                <a:lnTo>
                  <a:pt x="17269" y="47191"/>
                </a:lnTo>
                <a:lnTo>
                  <a:pt x="16020" y="46756"/>
                </a:lnTo>
                <a:lnTo>
                  <a:pt x="15205" y="46430"/>
                </a:lnTo>
                <a:lnTo>
                  <a:pt x="14391" y="46050"/>
                </a:lnTo>
                <a:lnTo>
                  <a:pt x="13631" y="45670"/>
                </a:lnTo>
                <a:lnTo>
                  <a:pt x="13305" y="45399"/>
                </a:lnTo>
                <a:lnTo>
                  <a:pt x="12925" y="45073"/>
                </a:lnTo>
                <a:lnTo>
                  <a:pt x="12490" y="44584"/>
                </a:lnTo>
                <a:lnTo>
                  <a:pt x="12002" y="44041"/>
                </a:lnTo>
                <a:lnTo>
                  <a:pt x="11784" y="43824"/>
                </a:lnTo>
                <a:lnTo>
                  <a:pt x="11513" y="43606"/>
                </a:lnTo>
                <a:lnTo>
                  <a:pt x="11187" y="43444"/>
                </a:lnTo>
                <a:lnTo>
                  <a:pt x="10861" y="43281"/>
                </a:lnTo>
                <a:lnTo>
                  <a:pt x="10861" y="43172"/>
                </a:lnTo>
                <a:lnTo>
                  <a:pt x="11187" y="43118"/>
                </a:lnTo>
                <a:lnTo>
                  <a:pt x="11567" y="43172"/>
                </a:lnTo>
                <a:lnTo>
                  <a:pt x="11784" y="43281"/>
                </a:lnTo>
                <a:lnTo>
                  <a:pt x="11893" y="43335"/>
                </a:lnTo>
                <a:lnTo>
                  <a:pt x="12002" y="43226"/>
                </a:lnTo>
                <a:lnTo>
                  <a:pt x="12056" y="43063"/>
                </a:lnTo>
                <a:lnTo>
                  <a:pt x="12056" y="42901"/>
                </a:lnTo>
                <a:lnTo>
                  <a:pt x="11947" y="42792"/>
                </a:lnTo>
                <a:lnTo>
                  <a:pt x="11893" y="42683"/>
                </a:lnTo>
                <a:lnTo>
                  <a:pt x="11730" y="42520"/>
                </a:lnTo>
                <a:lnTo>
                  <a:pt x="11567" y="42466"/>
                </a:lnTo>
                <a:lnTo>
                  <a:pt x="11404" y="42412"/>
                </a:lnTo>
                <a:lnTo>
                  <a:pt x="10915" y="42412"/>
                </a:lnTo>
                <a:lnTo>
                  <a:pt x="10644" y="42303"/>
                </a:lnTo>
                <a:lnTo>
                  <a:pt x="10372" y="42140"/>
                </a:lnTo>
                <a:lnTo>
                  <a:pt x="10155" y="41923"/>
                </a:lnTo>
                <a:lnTo>
                  <a:pt x="9558" y="41326"/>
                </a:lnTo>
                <a:lnTo>
                  <a:pt x="8960" y="40728"/>
                </a:lnTo>
                <a:lnTo>
                  <a:pt x="8743" y="40565"/>
                </a:lnTo>
                <a:lnTo>
                  <a:pt x="8689" y="40511"/>
                </a:lnTo>
                <a:lnTo>
                  <a:pt x="8526" y="40511"/>
                </a:lnTo>
                <a:lnTo>
                  <a:pt x="8417" y="40565"/>
                </a:lnTo>
                <a:lnTo>
                  <a:pt x="8309" y="40728"/>
                </a:lnTo>
                <a:lnTo>
                  <a:pt x="8255" y="40837"/>
                </a:lnTo>
                <a:lnTo>
                  <a:pt x="8255" y="41000"/>
                </a:lnTo>
                <a:lnTo>
                  <a:pt x="8255" y="41271"/>
                </a:lnTo>
                <a:lnTo>
                  <a:pt x="8255" y="41434"/>
                </a:lnTo>
                <a:lnTo>
                  <a:pt x="8146" y="41543"/>
                </a:lnTo>
                <a:lnTo>
                  <a:pt x="7929" y="41434"/>
                </a:lnTo>
                <a:lnTo>
                  <a:pt x="7820" y="41217"/>
                </a:lnTo>
                <a:lnTo>
                  <a:pt x="7711" y="41054"/>
                </a:lnTo>
                <a:lnTo>
                  <a:pt x="7603" y="40837"/>
                </a:lnTo>
                <a:lnTo>
                  <a:pt x="7386" y="40674"/>
                </a:lnTo>
                <a:lnTo>
                  <a:pt x="7331" y="40565"/>
                </a:lnTo>
                <a:lnTo>
                  <a:pt x="7331" y="40511"/>
                </a:lnTo>
                <a:lnTo>
                  <a:pt x="7386" y="40457"/>
                </a:lnTo>
                <a:lnTo>
                  <a:pt x="7494" y="40403"/>
                </a:lnTo>
                <a:lnTo>
                  <a:pt x="7766" y="40294"/>
                </a:lnTo>
                <a:lnTo>
                  <a:pt x="8037" y="40185"/>
                </a:lnTo>
                <a:lnTo>
                  <a:pt x="8200" y="40022"/>
                </a:lnTo>
                <a:lnTo>
                  <a:pt x="8200" y="39805"/>
                </a:lnTo>
                <a:lnTo>
                  <a:pt x="8146" y="39479"/>
                </a:lnTo>
                <a:lnTo>
                  <a:pt x="7874" y="38665"/>
                </a:lnTo>
                <a:lnTo>
                  <a:pt x="7711" y="38176"/>
                </a:lnTo>
                <a:lnTo>
                  <a:pt x="7494" y="37796"/>
                </a:lnTo>
                <a:lnTo>
                  <a:pt x="7277" y="37416"/>
                </a:lnTo>
                <a:lnTo>
                  <a:pt x="6951" y="37090"/>
                </a:lnTo>
                <a:lnTo>
                  <a:pt x="6462" y="36655"/>
                </a:lnTo>
                <a:lnTo>
                  <a:pt x="6082" y="36221"/>
                </a:lnTo>
                <a:lnTo>
                  <a:pt x="5702" y="35732"/>
                </a:lnTo>
                <a:lnTo>
                  <a:pt x="5431" y="35189"/>
                </a:lnTo>
                <a:lnTo>
                  <a:pt x="5051" y="34483"/>
                </a:lnTo>
                <a:lnTo>
                  <a:pt x="4725" y="33832"/>
                </a:lnTo>
                <a:lnTo>
                  <a:pt x="4399" y="33126"/>
                </a:lnTo>
                <a:lnTo>
                  <a:pt x="4019" y="32474"/>
                </a:lnTo>
                <a:lnTo>
                  <a:pt x="3856" y="32094"/>
                </a:lnTo>
                <a:lnTo>
                  <a:pt x="3693" y="31768"/>
                </a:lnTo>
                <a:lnTo>
                  <a:pt x="3693" y="31605"/>
                </a:lnTo>
                <a:lnTo>
                  <a:pt x="3693" y="31442"/>
                </a:lnTo>
                <a:lnTo>
                  <a:pt x="3747" y="31279"/>
                </a:lnTo>
                <a:lnTo>
                  <a:pt x="3802" y="31062"/>
                </a:lnTo>
                <a:lnTo>
                  <a:pt x="3856" y="30954"/>
                </a:lnTo>
                <a:lnTo>
                  <a:pt x="3856" y="30791"/>
                </a:lnTo>
                <a:lnTo>
                  <a:pt x="3747" y="30628"/>
                </a:lnTo>
                <a:lnTo>
                  <a:pt x="3584" y="30519"/>
                </a:lnTo>
                <a:lnTo>
                  <a:pt x="3421" y="30410"/>
                </a:lnTo>
                <a:lnTo>
                  <a:pt x="3367" y="30302"/>
                </a:lnTo>
                <a:lnTo>
                  <a:pt x="3367" y="30139"/>
                </a:lnTo>
                <a:lnTo>
                  <a:pt x="3476" y="29976"/>
                </a:lnTo>
                <a:lnTo>
                  <a:pt x="3639" y="29542"/>
                </a:lnTo>
                <a:lnTo>
                  <a:pt x="3802" y="29324"/>
                </a:lnTo>
                <a:lnTo>
                  <a:pt x="3856" y="29107"/>
                </a:lnTo>
                <a:lnTo>
                  <a:pt x="3856" y="28890"/>
                </a:lnTo>
                <a:lnTo>
                  <a:pt x="3802" y="28836"/>
                </a:lnTo>
                <a:lnTo>
                  <a:pt x="3747" y="28727"/>
                </a:lnTo>
                <a:lnTo>
                  <a:pt x="3639" y="28618"/>
                </a:lnTo>
                <a:lnTo>
                  <a:pt x="3530" y="28618"/>
                </a:lnTo>
                <a:lnTo>
                  <a:pt x="3367" y="28673"/>
                </a:lnTo>
                <a:lnTo>
                  <a:pt x="3150" y="28781"/>
                </a:lnTo>
                <a:lnTo>
                  <a:pt x="2987" y="28944"/>
                </a:lnTo>
                <a:lnTo>
                  <a:pt x="2878" y="28618"/>
                </a:lnTo>
                <a:lnTo>
                  <a:pt x="2770" y="28347"/>
                </a:lnTo>
                <a:lnTo>
                  <a:pt x="2661" y="27804"/>
                </a:lnTo>
                <a:lnTo>
                  <a:pt x="2607" y="27532"/>
                </a:lnTo>
                <a:lnTo>
                  <a:pt x="2607" y="27478"/>
                </a:lnTo>
                <a:lnTo>
                  <a:pt x="2661" y="27424"/>
                </a:lnTo>
                <a:lnTo>
                  <a:pt x="2933" y="27098"/>
                </a:lnTo>
                <a:lnTo>
                  <a:pt x="3204" y="26718"/>
                </a:lnTo>
                <a:lnTo>
                  <a:pt x="3476" y="26392"/>
                </a:lnTo>
                <a:lnTo>
                  <a:pt x="3639" y="26283"/>
                </a:lnTo>
                <a:lnTo>
                  <a:pt x="3802" y="26175"/>
                </a:lnTo>
                <a:lnTo>
                  <a:pt x="4019" y="26012"/>
                </a:lnTo>
                <a:lnTo>
                  <a:pt x="4019" y="25958"/>
                </a:lnTo>
                <a:lnTo>
                  <a:pt x="4019" y="25903"/>
                </a:lnTo>
                <a:lnTo>
                  <a:pt x="3964" y="25795"/>
                </a:lnTo>
                <a:lnTo>
                  <a:pt x="3802" y="25632"/>
                </a:lnTo>
                <a:lnTo>
                  <a:pt x="3639" y="25577"/>
                </a:lnTo>
                <a:lnTo>
                  <a:pt x="3476" y="25469"/>
                </a:lnTo>
                <a:lnTo>
                  <a:pt x="3313" y="25306"/>
                </a:lnTo>
                <a:lnTo>
                  <a:pt x="3150" y="25197"/>
                </a:lnTo>
                <a:lnTo>
                  <a:pt x="3096" y="25034"/>
                </a:lnTo>
                <a:lnTo>
                  <a:pt x="3041" y="24871"/>
                </a:lnTo>
                <a:lnTo>
                  <a:pt x="3096" y="24763"/>
                </a:lnTo>
                <a:lnTo>
                  <a:pt x="3204" y="24654"/>
                </a:lnTo>
                <a:lnTo>
                  <a:pt x="3313" y="24491"/>
                </a:lnTo>
                <a:lnTo>
                  <a:pt x="3530" y="24383"/>
                </a:lnTo>
                <a:lnTo>
                  <a:pt x="3856" y="24220"/>
                </a:lnTo>
                <a:lnTo>
                  <a:pt x="4127" y="23948"/>
                </a:lnTo>
                <a:lnTo>
                  <a:pt x="4290" y="23677"/>
                </a:lnTo>
                <a:lnTo>
                  <a:pt x="4453" y="23297"/>
                </a:lnTo>
                <a:lnTo>
                  <a:pt x="5213" y="21233"/>
                </a:lnTo>
                <a:lnTo>
                  <a:pt x="5594" y="20256"/>
                </a:lnTo>
                <a:lnTo>
                  <a:pt x="6028" y="19278"/>
                </a:lnTo>
                <a:lnTo>
                  <a:pt x="6408" y="18626"/>
                </a:lnTo>
                <a:lnTo>
                  <a:pt x="6571" y="18301"/>
                </a:lnTo>
                <a:lnTo>
                  <a:pt x="6680" y="17975"/>
                </a:lnTo>
                <a:lnTo>
                  <a:pt x="6897" y="17432"/>
                </a:lnTo>
                <a:lnTo>
                  <a:pt x="7114" y="16889"/>
                </a:lnTo>
                <a:lnTo>
                  <a:pt x="7386" y="16400"/>
                </a:lnTo>
                <a:lnTo>
                  <a:pt x="7657" y="15911"/>
                </a:lnTo>
                <a:lnTo>
                  <a:pt x="8309" y="15042"/>
                </a:lnTo>
                <a:lnTo>
                  <a:pt x="9069" y="14173"/>
                </a:lnTo>
                <a:lnTo>
                  <a:pt x="9558" y="13576"/>
                </a:lnTo>
                <a:lnTo>
                  <a:pt x="10047" y="12979"/>
                </a:lnTo>
                <a:lnTo>
                  <a:pt x="10264" y="12653"/>
                </a:lnTo>
                <a:lnTo>
                  <a:pt x="10481" y="12327"/>
                </a:lnTo>
                <a:lnTo>
                  <a:pt x="10861" y="11675"/>
                </a:lnTo>
                <a:lnTo>
                  <a:pt x="10372" y="11893"/>
                </a:lnTo>
                <a:lnTo>
                  <a:pt x="9884" y="12110"/>
                </a:lnTo>
                <a:lnTo>
                  <a:pt x="9449" y="12327"/>
                </a:lnTo>
                <a:lnTo>
                  <a:pt x="8960" y="12490"/>
                </a:lnTo>
                <a:lnTo>
                  <a:pt x="8743" y="12599"/>
                </a:lnTo>
                <a:lnTo>
                  <a:pt x="8635" y="12544"/>
                </a:lnTo>
                <a:lnTo>
                  <a:pt x="8526" y="12490"/>
                </a:lnTo>
                <a:lnTo>
                  <a:pt x="8417" y="12381"/>
                </a:lnTo>
                <a:lnTo>
                  <a:pt x="8472" y="12273"/>
                </a:lnTo>
                <a:lnTo>
                  <a:pt x="8580" y="12110"/>
                </a:lnTo>
                <a:lnTo>
                  <a:pt x="8635" y="11947"/>
                </a:lnTo>
                <a:lnTo>
                  <a:pt x="8743" y="11893"/>
                </a:lnTo>
                <a:lnTo>
                  <a:pt x="8906" y="11784"/>
                </a:lnTo>
                <a:lnTo>
                  <a:pt x="9558" y="11404"/>
                </a:lnTo>
                <a:lnTo>
                  <a:pt x="10155" y="11024"/>
                </a:lnTo>
                <a:lnTo>
                  <a:pt x="11458" y="10372"/>
                </a:lnTo>
                <a:lnTo>
                  <a:pt x="11621" y="10318"/>
                </a:lnTo>
                <a:lnTo>
                  <a:pt x="11676" y="10318"/>
                </a:lnTo>
                <a:lnTo>
                  <a:pt x="11784" y="10372"/>
                </a:lnTo>
                <a:lnTo>
                  <a:pt x="11676" y="10589"/>
                </a:lnTo>
                <a:lnTo>
                  <a:pt x="11513" y="10807"/>
                </a:lnTo>
                <a:lnTo>
                  <a:pt x="11404" y="11078"/>
                </a:lnTo>
                <a:lnTo>
                  <a:pt x="11350" y="11187"/>
                </a:lnTo>
                <a:lnTo>
                  <a:pt x="11350" y="11350"/>
                </a:lnTo>
                <a:lnTo>
                  <a:pt x="11893" y="11024"/>
                </a:lnTo>
                <a:lnTo>
                  <a:pt x="12436" y="10644"/>
                </a:lnTo>
                <a:lnTo>
                  <a:pt x="13522" y="9883"/>
                </a:lnTo>
                <a:lnTo>
                  <a:pt x="14554" y="9123"/>
                </a:lnTo>
                <a:lnTo>
                  <a:pt x="15586" y="8363"/>
                </a:lnTo>
                <a:lnTo>
                  <a:pt x="16346" y="7874"/>
                </a:lnTo>
                <a:lnTo>
                  <a:pt x="17160" y="7494"/>
                </a:lnTo>
                <a:lnTo>
                  <a:pt x="17975" y="7168"/>
                </a:lnTo>
                <a:lnTo>
                  <a:pt x="18790" y="6842"/>
                </a:lnTo>
                <a:lnTo>
                  <a:pt x="19333" y="6679"/>
                </a:lnTo>
                <a:lnTo>
                  <a:pt x="19767" y="6517"/>
                </a:lnTo>
                <a:lnTo>
                  <a:pt x="19984" y="6408"/>
                </a:lnTo>
                <a:lnTo>
                  <a:pt x="20202" y="6245"/>
                </a:lnTo>
                <a:lnTo>
                  <a:pt x="20364" y="6028"/>
                </a:lnTo>
                <a:lnTo>
                  <a:pt x="20473" y="5756"/>
                </a:lnTo>
                <a:lnTo>
                  <a:pt x="20527" y="5702"/>
                </a:lnTo>
                <a:lnTo>
                  <a:pt x="20636" y="5648"/>
                </a:lnTo>
                <a:lnTo>
                  <a:pt x="20799" y="5485"/>
                </a:lnTo>
                <a:lnTo>
                  <a:pt x="20962" y="5430"/>
                </a:lnTo>
                <a:lnTo>
                  <a:pt x="21125" y="5322"/>
                </a:lnTo>
                <a:lnTo>
                  <a:pt x="21831" y="5322"/>
                </a:lnTo>
                <a:lnTo>
                  <a:pt x="22156" y="5213"/>
                </a:lnTo>
                <a:lnTo>
                  <a:pt x="22862" y="5050"/>
                </a:lnTo>
                <a:lnTo>
                  <a:pt x="23514" y="4833"/>
                </a:lnTo>
                <a:lnTo>
                  <a:pt x="24926" y="4507"/>
                </a:lnTo>
                <a:lnTo>
                  <a:pt x="25958" y="4290"/>
                </a:lnTo>
                <a:lnTo>
                  <a:pt x="27044" y="4019"/>
                </a:lnTo>
                <a:lnTo>
                  <a:pt x="28184" y="3638"/>
                </a:lnTo>
                <a:lnTo>
                  <a:pt x="28782" y="3475"/>
                </a:lnTo>
                <a:lnTo>
                  <a:pt x="29107" y="3421"/>
                </a:lnTo>
                <a:lnTo>
                  <a:pt x="29976" y="3421"/>
                </a:lnTo>
                <a:lnTo>
                  <a:pt x="30519" y="3313"/>
                </a:lnTo>
                <a:lnTo>
                  <a:pt x="31062" y="3258"/>
                </a:lnTo>
                <a:lnTo>
                  <a:pt x="31660" y="3150"/>
                </a:lnTo>
                <a:lnTo>
                  <a:pt x="32257" y="3095"/>
                </a:lnTo>
                <a:lnTo>
                  <a:pt x="32909" y="2987"/>
                </a:lnTo>
                <a:lnTo>
                  <a:pt x="33832" y="2770"/>
                </a:lnTo>
                <a:lnTo>
                  <a:pt x="34701" y="2661"/>
                </a:lnTo>
                <a:lnTo>
                  <a:pt x="36547" y="2444"/>
                </a:lnTo>
                <a:lnTo>
                  <a:pt x="36819" y="2498"/>
                </a:lnTo>
                <a:lnTo>
                  <a:pt x="37144" y="2552"/>
                </a:lnTo>
                <a:lnTo>
                  <a:pt x="37362" y="2661"/>
                </a:lnTo>
                <a:lnTo>
                  <a:pt x="37525" y="2661"/>
                </a:lnTo>
                <a:lnTo>
                  <a:pt x="37633" y="2607"/>
                </a:lnTo>
                <a:lnTo>
                  <a:pt x="38068" y="2498"/>
                </a:lnTo>
                <a:lnTo>
                  <a:pt x="38448" y="2389"/>
                </a:lnTo>
                <a:lnTo>
                  <a:pt x="39262" y="2281"/>
                </a:lnTo>
                <a:lnTo>
                  <a:pt x="44856" y="2281"/>
                </a:lnTo>
                <a:lnTo>
                  <a:pt x="45019" y="2335"/>
                </a:lnTo>
                <a:lnTo>
                  <a:pt x="45019" y="2389"/>
                </a:lnTo>
                <a:lnTo>
                  <a:pt x="45019" y="2444"/>
                </a:lnTo>
                <a:lnTo>
                  <a:pt x="44856" y="2661"/>
                </a:lnTo>
                <a:lnTo>
                  <a:pt x="44747" y="2770"/>
                </a:lnTo>
                <a:lnTo>
                  <a:pt x="44801" y="2878"/>
                </a:lnTo>
                <a:lnTo>
                  <a:pt x="44856" y="2932"/>
                </a:lnTo>
                <a:lnTo>
                  <a:pt x="44910" y="2932"/>
                </a:lnTo>
                <a:lnTo>
                  <a:pt x="45507" y="3150"/>
                </a:lnTo>
                <a:lnTo>
                  <a:pt x="46105" y="3367"/>
                </a:lnTo>
                <a:lnTo>
                  <a:pt x="46376" y="3421"/>
                </a:lnTo>
                <a:lnTo>
                  <a:pt x="46702" y="3475"/>
                </a:lnTo>
                <a:lnTo>
                  <a:pt x="47028" y="3421"/>
                </a:lnTo>
                <a:lnTo>
                  <a:pt x="47299" y="3367"/>
                </a:lnTo>
                <a:lnTo>
                  <a:pt x="47680" y="3258"/>
                </a:lnTo>
                <a:lnTo>
                  <a:pt x="48005" y="3204"/>
                </a:lnTo>
                <a:lnTo>
                  <a:pt x="48168" y="3258"/>
                </a:lnTo>
                <a:lnTo>
                  <a:pt x="48277" y="3313"/>
                </a:lnTo>
                <a:lnTo>
                  <a:pt x="48440" y="3367"/>
                </a:lnTo>
                <a:lnTo>
                  <a:pt x="48657" y="3530"/>
                </a:lnTo>
                <a:lnTo>
                  <a:pt x="49091" y="3910"/>
                </a:lnTo>
                <a:lnTo>
                  <a:pt x="49635" y="4290"/>
                </a:lnTo>
                <a:lnTo>
                  <a:pt x="50123" y="4616"/>
                </a:lnTo>
                <a:lnTo>
                  <a:pt x="50340" y="4833"/>
                </a:lnTo>
                <a:lnTo>
                  <a:pt x="50612" y="5050"/>
                </a:lnTo>
                <a:lnTo>
                  <a:pt x="50775" y="5213"/>
                </a:lnTo>
                <a:lnTo>
                  <a:pt x="50884" y="5268"/>
                </a:lnTo>
                <a:lnTo>
                  <a:pt x="51046" y="5322"/>
                </a:lnTo>
                <a:lnTo>
                  <a:pt x="51752" y="5322"/>
                </a:lnTo>
                <a:lnTo>
                  <a:pt x="52458" y="5485"/>
                </a:lnTo>
                <a:lnTo>
                  <a:pt x="53816" y="5919"/>
                </a:lnTo>
                <a:lnTo>
                  <a:pt x="54250" y="6082"/>
                </a:lnTo>
                <a:lnTo>
                  <a:pt x="54685" y="6299"/>
                </a:lnTo>
                <a:lnTo>
                  <a:pt x="55011" y="6517"/>
                </a:lnTo>
                <a:lnTo>
                  <a:pt x="55336" y="6842"/>
                </a:lnTo>
                <a:lnTo>
                  <a:pt x="55717" y="7277"/>
                </a:lnTo>
                <a:lnTo>
                  <a:pt x="55880" y="7440"/>
                </a:lnTo>
                <a:lnTo>
                  <a:pt x="56097" y="7548"/>
                </a:lnTo>
                <a:lnTo>
                  <a:pt x="56314" y="7603"/>
                </a:lnTo>
                <a:lnTo>
                  <a:pt x="56585" y="7603"/>
                </a:lnTo>
                <a:lnTo>
                  <a:pt x="56857" y="7494"/>
                </a:lnTo>
                <a:lnTo>
                  <a:pt x="57237" y="7331"/>
                </a:lnTo>
                <a:lnTo>
                  <a:pt x="57400" y="7277"/>
                </a:lnTo>
                <a:lnTo>
                  <a:pt x="57509" y="7277"/>
                </a:lnTo>
                <a:lnTo>
                  <a:pt x="57617" y="7331"/>
                </a:lnTo>
                <a:lnTo>
                  <a:pt x="57726" y="7440"/>
                </a:lnTo>
                <a:lnTo>
                  <a:pt x="57997" y="7874"/>
                </a:lnTo>
                <a:lnTo>
                  <a:pt x="58269" y="8309"/>
                </a:lnTo>
                <a:lnTo>
                  <a:pt x="58432" y="8634"/>
                </a:lnTo>
                <a:lnTo>
                  <a:pt x="58703" y="8960"/>
                </a:lnTo>
                <a:lnTo>
                  <a:pt x="58866" y="9015"/>
                </a:lnTo>
                <a:lnTo>
                  <a:pt x="59029" y="9123"/>
                </a:lnTo>
                <a:lnTo>
                  <a:pt x="59627" y="9123"/>
                </a:lnTo>
                <a:lnTo>
                  <a:pt x="59681" y="9232"/>
                </a:lnTo>
                <a:lnTo>
                  <a:pt x="59735" y="9340"/>
                </a:lnTo>
                <a:lnTo>
                  <a:pt x="59627" y="9503"/>
                </a:lnTo>
                <a:lnTo>
                  <a:pt x="59464" y="9883"/>
                </a:lnTo>
                <a:lnTo>
                  <a:pt x="59409" y="9992"/>
                </a:lnTo>
                <a:lnTo>
                  <a:pt x="59464" y="10101"/>
                </a:lnTo>
                <a:lnTo>
                  <a:pt x="59518" y="10155"/>
                </a:lnTo>
                <a:lnTo>
                  <a:pt x="59627" y="10209"/>
                </a:lnTo>
                <a:lnTo>
                  <a:pt x="60061" y="10318"/>
                </a:lnTo>
                <a:lnTo>
                  <a:pt x="60441" y="10372"/>
                </a:lnTo>
                <a:lnTo>
                  <a:pt x="60876" y="10481"/>
                </a:lnTo>
                <a:lnTo>
                  <a:pt x="61038" y="10589"/>
                </a:lnTo>
                <a:lnTo>
                  <a:pt x="61201" y="10698"/>
                </a:lnTo>
                <a:lnTo>
                  <a:pt x="61310" y="10915"/>
                </a:lnTo>
                <a:lnTo>
                  <a:pt x="61419" y="11132"/>
                </a:lnTo>
                <a:lnTo>
                  <a:pt x="61636" y="11621"/>
                </a:lnTo>
                <a:lnTo>
                  <a:pt x="61962" y="12110"/>
                </a:lnTo>
                <a:lnTo>
                  <a:pt x="62287" y="12490"/>
                </a:lnTo>
                <a:lnTo>
                  <a:pt x="62668" y="12924"/>
                </a:lnTo>
                <a:lnTo>
                  <a:pt x="63211" y="13522"/>
                </a:lnTo>
                <a:lnTo>
                  <a:pt x="63862" y="14065"/>
                </a:lnTo>
                <a:lnTo>
                  <a:pt x="64405" y="14608"/>
                </a:lnTo>
                <a:lnTo>
                  <a:pt x="64677" y="14934"/>
                </a:lnTo>
                <a:lnTo>
                  <a:pt x="64894" y="15314"/>
                </a:lnTo>
                <a:lnTo>
                  <a:pt x="64948" y="15477"/>
                </a:lnTo>
                <a:lnTo>
                  <a:pt x="65111" y="15640"/>
                </a:lnTo>
                <a:lnTo>
                  <a:pt x="65274" y="15748"/>
                </a:lnTo>
                <a:lnTo>
                  <a:pt x="65437" y="15803"/>
                </a:lnTo>
                <a:lnTo>
                  <a:pt x="65600" y="15857"/>
                </a:lnTo>
                <a:lnTo>
                  <a:pt x="65763" y="15911"/>
                </a:lnTo>
                <a:lnTo>
                  <a:pt x="65872" y="16020"/>
                </a:lnTo>
                <a:lnTo>
                  <a:pt x="65926" y="16128"/>
                </a:lnTo>
                <a:lnTo>
                  <a:pt x="66034" y="16346"/>
                </a:lnTo>
                <a:lnTo>
                  <a:pt x="66034" y="16671"/>
                </a:lnTo>
                <a:lnTo>
                  <a:pt x="66034" y="16943"/>
                </a:lnTo>
                <a:lnTo>
                  <a:pt x="66143" y="17160"/>
                </a:lnTo>
                <a:lnTo>
                  <a:pt x="66252" y="17432"/>
                </a:lnTo>
                <a:lnTo>
                  <a:pt x="66415" y="17595"/>
                </a:lnTo>
                <a:lnTo>
                  <a:pt x="66903" y="18138"/>
                </a:lnTo>
                <a:lnTo>
                  <a:pt x="67338" y="18681"/>
                </a:lnTo>
                <a:lnTo>
                  <a:pt x="67827" y="19224"/>
                </a:lnTo>
                <a:lnTo>
                  <a:pt x="68315" y="19767"/>
                </a:lnTo>
                <a:lnTo>
                  <a:pt x="68532" y="19984"/>
                </a:lnTo>
                <a:lnTo>
                  <a:pt x="68695" y="20256"/>
                </a:lnTo>
                <a:lnTo>
                  <a:pt x="68695" y="20527"/>
                </a:lnTo>
                <a:lnTo>
                  <a:pt x="68587" y="20799"/>
                </a:lnTo>
                <a:lnTo>
                  <a:pt x="68587" y="20962"/>
                </a:lnTo>
                <a:lnTo>
                  <a:pt x="68587" y="21016"/>
                </a:lnTo>
                <a:lnTo>
                  <a:pt x="68641" y="21124"/>
                </a:lnTo>
                <a:lnTo>
                  <a:pt x="68804" y="21179"/>
                </a:lnTo>
                <a:lnTo>
                  <a:pt x="69238" y="21287"/>
                </a:lnTo>
                <a:lnTo>
                  <a:pt x="69401" y="21396"/>
                </a:lnTo>
                <a:lnTo>
                  <a:pt x="69510" y="21450"/>
                </a:lnTo>
                <a:lnTo>
                  <a:pt x="69564" y="21559"/>
                </a:lnTo>
                <a:lnTo>
                  <a:pt x="69619" y="21722"/>
                </a:lnTo>
                <a:lnTo>
                  <a:pt x="69673" y="22265"/>
                </a:lnTo>
                <a:lnTo>
                  <a:pt x="69673" y="22482"/>
                </a:lnTo>
                <a:lnTo>
                  <a:pt x="69673" y="22536"/>
                </a:lnTo>
                <a:lnTo>
                  <a:pt x="69781" y="22591"/>
                </a:lnTo>
                <a:lnTo>
                  <a:pt x="69944" y="22536"/>
                </a:lnTo>
                <a:lnTo>
                  <a:pt x="70107" y="22482"/>
                </a:lnTo>
                <a:lnTo>
                  <a:pt x="70379" y="22319"/>
                </a:lnTo>
                <a:lnTo>
                  <a:pt x="70813" y="21830"/>
                </a:lnTo>
                <a:lnTo>
                  <a:pt x="70922" y="21667"/>
                </a:lnTo>
                <a:lnTo>
                  <a:pt x="70976" y="21559"/>
                </a:lnTo>
                <a:lnTo>
                  <a:pt x="70976" y="21342"/>
                </a:lnTo>
                <a:lnTo>
                  <a:pt x="70922" y="21179"/>
                </a:lnTo>
                <a:lnTo>
                  <a:pt x="70650" y="20690"/>
                </a:lnTo>
                <a:lnTo>
                  <a:pt x="70433" y="20201"/>
                </a:lnTo>
                <a:lnTo>
                  <a:pt x="70270" y="19984"/>
                </a:lnTo>
                <a:lnTo>
                  <a:pt x="70053" y="19767"/>
                </a:lnTo>
                <a:lnTo>
                  <a:pt x="69836" y="19604"/>
                </a:lnTo>
                <a:lnTo>
                  <a:pt x="69619" y="19495"/>
                </a:lnTo>
                <a:lnTo>
                  <a:pt x="69456" y="19387"/>
                </a:lnTo>
                <a:lnTo>
                  <a:pt x="69347" y="19224"/>
                </a:lnTo>
                <a:lnTo>
                  <a:pt x="69293" y="19115"/>
                </a:lnTo>
                <a:lnTo>
                  <a:pt x="69293" y="19007"/>
                </a:lnTo>
                <a:lnTo>
                  <a:pt x="69401" y="18844"/>
                </a:lnTo>
                <a:lnTo>
                  <a:pt x="69673" y="18572"/>
                </a:lnTo>
                <a:lnTo>
                  <a:pt x="69781" y="18518"/>
                </a:lnTo>
                <a:lnTo>
                  <a:pt x="69890" y="18518"/>
                </a:lnTo>
                <a:lnTo>
                  <a:pt x="69999" y="18626"/>
                </a:lnTo>
                <a:lnTo>
                  <a:pt x="70053" y="18735"/>
                </a:lnTo>
                <a:lnTo>
                  <a:pt x="71193" y="20690"/>
                </a:lnTo>
                <a:lnTo>
                  <a:pt x="71736" y="21667"/>
                </a:lnTo>
                <a:lnTo>
                  <a:pt x="72225" y="22645"/>
                </a:lnTo>
                <a:lnTo>
                  <a:pt x="72823" y="23894"/>
                </a:lnTo>
                <a:lnTo>
                  <a:pt x="72877" y="24003"/>
                </a:lnTo>
                <a:lnTo>
                  <a:pt x="72931" y="24165"/>
                </a:lnTo>
                <a:lnTo>
                  <a:pt x="72877" y="24274"/>
                </a:lnTo>
                <a:lnTo>
                  <a:pt x="72714" y="24328"/>
                </a:lnTo>
                <a:lnTo>
                  <a:pt x="72442" y="24328"/>
                </a:lnTo>
                <a:lnTo>
                  <a:pt x="72171" y="24165"/>
                </a:lnTo>
                <a:lnTo>
                  <a:pt x="72008" y="23948"/>
                </a:lnTo>
                <a:lnTo>
                  <a:pt x="71954" y="23622"/>
                </a:lnTo>
                <a:lnTo>
                  <a:pt x="71954" y="23134"/>
                </a:lnTo>
                <a:lnTo>
                  <a:pt x="71899" y="22971"/>
                </a:lnTo>
                <a:lnTo>
                  <a:pt x="71791" y="22862"/>
                </a:lnTo>
                <a:lnTo>
                  <a:pt x="71682" y="22808"/>
                </a:lnTo>
                <a:lnTo>
                  <a:pt x="71574" y="22754"/>
                </a:lnTo>
                <a:lnTo>
                  <a:pt x="71193" y="22699"/>
                </a:lnTo>
                <a:lnTo>
                  <a:pt x="71030" y="22754"/>
                </a:lnTo>
                <a:lnTo>
                  <a:pt x="70868" y="22808"/>
                </a:lnTo>
                <a:lnTo>
                  <a:pt x="70813" y="22971"/>
                </a:lnTo>
                <a:lnTo>
                  <a:pt x="70813" y="23079"/>
                </a:lnTo>
                <a:lnTo>
                  <a:pt x="70922" y="23351"/>
                </a:lnTo>
                <a:lnTo>
                  <a:pt x="71085" y="23731"/>
                </a:lnTo>
                <a:lnTo>
                  <a:pt x="71248" y="24057"/>
                </a:lnTo>
                <a:lnTo>
                  <a:pt x="71302" y="24220"/>
                </a:lnTo>
                <a:lnTo>
                  <a:pt x="71356" y="24383"/>
                </a:lnTo>
                <a:lnTo>
                  <a:pt x="71302" y="24491"/>
                </a:lnTo>
                <a:lnTo>
                  <a:pt x="71248" y="24546"/>
                </a:lnTo>
                <a:lnTo>
                  <a:pt x="71085" y="24654"/>
                </a:lnTo>
                <a:lnTo>
                  <a:pt x="70868" y="24763"/>
                </a:lnTo>
                <a:lnTo>
                  <a:pt x="70705" y="24817"/>
                </a:lnTo>
                <a:lnTo>
                  <a:pt x="70270" y="24817"/>
                </a:lnTo>
                <a:lnTo>
                  <a:pt x="70162" y="24871"/>
                </a:lnTo>
                <a:lnTo>
                  <a:pt x="70107" y="24980"/>
                </a:lnTo>
                <a:lnTo>
                  <a:pt x="70107" y="25143"/>
                </a:lnTo>
                <a:lnTo>
                  <a:pt x="70216" y="25306"/>
                </a:lnTo>
                <a:lnTo>
                  <a:pt x="70379" y="25360"/>
                </a:lnTo>
                <a:lnTo>
                  <a:pt x="71574" y="25360"/>
                </a:lnTo>
                <a:lnTo>
                  <a:pt x="71791" y="25414"/>
                </a:lnTo>
                <a:lnTo>
                  <a:pt x="71845" y="25414"/>
                </a:lnTo>
                <a:lnTo>
                  <a:pt x="71899" y="25523"/>
                </a:lnTo>
                <a:lnTo>
                  <a:pt x="71899" y="25632"/>
                </a:lnTo>
                <a:lnTo>
                  <a:pt x="71899" y="25740"/>
                </a:lnTo>
                <a:lnTo>
                  <a:pt x="71736" y="25849"/>
                </a:lnTo>
                <a:lnTo>
                  <a:pt x="71030" y="26338"/>
                </a:lnTo>
                <a:lnTo>
                  <a:pt x="70759" y="26501"/>
                </a:lnTo>
                <a:lnTo>
                  <a:pt x="70650" y="26609"/>
                </a:lnTo>
                <a:lnTo>
                  <a:pt x="70650" y="26718"/>
                </a:lnTo>
                <a:lnTo>
                  <a:pt x="70650" y="26772"/>
                </a:lnTo>
                <a:lnTo>
                  <a:pt x="70705" y="26881"/>
                </a:lnTo>
                <a:lnTo>
                  <a:pt x="70922" y="27098"/>
                </a:lnTo>
                <a:lnTo>
                  <a:pt x="71411" y="27424"/>
                </a:lnTo>
                <a:lnTo>
                  <a:pt x="71899" y="27750"/>
                </a:lnTo>
                <a:lnTo>
                  <a:pt x="71519" y="28021"/>
                </a:lnTo>
                <a:lnTo>
                  <a:pt x="71356" y="28075"/>
                </a:lnTo>
                <a:lnTo>
                  <a:pt x="71193" y="28075"/>
                </a:lnTo>
                <a:lnTo>
                  <a:pt x="71085" y="28130"/>
                </a:lnTo>
                <a:lnTo>
                  <a:pt x="71030" y="28184"/>
                </a:lnTo>
                <a:lnTo>
                  <a:pt x="71030" y="28293"/>
                </a:lnTo>
                <a:lnTo>
                  <a:pt x="71085" y="28456"/>
                </a:lnTo>
                <a:lnTo>
                  <a:pt x="71193" y="28618"/>
                </a:lnTo>
                <a:lnTo>
                  <a:pt x="71356" y="28727"/>
                </a:lnTo>
                <a:lnTo>
                  <a:pt x="71519" y="28836"/>
                </a:lnTo>
                <a:lnTo>
                  <a:pt x="71736" y="28944"/>
                </a:lnTo>
                <a:lnTo>
                  <a:pt x="71899" y="29053"/>
                </a:lnTo>
                <a:lnTo>
                  <a:pt x="72225" y="29433"/>
                </a:lnTo>
                <a:lnTo>
                  <a:pt x="72279" y="29542"/>
                </a:lnTo>
                <a:lnTo>
                  <a:pt x="72334" y="29650"/>
                </a:lnTo>
                <a:lnTo>
                  <a:pt x="72279" y="29705"/>
                </a:lnTo>
                <a:lnTo>
                  <a:pt x="72117" y="29759"/>
                </a:lnTo>
                <a:lnTo>
                  <a:pt x="71791" y="29813"/>
                </a:lnTo>
                <a:lnTo>
                  <a:pt x="71574" y="29976"/>
                </a:lnTo>
                <a:lnTo>
                  <a:pt x="71411" y="30193"/>
                </a:lnTo>
                <a:lnTo>
                  <a:pt x="71302" y="30519"/>
                </a:lnTo>
                <a:lnTo>
                  <a:pt x="71193" y="30791"/>
                </a:lnTo>
                <a:lnTo>
                  <a:pt x="71193" y="31116"/>
                </a:lnTo>
                <a:lnTo>
                  <a:pt x="71193" y="31388"/>
                </a:lnTo>
                <a:lnTo>
                  <a:pt x="71302" y="31714"/>
                </a:lnTo>
                <a:lnTo>
                  <a:pt x="71411" y="32094"/>
                </a:lnTo>
                <a:lnTo>
                  <a:pt x="71628" y="32474"/>
                </a:lnTo>
                <a:lnTo>
                  <a:pt x="72008" y="33180"/>
                </a:lnTo>
                <a:lnTo>
                  <a:pt x="72117" y="33343"/>
                </a:lnTo>
                <a:lnTo>
                  <a:pt x="72117" y="33452"/>
                </a:lnTo>
                <a:lnTo>
                  <a:pt x="72008" y="33560"/>
                </a:lnTo>
                <a:lnTo>
                  <a:pt x="71845" y="33614"/>
                </a:lnTo>
                <a:lnTo>
                  <a:pt x="71682" y="33669"/>
                </a:lnTo>
                <a:lnTo>
                  <a:pt x="71628" y="33777"/>
                </a:lnTo>
                <a:lnTo>
                  <a:pt x="71574" y="33886"/>
                </a:lnTo>
                <a:lnTo>
                  <a:pt x="71574" y="34049"/>
                </a:lnTo>
                <a:lnTo>
                  <a:pt x="71519" y="34538"/>
                </a:lnTo>
                <a:lnTo>
                  <a:pt x="71411" y="35081"/>
                </a:lnTo>
                <a:lnTo>
                  <a:pt x="71193" y="35895"/>
                </a:lnTo>
                <a:lnTo>
                  <a:pt x="71139" y="36275"/>
                </a:lnTo>
                <a:lnTo>
                  <a:pt x="71193" y="36710"/>
                </a:lnTo>
                <a:lnTo>
                  <a:pt x="71193" y="37090"/>
                </a:lnTo>
                <a:lnTo>
                  <a:pt x="71139" y="37416"/>
                </a:lnTo>
                <a:lnTo>
                  <a:pt x="70650" y="39154"/>
                </a:lnTo>
                <a:lnTo>
                  <a:pt x="70107" y="40837"/>
                </a:lnTo>
                <a:lnTo>
                  <a:pt x="69781" y="41814"/>
                </a:lnTo>
                <a:lnTo>
                  <a:pt x="69347" y="42792"/>
                </a:lnTo>
                <a:lnTo>
                  <a:pt x="68858" y="43715"/>
                </a:lnTo>
                <a:lnTo>
                  <a:pt x="68478" y="44693"/>
                </a:lnTo>
                <a:lnTo>
                  <a:pt x="68315" y="45127"/>
                </a:lnTo>
                <a:lnTo>
                  <a:pt x="68044" y="45453"/>
                </a:lnTo>
                <a:lnTo>
                  <a:pt x="67772" y="45779"/>
                </a:lnTo>
                <a:lnTo>
                  <a:pt x="67446" y="46104"/>
                </a:lnTo>
                <a:lnTo>
                  <a:pt x="67066" y="46376"/>
                </a:lnTo>
                <a:lnTo>
                  <a:pt x="66686" y="46593"/>
                </a:lnTo>
                <a:lnTo>
                  <a:pt x="65926" y="47028"/>
                </a:lnTo>
                <a:lnTo>
                  <a:pt x="65383" y="47299"/>
                </a:lnTo>
                <a:lnTo>
                  <a:pt x="65274" y="47353"/>
                </a:lnTo>
                <a:lnTo>
                  <a:pt x="65220" y="47462"/>
                </a:lnTo>
                <a:lnTo>
                  <a:pt x="65220" y="47571"/>
                </a:lnTo>
                <a:lnTo>
                  <a:pt x="65328" y="47734"/>
                </a:lnTo>
                <a:lnTo>
                  <a:pt x="65763" y="48114"/>
                </a:lnTo>
                <a:lnTo>
                  <a:pt x="65546" y="48059"/>
                </a:lnTo>
                <a:lnTo>
                  <a:pt x="65383" y="48114"/>
                </a:lnTo>
                <a:lnTo>
                  <a:pt x="65220" y="48168"/>
                </a:lnTo>
                <a:lnTo>
                  <a:pt x="65057" y="48222"/>
                </a:lnTo>
                <a:lnTo>
                  <a:pt x="64785" y="48494"/>
                </a:lnTo>
                <a:lnTo>
                  <a:pt x="64568" y="48711"/>
                </a:lnTo>
                <a:lnTo>
                  <a:pt x="64405" y="48820"/>
                </a:lnTo>
                <a:lnTo>
                  <a:pt x="64188" y="48874"/>
                </a:lnTo>
                <a:lnTo>
                  <a:pt x="63482" y="48874"/>
                </a:lnTo>
                <a:lnTo>
                  <a:pt x="62776" y="48928"/>
                </a:lnTo>
                <a:lnTo>
                  <a:pt x="62016" y="49037"/>
                </a:lnTo>
                <a:lnTo>
                  <a:pt x="61310" y="49091"/>
                </a:lnTo>
                <a:lnTo>
                  <a:pt x="59681" y="49091"/>
                </a:lnTo>
                <a:lnTo>
                  <a:pt x="58052" y="49146"/>
                </a:lnTo>
                <a:lnTo>
                  <a:pt x="56423" y="49200"/>
                </a:lnTo>
                <a:lnTo>
                  <a:pt x="54793" y="49254"/>
                </a:lnTo>
                <a:lnTo>
                  <a:pt x="54576" y="49308"/>
                </a:lnTo>
                <a:lnTo>
                  <a:pt x="54359" y="49363"/>
                </a:lnTo>
                <a:lnTo>
                  <a:pt x="53544" y="49743"/>
                </a:lnTo>
                <a:lnTo>
                  <a:pt x="52730" y="50177"/>
                </a:lnTo>
                <a:lnTo>
                  <a:pt x="51915" y="50557"/>
                </a:lnTo>
                <a:lnTo>
                  <a:pt x="51481" y="50720"/>
                </a:lnTo>
                <a:lnTo>
                  <a:pt x="50992" y="50775"/>
                </a:lnTo>
                <a:lnTo>
                  <a:pt x="50829" y="50883"/>
                </a:lnTo>
                <a:lnTo>
                  <a:pt x="50775" y="50992"/>
                </a:lnTo>
                <a:lnTo>
                  <a:pt x="50829" y="51100"/>
                </a:lnTo>
                <a:lnTo>
                  <a:pt x="50938" y="51209"/>
                </a:lnTo>
                <a:lnTo>
                  <a:pt x="51046" y="51372"/>
                </a:lnTo>
                <a:lnTo>
                  <a:pt x="51046" y="51535"/>
                </a:lnTo>
                <a:lnTo>
                  <a:pt x="50938" y="51644"/>
                </a:lnTo>
                <a:lnTo>
                  <a:pt x="50775" y="51752"/>
                </a:lnTo>
                <a:lnTo>
                  <a:pt x="50178" y="52024"/>
                </a:lnTo>
                <a:lnTo>
                  <a:pt x="49580" y="52349"/>
                </a:lnTo>
                <a:lnTo>
                  <a:pt x="49363" y="52512"/>
                </a:lnTo>
                <a:lnTo>
                  <a:pt x="49200" y="52730"/>
                </a:lnTo>
                <a:lnTo>
                  <a:pt x="49091" y="53001"/>
                </a:lnTo>
                <a:lnTo>
                  <a:pt x="49037" y="53273"/>
                </a:lnTo>
                <a:lnTo>
                  <a:pt x="49037" y="53381"/>
                </a:lnTo>
                <a:lnTo>
                  <a:pt x="49091" y="53490"/>
                </a:lnTo>
                <a:lnTo>
                  <a:pt x="49200" y="53598"/>
                </a:lnTo>
                <a:lnTo>
                  <a:pt x="49580" y="53761"/>
                </a:lnTo>
                <a:lnTo>
                  <a:pt x="48331" y="54413"/>
                </a:lnTo>
                <a:lnTo>
                  <a:pt x="48114" y="54522"/>
                </a:lnTo>
                <a:lnTo>
                  <a:pt x="48060" y="54576"/>
                </a:lnTo>
                <a:lnTo>
                  <a:pt x="48005" y="54685"/>
                </a:lnTo>
                <a:lnTo>
                  <a:pt x="48060" y="54793"/>
                </a:lnTo>
                <a:lnTo>
                  <a:pt x="48168" y="54902"/>
                </a:lnTo>
                <a:lnTo>
                  <a:pt x="48386" y="55010"/>
                </a:lnTo>
                <a:lnTo>
                  <a:pt x="48983" y="55228"/>
                </a:lnTo>
                <a:lnTo>
                  <a:pt x="49526" y="55445"/>
                </a:lnTo>
                <a:lnTo>
                  <a:pt x="50069" y="55716"/>
                </a:lnTo>
                <a:lnTo>
                  <a:pt x="50612" y="56042"/>
                </a:lnTo>
                <a:lnTo>
                  <a:pt x="50775" y="56205"/>
                </a:lnTo>
                <a:lnTo>
                  <a:pt x="50829" y="56314"/>
                </a:lnTo>
                <a:lnTo>
                  <a:pt x="50775" y="56422"/>
                </a:lnTo>
                <a:lnTo>
                  <a:pt x="50666" y="56531"/>
                </a:lnTo>
                <a:lnTo>
                  <a:pt x="50340" y="56911"/>
                </a:lnTo>
                <a:lnTo>
                  <a:pt x="50069" y="57291"/>
                </a:lnTo>
                <a:lnTo>
                  <a:pt x="49743" y="57671"/>
                </a:lnTo>
                <a:lnTo>
                  <a:pt x="49417" y="57997"/>
                </a:lnTo>
                <a:lnTo>
                  <a:pt x="49309" y="58106"/>
                </a:lnTo>
                <a:lnTo>
                  <a:pt x="49254" y="58214"/>
                </a:lnTo>
                <a:lnTo>
                  <a:pt x="49254" y="58323"/>
                </a:lnTo>
                <a:lnTo>
                  <a:pt x="49254" y="58486"/>
                </a:lnTo>
                <a:lnTo>
                  <a:pt x="49363" y="58540"/>
                </a:lnTo>
                <a:lnTo>
                  <a:pt x="49417" y="58594"/>
                </a:lnTo>
                <a:lnTo>
                  <a:pt x="49635" y="58649"/>
                </a:lnTo>
                <a:lnTo>
                  <a:pt x="49852" y="58649"/>
                </a:lnTo>
                <a:lnTo>
                  <a:pt x="49906" y="58703"/>
                </a:lnTo>
                <a:lnTo>
                  <a:pt x="49743" y="58920"/>
                </a:lnTo>
                <a:lnTo>
                  <a:pt x="49526" y="58975"/>
                </a:lnTo>
                <a:lnTo>
                  <a:pt x="49309" y="59029"/>
                </a:lnTo>
                <a:lnTo>
                  <a:pt x="49254" y="59083"/>
                </a:lnTo>
                <a:lnTo>
                  <a:pt x="49146" y="59192"/>
                </a:lnTo>
                <a:lnTo>
                  <a:pt x="48874" y="59789"/>
                </a:lnTo>
                <a:lnTo>
                  <a:pt x="48548" y="60387"/>
                </a:lnTo>
                <a:lnTo>
                  <a:pt x="48440" y="60658"/>
                </a:lnTo>
                <a:lnTo>
                  <a:pt x="48331" y="60984"/>
                </a:lnTo>
                <a:lnTo>
                  <a:pt x="48277" y="61310"/>
                </a:lnTo>
                <a:lnTo>
                  <a:pt x="48277" y="61690"/>
                </a:lnTo>
                <a:lnTo>
                  <a:pt x="48331" y="62016"/>
                </a:lnTo>
                <a:lnTo>
                  <a:pt x="48440" y="62287"/>
                </a:lnTo>
                <a:lnTo>
                  <a:pt x="48548" y="62342"/>
                </a:lnTo>
                <a:lnTo>
                  <a:pt x="48657" y="62396"/>
                </a:lnTo>
                <a:lnTo>
                  <a:pt x="48820" y="62450"/>
                </a:lnTo>
                <a:lnTo>
                  <a:pt x="49254" y="62450"/>
                </a:lnTo>
                <a:lnTo>
                  <a:pt x="49309" y="62559"/>
                </a:lnTo>
                <a:lnTo>
                  <a:pt x="49309" y="62667"/>
                </a:lnTo>
                <a:lnTo>
                  <a:pt x="49200" y="62722"/>
                </a:lnTo>
                <a:lnTo>
                  <a:pt x="49037" y="62830"/>
                </a:lnTo>
                <a:lnTo>
                  <a:pt x="47245" y="63536"/>
                </a:lnTo>
                <a:lnTo>
                  <a:pt x="47137" y="63591"/>
                </a:lnTo>
                <a:lnTo>
                  <a:pt x="47028" y="63645"/>
                </a:lnTo>
                <a:lnTo>
                  <a:pt x="47028" y="63753"/>
                </a:lnTo>
                <a:lnTo>
                  <a:pt x="47137" y="63862"/>
                </a:lnTo>
                <a:lnTo>
                  <a:pt x="47299" y="63971"/>
                </a:lnTo>
                <a:lnTo>
                  <a:pt x="47354" y="64134"/>
                </a:lnTo>
                <a:lnTo>
                  <a:pt x="47462" y="64459"/>
                </a:lnTo>
                <a:lnTo>
                  <a:pt x="47517" y="64785"/>
                </a:lnTo>
                <a:lnTo>
                  <a:pt x="47571" y="65111"/>
                </a:lnTo>
                <a:lnTo>
                  <a:pt x="47571" y="65328"/>
                </a:lnTo>
                <a:lnTo>
                  <a:pt x="47571" y="65491"/>
                </a:lnTo>
                <a:lnTo>
                  <a:pt x="47571" y="65600"/>
                </a:lnTo>
                <a:lnTo>
                  <a:pt x="47462" y="65708"/>
                </a:lnTo>
                <a:lnTo>
                  <a:pt x="47408" y="65763"/>
                </a:lnTo>
                <a:lnTo>
                  <a:pt x="47245" y="65817"/>
                </a:lnTo>
                <a:lnTo>
                  <a:pt x="46919" y="65871"/>
                </a:lnTo>
                <a:lnTo>
                  <a:pt x="46756" y="65926"/>
                </a:lnTo>
                <a:lnTo>
                  <a:pt x="46648" y="65980"/>
                </a:lnTo>
                <a:lnTo>
                  <a:pt x="46593" y="66089"/>
                </a:lnTo>
                <a:lnTo>
                  <a:pt x="46702" y="66306"/>
                </a:lnTo>
                <a:lnTo>
                  <a:pt x="46919" y="66740"/>
                </a:lnTo>
                <a:lnTo>
                  <a:pt x="47137" y="67120"/>
                </a:lnTo>
                <a:lnTo>
                  <a:pt x="47191" y="67338"/>
                </a:lnTo>
                <a:lnTo>
                  <a:pt x="47191" y="67500"/>
                </a:lnTo>
                <a:lnTo>
                  <a:pt x="47191" y="67555"/>
                </a:lnTo>
                <a:lnTo>
                  <a:pt x="47082" y="67609"/>
                </a:lnTo>
                <a:lnTo>
                  <a:pt x="46593" y="67609"/>
                </a:lnTo>
                <a:lnTo>
                  <a:pt x="46431" y="67718"/>
                </a:lnTo>
                <a:lnTo>
                  <a:pt x="46376" y="67881"/>
                </a:lnTo>
                <a:lnTo>
                  <a:pt x="46376" y="68098"/>
                </a:lnTo>
                <a:lnTo>
                  <a:pt x="46376" y="68369"/>
                </a:lnTo>
                <a:lnTo>
                  <a:pt x="46213" y="69238"/>
                </a:lnTo>
                <a:lnTo>
                  <a:pt x="46105" y="70107"/>
                </a:lnTo>
                <a:lnTo>
                  <a:pt x="45996" y="71845"/>
                </a:lnTo>
                <a:lnTo>
                  <a:pt x="45996" y="72116"/>
                </a:lnTo>
                <a:lnTo>
                  <a:pt x="46105" y="72279"/>
                </a:lnTo>
                <a:lnTo>
                  <a:pt x="46322" y="72388"/>
                </a:lnTo>
                <a:lnTo>
                  <a:pt x="46974" y="72388"/>
                </a:lnTo>
                <a:lnTo>
                  <a:pt x="47408" y="72442"/>
                </a:lnTo>
                <a:lnTo>
                  <a:pt x="47788" y="72605"/>
                </a:lnTo>
                <a:lnTo>
                  <a:pt x="48223" y="72659"/>
                </a:lnTo>
                <a:lnTo>
                  <a:pt x="47842" y="72768"/>
                </a:lnTo>
                <a:lnTo>
                  <a:pt x="47571" y="72931"/>
                </a:lnTo>
                <a:lnTo>
                  <a:pt x="47299" y="73148"/>
                </a:lnTo>
                <a:lnTo>
                  <a:pt x="47028" y="73365"/>
                </a:lnTo>
                <a:lnTo>
                  <a:pt x="46539" y="73800"/>
                </a:lnTo>
                <a:lnTo>
                  <a:pt x="46050" y="74234"/>
                </a:lnTo>
                <a:lnTo>
                  <a:pt x="45888" y="74397"/>
                </a:lnTo>
                <a:lnTo>
                  <a:pt x="45779" y="74560"/>
                </a:lnTo>
                <a:lnTo>
                  <a:pt x="45670" y="74994"/>
                </a:lnTo>
                <a:lnTo>
                  <a:pt x="45616" y="75212"/>
                </a:lnTo>
                <a:lnTo>
                  <a:pt x="45670" y="75320"/>
                </a:lnTo>
                <a:lnTo>
                  <a:pt x="45779" y="75429"/>
                </a:lnTo>
                <a:lnTo>
                  <a:pt x="45996" y="75429"/>
                </a:lnTo>
                <a:lnTo>
                  <a:pt x="46593" y="75320"/>
                </a:lnTo>
                <a:lnTo>
                  <a:pt x="47191" y="75103"/>
                </a:lnTo>
                <a:lnTo>
                  <a:pt x="47571" y="74940"/>
                </a:lnTo>
                <a:lnTo>
                  <a:pt x="47897" y="74723"/>
                </a:lnTo>
                <a:lnTo>
                  <a:pt x="48168" y="74397"/>
                </a:lnTo>
                <a:lnTo>
                  <a:pt x="48440" y="74017"/>
                </a:lnTo>
                <a:lnTo>
                  <a:pt x="48494" y="74506"/>
                </a:lnTo>
                <a:lnTo>
                  <a:pt x="48494" y="74940"/>
                </a:lnTo>
                <a:lnTo>
                  <a:pt x="48548" y="75103"/>
                </a:lnTo>
                <a:lnTo>
                  <a:pt x="48657" y="75266"/>
                </a:lnTo>
                <a:lnTo>
                  <a:pt x="48820" y="75320"/>
                </a:lnTo>
                <a:lnTo>
                  <a:pt x="48983" y="75375"/>
                </a:lnTo>
                <a:lnTo>
                  <a:pt x="49146" y="75375"/>
                </a:lnTo>
                <a:lnTo>
                  <a:pt x="49200" y="75320"/>
                </a:lnTo>
                <a:lnTo>
                  <a:pt x="49254" y="75049"/>
                </a:lnTo>
                <a:lnTo>
                  <a:pt x="49472" y="74451"/>
                </a:lnTo>
                <a:lnTo>
                  <a:pt x="49580" y="73800"/>
                </a:lnTo>
                <a:lnTo>
                  <a:pt x="49743" y="73202"/>
                </a:lnTo>
                <a:lnTo>
                  <a:pt x="49960" y="72605"/>
                </a:lnTo>
                <a:lnTo>
                  <a:pt x="50015" y="72442"/>
                </a:lnTo>
                <a:lnTo>
                  <a:pt x="50015" y="72279"/>
                </a:lnTo>
                <a:lnTo>
                  <a:pt x="49906" y="72171"/>
                </a:lnTo>
                <a:lnTo>
                  <a:pt x="49797" y="72062"/>
                </a:lnTo>
                <a:lnTo>
                  <a:pt x="49635" y="72008"/>
                </a:lnTo>
                <a:lnTo>
                  <a:pt x="49526" y="72062"/>
                </a:lnTo>
                <a:lnTo>
                  <a:pt x="49363" y="72171"/>
                </a:lnTo>
                <a:lnTo>
                  <a:pt x="49146" y="72388"/>
                </a:lnTo>
                <a:lnTo>
                  <a:pt x="48983" y="72496"/>
                </a:lnTo>
                <a:lnTo>
                  <a:pt x="48874" y="72551"/>
                </a:lnTo>
                <a:lnTo>
                  <a:pt x="48766" y="72496"/>
                </a:lnTo>
                <a:lnTo>
                  <a:pt x="48711" y="72442"/>
                </a:lnTo>
                <a:lnTo>
                  <a:pt x="48711" y="72334"/>
                </a:lnTo>
                <a:lnTo>
                  <a:pt x="48766" y="72171"/>
                </a:lnTo>
                <a:lnTo>
                  <a:pt x="49037" y="71302"/>
                </a:lnTo>
                <a:lnTo>
                  <a:pt x="49309" y="70379"/>
                </a:lnTo>
                <a:lnTo>
                  <a:pt x="49797" y="68587"/>
                </a:lnTo>
                <a:lnTo>
                  <a:pt x="51101" y="64079"/>
                </a:lnTo>
                <a:lnTo>
                  <a:pt x="51155" y="63808"/>
                </a:lnTo>
                <a:lnTo>
                  <a:pt x="51264" y="63699"/>
                </a:lnTo>
                <a:lnTo>
                  <a:pt x="51318" y="63645"/>
                </a:lnTo>
                <a:lnTo>
                  <a:pt x="51427" y="63645"/>
                </a:lnTo>
                <a:lnTo>
                  <a:pt x="51644" y="63753"/>
                </a:lnTo>
                <a:lnTo>
                  <a:pt x="51752" y="63753"/>
                </a:lnTo>
                <a:lnTo>
                  <a:pt x="51861" y="63699"/>
                </a:lnTo>
                <a:lnTo>
                  <a:pt x="52024" y="63536"/>
                </a:lnTo>
                <a:lnTo>
                  <a:pt x="52241" y="63210"/>
                </a:lnTo>
                <a:lnTo>
                  <a:pt x="52404" y="62830"/>
                </a:lnTo>
                <a:lnTo>
                  <a:pt x="52513" y="62396"/>
                </a:lnTo>
                <a:lnTo>
                  <a:pt x="52513" y="62233"/>
                </a:lnTo>
                <a:lnTo>
                  <a:pt x="52513" y="61961"/>
                </a:lnTo>
                <a:lnTo>
                  <a:pt x="52458" y="61636"/>
                </a:lnTo>
                <a:lnTo>
                  <a:pt x="52404" y="61527"/>
                </a:lnTo>
                <a:lnTo>
                  <a:pt x="52295" y="61418"/>
                </a:lnTo>
                <a:lnTo>
                  <a:pt x="52133" y="61473"/>
                </a:lnTo>
                <a:lnTo>
                  <a:pt x="52024" y="61581"/>
                </a:lnTo>
                <a:lnTo>
                  <a:pt x="51915" y="61907"/>
                </a:lnTo>
                <a:lnTo>
                  <a:pt x="51752" y="62559"/>
                </a:lnTo>
                <a:lnTo>
                  <a:pt x="51589" y="62830"/>
                </a:lnTo>
                <a:lnTo>
                  <a:pt x="51372" y="63102"/>
                </a:lnTo>
                <a:lnTo>
                  <a:pt x="51535" y="62559"/>
                </a:lnTo>
                <a:lnTo>
                  <a:pt x="51535" y="62287"/>
                </a:lnTo>
                <a:lnTo>
                  <a:pt x="51535" y="62016"/>
                </a:lnTo>
                <a:lnTo>
                  <a:pt x="51535" y="61798"/>
                </a:lnTo>
                <a:lnTo>
                  <a:pt x="51535" y="61636"/>
                </a:lnTo>
                <a:lnTo>
                  <a:pt x="51589" y="61473"/>
                </a:lnTo>
                <a:lnTo>
                  <a:pt x="51644" y="61364"/>
                </a:lnTo>
                <a:lnTo>
                  <a:pt x="51752" y="61255"/>
                </a:lnTo>
                <a:lnTo>
                  <a:pt x="51915" y="61201"/>
                </a:lnTo>
                <a:lnTo>
                  <a:pt x="52295" y="61093"/>
                </a:lnTo>
                <a:lnTo>
                  <a:pt x="52513" y="60984"/>
                </a:lnTo>
                <a:lnTo>
                  <a:pt x="52730" y="60930"/>
                </a:lnTo>
                <a:lnTo>
                  <a:pt x="52893" y="60821"/>
                </a:lnTo>
                <a:lnTo>
                  <a:pt x="53001" y="60658"/>
                </a:lnTo>
                <a:lnTo>
                  <a:pt x="53110" y="60495"/>
                </a:lnTo>
                <a:lnTo>
                  <a:pt x="53164" y="60332"/>
                </a:lnTo>
                <a:lnTo>
                  <a:pt x="53273" y="59843"/>
                </a:lnTo>
                <a:lnTo>
                  <a:pt x="53273" y="59300"/>
                </a:lnTo>
                <a:lnTo>
                  <a:pt x="53382" y="58757"/>
                </a:lnTo>
                <a:lnTo>
                  <a:pt x="53490" y="58486"/>
                </a:lnTo>
                <a:lnTo>
                  <a:pt x="53653" y="58269"/>
                </a:lnTo>
                <a:lnTo>
                  <a:pt x="53816" y="58051"/>
                </a:lnTo>
                <a:lnTo>
                  <a:pt x="54087" y="57889"/>
                </a:lnTo>
                <a:lnTo>
                  <a:pt x="54142" y="57834"/>
                </a:lnTo>
                <a:lnTo>
                  <a:pt x="54196" y="57726"/>
                </a:lnTo>
                <a:lnTo>
                  <a:pt x="54196" y="57563"/>
                </a:lnTo>
                <a:lnTo>
                  <a:pt x="54196" y="57291"/>
                </a:lnTo>
                <a:lnTo>
                  <a:pt x="54305" y="57128"/>
                </a:lnTo>
                <a:lnTo>
                  <a:pt x="54413" y="56965"/>
                </a:lnTo>
                <a:lnTo>
                  <a:pt x="54576" y="56802"/>
                </a:lnTo>
                <a:lnTo>
                  <a:pt x="57454" y="53924"/>
                </a:lnTo>
                <a:lnTo>
                  <a:pt x="57672" y="53707"/>
                </a:lnTo>
                <a:lnTo>
                  <a:pt x="57834" y="53436"/>
                </a:lnTo>
                <a:lnTo>
                  <a:pt x="58052" y="53164"/>
                </a:lnTo>
                <a:lnTo>
                  <a:pt x="58269" y="52947"/>
                </a:lnTo>
                <a:lnTo>
                  <a:pt x="58975" y="52458"/>
                </a:lnTo>
                <a:lnTo>
                  <a:pt x="59735" y="52024"/>
                </a:lnTo>
                <a:lnTo>
                  <a:pt x="60495" y="51698"/>
                </a:lnTo>
                <a:lnTo>
                  <a:pt x="60930" y="51535"/>
                </a:lnTo>
                <a:lnTo>
                  <a:pt x="61310" y="51426"/>
                </a:lnTo>
                <a:lnTo>
                  <a:pt x="62016" y="51209"/>
                </a:lnTo>
                <a:lnTo>
                  <a:pt x="62668" y="50992"/>
                </a:lnTo>
                <a:lnTo>
                  <a:pt x="62993" y="50938"/>
                </a:lnTo>
                <a:lnTo>
                  <a:pt x="63319" y="50883"/>
                </a:lnTo>
                <a:lnTo>
                  <a:pt x="63699" y="50883"/>
                </a:lnTo>
                <a:lnTo>
                  <a:pt x="64079" y="50938"/>
                </a:lnTo>
                <a:lnTo>
                  <a:pt x="65166" y="51155"/>
                </a:lnTo>
                <a:lnTo>
                  <a:pt x="66252" y="51372"/>
                </a:lnTo>
                <a:lnTo>
                  <a:pt x="66795" y="51481"/>
                </a:lnTo>
                <a:lnTo>
                  <a:pt x="67283" y="51644"/>
                </a:lnTo>
                <a:lnTo>
                  <a:pt x="67772" y="51861"/>
                </a:lnTo>
                <a:lnTo>
                  <a:pt x="68315" y="52132"/>
                </a:lnTo>
                <a:lnTo>
                  <a:pt x="68424" y="52187"/>
                </a:lnTo>
                <a:lnTo>
                  <a:pt x="68587" y="52241"/>
                </a:lnTo>
                <a:lnTo>
                  <a:pt x="68695" y="52187"/>
                </a:lnTo>
                <a:lnTo>
                  <a:pt x="68858" y="52078"/>
                </a:lnTo>
                <a:lnTo>
                  <a:pt x="68967" y="51915"/>
                </a:lnTo>
                <a:lnTo>
                  <a:pt x="69076" y="51861"/>
                </a:lnTo>
                <a:lnTo>
                  <a:pt x="69184" y="51806"/>
                </a:lnTo>
                <a:lnTo>
                  <a:pt x="69293" y="51861"/>
                </a:lnTo>
                <a:lnTo>
                  <a:pt x="69456" y="51969"/>
                </a:lnTo>
                <a:lnTo>
                  <a:pt x="69564" y="52187"/>
                </a:lnTo>
                <a:lnTo>
                  <a:pt x="70487" y="53707"/>
                </a:lnTo>
                <a:lnTo>
                  <a:pt x="71302" y="55282"/>
                </a:lnTo>
                <a:lnTo>
                  <a:pt x="71519" y="55662"/>
                </a:lnTo>
                <a:lnTo>
                  <a:pt x="71791" y="55934"/>
                </a:lnTo>
                <a:lnTo>
                  <a:pt x="71954" y="56042"/>
                </a:lnTo>
                <a:lnTo>
                  <a:pt x="72171" y="56096"/>
                </a:lnTo>
                <a:lnTo>
                  <a:pt x="72605" y="56151"/>
                </a:lnTo>
                <a:lnTo>
                  <a:pt x="73040" y="56205"/>
                </a:lnTo>
                <a:lnTo>
                  <a:pt x="73203" y="56259"/>
                </a:lnTo>
                <a:lnTo>
                  <a:pt x="73311" y="56368"/>
                </a:lnTo>
                <a:lnTo>
                  <a:pt x="73366" y="56477"/>
                </a:lnTo>
                <a:lnTo>
                  <a:pt x="73420" y="56640"/>
                </a:lnTo>
                <a:lnTo>
                  <a:pt x="73474" y="57128"/>
                </a:lnTo>
                <a:lnTo>
                  <a:pt x="73583" y="58106"/>
                </a:lnTo>
                <a:lnTo>
                  <a:pt x="73691" y="59029"/>
                </a:lnTo>
                <a:lnTo>
                  <a:pt x="73909" y="60169"/>
                </a:lnTo>
                <a:lnTo>
                  <a:pt x="74017" y="61310"/>
                </a:lnTo>
                <a:lnTo>
                  <a:pt x="74072" y="61581"/>
                </a:lnTo>
                <a:lnTo>
                  <a:pt x="74180" y="61744"/>
                </a:lnTo>
                <a:lnTo>
                  <a:pt x="74343" y="61853"/>
                </a:lnTo>
                <a:lnTo>
                  <a:pt x="74995" y="61853"/>
                </a:lnTo>
                <a:lnTo>
                  <a:pt x="75375" y="61907"/>
                </a:lnTo>
                <a:lnTo>
                  <a:pt x="75755" y="61961"/>
                </a:lnTo>
                <a:lnTo>
                  <a:pt x="76081" y="62124"/>
                </a:lnTo>
                <a:lnTo>
                  <a:pt x="76461" y="62287"/>
                </a:lnTo>
                <a:lnTo>
                  <a:pt x="76732" y="62504"/>
                </a:lnTo>
                <a:lnTo>
                  <a:pt x="77330" y="62993"/>
                </a:lnTo>
                <a:lnTo>
                  <a:pt x="77493" y="63102"/>
                </a:lnTo>
                <a:lnTo>
                  <a:pt x="77601" y="63156"/>
                </a:lnTo>
                <a:lnTo>
                  <a:pt x="77764" y="63156"/>
                </a:lnTo>
                <a:lnTo>
                  <a:pt x="77330" y="61744"/>
                </a:lnTo>
                <a:lnTo>
                  <a:pt x="77167" y="61038"/>
                </a:lnTo>
                <a:lnTo>
                  <a:pt x="77004" y="60332"/>
                </a:lnTo>
                <a:lnTo>
                  <a:pt x="76895" y="59843"/>
                </a:lnTo>
                <a:lnTo>
                  <a:pt x="76895" y="59409"/>
                </a:lnTo>
                <a:lnTo>
                  <a:pt x="76895" y="58920"/>
                </a:lnTo>
                <a:lnTo>
                  <a:pt x="77004" y="58486"/>
                </a:lnTo>
                <a:lnTo>
                  <a:pt x="77058" y="58160"/>
                </a:lnTo>
                <a:lnTo>
                  <a:pt x="77004" y="57889"/>
                </a:lnTo>
                <a:lnTo>
                  <a:pt x="76895" y="57671"/>
                </a:lnTo>
                <a:lnTo>
                  <a:pt x="76678" y="57454"/>
                </a:lnTo>
                <a:lnTo>
                  <a:pt x="76407" y="57237"/>
                </a:lnTo>
                <a:lnTo>
                  <a:pt x="76189" y="56965"/>
                </a:lnTo>
                <a:lnTo>
                  <a:pt x="76026" y="56640"/>
                </a:lnTo>
                <a:lnTo>
                  <a:pt x="75918" y="56259"/>
                </a:lnTo>
                <a:lnTo>
                  <a:pt x="75809" y="55445"/>
                </a:lnTo>
                <a:lnTo>
                  <a:pt x="75646" y="55065"/>
                </a:lnTo>
                <a:lnTo>
                  <a:pt x="75483" y="54685"/>
                </a:lnTo>
                <a:lnTo>
                  <a:pt x="75049" y="54033"/>
                </a:lnTo>
                <a:lnTo>
                  <a:pt x="74560" y="53381"/>
                </a:lnTo>
                <a:lnTo>
                  <a:pt x="73528" y="52078"/>
                </a:lnTo>
                <a:lnTo>
                  <a:pt x="73203" y="51698"/>
                </a:lnTo>
                <a:lnTo>
                  <a:pt x="72823" y="51372"/>
                </a:lnTo>
                <a:lnTo>
                  <a:pt x="71954" y="50775"/>
                </a:lnTo>
                <a:lnTo>
                  <a:pt x="71465" y="50395"/>
                </a:lnTo>
                <a:lnTo>
                  <a:pt x="70922" y="50123"/>
                </a:lnTo>
                <a:lnTo>
                  <a:pt x="70379" y="49851"/>
                </a:lnTo>
                <a:lnTo>
                  <a:pt x="69781" y="49689"/>
                </a:lnTo>
                <a:lnTo>
                  <a:pt x="69456" y="49580"/>
                </a:lnTo>
                <a:lnTo>
                  <a:pt x="69130" y="49471"/>
                </a:lnTo>
                <a:lnTo>
                  <a:pt x="68967" y="49363"/>
                </a:lnTo>
                <a:lnTo>
                  <a:pt x="68913" y="49254"/>
                </a:lnTo>
                <a:lnTo>
                  <a:pt x="68967" y="49146"/>
                </a:lnTo>
                <a:lnTo>
                  <a:pt x="69021" y="49037"/>
                </a:lnTo>
                <a:lnTo>
                  <a:pt x="69347" y="48657"/>
                </a:lnTo>
                <a:lnTo>
                  <a:pt x="69619" y="48277"/>
                </a:lnTo>
                <a:lnTo>
                  <a:pt x="70162" y="47516"/>
                </a:lnTo>
                <a:lnTo>
                  <a:pt x="70922" y="46539"/>
                </a:lnTo>
                <a:lnTo>
                  <a:pt x="71628" y="45507"/>
                </a:lnTo>
                <a:lnTo>
                  <a:pt x="72388" y="44530"/>
                </a:lnTo>
                <a:lnTo>
                  <a:pt x="73148" y="43552"/>
                </a:lnTo>
                <a:lnTo>
                  <a:pt x="73257" y="43389"/>
                </a:lnTo>
                <a:lnTo>
                  <a:pt x="73311" y="43281"/>
                </a:lnTo>
                <a:lnTo>
                  <a:pt x="73257" y="43118"/>
                </a:lnTo>
                <a:lnTo>
                  <a:pt x="73148" y="43009"/>
                </a:lnTo>
                <a:lnTo>
                  <a:pt x="72985" y="42901"/>
                </a:lnTo>
                <a:lnTo>
                  <a:pt x="72931" y="42846"/>
                </a:lnTo>
                <a:lnTo>
                  <a:pt x="72931" y="42738"/>
                </a:lnTo>
                <a:lnTo>
                  <a:pt x="72985" y="42629"/>
                </a:lnTo>
                <a:lnTo>
                  <a:pt x="73094" y="42575"/>
                </a:lnTo>
                <a:lnTo>
                  <a:pt x="73311" y="42575"/>
                </a:lnTo>
                <a:lnTo>
                  <a:pt x="73637" y="42520"/>
                </a:lnTo>
                <a:lnTo>
                  <a:pt x="73854" y="42357"/>
                </a:lnTo>
                <a:lnTo>
                  <a:pt x="73963" y="42249"/>
                </a:lnTo>
                <a:lnTo>
                  <a:pt x="74017" y="42140"/>
                </a:lnTo>
                <a:lnTo>
                  <a:pt x="74072" y="41977"/>
                </a:lnTo>
                <a:lnTo>
                  <a:pt x="74072" y="41760"/>
                </a:lnTo>
                <a:lnTo>
                  <a:pt x="74072" y="41543"/>
                </a:lnTo>
                <a:lnTo>
                  <a:pt x="74126" y="41271"/>
                </a:lnTo>
                <a:lnTo>
                  <a:pt x="74343" y="40837"/>
                </a:lnTo>
                <a:lnTo>
                  <a:pt x="74669" y="40077"/>
                </a:lnTo>
                <a:lnTo>
                  <a:pt x="74940" y="39371"/>
                </a:lnTo>
                <a:lnTo>
                  <a:pt x="75212" y="38610"/>
                </a:lnTo>
                <a:lnTo>
                  <a:pt x="75429" y="37796"/>
                </a:lnTo>
                <a:lnTo>
                  <a:pt x="75538" y="37036"/>
                </a:lnTo>
                <a:lnTo>
                  <a:pt x="75646" y="36221"/>
                </a:lnTo>
                <a:lnTo>
                  <a:pt x="75755" y="35461"/>
                </a:lnTo>
                <a:lnTo>
                  <a:pt x="75755" y="34646"/>
                </a:lnTo>
                <a:lnTo>
                  <a:pt x="75755" y="33506"/>
                </a:lnTo>
                <a:lnTo>
                  <a:pt x="75809" y="32963"/>
                </a:lnTo>
                <a:lnTo>
                  <a:pt x="75918" y="32365"/>
                </a:lnTo>
                <a:lnTo>
                  <a:pt x="75972" y="31985"/>
                </a:lnTo>
                <a:lnTo>
                  <a:pt x="76026" y="31551"/>
                </a:lnTo>
                <a:lnTo>
                  <a:pt x="75918" y="31116"/>
                </a:lnTo>
                <a:lnTo>
                  <a:pt x="75864" y="30899"/>
                </a:lnTo>
                <a:lnTo>
                  <a:pt x="75701" y="30736"/>
                </a:lnTo>
                <a:lnTo>
                  <a:pt x="75538" y="30410"/>
                </a:lnTo>
                <a:lnTo>
                  <a:pt x="75538" y="30139"/>
                </a:lnTo>
                <a:lnTo>
                  <a:pt x="75592" y="29867"/>
                </a:lnTo>
                <a:lnTo>
                  <a:pt x="75646" y="29596"/>
                </a:lnTo>
                <a:lnTo>
                  <a:pt x="75755" y="29161"/>
                </a:lnTo>
                <a:lnTo>
                  <a:pt x="75755" y="28727"/>
                </a:lnTo>
                <a:lnTo>
                  <a:pt x="75755" y="28510"/>
                </a:lnTo>
                <a:lnTo>
                  <a:pt x="75646" y="28347"/>
                </a:lnTo>
                <a:lnTo>
                  <a:pt x="75538" y="28130"/>
                </a:lnTo>
                <a:lnTo>
                  <a:pt x="75375" y="27967"/>
                </a:lnTo>
                <a:lnTo>
                  <a:pt x="75266" y="27804"/>
                </a:lnTo>
                <a:lnTo>
                  <a:pt x="75212" y="27641"/>
                </a:lnTo>
                <a:lnTo>
                  <a:pt x="75212" y="27478"/>
                </a:lnTo>
                <a:lnTo>
                  <a:pt x="75266" y="27261"/>
                </a:lnTo>
                <a:lnTo>
                  <a:pt x="75375" y="26826"/>
                </a:lnTo>
                <a:lnTo>
                  <a:pt x="75429" y="26392"/>
                </a:lnTo>
                <a:lnTo>
                  <a:pt x="75375" y="26229"/>
                </a:lnTo>
                <a:lnTo>
                  <a:pt x="75266" y="26012"/>
                </a:lnTo>
                <a:lnTo>
                  <a:pt x="75158" y="25795"/>
                </a:lnTo>
                <a:lnTo>
                  <a:pt x="74995" y="25632"/>
                </a:lnTo>
                <a:lnTo>
                  <a:pt x="74723" y="25414"/>
                </a:lnTo>
                <a:lnTo>
                  <a:pt x="74615" y="25252"/>
                </a:lnTo>
                <a:lnTo>
                  <a:pt x="74615" y="25089"/>
                </a:lnTo>
                <a:lnTo>
                  <a:pt x="74615" y="24546"/>
                </a:lnTo>
                <a:lnTo>
                  <a:pt x="74560" y="24003"/>
                </a:lnTo>
                <a:lnTo>
                  <a:pt x="74234" y="22971"/>
                </a:lnTo>
                <a:lnTo>
                  <a:pt x="73800" y="21559"/>
                </a:lnTo>
                <a:lnTo>
                  <a:pt x="73583" y="20853"/>
                </a:lnTo>
                <a:lnTo>
                  <a:pt x="73366" y="20201"/>
                </a:lnTo>
                <a:lnTo>
                  <a:pt x="73094" y="19713"/>
                </a:lnTo>
                <a:lnTo>
                  <a:pt x="72768" y="19224"/>
                </a:lnTo>
                <a:lnTo>
                  <a:pt x="72388" y="18844"/>
                </a:lnTo>
                <a:lnTo>
                  <a:pt x="72008" y="18464"/>
                </a:lnTo>
                <a:lnTo>
                  <a:pt x="71139" y="17812"/>
                </a:lnTo>
                <a:lnTo>
                  <a:pt x="70270" y="17215"/>
                </a:lnTo>
                <a:lnTo>
                  <a:pt x="69944" y="16997"/>
                </a:lnTo>
                <a:lnTo>
                  <a:pt x="69781" y="16943"/>
                </a:lnTo>
                <a:lnTo>
                  <a:pt x="69673" y="16997"/>
                </a:lnTo>
                <a:lnTo>
                  <a:pt x="69510" y="17052"/>
                </a:lnTo>
                <a:lnTo>
                  <a:pt x="69401" y="17106"/>
                </a:lnTo>
                <a:lnTo>
                  <a:pt x="69130" y="17432"/>
                </a:lnTo>
                <a:lnTo>
                  <a:pt x="68967" y="17595"/>
                </a:lnTo>
                <a:lnTo>
                  <a:pt x="68913" y="17595"/>
                </a:lnTo>
                <a:lnTo>
                  <a:pt x="68804" y="17540"/>
                </a:lnTo>
                <a:lnTo>
                  <a:pt x="68044" y="16780"/>
                </a:lnTo>
                <a:lnTo>
                  <a:pt x="67446" y="16020"/>
                </a:lnTo>
                <a:lnTo>
                  <a:pt x="67175" y="15585"/>
                </a:lnTo>
                <a:lnTo>
                  <a:pt x="66903" y="15097"/>
                </a:lnTo>
                <a:lnTo>
                  <a:pt x="66686" y="14662"/>
                </a:lnTo>
                <a:lnTo>
                  <a:pt x="66523" y="14173"/>
                </a:lnTo>
                <a:lnTo>
                  <a:pt x="66632" y="14391"/>
                </a:lnTo>
                <a:lnTo>
                  <a:pt x="66795" y="14608"/>
                </a:lnTo>
                <a:lnTo>
                  <a:pt x="67121" y="14934"/>
                </a:lnTo>
                <a:lnTo>
                  <a:pt x="67501" y="15314"/>
                </a:lnTo>
                <a:lnTo>
                  <a:pt x="67827" y="15694"/>
                </a:lnTo>
                <a:lnTo>
                  <a:pt x="68152" y="16346"/>
                </a:lnTo>
                <a:lnTo>
                  <a:pt x="68424" y="16617"/>
                </a:lnTo>
                <a:lnTo>
                  <a:pt x="68532" y="16726"/>
                </a:lnTo>
                <a:lnTo>
                  <a:pt x="68750" y="16780"/>
                </a:lnTo>
                <a:lnTo>
                  <a:pt x="68967" y="16780"/>
                </a:lnTo>
                <a:lnTo>
                  <a:pt x="69184" y="16726"/>
                </a:lnTo>
                <a:lnTo>
                  <a:pt x="69781" y="16454"/>
                </a:lnTo>
                <a:lnTo>
                  <a:pt x="70270" y="16074"/>
                </a:lnTo>
                <a:lnTo>
                  <a:pt x="70433" y="15911"/>
                </a:lnTo>
                <a:lnTo>
                  <a:pt x="70542" y="15748"/>
                </a:lnTo>
                <a:lnTo>
                  <a:pt x="70596" y="15585"/>
                </a:lnTo>
                <a:lnTo>
                  <a:pt x="70542" y="15477"/>
                </a:lnTo>
                <a:lnTo>
                  <a:pt x="70162" y="14771"/>
                </a:lnTo>
                <a:lnTo>
                  <a:pt x="69944" y="14499"/>
                </a:lnTo>
                <a:lnTo>
                  <a:pt x="69727" y="14282"/>
                </a:lnTo>
                <a:lnTo>
                  <a:pt x="69456" y="14119"/>
                </a:lnTo>
                <a:lnTo>
                  <a:pt x="69130" y="13956"/>
                </a:lnTo>
                <a:lnTo>
                  <a:pt x="68750" y="13902"/>
                </a:lnTo>
                <a:lnTo>
                  <a:pt x="68261" y="13956"/>
                </a:lnTo>
                <a:lnTo>
                  <a:pt x="67881" y="13902"/>
                </a:lnTo>
                <a:lnTo>
                  <a:pt x="67664" y="13848"/>
                </a:lnTo>
                <a:lnTo>
                  <a:pt x="67501" y="13739"/>
                </a:lnTo>
                <a:lnTo>
                  <a:pt x="67446" y="13522"/>
                </a:lnTo>
                <a:lnTo>
                  <a:pt x="67501" y="13305"/>
                </a:lnTo>
                <a:lnTo>
                  <a:pt x="67555" y="12979"/>
                </a:lnTo>
                <a:lnTo>
                  <a:pt x="67609" y="12653"/>
                </a:lnTo>
                <a:lnTo>
                  <a:pt x="67609" y="12327"/>
                </a:lnTo>
                <a:lnTo>
                  <a:pt x="67555" y="12056"/>
                </a:lnTo>
                <a:lnTo>
                  <a:pt x="67392" y="11458"/>
                </a:lnTo>
                <a:lnTo>
                  <a:pt x="67066" y="10861"/>
                </a:lnTo>
                <a:lnTo>
                  <a:pt x="66740" y="10372"/>
                </a:lnTo>
                <a:lnTo>
                  <a:pt x="66306" y="9883"/>
                </a:lnTo>
                <a:lnTo>
                  <a:pt x="65872" y="9503"/>
                </a:lnTo>
                <a:lnTo>
                  <a:pt x="65437" y="9177"/>
                </a:lnTo>
                <a:lnTo>
                  <a:pt x="64894" y="8852"/>
                </a:lnTo>
                <a:lnTo>
                  <a:pt x="64351" y="8580"/>
                </a:lnTo>
                <a:lnTo>
                  <a:pt x="63808" y="8254"/>
                </a:lnTo>
                <a:lnTo>
                  <a:pt x="63265" y="7874"/>
                </a:lnTo>
                <a:lnTo>
                  <a:pt x="62722" y="7440"/>
                </a:lnTo>
                <a:lnTo>
                  <a:pt x="62450" y="7168"/>
                </a:lnTo>
                <a:lnTo>
                  <a:pt x="62125" y="7005"/>
                </a:lnTo>
                <a:lnTo>
                  <a:pt x="59029" y="5485"/>
                </a:lnTo>
                <a:lnTo>
                  <a:pt x="55880" y="3964"/>
                </a:lnTo>
                <a:lnTo>
                  <a:pt x="55011" y="3584"/>
                </a:lnTo>
                <a:lnTo>
                  <a:pt x="54033" y="3204"/>
                </a:lnTo>
                <a:lnTo>
                  <a:pt x="53382" y="3041"/>
                </a:lnTo>
                <a:lnTo>
                  <a:pt x="52730" y="2878"/>
                </a:lnTo>
                <a:lnTo>
                  <a:pt x="52078" y="2715"/>
                </a:lnTo>
                <a:lnTo>
                  <a:pt x="51427" y="2498"/>
                </a:lnTo>
                <a:lnTo>
                  <a:pt x="50340" y="1955"/>
                </a:lnTo>
                <a:lnTo>
                  <a:pt x="49200" y="1521"/>
                </a:lnTo>
                <a:lnTo>
                  <a:pt x="48711" y="1412"/>
                </a:lnTo>
                <a:lnTo>
                  <a:pt x="48277" y="1303"/>
                </a:lnTo>
                <a:lnTo>
                  <a:pt x="47408" y="1249"/>
                </a:lnTo>
                <a:lnTo>
                  <a:pt x="46485" y="1140"/>
                </a:lnTo>
                <a:lnTo>
                  <a:pt x="46050" y="1086"/>
                </a:lnTo>
                <a:lnTo>
                  <a:pt x="45616" y="977"/>
                </a:lnTo>
                <a:lnTo>
                  <a:pt x="45019" y="815"/>
                </a:lnTo>
                <a:lnTo>
                  <a:pt x="44476" y="652"/>
                </a:lnTo>
                <a:lnTo>
                  <a:pt x="43335" y="489"/>
                </a:lnTo>
                <a:lnTo>
                  <a:pt x="42303" y="163"/>
                </a:lnTo>
                <a:lnTo>
                  <a:pt x="41760" y="54"/>
                </a:lnTo>
                <a:lnTo>
                  <a:pt x="41217"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68652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62"/>
        <p:cNvGrpSpPr/>
        <p:nvPr/>
      </p:nvGrpSpPr>
      <p:grpSpPr>
        <a:xfrm>
          <a:off x="0" y="0"/>
          <a:ext cx="0" cy="0"/>
          <a:chOff x="0" y="0"/>
          <a:chExt cx="0" cy="0"/>
        </a:xfrm>
      </p:grpSpPr>
      <p:sp>
        <p:nvSpPr>
          <p:cNvPr id="263" name="Google Shape;263;p15"/>
          <p:cNvSpPr/>
          <p:nvPr/>
        </p:nvSpPr>
        <p:spPr>
          <a:xfrm>
            <a:off x="9186699" y="6039932"/>
            <a:ext cx="2376984" cy="2027520"/>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C02E">
              <a:alpha val="355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15"/>
          <p:cNvSpPr txBox="1">
            <a:spLocks noGrp="1"/>
          </p:cNvSpPr>
          <p:nvPr>
            <p:ph type="title"/>
          </p:nvPr>
        </p:nvSpPr>
        <p:spPr>
          <a:xfrm>
            <a:off x="960000" y="710567"/>
            <a:ext cx="10272000" cy="77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sz="4667"/>
            </a:lvl1pPr>
            <a:lvl2pPr lvl="1" algn="ctr" rtl="0">
              <a:spcBef>
                <a:spcPts val="0"/>
              </a:spcBef>
              <a:spcAft>
                <a:spcPts val="0"/>
              </a:spcAft>
              <a:buSzPts val="3100"/>
              <a:buNone/>
              <a:defRPr sz="4133"/>
            </a:lvl2pPr>
            <a:lvl3pPr lvl="2" algn="ctr" rtl="0">
              <a:spcBef>
                <a:spcPts val="0"/>
              </a:spcBef>
              <a:spcAft>
                <a:spcPts val="0"/>
              </a:spcAft>
              <a:buSzPts val="3100"/>
              <a:buNone/>
              <a:defRPr sz="4133"/>
            </a:lvl3pPr>
            <a:lvl4pPr lvl="3" algn="ctr" rtl="0">
              <a:spcBef>
                <a:spcPts val="0"/>
              </a:spcBef>
              <a:spcAft>
                <a:spcPts val="0"/>
              </a:spcAft>
              <a:buSzPts val="3100"/>
              <a:buNone/>
              <a:defRPr sz="4133"/>
            </a:lvl4pPr>
            <a:lvl5pPr lvl="4" algn="ctr" rtl="0">
              <a:spcBef>
                <a:spcPts val="0"/>
              </a:spcBef>
              <a:spcAft>
                <a:spcPts val="0"/>
              </a:spcAft>
              <a:buSzPts val="3100"/>
              <a:buNone/>
              <a:defRPr sz="4133"/>
            </a:lvl5pPr>
            <a:lvl6pPr lvl="5" algn="ctr" rtl="0">
              <a:spcBef>
                <a:spcPts val="0"/>
              </a:spcBef>
              <a:spcAft>
                <a:spcPts val="0"/>
              </a:spcAft>
              <a:buSzPts val="3100"/>
              <a:buNone/>
              <a:defRPr sz="4133"/>
            </a:lvl6pPr>
            <a:lvl7pPr lvl="6" algn="ctr" rtl="0">
              <a:spcBef>
                <a:spcPts val="0"/>
              </a:spcBef>
              <a:spcAft>
                <a:spcPts val="0"/>
              </a:spcAft>
              <a:buSzPts val="3100"/>
              <a:buNone/>
              <a:defRPr sz="4133"/>
            </a:lvl7pPr>
            <a:lvl8pPr lvl="7" algn="ctr" rtl="0">
              <a:spcBef>
                <a:spcPts val="0"/>
              </a:spcBef>
              <a:spcAft>
                <a:spcPts val="0"/>
              </a:spcAft>
              <a:buSzPts val="3100"/>
              <a:buNone/>
              <a:defRPr sz="4133"/>
            </a:lvl8pPr>
            <a:lvl9pPr lvl="8" algn="ctr" rtl="0">
              <a:spcBef>
                <a:spcPts val="0"/>
              </a:spcBef>
              <a:spcAft>
                <a:spcPts val="0"/>
              </a:spcAft>
              <a:buSzPts val="3100"/>
              <a:buNone/>
              <a:defRPr sz="4133"/>
            </a:lvl9pPr>
          </a:lstStyle>
          <a:p>
            <a:endParaRPr/>
          </a:p>
        </p:txBody>
      </p:sp>
      <p:grpSp>
        <p:nvGrpSpPr>
          <p:cNvPr id="265" name="Google Shape;265;p15"/>
          <p:cNvGrpSpPr/>
          <p:nvPr/>
        </p:nvGrpSpPr>
        <p:grpSpPr>
          <a:xfrm rot="-912714" flipH="1">
            <a:off x="9860352" y="-687731"/>
            <a:ext cx="2615769" cy="1515193"/>
            <a:chOff x="5420125" y="1155700"/>
            <a:chExt cx="1961750" cy="1136350"/>
          </a:xfrm>
        </p:grpSpPr>
        <p:sp>
          <p:nvSpPr>
            <p:cNvPr id="266" name="Google Shape;266;p15"/>
            <p:cNvSpPr/>
            <p:nvPr/>
          </p:nvSpPr>
          <p:spPr>
            <a:xfrm>
              <a:off x="5420125" y="1155700"/>
              <a:ext cx="1961750" cy="1136350"/>
            </a:xfrm>
            <a:custGeom>
              <a:avLst/>
              <a:gdLst/>
              <a:ahLst/>
              <a:cxnLst/>
              <a:rect l="l" t="t" r="r" b="b"/>
              <a:pathLst>
                <a:path w="78470" h="45454" extrusionOk="0">
                  <a:moveTo>
                    <a:pt x="543" y="1"/>
                  </a:moveTo>
                  <a:lnTo>
                    <a:pt x="326" y="55"/>
                  </a:lnTo>
                  <a:lnTo>
                    <a:pt x="163" y="218"/>
                  </a:lnTo>
                  <a:lnTo>
                    <a:pt x="54" y="381"/>
                  </a:lnTo>
                  <a:lnTo>
                    <a:pt x="0" y="544"/>
                  </a:lnTo>
                  <a:lnTo>
                    <a:pt x="0" y="761"/>
                  </a:lnTo>
                  <a:lnTo>
                    <a:pt x="54" y="1196"/>
                  </a:lnTo>
                  <a:lnTo>
                    <a:pt x="163" y="1630"/>
                  </a:lnTo>
                  <a:lnTo>
                    <a:pt x="326" y="2336"/>
                  </a:lnTo>
                  <a:lnTo>
                    <a:pt x="435" y="3151"/>
                  </a:lnTo>
                  <a:lnTo>
                    <a:pt x="543" y="3911"/>
                  </a:lnTo>
                  <a:lnTo>
                    <a:pt x="597" y="4671"/>
                  </a:lnTo>
                  <a:lnTo>
                    <a:pt x="597" y="6192"/>
                  </a:lnTo>
                  <a:lnTo>
                    <a:pt x="652" y="7712"/>
                  </a:lnTo>
                  <a:lnTo>
                    <a:pt x="652" y="8581"/>
                  </a:lnTo>
                  <a:lnTo>
                    <a:pt x="652" y="9015"/>
                  </a:lnTo>
                  <a:lnTo>
                    <a:pt x="652" y="9450"/>
                  </a:lnTo>
                  <a:lnTo>
                    <a:pt x="760" y="9830"/>
                  </a:lnTo>
                  <a:lnTo>
                    <a:pt x="923" y="10210"/>
                  </a:lnTo>
                  <a:lnTo>
                    <a:pt x="1140" y="10590"/>
                  </a:lnTo>
                  <a:lnTo>
                    <a:pt x="1521" y="10916"/>
                  </a:lnTo>
                  <a:lnTo>
                    <a:pt x="1575" y="11025"/>
                  </a:lnTo>
                  <a:lnTo>
                    <a:pt x="1575" y="11188"/>
                  </a:lnTo>
                  <a:lnTo>
                    <a:pt x="1955" y="13197"/>
                  </a:lnTo>
                  <a:lnTo>
                    <a:pt x="2335" y="15260"/>
                  </a:lnTo>
                  <a:lnTo>
                    <a:pt x="2498" y="16292"/>
                  </a:lnTo>
                  <a:lnTo>
                    <a:pt x="2607" y="17324"/>
                  </a:lnTo>
                  <a:lnTo>
                    <a:pt x="2661" y="18410"/>
                  </a:lnTo>
                  <a:lnTo>
                    <a:pt x="2607" y="19442"/>
                  </a:lnTo>
                  <a:lnTo>
                    <a:pt x="2661" y="19822"/>
                  </a:lnTo>
                  <a:lnTo>
                    <a:pt x="2770" y="20148"/>
                  </a:lnTo>
                  <a:lnTo>
                    <a:pt x="2824" y="20256"/>
                  </a:lnTo>
                  <a:lnTo>
                    <a:pt x="2987" y="20419"/>
                  </a:lnTo>
                  <a:lnTo>
                    <a:pt x="3367" y="20582"/>
                  </a:lnTo>
                  <a:lnTo>
                    <a:pt x="3638" y="20745"/>
                  </a:lnTo>
                  <a:lnTo>
                    <a:pt x="3910" y="20854"/>
                  </a:lnTo>
                  <a:lnTo>
                    <a:pt x="4073" y="21071"/>
                  </a:lnTo>
                  <a:lnTo>
                    <a:pt x="4182" y="21234"/>
                  </a:lnTo>
                  <a:lnTo>
                    <a:pt x="4236" y="21451"/>
                  </a:lnTo>
                  <a:lnTo>
                    <a:pt x="4182" y="21668"/>
                  </a:lnTo>
                  <a:lnTo>
                    <a:pt x="4127" y="21940"/>
                  </a:lnTo>
                  <a:lnTo>
                    <a:pt x="4019" y="22266"/>
                  </a:lnTo>
                  <a:lnTo>
                    <a:pt x="3801" y="22592"/>
                  </a:lnTo>
                  <a:lnTo>
                    <a:pt x="3747" y="22809"/>
                  </a:lnTo>
                  <a:lnTo>
                    <a:pt x="3747" y="22863"/>
                  </a:lnTo>
                  <a:lnTo>
                    <a:pt x="3801" y="22972"/>
                  </a:lnTo>
                  <a:lnTo>
                    <a:pt x="4019" y="23352"/>
                  </a:lnTo>
                  <a:lnTo>
                    <a:pt x="4127" y="23786"/>
                  </a:lnTo>
                  <a:lnTo>
                    <a:pt x="4182" y="24221"/>
                  </a:lnTo>
                  <a:lnTo>
                    <a:pt x="4182" y="24655"/>
                  </a:lnTo>
                  <a:lnTo>
                    <a:pt x="4236" y="25524"/>
                  </a:lnTo>
                  <a:lnTo>
                    <a:pt x="4290" y="25958"/>
                  </a:lnTo>
                  <a:lnTo>
                    <a:pt x="4399" y="26393"/>
                  </a:lnTo>
                  <a:lnTo>
                    <a:pt x="4562" y="26773"/>
                  </a:lnTo>
                  <a:lnTo>
                    <a:pt x="4725" y="27153"/>
                  </a:lnTo>
                  <a:lnTo>
                    <a:pt x="4833" y="27316"/>
                  </a:lnTo>
                  <a:lnTo>
                    <a:pt x="4996" y="27425"/>
                  </a:lnTo>
                  <a:lnTo>
                    <a:pt x="5159" y="27533"/>
                  </a:lnTo>
                  <a:lnTo>
                    <a:pt x="5322" y="27588"/>
                  </a:lnTo>
                  <a:lnTo>
                    <a:pt x="5648" y="27642"/>
                  </a:lnTo>
                  <a:lnTo>
                    <a:pt x="5865" y="27805"/>
                  </a:lnTo>
                  <a:lnTo>
                    <a:pt x="6082" y="27968"/>
                  </a:lnTo>
                  <a:lnTo>
                    <a:pt x="6245" y="28131"/>
                  </a:lnTo>
                  <a:lnTo>
                    <a:pt x="6517" y="28565"/>
                  </a:lnTo>
                  <a:lnTo>
                    <a:pt x="6680" y="28999"/>
                  </a:lnTo>
                  <a:lnTo>
                    <a:pt x="7168" y="29977"/>
                  </a:lnTo>
                  <a:lnTo>
                    <a:pt x="7440" y="30466"/>
                  </a:lnTo>
                  <a:lnTo>
                    <a:pt x="7711" y="30900"/>
                  </a:lnTo>
                  <a:lnTo>
                    <a:pt x="7820" y="31063"/>
                  </a:lnTo>
                  <a:lnTo>
                    <a:pt x="7874" y="31226"/>
                  </a:lnTo>
                  <a:lnTo>
                    <a:pt x="7929" y="31606"/>
                  </a:lnTo>
                  <a:lnTo>
                    <a:pt x="7929" y="32203"/>
                  </a:lnTo>
                  <a:lnTo>
                    <a:pt x="7983" y="32366"/>
                  </a:lnTo>
                  <a:lnTo>
                    <a:pt x="8091" y="32529"/>
                  </a:lnTo>
                  <a:lnTo>
                    <a:pt x="8200" y="32638"/>
                  </a:lnTo>
                  <a:lnTo>
                    <a:pt x="8417" y="32692"/>
                  </a:lnTo>
                  <a:lnTo>
                    <a:pt x="8960" y="32801"/>
                  </a:lnTo>
                  <a:lnTo>
                    <a:pt x="9232" y="32801"/>
                  </a:lnTo>
                  <a:lnTo>
                    <a:pt x="9340" y="32855"/>
                  </a:lnTo>
                  <a:lnTo>
                    <a:pt x="9395" y="32964"/>
                  </a:lnTo>
                  <a:lnTo>
                    <a:pt x="9395" y="33235"/>
                  </a:lnTo>
                  <a:lnTo>
                    <a:pt x="9503" y="33452"/>
                  </a:lnTo>
                  <a:lnTo>
                    <a:pt x="9666" y="33670"/>
                  </a:lnTo>
                  <a:lnTo>
                    <a:pt x="9829" y="33833"/>
                  </a:lnTo>
                  <a:lnTo>
                    <a:pt x="10209" y="34158"/>
                  </a:lnTo>
                  <a:lnTo>
                    <a:pt x="10372" y="34321"/>
                  </a:lnTo>
                  <a:lnTo>
                    <a:pt x="10481" y="34539"/>
                  </a:lnTo>
                  <a:lnTo>
                    <a:pt x="10589" y="34647"/>
                  </a:lnTo>
                  <a:lnTo>
                    <a:pt x="10698" y="34756"/>
                  </a:lnTo>
                  <a:lnTo>
                    <a:pt x="10970" y="34864"/>
                  </a:lnTo>
                  <a:lnTo>
                    <a:pt x="11241" y="34973"/>
                  </a:lnTo>
                  <a:lnTo>
                    <a:pt x="11350" y="35082"/>
                  </a:lnTo>
                  <a:lnTo>
                    <a:pt x="11404" y="35190"/>
                  </a:lnTo>
                  <a:lnTo>
                    <a:pt x="11567" y="35570"/>
                  </a:lnTo>
                  <a:lnTo>
                    <a:pt x="11730" y="35842"/>
                  </a:lnTo>
                  <a:lnTo>
                    <a:pt x="11947" y="36113"/>
                  </a:lnTo>
                  <a:lnTo>
                    <a:pt x="12219" y="36331"/>
                  </a:lnTo>
                  <a:lnTo>
                    <a:pt x="12490" y="36493"/>
                  </a:lnTo>
                  <a:lnTo>
                    <a:pt x="12816" y="36656"/>
                  </a:lnTo>
                  <a:lnTo>
                    <a:pt x="13468" y="36928"/>
                  </a:lnTo>
                  <a:lnTo>
                    <a:pt x="13685" y="36982"/>
                  </a:lnTo>
                  <a:lnTo>
                    <a:pt x="13848" y="37145"/>
                  </a:lnTo>
                  <a:lnTo>
                    <a:pt x="13902" y="37308"/>
                  </a:lnTo>
                  <a:lnTo>
                    <a:pt x="13793" y="37580"/>
                  </a:lnTo>
                  <a:lnTo>
                    <a:pt x="13739" y="37742"/>
                  </a:lnTo>
                  <a:lnTo>
                    <a:pt x="13685" y="37960"/>
                  </a:lnTo>
                  <a:lnTo>
                    <a:pt x="13739" y="38068"/>
                  </a:lnTo>
                  <a:lnTo>
                    <a:pt x="13848" y="38177"/>
                  </a:lnTo>
                  <a:lnTo>
                    <a:pt x="13956" y="38177"/>
                  </a:lnTo>
                  <a:lnTo>
                    <a:pt x="14228" y="38286"/>
                  </a:lnTo>
                  <a:lnTo>
                    <a:pt x="14554" y="38448"/>
                  </a:lnTo>
                  <a:lnTo>
                    <a:pt x="15097" y="38774"/>
                  </a:lnTo>
                  <a:lnTo>
                    <a:pt x="15585" y="39100"/>
                  </a:lnTo>
                  <a:lnTo>
                    <a:pt x="16129" y="39426"/>
                  </a:lnTo>
                  <a:lnTo>
                    <a:pt x="16726" y="39697"/>
                  </a:lnTo>
                  <a:lnTo>
                    <a:pt x="17106" y="39915"/>
                  </a:lnTo>
                  <a:lnTo>
                    <a:pt x="17486" y="40295"/>
                  </a:lnTo>
                  <a:lnTo>
                    <a:pt x="17975" y="41001"/>
                  </a:lnTo>
                  <a:lnTo>
                    <a:pt x="18138" y="41109"/>
                  </a:lnTo>
                  <a:lnTo>
                    <a:pt x="18301" y="41164"/>
                  </a:lnTo>
                  <a:lnTo>
                    <a:pt x="18952" y="41272"/>
                  </a:lnTo>
                  <a:lnTo>
                    <a:pt x="19550" y="41381"/>
                  </a:lnTo>
                  <a:lnTo>
                    <a:pt x="19767" y="41435"/>
                  </a:lnTo>
                  <a:lnTo>
                    <a:pt x="19876" y="41489"/>
                  </a:lnTo>
                  <a:lnTo>
                    <a:pt x="19984" y="41598"/>
                  </a:lnTo>
                  <a:lnTo>
                    <a:pt x="20038" y="41761"/>
                  </a:lnTo>
                  <a:lnTo>
                    <a:pt x="20147" y="42033"/>
                  </a:lnTo>
                  <a:lnTo>
                    <a:pt x="20256" y="42141"/>
                  </a:lnTo>
                  <a:lnTo>
                    <a:pt x="20419" y="42250"/>
                  </a:lnTo>
                  <a:lnTo>
                    <a:pt x="21179" y="42576"/>
                  </a:lnTo>
                  <a:lnTo>
                    <a:pt x="21993" y="42847"/>
                  </a:lnTo>
                  <a:lnTo>
                    <a:pt x="22428" y="42956"/>
                  </a:lnTo>
                  <a:lnTo>
                    <a:pt x="22808" y="43010"/>
                  </a:lnTo>
                  <a:lnTo>
                    <a:pt x="23242" y="43010"/>
                  </a:lnTo>
                  <a:lnTo>
                    <a:pt x="23677" y="42956"/>
                  </a:lnTo>
                  <a:lnTo>
                    <a:pt x="24003" y="42956"/>
                  </a:lnTo>
                  <a:lnTo>
                    <a:pt x="24057" y="43010"/>
                  </a:lnTo>
                  <a:lnTo>
                    <a:pt x="24057" y="43064"/>
                  </a:lnTo>
                  <a:lnTo>
                    <a:pt x="23948" y="43227"/>
                  </a:lnTo>
                  <a:lnTo>
                    <a:pt x="23894" y="43336"/>
                  </a:lnTo>
                  <a:lnTo>
                    <a:pt x="23894" y="43499"/>
                  </a:lnTo>
                  <a:lnTo>
                    <a:pt x="23948" y="43553"/>
                  </a:lnTo>
                  <a:lnTo>
                    <a:pt x="24220" y="43662"/>
                  </a:lnTo>
                  <a:lnTo>
                    <a:pt x="25523" y="44150"/>
                  </a:lnTo>
                  <a:lnTo>
                    <a:pt x="25958" y="44313"/>
                  </a:lnTo>
                  <a:lnTo>
                    <a:pt x="26392" y="44368"/>
                  </a:lnTo>
                  <a:lnTo>
                    <a:pt x="26772" y="44368"/>
                  </a:lnTo>
                  <a:lnTo>
                    <a:pt x="26989" y="44259"/>
                  </a:lnTo>
                  <a:lnTo>
                    <a:pt x="27207" y="44096"/>
                  </a:lnTo>
                  <a:lnTo>
                    <a:pt x="27315" y="44042"/>
                  </a:lnTo>
                  <a:lnTo>
                    <a:pt x="27424" y="43987"/>
                  </a:lnTo>
                  <a:lnTo>
                    <a:pt x="27641" y="43987"/>
                  </a:lnTo>
                  <a:lnTo>
                    <a:pt x="27804" y="44096"/>
                  </a:lnTo>
                  <a:lnTo>
                    <a:pt x="27967" y="44259"/>
                  </a:lnTo>
                  <a:lnTo>
                    <a:pt x="28564" y="44585"/>
                  </a:lnTo>
                  <a:lnTo>
                    <a:pt x="29107" y="44911"/>
                  </a:lnTo>
                  <a:lnTo>
                    <a:pt x="29705" y="45074"/>
                  </a:lnTo>
                  <a:lnTo>
                    <a:pt x="30030" y="45128"/>
                  </a:lnTo>
                  <a:lnTo>
                    <a:pt x="30356" y="45128"/>
                  </a:lnTo>
                  <a:lnTo>
                    <a:pt x="30954" y="45074"/>
                  </a:lnTo>
                  <a:lnTo>
                    <a:pt x="31605" y="45019"/>
                  </a:lnTo>
                  <a:lnTo>
                    <a:pt x="31877" y="45019"/>
                  </a:lnTo>
                  <a:lnTo>
                    <a:pt x="32203" y="45074"/>
                  </a:lnTo>
                  <a:lnTo>
                    <a:pt x="32474" y="45182"/>
                  </a:lnTo>
                  <a:lnTo>
                    <a:pt x="32746" y="45345"/>
                  </a:lnTo>
                  <a:lnTo>
                    <a:pt x="32909" y="45454"/>
                  </a:lnTo>
                  <a:lnTo>
                    <a:pt x="33126" y="45399"/>
                  </a:lnTo>
                  <a:lnTo>
                    <a:pt x="33289" y="45345"/>
                  </a:lnTo>
                  <a:lnTo>
                    <a:pt x="33506" y="45182"/>
                  </a:lnTo>
                  <a:lnTo>
                    <a:pt x="33723" y="45074"/>
                  </a:lnTo>
                  <a:lnTo>
                    <a:pt x="33940" y="44965"/>
                  </a:lnTo>
                  <a:lnTo>
                    <a:pt x="34158" y="44911"/>
                  </a:lnTo>
                  <a:lnTo>
                    <a:pt x="34375" y="44856"/>
                  </a:lnTo>
                  <a:lnTo>
                    <a:pt x="34592" y="44911"/>
                  </a:lnTo>
                  <a:lnTo>
                    <a:pt x="34809" y="44965"/>
                  </a:lnTo>
                  <a:lnTo>
                    <a:pt x="35298" y="45128"/>
                  </a:lnTo>
                  <a:lnTo>
                    <a:pt x="35624" y="45291"/>
                  </a:lnTo>
                  <a:lnTo>
                    <a:pt x="36004" y="45399"/>
                  </a:lnTo>
                  <a:lnTo>
                    <a:pt x="36167" y="45345"/>
                  </a:lnTo>
                  <a:lnTo>
                    <a:pt x="36330" y="45345"/>
                  </a:lnTo>
                  <a:lnTo>
                    <a:pt x="36547" y="45236"/>
                  </a:lnTo>
                  <a:lnTo>
                    <a:pt x="36710" y="45128"/>
                  </a:lnTo>
                  <a:lnTo>
                    <a:pt x="37090" y="44911"/>
                  </a:lnTo>
                  <a:lnTo>
                    <a:pt x="37470" y="44856"/>
                  </a:lnTo>
                  <a:lnTo>
                    <a:pt x="37905" y="44856"/>
                  </a:lnTo>
                  <a:lnTo>
                    <a:pt x="38339" y="44911"/>
                  </a:lnTo>
                  <a:lnTo>
                    <a:pt x="39045" y="45074"/>
                  </a:lnTo>
                  <a:lnTo>
                    <a:pt x="39751" y="45128"/>
                  </a:lnTo>
                  <a:lnTo>
                    <a:pt x="40457" y="45128"/>
                  </a:lnTo>
                  <a:lnTo>
                    <a:pt x="41163" y="45074"/>
                  </a:lnTo>
                  <a:lnTo>
                    <a:pt x="42629" y="44856"/>
                  </a:lnTo>
                  <a:lnTo>
                    <a:pt x="44041" y="44693"/>
                  </a:lnTo>
                  <a:lnTo>
                    <a:pt x="44258" y="44639"/>
                  </a:lnTo>
                  <a:lnTo>
                    <a:pt x="44421" y="44531"/>
                  </a:lnTo>
                  <a:lnTo>
                    <a:pt x="44584" y="44422"/>
                  </a:lnTo>
                  <a:lnTo>
                    <a:pt x="44747" y="44205"/>
                  </a:lnTo>
                  <a:lnTo>
                    <a:pt x="45018" y="43553"/>
                  </a:lnTo>
                  <a:lnTo>
                    <a:pt x="45127" y="43390"/>
                  </a:lnTo>
                  <a:lnTo>
                    <a:pt x="45236" y="43282"/>
                  </a:lnTo>
                  <a:lnTo>
                    <a:pt x="45453" y="43227"/>
                  </a:lnTo>
                  <a:lnTo>
                    <a:pt x="45616" y="43227"/>
                  </a:lnTo>
                  <a:lnTo>
                    <a:pt x="46267" y="43336"/>
                  </a:lnTo>
                  <a:lnTo>
                    <a:pt x="46648" y="43390"/>
                  </a:lnTo>
                  <a:lnTo>
                    <a:pt x="46973" y="43390"/>
                  </a:lnTo>
                  <a:lnTo>
                    <a:pt x="47136" y="43336"/>
                  </a:lnTo>
                  <a:lnTo>
                    <a:pt x="47245" y="43282"/>
                  </a:lnTo>
                  <a:lnTo>
                    <a:pt x="47354" y="43173"/>
                  </a:lnTo>
                  <a:lnTo>
                    <a:pt x="47408" y="43064"/>
                  </a:lnTo>
                  <a:lnTo>
                    <a:pt x="47571" y="42684"/>
                  </a:lnTo>
                  <a:lnTo>
                    <a:pt x="47734" y="42413"/>
                  </a:lnTo>
                  <a:lnTo>
                    <a:pt x="47951" y="42141"/>
                  </a:lnTo>
                  <a:lnTo>
                    <a:pt x="48168" y="41978"/>
                  </a:lnTo>
                  <a:lnTo>
                    <a:pt x="48711" y="41652"/>
                  </a:lnTo>
                  <a:lnTo>
                    <a:pt x="49309" y="41381"/>
                  </a:lnTo>
                  <a:lnTo>
                    <a:pt x="49634" y="41272"/>
                  </a:lnTo>
                  <a:lnTo>
                    <a:pt x="49960" y="41164"/>
                  </a:lnTo>
                  <a:lnTo>
                    <a:pt x="50666" y="41055"/>
                  </a:lnTo>
                  <a:lnTo>
                    <a:pt x="50992" y="40946"/>
                  </a:lnTo>
                  <a:lnTo>
                    <a:pt x="51318" y="40784"/>
                  </a:lnTo>
                  <a:lnTo>
                    <a:pt x="51589" y="40621"/>
                  </a:lnTo>
                  <a:lnTo>
                    <a:pt x="51861" y="40403"/>
                  </a:lnTo>
                  <a:lnTo>
                    <a:pt x="52024" y="40295"/>
                  </a:lnTo>
                  <a:lnTo>
                    <a:pt x="52187" y="40295"/>
                  </a:lnTo>
                  <a:lnTo>
                    <a:pt x="52621" y="40240"/>
                  </a:lnTo>
                  <a:lnTo>
                    <a:pt x="53001" y="40240"/>
                  </a:lnTo>
                  <a:lnTo>
                    <a:pt x="53164" y="40132"/>
                  </a:lnTo>
                  <a:lnTo>
                    <a:pt x="53327" y="40023"/>
                  </a:lnTo>
                  <a:lnTo>
                    <a:pt x="53761" y="39643"/>
                  </a:lnTo>
                  <a:lnTo>
                    <a:pt x="54196" y="39317"/>
                  </a:lnTo>
                  <a:lnTo>
                    <a:pt x="55119" y="38720"/>
                  </a:lnTo>
                  <a:lnTo>
                    <a:pt x="56097" y="38123"/>
                  </a:lnTo>
                  <a:lnTo>
                    <a:pt x="56531" y="37797"/>
                  </a:lnTo>
                  <a:lnTo>
                    <a:pt x="57020" y="37471"/>
                  </a:lnTo>
                  <a:lnTo>
                    <a:pt x="57508" y="37037"/>
                  </a:lnTo>
                  <a:lnTo>
                    <a:pt x="58052" y="36602"/>
                  </a:lnTo>
                  <a:lnTo>
                    <a:pt x="58323" y="36439"/>
                  </a:lnTo>
                  <a:lnTo>
                    <a:pt x="58595" y="36276"/>
                  </a:lnTo>
                  <a:lnTo>
                    <a:pt x="58920" y="36168"/>
                  </a:lnTo>
                  <a:lnTo>
                    <a:pt x="59301" y="36113"/>
                  </a:lnTo>
                  <a:lnTo>
                    <a:pt x="59463" y="36113"/>
                  </a:lnTo>
                  <a:lnTo>
                    <a:pt x="59572" y="36005"/>
                  </a:lnTo>
                  <a:lnTo>
                    <a:pt x="59681" y="35896"/>
                  </a:lnTo>
                  <a:lnTo>
                    <a:pt x="59735" y="35733"/>
                  </a:lnTo>
                  <a:lnTo>
                    <a:pt x="60061" y="35299"/>
                  </a:lnTo>
                  <a:lnTo>
                    <a:pt x="60387" y="34919"/>
                  </a:lnTo>
                  <a:lnTo>
                    <a:pt x="60821" y="34647"/>
                  </a:lnTo>
                  <a:lnTo>
                    <a:pt x="61256" y="34376"/>
                  </a:lnTo>
                  <a:lnTo>
                    <a:pt x="61527" y="34213"/>
                  </a:lnTo>
                  <a:lnTo>
                    <a:pt x="61799" y="33995"/>
                  </a:lnTo>
                  <a:lnTo>
                    <a:pt x="61853" y="33887"/>
                  </a:lnTo>
                  <a:lnTo>
                    <a:pt x="61907" y="33724"/>
                  </a:lnTo>
                  <a:lnTo>
                    <a:pt x="61907" y="33561"/>
                  </a:lnTo>
                  <a:lnTo>
                    <a:pt x="61799" y="33344"/>
                  </a:lnTo>
                  <a:lnTo>
                    <a:pt x="61799" y="33235"/>
                  </a:lnTo>
                  <a:lnTo>
                    <a:pt x="61799" y="33127"/>
                  </a:lnTo>
                  <a:lnTo>
                    <a:pt x="61907" y="32909"/>
                  </a:lnTo>
                  <a:lnTo>
                    <a:pt x="62124" y="32801"/>
                  </a:lnTo>
                  <a:lnTo>
                    <a:pt x="62287" y="32638"/>
                  </a:lnTo>
                  <a:lnTo>
                    <a:pt x="63156" y="32041"/>
                  </a:lnTo>
                  <a:lnTo>
                    <a:pt x="63916" y="31389"/>
                  </a:lnTo>
                  <a:lnTo>
                    <a:pt x="64622" y="30683"/>
                  </a:lnTo>
                  <a:lnTo>
                    <a:pt x="65328" y="29977"/>
                  </a:lnTo>
                  <a:lnTo>
                    <a:pt x="65654" y="29543"/>
                  </a:lnTo>
                  <a:lnTo>
                    <a:pt x="65980" y="29108"/>
                  </a:lnTo>
                  <a:lnTo>
                    <a:pt x="66197" y="28945"/>
                  </a:lnTo>
                  <a:lnTo>
                    <a:pt x="66414" y="28782"/>
                  </a:lnTo>
                  <a:lnTo>
                    <a:pt x="66686" y="28674"/>
                  </a:lnTo>
                  <a:lnTo>
                    <a:pt x="66957" y="28619"/>
                  </a:lnTo>
                  <a:lnTo>
                    <a:pt x="67120" y="28511"/>
                  </a:lnTo>
                  <a:lnTo>
                    <a:pt x="67175" y="28402"/>
                  </a:lnTo>
                  <a:lnTo>
                    <a:pt x="67175" y="28348"/>
                  </a:lnTo>
                  <a:lnTo>
                    <a:pt x="67175" y="27968"/>
                  </a:lnTo>
                  <a:lnTo>
                    <a:pt x="67229" y="27750"/>
                  </a:lnTo>
                  <a:lnTo>
                    <a:pt x="67283" y="27533"/>
                  </a:lnTo>
                  <a:lnTo>
                    <a:pt x="67446" y="27370"/>
                  </a:lnTo>
                  <a:lnTo>
                    <a:pt x="67663" y="27262"/>
                  </a:lnTo>
                  <a:lnTo>
                    <a:pt x="67881" y="27207"/>
                  </a:lnTo>
                  <a:lnTo>
                    <a:pt x="68424" y="27099"/>
                  </a:lnTo>
                  <a:lnTo>
                    <a:pt x="68641" y="26990"/>
                  </a:lnTo>
                  <a:lnTo>
                    <a:pt x="68750" y="26882"/>
                  </a:lnTo>
                  <a:lnTo>
                    <a:pt x="68750" y="26773"/>
                  </a:lnTo>
                  <a:lnTo>
                    <a:pt x="68750" y="26664"/>
                  </a:lnTo>
                  <a:lnTo>
                    <a:pt x="68587" y="26447"/>
                  </a:lnTo>
                  <a:lnTo>
                    <a:pt x="68478" y="26339"/>
                  </a:lnTo>
                  <a:lnTo>
                    <a:pt x="68424" y="26176"/>
                  </a:lnTo>
                  <a:lnTo>
                    <a:pt x="68424" y="26067"/>
                  </a:lnTo>
                  <a:lnTo>
                    <a:pt x="68478" y="25958"/>
                  </a:lnTo>
                  <a:lnTo>
                    <a:pt x="68587" y="25741"/>
                  </a:lnTo>
                  <a:lnTo>
                    <a:pt x="68804" y="25633"/>
                  </a:lnTo>
                  <a:lnTo>
                    <a:pt x="69075" y="25524"/>
                  </a:lnTo>
                  <a:lnTo>
                    <a:pt x="69293" y="25415"/>
                  </a:lnTo>
                  <a:lnTo>
                    <a:pt x="69455" y="25252"/>
                  </a:lnTo>
                  <a:lnTo>
                    <a:pt x="69618" y="25090"/>
                  </a:lnTo>
                  <a:lnTo>
                    <a:pt x="69944" y="24655"/>
                  </a:lnTo>
                  <a:lnTo>
                    <a:pt x="70216" y="24275"/>
                  </a:lnTo>
                  <a:lnTo>
                    <a:pt x="70596" y="23786"/>
                  </a:lnTo>
                  <a:lnTo>
                    <a:pt x="70867" y="23623"/>
                  </a:lnTo>
                  <a:lnTo>
                    <a:pt x="71139" y="23460"/>
                  </a:lnTo>
                  <a:lnTo>
                    <a:pt x="71139" y="23623"/>
                  </a:lnTo>
                  <a:lnTo>
                    <a:pt x="71139" y="23786"/>
                  </a:lnTo>
                  <a:lnTo>
                    <a:pt x="70976" y="24112"/>
                  </a:lnTo>
                  <a:lnTo>
                    <a:pt x="70976" y="24275"/>
                  </a:lnTo>
                  <a:lnTo>
                    <a:pt x="70976" y="24438"/>
                  </a:lnTo>
                  <a:lnTo>
                    <a:pt x="70976" y="24601"/>
                  </a:lnTo>
                  <a:lnTo>
                    <a:pt x="71139" y="24818"/>
                  </a:lnTo>
                  <a:lnTo>
                    <a:pt x="71519" y="24058"/>
                  </a:lnTo>
                  <a:lnTo>
                    <a:pt x="71953" y="23352"/>
                  </a:lnTo>
                  <a:lnTo>
                    <a:pt x="72388" y="22646"/>
                  </a:lnTo>
                  <a:lnTo>
                    <a:pt x="72822" y="21994"/>
                  </a:lnTo>
                  <a:lnTo>
                    <a:pt x="73365" y="20854"/>
                  </a:lnTo>
                  <a:lnTo>
                    <a:pt x="73854" y="19659"/>
                  </a:lnTo>
                  <a:lnTo>
                    <a:pt x="74289" y="18464"/>
                  </a:lnTo>
                  <a:lnTo>
                    <a:pt x="74669" y="17270"/>
                  </a:lnTo>
                  <a:lnTo>
                    <a:pt x="74832" y="16401"/>
                  </a:lnTo>
                  <a:lnTo>
                    <a:pt x="74995" y="15586"/>
                  </a:lnTo>
                  <a:lnTo>
                    <a:pt x="75157" y="15206"/>
                  </a:lnTo>
                  <a:lnTo>
                    <a:pt x="75320" y="14826"/>
                  </a:lnTo>
                  <a:lnTo>
                    <a:pt x="75592" y="14446"/>
                  </a:lnTo>
                  <a:lnTo>
                    <a:pt x="75918" y="14120"/>
                  </a:lnTo>
                  <a:lnTo>
                    <a:pt x="76026" y="14011"/>
                  </a:lnTo>
                  <a:lnTo>
                    <a:pt x="76081" y="13849"/>
                  </a:lnTo>
                  <a:lnTo>
                    <a:pt x="76135" y="13686"/>
                  </a:lnTo>
                  <a:lnTo>
                    <a:pt x="76135" y="13523"/>
                  </a:lnTo>
                  <a:lnTo>
                    <a:pt x="76135" y="13360"/>
                  </a:lnTo>
                  <a:lnTo>
                    <a:pt x="76081" y="13197"/>
                  </a:lnTo>
                  <a:lnTo>
                    <a:pt x="75972" y="13034"/>
                  </a:lnTo>
                  <a:lnTo>
                    <a:pt x="75809" y="12871"/>
                  </a:lnTo>
                  <a:lnTo>
                    <a:pt x="75592" y="13251"/>
                  </a:lnTo>
                  <a:lnTo>
                    <a:pt x="75429" y="13577"/>
                  </a:lnTo>
                  <a:lnTo>
                    <a:pt x="75320" y="13686"/>
                  </a:lnTo>
                  <a:lnTo>
                    <a:pt x="75212" y="13740"/>
                  </a:lnTo>
                  <a:lnTo>
                    <a:pt x="75103" y="13740"/>
                  </a:lnTo>
                  <a:lnTo>
                    <a:pt x="74995" y="13686"/>
                  </a:lnTo>
                  <a:lnTo>
                    <a:pt x="74886" y="13577"/>
                  </a:lnTo>
                  <a:lnTo>
                    <a:pt x="74886" y="13523"/>
                  </a:lnTo>
                  <a:lnTo>
                    <a:pt x="74886" y="13305"/>
                  </a:lnTo>
                  <a:lnTo>
                    <a:pt x="74940" y="13143"/>
                  </a:lnTo>
                  <a:lnTo>
                    <a:pt x="75049" y="12980"/>
                  </a:lnTo>
                  <a:lnTo>
                    <a:pt x="75429" y="12708"/>
                  </a:lnTo>
                  <a:lnTo>
                    <a:pt x="75700" y="12437"/>
                  </a:lnTo>
                  <a:lnTo>
                    <a:pt x="75918" y="12056"/>
                  </a:lnTo>
                  <a:lnTo>
                    <a:pt x="76081" y="11731"/>
                  </a:lnTo>
                  <a:lnTo>
                    <a:pt x="76352" y="10970"/>
                  </a:lnTo>
                  <a:lnTo>
                    <a:pt x="76624" y="10210"/>
                  </a:lnTo>
                  <a:lnTo>
                    <a:pt x="77221" y="8635"/>
                  </a:lnTo>
                  <a:lnTo>
                    <a:pt x="77710" y="7006"/>
                  </a:lnTo>
                  <a:lnTo>
                    <a:pt x="77927" y="6192"/>
                  </a:lnTo>
                  <a:lnTo>
                    <a:pt x="78144" y="5377"/>
                  </a:lnTo>
                  <a:lnTo>
                    <a:pt x="78253" y="4562"/>
                  </a:lnTo>
                  <a:lnTo>
                    <a:pt x="78416" y="3694"/>
                  </a:lnTo>
                  <a:lnTo>
                    <a:pt x="78416" y="3042"/>
                  </a:lnTo>
                  <a:lnTo>
                    <a:pt x="78470" y="2445"/>
                  </a:lnTo>
                  <a:lnTo>
                    <a:pt x="78416" y="1141"/>
                  </a:lnTo>
                  <a:lnTo>
                    <a:pt x="78361" y="815"/>
                  </a:lnTo>
                  <a:lnTo>
                    <a:pt x="78253" y="598"/>
                  </a:lnTo>
                  <a:lnTo>
                    <a:pt x="78090" y="381"/>
                  </a:lnTo>
                  <a:lnTo>
                    <a:pt x="77818" y="272"/>
                  </a:lnTo>
                  <a:lnTo>
                    <a:pt x="77655" y="218"/>
                  </a:lnTo>
                  <a:lnTo>
                    <a:pt x="77493" y="218"/>
                  </a:lnTo>
                  <a:lnTo>
                    <a:pt x="77275" y="272"/>
                  </a:lnTo>
                  <a:lnTo>
                    <a:pt x="77004" y="435"/>
                  </a:lnTo>
                  <a:lnTo>
                    <a:pt x="76787" y="653"/>
                  </a:lnTo>
                  <a:lnTo>
                    <a:pt x="76406" y="1141"/>
                  </a:lnTo>
                  <a:lnTo>
                    <a:pt x="76081" y="1684"/>
                  </a:lnTo>
                  <a:lnTo>
                    <a:pt x="75809" y="2282"/>
                  </a:lnTo>
                  <a:lnTo>
                    <a:pt x="75646" y="2879"/>
                  </a:lnTo>
                  <a:lnTo>
                    <a:pt x="75103" y="5160"/>
                  </a:lnTo>
                  <a:lnTo>
                    <a:pt x="74506" y="7386"/>
                  </a:lnTo>
                  <a:lnTo>
                    <a:pt x="74180" y="8472"/>
                  </a:lnTo>
                  <a:lnTo>
                    <a:pt x="73800" y="9558"/>
                  </a:lnTo>
                  <a:lnTo>
                    <a:pt x="73420" y="10645"/>
                  </a:lnTo>
                  <a:lnTo>
                    <a:pt x="72985" y="11731"/>
                  </a:lnTo>
                  <a:lnTo>
                    <a:pt x="72334" y="13088"/>
                  </a:lnTo>
                  <a:lnTo>
                    <a:pt x="72062" y="13740"/>
                  </a:lnTo>
                  <a:lnTo>
                    <a:pt x="71845" y="14446"/>
                  </a:lnTo>
                  <a:lnTo>
                    <a:pt x="71736" y="14935"/>
                  </a:lnTo>
                  <a:lnTo>
                    <a:pt x="71519" y="15423"/>
                  </a:lnTo>
                  <a:lnTo>
                    <a:pt x="71302" y="15858"/>
                  </a:lnTo>
                  <a:lnTo>
                    <a:pt x="71030" y="16292"/>
                  </a:lnTo>
                  <a:lnTo>
                    <a:pt x="70379" y="17215"/>
                  </a:lnTo>
                  <a:lnTo>
                    <a:pt x="69781" y="18139"/>
                  </a:lnTo>
                  <a:lnTo>
                    <a:pt x="69238" y="19170"/>
                  </a:lnTo>
                  <a:lnTo>
                    <a:pt x="68750" y="20148"/>
                  </a:lnTo>
                  <a:lnTo>
                    <a:pt x="68206" y="21397"/>
                  </a:lnTo>
                  <a:lnTo>
                    <a:pt x="67555" y="22646"/>
                  </a:lnTo>
                  <a:lnTo>
                    <a:pt x="66849" y="23786"/>
                  </a:lnTo>
                  <a:lnTo>
                    <a:pt x="66089" y="24981"/>
                  </a:lnTo>
                  <a:lnTo>
                    <a:pt x="65600" y="25633"/>
                  </a:lnTo>
                  <a:lnTo>
                    <a:pt x="65057" y="26284"/>
                  </a:lnTo>
                  <a:lnTo>
                    <a:pt x="64514" y="26936"/>
                  </a:lnTo>
                  <a:lnTo>
                    <a:pt x="64297" y="27262"/>
                  </a:lnTo>
                  <a:lnTo>
                    <a:pt x="64134" y="27588"/>
                  </a:lnTo>
                  <a:lnTo>
                    <a:pt x="63971" y="27913"/>
                  </a:lnTo>
                  <a:lnTo>
                    <a:pt x="63754" y="28185"/>
                  </a:lnTo>
                  <a:lnTo>
                    <a:pt x="63591" y="28402"/>
                  </a:lnTo>
                  <a:lnTo>
                    <a:pt x="63373" y="28511"/>
                  </a:lnTo>
                  <a:lnTo>
                    <a:pt x="63156" y="28674"/>
                  </a:lnTo>
                  <a:lnTo>
                    <a:pt x="62939" y="28728"/>
                  </a:lnTo>
                  <a:lnTo>
                    <a:pt x="62342" y="28837"/>
                  </a:lnTo>
                  <a:lnTo>
                    <a:pt x="62124" y="28891"/>
                  </a:lnTo>
                  <a:lnTo>
                    <a:pt x="62016" y="28945"/>
                  </a:lnTo>
                  <a:lnTo>
                    <a:pt x="61961" y="29108"/>
                  </a:lnTo>
                  <a:lnTo>
                    <a:pt x="62287" y="29543"/>
                  </a:lnTo>
                  <a:lnTo>
                    <a:pt x="62396" y="29705"/>
                  </a:lnTo>
                  <a:lnTo>
                    <a:pt x="62396" y="29868"/>
                  </a:lnTo>
                  <a:lnTo>
                    <a:pt x="62342" y="29977"/>
                  </a:lnTo>
                  <a:lnTo>
                    <a:pt x="62233" y="30031"/>
                  </a:lnTo>
                  <a:lnTo>
                    <a:pt x="61799" y="30248"/>
                  </a:lnTo>
                  <a:lnTo>
                    <a:pt x="61581" y="30357"/>
                  </a:lnTo>
                  <a:lnTo>
                    <a:pt x="61310" y="30520"/>
                  </a:lnTo>
                  <a:lnTo>
                    <a:pt x="60930" y="30846"/>
                  </a:lnTo>
                  <a:lnTo>
                    <a:pt x="60712" y="31009"/>
                  </a:lnTo>
                  <a:lnTo>
                    <a:pt x="60495" y="31172"/>
                  </a:lnTo>
                  <a:lnTo>
                    <a:pt x="60224" y="31226"/>
                  </a:lnTo>
                  <a:lnTo>
                    <a:pt x="59844" y="31226"/>
                  </a:lnTo>
                  <a:lnTo>
                    <a:pt x="59789" y="31280"/>
                  </a:lnTo>
                  <a:lnTo>
                    <a:pt x="59735" y="31443"/>
                  </a:lnTo>
                  <a:lnTo>
                    <a:pt x="59681" y="31769"/>
                  </a:lnTo>
                  <a:lnTo>
                    <a:pt x="59301" y="32041"/>
                  </a:lnTo>
                  <a:lnTo>
                    <a:pt x="58920" y="32366"/>
                  </a:lnTo>
                  <a:lnTo>
                    <a:pt x="58269" y="33072"/>
                  </a:lnTo>
                  <a:lnTo>
                    <a:pt x="57617" y="33724"/>
                  </a:lnTo>
                  <a:lnTo>
                    <a:pt x="56965" y="34376"/>
                  </a:lnTo>
                  <a:lnTo>
                    <a:pt x="56640" y="34701"/>
                  </a:lnTo>
                  <a:lnTo>
                    <a:pt x="56259" y="34919"/>
                  </a:lnTo>
                  <a:lnTo>
                    <a:pt x="55825" y="35136"/>
                  </a:lnTo>
                  <a:lnTo>
                    <a:pt x="55391" y="35299"/>
                  </a:lnTo>
                  <a:lnTo>
                    <a:pt x="55228" y="35353"/>
                  </a:lnTo>
                  <a:lnTo>
                    <a:pt x="55065" y="35462"/>
                  </a:lnTo>
                  <a:lnTo>
                    <a:pt x="54793" y="35788"/>
                  </a:lnTo>
                  <a:lnTo>
                    <a:pt x="54630" y="35950"/>
                  </a:lnTo>
                  <a:lnTo>
                    <a:pt x="54413" y="36113"/>
                  </a:lnTo>
                  <a:lnTo>
                    <a:pt x="54033" y="36331"/>
                  </a:lnTo>
                  <a:lnTo>
                    <a:pt x="53599" y="36602"/>
                  </a:lnTo>
                  <a:lnTo>
                    <a:pt x="53164" y="36819"/>
                  </a:lnTo>
                  <a:lnTo>
                    <a:pt x="52295" y="37254"/>
                  </a:lnTo>
                  <a:lnTo>
                    <a:pt x="51372" y="37580"/>
                  </a:lnTo>
                  <a:lnTo>
                    <a:pt x="50503" y="37851"/>
                  </a:lnTo>
                  <a:lnTo>
                    <a:pt x="49906" y="38068"/>
                  </a:lnTo>
                  <a:lnTo>
                    <a:pt x="49363" y="38340"/>
                  </a:lnTo>
                  <a:lnTo>
                    <a:pt x="48874" y="38666"/>
                  </a:lnTo>
                  <a:lnTo>
                    <a:pt x="48440" y="39100"/>
                  </a:lnTo>
                  <a:lnTo>
                    <a:pt x="47951" y="39535"/>
                  </a:lnTo>
                  <a:lnTo>
                    <a:pt x="47408" y="39860"/>
                  </a:lnTo>
                  <a:lnTo>
                    <a:pt x="47136" y="39969"/>
                  </a:lnTo>
                  <a:lnTo>
                    <a:pt x="46865" y="40078"/>
                  </a:lnTo>
                  <a:lnTo>
                    <a:pt x="46539" y="40078"/>
                  </a:lnTo>
                  <a:lnTo>
                    <a:pt x="46213" y="40132"/>
                  </a:lnTo>
                  <a:lnTo>
                    <a:pt x="45616" y="40132"/>
                  </a:lnTo>
                  <a:lnTo>
                    <a:pt x="45073" y="40295"/>
                  </a:lnTo>
                  <a:lnTo>
                    <a:pt x="44801" y="40458"/>
                  </a:lnTo>
                  <a:lnTo>
                    <a:pt x="44584" y="40621"/>
                  </a:lnTo>
                  <a:lnTo>
                    <a:pt x="44367" y="40784"/>
                  </a:lnTo>
                  <a:lnTo>
                    <a:pt x="44150" y="41001"/>
                  </a:lnTo>
                  <a:lnTo>
                    <a:pt x="43932" y="41327"/>
                  </a:lnTo>
                  <a:lnTo>
                    <a:pt x="43769" y="41381"/>
                  </a:lnTo>
                  <a:lnTo>
                    <a:pt x="43661" y="41435"/>
                  </a:lnTo>
                  <a:lnTo>
                    <a:pt x="43498" y="41489"/>
                  </a:lnTo>
                  <a:lnTo>
                    <a:pt x="43389" y="41435"/>
                  </a:lnTo>
                  <a:lnTo>
                    <a:pt x="43064" y="41327"/>
                  </a:lnTo>
                  <a:lnTo>
                    <a:pt x="42629" y="41164"/>
                  </a:lnTo>
                  <a:lnTo>
                    <a:pt x="42249" y="41055"/>
                  </a:lnTo>
                  <a:lnTo>
                    <a:pt x="41869" y="41001"/>
                  </a:lnTo>
                  <a:lnTo>
                    <a:pt x="41489" y="41001"/>
                  </a:lnTo>
                  <a:lnTo>
                    <a:pt x="41109" y="41055"/>
                  </a:lnTo>
                  <a:lnTo>
                    <a:pt x="40728" y="41164"/>
                  </a:lnTo>
                  <a:lnTo>
                    <a:pt x="40348" y="41327"/>
                  </a:lnTo>
                  <a:lnTo>
                    <a:pt x="39968" y="41489"/>
                  </a:lnTo>
                  <a:lnTo>
                    <a:pt x="39642" y="41707"/>
                  </a:lnTo>
                  <a:lnTo>
                    <a:pt x="39317" y="41815"/>
                  </a:lnTo>
                  <a:lnTo>
                    <a:pt x="38991" y="41870"/>
                  </a:lnTo>
                  <a:lnTo>
                    <a:pt x="38665" y="41815"/>
                  </a:lnTo>
                  <a:lnTo>
                    <a:pt x="38230" y="41761"/>
                  </a:lnTo>
                  <a:lnTo>
                    <a:pt x="37905" y="41707"/>
                  </a:lnTo>
                  <a:lnTo>
                    <a:pt x="37524" y="41761"/>
                  </a:lnTo>
                  <a:lnTo>
                    <a:pt x="37144" y="41924"/>
                  </a:lnTo>
                  <a:lnTo>
                    <a:pt x="36764" y="42033"/>
                  </a:lnTo>
                  <a:lnTo>
                    <a:pt x="36601" y="42033"/>
                  </a:lnTo>
                  <a:lnTo>
                    <a:pt x="36384" y="41978"/>
                  </a:lnTo>
                  <a:lnTo>
                    <a:pt x="35624" y="41761"/>
                  </a:lnTo>
                  <a:lnTo>
                    <a:pt x="34809" y="41598"/>
                  </a:lnTo>
                  <a:lnTo>
                    <a:pt x="34049" y="41489"/>
                  </a:lnTo>
                  <a:lnTo>
                    <a:pt x="33234" y="41435"/>
                  </a:lnTo>
                  <a:lnTo>
                    <a:pt x="31605" y="41327"/>
                  </a:lnTo>
                  <a:lnTo>
                    <a:pt x="30791" y="41272"/>
                  </a:lnTo>
                  <a:lnTo>
                    <a:pt x="29976" y="41109"/>
                  </a:lnTo>
                  <a:lnTo>
                    <a:pt x="27424" y="40675"/>
                  </a:lnTo>
                  <a:lnTo>
                    <a:pt x="26121" y="40458"/>
                  </a:lnTo>
                  <a:lnTo>
                    <a:pt x="24817" y="40295"/>
                  </a:lnTo>
                  <a:lnTo>
                    <a:pt x="24220" y="40186"/>
                  </a:lnTo>
                  <a:lnTo>
                    <a:pt x="23623" y="40023"/>
                  </a:lnTo>
                  <a:lnTo>
                    <a:pt x="22482" y="39589"/>
                  </a:lnTo>
                  <a:lnTo>
                    <a:pt x="21939" y="39372"/>
                  </a:lnTo>
                  <a:lnTo>
                    <a:pt x="21342" y="39209"/>
                  </a:lnTo>
                  <a:lnTo>
                    <a:pt x="20744" y="39100"/>
                  </a:lnTo>
                  <a:lnTo>
                    <a:pt x="20147" y="39046"/>
                  </a:lnTo>
                  <a:lnTo>
                    <a:pt x="20038" y="39046"/>
                  </a:lnTo>
                  <a:lnTo>
                    <a:pt x="19930" y="38937"/>
                  </a:lnTo>
                  <a:lnTo>
                    <a:pt x="19767" y="38774"/>
                  </a:lnTo>
                  <a:lnTo>
                    <a:pt x="19495" y="38503"/>
                  </a:lnTo>
                  <a:lnTo>
                    <a:pt x="19224" y="38231"/>
                  </a:lnTo>
                  <a:lnTo>
                    <a:pt x="18898" y="38014"/>
                  </a:lnTo>
                  <a:lnTo>
                    <a:pt x="18627" y="37851"/>
                  </a:lnTo>
                  <a:lnTo>
                    <a:pt x="18246" y="37742"/>
                  </a:lnTo>
                  <a:lnTo>
                    <a:pt x="17921" y="37688"/>
                  </a:lnTo>
                  <a:lnTo>
                    <a:pt x="17486" y="37688"/>
                  </a:lnTo>
                  <a:lnTo>
                    <a:pt x="17106" y="37742"/>
                  </a:lnTo>
                  <a:lnTo>
                    <a:pt x="17160" y="37362"/>
                  </a:lnTo>
                  <a:lnTo>
                    <a:pt x="17215" y="37091"/>
                  </a:lnTo>
                  <a:lnTo>
                    <a:pt x="17160" y="36928"/>
                  </a:lnTo>
                  <a:lnTo>
                    <a:pt x="17160" y="36765"/>
                  </a:lnTo>
                  <a:lnTo>
                    <a:pt x="17052" y="36656"/>
                  </a:lnTo>
                  <a:lnTo>
                    <a:pt x="16889" y="36548"/>
                  </a:lnTo>
                  <a:lnTo>
                    <a:pt x="16454" y="36276"/>
                  </a:lnTo>
                  <a:lnTo>
                    <a:pt x="16074" y="35950"/>
                  </a:lnTo>
                  <a:lnTo>
                    <a:pt x="15694" y="35625"/>
                  </a:lnTo>
                  <a:lnTo>
                    <a:pt x="15368" y="35299"/>
                  </a:lnTo>
                  <a:lnTo>
                    <a:pt x="14717" y="34539"/>
                  </a:lnTo>
                  <a:lnTo>
                    <a:pt x="14174" y="33724"/>
                  </a:lnTo>
                  <a:lnTo>
                    <a:pt x="13848" y="33290"/>
                  </a:lnTo>
                  <a:lnTo>
                    <a:pt x="13576" y="32964"/>
                  </a:lnTo>
                  <a:lnTo>
                    <a:pt x="12925" y="32203"/>
                  </a:lnTo>
                  <a:lnTo>
                    <a:pt x="12762" y="32041"/>
                  </a:lnTo>
                  <a:lnTo>
                    <a:pt x="12599" y="31932"/>
                  </a:lnTo>
                  <a:lnTo>
                    <a:pt x="12164" y="31769"/>
                  </a:lnTo>
                  <a:lnTo>
                    <a:pt x="11730" y="31606"/>
                  </a:lnTo>
                  <a:lnTo>
                    <a:pt x="11567" y="31497"/>
                  </a:lnTo>
                  <a:lnTo>
                    <a:pt x="11404" y="31335"/>
                  </a:lnTo>
                  <a:lnTo>
                    <a:pt x="11187" y="30954"/>
                  </a:lnTo>
                  <a:lnTo>
                    <a:pt x="11024" y="30520"/>
                  </a:lnTo>
                  <a:lnTo>
                    <a:pt x="10807" y="30086"/>
                  </a:lnTo>
                  <a:lnTo>
                    <a:pt x="10644" y="29923"/>
                  </a:lnTo>
                  <a:lnTo>
                    <a:pt x="10481" y="29705"/>
                  </a:lnTo>
                  <a:lnTo>
                    <a:pt x="9938" y="29108"/>
                  </a:lnTo>
                  <a:lnTo>
                    <a:pt x="9503" y="28456"/>
                  </a:lnTo>
                  <a:lnTo>
                    <a:pt x="9123" y="27750"/>
                  </a:lnTo>
                  <a:lnTo>
                    <a:pt x="8852" y="26990"/>
                  </a:lnTo>
                  <a:lnTo>
                    <a:pt x="8689" y="26501"/>
                  </a:lnTo>
                  <a:lnTo>
                    <a:pt x="8472" y="26067"/>
                  </a:lnTo>
                  <a:lnTo>
                    <a:pt x="8091" y="25252"/>
                  </a:lnTo>
                  <a:lnTo>
                    <a:pt x="7711" y="24492"/>
                  </a:lnTo>
                  <a:lnTo>
                    <a:pt x="7440" y="23623"/>
                  </a:lnTo>
                  <a:lnTo>
                    <a:pt x="7331" y="23243"/>
                  </a:lnTo>
                  <a:lnTo>
                    <a:pt x="7223" y="22809"/>
                  </a:lnTo>
                  <a:lnTo>
                    <a:pt x="7005" y="21288"/>
                  </a:lnTo>
                  <a:lnTo>
                    <a:pt x="6625" y="19768"/>
                  </a:lnTo>
                  <a:lnTo>
                    <a:pt x="6191" y="18301"/>
                  </a:lnTo>
                  <a:lnTo>
                    <a:pt x="5648" y="16890"/>
                  </a:lnTo>
                  <a:lnTo>
                    <a:pt x="5376" y="16075"/>
                  </a:lnTo>
                  <a:lnTo>
                    <a:pt x="5159" y="15260"/>
                  </a:lnTo>
                  <a:lnTo>
                    <a:pt x="4996" y="14446"/>
                  </a:lnTo>
                  <a:lnTo>
                    <a:pt x="4833" y="13631"/>
                  </a:lnTo>
                  <a:lnTo>
                    <a:pt x="4670" y="12002"/>
                  </a:lnTo>
                  <a:lnTo>
                    <a:pt x="4507" y="10373"/>
                  </a:lnTo>
                  <a:lnTo>
                    <a:pt x="4453" y="9558"/>
                  </a:lnTo>
                  <a:lnTo>
                    <a:pt x="4344" y="8798"/>
                  </a:lnTo>
                  <a:lnTo>
                    <a:pt x="4236" y="8038"/>
                  </a:lnTo>
                  <a:lnTo>
                    <a:pt x="4073" y="7278"/>
                  </a:lnTo>
                  <a:lnTo>
                    <a:pt x="3856" y="6409"/>
                  </a:lnTo>
                  <a:lnTo>
                    <a:pt x="3693" y="5540"/>
                  </a:lnTo>
                  <a:lnTo>
                    <a:pt x="3530" y="3802"/>
                  </a:lnTo>
                  <a:lnTo>
                    <a:pt x="3421" y="3259"/>
                  </a:lnTo>
                  <a:lnTo>
                    <a:pt x="3313" y="2825"/>
                  </a:lnTo>
                  <a:lnTo>
                    <a:pt x="3150" y="2390"/>
                  </a:lnTo>
                  <a:lnTo>
                    <a:pt x="2933" y="2010"/>
                  </a:lnTo>
                  <a:lnTo>
                    <a:pt x="2715" y="1630"/>
                  </a:lnTo>
                  <a:lnTo>
                    <a:pt x="2444" y="1304"/>
                  </a:lnTo>
                  <a:lnTo>
                    <a:pt x="2118" y="978"/>
                  </a:lnTo>
                  <a:lnTo>
                    <a:pt x="1738" y="653"/>
                  </a:lnTo>
                  <a:lnTo>
                    <a:pt x="1412" y="381"/>
                  </a:lnTo>
                  <a:lnTo>
                    <a:pt x="1086" y="109"/>
                  </a:lnTo>
                  <a:lnTo>
                    <a:pt x="9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15"/>
            <p:cNvSpPr/>
            <p:nvPr/>
          </p:nvSpPr>
          <p:spPr>
            <a:xfrm>
              <a:off x="6071775" y="1467950"/>
              <a:ext cx="609575" cy="520000"/>
            </a:xfrm>
            <a:custGeom>
              <a:avLst/>
              <a:gdLst/>
              <a:ahLst/>
              <a:cxnLst/>
              <a:rect l="l" t="t" r="r" b="b"/>
              <a:pathLst>
                <a:path w="24383" h="20800" extrusionOk="0">
                  <a:moveTo>
                    <a:pt x="12164" y="2282"/>
                  </a:moveTo>
                  <a:lnTo>
                    <a:pt x="13902" y="2608"/>
                  </a:lnTo>
                  <a:lnTo>
                    <a:pt x="14771" y="2825"/>
                  </a:lnTo>
                  <a:lnTo>
                    <a:pt x="15640" y="3096"/>
                  </a:lnTo>
                  <a:lnTo>
                    <a:pt x="16454" y="3368"/>
                  </a:lnTo>
                  <a:lnTo>
                    <a:pt x="17323" y="3694"/>
                  </a:lnTo>
                  <a:lnTo>
                    <a:pt x="18138" y="4074"/>
                  </a:lnTo>
                  <a:lnTo>
                    <a:pt x="18898" y="4454"/>
                  </a:lnTo>
                  <a:lnTo>
                    <a:pt x="19387" y="4780"/>
                  </a:lnTo>
                  <a:lnTo>
                    <a:pt x="19821" y="5160"/>
                  </a:lnTo>
                  <a:lnTo>
                    <a:pt x="20201" y="5540"/>
                  </a:lnTo>
                  <a:lnTo>
                    <a:pt x="20527" y="5974"/>
                  </a:lnTo>
                  <a:lnTo>
                    <a:pt x="21179" y="6898"/>
                  </a:lnTo>
                  <a:lnTo>
                    <a:pt x="21776" y="7875"/>
                  </a:lnTo>
                  <a:lnTo>
                    <a:pt x="21831" y="7984"/>
                  </a:lnTo>
                  <a:lnTo>
                    <a:pt x="21831" y="8147"/>
                  </a:lnTo>
                  <a:lnTo>
                    <a:pt x="21722" y="8744"/>
                  </a:lnTo>
                  <a:lnTo>
                    <a:pt x="21613" y="9341"/>
                  </a:lnTo>
                  <a:lnTo>
                    <a:pt x="21613" y="9939"/>
                  </a:lnTo>
                  <a:lnTo>
                    <a:pt x="21668" y="10264"/>
                  </a:lnTo>
                  <a:lnTo>
                    <a:pt x="21776" y="10536"/>
                  </a:lnTo>
                  <a:lnTo>
                    <a:pt x="21776" y="10645"/>
                  </a:lnTo>
                  <a:lnTo>
                    <a:pt x="21668" y="10753"/>
                  </a:lnTo>
                  <a:lnTo>
                    <a:pt x="21450" y="10862"/>
                  </a:lnTo>
                  <a:lnTo>
                    <a:pt x="21233" y="11133"/>
                  </a:lnTo>
                  <a:lnTo>
                    <a:pt x="21016" y="11405"/>
                  </a:lnTo>
                  <a:lnTo>
                    <a:pt x="20690" y="12002"/>
                  </a:lnTo>
                  <a:lnTo>
                    <a:pt x="20419" y="12600"/>
                  </a:lnTo>
                  <a:lnTo>
                    <a:pt x="20093" y="13197"/>
                  </a:lnTo>
                  <a:lnTo>
                    <a:pt x="20039" y="13305"/>
                  </a:lnTo>
                  <a:lnTo>
                    <a:pt x="20039" y="13414"/>
                  </a:lnTo>
                  <a:lnTo>
                    <a:pt x="20093" y="13523"/>
                  </a:lnTo>
                  <a:lnTo>
                    <a:pt x="20201" y="13631"/>
                  </a:lnTo>
                  <a:lnTo>
                    <a:pt x="20473" y="13794"/>
                  </a:lnTo>
                  <a:lnTo>
                    <a:pt x="20582" y="13903"/>
                  </a:lnTo>
                  <a:lnTo>
                    <a:pt x="20636" y="14066"/>
                  </a:lnTo>
                  <a:lnTo>
                    <a:pt x="20582" y="14174"/>
                  </a:lnTo>
                  <a:lnTo>
                    <a:pt x="20527" y="14283"/>
                  </a:lnTo>
                  <a:lnTo>
                    <a:pt x="20364" y="14392"/>
                  </a:lnTo>
                  <a:lnTo>
                    <a:pt x="20093" y="14554"/>
                  </a:lnTo>
                  <a:lnTo>
                    <a:pt x="19713" y="14717"/>
                  </a:lnTo>
                  <a:lnTo>
                    <a:pt x="19387" y="14935"/>
                  </a:lnTo>
                  <a:lnTo>
                    <a:pt x="19115" y="15152"/>
                  </a:lnTo>
                  <a:lnTo>
                    <a:pt x="18844" y="15423"/>
                  </a:lnTo>
                  <a:lnTo>
                    <a:pt x="18518" y="15749"/>
                  </a:lnTo>
                  <a:lnTo>
                    <a:pt x="18138" y="16075"/>
                  </a:lnTo>
                  <a:lnTo>
                    <a:pt x="17758" y="16347"/>
                  </a:lnTo>
                  <a:lnTo>
                    <a:pt x="17323" y="16564"/>
                  </a:lnTo>
                  <a:lnTo>
                    <a:pt x="16835" y="16781"/>
                  </a:lnTo>
                  <a:lnTo>
                    <a:pt x="16400" y="17053"/>
                  </a:lnTo>
                  <a:lnTo>
                    <a:pt x="15803" y="17487"/>
                  </a:lnTo>
                  <a:lnTo>
                    <a:pt x="15205" y="17813"/>
                  </a:lnTo>
                  <a:lnTo>
                    <a:pt x="14554" y="18084"/>
                  </a:lnTo>
                  <a:lnTo>
                    <a:pt x="13848" y="18247"/>
                  </a:lnTo>
                  <a:lnTo>
                    <a:pt x="13196" y="18356"/>
                  </a:lnTo>
                  <a:lnTo>
                    <a:pt x="11784" y="18356"/>
                  </a:lnTo>
                  <a:lnTo>
                    <a:pt x="11133" y="18247"/>
                  </a:lnTo>
                  <a:lnTo>
                    <a:pt x="10372" y="18139"/>
                  </a:lnTo>
                  <a:lnTo>
                    <a:pt x="9666" y="17976"/>
                  </a:lnTo>
                  <a:lnTo>
                    <a:pt x="8960" y="17704"/>
                  </a:lnTo>
                  <a:lnTo>
                    <a:pt x="8309" y="17433"/>
                  </a:lnTo>
                  <a:lnTo>
                    <a:pt x="7657" y="17161"/>
                  </a:lnTo>
                  <a:lnTo>
                    <a:pt x="6951" y="16781"/>
                  </a:lnTo>
                  <a:lnTo>
                    <a:pt x="6354" y="16401"/>
                  </a:lnTo>
                  <a:lnTo>
                    <a:pt x="5756" y="15966"/>
                  </a:lnTo>
                  <a:lnTo>
                    <a:pt x="4942" y="15315"/>
                  </a:lnTo>
                  <a:lnTo>
                    <a:pt x="4670" y="15098"/>
                  </a:lnTo>
                  <a:lnTo>
                    <a:pt x="4562" y="14989"/>
                  </a:lnTo>
                  <a:lnTo>
                    <a:pt x="4507" y="14880"/>
                  </a:lnTo>
                  <a:lnTo>
                    <a:pt x="4507" y="14554"/>
                  </a:lnTo>
                  <a:lnTo>
                    <a:pt x="4453" y="14229"/>
                  </a:lnTo>
                  <a:lnTo>
                    <a:pt x="4290" y="13577"/>
                  </a:lnTo>
                  <a:lnTo>
                    <a:pt x="4127" y="12980"/>
                  </a:lnTo>
                  <a:lnTo>
                    <a:pt x="4073" y="12654"/>
                  </a:lnTo>
                  <a:lnTo>
                    <a:pt x="4019" y="12382"/>
                  </a:lnTo>
                  <a:lnTo>
                    <a:pt x="4019" y="11839"/>
                  </a:lnTo>
                  <a:lnTo>
                    <a:pt x="3964" y="11351"/>
                  </a:lnTo>
                  <a:lnTo>
                    <a:pt x="3856" y="10862"/>
                  </a:lnTo>
                  <a:lnTo>
                    <a:pt x="3639" y="10427"/>
                  </a:lnTo>
                  <a:lnTo>
                    <a:pt x="3530" y="9993"/>
                  </a:lnTo>
                  <a:lnTo>
                    <a:pt x="3530" y="9830"/>
                  </a:lnTo>
                  <a:lnTo>
                    <a:pt x="3530" y="9721"/>
                  </a:lnTo>
                  <a:lnTo>
                    <a:pt x="3584" y="9558"/>
                  </a:lnTo>
                  <a:lnTo>
                    <a:pt x="3693" y="9450"/>
                  </a:lnTo>
                  <a:lnTo>
                    <a:pt x="4019" y="9287"/>
                  </a:lnTo>
                  <a:lnTo>
                    <a:pt x="4399" y="9124"/>
                  </a:lnTo>
                  <a:lnTo>
                    <a:pt x="4562" y="8961"/>
                  </a:lnTo>
                  <a:lnTo>
                    <a:pt x="4670" y="8853"/>
                  </a:lnTo>
                  <a:lnTo>
                    <a:pt x="4779" y="8690"/>
                  </a:lnTo>
                  <a:lnTo>
                    <a:pt x="4833" y="8472"/>
                  </a:lnTo>
                  <a:lnTo>
                    <a:pt x="4833" y="8309"/>
                  </a:lnTo>
                  <a:lnTo>
                    <a:pt x="4833" y="8038"/>
                  </a:lnTo>
                  <a:lnTo>
                    <a:pt x="4833" y="7929"/>
                  </a:lnTo>
                  <a:lnTo>
                    <a:pt x="4888" y="7821"/>
                  </a:lnTo>
                  <a:lnTo>
                    <a:pt x="5322" y="7278"/>
                  </a:lnTo>
                  <a:lnTo>
                    <a:pt x="5702" y="6735"/>
                  </a:lnTo>
                  <a:lnTo>
                    <a:pt x="6462" y="5649"/>
                  </a:lnTo>
                  <a:lnTo>
                    <a:pt x="6897" y="5160"/>
                  </a:lnTo>
                  <a:lnTo>
                    <a:pt x="7331" y="4671"/>
                  </a:lnTo>
                  <a:lnTo>
                    <a:pt x="7874" y="4237"/>
                  </a:lnTo>
                  <a:lnTo>
                    <a:pt x="8417" y="3857"/>
                  </a:lnTo>
                  <a:lnTo>
                    <a:pt x="9015" y="3476"/>
                  </a:lnTo>
                  <a:lnTo>
                    <a:pt x="9612" y="3096"/>
                  </a:lnTo>
                  <a:lnTo>
                    <a:pt x="10209" y="2716"/>
                  </a:lnTo>
                  <a:lnTo>
                    <a:pt x="10807" y="2445"/>
                  </a:lnTo>
                  <a:lnTo>
                    <a:pt x="11133" y="2390"/>
                  </a:lnTo>
                  <a:lnTo>
                    <a:pt x="11458" y="2282"/>
                  </a:lnTo>
                  <a:close/>
                  <a:moveTo>
                    <a:pt x="11893" y="1"/>
                  </a:moveTo>
                  <a:lnTo>
                    <a:pt x="11187" y="55"/>
                  </a:lnTo>
                  <a:lnTo>
                    <a:pt x="10427" y="164"/>
                  </a:lnTo>
                  <a:lnTo>
                    <a:pt x="9666" y="272"/>
                  </a:lnTo>
                  <a:lnTo>
                    <a:pt x="8906" y="435"/>
                  </a:lnTo>
                  <a:lnTo>
                    <a:pt x="8635" y="490"/>
                  </a:lnTo>
                  <a:lnTo>
                    <a:pt x="8363" y="598"/>
                  </a:lnTo>
                  <a:lnTo>
                    <a:pt x="7820" y="870"/>
                  </a:lnTo>
                  <a:lnTo>
                    <a:pt x="7494" y="978"/>
                  </a:lnTo>
                  <a:lnTo>
                    <a:pt x="7223" y="1087"/>
                  </a:lnTo>
                  <a:lnTo>
                    <a:pt x="6517" y="1087"/>
                  </a:lnTo>
                  <a:lnTo>
                    <a:pt x="6408" y="1141"/>
                  </a:lnTo>
                  <a:lnTo>
                    <a:pt x="6191" y="1304"/>
                  </a:lnTo>
                  <a:lnTo>
                    <a:pt x="6028" y="1576"/>
                  </a:lnTo>
                  <a:lnTo>
                    <a:pt x="5811" y="1739"/>
                  </a:lnTo>
                  <a:lnTo>
                    <a:pt x="5594" y="1902"/>
                  </a:lnTo>
                  <a:lnTo>
                    <a:pt x="5322" y="1956"/>
                  </a:lnTo>
                  <a:lnTo>
                    <a:pt x="5105" y="2064"/>
                  </a:lnTo>
                  <a:lnTo>
                    <a:pt x="3964" y="2064"/>
                  </a:lnTo>
                  <a:lnTo>
                    <a:pt x="3856" y="2119"/>
                  </a:lnTo>
                  <a:lnTo>
                    <a:pt x="3856" y="2173"/>
                  </a:lnTo>
                  <a:lnTo>
                    <a:pt x="3964" y="2499"/>
                  </a:lnTo>
                  <a:lnTo>
                    <a:pt x="3964" y="2770"/>
                  </a:lnTo>
                  <a:lnTo>
                    <a:pt x="3856" y="2933"/>
                  </a:lnTo>
                  <a:lnTo>
                    <a:pt x="3693" y="3042"/>
                  </a:lnTo>
                  <a:lnTo>
                    <a:pt x="3313" y="3259"/>
                  </a:lnTo>
                  <a:lnTo>
                    <a:pt x="3096" y="3368"/>
                  </a:lnTo>
                  <a:lnTo>
                    <a:pt x="2933" y="3476"/>
                  </a:lnTo>
                  <a:lnTo>
                    <a:pt x="2824" y="3639"/>
                  </a:lnTo>
                  <a:lnTo>
                    <a:pt x="2607" y="3748"/>
                  </a:lnTo>
                  <a:lnTo>
                    <a:pt x="2227" y="3965"/>
                  </a:lnTo>
                  <a:lnTo>
                    <a:pt x="2064" y="4074"/>
                  </a:lnTo>
                  <a:lnTo>
                    <a:pt x="2009" y="4291"/>
                  </a:lnTo>
                  <a:lnTo>
                    <a:pt x="2064" y="4508"/>
                  </a:lnTo>
                  <a:lnTo>
                    <a:pt x="2227" y="4834"/>
                  </a:lnTo>
                  <a:lnTo>
                    <a:pt x="2227" y="4943"/>
                  </a:lnTo>
                  <a:lnTo>
                    <a:pt x="2118" y="5051"/>
                  </a:lnTo>
                  <a:lnTo>
                    <a:pt x="1847" y="5106"/>
                  </a:lnTo>
                  <a:lnTo>
                    <a:pt x="1629" y="5268"/>
                  </a:lnTo>
                  <a:lnTo>
                    <a:pt x="1466" y="5431"/>
                  </a:lnTo>
                  <a:lnTo>
                    <a:pt x="1358" y="5594"/>
                  </a:lnTo>
                  <a:lnTo>
                    <a:pt x="1249" y="5811"/>
                  </a:lnTo>
                  <a:lnTo>
                    <a:pt x="1249" y="6083"/>
                  </a:lnTo>
                  <a:lnTo>
                    <a:pt x="1195" y="6572"/>
                  </a:lnTo>
                  <a:lnTo>
                    <a:pt x="1141" y="6735"/>
                  </a:lnTo>
                  <a:lnTo>
                    <a:pt x="978" y="6898"/>
                  </a:lnTo>
                  <a:lnTo>
                    <a:pt x="760" y="7006"/>
                  </a:lnTo>
                  <a:lnTo>
                    <a:pt x="598" y="7169"/>
                  </a:lnTo>
                  <a:lnTo>
                    <a:pt x="489" y="7332"/>
                  </a:lnTo>
                  <a:lnTo>
                    <a:pt x="435" y="7549"/>
                  </a:lnTo>
                  <a:lnTo>
                    <a:pt x="435" y="7984"/>
                  </a:lnTo>
                  <a:lnTo>
                    <a:pt x="380" y="8201"/>
                  </a:lnTo>
                  <a:lnTo>
                    <a:pt x="272" y="8418"/>
                  </a:lnTo>
                  <a:lnTo>
                    <a:pt x="55" y="8798"/>
                  </a:lnTo>
                  <a:lnTo>
                    <a:pt x="0" y="9015"/>
                  </a:lnTo>
                  <a:lnTo>
                    <a:pt x="0" y="9233"/>
                  </a:lnTo>
                  <a:lnTo>
                    <a:pt x="0" y="9450"/>
                  </a:lnTo>
                  <a:lnTo>
                    <a:pt x="55" y="9667"/>
                  </a:lnTo>
                  <a:lnTo>
                    <a:pt x="163" y="9830"/>
                  </a:lnTo>
                  <a:lnTo>
                    <a:pt x="326" y="10047"/>
                  </a:lnTo>
                  <a:lnTo>
                    <a:pt x="380" y="10156"/>
                  </a:lnTo>
                  <a:lnTo>
                    <a:pt x="435" y="10319"/>
                  </a:lnTo>
                  <a:lnTo>
                    <a:pt x="380" y="10427"/>
                  </a:lnTo>
                  <a:lnTo>
                    <a:pt x="326" y="10536"/>
                  </a:lnTo>
                  <a:lnTo>
                    <a:pt x="217" y="10699"/>
                  </a:lnTo>
                  <a:lnTo>
                    <a:pt x="109" y="10862"/>
                  </a:lnTo>
                  <a:lnTo>
                    <a:pt x="55" y="10970"/>
                  </a:lnTo>
                  <a:lnTo>
                    <a:pt x="55" y="11133"/>
                  </a:lnTo>
                  <a:lnTo>
                    <a:pt x="55" y="11296"/>
                  </a:lnTo>
                  <a:lnTo>
                    <a:pt x="163" y="11459"/>
                  </a:lnTo>
                  <a:lnTo>
                    <a:pt x="380" y="11731"/>
                  </a:lnTo>
                  <a:lnTo>
                    <a:pt x="489" y="11948"/>
                  </a:lnTo>
                  <a:lnTo>
                    <a:pt x="543" y="12165"/>
                  </a:lnTo>
                  <a:lnTo>
                    <a:pt x="489" y="12600"/>
                  </a:lnTo>
                  <a:lnTo>
                    <a:pt x="543" y="12925"/>
                  </a:lnTo>
                  <a:lnTo>
                    <a:pt x="598" y="13197"/>
                  </a:lnTo>
                  <a:lnTo>
                    <a:pt x="706" y="13468"/>
                  </a:lnTo>
                  <a:lnTo>
                    <a:pt x="923" y="13740"/>
                  </a:lnTo>
                  <a:lnTo>
                    <a:pt x="2227" y="15260"/>
                  </a:lnTo>
                  <a:lnTo>
                    <a:pt x="3530" y="16727"/>
                  </a:lnTo>
                  <a:lnTo>
                    <a:pt x="4019" y="17215"/>
                  </a:lnTo>
                  <a:lnTo>
                    <a:pt x="4507" y="17704"/>
                  </a:lnTo>
                  <a:lnTo>
                    <a:pt x="5051" y="18084"/>
                  </a:lnTo>
                  <a:lnTo>
                    <a:pt x="5539" y="18464"/>
                  </a:lnTo>
                  <a:lnTo>
                    <a:pt x="6137" y="18845"/>
                  </a:lnTo>
                  <a:lnTo>
                    <a:pt x="6680" y="19116"/>
                  </a:lnTo>
                  <a:lnTo>
                    <a:pt x="7277" y="19442"/>
                  </a:lnTo>
                  <a:lnTo>
                    <a:pt x="7929" y="19659"/>
                  </a:lnTo>
                  <a:lnTo>
                    <a:pt x="9341" y="20148"/>
                  </a:lnTo>
                  <a:lnTo>
                    <a:pt x="10101" y="20365"/>
                  </a:lnTo>
                  <a:lnTo>
                    <a:pt x="10807" y="20528"/>
                  </a:lnTo>
                  <a:lnTo>
                    <a:pt x="11567" y="20637"/>
                  </a:lnTo>
                  <a:lnTo>
                    <a:pt x="12327" y="20745"/>
                  </a:lnTo>
                  <a:lnTo>
                    <a:pt x="13033" y="20800"/>
                  </a:lnTo>
                  <a:lnTo>
                    <a:pt x="13794" y="20745"/>
                  </a:lnTo>
                  <a:lnTo>
                    <a:pt x="15043" y="20637"/>
                  </a:lnTo>
                  <a:lnTo>
                    <a:pt x="16292" y="20419"/>
                  </a:lnTo>
                  <a:lnTo>
                    <a:pt x="17486" y="20202"/>
                  </a:lnTo>
                  <a:lnTo>
                    <a:pt x="18735" y="19931"/>
                  </a:lnTo>
                  <a:lnTo>
                    <a:pt x="19441" y="19713"/>
                  </a:lnTo>
                  <a:lnTo>
                    <a:pt x="20039" y="19496"/>
                  </a:lnTo>
                  <a:lnTo>
                    <a:pt x="20473" y="19225"/>
                  </a:lnTo>
                  <a:lnTo>
                    <a:pt x="20907" y="18899"/>
                  </a:lnTo>
                  <a:lnTo>
                    <a:pt x="21233" y="18519"/>
                  </a:lnTo>
                  <a:lnTo>
                    <a:pt x="21505" y="18030"/>
                  </a:lnTo>
                  <a:lnTo>
                    <a:pt x="21722" y="17378"/>
                  </a:lnTo>
                  <a:lnTo>
                    <a:pt x="21994" y="16672"/>
                  </a:lnTo>
                  <a:lnTo>
                    <a:pt x="22156" y="16401"/>
                  </a:lnTo>
                  <a:lnTo>
                    <a:pt x="22319" y="16129"/>
                  </a:lnTo>
                  <a:lnTo>
                    <a:pt x="22591" y="15858"/>
                  </a:lnTo>
                  <a:lnTo>
                    <a:pt x="22645" y="15749"/>
                  </a:lnTo>
                  <a:lnTo>
                    <a:pt x="22645" y="15586"/>
                  </a:lnTo>
                  <a:lnTo>
                    <a:pt x="22591" y="15369"/>
                  </a:lnTo>
                  <a:lnTo>
                    <a:pt x="22591" y="15152"/>
                  </a:lnTo>
                  <a:lnTo>
                    <a:pt x="22591" y="14989"/>
                  </a:lnTo>
                  <a:lnTo>
                    <a:pt x="22699" y="14826"/>
                  </a:lnTo>
                  <a:lnTo>
                    <a:pt x="22808" y="14663"/>
                  </a:lnTo>
                  <a:lnTo>
                    <a:pt x="22917" y="14500"/>
                  </a:lnTo>
                  <a:lnTo>
                    <a:pt x="23297" y="14283"/>
                  </a:lnTo>
                  <a:lnTo>
                    <a:pt x="23405" y="14174"/>
                  </a:lnTo>
                  <a:lnTo>
                    <a:pt x="23514" y="14011"/>
                  </a:lnTo>
                  <a:lnTo>
                    <a:pt x="23623" y="13631"/>
                  </a:lnTo>
                  <a:lnTo>
                    <a:pt x="23840" y="12980"/>
                  </a:lnTo>
                  <a:lnTo>
                    <a:pt x="24003" y="12274"/>
                  </a:lnTo>
                  <a:lnTo>
                    <a:pt x="24111" y="11568"/>
                  </a:lnTo>
                  <a:lnTo>
                    <a:pt x="24166" y="10916"/>
                  </a:lnTo>
                  <a:lnTo>
                    <a:pt x="24274" y="9450"/>
                  </a:lnTo>
                  <a:lnTo>
                    <a:pt x="24383" y="7984"/>
                  </a:lnTo>
                  <a:lnTo>
                    <a:pt x="24329" y="7441"/>
                  </a:lnTo>
                  <a:lnTo>
                    <a:pt x="24274" y="6898"/>
                  </a:lnTo>
                  <a:lnTo>
                    <a:pt x="24057" y="6355"/>
                  </a:lnTo>
                  <a:lnTo>
                    <a:pt x="23948" y="6083"/>
                  </a:lnTo>
                  <a:lnTo>
                    <a:pt x="23786" y="5811"/>
                  </a:lnTo>
                  <a:lnTo>
                    <a:pt x="23080" y="4943"/>
                  </a:lnTo>
                  <a:lnTo>
                    <a:pt x="22319" y="4128"/>
                  </a:lnTo>
                  <a:lnTo>
                    <a:pt x="21885" y="3748"/>
                  </a:lnTo>
                  <a:lnTo>
                    <a:pt x="21450" y="3422"/>
                  </a:lnTo>
                  <a:lnTo>
                    <a:pt x="21016" y="3096"/>
                  </a:lnTo>
                  <a:lnTo>
                    <a:pt x="20473" y="2825"/>
                  </a:lnTo>
                  <a:lnTo>
                    <a:pt x="19115" y="2173"/>
                  </a:lnTo>
                  <a:lnTo>
                    <a:pt x="17703" y="1630"/>
                  </a:lnTo>
                  <a:lnTo>
                    <a:pt x="14880" y="544"/>
                  </a:lnTo>
                  <a:lnTo>
                    <a:pt x="14174" y="327"/>
                  </a:lnTo>
                  <a:lnTo>
                    <a:pt x="13413" y="164"/>
                  </a:lnTo>
                  <a:lnTo>
                    <a:pt x="12653" y="55"/>
                  </a:lnTo>
                  <a:lnTo>
                    <a:pt x="11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6263200" y="1647175"/>
              <a:ext cx="168350" cy="179225"/>
            </a:xfrm>
            <a:custGeom>
              <a:avLst/>
              <a:gdLst/>
              <a:ahLst/>
              <a:cxnLst/>
              <a:rect l="l" t="t" r="r" b="b"/>
              <a:pathLst>
                <a:path w="6734" h="7169" extrusionOk="0">
                  <a:moveTo>
                    <a:pt x="2281" y="0"/>
                  </a:moveTo>
                  <a:lnTo>
                    <a:pt x="1901" y="54"/>
                  </a:lnTo>
                  <a:lnTo>
                    <a:pt x="1575" y="163"/>
                  </a:lnTo>
                  <a:lnTo>
                    <a:pt x="1303" y="272"/>
                  </a:lnTo>
                  <a:lnTo>
                    <a:pt x="1032" y="435"/>
                  </a:lnTo>
                  <a:lnTo>
                    <a:pt x="760" y="597"/>
                  </a:lnTo>
                  <a:lnTo>
                    <a:pt x="543" y="815"/>
                  </a:lnTo>
                  <a:lnTo>
                    <a:pt x="380" y="1032"/>
                  </a:lnTo>
                  <a:lnTo>
                    <a:pt x="217" y="1303"/>
                  </a:lnTo>
                  <a:lnTo>
                    <a:pt x="109" y="1575"/>
                  </a:lnTo>
                  <a:lnTo>
                    <a:pt x="54" y="1846"/>
                  </a:lnTo>
                  <a:lnTo>
                    <a:pt x="54" y="2172"/>
                  </a:lnTo>
                  <a:lnTo>
                    <a:pt x="54" y="2498"/>
                  </a:lnTo>
                  <a:lnTo>
                    <a:pt x="109" y="2824"/>
                  </a:lnTo>
                  <a:lnTo>
                    <a:pt x="217" y="3204"/>
                  </a:lnTo>
                  <a:lnTo>
                    <a:pt x="326" y="3530"/>
                  </a:lnTo>
                  <a:lnTo>
                    <a:pt x="543" y="4019"/>
                  </a:lnTo>
                  <a:lnTo>
                    <a:pt x="706" y="4290"/>
                  </a:lnTo>
                  <a:lnTo>
                    <a:pt x="760" y="4507"/>
                  </a:lnTo>
                  <a:lnTo>
                    <a:pt x="760" y="4616"/>
                  </a:lnTo>
                  <a:lnTo>
                    <a:pt x="652" y="4725"/>
                  </a:lnTo>
                  <a:lnTo>
                    <a:pt x="489" y="4779"/>
                  </a:lnTo>
                  <a:lnTo>
                    <a:pt x="109" y="4779"/>
                  </a:lnTo>
                  <a:lnTo>
                    <a:pt x="54" y="4887"/>
                  </a:lnTo>
                  <a:lnTo>
                    <a:pt x="0" y="5050"/>
                  </a:lnTo>
                  <a:lnTo>
                    <a:pt x="0" y="5213"/>
                  </a:lnTo>
                  <a:lnTo>
                    <a:pt x="54" y="5376"/>
                  </a:lnTo>
                  <a:lnTo>
                    <a:pt x="109" y="5485"/>
                  </a:lnTo>
                  <a:lnTo>
                    <a:pt x="163" y="5593"/>
                  </a:lnTo>
                  <a:lnTo>
                    <a:pt x="272" y="5648"/>
                  </a:lnTo>
                  <a:lnTo>
                    <a:pt x="869" y="5702"/>
                  </a:lnTo>
                  <a:lnTo>
                    <a:pt x="1195" y="5811"/>
                  </a:lnTo>
                  <a:lnTo>
                    <a:pt x="1412" y="5919"/>
                  </a:lnTo>
                  <a:lnTo>
                    <a:pt x="1629" y="6082"/>
                  </a:lnTo>
                  <a:lnTo>
                    <a:pt x="1846" y="6299"/>
                  </a:lnTo>
                  <a:lnTo>
                    <a:pt x="2009" y="6517"/>
                  </a:lnTo>
                  <a:lnTo>
                    <a:pt x="2172" y="6842"/>
                  </a:lnTo>
                  <a:lnTo>
                    <a:pt x="2172" y="6897"/>
                  </a:lnTo>
                  <a:lnTo>
                    <a:pt x="2281" y="6897"/>
                  </a:lnTo>
                  <a:lnTo>
                    <a:pt x="2498" y="7005"/>
                  </a:lnTo>
                  <a:lnTo>
                    <a:pt x="2878" y="7114"/>
                  </a:lnTo>
                  <a:lnTo>
                    <a:pt x="3258" y="7168"/>
                  </a:lnTo>
                  <a:lnTo>
                    <a:pt x="3584" y="7168"/>
                  </a:lnTo>
                  <a:lnTo>
                    <a:pt x="3964" y="7114"/>
                  </a:lnTo>
                  <a:lnTo>
                    <a:pt x="4290" y="7060"/>
                  </a:lnTo>
                  <a:lnTo>
                    <a:pt x="4670" y="6951"/>
                  </a:lnTo>
                  <a:lnTo>
                    <a:pt x="4942" y="6788"/>
                  </a:lnTo>
                  <a:lnTo>
                    <a:pt x="5268" y="6625"/>
                  </a:lnTo>
                  <a:lnTo>
                    <a:pt x="5539" y="6408"/>
                  </a:lnTo>
                  <a:lnTo>
                    <a:pt x="5811" y="6136"/>
                  </a:lnTo>
                  <a:lnTo>
                    <a:pt x="6028" y="5865"/>
                  </a:lnTo>
                  <a:lnTo>
                    <a:pt x="6245" y="5593"/>
                  </a:lnTo>
                  <a:lnTo>
                    <a:pt x="6408" y="5268"/>
                  </a:lnTo>
                  <a:lnTo>
                    <a:pt x="6571" y="4887"/>
                  </a:lnTo>
                  <a:lnTo>
                    <a:pt x="6625" y="4562"/>
                  </a:lnTo>
                  <a:lnTo>
                    <a:pt x="6680" y="4127"/>
                  </a:lnTo>
                  <a:lnTo>
                    <a:pt x="6734" y="3638"/>
                  </a:lnTo>
                  <a:lnTo>
                    <a:pt x="6680" y="3095"/>
                  </a:lnTo>
                  <a:lnTo>
                    <a:pt x="6517" y="2661"/>
                  </a:lnTo>
                  <a:lnTo>
                    <a:pt x="6354" y="2227"/>
                  </a:lnTo>
                  <a:lnTo>
                    <a:pt x="6137" y="1792"/>
                  </a:lnTo>
                  <a:lnTo>
                    <a:pt x="5865" y="1358"/>
                  </a:lnTo>
                  <a:lnTo>
                    <a:pt x="5322" y="597"/>
                  </a:lnTo>
                  <a:lnTo>
                    <a:pt x="5105" y="380"/>
                  </a:lnTo>
                  <a:lnTo>
                    <a:pt x="4833" y="217"/>
                  </a:lnTo>
                  <a:lnTo>
                    <a:pt x="4507" y="109"/>
                  </a:lnTo>
                  <a:lnTo>
                    <a:pt x="4182" y="54"/>
                  </a:lnTo>
                  <a:lnTo>
                    <a:pt x="29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15"/>
          <p:cNvSpPr/>
          <p:nvPr/>
        </p:nvSpPr>
        <p:spPr>
          <a:xfrm rot="7957966">
            <a:off x="-280960" y="-1770510"/>
            <a:ext cx="3092127" cy="2637468"/>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7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15"/>
          <p:cNvSpPr/>
          <p:nvPr/>
        </p:nvSpPr>
        <p:spPr>
          <a:xfrm>
            <a:off x="11053665" y="-665668"/>
            <a:ext cx="2376984" cy="2027520"/>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EEB87C">
              <a:alpha val="506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15"/>
          <p:cNvSpPr/>
          <p:nvPr/>
        </p:nvSpPr>
        <p:spPr>
          <a:xfrm rot="-2351150">
            <a:off x="-837398" y="155409"/>
            <a:ext cx="3073299" cy="1332519"/>
          </a:xfrm>
          <a:custGeom>
            <a:avLst/>
            <a:gdLst/>
            <a:ahLst/>
            <a:cxnLst/>
            <a:rect l="l" t="t" r="r" b="b"/>
            <a:pathLst>
              <a:path w="68262" h="29597" extrusionOk="0">
                <a:moveTo>
                  <a:pt x="7223" y="1"/>
                </a:moveTo>
                <a:lnTo>
                  <a:pt x="6952" y="55"/>
                </a:lnTo>
                <a:lnTo>
                  <a:pt x="6680" y="109"/>
                </a:lnTo>
                <a:lnTo>
                  <a:pt x="5811" y="327"/>
                </a:lnTo>
                <a:lnTo>
                  <a:pt x="5323" y="490"/>
                </a:lnTo>
                <a:lnTo>
                  <a:pt x="4943" y="707"/>
                </a:lnTo>
                <a:lnTo>
                  <a:pt x="4562" y="924"/>
                </a:lnTo>
                <a:lnTo>
                  <a:pt x="4345" y="1196"/>
                </a:lnTo>
                <a:lnTo>
                  <a:pt x="4128" y="1521"/>
                </a:lnTo>
                <a:lnTo>
                  <a:pt x="3965" y="1901"/>
                </a:lnTo>
                <a:lnTo>
                  <a:pt x="3911" y="2336"/>
                </a:lnTo>
                <a:lnTo>
                  <a:pt x="3857" y="2879"/>
                </a:lnTo>
                <a:lnTo>
                  <a:pt x="3857" y="3694"/>
                </a:lnTo>
                <a:lnTo>
                  <a:pt x="3911" y="4454"/>
                </a:lnTo>
                <a:lnTo>
                  <a:pt x="4019" y="5214"/>
                </a:lnTo>
                <a:lnTo>
                  <a:pt x="4237" y="5974"/>
                </a:lnTo>
                <a:lnTo>
                  <a:pt x="4400" y="6897"/>
                </a:lnTo>
                <a:lnTo>
                  <a:pt x="4617" y="7766"/>
                </a:lnTo>
                <a:lnTo>
                  <a:pt x="4671" y="7984"/>
                </a:lnTo>
                <a:lnTo>
                  <a:pt x="4617" y="8146"/>
                </a:lnTo>
                <a:lnTo>
                  <a:pt x="4508" y="8255"/>
                </a:lnTo>
                <a:lnTo>
                  <a:pt x="4345" y="8309"/>
                </a:lnTo>
                <a:lnTo>
                  <a:pt x="3205" y="8852"/>
                </a:lnTo>
                <a:lnTo>
                  <a:pt x="2064" y="9341"/>
                </a:lnTo>
                <a:lnTo>
                  <a:pt x="1630" y="9613"/>
                </a:lnTo>
                <a:lnTo>
                  <a:pt x="1196" y="9939"/>
                </a:lnTo>
                <a:lnTo>
                  <a:pt x="870" y="10319"/>
                </a:lnTo>
                <a:lnTo>
                  <a:pt x="707" y="10536"/>
                </a:lnTo>
                <a:lnTo>
                  <a:pt x="653" y="10753"/>
                </a:lnTo>
                <a:lnTo>
                  <a:pt x="327" y="11948"/>
                </a:lnTo>
                <a:lnTo>
                  <a:pt x="55" y="13197"/>
                </a:lnTo>
                <a:lnTo>
                  <a:pt x="1" y="13794"/>
                </a:lnTo>
                <a:lnTo>
                  <a:pt x="1" y="14446"/>
                </a:lnTo>
                <a:lnTo>
                  <a:pt x="1" y="15043"/>
                </a:lnTo>
                <a:lnTo>
                  <a:pt x="55" y="15695"/>
                </a:lnTo>
                <a:lnTo>
                  <a:pt x="164" y="16021"/>
                </a:lnTo>
                <a:lnTo>
                  <a:pt x="327" y="16292"/>
                </a:lnTo>
                <a:lnTo>
                  <a:pt x="544" y="16564"/>
                </a:lnTo>
                <a:lnTo>
                  <a:pt x="815" y="16781"/>
                </a:lnTo>
                <a:lnTo>
                  <a:pt x="1250" y="16998"/>
                </a:lnTo>
                <a:lnTo>
                  <a:pt x="1684" y="17161"/>
                </a:lnTo>
                <a:lnTo>
                  <a:pt x="2119" y="17270"/>
                </a:lnTo>
                <a:lnTo>
                  <a:pt x="2553" y="17270"/>
                </a:lnTo>
                <a:lnTo>
                  <a:pt x="2988" y="17215"/>
                </a:lnTo>
                <a:lnTo>
                  <a:pt x="3422" y="17052"/>
                </a:lnTo>
                <a:lnTo>
                  <a:pt x="3802" y="16835"/>
                </a:lnTo>
                <a:lnTo>
                  <a:pt x="4237" y="16564"/>
                </a:lnTo>
                <a:lnTo>
                  <a:pt x="4834" y="16075"/>
                </a:lnTo>
                <a:lnTo>
                  <a:pt x="5486" y="15640"/>
                </a:lnTo>
                <a:lnTo>
                  <a:pt x="6192" y="15260"/>
                </a:lnTo>
                <a:lnTo>
                  <a:pt x="6952" y="15043"/>
                </a:lnTo>
                <a:lnTo>
                  <a:pt x="7658" y="14826"/>
                </a:lnTo>
                <a:lnTo>
                  <a:pt x="8364" y="14609"/>
                </a:lnTo>
                <a:lnTo>
                  <a:pt x="8744" y="14554"/>
                </a:lnTo>
                <a:lnTo>
                  <a:pt x="9124" y="14500"/>
                </a:lnTo>
                <a:lnTo>
                  <a:pt x="9558" y="14554"/>
                </a:lnTo>
                <a:lnTo>
                  <a:pt x="9939" y="14717"/>
                </a:lnTo>
                <a:lnTo>
                  <a:pt x="10102" y="14772"/>
                </a:lnTo>
                <a:lnTo>
                  <a:pt x="10319" y="14717"/>
                </a:lnTo>
                <a:lnTo>
                  <a:pt x="10645" y="14554"/>
                </a:lnTo>
                <a:lnTo>
                  <a:pt x="11025" y="14391"/>
                </a:lnTo>
                <a:lnTo>
                  <a:pt x="11188" y="14337"/>
                </a:lnTo>
                <a:lnTo>
                  <a:pt x="11351" y="14337"/>
                </a:lnTo>
                <a:lnTo>
                  <a:pt x="11568" y="14391"/>
                </a:lnTo>
                <a:lnTo>
                  <a:pt x="11731" y="14446"/>
                </a:lnTo>
                <a:lnTo>
                  <a:pt x="12111" y="14717"/>
                </a:lnTo>
                <a:lnTo>
                  <a:pt x="12491" y="14935"/>
                </a:lnTo>
                <a:lnTo>
                  <a:pt x="12654" y="14989"/>
                </a:lnTo>
                <a:lnTo>
                  <a:pt x="12871" y="15043"/>
                </a:lnTo>
                <a:lnTo>
                  <a:pt x="13360" y="15043"/>
                </a:lnTo>
                <a:lnTo>
                  <a:pt x="13849" y="15152"/>
                </a:lnTo>
                <a:lnTo>
                  <a:pt x="14337" y="15206"/>
                </a:lnTo>
                <a:lnTo>
                  <a:pt x="14554" y="15206"/>
                </a:lnTo>
                <a:lnTo>
                  <a:pt x="14772" y="15097"/>
                </a:lnTo>
                <a:lnTo>
                  <a:pt x="15043" y="14989"/>
                </a:lnTo>
                <a:lnTo>
                  <a:pt x="15315" y="14989"/>
                </a:lnTo>
                <a:lnTo>
                  <a:pt x="15532" y="15043"/>
                </a:lnTo>
                <a:lnTo>
                  <a:pt x="15749" y="15152"/>
                </a:lnTo>
                <a:lnTo>
                  <a:pt x="16129" y="15423"/>
                </a:lnTo>
                <a:lnTo>
                  <a:pt x="16347" y="15478"/>
                </a:lnTo>
                <a:lnTo>
                  <a:pt x="16998" y="15478"/>
                </a:lnTo>
                <a:lnTo>
                  <a:pt x="17161" y="15423"/>
                </a:lnTo>
                <a:lnTo>
                  <a:pt x="17270" y="15369"/>
                </a:lnTo>
                <a:lnTo>
                  <a:pt x="17324" y="15260"/>
                </a:lnTo>
                <a:lnTo>
                  <a:pt x="17433" y="15206"/>
                </a:lnTo>
                <a:lnTo>
                  <a:pt x="17487" y="15152"/>
                </a:lnTo>
                <a:lnTo>
                  <a:pt x="17596" y="15206"/>
                </a:lnTo>
                <a:lnTo>
                  <a:pt x="17650" y="15315"/>
                </a:lnTo>
                <a:lnTo>
                  <a:pt x="17867" y="15478"/>
                </a:lnTo>
                <a:lnTo>
                  <a:pt x="18030" y="15640"/>
                </a:lnTo>
                <a:lnTo>
                  <a:pt x="18247" y="15695"/>
                </a:lnTo>
                <a:lnTo>
                  <a:pt x="18519" y="15749"/>
                </a:lnTo>
                <a:lnTo>
                  <a:pt x="20745" y="15749"/>
                </a:lnTo>
                <a:lnTo>
                  <a:pt x="21017" y="15858"/>
                </a:lnTo>
                <a:lnTo>
                  <a:pt x="21234" y="15966"/>
                </a:lnTo>
                <a:lnTo>
                  <a:pt x="21505" y="16129"/>
                </a:lnTo>
                <a:lnTo>
                  <a:pt x="21668" y="16238"/>
                </a:lnTo>
                <a:lnTo>
                  <a:pt x="21886" y="16292"/>
                </a:lnTo>
                <a:lnTo>
                  <a:pt x="22320" y="16346"/>
                </a:lnTo>
                <a:lnTo>
                  <a:pt x="22972" y="16346"/>
                </a:lnTo>
                <a:lnTo>
                  <a:pt x="23623" y="16401"/>
                </a:lnTo>
                <a:lnTo>
                  <a:pt x="23949" y="16401"/>
                </a:lnTo>
                <a:lnTo>
                  <a:pt x="24275" y="16509"/>
                </a:lnTo>
                <a:lnTo>
                  <a:pt x="24601" y="16618"/>
                </a:lnTo>
                <a:lnTo>
                  <a:pt x="24927" y="16781"/>
                </a:lnTo>
                <a:lnTo>
                  <a:pt x="25035" y="16889"/>
                </a:lnTo>
                <a:lnTo>
                  <a:pt x="25361" y="16889"/>
                </a:lnTo>
                <a:lnTo>
                  <a:pt x="25524" y="16835"/>
                </a:lnTo>
                <a:lnTo>
                  <a:pt x="25687" y="16727"/>
                </a:lnTo>
                <a:lnTo>
                  <a:pt x="25904" y="16672"/>
                </a:lnTo>
                <a:lnTo>
                  <a:pt x="26230" y="16781"/>
                </a:lnTo>
                <a:lnTo>
                  <a:pt x="26719" y="16944"/>
                </a:lnTo>
                <a:lnTo>
                  <a:pt x="27262" y="17052"/>
                </a:lnTo>
                <a:lnTo>
                  <a:pt x="28294" y="17161"/>
                </a:lnTo>
                <a:lnTo>
                  <a:pt x="28782" y="17215"/>
                </a:lnTo>
                <a:lnTo>
                  <a:pt x="29325" y="17324"/>
                </a:lnTo>
                <a:lnTo>
                  <a:pt x="29814" y="17487"/>
                </a:lnTo>
                <a:lnTo>
                  <a:pt x="30303" y="17758"/>
                </a:lnTo>
                <a:lnTo>
                  <a:pt x="30520" y="17813"/>
                </a:lnTo>
                <a:lnTo>
                  <a:pt x="30574" y="17813"/>
                </a:lnTo>
                <a:lnTo>
                  <a:pt x="30683" y="17758"/>
                </a:lnTo>
                <a:lnTo>
                  <a:pt x="30846" y="17650"/>
                </a:lnTo>
                <a:lnTo>
                  <a:pt x="31226" y="17650"/>
                </a:lnTo>
                <a:lnTo>
                  <a:pt x="31497" y="17704"/>
                </a:lnTo>
                <a:lnTo>
                  <a:pt x="31715" y="17813"/>
                </a:lnTo>
                <a:lnTo>
                  <a:pt x="32312" y="18030"/>
                </a:lnTo>
                <a:lnTo>
                  <a:pt x="32909" y="18193"/>
                </a:lnTo>
                <a:lnTo>
                  <a:pt x="34104" y="18464"/>
                </a:lnTo>
                <a:lnTo>
                  <a:pt x="34864" y="18627"/>
                </a:lnTo>
                <a:lnTo>
                  <a:pt x="35625" y="18736"/>
                </a:lnTo>
                <a:lnTo>
                  <a:pt x="36385" y="18790"/>
                </a:lnTo>
                <a:lnTo>
                  <a:pt x="37145" y="18953"/>
                </a:lnTo>
                <a:lnTo>
                  <a:pt x="38937" y="19442"/>
                </a:lnTo>
                <a:lnTo>
                  <a:pt x="40729" y="19931"/>
                </a:lnTo>
                <a:lnTo>
                  <a:pt x="42521" y="20474"/>
                </a:lnTo>
                <a:lnTo>
                  <a:pt x="44259" y="21071"/>
                </a:lnTo>
                <a:lnTo>
                  <a:pt x="44693" y="21234"/>
                </a:lnTo>
                <a:lnTo>
                  <a:pt x="45182" y="21342"/>
                </a:lnTo>
                <a:lnTo>
                  <a:pt x="46105" y="21560"/>
                </a:lnTo>
                <a:lnTo>
                  <a:pt x="46594" y="21668"/>
                </a:lnTo>
                <a:lnTo>
                  <a:pt x="47029" y="21831"/>
                </a:lnTo>
                <a:lnTo>
                  <a:pt x="47517" y="21994"/>
                </a:lnTo>
                <a:lnTo>
                  <a:pt x="47897" y="22266"/>
                </a:lnTo>
                <a:lnTo>
                  <a:pt x="48060" y="22320"/>
                </a:lnTo>
                <a:lnTo>
                  <a:pt x="48169" y="22320"/>
                </a:lnTo>
                <a:lnTo>
                  <a:pt x="48278" y="22211"/>
                </a:lnTo>
                <a:lnTo>
                  <a:pt x="48386" y="22103"/>
                </a:lnTo>
                <a:lnTo>
                  <a:pt x="48549" y="21886"/>
                </a:lnTo>
                <a:lnTo>
                  <a:pt x="48549" y="21723"/>
                </a:lnTo>
                <a:lnTo>
                  <a:pt x="48495" y="21668"/>
                </a:lnTo>
                <a:lnTo>
                  <a:pt x="48223" y="21451"/>
                </a:lnTo>
                <a:lnTo>
                  <a:pt x="48115" y="21180"/>
                </a:lnTo>
                <a:lnTo>
                  <a:pt x="48060" y="20908"/>
                </a:lnTo>
                <a:lnTo>
                  <a:pt x="48115" y="20582"/>
                </a:lnTo>
                <a:lnTo>
                  <a:pt x="48060" y="20419"/>
                </a:lnTo>
                <a:lnTo>
                  <a:pt x="47952" y="20256"/>
                </a:lnTo>
                <a:lnTo>
                  <a:pt x="47789" y="20148"/>
                </a:lnTo>
                <a:lnTo>
                  <a:pt x="47626" y="20039"/>
                </a:lnTo>
                <a:lnTo>
                  <a:pt x="46757" y="19659"/>
                </a:lnTo>
                <a:lnTo>
                  <a:pt x="45888" y="19333"/>
                </a:lnTo>
                <a:lnTo>
                  <a:pt x="45454" y="19225"/>
                </a:lnTo>
                <a:lnTo>
                  <a:pt x="44965" y="19170"/>
                </a:lnTo>
                <a:lnTo>
                  <a:pt x="44476" y="19116"/>
                </a:lnTo>
                <a:lnTo>
                  <a:pt x="43988" y="19170"/>
                </a:lnTo>
                <a:lnTo>
                  <a:pt x="43499" y="19170"/>
                </a:lnTo>
                <a:lnTo>
                  <a:pt x="43010" y="19116"/>
                </a:lnTo>
                <a:lnTo>
                  <a:pt x="42521" y="19062"/>
                </a:lnTo>
                <a:lnTo>
                  <a:pt x="42033" y="18953"/>
                </a:lnTo>
                <a:lnTo>
                  <a:pt x="41055" y="18682"/>
                </a:lnTo>
                <a:lnTo>
                  <a:pt x="40078" y="18464"/>
                </a:lnTo>
                <a:lnTo>
                  <a:pt x="39589" y="18301"/>
                </a:lnTo>
                <a:lnTo>
                  <a:pt x="39100" y="18138"/>
                </a:lnTo>
                <a:lnTo>
                  <a:pt x="38557" y="17976"/>
                </a:lnTo>
                <a:lnTo>
                  <a:pt x="38014" y="17867"/>
                </a:lnTo>
                <a:lnTo>
                  <a:pt x="37688" y="17867"/>
                </a:lnTo>
                <a:lnTo>
                  <a:pt x="37417" y="17758"/>
                </a:lnTo>
                <a:lnTo>
                  <a:pt x="37145" y="17650"/>
                </a:lnTo>
                <a:lnTo>
                  <a:pt x="36928" y="17433"/>
                </a:lnTo>
                <a:lnTo>
                  <a:pt x="36765" y="17270"/>
                </a:lnTo>
                <a:lnTo>
                  <a:pt x="36548" y="17107"/>
                </a:lnTo>
                <a:lnTo>
                  <a:pt x="36113" y="16889"/>
                </a:lnTo>
                <a:lnTo>
                  <a:pt x="35679" y="16781"/>
                </a:lnTo>
                <a:lnTo>
                  <a:pt x="34267" y="16781"/>
                </a:lnTo>
                <a:lnTo>
                  <a:pt x="33833" y="16672"/>
                </a:lnTo>
                <a:lnTo>
                  <a:pt x="33398" y="16455"/>
                </a:lnTo>
                <a:lnTo>
                  <a:pt x="33235" y="16401"/>
                </a:lnTo>
                <a:lnTo>
                  <a:pt x="31715" y="16401"/>
                </a:lnTo>
                <a:lnTo>
                  <a:pt x="31280" y="16346"/>
                </a:lnTo>
                <a:lnTo>
                  <a:pt x="31063" y="16292"/>
                </a:lnTo>
                <a:lnTo>
                  <a:pt x="30846" y="16238"/>
                </a:lnTo>
                <a:lnTo>
                  <a:pt x="30194" y="15912"/>
                </a:lnTo>
                <a:lnTo>
                  <a:pt x="29488" y="15695"/>
                </a:lnTo>
                <a:lnTo>
                  <a:pt x="28782" y="15532"/>
                </a:lnTo>
                <a:lnTo>
                  <a:pt x="28076" y="15369"/>
                </a:lnTo>
                <a:lnTo>
                  <a:pt x="26610" y="15206"/>
                </a:lnTo>
                <a:lnTo>
                  <a:pt x="25198" y="15043"/>
                </a:lnTo>
                <a:lnTo>
                  <a:pt x="24058" y="14935"/>
                </a:lnTo>
                <a:lnTo>
                  <a:pt x="23515" y="14826"/>
                </a:lnTo>
                <a:lnTo>
                  <a:pt x="22972" y="14717"/>
                </a:lnTo>
                <a:lnTo>
                  <a:pt x="22374" y="14554"/>
                </a:lnTo>
                <a:lnTo>
                  <a:pt x="21831" y="14500"/>
                </a:lnTo>
                <a:lnTo>
                  <a:pt x="20691" y="14500"/>
                </a:lnTo>
                <a:lnTo>
                  <a:pt x="20039" y="14446"/>
                </a:lnTo>
                <a:lnTo>
                  <a:pt x="19442" y="14391"/>
                </a:lnTo>
                <a:lnTo>
                  <a:pt x="18845" y="14229"/>
                </a:lnTo>
                <a:lnTo>
                  <a:pt x="18519" y="14066"/>
                </a:lnTo>
                <a:lnTo>
                  <a:pt x="18247" y="13903"/>
                </a:lnTo>
                <a:lnTo>
                  <a:pt x="17976" y="13794"/>
                </a:lnTo>
                <a:lnTo>
                  <a:pt x="17758" y="13740"/>
                </a:lnTo>
                <a:lnTo>
                  <a:pt x="17215" y="13686"/>
                </a:lnTo>
                <a:lnTo>
                  <a:pt x="17215" y="13740"/>
                </a:lnTo>
                <a:lnTo>
                  <a:pt x="17270" y="13848"/>
                </a:lnTo>
                <a:lnTo>
                  <a:pt x="17324" y="14011"/>
                </a:lnTo>
                <a:lnTo>
                  <a:pt x="17433" y="14174"/>
                </a:lnTo>
                <a:lnTo>
                  <a:pt x="17433" y="14229"/>
                </a:lnTo>
                <a:lnTo>
                  <a:pt x="17378" y="14337"/>
                </a:lnTo>
                <a:lnTo>
                  <a:pt x="17107" y="14391"/>
                </a:lnTo>
                <a:lnTo>
                  <a:pt x="16890" y="14337"/>
                </a:lnTo>
                <a:lnTo>
                  <a:pt x="16509" y="14120"/>
                </a:lnTo>
                <a:lnTo>
                  <a:pt x="16509" y="14011"/>
                </a:lnTo>
                <a:lnTo>
                  <a:pt x="16564" y="13957"/>
                </a:lnTo>
                <a:lnTo>
                  <a:pt x="16672" y="13903"/>
                </a:lnTo>
                <a:lnTo>
                  <a:pt x="16781" y="13848"/>
                </a:lnTo>
                <a:lnTo>
                  <a:pt x="16781" y="13794"/>
                </a:lnTo>
                <a:lnTo>
                  <a:pt x="16727" y="13740"/>
                </a:lnTo>
                <a:lnTo>
                  <a:pt x="16292" y="13414"/>
                </a:lnTo>
                <a:lnTo>
                  <a:pt x="15803" y="13197"/>
                </a:lnTo>
                <a:lnTo>
                  <a:pt x="15532" y="13142"/>
                </a:lnTo>
                <a:lnTo>
                  <a:pt x="15260" y="13142"/>
                </a:lnTo>
                <a:lnTo>
                  <a:pt x="14989" y="13197"/>
                </a:lnTo>
                <a:lnTo>
                  <a:pt x="14717" y="13251"/>
                </a:lnTo>
                <a:lnTo>
                  <a:pt x="14500" y="13360"/>
                </a:lnTo>
                <a:lnTo>
                  <a:pt x="14283" y="13414"/>
                </a:lnTo>
                <a:lnTo>
                  <a:pt x="14120" y="13360"/>
                </a:lnTo>
                <a:lnTo>
                  <a:pt x="13903" y="13251"/>
                </a:lnTo>
                <a:lnTo>
                  <a:pt x="13631" y="13088"/>
                </a:lnTo>
                <a:lnTo>
                  <a:pt x="13360" y="12925"/>
                </a:lnTo>
                <a:lnTo>
                  <a:pt x="12708" y="12817"/>
                </a:lnTo>
                <a:lnTo>
                  <a:pt x="12111" y="12708"/>
                </a:lnTo>
                <a:lnTo>
                  <a:pt x="11513" y="12708"/>
                </a:lnTo>
                <a:lnTo>
                  <a:pt x="10319" y="12599"/>
                </a:lnTo>
                <a:lnTo>
                  <a:pt x="8907" y="12599"/>
                </a:lnTo>
                <a:lnTo>
                  <a:pt x="8255" y="12708"/>
                </a:lnTo>
                <a:lnTo>
                  <a:pt x="7604" y="12817"/>
                </a:lnTo>
                <a:lnTo>
                  <a:pt x="6952" y="13034"/>
                </a:lnTo>
                <a:lnTo>
                  <a:pt x="6300" y="13305"/>
                </a:lnTo>
                <a:lnTo>
                  <a:pt x="5703" y="13631"/>
                </a:lnTo>
                <a:lnTo>
                  <a:pt x="5106" y="14011"/>
                </a:lnTo>
                <a:lnTo>
                  <a:pt x="4617" y="14337"/>
                </a:lnTo>
                <a:lnTo>
                  <a:pt x="4074" y="14663"/>
                </a:lnTo>
                <a:lnTo>
                  <a:pt x="3531" y="14935"/>
                </a:lnTo>
                <a:lnTo>
                  <a:pt x="2933" y="15206"/>
                </a:lnTo>
                <a:lnTo>
                  <a:pt x="2553" y="15260"/>
                </a:lnTo>
                <a:lnTo>
                  <a:pt x="2227" y="15260"/>
                </a:lnTo>
                <a:lnTo>
                  <a:pt x="1847" y="15152"/>
                </a:lnTo>
                <a:lnTo>
                  <a:pt x="1576" y="14989"/>
                </a:lnTo>
                <a:lnTo>
                  <a:pt x="1304" y="14772"/>
                </a:lnTo>
                <a:lnTo>
                  <a:pt x="1141" y="14500"/>
                </a:lnTo>
                <a:lnTo>
                  <a:pt x="1087" y="14229"/>
                </a:lnTo>
                <a:lnTo>
                  <a:pt x="1087" y="14066"/>
                </a:lnTo>
                <a:lnTo>
                  <a:pt x="1087" y="13903"/>
                </a:lnTo>
                <a:lnTo>
                  <a:pt x="1521" y="12925"/>
                </a:lnTo>
                <a:lnTo>
                  <a:pt x="1739" y="12491"/>
                </a:lnTo>
                <a:lnTo>
                  <a:pt x="2064" y="12056"/>
                </a:lnTo>
                <a:lnTo>
                  <a:pt x="2336" y="11622"/>
                </a:lnTo>
                <a:lnTo>
                  <a:pt x="2716" y="11296"/>
                </a:lnTo>
                <a:lnTo>
                  <a:pt x="3205" y="10970"/>
                </a:lnTo>
                <a:lnTo>
                  <a:pt x="3694" y="10753"/>
                </a:lnTo>
                <a:lnTo>
                  <a:pt x="4128" y="10590"/>
                </a:lnTo>
                <a:lnTo>
                  <a:pt x="4508" y="10373"/>
                </a:lnTo>
                <a:lnTo>
                  <a:pt x="5323" y="9884"/>
                </a:lnTo>
                <a:lnTo>
                  <a:pt x="5703" y="9613"/>
                </a:lnTo>
                <a:lnTo>
                  <a:pt x="6029" y="9233"/>
                </a:lnTo>
                <a:lnTo>
                  <a:pt x="6246" y="8798"/>
                </a:lnTo>
                <a:lnTo>
                  <a:pt x="6355" y="8364"/>
                </a:lnTo>
                <a:lnTo>
                  <a:pt x="6409" y="7875"/>
                </a:lnTo>
                <a:lnTo>
                  <a:pt x="6409" y="7386"/>
                </a:lnTo>
                <a:lnTo>
                  <a:pt x="6355" y="6897"/>
                </a:lnTo>
                <a:lnTo>
                  <a:pt x="6409" y="6680"/>
                </a:lnTo>
                <a:lnTo>
                  <a:pt x="6463" y="6463"/>
                </a:lnTo>
                <a:lnTo>
                  <a:pt x="5866" y="6409"/>
                </a:lnTo>
                <a:lnTo>
                  <a:pt x="5703" y="6354"/>
                </a:lnTo>
                <a:lnTo>
                  <a:pt x="5594" y="6300"/>
                </a:lnTo>
                <a:lnTo>
                  <a:pt x="5486" y="6192"/>
                </a:lnTo>
                <a:lnTo>
                  <a:pt x="5431" y="6029"/>
                </a:lnTo>
                <a:lnTo>
                  <a:pt x="5377" y="5486"/>
                </a:lnTo>
                <a:lnTo>
                  <a:pt x="5268" y="4888"/>
                </a:lnTo>
                <a:lnTo>
                  <a:pt x="5268" y="4291"/>
                </a:lnTo>
                <a:lnTo>
                  <a:pt x="5323" y="3802"/>
                </a:lnTo>
                <a:lnTo>
                  <a:pt x="5377" y="3639"/>
                </a:lnTo>
                <a:lnTo>
                  <a:pt x="5431" y="3476"/>
                </a:lnTo>
                <a:lnTo>
                  <a:pt x="5594" y="3313"/>
                </a:lnTo>
                <a:lnTo>
                  <a:pt x="5757" y="3205"/>
                </a:lnTo>
                <a:lnTo>
                  <a:pt x="6137" y="2988"/>
                </a:lnTo>
                <a:lnTo>
                  <a:pt x="6463" y="2879"/>
                </a:lnTo>
                <a:lnTo>
                  <a:pt x="6735" y="2825"/>
                </a:lnTo>
                <a:lnTo>
                  <a:pt x="7060" y="2879"/>
                </a:lnTo>
                <a:lnTo>
                  <a:pt x="7332" y="2933"/>
                </a:lnTo>
                <a:lnTo>
                  <a:pt x="7604" y="3042"/>
                </a:lnTo>
                <a:lnTo>
                  <a:pt x="7821" y="3150"/>
                </a:lnTo>
                <a:lnTo>
                  <a:pt x="8038" y="3368"/>
                </a:lnTo>
                <a:lnTo>
                  <a:pt x="8255" y="3639"/>
                </a:lnTo>
                <a:lnTo>
                  <a:pt x="8798" y="4345"/>
                </a:lnTo>
                <a:lnTo>
                  <a:pt x="9396" y="5051"/>
                </a:lnTo>
                <a:lnTo>
                  <a:pt x="9721" y="5431"/>
                </a:lnTo>
                <a:lnTo>
                  <a:pt x="9830" y="5648"/>
                </a:lnTo>
                <a:lnTo>
                  <a:pt x="9884" y="5866"/>
                </a:lnTo>
                <a:lnTo>
                  <a:pt x="10102" y="6300"/>
                </a:lnTo>
                <a:lnTo>
                  <a:pt x="10373" y="6680"/>
                </a:lnTo>
                <a:lnTo>
                  <a:pt x="10699" y="6952"/>
                </a:lnTo>
                <a:lnTo>
                  <a:pt x="11133" y="7169"/>
                </a:lnTo>
                <a:lnTo>
                  <a:pt x="11676" y="7441"/>
                </a:lnTo>
                <a:lnTo>
                  <a:pt x="12219" y="7766"/>
                </a:lnTo>
                <a:lnTo>
                  <a:pt x="12708" y="8146"/>
                </a:lnTo>
                <a:lnTo>
                  <a:pt x="12925" y="8364"/>
                </a:lnTo>
                <a:lnTo>
                  <a:pt x="13088" y="8581"/>
                </a:lnTo>
                <a:lnTo>
                  <a:pt x="13305" y="8798"/>
                </a:lnTo>
                <a:lnTo>
                  <a:pt x="13577" y="8907"/>
                </a:lnTo>
                <a:lnTo>
                  <a:pt x="13903" y="9015"/>
                </a:lnTo>
                <a:lnTo>
                  <a:pt x="14174" y="9015"/>
                </a:lnTo>
                <a:lnTo>
                  <a:pt x="15478" y="9124"/>
                </a:lnTo>
                <a:lnTo>
                  <a:pt x="15966" y="9178"/>
                </a:lnTo>
                <a:lnTo>
                  <a:pt x="16347" y="9287"/>
                </a:lnTo>
                <a:lnTo>
                  <a:pt x="16727" y="9395"/>
                </a:lnTo>
                <a:lnTo>
                  <a:pt x="17053" y="9558"/>
                </a:lnTo>
                <a:lnTo>
                  <a:pt x="17921" y="10047"/>
                </a:lnTo>
                <a:lnTo>
                  <a:pt x="18193" y="10156"/>
                </a:lnTo>
                <a:lnTo>
                  <a:pt x="18410" y="10156"/>
                </a:lnTo>
                <a:lnTo>
                  <a:pt x="18736" y="10047"/>
                </a:lnTo>
                <a:lnTo>
                  <a:pt x="19062" y="10101"/>
                </a:lnTo>
                <a:lnTo>
                  <a:pt x="20419" y="10482"/>
                </a:lnTo>
                <a:lnTo>
                  <a:pt x="21071" y="10753"/>
                </a:lnTo>
                <a:lnTo>
                  <a:pt x="21397" y="10862"/>
                </a:lnTo>
                <a:lnTo>
                  <a:pt x="21723" y="11079"/>
                </a:lnTo>
                <a:lnTo>
                  <a:pt x="21994" y="11296"/>
                </a:lnTo>
                <a:lnTo>
                  <a:pt x="22157" y="11350"/>
                </a:lnTo>
                <a:lnTo>
                  <a:pt x="22266" y="11350"/>
                </a:lnTo>
                <a:lnTo>
                  <a:pt x="22374" y="11296"/>
                </a:lnTo>
                <a:lnTo>
                  <a:pt x="22537" y="11242"/>
                </a:lnTo>
                <a:lnTo>
                  <a:pt x="22754" y="11242"/>
                </a:lnTo>
                <a:lnTo>
                  <a:pt x="22863" y="11296"/>
                </a:lnTo>
                <a:lnTo>
                  <a:pt x="23026" y="11459"/>
                </a:lnTo>
                <a:lnTo>
                  <a:pt x="23298" y="11622"/>
                </a:lnTo>
                <a:lnTo>
                  <a:pt x="23623" y="11731"/>
                </a:lnTo>
                <a:lnTo>
                  <a:pt x="24003" y="11785"/>
                </a:lnTo>
                <a:lnTo>
                  <a:pt x="24329" y="11785"/>
                </a:lnTo>
                <a:lnTo>
                  <a:pt x="24818" y="11839"/>
                </a:lnTo>
                <a:lnTo>
                  <a:pt x="25252" y="11948"/>
                </a:lnTo>
                <a:lnTo>
                  <a:pt x="26176" y="12219"/>
                </a:lnTo>
                <a:lnTo>
                  <a:pt x="27099" y="12491"/>
                </a:lnTo>
                <a:lnTo>
                  <a:pt x="27588" y="12599"/>
                </a:lnTo>
                <a:lnTo>
                  <a:pt x="28076" y="12599"/>
                </a:lnTo>
                <a:lnTo>
                  <a:pt x="28131" y="12654"/>
                </a:lnTo>
                <a:lnTo>
                  <a:pt x="28239" y="12708"/>
                </a:lnTo>
                <a:lnTo>
                  <a:pt x="28511" y="12871"/>
                </a:lnTo>
                <a:lnTo>
                  <a:pt x="28837" y="12980"/>
                </a:lnTo>
                <a:lnTo>
                  <a:pt x="29434" y="13142"/>
                </a:lnTo>
                <a:lnTo>
                  <a:pt x="30140" y="13251"/>
                </a:lnTo>
                <a:lnTo>
                  <a:pt x="30520" y="13305"/>
                </a:lnTo>
                <a:lnTo>
                  <a:pt x="30792" y="13468"/>
                </a:lnTo>
                <a:lnTo>
                  <a:pt x="31063" y="13631"/>
                </a:lnTo>
                <a:lnTo>
                  <a:pt x="31389" y="13740"/>
                </a:lnTo>
                <a:lnTo>
                  <a:pt x="31986" y="13848"/>
                </a:lnTo>
                <a:lnTo>
                  <a:pt x="32584" y="13957"/>
                </a:lnTo>
                <a:lnTo>
                  <a:pt x="32855" y="14011"/>
                </a:lnTo>
                <a:lnTo>
                  <a:pt x="33181" y="14120"/>
                </a:lnTo>
                <a:lnTo>
                  <a:pt x="33561" y="14229"/>
                </a:lnTo>
                <a:lnTo>
                  <a:pt x="33941" y="14283"/>
                </a:lnTo>
                <a:lnTo>
                  <a:pt x="34376" y="14337"/>
                </a:lnTo>
                <a:lnTo>
                  <a:pt x="34593" y="14446"/>
                </a:lnTo>
                <a:lnTo>
                  <a:pt x="34756" y="14554"/>
                </a:lnTo>
                <a:lnTo>
                  <a:pt x="34919" y="14609"/>
                </a:lnTo>
                <a:lnTo>
                  <a:pt x="35136" y="14663"/>
                </a:lnTo>
                <a:lnTo>
                  <a:pt x="35516" y="14772"/>
                </a:lnTo>
                <a:lnTo>
                  <a:pt x="35950" y="14772"/>
                </a:lnTo>
                <a:lnTo>
                  <a:pt x="36385" y="14880"/>
                </a:lnTo>
                <a:lnTo>
                  <a:pt x="36874" y="15043"/>
                </a:lnTo>
                <a:lnTo>
                  <a:pt x="37362" y="15206"/>
                </a:lnTo>
                <a:lnTo>
                  <a:pt x="38394" y="15423"/>
                </a:lnTo>
                <a:lnTo>
                  <a:pt x="38720" y="15478"/>
                </a:lnTo>
                <a:lnTo>
                  <a:pt x="38829" y="15423"/>
                </a:lnTo>
                <a:lnTo>
                  <a:pt x="38991" y="15315"/>
                </a:lnTo>
                <a:lnTo>
                  <a:pt x="39100" y="15206"/>
                </a:lnTo>
                <a:lnTo>
                  <a:pt x="39209" y="15097"/>
                </a:lnTo>
                <a:lnTo>
                  <a:pt x="39426" y="15097"/>
                </a:lnTo>
                <a:lnTo>
                  <a:pt x="39589" y="15206"/>
                </a:lnTo>
                <a:lnTo>
                  <a:pt x="39752" y="15369"/>
                </a:lnTo>
                <a:lnTo>
                  <a:pt x="40023" y="15532"/>
                </a:lnTo>
                <a:lnTo>
                  <a:pt x="40240" y="15695"/>
                </a:lnTo>
                <a:lnTo>
                  <a:pt x="40784" y="15803"/>
                </a:lnTo>
                <a:lnTo>
                  <a:pt x="41435" y="15966"/>
                </a:lnTo>
                <a:lnTo>
                  <a:pt x="42087" y="16075"/>
                </a:lnTo>
                <a:lnTo>
                  <a:pt x="42684" y="16292"/>
                </a:lnTo>
                <a:lnTo>
                  <a:pt x="43010" y="16401"/>
                </a:lnTo>
                <a:lnTo>
                  <a:pt x="43282" y="16618"/>
                </a:lnTo>
                <a:lnTo>
                  <a:pt x="43444" y="16672"/>
                </a:lnTo>
                <a:lnTo>
                  <a:pt x="43607" y="16727"/>
                </a:lnTo>
                <a:lnTo>
                  <a:pt x="43770" y="16727"/>
                </a:lnTo>
                <a:lnTo>
                  <a:pt x="43933" y="16672"/>
                </a:lnTo>
                <a:lnTo>
                  <a:pt x="44205" y="16618"/>
                </a:lnTo>
                <a:lnTo>
                  <a:pt x="44531" y="16618"/>
                </a:lnTo>
                <a:lnTo>
                  <a:pt x="44802" y="16672"/>
                </a:lnTo>
                <a:lnTo>
                  <a:pt x="45074" y="16781"/>
                </a:lnTo>
                <a:lnTo>
                  <a:pt x="45508" y="16944"/>
                </a:lnTo>
                <a:lnTo>
                  <a:pt x="45942" y="17107"/>
                </a:lnTo>
                <a:lnTo>
                  <a:pt x="46377" y="17215"/>
                </a:lnTo>
                <a:lnTo>
                  <a:pt x="47083" y="17215"/>
                </a:lnTo>
                <a:lnTo>
                  <a:pt x="47246" y="17324"/>
                </a:lnTo>
                <a:lnTo>
                  <a:pt x="47463" y="17541"/>
                </a:lnTo>
                <a:lnTo>
                  <a:pt x="47680" y="17704"/>
                </a:lnTo>
                <a:lnTo>
                  <a:pt x="47843" y="17758"/>
                </a:lnTo>
                <a:lnTo>
                  <a:pt x="47952" y="17758"/>
                </a:lnTo>
                <a:lnTo>
                  <a:pt x="48115" y="17650"/>
                </a:lnTo>
                <a:lnTo>
                  <a:pt x="48278" y="17487"/>
                </a:lnTo>
                <a:lnTo>
                  <a:pt x="48332" y="17433"/>
                </a:lnTo>
                <a:lnTo>
                  <a:pt x="48440" y="17487"/>
                </a:lnTo>
                <a:lnTo>
                  <a:pt x="48549" y="17541"/>
                </a:lnTo>
                <a:lnTo>
                  <a:pt x="48603" y="17650"/>
                </a:lnTo>
                <a:lnTo>
                  <a:pt x="48658" y="17867"/>
                </a:lnTo>
                <a:lnTo>
                  <a:pt x="48821" y="18030"/>
                </a:lnTo>
                <a:lnTo>
                  <a:pt x="49201" y="18030"/>
                </a:lnTo>
                <a:lnTo>
                  <a:pt x="49309" y="17921"/>
                </a:lnTo>
                <a:lnTo>
                  <a:pt x="49364" y="17867"/>
                </a:lnTo>
                <a:lnTo>
                  <a:pt x="49364" y="17758"/>
                </a:lnTo>
                <a:lnTo>
                  <a:pt x="49309" y="17650"/>
                </a:lnTo>
                <a:lnTo>
                  <a:pt x="49255" y="17487"/>
                </a:lnTo>
                <a:lnTo>
                  <a:pt x="49255" y="17378"/>
                </a:lnTo>
                <a:lnTo>
                  <a:pt x="49255" y="17270"/>
                </a:lnTo>
                <a:lnTo>
                  <a:pt x="49472" y="17433"/>
                </a:lnTo>
                <a:lnTo>
                  <a:pt x="49744" y="17595"/>
                </a:lnTo>
                <a:lnTo>
                  <a:pt x="50233" y="17813"/>
                </a:lnTo>
                <a:lnTo>
                  <a:pt x="50776" y="17921"/>
                </a:lnTo>
                <a:lnTo>
                  <a:pt x="51264" y="17976"/>
                </a:lnTo>
                <a:lnTo>
                  <a:pt x="51699" y="17921"/>
                </a:lnTo>
                <a:lnTo>
                  <a:pt x="52079" y="17867"/>
                </a:lnTo>
                <a:lnTo>
                  <a:pt x="52513" y="17758"/>
                </a:lnTo>
                <a:lnTo>
                  <a:pt x="52676" y="17758"/>
                </a:lnTo>
                <a:lnTo>
                  <a:pt x="52839" y="17813"/>
                </a:lnTo>
                <a:lnTo>
                  <a:pt x="53219" y="17867"/>
                </a:lnTo>
                <a:lnTo>
                  <a:pt x="53599" y="17921"/>
                </a:lnTo>
                <a:lnTo>
                  <a:pt x="53925" y="17867"/>
                </a:lnTo>
                <a:lnTo>
                  <a:pt x="54251" y="17813"/>
                </a:lnTo>
                <a:lnTo>
                  <a:pt x="54903" y="17595"/>
                </a:lnTo>
                <a:lnTo>
                  <a:pt x="55554" y="17433"/>
                </a:lnTo>
                <a:lnTo>
                  <a:pt x="55880" y="17324"/>
                </a:lnTo>
                <a:lnTo>
                  <a:pt x="56152" y="17215"/>
                </a:lnTo>
                <a:lnTo>
                  <a:pt x="56695" y="16889"/>
                </a:lnTo>
                <a:lnTo>
                  <a:pt x="57238" y="16455"/>
                </a:lnTo>
                <a:lnTo>
                  <a:pt x="57781" y="16129"/>
                </a:lnTo>
                <a:lnTo>
                  <a:pt x="57889" y="15966"/>
                </a:lnTo>
                <a:lnTo>
                  <a:pt x="57998" y="15803"/>
                </a:lnTo>
                <a:lnTo>
                  <a:pt x="58052" y="15640"/>
                </a:lnTo>
                <a:lnTo>
                  <a:pt x="58052" y="15532"/>
                </a:lnTo>
                <a:lnTo>
                  <a:pt x="58378" y="15260"/>
                </a:lnTo>
                <a:lnTo>
                  <a:pt x="58650" y="15043"/>
                </a:lnTo>
                <a:lnTo>
                  <a:pt x="59301" y="14717"/>
                </a:lnTo>
                <a:lnTo>
                  <a:pt x="59953" y="14446"/>
                </a:lnTo>
                <a:lnTo>
                  <a:pt x="60659" y="14283"/>
                </a:lnTo>
                <a:lnTo>
                  <a:pt x="61202" y="14174"/>
                </a:lnTo>
                <a:lnTo>
                  <a:pt x="61474" y="14066"/>
                </a:lnTo>
                <a:lnTo>
                  <a:pt x="61582" y="14011"/>
                </a:lnTo>
                <a:lnTo>
                  <a:pt x="61691" y="13957"/>
                </a:lnTo>
                <a:lnTo>
                  <a:pt x="61854" y="13631"/>
                </a:lnTo>
                <a:lnTo>
                  <a:pt x="61962" y="13468"/>
                </a:lnTo>
                <a:lnTo>
                  <a:pt x="62071" y="13414"/>
                </a:lnTo>
                <a:lnTo>
                  <a:pt x="62180" y="13360"/>
                </a:lnTo>
                <a:lnTo>
                  <a:pt x="62342" y="13414"/>
                </a:lnTo>
                <a:lnTo>
                  <a:pt x="62342" y="13523"/>
                </a:lnTo>
                <a:lnTo>
                  <a:pt x="62288" y="13740"/>
                </a:lnTo>
                <a:lnTo>
                  <a:pt x="62342" y="13957"/>
                </a:lnTo>
                <a:lnTo>
                  <a:pt x="62451" y="14011"/>
                </a:lnTo>
                <a:lnTo>
                  <a:pt x="62560" y="14066"/>
                </a:lnTo>
                <a:lnTo>
                  <a:pt x="62723" y="14011"/>
                </a:lnTo>
                <a:lnTo>
                  <a:pt x="63320" y="13957"/>
                </a:lnTo>
                <a:lnTo>
                  <a:pt x="63809" y="13957"/>
                </a:lnTo>
                <a:lnTo>
                  <a:pt x="64352" y="14011"/>
                </a:lnTo>
                <a:lnTo>
                  <a:pt x="64786" y="14174"/>
                </a:lnTo>
                <a:lnTo>
                  <a:pt x="65275" y="14391"/>
                </a:lnTo>
                <a:lnTo>
                  <a:pt x="65709" y="14717"/>
                </a:lnTo>
                <a:lnTo>
                  <a:pt x="66144" y="15043"/>
                </a:lnTo>
                <a:lnTo>
                  <a:pt x="66524" y="15369"/>
                </a:lnTo>
                <a:lnTo>
                  <a:pt x="66850" y="15803"/>
                </a:lnTo>
                <a:lnTo>
                  <a:pt x="67121" y="16238"/>
                </a:lnTo>
                <a:lnTo>
                  <a:pt x="67230" y="16672"/>
                </a:lnTo>
                <a:lnTo>
                  <a:pt x="67230" y="17107"/>
                </a:lnTo>
                <a:lnTo>
                  <a:pt x="67176" y="17487"/>
                </a:lnTo>
                <a:lnTo>
                  <a:pt x="66958" y="17921"/>
                </a:lnTo>
                <a:lnTo>
                  <a:pt x="66632" y="18247"/>
                </a:lnTo>
                <a:lnTo>
                  <a:pt x="66144" y="18573"/>
                </a:lnTo>
                <a:lnTo>
                  <a:pt x="65818" y="18790"/>
                </a:lnTo>
                <a:lnTo>
                  <a:pt x="65492" y="18899"/>
                </a:lnTo>
                <a:lnTo>
                  <a:pt x="64949" y="19062"/>
                </a:lnTo>
                <a:lnTo>
                  <a:pt x="64515" y="19279"/>
                </a:lnTo>
                <a:lnTo>
                  <a:pt x="64080" y="19605"/>
                </a:lnTo>
                <a:lnTo>
                  <a:pt x="63754" y="19931"/>
                </a:lnTo>
                <a:lnTo>
                  <a:pt x="63429" y="20311"/>
                </a:lnTo>
                <a:lnTo>
                  <a:pt x="63211" y="20799"/>
                </a:lnTo>
                <a:lnTo>
                  <a:pt x="63048" y="21342"/>
                </a:lnTo>
                <a:lnTo>
                  <a:pt x="62994" y="21940"/>
                </a:lnTo>
                <a:lnTo>
                  <a:pt x="62723" y="21451"/>
                </a:lnTo>
                <a:lnTo>
                  <a:pt x="62560" y="20962"/>
                </a:lnTo>
                <a:lnTo>
                  <a:pt x="62505" y="20745"/>
                </a:lnTo>
                <a:lnTo>
                  <a:pt x="62505" y="20528"/>
                </a:lnTo>
                <a:lnTo>
                  <a:pt x="62560" y="20311"/>
                </a:lnTo>
                <a:lnTo>
                  <a:pt x="62614" y="20148"/>
                </a:lnTo>
                <a:lnTo>
                  <a:pt x="62777" y="19822"/>
                </a:lnTo>
                <a:lnTo>
                  <a:pt x="62885" y="19550"/>
                </a:lnTo>
                <a:lnTo>
                  <a:pt x="62885" y="19333"/>
                </a:lnTo>
                <a:lnTo>
                  <a:pt x="62831" y="19062"/>
                </a:lnTo>
                <a:lnTo>
                  <a:pt x="62723" y="18844"/>
                </a:lnTo>
                <a:lnTo>
                  <a:pt x="62614" y="18627"/>
                </a:lnTo>
                <a:lnTo>
                  <a:pt x="62342" y="18138"/>
                </a:lnTo>
                <a:lnTo>
                  <a:pt x="62071" y="18464"/>
                </a:lnTo>
                <a:lnTo>
                  <a:pt x="61908" y="18736"/>
                </a:lnTo>
                <a:lnTo>
                  <a:pt x="61582" y="19388"/>
                </a:lnTo>
                <a:lnTo>
                  <a:pt x="61365" y="20039"/>
                </a:lnTo>
                <a:lnTo>
                  <a:pt x="61311" y="20745"/>
                </a:lnTo>
                <a:lnTo>
                  <a:pt x="61311" y="21397"/>
                </a:lnTo>
                <a:lnTo>
                  <a:pt x="61419" y="22048"/>
                </a:lnTo>
                <a:lnTo>
                  <a:pt x="61636" y="22591"/>
                </a:lnTo>
                <a:lnTo>
                  <a:pt x="61908" y="23135"/>
                </a:lnTo>
                <a:lnTo>
                  <a:pt x="62614" y="24221"/>
                </a:lnTo>
                <a:lnTo>
                  <a:pt x="62831" y="24655"/>
                </a:lnTo>
                <a:lnTo>
                  <a:pt x="62994" y="25035"/>
                </a:lnTo>
                <a:lnTo>
                  <a:pt x="63048" y="25415"/>
                </a:lnTo>
                <a:lnTo>
                  <a:pt x="63048" y="25795"/>
                </a:lnTo>
                <a:lnTo>
                  <a:pt x="62994" y="26176"/>
                </a:lnTo>
                <a:lnTo>
                  <a:pt x="62885" y="26556"/>
                </a:lnTo>
                <a:lnTo>
                  <a:pt x="62668" y="26936"/>
                </a:lnTo>
                <a:lnTo>
                  <a:pt x="62342" y="27316"/>
                </a:lnTo>
                <a:lnTo>
                  <a:pt x="61908" y="27750"/>
                </a:lnTo>
                <a:lnTo>
                  <a:pt x="61636" y="27968"/>
                </a:lnTo>
                <a:lnTo>
                  <a:pt x="61365" y="28131"/>
                </a:lnTo>
                <a:lnTo>
                  <a:pt x="61093" y="28239"/>
                </a:lnTo>
                <a:lnTo>
                  <a:pt x="60768" y="28348"/>
                </a:lnTo>
                <a:lnTo>
                  <a:pt x="60116" y="28511"/>
                </a:lnTo>
                <a:lnTo>
                  <a:pt x="60225" y="28619"/>
                </a:lnTo>
                <a:lnTo>
                  <a:pt x="60387" y="28674"/>
                </a:lnTo>
                <a:lnTo>
                  <a:pt x="60659" y="28728"/>
                </a:lnTo>
                <a:lnTo>
                  <a:pt x="60931" y="28728"/>
                </a:lnTo>
                <a:lnTo>
                  <a:pt x="61093" y="28782"/>
                </a:lnTo>
                <a:lnTo>
                  <a:pt x="61202" y="28836"/>
                </a:lnTo>
                <a:lnTo>
                  <a:pt x="60931" y="29054"/>
                </a:lnTo>
                <a:lnTo>
                  <a:pt x="60659" y="29162"/>
                </a:lnTo>
                <a:lnTo>
                  <a:pt x="60387" y="29217"/>
                </a:lnTo>
                <a:lnTo>
                  <a:pt x="60116" y="29217"/>
                </a:lnTo>
                <a:lnTo>
                  <a:pt x="59464" y="29162"/>
                </a:lnTo>
                <a:lnTo>
                  <a:pt x="59193" y="29162"/>
                </a:lnTo>
                <a:lnTo>
                  <a:pt x="58867" y="29271"/>
                </a:lnTo>
                <a:lnTo>
                  <a:pt x="59193" y="29434"/>
                </a:lnTo>
                <a:lnTo>
                  <a:pt x="59464" y="29542"/>
                </a:lnTo>
                <a:lnTo>
                  <a:pt x="60062" y="29597"/>
                </a:lnTo>
                <a:lnTo>
                  <a:pt x="60333" y="29597"/>
                </a:lnTo>
                <a:lnTo>
                  <a:pt x="60605" y="29542"/>
                </a:lnTo>
                <a:lnTo>
                  <a:pt x="61202" y="29380"/>
                </a:lnTo>
                <a:lnTo>
                  <a:pt x="61745" y="29162"/>
                </a:lnTo>
                <a:lnTo>
                  <a:pt x="62017" y="29108"/>
                </a:lnTo>
                <a:lnTo>
                  <a:pt x="62288" y="29108"/>
                </a:lnTo>
                <a:lnTo>
                  <a:pt x="62451" y="29054"/>
                </a:lnTo>
                <a:lnTo>
                  <a:pt x="62560" y="28999"/>
                </a:lnTo>
                <a:lnTo>
                  <a:pt x="62777" y="28782"/>
                </a:lnTo>
                <a:lnTo>
                  <a:pt x="63048" y="28619"/>
                </a:lnTo>
                <a:lnTo>
                  <a:pt x="63211" y="28565"/>
                </a:lnTo>
                <a:lnTo>
                  <a:pt x="63374" y="28565"/>
                </a:lnTo>
                <a:lnTo>
                  <a:pt x="63483" y="28511"/>
                </a:lnTo>
                <a:lnTo>
                  <a:pt x="63537" y="28402"/>
                </a:lnTo>
                <a:lnTo>
                  <a:pt x="63537" y="28239"/>
                </a:lnTo>
                <a:lnTo>
                  <a:pt x="63483" y="28131"/>
                </a:lnTo>
                <a:lnTo>
                  <a:pt x="63374" y="27968"/>
                </a:lnTo>
                <a:lnTo>
                  <a:pt x="63320" y="27859"/>
                </a:lnTo>
                <a:lnTo>
                  <a:pt x="63374" y="27696"/>
                </a:lnTo>
                <a:lnTo>
                  <a:pt x="63429" y="27587"/>
                </a:lnTo>
                <a:lnTo>
                  <a:pt x="63646" y="27207"/>
                </a:lnTo>
                <a:lnTo>
                  <a:pt x="63863" y="26773"/>
                </a:lnTo>
                <a:lnTo>
                  <a:pt x="63972" y="26393"/>
                </a:lnTo>
                <a:lnTo>
                  <a:pt x="64080" y="25958"/>
                </a:lnTo>
                <a:lnTo>
                  <a:pt x="64134" y="25578"/>
                </a:lnTo>
                <a:lnTo>
                  <a:pt x="64134" y="25144"/>
                </a:lnTo>
                <a:lnTo>
                  <a:pt x="64080" y="24709"/>
                </a:lnTo>
                <a:lnTo>
                  <a:pt x="64026" y="24275"/>
                </a:lnTo>
                <a:lnTo>
                  <a:pt x="63917" y="23732"/>
                </a:lnTo>
                <a:lnTo>
                  <a:pt x="63917" y="23243"/>
                </a:lnTo>
                <a:lnTo>
                  <a:pt x="63972" y="22809"/>
                </a:lnTo>
                <a:lnTo>
                  <a:pt x="64134" y="22429"/>
                </a:lnTo>
                <a:lnTo>
                  <a:pt x="64352" y="22103"/>
                </a:lnTo>
                <a:lnTo>
                  <a:pt x="64678" y="21777"/>
                </a:lnTo>
                <a:lnTo>
                  <a:pt x="65058" y="21505"/>
                </a:lnTo>
                <a:lnTo>
                  <a:pt x="65601" y="21234"/>
                </a:lnTo>
                <a:lnTo>
                  <a:pt x="66252" y="20908"/>
                </a:lnTo>
                <a:lnTo>
                  <a:pt x="66795" y="20474"/>
                </a:lnTo>
                <a:lnTo>
                  <a:pt x="67230" y="19985"/>
                </a:lnTo>
                <a:lnTo>
                  <a:pt x="67556" y="19442"/>
                </a:lnTo>
                <a:lnTo>
                  <a:pt x="67827" y="18899"/>
                </a:lnTo>
                <a:lnTo>
                  <a:pt x="67990" y="18301"/>
                </a:lnTo>
                <a:lnTo>
                  <a:pt x="68153" y="17650"/>
                </a:lnTo>
                <a:lnTo>
                  <a:pt x="68207" y="16998"/>
                </a:lnTo>
                <a:lnTo>
                  <a:pt x="68262" y="16455"/>
                </a:lnTo>
                <a:lnTo>
                  <a:pt x="68153" y="15912"/>
                </a:lnTo>
                <a:lnTo>
                  <a:pt x="68044" y="15423"/>
                </a:lnTo>
                <a:lnTo>
                  <a:pt x="67827" y="14935"/>
                </a:lnTo>
                <a:lnTo>
                  <a:pt x="67501" y="14500"/>
                </a:lnTo>
                <a:lnTo>
                  <a:pt x="67176" y="14066"/>
                </a:lnTo>
                <a:lnTo>
                  <a:pt x="66795" y="13686"/>
                </a:lnTo>
                <a:lnTo>
                  <a:pt x="66307" y="13360"/>
                </a:lnTo>
                <a:lnTo>
                  <a:pt x="65709" y="12980"/>
                </a:lnTo>
                <a:lnTo>
                  <a:pt x="65112" y="12654"/>
                </a:lnTo>
                <a:lnTo>
                  <a:pt x="64460" y="12382"/>
                </a:lnTo>
                <a:lnTo>
                  <a:pt x="63863" y="12165"/>
                </a:lnTo>
                <a:lnTo>
                  <a:pt x="63157" y="12056"/>
                </a:lnTo>
                <a:lnTo>
                  <a:pt x="62505" y="12056"/>
                </a:lnTo>
                <a:lnTo>
                  <a:pt x="61799" y="12165"/>
                </a:lnTo>
                <a:lnTo>
                  <a:pt x="61419" y="12274"/>
                </a:lnTo>
                <a:lnTo>
                  <a:pt x="61093" y="12382"/>
                </a:lnTo>
                <a:lnTo>
                  <a:pt x="60876" y="12437"/>
                </a:lnTo>
                <a:lnTo>
                  <a:pt x="60333" y="12437"/>
                </a:lnTo>
                <a:lnTo>
                  <a:pt x="59899" y="12545"/>
                </a:lnTo>
                <a:lnTo>
                  <a:pt x="59464" y="12654"/>
                </a:lnTo>
                <a:lnTo>
                  <a:pt x="59084" y="12762"/>
                </a:lnTo>
                <a:lnTo>
                  <a:pt x="58704" y="12925"/>
                </a:lnTo>
                <a:lnTo>
                  <a:pt x="58378" y="13142"/>
                </a:lnTo>
                <a:lnTo>
                  <a:pt x="58052" y="13414"/>
                </a:lnTo>
                <a:lnTo>
                  <a:pt x="57781" y="13740"/>
                </a:lnTo>
                <a:lnTo>
                  <a:pt x="57564" y="14120"/>
                </a:lnTo>
                <a:lnTo>
                  <a:pt x="57401" y="14337"/>
                </a:lnTo>
                <a:lnTo>
                  <a:pt x="57238" y="14554"/>
                </a:lnTo>
                <a:lnTo>
                  <a:pt x="57021" y="14717"/>
                </a:lnTo>
                <a:lnTo>
                  <a:pt x="56803" y="14826"/>
                </a:lnTo>
                <a:lnTo>
                  <a:pt x="56423" y="14989"/>
                </a:lnTo>
                <a:lnTo>
                  <a:pt x="56043" y="15260"/>
                </a:lnTo>
                <a:lnTo>
                  <a:pt x="55826" y="15423"/>
                </a:lnTo>
                <a:lnTo>
                  <a:pt x="55663" y="15586"/>
                </a:lnTo>
                <a:lnTo>
                  <a:pt x="55609" y="15695"/>
                </a:lnTo>
                <a:lnTo>
                  <a:pt x="55609" y="15803"/>
                </a:lnTo>
                <a:lnTo>
                  <a:pt x="55609" y="15912"/>
                </a:lnTo>
                <a:lnTo>
                  <a:pt x="55717" y="16075"/>
                </a:lnTo>
                <a:lnTo>
                  <a:pt x="55391" y="16075"/>
                </a:lnTo>
                <a:lnTo>
                  <a:pt x="55120" y="16021"/>
                </a:lnTo>
                <a:lnTo>
                  <a:pt x="54848" y="15912"/>
                </a:lnTo>
                <a:lnTo>
                  <a:pt x="54523" y="15912"/>
                </a:lnTo>
                <a:lnTo>
                  <a:pt x="53762" y="16021"/>
                </a:lnTo>
                <a:lnTo>
                  <a:pt x="53002" y="16021"/>
                </a:lnTo>
                <a:lnTo>
                  <a:pt x="52242" y="16075"/>
                </a:lnTo>
                <a:lnTo>
                  <a:pt x="51482" y="16129"/>
                </a:lnTo>
                <a:lnTo>
                  <a:pt x="50830" y="16129"/>
                </a:lnTo>
                <a:lnTo>
                  <a:pt x="50178" y="16075"/>
                </a:lnTo>
                <a:lnTo>
                  <a:pt x="49798" y="15966"/>
                </a:lnTo>
                <a:lnTo>
                  <a:pt x="48984" y="15966"/>
                </a:lnTo>
                <a:lnTo>
                  <a:pt x="48603" y="16075"/>
                </a:lnTo>
                <a:lnTo>
                  <a:pt x="48332" y="16184"/>
                </a:lnTo>
                <a:lnTo>
                  <a:pt x="47897" y="16184"/>
                </a:lnTo>
                <a:lnTo>
                  <a:pt x="47735" y="16129"/>
                </a:lnTo>
                <a:lnTo>
                  <a:pt x="47626" y="16021"/>
                </a:lnTo>
                <a:lnTo>
                  <a:pt x="47572" y="15858"/>
                </a:lnTo>
                <a:lnTo>
                  <a:pt x="47409" y="15586"/>
                </a:lnTo>
                <a:lnTo>
                  <a:pt x="47191" y="15423"/>
                </a:lnTo>
                <a:lnTo>
                  <a:pt x="46974" y="15369"/>
                </a:lnTo>
                <a:lnTo>
                  <a:pt x="46703" y="15260"/>
                </a:lnTo>
                <a:lnTo>
                  <a:pt x="45617" y="14880"/>
                </a:lnTo>
                <a:lnTo>
                  <a:pt x="44476" y="14609"/>
                </a:lnTo>
                <a:lnTo>
                  <a:pt x="43282" y="14391"/>
                </a:lnTo>
                <a:lnTo>
                  <a:pt x="42684" y="14337"/>
                </a:lnTo>
                <a:lnTo>
                  <a:pt x="41598" y="14337"/>
                </a:lnTo>
                <a:lnTo>
                  <a:pt x="41381" y="14229"/>
                </a:lnTo>
                <a:lnTo>
                  <a:pt x="41164" y="14066"/>
                </a:lnTo>
                <a:lnTo>
                  <a:pt x="40186" y="13686"/>
                </a:lnTo>
                <a:lnTo>
                  <a:pt x="39209" y="13305"/>
                </a:lnTo>
                <a:lnTo>
                  <a:pt x="38720" y="13305"/>
                </a:lnTo>
                <a:lnTo>
                  <a:pt x="38286" y="13197"/>
                </a:lnTo>
                <a:lnTo>
                  <a:pt x="37417" y="12980"/>
                </a:lnTo>
                <a:lnTo>
                  <a:pt x="35625" y="12491"/>
                </a:lnTo>
                <a:lnTo>
                  <a:pt x="34756" y="12219"/>
                </a:lnTo>
                <a:lnTo>
                  <a:pt x="33833" y="12056"/>
                </a:lnTo>
                <a:lnTo>
                  <a:pt x="33452" y="12002"/>
                </a:lnTo>
                <a:lnTo>
                  <a:pt x="33127" y="12002"/>
                </a:lnTo>
                <a:lnTo>
                  <a:pt x="32964" y="12056"/>
                </a:lnTo>
                <a:lnTo>
                  <a:pt x="32801" y="12165"/>
                </a:lnTo>
                <a:lnTo>
                  <a:pt x="32638" y="12274"/>
                </a:lnTo>
                <a:lnTo>
                  <a:pt x="32529" y="12437"/>
                </a:lnTo>
                <a:lnTo>
                  <a:pt x="32366" y="12165"/>
                </a:lnTo>
                <a:lnTo>
                  <a:pt x="32258" y="11948"/>
                </a:lnTo>
                <a:lnTo>
                  <a:pt x="32149" y="11731"/>
                </a:lnTo>
                <a:lnTo>
                  <a:pt x="32041" y="11676"/>
                </a:lnTo>
                <a:lnTo>
                  <a:pt x="31878" y="11622"/>
                </a:lnTo>
                <a:lnTo>
                  <a:pt x="28565" y="10753"/>
                </a:lnTo>
                <a:lnTo>
                  <a:pt x="28348" y="10753"/>
                </a:lnTo>
                <a:lnTo>
                  <a:pt x="28239" y="10807"/>
                </a:lnTo>
                <a:lnTo>
                  <a:pt x="28185" y="10970"/>
                </a:lnTo>
                <a:lnTo>
                  <a:pt x="28185" y="11133"/>
                </a:lnTo>
                <a:lnTo>
                  <a:pt x="27968" y="11025"/>
                </a:lnTo>
                <a:lnTo>
                  <a:pt x="27425" y="10644"/>
                </a:lnTo>
                <a:lnTo>
                  <a:pt x="27099" y="10427"/>
                </a:lnTo>
                <a:lnTo>
                  <a:pt x="26827" y="10264"/>
                </a:lnTo>
                <a:lnTo>
                  <a:pt x="26501" y="10101"/>
                </a:lnTo>
                <a:lnTo>
                  <a:pt x="26176" y="10047"/>
                </a:lnTo>
                <a:lnTo>
                  <a:pt x="25850" y="10101"/>
                </a:lnTo>
                <a:lnTo>
                  <a:pt x="25415" y="10210"/>
                </a:lnTo>
                <a:lnTo>
                  <a:pt x="25307" y="10156"/>
                </a:lnTo>
                <a:lnTo>
                  <a:pt x="25144" y="10047"/>
                </a:lnTo>
                <a:lnTo>
                  <a:pt x="25035" y="9884"/>
                </a:lnTo>
                <a:lnTo>
                  <a:pt x="24927" y="9776"/>
                </a:lnTo>
                <a:lnTo>
                  <a:pt x="24601" y="9613"/>
                </a:lnTo>
                <a:lnTo>
                  <a:pt x="24221" y="9504"/>
                </a:lnTo>
                <a:lnTo>
                  <a:pt x="23841" y="9395"/>
                </a:lnTo>
                <a:lnTo>
                  <a:pt x="21723" y="8798"/>
                </a:lnTo>
                <a:lnTo>
                  <a:pt x="19605" y="8146"/>
                </a:lnTo>
                <a:lnTo>
                  <a:pt x="15369" y="6789"/>
                </a:lnTo>
                <a:lnTo>
                  <a:pt x="15260" y="6735"/>
                </a:lnTo>
                <a:lnTo>
                  <a:pt x="15098" y="6680"/>
                </a:lnTo>
                <a:lnTo>
                  <a:pt x="11894" y="4671"/>
                </a:lnTo>
                <a:lnTo>
                  <a:pt x="11459" y="4345"/>
                </a:lnTo>
                <a:lnTo>
                  <a:pt x="11079" y="4019"/>
                </a:lnTo>
                <a:lnTo>
                  <a:pt x="10753" y="3694"/>
                </a:lnTo>
                <a:lnTo>
                  <a:pt x="10536" y="3259"/>
                </a:lnTo>
                <a:lnTo>
                  <a:pt x="10373" y="2879"/>
                </a:lnTo>
                <a:lnTo>
                  <a:pt x="10156" y="2553"/>
                </a:lnTo>
                <a:lnTo>
                  <a:pt x="9667" y="1956"/>
                </a:lnTo>
                <a:lnTo>
                  <a:pt x="9178" y="1358"/>
                </a:lnTo>
                <a:lnTo>
                  <a:pt x="8690" y="761"/>
                </a:lnTo>
                <a:lnTo>
                  <a:pt x="8472" y="544"/>
                </a:lnTo>
                <a:lnTo>
                  <a:pt x="8255" y="381"/>
                </a:lnTo>
                <a:lnTo>
                  <a:pt x="8038" y="218"/>
                </a:lnTo>
                <a:lnTo>
                  <a:pt x="7766" y="109"/>
                </a:lnTo>
                <a:lnTo>
                  <a:pt x="7549" y="55"/>
                </a:lnTo>
                <a:lnTo>
                  <a:pt x="7223"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15"/>
          <p:cNvSpPr/>
          <p:nvPr/>
        </p:nvSpPr>
        <p:spPr>
          <a:xfrm>
            <a:off x="525365" y="6243132"/>
            <a:ext cx="2376984" cy="2027520"/>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7192">
              <a:alpha val="433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15"/>
          <p:cNvSpPr/>
          <p:nvPr/>
        </p:nvSpPr>
        <p:spPr>
          <a:xfrm rot="-10480151">
            <a:off x="1921077" y="6033408"/>
            <a:ext cx="2511725" cy="2712979"/>
          </a:xfrm>
          <a:custGeom>
            <a:avLst/>
            <a:gdLst/>
            <a:ahLst/>
            <a:cxnLst/>
            <a:rect l="l" t="t" r="r" b="b"/>
            <a:pathLst>
              <a:path w="63700" h="68804" extrusionOk="0">
                <a:moveTo>
                  <a:pt x="33506" y="30791"/>
                </a:moveTo>
                <a:lnTo>
                  <a:pt x="33560" y="30899"/>
                </a:lnTo>
                <a:lnTo>
                  <a:pt x="33506" y="31008"/>
                </a:lnTo>
                <a:lnTo>
                  <a:pt x="33452" y="31116"/>
                </a:lnTo>
                <a:lnTo>
                  <a:pt x="33234" y="31116"/>
                </a:lnTo>
                <a:lnTo>
                  <a:pt x="33126" y="31008"/>
                </a:lnTo>
                <a:lnTo>
                  <a:pt x="33343" y="30845"/>
                </a:lnTo>
                <a:lnTo>
                  <a:pt x="33397" y="30791"/>
                </a:lnTo>
                <a:close/>
                <a:moveTo>
                  <a:pt x="32746" y="31008"/>
                </a:moveTo>
                <a:lnTo>
                  <a:pt x="32746" y="31062"/>
                </a:lnTo>
                <a:lnTo>
                  <a:pt x="32746" y="31116"/>
                </a:lnTo>
                <a:lnTo>
                  <a:pt x="32746" y="31171"/>
                </a:lnTo>
                <a:lnTo>
                  <a:pt x="32311" y="31442"/>
                </a:lnTo>
                <a:lnTo>
                  <a:pt x="32148" y="31442"/>
                </a:lnTo>
                <a:lnTo>
                  <a:pt x="32148" y="31334"/>
                </a:lnTo>
                <a:lnTo>
                  <a:pt x="32420" y="31116"/>
                </a:lnTo>
                <a:lnTo>
                  <a:pt x="32637" y="31008"/>
                </a:lnTo>
                <a:close/>
                <a:moveTo>
                  <a:pt x="31659" y="33017"/>
                </a:moveTo>
                <a:lnTo>
                  <a:pt x="31714" y="33071"/>
                </a:lnTo>
                <a:lnTo>
                  <a:pt x="31768" y="33126"/>
                </a:lnTo>
                <a:lnTo>
                  <a:pt x="31822" y="33234"/>
                </a:lnTo>
                <a:lnTo>
                  <a:pt x="31497" y="33234"/>
                </a:lnTo>
                <a:lnTo>
                  <a:pt x="31442" y="33180"/>
                </a:lnTo>
                <a:lnTo>
                  <a:pt x="31442" y="33126"/>
                </a:lnTo>
                <a:lnTo>
                  <a:pt x="31551" y="33071"/>
                </a:lnTo>
                <a:lnTo>
                  <a:pt x="31659" y="33017"/>
                </a:lnTo>
                <a:close/>
                <a:moveTo>
                  <a:pt x="60006" y="35298"/>
                </a:moveTo>
                <a:lnTo>
                  <a:pt x="60061" y="35407"/>
                </a:lnTo>
                <a:lnTo>
                  <a:pt x="60006" y="35461"/>
                </a:lnTo>
                <a:lnTo>
                  <a:pt x="59898" y="35515"/>
                </a:lnTo>
                <a:lnTo>
                  <a:pt x="59735" y="35624"/>
                </a:lnTo>
                <a:lnTo>
                  <a:pt x="59681" y="35569"/>
                </a:lnTo>
                <a:lnTo>
                  <a:pt x="59626" y="35515"/>
                </a:lnTo>
                <a:lnTo>
                  <a:pt x="59681" y="35461"/>
                </a:lnTo>
                <a:lnTo>
                  <a:pt x="59789" y="35407"/>
                </a:lnTo>
                <a:lnTo>
                  <a:pt x="59952" y="35298"/>
                </a:lnTo>
                <a:close/>
                <a:moveTo>
                  <a:pt x="20201" y="42846"/>
                </a:moveTo>
                <a:lnTo>
                  <a:pt x="20310" y="42901"/>
                </a:lnTo>
                <a:lnTo>
                  <a:pt x="20310" y="42955"/>
                </a:lnTo>
                <a:lnTo>
                  <a:pt x="20256" y="43009"/>
                </a:lnTo>
                <a:lnTo>
                  <a:pt x="20147" y="43118"/>
                </a:lnTo>
                <a:lnTo>
                  <a:pt x="20038" y="43118"/>
                </a:lnTo>
                <a:lnTo>
                  <a:pt x="19984" y="43063"/>
                </a:lnTo>
                <a:lnTo>
                  <a:pt x="19821" y="42955"/>
                </a:lnTo>
                <a:lnTo>
                  <a:pt x="19930" y="42901"/>
                </a:lnTo>
                <a:lnTo>
                  <a:pt x="20038" y="42901"/>
                </a:lnTo>
                <a:lnTo>
                  <a:pt x="20201" y="42846"/>
                </a:lnTo>
                <a:close/>
                <a:moveTo>
                  <a:pt x="8146" y="44041"/>
                </a:moveTo>
                <a:lnTo>
                  <a:pt x="7928" y="44312"/>
                </a:lnTo>
                <a:lnTo>
                  <a:pt x="7711" y="44584"/>
                </a:lnTo>
                <a:lnTo>
                  <a:pt x="7711" y="44312"/>
                </a:lnTo>
                <a:lnTo>
                  <a:pt x="7711" y="44150"/>
                </a:lnTo>
                <a:lnTo>
                  <a:pt x="7874" y="44041"/>
                </a:lnTo>
                <a:close/>
                <a:moveTo>
                  <a:pt x="55499" y="44150"/>
                </a:moveTo>
                <a:lnTo>
                  <a:pt x="55608" y="44204"/>
                </a:lnTo>
                <a:lnTo>
                  <a:pt x="55662" y="44312"/>
                </a:lnTo>
                <a:lnTo>
                  <a:pt x="55716" y="44367"/>
                </a:lnTo>
                <a:lnTo>
                  <a:pt x="55716" y="44421"/>
                </a:lnTo>
                <a:lnTo>
                  <a:pt x="55662" y="44475"/>
                </a:lnTo>
                <a:lnTo>
                  <a:pt x="55336" y="44584"/>
                </a:lnTo>
                <a:lnTo>
                  <a:pt x="55065" y="44638"/>
                </a:lnTo>
                <a:lnTo>
                  <a:pt x="55010" y="44638"/>
                </a:lnTo>
                <a:lnTo>
                  <a:pt x="54956" y="44584"/>
                </a:lnTo>
                <a:lnTo>
                  <a:pt x="55010" y="44475"/>
                </a:lnTo>
                <a:lnTo>
                  <a:pt x="55445" y="44150"/>
                </a:lnTo>
                <a:close/>
                <a:moveTo>
                  <a:pt x="7277" y="44095"/>
                </a:moveTo>
                <a:lnTo>
                  <a:pt x="7168" y="44312"/>
                </a:lnTo>
                <a:lnTo>
                  <a:pt x="7114" y="44475"/>
                </a:lnTo>
                <a:lnTo>
                  <a:pt x="6842" y="44801"/>
                </a:lnTo>
                <a:lnTo>
                  <a:pt x="6517" y="45073"/>
                </a:lnTo>
                <a:lnTo>
                  <a:pt x="6299" y="45127"/>
                </a:lnTo>
                <a:lnTo>
                  <a:pt x="6136" y="45181"/>
                </a:lnTo>
                <a:lnTo>
                  <a:pt x="6191" y="45018"/>
                </a:lnTo>
                <a:lnTo>
                  <a:pt x="6354" y="44856"/>
                </a:lnTo>
                <a:lnTo>
                  <a:pt x="6625" y="44584"/>
                </a:lnTo>
                <a:lnTo>
                  <a:pt x="7277" y="44095"/>
                </a:lnTo>
                <a:close/>
                <a:moveTo>
                  <a:pt x="54739" y="47897"/>
                </a:moveTo>
                <a:lnTo>
                  <a:pt x="54142" y="48385"/>
                </a:lnTo>
                <a:lnTo>
                  <a:pt x="54087" y="48440"/>
                </a:lnTo>
                <a:lnTo>
                  <a:pt x="53979" y="48385"/>
                </a:lnTo>
                <a:lnTo>
                  <a:pt x="53979" y="48331"/>
                </a:lnTo>
                <a:lnTo>
                  <a:pt x="53979" y="48277"/>
                </a:lnTo>
                <a:lnTo>
                  <a:pt x="54087" y="48059"/>
                </a:lnTo>
                <a:lnTo>
                  <a:pt x="54304" y="47951"/>
                </a:lnTo>
                <a:lnTo>
                  <a:pt x="54522" y="47897"/>
                </a:lnTo>
                <a:close/>
                <a:moveTo>
                  <a:pt x="5268" y="49743"/>
                </a:moveTo>
                <a:lnTo>
                  <a:pt x="5430" y="49852"/>
                </a:lnTo>
                <a:lnTo>
                  <a:pt x="5648" y="49960"/>
                </a:lnTo>
                <a:lnTo>
                  <a:pt x="5430" y="50014"/>
                </a:lnTo>
                <a:lnTo>
                  <a:pt x="5268" y="49960"/>
                </a:lnTo>
                <a:lnTo>
                  <a:pt x="4833" y="49906"/>
                </a:lnTo>
                <a:lnTo>
                  <a:pt x="5050" y="49797"/>
                </a:lnTo>
                <a:lnTo>
                  <a:pt x="5268" y="49743"/>
                </a:lnTo>
                <a:close/>
                <a:moveTo>
                  <a:pt x="4562" y="51426"/>
                </a:moveTo>
                <a:lnTo>
                  <a:pt x="4616" y="51481"/>
                </a:lnTo>
                <a:lnTo>
                  <a:pt x="4562" y="51535"/>
                </a:lnTo>
                <a:lnTo>
                  <a:pt x="4344" y="52024"/>
                </a:lnTo>
                <a:lnTo>
                  <a:pt x="4290" y="52132"/>
                </a:lnTo>
                <a:lnTo>
                  <a:pt x="4181" y="52132"/>
                </a:lnTo>
                <a:lnTo>
                  <a:pt x="4127" y="52078"/>
                </a:lnTo>
                <a:lnTo>
                  <a:pt x="4127" y="52024"/>
                </a:lnTo>
                <a:lnTo>
                  <a:pt x="4127" y="51861"/>
                </a:lnTo>
                <a:lnTo>
                  <a:pt x="4127" y="51698"/>
                </a:lnTo>
                <a:lnTo>
                  <a:pt x="4236" y="51589"/>
                </a:lnTo>
                <a:lnTo>
                  <a:pt x="4344" y="51481"/>
                </a:lnTo>
                <a:lnTo>
                  <a:pt x="4507" y="51426"/>
                </a:lnTo>
                <a:close/>
                <a:moveTo>
                  <a:pt x="3421" y="52295"/>
                </a:moveTo>
                <a:lnTo>
                  <a:pt x="3475" y="52350"/>
                </a:lnTo>
                <a:lnTo>
                  <a:pt x="3475" y="52404"/>
                </a:lnTo>
                <a:lnTo>
                  <a:pt x="3421" y="52512"/>
                </a:lnTo>
                <a:lnTo>
                  <a:pt x="3367" y="52512"/>
                </a:lnTo>
                <a:lnTo>
                  <a:pt x="3150" y="52567"/>
                </a:lnTo>
                <a:lnTo>
                  <a:pt x="3095" y="52567"/>
                </a:lnTo>
                <a:lnTo>
                  <a:pt x="3041" y="52512"/>
                </a:lnTo>
                <a:lnTo>
                  <a:pt x="3041" y="52404"/>
                </a:lnTo>
                <a:lnTo>
                  <a:pt x="3041" y="52350"/>
                </a:lnTo>
                <a:lnTo>
                  <a:pt x="3095" y="52295"/>
                </a:lnTo>
                <a:close/>
                <a:moveTo>
                  <a:pt x="49960" y="53490"/>
                </a:moveTo>
                <a:lnTo>
                  <a:pt x="50014" y="53544"/>
                </a:lnTo>
                <a:lnTo>
                  <a:pt x="50069" y="53653"/>
                </a:lnTo>
                <a:lnTo>
                  <a:pt x="50014" y="53707"/>
                </a:lnTo>
                <a:lnTo>
                  <a:pt x="50014" y="53761"/>
                </a:lnTo>
                <a:lnTo>
                  <a:pt x="49851" y="53816"/>
                </a:lnTo>
                <a:lnTo>
                  <a:pt x="49797" y="53816"/>
                </a:lnTo>
                <a:lnTo>
                  <a:pt x="49743" y="53761"/>
                </a:lnTo>
                <a:lnTo>
                  <a:pt x="49851" y="53599"/>
                </a:lnTo>
                <a:lnTo>
                  <a:pt x="49851" y="53544"/>
                </a:lnTo>
                <a:lnTo>
                  <a:pt x="49960" y="53490"/>
                </a:lnTo>
                <a:close/>
                <a:moveTo>
                  <a:pt x="2932" y="52730"/>
                </a:moveTo>
                <a:lnTo>
                  <a:pt x="2987" y="52784"/>
                </a:lnTo>
                <a:lnTo>
                  <a:pt x="3041" y="52838"/>
                </a:lnTo>
                <a:lnTo>
                  <a:pt x="3258" y="53055"/>
                </a:lnTo>
                <a:lnTo>
                  <a:pt x="3313" y="53218"/>
                </a:lnTo>
                <a:lnTo>
                  <a:pt x="3258" y="53327"/>
                </a:lnTo>
                <a:lnTo>
                  <a:pt x="3041" y="53544"/>
                </a:lnTo>
                <a:lnTo>
                  <a:pt x="2932" y="53707"/>
                </a:lnTo>
                <a:lnTo>
                  <a:pt x="2878" y="53816"/>
                </a:lnTo>
                <a:lnTo>
                  <a:pt x="2715" y="53870"/>
                </a:lnTo>
                <a:lnTo>
                  <a:pt x="2715" y="52947"/>
                </a:lnTo>
                <a:lnTo>
                  <a:pt x="2770" y="52838"/>
                </a:lnTo>
                <a:lnTo>
                  <a:pt x="2878" y="52784"/>
                </a:lnTo>
                <a:lnTo>
                  <a:pt x="2932" y="52730"/>
                </a:lnTo>
                <a:close/>
                <a:moveTo>
                  <a:pt x="49471" y="54196"/>
                </a:moveTo>
                <a:lnTo>
                  <a:pt x="49471" y="54304"/>
                </a:lnTo>
                <a:lnTo>
                  <a:pt x="49471" y="54359"/>
                </a:lnTo>
                <a:lnTo>
                  <a:pt x="49417" y="54413"/>
                </a:lnTo>
                <a:lnTo>
                  <a:pt x="49146" y="54413"/>
                </a:lnTo>
                <a:lnTo>
                  <a:pt x="49091" y="54304"/>
                </a:lnTo>
                <a:lnTo>
                  <a:pt x="49146" y="54250"/>
                </a:lnTo>
                <a:lnTo>
                  <a:pt x="49200" y="54196"/>
                </a:lnTo>
                <a:close/>
                <a:moveTo>
                  <a:pt x="46267" y="54250"/>
                </a:moveTo>
                <a:lnTo>
                  <a:pt x="46376" y="54304"/>
                </a:lnTo>
                <a:lnTo>
                  <a:pt x="46648" y="54467"/>
                </a:lnTo>
                <a:lnTo>
                  <a:pt x="46756" y="54467"/>
                </a:lnTo>
                <a:lnTo>
                  <a:pt x="46810" y="54522"/>
                </a:lnTo>
                <a:lnTo>
                  <a:pt x="46810" y="54576"/>
                </a:lnTo>
                <a:lnTo>
                  <a:pt x="46756" y="54630"/>
                </a:lnTo>
                <a:lnTo>
                  <a:pt x="46756" y="54685"/>
                </a:lnTo>
                <a:lnTo>
                  <a:pt x="46648" y="54685"/>
                </a:lnTo>
                <a:lnTo>
                  <a:pt x="46267" y="54793"/>
                </a:lnTo>
                <a:lnTo>
                  <a:pt x="45779" y="54793"/>
                </a:lnTo>
                <a:lnTo>
                  <a:pt x="45507" y="54848"/>
                </a:lnTo>
                <a:lnTo>
                  <a:pt x="45236" y="54902"/>
                </a:lnTo>
                <a:lnTo>
                  <a:pt x="45290" y="54793"/>
                </a:lnTo>
                <a:lnTo>
                  <a:pt x="45344" y="54685"/>
                </a:lnTo>
                <a:lnTo>
                  <a:pt x="45561" y="54630"/>
                </a:lnTo>
                <a:lnTo>
                  <a:pt x="45942" y="54576"/>
                </a:lnTo>
                <a:lnTo>
                  <a:pt x="46104" y="54522"/>
                </a:lnTo>
                <a:lnTo>
                  <a:pt x="46159" y="54304"/>
                </a:lnTo>
                <a:lnTo>
                  <a:pt x="46213" y="54250"/>
                </a:lnTo>
                <a:close/>
                <a:moveTo>
                  <a:pt x="2715" y="54576"/>
                </a:moveTo>
                <a:lnTo>
                  <a:pt x="2878" y="54630"/>
                </a:lnTo>
                <a:lnTo>
                  <a:pt x="2987" y="54739"/>
                </a:lnTo>
                <a:lnTo>
                  <a:pt x="2987" y="54956"/>
                </a:lnTo>
                <a:lnTo>
                  <a:pt x="2987" y="55065"/>
                </a:lnTo>
                <a:lnTo>
                  <a:pt x="2987" y="55119"/>
                </a:lnTo>
                <a:lnTo>
                  <a:pt x="2824" y="55119"/>
                </a:lnTo>
                <a:lnTo>
                  <a:pt x="2770" y="55065"/>
                </a:lnTo>
                <a:lnTo>
                  <a:pt x="2498" y="54848"/>
                </a:lnTo>
                <a:lnTo>
                  <a:pt x="2389" y="54793"/>
                </a:lnTo>
                <a:lnTo>
                  <a:pt x="2389" y="54739"/>
                </a:lnTo>
                <a:lnTo>
                  <a:pt x="2444" y="54685"/>
                </a:lnTo>
                <a:lnTo>
                  <a:pt x="2498" y="54630"/>
                </a:lnTo>
                <a:lnTo>
                  <a:pt x="2715" y="54576"/>
                </a:lnTo>
                <a:close/>
                <a:moveTo>
                  <a:pt x="43226" y="55988"/>
                </a:moveTo>
                <a:lnTo>
                  <a:pt x="43281" y="56042"/>
                </a:lnTo>
                <a:lnTo>
                  <a:pt x="43335" y="56151"/>
                </a:lnTo>
                <a:lnTo>
                  <a:pt x="43281" y="56259"/>
                </a:lnTo>
                <a:lnTo>
                  <a:pt x="43226" y="56314"/>
                </a:lnTo>
                <a:lnTo>
                  <a:pt x="43063" y="56368"/>
                </a:lnTo>
                <a:lnTo>
                  <a:pt x="42901" y="56314"/>
                </a:lnTo>
                <a:lnTo>
                  <a:pt x="42792" y="56259"/>
                </a:lnTo>
                <a:lnTo>
                  <a:pt x="42792" y="56205"/>
                </a:lnTo>
                <a:lnTo>
                  <a:pt x="42846" y="56097"/>
                </a:lnTo>
                <a:lnTo>
                  <a:pt x="42955" y="56042"/>
                </a:lnTo>
                <a:lnTo>
                  <a:pt x="43172" y="56042"/>
                </a:lnTo>
                <a:lnTo>
                  <a:pt x="43226" y="55988"/>
                </a:lnTo>
                <a:close/>
                <a:moveTo>
                  <a:pt x="42303" y="58812"/>
                </a:moveTo>
                <a:lnTo>
                  <a:pt x="42357" y="58866"/>
                </a:lnTo>
                <a:lnTo>
                  <a:pt x="42195" y="59029"/>
                </a:lnTo>
                <a:lnTo>
                  <a:pt x="41923" y="59029"/>
                </a:lnTo>
                <a:lnTo>
                  <a:pt x="41923" y="58920"/>
                </a:lnTo>
                <a:lnTo>
                  <a:pt x="41977" y="58866"/>
                </a:lnTo>
                <a:lnTo>
                  <a:pt x="42032" y="58812"/>
                </a:lnTo>
                <a:close/>
                <a:moveTo>
                  <a:pt x="41326" y="59029"/>
                </a:moveTo>
                <a:lnTo>
                  <a:pt x="41326" y="59083"/>
                </a:lnTo>
                <a:lnTo>
                  <a:pt x="41271" y="59138"/>
                </a:lnTo>
                <a:lnTo>
                  <a:pt x="40783" y="59409"/>
                </a:lnTo>
                <a:lnTo>
                  <a:pt x="40674" y="59409"/>
                </a:lnTo>
                <a:lnTo>
                  <a:pt x="40674" y="59355"/>
                </a:lnTo>
                <a:lnTo>
                  <a:pt x="40674" y="59300"/>
                </a:lnTo>
                <a:lnTo>
                  <a:pt x="40674" y="59246"/>
                </a:lnTo>
                <a:lnTo>
                  <a:pt x="41217" y="59029"/>
                </a:lnTo>
                <a:close/>
                <a:moveTo>
                  <a:pt x="2444" y="58106"/>
                </a:moveTo>
                <a:lnTo>
                  <a:pt x="2498" y="58214"/>
                </a:lnTo>
                <a:lnTo>
                  <a:pt x="2498" y="58432"/>
                </a:lnTo>
                <a:lnTo>
                  <a:pt x="2444" y="58757"/>
                </a:lnTo>
                <a:lnTo>
                  <a:pt x="2335" y="59083"/>
                </a:lnTo>
                <a:lnTo>
                  <a:pt x="2226" y="59518"/>
                </a:lnTo>
                <a:lnTo>
                  <a:pt x="2226" y="59626"/>
                </a:lnTo>
                <a:lnTo>
                  <a:pt x="2172" y="59681"/>
                </a:lnTo>
                <a:lnTo>
                  <a:pt x="2064" y="59681"/>
                </a:lnTo>
                <a:lnTo>
                  <a:pt x="2009" y="59626"/>
                </a:lnTo>
                <a:lnTo>
                  <a:pt x="1901" y="59409"/>
                </a:lnTo>
                <a:lnTo>
                  <a:pt x="1901" y="59192"/>
                </a:lnTo>
                <a:lnTo>
                  <a:pt x="1955" y="58812"/>
                </a:lnTo>
                <a:lnTo>
                  <a:pt x="1955" y="58377"/>
                </a:lnTo>
                <a:lnTo>
                  <a:pt x="2009" y="58214"/>
                </a:lnTo>
                <a:lnTo>
                  <a:pt x="2064" y="58160"/>
                </a:lnTo>
                <a:lnTo>
                  <a:pt x="2172" y="58106"/>
                </a:lnTo>
                <a:close/>
                <a:moveTo>
                  <a:pt x="39805" y="59572"/>
                </a:moveTo>
                <a:lnTo>
                  <a:pt x="39859" y="59626"/>
                </a:lnTo>
                <a:lnTo>
                  <a:pt x="39914" y="59681"/>
                </a:lnTo>
                <a:lnTo>
                  <a:pt x="39859" y="59735"/>
                </a:lnTo>
                <a:lnTo>
                  <a:pt x="39805" y="59789"/>
                </a:lnTo>
                <a:lnTo>
                  <a:pt x="39479" y="59789"/>
                </a:lnTo>
                <a:lnTo>
                  <a:pt x="39371" y="59735"/>
                </a:lnTo>
                <a:lnTo>
                  <a:pt x="39479" y="59681"/>
                </a:lnTo>
                <a:lnTo>
                  <a:pt x="39588" y="59626"/>
                </a:lnTo>
                <a:lnTo>
                  <a:pt x="39805" y="59572"/>
                </a:lnTo>
                <a:close/>
                <a:moveTo>
                  <a:pt x="39099" y="60495"/>
                </a:moveTo>
                <a:lnTo>
                  <a:pt x="39099" y="60549"/>
                </a:lnTo>
                <a:lnTo>
                  <a:pt x="39099" y="60604"/>
                </a:lnTo>
                <a:lnTo>
                  <a:pt x="38610" y="60821"/>
                </a:lnTo>
                <a:lnTo>
                  <a:pt x="38502" y="60821"/>
                </a:lnTo>
                <a:lnTo>
                  <a:pt x="38502" y="60712"/>
                </a:lnTo>
                <a:lnTo>
                  <a:pt x="38502" y="60658"/>
                </a:lnTo>
                <a:lnTo>
                  <a:pt x="38556" y="60604"/>
                </a:lnTo>
                <a:lnTo>
                  <a:pt x="39045" y="60495"/>
                </a:lnTo>
                <a:close/>
                <a:moveTo>
                  <a:pt x="37850" y="61147"/>
                </a:moveTo>
                <a:lnTo>
                  <a:pt x="37905" y="61255"/>
                </a:lnTo>
                <a:lnTo>
                  <a:pt x="37850" y="61310"/>
                </a:lnTo>
                <a:lnTo>
                  <a:pt x="37090" y="61310"/>
                </a:lnTo>
                <a:lnTo>
                  <a:pt x="37036" y="61255"/>
                </a:lnTo>
                <a:lnTo>
                  <a:pt x="37036" y="61201"/>
                </a:lnTo>
                <a:lnTo>
                  <a:pt x="37144" y="61147"/>
                </a:lnTo>
                <a:close/>
                <a:moveTo>
                  <a:pt x="1629" y="64568"/>
                </a:moveTo>
                <a:lnTo>
                  <a:pt x="1792" y="64622"/>
                </a:lnTo>
                <a:lnTo>
                  <a:pt x="2064" y="64622"/>
                </a:lnTo>
                <a:lnTo>
                  <a:pt x="2118" y="64677"/>
                </a:lnTo>
                <a:lnTo>
                  <a:pt x="2118" y="64731"/>
                </a:lnTo>
                <a:lnTo>
                  <a:pt x="2118" y="64785"/>
                </a:lnTo>
                <a:lnTo>
                  <a:pt x="2064" y="64840"/>
                </a:lnTo>
                <a:lnTo>
                  <a:pt x="1792" y="64840"/>
                </a:lnTo>
                <a:lnTo>
                  <a:pt x="1683" y="64785"/>
                </a:lnTo>
                <a:lnTo>
                  <a:pt x="1575" y="64731"/>
                </a:lnTo>
                <a:lnTo>
                  <a:pt x="1521" y="64677"/>
                </a:lnTo>
                <a:lnTo>
                  <a:pt x="1575" y="64622"/>
                </a:lnTo>
                <a:lnTo>
                  <a:pt x="1575" y="64568"/>
                </a:lnTo>
                <a:close/>
                <a:moveTo>
                  <a:pt x="2661" y="65817"/>
                </a:moveTo>
                <a:lnTo>
                  <a:pt x="3313" y="66143"/>
                </a:lnTo>
                <a:lnTo>
                  <a:pt x="3041" y="66197"/>
                </a:lnTo>
                <a:lnTo>
                  <a:pt x="2770" y="66197"/>
                </a:lnTo>
                <a:lnTo>
                  <a:pt x="2661" y="66143"/>
                </a:lnTo>
                <a:lnTo>
                  <a:pt x="2552" y="65980"/>
                </a:lnTo>
                <a:lnTo>
                  <a:pt x="2498" y="65871"/>
                </a:lnTo>
                <a:lnTo>
                  <a:pt x="2498" y="65817"/>
                </a:lnTo>
                <a:close/>
                <a:moveTo>
                  <a:pt x="42683" y="3313"/>
                </a:moveTo>
                <a:lnTo>
                  <a:pt x="42738" y="3367"/>
                </a:lnTo>
                <a:lnTo>
                  <a:pt x="42792" y="3476"/>
                </a:lnTo>
                <a:lnTo>
                  <a:pt x="42955" y="3910"/>
                </a:lnTo>
                <a:lnTo>
                  <a:pt x="43009" y="4344"/>
                </a:lnTo>
                <a:lnTo>
                  <a:pt x="43063" y="4779"/>
                </a:lnTo>
                <a:lnTo>
                  <a:pt x="43009" y="5268"/>
                </a:lnTo>
                <a:lnTo>
                  <a:pt x="43009" y="5974"/>
                </a:lnTo>
                <a:lnTo>
                  <a:pt x="43063" y="6679"/>
                </a:lnTo>
                <a:lnTo>
                  <a:pt x="43389" y="9612"/>
                </a:lnTo>
                <a:lnTo>
                  <a:pt x="43444" y="9938"/>
                </a:lnTo>
                <a:lnTo>
                  <a:pt x="43498" y="10046"/>
                </a:lnTo>
                <a:lnTo>
                  <a:pt x="43606" y="10155"/>
                </a:lnTo>
                <a:lnTo>
                  <a:pt x="43769" y="10372"/>
                </a:lnTo>
                <a:lnTo>
                  <a:pt x="43878" y="10644"/>
                </a:lnTo>
                <a:lnTo>
                  <a:pt x="43987" y="10915"/>
                </a:lnTo>
                <a:lnTo>
                  <a:pt x="44041" y="11187"/>
                </a:lnTo>
                <a:lnTo>
                  <a:pt x="44150" y="12110"/>
                </a:lnTo>
                <a:lnTo>
                  <a:pt x="44258" y="12544"/>
                </a:lnTo>
                <a:lnTo>
                  <a:pt x="44421" y="13033"/>
                </a:lnTo>
                <a:lnTo>
                  <a:pt x="44475" y="13305"/>
                </a:lnTo>
                <a:lnTo>
                  <a:pt x="44475" y="13468"/>
                </a:lnTo>
                <a:lnTo>
                  <a:pt x="44475" y="13630"/>
                </a:lnTo>
                <a:lnTo>
                  <a:pt x="44475" y="13739"/>
                </a:lnTo>
                <a:lnTo>
                  <a:pt x="44530" y="13902"/>
                </a:lnTo>
                <a:lnTo>
                  <a:pt x="44855" y="14499"/>
                </a:lnTo>
                <a:lnTo>
                  <a:pt x="45181" y="15097"/>
                </a:lnTo>
                <a:lnTo>
                  <a:pt x="45290" y="15260"/>
                </a:lnTo>
                <a:lnTo>
                  <a:pt x="45453" y="15260"/>
                </a:lnTo>
                <a:lnTo>
                  <a:pt x="46539" y="15205"/>
                </a:lnTo>
                <a:lnTo>
                  <a:pt x="46756" y="15151"/>
                </a:lnTo>
                <a:lnTo>
                  <a:pt x="46865" y="15042"/>
                </a:lnTo>
                <a:lnTo>
                  <a:pt x="46919" y="14934"/>
                </a:lnTo>
                <a:lnTo>
                  <a:pt x="46919" y="14717"/>
                </a:lnTo>
                <a:lnTo>
                  <a:pt x="46865" y="14499"/>
                </a:lnTo>
                <a:lnTo>
                  <a:pt x="46865" y="14336"/>
                </a:lnTo>
                <a:lnTo>
                  <a:pt x="46973" y="14173"/>
                </a:lnTo>
                <a:lnTo>
                  <a:pt x="47136" y="14011"/>
                </a:lnTo>
                <a:lnTo>
                  <a:pt x="48277" y="13305"/>
                </a:lnTo>
                <a:lnTo>
                  <a:pt x="48820" y="12979"/>
                </a:lnTo>
                <a:lnTo>
                  <a:pt x="49471" y="12707"/>
                </a:lnTo>
                <a:lnTo>
                  <a:pt x="49906" y="12544"/>
                </a:lnTo>
                <a:lnTo>
                  <a:pt x="50395" y="12436"/>
                </a:lnTo>
                <a:lnTo>
                  <a:pt x="50829" y="12381"/>
                </a:lnTo>
                <a:lnTo>
                  <a:pt x="51318" y="12327"/>
                </a:lnTo>
                <a:lnTo>
                  <a:pt x="51752" y="12327"/>
                </a:lnTo>
                <a:lnTo>
                  <a:pt x="52241" y="12381"/>
                </a:lnTo>
                <a:lnTo>
                  <a:pt x="52675" y="12436"/>
                </a:lnTo>
                <a:lnTo>
                  <a:pt x="53164" y="12544"/>
                </a:lnTo>
                <a:lnTo>
                  <a:pt x="54142" y="12816"/>
                </a:lnTo>
                <a:lnTo>
                  <a:pt x="54576" y="13033"/>
                </a:lnTo>
                <a:lnTo>
                  <a:pt x="55010" y="13250"/>
                </a:lnTo>
                <a:lnTo>
                  <a:pt x="55716" y="13793"/>
                </a:lnTo>
                <a:lnTo>
                  <a:pt x="56368" y="14336"/>
                </a:lnTo>
                <a:lnTo>
                  <a:pt x="57074" y="14988"/>
                </a:lnTo>
                <a:lnTo>
                  <a:pt x="57780" y="15585"/>
                </a:lnTo>
                <a:lnTo>
                  <a:pt x="57997" y="15803"/>
                </a:lnTo>
                <a:lnTo>
                  <a:pt x="58214" y="16074"/>
                </a:lnTo>
                <a:lnTo>
                  <a:pt x="58323" y="16346"/>
                </a:lnTo>
                <a:lnTo>
                  <a:pt x="58377" y="16672"/>
                </a:lnTo>
                <a:lnTo>
                  <a:pt x="58432" y="16780"/>
                </a:lnTo>
                <a:lnTo>
                  <a:pt x="58595" y="16834"/>
                </a:lnTo>
                <a:lnTo>
                  <a:pt x="58757" y="16943"/>
                </a:lnTo>
                <a:lnTo>
                  <a:pt x="58920" y="17052"/>
                </a:lnTo>
                <a:lnTo>
                  <a:pt x="59029" y="17269"/>
                </a:lnTo>
                <a:lnTo>
                  <a:pt x="59029" y="17486"/>
                </a:lnTo>
                <a:lnTo>
                  <a:pt x="59029" y="17649"/>
                </a:lnTo>
                <a:lnTo>
                  <a:pt x="59083" y="17812"/>
                </a:lnTo>
                <a:lnTo>
                  <a:pt x="59192" y="17975"/>
                </a:lnTo>
                <a:lnTo>
                  <a:pt x="59409" y="18029"/>
                </a:lnTo>
                <a:lnTo>
                  <a:pt x="59518" y="18083"/>
                </a:lnTo>
                <a:lnTo>
                  <a:pt x="59572" y="18246"/>
                </a:lnTo>
                <a:lnTo>
                  <a:pt x="60061" y="19387"/>
                </a:lnTo>
                <a:lnTo>
                  <a:pt x="60115" y="19495"/>
                </a:lnTo>
                <a:lnTo>
                  <a:pt x="60115" y="19604"/>
                </a:lnTo>
                <a:lnTo>
                  <a:pt x="60061" y="19875"/>
                </a:lnTo>
                <a:lnTo>
                  <a:pt x="60115" y="20093"/>
                </a:lnTo>
                <a:lnTo>
                  <a:pt x="60169" y="20310"/>
                </a:lnTo>
                <a:lnTo>
                  <a:pt x="60278" y="20527"/>
                </a:lnTo>
                <a:lnTo>
                  <a:pt x="60658" y="21070"/>
                </a:lnTo>
                <a:lnTo>
                  <a:pt x="60767" y="21233"/>
                </a:lnTo>
                <a:lnTo>
                  <a:pt x="60767" y="21396"/>
                </a:lnTo>
                <a:lnTo>
                  <a:pt x="60767" y="21505"/>
                </a:lnTo>
                <a:lnTo>
                  <a:pt x="60712" y="21722"/>
                </a:lnTo>
                <a:lnTo>
                  <a:pt x="60604" y="21939"/>
                </a:lnTo>
                <a:lnTo>
                  <a:pt x="60604" y="22156"/>
                </a:lnTo>
                <a:lnTo>
                  <a:pt x="60658" y="22319"/>
                </a:lnTo>
                <a:lnTo>
                  <a:pt x="60875" y="22482"/>
                </a:lnTo>
                <a:lnTo>
                  <a:pt x="61038" y="22699"/>
                </a:lnTo>
                <a:lnTo>
                  <a:pt x="61201" y="22862"/>
                </a:lnTo>
                <a:lnTo>
                  <a:pt x="61255" y="23079"/>
                </a:lnTo>
                <a:lnTo>
                  <a:pt x="61310" y="23351"/>
                </a:lnTo>
                <a:lnTo>
                  <a:pt x="61364" y="23731"/>
                </a:lnTo>
                <a:lnTo>
                  <a:pt x="61418" y="24166"/>
                </a:lnTo>
                <a:lnTo>
                  <a:pt x="61364" y="24546"/>
                </a:lnTo>
                <a:lnTo>
                  <a:pt x="61255" y="24926"/>
                </a:lnTo>
                <a:lnTo>
                  <a:pt x="61201" y="25252"/>
                </a:lnTo>
                <a:lnTo>
                  <a:pt x="61201" y="25577"/>
                </a:lnTo>
                <a:lnTo>
                  <a:pt x="61201" y="26229"/>
                </a:lnTo>
                <a:lnTo>
                  <a:pt x="61201" y="26881"/>
                </a:lnTo>
                <a:lnTo>
                  <a:pt x="60984" y="28184"/>
                </a:lnTo>
                <a:lnTo>
                  <a:pt x="60875" y="29162"/>
                </a:lnTo>
                <a:lnTo>
                  <a:pt x="60875" y="29324"/>
                </a:lnTo>
                <a:lnTo>
                  <a:pt x="60930" y="29433"/>
                </a:lnTo>
                <a:lnTo>
                  <a:pt x="61147" y="29650"/>
                </a:lnTo>
                <a:lnTo>
                  <a:pt x="61255" y="29813"/>
                </a:lnTo>
                <a:lnTo>
                  <a:pt x="61255" y="29867"/>
                </a:lnTo>
                <a:lnTo>
                  <a:pt x="61201" y="29976"/>
                </a:lnTo>
                <a:lnTo>
                  <a:pt x="61093" y="30085"/>
                </a:lnTo>
                <a:lnTo>
                  <a:pt x="60821" y="30248"/>
                </a:lnTo>
                <a:lnTo>
                  <a:pt x="60658" y="30465"/>
                </a:lnTo>
                <a:lnTo>
                  <a:pt x="60495" y="30682"/>
                </a:lnTo>
                <a:lnTo>
                  <a:pt x="60441" y="31008"/>
                </a:lnTo>
                <a:lnTo>
                  <a:pt x="60387" y="31551"/>
                </a:lnTo>
                <a:lnTo>
                  <a:pt x="60278" y="32040"/>
                </a:lnTo>
                <a:lnTo>
                  <a:pt x="59952" y="33071"/>
                </a:lnTo>
                <a:lnTo>
                  <a:pt x="59463" y="34592"/>
                </a:lnTo>
                <a:lnTo>
                  <a:pt x="59192" y="35352"/>
                </a:lnTo>
                <a:lnTo>
                  <a:pt x="58866" y="36112"/>
                </a:lnTo>
                <a:lnTo>
                  <a:pt x="58323" y="37199"/>
                </a:lnTo>
                <a:lnTo>
                  <a:pt x="57726" y="38285"/>
                </a:lnTo>
                <a:lnTo>
                  <a:pt x="57671" y="38393"/>
                </a:lnTo>
                <a:lnTo>
                  <a:pt x="57617" y="38502"/>
                </a:lnTo>
                <a:lnTo>
                  <a:pt x="57671" y="38610"/>
                </a:lnTo>
                <a:lnTo>
                  <a:pt x="57780" y="38665"/>
                </a:lnTo>
                <a:lnTo>
                  <a:pt x="57834" y="38719"/>
                </a:lnTo>
                <a:lnTo>
                  <a:pt x="57889" y="38773"/>
                </a:lnTo>
                <a:lnTo>
                  <a:pt x="57834" y="38828"/>
                </a:lnTo>
                <a:lnTo>
                  <a:pt x="57780" y="38828"/>
                </a:lnTo>
                <a:lnTo>
                  <a:pt x="57671" y="38882"/>
                </a:lnTo>
                <a:lnTo>
                  <a:pt x="57400" y="38991"/>
                </a:lnTo>
                <a:lnTo>
                  <a:pt x="57291" y="38991"/>
                </a:lnTo>
                <a:lnTo>
                  <a:pt x="57237" y="39099"/>
                </a:lnTo>
                <a:lnTo>
                  <a:pt x="57237" y="39208"/>
                </a:lnTo>
                <a:lnTo>
                  <a:pt x="57291" y="39262"/>
                </a:lnTo>
                <a:lnTo>
                  <a:pt x="57454" y="39479"/>
                </a:lnTo>
                <a:lnTo>
                  <a:pt x="57508" y="39588"/>
                </a:lnTo>
                <a:lnTo>
                  <a:pt x="57454" y="39642"/>
                </a:lnTo>
                <a:lnTo>
                  <a:pt x="57400" y="39642"/>
                </a:lnTo>
                <a:lnTo>
                  <a:pt x="57291" y="39697"/>
                </a:lnTo>
                <a:lnTo>
                  <a:pt x="57074" y="39751"/>
                </a:lnTo>
                <a:lnTo>
                  <a:pt x="56911" y="39805"/>
                </a:lnTo>
                <a:lnTo>
                  <a:pt x="56748" y="39968"/>
                </a:lnTo>
                <a:lnTo>
                  <a:pt x="56585" y="40131"/>
                </a:lnTo>
                <a:lnTo>
                  <a:pt x="56422" y="40565"/>
                </a:lnTo>
                <a:lnTo>
                  <a:pt x="56368" y="40783"/>
                </a:lnTo>
                <a:lnTo>
                  <a:pt x="56368" y="41000"/>
                </a:lnTo>
                <a:lnTo>
                  <a:pt x="56368" y="41163"/>
                </a:lnTo>
                <a:lnTo>
                  <a:pt x="56259" y="41271"/>
                </a:lnTo>
                <a:lnTo>
                  <a:pt x="55825" y="41706"/>
                </a:lnTo>
                <a:lnTo>
                  <a:pt x="55553" y="41923"/>
                </a:lnTo>
                <a:lnTo>
                  <a:pt x="55499" y="42086"/>
                </a:lnTo>
                <a:lnTo>
                  <a:pt x="55499" y="42303"/>
                </a:lnTo>
                <a:lnTo>
                  <a:pt x="55445" y="42466"/>
                </a:lnTo>
                <a:lnTo>
                  <a:pt x="55391" y="42575"/>
                </a:lnTo>
                <a:lnTo>
                  <a:pt x="55173" y="42738"/>
                </a:lnTo>
                <a:lnTo>
                  <a:pt x="55065" y="42901"/>
                </a:lnTo>
                <a:lnTo>
                  <a:pt x="55010" y="43009"/>
                </a:lnTo>
                <a:lnTo>
                  <a:pt x="55010" y="43118"/>
                </a:lnTo>
                <a:lnTo>
                  <a:pt x="55010" y="43335"/>
                </a:lnTo>
                <a:lnTo>
                  <a:pt x="54956" y="43444"/>
                </a:lnTo>
                <a:lnTo>
                  <a:pt x="54793" y="43607"/>
                </a:lnTo>
                <a:lnTo>
                  <a:pt x="54685" y="43661"/>
                </a:lnTo>
                <a:lnTo>
                  <a:pt x="54467" y="43824"/>
                </a:lnTo>
                <a:lnTo>
                  <a:pt x="54359" y="43932"/>
                </a:lnTo>
                <a:lnTo>
                  <a:pt x="54250" y="44150"/>
                </a:lnTo>
                <a:lnTo>
                  <a:pt x="54196" y="44367"/>
                </a:lnTo>
                <a:lnTo>
                  <a:pt x="54142" y="44475"/>
                </a:lnTo>
                <a:lnTo>
                  <a:pt x="54087" y="44530"/>
                </a:lnTo>
                <a:lnTo>
                  <a:pt x="53924" y="44693"/>
                </a:lnTo>
                <a:lnTo>
                  <a:pt x="53653" y="44856"/>
                </a:lnTo>
                <a:lnTo>
                  <a:pt x="53381" y="44964"/>
                </a:lnTo>
                <a:lnTo>
                  <a:pt x="53218" y="45073"/>
                </a:lnTo>
                <a:lnTo>
                  <a:pt x="53164" y="45127"/>
                </a:lnTo>
                <a:lnTo>
                  <a:pt x="53110" y="45399"/>
                </a:lnTo>
                <a:lnTo>
                  <a:pt x="53110" y="45507"/>
                </a:lnTo>
                <a:lnTo>
                  <a:pt x="53164" y="45561"/>
                </a:lnTo>
                <a:lnTo>
                  <a:pt x="53273" y="45561"/>
                </a:lnTo>
                <a:lnTo>
                  <a:pt x="53598" y="45453"/>
                </a:lnTo>
                <a:lnTo>
                  <a:pt x="53816" y="45399"/>
                </a:lnTo>
                <a:lnTo>
                  <a:pt x="54033" y="45453"/>
                </a:lnTo>
                <a:lnTo>
                  <a:pt x="54142" y="45507"/>
                </a:lnTo>
                <a:lnTo>
                  <a:pt x="54196" y="45561"/>
                </a:lnTo>
                <a:lnTo>
                  <a:pt x="54196" y="45616"/>
                </a:lnTo>
                <a:lnTo>
                  <a:pt x="54196" y="45670"/>
                </a:lnTo>
                <a:lnTo>
                  <a:pt x="54142" y="45724"/>
                </a:lnTo>
                <a:lnTo>
                  <a:pt x="54033" y="45779"/>
                </a:lnTo>
                <a:lnTo>
                  <a:pt x="53001" y="46050"/>
                </a:lnTo>
                <a:lnTo>
                  <a:pt x="52893" y="46105"/>
                </a:lnTo>
                <a:lnTo>
                  <a:pt x="52838" y="46159"/>
                </a:lnTo>
                <a:lnTo>
                  <a:pt x="52838" y="46267"/>
                </a:lnTo>
                <a:lnTo>
                  <a:pt x="52838" y="46322"/>
                </a:lnTo>
                <a:lnTo>
                  <a:pt x="52947" y="46539"/>
                </a:lnTo>
                <a:lnTo>
                  <a:pt x="53001" y="46702"/>
                </a:lnTo>
                <a:lnTo>
                  <a:pt x="53001" y="46810"/>
                </a:lnTo>
                <a:lnTo>
                  <a:pt x="52947" y="46919"/>
                </a:lnTo>
                <a:lnTo>
                  <a:pt x="52838" y="46973"/>
                </a:lnTo>
                <a:lnTo>
                  <a:pt x="52730" y="47136"/>
                </a:lnTo>
                <a:lnTo>
                  <a:pt x="52675" y="47245"/>
                </a:lnTo>
                <a:lnTo>
                  <a:pt x="52730" y="47299"/>
                </a:lnTo>
                <a:lnTo>
                  <a:pt x="52947" y="47354"/>
                </a:lnTo>
                <a:lnTo>
                  <a:pt x="53055" y="47408"/>
                </a:lnTo>
                <a:lnTo>
                  <a:pt x="52567" y="47516"/>
                </a:lnTo>
                <a:lnTo>
                  <a:pt x="52078" y="47625"/>
                </a:lnTo>
                <a:lnTo>
                  <a:pt x="51806" y="47734"/>
                </a:lnTo>
                <a:lnTo>
                  <a:pt x="51535" y="47897"/>
                </a:lnTo>
                <a:lnTo>
                  <a:pt x="51481" y="47951"/>
                </a:lnTo>
                <a:lnTo>
                  <a:pt x="51426" y="48005"/>
                </a:lnTo>
                <a:lnTo>
                  <a:pt x="51535" y="48114"/>
                </a:lnTo>
                <a:lnTo>
                  <a:pt x="51589" y="48114"/>
                </a:lnTo>
                <a:lnTo>
                  <a:pt x="51915" y="48059"/>
                </a:lnTo>
                <a:lnTo>
                  <a:pt x="52078" y="48059"/>
                </a:lnTo>
                <a:lnTo>
                  <a:pt x="52241" y="48114"/>
                </a:lnTo>
                <a:lnTo>
                  <a:pt x="52349" y="48222"/>
                </a:lnTo>
                <a:lnTo>
                  <a:pt x="52295" y="48277"/>
                </a:lnTo>
                <a:lnTo>
                  <a:pt x="52241" y="48331"/>
                </a:lnTo>
                <a:lnTo>
                  <a:pt x="50775" y="49091"/>
                </a:lnTo>
                <a:lnTo>
                  <a:pt x="50612" y="49146"/>
                </a:lnTo>
                <a:lnTo>
                  <a:pt x="50557" y="49200"/>
                </a:lnTo>
                <a:lnTo>
                  <a:pt x="50395" y="49580"/>
                </a:lnTo>
                <a:lnTo>
                  <a:pt x="50123" y="49852"/>
                </a:lnTo>
                <a:lnTo>
                  <a:pt x="49851" y="50069"/>
                </a:lnTo>
                <a:lnTo>
                  <a:pt x="49526" y="50232"/>
                </a:lnTo>
                <a:lnTo>
                  <a:pt x="49363" y="50340"/>
                </a:lnTo>
                <a:lnTo>
                  <a:pt x="49200" y="50503"/>
                </a:lnTo>
                <a:lnTo>
                  <a:pt x="49091" y="50666"/>
                </a:lnTo>
                <a:lnTo>
                  <a:pt x="49037" y="50829"/>
                </a:lnTo>
                <a:lnTo>
                  <a:pt x="48928" y="51155"/>
                </a:lnTo>
                <a:lnTo>
                  <a:pt x="48765" y="51426"/>
                </a:lnTo>
                <a:lnTo>
                  <a:pt x="48657" y="51535"/>
                </a:lnTo>
                <a:lnTo>
                  <a:pt x="48494" y="51644"/>
                </a:lnTo>
                <a:lnTo>
                  <a:pt x="48331" y="51698"/>
                </a:lnTo>
                <a:lnTo>
                  <a:pt x="48168" y="51698"/>
                </a:lnTo>
                <a:lnTo>
                  <a:pt x="48005" y="51752"/>
                </a:lnTo>
                <a:lnTo>
                  <a:pt x="47897" y="51806"/>
                </a:lnTo>
                <a:lnTo>
                  <a:pt x="47842" y="51915"/>
                </a:lnTo>
                <a:lnTo>
                  <a:pt x="47734" y="52024"/>
                </a:lnTo>
                <a:lnTo>
                  <a:pt x="47679" y="52132"/>
                </a:lnTo>
                <a:lnTo>
                  <a:pt x="47571" y="52241"/>
                </a:lnTo>
                <a:lnTo>
                  <a:pt x="47462" y="52295"/>
                </a:lnTo>
                <a:lnTo>
                  <a:pt x="47299" y="52350"/>
                </a:lnTo>
                <a:lnTo>
                  <a:pt x="47082" y="52404"/>
                </a:lnTo>
                <a:lnTo>
                  <a:pt x="46865" y="52567"/>
                </a:lnTo>
                <a:lnTo>
                  <a:pt x="46756" y="52784"/>
                </a:lnTo>
                <a:lnTo>
                  <a:pt x="46702" y="53055"/>
                </a:lnTo>
                <a:lnTo>
                  <a:pt x="46702" y="53164"/>
                </a:lnTo>
                <a:lnTo>
                  <a:pt x="47028" y="53164"/>
                </a:lnTo>
                <a:lnTo>
                  <a:pt x="47028" y="53218"/>
                </a:lnTo>
                <a:lnTo>
                  <a:pt x="47028" y="53327"/>
                </a:lnTo>
                <a:lnTo>
                  <a:pt x="47028" y="53381"/>
                </a:lnTo>
                <a:lnTo>
                  <a:pt x="46919" y="53436"/>
                </a:lnTo>
                <a:lnTo>
                  <a:pt x="46648" y="53599"/>
                </a:lnTo>
                <a:lnTo>
                  <a:pt x="46376" y="53761"/>
                </a:lnTo>
                <a:lnTo>
                  <a:pt x="46104" y="53870"/>
                </a:lnTo>
                <a:lnTo>
                  <a:pt x="45779" y="53924"/>
                </a:lnTo>
                <a:lnTo>
                  <a:pt x="45561" y="53924"/>
                </a:lnTo>
                <a:lnTo>
                  <a:pt x="45344" y="54033"/>
                </a:lnTo>
                <a:lnTo>
                  <a:pt x="45181" y="54142"/>
                </a:lnTo>
                <a:lnTo>
                  <a:pt x="44964" y="54304"/>
                </a:lnTo>
                <a:lnTo>
                  <a:pt x="44638" y="54630"/>
                </a:lnTo>
                <a:lnTo>
                  <a:pt x="44312" y="54902"/>
                </a:lnTo>
                <a:lnTo>
                  <a:pt x="43498" y="55391"/>
                </a:lnTo>
                <a:lnTo>
                  <a:pt x="42629" y="55934"/>
                </a:lnTo>
                <a:lnTo>
                  <a:pt x="41814" y="56477"/>
                </a:lnTo>
                <a:lnTo>
                  <a:pt x="41760" y="56531"/>
                </a:lnTo>
                <a:lnTo>
                  <a:pt x="41923" y="56640"/>
                </a:lnTo>
                <a:lnTo>
                  <a:pt x="42140" y="56694"/>
                </a:lnTo>
                <a:lnTo>
                  <a:pt x="42249" y="56694"/>
                </a:lnTo>
                <a:lnTo>
                  <a:pt x="42303" y="56748"/>
                </a:lnTo>
                <a:lnTo>
                  <a:pt x="42357" y="56802"/>
                </a:lnTo>
                <a:lnTo>
                  <a:pt x="42303" y="56857"/>
                </a:lnTo>
                <a:lnTo>
                  <a:pt x="42249" y="56911"/>
                </a:lnTo>
                <a:lnTo>
                  <a:pt x="42140" y="56965"/>
                </a:lnTo>
                <a:lnTo>
                  <a:pt x="41326" y="57128"/>
                </a:lnTo>
                <a:lnTo>
                  <a:pt x="40674" y="57237"/>
                </a:lnTo>
                <a:lnTo>
                  <a:pt x="40077" y="57454"/>
                </a:lnTo>
                <a:lnTo>
                  <a:pt x="39534" y="57726"/>
                </a:lnTo>
                <a:lnTo>
                  <a:pt x="39262" y="57889"/>
                </a:lnTo>
                <a:lnTo>
                  <a:pt x="38991" y="58106"/>
                </a:lnTo>
                <a:lnTo>
                  <a:pt x="38828" y="58269"/>
                </a:lnTo>
                <a:lnTo>
                  <a:pt x="38610" y="58323"/>
                </a:lnTo>
                <a:lnTo>
                  <a:pt x="38230" y="58432"/>
                </a:lnTo>
                <a:lnTo>
                  <a:pt x="36330" y="58866"/>
                </a:lnTo>
                <a:lnTo>
                  <a:pt x="36221" y="58920"/>
                </a:lnTo>
                <a:lnTo>
                  <a:pt x="36167" y="58975"/>
                </a:lnTo>
                <a:lnTo>
                  <a:pt x="36167" y="59029"/>
                </a:lnTo>
                <a:lnTo>
                  <a:pt x="36221" y="59138"/>
                </a:lnTo>
                <a:lnTo>
                  <a:pt x="36221" y="59300"/>
                </a:lnTo>
                <a:lnTo>
                  <a:pt x="36330" y="59572"/>
                </a:lnTo>
                <a:lnTo>
                  <a:pt x="36330" y="59681"/>
                </a:lnTo>
                <a:lnTo>
                  <a:pt x="36221" y="59735"/>
                </a:lnTo>
                <a:lnTo>
                  <a:pt x="35895" y="59844"/>
                </a:lnTo>
                <a:lnTo>
                  <a:pt x="35732" y="59898"/>
                </a:lnTo>
                <a:lnTo>
                  <a:pt x="35352" y="59898"/>
                </a:lnTo>
                <a:lnTo>
                  <a:pt x="35135" y="59789"/>
                </a:lnTo>
                <a:lnTo>
                  <a:pt x="34755" y="59789"/>
                </a:lnTo>
                <a:lnTo>
                  <a:pt x="34646" y="59898"/>
                </a:lnTo>
                <a:lnTo>
                  <a:pt x="34538" y="60006"/>
                </a:lnTo>
                <a:lnTo>
                  <a:pt x="34483" y="60061"/>
                </a:lnTo>
                <a:lnTo>
                  <a:pt x="34538" y="60169"/>
                </a:lnTo>
                <a:lnTo>
                  <a:pt x="34646" y="60278"/>
                </a:lnTo>
                <a:lnTo>
                  <a:pt x="34701" y="60387"/>
                </a:lnTo>
                <a:lnTo>
                  <a:pt x="34646" y="60441"/>
                </a:lnTo>
                <a:lnTo>
                  <a:pt x="34483" y="60549"/>
                </a:lnTo>
                <a:lnTo>
                  <a:pt x="34212" y="60658"/>
                </a:lnTo>
                <a:lnTo>
                  <a:pt x="33777" y="60658"/>
                </a:lnTo>
                <a:lnTo>
                  <a:pt x="33669" y="60604"/>
                </a:lnTo>
                <a:lnTo>
                  <a:pt x="33669" y="60549"/>
                </a:lnTo>
                <a:lnTo>
                  <a:pt x="33614" y="60387"/>
                </a:lnTo>
                <a:lnTo>
                  <a:pt x="33560" y="60332"/>
                </a:lnTo>
                <a:lnTo>
                  <a:pt x="33343" y="60332"/>
                </a:lnTo>
                <a:lnTo>
                  <a:pt x="33017" y="60387"/>
                </a:lnTo>
                <a:lnTo>
                  <a:pt x="32746" y="60441"/>
                </a:lnTo>
                <a:lnTo>
                  <a:pt x="32528" y="60441"/>
                </a:lnTo>
                <a:lnTo>
                  <a:pt x="32420" y="60549"/>
                </a:lnTo>
                <a:lnTo>
                  <a:pt x="32257" y="60658"/>
                </a:lnTo>
                <a:lnTo>
                  <a:pt x="32203" y="60821"/>
                </a:lnTo>
                <a:lnTo>
                  <a:pt x="32094" y="60930"/>
                </a:lnTo>
                <a:lnTo>
                  <a:pt x="32040" y="60984"/>
                </a:lnTo>
                <a:lnTo>
                  <a:pt x="31877" y="61038"/>
                </a:lnTo>
                <a:lnTo>
                  <a:pt x="31714" y="60984"/>
                </a:lnTo>
                <a:lnTo>
                  <a:pt x="31442" y="60930"/>
                </a:lnTo>
                <a:lnTo>
                  <a:pt x="31171" y="60875"/>
                </a:lnTo>
                <a:lnTo>
                  <a:pt x="30899" y="60875"/>
                </a:lnTo>
                <a:lnTo>
                  <a:pt x="30628" y="60930"/>
                </a:lnTo>
                <a:lnTo>
                  <a:pt x="30139" y="61147"/>
                </a:lnTo>
                <a:lnTo>
                  <a:pt x="29650" y="61364"/>
                </a:lnTo>
                <a:lnTo>
                  <a:pt x="29107" y="61690"/>
                </a:lnTo>
                <a:lnTo>
                  <a:pt x="28618" y="61853"/>
                </a:lnTo>
                <a:lnTo>
                  <a:pt x="28021" y="61961"/>
                </a:lnTo>
                <a:lnTo>
                  <a:pt x="27478" y="62070"/>
                </a:lnTo>
                <a:lnTo>
                  <a:pt x="26935" y="62179"/>
                </a:lnTo>
                <a:lnTo>
                  <a:pt x="26718" y="62233"/>
                </a:lnTo>
                <a:lnTo>
                  <a:pt x="26501" y="62233"/>
                </a:lnTo>
                <a:lnTo>
                  <a:pt x="26283" y="62179"/>
                </a:lnTo>
                <a:lnTo>
                  <a:pt x="26120" y="62016"/>
                </a:lnTo>
                <a:lnTo>
                  <a:pt x="26012" y="61961"/>
                </a:lnTo>
                <a:lnTo>
                  <a:pt x="25958" y="61961"/>
                </a:lnTo>
                <a:lnTo>
                  <a:pt x="25197" y="62016"/>
                </a:lnTo>
                <a:lnTo>
                  <a:pt x="24871" y="62124"/>
                </a:lnTo>
                <a:lnTo>
                  <a:pt x="24709" y="62179"/>
                </a:lnTo>
                <a:lnTo>
                  <a:pt x="24546" y="62287"/>
                </a:lnTo>
                <a:lnTo>
                  <a:pt x="24383" y="62342"/>
                </a:lnTo>
                <a:lnTo>
                  <a:pt x="24165" y="62342"/>
                </a:lnTo>
                <a:lnTo>
                  <a:pt x="23785" y="62179"/>
                </a:lnTo>
                <a:lnTo>
                  <a:pt x="23405" y="62070"/>
                </a:lnTo>
                <a:lnTo>
                  <a:pt x="22971" y="62016"/>
                </a:lnTo>
                <a:lnTo>
                  <a:pt x="22319" y="62016"/>
                </a:lnTo>
                <a:lnTo>
                  <a:pt x="22265" y="61907"/>
                </a:lnTo>
                <a:lnTo>
                  <a:pt x="22265" y="61744"/>
                </a:lnTo>
                <a:lnTo>
                  <a:pt x="22265" y="61636"/>
                </a:lnTo>
                <a:lnTo>
                  <a:pt x="22211" y="61473"/>
                </a:lnTo>
                <a:lnTo>
                  <a:pt x="22211" y="61364"/>
                </a:lnTo>
                <a:lnTo>
                  <a:pt x="22265" y="61201"/>
                </a:lnTo>
                <a:lnTo>
                  <a:pt x="22319" y="61201"/>
                </a:lnTo>
                <a:lnTo>
                  <a:pt x="22265" y="61147"/>
                </a:lnTo>
                <a:lnTo>
                  <a:pt x="22211" y="61093"/>
                </a:lnTo>
                <a:lnTo>
                  <a:pt x="21885" y="60930"/>
                </a:lnTo>
                <a:lnTo>
                  <a:pt x="21505" y="60767"/>
                </a:lnTo>
                <a:lnTo>
                  <a:pt x="21233" y="60495"/>
                </a:lnTo>
                <a:lnTo>
                  <a:pt x="20962" y="60169"/>
                </a:lnTo>
                <a:lnTo>
                  <a:pt x="20799" y="59844"/>
                </a:lnTo>
                <a:lnTo>
                  <a:pt x="20744" y="59626"/>
                </a:lnTo>
                <a:lnTo>
                  <a:pt x="20690" y="59572"/>
                </a:lnTo>
                <a:lnTo>
                  <a:pt x="20581" y="59518"/>
                </a:lnTo>
                <a:lnTo>
                  <a:pt x="20527" y="59518"/>
                </a:lnTo>
                <a:lnTo>
                  <a:pt x="20473" y="59626"/>
                </a:lnTo>
                <a:lnTo>
                  <a:pt x="20364" y="59789"/>
                </a:lnTo>
                <a:lnTo>
                  <a:pt x="20147" y="60061"/>
                </a:lnTo>
                <a:lnTo>
                  <a:pt x="20038" y="60115"/>
                </a:lnTo>
                <a:lnTo>
                  <a:pt x="19984" y="60169"/>
                </a:lnTo>
                <a:lnTo>
                  <a:pt x="19875" y="60115"/>
                </a:lnTo>
                <a:lnTo>
                  <a:pt x="19767" y="60115"/>
                </a:lnTo>
                <a:lnTo>
                  <a:pt x="19495" y="59898"/>
                </a:lnTo>
                <a:lnTo>
                  <a:pt x="19224" y="59626"/>
                </a:lnTo>
                <a:lnTo>
                  <a:pt x="19007" y="59300"/>
                </a:lnTo>
                <a:lnTo>
                  <a:pt x="18626" y="58649"/>
                </a:lnTo>
                <a:lnTo>
                  <a:pt x="18192" y="57943"/>
                </a:lnTo>
                <a:lnTo>
                  <a:pt x="17703" y="57291"/>
                </a:lnTo>
                <a:lnTo>
                  <a:pt x="17540" y="57020"/>
                </a:lnTo>
                <a:lnTo>
                  <a:pt x="17377" y="56748"/>
                </a:lnTo>
                <a:lnTo>
                  <a:pt x="17106" y="56259"/>
                </a:lnTo>
                <a:lnTo>
                  <a:pt x="16780" y="55825"/>
                </a:lnTo>
                <a:lnTo>
                  <a:pt x="16400" y="55499"/>
                </a:lnTo>
                <a:lnTo>
                  <a:pt x="15966" y="55228"/>
                </a:lnTo>
                <a:lnTo>
                  <a:pt x="15477" y="55065"/>
                </a:lnTo>
                <a:lnTo>
                  <a:pt x="14934" y="54956"/>
                </a:lnTo>
                <a:lnTo>
                  <a:pt x="14445" y="54902"/>
                </a:lnTo>
                <a:lnTo>
                  <a:pt x="13956" y="54902"/>
                </a:lnTo>
                <a:lnTo>
                  <a:pt x="13793" y="54956"/>
                </a:lnTo>
                <a:lnTo>
                  <a:pt x="13630" y="55010"/>
                </a:lnTo>
                <a:lnTo>
                  <a:pt x="13305" y="55173"/>
                </a:lnTo>
                <a:lnTo>
                  <a:pt x="12110" y="55716"/>
                </a:lnTo>
                <a:lnTo>
                  <a:pt x="11893" y="55825"/>
                </a:lnTo>
                <a:lnTo>
                  <a:pt x="11784" y="55988"/>
                </a:lnTo>
                <a:lnTo>
                  <a:pt x="11675" y="56205"/>
                </a:lnTo>
                <a:lnTo>
                  <a:pt x="11675" y="56422"/>
                </a:lnTo>
                <a:lnTo>
                  <a:pt x="11675" y="56640"/>
                </a:lnTo>
                <a:lnTo>
                  <a:pt x="11567" y="56857"/>
                </a:lnTo>
                <a:lnTo>
                  <a:pt x="11132" y="57400"/>
                </a:lnTo>
                <a:lnTo>
                  <a:pt x="10915" y="57671"/>
                </a:lnTo>
                <a:lnTo>
                  <a:pt x="10807" y="57997"/>
                </a:lnTo>
                <a:lnTo>
                  <a:pt x="10644" y="58486"/>
                </a:lnTo>
                <a:lnTo>
                  <a:pt x="10372" y="58975"/>
                </a:lnTo>
                <a:lnTo>
                  <a:pt x="9883" y="59844"/>
                </a:lnTo>
                <a:lnTo>
                  <a:pt x="9666" y="60441"/>
                </a:lnTo>
                <a:lnTo>
                  <a:pt x="9449" y="61038"/>
                </a:lnTo>
                <a:lnTo>
                  <a:pt x="9286" y="61690"/>
                </a:lnTo>
                <a:lnTo>
                  <a:pt x="9177" y="62342"/>
                </a:lnTo>
                <a:lnTo>
                  <a:pt x="9177" y="62667"/>
                </a:lnTo>
                <a:lnTo>
                  <a:pt x="9177" y="62993"/>
                </a:lnTo>
                <a:lnTo>
                  <a:pt x="9340" y="63591"/>
                </a:lnTo>
                <a:lnTo>
                  <a:pt x="9395" y="64025"/>
                </a:lnTo>
                <a:lnTo>
                  <a:pt x="9449" y="64514"/>
                </a:lnTo>
                <a:lnTo>
                  <a:pt x="9503" y="65437"/>
                </a:lnTo>
                <a:lnTo>
                  <a:pt x="9503" y="65545"/>
                </a:lnTo>
                <a:lnTo>
                  <a:pt x="9449" y="65708"/>
                </a:lnTo>
                <a:lnTo>
                  <a:pt x="9340" y="65763"/>
                </a:lnTo>
                <a:lnTo>
                  <a:pt x="9232" y="65871"/>
                </a:lnTo>
                <a:lnTo>
                  <a:pt x="7494" y="66632"/>
                </a:lnTo>
                <a:lnTo>
                  <a:pt x="7331" y="66632"/>
                </a:lnTo>
                <a:lnTo>
                  <a:pt x="7222" y="66469"/>
                </a:lnTo>
                <a:lnTo>
                  <a:pt x="7114" y="66414"/>
                </a:lnTo>
                <a:lnTo>
                  <a:pt x="7005" y="66414"/>
                </a:lnTo>
                <a:lnTo>
                  <a:pt x="6842" y="66469"/>
                </a:lnTo>
                <a:lnTo>
                  <a:pt x="6734" y="66414"/>
                </a:lnTo>
                <a:lnTo>
                  <a:pt x="6245" y="66143"/>
                </a:lnTo>
                <a:lnTo>
                  <a:pt x="5756" y="66034"/>
                </a:lnTo>
                <a:lnTo>
                  <a:pt x="4779" y="65763"/>
                </a:lnTo>
                <a:lnTo>
                  <a:pt x="4344" y="65600"/>
                </a:lnTo>
                <a:lnTo>
                  <a:pt x="3910" y="65383"/>
                </a:lnTo>
                <a:lnTo>
                  <a:pt x="3150" y="64948"/>
                </a:lnTo>
                <a:lnTo>
                  <a:pt x="3041" y="64840"/>
                </a:lnTo>
                <a:lnTo>
                  <a:pt x="2987" y="64731"/>
                </a:lnTo>
                <a:lnTo>
                  <a:pt x="2878" y="64405"/>
                </a:lnTo>
                <a:lnTo>
                  <a:pt x="2715" y="64188"/>
                </a:lnTo>
                <a:lnTo>
                  <a:pt x="2715" y="64079"/>
                </a:lnTo>
                <a:lnTo>
                  <a:pt x="2770" y="63971"/>
                </a:lnTo>
                <a:lnTo>
                  <a:pt x="2932" y="63862"/>
                </a:lnTo>
                <a:lnTo>
                  <a:pt x="3041" y="63808"/>
                </a:lnTo>
                <a:lnTo>
                  <a:pt x="3150" y="63699"/>
                </a:lnTo>
                <a:lnTo>
                  <a:pt x="3150" y="63591"/>
                </a:lnTo>
                <a:lnTo>
                  <a:pt x="3095" y="63428"/>
                </a:lnTo>
                <a:lnTo>
                  <a:pt x="2932" y="63047"/>
                </a:lnTo>
                <a:lnTo>
                  <a:pt x="2824" y="62667"/>
                </a:lnTo>
                <a:lnTo>
                  <a:pt x="2878" y="62287"/>
                </a:lnTo>
                <a:lnTo>
                  <a:pt x="2987" y="61853"/>
                </a:lnTo>
                <a:lnTo>
                  <a:pt x="3041" y="61744"/>
                </a:lnTo>
                <a:lnTo>
                  <a:pt x="3041" y="61581"/>
                </a:lnTo>
                <a:lnTo>
                  <a:pt x="2987" y="61473"/>
                </a:lnTo>
                <a:lnTo>
                  <a:pt x="2878" y="61364"/>
                </a:lnTo>
                <a:lnTo>
                  <a:pt x="2770" y="61255"/>
                </a:lnTo>
                <a:lnTo>
                  <a:pt x="2715" y="61093"/>
                </a:lnTo>
                <a:lnTo>
                  <a:pt x="2715" y="60930"/>
                </a:lnTo>
                <a:lnTo>
                  <a:pt x="2770" y="60767"/>
                </a:lnTo>
                <a:lnTo>
                  <a:pt x="2932" y="60278"/>
                </a:lnTo>
                <a:lnTo>
                  <a:pt x="2987" y="59789"/>
                </a:lnTo>
                <a:lnTo>
                  <a:pt x="2987" y="59300"/>
                </a:lnTo>
                <a:lnTo>
                  <a:pt x="2878" y="58812"/>
                </a:lnTo>
                <a:lnTo>
                  <a:pt x="2824" y="58595"/>
                </a:lnTo>
                <a:lnTo>
                  <a:pt x="2824" y="58377"/>
                </a:lnTo>
                <a:lnTo>
                  <a:pt x="2932" y="57997"/>
                </a:lnTo>
                <a:lnTo>
                  <a:pt x="3204" y="56748"/>
                </a:lnTo>
                <a:lnTo>
                  <a:pt x="3530" y="55499"/>
                </a:lnTo>
                <a:lnTo>
                  <a:pt x="3638" y="55010"/>
                </a:lnTo>
                <a:lnTo>
                  <a:pt x="3747" y="54793"/>
                </a:lnTo>
                <a:lnTo>
                  <a:pt x="3856" y="54630"/>
                </a:lnTo>
                <a:lnTo>
                  <a:pt x="4019" y="54413"/>
                </a:lnTo>
                <a:lnTo>
                  <a:pt x="4073" y="54250"/>
                </a:lnTo>
                <a:lnTo>
                  <a:pt x="4181" y="53761"/>
                </a:lnTo>
                <a:lnTo>
                  <a:pt x="4344" y="53164"/>
                </a:lnTo>
                <a:lnTo>
                  <a:pt x="4562" y="52621"/>
                </a:lnTo>
                <a:lnTo>
                  <a:pt x="5159" y="51318"/>
                </a:lnTo>
                <a:lnTo>
                  <a:pt x="5756" y="50069"/>
                </a:lnTo>
                <a:lnTo>
                  <a:pt x="6354" y="49146"/>
                </a:lnTo>
                <a:lnTo>
                  <a:pt x="6951" y="48222"/>
                </a:lnTo>
                <a:lnTo>
                  <a:pt x="7114" y="47897"/>
                </a:lnTo>
                <a:lnTo>
                  <a:pt x="7168" y="47462"/>
                </a:lnTo>
                <a:lnTo>
                  <a:pt x="6897" y="47679"/>
                </a:lnTo>
                <a:lnTo>
                  <a:pt x="6679" y="47897"/>
                </a:lnTo>
                <a:lnTo>
                  <a:pt x="6299" y="48440"/>
                </a:lnTo>
                <a:lnTo>
                  <a:pt x="5973" y="48928"/>
                </a:lnTo>
                <a:lnTo>
                  <a:pt x="5811" y="49200"/>
                </a:lnTo>
                <a:lnTo>
                  <a:pt x="5593" y="49417"/>
                </a:lnTo>
                <a:lnTo>
                  <a:pt x="5593" y="49200"/>
                </a:lnTo>
                <a:lnTo>
                  <a:pt x="5648" y="48928"/>
                </a:lnTo>
                <a:lnTo>
                  <a:pt x="5756" y="48657"/>
                </a:lnTo>
                <a:lnTo>
                  <a:pt x="5973" y="48385"/>
                </a:lnTo>
                <a:lnTo>
                  <a:pt x="6462" y="47679"/>
                </a:lnTo>
                <a:lnTo>
                  <a:pt x="6571" y="47462"/>
                </a:lnTo>
                <a:lnTo>
                  <a:pt x="6625" y="47245"/>
                </a:lnTo>
                <a:lnTo>
                  <a:pt x="6571" y="47082"/>
                </a:lnTo>
                <a:lnTo>
                  <a:pt x="6462" y="46865"/>
                </a:lnTo>
                <a:lnTo>
                  <a:pt x="6408" y="46756"/>
                </a:lnTo>
                <a:lnTo>
                  <a:pt x="6462" y="46702"/>
                </a:lnTo>
                <a:lnTo>
                  <a:pt x="6788" y="46430"/>
                </a:lnTo>
                <a:lnTo>
                  <a:pt x="7114" y="46159"/>
                </a:lnTo>
                <a:lnTo>
                  <a:pt x="7277" y="46050"/>
                </a:lnTo>
                <a:lnTo>
                  <a:pt x="7494" y="46050"/>
                </a:lnTo>
                <a:lnTo>
                  <a:pt x="7657" y="46159"/>
                </a:lnTo>
                <a:lnTo>
                  <a:pt x="7820" y="46267"/>
                </a:lnTo>
                <a:lnTo>
                  <a:pt x="7874" y="46322"/>
                </a:lnTo>
                <a:lnTo>
                  <a:pt x="8037" y="46322"/>
                </a:lnTo>
                <a:lnTo>
                  <a:pt x="8146" y="46213"/>
                </a:lnTo>
                <a:lnTo>
                  <a:pt x="9286" y="44964"/>
                </a:lnTo>
                <a:lnTo>
                  <a:pt x="9395" y="44910"/>
                </a:lnTo>
                <a:lnTo>
                  <a:pt x="9395" y="44856"/>
                </a:lnTo>
                <a:lnTo>
                  <a:pt x="9340" y="44801"/>
                </a:lnTo>
                <a:lnTo>
                  <a:pt x="9286" y="44747"/>
                </a:lnTo>
                <a:lnTo>
                  <a:pt x="9232" y="44747"/>
                </a:lnTo>
                <a:lnTo>
                  <a:pt x="9123" y="44801"/>
                </a:lnTo>
                <a:lnTo>
                  <a:pt x="8526" y="45399"/>
                </a:lnTo>
                <a:lnTo>
                  <a:pt x="8417" y="45507"/>
                </a:lnTo>
                <a:lnTo>
                  <a:pt x="8309" y="45616"/>
                </a:lnTo>
                <a:lnTo>
                  <a:pt x="8363" y="45344"/>
                </a:lnTo>
                <a:lnTo>
                  <a:pt x="8526" y="45073"/>
                </a:lnTo>
                <a:lnTo>
                  <a:pt x="8634" y="44856"/>
                </a:lnTo>
                <a:lnTo>
                  <a:pt x="8852" y="44638"/>
                </a:lnTo>
                <a:lnTo>
                  <a:pt x="9449" y="44312"/>
                </a:lnTo>
                <a:lnTo>
                  <a:pt x="9558" y="44258"/>
                </a:lnTo>
                <a:lnTo>
                  <a:pt x="9612" y="44258"/>
                </a:lnTo>
                <a:lnTo>
                  <a:pt x="9666" y="44312"/>
                </a:lnTo>
                <a:lnTo>
                  <a:pt x="9720" y="44421"/>
                </a:lnTo>
                <a:lnTo>
                  <a:pt x="9775" y="44475"/>
                </a:lnTo>
                <a:lnTo>
                  <a:pt x="9938" y="44367"/>
                </a:lnTo>
                <a:lnTo>
                  <a:pt x="11187" y="43878"/>
                </a:lnTo>
                <a:lnTo>
                  <a:pt x="12653" y="43389"/>
                </a:lnTo>
                <a:lnTo>
                  <a:pt x="13033" y="43281"/>
                </a:lnTo>
                <a:lnTo>
                  <a:pt x="13359" y="43281"/>
                </a:lnTo>
                <a:lnTo>
                  <a:pt x="13685" y="43335"/>
                </a:lnTo>
                <a:lnTo>
                  <a:pt x="14011" y="43444"/>
                </a:lnTo>
                <a:lnTo>
                  <a:pt x="14228" y="43498"/>
                </a:lnTo>
                <a:lnTo>
                  <a:pt x="14717" y="43498"/>
                </a:lnTo>
                <a:lnTo>
                  <a:pt x="14988" y="43552"/>
                </a:lnTo>
                <a:lnTo>
                  <a:pt x="15260" y="43607"/>
                </a:lnTo>
                <a:lnTo>
                  <a:pt x="15531" y="43715"/>
                </a:lnTo>
                <a:lnTo>
                  <a:pt x="15748" y="43824"/>
                </a:lnTo>
                <a:lnTo>
                  <a:pt x="16020" y="43878"/>
                </a:lnTo>
                <a:lnTo>
                  <a:pt x="16509" y="43878"/>
                </a:lnTo>
                <a:lnTo>
                  <a:pt x="16726" y="43824"/>
                </a:lnTo>
                <a:lnTo>
                  <a:pt x="16997" y="43715"/>
                </a:lnTo>
                <a:lnTo>
                  <a:pt x="17215" y="43607"/>
                </a:lnTo>
                <a:lnTo>
                  <a:pt x="17377" y="43444"/>
                </a:lnTo>
                <a:lnTo>
                  <a:pt x="17486" y="43389"/>
                </a:lnTo>
                <a:lnTo>
                  <a:pt x="17540" y="43389"/>
                </a:lnTo>
                <a:lnTo>
                  <a:pt x="17649" y="43444"/>
                </a:lnTo>
                <a:lnTo>
                  <a:pt x="18029" y="43824"/>
                </a:lnTo>
                <a:lnTo>
                  <a:pt x="18192" y="43987"/>
                </a:lnTo>
                <a:lnTo>
                  <a:pt x="18409" y="44041"/>
                </a:lnTo>
                <a:lnTo>
                  <a:pt x="18789" y="44041"/>
                </a:lnTo>
                <a:lnTo>
                  <a:pt x="19332" y="43878"/>
                </a:lnTo>
                <a:lnTo>
                  <a:pt x="19713" y="43769"/>
                </a:lnTo>
                <a:lnTo>
                  <a:pt x="20038" y="43769"/>
                </a:lnTo>
                <a:lnTo>
                  <a:pt x="20147" y="43824"/>
                </a:lnTo>
                <a:lnTo>
                  <a:pt x="20256" y="43769"/>
                </a:lnTo>
                <a:lnTo>
                  <a:pt x="20310" y="43715"/>
                </a:lnTo>
                <a:lnTo>
                  <a:pt x="20364" y="43661"/>
                </a:lnTo>
                <a:lnTo>
                  <a:pt x="20473" y="43498"/>
                </a:lnTo>
                <a:lnTo>
                  <a:pt x="20581" y="43444"/>
                </a:lnTo>
                <a:lnTo>
                  <a:pt x="20690" y="43389"/>
                </a:lnTo>
                <a:lnTo>
                  <a:pt x="21179" y="43389"/>
                </a:lnTo>
                <a:lnTo>
                  <a:pt x="21450" y="43281"/>
                </a:lnTo>
                <a:lnTo>
                  <a:pt x="21722" y="43063"/>
                </a:lnTo>
                <a:lnTo>
                  <a:pt x="21885" y="42792"/>
                </a:lnTo>
                <a:lnTo>
                  <a:pt x="21993" y="42629"/>
                </a:lnTo>
                <a:lnTo>
                  <a:pt x="22156" y="42520"/>
                </a:lnTo>
                <a:lnTo>
                  <a:pt x="22428" y="42303"/>
                </a:lnTo>
                <a:lnTo>
                  <a:pt x="22482" y="42140"/>
                </a:lnTo>
                <a:lnTo>
                  <a:pt x="22536" y="41977"/>
                </a:lnTo>
                <a:lnTo>
                  <a:pt x="22536" y="41869"/>
                </a:lnTo>
                <a:lnTo>
                  <a:pt x="22645" y="41869"/>
                </a:lnTo>
                <a:lnTo>
                  <a:pt x="22862" y="41760"/>
                </a:lnTo>
                <a:lnTo>
                  <a:pt x="23079" y="41652"/>
                </a:lnTo>
                <a:lnTo>
                  <a:pt x="23460" y="41326"/>
                </a:lnTo>
                <a:lnTo>
                  <a:pt x="23731" y="41000"/>
                </a:lnTo>
                <a:lnTo>
                  <a:pt x="24057" y="40783"/>
                </a:lnTo>
                <a:lnTo>
                  <a:pt x="24383" y="40565"/>
                </a:lnTo>
                <a:lnTo>
                  <a:pt x="24763" y="40457"/>
                </a:lnTo>
                <a:lnTo>
                  <a:pt x="25034" y="40348"/>
                </a:lnTo>
                <a:lnTo>
                  <a:pt x="25306" y="40240"/>
                </a:lnTo>
                <a:lnTo>
                  <a:pt x="25740" y="39805"/>
                </a:lnTo>
                <a:lnTo>
                  <a:pt x="25903" y="39588"/>
                </a:lnTo>
                <a:lnTo>
                  <a:pt x="26012" y="39371"/>
                </a:lnTo>
                <a:lnTo>
                  <a:pt x="26012" y="39099"/>
                </a:lnTo>
                <a:lnTo>
                  <a:pt x="25958" y="38828"/>
                </a:lnTo>
                <a:lnTo>
                  <a:pt x="25958" y="38719"/>
                </a:lnTo>
                <a:lnTo>
                  <a:pt x="26012" y="38610"/>
                </a:lnTo>
                <a:lnTo>
                  <a:pt x="26066" y="38556"/>
                </a:lnTo>
                <a:lnTo>
                  <a:pt x="26175" y="38556"/>
                </a:lnTo>
                <a:lnTo>
                  <a:pt x="27098" y="38339"/>
                </a:lnTo>
                <a:lnTo>
                  <a:pt x="27207" y="38285"/>
                </a:lnTo>
                <a:lnTo>
                  <a:pt x="27152" y="38176"/>
                </a:lnTo>
                <a:lnTo>
                  <a:pt x="26663" y="37742"/>
                </a:lnTo>
                <a:lnTo>
                  <a:pt x="26555" y="37579"/>
                </a:lnTo>
                <a:lnTo>
                  <a:pt x="26555" y="37524"/>
                </a:lnTo>
                <a:lnTo>
                  <a:pt x="26609" y="37470"/>
                </a:lnTo>
                <a:lnTo>
                  <a:pt x="26663" y="37361"/>
                </a:lnTo>
                <a:lnTo>
                  <a:pt x="26772" y="37361"/>
                </a:lnTo>
                <a:lnTo>
                  <a:pt x="26881" y="37416"/>
                </a:lnTo>
                <a:lnTo>
                  <a:pt x="27315" y="37579"/>
                </a:lnTo>
                <a:lnTo>
                  <a:pt x="27641" y="37579"/>
                </a:lnTo>
                <a:lnTo>
                  <a:pt x="27804" y="37524"/>
                </a:lnTo>
                <a:lnTo>
                  <a:pt x="27967" y="37416"/>
                </a:lnTo>
                <a:lnTo>
                  <a:pt x="28238" y="37144"/>
                </a:lnTo>
                <a:lnTo>
                  <a:pt x="28293" y="37036"/>
                </a:lnTo>
                <a:lnTo>
                  <a:pt x="28293" y="36927"/>
                </a:lnTo>
                <a:lnTo>
                  <a:pt x="28184" y="36764"/>
                </a:lnTo>
                <a:lnTo>
                  <a:pt x="28130" y="36656"/>
                </a:lnTo>
                <a:lnTo>
                  <a:pt x="28130" y="36547"/>
                </a:lnTo>
                <a:lnTo>
                  <a:pt x="28184" y="36493"/>
                </a:lnTo>
                <a:lnTo>
                  <a:pt x="28293" y="36438"/>
                </a:lnTo>
                <a:lnTo>
                  <a:pt x="28781" y="36275"/>
                </a:lnTo>
                <a:lnTo>
                  <a:pt x="28999" y="36112"/>
                </a:lnTo>
                <a:lnTo>
                  <a:pt x="29216" y="35950"/>
                </a:lnTo>
                <a:lnTo>
                  <a:pt x="29379" y="35732"/>
                </a:lnTo>
                <a:lnTo>
                  <a:pt x="29487" y="35515"/>
                </a:lnTo>
                <a:lnTo>
                  <a:pt x="29596" y="35298"/>
                </a:lnTo>
                <a:lnTo>
                  <a:pt x="29596" y="35026"/>
                </a:lnTo>
                <a:lnTo>
                  <a:pt x="29596" y="34863"/>
                </a:lnTo>
                <a:lnTo>
                  <a:pt x="29650" y="34809"/>
                </a:lnTo>
                <a:lnTo>
                  <a:pt x="29759" y="34809"/>
                </a:lnTo>
                <a:lnTo>
                  <a:pt x="29867" y="34863"/>
                </a:lnTo>
                <a:lnTo>
                  <a:pt x="30030" y="34918"/>
                </a:lnTo>
                <a:lnTo>
                  <a:pt x="30139" y="34918"/>
                </a:lnTo>
                <a:lnTo>
                  <a:pt x="30139" y="34863"/>
                </a:lnTo>
                <a:lnTo>
                  <a:pt x="30193" y="34701"/>
                </a:lnTo>
                <a:lnTo>
                  <a:pt x="30193" y="34592"/>
                </a:lnTo>
                <a:lnTo>
                  <a:pt x="30248" y="34538"/>
                </a:lnTo>
                <a:lnTo>
                  <a:pt x="30465" y="34483"/>
                </a:lnTo>
                <a:lnTo>
                  <a:pt x="30845" y="34429"/>
                </a:lnTo>
                <a:lnTo>
                  <a:pt x="31225" y="34375"/>
                </a:lnTo>
                <a:lnTo>
                  <a:pt x="31551" y="34212"/>
                </a:lnTo>
                <a:lnTo>
                  <a:pt x="31714" y="34103"/>
                </a:lnTo>
                <a:lnTo>
                  <a:pt x="31822" y="33940"/>
                </a:lnTo>
                <a:lnTo>
                  <a:pt x="31985" y="33723"/>
                </a:lnTo>
                <a:lnTo>
                  <a:pt x="31985" y="33614"/>
                </a:lnTo>
                <a:lnTo>
                  <a:pt x="31931" y="33452"/>
                </a:lnTo>
                <a:lnTo>
                  <a:pt x="31931" y="33397"/>
                </a:lnTo>
                <a:lnTo>
                  <a:pt x="31931" y="33343"/>
                </a:lnTo>
                <a:lnTo>
                  <a:pt x="32040" y="33234"/>
                </a:lnTo>
                <a:lnTo>
                  <a:pt x="32963" y="32637"/>
                </a:lnTo>
                <a:lnTo>
                  <a:pt x="33017" y="32583"/>
                </a:lnTo>
                <a:lnTo>
                  <a:pt x="33071" y="32474"/>
                </a:lnTo>
                <a:lnTo>
                  <a:pt x="33071" y="32420"/>
                </a:lnTo>
                <a:lnTo>
                  <a:pt x="33071" y="32311"/>
                </a:lnTo>
                <a:lnTo>
                  <a:pt x="33017" y="32203"/>
                </a:lnTo>
                <a:lnTo>
                  <a:pt x="32746" y="32203"/>
                </a:lnTo>
                <a:lnTo>
                  <a:pt x="32365" y="32365"/>
                </a:lnTo>
                <a:lnTo>
                  <a:pt x="32311" y="32420"/>
                </a:lnTo>
                <a:lnTo>
                  <a:pt x="32203" y="32365"/>
                </a:lnTo>
                <a:lnTo>
                  <a:pt x="32203" y="32257"/>
                </a:lnTo>
                <a:lnTo>
                  <a:pt x="32257" y="32203"/>
                </a:lnTo>
                <a:lnTo>
                  <a:pt x="32528" y="31931"/>
                </a:lnTo>
                <a:lnTo>
                  <a:pt x="32800" y="31714"/>
                </a:lnTo>
                <a:lnTo>
                  <a:pt x="33071" y="31497"/>
                </a:lnTo>
                <a:lnTo>
                  <a:pt x="33289" y="31442"/>
                </a:lnTo>
                <a:lnTo>
                  <a:pt x="33560" y="31442"/>
                </a:lnTo>
                <a:lnTo>
                  <a:pt x="33614" y="31388"/>
                </a:lnTo>
                <a:lnTo>
                  <a:pt x="33723" y="31279"/>
                </a:lnTo>
                <a:lnTo>
                  <a:pt x="34049" y="30736"/>
                </a:lnTo>
                <a:lnTo>
                  <a:pt x="34157" y="30465"/>
                </a:lnTo>
                <a:lnTo>
                  <a:pt x="34212" y="30248"/>
                </a:lnTo>
                <a:lnTo>
                  <a:pt x="34266" y="29976"/>
                </a:lnTo>
                <a:lnTo>
                  <a:pt x="34212" y="29705"/>
                </a:lnTo>
                <a:lnTo>
                  <a:pt x="34212" y="29596"/>
                </a:lnTo>
                <a:lnTo>
                  <a:pt x="34212" y="29542"/>
                </a:lnTo>
                <a:lnTo>
                  <a:pt x="34375" y="29542"/>
                </a:lnTo>
                <a:lnTo>
                  <a:pt x="34863" y="29596"/>
                </a:lnTo>
                <a:lnTo>
                  <a:pt x="35026" y="29596"/>
                </a:lnTo>
                <a:lnTo>
                  <a:pt x="35081" y="29542"/>
                </a:lnTo>
                <a:lnTo>
                  <a:pt x="35081" y="29487"/>
                </a:lnTo>
                <a:lnTo>
                  <a:pt x="35135" y="29270"/>
                </a:lnTo>
                <a:lnTo>
                  <a:pt x="35081" y="29216"/>
                </a:lnTo>
                <a:lnTo>
                  <a:pt x="35026" y="29107"/>
                </a:lnTo>
                <a:lnTo>
                  <a:pt x="34918" y="29053"/>
                </a:lnTo>
                <a:lnTo>
                  <a:pt x="34755" y="29053"/>
                </a:lnTo>
                <a:lnTo>
                  <a:pt x="34701" y="28999"/>
                </a:lnTo>
                <a:lnTo>
                  <a:pt x="34701" y="28944"/>
                </a:lnTo>
                <a:lnTo>
                  <a:pt x="34701" y="28836"/>
                </a:lnTo>
                <a:lnTo>
                  <a:pt x="34755" y="28781"/>
                </a:lnTo>
                <a:lnTo>
                  <a:pt x="34863" y="28727"/>
                </a:lnTo>
                <a:lnTo>
                  <a:pt x="35515" y="28727"/>
                </a:lnTo>
                <a:lnTo>
                  <a:pt x="35624" y="28673"/>
                </a:lnTo>
                <a:lnTo>
                  <a:pt x="35624" y="28618"/>
                </a:lnTo>
                <a:lnTo>
                  <a:pt x="35624" y="28564"/>
                </a:lnTo>
                <a:lnTo>
                  <a:pt x="35569" y="28456"/>
                </a:lnTo>
                <a:lnTo>
                  <a:pt x="35461" y="28347"/>
                </a:lnTo>
                <a:lnTo>
                  <a:pt x="35461" y="28238"/>
                </a:lnTo>
                <a:lnTo>
                  <a:pt x="35515" y="28130"/>
                </a:lnTo>
                <a:lnTo>
                  <a:pt x="35624" y="28021"/>
                </a:lnTo>
                <a:lnTo>
                  <a:pt x="36167" y="27532"/>
                </a:lnTo>
                <a:lnTo>
                  <a:pt x="36384" y="27315"/>
                </a:lnTo>
                <a:lnTo>
                  <a:pt x="36601" y="27044"/>
                </a:lnTo>
                <a:lnTo>
                  <a:pt x="36981" y="26501"/>
                </a:lnTo>
                <a:lnTo>
                  <a:pt x="37144" y="26175"/>
                </a:lnTo>
                <a:lnTo>
                  <a:pt x="37361" y="25903"/>
                </a:lnTo>
                <a:lnTo>
                  <a:pt x="37579" y="25632"/>
                </a:lnTo>
                <a:lnTo>
                  <a:pt x="37905" y="25415"/>
                </a:lnTo>
                <a:lnTo>
                  <a:pt x="37959" y="25306"/>
                </a:lnTo>
                <a:lnTo>
                  <a:pt x="37905" y="25197"/>
                </a:lnTo>
                <a:lnTo>
                  <a:pt x="37579" y="24709"/>
                </a:lnTo>
                <a:lnTo>
                  <a:pt x="37524" y="24654"/>
                </a:lnTo>
                <a:lnTo>
                  <a:pt x="37524" y="24600"/>
                </a:lnTo>
                <a:lnTo>
                  <a:pt x="37579" y="24491"/>
                </a:lnTo>
                <a:lnTo>
                  <a:pt x="37850" y="24437"/>
                </a:lnTo>
                <a:lnTo>
                  <a:pt x="38176" y="24383"/>
                </a:lnTo>
                <a:lnTo>
                  <a:pt x="38339" y="24328"/>
                </a:lnTo>
                <a:lnTo>
                  <a:pt x="38448" y="24274"/>
                </a:lnTo>
                <a:lnTo>
                  <a:pt x="38556" y="24111"/>
                </a:lnTo>
                <a:lnTo>
                  <a:pt x="38556" y="23948"/>
                </a:lnTo>
                <a:lnTo>
                  <a:pt x="38610" y="23785"/>
                </a:lnTo>
                <a:lnTo>
                  <a:pt x="38719" y="23677"/>
                </a:lnTo>
                <a:lnTo>
                  <a:pt x="38828" y="23514"/>
                </a:lnTo>
                <a:lnTo>
                  <a:pt x="38882" y="23351"/>
                </a:lnTo>
                <a:lnTo>
                  <a:pt x="38936" y="23188"/>
                </a:lnTo>
                <a:lnTo>
                  <a:pt x="38882" y="23025"/>
                </a:lnTo>
                <a:lnTo>
                  <a:pt x="38882" y="22862"/>
                </a:lnTo>
                <a:lnTo>
                  <a:pt x="38936" y="22699"/>
                </a:lnTo>
                <a:lnTo>
                  <a:pt x="38991" y="22536"/>
                </a:lnTo>
                <a:lnTo>
                  <a:pt x="39099" y="22428"/>
                </a:lnTo>
                <a:lnTo>
                  <a:pt x="39859" y="21668"/>
                </a:lnTo>
                <a:lnTo>
                  <a:pt x="39968" y="21613"/>
                </a:lnTo>
                <a:lnTo>
                  <a:pt x="40131" y="21559"/>
                </a:lnTo>
                <a:lnTo>
                  <a:pt x="40403" y="21559"/>
                </a:lnTo>
                <a:lnTo>
                  <a:pt x="40565" y="21613"/>
                </a:lnTo>
                <a:lnTo>
                  <a:pt x="40728" y="21668"/>
                </a:lnTo>
                <a:lnTo>
                  <a:pt x="41054" y="21613"/>
                </a:lnTo>
                <a:lnTo>
                  <a:pt x="41489" y="21559"/>
                </a:lnTo>
                <a:lnTo>
                  <a:pt x="41706" y="21559"/>
                </a:lnTo>
                <a:lnTo>
                  <a:pt x="41923" y="21613"/>
                </a:lnTo>
                <a:lnTo>
                  <a:pt x="42195" y="21668"/>
                </a:lnTo>
                <a:lnTo>
                  <a:pt x="42466" y="21613"/>
                </a:lnTo>
                <a:lnTo>
                  <a:pt x="42683" y="21450"/>
                </a:lnTo>
                <a:lnTo>
                  <a:pt x="42901" y="21287"/>
                </a:lnTo>
                <a:lnTo>
                  <a:pt x="42901" y="21179"/>
                </a:lnTo>
                <a:lnTo>
                  <a:pt x="42792" y="21124"/>
                </a:lnTo>
                <a:lnTo>
                  <a:pt x="40728" y="20636"/>
                </a:lnTo>
                <a:lnTo>
                  <a:pt x="40022" y="20473"/>
                </a:lnTo>
                <a:lnTo>
                  <a:pt x="39914" y="20419"/>
                </a:lnTo>
                <a:lnTo>
                  <a:pt x="39805" y="20364"/>
                </a:lnTo>
                <a:lnTo>
                  <a:pt x="39805" y="20310"/>
                </a:lnTo>
                <a:lnTo>
                  <a:pt x="39859" y="20201"/>
                </a:lnTo>
                <a:lnTo>
                  <a:pt x="39914" y="20038"/>
                </a:lnTo>
                <a:lnTo>
                  <a:pt x="39914" y="19875"/>
                </a:lnTo>
                <a:lnTo>
                  <a:pt x="39859" y="19767"/>
                </a:lnTo>
                <a:lnTo>
                  <a:pt x="39697" y="19658"/>
                </a:lnTo>
                <a:lnTo>
                  <a:pt x="39479" y="19441"/>
                </a:lnTo>
                <a:lnTo>
                  <a:pt x="39316" y="19224"/>
                </a:lnTo>
                <a:lnTo>
                  <a:pt x="39154" y="19007"/>
                </a:lnTo>
                <a:lnTo>
                  <a:pt x="39099" y="18735"/>
                </a:lnTo>
                <a:lnTo>
                  <a:pt x="38828" y="18029"/>
                </a:lnTo>
                <a:lnTo>
                  <a:pt x="38556" y="17377"/>
                </a:lnTo>
                <a:lnTo>
                  <a:pt x="38013" y="16020"/>
                </a:lnTo>
                <a:lnTo>
                  <a:pt x="37633" y="15042"/>
                </a:lnTo>
                <a:lnTo>
                  <a:pt x="37361" y="14065"/>
                </a:lnTo>
                <a:lnTo>
                  <a:pt x="37144" y="13033"/>
                </a:lnTo>
                <a:lnTo>
                  <a:pt x="36981" y="11947"/>
                </a:lnTo>
                <a:lnTo>
                  <a:pt x="36927" y="10752"/>
                </a:lnTo>
                <a:lnTo>
                  <a:pt x="36927" y="9558"/>
                </a:lnTo>
                <a:lnTo>
                  <a:pt x="37036" y="7168"/>
                </a:lnTo>
                <a:lnTo>
                  <a:pt x="37144" y="4833"/>
                </a:lnTo>
                <a:lnTo>
                  <a:pt x="37199" y="4507"/>
                </a:lnTo>
                <a:lnTo>
                  <a:pt x="37199" y="4399"/>
                </a:lnTo>
                <a:lnTo>
                  <a:pt x="37253" y="4290"/>
                </a:lnTo>
                <a:lnTo>
                  <a:pt x="37361" y="4290"/>
                </a:lnTo>
                <a:lnTo>
                  <a:pt x="37470" y="4236"/>
                </a:lnTo>
                <a:lnTo>
                  <a:pt x="37796" y="4236"/>
                </a:lnTo>
                <a:lnTo>
                  <a:pt x="39316" y="4181"/>
                </a:lnTo>
                <a:lnTo>
                  <a:pt x="40022" y="4127"/>
                </a:lnTo>
                <a:lnTo>
                  <a:pt x="40783" y="4019"/>
                </a:lnTo>
                <a:lnTo>
                  <a:pt x="41271" y="3910"/>
                </a:lnTo>
                <a:lnTo>
                  <a:pt x="41706" y="3747"/>
                </a:lnTo>
                <a:lnTo>
                  <a:pt x="42140" y="3584"/>
                </a:lnTo>
                <a:lnTo>
                  <a:pt x="42520" y="3367"/>
                </a:lnTo>
                <a:lnTo>
                  <a:pt x="42629" y="3313"/>
                </a:lnTo>
                <a:close/>
                <a:moveTo>
                  <a:pt x="9503" y="66143"/>
                </a:moveTo>
                <a:lnTo>
                  <a:pt x="9558" y="66197"/>
                </a:lnTo>
                <a:lnTo>
                  <a:pt x="9558" y="66251"/>
                </a:lnTo>
                <a:lnTo>
                  <a:pt x="9558" y="66306"/>
                </a:lnTo>
                <a:lnTo>
                  <a:pt x="9449" y="66414"/>
                </a:lnTo>
                <a:lnTo>
                  <a:pt x="9069" y="66686"/>
                </a:lnTo>
                <a:lnTo>
                  <a:pt x="8634" y="66849"/>
                </a:lnTo>
                <a:lnTo>
                  <a:pt x="8309" y="67012"/>
                </a:lnTo>
                <a:lnTo>
                  <a:pt x="8037" y="67175"/>
                </a:lnTo>
                <a:lnTo>
                  <a:pt x="7928" y="67229"/>
                </a:lnTo>
                <a:lnTo>
                  <a:pt x="7874" y="67229"/>
                </a:lnTo>
                <a:lnTo>
                  <a:pt x="7820" y="67175"/>
                </a:lnTo>
                <a:lnTo>
                  <a:pt x="7766" y="67120"/>
                </a:lnTo>
                <a:lnTo>
                  <a:pt x="7766" y="66957"/>
                </a:lnTo>
                <a:lnTo>
                  <a:pt x="7766" y="66849"/>
                </a:lnTo>
                <a:lnTo>
                  <a:pt x="7820" y="66740"/>
                </a:lnTo>
                <a:lnTo>
                  <a:pt x="7928" y="66686"/>
                </a:lnTo>
                <a:lnTo>
                  <a:pt x="8037" y="66632"/>
                </a:lnTo>
                <a:lnTo>
                  <a:pt x="9286" y="66143"/>
                </a:lnTo>
                <a:close/>
                <a:moveTo>
                  <a:pt x="43444" y="0"/>
                </a:moveTo>
                <a:lnTo>
                  <a:pt x="43389" y="109"/>
                </a:lnTo>
                <a:lnTo>
                  <a:pt x="43335" y="217"/>
                </a:lnTo>
                <a:lnTo>
                  <a:pt x="43226" y="543"/>
                </a:lnTo>
                <a:lnTo>
                  <a:pt x="43118" y="706"/>
                </a:lnTo>
                <a:lnTo>
                  <a:pt x="43009" y="869"/>
                </a:lnTo>
                <a:lnTo>
                  <a:pt x="42575" y="1140"/>
                </a:lnTo>
                <a:lnTo>
                  <a:pt x="42140" y="1412"/>
                </a:lnTo>
                <a:lnTo>
                  <a:pt x="41706" y="1629"/>
                </a:lnTo>
                <a:lnTo>
                  <a:pt x="41217" y="1846"/>
                </a:lnTo>
                <a:lnTo>
                  <a:pt x="40511" y="2009"/>
                </a:lnTo>
                <a:lnTo>
                  <a:pt x="39751" y="2227"/>
                </a:lnTo>
                <a:lnTo>
                  <a:pt x="38285" y="2498"/>
                </a:lnTo>
                <a:lnTo>
                  <a:pt x="37959" y="2552"/>
                </a:lnTo>
                <a:lnTo>
                  <a:pt x="37633" y="2607"/>
                </a:lnTo>
                <a:lnTo>
                  <a:pt x="37307" y="2552"/>
                </a:lnTo>
                <a:lnTo>
                  <a:pt x="36981" y="2498"/>
                </a:lnTo>
                <a:lnTo>
                  <a:pt x="36656" y="2444"/>
                </a:lnTo>
                <a:lnTo>
                  <a:pt x="36384" y="2281"/>
                </a:lnTo>
                <a:lnTo>
                  <a:pt x="36112" y="2064"/>
                </a:lnTo>
                <a:lnTo>
                  <a:pt x="35841" y="1846"/>
                </a:lnTo>
                <a:lnTo>
                  <a:pt x="35732" y="1738"/>
                </a:lnTo>
                <a:lnTo>
                  <a:pt x="35569" y="1683"/>
                </a:lnTo>
                <a:lnTo>
                  <a:pt x="35407" y="1629"/>
                </a:lnTo>
                <a:lnTo>
                  <a:pt x="34972" y="1629"/>
                </a:lnTo>
                <a:lnTo>
                  <a:pt x="34809" y="1738"/>
                </a:lnTo>
                <a:lnTo>
                  <a:pt x="34755" y="1955"/>
                </a:lnTo>
                <a:lnTo>
                  <a:pt x="34809" y="2172"/>
                </a:lnTo>
                <a:lnTo>
                  <a:pt x="34918" y="2498"/>
                </a:lnTo>
                <a:lnTo>
                  <a:pt x="34972" y="2715"/>
                </a:lnTo>
                <a:lnTo>
                  <a:pt x="34918" y="2824"/>
                </a:lnTo>
                <a:lnTo>
                  <a:pt x="34809" y="3041"/>
                </a:lnTo>
                <a:lnTo>
                  <a:pt x="34809" y="3258"/>
                </a:lnTo>
                <a:lnTo>
                  <a:pt x="34863" y="3476"/>
                </a:lnTo>
                <a:lnTo>
                  <a:pt x="34918" y="3693"/>
                </a:lnTo>
                <a:lnTo>
                  <a:pt x="34972" y="3801"/>
                </a:lnTo>
                <a:lnTo>
                  <a:pt x="34918" y="3910"/>
                </a:lnTo>
                <a:lnTo>
                  <a:pt x="34863" y="3964"/>
                </a:lnTo>
                <a:lnTo>
                  <a:pt x="34755" y="4019"/>
                </a:lnTo>
                <a:lnTo>
                  <a:pt x="34646" y="4073"/>
                </a:lnTo>
                <a:lnTo>
                  <a:pt x="34538" y="4181"/>
                </a:lnTo>
                <a:lnTo>
                  <a:pt x="34538" y="4290"/>
                </a:lnTo>
                <a:lnTo>
                  <a:pt x="34646" y="4453"/>
                </a:lnTo>
                <a:lnTo>
                  <a:pt x="34755" y="4562"/>
                </a:lnTo>
                <a:lnTo>
                  <a:pt x="34755" y="4725"/>
                </a:lnTo>
                <a:lnTo>
                  <a:pt x="34701" y="4833"/>
                </a:lnTo>
                <a:lnTo>
                  <a:pt x="34592" y="4942"/>
                </a:lnTo>
                <a:lnTo>
                  <a:pt x="34429" y="5159"/>
                </a:lnTo>
                <a:lnTo>
                  <a:pt x="34320" y="5322"/>
                </a:lnTo>
                <a:lnTo>
                  <a:pt x="34375" y="5539"/>
                </a:lnTo>
                <a:lnTo>
                  <a:pt x="34538" y="5756"/>
                </a:lnTo>
                <a:lnTo>
                  <a:pt x="34592" y="5865"/>
                </a:lnTo>
                <a:lnTo>
                  <a:pt x="34646" y="6028"/>
                </a:lnTo>
                <a:lnTo>
                  <a:pt x="34592" y="6245"/>
                </a:lnTo>
                <a:lnTo>
                  <a:pt x="34483" y="6734"/>
                </a:lnTo>
                <a:lnTo>
                  <a:pt x="34429" y="7223"/>
                </a:lnTo>
                <a:lnTo>
                  <a:pt x="34429" y="7711"/>
                </a:lnTo>
                <a:lnTo>
                  <a:pt x="34320" y="8146"/>
                </a:lnTo>
                <a:lnTo>
                  <a:pt x="34320" y="8309"/>
                </a:lnTo>
                <a:lnTo>
                  <a:pt x="34375" y="8472"/>
                </a:lnTo>
                <a:lnTo>
                  <a:pt x="34483" y="8743"/>
                </a:lnTo>
                <a:lnTo>
                  <a:pt x="34592" y="9069"/>
                </a:lnTo>
                <a:lnTo>
                  <a:pt x="34646" y="9666"/>
                </a:lnTo>
                <a:lnTo>
                  <a:pt x="34863" y="10481"/>
                </a:lnTo>
                <a:lnTo>
                  <a:pt x="35026" y="11295"/>
                </a:lnTo>
                <a:lnTo>
                  <a:pt x="35135" y="11567"/>
                </a:lnTo>
                <a:lnTo>
                  <a:pt x="35189" y="11675"/>
                </a:lnTo>
                <a:lnTo>
                  <a:pt x="35189" y="11784"/>
                </a:lnTo>
                <a:lnTo>
                  <a:pt x="35135" y="11893"/>
                </a:lnTo>
                <a:lnTo>
                  <a:pt x="35026" y="11947"/>
                </a:lnTo>
                <a:lnTo>
                  <a:pt x="34755" y="12110"/>
                </a:lnTo>
                <a:lnTo>
                  <a:pt x="34701" y="12164"/>
                </a:lnTo>
                <a:lnTo>
                  <a:pt x="34809" y="12219"/>
                </a:lnTo>
                <a:lnTo>
                  <a:pt x="35081" y="12327"/>
                </a:lnTo>
                <a:lnTo>
                  <a:pt x="35244" y="12436"/>
                </a:lnTo>
                <a:lnTo>
                  <a:pt x="35298" y="12653"/>
                </a:lnTo>
                <a:lnTo>
                  <a:pt x="35352" y="12924"/>
                </a:lnTo>
                <a:lnTo>
                  <a:pt x="35407" y="13142"/>
                </a:lnTo>
                <a:lnTo>
                  <a:pt x="35515" y="13250"/>
                </a:lnTo>
                <a:lnTo>
                  <a:pt x="35624" y="13359"/>
                </a:lnTo>
                <a:lnTo>
                  <a:pt x="35569" y="13522"/>
                </a:lnTo>
                <a:lnTo>
                  <a:pt x="35461" y="13739"/>
                </a:lnTo>
                <a:lnTo>
                  <a:pt x="35407" y="13956"/>
                </a:lnTo>
                <a:lnTo>
                  <a:pt x="35461" y="14445"/>
                </a:lnTo>
                <a:lnTo>
                  <a:pt x="35515" y="14662"/>
                </a:lnTo>
                <a:lnTo>
                  <a:pt x="35624" y="14771"/>
                </a:lnTo>
                <a:lnTo>
                  <a:pt x="35732" y="14825"/>
                </a:lnTo>
                <a:lnTo>
                  <a:pt x="35787" y="14825"/>
                </a:lnTo>
                <a:lnTo>
                  <a:pt x="35841" y="14879"/>
                </a:lnTo>
                <a:lnTo>
                  <a:pt x="35841" y="15042"/>
                </a:lnTo>
                <a:lnTo>
                  <a:pt x="35841" y="15423"/>
                </a:lnTo>
                <a:lnTo>
                  <a:pt x="35841" y="15803"/>
                </a:lnTo>
                <a:lnTo>
                  <a:pt x="35950" y="16183"/>
                </a:lnTo>
                <a:lnTo>
                  <a:pt x="36112" y="16509"/>
                </a:lnTo>
                <a:lnTo>
                  <a:pt x="36221" y="16943"/>
                </a:lnTo>
                <a:lnTo>
                  <a:pt x="36221" y="17160"/>
                </a:lnTo>
                <a:lnTo>
                  <a:pt x="36221" y="17377"/>
                </a:lnTo>
                <a:lnTo>
                  <a:pt x="36167" y="17540"/>
                </a:lnTo>
                <a:lnTo>
                  <a:pt x="36167" y="17703"/>
                </a:lnTo>
                <a:lnTo>
                  <a:pt x="36221" y="17866"/>
                </a:lnTo>
                <a:lnTo>
                  <a:pt x="36330" y="18029"/>
                </a:lnTo>
                <a:lnTo>
                  <a:pt x="36710" y="18572"/>
                </a:lnTo>
                <a:lnTo>
                  <a:pt x="37090" y="19170"/>
                </a:lnTo>
                <a:lnTo>
                  <a:pt x="37470" y="19767"/>
                </a:lnTo>
                <a:lnTo>
                  <a:pt x="37850" y="20310"/>
                </a:lnTo>
                <a:lnTo>
                  <a:pt x="38013" y="20581"/>
                </a:lnTo>
                <a:lnTo>
                  <a:pt x="38067" y="20853"/>
                </a:lnTo>
                <a:lnTo>
                  <a:pt x="38067" y="21179"/>
                </a:lnTo>
                <a:lnTo>
                  <a:pt x="38067" y="21505"/>
                </a:lnTo>
                <a:lnTo>
                  <a:pt x="37959" y="21830"/>
                </a:lnTo>
                <a:lnTo>
                  <a:pt x="37850" y="22102"/>
                </a:lnTo>
                <a:lnTo>
                  <a:pt x="37633" y="22319"/>
                </a:lnTo>
                <a:lnTo>
                  <a:pt x="37416" y="22482"/>
                </a:lnTo>
                <a:lnTo>
                  <a:pt x="37090" y="22699"/>
                </a:lnTo>
                <a:lnTo>
                  <a:pt x="36873" y="22971"/>
                </a:lnTo>
                <a:lnTo>
                  <a:pt x="36656" y="23297"/>
                </a:lnTo>
                <a:lnTo>
                  <a:pt x="36493" y="23677"/>
                </a:lnTo>
                <a:lnTo>
                  <a:pt x="36493" y="23785"/>
                </a:lnTo>
                <a:lnTo>
                  <a:pt x="36493" y="23840"/>
                </a:lnTo>
                <a:lnTo>
                  <a:pt x="36547" y="23894"/>
                </a:lnTo>
                <a:lnTo>
                  <a:pt x="36601" y="23948"/>
                </a:lnTo>
                <a:lnTo>
                  <a:pt x="36656" y="24003"/>
                </a:lnTo>
                <a:lnTo>
                  <a:pt x="36547" y="24166"/>
                </a:lnTo>
                <a:lnTo>
                  <a:pt x="35569" y="25415"/>
                </a:lnTo>
                <a:lnTo>
                  <a:pt x="34646" y="26718"/>
                </a:lnTo>
                <a:lnTo>
                  <a:pt x="34375" y="27152"/>
                </a:lnTo>
                <a:lnTo>
                  <a:pt x="34212" y="27424"/>
                </a:lnTo>
                <a:lnTo>
                  <a:pt x="34049" y="27587"/>
                </a:lnTo>
                <a:lnTo>
                  <a:pt x="33777" y="27858"/>
                </a:lnTo>
                <a:lnTo>
                  <a:pt x="33723" y="27967"/>
                </a:lnTo>
                <a:lnTo>
                  <a:pt x="33669" y="28184"/>
                </a:lnTo>
                <a:lnTo>
                  <a:pt x="33614" y="28293"/>
                </a:lnTo>
                <a:lnTo>
                  <a:pt x="33506" y="28401"/>
                </a:lnTo>
                <a:lnTo>
                  <a:pt x="33289" y="28564"/>
                </a:lnTo>
                <a:lnTo>
                  <a:pt x="33017" y="28781"/>
                </a:lnTo>
                <a:lnTo>
                  <a:pt x="32691" y="29270"/>
                </a:lnTo>
                <a:lnTo>
                  <a:pt x="32203" y="30030"/>
                </a:lnTo>
                <a:lnTo>
                  <a:pt x="31931" y="30411"/>
                </a:lnTo>
                <a:lnTo>
                  <a:pt x="31768" y="30791"/>
                </a:lnTo>
                <a:lnTo>
                  <a:pt x="31659" y="31008"/>
                </a:lnTo>
                <a:lnTo>
                  <a:pt x="31497" y="31171"/>
                </a:lnTo>
                <a:lnTo>
                  <a:pt x="31334" y="31334"/>
                </a:lnTo>
                <a:lnTo>
                  <a:pt x="31116" y="31388"/>
                </a:lnTo>
                <a:lnTo>
                  <a:pt x="30899" y="31442"/>
                </a:lnTo>
                <a:lnTo>
                  <a:pt x="30736" y="31497"/>
                </a:lnTo>
                <a:lnTo>
                  <a:pt x="30628" y="31605"/>
                </a:lnTo>
                <a:lnTo>
                  <a:pt x="30519" y="31768"/>
                </a:lnTo>
                <a:lnTo>
                  <a:pt x="30139" y="32365"/>
                </a:lnTo>
                <a:lnTo>
                  <a:pt x="29705" y="32963"/>
                </a:lnTo>
                <a:lnTo>
                  <a:pt x="29216" y="33452"/>
                </a:lnTo>
                <a:lnTo>
                  <a:pt x="28673" y="33886"/>
                </a:lnTo>
                <a:lnTo>
                  <a:pt x="28401" y="34158"/>
                </a:lnTo>
                <a:lnTo>
                  <a:pt x="28184" y="34375"/>
                </a:lnTo>
                <a:lnTo>
                  <a:pt x="28021" y="34701"/>
                </a:lnTo>
                <a:lnTo>
                  <a:pt x="27858" y="35026"/>
                </a:lnTo>
                <a:lnTo>
                  <a:pt x="27804" y="35244"/>
                </a:lnTo>
                <a:lnTo>
                  <a:pt x="27641" y="35407"/>
                </a:lnTo>
                <a:lnTo>
                  <a:pt x="27532" y="35569"/>
                </a:lnTo>
                <a:lnTo>
                  <a:pt x="27478" y="35732"/>
                </a:lnTo>
                <a:lnTo>
                  <a:pt x="27532" y="35841"/>
                </a:lnTo>
                <a:lnTo>
                  <a:pt x="27750" y="36004"/>
                </a:lnTo>
                <a:lnTo>
                  <a:pt x="27532" y="36058"/>
                </a:lnTo>
                <a:lnTo>
                  <a:pt x="27315" y="36167"/>
                </a:lnTo>
                <a:lnTo>
                  <a:pt x="27152" y="36275"/>
                </a:lnTo>
                <a:lnTo>
                  <a:pt x="27044" y="36384"/>
                </a:lnTo>
                <a:lnTo>
                  <a:pt x="26935" y="36547"/>
                </a:lnTo>
                <a:lnTo>
                  <a:pt x="26881" y="36710"/>
                </a:lnTo>
                <a:lnTo>
                  <a:pt x="26826" y="37090"/>
                </a:lnTo>
                <a:lnTo>
                  <a:pt x="26772" y="37253"/>
                </a:lnTo>
                <a:lnTo>
                  <a:pt x="26609" y="37307"/>
                </a:lnTo>
                <a:lnTo>
                  <a:pt x="26392" y="37361"/>
                </a:lnTo>
                <a:lnTo>
                  <a:pt x="26120" y="37416"/>
                </a:lnTo>
                <a:lnTo>
                  <a:pt x="25958" y="37524"/>
                </a:lnTo>
                <a:lnTo>
                  <a:pt x="25632" y="37524"/>
                </a:lnTo>
                <a:lnTo>
                  <a:pt x="25469" y="37470"/>
                </a:lnTo>
                <a:lnTo>
                  <a:pt x="25197" y="37470"/>
                </a:lnTo>
                <a:lnTo>
                  <a:pt x="24980" y="37524"/>
                </a:lnTo>
                <a:lnTo>
                  <a:pt x="24763" y="37742"/>
                </a:lnTo>
                <a:lnTo>
                  <a:pt x="24709" y="38013"/>
                </a:lnTo>
                <a:lnTo>
                  <a:pt x="24654" y="38230"/>
                </a:lnTo>
                <a:lnTo>
                  <a:pt x="24654" y="38285"/>
                </a:lnTo>
                <a:lnTo>
                  <a:pt x="24546" y="38393"/>
                </a:lnTo>
                <a:lnTo>
                  <a:pt x="23840" y="38828"/>
                </a:lnTo>
                <a:lnTo>
                  <a:pt x="23514" y="39045"/>
                </a:lnTo>
                <a:lnTo>
                  <a:pt x="23134" y="39262"/>
                </a:lnTo>
                <a:lnTo>
                  <a:pt x="22971" y="39316"/>
                </a:lnTo>
                <a:lnTo>
                  <a:pt x="22916" y="39371"/>
                </a:lnTo>
                <a:lnTo>
                  <a:pt x="22862" y="39425"/>
                </a:lnTo>
                <a:lnTo>
                  <a:pt x="22862" y="39588"/>
                </a:lnTo>
                <a:lnTo>
                  <a:pt x="22862" y="39697"/>
                </a:lnTo>
                <a:lnTo>
                  <a:pt x="22862" y="39805"/>
                </a:lnTo>
                <a:lnTo>
                  <a:pt x="22754" y="39859"/>
                </a:lnTo>
                <a:lnTo>
                  <a:pt x="22645" y="39914"/>
                </a:lnTo>
                <a:lnTo>
                  <a:pt x="22211" y="40131"/>
                </a:lnTo>
                <a:lnTo>
                  <a:pt x="21993" y="40240"/>
                </a:lnTo>
                <a:lnTo>
                  <a:pt x="21885" y="40457"/>
                </a:lnTo>
                <a:lnTo>
                  <a:pt x="21613" y="40783"/>
                </a:lnTo>
                <a:lnTo>
                  <a:pt x="21287" y="41054"/>
                </a:lnTo>
                <a:lnTo>
                  <a:pt x="20636" y="41543"/>
                </a:lnTo>
                <a:lnTo>
                  <a:pt x="20038" y="41923"/>
                </a:lnTo>
                <a:lnTo>
                  <a:pt x="19713" y="42032"/>
                </a:lnTo>
                <a:lnTo>
                  <a:pt x="19332" y="42086"/>
                </a:lnTo>
                <a:lnTo>
                  <a:pt x="18952" y="42140"/>
                </a:lnTo>
                <a:lnTo>
                  <a:pt x="18735" y="42140"/>
                </a:lnTo>
                <a:lnTo>
                  <a:pt x="18572" y="41977"/>
                </a:lnTo>
                <a:lnTo>
                  <a:pt x="18464" y="41977"/>
                </a:lnTo>
                <a:lnTo>
                  <a:pt x="18409" y="42086"/>
                </a:lnTo>
                <a:lnTo>
                  <a:pt x="18246" y="42195"/>
                </a:lnTo>
                <a:lnTo>
                  <a:pt x="18138" y="42249"/>
                </a:lnTo>
                <a:lnTo>
                  <a:pt x="17975" y="42303"/>
                </a:lnTo>
                <a:lnTo>
                  <a:pt x="17758" y="42303"/>
                </a:lnTo>
                <a:lnTo>
                  <a:pt x="17540" y="42140"/>
                </a:lnTo>
                <a:lnTo>
                  <a:pt x="17323" y="41977"/>
                </a:lnTo>
                <a:lnTo>
                  <a:pt x="17160" y="41814"/>
                </a:lnTo>
                <a:lnTo>
                  <a:pt x="16943" y="41706"/>
                </a:lnTo>
                <a:lnTo>
                  <a:pt x="16671" y="41652"/>
                </a:lnTo>
                <a:lnTo>
                  <a:pt x="16454" y="41597"/>
                </a:lnTo>
                <a:lnTo>
                  <a:pt x="16020" y="41597"/>
                </a:lnTo>
                <a:lnTo>
                  <a:pt x="15585" y="41434"/>
                </a:lnTo>
                <a:lnTo>
                  <a:pt x="15205" y="41271"/>
                </a:lnTo>
                <a:lnTo>
                  <a:pt x="14771" y="41163"/>
                </a:lnTo>
                <a:lnTo>
                  <a:pt x="13956" y="41000"/>
                </a:lnTo>
                <a:lnTo>
                  <a:pt x="13739" y="41000"/>
                </a:lnTo>
                <a:lnTo>
                  <a:pt x="13522" y="41054"/>
                </a:lnTo>
                <a:lnTo>
                  <a:pt x="13250" y="41163"/>
                </a:lnTo>
                <a:lnTo>
                  <a:pt x="12979" y="41217"/>
                </a:lnTo>
                <a:lnTo>
                  <a:pt x="12436" y="41380"/>
                </a:lnTo>
                <a:lnTo>
                  <a:pt x="12001" y="41489"/>
                </a:lnTo>
                <a:lnTo>
                  <a:pt x="11784" y="41543"/>
                </a:lnTo>
                <a:lnTo>
                  <a:pt x="11621" y="41706"/>
                </a:lnTo>
                <a:lnTo>
                  <a:pt x="11295" y="42086"/>
                </a:lnTo>
                <a:lnTo>
                  <a:pt x="10915" y="42358"/>
                </a:lnTo>
                <a:lnTo>
                  <a:pt x="10372" y="42683"/>
                </a:lnTo>
                <a:lnTo>
                  <a:pt x="9883" y="43009"/>
                </a:lnTo>
                <a:lnTo>
                  <a:pt x="9666" y="43172"/>
                </a:lnTo>
                <a:lnTo>
                  <a:pt x="9503" y="43226"/>
                </a:lnTo>
                <a:lnTo>
                  <a:pt x="9286" y="43226"/>
                </a:lnTo>
                <a:lnTo>
                  <a:pt x="9015" y="43172"/>
                </a:lnTo>
                <a:lnTo>
                  <a:pt x="9123" y="43118"/>
                </a:lnTo>
                <a:lnTo>
                  <a:pt x="10969" y="41923"/>
                </a:lnTo>
                <a:lnTo>
                  <a:pt x="11078" y="41923"/>
                </a:lnTo>
                <a:lnTo>
                  <a:pt x="11078" y="41869"/>
                </a:lnTo>
                <a:lnTo>
                  <a:pt x="11078" y="41814"/>
                </a:lnTo>
                <a:lnTo>
                  <a:pt x="11024" y="41760"/>
                </a:lnTo>
                <a:lnTo>
                  <a:pt x="10209" y="41760"/>
                </a:lnTo>
                <a:lnTo>
                  <a:pt x="9720" y="41869"/>
                </a:lnTo>
                <a:lnTo>
                  <a:pt x="9286" y="42032"/>
                </a:lnTo>
                <a:lnTo>
                  <a:pt x="8906" y="42303"/>
                </a:lnTo>
                <a:lnTo>
                  <a:pt x="8526" y="42683"/>
                </a:lnTo>
                <a:lnTo>
                  <a:pt x="8526" y="42683"/>
                </a:lnTo>
                <a:lnTo>
                  <a:pt x="9395" y="42520"/>
                </a:lnTo>
                <a:lnTo>
                  <a:pt x="8634" y="43226"/>
                </a:lnTo>
                <a:lnTo>
                  <a:pt x="7928" y="43878"/>
                </a:lnTo>
                <a:lnTo>
                  <a:pt x="7820" y="43987"/>
                </a:lnTo>
                <a:lnTo>
                  <a:pt x="7657" y="43987"/>
                </a:lnTo>
                <a:lnTo>
                  <a:pt x="7603" y="43878"/>
                </a:lnTo>
                <a:lnTo>
                  <a:pt x="7603" y="43769"/>
                </a:lnTo>
                <a:lnTo>
                  <a:pt x="7657" y="43607"/>
                </a:lnTo>
                <a:lnTo>
                  <a:pt x="7820" y="43444"/>
                </a:lnTo>
                <a:lnTo>
                  <a:pt x="7983" y="43226"/>
                </a:lnTo>
                <a:lnTo>
                  <a:pt x="7114" y="43715"/>
                </a:lnTo>
                <a:lnTo>
                  <a:pt x="6734" y="43987"/>
                </a:lnTo>
                <a:lnTo>
                  <a:pt x="6408" y="44312"/>
                </a:lnTo>
                <a:lnTo>
                  <a:pt x="6028" y="44638"/>
                </a:lnTo>
                <a:lnTo>
                  <a:pt x="5756" y="45018"/>
                </a:lnTo>
                <a:lnTo>
                  <a:pt x="5430" y="45399"/>
                </a:lnTo>
                <a:lnTo>
                  <a:pt x="5213" y="45833"/>
                </a:lnTo>
                <a:lnTo>
                  <a:pt x="6408" y="45561"/>
                </a:lnTo>
                <a:lnTo>
                  <a:pt x="6517" y="45507"/>
                </a:lnTo>
                <a:lnTo>
                  <a:pt x="6571" y="45561"/>
                </a:lnTo>
                <a:lnTo>
                  <a:pt x="6625" y="45561"/>
                </a:lnTo>
                <a:lnTo>
                  <a:pt x="6625" y="45670"/>
                </a:lnTo>
                <a:lnTo>
                  <a:pt x="6571" y="45670"/>
                </a:lnTo>
                <a:lnTo>
                  <a:pt x="6462" y="45779"/>
                </a:lnTo>
                <a:lnTo>
                  <a:pt x="5485" y="46376"/>
                </a:lnTo>
                <a:lnTo>
                  <a:pt x="5376" y="46485"/>
                </a:lnTo>
                <a:lnTo>
                  <a:pt x="5322" y="46593"/>
                </a:lnTo>
                <a:lnTo>
                  <a:pt x="5322" y="46648"/>
                </a:lnTo>
                <a:lnTo>
                  <a:pt x="5376" y="46810"/>
                </a:lnTo>
                <a:lnTo>
                  <a:pt x="5376" y="46919"/>
                </a:lnTo>
                <a:lnTo>
                  <a:pt x="5322" y="47028"/>
                </a:lnTo>
                <a:lnTo>
                  <a:pt x="5159" y="47082"/>
                </a:lnTo>
                <a:lnTo>
                  <a:pt x="5050" y="47082"/>
                </a:lnTo>
                <a:lnTo>
                  <a:pt x="4996" y="47191"/>
                </a:lnTo>
                <a:lnTo>
                  <a:pt x="4887" y="47245"/>
                </a:lnTo>
                <a:lnTo>
                  <a:pt x="4833" y="47299"/>
                </a:lnTo>
                <a:lnTo>
                  <a:pt x="4724" y="47299"/>
                </a:lnTo>
                <a:lnTo>
                  <a:pt x="4670" y="47354"/>
                </a:lnTo>
                <a:lnTo>
                  <a:pt x="4670" y="47408"/>
                </a:lnTo>
                <a:lnTo>
                  <a:pt x="4670" y="47516"/>
                </a:lnTo>
                <a:lnTo>
                  <a:pt x="4724" y="47625"/>
                </a:lnTo>
                <a:lnTo>
                  <a:pt x="4724" y="47734"/>
                </a:lnTo>
                <a:lnTo>
                  <a:pt x="4670" y="47842"/>
                </a:lnTo>
                <a:lnTo>
                  <a:pt x="4562" y="47897"/>
                </a:lnTo>
                <a:lnTo>
                  <a:pt x="4453" y="48005"/>
                </a:lnTo>
                <a:lnTo>
                  <a:pt x="4399" y="48168"/>
                </a:lnTo>
                <a:lnTo>
                  <a:pt x="4290" y="48494"/>
                </a:lnTo>
                <a:lnTo>
                  <a:pt x="4236" y="48603"/>
                </a:lnTo>
                <a:lnTo>
                  <a:pt x="4236" y="48711"/>
                </a:lnTo>
                <a:lnTo>
                  <a:pt x="4127" y="48711"/>
                </a:lnTo>
                <a:lnTo>
                  <a:pt x="4073" y="48657"/>
                </a:lnTo>
                <a:lnTo>
                  <a:pt x="4019" y="48494"/>
                </a:lnTo>
                <a:lnTo>
                  <a:pt x="3964" y="48385"/>
                </a:lnTo>
                <a:lnTo>
                  <a:pt x="3856" y="48277"/>
                </a:lnTo>
                <a:lnTo>
                  <a:pt x="3638" y="49146"/>
                </a:lnTo>
                <a:lnTo>
                  <a:pt x="3638" y="49200"/>
                </a:lnTo>
                <a:lnTo>
                  <a:pt x="3693" y="49254"/>
                </a:lnTo>
                <a:lnTo>
                  <a:pt x="3801" y="49363"/>
                </a:lnTo>
                <a:lnTo>
                  <a:pt x="4073" y="49471"/>
                </a:lnTo>
                <a:lnTo>
                  <a:pt x="4344" y="49634"/>
                </a:lnTo>
                <a:lnTo>
                  <a:pt x="4181" y="49689"/>
                </a:lnTo>
                <a:lnTo>
                  <a:pt x="3964" y="49852"/>
                </a:lnTo>
                <a:lnTo>
                  <a:pt x="3801" y="49906"/>
                </a:lnTo>
                <a:lnTo>
                  <a:pt x="3475" y="49906"/>
                </a:lnTo>
                <a:lnTo>
                  <a:pt x="3421" y="49960"/>
                </a:lnTo>
                <a:lnTo>
                  <a:pt x="3367" y="50014"/>
                </a:lnTo>
                <a:lnTo>
                  <a:pt x="3313" y="50123"/>
                </a:lnTo>
                <a:lnTo>
                  <a:pt x="3313" y="50232"/>
                </a:lnTo>
                <a:lnTo>
                  <a:pt x="3367" y="50286"/>
                </a:lnTo>
                <a:lnTo>
                  <a:pt x="3421" y="50286"/>
                </a:lnTo>
                <a:lnTo>
                  <a:pt x="3530" y="50340"/>
                </a:lnTo>
                <a:lnTo>
                  <a:pt x="3747" y="50395"/>
                </a:lnTo>
                <a:lnTo>
                  <a:pt x="3964" y="50395"/>
                </a:lnTo>
                <a:lnTo>
                  <a:pt x="4019" y="50449"/>
                </a:lnTo>
                <a:lnTo>
                  <a:pt x="4019" y="50503"/>
                </a:lnTo>
                <a:lnTo>
                  <a:pt x="3964" y="50557"/>
                </a:lnTo>
                <a:lnTo>
                  <a:pt x="3856" y="50666"/>
                </a:lnTo>
                <a:lnTo>
                  <a:pt x="3313" y="51263"/>
                </a:lnTo>
                <a:lnTo>
                  <a:pt x="3095" y="51589"/>
                </a:lnTo>
                <a:lnTo>
                  <a:pt x="2878" y="51969"/>
                </a:lnTo>
                <a:lnTo>
                  <a:pt x="2715" y="52404"/>
                </a:lnTo>
                <a:lnTo>
                  <a:pt x="2607" y="52784"/>
                </a:lnTo>
                <a:lnTo>
                  <a:pt x="2389" y="53653"/>
                </a:lnTo>
                <a:lnTo>
                  <a:pt x="2281" y="53870"/>
                </a:lnTo>
                <a:lnTo>
                  <a:pt x="2226" y="53979"/>
                </a:lnTo>
                <a:lnTo>
                  <a:pt x="2118" y="54033"/>
                </a:lnTo>
                <a:lnTo>
                  <a:pt x="1901" y="54196"/>
                </a:lnTo>
                <a:lnTo>
                  <a:pt x="1846" y="54304"/>
                </a:lnTo>
                <a:lnTo>
                  <a:pt x="1792" y="54413"/>
                </a:lnTo>
                <a:lnTo>
                  <a:pt x="1846" y="54576"/>
                </a:lnTo>
                <a:lnTo>
                  <a:pt x="1792" y="54739"/>
                </a:lnTo>
                <a:lnTo>
                  <a:pt x="1683" y="54956"/>
                </a:lnTo>
                <a:lnTo>
                  <a:pt x="1629" y="55065"/>
                </a:lnTo>
                <a:lnTo>
                  <a:pt x="1629" y="55119"/>
                </a:lnTo>
                <a:lnTo>
                  <a:pt x="1792" y="55173"/>
                </a:lnTo>
                <a:lnTo>
                  <a:pt x="2281" y="55228"/>
                </a:lnTo>
                <a:lnTo>
                  <a:pt x="2389" y="55228"/>
                </a:lnTo>
                <a:lnTo>
                  <a:pt x="2389" y="55282"/>
                </a:lnTo>
                <a:lnTo>
                  <a:pt x="2335" y="55825"/>
                </a:lnTo>
                <a:lnTo>
                  <a:pt x="2226" y="56042"/>
                </a:lnTo>
                <a:lnTo>
                  <a:pt x="2118" y="56259"/>
                </a:lnTo>
                <a:lnTo>
                  <a:pt x="1955" y="56368"/>
                </a:lnTo>
                <a:lnTo>
                  <a:pt x="1901" y="56368"/>
                </a:lnTo>
                <a:lnTo>
                  <a:pt x="1846" y="56259"/>
                </a:lnTo>
                <a:lnTo>
                  <a:pt x="1792" y="56205"/>
                </a:lnTo>
                <a:lnTo>
                  <a:pt x="1792" y="56151"/>
                </a:lnTo>
                <a:lnTo>
                  <a:pt x="1738" y="56205"/>
                </a:lnTo>
                <a:lnTo>
                  <a:pt x="1521" y="56368"/>
                </a:lnTo>
                <a:lnTo>
                  <a:pt x="1412" y="56422"/>
                </a:lnTo>
                <a:lnTo>
                  <a:pt x="1358" y="56531"/>
                </a:lnTo>
                <a:lnTo>
                  <a:pt x="977" y="57508"/>
                </a:lnTo>
                <a:lnTo>
                  <a:pt x="815" y="58051"/>
                </a:lnTo>
                <a:lnTo>
                  <a:pt x="706" y="58540"/>
                </a:lnTo>
                <a:lnTo>
                  <a:pt x="543" y="59844"/>
                </a:lnTo>
                <a:lnTo>
                  <a:pt x="434" y="61147"/>
                </a:lnTo>
                <a:lnTo>
                  <a:pt x="434" y="61473"/>
                </a:lnTo>
                <a:lnTo>
                  <a:pt x="380" y="61798"/>
                </a:lnTo>
                <a:lnTo>
                  <a:pt x="272" y="62124"/>
                </a:lnTo>
                <a:lnTo>
                  <a:pt x="54" y="62450"/>
                </a:lnTo>
                <a:lnTo>
                  <a:pt x="0" y="62559"/>
                </a:lnTo>
                <a:lnTo>
                  <a:pt x="54" y="62667"/>
                </a:lnTo>
                <a:lnTo>
                  <a:pt x="380" y="63428"/>
                </a:lnTo>
                <a:lnTo>
                  <a:pt x="760" y="64188"/>
                </a:lnTo>
                <a:lnTo>
                  <a:pt x="1140" y="64894"/>
                </a:lnTo>
                <a:lnTo>
                  <a:pt x="1629" y="65545"/>
                </a:lnTo>
                <a:lnTo>
                  <a:pt x="2172" y="66197"/>
                </a:lnTo>
                <a:lnTo>
                  <a:pt x="2607" y="66632"/>
                </a:lnTo>
                <a:lnTo>
                  <a:pt x="3095" y="66957"/>
                </a:lnTo>
                <a:lnTo>
                  <a:pt x="3693" y="67229"/>
                </a:lnTo>
                <a:lnTo>
                  <a:pt x="3964" y="67338"/>
                </a:lnTo>
                <a:lnTo>
                  <a:pt x="4290" y="67338"/>
                </a:lnTo>
                <a:lnTo>
                  <a:pt x="5268" y="67500"/>
                </a:lnTo>
                <a:lnTo>
                  <a:pt x="6191" y="67609"/>
                </a:lnTo>
                <a:lnTo>
                  <a:pt x="6299" y="67663"/>
                </a:lnTo>
                <a:lnTo>
                  <a:pt x="6354" y="67663"/>
                </a:lnTo>
                <a:lnTo>
                  <a:pt x="6354" y="67772"/>
                </a:lnTo>
                <a:lnTo>
                  <a:pt x="6299" y="67989"/>
                </a:lnTo>
                <a:lnTo>
                  <a:pt x="6245" y="68261"/>
                </a:lnTo>
                <a:lnTo>
                  <a:pt x="6082" y="68424"/>
                </a:lnTo>
                <a:lnTo>
                  <a:pt x="5973" y="68478"/>
                </a:lnTo>
                <a:lnTo>
                  <a:pt x="5865" y="68532"/>
                </a:lnTo>
                <a:lnTo>
                  <a:pt x="5811" y="68587"/>
                </a:lnTo>
                <a:lnTo>
                  <a:pt x="5811" y="68641"/>
                </a:lnTo>
                <a:lnTo>
                  <a:pt x="6028" y="68804"/>
                </a:lnTo>
                <a:lnTo>
                  <a:pt x="6354" y="68804"/>
                </a:lnTo>
                <a:lnTo>
                  <a:pt x="6517" y="68749"/>
                </a:lnTo>
                <a:lnTo>
                  <a:pt x="7168" y="68641"/>
                </a:lnTo>
                <a:lnTo>
                  <a:pt x="7874" y="68641"/>
                </a:lnTo>
                <a:lnTo>
                  <a:pt x="8037" y="68695"/>
                </a:lnTo>
                <a:lnTo>
                  <a:pt x="8146" y="68804"/>
                </a:lnTo>
                <a:lnTo>
                  <a:pt x="8417" y="68804"/>
                </a:lnTo>
                <a:lnTo>
                  <a:pt x="8471" y="68695"/>
                </a:lnTo>
                <a:lnTo>
                  <a:pt x="8580" y="68587"/>
                </a:lnTo>
                <a:lnTo>
                  <a:pt x="8797" y="68478"/>
                </a:lnTo>
                <a:lnTo>
                  <a:pt x="9232" y="68206"/>
                </a:lnTo>
                <a:lnTo>
                  <a:pt x="9395" y="68098"/>
                </a:lnTo>
                <a:lnTo>
                  <a:pt x="9612" y="67935"/>
                </a:lnTo>
                <a:lnTo>
                  <a:pt x="9720" y="67772"/>
                </a:lnTo>
                <a:lnTo>
                  <a:pt x="9883" y="67663"/>
                </a:lnTo>
                <a:lnTo>
                  <a:pt x="10101" y="67555"/>
                </a:lnTo>
                <a:lnTo>
                  <a:pt x="10318" y="67555"/>
                </a:lnTo>
                <a:lnTo>
                  <a:pt x="10426" y="67500"/>
                </a:lnTo>
                <a:lnTo>
                  <a:pt x="10535" y="67446"/>
                </a:lnTo>
                <a:lnTo>
                  <a:pt x="10698" y="67338"/>
                </a:lnTo>
                <a:lnTo>
                  <a:pt x="10861" y="67229"/>
                </a:lnTo>
                <a:lnTo>
                  <a:pt x="11132" y="67012"/>
                </a:lnTo>
                <a:lnTo>
                  <a:pt x="11241" y="66903"/>
                </a:lnTo>
                <a:lnTo>
                  <a:pt x="11295" y="66795"/>
                </a:lnTo>
                <a:lnTo>
                  <a:pt x="11295" y="66686"/>
                </a:lnTo>
                <a:lnTo>
                  <a:pt x="11295" y="66577"/>
                </a:lnTo>
                <a:lnTo>
                  <a:pt x="11295" y="66306"/>
                </a:lnTo>
                <a:lnTo>
                  <a:pt x="11295" y="66034"/>
                </a:lnTo>
                <a:lnTo>
                  <a:pt x="11350" y="65817"/>
                </a:lnTo>
                <a:lnTo>
                  <a:pt x="11404" y="65600"/>
                </a:lnTo>
                <a:lnTo>
                  <a:pt x="11350" y="65328"/>
                </a:lnTo>
                <a:lnTo>
                  <a:pt x="11241" y="65111"/>
                </a:lnTo>
                <a:lnTo>
                  <a:pt x="11024" y="64568"/>
                </a:lnTo>
                <a:lnTo>
                  <a:pt x="10915" y="63971"/>
                </a:lnTo>
                <a:lnTo>
                  <a:pt x="10861" y="63753"/>
                </a:lnTo>
                <a:lnTo>
                  <a:pt x="10861" y="63699"/>
                </a:lnTo>
                <a:lnTo>
                  <a:pt x="10861" y="63591"/>
                </a:lnTo>
                <a:lnTo>
                  <a:pt x="11024" y="63373"/>
                </a:lnTo>
                <a:lnTo>
                  <a:pt x="11078" y="63102"/>
                </a:lnTo>
                <a:lnTo>
                  <a:pt x="11078" y="62559"/>
                </a:lnTo>
                <a:lnTo>
                  <a:pt x="11078" y="62287"/>
                </a:lnTo>
                <a:lnTo>
                  <a:pt x="11132" y="62179"/>
                </a:lnTo>
                <a:lnTo>
                  <a:pt x="11187" y="62070"/>
                </a:lnTo>
                <a:lnTo>
                  <a:pt x="11350" y="61853"/>
                </a:lnTo>
                <a:lnTo>
                  <a:pt x="11404" y="61636"/>
                </a:lnTo>
                <a:lnTo>
                  <a:pt x="11513" y="61147"/>
                </a:lnTo>
                <a:lnTo>
                  <a:pt x="11621" y="60712"/>
                </a:lnTo>
                <a:lnTo>
                  <a:pt x="11784" y="60332"/>
                </a:lnTo>
                <a:lnTo>
                  <a:pt x="12164" y="59572"/>
                </a:lnTo>
                <a:lnTo>
                  <a:pt x="12979" y="58051"/>
                </a:lnTo>
                <a:lnTo>
                  <a:pt x="13087" y="57943"/>
                </a:lnTo>
                <a:lnTo>
                  <a:pt x="13142" y="57889"/>
                </a:lnTo>
                <a:lnTo>
                  <a:pt x="13522" y="57889"/>
                </a:lnTo>
                <a:lnTo>
                  <a:pt x="13739" y="57780"/>
                </a:lnTo>
                <a:lnTo>
                  <a:pt x="14011" y="57617"/>
                </a:lnTo>
                <a:lnTo>
                  <a:pt x="14119" y="57563"/>
                </a:lnTo>
                <a:lnTo>
                  <a:pt x="14119" y="57508"/>
                </a:lnTo>
                <a:lnTo>
                  <a:pt x="14065" y="57454"/>
                </a:lnTo>
                <a:lnTo>
                  <a:pt x="13576" y="57454"/>
                </a:lnTo>
                <a:lnTo>
                  <a:pt x="13468" y="57400"/>
                </a:lnTo>
                <a:lnTo>
                  <a:pt x="13468" y="57346"/>
                </a:lnTo>
                <a:lnTo>
                  <a:pt x="13522" y="57291"/>
                </a:lnTo>
                <a:lnTo>
                  <a:pt x="13576" y="57183"/>
                </a:lnTo>
                <a:lnTo>
                  <a:pt x="14717" y="56422"/>
                </a:lnTo>
                <a:lnTo>
                  <a:pt x="14825" y="56368"/>
                </a:lnTo>
                <a:lnTo>
                  <a:pt x="14934" y="56368"/>
                </a:lnTo>
                <a:lnTo>
                  <a:pt x="15260" y="56477"/>
                </a:lnTo>
                <a:lnTo>
                  <a:pt x="15531" y="56585"/>
                </a:lnTo>
                <a:lnTo>
                  <a:pt x="15803" y="56802"/>
                </a:lnTo>
                <a:lnTo>
                  <a:pt x="15857" y="56911"/>
                </a:lnTo>
                <a:lnTo>
                  <a:pt x="15966" y="57074"/>
                </a:lnTo>
                <a:lnTo>
                  <a:pt x="16183" y="57780"/>
                </a:lnTo>
                <a:lnTo>
                  <a:pt x="16454" y="58432"/>
                </a:lnTo>
                <a:lnTo>
                  <a:pt x="16563" y="58757"/>
                </a:lnTo>
                <a:lnTo>
                  <a:pt x="16671" y="59029"/>
                </a:lnTo>
                <a:lnTo>
                  <a:pt x="16834" y="59246"/>
                </a:lnTo>
                <a:lnTo>
                  <a:pt x="17052" y="59463"/>
                </a:lnTo>
                <a:lnTo>
                  <a:pt x="17866" y="60332"/>
                </a:lnTo>
                <a:lnTo>
                  <a:pt x="18029" y="60495"/>
                </a:lnTo>
                <a:lnTo>
                  <a:pt x="18029" y="60658"/>
                </a:lnTo>
                <a:lnTo>
                  <a:pt x="17975" y="60767"/>
                </a:lnTo>
                <a:lnTo>
                  <a:pt x="17812" y="60875"/>
                </a:lnTo>
                <a:lnTo>
                  <a:pt x="17758" y="60930"/>
                </a:lnTo>
                <a:lnTo>
                  <a:pt x="17703" y="60984"/>
                </a:lnTo>
                <a:lnTo>
                  <a:pt x="17758" y="61038"/>
                </a:lnTo>
                <a:lnTo>
                  <a:pt x="17812" y="61093"/>
                </a:lnTo>
                <a:lnTo>
                  <a:pt x="18029" y="61255"/>
                </a:lnTo>
                <a:lnTo>
                  <a:pt x="18301" y="61418"/>
                </a:lnTo>
                <a:lnTo>
                  <a:pt x="19495" y="62016"/>
                </a:lnTo>
                <a:lnTo>
                  <a:pt x="20744" y="62667"/>
                </a:lnTo>
                <a:lnTo>
                  <a:pt x="21450" y="62993"/>
                </a:lnTo>
                <a:lnTo>
                  <a:pt x="21776" y="63102"/>
                </a:lnTo>
                <a:lnTo>
                  <a:pt x="22156" y="63156"/>
                </a:lnTo>
                <a:lnTo>
                  <a:pt x="22265" y="63210"/>
                </a:lnTo>
                <a:lnTo>
                  <a:pt x="22319" y="63265"/>
                </a:lnTo>
                <a:lnTo>
                  <a:pt x="22482" y="63482"/>
                </a:lnTo>
                <a:lnTo>
                  <a:pt x="22699" y="63645"/>
                </a:lnTo>
                <a:lnTo>
                  <a:pt x="22916" y="63753"/>
                </a:lnTo>
                <a:lnTo>
                  <a:pt x="23188" y="63808"/>
                </a:lnTo>
                <a:lnTo>
                  <a:pt x="24437" y="63862"/>
                </a:lnTo>
                <a:lnTo>
                  <a:pt x="25089" y="63916"/>
                </a:lnTo>
                <a:lnTo>
                  <a:pt x="25740" y="64025"/>
                </a:lnTo>
                <a:lnTo>
                  <a:pt x="26338" y="64134"/>
                </a:lnTo>
                <a:lnTo>
                  <a:pt x="26609" y="64188"/>
                </a:lnTo>
                <a:lnTo>
                  <a:pt x="26935" y="64242"/>
                </a:lnTo>
                <a:lnTo>
                  <a:pt x="27424" y="64188"/>
                </a:lnTo>
                <a:lnTo>
                  <a:pt x="27967" y="64079"/>
                </a:lnTo>
                <a:lnTo>
                  <a:pt x="28781" y="63916"/>
                </a:lnTo>
                <a:lnTo>
                  <a:pt x="29596" y="63753"/>
                </a:lnTo>
                <a:lnTo>
                  <a:pt x="30356" y="63591"/>
                </a:lnTo>
                <a:lnTo>
                  <a:pt x="30736" y="63428"/>
                </a:lnTo>
                <a:lnTo>
                  <a:pt x="31116" y="63265"/>
                </a:lnTo>
                <a:lnTo>
                  <a:pt x="31388" y="63210"/>
                </a:lnTo>
                <a:lnTo>
                  <a:pt x="34483" y="62722"/>
                </a:lnTo>
                <a:lnTo>
                  <a:pt x="35787" y="62504"/>
                </a:lnTo>
                <a:lnTo>
                  <a:pt x="36384" y="62396"/>
                </a:lnTo>
                <a:lnTo>
                  <a:pt x="37036" y="62233"/>
                </a:lnTo>
                <a:lnTo>
                  <a:pt x="37199" y="62179"/>
                </a:lnTo>
                <a:lnTo>
                  <a:pt x="37253" y="62070"/>
                </a:lnTo>
                <a:lnTo>
                  <a:pt x="37361" y="61853"/>
                </a:lnTo>
                <a:lnTo>
                  <a:pt x="37470" y="61690"/>
                </a:lnTo>
                <a:lnTo>
                  <a:pt x="37687" y="61581"/>
                </a:lnTo>
                <a:lnTo>
                  <a:pt x="37905" y="61473"/>
                </a:lnTo>
                <a:lnTo>
                  <a:pt x="38773" y="61473"/>
                </a:lnTo>
                <a:lnTo>
                  <a:pt x="38936" y="61418"/>
                </a:lnTo>
                <a:lnTo>
                  <a:pt x="38991" y="61364"/>
                </a:lnTo>
                <a:lnTo>
                  <a:pt x="39045" y="61255"/>
                </a:lnTo>
                <a:lnTo>
                  <a:pt x="39154" y="61093"/>
                </a:lnTo>
                <a:lnTo>
                  <a:pt x="39262" y="60930"/>
                </a:lnTo>
                <a:lnTo>
                  <a:pt x="39479" y="60875"/>
                </a:lnTo>
                <a:lnTo>
                  <a:pt x="39697" y="60821"/>
                </a:lnTo>
                <a:lnTo>
                  <a:pt x="40511" y="60821"/>
                </a:lnTo>
                <a:lnTo>
                  <a:pt x="40728" y="60658"/>
                </a:lnTo>
                <a:lnTo>
                  <a:pt x="40348" y="60658"/>
                </a:lnTo>
                <a:lnTo>
                  <a:pt x="40022" y="60604"/>
                </a:lnTo>
                <a:lnTo>
                  <a:pt x="39914" y="60549"/>
                </a:lnTo>
                <a:lnTo>
                  <a:pt x="39751" y="60495"/>
                </a:lnTo>
                <a:lnTo>
                  <a:pt x="39751" y="60441"/>
                </a:lnTo>
                <a:lnTo>
                  <a:pt x="39751" y="60387"/>
                </a:lnTo>
                <a:lnTo>
                  <a:pt x="39805" y="60332"/>
                </a:lnTo>
                <a:lnTo>
                  <a:pt x="40457" y="60332"/>
                </a:lnTo>
                <a:lnTo>
                  <a:pt x="41000" y="60224"/>
                </a:lnTo>
                <a:lnTo>
                  <a:pt x="41869" y="60061"/>
                </a:lnTo>
                <a:lnTo>
                  <a:pt x="42629" y="59789"/>
                </a:lnTo>
                <a:lnTo>
                  <a:pt x="43389" y="59463"/>
                </a:lnTo>
                <a:lnTo>
                  <a:pt x="44150" y="59029"/>
                </a:lnTo>
                <a:lnTo>
                  <a:pt x="44258" y="58975"/>
                </a:lnTo>
                <a:lnTo>
                  <a:pt x="44312" y="58920"/>
                </a:lnTo>
                <a:lnTo>
                  <a:pt x="44312" y="58812"/>
                </a:lnTo>
                <a:lnTo>
                  <a:pt x="44367" y="58703"/>
                </a:lnTo>
                <a:lnTo>
                  <a:pt x="44421" y="58595"/>
                </a:lnTo>
                <a:lnTo>
                  <a:pt x="44584" y="58540"/>
                </a:lnTo>
                <a:lnTo>
                  <a:pt x="44693" y="58486"/>
                </a:lnTo>
                <a:lnTo>
                  <a:pt x="44855" y="58432"/>
                </a:lnTo>
                <a:lnTo>
                  <a:pt x="44910" y="58432"/>
                </a:lnTo>
                <a:lnTo>
                  <a:pt x="44910" y="58323"/>
                </a:lnTo>
                <a:lnTo>
                  <a:pt x="44910" y="58269"/>
                </a:lnTo>
                <a:lnTo>
                  <a:pt x="44964" y="58160"/>
                </a:lnTo>
                <a:lnTo>
                  <a:pt x="45073" y="58106"/>
                </a:lnTo>
                <a:lnTo>
                  <a:pt x="46973" y="57183"/>
                </a:lnTo>
                <a:lnTo>
                  <a:pt x="47082" y="57128"/>
                </a:lnTo>
                <a:lnTo>
                  <a:pt x="47191" y="57128"/>
                </a:lnTo>
                <a:lnTo>
                  <a:pt x="47245" y="57183"/>
                </a:lnTo>
                <a:lnTo>
                  <a:pt x="47299" y="57237"/>
                </a:lnTo>
                <a:lnTo>
                  <a:pt x="47353" y="57237"/>
                </a:lnTo>
                <a:lnTo>
                  <a:pt x="47462" y="57183"/>
                </a:lnTo>
                <a:lnTo>
                  <a:pt x="48222" y="56640"/>
                </a:lnTo>
                <a:lnTo>
                  <a:pt x="48277" y="56585"/>
                </a:lnTo>
                <a:lnTo>
                  <a:pt x="48277" y="56477"/>
                </a:lnTo>
                <a:lnTo>
                  <a:pt x="48277" y="56422"/>
                </a:lnTo>
                <a:lnTo>
                  <a:pt x="47028" y="56422"/>
                </a:lnTo>
                <a:lnTo>
                  <a:pt x="46973" y="56368"/>
                </a:lnTo>
                <a:lnTo>
                  <a:pt x="46973" y="56314"/>
                </a:lnTo>
                <a:lnTo>
                  <a:pt x="47028" y="56259"/>
                </a:lnTo>
                <a:lnTo>
                  <a:pt x="47136" y="56205"/>
                </a:lnTo>
                <a:lnTo>
                  <a:pt x="47734" y="55716"/>
                </a:lnTo>
                <a:lnTo>
                  <a:pt x="48331" y="55282"/>
                </a:lnTo>
                <a:lnTo>
                  <a:pt x="48602" y="54956"/>
                </a:lnTo>
                <a:lnTo>
                  <a:pt x="48765" y="54793"/>
                </a:lnTo>
                <a:lnTo>
                  <a:pt x="48983" y="54739"/>
                </a:lnTo>
                <a:lnTo>
                  <a:pt x="49146" y="54739"/>
                </a:lnTo>
                <a:lnTo>
                  <a:pt x="49363" y="54848"/>
                </a:lnTo>
                <a:lnTo>
                  <a:pt x="49797" y="55010"/>
                </a:lnTo>
                <a:lnTo>
                  <a:pt x="49906" y="55065"/>
                </a:lnTo>
                <a:lnTo>
                  <a:pt x="50014" y="55065"/>
                </a:lnTo>
                <a:lnTo>
                  <a:pt x="50069" y="55010"/>
                </a:lnTo>
                <a:lnTo>
                  <a:pt x="50123" y="54902"/>
                </a:lnTo>
                <a:lnTo>
                  <a:pt x="50340" y="54630"/>
                </a:lnTo>
                <a:lnTo>
                  <a:pt x="50557" y="54359"/>
                </a:lnTo>
                <a:lnTo>
                  <a:pt x="50883" y="54087"/>
                </a:lnTo>
                <a:lnTo>
                  <a:pt x="51209" y="53924"/>
                </a:lnTo>
                <a:lnTo>
                  <a:pt x="51318" y="53870"/>
                </a:lnTo>
                <a:lnTo>
                  <a:pt x="51318" y="53761"/>
                </a:lnTo>
                <a:lnTo>
                  <a:pt x="51318" y="53707"/>
                </a:lnTo>
                <a:lnTo>
                  <a:pt x="51209" y="53599"/>
                </a:lnTo>
                <a:lnTo>
                  <a:pt x="51046" y="53381"/>
                </a:lnTo>
                <a:lnTo>
                  <a:pt x="51046" y="53273"/>
                </a:lnTo>
                <a:lnTo>
                  <a:pt x="51100" y="53164"/>
                </a:lnTo>
                <a:lnTo>
                  <a:pt x="51318" y="53055"/>
                </a:lnTo>
                <a:lnTo>
                  <a:pt x="51426" y="53001"/>
                </a:lnTo>
                <a:lnTo>
                  <a:pt x="51752" y="52838"/>
                </a:lnTo>
                <a:lnTo>
                  <a:pt x="52024" y="52621"/>
                </a:lnTo>
                <a:lnTo>
                  <a:pt x="52295" y="52350"/>
                </a:lnTo>
                <a:lnTo>
                  <a:pt x="52512" y="52024"/>
                </a:lnTo>
                <a:lnTo>
                  <a:pt x="52621" y="51806"/>
                </a:lnTo>
                <a:lnTo>
                  <a:pt x="52838" y="51644"/>
                </a:lnTo>
                <a:lnTo>
                  <a:pt x="53327" y="51209"/>
                </a:lnTo>
                <a:lnTo>
                  <a:pt x="53761" y="50720"/>
                </a:lnTo>
                <a:lnTo>
                  <a:pt x="54142" y="50177"/>
                </a:lnTo>
                <a:lnTo>
                  <a:pt x="54522" y="49634"/>
                </a:lnTo>
                <a:lnTo>
                  <a:pt x="54630" y="49471"/>
                </a:lnTo>
                <a:lnTo>
                  <a:pt x="54739" y="49417"/>
                </a:lnTo>
                <a:lnTo>
                  <a:pt x="54902" y="49363"/>
                </a:lnTo>
                <a:lnTo>
                  <a:pt x="54956" y="49254"/>
                </a:lnTo>
                <a:lnTo>
                  <a:pt x="55010" y="49146"/>
                </a:lnTo>
                <a:lnTo>
                  <a:pt x="55010" y="49037"/>
                </a:lnTo>
                <a:lnTo>
                  <a:pt x="55010" y="48765"/>
                </a:lnTo>
                <a:lnTo>
                  <a:pt x="55119" y="48548"/>
                </a:lnTo>
                <a:lnTo>
                  <a:pt x="55228" y="48331"/>
                </a:lnTo>
                <a:lnTo>
                  <a:pt x="55445" y="48168"/>
                </a:lnTo>
                <a:lnTo>
                  <a:pt x="55662" y="48005"/>
                </a:lnTo>
                <a:lnTo>
                  <a:pt x="55771" y="47951"/>
                </a:lnTo>
                <a:lnTo>
                  <a:pt x="55825" y="47842"/>
                </a:lnTo>
                <a:lnTo>
                  <a:pt x="56096" y="47408"/>
                </a:lnTo>
                <a:lnTo>
                  <a:pt x="56368" y="47028"/>
                </a:lnTo>
                <a:lnTo>
                  <a:pt x="57074" y="46267"/>
                </a:lnTo>
                <a:lnTo>
                  <a:pt x="57183" y="46105"/>
                </a:lnTo>
                <a:lnTo>
                  <a:pt x="57183" y="46050"/>
                </a:lnTo>
                <a:lnTo>
                  <a:pt x="57128" y="45942"/>
                </a:lnTo>
                <a:lnTo>
                  <a:pt x="56965" y="45670"/>
                </a:lnTo>
                <a:lnTo>
                  <a:pt x="56965" y="45399"/>
                </a:lnTo>
                <a:lnTo>
                  <a:pt x="57074" y="45181"/>
                </a:lnTo>
                <a:lnTo>
                  <a:pt x="57291" y="44964"/>
                </a:lnTo>
                <a:lnTo>
                  <a:pt x="57671" y="44584"/>
                </a:lnTo>
                <a:lnTo>
                  <a:pt x="57943" y="44204"/>
                </a:lnTo>
                <a:lnTo>
                  <a:pt x="58214" y="43824"/>
                </a:lnTo>
                <a:lnTo>
                  <a:pt x="58432" y="43335"/>
                </a:lnTo>
                <a:lnTo>
                  <a:pt x="58649" y="42846"/>
                </a:lnTo>
                <a:lnTo>
                  <a:pt x="58975" y="42358"/>
                </a:lnTo>
                <a:lnTo>
                  <a:pt x="59138" y="42086"/>
                </a:lnTo>
                <a:lnTo>
                  <a:pt x="59192" y="41869"/>
                </a:lnTo>
                <a:lnTo>
                  <a:pt x="59192" y="41706"/>
                </a:lnTo>
                <a:lnTo>
                  <a:pt x="59192" y="41597"/>
                </a:lnTo>
                <a:lnTo>
                  <a:pt x="59246" y="41489"/>
                </a:lnTo>
                <a:lnTo>
                  <a:pt x="59300" y="41434"/>
                </a:lnTo>
                <a:lnTo>
                  <a:pt x="59409" y="41380"/>
                </a:lnTo>
                <a:lnTo>
                  <a:pt x="59518" y="41326"/>
                </a:lnTo>
                <a:lnTo>
                  <a:pt x="59626" y="41217"/>
                </a:lnTo>
                <a:lnTo>
                  <a:pt x="59681" y="41109"/>
                </a:lnTo>
                <a:lnTo>
                  <a:pt x="59681" y="41000"/>
                </a:lnTo>
                <a:lnTo>
                  <a:pt x="59681" y="40783"/>
                </a:lnTo>
                <a:lnTo>
                  <a:pt x="59735" y="40620"/>
                </a:lnTo>
                <a:lnTo>
                  <a:pt x="60169" y="39697"/>
                </a:lnTo>
                <a:lnTo>
                  <a:pt x="60604" y="38773"/>
                </a:lnTo>
                <a:lnTo>
                  <a:pt x="61364" y="36818"/>
                </a:lnTo>
                <a:lnTo>
                  <a:pt x="61527" y="36493"/>
                </a:lnTo>
                <a:lnTo>
                  <a:pt x="61636" y="36167"/>
                </a:lnTo>
                <a:lnTo>
                  <a:pt x="61690" y="35787"/>
                </a:lnTo>
                <a:lnTo>
                  <a:pt x="61581" y="35407"/>
                </a:lnTo>
                <a:lnTo>
                  <a:pt x="61581" y="35244"/>
                </a:lnTo>
                <a:lnTo>
                  <a:pt x="61581" y="35135"/>
                </a:lnTo>
                <a:lnTo>
                  <a:pt x="61636" y="34863"/>
                </a:lnTo>
                <a:lnTo>
                  <a:pt x="61798" y="34538"/>
                </a:lnTo>
                <a:lnTo>
                  <a:pt x="61853" y="34375"/>
                </a:lnTo>
                <a:lnTo>
                  <a:pt x="61853" y="34158"/>
                </a:lnTo>
                <a:lnTo>
                  <a:pt x="61798" y="33995"/>
                </a:lnTo>
                <a:lnTo>
                  <a:pt x="61798" y="33832"/>
                </a:lnTo>
                <a:lnTo>
                  <a:pt x="61853" y="33723"/>
                </a:lnTo>
                <a:lnTo>
                  <a:pt x="61961" y="33560"/>
                </a:lnTo>
                <a:lnTo>
                  <a:pt x="62287" y="33180"/>
                </a:lnTo>
                <a:lnTo>
                  <a:pt x="62613" y="32800"/>
                </a:lnTo>
                <a:lnTo>
                  <a:pt x="62830" y="32365"/>
                </a:lnTo>
                <a:lnTo>
                  <a:pt x="62939" y="31877"/>
                </a:lnTo>
                <a:lnTo>
                  <a:pt x="62939" y="31714"/>
                </a:lnTo>
                <a:lnTo>
                  <a:pt x="62939" y="31551"/>
                </a:lnTo>
                <a:lnTo>
                  <a:pt x="62885" y="31442"/>
                </a:lnTo>
                <a:lnTo>
                  <a:pt x="62722" y="31334"/>
                </a:lnTo>
                <a:lnTo>
                  <a:pt x="62613" y="31279"/>
                </a:lnTo>
                <a:lnTo>
                  <a:pt x="62613" y="31225"/>
                </a:lnTo>
                <a:lnTo>
                  <a:pt x="62667" y="31171"/>
                </a:lnTo>
                <a:lnTo>
                  <a:pt x="62830" y="31008"/>
                </a:lnTo>
                <a:lnTo>
                  <a:pt x="62939" y="30845"/>
                </a:lnTo>
                <a:lnTo>
                  <a:pt x="62939" y="30682"/>
                </a:lnTo>
                <a:lnTo>
                  <a:pt x="62939" y="30465"/>
                </a:lnTo>
                <a:lnTo>
                  <a:pt x="62939" y="30356"/>
                </a:lnTo>
                <a:lnTo>
                  <a:pt x="62993" y="30193"/>
                </a:lnTo>
                <a:lnTo>
                  <a:pt x="63047" y="30030"/>
                </a:lnTo>
                <a:lnTo>
                  <a:pt x="63047" y="29813"/>
                </a:lnTo>
                <a:lnTo>
                  <a:pt x="63047" y="29487"/>
                </a:lnTo>
                <a:lnTo>
                  <a:pt x="63102" y="29107"/>
                </a:lnTo>
                <a:lnTo>
                  <a:pt x="63210" y="28781"/>
                </a:lnTo>
                <a:lnTo>
                  <a:pt x="63373" y="28510"/>
                </a:lnTo>
                <a:lnTo>
                  <a:pt x="63482" y="28238"/>
                </a:lnTo>
                <a:lnTo>
                  <a:pt x="63482" y="27967"/>
                </a:lnTo>
                <a:lnTo>
                  <a:pt x="63428" y="27750"/>
                </a:lnTo>
                <a:lnTo>
                  <a:pt x="63319" y="27478"/>
                </a:lnTo>
                <a:lnTo>
                  <a:pt x="63210" y="27315"/>
                </a:lnTo>
                <a:lnTo>
                  <a:pt x="63156" y="27207"/>
                </a:lnTo>
                <a:lnTo>
                  <a:pt x="63265" y="27152"/>
                </a:lnTo>
                <a:lnTo>
                  <a:pt x="63482" y="27044"/>
                </a:lnTo>
                <a:lnTo>
                  <a:pt x="63536" y="27044"/>
                </a:lnTo>
                <a:lnTo>
                  <a:pt x="63645" y="26935"/>
                </a:lnTo>
                <a:lnTo>
                  <a:pt x="63645" y="26881"/>
                </a:lnTo>
                <a:lnTo>
                  <a:pt x="63536" y="26826"/>
                </a:lnTo>
                <a:lnTo>
                  <a:pt x="62939" y="26446"/>
                </a:lnTo>
                <a:lnTo>
                  <a:pt x="62885" y="26392"/>
                </a:lnTo>
                <a:lnTo>
                  <a:pt x="62830" y="26283"/>
                </a:lnTo>
                <a:lnTo>
                  <a:pt x="62939" y="26175"/>
                </a:lnTo>
                <a:lnTo>
                  <a:pt x="63591" y="25360"/>
                </a:lnTo>
                <a:lnTo>
                  <a:pt x="63699" y="25252"/>
                </a:lnTo>
                <a:lnTo>
                  <a:pt x="63699" y="25197"/>
                </a:lnTo>
                <a:lnTo>
                  <a:pt x="63699" y="25089"/>
                </a:lnTo>
                <a:lnTo>
                  <a:pt x="63536" y="24817"/>
                </a:lnTo>
                <a:lnTo>
                  <a:pt x="63428" y="24491"/>
                </a:lnTo>
                <a:lnTo>
                  <a:pt x="63210" y="23894"/>
                </a:lnTo>
                <a:lnTo>
                  <a:pt x="63102" y="23514"/>
                </a:lnTo>
                <a:lnTo>
                  <a:pt x="63047" y="23079"/>
                </a:lnTo>
                <a:lnTo>
                  <a:pt x="63102" y="22699"/>
                </a:lnTo>
                <a:lnTo>
                  <a:pt x="63265" y="22319"/>
                </a:lnTo>
                <a:lnTo>
                  <a:pt x="63319" y="22156"/>
                </a:lnTo>
                <a:lnTo>
                  <a:pt x="63265" y="21939"/>
                </a:lnTo>
                <a:lnTo>
                  <a:pt x="62504" y="20201"/>
                </a:lnTo>
                <a:lnTo>
                  <a:pt x="62396" y="19930"/>
                </a:lnTo>
                <a:lnTo>
                  <a:pt x="62396" y="19821"/>
                </a:lnTo>
                <a:lnTo>
                  <a:pt x="62450" y="19658"/>
                </a:lnTo>
                <a:lnTo>
                  <a:pt x="62450" y="19550"/>
                </a:lnTo>
                <a:lnTo>
                  <a:pt x="62396" y="19387"/>
                </a:lnTo>
                <a:lnTo>
                  <a:pt x="62287" y="19061"/>
                </a:lnTo>
                <a:lnTo>
                  <a:pt x="62124" y="18789"/>
                </a:lnTo>
                <a:lnTo>
                  <a:pt x="61907" y="18518"/>
                </a:lnTo>
                <a:lnTo>
                  <a:pt x="61690" y="18301"/>
                </a:lnTo>
                <a:lnTo>
                  <a:pt x="61473" y="18138"/>
                </a:lnTo>
                <a:lnTo>
                  <a:pt x="61418" y="17975"/>
                </a:lnTo>
                <a:lnTo>
                  <a:pt x="61418" y="17866"/>
                </a:lnTo>
                <a:lnTo>
                  <a:pt x="61473" y="17649"/>
                </a:lnTo>
                <a:lnTo>
                  <a:pt x="61418" y="17486"/>
                </a:lnTo>
                <a:lnTo>
                  <a:pt x="61201" y="17106"/>
                </a:lnTo>
                <a:lnTo>
                  <a:pt x="60767" y="16563"/>
                </a:lnTo>
                <a:lnTo>
                  <a:pt x="60441" y="15911"/>
                </a:lnTo>
                <a:lnTo>
                  <a:pt x="60224" y="15531"/>
                </a:lnTo>
                <a:lnTo>
                  <a:pt x="60061" y="15368"/>
                </a:lnTo>
                <a:lnTo>
                  <a:pt x="59898" y="15260"/>
                </a:lnTo>
                <a:lnTo>
                  <a:pt x="59626" y="15097"/>
                </a:lnTo>
                <a:lnTo>
                  <a:pt x="59409" y="14934"/>
                </a:lnTo>
                <a:lnTo>
                  <a:pt x="59246" y="14717"/>
                </a:lnTo>
                <a:lnTo>
                  <a:pt x="59083" y="14445"/>
                </a:lnTo>
                <a:lnTo>
                  <a:pt x="58866" y="14173"/>
                </a:lnTo>
                <a:lnTo>
                  <a:pt x="58595" y="13956"/>
                </a:lnTo>
                <a:lnTo>
                  <a:pt x="57834" y="13413"/>
                </a:lnTo>
                <a:lnTo>
                  <a:pt x="57183" y="12870"/>
                </a:lnTo>
                <a:lnTo>
                  <a:pt x="56585" y="12327"/>
                </a:lnTo>
                <a:lnTo>
                  <a:pt x="55934" y="11947"/>
                </a:lnTo>
                <a:lnTo>
                  <a:pt x="55282" y="11621"/>
                </a:lnTo>
                <a:lnTo>
                  <a:pt x="54576" y="11350"/>
                </a:lnTo>
                <a:lnTo>
                  <a:pt x="53816" y="11078"/>
                </a:lnTo>
                <a:lnTo>
                  <a:pt x="53327" y="10970"/>
                </a:lnTo>
                <a:lnTo>
                  <a:pt x="52838" y="10970"/>
                </a:lnTo>
                <a:lnTo>
                  <a:pt x="51861" y="10915"/>
                </a:lnTo>
                <a:lnTo>
                  <a:pt x="50503" y="10970"/>
                </a:lnTo>
                <a:lnTo>
                  <a:pt x="49200" y="11078"/>
                </a:lnTo>
                <a:lnTo>
                  <a:pt x="48548" y="11132"/>
                </a:lnTo>
                <a:lnTo>
                  <a:pt x="47897" y="11295"/>
                </a:lnTo>
                <a:lnTo>
                  <a:pt x="47245" y="11458"/>
                </a:lnTo>
                <a:lnTo>
                  <a:pt x="46648" y="11675"/>
                </a:lnTo>
                <a:lnTo>
                  <a:pt x="46376" y="11730"/>
                </a:lnTo>
                <a:lnTo>
                  <a:pt x="46213" y="11675"/>
                </a:lnTo>
                <a:lnTo>
                  <a:pt x="46050" y="11513"/>
                </a:lnTo>
                <a:lnTo>
                  <a:pt x="45996" y="11295"/>
                </a:lnTo>
                <a:lnTo>
                  <a:pt x="45833" y="10752"/>
                </a:lnTo>
                <a:lnTo>
                  <a:pt x="45616" y="10264"/>
                </a:lnTo>
                <a:lnTo>
                  <a:pt x="45399" y="9829"/>
                </a:lnTo>
                <a:lnTo>
                  <a:pt x="45290" y="9340"/>
                </a:lnTo>
                <a:lnTo>
                  <a:pt x="44910" y="7494"/>
                </a:lnTo>
                <a:lnTo>
                  <a:pt x="44801" y="6571"/>
                </a:lnTo>
                <a:lnTo>
                  <a:pt x="44693" y="5648"/>
                </a:lnTo>
                <a:lnTo>
                  <a:pt x="44693" y="5430"/>
                </a:lnTo>
                <a:lnTo>
                  <a:pt x="44747" y="5322"/>
                </a:lnTo>
                <a:lnTo>
                  <a:pt x="44801" y="5213"/>
                </a:lnTo>
                <a:lnTo>
                  <a:pt x="44855" y="5159"/>
                </a:lnTo>
                <a:lnTo>
                  <a:pt x="44855" y="5105"/>
                </a:lnTo>
                <a:lnTo>
                  <a:pt x="44801" y="4942"/>
                </a:lnTo>
                <a:lnTo>
                  <a:pt x="44747" y="4779"/>
                </a:lnTo>
                <a:lnTo>
                  <a:pt x="44747" y="4670"/>
                </a:lnTo>
                <a:lnTo>
                  <a:pt x="44747" y="4453"/>
                </a:lnTo>
                <a:lnTo>
                  <a:pt x="44855" y="3638"/>
                </a:lnTo>
                <a:lnTo>
                  <a:pt x="44964" y="2878"/>
                </a:lnTo>
                <a:lnTo>
                  <a:pt x="45073" y="2498"/>
                </a:lnTo>
                <a:lnTo>
                  <a:pt x="45181" y="2172"/>
                </a:lnTo>
                <a:lnTo>
                  <a:pt x="45236" y="1955"/>
                </a:lnTo>
                <a:lnTo>
                  <a:pt x="45290" y="1792"/>
                </a:lnTo>
                <a:lnTo>
                  <a:pt x="45236" y="1412"/>
                </a:lnTo>
                <a:lnTo>
                  <a:pt x="45127" y="1086"/>
                </a:lnTo>
                <a:lnTo>
                  <a:pt x="44855" y="760"/>
                </a:lnTo>
                <a:lnTo>
                  <a:pt x="44584" y="543"/>
                </a:lnTo>
                <a:lnTo>
                  <a:pt x="44258" y="380"/>
                </a:lnTo>
                <a:lnTo>
                  <a:pt x="43661" y="54"/>
                </a:lnTo>
                <a:lnTo>
                  <a:pt x="43552"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4" name="Google Shape;274;p15"/>
          <p:cNvGrpSpPr/>
          <p:nvPr/>
        </p:nvGrpSpPr>
        <p:grpSpPr>
          <a:xfrm rot="964296">
            <a:off x="10433122" y="6215307"/>
            <a:ext cx="3143343" cy="2401685"/>
            <a:chOff x="4376100" y="3455500"/>
            <a:chExt cx="2077175" cy="1587075"/>
          </a:xfrm>
        </p:grpSpPr>
        <p:sp>
          <p:nvSpPr>
            <p:cNvPr id="275" name="Google Shape;275;p15"/>
            <p:cNvSpPr/>
            <p:nvPr/>
          </p:nvSpPr>
          <p:spPr>
            <a:xfrm>
              <a:off x="5763600" y="3614350"/>
              <a:ext cx="35325" cy="19025"/>
            </a:xfrm>
            <a:custGeom>
              <a:avLst/>
              <a:gdLst/>
              <a:ahLst/>
              <a:cxnLst/>
              <a:rect l="l" t="t" r="r" b="b"/>
              <a:pathLst>
                <a:path w="1413" h="761" extrusionOk="0">
                  <a:moveTo>
                    <a:pt x="217" y="0"/>
                  </a:moveTo>
                  <a:lnTo>
                    <a:pt x="109" y="109"/>
                  </a:lnTo>
                  <a:lnTo>
                    <a:pt x="54" y="217"/>
                  </a:lnTo>
                  <a:lnTo>
                    <a:pt x="0" y="326"/>
                  </a:lnTo>
                  <a:lnTo>
                    <a:pt x="54" y="380"/>
                  </a:lnTo>
                  <a:lnTo>
                    <a:pt x="272" y="489"/>
                  </a:lnTo>
                  <a:lnTo>
                    <a:pt x="1412" y="760"/>
                  </a:lnTo>
                  <a:lnTo>
                    <a:pt x="1195" y="543"/>
                  </a:lnTo>
                  <a:lnTo>
                    <a:pt x="978" y="326"/>
                  </a:lnTo>
                  <a:lnTo>
                    <a:pt x="760" y="163"/>
                  </a:lnTo>
                  <a:lnTo>
                    <a:pt x="4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5"/>
            <p:cNvSpPr/>
            <p:nvPr/>
          </p:nvSpPr>
          <p:spPr>
            <a:xfrm>
              <a:off x="5578950" y="3585825"/>
              <a:ext cx="16325" cy="9525"/>
            </a:xfrm>
            <a:custGeom>
              <a:avLst/>
              <a:gdLst/>
              <a:ahLst/>
              <a:cxnLst/>
              <a:rect l="l" t="t" r="r" b="b"/>
              <a:pathLst>
                <a:path w="653" h="381" extrusionOk="0">
                  <a:moveTo>
                    <a:pt x="164" y="1"/>
                  </a:moveTo>
                  <a:lnTo>
                    <a:pt x="55" y="109"/>
                  </a:lnTo>
                  <a:lnTo>
                    <a:pt x="1" y="218"/>
                  </a:lnTo>
                  <a:lnTo>
                    <a:pt x="652" y="381"/>
                  </a:lnTo>
                  <a:lnTo>
                    <a:pt x="652" y="218"/>
                  </a:lnTo>
                  <a:lnTo>
                    <a:pt x="598" y="109"/>
                  </a:lnTo>
                  <a:lnTo>
                    <a:pt x="489" y="55"/>
                  </a:lnTo>
                  <a:lnTo>
                    <a:pt x="3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5"/>
            <p:cNvSpPr/>
            <p:nvPr/>
          </p:nvSpPr>
          <p:spPr>
            <a:xfrm>
              <a:off x="5611550" y="3589900"/>
              <a:ext cx="23100" cy="12250"/>
            </a:xfrm>
            <a:custGeom>
              <a:avLst/>
              <a:gdLst/>
              <a:ahLst/>
              <a:cxnLst/>
              <a:rect l="l" t="t" r="r" b="b"/>
              <a:pathLst>
                <a:path w="924" h="490" extrusionOk="0">
                  <a:moveTo>
                    <a:pt x="380" y="1"/>
                  </a:moveTo>
                  <a:lnTo>
                    <a:pt x="272" y="55"/>
                  </a:lnTo>
                  <a:lnTo>
                    <a:pt x="0" y="218"/>
                  </a:lnTo>
                  <a:lnTo>
                    <a:pt x="923" y="489"/>
                  </a:lnTo>
                  <a:lnTo>
                    <a:pt x="706" y="164"/>
                  </a:lnTo>
                  <a:lnTo>
                    <a:pt x="597" y="55"/>
                  </a:lnTo>
                  <a:lnTo>
                    <a:pt x="4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5"/>
            <p:cNvSpPr/>
            <p:nvPr/>
          </p:nvSpPr>
          <p:spPr>
            <a:xfrm>
              <a:off x="5414675" y="3535600"/>
              <a:ext cx="89625" cy="25825"/>
            </a:xfrm>
            <a:custGeom>
              <a:avLst/>
              <a:gdLst/>
              <a:ahLst/>
              <a:cxnLst/>
              <a:rect l="l" t="t" r="r" b="b"/>
              <a:pathLst>
                <a:path w="3585" h="1033" extrusionOk="0">
                  <a:moveTo>
                    <a:pt x="381" y="1"/>
                  </a:moveTo>
                  <a:lnTo>
                    <a:pt x="164" y="55"/>
                  </a:lnTo>
                  <a:lnTo>
                    <a:pt x="55" y="109"/>
                  </a:lnTo>
                  <a:lnTo>
                    <a:pt x="1" y="218"/>
                  </a:lnTo>
                  <a:lnTo>
                    <a:pt x="55" y="272"/>
                  </a:lnTo>
                  <a:lnTo>
                    <a:pt x="381" y="1032"/>
                  </a:lnTo>
                  <a:lnTo>
                    <a:pt x="544" y="707"/>
                  </a:lnTo>
                  <a:lnTo>
                    <a:pt x="653" y="489"/>
                  </a:lnTo>
                  <a:lnTo>
                    <a:pt x="707" y="381"/>
                  </a:lnTo>
                  <a:lnTo>
                    <a:pt x="870" y="435"/>
                  </a:lnTo>
                  <a:lnTo>
                    <a:pt x="1087" y="598"/>
                  </a:lnTo>
                  <a:lnTo>
                    <a:pt x="1141" y="652"/>
                  </a:lnTo>
                  <a:lnTo>
                    <a:pt x="1467" y="924"/>
                  </a:lnTo>
                  <a:lnTo>
                    <a:pt x="1630" y="978"/>
                  </a:lnTo>
                  <a:lnTo>
                    <a:pt x="1739" y="1032"/>
                  </a:lnTo>
                  <a:lnTo>
                    <a:pt x="1902" y="1032"/>
                  </a:lnTo>
                  <a:lnTo>
                    <a:pt x="2064" y="978"/>
                  </a:lnTo>
                  <a:lnTo>
                    <a:pt x="2499" y="815"/>
                  </a:lnTo>
                  <a:lnTo>
                    <a:pt x="2770" y="707"/>
                  </a:lnTo>
                  <a:lnTo>
                    <a:pt x="3042" y="707"/>
                  </a:lnTo>
                  <a:lnTo>
                    <a:pt x="3205" y="761"/>
                  </a:lnTo>
                  <a:lnTo>
                    <a:pt x="3313" y="761"/>
                  </a:lnTo>
                  <a:lnTo>
                    <a:pt x="3422" y="707"/>
                  </a:lnTo>
                  <a:lnTo>
                    <a:pt x="3585" y="544"/>
                  </a:lnTo>
                  <a:lnTo>
                    <a:pt x="3042" y="435"/>
                  </a:lnTo>
                  <a:lnTo>
                    <a:pt x="2770" y="381"/>
                  </a:lnTo>
                  <a:lnTo>
                    <a:pt x="2553" y="435"/>
                  </a:lnTo>
                  <a:lnTo>
                    <a:pt x="2119" y="544"/>
                  </a:lnTo>
                  <a:lnTo>
                    <a:pt x="1739" y="544"/>
                  </a:lnTo>
                  <a:lnTo>
                    <a:pt x="1358" y="435"/>
                  </a:lnTo>
                  <a:lnTo>
                    <a:pt x="978" y="218"/>
                  </a:lnTo>
                  <a:lnTo>
                    <a:pt x="815" y="109"/>
                  </a:lnTo>
                  <a:lnTo>
                    <a:pt x="5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15"/>
            <p:cNvSpPr/>
            <p:nvPr/>
          </p:nvSpPr>
          <p:spPr>
            <a:xfrm>
              <a:off x="5406550" y="3570900"/>
              <a:ext cx="24450" cy="5450"/>
            </a:xfrm>
            <a:custGeom>
              <a:avLst/>
              <a:gdLst/>
              <a:ahLst/>
              <a:cxnLst/>
              <a:rect l="l" t="t" r="r" b="b"/>
              <a:pathLst>
                <a:path w="978" h="218" extrusionOk="0">
                  <a:moveTo>
                    <a:pt x="434" y="0"/>
                  </a:moveTo>
                  <a:lnTo>
                    <a:pt x="0" y="55"/>
                  </a:lnTo>
                  <a:lnTo>
                    <a:pt x="0" y="109"/>
                  </a:lnTo>
                  <a:lnTo>
                    <a:pt x="815" y="218"/>
                  </a:lnTo>
                  <a:lnTo>
                    <a:pt x="923" y="218"/>
                  </a:lnTo>
                  <a:lnTo>
                    <a:pt x="978" y="109"/>
                  </a:lnTo>
                  <a:lnTo>
                    <a:pt x="8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5"/>
            <p:cNvSpPr/>
            <p:nvPr/>
          </p:nvSpPr>
          <p:spPr>
            <a:xfrm>
              <a:off x="4376100" y="3455500"/>
              <a:ext cx="1082050" cy="1587075"/>
            </a:xfrm>
            <a:custGeom>
              <a:avLst/>
              <a:gdLst/>
              <a:ahLst/>
              <a:cxnLst/>
              <a:rect l="l" t="t" r="r" b="b"/>
              <a:pathLst>
                <a:path w="43282" h="63483" extrusionOk="0">
                  <a:moveTo>
                    <a:pt x="11025" y="12382"/>
                  </a:moveTo>
                  <a:lnTo>
                    <a:pt x="10916" y="12599"/>
                  </a:lnTo>
                  <a:lnTo>
                    <a:pt x="10808" y="12816"/>
                  </a:lnTo>
                  <a:lnTo>
                    <a:pt x="10699" y="12599"/>
                  </a:lnTo>
                  <a:lnTo>
                    <a:pt x="10699" y="12436"/>
                  </a:lnTo>
                  <a:lnTo>
                    <a:pt x="10808" y="12382"/>
                  </a:lnTo>
                  <a:close/>
                  <a:moveTo>
                    <a:pt x="10482" y="13360"/>
                  </a:moveTo>
                  <a:lnTo>
                    <a:pt x="10536" y="13414"/>
                  </a:lnTo>
                  <a:lnTo>
                    <a:pt x="10536" y="13577"/>
                  </a:lnTo>
                  <a:lnTo>
                    <a:pt x="10753" y="14500"/>
                  </a:lnTo>
                  <a:lnTo>
                    <a:pt x="10753" y="14771"/>
                  </a:lnTo>
                  <a:lnTo>
                    <a:pt x="10753" y="14989"/>
                  </a:lnTo>
                  <a:lnTo>
                    <a:pt x="10645" y="15152"/>
                  </a:lnTo>
                  <a:lnTo>
                    <a:pt x="10427" y="15369"/>
                  </a:lnTo>
                  <a:lnTo>
                    <a:pt x="10102" y="15640"/>
                  </a:lnTo>
                  <a:lnTo>
                    <a:pt x="10210" y="13577"/>
                  </a:lnTo>
                  <a:lnTo>
                    <a:pt x="10265" y="13414"/>
                  </a:lnTo>
                  <a:lnTo>
                    <a:pt x="10265" y="13360"/>
                  </a:lnTo>
                  <a:close/>
                  <a:moveTo>
                    <a:pt x="28891" y="21831"/>
                  </a:moveTo>
                  <a:lnTo>
                    <a:pt x="28891" y="21885"/>
                  </a:lnTo>
                  <a:lnTo>
                    <a:pt x="28945" y="21994"/>
                  </a:lnTo>
                  <a:lnTo>
                    <a:pt x="28891" y="22103"/>
                  </a:lnTo>
                  <a:lnTo>
                    <a:pt x="28837" y="22157"/>
                  </a:lnTo>
                  <a:lnTo>
                    <a:pt x="28674" y="22265"/>
                  </a:lnTo>
                  <a:lnTo>
                    <a:pt x="28565" y="22211"/>
                  </a:lnTo>
                  <a:lnTo>
                    <a:pt x="28565" y="22103"/>
                  </a:lnTo>
                  <a:lnTo>
                    <a:pt x="28565" y="21994"/>
                  </a:lnTo>
                  <a:lnTo>
                    <a:pt x="28619" y="21940"/>
                  </a:lnTo>
                  <a:lnTo>
                    <a:pt x="28837" y="21831"/>
                  </a:lnTo>
                  <a:close/>
                  <a:moveTo>
                    <a:pt x="24764" y="24601"/>
                  </a:moveTo>
                  <a:lnTo>
                    <a:pt x="24927" y="24709"/>
                  </a:lnTo>
                  <a:lnTo>
                    <a:pt x="25090" y="24872"/>
                  </a:lnTo>
                  <a:lnTo>
                    <a:pt x="25198" y="25089"/>
                  </a:lnTo>
                  <a:lnTo>
                    <a:pt x="25307" y="25524"/>
                  </a:lnTo>
                  <a:lnTo>
                    <a:pt x="25307" y="25578"/>
                  </a:lnTo>
                  <a:lnTo>
                    <a:pt x="25198" y="25687"/>
                  </a:lnTo>
                  <a:lnTo>
                    <a:pt x="24981" y="25687"/>
                  </a:lnTo>
                  <a:lnTo>
                    <a:pt x="24818" y="25632"/>
                  </a:lnTo>
                  <a:lnTo>
                    <a:pt x="24547" y="25632"/>
                  </a:lnTo>
                  <a:lnTo>
                    <a:pt x="24492" y="25578"/>
                  </a:lnTo>
                  <a:lnTo>
                    <a:pt x="24438" y="25524"/>
                  </a:lnTo>
                  <a:lnTo>
                    <a:pt x="24492" y="25415"/>
                  </a:lnTo>
                  <a:lnTo>
                    <a:pt x="24547" y="25306"/>
                  </a:lnTo>
                  <a:lnTo>
                    <a:pt x="24547" y="25198"/>
                  </a:lnTo>
                  <a:lnTo>
                    <a:pt x="24492" y="24981"/>
                  </a:lnTo>
                  <a:lnTo>
                    <a:pt x="24492" y="24763"/>
                  </a:lnTo>
                  <a:lnTo>
                    <a:pt x="24547" y="24655"/>
                  </a:lnTo>
                  <a:lnTo>
                    <a:pt x="24601" y="24601"/>
                  </a:lnTo>
                  <a:close/>
                  <a:moveTo>
                    <a:pt x="23569" y="26447"/>
                  </a:moveTo>
                  <a:lnTo>
                    <a:pt x="23678" y="26501"/>
                  </a:lnTo>
                  <a:lnTo>
                    <a:pt x="23732" y="26555"/>
                  </a:lnTo>
                  <a:lnTo>
                    <a:pt x="23678" y="26610"/>
                  </a:lnTo>
                  <a:lnTo>
                    <a:pt x="23569" y="26664"/>
                  </a:lnTo>
                  <a:lnTo>
                    <a:pt x="23406" y="26718"/>
                  </a:lnTo>
                  <a:lnTo>
                    <a:pt x="23298" y="26718"/>
                  </a:lnTo>
                  <a:lnTo>
                    <a:pt x="23298" y="26664"/>
                  </a:lnTo>
                  <a:lnTo>
                    <a:pt x="23352" y="26555"/>
                  </a:lnTo>
                  <a:lnTo>
                    <a:pt x="23406" y="26555"/>
                  </a:lnTo>
                  <a:lnTo>
                    <a:pt x="23569" y="26447"/>
                  </a:lnTo>
                  <a:close/>
                  <a:moveTo>
                    <a:pt x="21886" y="30194"/>
                  </a:moveTo>
                  <a:lnTo>
                    <a:pt x="21994" y="30628"/>
                  </a:lnTo>
                  <a:lnTo>
                    <a:pt x="21994" y="30791"/>
                  </a:lnTo>
                  <a:lnTo>
                    <a:pt x="21940" y="30900"/>
                  </a:lnTo>
                  <a:lnTo>
                    <a:pt x="21886" y="31008"/>
                  </a:lnTo>
                  <a:lnTo>
                    <a:pt x="21777" y="31063"/>
                  </a:lnTo>
                  <a:lnTo>
                    <a:pt x="21614" y="31117"/>
                  </a:lnTo>
                  <a:lnTo>
                    <a:pt x="21397" y="31063"/>
                  </a:lnTo>
                  <a:lnTo>
                    <a:pt x="21886" y="30194"/>
                  </a:lnTo>
                  <a:close/>
                  <a:moveTo>
                    <a:pt x="30900" y="34647"/>
                  </a:moveTo>
                  <a:lnTo>
                    <a:pt x="30900" y="34701"/>
                  </a:lnTo>
                  <a:lnTo>
                    <a:pt x="30954" y="34864"/>
                  </a:lnTo>
                  <a:lnTo>
                    <a:pt x="30954" y="34918"/>
                  </a:lnTo>
                  <a:lnTo>
                    <a:pt x="30900" y="34918"/>
                  </a:lnTo>
                  <a:lnTo>
                    <a:pt x="30792" y="34973"/>
                  </a:lnTo>
                  <a:lnTo>
                    <a:pt x="30683" y="34918"/>
                  </a:lnTo>
                  <a:lnTo>
                    <a:pt x="30629" y="34810"/>
                  </a:lnTo>
                  <a:lnTo>
                    <a:pt x="30683" y="34755"/>
                  </a:lnTo>
                  <a:lnTo>
                    <a:pt x="30683" y="34701"/>
                  </a:lnTo>
                  <a:lnTo>
                    <a:pt x="30846" y="34647"/>
                  </a:lnTo>
                  <a:close/>
                  <a:moveTo>
                    <a:pt x="31932" y="45236"/>
                  </a:moveTo>
                  <a:lnTo>
                    <a:pt x="32041" y="45291"/>
                  </a:lnTo>
                  <a:lnTo>
                    <a:pt x="32041" y="45345"/>
                  </a:lnTo>
                  <a:lnTo>
                    <a:pt x="31769" y="46214"/>
                  </a:lnTo>
                  <a:lnTo>
                    <a:pt x="31715" y="46159"/>
                  </a:lnTo>
                  <a:lnTo>
                    <a:pt x="31769" y="45345"/>
                  </a:lnTo>
                  <a:lnTo>
                    <a:pt x="31823" y="45236"/>
                  </a:lnTo>
                  <a:close/>
                  <a:moveTo>
                    <a:pt x="31172" y="50015"/>
                  </a:moveTo>
                  <a:lnTo>
                    <a:pt x="31280" y="50069"/>
                  </a:lnTo>
                  <a:lnTo>
                    <a:pt x="31552" y="50232"/>
                  </a:lnTo>
                  <a:lnTo>
                    <a:pt x="31660" y="50341"/>
                  </a:lnTo>
                  <a:lnTo>
                    <a:pt x="31660" y="50449"/>
                  </a:lnTo>
                  <a:lnTo>
                    <a:pt x="31606" y="50667"/>
                  </a:lnTo>
                  <a:lnTo>
                    <a:pt x="31498" y="50884"/>
                  </a:lnTo>
                  <a:lnTo>
                    <a:pt x="31280" y="51318"/>
                  </a:lnTo>
                  <a:lnTo>
                    <a:pt x="31172" y="51373"/>
                  </a:lnTo>
                  <a:lnTo>
                    <a:pt x="31117" y="51318"/>
                  </a:lnTo>
                  <a:lnTo>
                    <a:pt x="31117" y="51210"/>
                  </a:lnTo>
                  <a:lnTo>
                    <a:pt x="31117" y="50612"/>
                  </a:lnTo>
                  <a:lnTo>
                    <a:pt x="31172" y="50015"/>
                  </a:lnTo>
                  <a:close/>
                  <a:moveTo>
                    <a:pt x="42141" y="59410"/>
                  </a:moveTo>
                  <a:lnTo>
                    <a:pt x="42196" y="59518"/>
                  </a:lnTo>
                  <a:lnTo>
                    <a:pt x="42141" y="59573"/>
                  </a:lnTo>
                  <a:lnTo>
                    <a:pt x="41870" y="60170"/>
                  </a:lnTo>
                  <a:lnTo>
                    <a:pt x="41815" y="60224"/>
                  </a:lnTo>
                  <a:lnTo>
                    <a:pt x="41598" y="60224"/>
                  </a:lnTo>
                  <a:lnTo>
                    <a:pt x="41381" y="59898"/>
                  </a:lnTo>
                  <a:lnTo>
                    <a:pt x="41272" y="59735"/>
                  </a:lnTo>
                  <a:lnTo>
                    <a:pt x="41272" y="59518"/>
                  </a:lnTo>
                  <a:lnTo>
                    <a:pt x="41327" y="59464"/>
                  </a:lnTo>
                  <a:lnTo>
                    <a:pt x="41381" y="59410"/>
                  </a:lnTo>
                  <a:close/>
                  <a:moveTo>
                    <a:pt x="21614" y="1"/>
                  </a:moveTo>
                  <a:lnTo>
                    <a:pt x="20528" y="109"/>
                  </a:lnTo>
                  <a:lnTo>
                    <a:pt x="19496" y="272"/>
                  </a:lnTo>
                  <a:lnTo>
                    <a:pt x="19170" y="326"/>
                  </a:lnTo>
                  <a:lnTo>
                    <a:pt x="18899" y="381"/>
                  </a:lnTo>
                  <a:lnTo>
                    <a:pt x="18573" y="326"/>
                  </a:lnTo>
                  <a:lnTo>
                    <a:pt x="18302" y="218"/>
                  </a:lnTo>
                  <a:lnTo>
                    <a:pt x="18084" y="218"/>
                  </a:lnTo>
                  <a:lnTo>
                    <a:pt x="16998" y="326"/>
                  </a:lnTo>
                  <a:lnTo>
                    <a:pt x="15966" y="489"/>
                  </a:lnTo>
                  <a:lnTo>
                    <a:pt x="13903" y="869"/>
                  </a:lnTo>
                  <a:lnTo>
                    <a:pt x="12708" y="1087"/>
                  </a:lnTo>
                  <a:lnTo>
                    <a:pt x="11514" y="1413"/>
                  </a:lnTo>
                  <a:lnTo>
                    <a:pt x="10970" y="1630"/>
                  </a:lnTo>
                  <a:lnTo>
                    <a:pt x="10373" y="1847"/>
                  </a:lnTo>
                  <a:lnTo>
                    <a:pt x="9830" y="2118"/>
                  </a:lnTo>
                  <a:lnTo>
                    <a:pt x="9341" y="2444"/>
                  </a:lnTo>
                  <a:lnTo>
                    <a:pt x="8472" y="3042"/>
                  </a:lnTo>
                  <a:lnTo>
                    <a:pt x="7658" y="3639"/>
                  </a:lnTo>
                  <a:lnTo>
                    <a:pt x="7278" y="3965"/>
                  </a:lnTo>
                  <a:lnTo>
                    <a:pt x="6898" y="4291"/>
                  </a:lnTo>
                  <a:lnTo>
                    <a:pt x="6572" y="4671"/>
                  </a:lnTo>
                  <a:lnTo>
                    <a:pt x="6300" y="5105"/>
                  </a:lnTo>
                  <a:lnTo>
                    <a:pt x="6192" y="5214"/>
                  </a:lnTo>
                  <a:lnTo>
                    <a:pt x="5974" y="5322"/>
                  </a:lnTo>
                  <a:lnTo>
                    <a:pt x="5866" y="5431"/>
                  </a:lnTo>
                  <a:lnTo>
                    <a:pt x="5757" y="5540"/>
                  </a:lnTo>
                  <a:lnTo>
                    <a:pt x="5649" y="5648"/>
                  </a:lnTo>
                  <a:lnTo>
                    <a:pt x="5540" y="5974"/>
                  </a:lnTo>
                  <a:lnTo>
                    <a:pt x="5486" y="6300"/>
                  </a:lnTo>
                  <a:lnTo>
                    <a:pt x="5431" y="6463"/>
                  </a:lnTo>
                  <a:lnTo>
                    <a:pt x="5431" y="6571"/>
                  </a:lnTo>
                  <a:lnTo>
                    <a:pt x="5323" y="6626"/>
                  </a:lnTo>
                  <a:lnTo>
                    <a:pt x="5160" y="6734"/>
                  </a:lnTo>
                  <a:lnTo>
                    <a:pt x="5051" y="6843"/>
                  </a:lnTo>
                  <a:lnTo>
                    <a:pt x="4834" y="7169"/>
                  </a:lnTo>
                  <a:lnTo>
                    <a:pt x="4563" y="7549"/>
                  </a:lnTo>
                  <a:lnTo>
                    <a:pt x="4454" y="7712"/>
                  </a:lnTo>
                  <a:lnTo>
                    <a:pt x="4237" y="7875"/>
                  </a:lnTo>
                  <a:lnTo>
                    <a:pt x="4128" y="7983"/>
                  </a:lnTo>
                  <a:lnTo>
                    <a:pt x="4019" y="8146"/>
                  </a:lnTo>
                  <a:lnTo>
                    <a:pt x="4019" y="8309"/>
                  </a:lnTo>
                  <a:lnTo>
                    <a:pt x="4019" y="8472"/>
                  </a:lnTo>
                  <a:lnTo>
                    <a:pt x="4074" y="8635"/>
                  </a:lnTo>
                  <a:lnTo>
                    <a:pt x="4074" y="8798"/>
                  </a:lnTo>
                  <a:lnTo>
                    <a:pt x="3965" y="9069"/>
                  </a:lnTo>
                  <a:lnTo>
                    <a:pt x="3694" y="9667"/>
                  </a:lnTo>
                  <a:lnTo>
                    <a:pt x="3476" y="10264"/>
                  </a:lnTo>
                  <a:lnTo>
                    <a:pt x="3368" y="10862"/>
                  </a:lnTo>
                  <a:lnTo>
                    <a:pt x="3259" y="11459"/>
                  </a:lnTo>
                  <a:lnTo>
                    <a:pt x="3205" y="12111"/>
                  </a:lnTo>
                  <a:lnTo>
                    <a:pt x="3151" y="12708"/>
                  </a:lnTo>
                  <a:lnTo>
                    <a:pt x="3205" y="13957"/>
                  </a:lnTo>
                  <a:lnTo>
                    <a:pt x="3368" y="14934"/>
                  </a:lnTo>
                  <a:lnTo>
                    <a:pt x="3531" y="15858"/>
                  </a:lnTo>
                  <a:lnTo>
                    <a:pt x="3965" y="17650"/>
                  </a:lnTo>
                  <a:lnTo>
                    <a:pt x="4074" y="18356"/>
                  </a:lnTo>
                  <a:lnTo>
                    <a:pt x="4128" y="19007"/>
                  </a:lnTo>
                  <a:lnTo>
                    <a:pt x="4128" y="19333"/>
                  </a:lnTo>
                  <a:lnTo>
                    <a:pt x="4019" y="19659"/>
                  </a:lnTo>
                  <a:lnTo>
                    <a:pt x="3965" y="19985"/>
                  </a:lnTo>
                  <a:lnTo>
                    <a:pt x="3802" y="20310"/>
                  </a:lnTo>
                  <a:lnTo>
                    <a:pt x="3422" y="21016"/>
                  </a:lnTo>
                  <a:lnTo>
                    <a:pt x="3314" y="21397"/>
                  </a:lnTo>
                  <a:lnTo>
                    <a:pt x="3205" y="21777"/>
                  </a:lnTo>
                  <a:lnTo>
                    <a:pt x="3096" y="21940"/>
                  </a:lnTo>
                  <a:lnTo>
                    <a:pt x="2988" y="22103"/>
                  </a:lnTo>
                  <a:lnTo>
                    <a:pt x="2770" y="22265"/>
                  </a:lnTo>
                  <a:lnTo>
                    <a:pt x="2662" y="22428"/>
                  </a:lnTo>
                  <a:lnTo>
                    <a:pt x="2336" y="22808"/>
                  </a:lnTo>
                  <a:lnTo>
                    <a:pt x="2010" y="23243"/>
                  </a:lnTo>
                  <a:lnTo>
                    <a:pt x="1739" y="23677"/>
                  </a:lnTo>
                  <a:lnTo>
                    <a:pt x="1576" y="24166"/>
                  </a:lnTo>
                  <a:lnTo>
                    <a:pt x="1413" y="24655"/>
                  </a:lnTo>
                  <a:lnTo>
                    <a:pt x="1141" y="25524"/>
                  </a:lnTo>
                  <a:lnTo>
                    <a:pt x="761" y="26338"/>
                  </a:lnTo>
                  <a:lnTo>
                    <a:pt x="653" y="26610"/>
                  </a:lnTo>
                  <a:lnTo>
                    <a:pt x="598" y="26881"/>
                  </a:lnTo>
                  <a:lnTo>
                    <a:pt x="544" y="27153"/>
                  </a:lnTo>
                  <a:lnTo>
                    <a:pt x="544" y="27424"/>
                  </a:lnTo>
                  <a:lnTo>
                    <a:pt x="544" y="27587"/>
                  </a:lnTo>
                  <a:lnTo>
                    <a:pt x="490" y="27750"/>
                  </a:lnTo>
                  <a:lnTo>
                    <a:pt x="218" y="28185"/>
                  </a:lnTo>
                  <a:lnTo>
                    <a:pt x="110" y="28619"/>
                  </a:lnTo>
                  <a:lnTo>
                    <a:pt x="1" y="29108"/>
                  </a:lnTo>
                  <a:lnTo>
                    <a:pt x="1" y="29597"/>
                  </a:lnTo>
                  <a:lnTo>
                    <a:pt x="55" y="30085"/>
                  </a:lnTo>
                  <a:lnTo>
                    <a:pt x="110" y="30628"/>
                  </a:lnTo>
                  <a:lnTo>
                    <a:pt x="327" y="31660"/>
                  </a:lnTo>
                  <a:lnTo>
                    <a:pt x="435" y="32149"/>
                  </a:lnTo>
                  <a:lnTo>
                    <a:pt x="598" y="32638"/>
                  </a:lnTo>
                  <a:lnTo>
                    <a:pt x="816" y="33072"/>
                  </a:lnTo>
                  <a:lnTo>
                    <a:pt x="1087" y="33506"/>
                  </a:lnTo>
                  <a:lnTo>
                    <a:pt x="1739" y="34158"/>
                  </a:lnTo>
                  <a:lnTo>
                    <a:pt x="2445" y="34701"/>
                  </a:lnTo>
                  <a:lnTo>
                    <a:pt x="3151" y="35244"/>
                  </a:lnTo>
                  <a:lnTo>
                    <a:pt x="3965" y="35624"/>
                  </a:lnTo>
                  <a:lnTo>
                    <a:pt x="4563" y="35842"/>
                  </a:lnTo>
                  <a:lnTo>
                    <a:pt x="5160" y="36059"/>
                  </a:lnTo>
                  <a:lnTo>
                    <a:pt x="5757" y="36222"/>
                  </a:lnTo>
                  <a:lnTo>
                    <a:pt x="6355" y="36276"/>
                  </a:lnTo>
                  <a:lnTo>
                    <a:pt x="7061" y="36385"/>
                  </a:lnTo>
                  <a:lnTo>
                    <a:pt x="7386" y="36439"/>
                  </a:lnTo>
                  <a:lnTo>
                    <a:pt x="7766" y="36439"/>
                  </a:lnTo>
                  <a:lnTo>
                    <a:pt x="8798" y="36276"/>
                  </a:lnTo>
                  <a:lnTo>
                    <a:pt x="9341" y="36222"/>
                  </a:lnTo>
                  <a:lnTo>
                    <a:pt x="9830" y="36167"/>
                  </a:lnTo>
                  <a:lnTo>
                    <a:pt x="10210" y="36113"/>
                  </a:lnTo>
                  <a:lnTo>
                    <a:pt x="10590" y="36059"/>
                  </a:lnTo>
                  <a:lnTo>
                    <a:pt x="10916" y="35896"/>
                  </a:lnTo>
                  <a:lnTo>
                    <a:pt x="11079" y="35787"/>
                  </a:lnTo>
                  <a:lnTo>
                    <a:pt x="11242" y="35624"/>
                  </a:lnTo>
                  <a:lnTo>
                    <a:pt x="11351" y="35516"/>
                  </a:lnTo>
                  <a:lnTo>
                    <a:pt x="11459" y="35461"/>
                  </a:lnTo>
                  <a:lnTo>
                    <a:pt x="11568" y="35516"/>
                  </a:lnTo>
                  <a:lnTo>
                    <a:pt x="11731" y="35570"/>
                  </a:lnTo>
                  <a:lnTo>
                    <a:pt x="11839" y="35679"/>
                  </a:lnTo>
                  <a:lnTo>
                    <a:pt x="11894" y="35679"/>
                  </a:lnTo>
                  <a:lnTo>
                    <a:pt x="12002" y="35624"/>
                  </a:lnTo>
                  <a:lnTo>
                    <a:pt x="12111" y="35516"/>
                  </a:lnTo>
                  <a:lnTo>
                    <a:pt x="12219" y="35461"/>
                  </a:lnTo>
                  <a:lnTo>
                    <a:pt x="12491" y="35461"/>
                  </a:lnTo>
                  <a:lnTo>
                    <a:pt x="12654" y="35516"/>
                  </a:lnTo>
                  <a:lnTo>
                    <a:pt x="12871" y="35516"/>
                  </a:lnTo>
                  <a:lnTo>
                    <a:pt x="13034" y="35407"/>
                  </a:lnTo>
                  <a:lnTo>
                    <a:pt x="13143" y="35299"/>
                  </a:lnTo>
                  <a:lnTo>
                    <a:pt x="13306" y="35027"/>
                  </a:lnTo>
                  <a:lnTo>
                    <a:pt x="13523" y="34864"/>
                  </a:lnTo>
                  <a:lnTo>
                    <a:pt x="13794" y="34810"/>
                  </a:lnTo>
                  <a:lnTo>
                    <a:pt x="14066" y="34755"/>
                  </a:lnTo>
                  <a:lnTo>
                    <a:pt x="14717" y="34755"/>
                  </a:lnTo>
                  <a:lnTo>
                    <a:pt x="15043" y="34701"/>
                  </a:lnTo>
                  <a:lnTo>
                    <a:pt x="15152" y="34647"/>
                  </a:lnTo>
                  <a:lnTo>
                    <a:pt x="15315" y="34538"/>
                  </a:lnTo>
                  <a:lnTo>
                    <a:pt x="15532" y="34267"/>
                  </a:lnTo>
                  <a:lnTo>
                    <a:pt x="15804" y="34104"/>
                  </a:lnTo>
                  <a:lnTo>
                    <a:pt x="16455" y="33724"/>
                  </a:lnTo>
                  <a:lnTo>
                    <a:pt x="16564" y="33669"/>
                  </a:lnTo>
                  <a:lnTo>
                    <a:pt x="16564" y="33615"/>
                  </a:lnTo>
                  <a:lnTo>
                    <a:pt x="16510" y="33506"/>
                  </a:lnTo>
                  <a:lnTo>
                    <a:pt x="16401" y="33344"/>
                  </a:lnTo>
                  <a:lnTo>
                    <a:pt x="16401" y="33235"/>
                  </a:lnTo>
                  <a:lnTo>
                    <a:pt x="16455" y="33235"/>
                  </a:lnTo>
                  <a:lnTo>
                    <a:pt x="16564" y="33126"/>
                  </a:lnTo>
                  <a:lnTo>
                    <a:pt x="16727" y="33126"/>
                  </a:lnTo>
                  <a:lnTo>
                    <a:pt x="17053" y="33018"/>
                  </a:lnTo>
                  <a:lnTo>
                    <a:pt x="17324" y="32909"/>
                  </a:lnTo>
                  <a:lnTo>
                    <a:pt x="17541" y="32855"/>
                  </a:lnTo>
                  <a:lnTo>
                    <a:pt x="17813" y="32855"/>
                  </a:lnTo>
                  <a:lnTo>
                    <a:pt x="18084" y="32909"/>
                  </a:lnTo>
                  <a:lnTo>
                    <a:pt x="18302" y="32963"/>
                  </a:lnTo>
                  <a:lnTo>
                    <a:pt x="18410" y="32963"/>
                  </a:lnTo>
                  <a:lnTo>
                    <a:pt x="18573" y="32909"/>
                  </a:lnTo>
                  <a:lnTo>
                    <a:pt x="18736" y="32800"/>
                  </a:lnTo>
                  <a:lnTo>
                    <a:pt x="19062" y="32800"/>
                  </a:lnTo>
                  <a:lnTo>
                    <a:pt x="19225" y="32855"/>
                  </a:lnTo>
                  <a:lnTo>
                    <a:pt x="19442" y="32855"/>
                  </a:lnTo>
                  <a:lnTo>
                    <a:pt x="19605" y="32692"/>
                  </a:lnTo>
                  <a:lnTo>
                    <a:pt x="20148" y="32257"/>
                  </a:lnTo>
                  <a:lnTo>
                    <a:pt x="20691" y="31877"/>
                  </a:lnTo>
                  <a:lnTo>
                    <a:pt x="20908" y="31714"/>
                  </a:lnTo>
                  <a:lnTo>
                    <a:pt x="21125" y="31660"/>
                  </a:lnTo>
                  <a:lnTo>
                    <a:pt x="21343" y="31660"/>
                  </a:lnTo>
                  <a:lnTo>
                    <a:pt x="21614" y="31714"/>
                  </a:lnTo>
                  <a:lnTo>
                    <a:pt x="21994" y="31714"/>
                  </a:lnTo>
                  <a:lnTo>
                    <a:pt x="22157" y="31606"/>
                  </a:lnTo>
                  <a:lnTo>
                    <a:pt x="22320" y="31497"/>
                  </a:lnTo>
                  <a:lnTo>
                    <a:pt x="22429" y="31334"/>
                  </a:lnTo>
                  <a:lnTo>
                    <a:pt x="22483" y="31171"/>
                  </a:lnTo>
                  <a:lnTo>
                    <a:pt x="22537" y="31008"/>
                  </a:lnTo>
                  <a:lnTo>
                    <a:pt x="22537" y="30791"/>
                  </a:lnTo>
                  <a:lnTo>
                    <a:pt x="22537" y="30628"/>
                  </a:lnTo>
                  <a:lnTo>
                    <a:pt x="22537" y="30520"/>
                  </a:lnTo>
                  <a:lnTo>
                    <a:pt x="22700" y="30248"/>
                  </a:lnTo>
                  <a:lnTo>
                    <a:pt x="22917" y="29922"/>
                  </a:lnTo>
                  <a:lnTo>
                    <a:pt x="23080" y="29597"/>
                  </a:lnTo>
                  <a:lnTo>
                    <a:pt x="23623" y="28619"/>
                  </a:lnTo>
                  <a:lnTo>
                    <a:pt x="23786" y="28728"/>
                  </a:lnTo>
                  <a:lnTo>
                    <a:pt x="23895" y="28891"/>
                  </a:lnTo>
                  <a:lnTo>
                    <a:pt x="23841" y="29053"/>
                  </a:lnTo>
                  <a:lnTo>
                    <a:pt x="23786" y="29271"/>
                  </a:lnTo>
                  <a:lnTo>
                    <a:pt x="23352" y="29868"/>
                  </a:lnTo>
                  <a:lnTo>
                    <a:pt x="22972" y="30574"/>
                  </a:lnTo>
                  <a:lnTo>
                    <a:pt x="23189" y="30520"/>
                  </a:lnTo>
                  <a:lnTo>
                    <a:pt x="23352" y="30411"/>
                  </a:lnTo>
                  <a:lnTo>
                    <a:pt x="23623" y="30140"/>
                  </a:lnTo>
                  <a:lnTo>
                    <a:pt x="24872" y="28728"/>
                  </a:lnTo>
                  <a:lnTo>
                    <a:pt x="25090" y="28456"/>
                  </a:lnTo>
                  <a:lnTo>
                    <a:pt x="25198" y="28130"/>
                  </a:lnTo>
                  <a:lnTo>
                    <a:pt x="25253" y="27804"/>
                  </a:lnTo>
                  <a:lnTo>
                    <a:pt x="25307" y="27424"/>
                  </a:lnTo>
                  <a:lnTo>
                    <a:pt x="25253" y="27261"/>
                  </a:lnTo>
                  <a:lnTo>
                    <a:pt x="25198" y="27207"/>
                  </a:lnTo>
                  <a:lnTo>
                    <a:pt x="25144" y="27153"/>
                  </a:lnTo>
                  <a:lnTo>
                    <a:pt x="25035" y="27370"/>
                  </a:lnTo>
                  <a:lnTo>
                    <a:pt x="24981" y="27479"/>
                  </a:lnTo>
                  <a:lnTo>
                    <a:pt x="24872" y="27424"/>
                  </a:lnTo>
                  <a:lnTo>
                    <a:pt x="24764" y="27261"/>
                  </a:lnTo>
                  <a:lnTo>
                    <a:pt x="24547" y="26990"/>
                  </a:lnTo>
                  <a:lnTo>
                    <a:pt x="24438" y="26718"/>
                  </a:lnTo>
                  <a:lnTo>
                    <a:pt x="24384" y="26447"/>
                  </a:lnTo>
                  <a:lnTo>
                    <a:pt x="24329" y="26121"/>
                  </a:lnTo>
                  <a:lnTo>
                    <a:pt x="24384" y="25958"/>
                  </a:lnTo>
                  <a:lnTo>
                    <a:pt x="24492" y="25904"/>
                  </a:lnTo>
                  <a:lnTo>
                    <a:pt x="24601" y="25904"/>
                  </a:lnTo>
                  <a:lnTo>
                    <a:pt x="24709" y="25958"/>
                  </a:lnTo>
                  <a:lnTo>
                    <a:pt x="25361" y="26501"/>
                  </a:lnTo>
                  <a:lnTo>
                    <a:pt x="25524" y="26121"/>
                  </a:lnTo>
                  <a:lnTo>
                    <a:pt x="25687" y="25687"/>
                  </a:lnTo>
                  <a:lnTo>
                    <a:pt x="25687" y="25306"/>
                  </a:lnTo>
                  <a:lnTo>
                    <a:pt x="25687" y="24926"/>
                  </a:lnTo>
                  <a:lnTo>
                    <a:pt x="25633" y="24546"/>
                  </a:lnTo>
                  <a:lnTo>
                    <a:pt x="25524" y="24166"/>
                  </a:lnTo>
                  <a:lnTo>
                    <a:pt x="25307" y="23786"/>
                  </a:lnTo>
                  <a:lnTo>
                    <a:pt x="25090" y="23460"/>
                  </a:lnTo>
                  <a:lnTo>
                    <a:pt x="23786" y="21559"/>
                  </a:lnTo>
                  <a:lnTo>
                    <a:pt x="23406" y="21071"/>
                  </a:lnTo>
                  <a:lnTo>
                    <a:pt x="22972" y="20636"/>
                  </a:lnTo>
                  <a:lnTo>
                    <a:pt x="22483" y="20256"/>
                  </a:lnTo>
                  <a:lnTo>
                    <a:pt x="21994" y="19985"/>
                  </a:lnTo>
                  <a:lnTo>
                    <a:pt x="20962" y="19605"/>
                  </a:lnTo>
                  <a:lnTo>
                    <a:pt x="19931" y="19224"/>
                  </a:lnTo>
                  <a:lnTo>
                    <a:pt x="18899" y="18899"/>
                  </a:lnTo>
                  <a:lnTo>
                    <a:pt x="17867" y="18573"/>
                  </a:lnTo>
                  <a:lnTo>
                    <a:pt x="16835" y="18356"/>
                  </a:lnTo>
                  <a:lnTo>
                    <a:pt x="15749" y="18193"/>
                  </a:lnTo>
                  <a:lnTo>
                    <a:pt x="14663" y="18138"/>
                  </a:lnTo>
                  <a:lnTo>
                    <a:pt x="12817" y="18138"/>
                  </a:lnTo>
                  <a:lnTo>
                    <a:pt x="12111" y="18084"/>
                  </a:lnTo>
                  <a:lnTo>
                    <a:pt x="11731" y="17975"/>
                  </a:lnTo>
                  <a:lnTo>
                    <a:pt x="11568" y="17921"/>
                  </a:lnTo>
                  <a:lnTo>
                    <a:pt x="11459" y="17812"/>
                  </a:lnTo>
                  <a:lnTo>
                    <a:pt x="11351" y="17650"/>
                  </a:lnTo>
                  <a:lnTo>
                    <a:pt x="11296" y="17487"/>
                  </a:lnTo>
                  <a:lnTo>
                    <a:pt x="11242" y="17161"/>
                  </a:lnTo>
                  <a:lnTo>
                    <a:pt x="11242" y="16726"/>
                  </a:lnTo>
                  <a:lnTo>
                    <a:pt x="11296" y="16292"/>
                  </a:lnTo>
                  <a:lnTo>
                    <a:pt x="11514" y="13957"/>
                  </a:lnTo>
                  <a:lnTo>
                    <a:pt x="11676" y="12762"/>
                  </a:lnTo>
                  <a:lnTo>
                    <a:pt x="11839" y="11567"/>
                  </a:lnTo>
                  <a:lnTo>
                    <a:pt x="11894" y="11350"/>
                  </a:lnTo>
                  <a:lnTo>
                    <a:pt x="12057" y="11133"/>
                  </a:lnTo>
                  <a:lnTo>
                    <a:pt x="12219" y="10753"/>
                  </a:lnTo>
                  <a:lnTo>
                    <a:pt x="12382" y="10427"/>
                  </a:lnTo>
                  <a:lnTo>
                    <a:pt x="12437" y="10047"/>
                  </a:lnTo>
                  <a:lnTo>
                    <a:pt x="12437" y="9613"/>
                  </a:lnTo>
                  <a:lnTo>
                    <a:pt x="12274" y="9830"/>
                  </a:lnTo>
                  <a:lnTo>
                    <a:pt x="12111" y="10047"/>
                  </a:lnTo>
                  <a:lnTo>
                    <a:pt x="11839" y="10536"/>
                  </a:lnTo>
                  <a:lnTo>
                    <a:pt x="11405" y="11567"/>
                  </a:lnTo>
                  <a:lnTo>
                    <a:pt x="11079" y="12219"/>
                  </a:lnTo>
                  <a:lnTo>
                    <a:pt x="10862" y="12002"/>
                  </a:lnTo>
                  <a:lnTo>
                    <a:pt x="10753" y="11785"/>
                  </a:lnTo>
                  <a:lnTo>
                    <a:pt x="10753" y="11567"/>
                  </a:lnTo>
                  <a:lnTo>
                    <a:pt x="10862" y="11296"/>
                  </a:lnTo>
                  <a:lnTo>
                    <a:pt x="11133" y="10807"/>
                  </a:lnTo>
                  <a:lnTo>
                    <a:pt x="11405" y="10264"/>
                  </a:lnTo>
                  <a:lnTo>
                    <a:pt x="11785" y="9830"/>
                  </a:lnTo>
                  <a:lnTo>
                    <a:pt x="12165" y="9395"/>
                  </a:lnTo>
                  <a:lnTo>
                    <a:pt x="12328" y="9287"/>
                  </a:lnTo>
                  <a:lnTo>
                    <a:pt x="12491" y="9178"/>
                  </a:lnTo>
                  <a:lnTo>
                    <a:pt x="12437" y="9613"/>
                  </a:lnTo>
                  <a:lnTo>
                    <a:pt x="12817" y="9558"/>
                  </a:lnTo>
                  <a:lnTo>
                    <a:pt x="12925" y="9504"/>
                  </a:lnTo>
                  <a:lnTo>
                    <a:pt x="12980" y="9450"/>
                  </a:lnTo>
                  <a:lnTo>
                    <a:pt x="12925" y="9395"/>
                  </a:lnTo>
                  <a:lnTo>
                    <a:pt x="12871" y="9124"/>
                  </a:lnTo>
                  <a:lnTo>
                    <a:pt x="12925" y="8907"/>
                  </a:lnTo>
                  <a:lnTo>
                    <a:pt x="13088" y="8798"/>
                  </a:lnTo>
                  <a:lnTo>
                    <a:pt x="13306" y="8635"/>
                  </a:lnTo>
                  <a:lnTo>
                    <a:pt x="14826" y="7875"/>
                  </a:lnTo>
                  <a:lnTo>
                    <a:pt x="16455" y="7223"/>
                  </a:lnTo>
                  <a:lnTo>
                    <a:pt x="16781" y="7060"/>
                  </a:lnTo>
                  <a:lnTo>
                    <a:pt x="17107" y="7006"/>
                  </a:lnTo>
                  <a:lnTo>
                    <a:pt x="17813" y="6897"/>
                  </a:lnTo>
                  <a:lnTo>
                    <a:pt x="19170" y="6789"/>
                  </a:lnTo>
                  <a:lnTo>
                    <a:pt x="19876" y="6734"/>
                  </a:lnTo>
                  <a:lnTo>
                    <a:pt x="20257" y="6734"/>
                  </a:lnTo>
                  <a:lnTo>
                    <a:pt x="20582" y="6789"/>
                  </a:lnTo>
                  <a:lnTo>
                    <a:pt x="20962" y="6843"/>
                  </a:lnTo>
                  <a:lnTo>
                    <a:pt x="21343" y="6843"/>
                  </a:lnTo>
                  <a:lnTo>
                    <a:pt x="22049" y="6789"/>
                  </a:lnTo>
                  <a:lnTo>
                    <a:pt x="22429" y="6789"/>
                  </a:lnTo>
                  <a:lnTo>
                    <a:pt x="22700" y="6843"/>
                  </a:lnTo>
                  <a:lnTo>
                    <a:pt x="23026" y="7006"/>
                  </a:lnTo>
                  <a:lnTo>
                    <a:pt x="23352" y="7169"/>
                  </a:lnTo>
                  <a:lnTo>
                    <a:pt x="23135" y="7223"/>
                  </a:lnTo>
                  <a:lnTo>
                    <a:pt x="22972" y="7277"/>
                  </a:lnTo>
                  <a:lnTo>
                    <a:pt x="22809" y="7332"/>
                  </a:lnTo>
                  <a:lnTo>
                    <a:pt x="22592" y="7440"/>
                  </a:lnTo>
                  <a:lnTo>
                    <a:pt x="23135" y="7440"/>
                  </a:lnTo>
                  <a:lnTo>
                    <a:pt x="23460" y="7386"/>
                  </a:lnTo>
                  <a:lnTo>
                    <a:pt x="23732" y="7386"/>
                  </a:lnTo>
                  <a:lnTo>
                    <a:pt x="24004" y="7495"/>
                  </a:lnTo>
                  <a:lnTo>
                    <a:pt x="24112" y="7603"/>
                  </a:lnTo>
                  <a:lnTo>
                    <a:pt x="24221" y="7712"/>
                  </a:lnTo>
                  <a:lnTo>
                    <a:pt x="24384" y="7820"/>
                  </a:lnTo>
                  <a:lnTo>
                    <a:pt x="24709" y="8038"/>
                  </a:lnTo>
                  <a:lnTo>
                    <a:pt x="24981" y="8255"/>
                  </a:lnTo>
                  <a:lnTo>
                    <a:pt x="25253" y="8526"/>
                  </a:lnTo>
                  <a:lnTo>
                    <a:pt x="25415" y="8852"/>
                  </a:lnTo>
                  <a:lnTo>
                    <a:pt x="26013" y="9884"/>
                  </a:lnTo>
                  <a:lnTo>
                    <a:pt x="26502" y="10970"/>
                  </a:lnTo>
                  <a:lnTo>
                    <a:pt x="26990" y="12111"/>
                  </a:lnTo>
                  <a:lnTo>
                    <a:pt x="27370" y="13251"/>
                  </a:lnTo>
                  <a:lnTo>
                    <a:pt x="27696" y="14337"/>
                  </a:lnTo>
                  <a:lnTo>
                    <a:pt x="27913" y="15423"/>
                  </a:lnTo>
                  <a:lnTo>
                    <a:pt x="28076" y="16563"/>
                  </a:lnTo>
                  <a:lnTo>
                    <a:pt x="28185" y="17704"/>
                  </a:lnTo>
                  <a:lnTo>
                    <a:pt x="28239" y="17975"/>
                  </a:lnTo>
                  <a:lnTo>
                    <a:pt x="28294" y="18084"/>
                  </a:lnTo>
                  <a:lnTo>
                    <a:pt x="28456" y="18084"/>
                  </a:lnTo>
                  <a:lnTo>
                    <a:pt x="28728" y="17975"/>
                  </a:lnTo>
                  <a:lnTo>
                    <a:pt x="28891" y="17921"/>
                  </a:lnTo>
                  <a:lnTo>
                    <a:pt x="29000" y="17921"/>
                  </a:lnTo>
                  <a:lnTo>
                    <a:pt x="29054" y="18030"/>
                  </a:lnTo>
                  <a:lnTo>
                    <a:pt x="29108" y="18138"/>
                  </a:lnTo>
                  <a:lnTo>
                    <a:pt x="29108" y="18247"/>
                  </a:lnTo>
                  <a:lnTo>
                    <a:pt x="29054" y="18356"/>
                  </a:lnTo>
                  <a:lnTo>
                    <a:pt x="28945" y="18464"/>
                  </a:lnTo>
                  <a:lnTo>
                    <a:pt x="28511" y="18627"/>
                  </a:lnTo>
                  <a:lnTo>
                    <a:pt x="28348" y="18681"/>
                  </a:lnTo>
                  <a:lnTo>
                    <a:pt x="28239" y="18790"/>
                  </a:lnTo>
                  <a:lnTo>
                    <a:pt x="28239" y="18953"/>
                  </a:lnTo>
                  <a:lnTo>
                    <a:pt x="28294" y="19116"/>
                  </a:lnTo>
                  <a:lnTo>
                    <a:pt x="28348" y="19442"/>
                  </a:lnTo>
                  <a:lnTo>
                    <a:pt x="28348" y="19550"/>
                  </a:lnTo>
                  <a:lnTo>
                    <a:pt x="28294" y="19713"/>
                  </a:lnTo>
                  <a:lnTo>
                    <a:pt x="28239" y="19876"/>
                  </a:lnTo>
                  <a:lnTo>
                    <a:pt x="28185" y="20039"/>
                  </a:lnTo>
                  <a:lnTo>
                    <a:pt x="28185" y="20365"/>
                  </a:lnTo>
                  <a:lnTo>
                    <a:pt x="28239" y="21505"/>
                  </a:lnTo>
                  <a:lnTo>
                    <a:pt x="28239" y="23189"/>
                  </a:lnTo>
                  <a:lnTo>
                    <a:pt x="28185" y="24003"/>
                  </a:lnTo>
                  <a:lnTo>
                    <a:pt x="28131" y="24438"/>
                  </a:lnTo>
                  <a:lnTo>
                    <a:pt x="28022" y="24818"/>
                  </a:lnTo>
                  <a:lnTo>
                    <a:pt x="27968" y="25035"/>
                  </a:lnTo>
                  <a:lnTo>
                    <a:pt x="27968" y="25252"/>
                  </a:lnTo>
                  <a:lnTo>
                    <a:pt x="28022" y="25469"/>
                  </a:lnTo>
                  <a:lnTo>
                    <a:pt x="28131" y="25632"/>
                  </a:lnTo>
                  <a:lnTo>
                    <a:pt x="28239" y="25795"/>
                  </a:lnTo>
                  <a:lnTo>
                    <a:pt x="28294" y="25958"/>
                  </a:lnTo>
                  <a:lnTo>
                    <a:pt x="28239" y="26121"/>
                  </a:lnTo>
                  <a:lnTo>
                    <a:pt x="28131" y="26230"/>
                  </a:lnTo>
                  <a:lnTo>
                    <a:pt x="28022" y="26393"/>
                  </a:lnTo>
                  <a:lnTo>
                    <a:pt x="27968" y="26447"/>
                  </a:lnTo>
                  <a:lnTo>
                    <a:pt x="28022" y="26555"/>
                  </a:lnTo>
                  <a:lnTo>
                    <a:pt x="28185" y="26664"/>
                  </a:lnTo>
                  <a:lnTo>
                    <a:pt x="28402" y="26773"/>
                  </a:lnTo>
                  <a:lnTo>
                    <a:pt x="28456" y="26881"/>
                  </a:lnTo>
                  <a:lnTo>
                    <a:pt x="28456" y="26990"/>
                  </a:lnTo>
                  <a:lnTo>
                    <a:pt x="28294" y="27099"/>
                  </a:lnTo>
                  <a:lnTo>
                    <a:pt x="28076" y="27370"/>
                  </a:lnTo>
                  <a:lnTo>
                    <a:pt x="28022" y="27587"/>
                  </a:lnTo>
                  <a:lnTo>
                    <a:pt x="28022" y="27859"/>
                  </a:lnTo>
                  <a:lnTo>
                    <a:pt x="28131" y="28130"/>
                  </a:lnTo>
                  <a:lnTo>
                    <a:pt x="28348" y="28565"/>
                  </a:lnTo>
                  <a:lnTo>
                    <a:pt x="28402" y="28782"/>
                  </a:lnTo>
                  <a:lnTo>
                    <a:pt x="28402" y="29053"/>
                  </a:lnTo>
                  <a:lnTo>
                    <a:pt x="28348" y="29271"/>
                  </a:lnTo>
                  <a:lnTo>
                    <a:pt x="28239" y="29434"/>
                  </a:lnTo>
                  <a:lnTo>
                    <a:pt x="28131" y="29597"/>
                  </a:lnTo>
                  <a:lnTo>
                    <a:pt x="28076" y="29705"/>
                  </a:lnTo>
                  <a:lnTo>
                    <a:pt x="28076" y="29868"/>
                  </a:lnTo>
                  <a:lnTo>
                    <a:pt x="28185" y="30031"/>
                  </a:lnTo>
                  <a:lnTo>
                    <a:pt x="28239" y="30085"/>
                  </a:lnTo>
                  <a:lnTo>
                    <a:pt x="28294" y="30194"/>
                  </a:lnTo>
                  <a:lnTo>
                    <a:pt x="28294" y="30411"/>
                  </a:lnTo>
                  <a:lnTo>
                    <a:pt x="28294" y="31063"/>
                  </a:lnTo>
                  <a:lnTo>
                    <a:pt x="28348" y="31334"/>
                  </a:lnTo>
                  <a:lnTo>
                    <a:pt x="28456" y="31551"/>
                  </a:lnTo>
                  <a:lnTo>
                    <a:pt x="28619" y="31714"/>
                  </a:lnTo>
                  <a:lnTo>
                    <a:pt x="28945" y="31769"/>
                  </a:lnTo>
                  <a:lnTo>
                    <a:pt x="29000" y="31823"/>
                  </a:lnTo>
                  <a:lnTo>
                    <a:pt x="29054" y="31877"/>
                  </a:lnTo>
                  <a:lnTo>
                    <a:pt x="29054" y="31932"/>
                  </a:lnTo>
                  <a:lnTo>
                    <a:pt x="29054" y="31986"/>
                  </a:lnTo>
                  <a:lnTo>
                    <a:pt x="29000" y="32040"/>
                  </a:lnTo>
                  <a:lnTo>
                    <a:pt x="28782" y="32203"/>
                  </a:lnTo>
                  <a:lnTo>
                    <a:pt x="28674" y="32257"/>
                  </a:lnTo>
                  <a:lnTo>
                    <a:pt x="28674" y="32366"/>
                  </a:lnTo>
                  <a:lnTo>
                    <a:pt x="28728" y="32475"/>
                  </a:lnTo>
                  <a:lnTo>
                    <a:pt x="28782" y="32583"/>
                  </a:lnTo>
                  <a:lnTo>
                    <a:pt x="29000" y="32692"/>
                  </a:lnTo>
                  <a:lnTo>
                    <a:pt x="29162" y="32800"/>
                  </a:lnTo>
                  <a:lnTo>
                    <a:pt x="29217" y="32963"/>
                  </a:lnTo>
                  <a:lnTo>
                    <a:pt x="29271" y="33072"/>
                  </a:lnTo>
                  <a:lnTo>
                    <a:pt x="29271" y="33289"/>
                  </a:lnTo>
                  <a:lnTo>
                    <a:pt x="29217" y="33398"/>
                  </a:lnTo>
                  <a:lnTo>
                    <a:pt x="29271" y="33561"/>
                  </a:lnTo>
                  <a:lnTo>
                    <a:pt x="29380" y="33669"/>
                  </a:lnTo>
                  <a:lnTo>
                    <a:pt x="29488" y="33724"/>
                  </a:lnTo>
                  <a:lnTo>
                    <a:pt x="29923" y="33995"/>
                  </a:lnTo>
                  <a:lnTo>
                    <a:pt x="29977" y="34104"/>
                  </a:lnTo>
                  <a:lnTo>
                    <a:pt x="30031" y="34158"/>
                  </a:lnTo>
                  <a:lnTo>
                    <a:pt x="30031" y="34212"/>
                  </a:lnTo>
                  <a:lnTo>
                    <a:pt x="29977" y="34267"/>
                  </a:lnTo>
                  <a:lnTo>
                    <a:pt x="29923" y="34321"/>
                  </a:lnTo>
                  <a:lnTo>
                    <a:pt x="29760" y="34267"/>
                  </a:lnTo>
                  <a:lnTo>
                    <a:pt x="29597" y="34267"/>
                  </a:lnTo>
                  <a:lnTo>
                    <a:pt x="29488" y="34212"/>
                  </a:lnTo>
                  <a:lnTo>
                    <a:pt x="29380" y="34267"/>
                  </a:lnTo>
                  <a:lnTo>
                    <a:pt x="29325" y="34375"/>
                  </a:lnTo>
                  <a:lnTo>
                    <a:pt x="29380" y="34484"/>
                  </a:lnTo>
                  <a:lnTo>
                    <a:pt x="29434" y="34810"/>
                  </a:lnTo>
                  <a:lnTo>
                    <a:pt x="29543" y="35136"/>
                  </a:lnTo>
                  <a:lnTo>
                    <a:pt x="29705" y="35407"/>
                  </a:lnTo>
                  <a:lnTo>
                    <a:pt x="29923" y="35624"/>
                  </a:lnTo>
                  <a:lnTo>
                    <a:pt x="30140" y="35896"/>
                  </a:lnTo>
                  <a:lnTo>
                    <a:pt x="30303" y="36167"/>
                  </a:lnTo>
                  <a:lnTo>
                    <a:pt x="30411" y="36439"/>
                  </a:lnTo>
                  <a:lnTo>
                    <a:pt x="30520" y="36765"/>
                  </a:lnTo>
                  <a:lnTo>
                    <a:pt x="30737" y="38122"/>
                  </a:lnTo>
                  <a:lnTo>
                    <a:pt x="30900" y="39480"/>
                  </a:lnTo>
                  <a:lnTo>
                    <a:pt x="30954" y="40566"/>
                  </a:lnTo>
                  <a:lnTo>
                    <a:pt x="30954" y="41055"/>
                  </a:lnTo>
                  <a:lnTo>
                    <a:pt x="30900" y="41598"/>
                  </a:lnTo>
                  <a:lnTo>
                    <a:pt x="30846" y="41815"/>
                  </a:lnTo>
                  <a:lnTo>
                    <a:pt x="30900" y="42032"/>
                  </a:lnTo>
                  <a:lnTo>
                    <a:pt x="30954" y="42195"/>
                  </a:lnTo>
                  <a:lnTo>
                    <a:pt x="31117" y="42304"/>
                  </a:lnTo>
                  <a:lnTo>
                    <a:pt x="31226" y="42412"/>
                  </a:lnTo>
                  <a:lnTo>
                    <a:pt x="31280" y="42521"/>
                  </a:lnTo>
                  <a:lnTo>
                    <a:pt x="31226" y="42630"/>
                  </a:lnTo>
                  <a:lnTo>
                    <a:pt x="31063" y="42684"/>
                  </a:lnTo>
                  <a:lnTo>
                    <a:pt x="30900" y="42738"/>
                  </a:lnTo>
                  <a:lnTo>
                    <a:pt x="30846" y="42793"/>
                  </a:lnTo>
                  <a:lnTo>
                    <a:pt x="30900" y="42901"/>
                  </a:lnTo>
                  <a:lnTo>
                    <a:pt x="31009" y="42955"/>
                  </a:lnTo>
                  <a:lnTo>
                    <a:pt x="31117" y="43064"/>
                  </a:lnTo>
                  <a:lnTo>
                    <a:pt x="31172" y="43227"/>
                  </a:lnTo>
                  <a:lnTo>
                    <a:pt x="31172" y="43390"/>
                  </a:lnTo>
                  <a:lnTo>
                    <a:pt x="31172" y="43553"/>
                  </a:lnTo>
                  <a:lnTo>
                    <a:pt x="31063" y="43824"/>
                  </a:lnTo>
                  <a:lnTo>
                    <a:pt x="31063" y="44150"/>
                  </a:lnTo>
                  <a:lnTo>
                    <a:pt x="31117" y="44422"/>
                  </a:lnTo>
                  <a:lnTo>
                    <a:pt x="31280" y="44693"/>
                  </a:lnTo>
                  <a:lnTo>
                    <a:pt x="31389" y="44802"/>
                  </a:lnTo>
                  <a:lnTo>
                    <a:pt x="31389" y="44965"/>
                  </a:lnTo>
                  <a:lnTo>
                    <a:pt x="31335" y="45073"/>
                  </a:lnTo>
                  <a:lnTo>
                    <a:pt x="31280" y="45182"/>
                  </a:lnTo>
                  <a:lnTo>
                    <a:pt x="31172" y="45345"/>
                  </a:lnTo>
                  <a:lnTo>
                    <a:pt x="31172" y="45453"/>
                  </a:lnTo>
                  <a:lnTo>
                    <a:pt x="31226" y="45562"/>
                  </a:lnTo>
                  <a:lnTo>
                    <a:pt x="31335" y="45725"/>
                  </a:lnTo>
                  <a:lnTo>
                    <a:pt x="31335" y="45888"/>
                  </a:lnTo>
                  <a:lnTo>
                    <a:pt x="31335" y="46051"/>
                  </a:lnTo>
                  <a:lnTo>
                    <a:pt x="31226" y="46268"/>
                  </a:lnTo>
                  <a:lnTo>
                    <a:pt x="31226" y="46377"/>
                  </a:lnTo>
                  <a:lnTo>
                    <a:pt x="31226" y="46431"/>
                  </a:lnTo>
                  <a:lnTo>
                    <a:pt x="31226" y="46648"/>
                  </a:lnTo>
                  <a:lnTo>
                    <a:pt x="31280" y="46811"/>
                  </a:lnTo>
                  <a:lnTo>
                    <a:pt x="31335" y="46920"/>
                  </a:lnTo>
                  <a:lnTo>
                    <a:pt x="31280" y="47028"/>
                  </a:lnTo>
                  <a:lnTo>
                    <a:pt x="30900" y="46865"/>
                  </a:lnTo>
                  <a:lnTo>
                    <a:pt x="30900" y="47571"/>
                  </a:lnTo>
                  <a:lnTo>
                    <a:pt x="30900" y="47843"/>
                  </a:lnTo>
                  <a:lnTo>
                    <a:pt x="30846" y="48169"/>
                  </a:lnTo>
                  <a:lnTo>
                    <a:pt x="30357" y="49689"/>
                  </a:lnTo>
                  <a:lnTo>
                    <a:pt x="30303" y="49852"/>
                  </a:lnTo>
                  <a:lnTo>
                    <a:pt x="30303" y="50015"/>
                  </a:lnTo>
                  <a:lnTo>
                    <a:pt x="30357" y="50069"/>
                  </a:lnTo>
                  <a:lnTo>
                    <a:pt x="30574" y="50124"/>
                  </a:lnTo>
                  <a:lnTo>
                    <a:pt x="30683" y="50178"/>
                  </a:lnTo>
                  <a:lnTo>
                    <a:pt x="30737" y="50232"/>
                  </a:lnTo>
                  <a:lnTo>
                    <a:pt x="30737" y="50341"/>
                  </a:lnTo>
                  <a:lnTo>
                    <a:pt x="30683" y="50449"/>
                  </a:lnTo>
                  <a:lnTo>
                    <a:pt x="30411" y="51047"/>
                  </a:lnTo>
                  <a:lnTo>
                    <a:pt x="30303" y="51264"/>
                  </a:lnTo>
                  <a:lnTo>
                    <a:pt x="30249" y="51481"/>
                  </a:lnTo>
                  <a:lnTo>
                    <a:pt x="30303" y="51698"/>
                  </a:lnTo>
                  <a:lnTo>
                    <a:pt x="30357" y="51916"/>
                  </a:lnTo>
                  <a:lnTo>
                    <a:pt x="30466" y="52133"/>
                  </a:lnTo>
                  <a:lnTo>
                    <a:pt x="30466" y="52350"/>
                  </a:lnTo>
                  <a:lnTo>
                    <a:pt x="30411" y="52513"/>
                  </a:lnTo>
                  <a:lnTo>
                    <a:pt x="30249" y="52730"/>
                  </a:lnTo>
                  <a:lnTo>
                    <a:pt x="30031" y="52893"/>
                  </a:lnTo>
                  <a:lnTo>
                    <a:pt x="29923" y="53110"/>
                  </a:lnTo>
                  <a:lnTo>
                    <a:pt x="29814" y="53328"/>
                  </a:lnTo>
                  <a:lnTo>
                    <a:pt x="29868" y="53599"/>
                  </a:lnTo>
                  <a:lnTo>
                    <a:pt x="29868" y="53708"/>
                  </a:lnTo>
                  <a:lnTo>
                    <a:pt x="29760" y="53871"/>
                  </a:lnTo>
                  <a:lnTo>
                    <a:pt x="29543" y="54196"/>
                  </a:lnTo>
                  <a:lnTo>
                    <a:pt x="29434" y="54522"/>
                  </a:lnTo>
                  <a:lnTo>
                    <a:pt x="29325" y="54902"/>
                  </a:lnTo>
                  <a:lnTo>
                    <a:pt x="29325" y="55228"/>
                  </a:lnTo>
                  <a:lnTo>
                    <a:pt x="29325" y="55554"/>
                  </a:lnTo>
                  <a:lnTo>
                    <a:pt x="29380" y="55717"/>
                  </a:lnTo>
                  <a:lnTo>
                    <a:pt x="29325" y="55826"/>
                  </a:lnTo>
                  <a:lnTo>
                    <a:pt x="29271" y="55880"/>
                  </a:lnTo>
                  <a:lnTo>
                    <a:pt x="29054" y="55880"/>
                  </a:lnTo>
                  <a:lnTo>
                    <a:pt x="28945" y="55826"/>
                  </a:lnTo>
                  <a:lnTo>
                    <a:pt x="28837" y="55826"/>
                  </a:lnTo>
                  <a:lnTo>
                    <a:pt x="28782" y="55880"/>
                  </a:lnTo>
                  <a:lnTo>
                    <a:pt x="28891" y="56097"/>
                  </a:lnTo>
                  <a:lnTo>
                    <a:pt x="28945" y="56314"/>
                  </a:lnTo>
                  <a:lnTo>
                    <a:pt x="28945" y="56532"/>
                  </a:lnTo>
                  <a:lnTo>
                    <a:pt x="28837" y="56749"/>
                  </a:lnTo>
                  <a:lnTo>
                    <a:pt x="28837" y="56803"/>
                  </a:lnTo>
                  <a:lnTo>
                    <a:pt x="28837" y="56912"/>
                  </a:lnTo>
                  <a:lnTo>
                    <a:pt x="28891" y="57075"/>
                  </a:lnTo>
                  <a:lnTo>
                    <a:pt x="28891" y="57237"/>
                  </a:lnTo>
                  <a:lnTo>
                    <a:pt x="28837" y="57346"/>
                  </a:lnTo>
                  <a:lnTo>
                    <a:pt x="28728" y="57455"/>
                  </a:lnTo>
                  <a:lnTo>
                    <a:pt x="28674" y="57509"/>
                  </a:lnTo>
                  <a:lnTo>
                    <a:pt x="28619" y="57563"/>
                  </a:lnTo>
                  <a:lnTo>
                    <a:pt x="28674" y="57618"/>
                  </a:lnTo>
                  <a:lnTo>
                    <a:pt x="28728" y="57672"/>
                  </a:lnTo>
                  <a:lnTo>
                    <a:pt x="28945" y="57835"/>
                  </a:lnTo>
                  <a:lnTo>
                    <a:pt x="29108" y="57998"/>
                  </a:lnTo>
                  <a:lnTo>
                    <a:pt x="29217" y="58215"/>
                  </a:lnTo>
                  <a:lnTo>
                    <a:pt x="29271" y="58432"/>
                  </a:lnTo>
                  <a:lnTo>
                    <a:pt x="29380" y="58812"/>
                  </a:lnTo>
                  <a:lnTo>
                    <a:pt x="29488" y="58975"/>
                  </a:lnTo>
                  <a:lnTo>
                    <a:pt x="29597" y="59138"/>
                  </a:lnTo>
                  <a:lnTo>
                    <a:pt x="29977" y="59627"/>
                  </a:lnTo>
                  <a:lnTo>
                    <a:pt x="30249" y="60170"/>
                  </a:lnTo>
                  <a:lnTo>
                    <a:pt x="30411" y="60387"/>
                  </a:lnTo>
                  <a:lnTo>
                    <a:pt x="30574" y="60604"/>
                  </a:lnTo>
                  <a:lnTo>
                    <a:pt x="30792" y="60822"/>
                  </a:lnTo>
                  <a:lnTo>
                    <a:pt x="31063" y="60930"/>
                  </a:lnTo>
                  <a:lnTo>
                    <a:pt x="31226" y="60985"/>
                  </a:lnTo>
                  <a:lnTo>
                    <a:pt x="31335" y="61093"/>
                  </a:lnTo>
                  <a:lnTo>
                    <a:pt x="31606" y="61310"/>
                  </a:lnTo>
                  <a:lnTo>
                    <a:pt x="31986" y="61690"/>
                  </a:lnTo>
                  <a:lnTo>
                    <a:pt x="32475" y="62016"/>
                  </a:lnTo>
                  <a:lnTo>
                    <a:pt x="32909" y="62342"/>
                  </a:lnTo>
                  <a:lnTo>
                    <a:pt x="33398" y="62559"/>
                  </a:lnTo>
                  <a:lnTo>
                    <a:pt x="33941" y="62777"/>
                  </a:lnTo>
                  <a:lnTo>
                    <a:pt x="34484" y="62885"/>
                  </a:lnTo>
                  <a:lnTo>
                    <a:pt x="35027" y="62939"/>
                  </a:lnTo>
                  <a:lnTo>
                    <a:pt x="35625" y="62994"/>
                  </a:lnTo>
                  <a:lnTo>
                    <a:pt x="35951" y="63048"/>
                  </a:lnTo>
                  <a:lnTo>
                    <a:pt x="36331" y="63102"/>
                  </a:lnTo>
                  <a:lnTo>
                    <a:pt x="36656" y="63211"/>
                  </a:lnTo>
                  <a:lnTo>
                    <a:pt x="36982" y="63374"/>
                  </a:lnTo>
                  <a:lnTo>
                    <a:pt x="37200" y="63483"/>
                  </a:lnTo>
                  <a:lnTo>
                    <a:pt x="37417" y="63483"/>
                  </a:lnTo>
                  <a:lnTo>
                    <a:pt x="39046" y="62994"/>
                  </a:lnTo>
                  <a:lnTo>
                    <a:pt x="39860" y="62722"/>
                  </a:lnTo>
                  <a:lnTo>
                    <a:pt x="40675" y="62396"/>
                  </a:lnTo>
                  <a:lnTo>
                    <a:pt x="41055" y="62179"/>
                  </a:lnTo>
                  <a:lnTo>
                    <a:pt x="41381" y="61962"/>
                  </a:lnTo>
                  <a:lnTo>
                    <a:pt x="41707" y="61745"/>
                  </a:lnTo>
                  <a:lnTo>
                    <a:pt x="41978" y="61473"/>
                  </a:lnTo>
                  <a:lnTo>
                    <a:pt x="42196" y="61147"/>
                  </a:lnTo>
                  <a:lnTo>
                    <a:pt x="42413" y="60822"/>
                  </a:lnTo>
                  <a:lnTo>
                    <a:pt x="42630" y="60496"/>
                  </a:lnTo>
                  <a:lnTo>
                    <a:pt x="42739" y="60116"/>
                  </a:lnTo>
                  <a:lnTo>
                    <a:pt x="43119" y="59084"/>
                  </a:lnTo>
                  <a:lnTo>
                    <a:pt x="43227" y="58812"/>
                  </a:lnTo>
                  <a:lnTo>
                    <a:pt x="43282" y="58595"/>
                  </a:lnTo>
                  <a:lnTo>
                    <a:pt x="43282" y="58052"/>
                  </a:lnTo>
                  <a:lnTo>
                    <a:pt x="43173" y="56640"/>
                  </a:lnTo>
                  <a:lnTo>
                    <a:pt x="43173" y="55934"/>
                  </a:lnTo>
                  <a:lnTo>
                    <a:pt x="43227" y="55228"/>
                  </a:lnTo>
                  <a:lnTo>
                    <a:pt x="43282" y="54522"/>
                  </a:lnTo>
                  <a:lnTo>
                    <a:pt x="43282" y="54522"/>
                  </a:lnTo>
                  <a:lnTo>
                    <a:pt x="42684" y="54739"/>
                  </a:lnTo>
                  <a:lnTo>
                    <a:pt x="42087" y="55011"/>
                  </a:lnTo>
                  <a:lnTo>
                    <a:pt x="42358" y="54088"/>
                  </a:lnTo>
                  <a:lnTo>
                    <a:pt x="42358" y="53979"/>
                  </a:lnTo>
                  <a:lnTo>
                    <a:pt x="42358" y="53925"/>
                  </a:lnTo>
                  <a:lnTo>
                    <a:pt x="42250" y="53871"/>
                  </a:lnTo>
                  <a:lnTo>
                    <a:pt x="42250" y="53925"/>
                  </a:lnTo>
                  <a:lnTo>
                    <a:pt x="42141" y="54034"/>
                  </a:lnTo>
                  <a:lnTo>
                    <a:pt x="41924" y="54577"/>
                  </a:lnTo>
                  <a:lnTo>
                    <a:pt x="41761" y="54251"/>
                  </a:lnTo>
                  <a:lnTo>
                    <a:pt x="41707" y="53871"/>
                  </a:lnTo>
                  <a:lnTo>
                    <a:pt x="41652" y="53436"/>
                  </a:lnTo>
                  <a:lnTo>
                    <a:pt x="41652" y="53056"/>
                  </a:lnTo>
                  <a:lnTo>
                    <a:pt x="41707" y="52839"/>
                  </a:lnTo>
                  <a:lnTo>
                    <a:pt x="41815" y="52622"/>
                  </a:lnTo>
                  <a:lnTo>
                    <a:pt x="41978" y="52459"/>
                  </a:lnTo>
                  <a:lnTo>
                    <a:pt x="42196" y="52350"/>
                  </a:lnTo>
                  <a:lnTo>
                    <a:pt x="42304" y="53273"/>
                  </a:lnTo>
                  <a:lnTo>
                    <a:pt x="42304" y="53382"/>
                  </a:lnTo>
                  <a:lnTo>
                    <a:pt x="42358" y="53436"/>
                  </a:lnTo>
                  <a:lnTo>
                    <a:pt x="42413" y="53436"/>
                  </a:lnTo>
                  <a:lnTo>
                    <a:pt x="42630" y="53382"/>
                  </a:lnTo>
                  <a:lnTo>
                    <a:pt x="42793" y="53273"/>
                  </a:lnTo>
                  <a:lnTo>
                    <a:pt x="42847" y="53165"/>
                  </a:lnTo>
                  <a:lnTo>
                    <a:pt x="42793" y="52947"/>
                  </a:lnTo>
                  <a:lnTo>
                    <a:pt x="42630" y="52622"/>
                  </a:lnTo>
                  <a:lnTo>
                    <a:pt x="42467" y="52187"/>
                  </a:lnTo>
                  <a:lnTo>
                    <a:pt x="42467" y="52079"/>
                  </a:lnTo>
                  <a:lnTo>
                    <a:pt x="42467" y="51970"/>
                  </a:lnTo>
                  <a:lnTo>
                    <a:pt x="42521" y="51861"/>
                  </a:lnTo>
                  <a:lnTo>
                    <a:pt x="42576" y="51753"/>
                  </a:lnTo>
                  <a:lnTo>
                    <a:pt x="42901" y="51427"/>
                  </a:lnTo>
                  <a:lnTo>
                    <a:pt x="42901" y="51373"/>
                  </a:lnTo>
                  <a:lnTo>
                    <a:pt x="42576" y="51264"/>
                  </a:lnTo>
                  <a:lnTo>
                    <a:pt x="42413" y="51264"/>
                  </a:lnTo>
                  <a:lnTo>
                    <a:pt x="42358" y="51373"/>
                  </a:lnTo>
                  <a:lnTo>
                    <a:pt x="42304" y="51590"/>
                  </a:lnTo>
                  <a:lnTo>
                    <a:pt x="42033" y="51536"/>
                  </a:lnTo>
                  <a:lnTo>
                    <a:pt x="41870" y="51536"/>
                  </a:lnTo>
                  <a:lnTo>
                    <a:pt x="41707" y="51698"/>
                  </a:lnTo>
                  <a:lnTo>
                    <a:pt x="41598" y="51970"/>
                  </a:lnTo>
                  <a:lnTo>
                    <a:pt x="41490" y="52404"/>
                  </a:lnTo>
                  <a:lnTo>
                    <a:pt x="41435" y="52893"/>
                  </a:lnTo>
                  <a:lnTo>
                    <a:pt x="41272" y="54414"/>
                  </a:lnTo>
                  <a:lnTo>
                    <a:pt x="41109" y="55120"/>
                  </a:lnTo>
                  <a:lnTo>
                    <a:pt x="40892" y="55826"/>
                  </a:lnTo>
                  <a:lnTo>
                    <a:pt x="40892" y="55988"/>
                  </a:lnTo>
                  <a:lnTo>
                    <a:pt x="40892" y="56097"/>
                  </a:lnTo>
                  <a:lnTo>
                    <a:pt x="40947" y="56694"/>
                  </a:lnTo>
                  <a:lnTo>
                    <a:pt x="41001" y="57237"/>
                  </a:lnTo>
                  <a:lnTo>
                    <a:pt x="40947" y="58378"/>
                  </a:lnTo>
                  <a:lnTo>
                    <a:pt x="40947" y="58704"/>
                  </a:lnTo>
                  <a:lnTo>
                    <a:pt x="40892" y="58867"/>
                  </a:lnTo>
                  <a:lnTo>
                    <a:pt x="40784" y="59030"/>
                  </a:lnTo>
                  <a:lnTo>
                    <a:pt x="40566" y="59247"/>
                  </a:lnTo>
                  <a:lnTo>
                    <a:pt x="40403" y="59464"/>
                  </a:lnTo>
                  <a:lnTo>
                    <a:pt x="40023" y="59953"/>
                  </a:lnTo>
                  <a:lnTo>
                    <a:pt x="39643" y="60496"/>
                  </a:lnTo>
                  <a:lnTo>
                    <a:pt x="39154" y="60930"/>
                  </a:lnTo>
                  <a:lnTo>
                    <a:pt x="38611" y="61310"/>
                  </a:lnTo>
                  <a:lnTo>
                    <a:pt x="38014" y="61636"/>
                  </a:lnTo>
                  <a:lnTo>
                    <a:pt x="37471" y="61799"/>
                  </a:lnTo>
                  <a:lnTo>
                    <a:pt x="36928" y="61962"/>
                  </a:lnTo>
                  <a:lnTo>
                    <a:pt x="36385" y="62016"/>
                  </a:lnTo>
                  <a:lnTo>
                    <a:pt x="35896" y="62016"/>
                  </a:lnTo>
                  <a:lnTo>
                    <a:pt x="35353" y="61962"/>
                  </a:lnTo>
                  <a:lnTo>
                    <a:pt x="34864" y="61799"/>
                  </a:lnTo>
                  <a:lnTo>
                    <a:pt x="34376" y="61582"/>
                  </a:lnTo>
                  <a:lnTo>
                    <a:pt x="33887" y="61256"/>
                  </a:lnTo>
                  <a:lnTo>
                    <a:pt x="32203" y="59953"/>
                  </a:lnTo>
                  <a:lnTo>
                    <a:pt x="31986" y="59735"/>
                  </a:lnTo>
                  <a:lnTo>
                    <a:pt x="31769" y="59464"/>
                  </a:lnTo>
                  <a:lnTo>
                    <a:pt x="31606" y="59247"/>
                  </a:lnTo>
                  <a:lnTo>
                    <a:pt x="31443" y="58975"/>
                  </a:lnTo>
                  <a:lnTo>
                    <a:pt x="31389" y="58704"/>
                  </a:lnTo>
                  <a:lnTo>
                    <a:pt x="31335" y="58378"/>
                  </a:lnTo>
                  <a:lnTo>
                    <a:pt x="31335" y="58106"/>
                  </a:lnTo>
                  <a:lnTo>
                    <a:pt x="31335" y="57726"/>
                  </a:lnTo>
                  <a:lnTo>
                    <a:pt x="31443" y="56966"/>
                  </a:lnTo>
                  <a:lnTo>
                    <a:pt x="31498" y="56206"/>
                  </a:lnTo>
                  <a:lnTo>
                    <a:pt x="31498" y="56043"/>
                  </a:lnTo>
                  <a:lnTo>
                    <a:pt x="31498" y="55934"/>
                  </a:lnTo>
                  <a:lnTo>
                    <a:pt x="31389" y="55880"/>
                  </a:lnTo>
                  <a:lnTo>
                    <a:pt x="31226" y="55826"/>
                  </a:lnTo>
                  <a:lnTo>
                    <a:pt x="30900" y="55717"/>
                  </a:lnTo>
                  <a:lnTo>
                    <a:pt x="30683" y="55663"/>
                  </a:lnTo>
                  <a:lnTo>
                    <a:pt x="30520" y="55554"/>
                  </a:lnTo>
                  <a:lnTo>
                    <a:pt x="30900" y="55391"/>
                  </a:lnTo>
                  <a:lnTo>
                    <a:pt x="31389" y="55283"/>
                  </a:lnTo>
                  <a:lnTo>
                    <a:pt x="31715" y="55174"/>
                  </a:lnTo>
                  <a:lnTo>
                    <a:pt x="31932" y="55065"/>
                  </a:lnTo>
                  <a:lnTo>
                    <a:pt x="31986" y="54957"/>
                  </a:lnTo>
                  <a:lnTo>
                    <a:pt x="31986" y="54794"/>
                  </a:lnTo>
                  <a:lnTo>
                    <a:pt x="31986" y="54468"/>
                  </a:lnTo>
                  <a:lnTo>
                    <a:pt x="31932" y="54196"/>
                  </a:lnTo>
                  <a:lnTo>
                    <a:pt x="31932" y="53979"/>
                  </a:lnTo>
                  <a:lnTo>
                    <a:pt x="31986" y="53708"/>
                  </a:lnTo>
                  <a:lnTo>
                    <a:pt x="32095" y="53436"/>
                  </a:lnTo>
                  <a:lnTo>
                    <a:pt x="32149" y="53165"/>
                  </a:lnTo>
                  <a:lnTo>
                    <a:pt x="32203" y="53056"/>
                  </a:lnTo>
                  <a:lnTo>
                    <a:pt x="32203" y="52947"/>
                  </a:lnTo>
                  <a:lnTo>
                    <a:pt x="32095" y="52513"/>
                  </a:lnTo>
                  <a:lnTo>
                    <a:pt x="32149" y="52133"/>
                  </a:lnTo>
                  <a:lnTo>
                    <a:pt x="32258" y="51373"/>
                  </a:lnTo>
                  <a:lnTo>
                    <a:pt x="32312" y="50884"/>
                  </a:lnTo>
                  <a:lnTo>
                    <a:pt x="32312" y="50449"/>
                  </a:lnTo>
                  <a:lnTo>
                    <a:pt x="32203" y="50178"/>
                  </a:lnTo>
                  <a:lnTo>
                    <a:pt x="32041" y="50015"/>
                  </a:lnTo>
                  <a:lnTo>
                    <a:pt x="31823" y="49906"/>
                  </a:lnTo>
                  <a:lnTo>
                    <a:pt x="31606" y="49798"/>
                  </a:lnTo>
                  <a:lnTo>
                    <a:pt x="31878" y="49472"/>
                  </a:lnTo>
                  <a:lnTo>
                    <a:pt x="32041" y="49092"/>
                  </a:lnTo>
                  <a:lnTo>
                    <a:pt x="32258" y="48386"/>
                  </a:lnTo>
                  <a:lnTo>
                    <a:pt x="32312" y="48169"/>
                  </a:lnTo>
                  <a:lnTo>
                    <a:pt x="32312" y="48006"/>
                  </a:lnTo>
                  <a:lnTo>
                    <a:pt x="32312" y="47789"/>
                  </a:lnTo>
                  <a:lnTo>
                    <a:pt x="32203" y="47626"/>
                  </a:lnTo>
                  <a:lnTo>
                    <a:pt x="32095" y="47245"/>
                  </a:lnTo>
                  <a:lnTo>
                    <a:pt x="32041" y="47028"/>
                  </a:lnTo>
                  <a:lnTo>
                    <a:pt x="32095" y="46865"/>
                  </a:lnTo>
                  <a:lnTo>
                    <a:pt x="32203" y="46540"/>
                  </a:lnTo>
                  <a:lnTo>
                    <a:pt x="32475" y="46214"/>
                  </a:lnTo>
                  <a:lnTo>
                    <a:pt x="32584" y="46105"/>
                  </a:lnTo>
                  <a:lnTo>
                    <a:pt x="32638" y="45996"/>
                  </a:lnTo>
                  <a:lnTo>
                    <a:pt x="32692" y="45671"/>
                  </a:lnTo>
                  <a:lnTo>
                    <a:pt x="32692" y="44693"/>
                  </a:lnTo>
                  <a:lnTo>
                    <a:pt x="32747" y="44150"/>
                  </a:lnTo>
                  <a:lnTo>
                    <a:pt x="32855" y="43661"/>
                  </a:lnTo>
                  <a:lnTo>
                    <a:pt x="32964" y="43118"/>
                  </a:lnTo>
                  <a:lnTo>
                    <a:pt x="33072" y="42575"/>
                  </a:lnTo>
                  <a:lnTo>
                    <a:pt x="33072" y="41978"/>
                  </a:lnTo>
                  <a:lnTo>
                    <a:pt x="33072" y="41435"/>
                  </a:lnTo>
                  <a:lnTo>
                    <a:pt x="32909" y="39589"/>
                  </a:lnTo>
                  <a:lnTo>
                    <a:pt x="32801" y="38665"/>
                  </a:lnTo>
                  <a:lnTo>
                    <a:pt x="32638" y="37797"/>
                  </a:lnTo>
                  <a:lnTo>
                    <a:pt x="32366" y="36928"/>
                  </a:lnTo>
                  <a:lnTo>
                    <a:pt x="32203" y="36493"/>
                  </a:lnTo>
                  <a:lnTo>
                    <a:pt x="31986" y="36059"/>
                  </a:lnTo>
                  <a:lnTo>
                    <a:pt x="31552" y="35190"/>
                  </a:lnTo>
                  <a:lnTo>
                    <a:pt x="31117" y="34267"/>
                  </a:lnTo>
                  <a:lnTo>
                    <a:pt x="30683" y="33072"/>
                  </a:lnTo>
                  <a:lnTo>
                    <a:pt x="30466" y="32475"/>
                  </a:lnTo>
                  <a:lnTo>
                    <a:pt x="30357" y="31877"/>
                  </a:lnTo>
                  <a:lnTo>
                    <a:pt x="30194" y="31280"/>
                  </a:lnTo>
                  <a:lnTo>
                    <a:pt x="30140" y="30683"/>
                  </a:lnTo>
                  <a:lnTo>
                    <a:pt x="30086" y="30031"/>
                  </a:lnTo>
                  <a:lnTo>
                    <a:pt x="30086" y="29434"/>
                  </a:lnTo>
                  <a:lnTo>
                    <a:pt x="30086" y="27370"/>
                  </a:lnTo>
                  <a:lnTo>
                    <a:pt x="30086" y="27153"/>
                  </a:lnTo>
                  <a:lnTo>
                    <a:pt x="30031" y="26936"/>
                  </a:lnTo>
                  <a:lnTo>
                    <a:pt x="29923" y="26773"/>
                  </a:lnTo>
                  <a:lnTo>
                    <a:pt x="29760" y="26610"/>
                  </a:lnTo>
                  <a:lnTo>
                    <a:pt x="29651" y="26501"/>
                  </a:lnTo>
                  <a:lnTo>
                    <a:pt x="29597" y="26393"/>
                  </a:lnTo>
                  <a:lnTo>
                    <a:pt x="29651" y="26284"/>
                  </a:lnTo>
                  <a:lnTo>
                    <a:pt x="29705" y="26175"/>
                  </a:lnTo>
                  <a:lnTo>
                    <a:pt x="29868" y="26012"/>
                  </a:lnTo>
                  <a:lnTo>
                    <a:pt x="29923" y="25850"/>
                  </a:lnTo>
                  <a:lnTo>
                    <a:pt x="29977" y="25632"/>
                  </a:lnTo>
                  <a:lnTo>
                    <a:pt x="30031" y="25469"/>
                  </a:lnTo>
                  <a:lnTo>
                    <a:pt x="29977" y="25306"/>
                  </a:lnTo>
                  <a:lnTo>
                    <a:pt x="29923" y="25089"/>
                  </a:lnTo>
                  <a:lnTo>
                    <a:pt x="29760" y="24763"/>
                  </a:lnTo>
                  <a:lnTo>
                    <a:pt x="29597" y="24546"/>
                  </a:lnTo>
                  <a:lnTo>
                    <a:pt x="29543" y="24438"/>
                  </a:lnTo>
                  <a:lnTo>
                    <a:pt x="29488" y="24329"/>
                  </a:lnTo>
                  <a:lnTo>
                    <a:pt x="29543" y="24220"/>
                  </a:lnTo>
                  <a:lnTo>
                    <a:pt x="29597" y="24166"/>
                  </a:lnTo>
                  <a:lnTo>
                    <a:pt x="29868" y="23840"/>
                  </a:lnTo>
                  <a:lnTo>
                    <a:pt x="29923" y="23569"/>
                  </a:lnTo>
                  <a:lnTo>
                    <a:pt x="29923" y="23297"/>
                  </a:lnTo>
                  <a:lnTo>
                    <a:pt x="29977" y="23026"/>
                  </a:lnTo>
                  <a:lnTo>
                    <a:pt x="30031" y="22754"/>
                  </a:lnTo>
                  <a:lnTo>
                    <a:pt x="30031" y="22700"/>
                  </a:lnTo>
                  <a:lnTo>
                    <a:pt x="29868" y="22537"/>
                  </a:lnTo>
                  <a:lnTo>
                    <a:pt x="29814" y="22320"/>
                  </a:lnTo>
                  <a:lnTo>
                    <a:pt x="29868" y="21940"/>
                  </a:lnTo>
                  <a:lnTo>
                    <a:pt x="29923" y="21397"/>
                  </a:lnTo>
                  <a:lnTo>
                    <a:pt x="29923" y="21179"/>
                  </a:lnTo>
                  <a:lnTo>
                    <a:pt x="29868" y="21071"/>
                  </a:lnTo>
                  <a:lnTo>
                    <a:pt x="29760" y="20908"/>
                  </a:lnTo>
                  <a:lnTo>
                    <a:pt x="29651" y="20799"/>
                  </a:lnTo>
                  <a:lnTo>
                    <a:pt x="29271" y="20528"/>
                  </a:lnTo>
                  <a:lnTo>
                    <a:pt x="28945" y="20256"/>
                  </a:lnTo>
                  <a:lnTo>
                    <a:pt x="28837" y="20148"/>
                  </a:lnTo>
                  <a:lnTo>
                    <a:pt x="28837" y="20093"/>
                  </a:lnTo>
                  <a:lnTo>
                    <a:pt x="28837" y="20039"/>
                  </a:lnTo>
                  <a:lnTo>
                    <a:pt x="28891" y="19985"/>
                  </a:lnTo>
                  <a:lnTo>
                    <a:pt x="28945" y="19985"/>
                  </a:lnTo>
                  <a:lnTo>
                    <a:pt x="29054" y="20039"/>
                  </a:lnTo>
                  <a:lnTo>
                    <a:pt x="29651" y="20202"/>
                  </a:lnTo>
                  <a:lnTo>
                    <a:pt x="29597" y="19930"/>
                  </a:lnTo>
                  <a:lnTo>
                    <a:pt x="29597" y="19767"/>
                  </a:lnTo>
                  <a:lnTo>
                    <a:pt x="29651" y="19550"/>
                  </a:lnTo>
                  <a:lnTo>
                    <a:pt x="29760" y="19387"/>
                  </a:lnTo>
                  <a:lnTo>
                    <a:pt x="29814" y="19116"/>
                  </a:lnTo>
                  <a:lnTo>
                    <a:pt x="29760" y="18899"/>
                  </a:lnTo>
                  <a:lnTo>
                    <a:pt x="29597" y="18084"/>
                  </a:lnTo>
                  <a:lnTo>
                    <a:pt x="29543" y="17324"/>
                  </a:lnTo>
                  <a:lnTo>
                    <a:pt x="29543" y="16944"/>
                  </a:lnTo>
                  <a:lnTo>
                    <a:pt x="29543" y="16618"/>
                  </a:lnTo>
                  <a:lnTo>
                    <a:pt x="29434" y="16292"/>
                  </a:lnTo>
                  <a:lnTo>
                    <a:pt x="29271" y="15966"/>
                  </a:lnTo>
                  <a:lnTo>
                    <a:pt x="29217" y="15858"/>
                  </a:lnTo>
                  <a:lnTo>
                    <a:pt x="29217" y="15749"/>
                  </a:lnTo>
                  <a:lnTo>
                    <a:pt x="29054" y="14446"/>
                  </a:lnTo>
                  <a:lnTo>
                    <a:pt x="28837" y="13197"/>
                  </a:lnTo>
                  <a:lnTo>
                    <a:pt x="28674" y="12545"/>
                  </a:lnTo>
                  <a:lnTo>
                    <a:pt x="28565" y="11893"/>
                  </a:lnTo>
                  <a:lnTo>
                    <a:pt x="28348" y="11242"/>
                  </a:lnTo>
                  <a:lnTo>
                    <a:pt x="28131" y="10644"/>
                  </a:lnTo>
                  <a:lnTo>
                    <a:pt x="27859" y="10047"/>
                  </a:lnTo>
                  <a:lnTo>
                    <a:pt x="27533" y="9450"/>
                  </a:lnTo>
                  <a:lnTo>
                    <a:pt x="27099" y="8907"/>
                  </a:lnTo>
                  <a:lnTo>
                    <a:pt x="26664" y="8363"/>
                  </a:lnTo>
                  <a:lnTo>
                    <a:pt x="26176" y="7875"/>
                  </a:lnTo>
                  <a:lnTo>
                    <a:pt x="25687" y="7495"/>
                  </a:lnTo>
                  <a:lnTo>
                    <a:pt x="25144" y="7169"/>
                  </a:lnTo>
                  <a:lnTo>
                    <a:pt x="24601" y="6843"/>
                  </a:lnTo>
                  <a:lnTo>
                    <a:pt x="24058" y="6626"/>
                  </a:lnTo>
                  <a:lnTo>
                    <a:pt x="23460" y="6354"/>
                  </a:lnTo>
                  <a:lnTo>
                    <a:pt x="22266" y="5974"/>
                  </a:lnTo>
                  <a:lnTo>
                    <a:pt x="21994" y="5920"/>
                  </a:lnTo>
                  <a:lnTo>
                    <a:pt x="21125" y="5920"/>
                  </a:lnTo>
                  <a:lnTo>
                    <a:pt x="20528" y="5974"/>
                  </a:lnTo>
                  <a:lnTo>
                    <a:pt x="19931" y="5920"/>
                  </a:lnTo>
                  <a:lnTo>
                    <a:pt x="19551" y="5865"/>
                  </a:lnTo>
                  <a:lnTo>
                    <a:pt x="19116" y="5920"/>
                  </a:lnTo>
                  <a:lnTo>
                    <a:pt x="18356" y="6028"/>
                  </a:lnTo>
                  <a:lnTo>
                    <a:pt x="17541" y="6191"/>
                  </a:lnTo>
                  <a:lnTo>
                    <a:pt x="17161" y="6246"/>
                  </a:lnTo>
                  <a:lnTo>
                    <a:pt x="16347" y="6246"/>
                  </a:lnTo>
                  <a:lnTo>
                    <a:pt x="15966" y="6409"/>
                  </a:lnTo>
                  <a:lnTo>
                    <a:pt x="15152" y="6734"/>
                  </a:lnTo>
                  <a:lnTo>
                    <a:pt x="14392" y="7006"/>
                  </a:lnTo>
                  <a:lnTo>
                    <a:pt x="13631" y="7277"/>
                  </a:lnTo>
                  <a:lnTo>
                    <a:pt x="12925" y="7658"/>
                  </a:lnTo>
                  <a:lnTo>
                    <a:pt x="12219" y="8146"/>
                  </a:lnTo>
                  <a:lnTo>
                    <a:pt x="11622" y="8635"/>
                  </a:lnTo>
                  <a:lnTo>
                    <a:pt x="11405" y="8907"/>
                  </a:lnTo>
                  <a:lnTo>
                    <a:pt x="11133" y="9232"/>
                  </a:lnTo>
                  <a:lnTo>
                    <a:pt x="10970" y="9504"/>
                  </a:lnTo>
                  <a:lnTo>
                    <a:pt x="10808" y="9884"/>
                  </a:lnTo>
                  <a:lnTo>
                    <a:pt x="10645" y="10210"/>
                  </a:lnTo>
                  <a:lnTo>
                    <a:pt x="10536" y="10644"/>
                  </a:lnTo>
                  <a:lnTo>
                    <a:pt x="10482" y="10807"/>
                  </a:lnTo>
                  <a:lnTo>
                    <a:pt x="10427" y="10862"/>
                  </a:lnTo>
                  <a:lnTo>
                    <a:pt x="10373" y="10916"/>
                  </a:lnTo>
                  <a:lnTo>
                    <a:pt x="10210" y="10916"/>
                  </a:lnTo>
                  <a:lnTo>
                    <a:pt x="10156" y="11024"/>
                  </a:lnTo>
                  <a:lnTo>
                    <a:pt x="10156" y="11133"/>
                  </a:lnTo>
                  <a:lnTo>
                    <a:pt x="10156" y="11242"/>
                  </a:lnTo>
                  <a:lnTo>
                    <a:pt x="10210" y="11513"/>
                  </a:lnTo>
                  <a:lnTo>
                    <a:pt x="10156" y="11785"/>
                  </a:lnTo>
                  <a:lnTo>
                    <a:pt x="9993" y="12328"/>
                  </a:lnTo>
                  <a:lnTo>
                    <a:pt x="9721" y="13197"/>
                  </a:lnTo>
                  <a:lnTo>
                    <a:pt x="9667" y="13631"/>
                  </a:lnTo>
                  <a:lnTo>
                    <a:pt x="9613" y="14065"/>
                  </a:lnTo>
                  <a:lnTo>
                    <a:pt x="9559" y="14391"/>
                  </a:lnTo>
                  <a:lnTo>
                    <a:pt x="9450" y="14717"/>
                  </a:lnTo>
                  <a:lnTo>
                    <a:pt x="9233" y="15152"/>
                  </a:lnTo>
                  <a:lnTo>
                    <a:pt x="9124" y="15532"/>
                  </a:lnTo>
                  <a:lnTo>
                    <a:pt x="9070" y="15966"/>
                  </a:lnTo>
                  <a:lnTo>
                    <a:pt x="9070" y="16346"/>
                  </a:lnTo>
                  <a:lnTo>
                    <a:pt x="9124" y="16726"/>
                  </a:lnTo>
                  <a:lnTo>
                    <a:pt x="9287" y="17161"/>
                  </a:lnTo>
                  <a:lnTo>
                    <a:pt x="9450" y="17541"/>
                  </a:lnTo>
                  <a:lnTo>
                    <a:pt x="9667" y="17867"/>
                  </a:lnTo>
                  <a:lnTo>
                    <a:pt x="10047" y="18301"/>
                  </a:lnTo>
                  <a:lnTo>
                    <a:pt x="10427" y="18681"/>
                  </a:lnTo>
                  <a:lnTo>
                    <a:pt x="10862" y="18953"/>
                  </a:lnTo>
                  <a:lnTo>
                    <a:pt x="11296" y="19170"/>
                  </a:lnTo>
                  <a:lnTo>
                    <a:pt x="11785" y="19333"/>
                  </a:lnTo>
                  <a:lnTo>
                    <a:pt x="12274" y="19387"/>
                  </a:lnTo>
                  <a:lnTo>
                    <a:pt x="12817" y="19442"/>
                  </a:lnTo>
                  <a:lnTo>
                    <a:pt x="13360" y="19387"/>
                  </a:lnTo>
                  <a:lnTo>
                    <a:pt x="14446" y="19333"/>
                  </a:lnTo>
                  <a:lnTo>
                    <a:pt x="15532" y="19333"/>
                  </a:lnTo>
                  <a:lnTo>
                    <a:pt x="16618" y="19387"/>
                  </a:lnTo>
                  <a:lnTo>
                    <a:pt x="17704" y="19550"/>
                  </a:lnTo>
                  <a:lnTo>
                    <a:pt x="18573" y="19767"/>
                  </a:lnTo>
                  <a:lnTo>
                    <a:pt x="19442" y="20093"/>
                  </a:lnTo>
                  <a:lnTo>
                    <a:pt x="19822" y="20256"/>
                  </a:lnTo>
                  <a:lnTo>
                    <a:pt x="20202" y="20473"/>
                  </a:lnTo>
                  <a:lnTo>
                    <a:pt x="20582" y="20745"/>
                  </a:lnTo>
                  <a:lnTo>
                    <a:pt x="20962" y="21016"/>
                  </a:lnTo>
                  <a:lnTo>
                    <a:pt x="21560" y="21614"/>
                  </a:lnTo>
                  <a:lnTo>
                    <a:pt x="22103" y="22265"/>
                  </a:lnTo>
                  <a:lnTo>
                    <a:pt x="22592" y="22971"/>
                  </a:lnTo>
                  <a:lnTo>
                    <a:pt x="23026" y="23677"/>
                  </a:lnTo>
                  <a:lnTo>
                    <a:pt x="23243" y="24166"/>
                  </a:lnTo>
                  <a:lnTo>
                    <a:pt x="23352" y="24655"/>
                  </a:lnTo>
                  <a:lnTo>
                    <a:pt x="23406" y="25144"/>
                  </a:lnTo>
                  <a:lnTo>
                    <a:pt x="23352" y="25632"/>
                  </a:lnTo>
                  <a:lnTo>
                    <a:pt x="23189" y="26230"/>
                  </a:lnTo>
                  <a:lnTo>
                    <a:pt x="22972" y="26773"/>
                  </a:lnTo>
                  <a:lnTo>
                    <a:pt x="22592" y="27913"/>
                  </a:lnTo>
                  <a:lnTo>
                    <a:pt x="22537" y="28022"/>
                  </a:lnTo>
                  <a:lnTo>
                    <a:pt x="22429" y="28130"/>
                  </a:lnTo>
                  <a:lnTo>
                    <a:pt x="21125" y="29434"/>
                  </a:lnTo>
                  <a:lnTo>
                    <a:pt x="20474" y="30085"/>
                  </a:lnTo>
                  <a:lnTo>
                    <a:pt x="19768" y="30683"/>
                  </a:lnTo>
                  <a:lnTo>
                    <a:pt x="19605" y="30846"/>
                  </a:lnTo>
                  <a:lnTo>
                    <a:pt x="19496" y="31008"/>
                  </a:lnTo>
                  <a:lnTo>
                    <a:pt x="19388" y="31171"/>
                  </a:lnTo>
                  <a:lnTo>
                    <a:pt x="19442" y="31443"/>
                  </a:lnTo>
                  <a:lnTo>
                    <a:pt x="19442" y="31714"/>
                  </a:lnTo>
                  <a:lnTo>
                    <a:pt x="19388" y="31823"/>
                  </a:lnTo>
                  <a:lnTo>
                    <a:pt x="19333" y="31986"/>
                  </a:lnTo>
                  <a:lnTo>
                    <a:pt x="19170" y="32095"/>
                  </a:lnTo>
                  <a:lnTo>
                    <a:pt x="18953" y="32095"/>
                  </a:lnTo>
                  <a:lnTo>
                    <a:pt x="18845" y="32040"/>
                  </a:lnTo>
                  <a:lnTo>
                    <a:pt x="18845" y="31932"/>
                  </a:lnTo>
                  <a:lnTo>
                    <a:pt x="18899" y="31823"/>
                  </a:lnTo>
                  <a:lnTo>
                    <a:pt x="18899" y="31280"/>
                  </a:lnTo>
                  <a:lnTo>
                    <a:pt x="18247" y="31877"/>
                  </a:lnTo>
                  <a:lnTo>
                    <a:pt x="17867" y="32149"/>
                  </a:lnTo>
                  <a:lnTo>
                    <a:pt x="17650" y="32257"/>
                  </a:lnTo>
                  <a:lnTo>
                    <a:pt x="17378" y="32312"/>
                  </a:lnTo>
                  <a:lnTo>
                    <a:pt x="16890" y="32420"/>
                  </a:lnTo>
                  <a:lnTo>
                    <a:pt x="16401" y="32638"/>
                  </a:lnTo>
                  <a:lnTo>
                    <a:pt x="15966" y="32909"/>
                  </a:lnTo>
                  <a:lnTo>
                    <a:pt x="15641" y="33235"/>
                  </a:lnTo>
                  <a:lnTo>
                    <a:pt x="15478" y="33344"/>
                  </a:lnTo>
                  <a:lnTo>
                    <a:pt x="15369" y="33452"/>
                  </a:lnTo>
                  <a:lnTo>
                    <a:pt x="15098" y="33506"/>
                  </a:lnTo>
                  <a:lnTo>
                    <a:pt x="14337" y="33506"/>
                  </a:lnTo>
                  <a:lnTo>
                    <a:pt x="13957" y="33561"/>
                  </a:lnTo>
                  <a:lnTo>
                    <a:pt x="13631" y="33669"/>
                  </a:lnTo>
                  <a:lnTo>
                    <a:pt x="10265" y="34701"/>
                  </a:lnTo>
                  <a:lnTo>
                    <a:pt x="9178" y="34973"/>
                  </a:lnTo>
                  <a:lnTo>
                    <a:pt x="8092" y="35190"/>
                  </a:lnTo>
                  <a:lnTo>
                    <a:pt x="7006" y="35299"/>
                  </a:lnTo>
                  <a:lnTo>
                    <a:pt x="5866" y="35353"/>
                  </a:lnTo>
                  <a:lnTo>
                    <a:pt x="5377" y="35299"/>
                  </a:lnTo>
                  <a:lnTo>
                    <a:pt x="5160" y="35244"/>
                  </a:lnTo>
                  <a:lnTo>
                    <a:pt x="4888" y="35136"/>
                  </a:lnTo>
                  <a:lnTo>
                    <a:pt x="4237" y="34701"/>
                  </a:lnTo>
                  <a:lnTo>
                    <a:pt x="3585" y="34212"/>
                  </a:lnTo>
                  <a:lnTo>
                    <a:pt x="2988" y="33669"/>
                  </a:lnTo>
                  <a:lnTo>
                    <a:pt x="2390" y="33126"/>
                  </a:lnTo>
                  <a:lnTo>
                    <a:pt x="2119" y="32746"/>
                  </a:lnTo>
                  <a:lnTo>
                    <a:pt x="1956" y="32420"/>
                  </a:lnTo>
                  <a:lnTo>
                    <a:pt x="1902" y="32203"/>
                  </a:lnTo>
                  <a:lnTo>
                    <a:pt x="1847" y="31986"/>
                  </a:lnTo>
                  <a:lnTo>
                    <a:pt x="1847" y="31769"/>
                  </a:lnTo>
                  <a:lnTo>
                    <a:pt x="1902" y="31551"/>
                  </a:lnTo>
                  <a:lnTo>
                    <a:pt x="1902" y="31389"/>
                  </a:lnTo>
                  <a:lnTo>
                    <a:pt x="1847" y="31226"/>
                  </a:lnTo>
                  <a:lnTo>
                    <a:pt x="1793" y="30791"/>
                  </a:lnTo>
                  <a:lnTo>
                    <a:pt x="1739" y="30357"/>
                  </a:lnTo>
                  <a:lnTo>
                    <a:pt x="1684" y="29922"/>
                  </a:lnTo>
                  <a:lnTo>
                    <a:pt x="1739" y="29759"/>
                  </a:lnTo>
                  <a:lnTo>
                    <a:pt x="1793" y="29542"/>
                  </a:lnTo>
                  <a:lnTo>
                    <a:pt x="1902" y="29162"/>
                  </a:lnTo>
                  <a:lnTo>
                    <a:pt x="2010" y="28782"/>
                  </a:lnTo>
                  <a:lnTo>
                    <a:pt x="2119" y="27967"/>
                  </a:lnTo>
                  <a:lnTo>
                    <a:pt x="2173" y="27587"/>
                  </a:lnTo>
                  <a:lnTo>
                    <a:pt x="2227" y="27207"/>
                  </a:lnTo>
                  <a:lnTo>
                    <a:pt x="2390" y="26827"/>
                  </a:lnTo>
                  <a:lnTo>
                    <a:pt x="2608" y="26447"/>
                  </a:lnTo>
                  <a:lnTo>
                    <a:pt x="2662" y="26338"/>
                  </a:lnTo>
                  <a:lnTo>
                    <a:pt x="2662" y="26175"/>
                  </a:lnTo>
                  <a:lnTo>
                    <a:pt x="2662" y="26012"/>
                  </a:lnTo>
                  <a:lnTo>
                    <a:pt x="2716" y="25958"/>
                  </a:lnTo>
                  <a:lnTo>
                    <a:pt x="2770" y="25904"/>
                  </a:lnTo>
                  <a:lnTo>
                    <a:pt x="2879" y="25850"/>
                  </a:lnTo>
                  <a:lnTo>
                    <a:pt x="2988" y="25687"/>
                  </a:lnTo>
                  <a:lnTo>
                    <a:pt x="3042" y="25361"/>
                  </a:lnTo>
                  <a:lnTo>
                    <a:pt x="3096" y="25144"/>
                  </a:lnTo>
                  <a:lnTo>
                    <a:pt x="3151" y="25035"/>
                  </a:lnTo>
                  <a:lnTo>
                    <a:pt x="3259" y="24926"/>
                  </a:lnTo>
                  <a:lnTo>
                    <a:pt x="3422" y="24763"/>
                  </a:lnTo>
                  <a:lnTo>
                    <a:pt x="3585" y="24546"/>
                  </a:lnTo>
                  <a:lnTo>
                    <a:pt x="3857" y="24112"/>
                  </a:lnTo>
                  <a:lnTo>
                    <a:pt x="4400" y="23243"/>
                  </a:lnTo>
                  <a:lnTo>
                    <a:pt x="4725" y="22863"/>
                  </a:lnTo>
                  <a:lnTo>
                    <a:pt x="5106" y="22537"/>
                  </a:lnTo>
                  <a:lnTo>
                    <a:pt x="5268" y="22374"/>
                  </a:lnTo>
                  <a:lnTo>
                    <a:pt x="5431" y="22211"/>
                  </a:lnTo>
                  <a:lnTo>
                    <a:pt x="5540" y="21994"/>
                  </a:lnTo>
                  <a:lnTo>
                    <a:pt x="5594" y="21777"/>
                  </a:lnTo>
                  <a:lnTo>
                    <a:pt x="5649" y="21179"/>
                  </a:lnTo>
                  <a:lnTo>
                    <a:pt x="5703" y="20854"/>
                  </a:lnTo>
                  <a:lnTo>
                    <a:pt x="5703" y="20582"/>
                  </a:lnTo>
                  <a:lnTo>
                    <a:pt x="5649" y="19767"/>
                  </a:lnTo>
                  <a:lnTo>
                    <a:pt x="5594" y="18953"/>
                  </a:lnTo>
                  <a:lnTo>
                    <a:pt x="5594" y="18138"/>
                  </a:lnTo>
                  <a:lnTo>
                    <a:pt x="5594" y="17324"/>
                  </a:lnTo>
                  <a:lnTo>
                    <a:pt x="5540" y="17052"/>
                  </a:lnTo>
                  <a:lnTo>
                    <a:pt x="5431" y="16781"/>
                  </a:lnTo>
                  <a:lnTo>
                    <a:pt x="5268" y="16509"/>
                  </a:lnTo>
                  <a:lnTo>
                    <a:pt x="5051" y="16292"/>
                  </a:lnTo>
                  <a:lnTo>
                    <a:pt x="4725" y="15966"/>
                  </a:lnTo>
                  <a:lnTo>
                    <a:pt x="4617" y="15749"/>
                  </a:lnTo>
                  <a:lnTo>
                    <a:pt x="4508" y="15532"/>
                  </a:lnTo>
                  <a:lnTo>
                    <a:pt x="4345" y="14826"/>
                  </a:lnTo>
                  <a:lnTo>
                    <a:pt x="4291" y="14120"/>
                  </a:lnTo>
                  <a:lnTo>
                    <a:pt x="4237" y="13360"/>
                  </a:lnTo>
                  <a:lnTo>
                    <a:pt x="4237" y="12654"/>
                  </a:lnTo>
                  <a:lnTo>
                    <a:pt x="4345" y="11187"/>
                  </a:lnTo>
                  <a:lnTo>
                    <a:pt x="4400" y="10699"/>
                  </a:lnTo>
                  <a:lnTo>
                    <a:pt x="4508" y="10318"/>
                  </a:lnTo>
                  <a:lnTo>
                    <a:pt x="4671" y="9884"/>
                  </a:lnTo>
                  <a:lnTo>
                    <a:pt x="4780" y="9721"/>
                  </a:lnTo>
                  <a:lnTo>
                    <a:pt x="4943" y="9504"/>
                  </a:lnTo>
                  <a:lnTo>
                    <a:pt x="5051" y="9341"/>
                  </a:lnTo>
                  <a:lnTo>
                    <a:pt x="5160" y="9178"/>
                  </a:lnTo>
                  <a:lnTo>
                    <a:pt x="5268" y="8744"/>
                  </a:lnTo>
                  <a:lnTo>
                    <a:pt x="5377" y="8363"/>
                  </a:lnTo>
                  <a:lnTo>
                    <a:pt x="5486" y="8038"/>
                  </a:lnTo>
                  <a:lnTo>
                    <a:pt x="6029" y="7060"/>
                  </a:lnTo>
                  <a:lnTo>
                    <a:pt x="6626" y="6083"/>
                  </a:lnTo>
                  <a:lnTo>
                    <a:pt x="7332" y="5268"/>
                  </a:lnTo>
                  <a:lnTo>
                    <a:pt x="8092" y="4508"/>
                  </a:lnTo>
                  <a:lnTo>
                    <a:pt x="8907" y="3802"/>
                  </a:lnTo>
                  <a:lnTo>
                    <a:pt x="9830" y="3205"/>
                  </a:lnTo>
                  <a:lnTo>
                    <a:pt x="10808" y="2662"/>
                  </a:lnTo>
                  <a:lnTo>
                    <a:pt x="11839" y="2227"/>
                  </a:lnTo>
                  <a:lnTo>
                    <a:pt x="12708" y="1901"/>
                  </a:lnTo>
                  <a:lnTo>
                    <a:pt x="13577" y="1738"/>
                  </a:lnTo>
                  <a:lnTo>
                    <a:pt x="14446" y="1575"/>
                  </a:lnTo>
                  <a:lnTo>
                    <a:pt x="15315" y="1467"/>
                  </a:lnTo>
                  <a:lnTo>
                    <a:pt x="16401" y="1358"/>
                  </a:lnTo>
                  <a:lnTo>
                    <a:pt x="16944" y="1304"/>
                  </a:lnTo>
                  <a:lnTo>
                    <a:pt x="17487" y="1304"/>
                  </a:lnTo>
                  <a:lnTo>
                    <a:pt x="18030" y="1413"/>
                  </a:lnTo>
                  <a:lnTo>
                    <a:pt x="18302" y="1413"/>
                  </a:lnTo>
                  <a:lnTo>
                    <a:pt x="18410" y="1358"/>
                  </a:lnTo>
                  <a:lnTo>
                    <a:pt x="18519" y="1304"/>
                  </a:lnTo>
                  <a:lnTo>
                    <a:pt x="18627" y="1195"/>
                  </a:lnTo>
                  <a:lnTo>
                    <a:pt x="18736" y="1141"/>
                  </a:lnTo>
                  <a:lnTo>
                    <a:pt x="18899" y="1141"/>
                  </a:lnTo>
                  <a:lnTo>
                    <a:pt x="19008" y="1195"/>
                  </a:lnTo>
                  <a:lnTo>
                    <a:pt x="19225" y="1304"/>
                  </a:lnTo>
                  <a:lnTo>
                    <a:pt x="19333" y="1358"/>
                  </a:lnTo>
                  <a:lnTo>
                    <a:pt x="19442" y="1304"/>
                  </a:lnTo>
                  <a:lnTo>
                    <a:pt x="19605" y="1250"/>
                  </a:lnTo>
                  <a:lnTo>
                    <a:pt x="20094" y="1141"/>
                  </a:lnTo>
                  <a:lnTo>
                    <a:pt x="20582" y="1087"/>
                  </a:lnTo>
                  <a:lnTo>
                    <a:pt x="23569" y="1087"/>
                  </a:lnTo>
                  <a:lnTo>
                    <a:pt x="23841" y="1141"/>
                  </a:lnTo>
                  <a:lnTo>
                    <a:pt x="24112" y="1141"/>
                  </a:lnTo>
                  <a:lnTo>
                    <a:pt x="24927" y="1304"/>
                  </a:lnTo>
                  <a:lnTo>
                    <a:pt x="25687" y="1467"/>
                  </a:lnTo>
                  <a:lnTo>
                    <a:pt x="26447" y="1521"/>
                  </a:lnTo>
                  <a:lnTo>
                    <a:pt x="27370" y="1521"/>
                  </a:lnTo>
                  <a:lnTo>
                    <a:pt x="27533" y="1575"/>
                  </a:lnTo>
                  <a:lnTo>
                    <a:pt x="28294" y="1793"/>
                  </a:lnTo>
                  <a:lnTo>
                    <a:pt x="29054" y="2010"/>
                  </a:lnTo>
                  <a:lnTo>
                    <a:pt x="30574" y="2390"/>
                  </a:lnTo>
                  <a:lnTo>
                    <a:pt x="30846" y="2390"/>
                  </a:lnTo>
                  <a:lnTo>
                    <a:pt x="30900" y="2336"/>
                  </a:lnTo>
                  <a:lnTo>
                    <a:pt x="31063" y="2227"/>
                  </a:lnTo>
                  <a:lnTo>
                    <a:pt x="31280" y="2173"/>
                  </a:lnTo>
                  <a:lnTo>
                    <a:pt x="31498" y="2173"/>
                  </a:lnTo>
                  <a:lnTo>
                    <a:pt x="31660" y="2227"/>
                  </a:lnTo>
                  <a:lnTo>
                    <a:pt x="31986" y="2281"/>
                  </a:lnTo>
                  <a:lnTo>
                    <a:pt x="32529" y="2281"/>
                  </a:lnTo>
                  <a:lnTo>
                    <a:pt x="32747" y="2390"/>
                  </a:lnTo>
                  <a:lnTo>
                    <a:pt x="32909" y="2499"/>
                  </a:lnTo>
                  <a:lnTo>
                    <a:pt x="33018" y="2770"/>
                  </a:lnTo>
                  <a:lnTo>
                    <a:pt x="33072" y="2879"/>
                  </a:lnTo>
                  <a:lnTo>
                    <a:pt x="33181" y="2987"/>
                  </a:lnTo>
                  <a:lnTo>
                    <a:pt x="34647" y="3259"/>
                  </a:lnTo>
                  <a:lnTo>
                    <a:pt x="34593" y="3150"/>
                  </a:lnTo>
                  <a:lnTo>
                    <a:pt x="34539" y="3096"/>
                  </a:lnTo>
                  <a:lnTo>
                    <a:pt x="34430" y="2987"/>
                  </a:lnTo>
                  <a:lnTo>
                    <a:pt x="34376" y="2879"/>
                  </a:lnTo>
                  <a:lnTo>
                    <a:pt x="35299" y="2879"/>
                  </a:lnTo>
                  <a:lnTo>
                    <a:pt x="35625" y="2933"/>
                  </a:lnTo>
                  <a:lnTo>
                    <a:pt x="35788" y="2987"/>
                  </a:lnTo>
                  <a:lnTo>
                    <a:pt x="35896" y="2987"/>
                  </a:lnTo>
                  <a:lnTo>
                    <a:pt x="36005" y="2933"/>
                  </a:lnTo>
                  <a:lnTo>
                    <a:pt x="36168" y="2879"/>
                  </a:lnTo>
                  <a:lnTo>
                    <a:pt x="36385" y="2824"/>
                  </a:lnTo>
                  <a:lnTo>
                    <a:pt x="36765" y="2879"/>
                  </a:lnTo>
                  <a:lnTo>
                    <a:pt x="37091" y="2987"/>
                  </a:lnTo>
                  <a:lnTo>
                    <a:pt x="37471" y="3150"/>
                  </a:lnTo>
                  <a:lnTo>
                    <a:pt x="36656" y="3530"/>
                  </a:lnTo>
                  <a:lnTo>
                    <a:pt x="36874" y="3639"/>
                  </a:lnTo>
                  <a:lnTo>
                    <a:pt x="36982" y="3748"/>
                  </a:lnTo>
                  <a:lnTo>
                    <a:pt x="37145" y="3748"/>
                  </a:lnTo>
                  <a:lnTo>
                    <a:pt x="37308" y="3693"/>
                  </a:lnTo>
                  <a:lnTo>
                    <a:pt x="38177" y="3530"/>
                  </a:lnTo>
                  <a:lnTo>
                    <a:pt x="38557" y="3476"/>
                  </a:lnTo>
                  <a:lnTo>
                    <a:pt x="38992" y="3476"/>
                  </a:lnTo>
                  <a:lnTo>
                    <a:pt x="39698" y="3639"/>
                  </a:lnTo>
                  <a:lnTo>
                    <a:pt x="40241" y="3639"/>
                  </a:lnTo>
                  <a:lnTo>
                    <a:pt x="40458" y="3585"/>
                  </a:lnTo>
                  <a:lnTo>
                    <a:pt x="40295" y="4182"/>
                  </a:lnTo>
                  <a:lnTo>
                    <a:pt x="40621" y="4073"/>
                  </a:lnTo>
                  <a:lnTo>
                    <a:pt x="40729" y="4019"/>
                  </a:lnTo>
                  <a:lnTo>
                    <a:pt x="40838" y="3911"/>
                  </a:lnTo>
                  <a:lnTo>
                    <a:pt x="40947" y="3693"/>
                  </a:lnTo>
                  <a:lnTo>
                    <a:pt x="40947" y="3313"/>
                  </a:lnTo>
                  <a:lnTo>
                    <a:pt x="40947" y="3150"/>
                  </a:lnTo>
                  <a:lnTo>
                    <a:pt x="40947" y="3096"/>
                  </a:lnTo>
                  <a:lnTo>
                    <a:pt x="40838" y="3042"/>
                  </a:lnTo>
                  <a:lnTo>
                    <a:pt x="40729" y="3096"/>
                  </a:lnTo>
                  <a:lnTo>
                    <a:pt x="40241" y="3259"/>
                  </a:lnTo>
                  <a:lnTo>
                    <a:pt x="39752" y="3259"/>
                  </a:lnTo>
                  <a:lnTo>
                    <a:pt x="39317" y="3205"/>
                  </a:lnTo>
                  <a:lnTo>
                    <a:pt x="38829" y="3042"/>
                  </a:lnTo>
                  <a:lnTo>
                    <a:pt x="38177" y="2662"/>
                  </a:lnTo>
                  <a:lnTo>
                    <a:pt x="37851" y="2553"/>
                  </a:lnTo>
                  <a:lnTo>
                    <a:pt x="37580" y="2553"/>
                  </a:lnTo>
                  <a:lnTo>
                    <a:pt x="37308" y="2662"/>
                  </a:lnTo>
                  <a:lnTo>
                    <a:pt x="36982" y="2716"/>
                  </a:lnTo>
                  <a:lnTo>
                    <a:pt x="36711" y="2716"/>
                  </a:lnTo>
                  <a:lnTo>
                    <a:pt x="36439" y="2662"/>
                  </a:lnTo>
                  <a:lnTo>
                    <a:pt x="36222" y="2607"/>
                  </a:lnTo>
                  <a:lnTo>
                    <a:pt x="35951" y="2499"/>
                  </a:lnTo>
                  <a:lnTo>
                    <a:pt x="35462" y="2173"/>
                  </a:lnTo>
                  <a:lnTo>
                    <a:pt x="35082" y="1956"/>
                  </a:lnTo>
                  <a:lnTo>
                    <a:pt x="34919" y="1901"/>
                  </a:lnTo>
                  <a:lnTo>
                    <a:pt x="34702" y="1847"/>
                  </a:lnTo>
                  <a:lnTo>
                    <a:pt x="33941" y="1793"/>
                  </a:lnTo>
                  <a:lnTo>
                    <a:pt x="33181" y="1630"/>
                  </a:lnTo>
                  <a:lnTo>
                    <a:pt x="31660" y="1304"/>
                  </a:lnTo>
                  <a:lnTo>
                    <a:pt x="31389" y="1250"/>
                  </a:lnTo>
                  <a:lnTo>
                    <a:pt x="31226" y="1304"/>
                  </a:lnTo>
                  <a:lnTo>
                    <a:pt x="31117" y="1413"/>
                  </a:lnTo>
                  <a:lnTo>
                    <a:pt x="31009" y="1684"/>
                  </a:lnTo>
                  <a:lnTo>
                    <a:pt x="30900" y="1684"/>
                  </a:lnTo>
                  <a:lnTo>
                    <a:pt x="30846" y="1521"/>
                  </a:lnTo>
                  <a:lnTo>
                    <a:pt x="30683" y="1358"/>
                  </a:lnTo>
                  <a:lnTo>
                    <a:pt x="30411" y="1141"/>
                  </a:lnTo>
                  <a:lnTo>
                    <a:pt x="30031" y="978"/>
                  </a:lnTo>
                  <a:lnTo>
                    <a:pt x="29651" y="924"/>
                  </a:lnTo>
                  <a:lnTo>
                    <a:pt x="26719" y="435"/>
                  </a:lnTo>
                  <a:lnTo>
                    <a:pt x="25253" y="272"/>
                  </a:lnTo>
                  <a:lnTo>
                    <a:pt x="23732" y="109"/>
                  </a:lnTo>
                  <a:lnTo>
                    <a:pt x="226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5"/>
            <p:cNvSpPr/>
            <p:nvPr/>
          </p:nvSpPr>
          <p:spPr>
            <a:xfrm>
              <a:off x="4898800" y="3637425"/>
              <a:ext cx="19025" cy="1375"/>
            </a:xfrm>
            <a:custGeom>
              <a:avLst/>
              <a:gdLst/>
              <a:ahLst/>
              <a:cxnLst/>
              <a:rect l="l" t="t" r="r" b="b"/>
              <a:pathLst>
                <a:path w="761" h="55" extrusionOk="0">
                  <a:moveTo>
                    <a:pt x="0" y="0"/>
                  </a:moveTo>
                  <a:lnTo>
                    <a:pt x="380" y="55"/>
                  </a:lnTo>
                  <a:lnTo>
                    <a:pt x="543" y="55"/>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5"/>
            <p:cNvSpPr/>
            <p:nvPr/>
          </p:nvSpPr>
          <p:spPr>
            <a:xfrm>
              <a:off x="5665850" y="4420775"/>
              <a:ext cx="25800" cy="20375"/>
            </a:xfrm>
            <a:custGeom>
              <a:avLst/>
              <a:gdLst/>
              <a:ahLst/>
              <a:cxnLst/>
              <a:rect l="l" t="t" r="r" b="b"/>
              <a:pathLst>
                <a:path w="1032" h="815" extrusionOk="0">
                  <a:moveTo>
                    <a:pt x="598" y="0"/>
                  </a:moveTo>
                  <a:lnTo>
                    <a:pt x="489" y="109"/>
                  </a:lnTo>
                  <a:lnTo>
                    <a:pt x="380" y="217"/>
                  </a:lnTo>
                  <a:lnTo>
                    <a:pt x="272" y="380"/>
                  </a:lnTo>
                  <a:lnTo>
                    <a:pt x="163" y="489"/>
                  </a:lnTo>
                  <a:lnTo>
                    <a:pt x="54" y="652"/>
                  </a:lnTo>
                  <a:lnTo>
                    <a:pt x="0" y="706"/>
                  </a:lnTo>
                  <a:lnTo>
                    <a:pt x="54" y="760"/>
                  </a:lnTo>
                  <a:lnTo>
                    <a:pt x="109" y="760"/>
                  </a:lnTo>
                  <a:lnTo>
                    <a:pt x="163" y="815"/>
                  </a:lnTo>
                  <a:lnTo>
                    <a:pt x="217" y="760"/>
                  </a:lnTo>
                  <a:lnTo>
                    <a:pt x="652" y="435"/>
                  </a:lnTo>
                  <a:lnTo>
                    <a:pt x="10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5"/>
            <p:cNvSpPr/>
            <p:nvPr/>
          </p:nvSpPr>
          <p:spPr>
            <a:xfrm>
              <a:off x="5425550" y="3804400"/>
              <a:ext cx="909625" cy="923200"/>
            </a:xfrm>
            <a:custGeom>
              <a:avLst/>
              <a:gdLst/>
              <a:ahLst/>
              <a:cxnLst/>
              <a:rect l="l" t="t" r="r" b="b"/>
              <a:pathLst>
                <a:path w="36385" h="36928" extrusionOk="0">
                  <a:moveTo>
                    <a:pt x="15260" y="16890"/>
                  </a:moveTo>
                  <a:lnTo>
                    <a:pt x="15314" y="16944"/>
                  </a:lnTo>
                  <a:lnTo>
                    <a:pt x="15314" y="16998"/>
                  </a:lnTo>
                  <a:lnTo>
                    <a:pt x="15314" y="17161"/>
                  </a:lnTo>
                  <a:lnTo>
                    <a:pt x="15260" y="17215"/>
                  </a:lnTo>
                  <a:lnTo>
                    <a:pt x="15206" y="17270"/>
                  </a:lnTo>
                  <a:lnTo>
                    <a:pt x="15097" y="17215"/>
                  </a:lnTo>
                  <a:lnTo>
                    <a:pt x="15097" y="17107"/>
                  </a:lnTo>
                  <a:lnTo>
                    <a:pt x="15097" y="16998"/>
                  </a:lnTo>
                  <a:lnTo>
                    <a:pt x="15151" y="16944"/>
                  </a:lnTo>
                  <a:lnTo>
                    <a:pt x="15260" y="16890"/>
                  </a:lnTo>
                  <a:close/>
                  <a:moveTo>
                    <a:pt x="12979" y="21017"/>
                  </a:moveTo>
                  <a:lnTo>
                    <a:pt x="13033" y="21071"/>
                  </a:lnTo>
                  <a:lnTo>
                    <a:pt x="13088" y="21071"/>
                  </a:lnTo>
                  <a:lnTo>
                    <a:pt x="13088" y="21125"/>
                  </a:lnTo>
                  <a:lnTo>
                    <a:pt x="12762" y="21614"/>
                  </a:lnTo>
                  <a:lnTo>
                    <a:pt x="12708" y="21668"/>
                  </a:lnTo>
                  <a:lnTo>
                    <a:pt x="12653" y="21668"/>
                  </a:lnTo>
                  <a:lnTo>
                    <a:pt x="12545" y="21560"/>
                  </a:lnTo>
                  <a:lnTo>
                    <a:pt x="12599" y="21451"/>
                  </a:lnTo>
                  <a:lnTo>
                    <a:pt x="12708" y="21288"/>
                  </a:lnTo>
                  <a:lnTo>
                    <a:pt x="12870" y="21071"/>
                  </a:lnTo>
                  <a:lnTo>
                    <a:pt x="12979" y="21017"/>
                  </a:lnTo>
                  <a:close/>
                  <a:moveTo>
                    <a:pt x="8092" y="25741"/>
                  </a:moveTo>
                  <a:lnTo>
                    <a:pt x="8363" y="25795"/>
                  </a:lnTo>
                  <a:lnTo>
                    <a:pt x="8635" y="25904"/>
                  </a:lnTo>
                  <a:lnTo>
                    <a:pt x="8417" y="26067"/>
                  </a:lnTo>
                  <a:lnTo>
                    <a:pt x="8309" y="26121"/>
                  </a:lnTo>
                  <a:lnTo>
                    <a:pt x="8200" y="26013"/>
                  </a:lnTo>
                  <a:lnTo>
                    <a:pt x="8092" y="25741"/>
                  </a:lnTo>
                  <a:close/>
                  <a:moveTo>
                    <a:pt x="4616" y="28782"/>
                  </a:moveTo>
                  <a:lnTo>
                    <a:pt x="4616" y="28945"/>
                  </a:lnTo>
                  <a:lnTo>
                    <a:pt x="4562" y="29054"/>
                  </a:lnTo>
                  <a:lnTo>
                    <a:pt x="4453" y="29108"/>
                  </a:lnTo>
                  <a:lnTo>
                    <a:pt x="4290" y="29108"/>
                  </a:lnTo>
                  <a:lnTo>
                    <a:pt x="4399" y="28891"/>
                  </a:lnTo>
                  <a:lnTo>
                    <a:pt x="4616" y="28782"/>
                  </a:lnTo>
                  <a:close/>
                  <a:moveTo>
                    <a:pt x="3639" y="30248"/>
                  </a:moveTo>
                  <a:lnTo>
                    <a:pt x="3965" y="30303"/>
                  </a:lnTo>
                  <a:lnTo>
                    <a:pt x="3639" y="30574"/>
                  </a:lnTo>
                  <a:lnTo>
                    <a:pt x="3259" y="30791"/>
                  </a:lnTo>
                  <a:lnTo>
                    <a:pt x="3313" y="30466"/>
                  </a:lnTo>
                  <a:lnTo>
                    <a:pt x="3313" y="30357"/>
                  </a:lnTo>
                  <a:lnTo>
                    <a:pt x="3421" y="30303"/>
                  </a:lnTo>
                  <a:lnTo>
                    <a:pt x="3476" y="30248"/>
                  </a:lnTo>
                  <a:close/>
                  <a:moveTo>
                    <a:pt x="20364" y="1"/>
                  </a:moveTo>
                  <a:lnTo>
                    <a:pt x="20310" y="55"/>
                  </a:lnTo>
                  <a:lnTo>
                    <a:pt x="20256" y="218"/>
                  </a:lnTo>
                  <a:lnTo>
                    <a:pt x="20039" y="1793"/>
                  </a:lnTo>
                  <a:lnTo>
                    <a:pt x="19713" y="3313"/>
                  </a:lnTo>
                  <a:lnTo>
                    <a:pt x="19170" y="5268"/>
                  </a:lnTo>
                  <a:lnTo>
                    <a:pt x="18518" y="7115"/>
                  </a:lnTo>
                  <a:lnTo>
                    <a:pt x="18410" y="7332"/>
                  </a:lnTo>
                  <a:lnTo>
                    <a:pt x="18464" y="7386"/>
                  </a:lnTo>
                  <a:lnTo>
                    <a:pt x="18518" y="7495"/>
                  </a:lnTo>
                  <a:lnTo>
                    <a:pt x="18681" y="7603"/>
                  </a:lnTo>
                  <a:lnTo>
                    <a:pt x="18735" y="7712"/>
                  </a:lnTo>
                  <a:lnTo>
                    <a:pt x="18681" y="7821"/>
                  </a:lnTo>
                  <a:lnTo>
                    <a:pt x="18627" y="7929"/>
                  </a:lnTo>
                  <a:lnTo>
                    <a:pt x="18464" y="8147"/>
                  </a:lnTo>
                  <a:lnTo>
                    <a:pt x="18301" y="8364"/>
                  </a:lnTo>
                  <a:lnTo>
                    <a:pt x="18247" y="8581"/>
                  </a:lnTo>
                  <a:lnTo>
                    <a:pt x="18301" y="8852"/>
                  </a:lnTo>
                  <a:lnTo>
                    <a:pt x="18247" y="8961"/>
                  </a:lnTo>
                  <a:lnTo>
                    <a:pt x="18192" y="9015"/>
                  </a:lnTo>
                  <a:lnTo>
                    <a:pt x="18029" y="9233"/>
                  </a:lnTo>
                  <a:lnTo>
                    <a:pt x="17921" y="9450"/>
                  </a:lnTo>
                  <a:lnTo>
                    <a:pt x="17758" y="9884"/>
                  </a:lnTo>
                  <a:lnTo>
                    <a:pt x="17649" y="10264"/>
                  </a:lnTo>
                  <a:lnTo>
                    <a:pt x="17541" y="10482"/>
                  </a:lnTo>
                  <a:lnTo>
                    <a:pt x="17378" y="10645"/>
                  </a:lnTo>
                  <a:lnTo>
                    <a:pt x="17106" y="10916"/>
                  </a:lnTo>
                  <a:lnTo>
                    <a:pt x="16943" y="11188"/>
                  </a:lnTo>
                  <a:lnTo>
                    <a:pt x="16943" y="11513"/>
                  </a:lnTo>
                  <a:lnTo>
                    <a:pt x="16998" y="11894"/>
                  </a:lnTo>
                  <a:lnTo>
                    <a:pt x="17052" y="12056"/>
                  </a:lnTo>
                  <a:lnTo>
                    <a:pt x="16998" y="12165"/>
                  </a:lnTo>
                  <a:lnTo>
                    <a:pt x="16943" y="12219"/>
                  </a:lnTo>
                  <a:lnTo>
                    <a:pt x="16835" y="12274"/>
                  </a:lnTo>
                  <a:lnTo>
                    <a:pt x="16726" y="12382"/>
                  </a:lnTo>
                  <a:lnTo>
                    <a:pt x="16617" y="12437"/>
                  </a:lnTo>
                  <a:lnTo>
                    <a:pt x="16617" y="12545"/>
                  </a:lnTo>
                  <a:lnTo>
                    <a:pt x="16563" y="12654"/>
                  </a:lnTo>
                  <a:lnTo>
                    <a:pt x="16509" y="13034"/>
                  </a:lnTo>
                  <a:lnTo>
                    <a:pt x="16400" y="13360"/>
                  </a:lnTo>
                  <a:lnTo>
                    <a:pt x="16237" y="13686"/>
                  </a:lnTo>
                  <a:lnTo>
                    <a:pt x="16074" y="14011"/>
                  </a:lnTo>
                  <a:lnTo>
                    <a:pt x="15314" y="15097"/>
                  </a:lnTo>
                  <a:lnTo>
                    <a:pt x="15043" y="15695"/>
                  </a:lnTo>
                  <a:lnTo>
                    <a:pt x="14825" y="16292"/>
                  </a:lnTo>
                  <a:lnTo>
                    <a:pt x="14771" y="16455"/>
                  </a:lnTo>
                  <a:lnTo>
                    <a:pt x="14663" y="16618"/>
                  </a:lnTo>
                  <a:lnTo>
                    <a:pt x="14554" y="16727"/>
                  </a:lnTo>
                  <a:lnTo>
                    <a:pt x="14391" y="16835"/>
                  </a:lnTo>
                  <a:lnTo>
                    <a:pt x="14337" y="16890"/>
                  </a:lnTo>
                  <a:lnTo>
                    <a:pt x="14282" y="16944"/>
                  </a:lnTo>
                  <a:lnTo>
                    <a:pt x="14282" y="16998"/>
                  </a:lnTo>
                  <a:lnTo>
                    <a:pt x="14282" y="17161"/>
                  </a:lnTo>
                  <a:lnTo>
                    <a:pt x="14282" y="17270"/>
                  </a:lnTo>
                  <a:lnTo>
                    <a:pt x="14174" y="17433"/>
                  </a:lnTo>
                  <a:lnTo>
                    <a:pt x="13957" y="17595"/>
                  </a:lnTo>
                  <a:lnTo>
                    <a:pt x="13739" y="17704"/>
                  </a:lnTo>
                  <a:lnTo>
                    <a:pt x="13685" y="17758"/>
                  </a:lnTo>
                  <a:lnTo>
                    <a:pt x="13631" y="17758"/>
                  </a:lnTo>
                  <a:lnTo>
                    <a:pt x="13685" y="17921"/>
                  </a:lnTo>
                  <a:lnTo>
                    <a:pt x="13739" y="18084"/>
                  </a:lnTo>
                  <a:lnTo>
                    <a:pt x="13739" y="18247"/>
                  </a:lnTo>
                  <a:lnTo>
                    <a:pt x="13631" y="18410"/>
                  </a:lnTo>
                  <a:lnTo>
                    <a:pt x="13468" y="18519"/>
                  </a:lnTo>
                  <a:lnTo>
                    <a:pt x="12327" y="19170"/>
                  </a:lnTo>
                  <a:lnTo>
                    <a:pt x="12436" y="19333"/>
                  </a:lnTo>
                  <a:lnTo>
                    <a:pt x="12599" y="19442"/>
                  </a:lnTo>
                  <a:lnTo>
                    <a:pt x="12708" y="19550"/>
                  </a:lnTo>
                  <a:lnTo>
                    <a:pt x="12816" y="19713"/>
                  </a:lnTo>
                  <a:lnTo>
                    <a:pt x="12545" y="19768"/>
                  </a:lnTo>
                  <a:lnTo>
                    <a:pt x="12327" y="19876"/>
                  </a:lnTo>
                  <a:lnTo>
                    <a:pt x="12164" y="20093"/>
                  </a:lnTo>
                  <a:lnTo>
                    <a:pt x="12110" y="20311"/>
                  </a:lnTo>
                  <a:lnTo>
                    <a:pt x="12002" y="20528"/>
                  </a:lnTo>
                  <a:lnTo>
                    <a:pt x="11893" y="20691"/>
                  </a:lnTo>
                  <a:lnTo>
                    <a:pt x="11784" y="20799"/>
                  </a:lnTo>
                  <a:lnTo>
                    <a:pt x="11621" y="20962"/>
                  </a:lnTo>
                  <a:lnTo>
                    <a:pt x="11078" y="21288"/>
                  </a:lnTo>
                  <a:lnTo>
                    <a:pt x="10970" y="21397"/>
                  </a:lnTo>
                  <a:lnTo>
                    <a:pt x="10970" y="21451"/>
                  </a:lnTo>
                  <a:lnTo>
                    <a:pt x="10970" y="21505"/>
                  </a:lnTo>
                  <a:lnTo>
                    <a:pt x="11024" y="21777"/>
                  </a:lnTo>
                  <a:lnTo>
                    <a:pt x="10970" y="21831"/>
                  </a:lnTo>
                  <a:lnTo>
                    <a:pt x="10970" y="21886"/>
                  </a:lnTo>
                  <a:lnTo>
                    <a:pt x="10481" y="21886"/>
                  </a:lnTo>
                  <a:lnTo>
                    <a:pt x="10372" y="21940"/>
                  </a:lnTo>
                  <a:lnTo>
                    <a:pt x="10372" y="22048"/>
                  </a:lnTo>
                  <a:lnTo>
                    <a:pt x="10372" y="22211"/>
                  </a:lnTo>
                  <a:lnTo>
                    <a:pt x="10481" y="22483"/>
                  </a:lnTo>
                  <a:lnTo>
                    <a:pt x="10481" y="22809"/>
                  </a:lnTo>
                  <a:lnTo>
                    <a:pt x="10318" y="22700"/>
                  </a:lnTo>
                  <a:lnTo>
                    <a:pt x="10101" y="22592"/>
                  </a:lnTo>
                  <a:lnTo>
                    <a:pt x="9938" y="22483"/>
                  </a:lnTo>
                  <a:lnTo>
                    <a:pt x="9829" y="22483"/>
                  </a:lnTo>
                  <a:lnTo>
                    <a:pt x="9666" y="22537"/>
                  </a:lnTo>
                  <a:lnTo>
                    <a:pt x="9504" y="22646"/>
                  </a:lnTo>
                  <a:lnTo>
                    <a:pt x="9178" y="23026"/>
                  </a:lnTo>
                  <a:lnTo>
                    <a:pt x="8798" y="23406"/>
                  </a:lnTo>
                  <a:lnTo>
                    <a:pt x="8255" y="24058"/>
                  </a:lnTo>
                  <a:lnTo>
                    <a:pt x="7712" y="24655"/>
                  </a:lnTo>
                  <a:lnTo>
                    <a:pt x="7386" y="24927"/>
                  </a:lnTo>
                  <a:lnTo>
                    <a:pt x="7060" y="25144"/>
                  </a:lnTo>
                  <a:lnTo>
                    <a:pt x="6680" y="25361"/>
                  </a:lnTo>
                  <a:lnTo>
                    <a:pt x="6300" y="25524"/>
                  </a:lnTo>
                  <a:lnTo>
                    <a:pt x="6463" y="25687"/>
                  </a:lnTo>
                  <a:lnTo>
                    <a:pt x="6680" y="25850"/>
                  </a:lnTo>
                  <a:lnTo>
                    <a:pt x="6788" y="25904"/>
                  </a:lnTo>
                  <a:lnTo>
                    <a:pt x="6788" y="25958"/>
                  </a:lnTo>
                  <a:lnTo>
                    <a:pt x="6788" y="26067"/>
                  </a:lnTo>
                  <a:lnTo>
                    <a:pt x="6680" y="26121"/>
                  </a:lnTo>
                  <a:lnTo>
                    <a:pt x="6571" y="26230"/>
                  </a:lnTo>
                  <a:lnTo>
                    <a:pt x="6408" y="26284"/>
                  </a:lnTo>
                  <a:lnTo>
                    <a:pt x="6300" y="26284"/>
                  </a:lnTo>
                  <a:lnTo>
                    <a:pt x="6137" y="26230"/>
                  </a:lnTo>
                  <a:lnTo>
                    <a:pt x="5702" y="26067"/>
                  </a:lnTo>
                  <a:lnTo>
                    <a:pt x="5376" y="26067"/>
                  </a:lnTo>
                  <a:lnTo>
                    <a:pt x="5268" y="26176"/>
                  </a:lnTo>
                  <a:lnTo>
                    <a:pt x="4399" y="27099"/>
                  </a:lnTo>
                  <a:lnTo>
                    <a:pt x="4182" y="27316"/>
                  </a:lnTo>
                  <a:lnTo>
                    <a:pt x="4127" y="27479"/>
                  </a:lnTo>
                  <a:lnTo>
                    <a:pt x="4182" y="27642"/>
                  </a:lnTo>
                  <a:lnTo>
                    <a:pt x="4453" y="27859"/>
                  </a:lnTo>
                  <a:lnTo>
                    <a:pt x="4562" y="27913"/>
                  </a:lnTo>
                  <a:lnTo>
                    <a:pt x="4562" y="28022"/>
                  </a:lnTo>
                  <a:lnTo>
                    <a:pt x="4562" y="28131"/>
                  </a:lnTo>
                  <a:lnTo>
                    <a:pt x="4453" y="28239"/>
                  </a:lnTo>
                  <a:lnTo>
                    <a:pt x="4236" y="28348"/>
                  </a:lnTo>
                  <a:lnTo>
                    <a:pt x="4073" y="28402"/>
                  </a:lnTo>
                  <a:lnTo>
                    <a:pt x="3856" y="28348"/>
                  </a:lnTo>
                  <a:lnTo>
                    <a:pt x="3639" y="28293"/>
                  </a:lnTo>
                  <a:lnTo>
                    <a:pt x="3476" y="28348"/>
                  </a:lnTo>
                  <a:lnTo>
                    <a:pt x="3313" y="28402"/>
                  </a:lnTo>
                  <a:lnTo>
                    <a:pt x="3204" y="28565"/>
                  </a:lnTo>
                  <a:lnTo>
                    <a:pt x="2118" y="30357"/>
                  </a:lnTo>
                  <a:lnTo>
                    <a:pt x="2335" y="30194"/>
                  </a:lnTo>
                  <a:lnTo>
                    <a:pt x="2607" y="30031"/>
                  </a:lnTo>
                  <a:lnTo>
                    <a:pt x="2824" y="29868"/>
                  </a:lnTo>
                  <a:lnTo>
                    <a:pt x="3041" y="29705"/>
                  </a:lnTo>
                  <a:lnTo>
                    <a:pt x="3041" y="30086"/>
                  </a:lnTo>
                  <a:lnTo>
                    <a:pt x="2987" y="30194"/>
                  </a:lnTo>
                  <a:lnTo>
                    <a:pt x="2933" y="30303"/>
                  </a:lnTo>
                  <a:lnTo>
                    <a:pt x="2824" y="30357"/>
                  </a:lnTo>
                  <a:lnTo>
                    <a:pt x="2716" y="30411"/>
                  </a:lnTo>
                  <a:lnTo>
                    <a:pt x="2064" y="30411"/>
                  </a:lnTo>
                  <a:lnTo>
                    <a:pt x="1684" y="31063"/>
                  </a:lnTo>
                  <a:lnTo>
                    <a:pt x="1412" y="31660"/>
                  </a:lnTo>
                  <a:lnTo>
                    <a:pt x="923" y="33018"/>
                  </a:lnTo>
                  <a:lnTo>
                    <a:pt x="489" y="34376"/>
                  </a:lnTo>
                  <a:lnTo>
                    <a:pt x="55" y="35733"/>
                  </a:lnTo>
                  <a:lnTo>
                    <a:pt x="0" y="36113"/>
                  </a:lnTo>
                  <a:lnTo>
                    <a:pt x="55" y="36439"/>
                  </a:lnTo>
                  <a:lnTo>
                    <a:pt x="109" y="36548"/>
                  </a:lnTo>
                  <a:lnTo>
                    <a:pt x="163" y="36602"/>
                  </a:lnTo>
                  <a:lnTo>
                    <a:pt x="218" y="36602"/>
                  </a:lnTo>
                  <a:lnTo>
                    <a:pt x="272" y="36493"/>
                  </a:lnTo>
                  <a:lnTo>
                    <a:pt x="489" y="36276"/>
                  </a:lnTo>
                  <a:lnTo>
                    <a:pt x="598" y="36222"/>
                  </a:lnTo>
                  <a:lnTo>
                    <a:pt x="706" y="36113"/>
                  </a:lnTo>
                  <a:lnTo>
                    <a:pt x="706" y="36602"/>
                  </a:lnTo>
                  <a:lnTo>
                    <a:pt x="706" y="36765"/>
                  </a:lnTo>
                  <a:lnTo>
                    <a:pt x="761" y="36874"/>
                  </a:lnTo>
                  <a:lnTo>
                    <a:pt x="815" y="36928"/>
                  </a:lnTo>
                  <a:lnTo>
                    <a:pt x="1249" y="36928"/>
                  </a:lnTo>
                  <a:lnTo>
                    <a:pt x="1249" y="36819"/>
                  </a:lnTo>
                  <a:lnTo>
                    <a:pt x="1141" y="36493"/>
                  </a:lnTo>
                  <a:lnTo>
                    <a:pt x="1141" y="36331"/>
                  </a:lnTo>
                  <a:lnTo>
                    <a:pt x="1249" y="36276"/>
                  </a:lnTo>
                  <a:lnTo>
                    <a:pt x="1575" y="36222"/>
                  </a:lnTo>
                  <a:lnTo>
                    <a:pt x="1684" y="36168"/>
                  </a:lnTo>
                  <a:lnTo>
                    <a:pt x="1792" y="36059"/>
                  </a:lnTo>
                  <a:lnTo>
                    <a:pt x="1847" y="35842"/>
                  </a:lnTo>
                  <a:lnTo>
                    <a:pt x="1901" y="35733"/>
                  </a:lnTo>
                  <a:lnTo>
                    <a:pt x="1901" y="35625"/>
                  </a:lnTo>
                  <a:lnTo>
                    <a:pt x="1847" y="35570"/>
                  </a:lnTo>
                  <a:lnTo>
                    <a:pt x="1684" y="35570"/>
                  </a:lnTo>
                  <a:lnTo>
                    <a:pt x="1575" y="35679"/>
                  </a:lnTo>
                  <a:lnTo>
                    <a:pt x="1467" y="35733"/>
                  </a:lnTo>
                  <a:lnTo>
                    <a:pt x="1358" y="35787"/>
                  </a:lnTo>
                  <a:lnTo>
                    <a:pt x="1304" y="35733"/>
                  </a:lnTo>
                  <a:lnTo>
                    <a:pt x="1195" y="35625"/>
                  </a:lnTo>
                  <a:lnTo>
                    <a:pt x="1032" y="35407"/>
                  </a:lnTo>
                  <a:lnTo>
                    <a:pt x="923" y="35244"/>
                  </a:lnTo>
                  <a:lnTo>
                    <a:pt x="923" y="35190"/>
                  </a:lnTo>
                  <a:lnTo>
                    <a:pt x="978" y="35082"/>
                  </a:lnTo>
                  <a:lnTo>
                    <a:pt x="1141" y="35027"/>
                  </a:lnTo>
                  <a:lnTo>
                    <a:pt x="1249" y="34973"/>
                  </a:lnTo>
                  <a:lnTo>
                    <a:pt x="1304" y="34919"/>
                  </a:lnTo>
                  <a:lnTo>
                    <a:pt x="1304" y="34810"/>
                  </a:lnTo>
                  <a:lnTo>
                    <a:pt x="1195" y="34701"/>
                  </a:lnTo>
                  <a:lnTo>
                    <a:pt x="1032" y="34430"/>
                  </a:lnTo>
                  <a:lnTo>
                    <a:pt x="978" y="34321"/>
                  </a:lnTo>
                  <a:lnTo>
                    <a:pt x="1032" y="34267"/>
                  </a:lnTo>
                  <a:lnTo>
                    <a:pt x="1195" y="34158"/>
                  </a:lnTo>
                  <a:lnTo>
                    <a:pt x="1358" y="34104"/>
                  </a:lnTo>
                  <a:lnTo>
                    <a:pt x="1738" y="34104"/>
                  </a:lnTo>
                  <a:lnTo>
                    <a:pt x="1847" y="34158"/>
                  </a:lnTo>
                  <a:lnTo>
                    <a:pt x="1901" y="34213"/>
                  </a:lnTo>
                  <a:lnTo>
                    <a:pt x="1955" y="34430"/>
                  </a:lnTo>
                  <a:lnTo>
                    <a:pt x="2010" y="34538"/>
                  </a:lnTo>
                  <a:lnTo>
                    <a:pt x="2010" y="34593"/>
                  </a:lnTo>
                  <a:lnTo>
                    <a:pt x="2172" y="34593"/>
                  </a:lnTo>
                  <a:lnTo>
                    <a:pt x="2227" y="34484"/>
                  </a:lnTo>
                  <a:lnTo>
                    <a:pt x="2335" y="34267"/>
                  </a:lnTo>
                  <a:lnTo>
                    <a:pt x="2444" y="34050"/>
                  </a:lnTo>
                  <a:lnTo>
                    <a:pt x="2553" y="33561"/>
                  </a:lnTo>
                  <a:lnTo>
                    <a:pt x="2716" y="33181"/>
                  </a:lnTo>
                  <a:lnTo>
                    <a:pt x="2824" y="32964"/>
                  </a:lnTo>
                  <a:lnTo>
                    <a:pt x="2987" y="32855"/>
                  </a:lnTo>
                  <a:lnTo>
                    <a:pt x="3150" y="32746"/>
                  </a:lnTo>
                  <a:lnTo>
                    <a:pt x="3150" y="32638"/>
                  </a:lnTo>
                  <a:lnTo>
                    <a:pt x="3041" y="32475"/>
                  </a:lnTo>
                  <a:lnTo>
                    <a:pt x="2824" y="32366"/>
                  </a:lnTo>
                  <a:lnTo>
                    <a:pt x="2770" y="32366"/>
                  </a:lnTo>
                  <a:lnTo>
                    <a:pt x="2716" y="32421"/>
                  </a:lnTo>
                  <a:lnTo>
                    <a:pt x="2661" y="32584"/>
                  </a:lnTo>
                  <a:lnTo>
                    <a:pt x="1955" y="33833"/>
                  </a:lnTo>
                  <a:lnTo>
                    <a:pt x="1847" y="33615"/>
                  </a:lnTo>
                  <a:lnTo>
                    <a:pt x="1847" y="33452"/>
                  </a:lnTo>
                  <a:lnTo>
                    <a:pt x="1847" y="33289"/>
                  </a:lnTo>
                  <a:lnTo>
                    <a:pt x="1955" y="33127"/>
                  </a:lnTo>
                  <a:lnTo>
                    <a:pt x="2227" y="32475"/>
                  </a:lnTo>
                  <a:lnTo>
                    <a:pt x="2553" y="31823"/>
                  </a:lnTo>
                  <a:lnTo>
                    <a:pt x="2661" y="31660"/>
                  </a:lnTo>
                  <a:lnTo>
                    <a:pt x="2770" y="31552"/>
                  </a:lnTo>
                  <a:lnTo>
                    <a:pt x="3150" y="31552"/>
                  </a:lnTo>
                  <a:lnTo>
                    <a:pt x="3367" y="31606"/>
                  </a:lnTo>
                  <a:lnTo>
                    <a:pt x="3476" y="31606"/>
                  </a:lnTo>
                  <a:lnTo>
                    <a:pt x="3584" y="31552"/>
                  </a:lnTo>
                  <a:lnTo>
                    <a:pt x="4616" y="29923"/>
                  </a:lnTo>
                  <a:lnTo>
                    <a:pt x="4399" y="29868"/>
                  </a:lnTo>
                  <a:lnTo>
                    <a:pt x="4236" y="29868"/>
                  </a:lnTo>
                  <a:lnTo>
                    <a:pt x="4019" y="29923"/>
                  </a:lnTo>
                  <a:lnTo>
                    <a:pt x="3802" y="29868"/>
                  </a:lnTo>
                  <a:lnTo>
                    <a:pt x="3965" y="29760"/>
                  </a:lnTo>
                  <a:lnTo>
                    <a:pt x="4127" y="29597"/>
                  </a:lnTo>
                  <a:lnTo>
                    <a:pt x="4290" y="29542"/>
                  </a:lnTo>
                  <a:lnTo>
                    <a:pt x="4453" y="29542"/>
                  </a:lnTo>
                  <a:lnTo>
                    <a:pt x="4616" y="29705"/>
                  </a:lnTo>
                  <a:lnTo>
                    <a:pt x="4670" y="29760"/>
                  </a:lnTo>
                  <a:lnTo>
                    <a:pt x="4725" y="29760"/>
                  </a:lnTo>
                  <a:lnTo>
                    <a:pt x="5051" y="29542"/>
                  </a:lnTo>
                  <a:lnTo>
                    <a:pt x="5159" y="29434"/>
                  </a:lnTo>
                  <a:lnTo>
                    <a:pt x="5214" y="29271"/>
                  </a:lnTo>
                  <a:lnTo>
                    <a:pt x="5268" y="28999"/>
                  </a:lnTo>
                  <a:lnTo>
                    <a:pt x="5322" y="28837"/>
                  </a:lnTo>
                  <a:lnTo>
                    <a:pt x="5485" y="28674"/>
                  </a:lnTo>
                  <a:lnTo>
                    <a:pt x="5648" y="28511"/>
                  </a:lnTo>
                  <a:lnTo>
                    <a:pt x="5757" y="28402"/>
                  </a:lnTo>
                  <a:lnTo>
                    <a:pt x="5811" y="28239"/>
                  </a:lnTo>
                  <a:lnTo>
                    <a:pt x="5811" y="28131"/>
                  </a:lnTo>
                  <a:lnTo>
                    <a:pt x="5648" y="27968"/>
                  </a:lnTo>
                  <a:lnTo>
                    <a:pt x="5539" y="27859"/>
                  </a:lnTo>
                  <a:lnTo>
                    <a:pt x="5431" y="27696"/>
                  </a:lnTo>
                  <a:lnTo>
                    <a:pt x="5431" y="27533"/>
                  </a:lnTo>
                  <a:lnTo>
                    <a:pt x="5539" y="27370"/>
                  </a:lnTo>
                  <a:lnTo>
                    <a:pt x="5648" y="27099"/>
                  </a:lnTo>
                  <a:lnTo>
                    <a:pt x="5757" y="26882"/>
                  </a:lnTo>
                  <a:lnTo>
                    <a:pt x="5811" y="26773"/>
                  </a:lnTo>
                  <a:lnTo>
                    <a:pt x="5811" y="26719"/>
                  </a:lnTo>
                  <a:lnTo>
                    <a:pt x="5974" y="26719"/>
                  </a:lnTo>
                  <a:lnTo>
                    <a:pt x="6028" y="26773"/>
                  </a:lnTo>
                  <a:lnTo>
                    <a:pt x="6028" y="26882"/>
                  </a:lnTo>
                  <a:lnTo>
                    <a:pt x="6191" y="27316"/>
                  </a:lnTo>
                  <a:lnTo>
                    <a:pt x="6245" y="27479"/>
                  </a:lnTo>
                  <a:lnTo>
                    <a:pt x="6408" y="27425"/>
                  </a:lnTo>
                  <a:lnTo>
                    <a:pt x="7874" y="26990"/>
                  </a:lnTo>
                  <a:lnTo>
                    <a:pt x="6951" y="26610"/>
                  </a:lnTo>
                  <a:lnTo>
                    <a:pt x="6788" y="26556"/>
                  </a:lnTo>
                  <a:lnTo>
                    <a:pt x="6788" y="26501"/>
                  </a:lnTo>
                  <a:lnTo>
                    <a:pt x="6843" y="26393"/>
                  </a:lnTo>
                  <a:lnTo>
                    <a:pt x="7549" y="25633"/>
                  </a:lnTo>
                  <a:lnTo>
                    <a:pt x="7603" y="26013"/>
                  </a:lnTo>
                  <a:lnTo>
                    <a:pt x="7603" y="26176"/>
                  </a:lnTo>
                  <a:lnTo>
                    <a:pt x="7603" y="26284"/>
                  </a:lnTo>
                  <a:lnTo>
                    <a:pt x="7712" y="26393"/>
                  </a:lnTo>
                  <a:lnTo>
                    <a:pt x="7820" y="26447"/>
                  </a:lnTo>
                  <a:lnTo>
                    <a:pt x="8309" y="26556"/>
                  </a:lnTo>
                  <a:lnTo>
                    <a:pt x="8526" y="26556"/>
                  </a:lnTo>
                  <a:lnTo>
                    <a:pt x="8635" y="26501"/>
                  </a:lnTo>
                  <a:lnTo>
                    <a:pt x="8743" y="26393"/>
                  </a:lnTo>
                  <a:lnTo>
                    <a:pt x="9015" y="26121"/>
                  </a:lnTo>
                  <a:lnTo>
                    <a:pt x="9232" y="25741"/>
                  </a:lnTo>
                  <a:lnTo>
                    <a:pt x="9395" y="25415"/>
                  </a:lnTo>
                  <a:lnTo>
                    <a:pt x="9504" y="24981"/>
                  </a:lnTo>
                  <a:lnTo>
                    <a:pt x="9612" y="24438"/>
                  </a:lnTo>
                  <a:lnTo>
                    <a:pt x="9721" y="24221"/>
                  </a:lnTo>
                  <a:lnTo>
                    <a:pt x="9829" y="24003"/>
                  </a:lnTo>
                  <a:lnTo>
                    <a:pt x="9992" y="23841"/>
                  </a:lnTo>
                  <a:lnTo>
                    <a:pt x="10210" y="23678"/>
                  </a:lnTo>
                  <a:lnTo>
                    <a:pt x="10427" y="23569"/>
                  </a:lnTo>
                  <a:lnTo>
                    <a:pt x="10698" y="23460"/>
                  </a:lnTo>
                  <a:lnTo>
                    <a:pt x="10970" y="23406"/>
                  </a:lnTo>
                  <a:lnTo>
                    <a:pt x="11133" y="23297"/>
                  </a:lnTo>
                  <a:lnTo>
                    <a:pt x="11241" y="23135"/>
                  </a:lnTo>
                  <a:lnTo>
                    <a:pt x="11296" y="22863"/>
                  </a:lnTo>
                  <a:lnTo>
                    <a:pt x="11350" y="22754"/>
                  </a:lnTo>
                  <a:lnTo>
                    <a:pt x="11404" y="22700"/>
                  </a:lnTo>
                  <a:lnTo>
                    <a:pt x="11513" y="22646"/>
                  </a:lnTo>
                  <a:lnTo>
                    <a:pt x="11621" y="22700"/>
                  </a:lnTo>
                  <a:lnTo>
                    <a:pt x="12002" y="22754"/>
                  </a:lnTo>
                  <a:lnTo>
                    <a:pt x="12382" y="22700"/>
                  </a:lnTo>
                  <a:lnTo>
                    <a:pt x="12653" y="22483"/>
                  </a:lnTo>
                  <a:lnTo>
                    <a:pt x="12925" y="22211"/>
                  </a:lnTo>
                  <a:lnTo>
                    <a:pt x="14011" y="20528"/>
                  </a:lnTo>
                  <a:lnTo>
                    <a:pt x="14065" y="20419"/>
                  </a:lnTo>
                  <a:lnTo>
                    <a:pt x="14065" y="20365"/>
                  </a:lnTo>
                  <a:lnTo>
                    <a:pt x="14011" y="20311"/>
                  </a:lnTo>
                  <a:lnTo>
                    <a:pt x="13957" y="20202"/>
                  </a:lnTo>
                  <a:lnTo>
                    <a:pt x="13359" y="19931"/>
                  </a:lnTo>
                  <a:lnTo>
                    <a:pt x="13468" y="19713"/>
                  </a:lnTo>
                  <a:lnTo>
                    <a:pt x="13631" y="19550"/>
                  </a:lnTo>
                  <a:lnTo>
                    <a:pt x="13794" y="19496"/>
                  </a:lnTo>
                  <a:lnTo>
                    <a:pt x="14011" y="19442"/>
                  </a:lnTo>
                  <a:lnTo>
                    <a:pt x="14391" y="19333"/>
                  </a:lnTo>
                  <a:lnTo>
                    <a:pt x="14825" y="19279"/>
                  </a:lnTo>
                  <a:lnTo>
                    <a:pt x="14065" y="18790"/>
                  </a:lnTo>
                  <a:lnTo>
                    <a:pt x="13957" y="18736"/>
                  </a:lnTo>
                  <a:lnTo>
                    <a:pt x="13957" y="18682"/>
                  </a:lnTo>
                  <a:lnTo>
                    <a:pt x="14011" y="18627"/>
                  </a:lnTo>
                  <a:lnTo>
                    <a:pt x="14717" y="17758"/>
                  </a:lnTo>
                  <a:lnTo>
                    <a:pt x="14988" y="18790"/>
                  </a:lnTo>
                  <a:lnTo>
                    <a:pt x="15097" y="18899"/>
                  </a:lnTo>
                  <a:lnTo>
                    <a:pt x="15314" y="18899"/>
                  </a:lnTo>
                  <a:lnTo>
                    <a:pt x="15368" y="18844"/>
                  </a:lnTo>
                  <a:lnTo>
                    <a:pt x="15314" y="18790"/>
                  </a:lnTo>
                  <a:lnTo>
                    <a:pt x="15314" y="18627"/>
                  </a:lnTo>
                  <a:lnTo>
                    <a:pt x="15314" y="18519"/>
                  </a:lnTo>
                  <a:lnTo>
                    <a:pt x="15368" y="18247"/>
                  </a:lnTo>
                  <a:lnTo>
                    <a:pt x="15531" y="18030"/>
                  </a:lnTo>
                  <a:lnTo>
                    <a:pt x="15694" y="17867"/>
                  </a:lnTo>
                  <a:lnTo>
                    <a:pt x="15857" y="17595"/>
                  </a:lnTo>
                  <a:lnTo>
                    <a:pt x="15912" y="17433"/>
                  </a:lnTo>
                  <a:lnTo>
                    <a:pt x="15912" y="17324"/>
                  </a:lnTo>
                  <a:lnTo>
                    <a:pt x="15912" y="16998"/>
                  </a:lnTo>
                  <a:lnTo>
                    <a:pt x="16020" y="16727"/>
                  </a:lnTo>
                  <a:lnTo>
                    <a:pt x="16183" y="16509"/>
                  </a:lnTo>
                  <a:lnTo>
                    <a:pt x="16400" y="16292"/>
                  </a:lnTo>
                  <a:lnTo>
                    <a:pt x="16780" y="15966"/>
                  </a:lnTo>
                  <a:lnTo>
                    <a:pt x="17052" y="15586"/>
                  </a:lnTo>
                  <a:lnTo>
                    <a:pt x="17323" y="15152"/>
                  </a:lnTo>
                  <a:lnTo>
                    <a:pt x="17486" y="14663"/>
                  </a:lnTo>
                  <a:lnTo>
                    <a:pt x="18247" y="12762"/>
                  </a:lnTo>
                  <a:lnTo>
                    <a:pt x="19007" y="10862"/>
                  </a:lnTo>
                  <a:lnTo>
                    <a:pt x="20310" y="7332"/>
                  </a:lnTo>
                  <a:lnTo>
                    <a:pt x="20962" y="5540"/>
                  </a:lnTo>
                  <a:lnTo>
                    <a:pt x="21233" y="4617"/>
                  </a:lnTo>
                  <a:lnTo>
                    <a:pt x="21451" y="3694"/>
                  </a:lnTo>
                  <a:lnTo>
                    <a:pt x="21613" y="3042"/>
                  </a:lnTo>
                  <a:lnTo>
                    <a:pt x="21776" y="2445"/>
                  </a:lnTo>
                  <a:lnTo>
                    <a:pt x="21885" y="1793"/>
                  </a:lnTo>
                  <a:lnTo>
                    <a:pt x="21939" y="1467"/>
                  </a:lnTo>
                  <a:lnTo>
                    <a:pt x="21885" y="1141"/>
                  </a:lnTo>
                  <a:lnTo>
                    <a:pt x="21885" y="1033"/>
                  </a:lnTo>
                  <a:lnTo>
                    <a:pt x="21939" y="978"/>
                  </a:lnTo>
                  <a:lnTo>
                    <a:pt x="22157" y="978"/>
                  </a:lnTo>
                  <a:lnTo>
                    <a:pt x="22537" y="1033"/>
                  </a:lnTo>
                  <a:lnTo>
                    <a:pt x="22971" y="1087"/>
                  </a:lnTo>
                  <a:lnTo>
                    <a:pt x="23623" y="1087"/>
                  </a:lnTo>
                  <a:lnTo>
                    <a:pt x="24274" y="1141"/>
                  </a:lnTo>
                  <a:lnTo>
                    <a:pt x="24980" y="1196"/>
                  </a:lnTo>
                  <a:lnTo>
                    <a:pt x="25632" y="1358"/>
                  </a:lnTo>
                  <a:lnTo>
                    <a:pt x="26664" y="1630"/>
                  </a:lnTo>
                  <a:lnTo>
                    <a:pt x="27696" y="1902"/>
                  </a:lnTo>
                  <a:lnTo>
                    <a:pt x="28239" y="2119"/>
                  </a:lnTo>
                  <a:lnTo>
                    <a:pt x="28727" y="2336"/>
                  </a:lnTo>
                  <a:lnTo>
                    <a:pt x="29216" y="2607"/>
                  </a:lnTo>
                  <a:lnTo>
                    <a:pt x="29651" y="2879"/>
                  </a:lnTo>
                  <a:lnTo>
                    <a:pt x="30791" y="3694"/>
                  </a:lnTo>
                  <a:lnTo>
                    <a:pt x="31334" y="4128"/>
                  </a:lnTo>
                  <a:lnTo>
                    <a:pt x="31823" y="4617"/>
                  </a:lnTo>
                  <a:lnTo>
                    <a:pt x="32311" y="5105"/>
                  </a:lnTo>
                  <a:lnTo>
                    <a:pt x="32800" y="5594"/>
                  </a:lnTo>
                  <a:lnTo>
                    <a:pt x="33180" y="6137"/>
                  </a:lnTo>
                  <a:lnTo>
                    <a:pt x="33560" y="6789"/>
                  </a:lnTo>
                  <a:lnTo>
                    <a:pt x="34158" y="7875"/>
                  </a:lnTo>
                  <a:lnTo>
                    <a:pt x="34429" y="8472"/>
                  </a:lnTo>
                  <a:lnTo>
                    <a:pt x="34647" y="9124"/>
                  </a:lnTo>
                  <a:lnTo>
                    <a:pt x="34864" y="10264"/>
                  </a:lnTo>
                  <a:lnTo>
                    <a:pt x="35027" y="10807"/>
                  </a:lnTo>
                  <a:lnTo>
                    <a:pt x="35244" y="11350"/>
                  </a:lnTo>
                  <a:lnTo>
                    <a:pt x="35244" y="11459"/>
                  </a:lnTo>
                  <a:lnTo>
                    <a:pt x="35190" y="11568"/>
                  </a:lnTo>
                  <a:lnTo>
                    <a:pt x="34809" y="12762"/>
                  </a:lnTo>
                  <a:lnTo>
                    <a:pt x="34538" y="13957"/>
                  </a:lnTo>
                  <a:lnTo>
                    <a:pt x="34321" y="14554"/>
                  </a:lnTo>
                  <a:lnTo>
                    <a:pt x="34049" y="15043"/>
                  </a:lnTo>
                  <a:lnTo>
                    <a:pt x="33723" y="15478"/>
                  </a:lnTo>
                  <a:lnTo>
                    <a:pt x="33289" y="15858"/>
                  </a:lnTo>
                  <a:lnTo>
                    <a:pt x="33180" y="15966"/>
                  </a:lnTo>
                  <a:lnTo>
                    <a:pt x="33072" y="16075"/>
                  </a:lnTo>
                  <a:lnTo>
                    <a:pt x="33072" y="16184"/>
                  </a:lnTo>
                  <a:lnTo>
                    <a:pt x="33072" y="16346"/>
                  </a:lnTo>
                  <a:lnTo>
                    <a:pt x="33126" y="16401"/>
                  </a:lnTo>
                  <a:lnTo>
                    <a:pt x="33126" y="16509"/>
                  </a:lnTo>
                  <a:lnTo>
                    <a:pt x="32963" y="16618"/>
                  </a:lnTo>
                  <a:lnTo>
                    <a:pt x="32474" y="16944"/>
                  </a:lnTo>
                  <a:lnTo>
                    <a:pt x="31931" y="17215"/>
                  </a:lnTo>
                  <a:lnTo>
                    <a:pt x="31388" y="17433"/>
                  </a:lnTo>
                  <a:lnTo>
                    <a:pt x="30791" y="17595"/>
                  </a:lnTo>
                  <a:lnTo>
                    <a:pt x="30248" y="17704"/>
                  </a:lnTo>
                  <a:lnTo>
                    <a:pt x="29976" y="17813"/>
                  </a:lnTo>
                  <a:lnTo>
                    <a:pt x="29705" y="17976"/>
                  </a:lnTo>
                  <a:lnTo>
                    <a:pt x="29596" y="17976"/>
                  </a:lnTo>
                  <a:lnTo>
                    <a:pt x="29542" y="18030"/>
                  </a:lnTo>
                  <a:lnTo>
                    <a:pt x="29325" y="17921"/>
                  </a:lnTo>
                  <a:lnTo>
                    <a:pt x="27858" y="17161"/>
                  </a:lnTo>
                  <a:lnTo>
                    <a:pt x="27153" y="16781"/>
                  </a:lnTo>
                  <a:lnTo>
                    <a:pt x="26447" y="16346"/>
                  </a:lnTo>
                  <a:lnTo>
                    <a:pt x="25904" y="15966"/>
                  </a:lnTo>
                  <a:lnTo>
                    <a:pt x="25306" y="15641"/>
                  </a:lnTo>
                  <a:lnTo>
                    <a:pt x="24655" y="15423"/>
                  </a:lnTo>
                  <a:lnTo>
                    <a:pt x="24003" y="15260"/>
                  </a:lnTo>
                  <a:lnTo>
                    <a:pt x="23786" y="15206"/>
                  </a:lnTo>
                  <a:lnTo>
                    <a:pt x="23623" y="15260"/>
                  </a:lnTo>
                  <a:lnTo>
                    <a:pt x="23514" y="15369"/>
                  </a:lnTo>
                  <a:lnTo>
                    <a:pt x="23406" y="15532"/>
                  </a:lnTo>
                  <a:lnTo>
                    <a:pt x="23351" y="15641"/>
                  </a:lnTo>
                  <a:lnTo>
                    <a:pt x="23297" y="15695"/>
                  </a:lnTo>
                  <a:lnTo>
                    <a:pt x="23188" y="15695"/>
                  </a:lnTo>
                  <a:lnTo>
                    <a:pt x="23080" y="15641"/>
                  </a:lnTo>
                  <a:lnTo>
                    <a:pt x="22808" y="15478"/>
                  </a:lnTo>
                  <a:lnTo>
                    <a:pt x="22591" y="15478"/>
                  </a:lnTo>
                  <a:lnTo>
                    <a:pt x="22319" y="15641"/>
                  </a:lnTo>
                  <a:lnTo>
                    <a:pt x="22102" y="15858"/>
                  </a:lnTo>
                  <a:lnTo>
                    <a:pt x="22102" y="15858"/>
                  </a:lnTo>
                  <a:lnTo>
                    <a:pt x="22591" y="15803"/>
                  </a:lnTo>
                  <a:lnTo>
                    <a:pt x="22537" y="15966"/>
                  </a:lnTo>
                  <a:lnTo>
                    <a:pt x="22482" y="16075"/>
                  </a:lnTo>
                  <a:lnTo>
                    <a:pt x="22374" y="16129"/>
                  </a:lnTo>
                  <a:lnTo>
                    <a:pt x="22211" y="16075"/>
                  </a:lnTo>
                  <a:lnTo>
                    <a:pt x="22102" y="16021"/>
                  </a:lnTo>
                  <a:lnTo>
                    <a:pt x="22048" y="15966"/>
                  </a:lnTo>
                  <a:lnTo>
                    <a:pt x="22102" y="15858"/>
                  </a:lnTo>
                  <a:lnTo>
                    <a:pt x="21179" y="15966"/>
                  </a:lnTo>
                  <a:lnTo>
                    <a:pt x="20690" y="16021"/>
                  </a:lnTo>
                  <a:lnTo>
                    <a:pt x="20256" y="16129"/>
                  </a:lnTo>
                  <a:lnTo>
                    <a:pt x="19659" y="16346"/>
                  </a:lnTo>
                  <a:lnTo>
                    <a:pt x="19061" y="16672"/>
                  </a:lnTo>
                  <a:lnTo>
                    <a:pt x="17975" y="17270"/>
                  </a:lnTo>
                  <a:lnTo>
                    <a:pt x="17866" y="17324"/>
                  </a:lnTo>
                  <a:lnTo>
                    <a:pt x="17866" y="17378"/>
                  </a:lnTo>
                  <a:lnTo>
                    <a:pt x="17866" y="17433"/>
                  </a:lnTo>
                  <a:lnTo>
                    <a:pt x="17975" y="17595"/>
                  </a:lnTo>
                  <a:lnTo>
                    <a:pt x="17921" y="17758"/>
                  </a:lnTo>
                  <a:lnTo>
                    <a:pt x="17758" y="17976"/>
                  </a:lnTo>
                  <a:lnTo>
                    <a:pt x="16943" y="18953"/>
                  </a:lnTo>
                  <a:lnTo>
                    <a:pt x="17215" y="19007"/>
                  </a:lnTo>
                  <a:lnTo>
                    <a:pt x="17486" y="19007"/>
                  </a:lnTo>
                  <a:lnTo>
                    <a:pt x="17704" y="18953"/>
                  </a:lnTo>
                  <a:lnTo>
                    <a:pt x="17921" y="18899"/>
                  </a:lnTo>
                  <a:lnTo>
                    <a:pt x="18084" y="18790"/>
                  </a:lnTo>
                  <a:lnTo>
                    <a:pt x="18247" y="18627"/>
                  </a:lnTo>
                  <a:lnTo>
                    <a:pt x="18301" y="18464"/>
                  </a:lnTo>
                  <a:lnTo>
                    <a:pt x="18410" y="18247"/>
                  </a:lnTo>
                  <a:lnTo>
                    <a:pt x="18464" y="17976"/>
                  </a:lnTo>
                  <a:lnTo>
                    <a:pt x="18572" y="17758"/>
                  </a:lnTo>
                  <a:lnTo>
                    <a:pt x="18790" y="17595"/>
                  </a:lnTo>
                  <a:lnTo>
                    <a:pt x="19061" y="17487"/>
                  </a:lnTo>
                  <a:lnTo>
                    <a:pt x="19441" y="17378"/>
                  </a:lnTo>
                  <a:lnTo>
                    <a:pt x="19604" y="17324"/>
                  </a:lnTo>
                  <a:lnTo>
                    <a:pt x="19713" y="17215"/>
                  </a:lnTo>
                  <a:lnTo>
                    <a:pt x="19984" y="16944"/>
                  </a:lnTo>
                  <a:lnTo>
                    <a:pt x="20202" y="16781"/>
                  </a:lnTo>
                  <a:lnTo>
                    <a:pt x="20473" y="16672"/>
                  </a:lnTo>
                  <a:lnTo>
                    <a:pt x="20745" y="16564"/>
                  </a:lnTo>
                  <a:lnTo>
                    <a:pt x="21016" y="16509"/>
                  </a:lnTo>
                  <a:lnTo>
                    <a:pt x="21288" y="16509"/>
                  </a:lnTo>
                  <a:lnTo>
                    <a:pt x="21885" y="16564"/>
                  </a:lnTo>
                  <a:lnTo>
                    <a:pt x="22428" y="16672"/>
                  </a:lnTo>
                  <a:lnTo>
                    <a:pt x="22971" y="16781"/>
                  </a:lnTo>
                  <a:lnTo>
                    <a:pt x="23514" y="16890"/>
                  </a:lnTo>
                  <a:lnTo>
                    <a:pt x="24057" y="17052"/>
                  </a:lnTo>
                  <a:lnTo>
                    <a:pt x="25089" y="17487"/>
                  </a:lnTo>
                  <a:lnTo>
                    <a:pt x="26066" y="18084"/>
                  </a:lnTo>
                  <a:lnTo>
                    <a:pt x="26772" y="18519"/>
                  </a:lnTo>
                  <a:lnTo>
                    <a:pt x="27533" y="18844"/>
                  </a:lnTo>
                  <a:lnTo>
                    <a:pt x="28347" y="19116"/>
                  </a:lnTo>
                  <a:lnTo>
                    <a:pt x="29162" y="19279"/>
                  </a:lnTo>
                  <a:lnTo>
                    <a:pt x="29325" y="19333"/>
                  </a:lnTo>
                  <a:lnTo>
                    <a:pt x="29488" y="19442"/>
                  </a:lnTo>
                  <a:lnTo>
                    <a:pt x="29868" y="19659"/>
                  </a:lnTo>
                  <a:lnTo>
                    <a:pt x="30302" y="19713"/>
                  </a:lnTo>
                  <a:lnTo>
                    <a:pt x="30682" y="19713"/>
                  </a:lnTo>
                  <a:lnTo>
                    <a:pt x="30900" y="19659"/>
                  </a:lnTo>
                  <a:lnTo>
                    <a:pt x="31117" y="19550"/>
                  </a:lnTo>
                  <a:lnTo>
                    <a:pt x="31443" y="19388"/>
                  </a:lnTo>
                  <a:lnTo>
                    <a:pt x="31497" y="19279"/>
                  </a:lnTo>
                  <a:lnTo>
                    <a:pt x="31551" y="19225"/>
                  </a:lnTo>
                  <a:lnTo>
                    <a:pt x="31551" y="19116"/>
                  </a:lnTo>
                  <a:lnTo>
                    <a:pt x="31497" y="19007"/>
                  </a:lnTo>
                  <a:lnTo>
                    <a:pt x="31280" y="18736"/>
                  </a:lnTo>
                  <a:lnTo>
                    <a:pt x="31280" y="18627"/>
                  </a:lnTo>
                  <a:lnTo>
                    <a:pt x="31497" y="18573"/>
                  </a:lnTo>
                  <a:lnTo>
                    <a:pt x="31931" y="18573"/>
                  </a:lnTo>
                  <a:lnTo>
                    <a:pt x="32094" y="18682"/>
                  </a:lnTo>
                  <a:lnTo>
                    <a:pt x="32311" y="18736"/>
                  </a:lnTo>
                  <a:lnTo>
                    <a:pt x="32474" y="18790"/>
                  </a:lnTo>
                  <a:lnTo>
                    <a:pt x="32692" y="18790"/>
                  </a:lnTo>
                  <a:lnTo>
                    <a:pt x="32854" y="18682"/>
                  </a:lnTo>
                  <a:lnTo>
                    <a:pt x="33126" y="18464"/>
                  </a:lnTo>
                  <a:lnTo>
                    <a:pt x="33398" y="18247"/>
                  </a:lnTo>
                  <a:lnTo>
                    <a:pt x="33886" y="17758"/>
                  </a:lnTo>
                  <a:lnTo>
                    <a:pt x="33941" y="17595"/>
                  </a:lnTo>
                  <a:lnTo>
                    <a:pt x="33941" y="17433"/>
                  </a:lnTo>
                  <a:lnTo>
                    <a:pt x="33941" y="17270"/>
                  </a:lnTo>
                  <a:lnTo>
                    <a:pt x="33995" y="17161"/>
                  </a:lnTo>
                  <a:lnTo>
                    <a:pt x="34103" y="17052"/>
                  </a:lnTo>
                  <a:lnTo>
                    <a:pt x="34266" y="17052"/>
                  </a:lnTo>
                  <a:lnTo>
                    <a:pt x="34484" y="16998"/>
                  </a:lnTo>
                  <a:lnTo>
                    <a:pt x="34701" y="16890"/>
                  </a:lnTo>
                  <a:lnTo>
                    <a:pt x="34864" y="16727"/>
                  </a:lnTo>
                  <a:lnTo>
                    <a:pt x="35027" y="16564"/>
                  </a:lnTo>
                  <a:lnTo>
                    <a:pt x="35352" y="16021"/>
                  </a:lnTo>
                  <a:lnTo>
                    <a:pt x="35624" y="15423"/>
                  </a:lnTo>
                  <a:lnTo>
                    <a:pt x="35787" y="14826"/>
                  </a:lnTo>
                  <a:lnTo>
                    <a:pt x="35896" y="14229"/>
                  </a:lnTo>
                  <a:lnTo>
                    <a:pt x="35950" y="13903"/>
                  </a:lnTo>
                  <a:lnTo>
                    <a:pt x="35950" y="13740"/>
                  </a:lnTo>
                  <a:lnTo>
                    <a:pt x="36058" y="13577"/>
                  </a:lnTo>
                  <a:lnTo>
                    <a:pt x="36221" y="13251"/>
                  </a:lnTo>
                  <a:lnTo>
                    <a:pt x="36330" y="12871"/>
                  </a:lnTo>
                  <a:lnTo>
                    <a:pt x="36384" y="12545"/>
                  </a:lnTo>
                  <a:lnTo>
                    <a:pt x="36330" y="12165"/>
                  </a:lnTo>
                  <a:lnTo>
                    <a:pt x="36221" y="11079"/>
                  </a:lnTo>
                  <a:lnTo>
                    <a:pt x="36058" y="10101"/>
                  </a:lnTo>
                  <a:lnTo>
                    <a:pt x="35733" y="9070"/>
                  </a:lnTo>
                  <a:lnTo>
                    <a:pt x="35352" y="8147"/>
                  </a:lnTo>
                  <a:lnTo>
                    <a:pt x="34972" y="7386"/>
                  </a:lnTo>
                  <a:lnTo>
                    <a:pt x="34647" y="6626"/>
                  </a:lnTo>
                  <a:lnTo>
                    <a:pt x="34212" y="5920"/>
                  </a:lnTo>
                  <a:lnTo>
                    <a:pt x="33941" y="5594"/>
                  </a:lnTo>
                  <a:lnTo>
                    <a:pt x="33669" y="5268"/>
                  </a:lnTo>
                  <a:lnTo>
                    <a:pt x="32746" y="4345"/>
                  </a:lnTo>
                  <a:lnTo>
                    <a:pt x="31768" y="3476"/>
                  </a:lnTo>
                  <a:lnTo>
                    <a:pt x="30845" y="2662"/>
                  </a:lnTo>
                  <a:lnTo>
                    <a:pt x="29868" y="2010"/>
                  </a:lnTo>
                  <a:lnTo>
                    <a:pt x="28836" y="1467"/>
                  </a:lnTo>
                  <a:lnTo>
                    <a:pt x="27750" y="978"/>
                  </a:lnTo>
                  <a:lnTo>
                    <a:pt x="26881" y="707"/>
                  </a:lnTo>
                  <a:lnTo>
                    <a:pt x="25958" y="490"/>
                  </a:lnTo>
                  <a:lnTo>
                    <a:pt x="25089" y="327"/>
                  </a:lnTo>
                  <a:lnTo>
                    <a:pt x="24166" y="218"/>
                  </a:lnTo>
                  <a:lnTo>
                    <a:pt x="22319" y="55"/>
                  </a:lnTo>
                  <a:lnTo>
                    <a:pt x="205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15"/>
            <p:cNvSpPr/>
            <p:nvPr/>
          </p:nvSpPr>
          <p:spPr>
            <a:xfrm>
              <a:off x="5507000" y="3547825"/>
              <a:ext cx="347575" cy="99125"/>
            </a:xfrm>
            <a:custGeom>
              <a:avLst/>
              <a:gdLst/>
              <a:ahLst/>
              <a:cxnLst/>
              <a:rect l="l" t="t" r="r" b="b"/>
              <a:pathLst>
                <a:path w="13903" h="3965" extrusionOk="0">
                  <a:moveTo>
                    <a:pt x="2173" y="0"/>
                  </a:moveTo>
                  <a:lnTo>
                    <a:pt x="761" y="55"/>
                  </a:lnTo>
                  <a:lnTo>
                    <a:pt x="598" y="109"/>
                  </a:lnTo>
                  <a:lnTo>
                    <a:pt x="381" y="163"/>
                  </a:lnTo>
                  <a:lnTo>
                    <a:pt x="1" y="326"/>
                  </a:lnTo>
                  <a:lnTo>
                    <a:pt x="381" y="598"/>
                  </a:lnTo>
                  <a:lnTo>
                    <a:pt x="707" y="923"/>
                  </a:lnTo>
                  <a:lnTo>
                    <a:pt x="815" y="1086"/>
                  </a:lnTo>
                  <a:lnTo>
                    <a:pt x="869" y="1304"/>
                  </a:lnTo>
                  <a:lnTo>
                    <a:pt x="869" y="1521"/>
                  </a:lnTo>
                  <a:lnTo>
                    <a:pt x="869" y="1792"/>
                  </a:lnTo>
                  <a:lnTo>
                    <a:pt x="1032" y="1738"/>
                  </a:lnTo>
                  <a:lnTo>
                    <a:pt x="1195" y="1629"/>
                  </a:lnTo>
                  <a:lnTo>
                    <a:pt x="1358" y="1412"/>
                  </a:lnTo>
                  <a:lnTo>
                    <a:pt x="1575" y="1249"/>
                  </a:lnTo>
                  <a:lnTo>
                    <a:pt x="1738" y="1141"/>
                  </a:lnTo>
                  <a:lnTo>
                    <a:pt x="1956" y="1086"/>
                  </a:lnTo>
                  <a:lnTo>
                    <a:pt x="2227" y="1141"/>
                  </a:lnTo>
                  <a:lnTo>
                    <a:pt x="2444" y="1195"/>
                  </a:lnTo>
                  <a:lnTo>
                    <a:pt x="3042" y="1195"/>
                  </a:lnTo>
                  <a:lnTo>
                    <a:pt x="3748" y="1086"/>
                  </a:lnTo>
                  <a:lnTo>
                    <a:pt x="4128" y="1086"/>
                  </a:lnTo>
                  <a:lnTo>
                    <a:pt x="4508" y="1195"/>
                  </a:lnTo>
                  <a:lnTo>
                    <a:pt x="4834" y="1304"/>
                  </a:lnTo>
                  <a:lnTo>
                    <a:pt x="5214" y="1412"/>
                  </a:lnTo>
                  <a:lnTo>
                    <a:pt x="5540" y="1358"/>
                  </a:lnTo>
                  <a:lnTo>
                    <a:pt x="5920" y="1249"/>
                  </a:lnTo>
                  <a:lnTo>
                    <a:pt x="5920" y="1249"/>
                  </a:lnTo>
                  <a:lnTo>
                    <a:pt x="5703" y="1738"/>
                  </a:lnTo>
                  <a:lnTo>
                    <a:pt x="5974" y="1738"/>
                  </a:lnTo>
                  <a:lnTo>
                    <a:pt x="6246" y="1684"/>
                  </a:lnTo>
                  <a:lnTo>
                    <a:pt x="6626" y="1684"/>
                  </a:lnTo>
                  <a:lnTo>
                    <a:pt x="6843" y="1738"/>
                  </a:lnTo>
                  <a:lnTo>
                    <a:pt x="7006" y="1847"/>
                  </a:lnTo>
                  <a:lnTo>
                    <a:pt x="7060" y="1955"/>
                  </a:lnTo>
                  <a:lnTo>
                    <a:pt x="7060" y="2010"/>
                  </a:lnTo>
                  <a:lnTo>
                    <a:pt x="7006" y="2064"/>
                  </a:lnTo>
                  <a:lnTo>
                    <a:pt x="6897" y="2064"/>
                  </a:lnTo>
                  <a:lnTo>
                    <a:pt x="6246" y="2227"/>
                  </a:lnTo>
                  <a:lnTo>
                    <a:pt x="6137" y="2227"/>
                  </a:lnTo>
                  <a:lnTo>
                    <a:pt x="6083" y="2335"/>
                  </a:lnTo>
                  <a:lnTo>
                    <a:pt x="6137" y="2390"/>
                  </a:lnTo>
                  <a:lnTo>
                    <a:pt x="6191" y="2444"/>
                  </a:lnTo>
                  <a:lnTo>
                    <a:pt x="7114" y="2498"/>
                  </a:lnTo>
                  <a:lnTo>
                    <a:pt x="7983" y="2498"/>
                  </a:lnTo>
                  <a:lnTo>
                    <a:pt x="7929" y="2335"/>
                  </a:lnTo>
                  <a:lnTo>
                    <a:pt x="7766" y="2227"/>
                  </a:lnTo>
                  <a:lnTo>
                    <a:pt x="7657" y="2118"/>
                  </a:lnTo>
                  <a:lnTo>
                    <a:pt x="7603" y="1955"/>
                  </a:lnTo>
                  <a:lnTo>
                    <a:pt x="7983" y="1847"/>
                  </a:lnTo>
                  <a:lnTo>
                    <a:pt x="8146" y="1847"/>
                  </a:lnTo>
                  <a:lnTo>
                    <a:pt x="8255" y="1792"/>
                  </a:lnTo>
                  <a:lnTo>
                    <a:pt x="8255" y="1684"/>
                  </a:lnTo>
                  <a:lnTo>
                    <a:pt x="8201" y="1521"/>
                  </a:lnTo>
                  <a:lnTo>
                    <a:pt x="8201" y="1467"/>
                  </a:lnTo>
                  <a:lnTo>
                    <a:pt x="8255" y="1412"/>
                  </a:lnTo>
                  <a:lnTo>
                    <a:pt x="8255" y="1467"/>
                  </a:lnTo>
                  <a:lnTo>
                    <a:pt x="8581" y="1684"/>
                  </a:lnTo>
                  <a:lnTo>
                    <a:pt x="8744" y="1847"/>
                  </a:lnTo>
                  <a:lnTo>
                    <a:pt x="8798" y="2010"/>
                  </a:lnTo>
                  <a:lnTo>
                    <a:pt x="8798" y="2118"/>
                  </a:lnTo>
                  <a:lnTo>
                    <a:pt x="8689" y="2227"/>
                  </a:lnTo>
                  <a:lnTo>
                    <a:pt x="8581" y="2281"/>
                  </a:lnTo>
                  <a:lnTo>
                    <a:pt x="8472" y="2444"/>
                  </a:lnTo>
                  <a:lnTo>
                    <a:pt x="9069" y="2281"/>
                  </a:lnTo>
                  <a:lnTo>
                    <a:pt x="9612" y="2172"/>
                  </a:lnTo>
                  <a:lnTo>
                    <a:pt x="10210" y="2172"/>
                  </a:lnTo>
                  <a:lnTo>
                    <a:pt x="10481" y="2227"/>
                  </a:lnTo>
                  <a:lnTo>
                    <a:pt x="10753" y="2281"/>
                  </a:lnTo>
                  <a:lnTo>
                    <a:pt x="10916" y="2281"/>
                  </a:lnTo>
                  <a:lnTo>
                    <a:pt x="10916" y="2172"/>
                  </a:lnTo>
                  <a:lnTo>
                    <a:pt x="10916" y="2118"/>
                  </a:lnTo>
                  <a:lnTo>
                    <a:pt x="10970" y="2064"/>
                  </a:lnTo>
                  <a:lnTo>
                    <a:pt x="11079" y="2064"/>
                  </a:lnTo>
                  <a:lnTo>
                    <a:pt x="11187" y="2118"/>
                  </a:lnTo>
                  <a:lnTo>
                    <a:pt x="11187" y="2172"/>
                  </a:lnTo>
                  <a:lnTo>
                    <a:pt x="11242" y="2390"/>
                  </a:lnTo>
                  <a:lnTo>
                    <a:pt x="11350" y="2553"/>
                  </a:lnTo>
                  <a:lnTo>
                    <a:pt x="11567" y="2661"/>
                  </a:lnTo>
                  <a:lnTo>
                    <a:pt x="11730" y="2770"/>
                  </a:lnTo>
                  <a:lnTo>
                    <a:pt x="11893" y="2878"/>
                  </a:lnTo>
                  <a:lnTo>
                    <a:pt x="12002" y="2933"/>
                  </a:lnTo>
                  <a:lnTo>
                    <a:pt x="12002" y="3096"/>
                  </a:lnTo>
                  <a:lnTo>
                    <a:pt x="11948" y="3259"/>
                  </a:lnTo>
                  <a:lnTo>
                    <a:pt x="11893" y="3421"/>
                  </a:lnTo>
                  <a:lnTo>
                    <a:pt x="11893" y="3476"/>
                  </a:lnTo>
                  <a:lnTo>
                    <a:pt x="12002" y="3584"/>
                  </a:lnTo>
                  <a:lnTo>
                    <a:pt x="12273" y="3584"/>
                  </a:lnTo>
                  <a:lnTo>
                    <a:pt x="12382" y="3476"/>
                  </a:lnTo>
                  <a:lnTo>
                    <a:pt x="12491" y="3313"/>
                  </a:lnTo>
                  <a:lnTo>
                    <a:pt x="12599" y="3204"/>
                  </a:lnTo>
                  <a:lnTo>
                    <a:pt x="12654" y="3150"/>
                  </a:lnTo>
                  <a:lnTo>
                    <a:pt x="12762" y="3313"/>
                  </a:lnTo>
                  <a:lnTo>
                    <a:pt x="12762" y="3530"/>
                  </a:lnTo>
                  <a:lnTo>
                    <a:pt x="12762" y="3747"/>
                  </a:lnTo>
                  <a:lnTo>
                    <a:pt x="12816" y="3965"/>
                  </a:lnTo>
                  <a:lnTo>
                    <a:pt x="13034" y="3693"/>
                  </a:lnTo>
                  <a:lnTo>
                    <a:pt x="13305" y="3476"/>
                  </a:lnTo>
                  <a:lnTo>
                    <a:pt x="13468" y="3476"/>
                  </a:lnTo>
                  <a:lnTo>
                    <a:pt x="13577" y="3584"/>
                  </a:lnTo>
                  <a:lnTo>
                    <a:pt x="13685" y="3693"/>
                  </a:lnTo>
                  <a:lnTo>
                    <a:pt x="13740" y="3693"/>
                  </a:lnTo>
                  <a:lnTo>
                    <a:pt x="13848" y="3747"/>
                  </a:lnTo>
                  <a:lnTo>
                    <a:pt x="13903" y="3367"/>
                  </a:lnTo>
                  <a:lnTo>
                    <a:pt x="13903" y="3096"/>
                  </a:lnTo>
                  <a:lnTo>
                    <a:pt x="13848" y="2824"/>
                  </a:lnTo>
                  <a:lnTo>
                    <a:pt x="13685" y="2661"/>
                  </a:lnTo>
                  <a:lnTo>
                    <a:pt x="13522" y="2498"/>
                  </a:lnTo>
                  <a:lnTo>
                    <a:pt x="13251" y="2390"/>
                  </a:lnTo>
                  <a:lnTo>
                    <a:pt x="12979" y="2390"/>
                  </a:lnTo>
                  <a:lnTo>
                    <a:pt x="12599" y="2444"/>
                  </a:lnTo>
                  <a:lnTo>
                    <a:pt x="12436" y="2498"/>
                  </a:lnTo>
                  <a:lnTo>
                    <a:pt x="12219" y="2444"/>
                  </a:lnTo>
                  <a:lnTo>
                    <a:pt x="11948" y="2444"/>
                  </a:lnTo>
                  <a:lnTo>
                    <a:pt x="11785" y="2335"/>
                  </a:lnTo>
                  <a:lnTo>
                    <a:pt x="11730" y="2281"/>
                  </a:lnTo>
                  <a:lnTo>
                    <a:pt x="11676" y="2172"/>
                  </a:lnTo>
                  <a:lnTo>
                    <a:pt x="11567" y="1955"/>
                  </a:lnTo>
                  <a:lnTo>
                    <a:pt x="11405" y="1792"/>
                  </a:lnTo>
                  <a:lnTo>
                    <a:pt x="11242" y="1738"/>
                  </a:lnTo>
                  <a:lnTo>
                    <a:pt x="11024" y="1738"/>
                  </a:lnTo>
                  <a:lnTo>
                    <a:pt x="10264" y="1575"/>
                  </a:lnTo>
                  <a:lnTo>
                    <a:pt x="9504" y="1358"/>
                  </a:lnTo>
                  <a:lnTo>
                    <a:pt x="9124" y="1304"/>
                  </a:lnTo>
                  <a:lnTo>
                    <a:pt x="8744" y="1249"/>
                  </a:lnTo>
                  <a:lnTo>
                    <a:pt x="8363" y="1249"/>
                  </a:lnTo>
                  <a:lnTo>
                    <a:pt x="7983" y="1358"/>
                  </a:lnTo>
                  <a:lnTo>
                    <a:pt x="7114" y="1141"/>
                  </a:lnTo>
                  <a:lnTo>
                    <a:pt x="6680" y="1032"/>
                  </a:lnTo>
                  <a:lnTo>
                    <a:pt x="6300" y="815"/>
                  </a:lnTo>
                  <a:lnTo>
                    <a:pt x="6300" y="761"/>
                  </a:lnTo>
                  <a:lnTo>
                    <a:pt x="5594" y="543"/>
                  </a:lnTo>
                  <a:lnTo>
                    <a:pt x="4942" y="380"/>
                  </a:lnTo>
                  <a:lnTo>
                    <a:pt x="3530" y="109"/>
                  </a:lnTo>
                  <a:lnTo>
                    <a:pt x="2824" y="55"/>
                  </a:lnTo>
                  <a:lnTo>
                    <a:pt x="21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15"/>
            <p:cNvSpPr/>
            <p:nvPr/>
          </p:nvSpPr>
          <p:spPr>
            <a:xfrm>
              <a:off x="5797525" y="4495425"/>
              <a:ext cx="16325" cy="17675"/>
            </a:xfrm>
            <a:custGeom>
              <a:avLst/>
              <a:gdLst/>
              <a:ahLst/>
              <a:cxnLst/>
              <a:rect l="l" t="t" r="r" b="b"/>
              <a:pathLst>
                <a:path w="653" h="707" extrusionOk="0">
                  <a:moveTo>
                    <a:pt x="435" y="1"/>
                  </a:moveTo>
                  <a:lnTo>
                    <a:pt x="164" y="109"/>
                  </a:lnTo>
                  <a:lnTo>
                    <a:pt x="55" y="218"/>
                  </a:lnTo>
                  <a:lnTo>
                    <a:pt x="1" y="381"/>
                  </a:lnTo>
                  <a:lnTo>
                    <a:pt x="55" y="707"/>
                  </a:lnTo>
                  <a:lnTo>
                    <a:pt x="489" y="381"/>
                  </a:lnTo>
                  <a:lnTo>
                    <a:pt x="598" y="327"/>
                  </a:lnTo>
                  <a:lnTo>
                    <a:pt x="652" y="218"/>
                  </a:lnTo>
                  <a:lnTo>
                    <a:pt x="652" y="109"/>
                  </a:lnTo>
                  <a:lnTo>
                    <a:pt x="652" y="55"/>
                  </a:lnTo>
                  <a:lnTo>
                    <a:pt x="5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15"/>
            <p:cNvSpPr/>
            <p:nvPr/>
          </p:nvSpPr>
          <p:spPr>
            <a:xfrm>
              <a:off x="5868125" y="3615700"/>
              <a:ext cx="328575" cy="149375"/>
            </a:xfrm>
            <a:custGeom>
              <a:avLst/>
              <a:gdLst/>
              <a:ahLst/>
              <a:cxnLst/>
              <a:rect l="l" t="t" r="r" b="b"/>
              <a:pathLst>
                <a:path w="13143" h="5975" extrusionOk="0">
                  <a:moveTo>
                    <a:pt x="6734" y="2933"/>
                  </a:moveTo>
                  <a:lnTo>
                    <a:pt x="7006" y="3096"/>
                  </a:lnTo>
                  <a:lnTo>
                    <a:pt x="7332" y="3367"/>
                  </a:lnTo>
                  <a:lnTo>
                    <a:pt x="7332" y="3367"/>
                  </a:lnTo>
                  <a:lnTo>
                    <a:pt x="5974" y="3042"/>
                  </a:lnTo>
                  <a:lnTo>
                    <a:pt x="6408" y="2933"/>
                  </a:lnTo>
                  <a:close/>
                  <a:moveTo>
                    <a:pt x="272" y="1"/>
                  </a:moveTo>
                  <a:lnTo>
                    <a:pt x="163" y="55"/>
                  </a:lnTo>
                  <a:lnTo>
                    <a:pt x="109" y="109"/>
                  </a:lnTo>
                  <a:lnTo>
                    <a:pt x="1" y="326"/>
                  </a:lnTo>
                  <a:lnTo>
                    <a:pt x="1" y="544"/>
                  </a:lnTo>
                  <a:lnTo>
                    <a:pt x="109" y="706"/>
                  </a:lnTo>
                  <a:lnTo>
                    <a:pt x="272" y="761"/>
                  </a:lnTo>
                  <a:lnTo>
                    <a:pt x="435" y="869"/>
                  </a:lnTo>
                  <a:lnTo>
                    <a:pt x="598" y="924"/>
                  </a:lnTo>
                  <a:lnTo>
                    <a:pt x="652" y="978"/>
                  </a:lnTo>
                  <a:lnTo>
                    <a:pt x="652" y="1087"/>
                  </a:lnTo>
                  <a:lnTo>
                    <a:pt x="544" y="1250"/>
                  </a:lnTo>
                  <a:lnTo>
                    <a:pt x="544" y="1358"/>
                  </a:lnTo>
                  <a:lnTo>
                    <a:pt x="652" y="1467"/>
                  </a:lnTo>
                  <a:lnTo>
                    <a:pt x="815" y="1575"/>
                  </a:lnTo>
                  <a:lnTo>
                    <a:pt x="1087" y="1738"/>
                  </a:lnTo>
                  <a:lnTo>
                    <a:pt x="1304" y="1847"/>
                  </a:lnTo>
                  <a:lnTo>
                    <a:pt x="1412" y="1847"/>
                  </a:lnTo>
                  <a:lnTo>
                    <a:pt x="1521" y="1738"/>
                  </a:lnTo>
                  <a:lnTo>
                    <a:pt x="1630" y="1630"/>
                  </a:lnTo>
                  <a:lnTo>
                    <a:pt x="1738" y="1412"/>
                  </a:lnTo>
                  <a:lnTo>
                    <a:pt x="1847" y="1358"/>
                  </a:lnTo>
                  <a:lnTo>
                    <a:pt x="1956" y="1358"/>
                  </a:lnTo>
                  <a:lnTo>
                    <a:pt x="2661" y="1521"/>
                  </a:lnTo>
                  <a:lnTo>
                    <a:pt x="3313" y="1684"/>
                  </a:lnTo>
                  <a:lnTo>
                    <a:pt x="3802" y="1793"/>
                  </a:lnTo>
                  <a:lnTo>
                    <a:pt x="4236" y="1955"/>
                  </a:lnTo>
                  <a:lnTo>
                    <a:pt x="4671" y="2227"/>
                  </a:lnTo>
                  <a:lnTo>
                    <a:pt x="4997" y="2553"/>
                  </a:lnTo>
                  <a:lnTo>
                    <a:pt x="4128" y="2390"/>
                  </a:lnTo>
                  <a:lnTo>
                    <a:pt x="3965" y="2390"/>
                  </a:lnTo>
                  <a:lnTo>
                    <a:pt x="3910" y="2499"/>
                  </a:lnTo>
                  <a:lnTo>
                    <a:pt x="3910" y="2553"/>
                  </a:lnTo>
                  <a:lnTo>
                    <a:pt x="3965" y="2607"/>
                  </a:lnTo>
                  <a:lnTo>
                    <a:pt x="4073" y="2661"/>
                  </a:lnTo>
                  <a:lnTo>
                    <a:pt x="5594" y="3205"/>
                  </a:lnTo>
                  <a:lnTo>
                    <a:pt x="7114" y="3748"/>
                  </a:lnTo>
                  <a:lnTo>
                    <a:pt x="8635" y="4399"/>
                  </a:lnTo>
                  <a:lnTo>
                    <a:pt x="10101" y="5105"/>
                  </a:lnTo>
                  <a:lnTo>
                    <a:pt x="10318" y="5214"/>
                  </a:lnTo>
                  <a:lnTo>
                    <a:pt x="10644" y="5322"/>
                  </a:lnTo>
                  <a:lnTo>
                    <a:pt x="10210" y="4888"/>
                  </a:lnTo>
                  <a:lnTo>
                    <a:pt x="10155" y="4834"/>
                  </a:lnTo>
                  <a:lnTo>
                    <a:pt x="10155" y="4725"/>
                  </a:lnTo>
                  <a:lnTo>
                    <a:pt x="10210" y="4671"/>
                  </a:lnTo>
                  <a:lnTo>
                    <a:pt x="10318" y="4671"/>
                  </a:lnTo>
                  <a:lnTo>
                    <a:pt x="10916" y="4888"/>
                  </a:lnTo>
                  <a:lnTo>
                    <a:pt x="11187" y="4997"/>
                  </a:lnTo>
                  <a:lnTo>
                    <a:pt x="11404" y="5159"/>
                  </a:lnTo>
                  <a:lnTo>
                    <a:pt x="11513" y="5377"/>
                  </a:lnTo>
                  <a:lnTo>
                    <a:pt x="11567" y="5703"/>
                  </a:lnTo>
                  <a:lnTo>
                    <a:pt x="11622" y="5811"/>
                  </a:lnTo>
                  <a:lnTo>
                    <a:pt x="11676" y="5865"/>
                  </a:lnTo>
                  <a:lnTo>
                    <a:pt x="11839" y="5974"/>
                  </a:lnTo>
                  <a:lnTo>
                    <a:pt x="12002" y="5974"/>
                  </a:lnTo>
                  <a:lnTo>
                    <a:pt x="12110" y="5920"/>
                  </a:lnTo>
                  <a:lnTo>
                    <a:pt x="12165" y="5865"/>
                  </a:lnTo>
                  <a:lnTo>
                    <a:pt x="12273" y="5811"/>
                  </a:lnTo>
                  <a:lnTo>
                    <a:pt x="12382" y="5757"/>
                  </a:lnTo>
                  <a:lnTo>
                    <a:pt x="12491" y="5757"/>
                  </a:lnTo>
                  <a:lnTo>
                    <a:pt x="12599" y="5811"/>
                  </a:lnTo>
                  <a:lnTo>
                    <a:pt x="12762" y="5865"/>
                  </a:lnTo>
                  <a:lnTo>
                    <a:pt x="12925" y="5865"/>
                  </a:lnTo>
                  <a:lnTo>
                    <a:pt x="13088" y="5811"/>
                  </a:lnTo>
                  <a:lnTo>
                    <a:pt x="13142" y="5703"/>
                  </a:lnTo>
                  <a:lnTo>
                    <a:pt x="13142" y="5594"/>
                  </a:lnTo>
                  <a:lnTo>
                    <a:pt x="13034" y="5485"/>
                  </a:lnTo>
                  <a:lnTo>
                    <a:pt x="12762" y="5377"/>
                  </a:lnTo>
                  <a:lnTo>
                    <a:pt x="12165" y="5159"/>
                  </a:lnTo>
                  <a:lnTo>
                    <a:pt x="11622" y="4942"/>
                  </a:lnTo>
                  <a:lnTo>
                    <a:pt x="11133" y="4616"/>
                  </a:lnTo>
                  <a:lnTo>
                    <a:pt x="10644" y="4291"/>
                  </a:lnTo>
                  <a:lnTo>
                    <a:pt x="10427" y="4128"/>
                  </a:lnTo>
                  <a:lnTo>
                    <a:pt x="10155" y="4019"/>
                  </a:lnTo>
                  <a:lnTo>
                    <a:pt x="9938" y="3965"/>
                  </a:lnTo>
                  <a:lnTo>
                    <a:pt x="9450" y="3965"/>
                  </a:lnTo>
                  <a:lnTo>
                    <a:pt x="9395" y="3910"/>
                  </a:lnTo>
                  <a:lnTo>
                    <a:pt x="9287" y="3856"/>
                  </a:lnTo>
                  <a:lnTo>
                    <a:pt x="9069" y="3530"/>
                  </a:lnTo>
                  <a:lnTo>
                    <a:pt x="8744" y="3313"/>
                  </a:lnTo>
                  <a:lnTo>
                    <a:pt x="8418" y="3096"/>
                  </a:lnTo>
                  <a:lnTo>
                    <a:pt x="8092" y="2987"/>
                  </a:lnTo>
                  <a:lnTo>
                    <a:pt x="6952" y="2607"/>
                  </a:lnTo>
                  <a:lnTo>
                    <a:pt x="6408" y="2390"/>
                  </a:lnTo>
                  <a:lnTo>
                    <a:pt x="5865" y="2173"/>
                  </a:lnTo>
                  <a:lnTo>
                    <a:pt x="5159" y="1847"/>
                  </a:lnTo>
                  <a:lnTo>
                    <a:pt x="4454" y="1575"/>
                  </a:lnTo>
                  <a:lnTo>
                    <a:pt x="3693" y="1358"/>
                  </a:lnTo>
                  <a:lnTo>
                    <a:pt x="2933" y="1195"/>
                  </a:lnTo>
                  <a:lnTo>
                    <a:pt x="2607" y="1087"/>
                  </a:lnTo>
                  <a:lnTo>
                    <a:pt x="2444" y="1032"/>
                  </a:lnTo>
                  <a:lnTo>
                    <a:pt x="2336" y="924"/>
                  </a:lnTo>
                  <a:lnTo>
                    <a:pt x="2227" y="761"/>
                  </a:lnTo>
                  <a:lnTo>
                    <a:pt x="2010" y="598"/>
                  </a:lnTo>
                  <a:lnTo>
                    <a:pt x="1630" y="381"/>
                  </a:lnTo>
                  <a:lnTo>
                    <a:pt x="1467" y="1032"/>
                  </a:lnTo>
                  <a:lnTo>
                    <a:pt x="1412" y="1250"/>
                  </a:lnTo>
                  <a:lnTo>
                    <a:pt x="1358" y="1304"/>
                  </a:lnTo>
                  <a:lnTo>
                    <a:pt x="1250" y="1358"/>
                  </a:lnTo>
                  <a:lnTo>
                    <a:pt x="1141" y="1304"/>
                  </a:lnTo>
                  <a:lnTo>
                    <a:pt x="1032" y="1250"/>
                  </a:lnTo>
                  <a:lnTo>
                    <a:pt x="978" y="1195"/>
                  </a:lnTo>
                  <a:lnTo>
                    <a:pt x="924" y="1032"/>
                  </a:lnTo>
                  <a:lnTo>
                    <a:pt x="924" y="815"/>
                  </a:lnTo>
                  <a:lnTo>
                    <a:pt x="869" y="652"/>
                  </a:lnTo>
                  <a:lnTo>
                    <a:pt x="761" y="489"/>
                  </a:lnTo>
                  <a:lnTo>
                    <a:pt x="544" y="381"/>
                  </a:lnTo>
                  <a:lnTo>
                    <a:pt x="489" y="272"/>
                  </a:lnTo>
                  <a:lnTo>
                    <a:pt x="489" y="163"/>
                  </a:lnTo>
                  <a:lnTo>
                    <a:pt x="435" y="55"/>
                  </a:lnTo>
                  <a:lnTo>
                    <a:pt x="3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15"/>
            <p:cNvSpPr/>
            <p:nvPr/>
          </p:nvSpPr>
          <p:spPr>
            <a:xfrm>
              <a:off x="5786675" y="3771825"/>
              <a:ext cx="666600" cy="889250"/>
            </a:xfrm>
            <a:custGeom>
              <a:avLst/>
              <a:gdLst/>
              <a:ahLst/>
              <a:cxnLst/>
              <a:rect l="l" t="t" r="r" b="b"/>
              <a:pathLst>
                <a:path w="26664" h="35570" extrusionOk="0">
                  <a:moveTo>
                    <a:pt x="16943" y="26990"/>
                  </a:moveTo>
                  <a:lnTo>
                    <a:pt x="16998" y="27370"/>
                  </a:lnTo>
                  <a:lnTo>
                    <a:pt x="16943" y="27587"/>
                  </a:lnTo>
                  <a:lnTo>
                    <a:pt x="16889" y="27642"/>
                  </a:lnTo>
                  <a:lnTo>
                    <a:pt x="16780" y="27696"/>
                  </a:lnTo>
                  <a:lnTo>
                    <a:pt x="16563" y="27750"/>
                  </a:lnTo>
                  <a:lnTo>
                    <a:pt x="16943" y="26990"/>
                  </a:lnTo>
                  <a:close/>
                  <a:moveTo>
                    <a:pt x="17106" y="1"/>
                  </a:moveTo>
                  <a:lnTo>
                    <a:pt x="17052" y="55"/>
                  </a:lnTo>
                  <a:lnTo>
                    <a:pt x="16998" y="218"/>
                  </a:lnTo>
                  <a:lnTo>
                    <a:pt x="16998" y="435"/>
                  </a:lnTo>
                  <a:lnTo>
                    <a:pt x="17052" y="652"/>
                  </a:lnTo>
                  <a:lnTo>
                    <a:pt x="17215" y="815"/>
                  </a:lnTo>
                  <a:lnTo>
                    <a:pt x="18029" y="1304"/>
                  </a:lnTo>
                  <a:lnTo>
                    <a:pt x="18409" y="1575"/>
                  </a:lnTo>
                  <a:lnTo>
                    <a:pt x="18844" y="1901"/>
                  </a:lnTo>
                  <a:lnTo>
                    <a:pt x="19115" y="2064"/>
                  </a:lnTo>
                  <a:lnTo>
                    <a:pt x="19387" y="2173"/>
                  </a:lnTo>
                  <a:lnTo>
                    <a:pt x="19658" y="2173"/>
                  </a:lnTo>
                  <a:lnTo>
                    <a:pt x="19984" y="2064"/>
                  </a:lnTo>
                  <a:lnTo>
                    <a:pt x="20039" y="2118"/>
                  </a:lnTo>
                  <a:lnTo>
                    <a:pt x="20039" y="2553"/>
                  </a:lnTo>
                  <a:lnTo>
                    <a:pt x="20039" y="2661"/>
                  </a:lnTo>
                  <a:lnTo>
                    <a:pt x="20093" y="2770"/>
                  </a:lnTo>
                  <a:lnTo>
                    <a:pt x="20147" y="2824"/>
                  </a:lnTo>
                  <a:lnTo>
                    <a:pt x="20256" y="2879"/>
                  </a:lnTo>
                  <a:lnTo>
                    <a:pt x="20636" y="2987"/>
                  </a:lnTo>
                  <a:lnTo>
                    <a:pt x="20853" y="3096"/>
                  </a:lnTo>
                  <a:lnTo>
                    <a:pt x="20962" y="3205"/>
                  </a:lnTo>
                  <a:lnTo>
                    <a:pt x="21125" y="3530"/>
                  </a:lnTo>
                  <a:lnTo>
                    <a:pt x="21342" y="3802"/>
                  </a:lnTo>
                  <a:lnTo>
                    <a:pt x="21613" y="4019"/>
                  </a:lnTo>
                  <a:lnTo>
                    <a:pt x="21939" y="4182"/>
                  </a:lnTo>
                  <a:lnTo>
                    <a:pt x="22754" y="4562"/>
                  </a:lnTo>
                  <a:lnTo>
                    <a:pt x="22862" y="4671"/>
                  </a:lnTo>
                  <a:lnTo>
                    <a:pt x="22917" y="4725"/>
                  </a:lnTo>
                  <a:lnTo>
                    <a:pt x="22862" y="4834"/>
                  </a:lnTo>
                  <a:lnTo>
                    <a:pt x="22808" y="4997"/>
                  </a:lnTo>
                  <a:lnTo>
                    <a:pt x="22808" y="5159"/>
                  </a:lnTo>
                  <a:lnTo>
                    <a:pt x="22862" y="5322"/>
                  </a:lnTo>
                  <a:lnTo>
                    <a:pt x="22971" y="5485"/>
                  </a:lnTo>
                  <a:lnTo>
                    <a:pt x="23134" y="5703"/>
                  </a:lnTo>
                  <a:lnTo>
                    <a:pt x="23243" y="5920"/>
                  </a:lnTo>
                  <a:lnTo>
                    <a:pt x="23840" y="7223"/>
                  </a:lnTo>
                  <a:lnTo>
                    <a:pt x="24492" y="8581"/>
                  </a:lnTo>
                  <a:lnTo>
                    <a:pt x="24763" y="9069"/>
                  </a:lnTo>
                  <a:lnTo>
                    <a:pt x="24926" y="9558"/>
                  </a:lnTo>
                  <a:lnTo>
                    <a:pt x="25035" y="10155"/>
                  </a:lnTo>
                  <a:lnTo>
                    <a:pt x="25089" y="10699"/>
                  </a:lnTo>
                  <a:lnTo>
                    <a:pt x="25198" y="11839"/>
                  </a:lnTo>
                  <a:lnTo>
                    <a:pt x="25143" y="12925"/>
                  </a:lnTo>
                  <a:lnTo>
                    <a:pt x="25089" y="14065"/>
                  </a:lnTo>
                  <a:lnTo>
                    <a:pt x="25035" y="14500"/>
                  </a:lnTo>
                  <a:lnTo>
                    <a:pt x="24926" y="14880"/>
                  </a:lnTo>
                  <a:lnTo>
                    <a:pt x="24872" y="15314"/>
                  </a:lnTo>
                  <a:lnTo>
                    <a:pt x="24926" y="15532"/>
                  </a:lnTo>
                  <a:lnTo>
                    <a:pt x="24980" y="15695"/>
                  </a:lnTo>
                  <a:lnTo>
                    <a:pt x="24980" y="15803"/>
                  </a:lnTo>
                  <a:lnTo>
                    <a:pt x="24926" y="15912"/>
                  </a:lnTo>
                  <a:lnTo>
                    <a:pt x="24655" y="16183"/>
                  </a:lnTo>
                  <a:lnTo>
                    <a:pt x="24492" y="16509"/>
                  </a:lnTo>
                  <a:lnTo>
                    <a:pt x="24166" y="17215"/>
                  </a:lnTo>
                  <a:lnTo>
                    <a:pt x="23894" y="17595"/>
                  </a:lnTo>
                  <a:lnTo>
                    <a:pt x="23731" y="17758"/>
                  </a:lnTo>
                  <a:lnTo>
                    <a:pt x="23568" y="17921"/>
                  </a:lnTo>
                  <a:lnTo>
                    <a:pt x="23297" y="18138"/>
                  </a:lnTo>
                  <a:lnTo>
                    <a:pt x="23134" y="18355"/>
                  </a:lnTo>
                  <a:lnTo>
                    <a:pt x="23025" y="18627"/>
                  </a:lnTo>
                  <a:lnTo>
                    <a:pt x="23025" y="18953"/>
                  </a:lnTo>
                  <a:lnTo>
                    <a:pt x="22971" y="19279"/>
                  </a:lnTo>
                  <a:lnTo>
                    <a:pt x="22971" y="19550"/>
                  </a:lnTo>
                  <a:lnTo>
                    <a:pt x="22862" y="19767"/>
                  </a:lnTo>
                  <a:lnTo>
                    <a:pt x="22754" y="19985"/>
                  </a:lnTo>
                  <a:lnTo>
                    <a:pt x="22645" y="20147"/>
                  </a:lnTo>
                  <a:lnTo>
                    <a:pt x="22428" y="20256"/>
                  </a:lnTo>
                  <a:lnTo>
                    <a:pt x="22211" y="20365"/>
                  </a:lnTo>
                  <a:lnTo>
                    <a:pt x="21885" y="20473"/>
                  </a:lnTo>
                  <a:lnTo>
                    <a:pt x="21613" y="20582"/>
                  </a:lnTo>
                  <a:lnTo>
                    <a:pt x="21288" y="20745"/>
                  </a:lnTo>
                  <a:lnTo>
                    <a:pt x="21016" y="20962"/>
                  </a:lnTo>
                  <a:lnTo>
                    <a:pt x="20799" y="21179"/>
                  </a:lnTo>
                  <a:lnTo>
                    <a:pt x="20690" y="21288"/>
                  </a:lnTo>
                  <a:lnTo>
                    <a:pt x="20690" y="21342"/>
                  </a:lnTo>
                  <a:lnTo>
                    <a:pt x="20745" y="21396"/>
                  </a:lnTo>
                  <a:lnTo>
                    <a:pt x="20853" y="21451"/>
                  </a:lnTo>
                  <a:lnTo>
                    <a:pt x="21070" y="21451"/>
                  </a:lnTo>
                  <a:lnTo>
                    <a:pt x="21125" y="21505"/>
                  </a:lnTo>
                  <a:lnTo>
                    <a:pt x="21179" y="21614"/>
                  </a:lnTo>
                  <a:lnTo>
                    <a:pt x="21179" y="21722"/>
                  </a:lnTo>
                  <a:lnTo>
                    <a:pt x="21070" y="21777"/>
                  </a:lnTo>
                  <a:lnTo>
                    <a:pt x="20907" y="21831"/>
                  </a:lnTo>
                  <a:lnTo>
                    <a:pt x="20473" y="21994"/>
                  </a:lnTo>
                  <a:lnTo>
                    <a:pt x="20202" y="22102"/>
                  </a:lnTo>
                  <a:lnTo>
                    <a:pt x="20039" y="22265"/>
                  </a:lnTo>
                  <a:lnTo>
                    <a:pt x="19876" y="22428"/>
                  </a:lnTo>
                  <a:lnTo>
                    <a:pt x="19767" y="22646"/>
                  </a:lnTo>
                  <a:lnTo>
                    <a:pt x="19496" y="23134"/>
                  </a:lnTo>
                  <a:lnTo>
                    <a:pt x="19170" y="23569"/>
                  </a:lnTo>
                  <a:lnTo>
                    <a:pt x="18790" y="23949"/>
                  </a:lnTo>
                  <a:lnTo>
                    <a:pt x="18301" y="24275"/>
                  </a:lnTo>
                  <a:lnTo>
                    <a:pt x="18138" y="24438"/>
                  </a:lnTo>
                  <a:lnTo>
                    <a:pt x="17975" y="24438"/>
                  </a:lnTo>
                  <a:lnTo>
                    <a:pt x="17866" y="24383"/>
                  </a:lnTo>
                  <a:lnTo>
                    <a:pt x="17649" y="24383"/>
                  </a:lnTo>
                  <a:lnTo>
                    <a:pt x="17595" y="24438"/>
                  </a:lnTo>
                  <a:lnTo>
                    <a:pt x="17541" y="24546"/>
                  </a:lnTo>
                  <a:lnTo>
                    <a:pt x="17378" y="25035"/>
                  </a:lnTo>
                  <a:lnTo>
                    <a:pt x="17323" y="25252"/>
                  </a:lnTo>
                  <a:lnTo>
                    <a:pt x="17323" y="25469"/>
                  </a:lnTo>
                  <a:lnTo>
                    <a:pt x="17378" y="25795"/>
                  </a:lnTo>
                  <a:lnTo>
                    <a:pt x="17269" y="26121"/>
                  </a:lnTo>
                  <a:lnTo>
                    <a:pt x="17106" y="26338"/>
                  </a:lnTo>
                  <a:lnTo>
                    <a:pt x="16889" y="26555"/>
                  </a:lnTo>
                  <a:lnTo>
                    <a:pt x="16509" y="26881"/>
                  </a:lnTo>
                  <a:lnTo>
                    <a:pt x="16183" y="27207"/>
                  </a:lnTo>
                  <a:lnTo>
                    <a:pt x="14119" y="29379"/>
                  </a:lnTo>
                  <a:lnTo>
                    <a:pt x="13142" y="30411"/>
                  </a:lnTo>
                  <a:lnTo>
                    <a:pt x="12056" y="31443"/>
                  </a:lnTo>
                  <a:lnTo>
                    <a:pt x="11839" y="31714"/>
                  </a:lnTo>
                  <a:lnTo>
                    <a:pt x="11676" y="32040"/>
                  </a:lnTo>
                  <a:lnTo>
                    <a:pt x="11567" y="32203"/>
                  </a:lnTo>
                  <a:lnTo>
                    <a:pt x="11459" y="32366"/>
                  </a:lnTo>
                  <a:lnTo>
                    <a:pt x="11133" y="32583"/>
                  </a:lnTo>
                  <a:lnTo>
                    <a:pt x="9666" y="33398"/>
                  </a:lnTo>
                  <a:lnTo>
                    <a:pt x="9123" y="33669"/>
                  </a:lnTo>
                  <a:lnTo>
                    <a:pt x="8635" y="33887"/>
                  </a:lnTo>
                  <a:lnTo>
                    <a:pt x="8092" y="34049"/>
                  </a:lnTo>
                  <a:lnTo>
                    <a:pt x="7549" y="34158"/>
                  </a:lnTo>
                  <a:lnTo>
                    <a:pt x="7006" y="34212"/>
                  </a:lnTo>
                  <a:lnTo>
                    <a:pt x="6463" y="34212"/>
                  </a:lnTo>
                  <a:lnTo>
                    <a:pt x="5919" y="34158"/>
                  </a:lnTo>
                  <a:lnTo>
                    <a:pt x="5376" y="34049"/>
                  </a:lnTo>
                  <a:lnTo>
                    <a:pt x="4725" y="33832"/>
                  </a:lnTo>
                  <a:lnTo>
                    <a:pt x="4127" y="33561"/>
                  </a:lnTo>
                  <a:lnTo>
                    <a:pt x="3584" y="33235"/>
                  </a:lnTo>
                  <a:lnTo>
                    <a:pt x="3096" y="32909"/>
                  </a:lnTo>
                  <a:lnTo>
                    <a:pt x="2607" y="32420"/>
                  </a:lnTo>
                  <a:lnTo>
                    <a:pt x="2227" y="31932"/>
                  </a:lnTo>
                  <a:lnTo>
                    <a:pt x="1901" y="31389"/>
                  </a:lnTo>
                  <a:lnTo>
                    <a:pt x="1575" y="30791"/>
                  </a:lnTo>
                  <a:lnTo>
                    <a:pt x="1412" y="30465"/>
                  </a:lnTo>
                  <a:lnTo>
                    <a:pt x="1249" y="30357"/>
                  </a:lnTo>
                  <a:lnTo>
                    <a:pt x="1086" y="30248"/>
                  </a:lnTo>
                  <a:lnTo>
                    <a:pt x="815" y="30194"/>
                  </a:lnTo>
                  <a:lnTo>
                    <a:pt x="543" y="30248"/>
                  </a:lnTo>
                  <a:lnTo>
                    <a:pt x="55" y="30357"/>
                  </a:lnTo>
                  <a:lnTo>
                    <a:pt x="0" y="30357"/>
                  </a:lnTo>
                  <a:lnTo>
                    <a:pt x="0" y="30411"/>
                  </a:lnTo>
                  <a:lnTo>
                    <a:pt x="0" y="30520"/>
                  </a:lnTo>
                  <a:lnTo>
                    <a:pt x="380" y="31171"/>
                  </a:lnTo>
                  <a:lnTo>
                    <a:pt x="761" y="31877"/>
                  </a:lnTo>
                  <a:lnTo>
                    <a:pt x="1141" y="32583"/>
                  </a:lnTo>
                  <a:lnTo>
                    <a:pt x="1575" y="33181"/>
                  </a:lnTo>
                  <a:lnTo>
                    <a:pt x="1792" y="33398"/>
                  </a:lnTo>
                  <a:lnTo>
                    <a:pt x="1955" y="33506"/>
                  </a:lnTo>
                  <a:lnTo>
                    <a:pt x="2172" y="33615"/>
                  </a:lnTo>
                  <a:lnTo>
                    <a:pt x="2444" y="33724"/>
                  </a:lnTo>
                  <a:lnTo>
                    <a:pt x="2770" y="33778"/>
                  </a:lnTo>
                  <a:lnTo>
                    <a:pt x="2824" y="33778"/>
                  </a:lnTo>
                  <a:lnTo>
                    <a:pt x="2878" y="33832"/>
                  </a:lnTo>
                  <a:lnTo>
                    <a:pt x="2933" y="33941"/>
                  </a:lnTo>
                  <a:lnTo>
                    <a:pt x="2933" y="34104"/>
                  </a:lnTo>
                  <a:lnTo>
                    <a:pt x="2987" y="34158"/>
                  </a:lnTo>
                  <a:lnTo>
                    <a:pt x="3476" y="34592"/>
                  </a:lnTo>
                  <a:lnTo>
                    <a:pt x="4019" y="34918"/>
                  </a:lnTo>
                  <a:lnTo>
                    <a:pt x="4290" y="35081"/>
                  </a:lnTo>
                  <a:lnTo>
                    <a:pt x="4616" y="35190"/>
                  </a:lnTo>
                  <a:lnTo>
                    <a:pt x="4942" y="35244"/>
                  </a:lnTo>
                  <a:lnTo>
                    <a:pt x="5268" y="35298"/>
                  </a:lnTo>
                  <a:lnTo>
                    <a:pt x="5648" y="35298"/>
                  </a:lnTo>
                  <a:lnTo>
                    <a:pt x="6028" y="35353"/>
                  </a:lnTo>
                  <a:lnTo>
                    <a:pt x="6843" y="35516"/>
                  </a:lnTo>
                  <a:lnTo>
                    <a:pt x="7712" y="35570"/>
                  </a:lnTo>
                  <a:lnTo>
                    <a:pt x="8526" y="35570"/>
                  </a:lnTo>
                  <a:lnTo>
                    <a:pt x="8961" y="35516"/>
                  </a:lnTo>
                  <a:lnTo>
                    <a:pt x="9395" y="35461"/>
                  </a:lnTo>
                  <a:lnTo>
                    <a:pt x="10481" y="35136"/>
                  </a:lnTo>
                  <a:lnTo>
                    <a:pt x="11513" y="34810"/>
                  </a:lnTo>
                  <a:lnTo>
                    <a:pt x="12002" y="34592"/>
                  </a:lnTo>
                  <a:lnTo>
                    <a:pt x="12436" y="34321"/>
                  </a:lnTo>
                  <a:lnTo>
                    <a:pt x="12925" y="34049"/>
                  </a:lnTo>
                  <a:lnTo>
                    <a:pt x="13359" y="33669"/>
                  </a:lnTo>
                  <a:lnTo>
                    <a:pt x="13576" y="33452"/>
                  </a:lnTo>
                  <a:lnTo>
                    <a:pt x="13685" y="33289"/>
                  </a:lnTo>
                  <a:lnTo>
                    <a:pt x="13685" y="33126"/>
                  </a:lnTo>
                  <a:lnTo>
                    <a:pt x="13522" y="32800"/>
                  </a:lnTo>
                  <a:lnTo>
                    <a:pt x="13468" y="32692"/>
                  </a:lnTo>
                  <a:lnTo>
                    <a:pt x="13468" y="32529"/>
                  </a:lnTo>
                  <a:lnTo>
                    <a:pt x="13468" y="32475"/>
                  </a:lnTo>
                  <a:lnTo>
                    <a:pt x="13522" y="32420"/>
                  </a:lnTo>
                  <a:lnTo>
                    <a:pt x="13631" y="32420"/>
                  </a:lnTo>
                  <a:lnTo>
                    <a:pt x="13739" y="32529"/>
                  </a:lnTo>
                  <a:lnTo>
                    <a:pt x="13902" y="32692"/>
                  </a:lnTo>
                  <a:lnTo>
                    <a:pt x="14011" y="32800"/>
                  </a:lnTo>
                  <a:lnTo>
                    <a:pt x="14119" y="32746"/>
                  </a:lnTo>
                  <a:lnTo>
                    <a:pt x="14717" y="32366"/>
                  </a:lnTo>
                  <a:lnTo>
                    <a:pt x="14988" y="32149"/>
                  </a:lnTo>
                  <a:lnTo>
                    <a:pt x="15151" y="31823"/>
                  </a:lnTo>
                  <a:lnTo>
                    <a:pt x="15368" y="31389"/>
                  </a:lnTo>
                  <a:lnTo>
                    <a:pt x="15586" y="30954"/>
                  </a:lnTo>
                  <a:lnTo>
                    <a:pt x="15803" y="30520"/>
                  </a:lnTo>
                  <a:lnTo>
                    <a:pt x="16129" y="30194"/>
                  </a:lnTo>
                  <a:lnTo>
                    <a:pt x="16455" y="29814"/>
                  </a:lnTo>
                  <a:lnTo>
                    <a:pt x="16780" y="29434"/>
                  </a:lnTo>
                  <a:lnTo>
                    <a:pt x="17269" y="28619"/>
                  </a:lnTo>
                  <a:lnTo>
                    <a:pt x="17595" y="28130"/>
                  </a:lnTo>
                  <a:lnTo>
                    <a:pt x="17921" y="27696"/>
                  </a:lnTo>
                  <a:lnTo>
                    <a:pt x="18301" y="27316"/>
                  </a:lnTo>
                  <a:lnTo>
                    <a:pt x="18735" y="26936"/>
                  </a:lnTo>
                  <a:lnTo>
                    <a:pt x="19007" y="26718"/>
                  </a:lnTo>
                  <a:lnTo>
                    <a:pt x="19224" y="26393"/>
                  </a:lnTo>
                  <a:lnTo>
                    <a:pt x="19387" y="26121"/>
                  </a:lnTo>
                  <a:lnTo>
                    <a:pt x="19550" y="25849"/>
                  </a:lnTo>
                  <a:lnTo>
                    <a:pt x="19984" y="25415"/>
                  </a:lnTo>
                  <a:lnTo>
                    <a:pt x="20419" y="24981"/>
                  </a:lnTo>
                  <a:lnTo>
                    <a:pt x="20419" y="24981"/>
                  </a:lnTo>
                  <a:lnTo>
                    <a:pt x="20039" y="25089"/>
                  </a:lnTo>
                  <a:lnTo>
                    <a:pt x="19713" y="25198"/>
                  </a:lnTo>
                  <a:lnTo>
                    <a:pt x="19441" y="25252"/>
                  </a:lnTo>
                  <a:lnTo>
                    <a:pt x="19333" y="25198"/>
                  </a:lnTo>
                  <a:lnTo>
                    <a:pt x="19278" y="25144"/>
                  </a:lnTo>
                  <a:lnTo>
                    <a:pt x="19278" y="25035"/>
                  </a:lnTo>
                  <a:lnTo>
                    <a:pt x="19387" y="24981"/>
                  </a:lnTo>
                  <a:lnTo>
                    <a:pt x="19604" y="24872"/>
                  </a:lnTo>
                  <a:lnTo>
                    <a:pt x="19767" y="24818"/>
                  </a:lnTo>
                  <a:lnTo>
                    <a:pt x="19876" y="24709"/>
                  </a:lnTo>
                  <a:lnTo>
                    <a:pt x="19984" y="24600"/>
                  </a:lnTo>
                  <a:lnTo>
                    <a:pt x="19984" y="24383"/>
                  </a:lnTo>
                  <a:lnTo>
                    <a:pt x="19550" y="24383"/>
                  </a:lnTo>
                  <a:lnTo>
                    <a:pt x="19496" y="24329"/>
                  </a:lnTo>
                  <a:lnTo>
                    <a:pt x="19496" y="24220"/>
                  </a:lnTo>
                  <a:lnTo>
                    <a:pt x="19496" y="24166"/>
                  </a:lnTo>
                  <a:lnTo>
                    <a:pt x="19604" y="24112"/>
                  </a:lnTo>
                  <a:lnTo>
                    <a:pt x="19767" y="24057"/>
                  </a:lnTo>
                  <a:lnTo>
                    <a:pt x="19876" y="24003"/>
                  </a:lnTo>
                  <a:lnTo>
                    <a:pt x="19984" y="23949"/>
                  </a:lnTo>
                  <a:lnTo>
                    <a:pt x="19984" y="24057"/>
                  </a:lnTo>
                  <a:lnTo>
                    <a:pt x="19984" y="24166"/>
                  </a:lnTo>
                  <a:lnTo>
                    <a:pt x="19984" y="24275"/>
                  </a:lnTo>
                  <a:lnTo>
                    <a:pt x="19984" y="24383"/>
                  </a:lnTo>
                  <a:lnTo>
                    <a:pt x="20310" y="24329"/>
                  </a:lnTo>
                  <a:lnTo>
                    <a:pt x="20745" y="24166"/>
                  </a:lnTo>
                  <a:lnTo>
                    <a:pt x="21233" y="24003"/>
                  </a:lnTo>
                  <a:lnTo>
                    <a:pt x="21668" y="23786"/>
                  </a:lnTo>
                  <a:lnTo>
                    <a:pt x="22048" y="23514"/>
                  </a:lnTo>
                  <a:lnTo>
                    <a:pt x="22754" y="22863"/>
                  </a:lnTo>
                  <a:lnTo>
                    <a:pt x="23405" y="22157"/>
                  </a:lnTo>
                  <a:lnTo>
                    <a:pt x="24057" y="21451"/>
                  </a:lnTo>
                  <a:lnTo>
                    <a:pt x="24655" y="20691"/>
                  </a:lnTo>
                  <a:lnTo>
                    <a:pt x="25143" y="20093"/>
                  </a:lnTo>
                  <a:lnTo>
                    <a:pt x="25578" y="19496"/>
                  </a:lnTo>
                  <a:lnTo>
                    <a:pt x="25741" y="19170"/>
                  </a:lnTo>
                  <a:lnTo>
                    <a:pt x="25904" y="18844"/>
                  </a:lnTo>
                  <a:lnTo>
                    <a:pt x="26012" y="18464"/>
                  </a:lnTo>
                  <a:lnTo>
                    <a:pt x="26066" y="18084"/>
                  </a:lnTo>
                  <a:lnTo>
                    <a:pt x="26338" y="16509"/>
                  </a:lnTo>
                  <a:lnTo>
                    <a:pt x="26338" y="16129"/>
                  </a:lnTo>
                  <a:lnTo>
                    <a:pt x="26338" y="16020"/>
                  </a:lnTo>
                  <a:lnTo>
                    <a:pt x="26338" y="15912"/>
                  </a:lnTo>
                  <a:lnTo>
                    <a:pt x="26229" y="15857"/>
                  </a:lnTo>
                  <a:lnTo>
                    <a:pt x="26121" y="15857"/>
                  </a:lnTo>
                  <a:lnTo>
                    <a:pt x="25741" y="15803"/>
                  </a:lnTo>
                  <a:lnTo>
                    <a:pt x="25686" y="15803"/>
                  </a:lnTo>
                  <a:lnTo>
                    <a:pt x="25904" y="15586"/>
                  </a:lnTo>
                  <a:lnTo>
                    <a:pt x="25958" y="15423"/>
                  </a:lnTo>
                  <a:lnTo>
                    <a:pt x="25958" y="15260"/>
                  </a:lnTo>
                  <a:lnTo>
                    <a:pt x="25958" y="15097"/>
                  </a:lnTo>
                  <a:lnTo>
                    <a:pt x="26012" y="14989"/>
                  </a:lnTo>
                  <a:lnTo>
                    <a:pt x="26121" y="14880"/>
                  </a:lnTo>
                  <a:lnTo>
                    <a:pt x="26284" y="14771"/>
                  </a:lnTo>
                  <a:lnTo>
                    <a:pt x="26501" y="14663"/>
                  </a:lnTo>
                  <a:lnTo>
                    <a:pt x="26664" y="14446"/>
                  </a:lnTo>
                  <a:lnTo>
                    <a:pt x="26664" y="14120"/>
                  </a:lnTo>
                  <a:lnTo>
                    <a:pt x="26555" y="13794"/>
                  </a:lnTo>
                  <a:lnTo>
                    <a:pt x="26555" y="13685"/>
                  </a:lnTo>
                  <a:lnTo>
                    <a:pt x="26447" y="13631"/>
                  </a:lnTo>
                  <a:lnTo>
                    <a:pt x="26338" y="13685"/>
                  </a:lnTo>
                  <a:lnTo>
                    <a:pt x="26175" y="13740"/>
                  </a:lnTo>
                  <a:lnTo>
                    <a:pt x="26066" y="13794"/>
                  </a:lnTo>
                  <a:lnTo>
                    <a:pt x="25904" y="13794"/>
                  </a:lnTo>
                  <a:lnTo>
                    <a:pt x="26121" y="13522"/>
                  </a:lnTo>
                  <a:lnTo>
                    <a:pt x="26284" y="13251"/>
                  </a:lnTo>
                  <a:lnTo>
                    <a:pt x="26392" y="12979"/>
                  </a:lnTo>
                  <a:lnTo>
                    <a:pt x="26447" y="12653"/>
                  </a:lnTo>
                  <a:lnTo>
                    <a:pt x="26447" y="12110"/>
                  </a:lnTo>
                  <a:lnTo>
                    <a:pt x="26392" y="11459"/>
                  </a:lnTo>
                  <a:lnTo>
                    <a:pt x="26392" y="10916"/>
                  </a:lnTo>
                  <a:lnTo>
                    <a:pt x="26392" y="10644"/>
                  </a:lnTo>
                  <a:lnTo>
                    <a:pt x="26447" y="10373"/>
                  </a:lnTo>
                  <a:lnTo>
                    <a:pt x="26447" y="10264"/>
                  </a:lnTo>
                  <a:lnTo>
                    <a:pt x="26447" y="10101"/>
                  </a:lnTo>
                  <a:lnTo>
                    <a:pt x="26229" y="9830"/>
                  </a:lnTo>
                  <a:lnTo>
                    <a:pt x="26121" y="9504"/>
                  </a:lnTo>
                  <a:lnTo>
                    <a:pt x="25904" y="8906"/>
                  </a:lnTo>
                  <a:lnTo>
                    <a:pt x="25741" y="8526"/>
                  </a:lnTo>
                  <a:lnTo>
                    <a:pt x="25632" y="8092"/>
                  </a:lnTo>
                  <a:lnTo>
                    <a:pt x="25578" y="7712"/>
                  </a:lnTo>
                  <a:lnTo>
                    <a:pt x="25632" y="7277"/>
                  </a:lnTo>
                  <a:lnTo>
                    <a:pt x="25686" y="7114"/>
                  </a:lnTo>
                  <a:lnTo>
                    <a:pt x="25632" y="6952"/>
                  </a:lnTo>
                  <a:lnTo>
                    <a:pt x="25523" y="6897"/>
                  </a:lnTo>
                  <a:lnTo>
                    <a:pt x="25360" y="6843"/>
                  </a:lnTo>
                  <a:lnTo>
                    <a:pt x="25143" y="6789"/>
                  </a:lnTo>
                  <a:lnTo>
                    <a:pt x="24980" y="6680"/>
                  </a:lnTo>
                  <a:lnTo>
                    <a:pt x="24546" y="6191"/>
                  </a:lnTo>
                  <a:lnTo>
                    <a:pt x="24329" y="5974"/>
                  </a:lnTo>
                  <a:lnTo>
                    <a:pt x="24220" y="5648"/>
                  </a:lnTo>
                  <a:lnTo>
                    <a:pt x="23949" y="5159"/>
                  </a:lnTo>
                  <a:lnTo>
                    <a:pt x="23840" y="4888"/>
                  </a:lnTo>
                  <a:lnTo>
                    <a:pt x="23623" y="4725"/>
                  </a:lnTo>
                  <a:lnTo>
                    <a:pt x="23405" y="4562"/>
                  </a:lnTo>
                  <a:lnTo>
                    <a:pt x="23243" y="4399"/>
                  </a:lnTo>
                  <a:lnTo>
                    <a:pt x="22971" y="4019"/>
                  </a:lnTo>
                  <a:lnTo>
                    <a:pt x="22428" y="3476"/>
                  </a:lnTo>
                  <a:lnTo>
                    <a:pt x="21885" y="2933"/>
                  </a:lnTo>
                  <a:lnTo>
                    <a:pt x="21288" y="2444"/>
                  </a:lnTo>
                  <a:lnTo>
                    <a:pt x="19984" y="1467"/>
                  </a:lnTo>
                  <a:lnTo>
                    <a:pt x="19767" y="1304"/>
                  </a:lnTo>
                  <a:lnTo>
                    <a:pt x="19550" y="1195"/>
                  </a:lnTo>
                  <a:lnTo>
                    <a:pt x="19278" y="1195"/>
                  </a:lnTo>
                  <a:lnTo>
                    <a:pt x="19007" y="1250"/>
                  </a:lnTo>
                  <a:lnTo>
                    <a:pt x="18790" y="1304"/>
                  </a:lnTo>
                  <a:lnTo>
                    <a:pt x="18627" y="1250"/>
                  </a:lnTo>
                  <a:lnTo>
                    <a:pt x="18301" y="1032"/>
                  </a:lnTo>
                  <a:lnTo>
                    <a:pt x="18192" y="924"/>
                  </a:lnTo>
                  <a:lnTo>
                    <a:pt x="18138" y="869"/>
                  </a:lnTo>
                  <a:lnTo>
                    <a:pt x="18192" y="761"/>
                  </a:lnTo>
                  <a:lnTo>
                    <a:pt x="18247" y="652"/>
                  </a:lnTo>
                  <a:lnTo>
                    <a:pt x="18247" y="598"/>
                  </a:lnTo>
                  <a:lnTo>
                    <a:pt x="18192" y="544"/>
                  </a:lnTo>
                  <a:lnTo>
                    <a:pt x="18138" y="489"/>
                  </a:lnTo>
                  <a:lnTo>
                    <a:pt x="17215" y="55"/>
                  </a:lnTo>
                  <a:lnTo>
                    <a:pt x="171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5"/>
            <p:cNvSpPr/>
            <p:nvPr/>
          </p:nvSpPr>
          <p:spPr>
            <a:xfrm>
              <a:off x="5823325" y="4427550"/>
              <a:ext cx="4100" cy="10900"/>
            </a:xfrm>
            <a:custGeom>
              <a:avLst/>
              <a:gdLst/>
              <a:ahLst/>
              <a:cxnLst/>
              <a:rect l="l" t="t" r="r" b="b"/>
              <a:pathLst>
                <a:path w="164" h="436" extrusionOk="0">
                  <a:moveTo>
                    <a:pt x="163" y="1"/>
                  </a:moveTo>
                  <a:lnTo>
                    <a:pt x="55" y="55"/>
                  </a:lnTo>
                  <a:lnTo>
                    <a:pt x="1" y="164"/>
                  </a:lnTo>
                  <a:lnTo>
                    <a:pt x="1" y="326"/>
                  </a:lnTo>
                  <a:lnTo>
                    <a:pt x="1" y="435"/>
                  </a:lnTo>
                  <a:lnTo>
                    <a:pt x="1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15"/>
            <p:cNvSpPr/>
            <p:nvPr/>
          </p:nvSpPr>
          <p:spPr>
            <a:xfrm>
              <a:off x="5771725" y="4343375"/>
              <a:ext cx="47550" cy="161575"/>
            </a:xfrm>
            <a:custGeom>
              <a:avLst/>
              <a:gdLst/>
              <a:ahLst/>
              <a:cxnLst/>
              <a:rect l="l" t="t" r="r" b="b"/>
              <a:pathLst>
                <a:path w="1902" h="6463" extrusionOk="0">
                  <a:moveTo>
                    <a:pt x="1902" y="1"/>
                  </a:moveTo>
                  <a:lnTo>
                    <a:pt x="1684" y="218"/>
                  </a:lnTo>
                  <a:lnTo>
                    <a:pt x="1521" y="435"/>
                  </a:lnTo>
                  <a:lnTo>
                    <a:pt x="1304" y="924"/>
                  </a:lnTo>
                  <a:lnTo>
                    <a:pt x="1141" y="1467"/>
                  </a:lnTo>
                  <a:lnTo>
                    <a:pt x="978" y="1956"/>
                  </a:lnTo>
                  <a:lnTo>
                    <a:pt x="870" y="2499"/>
                  </a:lnTo>
                  <a:lnTo>
                    <a:pt x="816" y="3042"/>
                  </a:lnTo>
                  <a:lnTo>
                    <a:pt x="761" y="4128"/>
                  </a:lnTo>
                  <a:lnTo>
                    <a:pt x="653" y="5214"/>
                  </a:lnTo>
                  <a:lnTo>
                    <a:pt x="490" y="5105"/>
                  </a:lnTo>
                  <a:lnTo>
                    <a:pt x="327" y="5051"/>
                  </a:lnTo>
                  <a:lnTo>
                    <a:pt x="218" y="4942"/>
                  </a:lnTo>
                  <a:lnTo>
                    <a:pt x="1" y="4888"/>
                  </a:lnTo>
                  <a:lnTo>
                    <a:pt x="55" y="5268"/>
                  </a:lnTo>
                  <a:lnTo>
                    <a:pt x="110" y="5648"/>
                  </a:lnTo>
                  <a:lnTo>
                    <a:pt x="218" y="6409"/>
                  </a:lnTo>
                  <a:lnTo>
                    <a:pt x="272" y="6463"/>
                  </a:lnTo>
                  <a:lnTo>
                    <a:pt x="381" y="6409"/>
                  </a:lnTo>
                  <a:lnTo>
                    <a:pt x="381" y="6354"/>
                  </a:lnTo>
                  <a:lnTo>
                    <a:pt x="435" y="6083"/>
                  </a:lnTo>
                  <a:lnTo>
                    <a:pt x="490" y="5811"/>
                  </a:lnTo>
                  <a:lnTo>
                    <a:pt x="544" y="5648"/>
                  </a:lnTo>
                  <a:lnTo>
                    <a:pt x="544" y="5540"/>
                  </a:lnTo>
                  <a:lnTo>
                    <a:pt x="544" y="5431"/>
                  </a:lnTo>
                  <a:lnTo>
                    <a:pt x="707" y="5323"/>
                  </a:lnTo>
                  <a:lnTo>
                    <a:pt x="816" y="5757"/>
                  </a:lnTo>
                  <a:lnTo>
                    <a:pt x="1033" y="6137"/>
                  </a:lnTo>
                  <a:lnTo>
                    <a:pt x="1141" y="5811"/>
                  </a:lnTo>
                  <a:lnTo>
                    <a:pt x="1196" y="5485"/>
                  </a:lnTo>
                  <a:lnTo>
                    <a:pt x="1250" y="5214"/>
                  </a:lnTo>
                  <a:lnTo>
                    <a:pt x="1250" y="4888"/>
                  </a:lnTo>
                  <a:lnTo>
                    <a:pt x="1250" y="3911"/>
                  </a:lnTo>
                  <a:lnTo>
                    <a:pt x="1250" y="2933"/>
                  </a:lnTo>
                  <a:lnTo>
                    <a:pt x="1413" y="2010"/>
                  </a:lnTo>
                  <a:lnTo>
                    <a:pt x="1630" y="1033"/>
                  </a:lnTo>
                  <a:lnTo>
                    <a:pt x="1793" y="544"/>
                  </a:lnTo>
                  <a:lnTo>
                    <a:pt x="1847" y="272"/>
                  </a:lnTo>
                  <a:lnTo>
                    <a:pt x="19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15"/>
            <p:cNvSpPr/>
            <p:nvPr/>
          </p:nvSpPr>
          <p:spPr>
            <a:xfrm>
              <a:off x="5823325" y="4286350"/>
              <a:ext cx="27175" cy="44825"/>
            </a:xfrm>
            <a:custGeom>
              <a:avLst/>
              <a:gdLst/>
              <a:ahLst/>
              <a:cxnLst/>
              <a:rect l="l" t="t" r="r" b="b"/>
              <a:pathLst>
                <a:path w="1087" h="1793" extrusionOk="0">
                  <a:moveTo>
                    <a:pt x="652" y="1"/>
                  </a:moveTo>
                  <a:lnTo>
                    <a:pt x="598" y="55"/>
                  </a:lnTo>
                  <a:lnTo>
                    <a:pt x="544" y="164"/>
                  </a:lnTo>
                  <a:lnTo>
                    <a:pt x="1" y="1521"/>
                  </a:lnTo>
                  <a:lnTo>
                    <a:pt x="1" y="1684"/>
                  </a:lnTo>
                  <a:lnTo>
                    <a:pt x="1" y="1739"/>
                  </a:lnTo>
                  <a:lnTo>
                    <a:pt x="55" y="1793"/>
                  </a:lnTo>
                  <a:lnTo>
                    <a:pt x="218" y="1793"/>
                  </a:lnTo>
                  <a:lnTo>
                    <a:pt x="272" y="1684"/>
                  </a:lnTo>
                  <a:lnTo>
                    <a:pt x="978" y="490"/>
                  </a:lnTo>
                  <a:lnTo>
                    <a:pt x="1087" y="272"/>
                  </a:lnTo>
                  <a:lnTo>
                    <a:pt x="924" y="110"/>
                  </a:lnTo>
                  <a:lnTo>
                    <a:pt x="7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15"/>
            <p:cNvSpPr/>
            <p:nvPr/>
          </p:nvSpPr>
          <p:spPr>
            <a:xfrm>
              <a:off x="5773100" y="4430275"/>
              <a:ext cx="13600" cy="20375"/>
            </a:xfrm>
            <a:custGeom>
              <a:avLst/>
              <a:gdLst/>
              <a:ahLst/>
              <a:cxnLst/>
              <a:rect l="l" t="t" r="r" b="b"/>
              <a:pathLst>
                <a:path w="544" h="815" extrusionOk="0">
                  <a:moveTo>
                    <a:pt x="543" y="0"/>
                  </a:moveTo>
                  <a:lnTo>
                    <a:pt x="163" y="109"/>
                  </a:lnTo>
                  <a:lnTo>
                    <a:pt x="55" y="217"/>
                  </a:lnTo>
                  <a:lnTo>
                    <a:pt x="0" y="272"/>
                  </a:lnTo>
                  <a:lnTo>
                    <a:pt x="0" y="380"/>
                  </a:lnTo>
                  <a:lnTo>
                    <a:pt x="0" y="543"/>
                  </a:lnTo>
                  <a:lnTo>
                    <a:pt x="109" y="815"/>
                  </a:lnTo>
                  <a:lnTo>
                    <a:pt x="5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495830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92"/>
        <p:cNvGrpSpPr/>
        <p:nvPr/>
      </p:nvGrpSpPr>
      <p:grpSpPr>
        <a:xfrm>
          <a:off x="0" y="0"/>
          <a:ext cx="0" cy="0"/>
          <a:chOff x="0" y="0"/>
          <a:chExt cx="0" cy="0"/>
        </a:xfrm>
      </p:grpSpPr>
      <p:sp>
        <p:nvSpPr>
          <p:cNvPr id="293" name="Google Shape;293;p16"/>
          <p:cNvSpPr/>
          <p:nvPr/>
        </p:nvSpPr>
        <p:spPr>
          <a:xfrm rot="9298194" flipH="1">
            <a:off x="135969" y="-1592343"/>
            <a:ext cx="3092156" cy="2637515"/>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3787C5">
              <a:alpha val="397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16"/>
          <p:cNvSpPr/>
          <p:nvPr/>
        </p:nvSpPr>
        <p:spPr>
          <a:xfrm flipH="1">
            <a:off x="11360232" y="5662583"/>
            <a:ext cx="2134361" cy="1820560"/>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EEB87C">
              <a:alpha val="295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16"/>
          <p:cNvSpPr txBox="1">
            <a:spLocks noGrp="1"/>
          </p:cNvSpPr>
          <p:nvPr>
            <p:ph type="title"/>
          </p:nvPr>
        </p:nvSpPr>
        <p:spPr>
          <a:xfrm>
            <a:off x="960000" y="710567"/>
            <a:ext cx="10272000" cy="77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sz="4667"/>
            </a:lvl1pPr>
            <a:lvl2pPr lvl="1" algn="ctr" rtl="0">
              <a:spcBef>
                <a:spcPts val="0"/>
              </a:spcBef>
              <a:spcAft>
                <a:spcPts val="0"/>
              </a:spcAft>
              <a:buSzPts val="3100"/>
              <a:buNone/>
              <a:defRPr sz="4133"/>
            </a:lvl2pPr>
            <a:lvl3pPr lvl="2" algn="ctr" rtl="0">
              <a:spcBef>
                <a:spcPts val="0"/>
              </a:spcBef>
              <a:spcAft>
                <a:spcPts val="0"/>
              </a:spcAft>
              <a:buSzPts val="3100"/>
              <a:buNone/>
              <a:defRPr sz="4133"/>
            </a:lvl3pPr>
            <a:lvl4pPr lvl="3" algn="ctr" rtl="0">
              <a:spcBef>
                <a:spcPts val="0"/>
              </a:spcBef>
              <a:spcAft>
                <a:spcPts val="0"/>
              </a:spcAft>
              <a:buSzPts val="3100"/>
              <a:buNone/>
              <a:defRPr sz="4133"/>
            </a:lvl4pPr>
            <a:lvl5pPr lvl="4" algn="ctr" rtl="0">
              <a:spcBef>
                <a:spcPts val="0"/>
              </a:spcBef>
              <a:spcAft>
                <a:spcPts val="0"/>
              </a:spcAft>
              <a:buSzPts val="3100"/>
              <a:buNone/>
              <a:defRPr sz="4133"/>
            </a:lvl5pPr>
            <a:lvl6pPr lvl="5" algn="ctr" rtl="0">
              <a:spcBef>
                <a:spcPts val="0"/>
              </a:spcBef>
              <a:spcAft>
                <a:spcPts val="0"/>
              </a:spcAft>
              <a:buSzPts val="3100"/>
              <a:buNone/>
              <a:defRPr sz="4133"/>
            </a:lvl6pPr>
            <a:lvl7pPr lvl="6" algn="ctr" rtl="0">
              <a:spcBef>
                <a:spcPts val="0"/>
              </a:spcBef>
              <a:spcAft>
                <a:spcPts val="0"/>
              </a:spcAft>
              <a:buSzPts val="3100"/>
              <a:buNone/>
              <a:defRPr sz="4133"/>
            </a:lvl7pPr>
            <a:lvl8pPr lvl="7" algn="ctr" rtl="0">
              <a:spcBef>
                <a:spcPts val="0"/>
              </a:spcBef>
              <a:spcAft>
                <a:spcPts val="0"/>
              </a:spcAft>
              <a:buSzPts val="3100"/>
              <a:buNone/>
              <a:defRPr sz="4133"/>
            </a:lvl8pPr>
            <a:lvl9pPr lvl="8" algn="ctr" rtl="0">
              <a:spcBef>
                <a:spcPts val="0"/>
              </a:spcBef>
              <a:spcAft>
                <a:spcPts val="0"/>
              </a:spcAft>
              <a:buSzPts val="3100"/>
              <a:buNone/>
              <a:defRPr sz="4133"/>
            </a:lvl9pPr>
          </a:lstStyle>
          <a:p>
            <a:endParaRPr/>
          </a:p>
        </p:txBody>
      </p:sp>
      <p:sp>
        <p:nvSpPr>
          <p:cNvPr id="296" name="Google Shape;296;p16"/>
          <p:cNvSpPr/>
          <p:nvPr/>
        </p:nvSpPr>
        <p:spPr>
          <a:xfrm rot="-6875748" flipH="1">
            <a:off x="-376410" y="5729383"/>
            <a:ext cx="3092156" cy="2637515"/>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C02E">
              <a:alpha val="355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16"/>
          <p:cNvSpPr/>
          <p:nvPr/>
        </p:nvSpPr>
        <p:spPr>
          <a:xfrm rot="-7957966" flipH="1">
            <a:off x="10716542" y="-220759"/>
            <a:ext cx="3092127" cy="2637468"/>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7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8" name="Google Shape;298;p16"/>
          <p:cNvGrpSpPr/>
          <p:nvPr/>
        </p:nvGrpSpPr>
        <p:grpSpPr>
          <a:xfrm rot="-8863936">
            <a:off x="9507235" y="6131756"/>
            <a:ext cx="2615783" cy="1515200"/>
            <a:chOff x="5420125" y="1155700"/>
            <a:chExt cx="1961750" cy="1136350"/>
          </a:xfrm>
        </p:grpSpPr>
        <p:sp>
          <p:nvSpPr>
            <p:cNvPr id="299" name="Google Shape;299;p16"/>
            <p:cNvSpPr/>
            <p:nvPr/>
          </p:nvSpPr>
          <p:spPr>
            <a:xfrm>
              <a:off x="5420125" y="1155700"/>
              <a:ext cx="1961750" cy="1136350"/>
            </a:xfrm>
            <a:custGeom>
              <a:avLst/>
              <a:gdLst/>
              <a:ahLst/>
              <a:cxnLst/>
              <a:rect l="l" t="t" r="r" b="b"/>
              <a:pathLst>
                <a:path w="78470" h="45454" extrusionOk="0">
                  <a:moveTo>
                    <a:pt x="543" y="1"/>
                  </a:moveTo>
                  <a:lnTo>
                    <a:pt x="326" y="55"/>
                  </a:lnTo>
                  <a:lnTo>
                    <a:pt x="163" y="218"/>
                  </a:lnTo>
                  <a:lnTo>
                    <a:pt x="54" y="381"/>
                  </a:lnTo>
                  <a:lnTo>
                    <a:pt x="0" y="544"/>
                  </a:lnTo>
                  <a:lnTo>
                    <a:pt x="0" y="761"/>
                  </a:lnTo>
                  <a:lnTo>
                    <a:pt x="54" y="1196"/>
                  </a:lnTo>
                  <a:lnTo>
                    <a:pt x="163" y="1630"/>
                  </a:lnTo>
                  <a:lnTo>
                    <a:pt x="326" y="2336"/>
                  </a:lnTo>
                  <a:lnTo>
                    <a:pt x="435" y="3151"/>
                  </a:lnTo>
                  <a:lnTo>
                    <a:pt x="543" y="3911"/>
                  </a:lnTo>
                  <a:lnTo>
                    <a:pt x="597" y="4671"/>
                  </a:lnTo>
                  <a:lnTo>
                    <a:pt x="597" y="6192"/>
                  </a:lnTo>
                  <a:lnTo>
                    <a:pt x="652" y="7712"/>
                  </a:lnTo>
                  <a:lnTo>
                    <a:pt x="652" y="8581"/>
                  </a:lnTo>
                  <a:lnTo>
                    <a:pt x="652" y="9015"/>
                  </a:lnTo>
                  <a:lnTo>
                    <a:pt x="652" y="9450"/>
                  </a:lnTo>
                  <a:lnTo>
                    <a:pt x="760" y="9830"/>
                  </a:lnTo>
                  <a:lnTo>
                    <a:pt x="923" y="10210"/>
                  </a:lnTo>
                  <a:lnTo>
                    <a:pt x="1140" y="10590"/>
                  </a:lnTo>
                  <a:lnTo>
                    <a:pt x="1521" y="10916"/>
                  </a:lnTo>
                  <a:lnTo>
                    <a:pt x="1575" y="11025"/>
                  </a:lnTo>
                  <a:lnTo>
                    <a:pt x="1575" y="11188"/>
                  </a:lnTo>
                  <a:lnTo>
                    <a:pt x="1955" y="13197"/>
                  </a:lnTo>
                  <a:lnTo>
                    <a:pt x="2335" y="15260"/>
                  </a:lnTo>
                  <a:lnTo>
                    <a:pt x="2498" y="16292"/>
                  </a:lnTo>
                  <a:lnTo>
                    <a:pt x="2607" y="17324"/>
                  </a:lnTo>
                  <a:lnTo>
                    <a:pt x="2661" y="18410"/>
                  </a:lnTo>
                  <a:lnTo>
                    <a:pt x="2607" y="19442"/>
                  </a:lnTo>
                  <a:lnTo>
                    <a:pt x="2661" y="19822"/>
                  </a:lnTo>
                  <a:lnTo>
                    <a:pt x="2770" y="20148"/>
                  </a:lnTo>
                  <a:lnTo>
                    <a:pt x="2824" y="20256"/>
                  </a:lnTo>
                  <a:lnTo>
                    <a:pt x="2987" y="20419"/>
                  </a:lnTo>
                  <a:lnTo>
                    <a:pt x="3367" y="20582"/>
                  </a:lnTo>
                  <a:lnTo>
                    <a:pt x="3638" y="20745"/>
                  </a:lnTo>
                  <a:lnTo>
                    <a:pt x="3910" y="20854"/>
                  </a:lnTo>
                  <a:lnTo>
                    <a:pt x="4073" y="21071"/>
                  </a:lnTo>
                  <a:lnTo>
                    <a:pt x="4182" y="21234"/>
                  </a:lnTo>
                  <a:lnTo>
                    <a:pt x="4236" y="21451"/>
                  </a:lnTo>
                  <a:lnTo>
                    <a:pt x="4182" y="21668"/>
                  </a:lnTo>
                  <a:lnTo>
                    <a:pt x="4127" y="21940"/>
                  </a:lnTo>
                  <a:lnTo>
                    <a:pt x="4019" y="22266"/>
                  </a:lnTo>
                  <a:lnTo>
                    <a:pt x="3801" y="22592"/>
                  </a:lnTo>
                  <a:lnTo>
                    <a:pt x="3747" y="22809"/>
                  </a:lnTo>
                  <a:lnTo>
                    <a:pt x="3747" y="22863"/>
                  </a:lnTo>
                  <a:lnTo>
                    <a:pt x="3801" y="22972"/>
                  </a:lnTo>
                  <a:lnTo>
                    <a:pt x="4019" y="23352"/>
                  </a:lnTo>
                  <a:lnTo>
                    <a:pt x="4127" y="23786"/>
                  </a:lnTo>
                  <a:lnTo>
                    <a:pt x="4182" y="24221"/>
                  </a:lnTo>
                  <a:lnTo>
                    <a:pt x="4182" y="24655"/>
                  </a:lnTo>
                  <a:lnTo>
                    <a:pt x="4236" y="25524"/>
                  </a:lnTo>
                  <a:lnTo>
                    <a:pt x="4290" y="25958"/>
                  </a:lnTo>
                  <a:lnTo>
                    <a:pt x="4399" y="26393"/>
                  </a:lnTo>
                  <a:lnTo>
                    <a:pt x="4562" y="26773"/>
                  </a:lnTo>
                  <a:lnTo>
                    <a:pt x="4725" y="27153"/>
                  </a:lnTo>
                  <a:lnTo>
                    <a:pt x="4833" y="27316"/>
                  </a:lnTo>
                  <a:lnTo>
                    <a:pt x="4996" y="27425"/>
                  </a:lnTo>
                  <a:lnTo>
                    <a:pt x="5159" y="27533"/>
                  </a:lnTo>
                  <a:lnTo>
                    <a:pt x="5322" y="27588"/>
                  </a:lnTo>
                  <a:lnTo>
                    <a:pt x="5648" y="27642"/>
                  </a:lnTo>
                  <a:lnTo>
                    <a:pt x="5865" y="27805"/>
                  </a:lnTo>
                  <a:lnTo>
                    <a:pt x="6082" y="27968"/>
                  </a:lnTo>
                  <a:lnTo>
                    <a:pt x="6245" y="28131"/>
                  </a:lnTo>
                  <a:lnTo>
                    <a:pt x="6517" y="28565"/>
                  </a:lnTo>
                  <a:lnTo>
                    <a:pt x="6680" y="28999"/>
                  </a:lnTo>
                  <a:lnTo>
                    <a:pt x="7168" y="29977"/>
                  </a:lnTo>
                  <a:lnTo>
                    <a:pt x="7440" y="30466"/>
                  </a:lnTo>
                  <a:lnTo>
                    <a:pt x="7711" y="30900"/>
                  </a:lnTo>
                  <a:lnTo>
                    <a:pt x="7820" y="31063"/>
                  </a:lnTo>
                  <a:lnTo>
                    <a:pt x="7874" y="31226"/>
                  </a:lnTo>
                  <a:lnTo>
                    <a:pt x="7929" y="31606"/>
                  </a:lnTo>
                  <a:lnTo>
                    <a:pt x="7929" y="32203"/>
                  </a:lnTo>
                  <a:lnTo>
                    <a:pt x="7983" y="32366"/>
                  </a:lnTo>
                  <a:lnTo>
                    <a:pt x="8091" y="32529"/>
                  </a:lnTo>
                  <a:lnTo>
                    <a:pt x="8200" y="32638"/>
                  </a:lnTo>
                  <a:lnTo>
                    <a:pt x="8417" y="32692"/>
                  </a:lnTo>
                  <a:lnTo>
                    <a:pt x="8960" y="32801"/>
                  </a:lnTo>
                  <a:lnTo>
                    <a:pt x="9232" y="32801"/>
                  </a:lnTo>
                  <a:lnTo>
                    <a:pt x="9340" y="32855"/>
                  </a:lnTo>
                  <a:lnTo>
                    <a:pt x="9395" y="32964"/>
                  </a:lnTo>
                  <a:lnTo>
                    <a:pt x="9395" y="33235"/>
                  </a:lnTo>
                  <a:lnTo>
                    <a:pt x="9503" y="33452"/>
                  </a:lnTo>
                  <a:lnTo>
                    <a:pt x="9666" y="33670"/>
                  </a:lnTo>
                  <a:lnTo>
                    <a:pt x="9829" y="33833"/>
                  </a:lnTo>
                  <a:lnTo>
                    <a:pt x="10209" y="34158"/>
                  </a:lnTo>
                  <a:lnTo>
                    <a:pt x="10372" y="34321"/>
                  </a:lnTo>
                  <a:lnTo>
                    <a:pt x="10481" y="34539"/>
                  </a:lnTo>
                  <a:lnTo>
                    <a:pt x="10589" y="34647"/>
                  </a:lnTo>
                  <a:lnTo>
                    <a:pt x="10698" y="34756"/>
                  </a:lnTo>
                  <a:lnTo>
                    <a:pt x="10970" y="34864"/>
                  </a:lnTo>
                  <a:lnTo>
                    <a:pt x="11241" y="34973"/>
                  </a:lnTo>
                  <a:lnTo>
                    <a:pt x="11350" y="35082"/>
                  </a:lnTo>
                  <a:lnTo>
                    <a:pt x="11404" y="35190"/>
                  </a:lnTo>
                  <a:lnTo>
                    <a:pt x="11567" y="35570"/>
                  </a:lnTo>
                  <a:lnTo>
                    <a:pt x="11730" y="35842"/>
                  </a:lnTo>
                  <a:lnTo>
                    <a:pt x="11947" y="36113"/>
                  </a:lnTo>
                  <a:lnTo>
                    <a:pt x="12219" y="36331"/>
                  </a:lnTo>
                  <a:lnTo>
                    <a:pt x="12490" y="36493"/>
                  </a:lnTo>
                  <a:lnTo>
                    <a:pt x="12816" y="36656"/>
                  </a:lnTo>
                  <a:lnTo>
                    <a:pt x="13468" y="36928"/>
                  </a:lnTo>
                  <a:lnTo>
                    <a:pt x="13685" y="36982"/>
                  </a:lnTo>
                  <a:lnTo>
                    <a:pt x="13848" y="37145"/>
                  </a:lnTo>
                  <a:lnTo>
                    <a:pt x="13902" y="37308"/>
                  </a:lnTo>
                  <a:lnTo>
                    <a:pt x="13793" y="37580"/>
                  </a:lnTo>
                  <a:lnTo>
                    <a:pt x="13739" y="37742"/>
                  </a:lnTo>
                  <a:lnTo>
                    <a:pt x="13685" y="37960"/>
                  </a:lnTo>
                  <a:lnTo>
                    <a:pt x="13739" y="38068"/>
                  </a:lnTo>
                  <a:lnTo>
                    <a:pt x="13848" y="38177"/>
                  </a:lnTo>
                  <a:lnTo>
                    <a:pt x="13956" y="38177"/>
                  </a:lnTo>
                  <a:lnTo>
                    <a:pt x="14228" y="38286"/>
                  </a:lnTo>
                  <a:lnTo>
                    <a:pt x="14554" y="38448"/>
                  </a:lnTo>
                  <a:lnTo>
                    <a:pt x="15097" y="38774"/>
                  </a:lnTo>
                  <a:lnTo>
                    <a:pt x="15585" y="39100"/>
                  </a:lnTo>
                  <a:lnTo>
                    <a:pt x="16129" y="39426"/>
                  </a:lnTo>
                  <a:lnTo>
                    <a:pt x="16726" y="39697"/>
                  </a:lnTo>
                  <a:lnTo>
                    <a:pt x="17106" y="39915"/>
                  </a:lnTo>
                  <a:lnTo>
                    <a:pt x="17486" y="40295"/>
                  </a:lnTo>
                  <a:lnTo>
                    <a:pt x="17975" y="41001"/>
                  </a:lnTo>
                  <a:lnTo>
                    <a:pt x="18138" y="41109"/>
                  </a:lnTo>
                  <a:lnTo>
                    <a:pt x="18301" y="41164"/>
                  </a:lnTo>
                  <a:lnTo>
                    <a:pt x="18952" y="41272"/>
                  </a:lnTo>
                  <a:lnTo>
                    <a:pt x="19550" y="41381"/>
                  </a:lnTo>
                  <a:lnTo>
                    <a:pt x="19767" y="41435"/>
                  </a:lnTo>
                  <a:lnTo>
                    <a:pt x="19876" y="41489"/>
                  </a:lnTo>
                  <a:lnTo>
                    <a:pt x="19984" y="41598"/>
                  </a:lnTo>
                  <a:lnTo>
                    <a:pt x="20038" y="41761"/>
                  </a:lnTo>
                  <a:lnTo>
                    <a:pt x="20147" y="42033"/>
                  </a:lnTo>
                  <a:lnTo>
                    <a:pt x="20256" y="42141"/>
                  </a:lnTo>
                  <a:lnTo>
                    <a:pt x="20419" y="42250"/>
                  </a:lnTo>
                  <a:lnTo>
                    <a:pt x="21179" y="42576"/>
                  </a:lnTo>
                  <a:lnTo>
                    <a:pt x="21993" y="42847"/>
                  </a:lnTo>
                  <a:lnTo>
                    <a:pt x="22428" y="42956"/>
                  </a:lnTo>
                  <a:lnTo>
                    <a:pt x="22808" y="43010"/>
                  </a:lnTo>
                  <a:lnTo>
                    <a:pt x="23242" y="43010"/>
                  </a:lnTo>
                  <a:lnTo>
                    <a:pt x="23677" y="42956"/>
                  </a:lnTo>
                  <a:lnTo>
                    <a:pt x="24003" y="42956"/>
                  </a:lnTo>
                  <a:lnTo>
                    <a:pt x="24057" y="43010"/>
                  </a:lnTo>
                  <a:lnTo>
                    <a:pt x="24057" y="43064"/>
                  </a:lnTo>
                  <a:lnTo>
                    <a:pt x="23948" y="43227"/>
                  </a:lnTo>
                  <a:lnTo>
                    <a:pt x="23894" y="43336"/>
                  </a:lnTo>
                  <a:lnTo>
                    <a:pt x="23894" y="43499"/>
                  </a:lnTo>
                  <a:lnTo>
                    <a:pt x="23948" y="43553"/>
                  </a:lnTo>
                  <a:lnTo>
                    <a:pt x="24220" y="43662"/>
                  </a:lnTo>
                  <a:lnTo>
                    <a:pt x="25523" y="44150"/>
                  </a:lnTo>
                  <a:lnTo>
                    <a:pt x="25958" y="44313"/>
                  </a:lnTo>
                  <a:lnTo>
                    <a:pt x="26392" y="44368"/>
                  </a:lnTo>
                  <a:lnTo>
                    <a:pt x="26772" y="44368"/>
                  </a:lnTo>
                  <a:lnTo>
                    <a:pt x="26989" y="44259"/>
                  </a:lnTo>
                  <a:lnTo>
                    <a:pt x="27207" y="44096"/>
                  </a:lnTo>
                  <a:lnTo>
                    <a:pt x="27315" y="44042"/>
                  </a:lnTo>
                  <a:lnTo>
                    <a:pt x="27424" y="43987"/>
                  </a:lnTo>
                  <a:lnTo>
                    <a:pt x="27641" y="43987"/>
                  </a:lnTo>
                  <a:lnTo>
                    <a:pt x="27804" y="44096"/>
                  </a:lnTo>
                  <a:lnTo>
                    <a:pt x="27967" y="44259"/>
                  </a:lnTo>
                  <a:lnTo>
                    <a:pt x="28564" y="44585"/>
                  </a:lnTo>
                  <a:lnTo>
                    <a:pt x="29107" y="44911"/>
                  </a:lnTo>
                  <a:lnTo>
                    <a:pt x="29705" y="45074"/>
                  </a:lnTo>
                  <a:lnTo>
                    <a:pt x="30030" y="45128"/>
                  </a:lnTo>
                  <a:lnTo>
                    <a:pt x="30356" y="45128"/>
                  </a:lnTo>
                  <a:lnTo>
                    <a:pt x="30954" y="45074"/>
                  </a:lnTo>
                  <a:lnTo>
                    <a:pt x="31605" y="45019"/>
                  </a:lnTo>
                  <a:lnTo>
                    <a:pt x="31877" y="45019"/>
                  </a:lnTo>
                  <a:lnTo>
                    <a:pt x="32203" y="45074"/>
                  </a:lnTo>
                  <a:lnTo>
                    <a:pt x="32474" y="45182"/>
                  </a:lnTo>
                  <a:lnTo>
                    <a:pt x="32746" y="45345"/>
                  </a:lnTo>
                  <a:lnTo>
                    <a:pt x="32909" y="45454"/>
                  </a:lnTo>
                  <a:lnTo>
                    <a:pt x="33126" y="45399"/>
                  </a:lnTo>
                  <a:lnTo>
                    <a:pt x="33289" y="45345"/>
                  </a:lnTo>
                  <a:lnTo>
                    <a:pt x="33506" y="45182"/>
                  </a:lnTo>
                  <a:lnTo>
                    <a:pt x="33723" y="45074"/>
                  </a:lnTo>
                  <a:lnTo>
                    <a:pt x="33940" y="44965"/>
                  </a:lnTo>
                  <a:lnTo>
                    <a:pt x="34158" y="44911"/>
                  </a:lnTo>
                  <a:lnTo>
                    <a:pt x="34375" y="44856"/>
                  </a:lnTo>
                  <a:lnTo>
                    <a:pt x="34592" y="44911"/>
                  </a:lnTo>
                  <a:lnTo>
                    <a:pt x="34809" y="44965"/>
                  </a:lnTo>
                  <a:lnTo>
                    <a:pt x="35298" y="45128"/>
                  </a:lnTo>
                  <a:lnTo>
                    <a:pt x="35624" y="45291"/>
                  </a:lnTo>
                  <a:lnTo>
                    <a:pt x="36004" y="45399"/>
                  </a:lnTo>
                  <a:lnTo>
                    <a:pt x="36167" y="45345"/>
                  </a:lnTo>
                  <a:lnTo>
                    <a:pt x="36330" y="45345"/>
                  </a:lnTo>
                  <a:lnTo>
                    <a:pt x="36547" y="45236"/>
                  </a:lnTo>
                  <a:lnTo>
                    <a:pt x="36710" y="45128"/>
                  </a:lnTo>
                  <a:lnTo>
                    <a:pt x="37090" y="44911"/>
                  </a:lnTo>
                  <a:lnTo>
                    <a:pt x="37470" y="44856"/>
                  </a:lnTo>
                  <a:lnTo>
                    <a:pt x="37905" y="44856"/>
                  </a:lnTo>
                  <a:lnTo>
                    <a:pt x="38339" y="44911"/>
                  </a:lnTo>
                  <a:lnTo>
                    <a:pt x="39045" y="45074"/>
                  </a:lnTo>
                  <a:lnTo>
                    <a:pt x="39751" y="45128"/>
                  </a:lnTo>
                  <a:lnTo>
                    <a:pt x="40457" y="45128"/>
                  </a:lnTo>
                  <a:lnTo>
                    <a:pt x="41163" y="45074"/>
                  </a:lnTo>
                  <a:lnTo>
                    <a:pt x="42629" y="44856"/>
                  </a:lnTo>
                  <a:lnTo>
                    <a:pt x="44041" y="44693"/>
                  </a:lnTo>
                  <a:lnTo>
                    <a:pt x="44258" y="44639"/>
                  </a:lnTo>
                  <a:lnTo>
                    <a:pt x="44421" y="44531"/>
                  </a:lnTo>
                  <a:lnTo>
                    <a:pt x="44584" y="44422"/>
                  </a:lnTo>
                  <a:lnTo>
                    <a:pt x="44747" y="44205"/>
                  </a:lnTo>
                  <a:lnTo>
                    <a:pt x="45018" y="43553"/>
                  </a:lnTo>
                  <a:lnTo>
                    <a:pt x="45127" y="43390"/>
                  </a:lnTo>
                  <a:lnTo>
                    <a:pt x="45236" y="43282"/>
                  </a:lnTo>
                  <a:lnTo>
                    <a:pt x="45453" y="43227"/>
                  </a:lnTo>
                  <a:lnTo>
                    <a:pt x="45616" y="43227"/>
                  </a:lnTo>
                  <a:lnTo>
                    <a:pt x="46267" y="43336"/>
                  </a:lnTo>
                  <a:lnTo>
                    <a:pt x="46648" y="43390"/>
                  </a:lnTo>
                  <a:lnTo>
                    <a:pt x="46973" y="43390"/>
                  </a:lnTo>
                  <a:lnTo>
                    <a:pt x="47136" y="43336"/>
                  </a:lnTo>
                  <a:lnTo>
                    <a:pt x="47245" y="43282"/>
                  </a:lnTo>
                  <a:lnTo>
                    <a:pt x="47354" y="43173"/>
                  </a:lnTo>
                  <a:lnTo>
                    <a:pt x="47408" y="43064"/>
                  </a:lnTo>
                  <a:lnTo>
                    <a:pt x="47571" y="42684"/>
                  </a:lnTo>
                  <a:lnTo>
                    <a:pt x="47734" y="42413"/>
                  </a:lnTo>
                  <a:lnTo>
                    <a:pt x="47951" y="42141"/>
                  </a:lnTo>
                  <a:lnTo>
                    <a:pt x="48168" y="41978"/>
                  </a:lnTo>
                  <a:lnTo>
                    <a:pt x="48711" y="41652"/>
                  </a:lnTo>
                  <a:lnTo>
                    <a:pt x="49309" y="41381"/>
                  </a:lnTo>
                  <a:lnTo>
                    <a:pt x="49634" y="41272"/>
                  </a:lnTo>
                  <a:lnTo>
                    <a:pt x="49960" y="41164"/>
                  </a:lnTo>
                  <a:lnTo>
                    <a:pt x="50666" y="41055"/>
                  </a:lnTo>
                  <a:lnTo>
                    <a:pt x="50992" y="40946"/>
                  </a:lnTo>
                  <a:lnTo>
                    <a:pt x="51318" y="40784"/>
                  </a:lnTo>
                  <a:lnTo>
                    <a:pt x="51589" y="40621"/>
                  </a:lnTo>
                  <a:lnTo>
                    <a:pt x="51861" y="40403"/>
                  </a:lnTo>
                  <a:lnTo>
                    <a:pt x="52024" y="40295"/>
                  </a:lnTo>
                  <a:lnTo>
                    <a:pt x="52187" y="40295"/>
                  </a:lnTo>
                  <a:lnTo>
                    <a:pt x="52621" y="40240"/>
                  </a:lnTo>
                  <a:lnTo>
                    <a:pt x="53001" y="40240"/>
                  </a:lnTo>
                  <a:lnTo>
                    <a:pt x="53164" y="40132"/>
                  </a:lnTo>
                  <a:lnTo>
                    <a:pt x="53327" y="40023"/>
                  </a:lnTo>
                  <a:lnTo>
                    <a:pt x="53761" y="39643"/>
                  </a:lnTo>
                  <a:lnTo>
                    <a:pt x="54196" y="39317"/>
                  </a:lnTo>
                  <a:lnTo>
                    <a:pt x="55119" y="38720"/>
                  </a:lnTo>
                  <a:lnTo>
                    <a:pt x="56097" y="38123"/>
                  </a:lnTo>
                  <a:lnTo>
                    <a:pt x="56531" y="37797"/>
                  </a:lnTo>
                  <a:lnTo>
                    <a:pt x="57020" y="37471"/>
                  </a:lnTo>
                  <a:lnTo>
                    <a:pt x="57508" y="37037"/>
                  </a:lnTo>
                  <a:lnTo>
                    <a:pt x="58052" y="36602"/>
                  </a:lnTo>
                  <a:lnTo>
                    <a:pt x="58323" y="36439"/>
                  </a:lnTo>
                  <a:lnTo>
                    <a:pt x="58595" y="36276"/>
                  </a:lnTo>
                  <a:lnTo>
                    <a:pt x="58920" y="36168"/>
                  </a:lnTo>
                  <a:lnTo>
                    <a:pt x="59301" y="36113"/>
                  </a:lnTo>
                  <a:lnTo>
                    <a:pt x="59463" y="36113"/>
                  </a:lnTo>
                  <a:lnTo>
                    <a:pt x="59572" y="36005"/>
                  </a:lnTo>
                  <a:lnTo>
                    <a:pt x="59681" y="35896"/>
                  </a:lnTo>
                  <a:lnTo>
                    <a:pt x="59735" y="35733"/>
                  </a:lnTo>
                  <a:lnTo>
                    <a:pt x="60061" y="35299"/>
                  </a:lnTo>
                  <a:lnTo>
                    <a:pt x="60387" y="34919"/>
                  </a:lnTo>
                  <a:lnTo>
                    <a:pt x="60821" y="34647"/>
                  </a:lnTo>
                  <a:lnTo>
                    <a:pt x="61256" y="34376"/>
                  </a:lnTo>
                  <a:lnTo>
                    <a:pt x="61527" y="34213"/>
                  </a:lnTo>
                  <a:lnTo>
                    <a:pt x="61799" y="33995"/>
                  </a:lnTo>
                  <a:lnTo>
                    <a:pt x="61853" y="33887"/>
                  </a:lnTo>
                  <a:lnTo>
                    <a:pt x="61907" y="33724"/>
                  </a:lnTo>
                  <a:lnTo>
                    <a:pt x="61907" y="33561"/>
                  </a:lnTo>
                  <a:lnTo>
                    <a:pt x="61799" y="33344"/>
                  </a:lnTo>
                  <a:lnTo>
                    <a:pt x="61799" y="33235"/>
                  </a:lnTo>
                  <a:lnTo>
                    <a:pt x="61799" y="33127"/>
                  </a:lnTo>
                  <a:lnTo>
                    <a:pt x="61907" y="32909"/>
                  </a:lnTo>
                  <a:lnTo>
                    <a:pt x="62124" y="32801"/>
                  </a:lnTo>
                  <a:lnTo>
                    <a:pt x="62287" y="32638"/>
                  </a:lnTo>
                  <a:lnTo>
                    <a:pt x="63156" y="32041"/>
                  </a:lnTo>
                  <a:lnTo>
                    <a:pt x="63916" y="31389"/>
                  </a:lnTo>
                  <a:lnTo>
                    <a:pt x="64622" y="30683"/>
                  </a:lnTo>
                  <a:lnTo>
                    <a:pt x="65328" y="29977"/>
                  </a:lnTo>
                  <a:lnTo>
                    <a:pt x="65654" y="29543"/>
                  </a:lnTo>
                  <a:lnTo>
                    <a:pt x="65980" y="29108"/>
                  </a:lnTo>
                  <a:lnTo>
                    <a:pt x="66197" y="28945"/>
                  </a:lnTo>
                  <a:lnTo>
                    <a:pt x="66414" y="28782"/>
                  </a:lnTo>
                  <a:lnTo>
                    <a:pt x="66686" y="28674"/>
                  </a:lnTo>
                  <a:lnTo>
                    <a:pt x="66957" y="28619"/>
                  </a:lnTo>
                  <a:lnTo>
                    <a:pt x="67120" y="28511"/>
                  </a:lnTo>
                  <a:lnTo>
                    <a:pt x="67175" y="28402"/>
                  </a:lnTo>
                  <a:lnTo>
                    <a:pt x="67175" y="28348"/>
                  </a:lnTo>
                  <a:lnTo>
                    <a:pt x="67175" y="27968"/>
                  </a:lnTo>
                  <a:lnTo>
                    <a:pt x="67229" y="27750"/>
                  </a:lnTo>
                  <a:lnTo>
                    <a:pt x="67283" y="27533"/>
                  </a:lnTo>
                  <a:lnTo>
                    <a:pt x="67446" y="27370"/>
                  </a:lnTo>
                  <a:lnTo>
                    <a:pt x="67663" y="27262"/>
                  </a:lnTo>
                  <a:lnTo>
                    <a:pt x="67881" y="27207"/>
                  </a:lnTo>
                  <a:lnTo>
                    <a:pt x="68424" y="27099"/>
                  </a:lnTo>
                  <a:lnTo>
                    <a:pt x="68641" y="26990"/>
                  </a:lnTo>
                  <a:lnTo>
                    <a:pt x="68750" y="26882"/>
                  </a:lnTo>
                  <a:lnTo>
                    <a:pt x="68750" y="26773"/>
                  </a:lnTo>
                  <a:lnTo>
                    <a:pt x="68750" y="26664"/>
                  </a:lnTo>
                  <a:lnTo>
                    <a:pt x="68587" y="26447"/>
                  </a:lnTo>
                  <a:lnTo>
                    <a:pt x="68478" y="26339"/>
                  </a:lnTo>
                  <a:lnTo>
                    <a:pt x="68424" y="26176"/>
                  </a:lnTo>
                  <a:lnTo>
                    <a:pt x="68424" y="26067"/>
                  </a:lnTo>
                  <a:lnTo>
                    <a:pt x="68478" y="25958"/>
                  </a:lnTo>
                  <a:lnTo>
                    <a:pt x="68587" y="25741"/>
                  </a:lnTo>
                  <a:lnTo>
                    <a:pt x="68804" y="25633"/>
                  </a:lnTo>
                  <a:lnTo>
                    <a:pt x="69075" y="25524"/>
                  </a:lnTo>
                  <a:lnTo>
                    <a:pt x="69293" y="25415"/>
                  </a:lnTo>
                  <a:lnTo>
                    <a:pt x="69455" y="25252"/>
                  </a:lnTo>
                  <a:lnTo>
                    <a:pt x="69618" y="25090"/>
                  </a:lnTo>
                  <a:lnTo>
                    <a:pt x="69944" y="24655"/>
                  </a:lnTo>
                  <a:lnTo>
                    <a:pt x="70216" y="24275"/>
                  </a:lnTo>
                  <a:lnTo>
                    <a:pt x="70596" y="23786"/>
                  </a:lnTo>
                  <a:lnTo>
                    <a:pt x="70867" y="23623"/>
                  </a:lnTo>
                  <a:lnTo>
                    <a:pt x="71139" y="23460"/>
                  </a:lnTo>
                  <a:lnTo>
                    <a:pt x="71139" y="23623"/>
                  </a:lnTo>
                  <a:lnTo>
                    <a:pt x="71139" y="23786"/>
                  </a:lnTo>
                  <a:lnTo>
                    <a:pt x="70976" y="24112"/>
                  </a:lnTo>
                  <a:lnTo>
                    <a:pt x="70976" y="24275"/>
                  </a:lnTo>
                  <a:lnTo>
                    <a:pt x="70976" y="24438"/>
                  </a:lnTo>
                  <a:lnTo>
                    <a:pt x="70976" y="24601"/>
                  </a:lnTo>
                  <a:lnTo>
                    <a:pt x="71139" y="24818"/>
                  </a:lnTo>
                  <a:lnTo>
                    <a:pt x="71519" y="24058"/>
                  </a:lnTo>
                  <a:lnTo>
                    <a:pt x="71953" y="23352"/>
                  </a:lnTo>
                  <a:lnTo>
                    <a:pt x="72388" y="22646"/>
                  </a:lnTo>
                  <a:lnTo>
                    <a:pt x="72822" y="21994"/>
                  </a:lnTo>
                  <a:lnTo>
                    <a:pt x="73365" y="20854"/>
                  </a:lnTo>
                  <a:lnTo>
                    <a:pt x="73854" y="19659"/>
                  </a:lnTo>
                  <a:lnTo>
                    <a:pt x="74289" y="18464"/>
                  </a:lnTo>
                  <a:lnTo>
                    <a:pt x="74669" y="17270"/>
                  </a:lnTo>
                  <a:lnTo>
                    <a:pt x="74832" y="16401"/>
                  </a:lnTo>
                  <a:lnTo>
                    <a:pt x="74995" y="15586"/>
                  </a:lnTo>
                  <a:lnTo>
                    <a:pt x="75157" y="15206"/>
                  </a:lnTo>
                  <a:lnTo>
                    <a:pt x="75320" y="14826"/>
                  </a:lnTo>
                  <a:lnTo>
                    <a:pt x="75592" y="14446"/>
                  </a:lnTo>
                  <a:lnTo>
                    <a:pt x="75918" y="14120"/>
                  </a:lnTo>
                  <a:lnTo>
                    <a:pt x="76026" y="14011"/>
                  </a:lnTo>
                  <a:lnTo>
                    <a:pt x="76081" y="13849"/>
                  </a:lnTo>
                  <a:lnTo>
                    <a:pt x="76135" y="13686"/>
                  </a:lnTo>
                  <a:lnTo>
                    <a:pt x="76135" y="13523"/>
                  </a:lnTo>
                  <a:lnTo>
                    <a:pt x="76135" y="13360"/>
                  </a:lnTo>
                  <a:lnTo>
                    <a:pt x="76081" y="13197"/>
                  </a:lnTo>
                  <a:lnTo>
                    <a:pt x="75972" y="13034"/>
                  </a:lnTo>
                  <a:lnTo>
                    <a:pt x="75809" y="12871"/>
                  </a:lnTo>
                  <a:lnTo>
                    <a:pt x="75592" y="13251"/>
                  </a:lnTo>
                  <a:lnTo>
                    <a:pt x="75429" y="13577"/>
                  </a:lnTo>
                  <a:lnTo>
                    <a:pt x="75320" y="13686"/>
                  </a:lnTo>
                  <a:lnTo>
                    <a:pt x="75212" y="13740"/>
                  </a:lnTo>
                  <a:lnTo>
                    <a:pt x="75103" y="13740"/>
                  </a:lnTo>
                  <a:lnTo>
                    <a:pt x="74995" y="13686"/>
                  </a:lnTo>
                  <a:lnTo>
                    <a:pt x="74886" y="13577"/>
                  </a:lnTo>
                  <a:lnTo>
                    <a:pt x="74886" y="13523"/>
                  </a:lnTo>
                  <a:lnTo>
                    <a:pt x="74886" y="13305"/>
                  </a:lnTo>
                  <a:lnTo>
                    <a:pt x="74940" y="13143"/>
                  </a:lnTo>
                  <a:lnTo>
                    <a:pt x="75049" y="12980"/>
                  </a:lnTo>
                  <a:lnTo>
                    <a:pt x="75429" y="12708"/>
                  </a:lnTo>
                  <a:lnTo>
                    <a:pt x="75700" y="12437"/>
                  </a:lnTo>
                  <a:lnTo>
                    <a:pt x="75918" y="12056"/>
                  </a:lnTo>
                  <a:lnTo>
                    <a:pt x="76081" y="11731"/>
                  </a:lnTo>
                  <a:lnTo>
                    <a:pt x="76352" y="10970"/>
                  </a:lnTo>
                  <a:lnTo>
                    <a:pt x="76624" y="10210"/>
                  </a:lnTo>
                  <a:lnTo>
                    <a:pt x="77221" y="8635"/>
                  </a:lnTo>
                  <a:lnTo>
                    <a:pt x="77710" y="7006"/>
                  </a:lnTo>
                  <a:lnTo>
                    <a:pt x="77927" y="6192"/>
                  </a:lnTo>
                  <a:lnTo>
                    <a:pt x="78144" y="5377"/>
                  </a:lnTo>
                  <a:lnTo>
                    <a:pt x="78253" y="4562"/>
                  </a:lnTo>
                  <a:lnTo>
                    <a:pt x="78416" y="3694"/>
                  </a:lnTo>
                  <a:lnTo>
                    <a:pt x="78416" y="3042"/>
                  </a:lnTo>
                  <a:lnTo>
                    <a:pt x="78470" y="2445"/>
                  </a:lnTo>
                  <a:lnTo>
                    <a:pt x="78416" y="1141"/>
                  </a:lnTo>
                  <a:lnTo>
                    <a:pt x="78361" y="815"/>
                  </a:lnTo>
                  <a:lnTo>
                    <a:pt x="78253" y="598"/>
                  </a:lnTo>
                  <a:lnTo>
                    <a:pt x="78090" y="381"/>
                  </a:lnTo>
                  <a:lnTo>
                    <a:pt x="77818" y="272"/>
                  </a:lnTo>
                  <a:lnTo>
                    <a:pt x="77655" y="218"/>
                  </a:lnTo>
                  <a:lnTo>
                    <a:pt x="77493" y="218"/>
                  </a:lnTo>
                  <a:lnTo>
                    <a:pt x="77275" y="272"/>
                  </a:lnTo>
                  <a:lnTo>
                    <a:pt x="77004" y="435"/>
                  </a:lnTo>
                  <a:lnTo>
                    <a:pt x="76787" y="653"/>
                  </a:lnTo>
                  <a:lnTo>
                    <a:pt x="76406" y="1141"/>
                  </a:lnTo>
                  <a:lnTo>
                    <a:pt x="76081" y="1684"/>
                  </a:lnTo>
                  <a:lnTo>
                    <a:pt x="75809" y="2282"/>
                  </a:lnTo>
                  <a:lnTo>
                    <a:pt x="75646" y="2879"/>
                  </a:lnTo>
                  <a:lnTo>
                    <a:pt x="75103" y="5160"/>
                  </a:lnTo>
                  <a:lnTo>
                    <a:pt x="74506" y="7386"/>
                  </a:lnTo>
                  <a:lnTo>
                    <a:pt x="74180" y="8472"/>
                  </a:lnTo>
                  <a:lnTo>
                    <a:pt x="73800" y="9558"/>
                  </a:lnTo>
                  <a:lnTo>
                    <a:pt x="73420" y="10645"/>
                  </a:lnTo>
                  <a:lnTo>
                    <a:pt x="72985" y="11731"/>
                  </a:lnTo>
                  <a:lnTo>
                    <a:pt x="72334" y="13088"/>
                  </a:lnTo>
                  <a:lnTo>
                    <a:pt x="72062" y="13740"/>
                  </a:lnTo>
                  <a:lnTo>
                    <a:pt x="71845" y="14446"/>
                  </a:lnTo>
                  <a:lnTo>
                    <a:pt x="71736" y="14935"/>
                  </a:lnTo>
                  <a:lnTo>
                    <a:pt x="71519" y="15423"/>
                  </a:lnTo>
                  <a:lnTo>
                    <a:pt x="71302" y="15858"/>
                  </a:lnTo>
                  <a:lnTo>
                    <a:pt x="71030" y="16292"/>
                  </a:lnTo>
                  <a:lnTo>
                    <a:pt x="70379" y="17215"/>
                  </a:lnTo>
                  <a:lnTo>
                    <a:pt x="69781" y="18139"/>
                  </a:lnTo>
                  <a:lnTo>
                    <a:pt x="69238" y="19170"/>
                  </a:lnTo>
                  <a:lnTo>
                    <a:pt x="68750" y="20148"/>
                  </a:lnTo>
                  <a:lnTo>
                    <a:pt x="68206" y="21397"/>
                  </a:lnTo>
                  <a:lnTo>
                    <a:pt x="67555" y="22646"/>
                  </a:lnTo>
                  <a:lnTo>
                    <a:pt x="66849" y="23786"/>
                  </a:lnTo>
                  <a:lnTo>
                    <a:pt x="66089" y="24981"/>
                  </a:lnTo>
                  <a:lnTo>
                    <a:pt x="65600" y="25633"/>
                  </a:lnTo>
                  <a:lnTo>
                    <a:pt x="65057" y="26284"/>
                  </a:lnTo>
                  <a:lnTo>
                    <a:pt x="64514" y="26936"/>
                  </a:lnTo>
                  <a:lnTo>
                    <a:pt x="64297" y="27262"/>
                  </a:lnTo>
                  <a:lnTo>
                    <a:pt x="64134" y="27588"/>
                  </a:lnTo>
                  <a:lnTo>
                    <a:pt x="63971" y="27913"/>
                  </a:lnTo>
                  <a:lnTo>
                    <a:pt x="63754" y="28185"/>
                  </a:lnTo>
                  <a:lnTo>
                    <a:pt x="63591" y="28402"/>
                  </a:lnTo>
                  <a:lnTo>
                    <a:pt x="63373" y="28511"/>
                  </a:lnTo>
                  <a:lnTo>
                    <a:pt x="63156" y="28674"/>
                  </a:lnTo>
                  <a:lnTo>
                    <a:pt x="62939" y="28728"/>
                  </a:lnTo>
                  <a:lnTo>
                    <a:pt x="62342" y="28837"/>
                  </a:lnTo>
                  <a:lnTo>
                    <a:pt x="62124" y="28891"/>
                  </a:lnTo>
                  <a:lnTo>
                    <a:pt x="62016" y="28945"/>
                  </a:lnTo>
                  <a:lnTo>
                    <a:pt x="61961" y="29108"/>
                  </a:lnTo>
                  <a:lnTo>
                    <a:pt x="62287" y="29543"/>
                  </a:lnTo>
                  <a:lnTo>
                    <a:pt x="62396" y="29705"/>
                  </a:lnTo>
                  <a:lnTo>
                    <a:pt x="62396" y="29868"/>
                  </a:lnTo>
                  <a:lnTo>
                    <a:pt x="62342" y="29977"/>
                  </a:lnTo>
                  <a:lnTo>
                    <a:pt x="62233" y="30031"/>
                  </a:lnTo>
                  <a:lnTo>
                    <a:pt x="61799" y="30248"/>
                  </a:lnTo>
                  <a:lnTo>
                    <a:pt x="61581" y="30357"/>
                  </a:lnTo>
                  <a:lnTo>
                    <a:pt x="61310" y="30520"/>
                  </a:lnTo>
                  <a:lnTo>
                    <a:pt x="60930" y="30846"/>
                  </a:lnTo>
                  <a:lnTo>
                    <a:pt x="60712" y="31009"/>
                  </a:lnTo>
                  <a:lnTo>
                    <a:pt x="60495" y="31172"/>
                  </a:lnTo>
                  <a:lnTo>
                    <a:pt x="60224" y="31226"/>
                  </a:lnTo>
                  <a:lnTo>
                    <a:pt x="59844" y="31226"/>
                  </a:lnTo>
                  <a:lnTo>
                    <a:pt x="59789" y="31280"/>
                  </a:lnTo>
                  <a:lnTo>
                    <a:pt x="59735" y="31443"/>
                  </a:lnTo>
                  <a:lnTo>
                    <a:pt x="59681" y="31769"/>
                  </a:lnTo>
                  <a:lnTo>
                    <a:pt x="59301" y="32041"/>
                  </a:lnTo>
                  <a:lnTo>
                    <a:pt x="58920" y="32366"/>
                  </a:lnTo>
                  <a:lnTo>
                    <a:pt x="58269" y="33072"/>
                  </a:lnTo>
                  <a:lnTo>
                    <a:pt x="57617" y="33724"/>
                  </a:lnTo>
                  <a:lnTo>
                    <a:pt x="56965" y="34376"/>
                  </a:lnTo>
                  <a:lnTo>
                    <a:pt x="56640" y="34701"/>
                  </a:lnTo>
                  <a:lnTo>
                    <a:pt x="56259" y="34919"/>
                  </a:lnTo>
                  <a:lnTo>
                    <a:pt x="55825" y="35136"/>
                  </a:lnTo>
                  <a:lnTo>
                    <a:pt x="55391" y="35299"/>
                  </a:lnTo>
                  <a:lnTo>
                    <a:pt x="55228" y="35353"/>
                  </a:lnTo>
                  <a:lnTo>
                    <a:pt x="55065" y="35462"/>
                  </a:lnTo>
                  <a:lnTo>
                    <a:pt x="54793" y="35788"/>
                  </a:lnTo>
                  <a:lnTo>
                    <a:pt x="54630" y="35950"/>
                  </a:lnTo>
                  <a:lnTo>
                    <a:pt x="54413" y="36113"/>
                  </a:lnTo>
                  <a:lnTo>
                    <a:pt x="54033" y="36331"/>
                  </a:lnTo>
                  <a:lnTo>
                    <a:pt x="53599" y="36602"/>
                  </a:lnTo>
                  <a:lnTo>
                    <a:pt x="53164" y="36819"/>
                  </a:lnTo>
                  <a:lnTo>
                    <a:pt x="52295" y="37254"/>
                  </a:lnTo>
                  <a:lnTo>
                    <a:pt x="51372" y="37580"/>
                  </a:lnTo>
                  <a:lnTo>
                    <a:pt x="50503" y="37851"/>
                  </a:lnTo>
                  <a:lnTo>
                    <a:pt x="49906" y="38068"/>
                  </a:lnTo>
                  <a:lnTo>
                    <a:pt x="49363" y="38340"/>
                  </a:lnTo>
                  <a:lnTo>
                    <a:pt x="48874" y="38666"/>
                  </a:lnTo>
                  <a:lnTo>
                    <a:pt x="48440" y="39100"/>
                  </a:lnTo>
                  <a:lnTo>
                    <a:pt x="47951" y="39535"/>
                  </a:lnTo>
                  <a:lnTo>
                    <a:pt x="47408" y="39860"/>
                  </a:lnTo>
                  <a:lnTo>
                    <a:pt x="47136" y="39969"/>
                  </a:lnTo>
                  <a:lnTo>
                    <a:pt x="46865" y="40078"/>
                  </a:lnTo>
                  <a:lnTo>
                    <a:pt x="46539" y="40078"/>
                  </a:lnTo>
                  <a:lnTo>
                    <a:pt x="46213" y="40132"/>
                  </a:lnTo>
                  <a:lnTo>
                    <a:pt x="45616" y="40132"/>
                  </a:lnTo>
                  <a:lnTo>
                    <a:pt x="45073" y="40295"/>
                  </a:lnTo>
                  <a:lnTo>
                    <a:pt x="44801" y="40458"/>
                  </a:lnTo>
                  <a:lnTo>
                    <a:pt x="44584" y="40621"/>
                  </a:lnTo>
                  <a:lnTo>
                    <a:pt x="44367" y="40784"/>
                  </a:lnTo>
                  <a:lnTo>
                    <a:pt x="44150" y="41001"/>
                  </a:lnTo>
                  <a:lnTo>
                    <a:pt x="43932" y="41327"/>
                  </a:lnTo>
                  <a:lnTo>
                    <a:pt x="43769" y="41381"/>
                  </a:lnTo>
                  <a:lnTo>
                    <a:pt x="43661" y="41435"/>
                  </a:lnTo>
                  <a:lnTo>
                    <a:pt x="43498" y="41489"/>
                  </a:lnTo>
                  <a:lnTo>
                    <a:pt x="43389" y="41435"/>
                  </a:lnTo>
                  <a:lnTo>
                    <a:pt x="43064" y="41327"/>
                  </a:lnTo>
                  <a:lnTo>
                    <a:pt x="42629" y="41164"/>
                  </a:lnTo>
                  <a:lnTo>
                    <a:pt x="42249" y="41055"/>
                  </a:lnTo>
                  <a:lnTo>
                    <a:pt x="41869" y="41001"/>
                  </a:lnTo>
                  <a:lnTo>
                    <a:pt x="41489" y="41001"/>
                  </a:lnTo>
                  <a:lnTo>
                    <a:pt x="41109" y="41055"/>
                  </a:lnTo>
                  <a:lnTo>
                    <a:pt x="40728" y="41164"/>
                  </a:lnTo>
                  <a:lnTo>
                    <a:pt x="40348" y="41327"/>
                  </a:lnTo>
                  <a:lnTo>
                    <a:pt x="39968" y="41489"/>
                  </a:lnTo>
                  <a:lnTo>
                    <a:pt x="39642" y="41707"/>
                  </a:lnTo>
                  <a:lnTo>
                    <a:pt x="39317" y="41815"/>
                  </a:lnTo>
                  <a:lnTo>
                    <a:pt x="38991" y="41870"/>
                  </a:lnTo>
                  <a:lnTo>
                    <a:pt x="38665" y="41815"/>
                  </a:lnTo>
                  <a:lnTo>
                    <a:pt x="38230" y="41761"/>
                  </a:lnTo>
                  <a:lnTo>
                    <a:pt x="37905" y="41707"/>
                  </a:lnTo>
                  <a:lnTo>
                    <a:pt x="37524" y="41761"/>
                  </a:lnTo>
                  <a:lnTo>
                    <a:pt x="37144" y="41924"/>
                  </a:lnTo>
                  <a:lnTo>
                    <a:pt x="36764" y="42033"/>
                  </a:lnTo>
                  <a:lnTo>
                    <a:pt x="36601" y="42033"/>
                  </a:lnTo>
                  <a:lnTo>
                    <a:pt x="36384" y="41978"/>
                  </a:lnTo>
                  <a:lnTo>
                    <a:pt x="35624" y="41761"/>
                  </a:lnTo>
                  <a:lnTo>
                    <a:pt x="34809" y="41598"/>
                  </a:lnTo>
                  <a:lnTo>
                    <a:pt x="34049" y="41489"/>
                  </a:lnTo>
                  <a:lnTo>
                    <a:pt x="33234" y="41435"/>
                  </a:lnTo>
                  <a:lnTo>
                    <a:pt x="31605" y="41327"/>
                  </a:lnTo>
                  <a:lnTo>
                    <a:pt x="30791" y="41272"/>
                  </a:lnTo>
                  <a:lnTo>
                    <a:pt x="29976" y="41109"/>
                  </a:lnTo>
                  <a:lnTo>
                    <a:pt x="27424" y="40675"/>
                  </a:lnTo>
                  <a:lnTo>
                    <a:pt x="26121" y="40458"/>
                  </a:lnTo>
                  <a:lnTo>
                    <a:pt x="24817" y="40295"/>
                  </a:lnTo>
                  <a:lnTo>
                    <a:pt x="24220" y="40186"/>
                  </a:lnTo>
                  <a:lnTo>
                    <a:pt x="23623" y="40023"/>
                  </a:lnTo>
                  <a:lnTo>
                    <a:pt x="22482" y="39589"/>
                  </a:lnTo>
                  <a:lnTo>
                    <a:pt x="21939" y="39372"/>
                  </a:lnTo>
                  <a:lnTo>
                    <a:pt x="21342" y="39209"/>
                  </a:lnTo>
                  <a:lnTo>
                    <a:pt x="20744" y="39100"/>
                  </a:lnTo>
                  <a:lnTo>
                    <a:pt x="20147" y="39046"/>
                  </a:lnTo>
                  <a:lnTo>
                    <a:pt x="20038" y="39046"/>
                  </a:lnTo>
                  <a:lnTo>
                    <a:pt x="19930" y="38937"/>
                  </a:lnTo>
                  <a:lnTo>
                    <a:pt x="19767" y="38774"/>
                  </a:lnTo>
                  <a:lnTo>
                    <a:pt x="19495" y="38503"/>
                  </a:lnTo>
                  <a:lnTo>
                    <a:pt x="19224" y="38231"/>
                  </a:lnTo>
                  <a:lnTo>
                    <a:pt x="18898" y="38014"/>
                  </a:lnTo>
                  <a:lnTo>
                    <a:pt x="18627" y="37851"/>
                  </a:lnTo>
                  <a:lnTo>
                    <a:pt x="18246" y="37742"/>
                  </a:lnTo>
                  <a:lnTo>
                    <a:pt x="17921" y="37688"/>
                  </a:lnTo>
                  <a:lnTo>
                    <a:pt x="17486" y="37688"/>
                  </a:lnTo>
                  <a:lnTo>
                    <a:pt x="17106" y="37742"/>
                  </a:lnTo>
                  <a:lnTo>
                    <a:pt x="17160" y="37362"/>
                  </a:lnTo>
                  <a:lnTo>
                    <a:pt x="17215" y="37091"/>
                  </a:lnTo>
                  <a:lnTo>
                    <a:pt x="17160" y="36928"/>
                  </a:lnTo>
                  <a:lnTo>
                    <a:pt x="17160" y="36765"/>
                  </a:lnTo>
                  <a:lnTo>
                    <a:pt x="17052" y="36656"/>
                  </a:lnTo>
                  <a:lnTo>
                    <a:pt x="16889" y="36548"/>
                  </a:lnTo>
                  <a:lnTo>
                    <a:pt x="16454" y="36276"/>
                  </a:lnTo>
                  <a:lnTo>
                    <a:pt x="16074" y="35950"/>
                  </a:lnTo>
                  <a:lnTo>
                    <a:pt x="15694" y="35625"/>
                  </a:lnTo>
                  <a:lnTo>
                    <a:pt x="15368" y="35299"/>
                  </a:lnTo>
                  <a:lnTo>
                    <a:pt x="14717" y="34539"/>
                  </a:lnTo>
                  <a:lnTo>
                    <a:pt x="14174" y="33724"/>
                  </a:lnTo>
                  <a:lnTo>
                    <a:pt x="13848" y="33290"/>
                  </a:lnTo>
                  <a:lnTo>
                    <a:pt x="13576" y="32964"/>
                  </a:lnTo>
                  <a:lnTo>
                    <a:pt x="12925" y="32203"/>
                  </a:lnTo>
                  <a:lnTo>
                    <a:pt x="12762" y="32041"/>
                  </a:lnTo>
                  <a:lnTo>
                    <a:pt x="12599" y="31932"/>
                  </a:lnTo>
                  <a:lnTo>
                    <a:pt x="12164" y="31769"/>
                  </a:lnTo>
                  <a:lnTo>
                    <a:pt x="11730" y="31606"/>
                  </a:lnTo>
                  <a:lnTo>
                    <a:pt x="11567" y="31497"/>
                  </a:lnTo>
                  <a:lnTo>
                    <a:pt x="11404" y="31335"/>
                  </a:lnTo>
                  <a:lnTo>
                    <a:pt x="11187" y="30954"/>
                  </a:lnTo>
                  <a:lnTo>
                    <a:pt x="11024" y="30520"/>
                  </a:lnTo>
                  <a:lnTo>
                    <a:pt x="10807" y="30086"/>
                  </a:lnTo>
                  <a:lnTo>
                    <a:pt x="10644" y="29923"/>
                  </a:lnTo>
                  <a:lnTo>
                    <a:pt x="10481" y="29705"/>
                  </a:lnTo>
                  <a:lnTo>
                    <a:pt x="9938" y="29108"/>
                  </a:lnTo>
                  <a:lnTo>
                    <a:pt x="9503" y="28456"/>
                  </a:lnTo>
                  <a:lnTo>
                    <a:pt x="9123" y="27750"/>
                  </a:lnTo>
                  <a:lnTo>
                    <a:pt x="8852" y="26990"/>
                  </a:lnTo>
                  <a:lnTo>
                    <a:pt x="8689" y="26501"/>
                  </a:lnTo>
                  <a:lnTo>
                    <a:pt x="8472" y="26067"/>
                  </a:lnTo>
                  <a:lnTo>
                    <a:pt x="8091" y="25252"/>
                  </a:lnTo>
                  <a:lnTo>
                    <a:pt x="7711" y="24492"/>
                  </a:lnTo>
                  <a:lnTo>
                    <a:pt x="7440" y="23623"/>
                  </a:lnTo>
                  <a:lnTo>
                    <a:pt x="7331" y="23243"/>
                  </a:lnTo>
                  <a:lnTo>
                    <a:pt x="7223" y="22809"/>
                  </a:lnTo>
                  <a:lnTo>
                    <a:pt x="7005" y="21288"/>
                  </a:lnTo>
                  <a:lnTo>
                    <a:pt x="6625" y="19768"/>
                  </a:lnTo>
                  <a:lnTo>
                    <a:pt x="6191" y="18301"/>
                  </a:lnTo>
                  <a:lnTo>
                    <a:pt x="5648" y="16890"/>
                  </a:lnTo>
                  <a:lnTo>
                    <a:pt x="5376" y="16075"/>
                  </a:lnTo>
                  <a:lnTo>
                    <a:pt x="5159" y="15260"/>
                  </a:lnTo>
                  <a:lnTo>
                    <a:pt x="4996" y="14446"/>
                  </a:lnTo>
                  <a:lnTo>
                    <a:pt x="4833" y="13631"/>
                  </a:lnTo>
                  <a:lnTo>
                    <a:pt x="4670" y="12002"/>
                  </a:lnTo>
                  <a:lnTo>
                    <a:pt x="4507" y="10373"/>
                  </a:lnTo>
                  <a:lnTo>
                    <a:pt x="4453" y="9558"/>
                  </a:lnTo>
                  <a:lnTo>
                    <a:pt x="4344" y="8798"/>
                  </a:lnTo>
                  <a:lnTo>
                    <a:pt x="4236" y="8038"/>
                  </a:lnTo>
                  <a:lnTo>
                    <a:pt x="4073" y="7278"/>
                  </a:lnTo>
                  <a:lnTo>
                    <a:pt x="3856" y="6409"/>
                  </a:lnTo>
                  <a:lnTo>
                    <a:pt x="3693" y="5540"/>
                  </a:lnTo>
                  <a:lnTo>
                    <a:pt x="3530" y="3802"/>
                  </a:lnTo>
                  <a:lnTo>
                    <a:pt x="3421" y="3259"/>
                  </a:lnTo>
                  <a:lnTo>
                    <a:pt x="3313" y="2825"/>
                  </a:lnTo>
                  <a:lnTo>
                    <a:pt x="3150" y="2390"/>
                  </a:lnTo>
                  <a:lnTo>
                    <a:pt x="2933" y="2010"/>
                  </a:lnTo>
                  <a:lnTo>
                    <a:pt x="2715" y="1630"/>
                  </a:lnTo>
                  <a:lnTo>
                    <a:pt x="2444" y="1304"/>
                  </a:lnTo>
                  <a:lnTo>
                    <a:pt x="2118" y="978"/>
                  </a:lnTo>
                  <a:lnTo>
                    <a:pt x="1738" y="653"/>
                  </a:lnTo>
                  <a:lnTo>
                    <a:pt x="1412" y="381"/>
                  </a:lnTo>
                  <a:lnTo>
                    <a:pt x="1086" y="109"/>
                  </a:lnTo>
                  <a:lnTo>
                    <a:pt x="9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6"/>
            <p:cNvSpPr/>
            <p:nvPr/>
          </p:nvSpPr>
          <p:spPr>
            <a:xfrm>
              <a:off x="6071775" y="1467950"/>
              <a:ext cx="609575" cy="520000"/>
            </a:xfrm>
            <a:custGeom>
              <a:avLst/>
              <a:gdLst/>
              <a:ahLst/>
              <a:cxnLst/>
              <a:rect l="l" t="t" r="r" b="b"/>
              <a:pathLst>
                <a:path w="24383" h="20800" extrusionOk="0">
                  <a:moveTo>
                    <a:pt x="12164" y="2282"/>
                  </a:moveTo>
                  <a:lnTo>
                    <a:pt x="13902" y="2608"/>
                  </a:lnTo>
                  <a:lnTo>
                    <a:pt x="14771" y="2825"/>
                  </a:lnTo>
                  <a:lnTo>
                    <a:pt x="15640" y="3096"/>
                  </a:lnTo>
                  <a:lnTo>
                    <a:pt x="16454" y="3368"/>
                  </a:lnTo>
                  <a:lnTo>
                    <a:pt x="17323" y="3694"/>
                  </a:lnTo>
                  <a:lnTo>
                    <a:pt x="18138" y="4074"/>
                  </a:lnTo>
                  <a:lnTo>
                    <a:pt x="18898" y="4454"/>
                  </a:lnTo>
                  <a:lnTo>
                    <a:pt x="19387" y="4780"/>
                  </a:lnTo>
                  <a:lnTo>
                    <a:pt x="19821" y="5160"/>
                  </a:lnTo>
                  <a:lnTo>
                    <a:pt x="20201" y="5540"/>
                  </a:lnTo>
                  <a:lnTo>
                    <a:pt x="20527" y="5974"/>
                  </a:lnTo>
                  <a:lnTo>
                    <a:pt x="21179" y="6898"/>
                  </a:lnTo>
                  <a:lnTo>
                    <a:pt x="21776" y="7875"/>
                  </a:lnTo>
                  <a:lnTo>
                    <a:pt x="21831" y="7984"/>
                  </a:lnTo>
                  <a:lnTo>
                    <a:pt x="21831" y="8147"/>
                  </a:lnTo>
                  <a:lnTo>
                    <a:pt x="21722" y="8744"/>
                  </a:lnTo>
                  <a:lnTo>
                    <a:pt x="21613" y="9341"/>
                  </a:lnTo>
                  <a:lnTo>
                    <a:pt x="21613" y="9939"/>
                  </a:lnTo>
                  <a:lnTo>
                    <a:pt x="21668" y="10264"/>
                  </a:lnTo>
                  <a:lnTo>
                    <a:pt x="21776" y="10536"/>
                  </a:lnTo>
                  <a:lnTo>
                    <a:pt x="21776" y="10645"/>
                  </a:lnTo>
                  <a:lnTo>
                    <a:pt x="21668" y="10753"/>
                  </a:lnTo>
                  <a:lnTo>
                    <a:pt x="21450" y="10862"/>
                  </a:lnTo>
                  <a:lnTo>
                    <a:pt x="21233" y="11133"/>
                  </a:lnTo>
                  <a:lnTo>
                    <a:pt x="21016" y="11405"/>
                  </a:lnTo>
                  <a:lnTo>
                    <a:pt x="20690" y="12002"/>
                  </a:lnTo>
                  <a:lnTo>
                    <a:pt x="20419" y="12600"/>
                  </a:lnTo>
                  <a:lnTo>
                    <a:pt x="20093" y="13197"/>
                  </a:lnTo>
                  <a:lnTo>
                    <a:pt x="20039" y="13305"/>
                  </a:lnTo>
                  <a:lnTo>
                    <a:pt x="20039" y="13414"/>
                  </a:lnTo>
                  <a:lnTo>
                    <a:pt x="20093" y="13523"/>
                  </a:lnTo>
                  <a:lnTo>
                    <a:pt x="20201" y="13631"/>
                  </a:lnTo>
                  <a:lnTo>
                    <a:pt x="20473" y="13794"/>
                  </a:lnTo>
                  <a:lnTo>
                    <a:pt x="20582" y="13903"/>
                  </a:lnTo>
                  <a:lnTo>
                    <a:pt x="20636" y="14066"/>
                  </a:lnTo>
                  <a:lnTo>
                    <a:pt x="20582" y="14174"/>
                  </a:lnTo>
                  <a:lnTo>
                    <a:pt x="20527" y="14283"/>
                  </a:lnTo>
                  <a:lnTo>
                    <a:pt x="20364" y="14392"/>
                  </a:lnTo>
                  <a:lnTo>
                    <a:pt x="20093" y="14554"/>
                  </a:lnTo>
                  <a:lnTo>
                    <a:pt x="19713" y="14717"/>
                  </a:lnTo>
                  <a:lnTo>
                    <a:pt x="19387" y="14935"/>
                  </a:lnTo>
                  <a:lnTo>
                    <a:pt x="19115" y="15152"/>
                  </a:lnTo>
                  <a:lnTo>
                    <a:pt x="18844" y="15423"/>
                  </a:lnTo>
                  <a:lnTo>
                    <a:pt x="18518" y="15749"/>
                  </a:lnTo>
                  <a:lnTo>
                    <a:pt x="18138" y="16075"/>
                  </a:lnTo>
                  <a:lnTo>
                    <a:pt x="17758" y="16347"/>
                  </a:lnTo>
                  <a:lnTo>
                    <a:pt x="17323" y="16564"/>
                  </a:lnTo>
                  <a:lnTo>
                    <a:pt x="16835" y="16781"/>
                  </a:lnTo>
                  <a:lnTo>
                    <a:pt x="16400" y="17053"/>
                  </a:lnTo>
                  <a:lnTo>
                    <a:pt x="15803" y="17487"/>
                  </a:lnTo>
                  <a:lnTo>
                    <a:pt x="15205" y="17813"/>
                  </a:lnTo>
                  <a:lnTo>
                    <a:pt x="14554" y="18084"/>
                  </a:lnTo>
                  <a:lnTo>
                    <a:pt x="13848" y="18247"/>
                  </a:lnTo>
                  <a:lnTo>
                    <a:pt x="13196" y="18356"/>
                  </a:lnTo>
                  <a:lnTo>
                    <a:pt x="11784" y="18356"/>
                  </a:lnTo>
                  <a:lnTo>
                    <a:pt x="11133" y="18247"/>
                  </a:lnTo>
                  <a:lnTo>
                    <a:pt x="10372" y="18139"/>
                  </a:lnTo>
                  <a:lnTo>
                    <a:pt x="9666" y="17976"/>
                  </a:lnTo>
                  <a:lnTo>
                    <a:pt x="8960" y="17704"/>
                  </a:lnTo>
                  <a:lnTo>
                    <a:pt x="8309" y="17433"/>
                  </a:lnTo>
                  <a:lnTo>
                    <a:pt x="7657" y="17161"/>
                  </a:lnTo>
                  <a:lnTo>
                    <a:pt x="6951" y="16781"/>
                  </a:lnTo>
                  <a:lnTo>
                    <a:pt x="6354" y="16401"/>
                  </a:lnTo>
                  <a:lnTo>
                    <a:pt x="5756" y="15966"/>
                  </a:lnTo>
                  <a:lnTo>
                    <a:pt x="4942" y="15315"/>
                  </a:lnTo>
                  <a:lnTo>
                    <a:pt x="4670" y="15098"/>
                  </a:lnTo>
                  <a:lnTo>
                    <a:pt x="4562" y="14989"/>
                  </a:lnTo>
                  <a:lnTo>
                    <a:pt x="4507" y="14880"/>
                  </a:lnTo>
                  <a:lnTo>
                    <a:pt x="4507" y="14554"/>
                  </a:lnTo>
                  <a:lnTo>
                    <a:pt x="4453" y="14229"/>
                  </a:lnTo>
                  <a:lnTo>
                    <a:pt x="4290" y="13577"/>
                  </a:lnTo>
                  <a:lnTo>
                    <a:pt x="4127" y="12980"/>
                  </a:lnTo>
                  <a:lnTo>
                    <a:pt x="4073" y="12654"/>
                  </a:lnTo>
                  <a:lnTo>
                    <a:pt x="4019" y="12382"/>
                  </a:lnTo>
                  <a:lnTo>
                    <a:pt x="4019" y="11839"/>
                  </a:lnTo>
                  <a:lnTo>
                    <a:pt x="3964" y="11351"/>
                  </a:lnTo>
                  <a:lnTo>
                    <a:pt x="3856" y="10862"/>
                  </a:lnTo>
                  <a:lnTo>
                    <a:pt x="3639" y="10427"/>
                  </a:lnTo>
                  <a:lnTo>
                    <a:pt x="3530" y="9993"/>
                  </a:lnTo>
                  <a:lnTo>
                    <a:pt x="3530" y="9830"/>
                  </a:lnTo>
                  <a:lnTo>
                    <a:pt x="3530" y="9721"/>
                  </a:lnTo>
                  <a:lnTo>
                    <a:pt x="3584" y="9558"/>
                  </a:lnTo>
                  <a:lnTo>
                    <a:pt x="3693" y="9450"/>
                  </a:lnTo>
                  <a:lnTo>
                    <a:pt x="4019" y="9287"/>
                  </a:lnTo>
                  <a:lnTo>
                    <a:pt x="4399" y="9124"/>
                  </a:lnTo>
                  <a:lnTo>
                    <a:pt x="4562" y="8961"/>
                  </a:lnTo>
                  <a:lnTo>
                    <a:pt x="4670" y="8853"/>
                  </a:lnTo>
                  <a:lnTo>
                    <a:pt x="4779" y="8690"/>
                  </a:lnTo>
                  <a:lnTo>
                    <a:pt x="4833" y="8472"/>
                  </a:lnTo>
                  <a:lnTo>
                    <a:pt x="4833" y="8309"/>
                  </a:lnTo>
                  <a:lnTo>
                    <a:pt x="4833" y="8038"/>
                  </a:lnTo>
                  <a:lnTo>
                    <a:pt x="4833" y="7929"/>
                  </a:lnTo>
                  <a:lnTo>
                    <a:pt x="4888" y="7821"/>
                  </a:lnTo>
                  <a:lnTo>
                    <a:pt x="5322" y="7278"/>
                  </a:lnTo>
                  <a:lnTo>
                    <a:pt x="5702" y="6735"/>
                  </a:lnTo>
                  <a:lnTo>
                    <a:pt x="6462" y="5649"/>
                  </a:lnTo>
                  <a:lnTo>
                    <a:pt x="6897" y="5160"/>
                  </a:lnTo>
                  <a:lnTo>
                    <a:pt x="7331" y="4671"/>
                  </a:lnTo>
                  <a:lnTo>
                    <a:pt x="7874" y="4237"/>
                  </a:lnTo>
                  <a:lnTo>
                    <a:pt x="8417" y="3857"/>
                  </a:lnTo>
                  <a:lnTo>
                    <a:pt x="9015" y="3476"/>
                  </a:lnTo>
                  <a:lnTo>
                    <a:pt x="9612" y="3096"/>
                  </a:lnTo>
                  <a:lnTo>
                    <a:pt x="10209" y="2716"/>
                  </a:lnTo>
                  <a:lnTo>
                    <a:pt x="10807" y="2445"/>
                  </a:lnTo>
                  <a:lnTo>
                    <a:pt x="11133" y="2390"/>
                  </a:lnTo>
                  <a:lnTo>
                    <a:pt x="11458" y="2282"/>
                  </a:lnTo>
                  <a:close/>
                  <a:moveTo>
                    <a:pt x="11893" y="1"/>
                  </a:moveTo>
                  <a:lnTo>
                    <a:pt x="11187" y="55"/>
                  </a:lnTo>
                  <a:lnTo>
                    <a:pt x="10427" y="164"/>
                  </a:lnTo>
                  <a:lnTo>
                    <a:pt x="9666" y="272"/>
                  </a:lnTo>
                  <a:lnTo>
                    <a:pt x="8906" y="435"/>
                  </a:lnTo>
                  <a:lnTo>
                    <a:pt x="8635" y="490"/>
                  </a:lnTo>
                  <a:lnTo>
                    <a:pt x="8363" y="598"/>
                  </a:lnTo>
                  <a:lnTo>
                    <a:pt x="7820" y="870"/>
                  </a:lnTo>
                  <a:lnTo>
                    <a:pt x="7494" y="978"/>
                  </a:lnTo>
                  <a:lnTo>
                    <a:pt x="7223" y="1087"/>
                  </a:lnTo>
                  <a:lnTo>
                    <a:pt x="6517" y="1087"/>
                  </a:lnTo>
                  <a:lnTo>
                    <a:pt x="6408" y="1141"/>
                  </a:lnTo>
                  <a:lnTo>
                    <a:pt x="6191" y="1304"/>
                  </a:lnTo>
                  <a:lnTo>
                    <a:pt x="6028" y="1576"/>
                  </a:lnTo>
                  <a:lnTo>
                    <a:pt x="5811" y="1739"/>
                  </a:lnTo>
                  <a:lnTo>
                    <a:pt x="5594" y="1902"/>
                  </a:lnTo>
                  <a:lnTo>
                    <a:pt x="5322" y="1956"/>
                  </a:lnTo>
                  <a:lnTo>
                    <a:pt x="5105" y="2064"/>
                  </a:lnTo>
                  <a:lnTo>
                    <a:pt x="3964" y="2064"/>
                  </a:lnTo>
                  <a:lnTo>
                    <a:pt x="3856" y="2119"/>
                  </a:lnTo>
                  <a:lnTo>
                    <a:pt x="3856" y="2173"/>
                  </a:lnTo>
                  <a:lnTo>
                    <a:pt x="3964" y="2499"/>
                  </a:lnTo>
                  <a:lnTo>
                    <a:pt x="3964" y="2770"/>
                  </a:lnTo>
                  <a:lnTo>
                    <a:pt x="3856" y="2933"/>
                  </a:lnTo>
                  <a:lnTo>
                    <a:pt x="3693" y="3042"/>
                  </a:lnTo>
                  <a:lnTo>
                    <a:pt x="3313" y="3259"/>
                  </a:lnTo>
                  <a:lnTo>
                    <a:pt x="3096" y="3368"/>
                  </a:lnTo>
                  <a:lnTo>
                    <a:pt x="2933" y="3476"/>
                  </a:lnTo>
                  <a:lnTo>
                    <a:pt x="2824" y="3639"/>
                  </a:lnTo>
                  <a:lnTo>
                    <a:pt x="2607" y="3748"/>
                  </a:lnTo>
                  <a:lnTo>
                    <a:pt x="2227" y="3965"/>
                  </a:lnTo>
                  <a:lnTo>
                    <a:pt x="2064" y="4074"/>
                  </a:lnTo>
                  <a:lnTo>
                    <a:pt x="2009" y="4291"/>
                  </a:lnTo>
                  <a:lnTo>
                    <a:pt x="2064" y="4508"/>
                  </a:lnTo>
                  <a:lnTo>
                    <a:pt x="2227" y="4834"/>
                  </a:lnTo>
                  <a:lnTo>
                    <a:pt x="2227" y="4943"/>
                  </a:lnTo>
                  <a:lnTo>
                    <a:pt x="2118" y="5051"/>
                  </a:lnTo>
                  <a:lnTo>
                    <a:pt x="1847" y="5106"/>
                  </a:lnTo>
                  <a:lnTo>
                    <a:pt x="1629" y="5268"/>
                  </a:lnTo>
                  <a:lnTo>
                    <a:pt x="1466" y="5431"/>
                  </a:lnTo>
                  <a:lnTo>
                    <a:pt x="1358" y="5594"/>
                  </a:lnTo>
                  <a:lnTo>
                    <a:pt x="1249" y="5811"/>
                  </a:lnTo>
                  <a:lnTo>
                    <a:pt x="1249" y="6083"/>
                  </a:lnTo>
                  <a:lnTo>
                    <a:pt x="1195" y="6572"/>
                  </a:lnTo>
                  <a:lnTo>
                    <a:pt x="1141" y="6735"/>
                  </a:lnTo>
                  <a:lnTo>
                    <a:pt x="978" y="6898"/>
                  </a:lnTo>
                  <a:lnTo>
                    <a:pt x="760" y="7006"/>
                  </a:lnTo>
                  <a:lnTo>
                    <a:pt x="598" y="7169"/>
                  </a:lnTo>
                  <a:lnTo>
                    <a:pt x="489" y="7332"/>
                  </a:lnTo>
                  <a:lnTo>
                    <a:pt x="435" y="7549"/>
                  </a:lnTo>
                  <a:lnTo>
                    <a:pt x="435" y="7984"/>
                  </a:lnTo>
                  <a:lnTo>
                    <a:pt x="380" y="8201"/>
                  </a:lnTo>
                  <a:lnTo>
                    <a:pt x="272" y="8418"/>
                  </a:lnTo>
                  <a:lnTo>
                    <a:pt x="55" y="8798"/>
                  </a:lnTo>
                  <a:lnTo>
                    <a:pt x="0" y="9015"/>
                  </a:lnTo>
                  <a:lnTo>
                    <a:pt x="0" y="9233"/>
                  </a:lnTo>
                  <a:lnTo>
                    <a:pt x="0" y="9450"/>
                  </a:lnTo>
                  <a:lnTo>
                    <a:pt x="55" y="9667"/>
                  </a:lnTo>
                  <a:lnTo>
                    <a:pt x="163" y="9830"/>
                  </a:lnTo>
                  <a:lnTo>
                    <a:pt x="326" y="10047"/>
                  </a:lnTo>
                  <a:lnTo>
                    <a:pt x="380" y="10156"/>
                  </a:lnTo>
                  <a:lnTo>
                    <a:pt x="435" y="10319"/>
                  </a:lnTo>
                  <a:lnTo>
                    <a:pt x="380" y="10427"/>
                  </a:lnTo>
                  <a:lnTo>
                    <a:pt x="326" y="10536"/>
                  </a:lnTo>
                  <a:lnTo>
                    <a:pt x="217" y="10699"/>
                  </a:lnTo>
                  <a:lnTo>
                    <a:pt x="109" y="10862"/>
                  </a:lnTo>
                  <a:lnTo>
                    <a:pt x="55" y="10970"/>
                  </a:lnTo>
                  <a:lnTo>
                    <a:pt x="55" y="11133"/>
                  </a:lnTo>
                  <a:lnTo>
                    <a:pt x="55" y="11296"/>
                  </a:lnTo>
                  <a:lnTo>
                    <a:pt x="163" y="11459"/>
                  </a:lnTo>
                  <a:lnTo>
                    <a:pt x="380" y="11731"/>
                  </a:lnTo>
                  <a:lnTo>
                    <a:pt x="489" y="11948"/>
                  </a:lnTo>
                  <a:lnTo>
                    <a:pt x="543" y="12165"/>
                  </a:lnTo>
                  <a:lnTo>
                    <a:pt x="489" y="12600"/>
                  </a:lnTo>
                  <a:lnTo>
                    <a:pt x="543" y="12925"/>
                  </a:lnTo>
                  <a:lnTo>
                    <a:pt x="598" y="13197"/>
                  </a:lnTo>
                  <a:lnTo>
                    <a:pt x="706" y="13468"/>
                  </a:lnTo>
                  <a:lnTo>
                    <a:pt x="923" y="13740"/>
                  </a:lnTo>
                  <a:lnTo>
                    <a:pt x="2227" y="15260"/>
                  </a:lnTo>
                  <a:lnTo>
                    <a:pt x="3530" y="16727"/>
                  </a:lnTo>
                  <a:lnTo>
                    <a:pt x="4019" y="17215"/>
                  </a:lnTo>
                  <a:lnTo>
                    <a:pt x="4507" y="17704"/>
                  </a:lnTo>
                  <a:lnTo>
                    <a:pt x="5051" y="18084"/>
                  </a:lnTo>
                  <a:lnTo>
                    <a:pt x="5539" y="18464"/>
                  </a:lnTo>
                  <a:lnTo>
                    <a:pt x="6137" y="18845"/>
                  </a:lnTo>
                  <a:lnTo>
                    <a:pt x="6680" y="19116"/>
                  </a:lnTo>
                  <a:lnTo>
                    <a:pt x="7277" y="19442"/>
                  </a:lnTo>
                  <a:lnTo>
                    <a:pt x="7929" y="19659"/>
                  </a:lnTo>
                  <a:lnTo>
                    <a:pt x="9341" y="20148"/>
                  </a:lnTo>
                  <a:lnTo>
                    <a:pt x="10101" y="20365"/>
                  </a:lnTo>
                  <a:lnTo>
                    <a:pt x="10807" y="20528"/>
                  </a:lnTo>
                  <a:lnTo>
                    <a:pt x="11567" y="20637"/>
                  </a:lnTo>
                  <a:lnTo>
                    <a:pt x="12327" y="20745"/>
                  </a:lnTo>
                  <a:lnTo>
                    <a:pt x="13033" y="20800"/>
                  </a:lnTo>
                  <a:lnTo>
                    <a:pt x="13794" y="20745"/>
                  </a:lnTo>
                  <a:lnTo>
                    <a:pt x="15043" y="20637"/>
                  </a:lnTo>
                  <a:lnTo>
                    <a:pt x="16292" y="20419"/>
                  </a:lnTo>
                  <a:lnTo>
                    <a:pt x="17486" y="20202"/>
                  </a:lnTo>
                  <a:lnTo>
                    <a:pt x="18735" y="19931"/>
                  </a:lnTo>
                  <a:lnTo>
                    <a:pt x="19441" y="19713"/>
                  </a:lnTo>
                  <a:lnTo>
                    <a:pt x="20039" y="19496"/>
                  </a:lnTo>
                  <a:lnTo>
                    <a:pt x="20473" y="19225"/>
                  </a:lnTo>
                  <a:lnTo>
                    <a:pt x="20907" y="18899"/>
                  </a:lnTo>
                  <a:lnTo>
                    <a:pt x="21233" y="18519"/>
                  </a:lnTo>
                  <a:lnTo>
                    <a:pt x="21505" y="18030"/>
                  </a:lnTo>
                  <a:lnTo>
                    <a:pt x="21722" y="17378"/>
                  </a:lnTo>
                  <a:lnTo>
                    <a:pt x="21994" y="16672"/>
                  </a:lnTo>
                  <a:lnTo>
                    <a:pt x="22156" y="16401"/>
                  </a:lnTo>
                  <a:lnTo>
                    <a:pt x="22319" y="16129"/>
                  </a:lnTo>
                  <a:lnTo>
                    <a:pt x="22591" y="15858"/>
                  </a:lnTo>
                  <a:lnTo>
                    <a:pt x="22645" y="15749"/>
                  </a:lnTo>
                  <a:lnTo>
                    <a:pt x="22645" y="15586"/>
                  </a:lnTo>
                  <a:lnTo>
                    <a:pt x="22591" y="15369"/>
                  </a:lnTo>
                  <a:lnTo>
                    <a:pt x="22591" y="15152"/>
                  </a:lnTo>
                  <a:lnTo>
                    <a:pt x="22591" y="14989"/>
                  </a:lnTo>
                  <a:lnTo>
                    <a:pt x="22699" y="14826"/>
                  </a:lnTo>
                  <a:lnTo>
                    <a:pt x="22808" y="14663"/>
                  </a:lnTo>
                  <a:lnTo>
                    <a:pt x="22917" y="14500"/>
                  </a:lnTo>
                  <a:lnTo>
                    <a:pt x="23297" y="14283"/>
                  </a:lnTo>
                  <a:lnTo>
                    <a:pt x="23405" y="14174"/>
                  </a:lnTo>
                  <a:lnTo>
                    <a:pt x="23514" y="14011"/>
                  </a:lnTo>
                  <a:lnTo>
                    <a:pt x="23623" y="13631"/>
                  </a:lnTo>
                  <a:lnTo>
                    <a:pt x="23840" y="12980"/>
                  </a:lnTo>
                  <a:lnTo>
                    <a:pt x="24003" y="12274"/>
                  </a:lnTo>
                  <a:lnTo>
                    <a:pt x="24111" y="11568"/>
                  </a:lnTo>
                  <a:lnTo>
                    <a:pt x="24166" y="10916"/>
                  </a:lnTo>
                  <a:lnTo>
                    <a:pt x="24274" y="9450"/>
                  </a:lnTo>
                  <a:lnTo>
                    <a:pt x="24383" y="7984"/>
                  </a:lnTo>
                  <a:lnTo>
                    <a:pt x="24329" y="7441"/>
                  </a:lnTo>
                  <a:lnTo>
                    <a:pt x="24274" y="6898"/>
                  </a:lnTo>
                  <a:lnTo>
                    <a:pt x="24057" y="6355"/>
                  </a:lnTo>
                  <a:lnTo>
                    <a:pt x="23948" y="6083"/>
                  </a:lnTo>
                  <a:lnTo>
                    <a:pt x="23786" y="5811"/>
                  </a:lnTo>
                  <a:lnTo>
                    <a:pt x="23080" y="4943"/>
                  </a:lnTo>
                  <a:lnTo>
                    <a:pt x="22319" y="4128"/>
                  </a:lnTo>
                  <a:lnTo>
                    <a:pt x="21885" y="3748"/>
                  </a:lnTo>
                  <a:lnTo>
                    <a:pt x="21450" y="3422"/>
                  </a:lnTo>
                  <a:lnTo>
                    <a:pt x="21016" y="3096"/>
                  </a:lnTo>
                  <a:lnTo>
                    <a:pt x="20473" y="2825"/>
                  </a:lnTo>
                  <a:lnTo>
                    <a:pt x="19115" y="2173"/>
                  </a:lnTo>
                  <a:lnTo>
                    <a:pt x="17703" y="1630"/>
                  </a:lnTo>
                  <a:lnTo>
                    <a:pt x="14880" y="544"/>
                  </a:lnTo>
                  <a:lnTo>
                    <a:pt x="14174" y="327"/>
                  </a:lnTo>
                  <a:lnTo>
                    <a:pt x="13413" y="164"/>
                  </a:lnTo>
                  <a:lnTo>
                    <a:pt x="12653" y="55"/>
                  </a:lnTo>
                  <a:lnTo>
                    <a:pt x="11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6"/>
            <p:cNvSpPr/>
            <p:nvPr/>
          </p:nvSpPr>
          <p:spPr>
            <a:xfrm>
              <a:off x="6263200" y="1647175"/>
              <a:ext cx="168350" cy="179225"/>
            </a:xfrm>
            <a:custGeom>
              <a:avLst/>
              <a:gdLst/>
              <a:ahLst/>
              <a:cxnLst/>
              <a:rect l="l" t="t" r="r" b="b"/>
              <a:pathLst>
                <a:path w="6734" h="7169" extrusionOk="0">
                  <a:moveTo>
                    <a:pt x="2281" y="0"/>
                  </a:moveTo>
                  <a:lnTo>
                    <a:pt x="1901" y="54"/>
                  </a:lnTo>
                  <a:lnTo>
                    <a:pt x="1575" y="163"/>
                  </a:lnTo>
                  <a:lnTo>
                    <a:pt x="1303" y="272"/>
                  </a:lnTo>
                  <a:lnTo>
                    <a:pt x="1032" y="435"/>
                  </a:lnTo>
                  <a:lnTo>
                    <a:pt x="760" y="597"/>
                  </a:lnTo>
                  <a:lnTo>
                    <a:pt x="543" y="815"/>
                  </a:lnTo>
                  <a:lnTo>
                    <a:pt x="380" y="1032"/>
                  </a:lnTo>
                  <a:lnTo>
                    <a:pt x="217" y="1303"/>
                  </a:lnTo>
                  <a:lnTo>
                    <a:pt x="109" y="1575"/>
                  </a:lnTo>
                  <a:lnTo>
                    <a:pt x="54" y="1846"/>
                  </a:lnTo>
                  <a:lnTo>
                    <a:pt x="54" y="2172"/>
                  </a:lnTo>
                  <a:lnTo>
                    <a:pt x="54" y="2498"/>
                  </a:lnTo>
                  <a:lnTo>
                    <a:pt x="109" y="2824"/>
                  </a:lnTo>
                  <a:lnTo>
                    <a:pt x="217" y="3204"/>
                  </a:lnTo>
                  <a:lnTo>
                    <a:pt x="326" y="3530"/>
                  </a:lnTo>
                  <a:lnTo>
                    <a:pt x="543" y="4019"/>
                  </a:lnTo>
                  <a:lnTo>
                    <a:pt x="706" y="4290"/>
                  </a:lnTo>
                  <a:lnTo>
                    <a:pt x="760" y="4507"/>
                  </a:lnTo>
                  <a:lnTo>
                    <a:pt x="760" y="4616"/>
                  </a:lnTo>
                  <a:lnTo>
                    <a:pt x="652" y="4725"/>
                  </a:lnTo>
                  <a:lnTo>
                    <a:pt x="489" y="4779"/>
                  </a:lnTo>
                  <a:lnTo>
                    <a:pt x="109" y="4779"/>
                  </a:lnTo>
                  <a:lnTo>
                    <a:pt x="54" y="4887"/>
                  </a:lnTo>
                  <a:lnTo>
                    <a:pt x="0" y="5050"/>
                  </a:lnTo>
                  <a:lnTo>
                    <a:pt x="0" y="5213"/>
                  </a:lnTo>
                  <a:lnTo>
                    <a:pt x="54" y="5376"/>
                  </a:lnTo>
                  <a:lnTo>
                    <a:pt x="109" y="5485"/>
                  </a:lnTo>
                  <a:lnTo>
                    <a:pt x="163" y="5593"/>
                  </a:lnTo>
                  <a:lnTo>
                    <a:pt x="272" y="5648"/>
                  </a:lnTo>
                  <a:lnTo>
                    <a:pt x="869" y="5702"/>
                  </a:lnTo>
                  <a:lnTo>
                    <a:pt x="1195" y="5811"/>
                  </a:lnTo>
                  <a:lnTo>
                    <a:pt x="1412" y="5919"/>
                  </a:lnTo>
                  <a:lnTo>
                    <a:pt x="1629" y="6082"/>
                  </a:lnTo>
                  <a:lnTo>
                    <a:pt x="1846" y="6299"/>
                  </a:lnTo>
                  <a:lnTo>
                    <a:pt x="2009" y="6517"/>
                  </a:lnTo>
                  <a:lnTo>
                    <a:pt x="2172" y="6842"/>
                  </a:lnTo>
                  <a:lnTo>
                    <a:pt x="2172" y="6897"/>
                  </a:lnTo>
                  <a:lnTo>
                    <a:pt x="2281" y="6897"/>
                  </a:lnTo>
                  <a:lnTo>
                    <a:pt x="2498" y="7005"/>
                  </a:lnTo>
                  <a:lnTo>
                    <a:pt x="2878" y="7114"/>
                  </a:lnTo>
                  <a:lnTo>
                    <a:pt x="3258" y="7168"/>
                  </a:lnTo>
                  <a:lnTo>
                    <a:pt x="3584" y="7168"/>
                  </a:lnTo>
                  <a:lnTo>
                    <a:pt x="3964" y="7114"/>
                  </a:lnTo>
                  <a:lnTo>
                    <a:pt x="4290" y="7060"/>
                  </a:lnTo>
                  <a:lnTo>
                    <a:pt x="4670" y="6951"/>
                  </a:lnTo>
                  <a:lnTo>
                    <a:pt x="4942" y="6788"/>
                  </a:lnTo>
                  <a:lnTo>
                    <a:pt x="5268" y="6625"/>
                  </a:lnTo>
                  <a:lnTo>
                    <a:pt x="5539" y="6408"/>
                  </a:lnTo>
                  <a:lnTo>
                    <a:pt x="5811" y="6136"/>
                  </a:lnTo>
                  <a:lnTo>
                    <a:pt x="6028" y="5865"/>
                  </a:lnTo>
                  <a:lnTo>
                    <a:pt x="6245" y="5593"/>
                  </a:lnTo>
                  <a:lnTo>
                    <a:pt x="6408" y="5268"/>
                  </a:lnTo>
                  <a:lnTo>
                    <a:pt x="6571" y="4887"/>
                  </a:lnTo>
                  <a:lnTo>
                    <a:pt x="6625" y="4562"/>
                  </a:lnTo>
                  <a:lnTo>
                    <a:pt x="6680" y="4127"/>
                  </a:lnTo>
                  <a:lnTo>
                    <a:pt x="6734" y="3638"/>
                  </a:lnTo>
                  <a:lnTo>
                    <a:pt x="6680" y="3095"/>
                  </a:lnTo>
                  <a:lnTo>
                    <a:pt x="6517" y="2661"/>
                  </a:lnTo>
                  <a:lnTo>
                    <a:pt x="6354" y="2227"/>
                  </a:lnTo>
                  <a:lnTo>
                    <a:pt x="6137" y="1792"/>
                  </a:lnTo>
                  <a:lnTo>
                    <a:pt x="5865" y="1358"/>
                  </a:lnTo>
                  <a:lnTo>
                    <a:pt x="5322" y="597"/>
                  </a:lnTo>
                  <a:lnTo>
                    <a:pt x="5105" y="380"/>
                  </a:lnTo>
                  <a:lnTo>
                    <a:pt x="4833" y="217"/>
                  </a:lnTo>
                  <a:lnTo>
                    <a:pt x="4507" y="109"/>
                  </a:lnTo>
                  <a:lnTo>
                    <a:pt x="4182" y="54"/>
                  </a:lnTo>
                  <a:lnTo>
                    <a:pt x="29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2" name="Google Shape;302;p16"/>
          <p:cNvGrpSpPr/>
          <p:nvPr/>
        </p:nvGrpSpPr>
        <p:grpSpPr>
          <a:xfrm rot="2180327" flipH="1">
            <a:off x="10272235" y="-274725"/>
            <a:ext cx="3143205" cy="2401580"/>
            <a:chOff x="4376100" y="3455500"/>
            <a:chExt cx="2077175" cy="1587075"/>
          </a:xfrm>
        </p:grpSpPr>
        <p:sp>
          <p:nvSpPr>
            <p:cNvPr id="303" name="Google Shape;303;p16"/>
            <p:cNvSpPr/>
            <p:nvPr/>
          </p:nvSpPr>
          <p:spPr>
            <a:xfrm>
              <a:off x="5763600" y="3614350"/>
              <a:ext cx="35325" cy="19025"/>
            </a:xfrm>
            <a:custGeom>
              <a:avLst/>
              <a:gdLst/>
              <a:ahLst/>
              <a:cxnLst/>
              <a:rect l="l" t="t" r="r" b="b"/>
              <a:pathLst>
                <a:path w="1413" h="761" extrusionOk="0">
                  <a:moveTo>
                    <a:pt x="217" y="0"/>
                  </a:moveTo>
                  <a:lnTo>
                    <a:pt x="109" y="109"/>
                  </a:lnTo>
                  <a:lnTo>
                    <a:pt x="54" y="217"/>
                  </a:lnTo>
                  <a:lnTo>
                    <a:pt x="0" y="326"/>
                  </a:lnTo>
                  <a:lnTo>
                    <a:pt x="54" y="380"/>
                  </a:lnTo>
                  <a:lnTo>
                    <a:pt x="272" y="489"/>
                  </a:lnTo>
                  <a:lnTo>
                    <a:pt x="1412" y="760"/>
                  </a:lnTo>
                  <a:lnTo>
                    <a:pt x="1195" y="543"/>
                  </a:lnTo>
                  <a:lnTo>
                    <a:pt x="978" y="326"/>
                  </a:lnTo>
                  <a:lnTo>
                    <a:pt x="760" y="163"/>
                  </a:lnTo>
                  <a:lnTo>
                    <a:pt x="4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6"/>
            <p:cNvSpPr/>
            <p:nvPr/>
          </p:nvSpPr>
          <p:spPr>
            <a:xfrm>
              <a:off x="5578950" y="3585825"/>
              <a:ext cx="16325" cy="9525"/>
            </a:xfrm>
            <a:custGeom>
              <a:avLst/>
              <a:gdLst/>
              <a:ahLst/>
              <a:cxnLst/>
              <a:rect l="l" t="t" r="r" b="b"/>
              <a:pathLst>
                <a:path w="653" h="381" extrusionOk="0">
                  <a:moveTo>
                    <a:pt x="164" y="1"/>
                  </a:moveTo>
                  <a:lnTo>
                    <a:pt x="55" y="109"/>
                  </a:lnTo>
                  <a:lnTo>
                    <a:pt x="1" y="218"/>
                  </a:lnTo>
                  <a:lnTo>
                    <a:pt x="652" y="381"/>
                  </a:lnTo>
                  <a:lnTo>
                    <a:pt x="652" y="218"/>
                  </a:lnTo>
                  <a:lnTo>
                    <a:pt x="598" y="109"/>
                  </a:lnTo>
                  <a:lnTo>
                    <a:pt x="489" y="55"/>
                  </a:lnTo>
                  <a:lnTo>
                    <a:pt x="3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6"/>
            <p:cNvSpPr/>
            <p:nvPr/>
          </p:nvSpPr>
          <p:spPr>
            <a:xfrm>
              <a:off x="5611550" y="3589900"/>
              <a:ext cx="23100" cy="12250"/>
            </a:xfrm>
            <a:custGeom>
              <a:avLst/>
              <a:gdLst/>
              <a:ahLst/>
              <a:cxnLst/>
              <a:rect l="l" t="t" r="r" b="b"/>
              <a:pathLst>
                <a:path w="924" h="490" extrusionOk="0">
                  <a:moveTo>
                    <a:pt x="380" y="1"/>
                  </a:moveTo>
                  <a:lnTo>
                    <a:pt x="272" y="55"/>
                  </a:lnTo>
                  <a:lnTo>
                    <a:pt x="0" y="218"/>
                  </a:lnTo>
                  <a:lnTo>
                    <a:pt x="923" y="489"/>
                  </a:lnTo>
                  <a:lnTo>
                    <a:pt x="706" y="164"/>
                  </a:lnTo>
                  <a:lnTo>
                    <a:pt x="597" y="55"/>
                  </a:lnTo>
                  <a:lnTo>
                    <a:pt x="4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6"/>
            <p:cNvSpPr/>
            <p:nvPr/>
          </p:nvSpPr>
          <p:spPr>
            <a:xfrm>
              <a:off x="5414675" y="3535600"/>
              <a:ext cx="89625" cy="25825"/>
            </a:xfrm>
            <a:custGeom>
              <a:avLst/>
              <a:gdLst/>
              <a:ahLst/>
              <a:cxnLst/>
              <a:rect l="l" t="t" r="r" b="b"/>
              <a:pathLst>
                <a:path w="3585" h="1033" extrusionOk="0">
                  <a:moveTo>
                    <a:pt x="381" y="1"/>
                  </a:moveTo>
                  <a:lnTo>
                    <a:pt x="164" y="55"/>
                  </a:lnTo>
                  <a:lnTo>
                    <a:pt x="55" y="109"/>
                  </a:lnTo>
                  <a:lnTo>
                    <a:pt x="1" y="218"/>
                  </a:lnTo>
                  <a:lnTo>
                    <a:pt x="55" y="272"/>
                  </a:lnTo>
                  <a:lnTo>
                    <a:pt x="381" y="1032"/>
                  </a:lnTo>
                  <a:lnTo>
                    <a:pt x="544" y="707"/>
                  </a:lnTo>
                  <a:lnTo>
                    <a:pt x="653" y="489"/>
                  </a:lnTo>
                  <a:lnTo>
                    <a:pt x="707" y="381"/>
                  </a:lnTo>
                  <a:lnTo>
                    <a:pt x="870" y="435"/>
                  </a:lnTo>
                  <a:lnTo>
                    <a:pt x="1087" y="598"/>
                  </a:lnTo>
                  <a:lnTo>
                    <a:pt x="1141" y="652"/>
                  </a:lnTo>
                  <a:lnTo>
                    <a:pt x="1467" y="924"/>
                  </a:lnTo>
                  <a:lnTo>
                    <a:pt x="1630" y="978"/>
                  </a:lnTo>
                  <a:lnTo>
                    <a:pt x="1739" y="1032"/>
                  </a:lnTo>
                  <a:lnTo>
                    <a:pt x="1902" y="1032"/>
                  </a:lnTo>
                  <a:lnTo>
                    <a:pt x="2064" y="978"/>
                  </a:lnTo>
                  <a:lnTo>
                    <a:pt x="2499" y="815"/>
                  </a:lnTo>
                  <a:lnTo>
                    <a:pt x="2770" y="707"/>
                  </a:lnTo>
                  <a:lnTo>
                    <a:pt x="3042" y="707"/>
                  </a:lnTo>
                  <a:lnTo>
                    <a:pt x="3205" y="761"/>
                  </a:lnTo>
                  <a:lnTo>
                    <a:pt x="3313" y="761"/>
                  </a:lnTo>
                  <a:lnTo>
                    <a:pt x="3422" y="707"/>
                  </a:lnTo>
                  <a:lnTo>
                    <a:pt x="3585" y="544"/>
                  </a:lnTo>
                  <a:lnTo>
                    <a:pt x="3042" y="435"/>
                  </a:lnTo>
                  <a:lnTo>
                    <a:pt x="2770" y="381"/>
                  </a:lnTo>
                  <a:lnTo>
                    <a:pt x="2553" y="435"/>
                  </a:lnTo>
                  <a:lnTo>
                    <a:pt x="2119" y="544"/>
                  </a:lnTo>
                  <a:lnTo>
                    <a:pt x="1739" y="544"/>
                  </a:lnTo>
                  <a:lnTo>
                    <a:pt x="1358" y="435"/>
                  </a:lnTo>
                  <a:lnTo>
                    <a:pt x="978" y="218"/>
                  </a:lnTo>
                  <a:lnTo>
                    <a:pt x="815" y="109"/>
                  </a:lnTo>
                  <a:lnTo>
                    <a:pt x="5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6"/>
            <p:cNvSpPr/>
            <p:nvPr/>
          </p:nvSpPr>
          <p:spPr>
            <a:xfrm>
              <a:off x="5406550" y="3570900"/>
              <a:ext cx="24450" cy="5450"/>
            </a:xfrm>
            <a:custGeom>
              <a:avLst/>
              <a:gdLst/>
              <a:ahLst/>
              <a:cxnLst/>
              <a:rect l="l" t="t" r="r" b="b"/>
              <a:pathLst>
                <a:path w="978" h="218" extrusionOk="0">
                  <a:moveTo>
                    <a:pt x="434" y="0"/>
                  </a:moveTo>
                  <a:lnTo>
                    <a:pt x="0" y="55"/>
                  </a:lnTo>
                  <a:lnTo>
                    <a:pt x="0" y="109"/>
                  </a:lnTo>
                  <a:lnTo>
                    <a:pt x="815" y="218"/>
                  </a:lnTo>
                  <a:lnTo>
                    <a:pt x="923" y="218"/>
                  </a:lnTo>
                  <a:lnTo>
                    <a:pt x="978" y="109"/>
                  </a:lnTo>
                  <a:lnTo>
                    <a:pt x="8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6"/>
            <p:cNvSpPr/>
            <p:nvPr/>
          </p:nvSpPr>
          <p:spPr>
            <a:xfrm>
              <a:off x="4376100" y="3455500"/>
              <a:ext cx="1082050" cy="1587075"/>
            </a:xfrm>
            <a:custGeom>
              <a:avLst/>
              <a:gdLst/>
              <a:ahLst/>
              <a:cxnLst/>
              <a:rect l="l" t="t" r="r" b="b"/>
              <a:pathLst>
                <a:path w="43282" h="63483" extrusionOk="0">
                  <a:moveTo>
                    <a:pt x="11025" y="12382"/>
                  </a:moveTo>
                  <a:lnTo>
                    <a:pt x="10916" y="12599"/>
                  </a:lnTo>
                  <a:lnTo>
                    <a:pt x="10808" y="12816"/>
                  </a:lnTo>
                  <a:lnTo>
                    <a:pt x="10699" y="12599"/>
                  </a:lnTo>
                  <a:lnTo>
                    <a:pt x="10699" y="12436"/>
                  </a:lnTo>
                  <a:lnTo>
                    <a:pt x="10808" y="12382"/>
                  </a:lnTo>
                  <a:close/>
                  <a:moveTo>
                    <a:pt x="10482" y="13360"/>
                  </a:moveTo>
                  <a:lnTo>
                    <a:pt x="10536" y="13414"/>
                  </a:lnTo>
                  <a:lnTo>
                    <a:pt x="10536" y="13577"/>
                  </a:lnTo>
                  <a:lnTo>
                    <a:pt x="10753" y="14500"/>
                  </a:lnTo>
                  <a:lnTo>
                    <a:pt x="10753" y="14771"/>
                  </a:lnTo>
                  <a:lnTo>
                    <a:pt x="10753" y="14989"/>
                  </a:lnTo>
                  <a:lnTo>
                    <a:pt x="10645" y="15152"/>
                  </a:lnTo>
                  <a:lnTo>
                    <a:pt x="10427" y="15369"/>
                  </a:lnTo>
                  <a:lnTo>
                    <a:pt x="10102" y="15640"/>
                  </a:lnTo>
                  <a:lnTo>
                    <a:pt x="10210" y="13577"/>
                  </a:lnTo>
                  <a:lnTo>
                    <a:pt x="10265" y="13414"/>
                  </a:lnTo>
                  <a:lnTo>
                    <a:pt x="10265" y="13360"/>
                  </a:lnTo>
                  <a:close/>
                  <a:moveTo>
                    <a:pt x="28891" y="21831"/>
                  </a:moveTo>
                  <a:lnTo>
                    <a:pt x="28891" y="21885"/>
                  </a:lnTo>
                  <a:lnTo>
                    <a:pt x="28945" y="21994"/>
                  </a:lnTo>
                  <a:lnTo>
                    <a:pt x="28891" y="22103"/>
                  </a:lnTo>
                  <a:lnTo>
                    <a:pt x="28837" y="22157"/>
                  </a:lnTo>
                  <a:lnTo>
                    <a:pt x="28674" y="22265"/>
                  </a:lnTo>
                  <a:lnTo>
                    <a:pt x="28565" y="22211"/>
                  </a:lnTo>
                  <a:lnTo>
                    <a:pt x="28565" y="22103"/>
                  </a:lnTo>
                  <a:lnTo>
                    <a:pt x="28565" y="21994"/>
                  </a:lnTo>
                  <a:lnTo>
                    <a:pt x="28619" y="21940"/>
                  </a:lnTo>
                  <a:lnTo>
                    <a:pt x="28837" y="21831"/>
                  </a:lnTo>
                  <a:close/>
                  <a:moveTo>
                    <a:pt x="24764" y="24601"/>
                  </a:moveTo>
                  <a:lnTo>
                    <a:pt x="24927" y="24709"/>
                  </a:lnTo>
                  <a:lnTo>
                    <a:pt x="25090" y="24872"/>
                  </a:lnTo>
                  <a:lnTo>
                    <a:pt x="25198" y="25089"/>
                  </a:lnTo>
                  <a:lnTo>
                    <a:pt x="25307" y="25524"/>
                  </a:lnTo>
                  <a:lnTo>
                    <a:pt x="25307" y="25578"/>
                  </a:lnTo>
                  <a:lnTo>
                    <a:pt x="25198" y="25687"/>
                  </a:lnTo>
                  <a:lnTo>
                    <a:pt x="24981" y="25687"/>
                  </a:lnTo>
                  <a:lnTo>
                    <a:pt x="24818" y="25632"/>
                  </a:lnTo>
                  <a:lnTo>
                    <a:pt x="24547" y="25632"/>
                  </a:lnTo>
                  <a:lnTo>
                    <a:pt x="24492" y="25578"/>
                  </a:lnTo>
                  <a:lnTo>
                    <a:pt x="24438" y="25524"/>
                  </a:lnTo>
                  <a:lnTo>
                    <a:pt x="24492" y="25415"/>
                  </a:lnTo>
                  <a:lnTo>
                    <a:pt x="24547" y="25306"/>
                  </a:lnTo>
                  <a:lnTo>
                    <a:pt x="24547" y="25198"/>
                  </a:lnTo>
                  <a:lnTo>
                    <a:pt x="24492" y="24981"/>
                  </a:lnTo>
                  <a:lnTo>
                    <a:pt x="24492" y="24763"/>
                  </a:lnTo>
                  <a:lnTo>
                    <a:pt x="24547" y="24655"/>
                  </a:lnTo>
                  <a:lnTo>
                    <a:pt x="24601" y="24601"/>
                  </a:lnTo>
                  <a:close/>
                  <a:moveTo>
                    <a:pt x="23569" y="26447"/>
                  </a:moveTo>
                  <a:lnTo>
                    <a:pt x="23678" y="26501"/>
                  </a:lnTo>
                  <a:lnTo>
                    <a:pt x="23732" y="26555"/>
                  </a:lnTo>
                  <a:lnTo>
                    <a:pt x="23678" y="26610"/>
                  </a:lnTo>
                  <a:lnTo>
                    <a:pt x="23569" y="26664"/>
                  </a:lnTo>
                  <a:lnTo>
                    <a:pt x="23406" y="26718"/>
                  </a:lnTo>
                  <a:lnTo>
                    <a:pt x="23298" y="26718"/>
                  </a:lnTo>
                  <a:lnTo>
                    <a:pt x="23298" y="26664"/>
                  </a:lnTo>
                  <a:lnTo>
                    <a:pt x="23352" y="26555"/>
                  </a:lnTo>
                  <a:lnTo>
                    <a:pt x="23406" y="26555"/>
                  </a:lnTo>
                  <a:lnTo>
                    <a:pt x="23569" y="26447"/>
                  </a:lnTo>
                  <a:close/>
                  <a:moveTo>
                    <a:pt x="21886" y="30194"/>
                  </a:moveTo>
                  <a:lnTo>
                    <a:pt x="21994" y="30628"/>
                  </a:lnTo>
                  <a:lnTo>
                    <a:pt x="21994" y="30791"/>
                  </a:lnTo>
                  <a:lnTo>
                    <a:pt x="21940" y="30900"/>
                  </a:lnTo>
                  <a:lnTo>
                    <a:pt x="21886" y="31008"/>
                  </a:lnTo>
                  <a:lnTo>
                    <a:pt x="21777" y="31063"/>
                  </a:lnTo>
                  <a:lnTo>
                    <a:pt x="21614" y="31117"/>
                  </a:lnTo>
                  <a:lnTo>
                    <a:pt x="21397" y="31063"/>
                  </a:lnTo>
                  <a:lnTo>
                    <a:pt x="21886" y="30194"/>
                  </a:lnTo>
                  <a:close/>
                  <a:moveTo>
                    <a:pt x="30900" y="34647"/>
                  </a:moveTo>
                  <a:lnTo>
                    <a:pt x="30900" y="34701"/>
                  </a:lnTo>
                  <a:lnTo>
                    <a:pt x="30954" y="34864"/>
                  </a:lnTo>
                  <a:lnTo>
                    <a:pt x="30954" y="34918"/>
                  </a:lnTo>
                  <a:lnTo>
                    <a:pt x="30900" y="34918"/>
                  </a:lnTo>
                  <a:lnTo>
                    <a:pt x="30792" y="34973"/>
                  </a:lnTo>
                  <a:lnTo>
                    <a:pt x="30683" y="34918"/>
                  </a:lnTo>
                  <a:lnTo>
                    <a:pt x="30629" y="34810"/>
                  </a:lnTo>
                  <a:lnTo>
                    <a:pt x="30683" y="34755"/>
                  </a:lnTo>
                  <a:lnTo>
                    <a:pt x="30683" y="34701"/>
                  </a:lnTo>
                  <a:lnTo>
                    <a:pt x="30846" y="34647"/>
                  </a:lnTo>
                  <a:close/>
                  <a:moveTo>
                    <a:pt x="31932" y="45236"/>
                  </a:moveTo>
                  <a:lnTo>
                    <a:pt x="32041" y="45291"/>
                  </a:lnTo>
                  <a:lnTo>
                    <a:pt x="32041" y="45345"/>
                  </a:lnTo>
                  <a:lnTo>
                    <a:pt x="31769" y="46214"/>
                  </a:lnTo>
                  <a:lnTo>
                    <a:pt x="31715" y="46159"/>
                  </a:lnTo>
                  <a:lnTo>
                    <a:pt x="31769" y="45345"/>
                  </a:lnTo>
                  <a:lnTo>
                    <a:pt x="31823" y="45236"/>
                  </a:lnTo>
                  <a:close/>
                  <a:moveTo>
                    <a:pt x="31172" y="50015"/>
                  </a:moveTo>
                  <a:lnTo>
                    <a:pt x="31280" y="50069"/>
                  </a:lnTo>
                  <a:lnTo>
                    <a:pt x="31552" y="50232"/>
                  </a:lnTo>
                  <a:lnTo>
                    <a:pt x="31660" y="50341"/>
                  </a:lnTo>
                  <a:lnTo>
                    <a:pt x="31660" y="50449"/>
                  </a:lnTo>
                  <a:lnTo>
                    <a:pt x="31606" y="50667"/>
                  </a:lnTo>
                  <a:lnTo>
                    <a:pt x="31498" y="50884"/>
                  </a:lnTo>
                  <a:lnTo>
                    <a:pt x="31280" y="51318"/>
                  </a:lnTo>
                  <a:lnTo>
                    <a:pt x="31172" y="51373"/>
                  </a:lnTo>
                  <a:lnTo>
                    <a:pt x="31117" y="51318"/>
                  </a:lnTo>
                  <a:lnTo>
                    <a:pt x="31117" y="51210"/>
                  </a:lnTo>
                  <a:lnTo>
                    <a:pt x="31117" y="50612"/>
                  </a:lnTo>
                  <a:lnTo>
                    <a:pt x="31172" y="50015"/>
                  </a:lnTo>
                  <a:close/>
                  <a:moveTo>
                    <a:pt x="42141" y="59410"/>
                  </a:moveTo>
                  <a:lnTo>
                    <a:pt x="42196" y="59518"/>
                  </a:lnTo>
                  <a:lnTo>
                    <a:pt x="42141" y="59573"/>
                  </a:lnTo>
                  <a:lnTo>
                    <a:pt x="41870" y="60170"/>
                  </a:lnTo>
                  <a:lnTo>
                    <a:pt x="41815" y="60224"/>
                  </a:lnTo>
                  <a:lnTo>
                    <a:pt x="41598" y="60224"/>
                  </a:lnTo>
                  <a:lnTo>
                    <a:pt x="41381" y="59898"/>
                  </a:lnTo>
                  <a:lnTo>
                    <a:pt x="41272" y="59735"/>
                  </a:lnTo>
                  <a:lnTo>
                    <a:pt x="41272" y="59518"/>
                  </a:lnTo>
                  <a:lnTo>
                    <a:pt x="41327" y="59464"/>
                  </a:lnTo>
                  <a:lnTo>
                    <a:pt x="41381" y="59410"/>
                  </a:lnTo>
                  <a:close/>
                  <a:moveTo>
                    <a:pt x="21614" y="1"/>
                  </a:moveTo>
                  <a:lnTo>
                    <a:pt x="20528" y="109"/>
                  </a:lnTo>
                  <a:lnTo>
                    <a:pt x="19496" y="272"/>
                  </a:lnTo>
                  <a:lnTo>
                    <a:pt x="19170" y="326"/>
                  </a:lnTo>
                  <a:lnTo>
                    <a:pt x="18899" y="381"/>
                  </a:lnTo>
                  <a:lnTo>
                    <a:pt x="18573" y="326"/>
                  </a:lnTo>
                  <a:lnTo>
                    <a:pt x="18302" y="218"/>
                  </a:lnTo>
                  <a:lnTo>
                    <a:pt x="18084" y="218"/>
                  </a:lnTo>
                  <a:lnTo>
                    <a:pt x="16998" y="326"/>
                  </a:lnTo>
                  <a:lnTo>
                    <a:pt x="15966" y="489"/>
                  </a:lnTo>
                  <a:lnTo>
                    <a:pt x="13903" y="869"/>
                  </a:lnTo>
                  <a:lnTo>
                    <a:pt x="12708" y="1087"/>
                  </a:lnTo>
                  <a:lnTo>
                    <a:pt x="11514" y="1413"/>
                  </a:lnTo>
                  <a:lnTo>
                    <a:pt x="10970" y="1630"/>
                  </a:lnTo>
                  <a:lnTo>
                    <a:pt x="10373" y="1847"/>
                  </a:lnTo>
                  <a:lnTo>
                    <a:pt x="9830" y="2118"/>
                  </a:lnTo>
                  <a:lnTo>
                    <a:pt x="9341" y="2444"/>
                  </a:lnTo>
                  <a:lnTo>
                    <a:pt x="8472" y="3042"/>
                  </a:lnTo>
                  <a:lnTo>
                    <a:pt x="7658" y="3639"/>
                  </a:lnTo>
                  <a:lnTo>
                    <a:pt x="7278" y="3965"/>
                  </a:lnTo>
                  <a:lnTo>
                    <a:pt x="6898" y="4291"/>
                  </a:lnTo>
                  <a:lnTo>
                    <a:pt x="6572" y="4671"/>
                  </a:lnTo>
                  <a:lnTo>
                    <a:pt x="6300" y="5105"/>
                  </a:lnTo>
                  <a:lnTo>
                    <a:pt x="6192" y="5214"/>
                  </a:lnTo>
                  <a:lnTo>
                    <a:pt x="5974" y="5322"/>
                  </a:lnTo>
                  <a:lnTo>
                    <a:pt x="5866" y="5431"/>
                  </a:lnTo>
                  <a:lnTo>
                    <a:pt x="5757" y="5540"/>
                  </a:lnTo>
                  <a:lnTo>
                    <a:pt x="5649" y="5648"/>
                  </a:lnTo>
                  <a:lnTo>
                    <a:pt x="5540" y="5974"/>
                  </a:lnTo>
                  <a:lnTo>
                    <a:pt x="5486" y="6300"/>
                  </a:lnTo>
                  <a:lnTo>
                    <a:pt x="5431" y="6463"/>
                  </a:lnTo>
                  <a:lnTo>
                    <a:pt x="5431" y="6571"/>
                  </a:lnTo>
                  <a:lnTo>
                    <a:pt x="5323" y="6626"/>
                  </a:lnTo>
                  <a:lnTo>
                    <a:pt x="5160" y="6734"/>
                  </a:lnTo>
                  <a:lnTo>
                    <a:pt x="5051" y="6843"/>
                  </a:lnTo>
                  <a:lnTo>
                    <a:pt x="4834" y="7169"/>
                  </a:lnTo>
                  <a:lnTo>
                    <a:pt x="4563" y="7549"/>
                  </a:lnTo>
                  <a:lnTo>
                    <a:pt x="4454" y="7712"/>
                  </a:lnTo>
                  <a:lnTo>
                    <a:pt x="4237" y="7875"/>
                  </a:lnTo>
                  <a:lnTo>
                    <a:pt x="4128" y="7983"/>
                  </a:lnTo>
                  <a:lnTo>
                    <a:pt x="4019" y="8146"/>
                  </a:lnTo>
                  <a:lnTo>
                    <a:pt x="4019" y="8309"/>
                  </a:lnTo>
                  <a:lnTo>
                    <a:pt x="4019" y="8472"/>
                  </a:lnTo>
                  <a:lnTo>
                    <a:pt x="4074" y="8635"/>
                  </a:lnTo>
                  <a:lnTo>
                    <a:pt x="4074" y="8798"/>
                  </a:lnTo>
                  <a:lnTo>
                    <a:pt x="3965" y="9069"/>
                  </a:lnTo>
                  <a:lnTo>
                    <a:pt x="3694" y="9667"/>
                  </a:lnTo>
                  <a:lnTo>
                    <a:pt x="3476" y="10264"/>
                  </a:lnTo>
                  <a:lnTo>
                    <a:pt x="3368" y="10862"/>
                  </a:lnTo>
                  <a:lnTo>
                    <a:pt x="3259" y="11459"/>
                  </a:lnTo>
                  <a:lnTo>
                    <a:pt x="3205" y="12111"/>
                  </a:lnTo>
                  <a:lnTo>
                    <a:pt x="3151" y="12708"/>
                  </a:lnTo>
                  <a:lnTo>
                    <a:pt x="3205" y="13957"/>
                  </a:lnTo>
                  <a:lnTo>
                    <a:pt x="3368" y="14934"/>
                  </a:lnTo>
                  <a:lnTo>
                    <a:pt x="3531" y="15858"/>
                  </a:lnTo>
                  <a:lnTo>
                    <a:pt x="3965" y="17650"/>
                  </a:lnTo>
                  <a:lnTo>
                    <a:pt x="4074" y="18356"/>
                  </a:lnTo>
                  <a:lnTo>
                    <a:pt x="4128" y="19007"/>
                  </a:lnTo>
                  <a:lnTo>
                    <a:pt x="4128" y="19333"/>
                  </a:lnTo>
                  <a:lnTo>
                    <a:pt x="4019" y="19659"/>
                  </a:lnTo>
                  <a:lnTo>
                    <a:pt x="3965" y="19985"/>
                  </a:lnTo>
                  <a:lnTo>
                    <a:pt x="3802" y="20310"/>
                  </a:lnTo>
                  <a:lnTo>
                    <a:pt x="3422" y="21016"/>
                  </a:lnTo>
                  <a:lnTo>
                    <a:pt x="3314" y="21397"/>
                  </a:lnTo>
                  <a:lnTo>
                    <a:pt x="3205" y="21777"/>
                  </a:lnTo>
                  <a:lnTo>
                    <a:pt x="3096" y="21940"/>
                  </a:lnTo>
                  <a:lnTo>
                    <a:pt x="2988" y="22103"/>
                  </a:lnTo>
                  <a:lnTo>
                    <a:pt x="2770" y="22265"/>
                  </a:lnTo>
                  <a:lnTo>
                    <a:pt x="2662" y="22428"/>
                  </a:lnTo>
                  <a:lnTo>
                    <a:pt x="2336" y="22808"/>
                  </a:lnTo>
                  <a:lnTo>
                    <a:pt x="2010" y="23243"/>
                  </a:lnTo>
                  <a:lnTo>
                    <a:pt x="1739" y="23677"/>
                  </a:lnTo>
                  <a:lnTo>
                    <a:pt x="1576" y="24166"/>
                  </a:lnTo>
                  <a:lnTo>
                    <a:pt x="1413" y="24655"/>
                  </a:lnTo>
                  <a:lnTo>
                    <a:pt x="1141" y="25524"/>
                  </a:lnTo>
                  <a:lnTo>
                    <a:pt x="761" y="26338"/>
                  </a:lnTo>
                  <a:lnTo>
                    <a:pt x="653" y="26610"/>
                  </a:lnTo>
                  <a:lnTo>
                    <a:pt x="598" y="26881"/>
                  </a:lnTo>
                  <a:lnTo>
                    <a:pt x="544" y="27153"/>
                  </a:lnTo>
                  <a:lnTo>
                    <a:pt x="544" y="27424"/>
                  </a:lnTo>
                  <a:lnTo>
                    <a:pt x="544" y="27587"/>
                  </a:lnTo>
                  <a:lnTo>
                    <a:pt x="490" y="27750"/>
                  </a:lnTo>
                  <a:lnTo>
                    <a:pt x="218" y="28185"/>
                  </a:lnTo>
                  <a:lnTo>
                    <a:pt x="110" y="28619"/>
                  </a:lnTo>
                  <a:lnTo>
                    <a:pt x="1" y="29108"/>
                  </a:lnTo>
                  <a:lnTo>
                    <a:pt x="1" y="29597"/>
                  </a:lnTo>
                  <a:lnTo>
                    <a:pt x="55" y="30085"/>
                  </a:lnTo>
                  <a:lnTo>
                    <a:pt x="110" y="30628"/>
                  </a:lnTo>
                  <a:lnTo>
                    <a:pt x="327" y="31660"/>
                  </a:lnTo>
                  <a:lnTo>
                    <a:pt x="435" y="32149"/>
                  </a:lnTo>
                  <a:lnTo>
                    <a:pt x="598" y="32638"/>
                  </a:lnTo>
                  <a:lnTo>
                    <a:pt x="816" y="33072"/>
                  </a:lnTo>
                  <a:lnTo>
                    <a:pt x="1087" y="33506"/>
                  </a:lnTo>
                  <a:lnTo>
                    <a:pt x="1739" y="34158"/>
                  </a:lnTo>
                  <a:lnTo>
                    <a:pt x="2445" y="34701"/>
                  </a:lnTo>
                  <a:lnTo>
                    <a:pt x="3151" y="35244"/>
                  </a:lnTo>
                  <a:lnTo>
                    <a:pt x="3965" y="35624"/>
                  </a:lnTo>
                  <a:lnTo>
                    <a:pt x="4563" y="35842"/>
                  </a:lnTo>
                  <a:lnTo>
                    <a:pt x="5160" y="36059"/>
                  </a:lnTo>
                  <a:lnTo>
                    <a:pt x="5757" y="36222"/>
                  </a:lnTo>
                  <a:lnTo>
                    <a:pt x="6355" y="36276"/>
                  </a:lnTo>
                  <a:lnTo>
                    <a:pt x="7061" y="36385"/>
                  </a:lnTo>
                  <a:lnTo>
                    <a:pt x="7386" y="36439"/>
                  </a:lnTo>
                  <a:lnTo>
                    <a:pt x="7766" y="36439"/>
                  </a:lnTo>
                  <a:lnTo>
                    <a:pt x="8798" y="36276"/>
                  </a:lnTo>
                  <a:lnTo>
                    <a:pt x="9341" y="36222"/>
                  </a:lnTo>
                  <a:lnTo>
                    <a:pt x="9830" y="36167"/>
                  </a:lnTo>
                  <a:lnTo>
                    <a:pt x="10210" y="36113"/>
                  </a:lnTo>
                  <a:lnTo>
                    <a:pt x="10590" y="36059"/>
                  </a:lnTo>
                  <a:lnTo>
                    <a:pt x="10916" y="35896"/>
                  </a:lnTo>
                  <a:lnTo>
                    <a:pt x="11079" y="35787"/>
                  </a:lnTo>
                  <a:lnTo>
                    <a:pt x="11242" y="35624"/>
                  </a:lnTo>
                  <a:lnTo>
                    <a:pt x="11351" y="35516"/>
                  </a:lnTo>
                  <a:lnTo>
                    <a:pt x="11459" y="35461"/>
                  </a:lnTo>
                  <a:lnTo>
                    <a:pt x="11568" y="35516"/>
                  </a:lnTo>
                  <a:lnTo>
                    <a:pt x="11731" y="35570"/>
                  </a:lnTo>
                  <a:lnTo>
                    <a:pt x="11839" y="35679"/>
                  </a:lnTo>
                  <a:lnTo>
                    <a:pt x="11894" y="35679"/>
                  </a:lnTo>
                  <a:lnTo>
                    <a:pt x="12002" y="35624"/>
                  </a:lnTo>
                  <a:lnTo>
                    <a:pt x="12111" y="35516"/>
                  </a:lnTo>
                  <a:lnTo>
                    <a:pt x="12219" y="35461"/>
                  </a:lnTo>
                  <a:lnTo>
                    <a:pt x="12491" y="35461"/>
                  </a:lnTo>
                  <a:lnTo>
                    <a:pt x="12654" y="35516"/>
                  </a:lnTo>
                  <a:lnTo>
                    <a:pt x="12871" y="35516"/>
                  </a:lnTo>
                  <a:lnTo>
                    <a:pt x="13034" y="35407"/>
                  </a:lnTo>
                  <a:lnTo>
                    <a:pt x="13143" y="35299"/>
                  </a:lnTo>
                  <a:lnTo>
                    <a:pt x="13306" y="35027"/>
                  </a:lnTo>
                  <a:lnTo>
                    <a:pt x="13523" y="34864"/>
                  </a:lnTo>
                  <a:lnTo>
                    <a:pt x="13794" y="34810"/>
                  </a:lnTo>
                  <a:lnTo>
                    <a:pt x="14066" y="34755"/>
                  </a:lnTo>
                  <a:lnTo>
                    <a:pt x="14717" y="34755"/>
                  </a:lnTo>
                  <a:lnTo>
                    <a:pt x="15043" y="34701"/>
                  </a:lnTo>
                  <a:lnTo>
                    <a:pt x="15152" y="34647"/>
                  </a:lnTo>
                  <a:lnTo>
                    <a:pt x="15315" y="34538"/>
                  </a:lnTo>
                  <a:lnTo>
                    <a:pt x="15532" y="34267"/>
                  </a:lnTo>
                  <a:lnTo>
                    <a:pt x="15804" y="34104"/>
                  </a:lnTo>
                  <a:lnTo>
                    <a:pt x="16455" y="33724"/>
                  </a:lnTo>
                  <a:lnTo>
                    <a:pt x="16564" y="33669"/>
                  </a:lnTo>
                  <a:lnTo>
                    <a:pt x="16564" y="33615"/>
                  </a:lnTo>
                  <a:lnTo>
                    <a:pt x="16510" y="33506"/>
                  </a:lnTo>
                  <a:lnTo>
                    <a:pt x="16401" y="33344"/>
                  </a:lnTo>
                  <a:lnTo>
                    <a:pt x="16401" y="33235"/>
                  </a:lnTo>
                  <a:lnTo>
                    <a:pt x="16455" y="33235"/>
                  </a:lnTo>
                  <a:lnTo>
                    <a:pt x="16564" y="33126"/>
                  </a:lnTo>
                  <a:lnTo>
                    <a:pt x="16727" y="33126"/>
                  </a:lnTo>
                  <a:lnTo>
                    <a:pt x="17053" y="33018"/>
                  </a:lnTo>
                  <a:lnTo>
                    <a:pt x="17324" y="32909"/>
                  </a:lnTo>
                  <a:lnTo>
                    <a:pt x="17541" y="32855"/>
                  </a:lnTo>
                  <a:lnTo>
                    <a:pt x="17813" y="32855"/>
                  </a:lnTo>
                  <a:lnTo>
                    <a:pt x="18084" y="32909"/>
                  </a:lnTo>
                  <a:lnTo>
                    <a:pt x="18302" y="32963"/>
                  </a:lnTo>
                  <a:lnTo>
                    <a:pt x="18410" y="32963"/>
                  </a:lnTo>
                  <a:lnTo>
                    <a:pt x="18573" y="32909"/>
                  </a:lnTo>
                  <a:lnTo>
                    <a:pt x="18736" y="32800"/>
                  </a:lnTo>
                  <a:lnTo>
                    <a:pt x="19062" y="32800"/>
                  </a:lnTo>
                  <a:lnTo>
                    <a:pt x="19225" y="32855"/>
                  </a:lnTo>
                  <a:lnTo>
                    <a:pt x="19442" y="32855"/>
                  </a:lnTo>
                  <a:lnTo>
                    <a:pt x="19605" y="32692"/>
                  </a:lnTo>
                  <a:lnTo>
                    <a:pt x="20148" y="32257"/>
                  </a:lnTo>
                  <a:lnTo>
                    <a:pt x="20691" y="31877"/>
                  </a:lnTo>
                  <a:lnTo>
                    <a:pt x="20908" y="31714"/>
                  </a:lnTo>
                  <a:lnTo>
                    <a:pt x="21125" y="31660"/>
                  </a:lnTo>
                  <a:lnTo>
                    <a:pt x="21343" y="31660"/>
                  </a:lnTo>
                  <a:lnTo>
                    <a:pt x="21614" y="31714"/>
                  </a:lnTo>
                  <a:lnTo>
                    <a:pt x="21994" y="31714"/>
                  </a:lnTo>
                  <a:lnTo>
                    <a:pt x="22157" y="31606"/>
                  </a:lnTo>
                  <a:lnTo>
                    <a:pt x="22320" y="31497"/>
                  </a:lnTo>
                  <a:lnTo>
                    <a:pt x="22429" y="31334"/>
                  </a:lnTo>
                  <a:lnTo>
                    <a:pt x="22483" y="31171"/>
                  </a:lnTo>
                  <a:lnTo>
                    <a:pt x="22537" y="31008"/>
                  </a:lnTo>
                  <a:lnTo>
                    <a:pt x="22537" y="30791"/>
                  </a:lnTo>
                  <a:lnTo>
                    <a:pt x="22537" y="30628"/>
                  </a:lnTo>
                  <a:lnTo>
                    <a:pt x="22537" y="30520"/>
                  </a:lnTo>
                  <a:lnTo>
                    <a:pt x="22700" y="30248"/>
                  </a:lnTo>
                  <a:lnTo>
                    <a:pt x="22917" y="29922"/>
                  </a:lnTo>
                  <a:lnTo>
                    <a:pt x="23080" y="29597"/>
                  </a:lnTo>
                  <a:lnTo>
                    <a:pt x="23623" y="28619"/>
                  </a:lnTo>
                  <a:lnTo>
                    <a:pt x="23786" y="28728"/>
                  </a:lnTo>
                  <a:lnTo>
                    <a:pt x="23895" y="28891"/>
                  </a:lnTo>
                  <a:lnTo>
                    <a:pt x="23841" y="29053"/>
                  </a:lnTo>
                  <a:lnTo>
                    <a:pt x="23786" y="29271"/>
                  </a:lnTo>
                  <a:lnTo>
                    <a:pt x="23352" y="29868"/>
                  </a:lnTo>
                  <a:lnTo>
                    <a:pt x="22972" y="30574"/>
                  </a:lnTo>
                  <a:lnTo>
                    <a:pt x="23189" y="30520"/>
                  </a:lnTo>
                  <a:lnTo>
                    <a:pt x="23352" y="30411"/>
                  </a:lnTo>
                  <a:lnTo>
                    <a:pt x="23623" y="30140"/>
                  </a:lnTo>
                  <a:lnTo>
                    <a:pt x="24872" y="28728"/>
                  </a:lnTo>
                  <a:lnTo>
                    <a:pt x="25090" y="28456"/>
                  </a:lnTo>
                  <a:lnTo>
                    <a:pt x="25198" y="28130"/>
                  </a:lnTo>
                  <a:lnTo>
                    <a:pt x="25253" y="27804"/>
                  </a:lnTo>
                  <a:lnTo>
                    <a:pt x="25307" y="27424"/>
                  </a:lnTo>
                  <a:lnTo>
                    <a:pt x="25253" y="27261"/>
                  </a:lnTo>
                  <a:lnTo>
                    <a:pt x="25198" y="27207"/>
                  </a:lnTo>
                  <a:lnTo>
                    <a:pt x="25144" y="27153"/>
                  </a:lnTo>
                  <a:lnTo>
                    <a:pt x="25035" y="27370"/>
                  </a:lnTo>
                  <a:lnTo>
                    <a:pt x="24981" y="27479"/>
                  </a:lnTo>
                  <a:lnTo>
                    <a:pt x="24872" y="27424"/>
                  </a:lnTo>
                  <a:lnTo>
                    <a:pt x="24764" y="27261"/>
                  </a:lnTo>
                  <a:lnTo>
                    <a:pt x="24547" y="26990"/>
                  </a:lnTo>
                  <a:lnTo>
                    <a:pt x="24438" y="26718"/>
                  </a:lnTo>
                  <a:lnTo>
                    <a:pt x="24384" y="26447"/>
                  </a:lnTo>
                  <a:lnTo>
                    <a:pt x="24329" y="26121"/>
                  </a:lnTo>
                  <a:lnTo>
                    <a:pt x="24384" y="25958"/>
                  </a:lnTo>
                  <a:lnTo>
                    <a:pt x="24492" y="25904"/>
                  </a:lnTo>
                  <a:lnTo>
                    <a:pt x="24601" y="25904"/>
                  </a:lnTo>
                  <a:lnTo>
                    <a:pt x="24709" y="25958"/>
                  </a:lnTo>
                  <a:lnTo>
                    <a:pt x="25361" y="26501"/>
                  </a:lnTo>
                  <a:lnTo>
                    <a:pt x="25524" y="26121"/>
                  </a:lnTo>
                  <a:lnTo>
                    <a:pt x="25687" y="25687"/>
                  </a:lnTo>
                  <a:lnTo>
                    <a:pt x="25687" y="25306"/>
                  </a:lnTo>
                  <a:lnTo>
                    <a:pt x="25687" y="24926"/>
                  </a:lnTo>
                  <a:lnTo>
                    <a:pt x="25633" y="24546"/>
                  </a:lnTo>
                  <a:lnTo>
                    <a:pt x="25524" y="24166"/>
                  </a:lnTo>
                  <a:lnTo>
                    <a:pt x="25307" y="23786"/>
                  </a:lnTo>
                  <a:lnTo>
                    <a:pt x="25090" y="23460"/>
                  </a:lnTo>
                  <a:lnTo>
                    <a:pt x="23786" y="21559"/>
                  </a:lnTo>
                  <a:lnTo>
                    <a:pt x="23406" y="21071"/>
                  </a:lnTo>
                  <a:lnTo>
                    <a:pt x="22972" y="20636"/>
                  </a:lnTo>
                  <a:lnTo>
                    <a:pt x="22483" y="20256"/>
                  </a:lnTo>
                  <a:lnTo>
                    <a:pt x="21994" y="19985"/>
                  </a:lnTo>
                  <a:lnTo>
                    <a:pt x="20962" y="19605"/>
                  </a:lnTo>
                  <a:lnTo>
                    <a:pt x="19931" y="19224"/>
                  </a:lnTo>
                  <a:lnTo>
                    <a:pt x="18899" y="18899"/>
                  </a:lnTo>
                  <a:lnTo>
                    <a:pt x="17867" y="18573"/>
                  </a:lnTo>
                  <a:lnTo>
                    <a:pt x="16835" y="18356"/>
                  </a:lnTo>
                  <a:lnTo>
                    <a:pt x="15749" y="18193"/>
                  </a:lnTo>
                  <a:lnTo>
                    <a:pt x="14663" y="18138"/>
                  </a:lnTo>
                  <a:lnTo>
                    <a:pt x="12817" y="18138"/>
                  </a:lnTo>
                  <a:lnTo>
                    <a:pt x="12111" y="18084"/>
                  </a:lnTo>
                  <a:lnTo>
                    <a:pt x="11731" y="17975"/>
                  </a:lnTo>
                  <a:lnTo>
                    <a:pt x="11568" y="17921"/>
                  </a:lnTo>
                  <a:lnTo>
                    <a:pt x="11459" y="17812"/>
                  </a:lnTo>
                  <a:lnTo>
                    <a:pt x="11351" y="17650"/>
                  </a:lnTo>
                  <a:lnTo>
                    <a:pt x="11296" y="17487"/>
                  </a:lnTo>
                  <a:lnTo>
                    <a:pt x="11242" y="17161"/>
                  </a:lnTo>
                  <a:lnTo>
                    <a:pt x="11242" y="16726"/>
                  </a:lnTo>
                  <a:lnTo>
                    <a:pt x="11296" y="16292"/>
                  </a:lnTo>
                  <a:lnTo>
                    <a:pt x="11514" y="13957"/>
                  </a:lnTo>
                  <a:lnTo>
                    <a:pt x="11676" y="12762"/>
                  </a:lnTo>
                  <a:lnTo>
                    <a:pt x="11839" y="11567"/>
                  </a:lnTo>
                  <a:lnTo>
                    <a:pt x="11894" y="11350"/>
                  </a:lnTo>
                  <a:lnTo>
                    <a:pt x="12057" y="11133"/>
                  </a:lnTo>
                  <a:lnTo>
                    <a:pt x="12219" y="10753"/>
                  </a:lnTo>
                  <a:lnTo>
                    <a:pt x="12382" y="10427"/>
                  </a:lnTo>
                  <a:lnTo>
                    <a:pt x="12437" y="10047"/>
                  </a:lnTo>
                  <a:lnTo>
                    <a:pt x="12437" y="9613"/>
                  </a:lnTo>
                  <a:lnTo>
                    <a:pt x="12274" y="9830"/>
                  </a:lnTo>
                  <a:lnTo>
                    <a:pt x="12111" y="10047"/>
                  </a:lnTo>
                  <a:lnTo>
                    <a:pt x="11839" y="10536"/>
                  </a:lnTo>
                  <a:lnTo>
                    <a:pt x="11405" y="11567"/>
                  </a:lnTo>
                  <a:lnTo>
                    <a:pt x="11079" y="12219"/>
                  </a:lnTo>
                  <a:lnTo>
                    <a:pt x="10862" y="12002"/>
                  </a:lnTo>
                  <a:lnTo>
                    <a:pt x="10753" y="11785"/>
                  </a:lnTo>
                  <a:lnTo>
                    <a:pt x="10753" y="11567"/>
                  </a:lnTo>
                  <a:lnTo>
                    <a:pt x="10862" y="11296"/>
                  </a:lnTo>
                  <a:lnTo>
                    <a:pt x="11133" y="10807"/>
                  </a:lnTo>
                  <a:lnTo>
                    <a:pt x="11405" y="10264"/>
                  </a:lnTo>
                  <a:lnTo>
                    <a:pt x="11785" y="9830"/>
                  </a:lnTo>
                  <a:lnTo>
                    <a:pt x="12165" y="9395"/>
                  </a:lnTo>
                  <a:lnTo>
                    <a:pt x="12328" y="9287"/>
                  </a:lnTo>
                  <a:lnTo>
                    <a:pt x="12491" y="9178"/>
                  </a:lnTo>
                  <a:lnTo>
                    <a:pt x="12437" y="9613"/>
                  </a:lnTo>
                  <a:lnTo>
                    <a:pt x="12817" y="9558"/>
                  </a:lnTo>
                  <a:lnTo>
                    <a:pt x="12925" y="9504"/>
                  </a:lnTo>
                  <a:lnTo>
                    <a:pt x="12980" y="9450"/>
                  </a:lnTo>
                  <a:lnTo>
                    <a:pt x="12925" y="9395"/>
                  </a:lnTo>
                  <a:lnTo>
                    <a:pt x="12871" y="9124"/>
                  </a:lnTo>
                  <a:lnTo>
                    <a:pt x="12925" y="8907"/>
                  </a:lnTo>
                  <a:lnTo>
                    <a:pt x="13088" y="8798"/>
                  </a:lnTo>
                  <a:lnTo>
                    <a:pt x="13306" y="8635"/>
                  </a:lnTo>
                  <a:lnTo>
                    <a:pt x="14826" y="7875"/>
                  </a:lnTo>
                  <a:lnTo>
                    <a:pt x="16455" y="7223"/>
                  </a:lnTo>
                  <a:lnTo>
                    <a:pt x="16781" y="7060"/>
                  </a:lnTo>
                  <a:lnTo>
                    <a:pt x="17107" y="7006"/>
                  </a:lnTo>
                  <a:lnTo>
                    <a:pt x="17813" y="6897"/>
                  </a:lnTo>
                  <a:lnTo>
                    <a:pt x="19170" y="6789"/>
                  </a:lnTo>
                  <a:lnTo>
                    <a:pt x="19876" y="6734"/>
                  </a:lnTo>
                  <a:lnTo>
                    <a:pt x="20257" y="6734"/>
                  </a:lnTo>
                  <a:lnTo>
                    <a:pt x="20582" y="6789"/>
                  </a:lnTo>
                  <a:lnTo>
                    <a:pt x="20962" y="6843"/>
                  </a:lnTo>
                  <a:lnTo>
                    <a:pt x="21343" y="6843"/>
                  </a:lnTo>
                  <a:lnTo>
                    <a:pt x="22049" y="6789"/>
                  </a:lnTo>
                  <a:lnTo>
                    <a:pt x="22429" y="6789"/>
                  </a:lnTo>
                  <a:lnTo>
                    <a:pt x="22700" y="6843"/>
                  </a:lnTo>
                  <a:lnTo>
                    <a:pt x="23026" y="7006"/>
                  </a:lnTo>
                  <a:lnTo>
                    <a:pt x="23352" y="7169"/>
                  </a:lnTo>
                  <a:lnTo>
                    <a:pt x="23135" y="7223"/>
                  </a:lnTo>
                  <a:lnTo>
                    <a:pt x="22972" y="7277"/>
                  </a:lnTo>
                  <a:lnTo>
                    <a:pt x="22809" y="7332"/>
                  </a:lnTo>
                  <a:lnTo>
                    <a:pt x="22592" y="7440"/>
                  </a:lnTo>
                  <a:lnTo>
                    <a:pt x="23135" y="7440"/>
                  </a:lnTo>
                  <a:lnTo>
                    <a:pt x="23460" y="7386"/>
                  </a:lnTo>
                  <a:lnTo>
                    <a:pt x="23732" y="7386"/>
                  </a:lnTo>
                  <a:lnTo>
                    <a:pt x="24004" y="7495"/>
                  </a:lnTo>
                  <a:lnTo>
                    <a:pt x="24112" y="7603"/>
                  </a:lnTo>
                  <a:lnTo>
                    <a:pt x="24221" y="7712"/>
                  </a:lnTo>
                  <a:lnTo>
                    <a:pt x="24384" y="7820"/>
                  </a:lnTo>
                  <a:lnTo>
                    <a:pt x="24709" y="8038"/>
                  </a:lnTo>
                  <a:lnTo>
                    <a:pt x="24981" y="8255"/>
                  </a:lnTo>
                  <a:lnTo>
                    <a:pt x="25253" y="8526"/>
                  </a:lnTo>
                  <a:lnTo>
                    <a:pt x="25415" y="8852"/>
                  </a:lnTo>
                  <a:lnTo>
                    <a:pt x="26013" y="9884"/>
                  </a:lnTo>
                  <a:lnTo>
                    <a:pt x="26502" y="10970"/>
                  </a:lnTo>
                  <a:lnTo>
                    <a:pt x="26990" y="12111"/>
                  </a:lnTo>
                  <a:lnTo>
                    <a:pt x="27370" y="13251"/>
                  </a:lnTo>
                  <a:lnTo>
                    <a:pt x="27696" y="14337"/>
                  </a:lnTo>
                  <a:lnTo>
                    <a:pt x="27913" y="15423"/>
                  </a:lnTo>
                  <a:lnTo>
                    <a:pt x="28076" y="16563"/>
                  </a:lnTo>
                  <a:lnTo>
                    <a:pt x="28185" y="17704"/>
                  </a:lnTo>
                  <a:lnTo>
                    <a:pt x="28239" y="17975"/>
                  </a:lnTo>
                  <a:lnTo>
                    <a:pt x="28294" y="18084"/>
                  </a:lnTo>
                  <a:lnTo>
                    <a:pt x="28456" y="18084"/>
                  </a:lnTo>
                  <a:lnTo>
                    <a:pt x="28728" y="17975"/>
                  </a:lnTo>
                  <a:lnTo>
                    <a:pt x="28891" y="17921"/>
                  </a:lnTo>
                  <a:lnTo>
                    <a:pt x="29000" y="17921"/>
                  </a:lnTo>
                  <a:lnTo>
                    <a:pt x="29054" y="18030"/>
                  </a:lnTo>
                  <a:lnTo>
                    <a:pt x="29108" y="18138"/>
                  </a:lnTo>
                  <a:lnTo>
                    <a:pt x="29108" y="18247"/>
                  </a:lnTo>
                  <a:lnTo>
                    <a:pt x="29054" y="18356"/>
                  </a:lnTo>
                  <a:lnTo>
                    <a:pt x="28945" y="18464"/>
                  </a:lnTo>
                  <a:lnTo>
                    <a:pt x="28511" y="18627"/>
                  </a:lnTo>
                  <a:lnTo>
                    <a:pt x="28348" y="18681"/>
                  </a:lnTo>
                  <a:lnTo>
                    <a:pt x="28239" y="18790"/>
                  </a:lnTo>
                  <a:lnTo>
                    <a:pt x="28239" y="18953"/>
                  </a:lnTo>
                  <a:lnTo>
                    <a:pt x="28294" y="19116"/>
                  </a:lnTo>
                  <a:lnTo>
                    <a:pt x="28348" y="19442"/>
                  </a:lnTo>
                  <a:lnTo>
                    <a:pt x="28348" y="19550"/>
                  </a:lnTo>
                  <a:lnTo>
                    <a:pt x="28294" y="19713"/>
                  </a:lnTo>
                  <a:lnTo>
                    <a:pt x="28239" y="19876"/>
                  </a:lnTo>
                  <a:lnTo>
                    <a:pt x="28185" y="20039"/>
                  </a:lnTo>
                  <a:lnTo>
                    <a:pt x="28185" y="20365"/>
                  </a:lnTo>
                  <a:lnTo>
                    <a:pt x="28239" y="21505"/>
                  </a:lnTo>
                  <a:lnTo>
                    <a:pt x="28239" y="23189"/>
                  </a:lnTo>
                  <a:lnTo>
                    <a:pt x="28185" y="24003"/>
                  </a:lnTo>
                  <a:lnTo>
                    <a:pt x="28131" y="24438"/>
                  </a:lnTo>
                  <a:lnTo>
                    <a:pt x="28022" y="24818"/>
                  </a:lnTo>
                  <a:lnTo>
                    <a:pt x="27968" y="25035"/>
                  </a:lnTo>
                  <a:lnTo>
                    <a:pt x="27968" y="25252"/>
                  </a:lnTo>
                  <a:lnTo>
                    <a:pt x="28022" y="25469"/>
                  </a:lnTo>
                  <a:lnTo>
                    <a:pt x="28131" y="25632"/>
                  </a:lnTo>
                  <a:lnTo>
                    <a:pt x="28239" y="25795"/>
                  </a:lnTo>
                  <a:lnTo>
                    <a:pt x="28294" y="25958"/>
                  </a:lnTo>
                  <a:lnTo>
                    <a:pt x="28239" y="26121"/>
                  </a:lnTo>
                  <a:lnTo>
                    <a:pt x="28131" y="26230"/>
                  </a:lnTo>
                  <a:lnTo>
                    <a:pt x="28022" y="26393"/>
                  </a:lnTo>
                  <a:lnTo>
                    <a:pt x="27968" y="26447"/>
                  </a:lnTo>
                  <a:lnTo>
                    <a:pt x="28022" y="26555"/>
                  </a:lnTo>
                  <a:lnTo>
                    <a:pt x="28185" y="26664"/>
                  </a:lnTo>
                  <a:lnTo>
                    <a:pt x="28402" y="26773"/>
                  </a:lnTo>
                  <a:lnTo>
                    <a:pt x="28456" y="26881"/>
                  </a:lnTo>
                  <a:lnTo>
                    <a:pt x="28456" y="26990"/>
                  </a:lnTo>
                  <a:lnTo>
                    <a:pt x="28294" y="27099"/>
                  </a:lnTo>
                  <a:lnTo>
                    <a:pt x="28076" y="27370"/>
                  </a:lnTo>
                  <a:lnTo>
                    <a:pt x="28022" y="27587"/>
                  </a:lnTo>
                  <a:lnTo>
                    <a:pt x="28022" y="27859"/>
                  </a:lnTo>
                  <a:lnTo>
                    <a:pt x="28131" y="28130"/>
                  </a:lnTo>
                  <a:lnTo>
                    <a:pt x="28348" y="28565"/>
                  </a:lnTo>
                  <a:lnTo>
                    <a:pt x="28402" y="28782"/>
                  </a:lnTo>
                  <a:lnTo>
                    <a:pt x="28402" y="29053"/>
                  </a:lnTo>
                  <a:lnTo>
                    <a:pt x="28348" y="29271"/>
                  </a:lnTo>
                  <a:lnTo>
                    <a:pt x="28239" y="29434"/>
                  </a:lnTo>
                  <a:lnTo>
                    <a:pt x="28131" y="29597"/>
                  </a:lnTo>
                  <a:lnTo>
                    <a:pt x="28076" y="29705"/>
                  </a:lnTo>
                  <a:lnTo>
                    <a:pt x="28076" y="29868"/>
                  </a:lnTo>
                  <a:lnTo>
                    <a:pt x="28185" y="30031"/>
                  </a:lnTo>
                  <a:lnTo>
                    <a:pt x="28239" y="30085"/>
                  </a:lnTo>
                  <a:lnTo>
                    <a:pt x="28294" y="30194"/>
                  </a:lnTo>
                  <a:lnTo>
                    <a:pt x="28294" y="30411"/>
                  </a:lnTo>
                  <a:lnTo>
                    <a:pt x="28294" y="31063"/>
                  </a:lnTo>
                  <a:lnTo>
                    <a:pt x="28348" y="31334"/>
                  </a:lnTo>
                  <a:lnTo>
                    <a:pt x="28456" y="31551"/>
                  </a:lnTo>
                  <a:lnTo>
                    <a:pt x="28619" y="31714"/>
                  </a:lnTo>
                  <a:lnTo>
                    <a:pt x="28945" y="31769"/>
                  </a:lnTo>
                  <a:lnTo>
                    <a:pt x="29000" y="31823"/>
                  </a:lnTo>
                  <a:lnTo>
                    <a:pt x="29054" y="31877"/>
                  </a:lnTo>
                  <a:lnTo>
                    <a:pt x="29054" y="31932"/>
                  </a:lnTo>
                  <a:lnTo>
                    <a:pt x="29054" y="31986"/>
                  </a:lnTo>
                  <a:lnTo>
                    <a:pt x="29000" y="32040"/>
                  </a:lnTo>
                  <a:lnTo>
                    <a:pt x="28782" y="32203"/>
                  </a:lnTo>
                  <a:lnTo>
                    <a:pt x="28674" y="32257"/>
                  </a:lnTo>
                  <a:lnTo>
                    <a:pt x="28674" y="32366"/>
                  </a:lnTo>
                  <a:lnTo>
                    <a:pt x="28728" y="32475"/>
                  </a:lnTo>
                  <a:lnTo>
                    <a:pt x="28782" y="32583"/>
                  </a:lnTo>
                  <a:lnTo>
                    <a:pt x="29000" y="32692"/>
                  </a:lnTo>
                  <a:lnTo>
                    <a:pt x="29162" y="32800"/>
                  </a:lnTo>
                  <a:lnTo>
                    <a:pt x="29217" y="32963"/>
                  </a:lnTo>
                  <a:lnTo>
                    <a:pt x="29271" y="33072"/>
                  </a:lnTo>
                  <a:lnTo>
                    <a:pt x="29271" y="33289"/>
                  </a:lnTo>
                  <a:lnTo>
                    <a:pt x="29217" y="33398"/>
                  </a:lnTo>
                  <a:lnTo>
                    <a:pt x="29271" y="33561"/>
                  </a:lnTo>
                  <a:lnTo>
                    <a:pt x="29380" y="33669"/>
                  </a:lnTo>
                  <a:lnTo>
                    <a:pt x="29488" y="33724"/>
                  </a:lnTo>
                  <a:lnTo>
                    <a:pt x="29923" y="33995"/>
                  </a:lnTo>
                  <a:lnTo>
                    <a:pt x="29977" y="34104"/>
                  </a:lnTo>
                  <a:lnTo>
                    <a:pt x="30031" y="34158"/>
                  </a:lnTo>
                  <a:lnTo>
                    <a:pt x="30031" y="34212"/>
                  </a:lnTo>
                  <a:lnTo>
                    <a:pt x="29977" y="34267"/>
                  </a:lnTo>
                  <a:lnTo>
                    <a:pt x="29923" y="34321"/>
                  </a:lnTo>
                  <a:lnTo>
                    <a:pt x="29760" y="34267"/>
                  </a:lnTo>
                  <a:lnTo>
                    <a:pt x="29597" y="34267"/>
                  </a:lnTo>
                  <a:lnTo>
                    <a:pt x="29488" y="34212"/>
                  </a:lnTo>
                  <a:lnTo>
                    <a:pt x="29380" y="34267"/>
                  </a:lnTo>
                  <a:lnTo>
                    <a:pt x="29325" y="34375"/>
                  </a:lnTo>
                  <a:lnTo>
                    <a:pt x="29380" y="34484"/>
                  </a:lnTo>
                  <a:lnTo>
                    <a:pt x="29434" y="34810"/>
                  </a:lnTo>
                  <a:lnTo>
                    <a:pt x="29543" y="35136"/>
                  </a:lnTo>
                  <a:lnTo>
                    <a:pt x="29705" y="35407"/>
                  </a:lnTo>
                  <a:lnTo>
                    <a:pt x="29923" y="35624"/>
                  </a:lnTo>
                  <a:lnTo>
                    <a:pt x="30140" y="35896"/>
                  </a:lnTo>
                  <a:lnTo>
                    <a:pt x="30303" y="36167"/>
                  </a:lnTo>
                  <a:lnTo>
                    <a:pt x="30411" y="36439"/>
                  </a:lnTo>
                  <a:lnTo>
                    <a:pt x="30520" y="36765"/>
                  </a:lnTo>
                  <a:lnTo>
                    <a:pt x="30737" y="38122"/>
                  </a:lnTo>
                  <a:lnTo>
                    <a:pt x="30900" y="39480"/>
                  </a:lnTo>
                  <a:lnTo>
                    <a:pt x="30954" y="40566"/>
                  </a:lnTo>
                  <a:lnTo>
                    <a:pt x="30954" y="41055"/>
                  </a:lnTo>
                  <a:lnTo>
                    <a:pt x="30900" y="41598"/>
                  </a:lnTo>
                  <a:lnTo>
                    <a:pt x="30846" y="41815"/>
                  </a:lnTo>
                  <a:lnTo>
                    <a:pt x="30900" y="42032"/>
                  </a:lnTo>
                  <a:lnTo>
                    <a:pt x="30954" y="42195"/>
                  </a:lnTo>
                  <a:lnTo>
                    <a:pt x="31117" y="42304"/>
                  </a:lnTo>
                  <a:lnTo>
                    <a:pt x="31226" y="42412"/>
                  </a:lnTo>
                  <a:lnTo>
                    <a:pt x="31280" y="42521"/>
                  </a:lnTo>
                  <a:lnTo>
                    <a:pt x="31226" y="42630"/>
                  </a:lnTo>
                  <a:lnTo>
                    <a:pt x="31063" y="42684"/>
                  </a:lnTo>
                  <a:lnTo>
                    <a:pt x="30900" y="42738"/>
                  </a:lnTo>
                  <a:lnTo>
                    <a:pt x="30846" y="42793"/>
                  </a:lnTo>
                  <a:lnTo>
                    <a:pt x="30900" y="42901"/>
                  </a:lnTo>
                  <a:lnTo>
                    <a:pt x="31009" y="42955"/>
                  </a:lnTo>
                  <a:lnTo>
                    <a:pt x="31117" y="43064"/>
                  </a:lnTo>
                  <a:lnTo>
                    <a:pt x="31172" y="43227"/>
                  </a:lnTo>
                  <a:lnTo>
                    <a:pt x="31172" y="43390"/>
                  </a:lnTo>
                  <a:lnTo>
                    <a:pt x="31172" y="43553"/>
                  </a:lnTo>
                  <a:lnTo>
                    <a:pt x="31063" y="43824"/>
                  </a:lnTo>
                  <a:lnTo>
                    <a:pt x="31063" y="44150"/>
                  </a:lnTo>
                  <a:lnTo>
                    <a:pt x="31117" y="44422"/>
                  </a:lnTo>
                  <a:lnTo>
                    <a:pt x="31280" y="44693"/>
                  </a:lnTo>
                  <a:lnTo>
                    <a:pt x="31389" y="44802"/>
                  </a:lnTo>
                  <a:lnTo>
                    <a:pt x="31389" y="44965"/>
                  </a:lnTo>
                  <a:lnTo>
                    <a:pt x="31335" y="45073"/>
                  </a:lnTo>
                  <a:lnTo>
                    <a:pt x="31280" y="45182"/>
                  </a:lnTo>
                  <a:lnTo>
                    <a:pt x="31172" y="45345"/>
                  </a:lnTo>
                  <a:lnTo>
                    <a:pt x="31172" y="45453"/>
                  </a:lnTo>
                  <a:lnTo>
                    <a:pt x="31226" y="45562"/>
                  </a:lnTo>
                  <a:lnTo>
                    <a:pt x="31335" y="45725"/>
                  </a:lnTo>
                  <a:lnTo>
                    <a:pt x="31335" y="45888"/>
                  </a:lnTo>
                  <a:lnTo>
                    <a:pt x="31335" y="46051"/>
                  </a:lnTo>
                  <a:lnTo>
                    <a:pt x="31226" y="46268"/>
                  </a:lnTo>
                  <a:lnTo>
                    <a:pt x="31226" y="46377"/>
                  </a:lnTo>
                  <a:lnTo>
                    <a:pt x="31226" y="46431"/>
                  </a:lnTo>
                  <a:lnTo>
                    <a:pt x="31226" y="46648"/>
                  </a:lnTo>
                  <a:lnTo>
                    <a:pt x="31280" y="46811"/>
                  </a:lnTo>
                  <a:lnTo>
                    <a:pt x="31335" y="46920"/>
                  </a:lnTo>
                  <a:lnTo>
                    <a:pt x="31280" y="47028"/>
                  </a:lnTo>
                  <a:lnTo>
                    <a:pt x="30900" y="46865"/>
                  </a:lnTo>
                  <a:lnTo>
                    <a:pt x="30900" y="47571"/>
                  </a:lnTo>
                  <a:lnTo>
                    <a:pt x="30900" y="47843"/>
                  </a:lnTo>
                  <a:lnTo>
                    <a:pt x="30846" y="48169"/>
                  </a:lnTo>
                  <a:lnTo>
                    <a:pt x="30357" y="49689"/>
                  </a:lnTo>
                  <a:lnTo>
                    <a:pt x="30303" y="49852"/>
                  </a:lnTo>
                  <a:lnTo>
                    <a:pt x="30303" y="50015"/>
                  </a:lnTo>
                  <a:lnTo>
                    <a:pt x="30357" y="50069"/>
                  </a:lnTo>
                  <a:lnTo>
                    <a:pt x="30574" y="50124"/>
                  </a:lnTo>
                  <a:lnTo>
                    <a:pt x="30683" y="50178"/>
                  </a:lnTo>
                  <a:lnTo>
                    <a:pt x="30737" y="50232"/>
                  </a:lnTo>
                  <a:lnTo>
                    <a:pt x="30737" y="50341"/>
                  </a:lnTo>
                  <a:lnTo>
                    <a:pt x="30683" y="50449"/>
                  </a:lnTo>
                  <a:lnTo>
                    <a:pt x="30411" y="51047"/>
                  </a:lnTo>
                  <a:lnTo>
                    <a:pt x="30303" y="51264"/>
                  </a:lnTo>
                  <a:lnTo>
                    <a:pt x="30249" y="51481"/>
                  </a:lnTo>
                  <a:lnTo>
                    <a:pt x="30303" y="51698"/>
                  </a:lnTo>
                  <a:lnTo>
                    <a:pt x="30357" y="51916"/>
                  </a:lnTo>
                  <a:lnTo>
                    <a:pt x="30466" y="52133"/>
                  </a:lnTo>
                  <a:lnTo>
                    <a:pt x="30466" y="52350"/>
                  </a:lnTo>
                  <a:lnTo>
                    <a:pt x="30411" y="52513"/>
                  </a:lnTo>
                  <a:lnTo>
                    <a:pt x="30249" y="52730"/>
                  </a:lnTo>
                  <a:lnTo>
                    <a:pt x="30031" y="52893"/>
                  </a:lnTo>
                  <a:lnTo>
                    <a:pt x="29923" y="53110"/>
                  </a:lnTo>
                  <a:lnTo>
                    <a:pt x="29814" y="53328"/>
                  </a:lnTo>
                  <a:lnTo>
                    <a:pt x="29868" y="53599"/>
                  </a:lnTo>
                  <a:lnTo>
                    <a:pt x="29868" y="53708"/>
                  </a:lnTo>
                  <a:lnTo>
                    <a:pt x="29760" y="53871"/>
                  </a:lnTo>
                  <a:lnTo>
                    <a:pt x="29543" y="54196"/>
                  </a:lnTo>
                  <a:lnTo>
                    <a:pt x="29434" y="54522"/>
                  </a:lnTo>
                  <a:lnTo>
                    <a:pt x="29325" y="54902"/>
                  </a:lnTo>
                  <a:lnTo>
                    <a:pt x="29325" y="55228"/>
                  </a:lnTo>
                  <a:lnTo>
                    <a:pt x="29325" y="55554"/>
                  </a:lnTo>
                  <a:lnTo>
                    <a:pt x="29380" y="55717"/>
                  </a:lnTo>
                  <a:lnTo>
                    <a:pt x="29325" y="55826"/>
                  </a:lnTo>
                  <a:lnTo>
                    <a:pt x="29271" y="55880"/>
                  </a:lnTo>
                  <a:lnTo>
                    <a:pt x="29054" y="55880"/>
                  </a:lnTo>
                  <a:lnTo>
                    <a:pt x="28945" y="55826"/>
                  </a:lnTo>
                  <a:lnTo>
                    <a:pt x="28837" y="55826"/>
                  </a:lnTo>
                  <a:lnTo>
                    <a:pt x="28782" y="55880"/>
                  </a:lnTo>
                  <a:lnTo>
                    <a:pt x="28891" y="56097"/>
                  </a:lnTo>
                  <a:lnTo>
                    <a:pt x="28945" y="56314"/>
                  </a:lnTo>
                  <a:lnTo>
                    <a:pt x="28945" y="56532"/>
                  </a:lnTo>
                  <a:lnTo>
                    <a:pt x="28837" y="56749"/>
                  </a:lnTo>
                  <a:lnTo>
                    <a:pt x="28837" y="56803"/>
                  </a:lnTo>
                  <a:lnTo>
                    <a:pt x="28837" y="56912"/>
                  </a:lnTo>
                  <a:lnTo>
                    <a:pt x="28891" y="57075"/>
                  </a:lnTo>
                  <a:lnTo>
                    <a:pt x="28891" y="57237"/>
                  </a:lnTo>
                  <a:lnTo>
                    <a:pt x="28837" y="57346"/>
                  </a:lnTo>
                  <a:lnTo>
                    <a:pt x="28728" y="57455"/>
                  </a:lnTo>
                  <a:lnTo>
                    <a:pt x="28674" y="57509"/>
                  </a:lnTo>
                  <a:lnTo>
                    <a:pt x="28619" y="57563"/>
                  </a:lnTo>
                  <a:lnTo>
                    <a:pt x="28674" y="57618"/>
                  </a:lnTo>
                  <a:lnTo>
                    <a:pt x="28728" y="57672"/>
                  </a:lnTo>
                  <a:lnTo>
                    <a:pt x="28945" y="57835"/>
                  </a:lnTo>
                  <a:lnTo>
                    <a:pt x="29108" y="57998"/>
                  </a:lnTo>
                  <a:lnTo>
                    <a:pt x="29217" y="58215"/>
                  </a:lnTo>
                  <a:lnTo>
                    <a:pt x="29271" y="58432"/>
                  </a:lnTo>
                  <a:lnTo>
                    <a:pt x="29380" y="58812"/>
                  </a:lnTo>
                  <a:lnTo>
                    <a:pt x="29488" y="58975"/>
                  </a:lnTo>
                  <a:lnTo>
                    <a:pt x="29597" y="59138"/>
                  </a:lnTo>
                  <a:lnTo>
                    <a:pt x="29977" y="59627"/>
                  </a:lnTo>
                  <a:lnTo>
                    <a:pt x="30249" y="60170"/>
                  </a:lnTo>
                  <a:lnTo>
                    <a:pt x="30411" y="60387"/>
                  </a:lnTo>
                  <a:lnTo>
                    <a:pt x="30574" y="60604"/>
                  </a:lnTo>
                  <a:lnTo>
                    <a:pt x="30792" y="60822"/>
                  </a:lnTo>
                  <a:lnTo>
                    <a:pt x="31063" y="60930"/>
                  </a:lnTo>
                  <a:lnTo>
                    <a:pt x="31226" y="60985"/>
                  </a:lnTo>
                  <a:lnTo>
                    <a:pt x="31335" y="61093"/>
                  </a:lnTo>
                  <a:lnTo>
                    <a:pt x="31606" y="61310"/>
                  </a:lnTo>
                  <a:lnTo>
                    <a:pt x="31986" y="61690"/>
                  </a:lnTo>
                  <a:lnTo>
                    <a:pt x="32475" y="62016"/>
                  </a:lnTo>
                  <a:lnTo>
                    <a:pt x="32909" y="62342"/>
                  </a:lnTo>
                  <a:lnTo>
                    <a:pt x="33398" y="62559"/>
                  </a:lnTo>
                  <a:lnTo>
                    <a:pt x="33941" y="62777"/>
                  </a:lnTo>
                  <a:lnTo>
                    <a:pt x="34484" y="62885"/>
                  </a:lnTo>
                  <a:lnTo>
                    <a:pt x="35027" y="62939"/>
                  </a:lnTo>
                  <a:lnTo>
                    <a:pt x="35625" y="62994"/>
                  </a:lnTo>
                  <a:lnTo>
                    <a:pt x="35951" y="63048"/>
                  </a:lnTo>
                  <a:lnTo>
                    <a:pt x="36331" y="63102"/>
                  </a:lnTo>
                  <a:lnTo>
                    <a:pt x="36656" y="63211"/>
                  </a:lnTo>
                  <a:lnTo>
                    <a:pt x="36982" y="63374"/>
                  </a:lnTo>
                  <a:lnTo>
                    <a:pt x="37200" y="63483"/>
                  </a:lnTo>
                  <a:lnTo>
                    <a:pt x="37417" y="63483"/>
                  </a:lnTo>
                  <a:lnTo>
                    <a:pt x="39046" y="62994"/>
                  </a:lnTo>
                  <a:lnTo>
                    <a:pt x="39860" y="62722"/>
                  </a:lnTo>
                  <a:lnTo>
                    <a:pt x="40675" y="62396"/>
                  </a:lnTo>
                  <a:lnTo>
                    <a:pt x="41055" y="62179"/>
                  </a:lnTo>
                  <a:lnTo>
                    <a:pt x="41381" y="61962"/>
                  </a:lnTo>
                  <a:lnTo>
                    <a:pt x="41707" y="61745"/>
                  </a:lnTo>
                  <a:lnTo>
                    <a:pt x="41978" y="61473"/>
                  </a:lnTo>
                  <a:lnTo>
                    <a:pt x="42196" y="61147"/>
                  </a:lnTo>
                  <a:lnTo>
                    <a:pt x="42413" y="60822"/>
                  </a:lnTo>
                  <a:lnTo>
                    <a:pt x="42630" y="60496"/>
                  </a:lnTo>
                  <a:lnTo>
                    <a:pt x="42739" y="60116"/>
                  </a:lnTo>
                  <a:lnTo>
                    <a:pt x="43119" y="59084"/>
                  </a:lnTo>
                  <a:lnTo>
                    <a:pt x="43227" y="58812"/>
                  </a:lnTo>
                  <a:lnTo>
                    <a:pt x="43282" y="58595"/>
                  </a:lnTo>
                  <a:lnTo>
                    <a:pt x="43282" y="58052"/>
                  </a:lnTo>
                  <a:lnTo>
                    <a:pt x="43173" y="56640"/>
                  </a:lnTo>
                  <a:lnTo>
                    <a:pt x="43173" y="55934"/>
                  </a:lnTo>
                  <a:lnTo>
                    <a:pt x="43227" y="55228"/>
                  </a:lnTo>
                  <a:lnTo>
                    <a:pt x="43282" y="54522"/>
                  </a:lnTo>
                  <a:lnTo>
                    <a:pt x="43282" y="54522"/>
                  </a:lnTo>
                  <a:lnTo>
                    <a:pt x="42684" y="54739"/>
                  </a:lnTo>
                  <a:lnTo>
                    <a:pt x="42087" y="55011"/>
                  </a:lnTo>
                  <a:lnTo>
                    <a:pt x="42358" y="54088"/>
                  </a:lnTo>
                  <a:lnTo>
                    <a:pt x="42358" y="53979"/>
                  </a:lnTo>
                  <a:lnTo>
                    <a:pt x="42358" y="53925"/>
                  </a:lnTo>
                  <a:lnTo>
                    <a:pt x="42250" y="53871"/>
                  </a:lnTo>
                  <a:lnTo>
                    <a:pt x="42250" y="53925"/>
                  </a:lnTo>
                  <a:lnTo>
                    <a:pt x="42141" y="54034"/>
                  </a:lnTo>
                  <a:lnTo>
                    <a:pt x="41924" y="54577"/>
                  </a:lnTo>
                  <a:lnTo>
                    <a:pt x="41761" y="54251"/>
                  </a:lnTo>
                  <a:lnTo>
                    <a:pt x="41707" y="53871"/>
                  </a:lnTo>
                  <a:lnTo>
                    <a:pt x="41652" y="53436"/>
                  </a:lnTo>
                  <a:lnTo>
                    <a:pt x="41652" y="53056"/>
                  </a:lnTo>
                  <a:lnTo>
                    <a:pt x="41707" y="52839"/>
                  </a:lnTo>
                  <a:lnTo>
                    <a:pt x="41815" y="52622"/>
                  </a:lnTo>
                  <a:lnTo>
                    <a:pt x="41978" y="52459"/>
                  </a:lnTo>
                  <a:lnTo>
                    <a:pt x="42196" y="52350"/>
                  </a:lnTo>
                  <a:lnTo>
                    <a:pt x="42304" y="53273"/>
                  </a:lnTo>
                  <a:lnTo>
                    <a:pt x="42304" y="53382"/>
                  </a:lnTo>
                  <a:lnTo>
                    <a:pt x="42358" y="53436"/>
                  </a:lnTo>
                  <a:lnTo>
                    <a:pt x="42413" y="53436"/>
                  </a:lnTo>
                  <a:lnTo>
                    <a:pt x="42630" y="53382"/>
                  </a:lnTo>
                  <a:lnTo>
                    <a:pt x="42793" y="53273"/>
                  </a:lnTo>
                  <a:lnTo>
                    <a:pt x="42847" y="53165"/>
                  </a:lnTo>
                  <a:lnTo>
                    <a:pt x="42793" y="52947"/>
                  </a:lnTo>
                  <a:lnTo>
                    <a:pt x="42630" y="52622"/>
                  </a:lnTo>
                  <a:lnTo>
                    <a:pt x="42467" y="52187"/>
                  </a:lnTo>
                  <a:lnTo>
                    <a:pt x="42467" y="52079"/>
                  </a:lnTo>
                  <a:lnTo>
                    <a:pt x="42467" y="51970"/>
                  </a:lnTo>
                  <a:lnTo>
                    <a:pt x="42521" y="51861"/>
                  </a:lnTo>
                  <a:lnTo>
                    <a:pt x="42576" y="51753"/>
                  </a:lnTo>
                  <a:lnTo>
                    <a:pt x="42901" y="51427"/>
                  </a:lnTo>
                  <a:lnTo>
                    <a:pt x="42901" y="51373"/>
                  </a:lnTo>
                  <a:lnTo>
                    <a:pt x="42576" y="51264"/>
                  </a:lnTo>
                  <a:lnTo>
                    <a:pt x="42413" y="51264"/>
                  </a:lnTo>
                  <a:lnTo>
                    <a:pt x="42358" y="51373"/>
                  </a:lnTo>
                  <a:lnTo>
                    <a:pt x="42304" y="51590"/>
                  </a:lnTo>
                  <a:lnTo>
                    <a:pt x="42033" y="51536"/>
                  </a:lnTo>
                  <a:lnTo>
                    <a:pt x="41870" y="51536"/>
                  </a:lnTo>
                  <a:lnTo>
                    <a:pt x="41707" y="51698"/>
                  </a:lnTo>
                  <a:lnTo>
                    <a:pt x="41598" y="51970"/>
                  </a:lnTo>
                  <a:lnTo>
                    <a:pt x="41490" y="52404"/>
                  </a:lnTo>
                  <a:lnTo>
                    <a:pt x="41435" y="52893"/>
                  </a:lnTo>
                  <a:lnTo>
                    <a:pt x="41272" y="54414"/>
                  </a:lnTo>
                  <a:lnTo>
                    <a:pt x="41109" y="55120"/>
                  </a:lnTo>
                  <a:lnTo>
                    <a:pt x="40892" y="55826"/>
                  </a:lnTo>
                  <a:lnTo>
                    <a:pt x="40892" y="55988"/>
                  </a:lnTo>
                  <a:lnTo>
                    <a:pt x="40892" y="56097"/>
                  </a:lnTo>
                  <a:lnTo>
                    <a:pt x="40947" y="56694"/>
                  </a:lnTo>
                  <a:lnTo>
                    <a:pt x="41001" y="57237"/>
                  </a:lnTo>
                  <a:lnTo>
                    <a:pt x="40947" y="58378"/>
                  </a:lnTo>
                  <a:lnTo>
                    <a:pt x="40947" y="58704"/>
                  </a:lnTo>
                  <a:lnTo>
                    <a:pt x="40892" y="58867"/>
                  </a:lnTo>
                  <a:lnTo>
                    <a:pt x="40784" y="59030"/>
                  </a:lnTo>
                  <a:lnTo>
                    <a:pt x="40566" y="59247"/>
                  </a:lnTo>
                  <a:lnTo>
                    <a:pt x="40403" y="59464"/>
                  </a:lnTo>
                  <a:lnTo>
                    <a:pt x="40023" y="59953"/>
                  </a:lnTo>
                  <a:lnTo>
                    <a:pt x="39643" y="60496"/>
                  </a:lnTo>
                  <a:lnTo>
                    <a:pt x="39154" y="60930"/>
                  </a:lnTo>
                  <a:lnTo>
                    <a:pt x="38611" y="61310"/>
                  </a:lnTo>
                  <a:lnTo>
                    <a:pt x="38014" y="61636"/>
                  </a:lnTo>
                  <a:lnTo>
                    <a:pt x="37471" y="61799"/>
                  </a:lnTo>
                  <a:lnTo>
                    <a:pt x="36928" y="61962"/>
                  </a:lnTo>
                  <a:lnTo>
                    <a:pt x="36385" y="62016"/>
                  </a:lnTo>
                  <a:lnTo>
                    <a:pt x="35896" y="62016"/>
                  </a:lnTo>
                  <a:lnTo>
                    <a:pt x="35353" y="61962"/>
                  </a:lnTo>
                  <a:lnTo>
                    <a:pt x="34864" y="61799"/>
                  </a:lnTo>
                  <a:lnTo>
                    <a:pt x="34376" y="61582"/>
                  </a:lnTo>
                  <a:lnTo>
                    <a:pt x="33887" y="61256"/>
                  </a:lnTo>
                  <a:lnTo>
                    <a:pt x="32203" y="59953"/>
                  </a:lnTo>
                  <a:lnTo>
                    <a:pt x="31986" y="59735"/>
                  </a:lnTo>
                  <a:lnTo>
                    <a:pt x="31769" y="59464"/>
                  </a:lnTo>
                  <a:lnTo>
                    <a:pt x="31606" y="59247"/>
                  </a:lnTo>
                  <a:lnTo>
                    <a:pt x="31443" y="58975"/>
                  </a:lnTo>
                  <a:lnTo>
                    <a:pt x="31389" y="58704"/>
                  </a:lnTo>
                  <a:lnTo>
                    <a:pt x="31335" y="58378"/>
                  </a:lnTo>
                  <a:lnTo>
                    <a:pt x="31335" y="58106"/>
                  </a:lnTo>
                  <a:lnTo>
                    <a:pt x="31335" y="57726"/>
                  </a:lnTo>
                  <a:lnTo>
                    <a:pt x="31443" y="56966"/>
                  </a:lnTo>
                  <a:lnTo>
                    <a:pt x="31498" y="56206"/>
                  </a:lnTo>
                  <a:lnTo>
                    <a:pt x="31498" y="56043"/>
                  </a:lnTo>
                  <a:lnTo>
                    <a:pt x="31498" y="55934"/>
                  </a:lnTo>
                  <a:lnTo>
                    <a:pt x="31389" y="55880"/>
                  </a:lnTo>
                  <a:lnTo>
                    <a:pt x="31226" y="55826"/>
                  </a:lnTo>
                  <a:lnTo>
                    <a:pt x="30900" y="55717"/>
                  </a:lnTo>
                  <a:lnTo>
                    <a:pt x="30683" y="55663"/>
                  </a:lnTo>
                  <a:lnTo>
                    <a:pt x="30520" y="55554"/>
                  </a:lnTo>
                  <a:lnTo>
                    <a:pt x="30900" y="55391"/>
                  </a:lnTo>
                  <a:lnTo>
                    <a:pt x="31389" y="55283"/>
                  </a:lnTo>
                  <a:lnTo>
                    <a:pt x="31715" y="55174"/>
                  </a:lnTo>
                  <a:lnTo>
                    <a:pt x="31932" y="55065"/>
                  </a:lnTo>
                  <a:lnTo>
                    <a:pt x="31986" y="54957"/>
                  </a:lnTo>
                  <a:lnTo>
                    <a:pt x="31986" y="54794"/>
                  </a:lnTo>
                  <a:lnTo>
                    <a:pt x="31986" y="54468"/>
                  </a:lnTo>
                  <a:lnTo>
                    <a:pt x="31932" y="54196"/>
                  </a:lnTo>
                  <a:lnTo>
                    <a:pt x="31932" y="53979"/>
                  </a:lnTo>
                  <a:lnTo>
                    <a:pt x="31986" y="53708"/>
                  </a:lnTo>
                  <a:lnTo>
                    <a:pt x="32095" y="53436"/>
                  </a:lnTo>
                  <a:lnTo>
                    <a:pt x="32149" y="53165"/>
                  </a:lnTo>
                  <a:lnTo>
                    <a:pt x="32203" y="53056"/>
                  </a:lnTo>
                  <a:lnTo>
                    <a:pt x="32203" y="52947"/>
                  </a:lnTo>
                  <a:lnTo>
                    <a:pt x="32095" y="52513"/>
                  </a:lnTo>
                  <a:lnTo>
                    <a:pt x="32149" y="52133"/>
                  </a:lnTo>
                  <a:lnTo>
                    <a:pt x="32258" y="51373"/>
                  </a:lnTo>
                  <a:lnTo>
                    <a:pt x="32312" y="50884"/>
                  </a:lnTo>
                  <a:lnTo>
                    <a:pt x="32312" y="50449"/>
                  </a:lnTo>
                  <a:lnTo>
                    <a:pt x="32203" y="50178"/>
                  </a:lnTo>
                  <a:lnTo>
                    <a:pt x="32041" y="50015"/>
                  </a:lnTo>
                  <a:lnTo>
                    <a:pt x="31823" y="49906"/>
                  </a:lnTo>
                  <a:lnTo>
                    <a:pt x="31606" y="49798"/>
                  </a:lnTo>
                  <a:lnTo>
                    <a:pt x="31878" y="49472"/>
                  </a:lnTo>
                  <a:lnTo>
                    <a:pt x="32041" y="49092"/>
                  </a:lnTo>
                  <a:lnTo>
                    <a:pt x="32258" y="48386"/>
                  </a:lnTo>
                  <a:lnTo>
                    <a:pt x="32312" y="48169"/>
                  </a:lnTo>
                  <a:lnTo>
                    <a:pt x="32312" y="48006"/>
                  </a:lnTo>
                  <a:lnTo>
                    <a:pt x="32312" y="47789"/>
                  </a:lnTo>
                  <a:lnTo>
                    <a:pt x="32203" y="47626"/>
                  </a:lnTo>
                  <a:lnTo>
                    <a:pt x="32095" y="47245"/>
                  </a:lnTo>
                  <a:lnTo>
                    <a:pt x="32041" y="47028"/>
                  </a:lnTo>
                  <a:lnTo>
                    <a:pt x="32095" y="46865"/>
                  </a:lnTo>
                  <a:lnTo>
                    <a:pt x="32203" y="46540"/>
                  </a:lnTo>
                  <a:lnTo>
                    <a:pt x="32475" y="46214"/>
                  </a:lnTo>
                  <a:lnTo>
                    <a:pt x="32584" y="46105"/>
                  </a:lnTo>
                  <a:lnTo>
                    <a:pt x="32638" y="45996"/>
                  </a:lnTo>
                  <a:lnTo>
                    <a:pt x="32692" y="45671"/>
                  </a:lnTo>
                  <a:lnTo>
                    <a:pt x="32692" y="44693"/>
                  </a:lnTo>
                  <a:lnTo>
                    <a:pt x="32747" y="44150"/>
                  </a:lnTo>
                  <a:lnTo>
                    <a:pt x="32855" y="43661"/>
                  </a:lnTo>
                  <a:lnTo>
                    <a:pt x="32964" y="43118"/>
                  </a:lnTo>
                  <a:lnTo>
                    <a:pt x="33072" y="42575"/>
                  </a:lnTo>
                  <a:lnTo>
                    <a:pt x="33072" y="41978"/>
                  </a:lnTo>
                  <a:lnTo>
                    <a:pt x="33072" y="41435"/>
                  </a:lnTo>
                  <a:lnTo>
                    <a:pt x="32909" y="39589"/>
                  </a:lnTo>
                  <a:lnTo>
                    <a:pt x="32801" y="38665"/>
                  </a:lnTo>
                  <a:lnTo>
                    <a:pt x="32638" y="37797"/>
                  </a:lnTo>
                  <a:lnTo>
                    <a:pt x="32366" y="36928"/>
                  </a:lnTo>
                  <a:lnTo>
                    <a:pt x="32203" y="36493"/>
                  </a:lnTo>
                  <a:lnTo>
                    <a:pt x="31986" y="36059"/>
                  </a:lnTo>
                  <a:lnTo>
                    <a:pt x="31552" y="35190"/>
                  </a:lnTo>
                  <a:lnTo>
                    <a:pt x="31117" y="34267"/>
                  </a:lnTo>
                  <a:lnTo>
                    <a:pt x="30683" y="33072"/>
                  </a:lnTo>
                  <a:lnTo>
                    <a:pt x="30466" y="32475"/>
                  </a:lnTo>
                  <a:lnTo>
                    <a:pt x="30357" y="31877"/>
                  </a:lnTo>
                  <a:lnTo>
                    <a:pt x="30194" y="31280"/>
                  </a:lnTo>
                  <a:lnTo>
                    <a:pt x="30140" y="30683"/>
                  </a:lnTo>
                  <a:lnTo>
                    <a:pt x="30086" y="30031"/>
                  </a:lnTo>
                  <a:lnTo>
                    <a:pt x="30086" y="29434"/>
                  </a:lnTo>
                  <a:lnTo>
                    <a:pt x="30086" y="27370"/>
                  </a:lnTo>
                  <a:lnTo>
                    <a:pt x="30086" y="27153"/>
                  </a:lnTo>
                  <a:lnTo>
                    <a:pt x="30031" y="26936"/>
                  </a:lnTo>
                  <a:lnTo>
                    <a:pt x="29923" y="26773"/>
                  </a:lnTo>
                  <a:lnTo>
                    <a:pt x="29760" y="26610"/>
                  </a:lnTo>
                  <a:lnTo>
                    <a:pt x="29651" y="26501"/>
                  </a:lnTo>
                  <a:lnTo>
                    <a:pt x="29597" y="26393"/>
                  </a:lnTo>
                  <a:lnTo>
                    <a:pt x="29651" y="26284"/>
                  </a:lnTo>
                  <a:lnTo>
                    <a:pt x="29705" y="26175"/>
                  </a:lnTo>
                  <a:lnTo>
                    <a:pt x="29868" y="26012"/>
                  </a:lnTo>
                  <a:lnTo>
                    <a:pt x="29923" y="25850"/>
                  </a:lnTo>
                  <a:lnTo>
                    <a:pt x="29977" y="25632"/>
                  </a:lnTo>
                  <a:lnTo>
                    <a:pt x="30031" y="25469"/>
                  </a:lnTo>
                  <a:lnTo>
                    <a:pt x="29977" y="25306"/>
                  </a:lnTo>
                  <a:lnTo>
                    <a:pt x="29923" y="25089"/>
                  </a:lnTo>
                  <a:lnTo>
                    <a:pt x="29760" y="24763"/>
                  </a:lnTo>
                  <a:lnTo>
                    <a:pt x="29597" y="24546"/>
                  </a:lnTo>
                  <a:lnTo>
                    <a:pt x="29543" y="24438"/>
                  </a:lnTo>
                  <a:lnTo>
                    <a:pt x="29488" y="24329"/>
                  </a:lnTo>
                  <a:lnTo>
                    <a:pt x="29543" y="24220"/>
                  </a:lnTo>
                  <a:lnTo>
                    <a:pt x="29597" y="24166"/>
                  </a:lnTo>
                  <a:lnTo>
                    <a:pt x="29868" y="23840"/>
                  </a:lnTo>
                  <a:lnTo>
                    <a:pt x="29923" y="23569"/>
                  </a:lnTo>
                  <a:lnTo>
                    <a:pt x="29923" y="23297"/>
                  </a:lnTo>
                  <a:lnTo>
                    <a:pt x="29977" y="23026"/>
                  </a:lnTo>
                  <a:lnTo>
                    <a:pt x="30031" y="22754"/>
                  </a:lnTo>
                  <a:lnTo>
                    <a:pt x="30031" y="22700"/>
                  </a:lnTo>
                  <a:lnTo>
                    <a:pt x="29868" y="22537"/>
                  </a:lnTo>
                  <a:lnTo>
                    <a:pt x="29814" y="22320"/>
                  </a:lnTo>
                  <a:lnTo>
                    <a:pt x="29868" y="21940"/>
                  </a:lnTo>
                  <a:lnTo>
                    <a:pt x="29923" y="21397"/>
                  </a:lnTo>
                  <a:lnTo>
                    <a:pt x="29923" y="21179"/>
                  </a:lnTo>
                  <a:lnTo>
                    <a:pt x="29868" y="21071"/>
                  </a:lnTo>
                  <a:lnTo>
                    <a:pt x="29760" y="20908"/>
                  </a:lnTo>
                  <a:lnTo>
                    <a:pt x="29651" y="20799"/>
                  </a:lnTo>
                  <a:lnTo>
                    <a:pt x="29271" y="20528"/>
                  </a:lnTo>
                  <a:lnTo>
                    <a:pt x="28945" y="20256"/>
                  </a:lnTo>
                  <a:lnTo>
                    <a:pt x="28837" y="20148"/>
                  </a:lnTo>
                  <a:lnTo>
                    <a:pt x="28837" y="20093"/>
                  </a:lnTo>
                  <a:lnTo>
                    <a:pt x="28837" y="20039"/>
                  </a:lnTo>
                  <a:lnTo>
                    <a:pt x="28891" y="19985"/>
                  </a:lnTo>
                  <a:lnTo>
                    <a:pt x="28945" y="19985"/>
                  </a:lnTo>
                  <a:lnTo>
                    <a:pt x="29054" y="20039"/>
                  </a:lnTo>
                  <a:lnTo>
                    <a:pt x="29651" y="20202"/>
                  </a:lnTo>
                  <a:lnTo>
                    <a:pt x="29597" y="19930"/>
                  </a:lnTo>
                  <a:lnTo>
                    <a:pt x="29597" y="19767"/>
                  </a:lnTo>
                  <a:lnTo>
                    <a:pt x="29651" y="19550"/>
                  </a:lnTo>
                  <a:lnTo>
                    <a:pt x="29760" y="19387"/>
                  </a:lnTo>
                  <a:lnTo>
                    <a:pt x="29814" y="19116"/>
                  </a:lnTo>
                  <a:lnTo>
                    <a:pt x="29760" y="18899"/>
                  </a:lnTo>
                  <a:lnTo>
                    <a:pt x="29597" y="18084"/>
                  </a:lnTo>
                  <a:lnTo>
                    <a:pt x="29543" y="17324"/>
                  </a:lnTo>
                  <a:lnTo>
                    <a:pt x="29543" y="16944"/>
                  </a:lnTo>
                  <a:lnTo>
                    <a:pt x="29543" y="16618"/>
                  </a:lnTo>
                  <a:lnTo>
                    <a:pt x="29434" y="16292"/>
                  </a:lnTo>
                  <a:lnTo>
                    <a:pt x="29271" y="15966"/>
                  </a:lnTo>
                  <a:lnTo>
                    <a:pt x="29217" y="15858"/>
                  </a:lnTo>
                  <a:lnTo>
                    <a:pt x="29217" y="15749"/>
                  </a:lnTo>
                  <a:lnTo>
                    <a:pt x="29054" y="14446"/>
                  </a:lnTo>
                  <a:lnTo>
                    <a:pt x="28837" y="13197"/>
                  </a:lnTo>
                  <a:lnTo>
                    <a:pt x="28674" y="12545"/>
                  </a:lnTo>
                  <a:lnTo>
                    <a:pt x="28565" y="11893"/>
                  </a:lnTo>
                  <a:lnTo>
                    <a:pt x="28348" y="11242"/>
                  </a:lnTo>
                  <a:lnTo>
                    <a:pt x="28131" y="10644"/>
                  </a:lnTo>
                  <a:lnTo>
                    <a:pt x="27859" y="10047"/>
                  </a:lnTo>
                  <a:lnTo>
                    <a:pt x="27533" y="9450"/>
                  </a:lnTo>
                  <a:lnTo>
                    <a:pt x="27099" y="8907"/>
                  </a:lnTo>
                  <a:lnTo>
                    <a:pt x="26664" y="8363"/>
                  </a:lnTo>
                  <a:lnTo>
                    <a:pt x="26176" y="7875"/>
                  </a:lnTo>
                  <a:lnTo>
                    <a:pt x="25687" y="7495"/>
                  </a:lnTo>
                  <a:lnTo>
                    <a:pt x="25144" y="7169"/>
                  </a:lnTo>
                  <a:lnTo>
                    <a:pt x="24601" y="6843"/>
                  </a:lnTo>
                  <a:lnTo>
                    <a:pt x="24058" y="6626"/>
                  </a:lnTo>
                  <a:lnTo>
                    <a:pt x="23460" y="6354"/>
                  </a:lnTo>
                  <a:lnTo>
                    <a:pt x="22266" y="5974"/>
                  </a:lnTo>
                  <a:lnTo>
                    <a:pt x="21994" y="5920"/>
                  </a:lnTo>
                  <a:lnTo>
                    <a:pt x="21125" y="5920"/>
                  </a:lnTo>
                  <a:lnTo>
                    <a:pt x="20528" y="5974"/>
                  </a:lnTo>
                  <a:lnTo>
                    <a:pt x="19931" y="5920"/>
                  </a:lnTo>
                  <a:lnTo>
                    <a:pt x="19551" y="5865"/>
                  </a:lnTo>
                  <a:lnTo>
                    <a:pt x="19116" y="5920"/>
                  </a:lnTo>
                  <a:lnTo>
                    <a:pt x="18356" y="6028"/>
                  </a:lnTo>
                  <a:lnTo>
                    <a:pt x="17541" y="6191"/>
                  </a:lnTo>
                  <a:lnTo>
                    <a:pt x="17161" y="6246"/>
                  </a:lnTo>
                  <a:lnTo>
                    <a:pt x="16347" y="6246"/>
                  </a:lnTo>
                  <a:lnTo>
                    <a:pt x="15966" y="6409"/>
                  </a:lnTo>
                  <a:lnTo>
                    <a:pt x="15152" y="6734"/>
                  </a:lnTo>
                  <a:lnTo>
                    <a:pt x="14392" y="7006"/>
                  </a:lnTo>
                  <a:lnTo>
                    <a:pt x="13631" y="7277"/>
                  </a:lnTo>
                  <a:lnTo>
                    <a:pt x="12925" y="7658"/>
                  </a:lnTo>
                  <a:lnTo>
                    <a:pt x="12219" y="8146"/>
                  </a:lnTo>
                  <a:lnTo>
                    <a:pt x="11622" y="8635"/>
                  </a:lnTo>
                  <a:lnTo>
                    <a:pt x="11405" y="8907"/>
                  </a:lnTo>
                  <a:lnTo>
                    <a:pt x="11133" y="9232"/>
                  </a:lnTo>
                  <a:lnTo>
                    <a:pt x="10970" y="9504"/>
                  </a:lnTo>
                  <a:lnTo>
                    <a:pt x="10808" y="9884"/>
                  </a:lnTo>
                  <a:lnTo>
                    <a:pt x="10645" y="10210"/>
                  </a:lnTo>
                  <a:lnTo>
                    <a:pt x="10536" y="10644"/>
                  </a:lnTo>
                  <a:lnTo>
                    <a:pt x="10482" y="10807"/>
                  </a:lnTo>
                  <a:lnTo>
                    <a:pt x="10427" y="10862"/>
                  </a:lnTo>
                  <a:lnTo>
                    <a:pt x="10373" y="10916"/>
                  </a:lnTo>
                  <a:lnTo>
                    <a:pt x="10210" y="10916"/>
                  </a:lnTo>
                  <a:lnTo>
                    <a:pt x="10156" y="11024"/>
                  </a:lnTo>
                  <a:lnTo>
                    <a:pt x="10156" y="11133"/>
                  </a:lnTo>
                  <a:lnTo>
                    <a:pt x="10156" y="11242"/>
                  </a:lnTo>
                  <a:lnTo>
                    <a:pt x="10210" y="11513"/>
                  </a:lnTo>
                  <a:lnTo>
                    <a:pt x="10156" y="11785"/>
                  </a:lnTo>
                  <a:lnTo>
                    <a:pt x="9993" y="12328"/>
                  </a:lnTo>
                  <a:lnTo>
                    <a:pt x="9721" y="13197"/>
                  </a:lnTo>
                  <a:lnTo>
                    <a:pt x="9667" y="13631"/>
                  </a:lnTo>
                  <a:lnTo>
                    <a:pt x="9613" y="14065"/>
                  </a:lnTo>
                  <a:lnTo>
                    <a:pt x="9559" y="14391"/>
                  </a:lnTo>
                  <a:lnTo>
                    <a:pt x="9450" y="14717"/>
                  </a:lnTo>
                  <a:lnTo>
                    <a:pt x="9233" y="15152"/>
                  </a:lnTo>
                  <a:lnTo>
                    <a:pt x="9124" y="15532"/>
                  </a:lnTo>
                  <a:lnTo>
                    <a:pt x="9070" y="15966"/>
                  </a:lnTo>
                  <a:lnTo>
                    <a:pt x="9070" y="16346"/>
                  </a:lnTo>
                  <a:lnTo>
                    <a:pt x="9124" y="16726"/>
                  </a:lnTo>
                  <a:lnTo>
                    <a:pt x="9287" y="17161"/>
                  </a:lnTo>
                  <a:lnTo>
                    <a:pt x="9450" y="17541"/>
                  </a:lnTo>
                  <a:lnTo>
                    <a:pt x="9667" y="17867"/>
                  </a:lnTo>
                  <a:lnTo>
                    <a:pt x="10047" y="18301"/>
                  </a:lnTo>
                  <a:lnTo>
                    <a:pt x="10427" y="18681"/>
                  </a:lnTo>
                  <a:lnTo>
                    <a:pt x="10862" y="18953"/>
                  </a:lnTo>
                  <a:lnTo>
                    <a:pt x="11296" y="19170"/>
                  </a:lnTo>
                  <a:lnTo>
                    <a:pt x="11785" y="19333"/>
                  </a:lnTo>
                  <a:lnTo>
                    <a:pt x="12274" y="19387"/>
                  </a:lnTo>
                  <a:lnTo>
                    <a:pt x="12817" y="19442"/>
                  </a:lnTo>
                  <a:lnTo>
                    <a:pt x="13360" y="19387"/>
                  </a:lnTo>
                  <a:lnTo>
                    <a:pt x="14446" y="19333"/>
                  </a:lnTo>
                  <a:lnTo>
                    <a:pt x="15532" y="19333"/>
                  </a:lnTo>
                  <a:lnTo>
                    <a:pt x="16618" y="19387"/>
                  </a:lnTo>
                  <a:lnTo>
                    <a:pt x="17704" y="19550"/>
                  </a:lnTo>
                  <a:lnTo>
                    <a:pt x="18573" y="19767"/>
                  </a:lnTo>
                  <a:lnTo>
                    <a:pt x="19442" y="20093"/>
                  </a:lnTo>
                  <a:lnTo>
                    <a:pt x="19822" y="20256"/>
                  </a:lnTo>
                  <a:lnTo>
                    <a:pt x="20202" y="20473"/>
                  </a:lnTo>
                  <a:lnTo>
                    <a:pt x="20582" y="20745"/>
                  </a:lnTo>
                  <a:lnTo>
                    <a:pt x="20962" y="21016"/>
                  </a:lnTo>
                  <a:lnTo>
                    <a:pt x="21560" y="21614"/>
                  </a:lnTo>
                  <a:lnTo>
                    <a:pt x="22103" y="22265"/>
                  </a:lnTo>
                  <a:lnTo>
                    <a:pt x="22592" y="22971"/>
                  </a:lnTo>
                  <a:lnTo>
                    <a:pt x="23026" y="23677"/>
                  </a:lnTo>
                  <a:lnTo>
                    <a:pt x="23243" y="24166"/>
                  </a:lnTo>
                  <a:lnTo>
                    <a:pt x="23352" y="24655"/>
                  </a:lnTo>
                  <a:lnTo>
                    <a:pt x="23406" y="25144"/>
                  </a:lnTo>
                  <a:lnTo>
                    <a:pt x="23352" y="25632"/>
                  </a:lnTo>
                  <a:lnTo>
                    <a:pt x="23189" y="26230"/>
                  </a:lnTo>
                  <a:lnTo>
                    <a:pt x="22972" y="26773"/>
                  </a:lnTo>
                  <a:lnTo>
                    <a:pt x="22592" y="27913"/>
                  </a:lnTo>
                  <a:lnTo>
                    <a:pt x="22537" y="28022"/>
                  </a:lnTo>
                  <a:lnTo>
                    <a:pt x="22429" y="28130"/>
                  </a:lnTo>
                  <a:lnTo>
                    <a:pt x="21125" y="29434"/>
                  </a:lnTo>
                  <a:lnTo>
                    <a:pt x="20474" y="30085"/>
                  </a:lnTo>
                  <a:lnTo>
                    <a:pt x="19768" y="30683"/>
                  </a:lnTo>
                  <a:lnTo>
                    <a:pt x="19605" y="30846"/>
                  </a:lnTo>
                  <a:lnTo>
                    <a:pt x="19496" y="31008"/>
                  </a:lnTo>
                  <a:lnTo>
                    <a:pt x="19388" y="31171"/>
                  </a:lnTo>
                  <a:lnTo>
                    <a:pt x="19442" y="31443"/>
                  </a:lnTo>
                  <a:lnTo>
                    <a:pt x="19442" y="31714"/>
                  </a:lnTo>
                  <a:lnTo>
                    <a:pt x="19388" y="31823"/>
                  </a:lnTo>
                  <a:lnTo>
                    <a:pt x="19333" y="31986"/>
                  </a:lnTo>
                  <a:lnTo>
                    <a:pt x="19170" y="32095"/>
                  </a:lnTo>
                  <a:lnTo>
                    <a:pt x="18953" y="32095"/>
                  </a:lnTo>
                  <a:lnTo>
                    <a:pt x="18845" y="32040"/>
                  </a:lnTo>
                  <a:lnTo>
                    <a:pt x="18845" y="31932"/>
                  </a:lnTo>
                  <a:lnTo>
                    <a:pt x="18899" y="31823"/>
                  </a:lnTo>
                  <a:lnTo>
                    <a:pt x="18899" y="31280"/>
                  </a:lnTo>
                  <a:lnTo>
                    <a:pt x="18247" y="31877"/>
                  </a:lnTo>
                  <a:lnTo>
                    <a:pt x="17867" y="32149"/>
                  </a:lnTo>
                  <a:lnTo>
                    <a:pt x="17650" y="32257"/>
                  </a:lnTo>
                  <a:lnTo>
                    <a:pt x="17378" y="32312"/>
                  </a:lnTo>
                  <a:lnTo>
                    <a:pt x="16890" y="32420"/>
                  </a:lnTo>
                  <a:lnTo>
                    <a:pt x="16401" y="32638"/>
                  </a:lnTo>
                  <a:lnTo>
                    <a:pt x="15966" y="32909"/>
                  </a:lnTo>
                  <a:lnTo>
                    <a:pt x="15641" y="33235"/>
                  </a:lnTo>
                  <a:lnTo>
                    <a:pt x="15478" y="33344"/>
                  </a:lnTo>
                  <a:lnTo>
                    <a:pt x="15369" y="33452"/>
                  </a:lnTo>
                  <a:lnTo>
                    <a:pt x="15098" y="33506"/>
                  </a:lnTo>
                  <a:lnTo>
                    <a:pt x="14337" y="33506"/>
                  </a:lnTo>
                  <a:lnTo>
                    <a:pt x="13957" y="33561"/>
                  </a:lnTo>
                  <a:lnTo>
                    <a:pt x="13631" y="33669"/>
                  </a:lnTo>
                  <a:lnTo>
                    <a:pt x="10265" y="34701"/>
                  </a:lnTo>
                  <a:lnTo>
                    <a:pt x="9178" y="34973"/>
                  </a:lnTo>
                  <a:lnTo>
                    <a:pt x="8092" y="35190"/>
                  </a:lnTo>
                  <a:lnTo>
                    <a:pt x="7006" y="35299"/>
                  </a:lnTo>
                  <a:lnTo>
                    <a:pt x="5866" y="35353"/>
                  </a:lnTo>
                  <a:lnTo>
                    <a:pt x="5377" y="35299"/>
                  </a:lnTo>
                  <a:lnTo>
                    <a:pt x="5160" y="35244"/>
                  </a:lnTo>
                  <a:lnTo>
                    <a:pt x="4888" y="35136"/>
                  </a:lnTo>
                  <a:lnTo>
                    <a:pt x="4237" y="34701"/>
                  </a:lnTo>
                  <a:lnTo>
                    <a:pt x="3585" y="34212"/>
                  </a:lnTo>
                  <a:lnTo>
                    <a:pt x="2988" y="33669"/>
                  </a:lnTo>
                  <a:lnTo>
                    <a:pt x="2390" y="33126"/>
                  </a:lnTo>
                  <a:lnTo>
                    <a:pt x="2119" y="32746"/>
                  </a:lnTo>
                  <a:lnTo>
                    <a:pt x="1956" y="32420"/>
                  </a:lnTo>
                  <a:lnTo>
                    <a:pt x="1902" y="32203"/>
                  </a:lnTo>
                  <a:lnTo>
                    <a:pt x="1847" y="31986"/>
                  </a:lnTo>
                  <a:lnTo>
                    <a:pt x="1847" y="31769"/>
                  </a:lnTo>
                  <a:lnTo>
                    <a:pt x="1902" y="31551"/>
                  </a:lnTo>
                  <a:lnTo>
                    <a:pt x="1902" y="31389"/>
                  </a:lnTo>
                  <a:lnTo>
                    <a:pt x="1847" y="31226"/>
                  </a:lnTo>
                  <a:lnTo>
                    <a:pt x="1793" y="30791"/>
                  </a:lnTo>
                  <a:lnTo>
                    <a:pt x="1739" y="30357"/>
                  </a:lnTo>
                  <a:lnTo>
                    <a:pt x="1684" y="29922"/>
                  </a:lnTo>
                  <a:lnTo>
                    <a:pt x="1739" y="29759"/>
                  </a:lnTo>
                  <a:lnTo>
                    <a:pt x="1793" y="29542"/>
                  </a:lnTo>
                  <a:lnTo>
                    <a:pt x="1902" y="29162"/>
                  </a:lnTo>
                  <a:lnTo>
                    <a:pt x="2010" y="28782"/>
                  </a:lnTo>
                  <a:lnTo>
                    <a:pt x="2119" y="27967"/>
                  </a:lnTo>
                  <a:lnTo>
                    <a:pt x="2173" y="27587"/>
                  </a:lnTo>
                  <a:lnTo>
                    <a:pt x="2227" y="27207"/>
                  </a:lnTo>
                  <a:lnTo>
                    <a:pt x="2390" y="26827"/>
                  </a:lnTo>
                  <a:lnTo>
                    <a:pt x="2608" y="26447"/>
                  </a:lnTo>
                  <a:lnTo>
                    <a:pt x="2662" y="26338"/>
                  </a:lnTo>
                  <a:lnTo>
                    <a:pt x="2662" y="26175"/>
                  </a:lnTo>
                  <a:lnTo>
                    <a:pt x="2662" y="26012"/>
                  </a:lnTo>
                  <a:lnTo>
                    <a:pt x="2716" y="25958"/>
                  </a:lnTo>
                  <a:lnTo>
                    <a:pt x="2770" y="25904"/>
                  </a:lnTo>
                  <a:lnTo>
                    <a:pt x="2879" y="25850"/>
                  </a:lnTo>
                  <a:lnTo>
                    <a:pt x="2988" y="25687"/>
                  </a:lnTo>
                  <a:lnTo>
                    <a:pt x="3042" y="25361"/>
                  </a:lnTo>
                  <a:lnTo>
                    <a:pt x="3096" y="25144"/>
                  </a:lnTo>
                  <a:lnTo>
                    <a:pt x="3151" y="25035"/>
                  </a:lnTo>
                  <a:lnTo>
                    <a:pt x="3259" y="24926"/>
                  </a:lnTo>
                  <a:lnTo>
                    <a:pt x="3422" y="24763"/>
                  </a:lnTo>
                  <a:lnTo>
                    <a:pt x="3585" y="24546"/>
                  </a:lnTo>
                  <a:lnTo>
                    <a:pt x="3857" y="24112"/>
                  </a:lnTo>
                  <a:lnTo>
                    <a:pt x="4400" y="23243"/>
                  </a:lnTo>
                  <a:lnTo>
                    <a:pt x="4725" y="22863"/>
                  </a:lnTo>
                  <a:lnTo>
                    <a:pt x="5106" y="22537"/>
                  </a:lnTo>
                  <a:lnTo>
                    <a:pt x="5268" y="22374"/>
                  </a:lnTo>
                  <a:lnTo>
                    <a:pt x="5431" y="22211"/>
                  </a:lnTo>
                  <a:lnTo>
                    <a:pt x="5540" y="21994"/>
                  </a:lnTo>
                  <a:lnTo>
                    <a:pt x="5594" y="21777"/>
                  </a:lnTo>
                  <a:lnTo>
                    <a:pt x="5649" y="21179"/>
                  </a:lnTo>
                  <a:lnTo>
                    <a:pt x="5703" y="20854"/>
                  </a:lnTo>
                  <a:lnTo>
                    <a:pt x="5703" y="20582"/>
                  </a:lnTo>
                  <a:lnTo>
                    <a:pt x="5649" y="19767"/>
                  </a:lnTo>
                  <a:lnTo>
                    <a:pt x="5594" y="18953"/>
                  </a:lnTo>
                  <a:lnTo>
                    <a:pt x="5594" y="18138"/>
                  </a:lnTo>
                  <a:lnTo>
                    <a:pt x="5594" y="17324"/>
                  </a:lnTo>
                  <a:lnTo>
                    <a:pt x="5540" y="17052"/>
                  </a:lnTo>
                  <a:lnTo>
                    <a:pt x="5431" y="16781"/>
                  </a:lnTo>
                  <a:lnTo>
                    <a:pt x="5268" y="16509"/>
                  </a:lnTo>
                  <a:lnTo>
                    <a:pt x="5051" y="16292"/>
                  </a:lnTo>
                  <a:lnTo>
                    <a:pt x="4725" y="15966"/>
                  </a:lnTo>
                  <a:lnTo>
                    <a:pt x="4617" y="15749"/>
                  </a:lnTo>
                  <a:lnTo>
                    <a:pt x="4508" y="15532"/>
                  </a:lnTo>
                  <a:lnTo>
                    <a:pt x="4345" y="14826"/>
                  </a:lnTo>
                  <a:lnTo>
                    <a:pt x="4291" y="14120"/>
                  </a:lnTo>
                  <a:lnTo>
                    <a:pt x="4237" y="13360"/>
                  </a:lnTo>
                  <a:lnTo>
                    <a:pt x="4237" y="12654"/>
                  </a:lnTo>
                  <a:lnTo>
                    <a:pt x="4345" y="11187"/>
                  </a:lnTo>
                  <a:lnTo>
                    <a:pt x="4400" y="10699"/>
                  </a:lnTo>
                  <a:lnTo>
                    <a:pt x="4508" y="10318"/>
                  </a:lnTo>
                  <a:lnTo>
                    <a:pt x="4671" y="9884"/>
                  </a:lnTo>
                  <a:lnTo>
                    <a:pt x="4780" y="9721"/>
                  </a:lnTo>
                  <a:lnTo>
                    <a:pt x="4943" y="9504"/>
                  </a:lnTo>
                  <a:lnTo>
                    <a:pt x="5051" y="9341"/>
                  </a:lnTo>
                  <a:lnTo>
                    <a:pt x="5160" y="9178"/>
                  </a:lnTo>
                  <a:lnTo>
                    <a:pt x="5268" y="8744"/>
                  </a:lnTo>
                  <a:lnTo>
                    <a:pt x="5377" y="8363"/>
                  </a:lnTo>
                  <a:lnTo>
                    <a:pt x="5486" y="8038"/>
                  </a:lnTo>
                  <a:lnTo>
                    <a:pt x="6029" y="7060"/>
                  </a:lnTo>
                  <a:lnTo>
                    <a:pt x="6626" y="6083"/>
                  </a:lnTo>
                  <a:lnTo>
                    <a:pt x="7332" y="5268"/>
                  </a:lnTo>
                  <a:lnTo>
                    <a:pt x="8092" y="4508"/>
                  </a:lnTo>
                  <a:lnTo>
                    <a:pt x="8907" y="3802"/>
                  </a:lnTo>
                  <a:lnTo>
                    <a:pt x="9830" y="3205"/>
                  </a:lnTo>
                  <a:lnTo>
                    <a:pt x="10808" y="2662"/>
                  </a:lnTo>
                  <a:lnTo>
                    <a:pt x="11839" y="2227"/>
                  </a:lnTo>
                  <a:lnTo>
                    <a:pt x="12708" y="1901"/>
                  </a:lnTo>
                  <a:lnTo>
                    <a:pt x="13577" y="1738"/>
                  </a:lnTo>
                  <a:lnTo>
                    <a:pt x="14446" y="1575"/>
                  </a:lnTo>
                  <a:lnTo>
                    <a:pt x="15315" y="1467"/>
                  </a:lnTo>
                  <a:lnTo>
                    <a:pt x="16401" y="1358"/>
                  </a:lnTo>
                  <a:lnTo>
                    <a:pt x="16944" y="1304"/>
                  </a:lnTo>
                  <a:lnTo>
                    <a:pt x="17487" y="1304"/>
                  </a:lnTo>
                  <a:lnTo>
                    <a:pt x="18030" y="1413"/>
                  </a:lnTo>
                  <a:lnTo>
                    <a:pt x="18302" y="1413"/>
                  </a:lnTo>
                  <a:lnTo>
                    <a:pt x="18410" y="1358"/>
                  </a:lnTo>
                  <a:lnTo>
                    <a:pt x="18519" y="1304"/>
                  </a:lnTo>
                  <a:lnTo>
                    <a:pt x="18627" y="1195"/>
                  </a:lnTo>
                  <a:lnTo>
                    <a:pt x="18736" y="1141"/>
                  </a:lnTo>
                  <a:lnTo>
                    <a:pt x="18899" y="1141"/>
                  </a:lnTo>
                  <a:lnTo>
                    <a:pt x="19008" y="1195"/>
                  </a:lnTo>
                  <a:lnTo>
                    <a:pt x="19225" y="1304"/>
                  </a:lnTo>
                  <a:lnTo>
                    <a:pt x="19333" y="1358"/>
                  </a:lnTo>
                  <a:lnTo>
                    <a:pt x="19442" y="1304"/>
                  </a:lnTo>
                  <a:lnTo>
                    <a:pt x="19605" y="1250"/>
                  </a:lnTo>
                  <a:lnTo>
                    <a:pt x="20094" y="1141"/>
                  </a:lnTo>
                  <a:lnTo>
                    <a:pt x="20582" y="1087"/>
                  </a:lnTo>
                  <a:lnTo>
                    <a:pt x="23569" y="1087"/>
                  </a:lnTo>
                  <a:lnTo>
                    <a:pt x="23841" y="1141"/>
                  </a:lnTo>
                  <a:lnTo>
                    <a:pt x="24112" y="1141"/>
                  </a:lnTo>
                  <a:lnTo>
                    <a:pt x="24927" y="1304"/>
                  </a:lnTo>
                  <a:lnTo>
                    <a:pt x="25687" y="1467"/>
                  </a:lnTo>
                  <a:lnTo>
                    <a:pt x="26447" y="1521"/>
                  </a:lnTo>
                  <a:lnTo>
                    <a:pt x="27370" y="1521"/>
                  </a:lnTo>
                  <a:lnTo>
                    <a:pt x="27533" y="1575"/>
                  </a:lnTo>
                  <a:lnTo>
                    <a:pt x="28294" y="1793"/>
                  </a:lnTo>
                  <a:lnTo>
                    <a:pt x="29054" y="2010"/>
                  </a:lnTo>
                  <a:lnTo>
                    <a:pt x="30574" y="2390"/>
                  </a:lnTo>
                  <a:lnTo>
                    <a:pt x="30846" y="2390"/>
                  </a:lnTo>
                  <a:lnTo>
                    <a:pt x="30900" y="2336"/>
                  </a:lnTo>
                  <a:lnTo>
                    <a:pt x="31063" y="2227"/>
                  </a:lnTo>
                  <a:lnTo>
                    <a:pt x="31280" y="2173"/>
                  </a:lnTo>
                  <a:lnTo>
                    <a:pt x="31498" y="2173"/>
                  </a:lnTo>
                  <a:lnTo>
                    <a:pt x="31660" y="2227"/>
                  </a:lnTo>
                  <a:lnTo>
                    <a:pt x="31986" y="2281"/>
                  </a:lnTo>
                  <a:lnTo>
                    <a:pt x="32529" y="2281"/>
                  </a:lnTo>
                  <a:lnTo>
                    <a:pt x="32747" y="2390"/>
                  </a:lnTo>
                  <a:lnTo>
                    <a:pt x="32909" y="2499"/>
                  </a:lnTo>
                  <a:lnTo>
                    <a:pt x="33018" y="2770"/>
                  </a:lnTo>
                  <a:lnTo>
                    <a:pt x="33072" y="2879"/>
                  </a:lnTo>
                  <a:lnTo>
                    <a:pt x="33181" y="2987"/>
                  </a:lnTo>
                  <a:lnTo>
                    <a:pt x="34647" y="3259"/>
                  </a:lnTo>
                  <a:lnTo>
                    <a:pt x="34593" y="3150"/>
                  </a:lnTo>
                  <a:lnTo>
                    <a:pt x="34539" y="3096"/>
                  </a:lnTo>
                  <a:lnTo>
                    <a:pt x="34430" y="2987"/>
                  </a:lnTo>
                  <a:lnTo>
                    <a:pt x="34376" y="2879"/>
                  </a:lnTo>
                  <a:lnTo>
                    <a:pt x="35299" y="2879"/>
                  </a:lnTo>
                  <a:lnTo>
                    <a:pt x="35625" y="2933"/>
                  </a:lnTo>
                  <a:lnTo>
                    <a:pt x="35788" y="2987"/>
                  </a:lnTo>
                  <a:lnTo>
                    <a:pt x="35896" y="2987"/>
                  </a:lnTo>
                  <a:lnTo>
                    <a:pt x="36005" y="2933"/>
                  </a:lnTo>
                  <a:lnTo>
                    <a:pt x="36168" y="2879"/>
                  </a:lnTo>
                  <a:lnTo>
                    <a:pt x="36385" y="2824"/>
                  </a:lnTo>
                  <a:lnTo>
                    <a:pt x="36765" y="2879"/>
                  </a:lnTo>
                  <a:lnTo>
                    <a:pt x="37091" y="2987"/>
                  </a:lnTo>
                  <a:lnTo>
                    <a:pt x="37471" y="3150"/>
                  </a:lnTo>
                  <a:lnTo>
                    <a:pt x="36656" y="3530"/>
                  </a:lnTo>
                  <a:lnTo>
                    <a:pt x="36874" y="3639"/>
                  </a:lnTo>
                  <a:lnTo>
                    <a:pt x="36982" y="3748"/>
                  </a:lnTo>
                  <a:lnTo>
                    <a:pt x="37145" y="3748"/>
                  </a:lnTo>
                  <a:lnTo>
                    <a:pt x="37308" y="3693"/>
                  </a:lnTo>
                  <a:lnTo>
                    <a:pt x="38177" y="3530"/>
                  </a:lnTo>
                  <a:lnTo>
                    <a:pt x="38557" y="3476"/>
                  </a:lnTo>
                  <a:lnTo>
                    <a:pt x="38992" y="3476"/>
                  </a:lnTo>
                  <a:lnTo>
                    <a:pt x="39698" y="3639"/>
                  </a:lnTo>
                  <a:lnTo>
                    <a:pt x="40241" y="3639"/>
                  </a:lnTo>
                  <a:lnTo>
                    <a:pt x="40458" y="3585"/>
                  </a:lnTo>
                  <a:lnTo>
                    <a:pt x="40295" y="4182"/>
                  </a:lnTo>
                  <a:lnTo>
                    <a:pt x="40621" y="4073"/>
                  </a:lnTo>
                  <a:lnTo>
                    <a:pt x="40729" y="4019"/>
                  </a:lnTo>
                  <a:lnTo>
                    <a:pt x="40838" y="3911"/>
                  </a:lnTo>
                  <a:lnTo>
                    <a:pt x="40947" y="3693"/>
                  </a:lnTo>
                  <a:lnTo>
                    <a:pt x="40947" y="3313"/>
                  </a:lnTo>
                  <a:lnTo>
                    <a:pt x="40947" y="3150"/>
                  </a:lnTo>
                  <a:lnTo>
                    <a:pt x="40947" y="3096"/>
                  </a:lnTo>
                  <a:lnTo>
                    <a:pt x="40838" y="3042"/>
                  </a:lnTo>
                  <a:lnTo>
                    <a:pt x="40729" y="3096"/>
                  </a:lnTo>
                  <a:lnTo>
                    <a:pt x="40241" y="3259"/>
                  </a:lnTo>
                  <a:lnTo>
                    <a:pt x="39752" y="3259"/>
                  </a:lnTo>
                  <a:lnTo>
                    <a:pt x="39317" y="3205"/>
                  </a:lnTo>
                  <a:lnTo>
                    <a:pt x="38829" y="3042"/>
                  </a:lnTo>
                  <a:lnTo>
                    <a:pt x="38177" y="2662"/>
                  </a:lnTo>
                  <a:lnTo>
                    <a:pt x="37851" y="2553"/>
                  </a:lnTo>
                  <a:lnTo>
                    <a:pt x="37580" y="2553"/>
                  </a:lnTo>
                  <a:lnTo>
                    <a:pt x="37308" y="2662"/>
                  </a:lnTo>
                  <a:lnTo>
                    <a:pt x="36982" y="2716"/>
                  </a:lnTo>
                  <a:lnTo>
                    <a:pt x="36711" y="2716"/>
                  </a:lnTo>
                  <a:lnTo>
                    <a:pt x="36439" y="2662"/>
                  </a:lnTo>
                  <a:lnTo>
                    <a:pt x="36222" y="2607"/>
                  </a:lnTo>
                  <a:lnTo>
                    <a:pt x="35951" y="2499"/>
                  </a:lnTo>
                  <a:lnTo>
                    <a:pt x="35462" y="2173"/>
                  </a:lnTo>
                  <a:lnTo>
                    <a:pt x="35082" y="1956"/>
                  </a:lnTo>
                  <a:lnTo>
                    <a:pt x="34919" y="1901"/>
                  </a:lnTo>
                  <a:lnTo>
                    <a:pt x="34702" y="1847"/>
                  </a:lnTo>
                  <a:lnTo>
                    <a:pt x="33941" y="1793"/>
                  </a:lnTo>
                  <a:lnTo>
                    <a:pt x="33181" y="1630"/>
                  </a:lnTo>
                  <a:lnTo>
                    <a:pt x="31660" y="1304"/>
                  </a:lnTo>
                  <a:lnTo>
                    <a:pt x="31389" y="1250"/>
                  </a:lnTo>
                  <a:lnTo>
                    <a:pt x="31226" y="1304"/>
                  </a:lnTo>
                  <a:lnTo>
                    <a:pt x="31117" y="1413"/>
                  </a:lnTo>
                  <a:lnTo>
                    <a:pt x="31009" y="1684"/>
                  </a:lnTo>
                  <a:lnTo>
                    <a:pt x="30900" y="1684"/>
                  </a:lnTo>
                  <a:lnTo>
                    <a:pt x="30846" y="1521"/>
                  </a:lnTo>
                  <a:lnTo>
                    <a:pt x="30683" y="1358"/>
                  </a:lnTo>
                  <a:lnTo>
                    <a:pt x="30411" y="1141"/>
                  </a:lnTo>
                  <a:lnTo>
                    <a:pt x="30031" y="978"/>
                  </a:lnTo>
                  <a:lnTo>
                    <a:pt x="29651" y="924"/>
                  </a:lnTo>
                  <a:lnTo>
                    <a:pt x="26719" y="435"/>
                  </a:lnTo>
                  <a:lnTo>
                    <a:pt x="25253" y="272"/>
                  </a:lnTo>
                  <a:lnTo>
                    <a:pt x="23732" y="109"/>
                  </a:lnTo>
                  <a:lnTo>
                    <a:pt x="226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6"/>
            <p:cNvSpPr/>
            <p:nvPr/>
          </p:nvSpPr>
          <p:spPr>
            <a:xfrm>
              <a:off x="4898800" y="3637425"/>
              <a:ext cx="19025" cy="1375"/>
            </a:xfrm>
            <a:custGeom>
              <a:avLst/>
              <a:gdLst/>
              <a:ahLst/>
              <a:cxnLst/>
              <a:rect l="l" t="t" r="r" b="b"/>
              <a:pathLst>
                <a:path w="761" h="55" extrusionOk="0">
                  <a:moveTo>
                    <a:pt x="0" y="0"/>
                  </a:moveTo>
                  <a:lnTo>
                    <a:pt x="380" y="55"/>
                  </a:lnTo>
                  <a:lnTo>
                    <a:pt x="543" y="55"/>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6"/>
            <p:cNvSpPr/>
            <p:nvPr/>
          </p:nvSpPr>
          <p:spPr>
            <a:xfrm>
              <a:off x="5665850" y="4420775"/>
              <a:ext cx="25800" cy="20375"/>
            </a:xfrm>
            <a:custGeom>
              <a:avLst/>
              <a:gdLst/>
              <a:ahLst/>
              <a:cxnLst/>
              <a:rect l="l" t="t" r="r" b="b"/>
              <a:pathLst>
                <a:path w="1032" h="815" extrusionOk="0">
                  <a:moveTo>
                    <a:pt x="598" y="0"/>
                  </a:moveTo>
                  <a:lnTo>
                    <a:pt x="489" y="109"/>
                  </a:lnTo>
                  <a:lnTo>
                    <a:pt x="380" y="217"/>
                  </a:lnTo>
                  <a:lnTo>
                    <a:pt x="272" y="380"/>
                  </a:lnTo>
                  <a:lnTo>
                    <a:pt x="163" y="489"/>
                  </a:lnTo>
                  <a:lnTo>
                    <a:pt x="54" y="652"/>
                  </a:lnTo>
                  <a:lnTo>
                    <a:pt x="0" y="706"/>
                  </a:lnTo>
                  <a:lnTo>
                    <a:pt x="54" y="760"/>
                  </a:lnTo>
                  <a:lnTo>
                    <a:pt x="109" y="760"/>
                  </a:lnTo>
                  <a:lnTo>
                    <a:pt x="163" y="815"/>
                  </a:lnTo>
                  <a:lnTo>
                    <a:pt x="217" y="760"/>
                  </a:lnTo>
                  <a:lnTo>
                    <a:pt x="652" y="435"/>
                  </a:lnTo>
                  <a:lnTo>
                    <a:pt x="10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6"/>
            <p:cNvSpPr/>
            <p:nvPr/>
          </p:nvSpPr>
          <p:spPr>
            <a:xfrm>
              <a:off x="5425550" y="3804400"/>
              <a:ext cx="909625" cy="923200"/>
            </a:xfrm>
            <a:custGeom>
              <a:avLst/>
              <a:gdLst/>
              <a:ahLst/>
              <a:cxnLst/>
              <a:rect l="l" t="t" r="r" b="b"/>
              <a:pathLst>
                <a:path w="36385" h="36928" extrusionOk="0">
                  <a:moveTo>
                    <a:pt x="15260" y="16890"/>
                  </a:moveTo>
                  <a:lnTo>
                    <a:pt x="15314" y="16944"/>
                  </a:lnTo>
                  <a:lnTo>
                    <a:pt x="15314" y="16998"/>
                  </a:lnTo>
                  <a:lnTo>
                    <a:pt x="15314" y="17161"/>
                  </a:lnTo>
                  <a:lnTo>
                    <a:pt x="15260" y="17215"/>
                  </a:lnTo>
                  <a:lnTo>
                    <a:pt x="15206" y="17270"/>
                  </a:lnTo>
                  <a:lnTo>
                    <a:pt x="15097" y="17215"/>
                  </a:lnTo>
                  <a:lnTo>
                    <a:pt x="15097" y="17107"/>
                  </a:lnTo>
                  <a:lnTo>
                    <a:pt x="15097" y="16998"/>
                  </a:lnTo>
                  <a:lnTo>
                    <a:pt x="15151" y="16944"/>
                  </a:lnTo>
                  <a:lnTo>
                    <a:pt x="15260" y="16890"/>
                  </a:lnTo>
                  <a:close/>
                  <a:moveTo>
                    <a:pt x="12979" y="21017"/>
                  </a:moveTo>
                  <a:lnTo>
                    <a:pt x="13033" y="21071"/>
                  </a:lnTo>
                  <a:lnTo>
                    <a:pt x="13088" y="21071"/>
                  </a:lnTo>
                  <a:lnTo>
                    <a:pt x="13088" y="21125"/>
                  </a:lnTo>
                  <a:lnTo>
                    <a:pt x="12762" y="21614"/>
                  </a:lnTo>
                  <a:lnTo>
                    <a:pt x="12708" y="21668"/>
                  </a:lnTo>
                  <a:lnTo>
                    <a:pt x="12653" y="21668"/>
                  </a:lnTo>
                  <a:lnTo>
                    <a:pt x="12545" y="21560"/>
                  </a:lnTo>
                  <a:lnTo>
                    <a:pt x="12599" y="21451"/>
                  </a:lnTo>
                  <a:lnTo>
                    <a:pt x="12708" y="21288"/>
                  </a:lnTo>
                  <a:lnTo>
                    <a:pt x="12870" y="21071"/>
                  </a:lnTo>
                  <a:lnTo>
                    <a:pt x="12979" y="21017"/>
                  </a:lnTo>
                  <a:close/>
                  <a:moveTo>
                    <a:pt x="8092" y="25741"/>
                  </a:moveTo>
                  <a:lnTo>
                    <a:pt x="8363" y="25795"/>
                  </a:lnTo>
                  <a:lnTo>
                    <a:pt x="8635" y="25904"/>
                  </a:lnTo>
                  <a:lnTo>
                    <a:pt x="8417" y="26067"/>
                  </a:lnTo>
                  <a:lnTo>
                    <a:pt x="8309" y="26121"/>
                  </a:lnTo>
                  <a:lnTo>
                    <a:pt x="8200" y="26013"/>
                  </a:lnTo>
                  <a:lnTo>
                    <a:pt x="8092" y="25741"/>
                  </a:lnTo>
                  <a:close/>
                  <a:moveTo>
                    <a:pt x="4616" y="28782"/>
                  </a:moveTo>
                  <a:lnTo>
                    <a:pt x="4616" y="28945"/>
                  </a:lnTo>
                  <a:lnTo>
                    <a:pt x="4562" y="29054"/>
                  </a:lnTo>
                  <a:lnTo>
                    <a:pt x="4453" y="29108"/>
                  </a:lnTo>
                  <a:lnTo>
                    <a:pt x="4290" y="29108"/>
                  </a:lnTo>
                  <a:lnTo>
                    <a:pt x="4399" y="28891"/>
                  </a:lnTo>
                  <a:lnTo>
                    <a:pt x="4616" y="28782"/>
                  </a:lnTo>
                  <a:close/>
                  <a:moveTo>
                    <a:pt x="3639" y="30248"/>
                  </a:moveTo>
                  <a:lnTo>
                    <a:pt x="3965" y="30303"/>
                  </a:lnTo>
                  <a:lnTo>
                    <a:pt x="3639" y="30574"/>
                  </a:lnTo>
                  <a:lnTo>
                    <a:pt x="3259" y="30791"/>
                  </a:lnTo>
                  <a:lnTo>
                    <a:pt x="3313" y="30466"/>
                  </a:lnTo>
                  <a:lnTo>
                    <a:pt x="3313" y="30357"/>
                  </a:lnTo>
                  <a:lnTo>
                    <a:pt x="3421" y="30303"/>
                  </a:lnTo>
                  <a:lnTo>
                    <a:pt x="3476" y="30248"/>
                  </a:lnTo>
                  <a:close/>
                  <a:moveTo>
                    <a:pt x="20364" y="1"/>
                  </a:moveTo>
                  <a:lnTo>
                    <a:pt x="20310" y="55"/>
                  </a:lnTo>
                  <a:lnTo>
                    <a:pt x="20256" y="218"/>
                  </a:lnTo>
                  <a:lnTo>
                    <a:pt x="20039" y="1793"/>
                  </a:lnTo>
                  <a:lnTo>
                    <a:pt x="19713" y="3313"/>
                  </a:lnTo>
                  <a:lnTo>
                    <a:pt x="19170" y="5268"/>
                  </a:lnTo>
                  <a:lnTo>
                    <a:pt x="18518" y="7115"/>
                  </a:lnTo>
                  <a:lnTo>
                    <a:pt x="18410" y="7332"/>
                  </a:lnTo>
                  <a:lnTo>
                    <a:pt x="18464" y="7386"/>
                  </a:lnTo>
                  <a:lnTo>
                    <a:pt x="18518" y="7495"/>
                  </a:lnTo>
                  <a:lnTo>
                    <a:pt x="18681" y="7603"/>
                  </a:lnTo>
                  <a:lnTo>
                    <a:pt x="18735" y="7712"/>
                  </a:lnTo>
                  <a:lnTo>
                    <a:pt x="18681" y="7821"/>
                  </a:lnTo>
                  <a:lnTo>
                    <a:pt x="18627" y="7929"/>
                  </a:lnTo>
                  <a:lnTo>
                    <a:pt x="18464" y="8147"/>
                  </a:lnTo>
                  <a:lnTo>
                    <a:pt x="18301" y="8364"/>
                  </a:lnTo>
                  <a:lnTo>
                    <a:pt x="18247" y="8581"/>
                  </a:lnTo>
                  <a:lnTo>
                    <a:pt x="18301" y="8852"/>
                  </a:lnTo>
                  <a:lnTo>
                    <a:pt x="18247" y="8961"/>
                  </a:lnTo>
                  <a:lnTo>
                    <a:pt x="18192" y="9015"/>
                  </a:lnTo>
                  <a:lnTo>
                    <a:pt x="18029" y="9233"/>
                  </a:lnTo>
                  <a:lnTo>
                    <a:pt x="17921" y="9450"/>
                  </a:lnTo>
                  <a:lnTo>
                    <a:pt x="17758" y="9884"/>
                  </a:lnTo>
                  <a:lnTo>
                    <a:pt x="17649" y="10264"/>
                  </a:lnTo>
                  <a:lnTo>
                    <a:pt x="17541" y="10482"/>
                  </a:lnTo>
                  <a:lnTo>
                    <a:pt x="17378" y="10645"/>
                  </a:lnTo>
                  <a:lnTo>
                    <a:pt x="17106" y="10916"/>
                  </a:lnTo>
                  <a:lnTo>
                    <a:pt x="16943" y="11188"/>
                  </a:lnTo>
                  <a:lnTo>
                    <a:pt x="16943" y="11513"/>
                  </a:lnTo>
                  <a:lnTo>
                    <a:pt x="16998" y="11894"/>
                  </a:lnTo>
                  <a:lnTo>
                    <a:pt x="17052" y="12056"/>
                  </a:lnTo>
                  <a:lnTo>
                    <a:pt x="16998" y="12165"/>
                  </a:lnTo>
                  <a:lnTo>
                    <a:pt x="16943" y="12219"/>
                  </a:lnTo>
                  <a:lnTo>
                    <a:pt x="16835" y="12274"/>
                  </a:lnTo>
                  <a:lnTo>
                    <a:pt x="16726" y="12382"/>
                  </a:lnTo>
                  <a:lnTo>
                    <a:pt x="16617" y="12437"/>
                  </a:lnTo>
                  <a:lnTo>
                    <a:pt x="16617" y="12545"/>
                  </a:lnTo>
                  <a:lnTo>
                    <a:pt x="16563" y="12654"/>
                  </a:lnTo>
                  <a:lnTo>
                    <a:pt x="16509" y="13034"/>
                  </a:lnTo>
                  <a:lnTo>
                    <a:pt x="16400" y="13360"/>
                  </a:lnTo>
                  <a:lnTo>
                    <a:pt x="16237" y="13686"/>
                  </a:lnTo>
                  <a:lnTo>
                    <a:pt x="16074" y="14011"/>
                  </a:lnTo>
                  <a:lnTo>
                    <a:pt x="15314" y="15097"/>
                  </a:lnTo>
                  <a:lnTo>
                    <a:pt x="15043" y="15695"/>
                  </a:lnTo>
                  <a:lnTo>
                    <a:pt x="14825" y="16292"/>
                  </a:lnTo>
                  <a:lnTo>
                    <a:pt x="14771" y="16455"/>
                  </a:lnTo>
                  <a:lnTo>
                    <a:pt x="14663" y="16618"/>
                  </a:lnTo>
                  <a:lnTo>
                    <a:pt x="14554" y="16727"/>
                  </a:lnTo>
                  <a:lnTo>
                    <a:pt x="14391" y="16835"/>
                  </a:lnTo>
                  <a:lnTo>
                    <a:pt x="14337" y="16890"/>
                  </a:lnTo>
                  <a:lnTo>
                    <a:pt x="14282" y="16944"/>
                  </a:lnTo>
                  <a:lnTo>
                    <a:pt x="14282" y="16998"/>
                  </a:lnTo>
                  <a:lnTo>
                    <a:pt x="14282" y="17161"/>
                  </a:lnTo>
                  <a:lnTo>
                    <a:pt x="14282" y="17270"/>
                  </a:lnTo>
                  <a:lnTo>
                    <a:pt x="14174" y="17433"/>
                  </a:lnTo>
                  <a:lnTo>
                    <a:pt x="13957" y="17595"/>
                  </a:lnTo>
                  <a:lnTo>
                    <a:pt x="13739" y="17704"/>
                  </a:lnTo>
                  <a:lnTo>
                    <a:pt x="13685" y="17758"/>
                  </a:lnTo>
                  <a:lnTo>
                    <a:pt x="13631" y="17758"/>
                  </a:lnTo>
                  <a:lnTo>
                    <a:pt x="13685" y="17921"/>
                  </a:lnTo>
                  <a:lnTo>
                    <a:pt x="13739" y="18084"/>
                  </a:lnTo>
                  <a:lnTo>
                    <a:pt x="13739" y="18247"/>
                  </a:lnTo>
                  <a:lnTo>
                    <a:pt x="13631" y="18410"/>
                  </a:lnTo>
                  <a:lnTo>
                    <a:pt x="13468" y="18519"/>
                  </a:lnTo>
                  <a:lnTo>
                    <a:pt x="12327" y="19170"/>
                  </a:lnTo>
                  <a:lnTo>
                    <a:pt x="12436" y="19333"/>
                  </a:lnTo>
                  <a:lnTo>
                    <a:pt x="12599" y="19442"/>
                  </a:lnTo>
                  <a:lnTo>
                    <a:pt x="12708" y="19550"/>
                  </a:lnTo>
                  <a:lnTo>
                    <a:pt x="12816" y="19713"/>
                  </a:lnTo>
                  <a:lnTo>
                    <a:pt x="12545" y="19768"/>
                  </a:lnTo>
                  <a:lnTo>
                    <a:pt x="12327" y="19876"/>
                  </a:lnTo>
                  <a:lnTo>
                    <a:pt x="12164" y="20093"/>
                  </a:lnTo>
                  <a:lnTo>
                    <a:pt x="12110" y="20311"/>
                  </a:lnTo>
                  <a:lnTo>
                    <a:pt x="12002" y="20528"/>
                  </a:lnTo>
                  <a:lnTo>
                    <a:pt x="11893" y="20691"/>
                  </a:lnTo>
                  <a:lnTo>
                    <a:pt x="11784" y="20799"/>
                  </a:lnTo>
                  <a:lnTo>
                    <a:pt x="11621" y="20962"/>
                  </a:lnTo>
                  <a:lnTo>
                    <a:pt x="11078" y="21288"/>
                  </a:lnTo>
                  <a:lnTo>
                    <a:pt x="10970" y="21397"/>
                  </a:lnTo>
                  <a:lnTo>
                    <a:pt x="10970" y="21451"/>
                  </a:lnTo>
                  <a:lnTo>
                    <a:pt x="10970" y="21505"/>
                  </a:lnTo>
                  <a:lnTo>
                    <a:pt x="11024" y="21777"/>
                  </a:lnTo>
                  <a:lnTo>
                    <a:pt x="10970" y="21831"/>
                  </a:lnTo>
                  <a:lnTo>
                    <a:pt x="10970" y="21886"/>
                  </a:lnTo>
                  <a:lnTo>
                    <a:pt x="10481" y="21886"/>
                  </a:lnTo>
                  <a:lnTo>
                    <a:pt x="10372" y="21940"/>
                  </a:lnTo>
                  <a:lnTo>
                    <a:pt x="10372" y="22048"/>
                  </a:lnTo>
                  <a:lnTo>
                    <a:pt x="10372" y="22211"/>
                  </a:lnTo>
                  <a:lnTo>
                    <a:pt x="10481" y="22483"/>
                  </a:lnTo>
                  <a:lnTo>
                    <a:pt x="10481" y="22809"/>
                  </a:lnTo>
                  <a:lnTo>
                    <a:pt x="10318" y="22700"/>
                  </a:lnTo>
                  <a:lnTo>
                    <a:pt x="10101" y="22592"/>
                  </a:lnTo>
                  <a:lnTo>
                    <a:pt x="9938" y="22483"/>
                  </a:lnTo>
                  <a:lnTo>
                    <a:pt x="9829" y="22483"/>
                  </a:lnTo>
                  <a:lnTo>
                    <a:pt x="9666" y="22537"/>
                  </a:lnTo>
                  <a:lnTo>
                    <a:pt x="9504" y="22646"/>
                  </a:lnTo>
                  <a:lnTo>
                    <a:pt x="9178" y="23026"/>
                  </a:lnTo>
                  <a:lnTo>
                    <a:pt x="8798" y="23406"/>
                  </a:lnTo>
                  <a:lnTo>
                    <a:pt x="8255" y="24058"/>
                  </a:lnTo>
                  <a:lnTo>
                    <a:pt x="7712" y="24655"/>
                  </a:lnTo>
                  <a:lnTo>
                    <a:pt x="7386" y="24927"/>
                  </a:lnTo>
                  <a:lnTo>
                    <a:pt x="7060" y="25144"/>
                  </a:lnTo>
                  <a:lnTo>
                    <a:pt x="6680" y="25361"/>
                  </a:lnTo>
                  <a:lnTo>
                    <a:pt x="6300" y="25524"/>
                  </a:lnTo>
                  <a:lnTo>
                    <a:pt x="6463" y="25687"/>
                  </a:lnTo>
                  <a:lnTo>
                    <a:pt x="6680" y="25850"/>
                  </a:lnTo>
                  <a:lnTo>
                    <a:pt x="6788" y="25904"/>
                  </a:lnTo>
                  <a:lnTo>
                    <a:pt x="6788" y="25958"/>
                  </a:lnTo>
                  <a:lnTo>
                    <a:pt x="6788" y="26067"/>
                  </a:lnTo>
                  <a:lnTo>
                    <a:pt x="6680" y="26121"/>
                  </a:lnTo>
                  <a:lnTo>
                    <a:pt x="6571" y="26230"/>
                  </a:lnTo>
                  <a:lnTo>
                    <a:pt x="6408" y="26284"/>
                  </a:lnTo>
                  <a:lnTo>
                    <a:pt x="6300" y="26284"/>
                  </a:lnTo>
                  <a:lnTo>
                    <a:pt x="6137" y="26230"/>
                  </a:lnTo>
                  <a:lnTo>
                    <a:pt x="5702" y="26067"/>
                  </a:lnTo>
                  <a:lnTo>
                    <a:pt x="5376" y="26067"/>
                  </a:lnTo>
                  <a:lnTo>
                    <a:pt x="5268" y="26176"/>
                  </a:lnTo>
                  <a:lnTo>
                    <a:pt x="4399" y="27099"/>
                  </a:lnTo>
                  <a:lnTo>
                    <a:pt x="4182" y="27316"/>
                  </a:lnTo>
                  <a:lnTo>
                    <a:pt x="4127" y="27479"/>
                  </a:lnTo>
                  <a:lnTo>
                    <a:pt x="4182" y="27642"/>
                  </a:lnTo>
                  <a:lnTo>
                    <a:pt x="4453" y="27859"/>
                  </a:lnTo>
                  <a:lnTo>
                    <a:pt x="4562" y="27913"/>
                  </a:lnTo>
                  <a:lnTo>
                    <a:pt x="4562" y="28022"/>
                  </a:lnTo>
                  <a:lnTo>
                    <a:pt x="4562" y="28131"/>
                  </a:lnTo>
                  <a:lnTo>
                    <a:pt x="4453" y="28239"/>
                  </a:lnTo>
                  <a:lnTo>
                    <a:pt x="4236" y="28348"/>
                  </a:lnTo>
                  <a:lnTo>
                    <a:pt x="4073" y="28402"/>
                  </a:lnTo>
                  <a:lnTo>
                    <a:pt x="3856" y="28348"/>
                  </a:lnTo>
                  <a:lnTo>
                    <a:pt x="3639" y="28293"/>
                  </a:lnTo>
                  <a:lnTo>
                    <a:pt x="3476" y="28348"/>
                  </a:lnTo>
                  <a:lnTo>
                    <a:pt x="3313" y="28402"/>
                  </a:lnTo>
                  <a:lnTo>
                    <a:pt x="3204" y="28565"/>
                  </a:lnTo>
                  <a:lnTo>
                    <a:pt x="2118" y="30357"/>
                  </a:lnTo>
                  <a:lnTo>
                    <a:pt x="2335" y="30194"/>
                  </a:lnTo>
                  <a:lnTo>
                    <a:pt x="2607" y="30031"/>
                  </a:lnTo>
                  <a:lnTo>
                    <a:pt x="2824" y="29868"/>
                  </a:lnTo>
                  <a:lnTo>
                    <a:pt x="3041" y="29705"/>
                  </a:lnTo>
                  <a:lnTo>
                    <a:pt x="3041" y="30086"/>
                  </a:lnTo>
                  <a:lnTo>
                    <a:pt x="2987" y="30194"/>
                  </a:lnTo>
                  <a:lnTo>
                    <a:pt x="2933" y="30303"/>
                  </a:lnTo>
                  <a:lnTo>
                    <a:pt x="2824" y="30357"/>
                  </a:lnTo>
                  <a:lnTo>
                    <a:pt x="2716" y="30411"/>
                  </a:lnTo>
                  <a:lnTo>
                    <a:pt x="2064" y="30411"/>
                  </a:lnTo>
                  <a:lnTo>
                    <a:pt x="1684" y="31063"/>
                  </a:lnTo>
                  <a:lnTo>
                    <a:pt x="1412" y="31660"/>
                  </a:lnTo>
                  <a:lnTo>
                    <a:pt x="923" y="33018"/>
                  </a:lnTo>
                  <a:lnTo>
                    <a:pt x="489" y="34376"/>
                  </a:lnTo>
                  <a:lnTo>
                    <a:pt x="55" y="35733"/>
                  </a:lnTo>
                  <a:lnTo>
                    <a:pt x="0" y="36113"/>
                  </a:lnTo>
                  <a:lnTo>
                    <a:pt x="55" y="36439"/>
                  </a:lnTo>
                  <a:lnTo>
                    <a:pt x="109" y="36548"/>
                  </a:lnTo>
                  <a:lnTo>
                    <a:pt x="163" y="36602"/>
                  </a:lnTo>
                  <a:lnTo>
                    <a:pt x="218" y="36602"/>
                  </a:lnTo>
                  <a:lnTo>
                    <a:pt x="272" y="36493"/>
                  </a:lnTo>
                  <a:lnTo>
                    <a:pt x="489" y="36276"/>
                  </a:lnTo>
                  <a:lnTo>
                    <a:pt x="598" y="36222"/>
                  </a:lnTo>
                  <a:lnTo>
                    <a:pt x="706" y="36113"/>
                  </a:lnTo>
                  <a:lnTo>
                    <a:pt x="706" y="36602"/>
                  </a:lnTo>
                  <a:lnTo>
                    <a:pt x="706" y="36765"/>
                  </a:lnTo>
                  <a:lnTo>
                    <a:pt x="761" y="36874"/>
                  </a:lnTo>
                  <a:lnTo>
                    <a:pt x="815" y="36928"/>
                  </a:lnTo>
                  <a:lnTo>
                    <a:pt x="1249" y="36928"/>
                  </a:lnTo>
                  <a:lnTo>
                    <a:pt x="1249" y="36819"/>
                  </a:lnTo>
                  <a:lnTo>
                    <a:pt x="1141" y="36493"/>
                  </a:lnTo>
                  <a:lnTo>
                    <a:pt x="1141" y="36331"/>
                  </a:lnTo>
                  <a:lnTo>
                    <a:pt x="1249" y="36276"/>
                  </a:lnTo>
                  <a:lnTo>
                    <a:pt x="1575" y="36222"/>
                  </a:lnTo>
                  <a:lnTo>
                    <a:pt x="1684" y="36168"/>
                  </a:lnTo>
                  <a:lnTo>
                    <a:pt x="1792" y="36059"/>
                  </a:lnTo>
                  <a:lnTo>
                    <a:pt x="1847" y="35842"/>
                  </a:lnTo>
                  <a:lnTo>
                    <a:pt x="1901" y="35733"/>
                  </a:lnTo>
                  <a:lnTo>
                    <a:pt x="1901" y="35625"/>
                  </a:lnTo>
                  <a:lnTo>
                    <a:pt x="1847" y="35570"/>
                  </a:lnTo>
                  <a:lnTo>
                    <a:pt x="1684" y="35570"/>
                  </a:lnTo>
                  <a:lnTo>
                    <a:pt x="1575" y="35679"/>
                  </a:lnTo>
                  <a:lnTo>
                    <a:pt x="1467" y="35733"/>
                  </a:lnTo>
                  <a:lnTo>
                    <a:pt x="1358" y="35787"/>
                  </a:lnTo>
                  <a:lnTo>
                    <a:pt x="1304" y="35733"/>
                  </a:lnTo>
                  <a:lnTo>
                    <a:pt x="1195" y="35625"/>
                  </a:lnTo>
                  <a:lnTo>
                    <a:pt x="1032" y="35407"/>
                  </a:lnTo>
                  <a:lnTo>
                    <a:pt x="923" y="35244"/>
                  </a:lnTo>
                  <a:lnTo>
                    <a:pt x="923" y="35190"/>
                  </a:lnTo>
                  <a:lnTo>
                    <a:pt x="978" y="35082"/>
                  </a:lnTo>
                  <a:lnTo>
                    <a:pt x="1141" y="35027"/>
                  </a:lnTo>
                  <a:lnTo>
                    <a:pt x="1249" y="34973"/>
                  </a:lnTo>
                  <a:lnTo>
                    <a:pt x="1304" y="34919"/>
                  </a:lnTo>
                  <a:lnTo>
                    <a:pt x="1304" y="34810"/>
                  </a:lnTo>
                  <a:lnTo>
                    <a:pt x="1195" y="34701"/>
                  </a:lnTo>
                  <a:lnTo>
                    <a:pt x="1032" y="34430"/>
                  </a:lnTo>
                  <a:lnTo>
                    <a:pt x="978" y="34321"/>
                  </a:lnTo>
                  <a:lnTo>
                    <a:pt x="1032" y="34267"/>
                  </a:lnTo>
                  <a:lnTo>
                    <a:pt x="1195" y="34158"/>
                  </a:lnTo>
                  <a:lnTo>
                    <a:pt x="1358" y="34104"/>
                  </a:lnTo>
                  <a:lnTo>
                    <a:pt x="1738" y="34104"/>
                  </a:lnTo>
                  <a:lnTo>
                    <a:pt x="1847" y="34158"/>
                  </a:lnTo>
                  <a:lnTo>
                    <a:pt x="1901" y="34213"/>
                  </a:lnTo>
                  <a:lnTo>
                    <a:pt x="1955" y="34430"/>
                  </a:lnTo>
                  <a:lnTo>
                    <a:pt x="2010" y="34538"/>
                  </a:lnTo>
                  <a:lnTo>
                    <a:pt x="2010" y="34593"/>
                  </a:lnTo>
                  <a:lnTo>
                    <a:pt x="2172" y="34593"/>
                  </a:lnTo>
                  <a:lnTo>
                    <a:pt x="2227" y="34484"/>
                  </a:lnTo>
                  <a:lnTo>
                    <a:pt x="2335" y="34267"/>
                  </a:lnTo>
                  <a:lnTo>
                    <a:pt x="2444" y="34050"/>
                  </a:lnTo>
                  <a:lnTo>
                    <a:pt x="2553" y="33561"/>
                  </a:lnTo>
                  <a:lnTo>
                    <a:pt x="2716" y="33181"/>
                  </a:lnTo>
                  <a:lnTo>
                    <a:pt x="2824" y="32964"/>
                  </a:lnTo>
                  <a:lnTo>
                    <a:pt x="2987" y="32855"/>
                  </a:lnTo>
                  <a:lnTo>
                    <a:pt x="3150" y="32746"/>
                  </a:lnTo>
                  <a:lnTo>
                    <a:pt x="3150" y="32638"/>
                  </a:lnTo>
                  <a:lnTo>
                    <a:pt x="3041" y="32475"/>
                  </a:lnTo>
                  <a:lnTo>
                    <a:pt x="2824" y="32366"/>
                  </a:lnTo>
                  <a:lnTo>
                    <a:pt x="2770" y="32366"/>
                  </a:lnTo>
                  <a:lnTo>
                    <a:pt x="2716" y="32421"/>
                  </a:lnTo>
                  <a:lnTo>
                    <a:pt x="2661" y="32584"/>
                  </a:lnTo>
                  <a:lnTo>
                    <a:pt x="1955" y="33833"/>
                  </a:lnTo>
                  <a:lnTo>
                    <a:pt x="1847" y="33615"/>
                  </a:lnTo>
                  <a:lnTo>
                    <a:pt x="1847" y="33452"/>
                  </a:lnTo>
                  <a:lnTo>
                    <a:pt x="1847" y="33289"/>
                  </a:lnTo>
                  <a:lnTo>
                    <a:pt x="1955" y="33127"/>
                  </a:lnTo>
                  <a:lnTo>
                    <a:pt x="2227" y="32475"/>
                  </a:lnTo>
                  <a:lnTo>
                    <a:pt x="2553" y="31823"/>
                  </a:lnTo>
                  <a:lnTo>
                    <a:pt x="2661" y="31660"/>
                  </a:lnTo>
                  <a:lnTo>
                    <a:pt x="2770" y="31552"/>
                  </a:lnTo>
                  <a:lnTo>
                    <a:pt x="3150" y="31552"/>
                  </a:lnTo>
                  <a:lnTo>
                    <a:pt x="3367" y="31606"/>
                  </a:lnTo>
                  <a:lnTo>
                    <a:pt x="3476" y="31606"/>
                  </a:lnTo>
                  <a:lnTo>
                    <a:pt x="3584" y="31552"/>
                  </a:lnTo>
                  <a:lnTo>
                    <a:pt x="4616" y="29923"/>
                  </a:lnTo>
                  <a:lnTo>
                    <a:pt x="4399" y="29868"/>
                  </a:lnTo>
                  <a:lnTo>
                    <a:pt x="4236" y="29868"/>
                  </a:lnTo>
                  <a:lnTo>
                    <a:pt x="4019" y="29923"/>
                  </a:lnTo>
                  <a:lnTo>
                    <a:pt x="3802" y="29868"/>
                  </a:lnTo>
                  <a:lnTo>
                    <a:pt x="3965" y="29760"/>
                  </a:lnTo>
                  <a:lnTo>
                    <a:pt x="4127" y="29597"/>
                  </a:lnTo>
                  <a:lnTo>
                    <a:pt x="4290" y="29542"/>
                  </a:lnTo>
                  <a:lnTo>
                    <a:pt x="4453" y="29542"/>
                  </a:lnTo>
                  <a:lnTo>
                    <a:pt x="4616" y="29705"/>
                  </a:lnTo>
                  <a:lnTo>
                    <a:pt x="4670" y="29760"/>
                  </a:lnTo>
                  <a:lnTo>
                    <a:pt x="4725" y="29760"/>
                  </a:lnTo>
                  <a:lnTo>
                    <a:pt x="5051" y="29542"/>
                  </a:lnTo>
                  <a:lnTo>
                    <a:pt x="5159" y="29434"/>
                  </a:lnTo>
                  <a:lnTo>
                    <a:pt x="5214" y="29271"/>
                  </a:lnTo>
                  <a:lnTo>
                    <a:pt x="5268" y="28999"/>
                  </a:lnTo>
                  <a:lnTo>
                    <a:pt x="5322" y="28837"/>
                  </a:lnTo>
                  <a:lnTo>
                    <a:pt x="5485" y="28674"/>
                  </a:lnTo>
                  <a:lnTo>
                    <a:pt x="5648" y="28511"/>
                  </a:lnTo>
                  <a:lnTo>
                    <a:pt x="5757" y="28402"/>
                  </a:lnTo>
                  <a:lnTo>
                    <a:pt x="5811" y="28239"/>
                  </a:lnTo>
                  <a:lnTo>
                    <a:pt x="5811" y="28131"/>
                  </a:lnTo>
                  <a:lnTo>
                    <a:pt x="5648" y="27968"/>
                  </a:lnTo>
                  <a:lnTo>
                    <a:pt x="5539" y="27859"/>
                  </a:lnTo>
                  <a:lnTo>
                    <a:pt x="5431" y="27696"/>
                  </a:lnTo>
                  <a:lnTo>
                    <a:pt x="5431" y="27533"/>
                  </a:lnTo>
                  <a:lnTo>
                    <a:pt x="5539" y="27370"/>
                  </a:lnTo>
                  <a:lnTo>
                    <a:pt x="5648" y="27099"/>
                  </a:lnTo>
                  <a:lnTo>
                    <a:pt x="5757" y="26882"/>
                  </a:lnTo>
                  <a:lnTo>
                    <a:pt x="5811" y="26773"/>
                  </a:lnTo>
                  <a:lnTo>
                    <a:pt x="5811" y="26719"/>
                  </a:lnTo>
                  <a:lnTo>
                    <a:pt x="5974" y="26719"/>
                  </a:lnTo>
                  <a:lnTo>
                    <a:pt x="6028" y="26773"/>
                  </a:lnTo>
                  <a:lnTo>
                    <a:pt x="6028" y="26882"/>
                  </a:lnTo>
                  <a:lnTo>
                    <a:pt x="6191" y="27316"/>
                  </a:lnTo>
                  <a:lnTo>
                    <a:pt x="6245" y="27479"/>
                  </a:lnTo>
                  <a:lnTo>
                    <a:pt x="6408" y="27425"/>
                  </a:lnTo>
                  <a:lnTo>
                    <a:pt x="7874" y="26990"/>
                  </a:lnTo>
                  <a:lnTo>
                    <a:pt x="6951" y="26610"/>
                  </a:lnTo>
                  <a:lnTo>
                    <a:pt x="6788" y="26556"/>
                  </a:lnTo>
                  <a:lnTo>
                    <a:pt x="6788" y="26501"/>
                  </a:lnTo>
                  <a:lnTo>
                    <a:pt x="6843" y="26393"/>
                  </a:lnTo>
                  <a:lnTo>
                    <a:pt x="7549" y="25633"/>
                  </a:lnTo>
                  <a:lnTo>
                    <a:pt x="7603" y="26013"/>
                  </a:lnTo>
                  <a:lnTo>
                    <a:pt x="7603" y="26176"/>
                  </a:lnTo>
                  <a:lnTo>
                    <a:pt x="7603" y="26284"/>
                  </a:lnTo>
                  <a:lnTo>
                    <a:pt x="7712" y="26393"/>
                  </a:lnTo>
                  <a:lnTo>
                    <a:pt x="7820" y="26447"/>
                  </a:lnTo>
                  <a:lnTo>
                    <a:pt x="8309" y="26556"/>
                  </a:lnTo>
                  <a:lnTo>
                    <a:pt x="8526" y="26556"/>
                  </a:lnTo>
                  <a:lnTo>
                    <a:pt x="8635" y="26501"/>
                  </a:lnTo>
                  <a:lnTo>
                    <a:pt x="8743" y="26393"/>
                  </a:lnTo>
                  <a:lnTo>
                    <a:pt x="9015" y="26121"/>
                  </a:lnTo>
                  <a:lnTo>
                    <a:pt x="9232" y="25741"/>
                  </a:lnTo>
                  <a:lnTo>
                    <a:pt x="9395" y="25415"/>
                  </a:lnTo>
                  <a:lnTo>
                    <a:pt x="9504" y="24981"/>
                  </a:lnTo>
                  <a:lnTo>
                    <a:pt x="9612" y="24438"/>
                  </a:lnTo>
                  <a:lnTo>
                    <a:pt x="9721" y="24221"/>
                  </a:lnTo>
                  <a:lnTo>
                    <a:pt x="9829" y="24003"/>
                  </a:lnTo>
                  <a:lnTo>
                    <a:pt x="9992" y="23841"/>
                  </a:lnTo>
                  <a:lnTo>
                    <a:pt x="10210" y="23678"/>
                  </a:lnTo>
                  <a:lnTo>
                    <a:pt x="10427" y="23569"/>
                  </a:lnTo>
                  <a:lnTo>
                    <a:pt x="10698" y="23460"/>
                  </a:lnTo>
                  <a:lnTo>
                    <a:pt x="10970" y="23406"/>
                  </a:lnTo>
                  <a:lnTo>
                    <a:pt x="11133" y="23297"/>
                  </a:lnTo>
                  <a:lnTo>
                    <a:pt x="11241" y="23135"/>
                  </a:lnTo>
                  <a:lnTo>
                    <a:pt x="11296" y="22863"/>
                  </a:lnTo>
                  <a:lnTo>
                    <a:pt x="11350" y="22754"/>
                  </a:lnTo>
                  <a:lnTo>
                    <a:pt x="11404" y="22700"/>
                  </a:lnTo>
                  <a:lnTo>
                    <a:pt x="11513" y="22646"/>
                  </a:lnTo>
                  <a:lnTo>
                    <a:pt x="11621" y="22700"/>
                  </a:lnTo>
                  <a:lnTo>
                    <a:pt x="12002" y="22754"/>
                  </a:lnTo>
                  <a:lnTo>
                    <a:pt x="12382" y="22700"/>
                  </a:lnTo>
                  <a:lnTo>
                    <a:pt x="12653" y="22483"/>
                  </a:lnTo>
                  <a:lnTo>
                    <a:pt x="12925" y="22211"/>
                  </a:lnTo>
                  <a:lnTo>
                    <a:pt x="14011" y="20528"/>
                  </a:lnTo>
                  <a:lnTo>
                    <a:pt x="14065" y="20419"/>
                  </a:lnTo>
                  <a:lnTo>
                    <a:pt x="14065" y="20365"/>
                  </a:lnTo>
                  <a:lnTo>
                    <a:pt x="14011" y="20311"/>
                  </a:lnTo>
                  <a:lnTo>
                    <a:pt x="13957" y="20202"/>
                  </a:lnTo>
                  <a:lnTo>
                    <a:pt x="13359" y="19931"/>
                  </a:lnTo>
                  <a:lnTo>
                    <a:pt x="13468" y="19713"/>
                  </a:lnTo>
                  <a:lnTo>
                    <a:pt x="13631" y="19550"/>
                  </a:lnTo>
                  <a:lnTo>
                    <a:pt x="13794" y="19496"/>
                  </a:lnTo>
                  <a:lnTo>
                    <a:pt x="14011" y="19442"/>
                  </a:lnTo>
                  <a:lnTo>
                    <a:pt x="14391" y="19333"/>
                  </a:lnTo>
                  <a:lnTo>
                    <a:pt x="14825" y="19279"/>
                  </a:lnTo>
                  <a:lnTo>
                    <a:pt x="14065" y="18790"/>
                  </a:lnTo>
                  <a:lnTo>
                    <a:pt x="13957" y="18736"/>
                  </a:lnTo>
                  <a:lnTo>
                    <a:pt x="13957" y="18682"/>
                  </a:lnTo>
                  <a:lnTo>
                    <a:pt x="14011" y="18627"/>
                  </a:lnTo>
                  <a:lnTo>
                    <a:pt x="14717" y="17758"/>
                  </a:lnTo>
                  <a:lnTo>
                    <a:pt x="14988" y="18790"/>
                  </a:lnTo>
                  <a:lnTo>
                    <a:pt x="15097" y="18899"/>
                  </a:lnTo>
                  <a:lnTo>
                    <a:pt x="15314" y="18899"/>
                  </a:lnTo>
                  <a:lnTo>
                    <a:pt x="15368" y="18844"/>
                  </a:lnTo>
                  <a:lnTo>
                    <a:pt x="15314" y="18790"/>
                  </a:lnTo>
                  <a:lnTo>
                    <a:pt x="15314" y="18627"/>
                  </a:lnTo>
                  <a:lnTo>
                    <a:pt x="15314" y="18519"/>
                  </a:lnTo>
                  <a:lnTo>
                    <a:pt x="15368" y="18247"/>
                  </a:lnTo>
                  <a:lnTo>
                    <a:pt x="15531" y="18030"/>
                  </a:lnTo>
                  <a:lnTo>
                    <a:pt x="15694" y="17867"/>
                  </a:lnTo>
                  <a:lnTo>
                    <a:pt x="15857" y="17595"/>
                  </a:lnTo>
                  <a:lnTo>
                    <a:pt x="15912" y="17433"/>
                  </a:lnTo>
                  <a:lnTo>
                    <a:pt x="15912" y="17324"/>
                  </a:lnTo>
                  <a:lnTo>
                    <a:pt x="15912" y="16998"/>
                  </a:lnTo>
                  <a:lnTo>
                    <a:pt x="16020" y="16727"/>
                  </a:lnTo>
                  <a:lnTo>
                    <a:pt x="16183" y="16509"/>
                  </a:lnTo>
                  <a:lnTo>
                    <a:pt x="16400" y="16292"/>
                  </a:lnTo>
                  <a:lnTo>
                    <a:pt x="16780" y="15966"/>
                  </a:lnTo>
                  <a:lnTo>
                    <a:pt x="17052" y="15586"/>
                  </a:lnTo>
                  <a:lnTo>
                    <a:pt x="17323" y="15152"/>
                  </a:lnTo>
                  <a:lnTo>
                    <a:pt x="17486" y="14663"/>
                  </a:lnTo>
                  <a:lnTo>
                    <a:pt x="18247" y="12762"/>
                  </a:lnTo>
                  <a:lnTo>
                    <a:pt x="19007" y="10862"/>
                  </a:lnTo>
                  <a:lnTo>
                    <a:pt x="20310" y="7332"/>
                  </a:lnTo>
                  <a:lnTo>
                    <a:pt x="20962" y="5540"/>
                  </a:lnTo>
                  <a:lnTo>
                    <a:pt x="21233" y="4617"/>
                  </a:lnTo>
                  <a:lnTo>
                    <a:pt x="21451" y="3694"/>
                  </a:lnTo>
                  <a:lnTo>
                    <a:pt x="21613" y="3042"/>
                  </a:lnTo>
                  <a:lnTo>
                    <a:pt x="21776" y="2445"/>
                  </a:lnTo>
                  <a:lnTo>
                    <a:pt x="21885" y="1793"/>
                  </a:lnTo>
                  <a:lnTo>
                    <a:pt x="21939" y="1467"/>
                  </a:lnTo>
                  <a:lnTo>
                    <a:pt x="21885" y="1141"/>
                  </a:lnTo>
                  <a:lnTo>
                    <a:pt x="21885" y="1033"/>
                  </a:lnTo>
                  <a:lnTo>
                    <a:pt x="21939" y="978"/>
                  </a:lnTo>
                  <a:lnTo>
                    <a:pt x="22157" y="978"/>
                  </a:lnTo>
                  <a:lnTo>
                    <a:pt x="22537" y="1033"/>
                  </a:lnTo>
                  <a:lnTo>
                    <a:pt x="22971" y="1087"/>
                  </a:lnTo>
                  <a:lnTo>
                    <a:pt x="23623" y="1087"/>
                  </a:lnTo>
                  <a:lnTo>
                    <a:pt x="24274" y="1141"/>
                  </a:lnTo>
                  <a:lnTo>
                    <a:pt x="24980" y="1196"/>
                  </a:lnTo>
                  <a:lnTo>
                    <a:pt x="25632" y="1358"/>
                  </a:lnTo>
                  <a:lnTo>
                    <a:pt x="26664" y="1630"/>
                  </a:lnTo>
                  <a:lnTo>
                    <a:pt x="27696" y="1902"/>
                  </a:lnTo>
                  <a:lnTo>
                    <a:pt x="28239" y="2119"/>
                  </a:lnTo>
                  <a:lnTo>
                    <a:pt x="28727" y="2336"/>
                  </a:lnTo>
                  <a:lnTo>
                    <a:pt x="29216" y="2607"/>
                  </a:lnTo>
                  <a:lnTo>
                    <a:pt x="29651" y="2879"/>
                  </a:lnTo>
                  <a:lnTo>
                    <a:pt x="30791" y="3694"/>
                  </a:lnTo>
                  <a:lnTo>
                    <a:pt x="31334" y="4128"/>
                  </a:lnTo>
                  <a:lnTo>
                    <a:pt x="31823" y="4617"/>
                  </a:lnTo>
                  <a:lnTo>
                    <a:pt x="32311" y="5105"/>
                  </a:lnTo>
                  <a:lnTo>
                    <a:pt x="32800" y="5594"/>
                  </a:lnTo>
                  <a:lnTo>
                    <a:pt x="33180" y="6137"/>
                  </a:lnTo>
                  <a:lnTo>
                    <a:pt x="33560" y="6789"/>
                  </a:lnTo>
                  <a:lnTo>
                    <a:pt x="34158" y="7875"/>
                  </a:lnTo>
                  <a:lnTo>
                    <a:pt x="34429" y="8472"/>
                  </a:lnTo>
                  <a:lnTo>
                    <a:pt x="34647" y="9124"/>
                  </a:lnTo>
                  <a:lnTo>
                    <a:pt x="34864" y="10264"/>
                  </a:lnTo>
                  <a:lnTo>
                    <a:pt x="35027" y="10807"/>
                  </a:lnTo>
                  <a:lnTo>
                    <a:pt x="35244" y="11350"/>
                  </a:lnTo>
                  <a:lnTo>
                    <a:pt x="35244" y="11459"/>
                  </a:lnTo>
                  <a:lnTo>
                    <a:pt x="35190" y="11568"/>
                  </a:lnTo>
                  <a:lnTo>
                    <a:pt x="34809" y="12762"/>
                  </a:lnTo>
                  <a:lnTo>
                    <a:pt x="34538" y="13957"/>
                  </a:lnTo>
                  <a:lnTo>
                    <a:pt x="34321" y="14554"/>
                  </a:lnTo>
                  <a:lnTo>
                    <a:pt x="34049" y="15043"/>
                  </a:lnTo>
                  <a:lnTo>
                    <a:pt x="33723" y="15478"/>
                  </a:lnTo>
                  <a:lnTo>
                    <a:pt x="33289" y="15858"/>
                  </a:lnTo>
                  <a:lnTo>
                    <a:pt x="33180" y="15966"/>
                  </a:lnTo>
                  <a:lnTo>
                    <a:pt x="33072" y="16075"/>
                  </a:lnTo>
                  <a:lnTo>
                    <a:pt x="33072" y="16184"/>
                  </a:lnTo>
                  <a:lnTo>
                    <a:pt x="33072" y="16346"/>
                  </a:lnTo>
                  <a:lnTo>
                    <a:pt x="33126" y="16401"/>
                  </a:lnTo>
                  <a:lnTo>
                    <a:pt x="33126" y="16509"/>
                  </a:lnTo>
                  <a:lnTo>
                    <a:pt x="32963" y="16618"/>
                  </a:lnTo>
                  <a:lnTo>
                    <a:pt x="32474" y="16944"/>
                  </a:lnTo>
                  <a:lnTo>
                    <a:pt x="31931" y="17215"/>
                  </a:lnTo>
                  <a:lnTo>
                    <a:pt x="31388" y="17433"/>
                  </a:lnTo>
                  <a:lnTo>
                    <a:pt x="30791" y="17595"/>
                  </a:lnTo>
                  <a:lnTo>
                    <a:pt x="30248" y="17704"/>
                  </a:lnTo>
                  <a:lnTo>
                    <a:pt x="29976" y="17813"/>
                  </a:lnTo>
                  <a:lnTo>
                    <a:pt x="29705" y="17976"/>
                  </a:lnTo>
                  <a:lnTo>
                    <a:pt x="29596" y="17976"/>
                  </a:lnTo>
                  <a:lnTo>
                    <a:pt x="29542" y="18030"/>
                  </a:lnTo>
                  <a:lnTo>
                    <a:pt x="29325" y="17921"/>
                  </a:lnTo>
                  <a:lnTo>
                    <a:pt x="27858" y="17161"/>
                  </a:lnTo>
                  <a:lnTo>
                    <a:pt x="27153" y="16781"/>
                  </a:lnTo>
                  <a:lnTo>
                    <a:pt x="26447" y="16346"/>
                  </a:lnTo>
                  <a:lnTo>
                    <a:pt x="25904" y="15966"/>
                  </a:lnTo>
                  <a:lnTo>
                    <a:pt x="25306" y="15641"/>
                  </a:lnTo>
                  <a:lnTo>
                    <a:pt x="24655" y="15423"/>
                  </a:lnTo>
                  <a:lnTo>
                    <a:pt x="24003" y="15260"/>
                  </a:lnTo>
                  <a:lnTo>
                    <a:pt x="23786" y="15206"/>
                  </a:lnTo>
                  <a:lnTo>
                    <a:pt x="23623" y="15260"/>
                  </a:lnTo>
                  <a:lnTo>
                    <a:pt x="23514" y="15369"/>
                  </a:lnTo>
                  <a:lnTo>
                    <a:pt x="23406" y="15532"/>
                  </a:lnTo>
                  <a:lnTo>
                    <a:pt x="23351" y="15641"/>
                  </a:lnTo>
                  <a:lnTo>
                    <a:pt x="23297" y="15695"/>
                  </a:lnTo>
                  <a:lnTo>
                    <a:pt x="23188" y="15695"/>
                  </a:lnTo>
                  <a:lnTo>
                    <a:pt x="23080" y="15641"/>
                  </a:lnTo>
                  <a:lnTo>
                    <a:pt x="22808" y="15478"/>
                  </a:lnTo>
                  <a:lnTo>
                    <a:pt x="22591" y="15478"/>
                  </a:lnTo>
                  <a:lnTo>
                    <a:pt x="22319" y="15641"/>
                  </a:lnTo>
                  <a:lnTo>
                    <a:pt x="22102" y="15858"/>
                  </a:lnTo>
                  <a:lnTo>
                    <a:pt x="22102" y="15858"/>
                  </a:lnTo>
                  <a:lnTo>
                    <a:pt x="22591" y="15803"/>
                  </a:lnTo>
                  <a:lnTo>
                    <a:pt x="22537" y="15966"/>
                  </a:lnTo>
                  <a:lnTo>
                    <a:pt x="22482" y="16075"/>
                  </a:lnTo>
                  <a:lnTo>
                    <a:pt x="22374" y="16129"/>
                  </a:lnTo>
                  <a:lnTo>
                    <a:pt x="22211" y="16075"/>
                  </a:lnTo>
                  <a:lnTo>
                    <a:pt x="22102" y="16021"/>
                  </a:lnTo>
                  <a:lnTo>
                    <a:pt x="22048" y="15966"/>
                  </a:lnTo>
                  <a:lnTo>
                    <a:pt x="22102" y="15858"/>
                  </a:lnTo>
                  <a:lnTo>
                    <a:pt x="21179" y="15966"/>
                  </a:lnTo>
                  <a:lnTo>
                    <a:pt x="20690" y="16021"/>
                  </a:lnTo>
                  <a:lnTo>
                    <a:pt x="20256" y="16129"/>
                  </a:lnTo>
                  <a:lnTo>
                    <a:pt x="19659" y="16346"/>
                  </a:lnTo>
                  <a:lnTo>
                    <a:pt x="19061" y="16672"/>
                  </a:lnTo>
                  <a:lnTo>
                    <a:pt x="17975" y="17270"/>
                  </a:lnTo>
                  <a:lnTo>
                    <a:pt x="17866" y="17324"/>
                  </a:lnTo>
                  <a:lnTo>
                    <a:pt x="17866" y="17378"/>
                  </a:lnTo>
                  <a:lnTo>
                    <a:pt x="17866" y="17433"/>
                  </a:lnTo>
                  <a:lnTo>
                    <a:pt x="17975" y="17595"/>
                  </a:lnTo>
                  <a:lnTo>
                    <a:pt x="17921" y="17758"/>
                  </a:lnTo>
                  <a:lnTo>
                    <a:pt x="17758" y="17976"/>
                  </a:lnTo>
                  <a:lnTo>
                    <a:pt x="16943" y="18953"/>
                  </a:lnTo>
                  <a:lnTo>
                    <a:pt x="17215" y="19007"/>
                  </a:lnTo>
                  <a:lnTo>
                    <a:pt x="17486" y="19007"/>
                  </a:lnTo>
                  <a:lnTo>
                    <a:pt x="17704" y="18953"/>
                  </a:lnTo>
                  <a:lnTo>
                    <a:pt x="17921" y="18899"/>
                  </a:lnTo>
                  <a:lnTo>
                    <a:pt x="18084" y="18790"/>
                  </a:lnTo>
                  <a:lnTo>
                    <a:pt x="18247" y="18627"/>
                  </a:lnTo>
                  <a:lnTo>
                    <a:pt x="18301" y="18464"/>
                  </a:lnTo>
                  <a:lnTo>
                    <a:pt x="18410" y="18247"/>
                  </a:lnTo>
                  <a:lnTo>
                    <a:pt x="18464" y="17976"/>
                  </a:lnTo>
                  <a:lnTo>
                    <a:pt x="18572" y="17758"/>
                  </a:lnTo>
                  <a:lnTo>
                    <a:pt x="18790" y="17595"/>
                  </a:lnTo>
                  <a:lnTo>
                    <a:pt x="19061" y="17487"/>
                  </a:lnTo>
                  <a:lnTo>
                    <a:pt x="19441" y="17378"/>
                  </a:lnTo>
                  <a:lnTo>
                    <a:pt x="19604" y="17324"/>
                  </a:lnTo>
                  <a:lnTo>
                    <a:pt x="19713" y="17215"/>
                  </a:lnTo>
                  <a:lnTo>
                    <a:pt x="19984" y="16944"/>
                  </a:lnTo>
                  <a:lnTo>
                    <a:pt x="20202" y="16781"/>
                  </a:lnTo>
                  <a:lnTo>
                    <a:pt x="20473" y="16672"/>
                  </a:lnTo>
                  <a:lnTo>
                    <a:pt x="20745" y="16564"/>
                  </a:lnTo>
                  <a:lnTo>
                    <a:pt x="21016" y="16509"/>
                  </a:lnTo>
                  <a:lnTo>
                    <a:pt x="21288" y="16509"/>
                  </a:lnTo>
                  <a:lnTo>
                    <a:pt x="21885" y="16564"/>
                  </a:lnTo>
                  <a:lnTo>
                    <a:pt x="22428" y="16672"/>
                  </a:lnTo>
                  <a:lnTo>
                    <a:pt x="22971" y="16781"/>
                  </a:lnTo>
                  <a:lnTo>
                    <a:pt x="23514" y="16890"/>
                  </a:lnTo>
                  <a:lnTo>
                    <a:pt x="24057" y="17052"/>
                  </a:lnTo>
                  <a:lnTo>
                    <a:pt x="25089" y="17487"/>
                  </a:lnTo>
                  <a:lnTo>
                    <a:pt x="26066" y="18084"/>
                  </a:lnTo>
                  <a:lnTo>
                    <a:pt x="26772" y="18519"/>
                  </a:lnTo>
                  <a:lnTo>
                    <a:pt x="27533" y="18844"/>
                  </a:lnTo>
                  <a:lnTo>
                    <a:pt x="28347" y="19116"/>
                  </a:lnTo>
                  <a:lnTo>
                    <a:pt x="29162" y="19279"/>
                  </a:lnTo>
                  <a:lnTo>
                    <a:pt x="29325" y="19333"/>
                  </a:lnTo>
                  <a:lnTo>
                    <a:pt x="29488" y="19442"/>
                  </a:lnTo>
                  <a:lnTo>
                    <a:pt x="29868" y="19659"/>
                  </a:lnTo>
                  <a:lnTo>
                    <a:pt x="30302" y="19713"/>
                  </a:lnTo>
                  <a:lnTo>
                    <a:pt x="30682" y="19713"/>
                  </a:lnTo>
                  <a:lnTo>
                    <a:pt x="30900" y="19659"/>
                  </a:lnTo>
                  <a:lnTo>
                    <a:pt x="31117" y="19550"/>
                  </a:lnTo>
                  <a:lnTo>
                    <a:pt x="31443" y="19388"/>
                  </a:lnTo>
                  <a:lnTo>
                    <a:pt x="31497" y="19279"/>
                  </a:lnTo>
                  <a:lnTo>
                    <a:pt x="31551" y="19225"/>
                  </a:lnTo>
                  <a:lnTo>
                    <a:pt x="31551" y="19116"/>
                  </a:lnTo>
                  <a:lnTo>
                    <a:pt x="31497" y="19007"/>
                  </a:lnTo>
                  <a:lnTo>
                    <a:pt x="31280" y="18736"/>
                  </a:lnTo>
                  <a:lnTo>
                    <a:pt x="31280" y="18627"/>
                  </a:lnTo>
                  <a:lnTo>
                    <a:pt x="31497" y="18573"/>
                  </a:lnTo>
                  <a:lnTo>
                    <a:pt x="31931" y="18573"/>
                  </a:lnTo>
                  <a:lnTo>
                    <a:pt x="32094" y="18682"/>
                  </a:lnTo>
                  <a:lnTo>
                    <a:pt x="32311" y="18736"/>
                  </a:lnTo>
                  <a:lnTo>
                    <a:pt x="32474" y="18790"/>
                  </a:lnTo>
                  <a:lnTo>
                    <a:pt x="32692" y="18790"/>
                  </a:lnTo>
                  <a:lnTo>
                    <a:pt x="32854" y="18682"/>
                  </a:lnTo>
                  <a:lnTo>
                    <a:pt x="33126" y="18464"/>
                  </a:lnTo>
                  <a:lnTo>
                    <a:pt x="33398" y="18247"/>
                  </a:lnTo>
                  <a:lnTo>
                    <a:pt x="33886" y="17758"/>
                  </a:lnTo>
                  <a:lnTo>
                    <a:pt x="33941" y="17595"/>
                  </a:lnTo>
                  <a:lnTo>
                    <a:pt x="33941" y="17433"/>
                  </a:lnTo>
                  <a:lnTo>
                    <a:pt x="33941" y="17270"/>
                  </a:lnTo>
                  <a:lnTo>
                    <a:pt x="33995" y="17161"/>
                  </a:lnTo>
                  <a:lnTo>
                    <a:pt x="34103" y="17052"/>
                  </a:lnTo>
                  <a:lnTo>
                    <a:pt x="34266" y="17052"/>
                  </a:lnTo>
                  <a:lnTo>
                    <a:pt x="34484" y="16998"/>
                  </a:lnTo>
                  <a:lnTo>
                    <a:pt x="34701" y="16890"/>
                  </a:lnTo>
                  <a:lnTo>
                    <a:pt x="34864" y="16727"/>
                  </a:lnTo>
                  <a:lnTo>
                    <a:pt x="35027" y="16564"/>
                  </a:lnTo>
                  <a:lnTo>
                    <a:pt x="35352" y="16021"/>
                  </a:lnTo>
                  <a:lnTo>
                    <a:pt x="35624" y="15423"/>
                  </a:lnTo>
                  <a:lnTo>
                    <a:pt x="35787" y="14826"/>
                  </a:lnTo>
                  <a:lnTo>
                    <a:pt x="35896" y="14229"/>
                  </a:lnTo>
                  <a:lnTo>
                    <a:pt x="35950" y="13903"/>
                  </a:lnTo>
                  <a:lnTo>
                    <a:pt x="35950" y="13740"/>
                  </a:lnTo>
                  <a:lnTo>
                    <a:pt x="36058" y="13577"/>
                  </a:lnTo>
                  <a:lnTo>
                    <a:pt x="36221" y="13251"/>
                  </a:lnTo>
                  <a:lnTo>
                    <a:pt x="36330" y="12871"/>
                  </a:lnTo>
                  <a:lnTo>
                    <a:pt x="36384" y="12545"/>
                  </a:lnTo>
                  <a:lnTo>
                    <a:pt x="36330" y="12165"/>
                  </a:lnTo>
                  <a:lnTo>
                    <a:pt x="36221" y="11079"/>
                  </a:lnTo>
                  <a:lnTo>
                    <a:pt x="36058" y="10101"/>
                  </a:lnTo>
                  <a:lnTo>
                    <a:pt x="35733" y="9070"/>
                  </a:lnTo>
                  <a:lnTo>
                    <a:pt x="35352" y="8147"/>
                  </a:lnTo>
                  <a:lnTo>
                    <a:pt x="34972" y="7386"/>
                  </a:lnTo>
                  <a:lnTo>
                    <a:pt x="34647" y="6626"/>
                  </a:lnTo>
                  <a:lnTo>
                    <a:pt x="34212" y="5920"/>
                  </a:lnTo>
                  <a:lnTo>
                    <a:pt x="33941" y="5594"/>
                  </a:lnTo>
                  <a:lnTo>
                    <a:pt x="33669" y="5268"/>
                  </a:lnTo>
                  <a:lnTo>
                    <a:pt x="32746" y="4345"/>
                  </a:lnTo>
                  <a:lnTo>
                    <a:pt x="31768" y="3476"/>
                  </a:lnTo>
                  <a:lnTo>
                    <a:pt x="30845" y="2662"/>
                  </a:lnTo>
                  <a:lnTo>
                    <a:pt x="29868" y="2010"/>
                  </a:lnTo>
                  <a:lnTo>
                    <a:pt x="28836" y="1467"/>
                  </a:lnTo>
                  <a:lnTo>
                    <a:pt x="27750" y="978"/>
                  </a:lnTo>
                  <a:lnTo>
                    <a:pt x="26881" y="707"/>
                  </a:lnTo>
                  <a:lnTo>
                    <a:pt x="25958" y="490"/>
                  </a:lnTo>
                  <a:lnTo>
                    <a:pt x="25089" y="327"/>
                  </a:lnTo>
                  <a:lnTo>
                    <a:pt x="24166" y="218"/>
                  </a:lnTo>
                  <a:lnTo>
                    <a:pt x="22319" y="55"/>
                  </a:lnTo>
                  <a:lnTo>
                    <a:pt x="205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16"/>
            <p:cNvSpPr/>
            <p:nvPr/>
          </p:nvSpPr>
          <p:spPr>
            <a:xfrm>
              <a:off x="5507000" y="3547825"/>
              <a:ext cx="347575" cy="99125"/>
            </a:xfrm>
            <a:custGeom>
              <a:avLst/>
              <a:gdLst/>
              <a:ahLst/>
              <a:cxnLst/>
              <a:rect l="l" t="t" r="r" b="b"/>
              <a:pathLst>
                <a:path w="13903" h="3965" extrusionOk="0">
                  <a:moveTo>
                    <a:pt x="2173" y="0"/>
                  </a:moveTo>
                  <a:lnTo>
                    <a:pt x="761" y="55"/>
                  </a:lnTo>
                  <a:lnTo>
                    <a:pt x="598" y="109"/>
                  </a:lnTo>
                  <a:lnTo>
                    <a:pt x="381" y="163"/>
                  </a:lnTo>
                  <a:lnTo>
                    <a:pt x="1" y="326"/>
                  </a:lnTo>
                  <a:lnTo>
                    <a:pt x="381" y="598"/>
                  </a:lnTo>
                  <a:lnTo>
                    <a:pt x="707" y="923"/>
                  </a:lnTo>
                  <a:lnTo>
                    <a:pt x="815" y="1086"/>
                  </a:lnTo>
                  <a:lnTo>
                    <a:pt x="869" y="1304"/>
                  </a:lnTo>
                  <a:lnTo>
                    <a:pt x="869" y="1521"/>
                  </a:lnTo>
                  <a:lnTo>
                    <a:pt x="869" y="1792"/>
                  </a:lnTo>
                  <a:lnTo>
                    <a:pt x="1032" y="1738"/>
                  </a:lnTo>
                  <a:lnTo>
                    <a:pt x="1195" y="1629"/>
                  </a:lnTo>
                  <a:lnTo>
                    <a:pt x="1358" y="1412"/>
                  </a:lnTo>
                  <a:lnTo>
                    <a:pt x="1575" y="1249"/>
                  </a:lnTo>
                  <a:lnTo>
                    <a:pt x="1738" y="1141"/>
                  </a:lnTo>
                  <a:lnTo>
                    <a:pt x="1956" y="1086"/>
                  </a:lnTo>
                  <a:lnTo>
                    <a:pt x="2227" y="1141"/>
                  </a:lnTo>
                  <a:lnTo>
                    <a:pt x="2444" y="1195"/>
                  </a:lnTo>
                  <a:lnTo>
                    <a:pt x="3042" y="1195"/>
                  </a:lnTo>
                  <a:lnTo>
                    <a:pt x="3748" y="1086"/>
                  </a:lnTo>
                  <a:lnTo>
                    <a:pt x="4128" y="1086"/>
                  </a:lnTo>
                  <a:lnTo>
                    <a:pt x="4508" y="1195"/>
                  </a:lnTo>
                  <a:lnTo>
                    <a:pt x="4834" y="1304"/>
                  </a:lnTo>
                  <a:lnTo>
                    <a:pt x="5214" y="1412"/>
                  </a:lnTo>
                  <a:lnTo>
                    <a:pt x="5540" y="1358"/>
                  </a:lnTo>
                  <a:lnTo>
                    <a:pt x="5920" y="1249"/>
                  </a:lnTo>
                  <a:lnTo>
                    <a:pt x="5920" y="1249"/>
                  </a:lnTo>
                  <a:lnTo>
                    <a:pt x="5703" y="1738"/>
                  </a:lnTo>
                  <a:lnTo>
                    <a:pt x="5974" y="1738"/>
                  </a:lnTo>
                  <a:lnTo>
                    <a:pt x="6246" y="1684"/>
                  </a:lnTo>
                  <a:lnTo>
                    <a:pt x="6626" y="1684"/>
                  </a:lnTo>
                  <a:lnTo>
                    <a:pt x="6843" y="1738"/>
                  </a:lnTo>
                  <a:lnTo>
                    <a:pt x="7006" y="1847"/>
                  </a:lnTo>
                  <a:lnTo>
                    <a:pt x="7060" y="1955"/>
                  </a:lnTo>
                  <a:lnTo>
                    <a:pt x="7060" y="2010"/>
                  </a:lnTo>
                  <a:lnTo>
                    <a:pt x="7006" y="2064"/>
                  </a:lnTo>
                  <a:lnTo>
                    <a:pt x="6897" y="2064"/>
                  </a:lnTo>
                  <a:lnTo>
                    <a:pt x="6246" y="2227"/>
                  </a:lnTo>
                  <a:lnTo>
                    <a:pt x="6137" y="2227"/>
                  </a:lnTo>
                  <a:lnTo>
                    <a:pt x="6083" y="2335"/>
                  </a:lnTo>
                  <a:lnTo>
                    <a:pt x="6137" y="2390"/>
                  </a:lnTo>
                  <a:lnTo>
                    <a:pt x="6191" y="2444"/>
                  </a:lnTo>
                  <a:lnTo>
                    <a:pt x="7114" y="2498"/>
                  </a:lnTo>
                  <a:lnTo>
                    <a:pt x="7983" y="2498"/>
                  </a:lnTo>
                  <a:lnTo>
                    <a:pt x="7929" y="2335"/>
                  </a:lnTo>
                  <a:lnTo>
                    <a:pt x="7766" y="2227"/>
                  </a:lnTo>
                  <a:lnTo>
                    <a:pt x="7657" y="2118"/>
                  </a:lnTo>
                  <a:lnTo>
                    <a:pt x="7603" y="1955"/>
                  </a:lnTo>
                  <a:lnTo>
                    <a:pt x="7983" y="1847"/>
                  </a:lnTo>
                  <a:lnTo>
                    <a:pt x="8146" y="1847"/>
                  </a:lnTo>
                  <a:lnTo>
                    <a:pt x="8255" y="1792"/>
                  </a:lnTo>
                  <a:lnTo>
                    <a:pt x="8255" y="1684"/>
                  </a:lnTo>
                  <a:lnTo>
                    <a:pt x="8201" y="1521"/>
                  </a:lnTo>
                  <a:lnTo>
                    <a:pt x="8201" y="1467"/>
                  </a:lnTo>
                  <a:lnTo>
                    <a:pt x="8255" y="1412"/>
                  </a:lnTo>
                  <a:lnTo>
                    <a:pt x="8255" y="1467"/>
                  </a:lnTo>
                  <a:lnTo>
                    <a:pt x="8581" y="1684"/>
                  </a:lnTo>
                  <a:lnTo>
                    <a:pt x="8744" y="1847"/>
                  </a:lnTo>
                  <a:lnTo>
                    <a:pt x="8798" y="2010"/>
                  </a:lnTo>
                  <a:lnTo>
                    <a:pt x="8798" y="2118"/>
                  </a:lnTo>
                  <a:lnTo>
                    <a:pt x="8689" y="2227"/>
                  </a:lnTo>
                  <a:lnTo>
                    <a:pt x="8581" y="2281"/>
                  </a:lnTo>
                  <a:lnTo>
                    <a:pt x="8472" y="2444"/>
                  </a:lnTo>
                  <a:lnTo>
                    <a:pt x="9069" y="2281"/>
                  </a:lnTo>
                  <a:lnTo>
                    <a:pt x="9612" y="2172"/>
                  </a:lnTo>
                  <a:lnTo>
                    <a:pt x="10210" y="2172"/>
                  </a:lnTo>
                  <a:lnTo>
                    <a:pt x="10481" y="2227"/>
                  </a:lnTo>
                  <a:lnTo>
                    <a:pt x="10753" y="2281"/>
                  </a:lnTo>
                  <a:lnTo>
                    <a:pt x="10916" y="2281"/>
                  </a:lnTo>
                  <a:lnTo>
                    <a:pt x="10916" y="2172"/>
                  </a:lnTo>
                  <a:lnTo>
                    <a:pt x="10916" y="2118"/>
                  </a:lnTo>
                  <a:lnTo>
                    <a:pt x="10970" y="2064"/>
                  </a:lnTo>
                  <a:lnTo>
                    <a:pt x="11079" y="2064"/>
                  </a:lnTo>
                  <a:lnTo>
                    <a:pt x="11187" y="2118"/>
                  </a:lnTo>
                  <a:lnTo>
                    <a:pt x="11187" y="2172"/>
                  </a:lnTo>
                  <a:lnTo>
                    <a:pt x="11242" y="2390"/>
                  </a:lnTo>
                  <a:lnTo>
                    <a:pt x="11350" y="2553"/>
                  </a:lnTo>
                  <a:lnTo>
                    <a:pt x="11567" y="2661"/>
                  </a:lnTo>
                  <a:lnTo>
                    <a:pt x="11730" y="2770"/>
                  </a:lnTo>
                  <a:lnTo>
                    <a:pt x="11893" y="2878"/>
                  </a:lnTo>
                  <a:lnTo>
                    <a:pt x="12002" y="2933"/>
                  </a:lnTo>
                  <a:lnTo>
                    <a:pt x="12002" y="3096"/>
                  </a:lnTo>
                  <a:lnTo>
                    <a:pt x="11948" y="3259"/>
                  </a:lnTo>
                  <a:lnTo>
                    <a:pt x="11893" y="3421"/>
                  </a:lnTo>
                  <a:lnTo>
                    <a:pt x="11893" y="3476"/>
                  </a:lnTo>
                  <a:lnTo>
                    <a:pt x="12002" y="3584"/>
                  </a:lnTo>
                  <a:lnTo>
                    <a:pt x="12273" y="3584"/>
                  </a:lnTo>
                  <a:lnTo>
                    <a:pt x="12382" y="3476"/>
                  </a:lnTo>
                  <a:lnTo>
                    <a:pt x="12491" y="3313"/>
                  </a:lnTo>
                  <a:lnTo>
                    <a:pt x="12599" y="3204"/>
                  </a:lnTo>
                  <a:lnTo>
                    <a:pt x="12654" y="3150"/>
                  </a:lnTo>
                  <a:lnTo>
                    <a:pt x="12762" y="3313"/>
                  </a:lnTo>
                  <a:lnTo>
                    <a:pt x="12762" y="3530"/>
                  </a:lnTo>
                  <a:lnTo>
                    <a:pt x="12762" y="3747"/>
                  </a:lnTo>
                  <a:lnTo>
                    <a:pt x="12816" y="3965"/>
                  </a:lnTo>
                  <a:lnTo>
                    <a:pt x="13034" y="3693"/>
                  </a:lnTo>
                  <a:lnTo>
                    <a:pt x="13305" y="3476"/>
                  </a:lnTo>
                  <a:lnTo>
                    <a:pt x="13468" y="3476"/>
                  </a:lnTo>
                  <a:lnTo>
                    <a:pt x="13577" y="3584"/>
                  </a:lnTo>
                  <a:lnTo>
                    <a:pt x="13685" y="3693"/>
                  </a:lnTo>
                  <a:lnTo>
                    <a:pt x="13740" y="3693"/>
                  </a:lnTo>
                  <a:lnTo>
                    <a:pt x="13848" y="3747"/>
                  </a:lnTo>
                  <a:lnTo>
                    <a:pt x="13903" y="3367"/>
                  </a:lnTo>
                  <a:lnTo>
                    <a:pt x="13903" y="3096"/>
                  </a:lnTo>
                  <a:lnTo>
                    <a:pt x="13848" y="2824"/>
                  </a:lnTo>
                  <a:lnTo>
                    <a:pt x="13685" y="2661"/>
                  </a:lnTo>
                  <a:lnTo>
                    <a:pt x="13522" y="2498"/>
                  </a:lnTo>
                  <a:lnTo>
                    <a:pt x="13251" y="2390"/>
                  </a:lnTo>
                  <a:lnTo>
                    <a:pt x="12979" y="2390"/>
                  </a:lnTo>
                  <a:lnTo>
                    <a:pt x="12599" y="2444"/>
                  </a:lnTo>
                  <a:lnTo>
                    <a:pt x="12436" y="2498"/>
                  </a:lnTo>
                  <a:lnTo>
                    <a:pt x="12219" y="2444"/>
                  </a:lnTo>
                  <a:lnTo>
                    <a:pt x="11948" y="2444"/>
                  </a:lnTo>
                  <a:lnTo>
                    <a:pt x="11785" y="2335"/>
                  </a:lnTo>
                  <a:lnTo>
                    <a:pt x="11730" y="2281"/>
                  </a:lnTo>
                  <a:lnTo>
                    <a:pt x="11676" y="2172"/>
                  </a:lnTo>
                  <a:lnTo>
                    <a:pt x="11567" y="1955"/>
                  </a:lnTo>
                  <a:lnTo>
                    <a:pt x="11405" y="1792"/>
                  </a:lnTo>
                  <a:lnTo>
                    <a:pt x="11242" y="1738"/>
                  </a:lnTo>
                  <a:lnTo>
                    <a:pt x="11024" y="1738"/>
                  </a:lnTo>
                  <a:lnTo>
                    <a:pt x="10264" y="1575"/>
                  </a:lnTo>
                  <a:lnTo>
                    <a:pt x="9504" y="1358"/>
                  </a:lnTo>
                  <a:lnTo>
                    <a:pt x="9124" y="1304"/>
                  </a:lnTo>
                  <a:lnTo>
                    <a:pt x="8744" y="1249"/>
                  </a:lnTo>
                  <a:lnTo>
                    <a:pt x="8363" y="1249"/>
                  </a:lnTo>
                  <a:lnTo>
                    <a:pt x="7983" y="1358"/>
                  </a:lnTo>
                  <a:lnTo>
                    <a:pt x="7114" y="1141"/>
                  </a:lnTo>
                  <a:lnTo>
                    <a:pt x="6680" y="1032"/>
                  </a:lnTo>
                  <a:lnTo>
                    <a:pt x="6300" y="815"/>
                  </a:lnTo>
                  <a:lnTo>
                    <a:pt x="6300" y="761"/>
                  </a:lnTo>
                  <a:lnTo>
                    <a:pt x="5594" y="543"/>
                  </a:lnTo>
                  <a:lnTo>
                    <a:pt x="4942" y="380"/>
                  </a:lnTo>
                  <a:lnTo>
                    <a:pt x="3530" y="109"/>
                  </a:lnTo>
                  <a:lnTo>
                    <a:pt x="2824" y="55"/>
                  </a:lnTo>
                  <a:lnTo>
                    <a:pt x="21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6"/>
            <p:cNvSpPr/>
            <p:nvPr/>
          </p:nvSpPr>
          <p:spPr>
            <a:xfrm>
              <a:off x="5797525" y="4495425"/>
              <a:ext cx="16325" cy="17675"/>
            </a:xfrm>
            <a:custGeom>
              <a:avLst/>
              <a:gdLst/>
              <a:ahLst/>
              <a:cxnLst/>
              <a:rect l="l" t="t" r="r" b="b"/>
              <a:pathLst>
                <a:path w="653" h="707" extrusionOk="0">
                  <a:moveTo>
                    <a:pt x="435" y="1"/>
                  </a:moveTo>
                  <a:lnTo>
                    <a:pt x="164" y="109"/>
                  </a:lnTo>
                  <a:lnTo>
                    <a:pt x="55" y="218"/>
                  </a:lnTo>
                  <a:lnTo>
                    <a:pt x="1" y="381"/>
                  </a:lnTo>
                  <a:lnTo>
                    <a:pt x="55" y="707"/>
                  </a:lnTo>
                  <a:lnTo>
                    <a:pt x="489" y="381"/>
                  </a:lnTo>
                  <a:lnTo>
                    <a:pt x="598" y="327"/>
                  </a:lnTo>
                  <a:lnTo>
                    <a:pt x="652" y="218"/>
                  </a:lnTo>
                  <a:lnTo>
                    <a:pt x="652" y="109"/>
                  </a:lnTo>
                  <a:lnTo>
                    <a:pt x="652" y="55"/>
                  </a:lnTo>
                  <a:lnTo>
                    <a:pt x="5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6"/>
            <p:cNvSpPr/>
            <p:nvPr/>
          </p:nvSpPr>
          <p:spPr>
            <a:xfrm>
              <a:off x="5868125" y="3615700"/>
              <a:ext cx="328575" cy="149375"/>
            </a:xfrm>
            <a:custGeom>
              <a:avLst/>
              <a:gdLst/>
              <a:ahLst/>
              <a:cxnLst/>
              <a:rect l="l" t="t" r="r" b="b"/>
              <a:pathLst>
                <a:path w="13143" h="5975" extrusionOk="0">
                  <a:moveTo>
                    <a:pt x="6734" y="2933"/>
                  </a:moveTo>
                  <a:lnTo>
                    <a:pt x="7006" y="3096"/>
                  </a:lnTo>
                  <a:lnTo>
                    <a:pt x="7332" y="3367"/>
                  </a:lnTo>
                  <a:lnTo>
                    <a:pt x="7332" y="3367"/>
                  </a:lnTo>
                  <a:lnTo>
                    <a:pt x="5974" y="3042"/>
                  </a:lnTo>
                  <a:lnTo>
                    <a:pt x="6408" y="2933"/>
                  </a:lnTo>
                  <a:close/>
                  <a:moveTo>
                    <a:pt x="272" y="1"/>
                  </a:moveTo>
                  <a:lnTo>
                    <a:pt x="163" y="55"/>
                  </a:lnTo>
                  <a:lnTo>
                    <a:pt x="109" y="109"/>
                  </a:lnTo>
                  <a:lnTo>
                    <a:pt x="1" y="326"/>
                  </a:lnTo>
                  <a:lnTo>
                    <a:pt x="1" y="544"/>
                  </a:lnTo>
                  <a:lnTo>
                    <a:pt x="109" y="706"/>
                  </a:lnTo>
                  <a:lnTo>
                    <a:pt x="272" y="761"/>
                  </a:lnTo>
                  <a:lnTo>
                    <a:pt x="435" y="869"/>
                  </a:lnTo>
                  <a:lnTo>
                    <a:pt x="598" y="924"/>
                  </a:lnTo>
                  <a:lnTo>
                    <a:pt x="652" y="978"/>
                  </a:lnTo>
                  <a:lnTo>
                    <a:pt x="652" y="1087"/>
                  </a:lnTo>
                  <a:lnTo>
                    <a:pt x="544" y="1250"/>
                  </a:lnTo>
                  <a:lnTo>
                    <a:pt x="544" y="1358"/>
                  </a:lnTo>
                  <a:lnTo>
                    <a:pt x="652" y="1467"/>
                  </a:lnTo>
                  <a:lnTo>
                    <a:pt x="815" y="1575"/>
                  </a:lnTo>
                  <a:lnTo>
                    <a:pt x="1087" y="1738"/>
                  </a:lnTo>
                  <a:lnTo>
                    <a:pt x="1304" y="1847"/>
                  </a:lnTo>
                  <a:lnTo>
                    <a:pt x="1412" y="1847"/>
                  </a:lnTo>
                  <a:lnTo>
                    <a:pt x="1521" y="1738"/>
                  </a:lnTo>
                  <a:lnTo>
                    <a:pt x="1630" y="1630"/>
                  </a:lnTo>
                  <a:lnTo>
                    <a:pt x="1738" y="1412"/>
                  </a:lnTo>
                  <a:lnTo>
                    <a:pt x="1847" y="1358"/>
                  </a:lnTo>
                  <a:lnTo>
                    <a:pt x="1956" y="1358"/>
                  </a:lnTo>
                  <a:lnTo>
                    <a:pt x="2661" y="1521"/>
                  </a:lnTo>
                  <a:lnTo>
                    <a:pt x="3313" y="1684"/>
                  </a:lnTo>
                  <a:lnTo>
                    <a:pt x="3802" y="1793"/>
                  </a:lnTo>
                  <a:lnTo>
                    <a:pt x="4236" y="1955"/>
                  </a:lnTo>
                  <a:lnTo>
                    <a:pt x="4671" y="2227"/>
                  </a:lnTo>
                  <a:lnTo>
                    <a:pt x="4997" y="2553"/>
                  </a:lnTo>
                  <a:lnTo>
                    <a:pt x="4128" y="2390"/>
                  </a:lnTo>
                  <a:lnTo>
                    <a:pt x="3965" y="2390"/>
                  </a:lnTo>
                  <a:lnTo>
                    <a:pt x="3910" y="2499"/>
                  </a:lnTo>
                  <a:lnTo>
                    <a:pt x="3910" y="2553"/>
                  </a:lnTo>
                  <a:lnTo>
                    <a:pt x="3965" y="2607"/>
                  </a:lnTo>
                  <a:lnTo>
                    <a:pt x="4073" y="2661"/>
                  </a:lnTo>
                  <a:lnTo>
                    <a:pt x="5594" y="3205"/>
                  </a:lnTo>
                  <a:lnTo>
                    <a:pt x="7114" y="3748"/>
                  </a:lnTo>
                  <a:lnTo>
                    <a:pt x="8635" y="4399"/>
                  </a:lnTo>
                  <a:lnTo>
                    <a:pt x="10101" y="5105"/>
                  </a:lnTo>
                  <a:lnTo>
                    <a:pt x="10318" y="5214"/>
                  </a:lnTo>
                  <a:lnTo>
                    <a:pt x="10644" y="5322"/>
                  </a:lnTo>
                  <a:lnTo>
                    <a:pt x="10210" y="4888"/>
                  </a:lnTo>
                  <a:lnTo>
                    <a:pt x="10155" y="4834"/>
                  </a:lnTo>
                  <a:lnTo>
                    <a:pt x="10155" y="4725"/>
                  </a:lnTo>
                  <a:lnTo>
                    <a:pt x="10210" y="4671"/>
                  </a:lnTo>
                  <a:lnTo>
                    <a:pt x="10318" y="4671"/>
                  </a:lnTo>
                  <a:lnTo>
                    <a:pt x="10916" y="4888"/>
                  </a:lnTo>
                  <a:lnTo>
                    <a:pt x="11187" y="4997"/>
                  </a:lnTo>
                  <a:lnTo>
                    <a:pt x="11404" y="5159"/>
                  </a:lnTo>
                  <a:lnTo>
                    <a:pt x="11513" y="5377"/>
                  </a:lnTo>
                  <a:lnTo>
                    <a:pt x="11567" y="5703"/>
                  </a:lnTo>
                  <a:lnTo>
                    <a:pt x="11622" y="5811"/>
                  </a:lnTo>
                  <a:lnTo>
                    <a:pt x="11676" y="5865"/>
                  </a:lnTo>
                  <a:lnTo>
                    <a:pt x="11839" y="5974"/>
                  </a:lnTo>
                  <a:lnTo>
                    <a:pt x="12002" y="5974"/>
                  </a:lnTo>
                  <a:lnTo>
                    <a:pt x="12110" y="5920"/>
                  </a:lnTo>
                  <a:lnTo>
                    <a:pt x="12165" y="5865"/>
                  </a:lnTo>
                  <a:lnTo>
                    <a:pt x="12273" y="5811"/>
                  </a:lnTo>
                  <a:lnTo>
                    <a:pt x="12382" y="5757"/>
                  </a:lnTo>
                  <a:lnTo>
                    <a:pt x="12491" y="5757"/>
                  </a:lnTo>
                  <a:lnTo>
                    <a:pt x="12599" y="5811"/>
                  </a:lnTo>
                  <a:lnTo>
                    <a:pt x="12762" y="5865"/>
                  </a:lnTo>
                  <a:lnTo>
                    <a:pt x="12925" y="5865"/>
                  </a:lnTo>
                  <a:lnTo>
                    <a:pt x="13088" y="5811"/>
                  </a:lnTo>
                  <a:lnTo>
                    <a:pt x="13142" y="5703"/>
                  </a:lnTo>
                  <a:lnTo>
                    <a:pt x="13142" y="5594"/>
                  </a:lnTo>
                  <a:lnTo>
                    <a:pt x="13034" y="5485"/>
                  </a:lnTo>
                  <a:lnTo>
                    <a:pt x="12762" y="5377"/>
                  </a:lnTo>
                  <a:lnTo>
                    <a:pt x="12165" y="5159"/>
                  </a:lnTo>
                  <a:lnTo>
                    <a:pt x="11622" y="4942"/>
                  </a:lnTo>
                  <a:lnTo>
                    <a:pt x="11133" y="4616"/>
                  </a:lnTo>
                  <a:lnTo>
                    <a:pt x="10644" y="4291"/>
                  </a:lnTo>
                  <a:lnTo>
                    <a:pt x="10427" y="4128"/>
                  </a:lnTo>
                  <a:lnTo>
                    <a:pt x="10155" y="4019"/>
                  </a:lnTo>
                  <a:lnTo>
                    <a:pt x="9938" y="3965"/>
                  </a:lnTo>
                  <a:lnTo>
                    <a:pt x="9450" y="3965"/>
                  </a:lnTo>
                  <a:lnTo>
                    <a:pt x="9395" y="3910"/>
                  </a:lnTo>
                  <a:lnTo>
                    <a:pt x="9287" y="3856"/>
                  </a:lnTo>
                  <a:lnTo>
                    <a:pt x="9069" y="3530"/>
                  </a:lnTo>
                  <a:lnTo>
                    <a:pt x="8744" y="3313"/>
                  </a:lnTo>
                  <a:lnTo>
                    <a:pt x="8418" y="3096"/>
                  </a:lnTo>
                  <a:lnTo>
                    <a:pt x="8092" y="2987"/>
                  </a:lnTo>
                  <a:lnTo>
                    <a:pt x="6952" y="2607"/>
                  </a:lnTo>
                  <a:lnTo>
                    <a:pt x="6408" y="2390"/>
                  </a:lnTo>
                  <a:lnTo>
                    <a:pt x="5865" y="2173"/>
                  </a:lnTo>
                  <a:lnTo>
                    <a:pt x="5159" y="1847"/>
                  </a:lnTo>
                  <a:lnTo>
                    <a:pt x="4454" y="1575"/>
                  </a:lnTo>
                  <a:lnTo>
                    <a:pt x="3693" y="1358"/>
                  </a:lnTo>
                  <a:lnTo>
                    <a:pt x="2933" y="1195"/>
                  </a:lnTo>
                  <a:lnTo>
                    <a:pt x="2607" y="1087"/>
                  </a:lnTo>
                  <a:lnTo>
                    <a:pt x="2444" y="1032"/>
                  </a:lnTo>
                  <a:lnTo>
                    <a:pt x="2336" y="924"/>
                  </a:lnTo>
                  <a:lnTo>
                    <a:pt x="2227" y="761"/>
                  </a:lnTo>
                  <a:lnTo>
                    <a:pt x="2010" y="598"/>
                  </a:lnTo>
                  <a:lnTo>
                    <a:pt x="1630" y="381"/>
                  </a:lnTo>
                  <a:lnTo>
                    <a:pt x="1467" y="1032"/>
                  </a:lnTo>
                  <a:lnTo>
                    <a:pt x="1412" y="1250"/>
                  </a:lnTo>
                  <a:lnTo>
                    <a:pt x="1358" y="1304"/>
                  </a:lnTo>
                  <a:lnTo>
                    <a:pt x="1250" y="1358"/>
                  </a:lnTo>
                  <a:lnTo>
                    <a:pt x="1141" y="1304"/>
                  </a:lnTo>
                  <a:lnTo>
                    <a:pt x="1032" y="1250"/>
                  </a:lnTo>
                  <a:lnTo>
                    <a:pt x="978" y="1195"/>
                  </a:lnTo>
                  <a:lnTo>
                    <a:pt x="924" y="1032"/>
                  </a:lnTo>
                  <a:lnTo>
                    <a:pt x="924" y="815"/>
                  </a:lnTo>
                  <a:lnTo>
                    <a:pt x="869" y="652"/>
                  </a:lnTo>
                  <a:lnTo>
                    <a:pt x="761" y="489"/>
                  </a:lnTo>
                  <a:lnTo>
                    <a:pt x="544" y="381"/>
                  </a:lnTo>
                  <a:lnTo>
                    <a:pt x="489" y="272"/>
                  </a:lnTo>
                  <a:lnTo>
                    <a:pt x="489" y="163"/>
                  </a:lnTo>
                  <a:lnTo>
                    <a:pt x="435" y="55"/>
                  </a:lnTo>
                  <a:lnTo>
                    <a:pt x="3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6"/>
            <p:cNvSpPr/>
            <p:nvPr/>
          </p:nvSpPr>
          <p:spPr>
            <a:xfrm>
              <a:off x="5786675" y="3771825"/>
              <a:ext cx="666600" cy="889250"/>
            </a:xfrm>
            <a:custGeom>
              <a:avLst/>
              <a:gdLst/>
              <a:ahLst/>
              <a:cxnLst/>
              <a:rect l="l" t="t" r="r" b="b"/>
              <a:pathLst>
                <a:path w="26664" h="35570" extrusionOk="0">
                  <a:moveTo>
                    <a:pt x="16943" y="26990"/>
                  </a:moveTo>
                  <a:lnTo>
                    <a:pt x="16998" y="27370"/>
                  </a:lnTo>
                  <a:lnTo>
                    <a:pt x="16943" y="27587"/>
                  </a:lnTo>
                  <a:lnTo>
                    <a:pt x="16889" y="27642"/>
                  </a:lnTo>
                  <a:lnTo>
                    <a:pt x="16780" y="27696"/>
                  </a:lnTo>
                  <a:lnTo>
                    <a:pt x="16563" y="27750"/>
                  </a:lnTo>
                  <a:lnTo>
                    <a:pt x="16943" y="26990"/>
                  </a:lnTo>
                  <a:close/>
                  <a:moveTo>
                    <a:pt x="17106" y="1"/>
                  </a:moveTo>
                  <a:lnTo>
                    <a:pt x="17052" y="55"/>
                  </a:lnTo>
                  <a:lnTo>
                    <a:pt x="16998" y="218"/>
                  </a:lnTo>
                  <a:lnTo>
                    <a:pt x="16998" y="435"/>
                  </a:lnTo>
                  <a:lnTo>
                    <a:pt x="17052" y="652"/>
                  </a:lnTo>
                  <a:lnTo>
                    <a:pt x="17215" y="815"/>
                  </a:lnTo>
                  <a:lnTo>
                    <a:pt x="18029" y="1304"/>
                  </a:lnTo>
                  <a:lnTo>
                    <a:pt x="18409" y="1575"/>
                  </a:lnTo>
                  <a:lnTo>
                    <a:pt x="18844" y="1901"/>
                  </a:lnTo>
                  <a:lnTo>
                    <a:pt x="19115" y="2064"/>
                  </a:lnTo>
                  <a:lnTo>
                    <a:pt x="19387" y="2173"/>
                  </a:lnTo>
                  <a:lnTo>
                    <a:pt x="19658" y="2173"/>
                  </a:lnTo>
                  <a:lnTo>
                    <a:pt x="19984" y="2064"/>
                  </a:lnTo>
                  <a:lnTo>
                    <a:pt x="20039" y="2118"/>
                  </a:lnTo>
                  <a:lnTo>
                    <a:pt x="20039" y="2553"/>
                  </a:lnTo>
                  <a:lnTo>
                    <a:pt x="20039" y="2661"/>
                  </a:lnTo>
                  <a:lnTo>
                    <a:pt x="20093" y="2770"/>
                  </a:lnTo>
                  <a:lnTo>
                    <a:pt x="20147" y="2824"/>
                  </a:lnTo>
                  <a:lnTo>
                    <a:pt x="20256" y="2879"/>
                  </a:lnTo>
                  <a:lnTo>
                    <a:pt x="20636" y="2987"/>
                  </a:lnTo>
                  <a:lnTo>
                    <a:pt x="20853" y="3096"/>
                  </a:lnTo>
                  <a:lnTo>
                    <a:pt x="20962" y="3205"/>
                  </a:lnTo>
                  <a:lnTo>
                    <a:pt x="21125" y="3530"/>
                  </a:lnTo>
                  <a:lnTo>
                    <a:pt x="21342" y="3802"/>
                  </a:lnTo>
                  <a:lnTo>
                    <a:pt x="21613" y="4019"/>
                  </a:lnTo>
                  <a:lnTo>
                    <a:pt x="21939" y="4182"/>
                  </a:lnTo>
                  <a:lnTo>
                    <a:pt x="22754" y="4562"/>
                  </a:lnTo>
                  <a:lnTo>
                    <a:pt x="22862" y="4671"/>
                  </a:lnTo>
                  <a:lnTo>
                    <a:pt x="22917" y="4725"/>
                  </a:lnTo>
                  <a:lnTo>
                    <a:pt x="22862" y="4834"/>
                  </a:lnTo>
                  <a:lnTo>
                    <a:pt x="22808" y="4997"/>
                  </a:lnTo>
                  <a:lnTo>
                    <a:pt x="22808" y="5159"/>
                  </a:lnTo>
                  <a:lnTo>
                    <a:pt x="22862" y="5322"/>
                  </a:lnTo>
                  <a:lnTo>
                    <a:pt x="22971" y="5485"/>
                  </a:lnTo>
                  <a:lnTo>
                    <a:pt x="23134" y="5703"/>
                  </a:lnTo>
                  <a:lnTo>
                    <a:pt x="23243" y="5920"/>
                  </a:lnTo>
                  <a:lnTo>
                    <a:pt x="23840" y="7223"/>
                  </a:lnTo>
                  <a:lnTo>
                    <a:pt x="24492" y="8581"/>
                  </a:lnTo>
                  <a:lnTo>
                    <a:pt x="24763" y="9069"/>
                  </a:lnTo>
                  <a:lnTo>
                    <a:pt x="24926" y="9558"/>
                  </a:lnTo>
                  <a:lnTo>
                    <a:pt x="25035" y="10155"/>
                  </a:lnTo>
                  <a:lnTo>
                    <a:pt x="25089" y="10699"/>
                  </a:lnTo>
                  <a:lnTo>
                    <a:pt x="25198" y="11839"/>
                  </a:lnTo>
                  <a:lnTo>
                    <a:pt x="25143" y="12925"/>
                  </a:lnTo>
                  <a:lnTo>
                    <a:pt x="25089" y="14065"/>
                  </a:lnTo>
                  <a:lnTo>
                    <a:pt x="25035" y="14500"/>
                  </a:lnTo>
                  <a:lnTo>
                    <a:pt x="24926" y="14880"/>
                  </a:lnTo>
                  <a:lnTo>
                    <a:pt x="24872" y="15314"/>
                  </a:lnTo>
                  <a:lnTo>
                    <a:pt x="24926" y="15532"/>
                  </a:lnTo>
                  <a:lnTo>
                    <a:pt x="24980" y="15695"/>
                  </a:lnTo>
                  <a:lnTo>
                    <a:pt x="24980" y="15803"/>
                  </a:lnTo>
                  <a:lnTo>
                    <a:pt x="24926" y="15912"/>
                  </a:lnTo>
                  <a:lnTo>
                    <a:pt x="24655" y="16183"/>
                  </a:lnTo>
                  <a:lnTo>
                    <a:pt x="24492" y="16509"/>
                  </a:lnTo>
                  <a:lnTo>
                    <a:pt x="24166" y="17215"/>
                  </a:lnTo>
                  <a:lnTo>
                    <a:pt x="23894" y="17595"/>
                  </a:lnTo>
                  <a:lnTo>
                    <a:pt x="23731" y="17758"/>
                  </a:lnTo>
                  <a:lnTo>
                    <a:pt x="23568" y="17921"/>
                  </a:lnTo>
                  <a:lnTo>
                    <a:pt x="23297" y="18138"/>
                  </a:lnTo>
                  <a:lnTo>
                    <a:pt x="23134" y="18355"/>
                  </a:lnTo>
                  <a:lnTo>
                    <a:pt x="23025" y="18627"/>
                  </a:lnTo>
                  <a:lnTo>
                    <a:pt x="23025" y="18953"/>
                  </a:lnTo>
                  <a:lnTo>
                    <a:pt x="22971" y="19279"/>
                  </a:lnTo>
                  <a:lnTo>
                    <a:pt x="22971" y="19550"/>
                  </a:lnTo>
                  <a:lnTo>
                    <a:pt x="22862" y="19767"/>
                  </a:lnTo>
                  <a:lnTo>
                    <a:pt x="22754" y="19985"/>
                  </a:lnTo>
                  <a:lnTo>
                    <a:pt x="22645" y="20147"/>
                  </a:lnTo>
                  <a:lnTo>
                    <a:pt x="22428" y="20256"/>
                  </a:lnTo>
                  <a:lnTo>
                    <a:pt x="22211" y="20365"/>
                  </a:lnTo>
                  <a:lnTo>
                    <a:pt x="21885" y="20473"/>
                  </a:lnTo>
                  <a:lnTo>
                    <a:pt x="21613" y="20582"/>
                  </a:lnTo>
                  <a:lnTo>
                    <a:pt x="21288" y="20745"/>
                  </a:lnTo>
                  <a:lnTo>
                    <a:pt x="21016" y="20962"/>
                  </a:lnTo>
                  <a:lnTo>
                    <a:pt x="20799" y="21179"/>
                  </a:lnTo>
                  <a:lnTo>
                    <a:pt x="20690" y="21288"/>
                  </a:lnTo>
                  <a:lnTo>
                    <a:pt x="20690" y="21342"/>
                  </a:lnTo>
                  <a:lnTo>
                    <a:pt x="20745" y="21396"/>
                  </a:lnTo>
                  <a:lnTo>
                    <a:pt x="20853" y="21451"/>
                  </a:lnTo>
                  <a:lnTo>
                    <a:pt x="21070" y="21451"/>
                  </a:lnTo>
                  <a:lnTo>
                    <a:pt x="21125" y="21505"/>
                  </a:lnTo>
                  <a:lnTo>
                    <a:pt x="21179" y="21614"/>
                  </a:lnTo>
                  <a:lnTo>
                    <a:pt x="21179" y="21722"/>
                  </a:lnTo>
                  <a:lnTo>
                    <a:pt x="21070" y="21777"/>
                  </a:lnTo>
                  <a:lnTo>
                    <a:pt x="20907" y="21831"/>
                  </a:lnTo>
                  <a:lnTo>
                    <a:pt x="20473" y="21994"/>
                  </a:lnTo>
                  <a:lnTo>
                    <a:pt x="20202" y="22102"/>
                  </a:lnTo>
                  <a:lnTo>
                    <a:pt x="20039" y="22265"/>
                  </a:lnTo>
                  <a:lnTo>
                    <a:pt x="19876" y="22428"/>
                  </a:lnTo>
                  <a:lnTo>
                    <a:pt x="19767" y="22646"/>
                  </a:lnTo>
                  <a:lnTo>
                    <a:pt x="19496" y="23134"/>
                  </a:lnTo>
                  <a:lnTo>
                    <a:pt x="19170" y="23569"/>
                  </a:lnTo>
                  <a:lnTo>
                    <a:pt x="18790" y="23949"/>
                  </a:lnTo>
                  <a:lnTo>
                    <a:pt x="18301" y="24275"/>
                  </a:lnTo>
                  <a:lnTo>
                    <a:pt x="18138" y="24438"/>
                  </a:lnTo>
                  <a:lnTo>
                    <a:pt x="17975" y="24438"/>
                  </a:lnTo>
                  <a:lnTo>
                    <a:pt x="17866" y="24383"/>
                  </a:lnTo>
                  <a:lnTo>
                    <a:pt x="17649" y="24383"/>
                  </a:lnTo>
                  <a:lnTo>
                    <a:pt x="17595" y="24438"/>
                  </a:lnTo>
                  <a:lnTo>
                    <a:pt x="17541" y="24546"/>
                  </a:lnTo>
                  <a:lnTo>
                    <a:pt x="17378" y="25035"/>
                  </a:lnTo>
                  <a:lnTo>
                    <a:pt x="17323" y="25252"/>
                  </a:lnTo>
                  <a:lnTo>
                    <a:pt x="17323" y="25469"/>
                  </a:lnTo>
                  <a:lnTo>
                    <a:pt x="17378" y="25795"/>
                  </a:lnTo>
                  <a:lnTo>
                    <a:pt x="17269" y="26121"/>
                  </a:lnTo>
                  <a:lnTo>
                    <a:pt x="17106" y="26338"/>
                  </a:lnTo>
                  <a:lnTo>
                    <a:pt x="16889" y="26555"/>
                  </a:lnTo>
                  <a:lnTo>
                    <a:pt x="16509" y="26881"/>
                  </a:lnTo>
                  <a:lnTo>
                    <a:pt x="16183" y="27207"/>
                  </a:lnTo>
                  <a:lnTo>
                    <a:pt x="14119" y="29379"/>
                  </a:lnTo>
                  <a:lnTo>
                    <a:pt x="13142" y="30411"/>
                  </a:lnTo>
                  <a:lnTo>
                    <a:pt x="12056" y="31443"/>
                  </a:lnTo>
                  <a:lnTo>
                    <a:pt x="11839" y="31714"/>
                  </a:lnTo>
                  <a:lnTo>
                    <a:pt x="11676" y="32040"/>
                  </a:lnTo>
                  <a:lnTo>
                    <a:pt x="11567" y="32203"/>
                  </a:lnTo>
                  <a:lnTo>
                    <a:pt x="11459" y="32366"/>
                  </a:lnTo>
                  <a:lnTo>
                    <a:pt x="11133" y="32583"/>
                  </a:lnTo>
                  <a:lnTo>
                    <a:pt x="9666" y="33398"/>
                  </a:lnTo>
                  <a:lnTo>
                    <a:pt x="9123" y="33669"/>
                  </a:lnTo>
                  <a:lnTo>
                    <a:pt x="8635" y="33887"/>
                  </a:lnTo>
                  <a:lnTo>
                    <a:pt x="8092" y="34049"/>
                  </a:lnTo>
                  <a:lnTo>
                    <a:pt x="7549" y="34158"/>
                  </a:lnTo>
                  <a:lnTo>
                    <a:pt x="7006" y="34212"/>
                  </a:lnTo>
                  <a:lnTo>
                    <a:pt x="6463" y="34212"/>
                  </a:lnTo>
                  <a:lnTo>
                    <a:pt x="5919" y="34158"/>
                  </a:lnTo>
                  <a:lnTo>
                    <a:pt x="5376" y="34049"/>
                  </a:lnTo>
                  <a:lnTo>
                    <a:pt x="4725" y="33832"/>
                  </a:lnTo>
                  <a:lnTo>
                    <a:pt x="4127" y="33561"/>
                  </a:lnTo>
                  <a:lnTo>
                    <a:pt x="3584" y="33235"/>
                  </a:lnTo>
                  <a:lnTo>
                    <a:pt x="3096" y="32909"/>
                  </a:lnTo>
                  <a:lnTo>
                    <a:pt x="2607" y="32420"/>
                  </a:lnTo>
                  <a:lnTo>
                    <a:pt x="2227" y="31932"/>
                  </a:lnTo>
                  <a:lnTo>
                    <a:pt x="1901" y="31389"/>
                  </a:lnTo>
                  <a:lnTo>
                    <a:pt x="1575" y="30791"/>
                  </a:lnTo>
                  <a:lnTo>
                    <a:pt x="1412" y="30465"/>
                  </a:lnTo>
                  <a:lnTo>
                    <a:pt x="1249" y="30357"/>
                  </a:lnTo>
                  <a:lnTo>
                    <a:pt x="1086" y="30248"/>
                  </a:lnTo>
                  <a:lnTo>
                    <a:pt x="815" y="30194"/>
                  </a:lnTo>
                  <a:lnTo>
                    <a:pt x="543" y="30248"/>
                  </a:lnTo>
                  <a:lnTo>
                    <a:pt x="55" y="30357"/>
                  </a:lnTo>
                  <a:lnTo>
                    <a:pt x="0" y="30357"/>
                  </a:lnTo>
                  <a:lnTo>
                    <a:pt x="0" y="30411"/>
                  </a:lnTo>
                  <a:lnTo>
                    <a:pt x="0" y="30520"/>
                  </a:lnTo>
                  <a:lnTo>
                    <a:pt x="380" y="31171"/>
                  </a:lnTo>
                  <a:lnTo>
                    <a:pt x="761" y="31877"/>
                  </a:lnTo>
                  <a:lnTo>
                    <a:pt x="1141" y="32583"/>
                  </a:lnTo>
                  <a:lnTo>
                    <a:pt x="1575" y="33181"/>
                  </a:lnTo>
                  <a:lnTo>
                    <a:pt x="1792" y="33398"/>
                  </a:lnTo>
                  <a:lnTo>
                    <a:pt x="1955" y="33506"/>
                  </a:lnTo>
                  <a:lnTo>
                    <a:pt x="2172" y="33615"/>
                  </a:lnTo>
                  <a:lnTo>
                    <a:pt x="2444" y="33724"/>
                  </a:lnTo>
                  <a:lnTo>
                    <a:pt x="2770" y="33778"/>
                  </a:lnTo>
                  <a:lnTo>
                    <a:pt x="2824" y="33778"/>
                  </a:lnTo>
                  <a:lnTo>
                    <a:pt x="2878" y="33832"/>
                  </a:lnTo>
                  <a:lnTo>
                    <a:pt x="2933" y="33941"/>
                  </a:lnTo>
                  <a:lnTo>
                    <a:pt x="2933" y="34104"/>
                  </a:lnTo>
                  <a:lnTo>
                    <a:pt x="2987" y="34158"/>
                  </a:lnTo>
                  <a:lnTo>
                    <a:pt x="3476" y="34592"/>
                  </a:lnTo>
                  <a:lnTo>
                    <a:pt x="4019" y="34918"/>
                  </a:lnTo>
                  <a:lnTo>
                    <a:pt x="4290" y="35081"/>
                  </a:lnTo>
                  <a:lnTo>
                    <a:pt x="4616" y="35190"/>
                  </a:lnTo>
                  <a:lnTo>
                    <a:pt x="4942" y="35244"/>
                  </a:lnTo>
                  <a:lnTo>
                    <a:pt x="5268" y="35298"/>
                  </a:lnTo>
                  <a:lnTo>
                    <a:pt x="5648" y="35298"/>
                  </a:lnTo>
                  <a:lnTo>
                    <a:pt x="6028" y="35353"/>
                  </a:lnTo>
                  <a:lnTo>
                    <a:pt x="6843" y="35516"/>
                  </a:lnTo>
                  <a:lnTo>
                    <a:pt x="7712" y="35570"/>
                  </a:lnTo>
                  <a:lnTo>
                    <a:pt x="8526" y="35570"/>
                  </a:lnTo>
                  <a:lnTo>
                    <a:pt x="8961" y="35516"/>
                  </a:lnTo>
                  <a:lnTo>
                    <a:pt x="9395" y="35461"/>
                  </a:lnTo>
                  <a:lnTo>
                    <a:pt x="10481" y="35136"/>
                  </a:lnTo>
                  <a:lnTo>
                    <a:pt x="11513" y="34810"/>
                  </a:lnTo>
                  <a:lnTo>
                    <a:pt x="12002" y="34592"/>
                  </a:lnTo>
                  <a:lnTo>
                    <a:pt x="12436" y="34321"/>
                  </a:lnTo>
                  <a:lnTo>
                    <a:pt x="12925" y="34049"/>
                  </a:lnTo>
                  <a:lnTo>
                    <a:pt x="13359" y="33669"/>
                  </a:lnTo>
                  <a:lnTo>
                    <a:pt x="13576" y="33452"/>
                  </a:lnTo>
                  <a:lnTo>
                    <a:pt x="13685" y="33289"/>
                  </a:lnTo>
                  <a:lnTo>
                    <a:pt x="13685" y="33126"/>
                  </a:lnTo>
                  <a:lnTo>
                    <a:pt x="13522" y="32800"/>
                  </a:lnTo>
                  <a:lnTo>
                    <a:pt x="13468" y="32692"/>
                  </a:lnTo>
                  <a:lnTo>
                    <a:pt x="13468" y="32529"/>
                  </a:lnTo>
                  <a:lnTo>
                    <a:pt x="13468" y="32475"/>
                  </a:lnTo>
                  <a:lnTo>
                    <a:pt x="13522" y="32420"/>
                  </a:lnTo>
                  <a:lnTo>
                    <a:pt x="13631" y="32420"/>
                  </a:lnTo>
                  <a:lnTo>
                    <a:pt x="13739" y="32529"/>
                  </a:lnTo>
                  <a:lnTo>
                    <a:pt x="13902" y="32692"/>
                  </a:lnTo>
                  <a:lnTo>
                    <a:pt x="14011" y="32800"/>
                  </a:lnTo>
                  <a:lnTo>
                    <a:pt x="14119" y="32746"/>
                  </a:lnTo>
                  <a:lnTo>
                    <a:pt x="14717" y="32366"/>
                  </a:lnTo>
                  <a:lnTo>
                    <a:pt x="14988" y="32149"/>
                  </a:lnTo>
                  <a:lnTo>
                    <a:pt x="15151" y="31823"/>
                  </a:lnTo>
                  <a:lnTo>
                    <a:pt x="15368" y="31389"/>
                  </a:lnTo>
                  <a:lnTo>
                    <a:pt x="15586" y="30954"/>
                  </a:lnTo>
                  <a:lnTo>
                    <a:pt x="15803" y="30520"/>
                  </a:lnTo>
                  <a:lnTo>
                    <a:pt x="16129" y="30194"/>
                  </a:lnTo>
                  <a:lnTo>
                    <a:pt x="16455" y="29814"/>
                  </a:lnTo>
                  <a:lnTo>
                    <a:pt x="16780" y="29434"/>
                  </a:lnTo>
                  <a:lnTo>
                    <a:pt x="17269" y="28619"/>
                  </a:lnTo>
                  <a:lnTo>
                    <a:pt x="17595" y="28130"/>
                  </a:lnTo>
                  <a:lnTo>
                    <a:pt x="17921" y="27696"/>
                  </a:lnTo>
                  <a:lnTo>
                    <a:pt x="18301" y="27316"/>
                  </a:lnTo>
                  <a:lnTo>
                    <a:pt x="18735" y="26936"/>
                  </a:lnTo>
                  <a:lnTo>
                    <a:pt x="19007" y="26718"/>
                  </a:lnTo>
                  <a:lnTo>
                    <a:pt x="19224" y="26393"/>
                  </a:lnTo>
                  <a:lnTo>
                    <a:pt x="19387" y="26121"/>
                  </a:lnTo>
                  <a:lnTo>
                    <a:pt x="19550" y="25849"/>
                  </a:lnTo>
                  <a:lnTo>
                    <a:pt x="19984" y="25415"/>
                  </a:lnTo>
                  <a:lnTo>
                    <a:pt x="20419" y="24981"/>
                  </a:lnTo>
                  <a:lnTo>
                    <a:pt x="20419" y="24981"/>
                  </a:lnTo>
                  <a:lnTo>
                    <a:pt x="20039" y="25089"/>
                  </a:lnTo>
                  <a:lnTo>
                    <a:pt x="19713" y="25198"/>
                  </a:lnTo>
                  <a:lnTo>
                    <a:pt x="19441" y="25252"/>
                  </a:lnTo>
                  <a:lnTo>
                    <a:pt x="19333" y="25198"/>
                  </a:lnTo>
                  <a:lnTo>
                    <a:pt x="19278" y="25144"/>
                  </a:lnTo>
                  <a:lnTo>
                    <a:pt x="19278" y="25035"/>
                  </a:lnTo>
                  <a:lnTo>
                    <a:pt x="19387" y="24981"/>
                  </a:lnTo>
                  <a:lnTo>
                    <a:pt x="19604" y="24872"/>
                  </a:lnTo>
                  <a:lnTo>
                    <a:pt x="19767" y="24818"/>
                  </a:lnTo>
                  <a:lnTo>
                    <a:pt x="19876" y="24709"/>
                  </a:lnTo>
                  <a:lnTo>
                    <a:pt x="19984" y="24600"/>
                  </a:lnTo>
                  <a:lnTo>
                    <a:pt x="19984" y="24383"/>
                  </a:lnTo>
                  <a:lnTo>
                    <a:pt x="19550" y="24383"/>
                  </a:lnTo>
                  <a:lnTo>
                    <a:pt x="19496" y="24329"/>
                  </a:lnTo>
                  <a:lnTo>
                    <a:pt x="19496" y="24220"/>
                  </a:lnTo>
                  <a:lnTo>
                    <a:pt x="19496" y="24166"/>
                  </a:lnTo>
                  <a:lnTo>
                    <a:pt x="19604" y="24112"/>
                  </a:lnTo>
                  <a:lnTo>
                    <a:pt x="19767" y="24057"/>
                  </a:lnTo>
                  <a:lnTo>
                    <a:pt x="19876" y="24003"/>
                  </a:lnTo>
                  <a:lnTo>
                    <a:pt x="19984" y="23949"/>
                  </a:lnTo>
                  <a:lnTo>
                    <a:pt x="19984" y="24057"/>
                  </a:lnTo>
                  <a:lnTo>
                    <a:pt x="19984" y="24166"/>
                  </a:lnTo>
                  <a:lnTo>
                    <a:pt x="19984" y="24275"/>
                  </a:lnTo>
                  <a:lnTo>
                    <a:pt x="19984" y="24383"/>
                  </a:lnTo>
                  <a:lnTo>
                    <a:pt x="20310" y="24329"/>
                  </a:lnTo>
                  <a:lnTo>
                    <a:pt x="20745" y="24166"/>
                  </a:lnTo>
                  <a:lnTo>
                    <a:pt x="21233" y="24003"/>
                  </a:lnTo>
                  <a:lnTo>
                    <a:pt x="21668" y="23786"/>
                  </a:lnTo>
                  <a:lnTo>
                    <a:pt x="22048" y="23514"/>
                  </a:lnTo>
                  <a:lnTo>
                    <a:pt x="22754" y="22863"/>
                  </a:lnTo>
                  <a:lnTo>
                    <a:pt x="23405" y="22157"/>
                  </a:lnTo>
                  <a:lnTo>
                    <a:pt x="24057" y="21451"/>
                  </a:lnTo>
                  <a:lnTo>
                    <a:pt x="24655" y="20691"/>
                  </a:lnTo>
                  <a:lnTo>
                    <a:pt x="25143" y="20093"/>
                  </a:lnTo>
                  <a:lnTo>
                    <a:pt x="25578" y="19496"/>
                  </a:lnTo>
                  <a:lnTo>
                    <a:pt x="25741" y="19170"/>
                  </a:lnTo>
                  <a:lnTo>
                    <a:pt x="25904" y="18844"/>
                  </a:lnTo>
                  <a:lnTo>
                    <a:pt x="26012" y="18464"/>
                  </a:lnTo>
                  <a:lnTo>
                    <a:pt x="26066" y="18084"/>
                  </a:lnTo>
                  <a:lnTo>
                    <a:pt x="26338" y="16509"/>
                  </a:lnTo>
                  <a:lnTo>
                    <a:pt x="26338" y="16129"/>
                  </a:lnTo>
                  <a:lnTo>
                    <a:pt x="26338" y="16020"/>
                  </a:lnTo>
                  <a:lnTo>
                    <a:pt x="26338" y="15912"/>
                  </a:lnTo>
                  <a:lnTo>
                    <a:pt x="26229" y="15857"/>
                  </a:lnTo>
                  <a:lnTo>
                    <a:pt x="26121" y="15857"/>
                  </a:lnTo>
                  <a:lnTo>
                    <a:pt x="25741" y="15803"/>
                  </a:lnTo>
                  <a:lnTo>
                    <a:pt x="25686" y="15803"/>
                  </a:lnTo>
                  <a:lnTo>
                    <a:pt x="25904" y="15586"/>
                  </a:lnTo>
                  <a:lnTo>
                    <a:pt x="25958" y="15423"/>
                  </a:lnTo>
                  <a:lnTo>
                    <a:pt x="25958" y="15260"/>
                  </a:lnTo>
                  <a:lnTo>
                    <a:pt x="25958" y="15097"/>
                  </a:lnTo>
                  <a:lnTo>
                    <a:pt x="26012" y="14989"/>
                  </a:lnTo>
                  <a:lnTo>
                    <a:pt x="26121" y="14880"/>
                  </a:lnTo>
                  <a:lnTo>
                    <a:pt x="26284" y="14771"/>
                  </a:lnTo>
                  <a:lnTo>
                    <a:pt x="26501" y="14663"/>
                  </a:lnTo>
                  <a:lnTo>
                    <a:pt x="26664" y="14446"/>
                  </a:lnTo>
                  <a:lnTo>
                    <a:pt x="26664" y="14120"/>
                  </a:lnTo>
                  <a:lnTo>
                    <a:pt x="26555" y="13794"/>
                  </a:lnTo>
                  <a:lnTo>
                    <a:pt x="26555" y="13685"/>
                  </a:lnTo>
                  <a:lnTo>
                    <a:pt x="26447" y="13631"/>
                  </a:lnTo>
                  <a:lnTo>
                    <a:pt x="26338" y="13685"/>
                  </a:lnTo>
                  <a:lnTo>
                    <a:pt x="26175" y="13740"/>
                  </a:lnTo>
                  <a:lnTo>
                    <a:pt x="26066" y="13794"/>
                  </a:lnTo>
                  <a:lnTo>
                    <a:pt x="25904" y="13794"/>
                  </a:lnTo>
                  <a:lnTo>
                    <a:pt x="26121" y="13522"/>
                  </a:lnTo>
                  <a:lnTo>
                    <a:pt x="26284" y="13251"/>
                  </a:lnTo>
                  <a:lnTo>
                    <a:pt x="26392" y="12979"/>
                  </a:lnTo>
                  <a:lnTo>
                    <a:pt x="26447" y="12653"/>
                  </a:lnTo>
                  <a:lnTo>
                    <a:pt x="26447" y="12110"/>
                  </a:lnTo>
                  <a:lnTo>
                    <a:pt x="26392" y="11459"/>
                  </a:lnTo>
                  <a:lnTo>
                    <a:pt x="26392" y="10916"/>
                  </a:lnTo>
                  <a:lnTo>
                    <a:pt x="26392" y="10644"/>
                  </a:lnTo>
                  <a:lnTo>
                    <a:pt x="26447" y="10373"/>
                  </a:lnTo>
                  <a:lnTo>
                    <a:pt x="26447" y="10264"/>
                  </a:lnTo>
                  <a:lnTo>
                    <a:pt x="26447" y="10101"/>
                  </a:lnTo>
                  <a:lnTo>
                    <a:pt x="26229" y="9830"/>
                  </a:lnTo>
                  <a:lnTo>
                    <a:pt x="26121" y="9504"/>
                  </a:lnTo>
                  <a:lnTo>
                    <a:pt x="25904" y="8906"/>
                  </a:lnTo>
                  <a:lnTo>
                    <a:pt x="25741" y="8526"/>
                  </a:lnTo>
                  <a:lnTo>
                    <a:pt x="25632" y="8092"/>
                  </a:lnTo>
                  <a:lnTo>
                    <a:pt x="25578" y="7712"/>
                  </a:lnTo>
                  <a:lnTo>
                    <a:pt x="25632" y="7277"/>
                  </a:lnTo>
                  <a:lnTo>
                    <a:pt x="25686" y="7114"/>
                  </a:lnTo>
                  <a:lnTo>
                    <a:pt x="25632" y="6952"/>
                  </a:lnTo>
                  <a:lnTo>
                    <a:pt x="25523" y="6897"/>
                  </a:lnTo>
                  <a:lnTo>
                    <a:pt x="25360" y="6843"/>
                  </a:lnTo>
                  <a:lnTo>
                    <a:pt x="25143" y="6789"/>
                  </a:lnTo>
                  <a:lnTo>
                    <a:pt x="24980" y="6680"/>
                  </a:lnTo>
                  <a:lnTo>
                    <a:pt x="24546" y="6191"/>
                  </a:lnTo>
                  <a:lnTo>
                    <a:pt x="24329" y="5974"/>
                  </a:lnTo>
                  <a:lnTo>
                    <a:pt x="24220" y="5648"/>
                  </a:lnTo>
                  <a:lnTo>
                    <a:pt x="23949" y="5159"/>
                  </a:lnTo>
                  <a:lnTo>
                    <a:pt x="23840" y="4888"/>
                  </a:lnTo>
                  <a:lnTo>
                    <a:pt x="23623" y="4725"/>
                  </a:lnTo>
                  <a:lnTo>
                    <a:pt x="23405" y="4562"/>
                  </a:lnTo>
                  <a:lnTo>
                    <a:pt x="23243" y="4399"/>
                  </a:lnTo>
                  <a:lnTo>
                    <a:pt x="22971" y="4019"/>
                  </a:lnTo>
                  <a:lnTo>
                    <a:pt x="22428" y="3476"/>
                  </a:lnTo>
                  <a:lnTo>
                    <a:pt x="21885" y="2933"/>
                  </a:lnTo>
                  <a:lnTo>
                    <a:pt x="21288" y="2444"/>
                  </a:lnTo>
                  <a:lnTo>
                    <a:pt x="19984" y="1467"/>
                  </a:lnTo>
                  <a:lnTo>
                    <a:pt x="19767" y="1304"/>
                  </a:lnTo>
                  <a:lnTo>
                    <a:pt x="19550" y="1195"/>
                  </a:lnTo>
                  <a:lnTo>
                    <a:pt x="19278" y="1195"/>
                  </a:lnTo>
                  <a:lnTo>
                    <a:pt x="19007" y="1250"/>
                  </a:lnTo>
                  <a:lnTo>
                    <a:pt x="18790" y="1304"/>
                  </a:lnTo>
                  <a:lnTo>
                    <a:pt x="18627" y="1250"/>
                  </a:lnTo>
                  <a:lnTo>
                    <a:pt x="18301" y="1032"/>
                  </a:lnTo>
                  <a:lnTo>
                    <a:pt x="18192" y="924"/>
                  </a:lnTo>
                  <a:lnTo>
                    <a:pt x="18138" y="869"/>
                  </a:lnTo>
                  <a:lnTo>
                    <a:pt x="18192" y="761"/>
                  </a:lnTo>
                  <a:lnTo>
                    <a:pt x="18247" y="652"/>
                  </a:lnTo>
                  <a:lnTo>
                    <a:pt x="18247" y="598"/>
                  </a:lnTo>
                  <a:lnTo>
                    <a:pt x="18192" y="544"/>
                  </a:lnTo>
                  <a:lnTo>
                    <a:pt x="18138" y="489"/>
                  </a:lnTo>
                  <a:lnTo>
                    <a:pt x="17215" y="55"/>
                  </a:lnTo>
                  <a:lnTo>
                    <a:pt x="171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6"/>
            <p:cNvSpPr/>
            <p:nvPr/>
          </p:nvSpPr>
          <p:spPr>
            <a:xfrm>
              <a:off x="5823325" y="4427550"/>
              <a:ext cx="4100" cy="10900"/>
            </a:xfrm>
            <a:custGeom>
              <a:avLst/>
              <a:gdLst/>
              <a:ahLst/>
              <a:cxnLst/>
              <a:rect l="l" t="t" r="r" b="b"/>
              <a:pathLst>
                <a:path w="164" h="436" extrusionOk="0">
                  <a:moveTo>
                    <a:pt x="163" y="1"/>
                  </a:moveTo>
                  <a:lnTo>
                    <a:pt x="55" y="55"/>
                  </a:lnTo>
                  <a:lnTo>
                    <a:pt x="1" y="164"/>
                  </a:lnTo>
                  <a:lnTo>
                    <a:pt x="1" y="326"/>
                  </a:lnTo>
                  <a:lnTo>
                    <a:pt x="1" y="435"/>
                  </a:lnTo>
                  <a:lnTo>
                    <a:pt x="1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6"/>
            <p:cNvSpPr/>
            <p:nvPr/>
          </p:nvSpPr>
          <p:spPr>
            <a:xfrm>
              <a:off x="5771725" y="4343375"/>
              <a:ext cx="47550" cy="161575"/>
            </a:xfrm>
            <a:custGeom>
              <a:avLst/>
              <a:gdLst/>
              <a:ahLst/>
              <a:cxnLst/>
              <a:rect l="l" t="t" r="r" b="b"/>
              <a:pathLst>
                <a:path w="1902" h="6463" extrusionOk="0">
                  <a:moveTo>
                    <a:pt x="1902" y="1"/>
                  </a:moveTo>
                  <a:lnTo>
                    <a:pt x="1684" y="218"/>
                  </a:lnTo>
                  <a:lnTo>
                    <a:pt x="1521" y="435"/>
                  </a:lnTo>
                  <a:lnTo>
                    <a:pt x="1304" y="924"/>
                  </a:lnTo>
                  <a:lnTo>
                    <a:pt x="1141" y="1467"/>
                  </a:lnTo>
                  <a:lnTo>
                    <a:pt x="978" y="1956"/>
                  </a:lnTo>
                  <a:lnTo>
                    <a:pt x="870" y="2499"/>
                  </a:lnTo>
                  <a:lnTo>
                    <a:pt x="816" y="3042"/>
                  </a:lnTo>
                  <a:lnTo>
                    <a:pt x="761" y="4128"/>
                  </a:lnTo>
                  <a:lnTo>
                    <a:pt x="653" y="5214"/>
                  </a:lnTo>
                  <a:lnTo>
                    <a:pt x="490" y="5105"/>
                  </a:lnTo>
                  <a:lnTo>
                    <a:pt x="327" y="5051"/>
                  </a:lnTo>
                  <a:lnTo>
                    <a:pt x="218" y="4942"/>
                  </a:lnTo>
                  <a:lnTo>
                    <a:pt x="1" y="4888"/>
                  </a:lnTo>
                  <a:lnTo>
                    <a:pt x="55" y="5268"/>
                  </a:lnTo>
                  <a:lnTo>
                    <a:pt x="110" y="5648"/>
                  </a:lnTo>
                  <a:lnTo>
                    <a:pt x="218" y="6409"/>
                  </a:lnTo>
                  <a:lnTo>
                    <a:pt x="272" y="6463"/>
                  </a:lnTo>
                  <a:lnTo>
                    <a:pt x="381" y="6409"/>
                  </a:lnTo>
                  <a:lnTo>
                    <a:pt x="381" y="6354"/>
                  </a:lnTo>
                  <a:lnTo>
                    <a:pt x="435" y="6083"/>
                  </a:lnTo>
                  <a:lnTo>
                    <a:pt x="490" y="5811"/>
                  </a:lnTo>
                  <a:lnTo>
                    <a:pt x="544" y="5648"/>
                  </a:lnTo>
                  <a:lnTo>
                    <a:pt x="544" y="5540"/>
                  </a:lnTo>
                  <a:lnTo>
                    <a:pt x="544" y="5431"/>
                  </a:lnTo>
                  <a:lnTo>
                    <a:pt x="707" y="5323"/>
                  </a:lnTo>
                  <a:lnTo>
                    <a:pt x="816" y="5757"/>
                  </a:lnTo>
                  <a:lnTo>
                    <a:pt x="1033" y="6137"/>
                  </a:lnTo>
                  <a:lnTo>
                    <a:pt x="1141" y="5811"/>
                  </a:lnTo>
                  <a:lnTo>
                    <a:pt x="1196" y="5485"/>
                  </a:lnTo>
                  <a:lnTo>
                    <a:pt x="1250" y="5214"/>
                  </a:lnTo>
                  <a:lnTo>
                    <a:pt x="1250" y="4888"/>
                  </a:lnTo>
                  <a:lnTo>
                    <a:pt x="1250" y="3911"/>
                  </a:lnTo>
                  <a:lnTo>
                    <a:pt x="1250" y="2933"/>
                  </a:lnTo>
                  <a:lnTo>
                    <a:pt x="1413" y="2010"/>
                  </a:lnTo>
                  <a:lnTo>
                    <a:pt x="1630" y="1033"/>
                  </a:lnTo>
                  <a:lnTo>
                    <a:pt x="1793" y="544"/>
                  </a:lnTo>
                  <a:lnTo>
                    <a:pt x="1847" y="272"/>
                  </a:lnTo>
                  <a:lnTo>
                    <a:pt x="19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6"/>
            <p:cNvSpPr/>
            <p:nvPr/>
          </p:nvSpPr>
          <p:spPr>
            <a:xfrm>
              <a:off x="5823325" y="4286350"/>
              <a:ext cx="27175" cy="44825"/>
            </a:xfrm>
            <a:custGeom>
              <a:avLst/>
              <a:gdLst/>
              <a:ahLst/>
              <a:cxnLst/>
              <a:rect l="l" t="t" r="r" b="b"/>
              <a:pathLst>
                <a:path w="1087" h="1793" extrusionOk="0">
                  <a:moveTo>
                    <a:pt x="652" y="1"/>
                  </a:moveTo>
                  <a:lnTo>
                    <a:pt x="598" y="55"/>
                  </a:lnTo>
                  <a:lnTo>
                    <a:pt x="544" y="164"/>
                  </a:lnTo>
                  <a:lnTo>
                    <a:pt x="1" y="1521"/>
                  </a:lnTo>
                  <a:lnTo>
                    <a:pt x="1" y="1684"/>
                  </a:lnTo>
                  <a:lnTo>
                    <a:pt x="1" y="1739"/>
                  </a:lnTo>
                  <a:lnTo>
                    <a:pt x="55" y="1793"/>
                  </a:lnTo>
                  <a:lnTo>
                    <a:pt x="218" y="1793"/>
                  </a:lnTo>
                  <a:lnTo>
                    <a:pt x="272" y="1684"/>
                  </a:lnTo>
                  <a:lnTo>
                    <a:pt x="978" y="490"/>
                  </a:lnTo>
                  <a:lnTo>
                    <a:pt x="1087" y="272"/>
                  </a:lnTo>
                  <a:lnTo>
                    <a:pt x="924" y="110"/>
                  </a:lnTo>
                  <a:lnTo>
                    <a:pt x="7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6"/>
            <p:cNvSpPr/>
            <p:nvPr/>
          </p:nvSpPr>
          <p:spPr>
            <a:xfrm>
              <a:off x="5773100" y="4430275"/>
              <a:ext cx="13600" cy="20375"/>
            </a:xfrm>
            <a:custGeom>
              <a:avLst/>
              <a:gdLst/>
              <a:ahLst/>
              <a:cxnLst/>
              <a:rect l="l" t="t" r="r" b="b"/>
              <a:pathLst>
                <a:path w="544" h="815" extrusionOk="0">
                  <a:moveTo>
                    <a:pt x="543" y="0"/>
                  </a:moveTo>
                  <a:lnTo>
                    <a:pt x="163" y="109"/>
                  </a:lnTo>
                  <a:lnTo>
                    <a:pt x="55" y="217"/>
                  </a:lnTo>
                  <a:lnTo>
                    <a:pt x="0" y="272"/>
                  </a:lnTo>
                  <a:lnTo>
                    <a:pt x="0" y="380"/>
                  </a:lnTo>
                  <a:lnTo>
                    <a:pt x="0" y="543"/>
                  </a:lnTo>
                  <a:lnTo>
                    <a:pt x="109" y="815"/>
                  </a:lnTo>
                  <a:lnTo>
                    <a:pt x="5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0" name="Google Shape;320;p16"/>
          <p:cNvSpPr/>
          <p:nvPr/>
        </p:nvSpPr>
        <p:spPr>
          <a:xfrm rot="-4988191" flipH="1">
            <a:off x="-1301859" y="-101365"/>
            <a:ext cx="2427384" cy="2201092"/>
          </a:xfrm>
          <a:custGeom>
            <a:avLst/>
            <a:gdLst/>
            <a:ahLst/>
            <a:cxnLst/>
            <a:rect l="l" t="t" r="r" b="b"/>
            <a:pathLst>
              <a:path w="72824" h="66035" extrusionOk="0">
                <a:moveTo>
                  <a:pt x="27044" y="17433"/>
                </a:moveTo>
                <a:lnTo>
                  <a:pt x="26936" y="17758"/>
                </a:lnTo>
                <a:lnTo>
                  <a:pt x="26827" y="18138"/>
                </a:lnTo>
                <a:lnTo>
                  <a:pt x="26447" y="18736"/>
                </a:lnTo>
                <a:lnTo>
                  <a:pt x="26067" y="19279"/>
                </a:lnTo>
                <a:lnTo>
                  <a:pt x="25850" y="19442"/>
                </a:lnTo>
                <a:lnTo>
                  <a:pt x="25741" y="19496"/>
                </a:lnTo>
                <a:lnTo>
                  <a:pt x="25687" y="19496"/>
                </a:lnTo>
                <a:lnTo>
                  <a:pt x="25524" y="19387"/>
                </a:lnTo>
                <a:lnTo>
                  <a:pt x="25524" y="19333"/>
                </a:lnTo>
                <a:lnTo>
                  <a:pt x="25524" y="19279"/>
                </a:lnTo>
                <a:lnTo>
                  <a:pt x="25633" y="19225"/>
                </a:lnTo>
                <a:lnTo>
                  <a:pt x="25958" y="18953"/>
                </a:lnTo>
                <a:lnTo>
                  <a:pt x="26230" y="18627"/>
                </a:lnTo>
                <a:lnTo>
                  <a:pt x="26664" y="17976"/>
                </a:lnTo>
                <a:lnTo>
                  <a:pt x="26827" y="17650"/>
                </a:lnTo>
                <a:lnTo>
                  <a:pt x="26936" y="17541"/>
                </a:lnTo>
                <a:lnTo>
                  <a:pt x="27044" y="17433"/>
                </a:lnTo>
                <a:close/>
                <a:moveTo>
                  <a:pt x="63266" y="45182"/>
                </a:moveTo>
                <a:lnTo>
                  <a:pt x="63320" y="45236"/>
                </a:lnTo>
                <a:lnTo>
                  <a:pt x="63320" y="45345"/>
                </a:lnTo>
                <a:lnTo>
                  <a:pt x="63320" y="45454"/>
                </a:lnTo>
                <a:lnTo>
                  <a:pt x="63266" y="45508"/>
                </a:lnTo>
                <a:lnTo>
                  <a:pt x="63211" y="45508"/>
                </a:lnTo>
                <a:lnTo>
                  <a:pt x="63048" y="45454"/>
                </a:lnTo>
                <a:lnTo>
                  <a:pt x="62994" y="45345"/>
                </a:lnTo>
                <a:lnTo>
                  <a:pt x="63048" y="45291"/>
                </a:lnTo>
                <a:lnTo>
                  <a:pt x="63048" y="45236"/>
                </a:lnTo>
                <a:lnTo>
                  <a:pt x="63211" y="45182"/>
                </a:lnTo>
                <a:close/>
                <a:moveTo>
                  <a:pt x="54740" y="49744"/>
                </a:moveTo>
                <a:lnTo>
                  <a:pt x="54957" y="49852"/>
                </a:lnTo>
                <a:lnTo>
                  <a:pt x="55011" y="49907"/>
                </a:lnTo>
                <a:lnTo>
                  <a:pt x="55120" y="50015"/>
                </a:lnTo>
                <a:lnTo>
                  <a:pt x="55066" y="50070"/>
                </a:lnTo>
                <a:lnTo>
                  <a:pt x="55011" y="50070"/>
                </a:lnTo>
                <a:lnTo>
                  <a:pt x="54794" y="50015"/>
                </a:lnTo>
                <a:lnTo>
                  <a:pt x="54740" y="49907"/>
                </a:lnTo>
                <a:lnTo>
                  <a:pt x="54685" y="49852"/>
                </a:lnTo>
                <a:lnTo>
                  <a:pt x="54685" y="49744"/>
                </a:lnTo>
                <a:close/>
                <a:moveTo>
                  <a:pt x="32855" y="53436"/>
                </a:moveTo>
                <a:lnTo>
                  <a:pt x="32909" y="53654"/>
                </a:lnTo>
                <a:lnTo>
                  <a:pt x="32855" y="53871"/>
                </a:lnTo>
                <a:lnTo>
                  <a:pt x="32801" y="53654"/>
                </a:lnTo>
                <a:lnTo>
                  <a:pt x="32855" y="53436"/>
                </a:lnTo>
                <a:close/>
                <a:moveTo>
                  <a:pt x="4888" y="54631"/>
                </a:moveTo>
                <a:lnTo>
                  <a:pt x="5051" y="54794"/>
                </a:lnTo>
                <a:lnTo>
                  <a:pt x="5105" y="54848"/>
                </a:lnTo>
                <a:lnTo>
                  <a:pt x="5051" y="54957"/>
                </a:lnTo>
                <a:lnTo>
                  <a:pt x="4943" y="55283"/>
                </a:lnTo>
                <a:lnTo>
                  <a:pt x="4671" y="55826"/>
                </a:lnTo>
                <a:lnTo>
                  <a:pt x="4671" y="55500"/>
                </a:lnTo>
                <a:lnTo>
                  <a:pt x="4780" y="55174"/>
                </a:lnTo>
                <a:lnTo>
                  <a:pt x="4834" y="54903"/>
                </a:lnTo>
                <a:lnTo>
                  <a:pt x="4888" y="54631"/>
                </a:lnTo>
                <a:close/>
                <a:moveTo>
                  <a:pt x="3856" y="57183"/>
                </a:moveTo>
                <a:lnTo>
                  <a:pt x="3911" y="57238"/>
                </a:lnTo>
                <a:lnTo>
                  <a:pt x="3965" y="57401"/>
                </a:lnTo>
                <a:lnTo>
                  <a:pt x="3856" y="58378"/>
                </a:lnTo>
                <a:lnTo>
                  <a:pt x="3802" y="58487"/>
                </a:lnTo>
                <a:lnTo>
                  <a:pt x="3476" y="58215"/>
                </a:lnTo>
                <a:lnTo>
                  <a:pt x="3368" y="58052"/>
                </a:lnTo>
                <a:lnTo>
                  <a:pt x="3259" y="57889"/>
                </a:lnTo>
                <a:lnTo>
                  <a:pt x="3313" y="57726"/>
                </a:lnTo>
                <a:lnTo>
                  <a:pt x="3422" y="57509"/>
                </a:lnTo>
                <a:lnTo>
                  <a:pt x="3585" y="57292"/>
                </a:lnTo>
                <a:lnTo>
                  <a:pt x="3748" y="57183"/>
                </a:lnTo>
                <a:close/>
                <a:moveTo>
                  <a:pt x="41381" y="58867"/>
                </a:moveTo>
                <a:lnTo>
                  <a:pt x="41489" y="58921"/>
                </a:lnTo>
                <a:lnTo>
                  <a:pt x="41652" y="59030"/>
                </a:lnTo>
                <a:lnTo>
                  <a:pt x="41815" y="59193"/>
                </a:lnTo>
                <a:lnTo>
                  <a:pt x="41598" y="59193"/>
                </a:lnTo>
                <a:lnTo>
                  <a:pt x="41489" y="59247"/>
                </a:lnTo>
                <a:lnTo>
                  <a:pt x="41381" y="59301"/>
                </a:lnTo>
                <a:lnTo>
                  <a:pt x="41272" y="59301"/>
                </a:lnTo>
                <a:lnTo>
                  <a:pt x="41218" y="59247"/>
                </a:lnTo>
                <a:lnTo>
                  <a:pt x="41218" y="59084"/>
                </a:lnTo>
                <a:lnTo>
                  <a:pt x="41272" y="58921"/>
                </a:lnTo>
                <a:lnTo>
                  <a:pt x="41327" y="58867"/>
                </a:lnTo>
                <a:close/>
                <a:moveTo>
                  <a:pt x="39100" y="59681"/>
                </a:moveTo>
                <a:lnTo>
                  <a:pt x="39154" y="59736"/>
                </a:lnTo>
                <a:lnTo>
                  <a:pt x="39209" y="59790"/>
                </a:lnTo>
                <a:lnTo>
                  <a:pt x="39154" y="59953"/>
                </a:lnTo>
                <a:lnTo>
                  <a:pt x="38991" y="60224"/>
                </a:lnTo>
                <a:lnTo>
                  <a:pt x="38829" y="60496"/>
                </a:lnTo>
                <a:lnTo>
                  <a:pt x="38720" y="60659"/>
                </a:lnTo>
                <a:lnTo>
                  <a:pt x="38666" y="60822"/>
                </a:lnTo>
                <a:lnTo>
                  <a:pt x="38611" y="60713"/>
                </a:lnTo>
                <a:lnTo>
                  <a:pt x="38557" y="60713"/>
                </a:lnTo>
                <a:lnTo>
                  <a:pt x="38503" y="60605"/>
                </a:lnTo>
                <a:lnTo>
                  <a:pt x="38557" y="60496"/>
                </a:lnTo>
                <a:lnTo>
                  <a:pt x="38774" y="60170"/>
                </a:lnTo>
                <a:lnTo>
                  <a:pt x="38937" y="59790"/>
                </a:lnTo>
                <a:lnTo>
                  <a:pt x="38991" y="59681"/>
                </a:lnTo>
                <a:close/>
                <a:moveTo>
                  <a:pt x="7603" y="60007"/>
                </a:moveTo>
                <a:lnTo>
                  <a:pt x="6735" y="61039"/>
                </a:lnTo>
                <a:lnTo>
                  <a:pt x="6680" y="61093"/>
                </a:lnTo>
                <a:lnTo>
                  <a:pt x="6626" y="61093"/>
                </a:lnTo>
                <a:lnTo>
                  <a:pt x="6572" y="61039"/>
                </a:lnTo>
                <a:lnTo>
                  <a:pt x="6572" y="60985"/>
                </a:lnTo>
                <a:lnTo>
                  <a:pt x="6952" y="60442"/>
                </a:lnTo>
                <a:lnTo>
                  <a:pt x="7169" y="60170"/>
                </a:lnTo>
                <a:lnTo>
                  <a:pt x="7332" y="60062"/>
                </a:lnTo>
                <a:lnTo>
                  <a:pt x="7495" y="60007"/>
                </a:lnTo>
                <a:close/>
                <a:moveTo>
                  <a:pt x="28674" y="62451"/>
                </a:moveTo>
                <a:lnTo>
                  <a:pt x="28728" y="62505"/>
                </a:lnTo>
                <a:lnTo>
                  <a:pt x="28782" y="62505"/>
                </a:lnTo>
                <a:lnTo>
                  <a:pt x="28837" y="62560"/>
                </a:lnTo>
                <a:lnTo>
                  <a:pt x="28782" y="62668"/>
                </a:lnTo>
                <a:lnTo>
                  <a:pt x="28348" y="63374"/>
                </a:lnTo>
                <a:lnTo>
                  <a:pt x="28239" y="63428"/>
                </a:lnTo>
                <a:lnTo>
                  <a:pt x="28131" y="63428"/>
                </a:lnTo>
                <a:lnTo>
                  <a:pt x="27913" y="63374"/>
                </a:lnTo>
                <a:lnTo>
                  <a:pt x="27859" y="63320"/>
                </a:lnTo>
                <a:lnTo>
                  <a:pt x="27805" y="63211"/>
                </a:lnTo>
                <a:lnTo>
                  <a:pt x="27805" y="63103"/>
                </a:lnTo>
                <a:lnTo>
                  <a:pt x="27859" y="62994"/>
                </a:lnTo>
                <a:lnTo>
                  <a:pt x="28022" y="62885"/>
                </a:lnTo>
                <a:lnTo>
                  <a:pt x="28293" y="62722"/>
                </a:lnTo>
                <a:lnTo>
                  <a:pt x="28565" y="62505"/>
                </a:lnTo>
                <a:lnTo>
                  <a:pt x="28674" y="62451"/>
                </a:lnTo>
                <a:close/>
                <a:moveTo>
                  <a:pt x="27370" y="63863"/>
                </a:moveTo>
                <a:lnTo>
                  <a:pt x="27425" y="63917"/>
                </a:lnTo>
                <a:lnTo>
                  <a:pt x="27425" y="64026"/>
                </a:lnTo>
                <a:lnTo>
                  <a:pt x="27479" y="64080"/>
                </a:lnTo>
                <a:lnTo>
                  <a:pt x="27533" y="64134"/>
                </a:lnTo>
                <a:lnTo>
                  <a:pt x="27533" y="64189"/>
                </a:lnTo>
                <a:lnTo>
                  <a:pt x="27479" y="64297"/>
                </a:lnTo>
                <a:lnTo>
                  <a:pt x="27425" y="64406"/>
                </a:lnTo>
                <a:lnTo>
                  <a:pt x="27262" y="64514"/>
                </a:lnTo>
                <a:lnTo>
                  <a:pt x="27153" y="64569"/>
                </a:lnTo>
                <a:lnTo>
                  <a:pt x="27099" y="64514"/>
                </a:lnTo>
                <a:lnTo>
                  <a:pt x="27099" y="64460"/>
                </a:lnTo>
                <a:lnTo>
                  <a:pt x="27262" y="63971"/>
                </a:lnTo>
                <a:lnTo>
                  <a:pt x="27316" y="63917"/>
                </a:lnTo>
                <a:lnTo>
                  <a:pt x="27316" y="63863"/>
                </a:lnTo>
                <a:close/>
                <a:moveTo>
                  <a:pt x="33995" y="1521"/>
                </a:moveTo>
                <a:lnTo>
                  <a:pt x="34213" y="1576"/>
                </a:lnTo>
                <a:lnTo>
                  <a:pt x="34647" y="1847"/>
                </a:lnTo>
                <a:lnTo>
                  <a:pt x="34919" y="2010"/>
                </a:lnTo>
                <a:lnTo>
                  <a:pt x="35136" y="2064"/>
                </a:lnTo>
                <a:lnTo>
                  <a:pt x="35462" y="2173"/>
                </a:lnTo>
                <a:lnTo>
                  <a:pt x="35788" y="2336"/>
                </a:lnTo>
                <a:lnTo>
                  <a:pt x="36005" y="2553"/>
                </a:lnTo>
                <a:lnTo>
                  <a:pt x="36276" y="2770"/>
                </a:lnTo>
                <a:lnTo>
                  <a:pt x="36439" y="3042"/>
                </a:lnTo>
                <a:lnTo>
                  <a:pt x="36602" y="3368"/>
                </a:lnTo>
                <a:lnTo>
                  <a:pt x="37308" y="4399"/>
                </a:lnTo>
                <a:lnTo>
                  <a:pt x="37525" y="4671"/>
                </a:lnTo>
                <a:lnTo>
                  <a:pt x="37634" y="4997"/>
                </a:lnTo>
                <a:lnTo>
                  <a:pt x="37797" y="5648"/>
                </a:lnTo>
                <a:lnTo>
                  <a:pt x="37905" y="5866"/>
                </a:lnTo>
                <a:lnTo>
                  <a:pt x="38014" y="6083"/>
                </a:lnTo>
                <a:lnTo>
                  <a:pt x="38286" y="6409"/>
                </a:lnTo>
                <a:lnTo>
                  <a:pt x="38611" y="6735"/>
                </a:lnTo>
                <a:lnTo>
                  <a:pt x="38937" y="7060"/>
                </a:lnTo>
                <a:lnTo>
                  <a:pt x="39426" y="7386"/>
                </a:lnTo>
                <a:lnTo>
                  <a:pt x="39697" y="7495"/>
                </a:lnTo>
                <a:lnTo>
                  <a:pt x="40023" y="7549"/>
                </a:lnTo>
                <a:lnTo>
                  <a:pt x="40186" y="7658"/>
                </a:lnTo>
                <a:lnTo>
                  <a:pt x="40403" y="7712"/>
                </a:lnTo>
                <a:lnTo>
                  <a:pt x="40566" y="7766"/>
                </a:lnTo>
                <a:lnTo>
                  <a:pt x="40946" y="7821"/>
                </a:lnTo>
                <a:lnTo>
                  <a:pt x="41327" y="7875"/>
                </a:lnTo>
                <a:lnTo>
                  <a:pt x="41707" y="7875"/>
                </a:lnTo>
                <a:lnTo>
                  <a:pt x="41978" y="7821"/>
                </a:lnTo>
                <a:lnTo>
                  <a:pt x="42195" y="7821"/>
                </a:lnTo>
                <a:lnTo>
                  <a:pt x="42630" y="7929"/>
                </a:lnTo>
                <a:lnTo>
                  <a:pt x="43010" y="7984"/>
                </a:lnTo>
                <a:lnTo>
                  <a:pt x="43282" y="8038"/>
                </a:lnTo>
                <a:lnTo>
                  <a:pt x="43607" y="8146"/>
                </a:lnTo>
                <a:lnTo>
                  <a:pt x="43825" y="8309"/>
                </a:lnTo>
                <a:lnTo>
                  <a:pt x="44096" y="8527"/>
                </a:lnTo>
                <a:lnTo>
                  <a:pt x="44313" y="8744"/>
                </a:lnTo>
                <a:lnTo>
                  <a:pt x="44476" y="8961"/>
                </a:lnTo>
                <a:lnTo>
                  <a:pt x="44639" y="9287"/>
                </a:lnTo>
                <a:lnTo>
                  <a:pt x="44748" y="9504"/>
                </a:lnTo>
                <a:lnTo>
                  <a:pt x="44802" y="9776"/>
                </a:lnTo>
                <a:lnTo>
                  <a:pt x="44911" y="10264"/>
                </a:lnTo>
                <a:lnTo>
                  <a:pt x="45128" y="12382"/>
                </a:lnTo>
                <a:lnTo>
                  <a:pt x="45236" y="12925"/>
                </a:lnTo>
                <a:lnTo>
                  <a:pt x="45399" y="13468"/>
                </a:lnTo>
                <a:lnTo>
                  <a:pt x="45617" y="14011"/>
                </a:lnTo>
                <a:lnTo>
                  <a:pt x="45888" y="14500"/>
                </a:lnTo>
                <a:lnTo>
                  <a:pt x="46214" y="14880"/>
                </a:lnTo>
                <a:lnTo>
                  <a:pt x="46540" y="15206"/>
                </a:lnTo>
                <a:lnTo>
                  <a:pt x="46757" y="15315"/>
                </a:lnTo>
                <a:lnTo>
                  <a:pt x="46974" y="15369"/>
                </a:lnTo>
                <a:lnTo>
                  <a:pt x="47191" y="15423"/>
                </a:lnTo>
                <a:lnTo>
                  <a:pt x="47463" y="15423"/>
                </a:lnTo>
                <a:lnTo>
                  <a:pt x="47626" y="15478"/>
                </a:lnTo>
                <a:lnTo>
                  <a:pt x="47843" y="15478"/>
                </a:lnTo>
                <a:lnTo>
                  <a:pt x="48006" y="15532"/>
                </a:lnTo>
                <a:lnTo>
                  <a:pt x="48169" y="15532"/>
                </a:lnTo>
                <a:lnTo>
                  <a:pt x="48929" y="15478"/>
                </a:lnTo>
                <a:lnTo>
                  <a:pt x="49255" y="15478"/>
                </a:lnTo>
                <a:lnTo>
                  <a:pt x="49581" y="15423"/>
                </a:lnTo>
                <a:lnTo>
                  <a:pt x="49907" y="15369"/>
                </a:lnTo>
                <a:lnTo>
                  <a:pt x="50232" y="15369"/>
                </a:lnTo>
                <a:lnTo>
                  <a:pt x="50776" y="15423"/>
                </a:lnTo>
                <a:lnTo>
                  <a:pt x="51210" y="15586"/>
                </a:lnTo>
                <a:lnTo>
                  <a:pt x="51590" y="15803"/>
                </a:lnTo>
                <a:lnTo>
                  <a:pt x="51916" y="16129"/>
                </a:lnTo>
                <a:lnTo>
                  <a:pt x="52187" y="16509"/>
                </a:lnTo>
                <a:lnTo>
                  <a:pt x="52350" y="16781"/>
                </a:lnTo>
                <a:lnTo>
                  <a:pt x="52513" y="17107"/>
                </a:lnTo>
                <a:lnTo>
                  <a:pt x="52785" y="17758"/>
                </a:lnTo>
                <a:lnTo>
                  <a:pt x="53436" y="19279"/>
                </a:lnTo>
                <a:lnTo>
                  <a:pt x="53654" y="19822"/>
                </a:lnTo>
                <a:lnTo>
                  <a:pt x="53925" y="20311"/>
                </a:lnTo>
                <a:lnTo>
                  <a:pt x="54088" y="20745"/>
                </a:lnTo>
                <a:lnTo>
                  <a:pt x="54197" y="20908"/>
                </a:lnTo>
                <a:lnTo>
                  <a:pt x="54305" y="21071"/>
                </a:lnTo>
                <a:lnTo>
                  <a:pt x="54523" y="21180"/>
                </a:lnTo>
                <a:lnTo>
                  <a:pt x="54685" y="21234"/>
                </a:lnTo>
                <a:lnTo>
                  <a:pt x="54848" y="21288"/>
                </a:lnTo>
                <a:lnTo>
                  <a:pt x="54903" y="21451"/>
                </a:lnTo>
                <a:lnTo>
                  <a:pt x="54957" y="21614"/>
                </a:lnTo>
                <a:lnTo>
                  <a:pt x="55011" y="21777"/>
                </a:lnTo>
                <a:lnTo>
                  <a:pt x="55283" y="21994"/>
                </a:lnTo>
                <a:lnTo>
                  <a:pt x="55663" y="22320"/>
                </a:lnTo>
                <a:lnTo>
                  <a:pt x="56043" y="22700"/>
                </a:lnTo>
                <a:lnTo>
                  <a:pt x="56260" y="22917"/>
                </a:lnTo>
                <a:lnTo>
                  <a:pt x="56532" y="23026"/>
                </a:lnTo>
                <a:lnTo>
                  <a:pt x="57021" y="23297"/>
                </a:lnTo>
                <a:lnTo>
                  <a:pt x="57129" y="23297"/>
                </a:lnTo>
                <a:lnTo>
                  <a:pt x="57238" y="23243"/>
                </a:lnTo>
                <a:lnTo>
                  <a:pt x="57346" y="23243"/>
                </a:lnTo>
                <a:lnTo>
                  <a:pt x="57401" y="23189"/>
                </a:lnTo>
                <a:lnTo>
                  <a:pt x="57727" y="23243"/>
                </a:lnTo>
                <a:lnTo>
                  <a:pt x="58052" y="23243"/>
                </a:lnTo>
                <a:lnTo>
                  <a:pt x="58432" y="23189"/>
                </a:lnTo>
                <a:lnTo>
                  <a:pt x="58758" y="23189"/>
                </a:lnTo>
                <a:lnTo>
                  <a:pt x="59464" y="23243"/>
                </a:lnTo>
                <a:lnTo>
                  <a:pt x="60170" y="23297"/>
                </a:lnTo>
                <a:lnTo>
                  <a:pt x="60985" y="23406"/>
                </a:lnTo>
                <a:lnTo>
                  <a:pt x="61365" y="23460"/>
                </a:lnTo>
                <a:lnTo>
                  <a:pt x="61745" y="23623"/>
                </a:lnTo>
                <a:lnTo>
                  <a:pt x="61908" y="23732"/>
                </a:lnTo>
                <a:lnTo>
                  <a:pt x="62125" y="23949"/>
                </a:lnTo>
                <a:lnTo>
                  <a:pt x="62234" y="24166"/>
                </a:lnTo>
                <a:lnTo>
                  <a:pt x="62288" y="24384"/>
                </a:lnTo>
                <a:lnTo>
                  <a:pt x="62342" y="24872"/>
                </a:lnTo>
                <a:lnTo>
                  <a:pt x="62397" y="25307"/>
                </a:lnTo>
                <a:lnTo>
                  <a:pt x="62614" y="26230"/>
                </a:lnTo>
                <a:lnTo>
                  <a:pt x="62668" y="26664"/>
                </a:lnTo>
                <a:lnTo>
                  <a:pt x="62668" y="26936"/>
                </a:lnTo>
                <a:lnTo>
                  <a:pt x="62614" y="27153"/>
                </a:lnTo>
                <a:lnTo>
                  <a:pt x="62560" y="27370"/>
                </a:lnTo>
                <a:lnTo>
                  <a:pt x="62614" y="27587"/>
                </a:lnTo>
                <a:lnTo>
                  <a:pt x="62723" y="27750"/>
                </a:lnTo>
                <a:lnTo>
                  <a:pt x="62831" y="27913"/>
                </a:lnTo>
                <a:lnTo>
                  <a:pt x="62994" y="28076"/>
                </a:lnTo>
                <a:lnTo>
                  <a:pt x="63048" y="28293"/>
                </a:lnTo>
                <a:lnTo>
                  <a:pt x="63103" y="28456"/>
                </a:lnTo>
                <a:lnTo>
                  <a:pt x="63103" y="28674"/>
                </a:lnTo>
                <a:lnTo>
                  <a:pt x="63103" y="28836"/>
                </a:lnTo>
                <a:lnTo>
                  <a:pt x="63157" y="28999"/>
                </a:lnTo>
                <a:lnTo>
                  <a:pt x="63320" y="29108"/>
                </a:lnTo>
                <a:lnTo>
                  <a:pt x="63483" y="29217"/>
                </a:lnTo>
                <a:lnTo>
                  <a:pt x="63646" y="29380"/>
                </a:lnTo>
                <a:lnTo>
                  <a:pt x="63809" y="29542"/>
                </a:lnTo>
                <a:lnTo>
                  <a:pt x="64026" y="29977"/>
                </a:lnTo>
                <a:lnTo>
                  <a:pt x="64297" y="30466"/>
                </a:lnTo>
                <a:lnTo>
                  <a:pt x="64623" y="30900"/>
                </a:lnTo>
                <a:lnTo>
                  <a:pt x="64786" y="31063"/>
                </a:lnTo>
                <a:lnTo>
                  <a:pt x="65003" y="31226"/>
                </a:lnTo>
                <a:lnTo>
                  <a:pt x="65275" y="31389"/>
                </a:lnTo>
                <a:lnTo>
                  <a:pt x="65546" y="31497"/>
                </a:lnTo>
                <a:lnTo>
                  <a:pt x="65926" y="31552"/>
                </a:lnTo>
                <a:lnTo>
                  <a:pt x="66307" y="31606"/>
                </a:lnTo>
                <a:lnTo>
                  <a:pt x="68207" y="32040"/>
                </a:lnTo>
                <a:lnTo>
                  <a:pt x="68913" y="32203"/>
                </a:lnTo>
                <a:lnTo>
                  <a:pt x="69619" y="32421"/>
                </a:lnTo>
                <a:lnTo>
                  <a:pt x="69891" y="32529"/>
                </a:lnTo>
                <a:lnTo>
                  <a:pt x="70108" y="32692"/>
                </a:lnTo>
                <a:lnTo>
                  <a:pt x="70325" y="32909"/>
                </a:lnTo>
                <a:lnTo>
                  <a:pt x="70542" y="33127"/>
                </a:lnTo>
                <a:lnTo>
                  <a:pt x="70760" y="33561"/>
                </a:lnTo>
                <a:lnTo>
                  <a:pt x="70922" y="33995"/>
                </a:lnTo>
                <a:lnTo>
                  <a:pt x="70977" y="34484"/>
                </a:lnTo>
                <a:lnTo>
                  <a:pt x="70922" y="34973"/>
                </a:lnTo>
                <a:lnTo>
                  <a:pt x="70760" y="35353"/>
                </a:lnTo>
                <a:lnTo>
                  <a:pt x="70542" y="35679"/>
                </a:lnTo>
                <a:lnTo>
                  <a:pt x="70271" y="35950"/>
                </a:lnTo>
                <a:lnTo>
                  <a:pt x="69891" y="36168"/>
                </a:lnTo>
                <a:lnTo>
                  <a:pt x="69619" y="36330"/>
                </a:lnTo>
                <a:lnTo>
                  <a:pt x="69348" y="36493"/>
                </a:lnTo>
                <a:lnTo>
                  <a:pt x="69130" y="36765"/>
                </a:lnTo>
                <a:lnTo>
                  <a:pt x="69022" y="37091"/>
                </a:lnTo>
                <a:lnTo>
                  <a:pt x="68968" y="37199"/>
                </a:lnTo>
                <a:lnTo>
                  <a:pt x="68859" y="37199"/>
                </a:lnTo>
                <a:lnTo>
                  <a:pt x="68696" y="37254"/>
                </a:lnTo>
                <a:lnTo>
                  <a:pt x="68479" y="37254"/>
                </a:lnTo>
                <a:lnTo>
                  <a:pt x="68262" y="37308"/>
                </a:lnTo>
                <a:lnTo>
                  <a:pt x="68044" y="37417"/>
                </a:lnTo>
                <a:lnTo>
                  <a:pt x="67936" y="37525"/>
                </a:lnTo>
                <a:lnTo>
                  <a:pt x="67773" y="37688"/>
                </a:lnTo>
                <a:lnTo>
                  <a:pt x="67610" y="38068"/>
                </a:lnTo>
                <a:lnTo>
                  <a:pt x="67447" y="38448"/>
                </a:lnTo>
                <a:lnTo>
                  <a:pt x="66904" y="39969"/>
                </a:lnTo>
                <a:lnTo>
                  <a:pt x="66524" y="41001"/>
                </a:lnTo>
                <a:lnTo>
                  <a:pt x="66089" y="41978"/>
                </a:lnTo>
                <a:lnTo>
                  <a:pt x="65872" y="42358"/>
                </a:lnTo>
                <a:lnTo>
                  <a:pt x="65764" y="42575"/>
                </a:lnTo>
                <a:lnTo>
                  <a:pt x="65601" y="42738"/>
                </a:lnTo>
                <a:lnTo>
                  <a:pt x="65329" y="42956"/>
                </a:lnTo>
                <a:lnTo>
                  <a:pt x="65058" y="43227"/>
                </a:lnTo>
                <a:lnTo>
                  <a:pt x="64732" y="43444"/>
                </a:lnTo>
                <a:lnTo>
                  <a:pt x="64569" y="43553"/>
                </a:lnTo>
                <a:lnTo>
                  <a:pt x="64352" y="43607"/>
                </a:lnTo>
                <a:lnTo>
                  <a:pt x="64243" y="43716"/>
                </a:lnTo>
                <a:lnTo>
                  <a:pt x="64080" y="43824"/>
                </a:lnTo>
                <a:lnTo>
                  <a:pt x="63972" y="43824"/>
                </a:lnTo>
                <a:lnTo>
                  <a:pt x="63809" y="43770"/>
                </a:lnTo>
                <a:lnTo>
                  <a:pt x="63591" y="43607"/>
                </a:lnTo>
                <a:lnTo>
                  <a:pt x="63428" y="43553"/>
                </a:lnTo>
                <a:lnTo>
                  <a:pt x="63320" y="43499"/>
                </a:lnTo>
                <a:lnTo>
                  <a:pt x="62668" y="43444"/>
                </a:lnTo>
                <a:lnTo>
                  <a:pt x="62397" y="43499"/>
                </a:lnTo>
                <a:lnTo>
                  <a:pt x="62071" y="43553"/>
                </a:lnTo>
                <a:lnTo>
                  <a:pt x="61691" y="43662"/>
                </a:lnTo>
                <a:lnTo>
                  <a:pt x="61311" y="43879"/>
                </a:lnTo>
                <a:lnTo>
                  <a:pt x="61039" y="44042"/>
                </a:lnTo>
                <a:lnTo>
                  <a:pt x="60713" y="44259"/>
                </a:lnTo>
                <a:lnTo>
                  <a:pt x="60279" y="44802"/>
                </a:lnTo>
                <a:lnTo>
                  <a:pt x="60007" y="45236"/>
                </a:lnTo>
                <a:lnTo>
                  <a:pt x="59736" y="45617"/>
                </a:lnTo>
                <a:lnTo>
                  <a:pt x="59681" y="45834"/>
                </a:lnTo>
                <a:lnTo>
                  <a:pt x="59627" y="46105"/>
                </a:lnTo>
                <a:lnTo>
                  <a:pt x="59247" y="46974"/>
                </a:lnTo>
                <a:lnTo>
                  <a:pt x="58813" y="47843"/>
                </a:lnTo>
                <a:lnTo>
                  <a:pt x="58487" y="48386"/>
                </a:lnTo>
                <a:lnTo>
                  <a:pt x="58324" y="48603"/>
                </a:lnTo>
                <a:lnTo>
                  <a:pt x="58161" y="48712"/>
                </a:lnTo>
                <a:lnTo>
                  <a:pt x="57889" y="48766"/>
                </a:lnTo>
                <a:lnTo>
                  <a:pt x="57672" y="48712"/>
                </a:lnTo>
                <a:lnTo>
                  <a:pt x="57183" y="48712"/>
                </a:lnTo>
                <a:lnTo>
                  <a:pt x="57075" y="48766"/>
                </a:lnTo>
                <a:lnTo>
                  <a:pt x="57021" y="48875"/>
                </a:lnTo>
                <a:lnTo>
                  <a:pt x="57075" y="48929"/>
                </a:lnTo>
                <a:lnTo>
                  <a:pt x="57075" y="49038"/>
                </a:lnTo>
                <a:lnTo>
                  <a:pt x="57075" y="49092"/>
                </a:lnTo>
                <a:lnTo>
                  <a:pt x="57183" y="49201"/>
                </a:lnTo>
                <a:lnTo>
                  <a:pt x="57455" y="49255"/>
                </a:lnTo>
                <a:lnTo>
                  <a:pt x="57564" y="49309"/>
                </a:lnTo>
                <a:lnTo>
                  <a:pt x="57727" y="49364"/>
                </a:lnTo>
                <a:lnTo>
                  <a:pt x="57835" y="49418"/>
                </a:lnTo>
                <a:lnTo>
                  <a:pt x="57889" y="49472"/>
                </a:lnTo>
                <a:lnTo>
                  <a:pt x="57835" y="49526"/>
                </a:lnTo>
                <a:lnTo>
                  <a:pt x="57835" y="49635"/>
                </a:lnTo>
                <a:lnTo>
                  <a:pt x="57672" y="49635"/>
                </a:lnTo>
                <a:lnTo>
                  <a:pt x="56423" y="49255"/>
                </a:lnTo>
                <a:lnTo>
                  <a:pt x="55989" y="49146"/>
                </a:lnTo>
                <a:lnTo>
                  <a:pt x="55609" y="49038"/>
                </a:lnTo>
                <a:lnTo>
                  <a:pt x="55446" y="49038"/>
                </a:lnTo>
                <a:lnTo>
                  <a:pt x="55283" y="48929"/>
                </a:lnTo>
                <a:lnTo>
                  <a:pt x="54903" y="48929"/>
                </a:lnTo>
                <a:lnTo>
                  <a:pt x="54685" y="49092"/>
                </a:lnTo>
                <a:lnTo>
                  <a:pt x="54468" y="49255"/>
                </a:lnTo>
                <a:lnTo>
                  <a:pt x="54197" y="49418"/>
                </a:lnTo>
                <a:lnTo>
                  <a:pt x="54034" y="49635"/>
                </a:lnTo>
                <a:lnTo>
                  <a:pt x="53654" y="50178"/>
                </a:lnTo>
                <a:lnTo>
                  <a:pt x="52948" y="51319"/>
                </a:lnTo>
                <a:lnTo>
                  <a:pt x="52839" y="51536"/>
                </a:lnTo>
                <a:lnTo>
                  <a:pt x="52785" y="51753"/>
                </a:lnTo>
                <a:lnTo>
                  <a:pt x="52622" y="52187"/>
                </a:lnTo>
                <a:lnTo>
                  <a:pt x="52405" y="52893"/>
                </a:lnTo>
                <a:lnTo>
                  <a:pt x="52025" y="53599"/>
                </a:lnTo>
                <a:lnTo>
                  <a:pt x="51862" y="53871"/>
                </a:lnTo>
                <a:lnTo>
                  <a:pt x="51644" y="54197"/>
                </a:lnTo>
                <a:lnTo>
                  <a:pt x="51373" y="54468"/>
                </a:lnTo>
                <a:lnTo>
                  <a:pt x="51047" y="54685"/>
                </a:lnTo>
                <a:lnTo>
                  <a:pt x="50721" y="54848"/>
                </a:lnTo>
                <a:lnTo>
                  <a:pt x="50015" y="54848"/>
                </a:lnTo>
                <a:lnTo>
                  <a:pt x="49744" y="54903"/>
                </a:lnTo>
                <a:lnTo>
                  <a:pt x="49527" y="54957"/>
                </a:lnTo>
                <a:lnTo>
                  <a:pt x="49309" y="55174"/>
                </a:lnTo>
                <a:lnTo>
                  <a:pt x="49092" y="55391"/>
                </a:lnTo>
                <a:lnTo>
                  <a:pt x="48875" y="55609"/>
                </a:lnTo>
                <a:lnTo>
                  <a:pt x="48549" y="55609"/>
                </a:lnTo>
                <a:lnTo>
                  <a:pt x="48440" y="55554"/>
                </a:lnTo>
                <a:lnTo>
                  <a:pt x="48223" y="55663"/>
                </a:lnTo>
                <a:lnTo>
                  <a:pt x="48060" y="55771"/>
                </a:lnTo>
                <a:lnTo>
                  <a:pt x="47897" y="55934"/>
                </a:lnTo>
                <a:lnTo>
                  <a:pt x="47734" y="56152"/>
                </a:lnTo>
                <a:lnTo>
                  <a:pt x="47572" y="56369"/>
                </a:lnTo>
                <a:lnTo>
                  <a:pt x="47246" y="56803"/>
                </a:lnTo>
                <a:lnTo>
                  <a:pt x="47029" y="57129"/>
                </a:lnTo>
                <a:lnTo>
                  <a:pt x="46703" y="57401"/>
                </a:lnTo>
                <a:lnTo>
                  <a:pt x="46648" y="57455"/>
                </a:lnTo>
                <a:lnTo>
                  <a:pt x="46540" y="57509"/>
                </a:lnTo>
                <a:lnTo>
                  <a:pt x="46377" y="57509"/>
                </a:lnTo>
                <a:lnTo>
                  <a:pt x="46214" y="57564"/>
                </a:lnTo>
                <a:lnTo>
                  <a:pt x="46051" y="57618"/>
                </a:lnTo>
                <a:lnTo>
                  <a:pt x="45888" y="57564"/>
                </a:lnTo>
                <a:lnTo>
                  <a:pt x="45780" y="57509"/>
                </a:lnTo>
                <a:lnTo>
                  <a:pt x="45562" y="57455"/>
                </a:lnTo>
                <a:lnTo>
                  <a:pt x="45345" y="57346"/>
                </a:lnTo>
                <a:lnTo>
                  <a:pt x="44911" y="57075"/>
                </a:lnTo>
                <a:lnTo>
                  <a:pt x="44748" y="57020"/>
                </a:lnTo>
                <a:lnTo>
                  <a:pt x="44531" y="56966"/>
                </a:lnTo>
                <a:lnTo>
                  <a:pt x="44368" y="57020"/>
                </a:lnTo>
                <a:lnTo>
                  <a:pt x="44150" y="57075"/>
                </a:lnTo>
                <a:lnTo>
                  <a:pt x="43770" y="57238"/>
                </a:lnTo>
                <a:lnTo>
                  <a:pt x="43390" y="57292"/>
                </a:lnTo>
                <a:lnTo>
                  <a:pt x="43010" y="57183"/>
                </a:lnTo>
                <a:lnTo>
                  <a:pt x="42630" y="57020"/>
                </a:lnTo>
                <a:lnTo>
                  <a:pt x="42467" y="56912"/>
                </a:lnTo>
                <a:lnTo>
                  <a:pt x="42358" y="56912"/>
                </a:lnTo>
                <a:lnTo>
                  <a:pt x="42141" y="56966"/>
                </a:lnTo>
                <a:lnTo>
                  <a:pt x="41598" y="57238"/>
                </a:lnTo>
                <a:lnTo>
                  <a:pt x="41001" y="57509"/>
                </a:lnTo>
                <a:lnTo>
                  <a:pt x="40240" y="57889"/>
                </a:lnTo>
                <a:lnTo>
                  <a:pt x="39426" y="58269"/>
                </a:lnTo>
                <a:lnTo>
                  <a:pt x="39209" y="58432"/>
                </a:lnTo>
                <a:lnTo>
                  <a:pt x="38991" y="58650"/>
                </a:lnTo>
                <a:lnTo>
                  <a:pt x="38720" y="59084"/>
                </a:lnTo>
                <a:lnTo>
                  <a:pt x="38286" y="59736"/>
                </a:lnTo>
                <a:lnTo>
                  <a:pt x="37960" y="60496"/>
                </a:lnTo>
                <a:lnTo>
                  <a:pt x="37688" y="61093"/>
                </a:lnTo>
                <a:lnTo>
                  <a:pt x="37362" y="61745"/>
                </a:lnTo>
                <a:lnTo>
                  <a:pt x="37199" y="61962"/>
                </a:lnTo>
                <a:lnTo>
                  <a:pt x="36874" y="62234"/>
                </a:lnTo>
                <a:lnTo>
                  <a:pt x="36493" y="62451"/>
                </a:lnTo>
                <a:lnTo>
                  <a:pt x="36059" y="62668"/>
                </a:lnTo>
                <a:lnTo>
                  <a:pt x="35679" y="62831"/>
                </a:lnTo>
                <a:lnTo>
                  <a:pt x="34973" y="63157"/>
                </a:lnTo>
                <a:lnTo>
                  <a:pt x="34756" y="63211"/>
                </a:lnTo>
                <a:lnTo>
                  <a:pt x="34484" y="63157"/>
                </a:lnTo>
                <a:lnTo>
                  <a:pt x="33561" y="62614"/>
                </a:lnTo>
                <a:lnTo>
                  <a:pt x="32638" y="61962"/>
                </a:lnTo>
                <a:lnTo>
                  <a:pt x="31932" y="61473"/>
                </a:lnTo>
                <a:lnTo>
                  <a:pt x="31226" y="60985"/>
                </a:lnTo>
                <a:lnTo>
                  <a:pt x="30954" y="60876"/>
                </a:lnTo>
                <a:lnTo>
                  <a:pt x="30629" y="60876"/>
                </a:lnTo>
                <a:lnTo>
                  <a:pt x="30466" y="60930"/>
                </a:lnTo>
                <a:lnTo>
                  <a:pt x="30031" y="60930"/>
                </a:lnTo>
                <a:lnTo>
                  <a:pt x="29705" y="61039"/>
                </a:lnTo>
                <a:lnTo>
                  <a:pt x="29597" y="61093"/>
                </a:lnTo>
                <a:lnTo>
                  <a:pt x="29217" y="61093"/>
                </a:lnTo>
                <a:lnTo>
                  <a:pt x="29054" y="61039"/>
                </a:lnTo>
                <a:lnTo>
                  <a:pt x="28945" y="61039"/>
                </a:lnTo>
                <a:lnTo>
                  <a:pt x="28782" y="61093"/>
                </a:lnTo>
                <a:lnTo>
                  <a:pt x="28619" y="61256"/>
                </a:lnTo>
                <a:lnTo>
                  <a:pt x="28456" y="61419"/>
                </a:lnTo>
                <a:lnTo>
                  <a:pt x="27968" y="62234"/>
                </a:lnTo>
                <a:lnTo>
                  <a:pt x="27750" y="62614"/>
                </a:lnTo>
                <a:lnTo>
                  <a:pt x="27533" y="63048"/>
                </a:lnTo>
                <a:lnTo>
                  <a:pt x="27370" y="63157"/>
                </a:lnTo>
                <a:lnTo>
                  <a:pt x="27316" y="63211"/>
                </a:lnTo>
                <a:lnTo>
                  <a:pt x="27207" y="63211"/>
                </a:lnTo>
                <a:lnTo>
                  <a:pt x="26990" y="63157"/>
                </a:lnTo>
                <a:lnTo>
                  <a:pt x="26827" y="63211"/>
                </a:lnTo>
                <a:lnTo>
                  <a:pt x="26719" y="63211"/>
                </a:lnTo>
                <a:lnTo>
                  <a:pt x="26556" y="63320"/>
                </a:lnTo>
                <a:lnTo>
                  <a:pt x="26393" y="63537"/>
                </a:lnTo>
                <a:lnTo>
                  <a:pt x="26176" y="63754"/>
                </a:lnTo>
                <a:lnTo>
                  <a:pt x="26013" y="64080"/>
                </a:lnTo>
                <a:lnTo>
                  <a:pt x="25904" y="64189"/>
                </a:lnTo>
                <a:lnTo>
                  <a:pt x="25741" y="64243"/>
                </a:lnTo>
                <a:lnTo>
                  <a:pt x="25687" y="64297"/>
                </a:lnTo>
                <a:lnTo>
                  <a:pt x="25633" y="64243"/>
                </a:lnTo>
                <a:lnTo>
                  <a:pt x="25470" y="64189"/>
                </a:lnTo>
                <a:lnTo>
                  <a:pt x="25307" y="64134"/>
                </a:lnTo>
                <a:lnTo>
                  <a:pt x="25035" y="64026"/>
                </a:lnTo>
                <a:lnTo>
                  <a:pt x="24927" y="64026"/>
                </a:lnTo>
                <a:lnTo>
                  <a:pt x="24872" y="64134"/>
                </a:lnTo>
                <a:lnTo>
                  <a:pt x="24818" y="64243"/>
                </a:lnTo>
                <a:lnTo>
                  <a:pt x="24872" y="64352"/>
                </a:lnTo>
                <a:lnTo>
                  <a:pt x="25144" y="64569"/>
                </a:lnTo>
                <a:lnTo>
                  <a:pt x="25415" y="64732"/>
                </a:lnTo>
                <a:lnTo>
                  <a:pt x="24927" y="64786"/>
                </a:lnTo>
                <a:lnTo>
                  <a:pt x="24438" y="64786"/>
                </a:lnTo>
                <a:lnTo>
                  <a:pt x="24329" y="64732"/>
                </a:lnTo>
                <a:lnTo>
                  <a:pt x="24221" y="64569"/>
                </a:lnTo>
                <a:lnTo>
                  <a:pt x="24166" y="64297"/>
                </a:lnTo>
                <a:lnTo>
                  <a:pt x="24058" y="64134"/>
                </a:lnTo>
                <a:lnTo>
                  <a:pt x="24003" y="64026"/>
                </a:lnTo>
                <a:lnTo>
                  <a:pt x="23895" y="63971"/>
                </a:lnTo>
                <a:lnTo>
                  <a:pt x="23678" y="63971"/>
                </a:lnTo>
                <a:lnTo>
                  <a:pt x="23243" y="64026"/>
                </a:lnTo>
                <a:lnTo>
                  <a:pt x="23080" y="64080"/>
                </a:lnTo>
                <a:lnTo>
                  <a:pt x="22700" y="64080"/>
                </a:lnTo>
                <a:lnTo>
                  <a:pt x="22646" y="64026"/>
                </a:lnTo>
                <a:lnTo>
                  <a:pt x="22646" y="63971"/>
                </a:lnTo>
                <a:lnTo>
                  <a:pt x="22700" y="63917"/>
                </a:lnTo>
                <a:lnTo>
                  <a:pt x="22809" y="63863"/>
                </a:lnTo>
                <a:lnTo>
                  <a:pt x="22917" y="63754"/>
                </a:lnTo>
                <a:lnTo>
                  <a:pt x="22972" y="63591"/>
                </a:lnTo>
                <a:lnTo>
                  <a:pt x="22917" y="63483"/>
                </a:lnTo>
                <a:lnTo>
                  <a:pt x="22863" y="63374"/>
                </a:lnTo>
                <a:lnTo>
                  <a:pt x="22646" y="63048"/>
                </a:lnTo>
                <a:lnTo>
                  <a:pt x="22483" y="62668"/>
                </a:lnTo>
                <a:lnTo>
                  <a:pt x="22211" y="61962"/>
                </a:lnTo>
                <a:lnTo>
                  <a:pt x="22048" y="61528"/>
                </a:lnTo>
                <a:lnTo>
                  <a:pt x="21886" y="61093"/>
                </a:lnTo>
                <a:lnTo>
                  <a:pt x="21777" y="60659"/>
                </a:lnTo>
                <a:lnTo>
                  <a:pt x="21723" y="60224"/>
                </a:lnTo>
                <a:lnTo>
                  <a:pt x="21668" y="59844"/>
                </a:lnTo>
                <a:lnTo>
                  <a:pt x="21505" y="59518"/>
                </a:lnTo>
                <a:lnTo>
                  <a:pt x="21343" y="59138"/>
                </a:lnTo>
                <a:lnTo>
                  <a:pt x="21071" y="58867"/>
                </a:lnTo>
                <a:lnTo>
                  <a:pt x="20691" y="58595"/>
                </a:lnTo>
                <a:lnTo>
                  <a:pt x="20202" y="58378"/>
                </a:lnTo>
                <a:lnTo>
                  <a:pt x="19985" y="58324"/>
                </a:lnTo>
                <a:lnTo>
                  <a:pt x="19768" y="58324"/>
                </a:lnTo>
                <a:lnTo>
                  <a:pt x="19550" y="58269"/>
                </a:lnTo>
                <a:lnTo>
                  <a:pt x="19333" y="58215"/>
                </a:lnTo>
                <a:lnTo>
                  <a:pt x="19170" y="58161"/>
                </a:lnTo>
                <a:lnTo>
                  <a:pt x="19007" y="58161"/>
                </a:lnTo>
                <a:lnTo>
                  <a:pt x="18301" y="58215"/>
                </a:lnTo>
                <a:lnTo>
                  <a:pt x="17596" y="58324"/>
                </a:lnTo>
                <a:lnTo>
                  <a:pt x="16618" y="58487"/>
                </a:lnTo>
                <a:lnTo>
                  <a:pt x="15966" y="58541"/>
                </a:lnTo>
                <a:lnTo>
                  <a:pt x="15695" y="58541"/>
                </a:lnTo>
                <a:lnTo>
                  <a:pt x="15369" y="58432"/>
                </a:lnTo>
                <a:lnTo>
                  <a:pt x="15152" y="58324"/>
                </a:lnTo>
                <a:lnTo>
                  <a:pt x="14880" y="58269"/>
                </a:lnTo>
                <a:lnTo>
                  <a:pt x="14663" y="58269"/>
                </a:lnTo>
                <a:lnTo>
                  <a:pt x="14392" y="58161"/>
                </a:lnTo>
                <a:lnTo>
                  <a:pt x="13957" y="57944"/>
                </a:lnTo>
                <a:lnTo>
                  <a:pt x="13577" y="57726"/>
                </a:lnTo>
                <a:lnTo>
                  <a:pt x="13360" y="57564"/>
                </a:lnTo>
                <a:lnTo>
                  <a:pt x="13197" y="57401"/>
                </a:lnTo>
                <a:lnTo>
                  <a:pt x="13034" y="57238"/>
                </a:lnTo>
                <a:lnTo>
                  <a:pt x="12925" y="57020"/>
                </a:lnTo>
                <a:lnTo>
                  <a:pt x="12817" y="56803"/>
                </a:lnTo>
                <a:lnTo>
                  <a:pt x="12600" y="56695"/>
                </a:lnTo>
                <a:lnTo>
                  <a:pt x="12165" y="56477"/>
                </a:lnTo>
                <a:lnTo>
                  <a:pt x="11513" y="56152"/>
                </a:lnTo>
                <a:lnTo>
                  <a:pt x="10862" y="55826"/>
                </a:lnTo>
                <a:lnTo>
                  <a:pt x="10699" y="55771"/>
                </a:lnTo>
                <a:lnTo>
                  <a:pt x="10482" y="55771"/>
                </a:lnTo>
                <a:lnTo>
                  <a:pt x="10156" y="55934"/>
                </a:lnTo>
                <a:lnTo>
                  <a:pt x="9776" y="56043"/>
                </a:lnTo>
                <a:lnTo>
                  <a:pt x="9450" y="56097"/>
                </a:lnTo>
                <a:lnTo>
                  <a:pt x="9178" y="56206"/>
                </a:lnTo>
                <a:lnTo>
                  <a:pt x="9070" y="56315"/>
                </a:lnTo>
                <a:lnTo>
                  <a:pt x="9015" y="56477"/>
                </a:lnTo>
                <a:lnTo>
                  <a:pt x="9070" y="56749"/>
                </a:lnTo>
                <a:lnTo>
                  <a:pt x="9070" y="56803"/>
                </a:lnTo>
                <a:lnTo>
                  <a:pt x="9070" y="56912"/>
                </a:lnTo>
                <a:lnTo>
                  <a:pt x="8907" y="56912"/>
                </a:lnTo>
                <a:lnTo>
                  <a:pt x="8635" y="56749"/>
                </a:lnTo>
                <a:lnTo>
                  <a:pt x="8364" y="56640"/>
                </a:lnTo>
                <a:lnTo>
                  <a:pt x="8201" y="56586"/>
                </a:lnTo>
                <a:lnTo>
                  <a:pt x="8147" y="56586"/>
                </a:lnTo>
                <a:lnTo>
                  <a:pt x="8092" y="56640"/>
                </a:lnTo>
                <a:lnTo>
                  <a:pt x="8038" y="56803"/>
                </a:lnTo>
                <a:lnTo>
                  <a:pt x="7984" y="56966"/>
                </a:lnTo>
                <a:lnTo>
                  <a:pt x="7875" y="57129"/>
                </a:lnTo>
                <a:lnTo>
                  <a:pt x="7712" y="57238"/>
                </a:lnTo>
                <a:lnTo>
                  <a:pt x="7495" y="57292"/>
                </a:lnTo>
                <a:lnTo>
                  <a:pt x="7169" y="57346"/>
                </a:lnTo>
                <a:lnTo>
                  <a:pt x="6898" y="57346"/>
                </a:lnTo>
                <a:lnTo>
                  <a:pt x="6626" y="57401"/>
                </a:lnTo>
                <a:lnTo>
                  <a:pt x="6463" y="57455"/>
                </a:lnTo>
                <a:lnTo>
                  <a:pt x="6354" y="57618"/>
                </a:lnTo>
                <a:lnTo>
                  <a:pt x="6246" y="57781"/>
                </a:lnTo>
                <a:lnTo>
                  <a:pt x="6029" y="58161"/>
                </a:lnTo>
                <a:lnTo>
                  <a:pt x="5703" y="58487"/>
                </a:lnTo>
                <a:lnTo>
                  <a:pt x="5323" y="58704"/>
                </a:lnTo>
                <a:lnTo>
                  <a:pt x="4943" y="58921"/>
                </a:lnTo>
                <a:lnTo>
                  <a:pt x="4725" y="59030"/>
                </a:lnTo>
                <a:lnTo>
                  <a:pt x="4617" y="59193"/>
                </a:lnTo>
                <a:lnTo>
                  <a:pt x="4508" y="59301"/>
                </a:lnTo>
                <a:lnTo>
                  <a:pt x="4400" y="59464"/>
                </a:lnTo>
                <a:lnTo>
                  <a:pt x="4345" y="59681"/>
                </a:lnTo>
                <a:lnTo>
                  <a:pt x="4182" y="59844"/>
                </a:lnTo>
                <a:lnTo>
                  <a:pt x="4019" y="59953"/>
                </a:lnTo>
                <a:lnTo>
                  <a:pt x="3856" y="60007"/>
                </a:lnTo>
                <a:lnTo>
                  <a:pt x="3313" y="60062"/>
                </a:lnTo>
                <a:lnTo>
                  <a:pt x="3042" y="60116"/>
                </a:lnTo>
                <a:lnTo>
                  <a:pt x="2662" y="60116"/>
                </a:lnTo>
                <a:lnTo>
                  <a:pt x="2607" y="60170"/>
                </a:lnTo>
                <a:lnTo>
                  <a:pt x="2499" y="60224"/>
                </a:lnTo>
                <a:lnTo>
                  <a:pt x="2173" y="60224"/>
                </a:lnTo>
                <a:lnTo>
                  <a:pt x="2119" y="60170"/>
                </a:lnTo>
                <a:lnTo>
                  <a:pt x="2119" y="60062"/>
                </a:lnTo>
                <a:lnTo>
                  <a:pt x="2173" y="59953"/>
                </a:lnTo>
                <a:lnTo>
                  <a:pt x="2336" y="59790"/>
                </a:lnTo>
                <a:lnTo>
                  <a:pt x="2499" y="59627"/>
                </a:lnTo>
                <a:lnTo>
                  <a:pt x="2933" y="59464"/>
                </a:lnTo>
                <a:lnTo>
                  <a:pt x="3096" y="59356"/>
                </a:lnTo>
                <a:lnTo>
                  <a:pt x="3205" y="59247"/>
                </a:lnTo>
                <a:lnTo>
                  <a:pt x="3476" y="58975"/>
                </a:lnTo>
                <a:lnTo>
                  <a:pt x="3748" y="58758"/>
                </a:lnTo>
                <a:lnTo>
                  <a:pt x="4019" y="58541"/>
                </a:lnTo>
                <a:lnTo>
                  <a:pt x="4291" y="58378"/>
                </a:lnTo>
                <a:lnTo>
                  <a:pt x="4400" y="58215"/>
                </a:lnTo>
                <a:lnTo>
                  <a:pt x="4400" y="58161"/>
                </a:lnTo>
                <a:lnTo>
                  <a:pt x="4400" y="58052"/>
                </a:lnTo>
                <a:lnTo>
                  <a:pt x="4291" y="57889"/>
                </a:lnTo>
                <a:lnTo>
                  <a:pt x="4291" y="57781"/>
                </a:lnTo>
                <a:lnTo>
                  <a:pt x="4400" y="57672"/>
                </a:lnTo>
                <a:lnTo>
                  <a:pt x="4508" y="57618"/>
                </a:lnTo>
                <a:lnTo>
                  <a:pt x="4834" y="57401"/>
                </a:lnTo>
                <a:lnTo>
                  <a:pt x="5160" y="57183"/>
                </a:lnTo>
                <a:lnTo>
                  <a:pt x="5323" y="56912"/>
                </a:lnTo>
                <a:lnTo>
                  <a:pt x="5486" y="56640"/>
                </a:lnTo>
                <a:lnTo>
                  <a:pt x="5649" y="56043"/>
                </a:lnTo>
                <a:lnTo>
                  <a:pt x="5757" y="55663"/>
                </a:lnTo>
                <a:lnTo>
                  <a:pt x="5811" y="55283"/>
                </a:lnTo>
                <a:lnTo>
                  <a:pt x="5920" y="54468"/>
                </a:lnTo>
                <a:lnTo>
                  <a:pt x="5974" y="53871"/>
                </a:lnTo>
                <a:lnTo>
                  <a:pt x="6029" y="53328"/>
                </a:lnTo>
                <a:lnTo>
                  <a:pt x="6137" y="52568"/>
                </a:lnTo>
                <a:lnTo>
                  <a:pt x="6246" y="52187"/>
                </a:lnTo>
                <a:lnTo>
                  <a:pt x="6354" y="51807"/>
                </a:lnTo>
                <a:lnTo>
                  <a:pt x="6463" y="51590"/>
                </a:lnTo>
                <a:lnTo>
                  <a:pt x="6626" y="51373"/>
                </a:lnTo>
                <a:lnTo>
                  <a:pt x="6843" y="51264"/>
                </a:lnTo>
                <a:lnTo>
                  <a:pt x="7060" y="51210"/>
                </a:lnTo>
                <a:lnTo>
                  <a:pt x="7169" y="51210"/>
                </a:lnTo>
                <a:lnTo>
                  <a:pt x="7278" y="51156"/>
                </a:lnTo>
                <a:lnTo>
                  <a:pt x="7332" y="51101"/>
                </a:lnTo>
                <a:lnTo>
                  <a:pt x="7441" y="51101"/>
                </a:lnTo>
                <a:lnTo>
                  <a:pt x="7766" y="51156"/>
                </a:lnTo>
                <a:lnTo>
                  <a:pt x="8092" y="51156"/>
                </a:lnTo>
                <a:lnTo>
                  <a:pt x="8364" y="51210"/>
                </a:lnTo>
                <a:lnTo>
                  <a:pt x="8635" y="51264"/>
                </a:lnTo>
                <a:lnTo>
                  <a:pt x="9015" y="51373"/>
                </a:lnTo>
                <a:lnTo>
                  <a:pt x="9341" y="51590"/>
                </a:lnTo>
                <a:lnTo>
                  <a:pt x="9613" y="51807"/>
                </a:lnTo>
                <a:lnTo>
                  <a:pt x="9884" y="52079"/>
                </a:lnTo>
                <a:lnTo>
                  <a:pt x="10156" y="52350"/>
                </a:lnTo>
                <a:lnTo>
                  <a:pt x="10482" y="52568"/>
                </a:lnTo>
                <a:lnTo>
                  <a:pt x="10807" y="52676"/>
                </a:lnTo>
                <a:lnTo>
                  <a:pt x="11242" y="52676"/>
                </a:lnTo>
                <a:lnTo>
                  <a:pt x="11459" y="52622"/>
                </a:lnTo>
                <a:lnTo>
                  <a:pt x="11676" y="52568"/>
                </a:lnTo>
                <a:lnTo>
                  <a:pt x="11894" y="52405"/>
                </a:lnTo>
                <a:lnTo>
                  <a:pt x="12056" y="52187"/>
                </a:lnTo>
                <a:lnTo>
                  <a:pt x="12219" y="51970"/>
                </a:lnTo>
                <a:lnTo>
                  <a:pt x="12382" y="51753"/>
                </a:lnTo>
                <a:lnTo>
                  <a:pt x="12437" y="51699"/>
                </a:lnTo>
                <a:lnTo>
                  <a:pt x="12545" y="51644"/>
                </a:lnTo>
                <a:lnTo>
                  <a:pt x="12817" y="51644"/>
                </a:lnTo>
                <a:lnTo>
                  <a:pt x="13034" y="51699"/>
                </a:lnTo>
                <a:lnTo>
                  <a:pt x="13305" y="51753"/>
                </a:lnTo>
                <a:lnTo>
                  <a:pt x="13523" y="51807"/>
                </a:lnTo>
                <a:lnTo>
                  <a:pt x="13957" y="52079"/>
                </a:lnTo>
                <a:lnTo>
                  <a:pt x="14337" y="52405"/>
                </a:lnTo>
                <a:lnTo>
                  <a:pt x="14989" y="53111"/>
                </a:lnTo>
                <a:lnTo>
                  <a:pt x="15369" y="53436"/>
                </a:lnTo>
                <a:lnTo>
                  <a:pt x="15803" y="53654"/>
                </a:lnTo>
                <a:lnTo>
                  <a:pt x="17052" y="54251"/>
                </a:lnTo>
                <a:lnTo>
                  <a:pt x="17650" y="54631"/>
                </a:lnTo>
                <a:lnTo>
                  <a:pt x="18193" y="55011"/>
                </a:lnTo>
                <a:lnTo>
                  <a:pt x="18899" y="55609"/>
                </a:lnTo>
                <a:lnTo>
                  <a:pt x="19225" y="55934"/>
                </a:lnTo>
                <a:lnTo>
                  <a:pt x="19496" y="56315"/>
                </a:lnTo>
                <a:lnTo>
                  <a:pt x="19713" y="56477"/>
                </a:lnTo>
                <a:lnTo>
                  <a:pt x="19876" y="56586"/>
                </a:lnTo>
                <a:lnTo>
                  <a:pt x="20094" y="56532"/>
                </a:lnTo>
                <a:lnTo>
                  <a:pt x="20365" y="56423"/>
                </a:lnTo>
                <a:lnTo>
                  <a:pt x="20745" y="56206"/>
                </a:lnTo>
                <a:lnTo>
                  <a:pt x="21125" y="55934"/>
                </a:lnTo>
                <a:lnTo>
                  <a:pt x="21831" y="55391"/>
                </a:lnTo>
                <a:lnTo>
                  <a:pt x="21994" y="55337"/>
                </a:lnTo>
                <a:lnTo>
                  <a:pt x="22211" y="55283"/>
                </a:lnTo>
                <a:lnTo>
                  <a:pt x="22374" y="55337"/>
                </a:lnTo>
                <a:lnTo>
                  <a:pt x="22537" y="55391"/>
                </a:lnTo>
                <a:lnTo>
                  <a:pt x="23352" y="55771"/>
                </a:lnTo>
                <a:lnTo>
                  <a:pt x="23732" y="55989"/>
                </a:lnTo>
                <a:lnTo>
                  <a:pt x="24166" y="56097"/>
                </a:lnTo>
                <a:lnTo>
                  <a:pt x="24492" y="56206"/>
                </a:lnTo>
                <a:lnTo>
                  <a:pt x="24818" y="56369"/>
                </a:lnTo>
                <a:lnTo>
                  <a:pt x="25361" y="56749"/>
                </a:lnTo>
                <a:lnTo>
                  <a:pt x="25850" y="57075"/>
                </a:lnTo>
                <a:lnTo>
                  <a:pt x="26121" y="57238"/>
                </a:lnTo>
                <a:lnTo>
                  <a:pt x="26339" y="57455"/>
                </a:lnTo>
                <a:lnTo>
                  <a:pt x="26393" y="57455"/>
                </a:lnTo>
                <a:lnTo>
                  <a:pt x="26447" y="57509"/>
                </a:lnTo>
                <a:lnTo>
                  <a:pt x="26664" y="57509"/>
                </a:lnTo>
                <a:lnTo>
                  <a:pt x="26773" y="57401"/>
                </a:lnTo>
                <a:lnTo>
                  <a:pt x="26882" y="57346"/>
                </a:lnTo>
                <a:lnTo>
                  <a:pt x="27207" y="57238"/>
                </a:lnTo>
                <a:lnTo>
                  <a:pt x="27425" y="57129"/>
                </a:lnTo>
                <a:lnTo>
                  <a:pt x="27588" y="56966"/>
                </a:lnTo>
                <a:lnTo>
                  <a:pt x="27913" y="56640"/>
                </a:lnTo>
                <a:lnTo>
                  <a:pt x="28185" y="56206"/>
                </a:lnTo>
                <a:lnTo>
                  <a:pt x="28348" y="55771"/>
                </a:lnTo>
                <a:lnTo>
                  <a:pt x="28565" y="55337"/>
                </a:lnTo>
                <a:lnTo>
                  <a:pt x="28674" y="54903"/>
                </a:lnTo>
                <a:lnTo>
                  <a:pt x="28837" y="54468"/>
                </a:lnTo>
                <a:lnTo>
                  <a:pt x="28999" y="53979"/>
                </a:lnTo>
                <a:lnTo>
                  <a:pt x="29162" y="53599"/>
                </a:lnTo>
                <a:lnTo>
                  <a:pt x="29271" y="53219"/>
                </a:lnTo>
                <a:lnTo>
                  <a:pt x="29325" y="53056"/>
                </a:lnTo>
                <a:lnTo>
                  <a:pt x="29434" y="52948"/>
                </a:lnTo>
                <a:lnTo>
                  <a:pt x="29542" y="53002"/>
                </a:lnTo>
                <a:lnTo>
                  <a:pt x="29705" y="53111"/>
                </a:lnTo>
                <a:lnTo>
                  <a:pt x="30031" y="53382"/>
                </a:lnTo>
                <a:lnTo>
                  <a:pt x="30303" y="53654"/>
                </a:lnTo>
                <a:lnTo>
                  <a:pt x="31335" y="54631"/>
                </a:lnTo>
                <a:lnTo>
                  <a:pt x="32421" y="55500"/>
                </a:lnTo>
                <a:lnTo>
                  <a:pt x="32746" y="55717"/>
                </a:lnTo>
                <a:lnTo>
                  <a:pt x="32964" y="56043"/>
                </a:lnTo>
                <a:lnTo>
                  <a:pt x="33181" y="56369"/>
                </a:lnTo>
                <a:lnTo>
                  <a:pt x="33344" y="56695"/>
                </a:lnTo>
                <a:lnTo>
                  <a:pt x="33452" y="56912"/>
                </a:lnTo>
                <a:lnTo>
                  <a:pt x="33615" y="57020"/>
                </a:lnTo>
                <a:lnTo>
                  <a:pt x="33833" y="57129"/>
                </a:lnTo>
                <a:lnTo>
                  <a:pt x="34050" y="57183"/>
                </a:lnTo>
                <a:lnTo>
                  <a:pt x="34321" y="57129"/>
                </a:lnTo>
                <a:lnTo>
                  <a:pt x="34593" y="57075"/>
                </a:lnTo>
                <a:lnTo>
                  <a:pt x="35082" y="56912"/>
                </a:lnTo>
                <a:lnTo>
                  <a:pt x="35299" y="56749"/>
                </a:lnTo>
                <a:lnTo>
                  <a:pt x="35516" y="56477"/>
                </a:lnTo>
                <a:lnTo>
                  <a:pt x="35788" y="55989"/>
                </a:lnTo>
                <a:lnTo>
                  <a:pt x="35896" y="55717"/>
                </a:lnTo>
                <a:lnTo>
                  <a:pt x="36005" y="55446"/>
                </a:lnTo>
                <a:lnTo>
                  <a:pt x="36222" y="54685"/>
                </a:lnTo>
                <a:lnTo>
                  <a:pt x="36439" y="53979"/>
                </a:lnTo>
                <a:lnTo>
                  <a:pt x="36493" y="53545"/>
                </a:lnTo>
                <a:lnTo>
                  <a:pt x="36548" y="53111"/>
                </a:lnTo>
                <a:lnTo>
                  <a:pt x="37037" y="51644"/>
                </a:lnTo>
                <a:lnTo>
                  <a:pt x="37091" y="51590"/>
                </a:lnTo>
                <a:lnTo>
                  <a:pt x="37199" y="51590"/>
                </a:lnTo>
                <a:lnTo>
                  <a:pt x="37362" y="51536"/>
                </a:lnTo>
                <a:lnTo>
                  <a:pt x="37471" y="51427"/>
                </a:lnTo>
                <a:lnTo>
                  <a:pt x="37797" y="51264"/>
                </a:lnTo>
                <a:lnTo>
                  <a:pt x="37851" y="51210"/>
                </a:lnTo>
                <a:lnTo>
                  <a:pt x="37851" y="51047"/>
                </a:lnTo>
                <a:lnTo>
                  <a:pt x="37797" y="50775"/>
                </a:lnTo>
                <a:lnTo>
                  <a:pt x="37742" y="50667"/>
                </a:lnTo>
                <a:lnTo>
                  <a:pt x="37688" y="50558"/>
                </a:lnTo>
                <a:lnTo>
                  <a:pt x="37634" y="50450"/>
                </a:lnTo>
                <a:lnTo>
                  <a:pt x="37580" y="50395"/>
                </a:lnTo>
                <a:lnTo>
                  <a:pt x="37634" y="50341"/>
                </a:lnTo>
                <a:lnTo>
                  <a:pt x="37688" y="50232"/>
                </a:lnTo>
                <a:lnTo>
                  <a:pt x="37797" y="50232"/>
                </a:lnTo>
                <a:lnTo>
                  <a:pt x="37905" y="50178"/>
                </a:lnTo>
                <a:lnTo>
                  <a:pt x="37960" y="50232"/>
                </a:lnTo>
                <a:lnTo>
                  <a:pt x="38068" y="50287"/>
                </a:lnTo>
                <a:lnTo>
                  <a:pt x="38286" y="50504"/>
                </a:lnTo>
                <a:lnTo>
                  <a:pt x="38557" y="50721"/>
                </a:lnTo>
                <a:lnTo>
                  <a:pt x="39154" y="51047"/>
                </a:lnTo>
                <a:lnTo>
                  <a:pt x="39426" y="51101"/>
                </a:lnTo>
                <a:lnTo>
                  <a:pt x="39752" y="51210"/>
                </a:lnTo>
                <a:lnTo>
                  <a:pt x="40240" y="51373"/>
                </a:lnTo>
                <a:lnTo>
                  <a:pt x="40675" y="51644"/>
                </a:lnTo>
                <a:lnTo>
                  <a:pt x="41001" y="51753"/>
                </a:lnTo>
                <a:lnTo>
                  <a:pt x="41381" y="51916"/>
                </a:lnTo>
                <a:lnTo>
                  <a:pt x="42141" y="52187"/>
                </a:lnTo>
                <a:lnTo>
                  <a:pt x="42847" y="52459"/>
                </a:lnTo>
                <a:lnTo>
                  <a:pt x="43553" y="52568"/>
                </a:lnTo>
                <a:lnTo>
                  <a:pt x="43770" y="52568"/>
                </a:lnTo>
                <a:lnTo>
                  <a:pt x="43987" y="52513"/>
                </a:lnTo>
                <a:lnTo>
                  <a:pt x="44422" y="52459"/>
                </a:lnTo>
                <a:lnTo>
                  <a:pt x="44531" y="52350"/>
                </a:lnTo>
                <a:lnTo>
                  <a:pt x="44585" y="52242"/>
                </a:lnTo>
                <a:lnTo>
                  <a:pt x="44639" y="51970"/>
                </a:lnTo>
                <a:lnTo>
                  <a:pt x="44965" y="51264"/>
                </a:lnTo>
                <a:lnTo>
                  <a:pt x="45128" y="50993"/>
                </a:lnTo>
                <a:lnTo>
                  <a:pt x="45399" y="50721"/>
                </a:lnTo>
                <a:lnTo>
                  <a:pt x="45834" y="50341"/>
                </a:lnTo>
                <a:lnTo>
                  <a:pt x="45997" y="50124"/>
                </a:lnTo>
                <a:lnTo>
                  <a:pt x="46160" y="49852"/>
                </a:lnTo>
                <a:lnTo>
                  <a:pt x="46268" y="49526"/>
                </a:lnTo>
                <a:lnTo>
                  <a:pt x="46377" y="49255"/>
                </a:lnTo>
                <a:lnTo>
                  <a:pt x="46377" y="48060"/>
                </a:lnTo>
                <a:lnTo>
                  <a:pt x="46323" y="46866"/>
                </a:lnTo>
                <a:lnTo>
                  <a:pt x="46214" y="46160"/>
                </a:lnTo>
                <a:lnTo>
                  <a:pt x="46160" y="45779"/>
                </a:lnTo>
                <a:lnTo>
                  <a:pt x="46105" y="45454"/>
                </a:lnTo>
                <a:lnTo>
                  <a:pt x="46160" y="45073"/>
                </a:lnTo>
                <a:lnTo>
                  <a:pt x="46214" y="44965"/>
                </a:lnTo>
                <a:lnTo>
                  <a:pt x="46268" y="44911"/>
                </a:lnTo>
                <a:lnTo>
                  <a:pt x="46485" y="44802"/>
                </a:lnTo>
                <a:lnTo>
                  <a:pt x="46811" y="44748"/>
                </a:lnTo>
                <a:lnTo>
                  <a:pt x="47789" y="44639"/>
                </a:lnTo>
                <a:lnTo>
                  <a:pt x="48766" y="44585"/>
                </a:lnTo>
                <a:lnTo>
                  <a:pt x="49146" y="44585"/>
                </a:lnTo>
                <a:lnTo>
                  <a:pt x="49472" y="44693"/>
                </a:lnTo>
                <a:lnTo>
                  <a:pt x="50124" y="44911"/>
                </a:lnTo>
                <a:lnTo>
                  <a:pt x="50504" y="45019"/>
                </a:lnTo>
                <a:lnTo>
                  <a:pt x="50667" y="45019"/>
                </a:lnTo>
                <a:lnTo>
                  <a:pt x="50830" y="44965"/>
                </a:lnTo>
                <a:lnTo>
                  <a:pt x="50938" y="44911"/>
                </a:lnTo>
                <a:lnTo>
                  <a:pt x="51047" y="44802"/>
                </a:lnTo>
                <a:lnTo>
                  <a:pt x="51156" y="44639"/>
                </a:lnTo>
                <a:lnTo>
                  <a:pt x="51210" y="44476"/>
                </a:lnTo>
                <a:lnTo>
                  <a:pt x="51264" y="44150"/>
                </a:lnTo>
                <a:lnTo>
                  <a:pt x="51373" y="43879"/>
                </a:lnTo>
                <a:lnTo>
                  <a:pt x="51699" y="43336"/>
                </a:lnTo>
                <a:lnTo>
                  <a:pt x="51644" y="43119"/>
                </a:lnTo>
                <a:lnTo>
                  <a:pt x="51699" y="42901"/>
                </a:lnTo>
                <a:lnTo>
                  <a:pt x="51753" y="42738"/>
                </a:lnTo>
                <a:lnTo>
                  <a:pt x="51862" y="42575"/>
                </a:lnTo>
                <a:lnTo>
                  <a:pt x="52079" y="42304"/>
                </a:lnTo>
                <a:lnTo>
                  <a:pt x="52296" y="41978"/>
                </a:lnTo>
                <a:lnTo>
                  <a:pt x="52350" y="41761"/>
                </a:lnTo>
                <a:lnTo>
                  <a:pt x="52405" y="41544"/>
                </a:lnTo>
                <a:lnTo>
                  <a:pt x="52405" y="41381"/>
                </a:lnTo>
                <a:lnTo>
                  <a:pt x="52350" y="41164"/>
                </a:lnTo>
                <a:lnTo>
                  <a:pt x="52296" y="40946"/>
                </a:lnTo>
                <a:lnTo>
                  <a:pt x="52296" y="40729"/>
                </a:lnTo>
                <a:lnTo>
                  <a:pt x="52350" y="40240"/>
                </a:lnTo>
                <a:lnTo>
                  <a:pt x="52350" y="40132"/>
                </a:lnTo>
                <a:lnTo>
                  <a:pt x="52350" y="39969"/>
                </a:lnTo>
                <a:lnTo>
                  <a:pt x="52242" y="39860"/>
                </a:lnTo>
                <a:lnTo>
                  <a:pt x="52133" y="39806"/>
                </a:lnTo>
                <a:lnTo>
                  <a:pt x="51970" y="39752"/>
                </a:lnTo>
                <a:lnTo>
                  <a:pt x="51916" y="39589"/>
                </a:lnTo>
                <a:lnTo>
                  <a:pt x="51916" y="39100"/>
                </a:lnTo>
                <a:lnTo>
                  <a:pt x="51970" y="38666"/>
                </a:lnTo>
                <a:lnTo>
                  <a:pt x="52025" y="38231"/>
                </a:lnTo>
                <a:lnTo>
                  <a:pt x="52079" y="37742"/>
                </a:lnTo>
                <a:lnTo>
                  <a:pt x="52079" y="37688"/>
                </a:lnTo>
                <a:lnTo>
                  <a:pt x="52187" y="37634"/>
                </a:lnTo>
                <a:lnTo>
                  <a:pt x="52350" y="37688"/>
                </a:lnTo>
                <a:lnTo>
                  <a:pt x="52459" y="37742"/>
                </a:lnTo>
                <a:lnTo>
                  <a:pt x="52839" y="37742"/>
                </a:lnTo>
                <a:lnTo>
                  <a:pt x="53056" y="37797"/>
                </a:lnTo>
                <a:lnTo>
                  <a:pt x="53274" y="37797"/>
                </a:lnTo>
                <a:lnTo>
                  <a:pt x="53654" y="37960"/>
                </a:lnTo>
                <a:lnTo>
                  <a:pt x="53762" y="37960"/>
                </a:lnTo>
                <a:lnTo>
                  <a:pt x="54142" y="38014"/>
                </a:lnTo>
                <a:lnTo>
                  <a:pt x="54468" y="38014"/>
                </a:lnTo>
                <a:lnTo>
                  <a:pt x="54794" y="38123"/>
                </a:lnTo>
                <a:lnTo>
                  <a:pt x="55283" y="38123"/>
                </a:lnTo>
                <a:lnTo>
                  <a:pt x="55446" y="38177"/>
                </a:lnTo>
                <a:lnTo>
                  <a:pt x="55663" y="38285"/>
                </a:lnTo>
                <a:lnTo>
                  <a:pt x="55826" y="38340"/>
                </a:lnTo>
                <a:lnTo>
                  <a:pt x="55934" y="38340"/>
                </a:lnTo>
                <a:lnTo>
                  <a:pt x="55989" y="38285"/>
                </a:lnTo>
                <a:lnTo>
                  <a:pt x="56206" y="38177"/>
                </a:lnTo>
                <a:lnTo>
                  <a:pt x="56423" y="38068"/>
                </a:lnTo>
                <a:lnTo>
                  <a:pt x="57292" y="37688"/>
                </a:lnTo>
                <a:lnTo>
                  <a:pt x="57672" y="37525"/>
                </a:lnTo>
                <a:lnTo>
                  <a:pt x="58107" y="37308"/>
                </a:lnTo>
                <a:lnTo>
                  <a:pt x="58378" y="37091"/>
                </a:lnTo>
                <a:lnTo>
                  <a:pt x="58650" y="36874"/>
                </a:lnTo>
                <a:lnTo>
                  <a:pt x="58867" y="36602"/>
                </a:lnTo>
                <a:lnTo>
                  <a:pt x="58976" y="36330"/>
                </a:lnTo>
                <a:lnTo>
                  <a:pt x="59138" y="36113"/>
                </a:lnTo>
                <a:lnTo>
                  <a:pt x="59247" y="35896"/>
                </a:lnTo>
                <a:lnTo>
                  <a:pt x="59356" y="35625"/>
                </a:lnTo>
                <a:lnTo>
                  <a:pt x="59356" y="35353"/>
                </a:lnTo>
                <a:lnTo>
                  <a:pt x="59247" y="35081"/>
                </a:lnTo>
                <a:lnTo>
                  <a:pt x="59193" y="34864"/>
                </a:lnTo>
                <a:lnTo>
                  <a:pt x="59193" y="34701"/>
                </a:lnTo>
                <a:lnTo>
                  <a:pt x="59247" y="34484"/>
                </a:lnTo>
                <a:lnTo>
                  <a:pt x="59356" y="34321"/>
                </a:lnTo>
                <a:lnTo>
                  <a:pt x="59464" y="34050"/>
                </a:lnTo>
                <a:lnTo>
                  <a:pt x="59464" y="33832"/>
                </a:lnTo>
                <a:lnTo>
                  <a:pt x="59410" y="33670"/>
                </a:lnTo>
                <a:lnTo>
                  <a:pt x="59301" y="33452"/>
                </a:lnTo>
                <a:lnTo>
                  <a:pt x="58976" y="33072"/>
                </a:lnTo>
                <a:lnTo>
                  <a:pt x="58867" y="32855"/>
                </a:lnTo>
                <a:lnTo>
                  <a:pt x="58813" y="32638"/>
                </a:lnTo>
                <a:lnTo>
                  <a:pt x="58758" y="32475"/>
                </a:lnTo>
                <a:lnTo>
                  <a:pt x="58704" y="32312"/>
                </a:lnTo>
                <a:lnTo>
                  <a:pt x="58487" y="32095"/>
                </a:lnTo>
                <a:lnTo>
                  <a:pt x="58215" y="31932"/>
                </a:lnTo>
                <a:lnTo>
                  <a:pt x="57889" y="31878"/>
                </a:lnTo>
                <a:lnTo>
                  <a:pt x="57672" y="31823"/>
                </a:lnTo>
                <a:lnTo>
                  <a:pt x="57455" y="31715"/>
                </a:lnTo>
                <a:lnTo>
                  <a:pt x="57075" y="31552"/>
                </a:lnTo>
                <a:lnTo>
                  <a:pt x="56966" y="31497"/>
                </a:lnTo>
                <a:lnTo>
                  <a:pt x="56749" y="31552"/>
                </a:lnTo>
                <a:lnTo>
                  <a:pt x="56532" y="31497"/>
                </a:lnTo>
                <a:lnTo>
                  <a:pt x="56152" y="31389"/>
                </a:lnTo>
                <a:lnTo>
                  <a:pt x="55772" y="31280"/>
                </a:lnTo>
                <a:lnTo>
                  <a:pt x="55337" y="31280"/>
                </a:lnTo>
                <a:lnTo>
                  <a:pt x="55228" y="31226"/>
                </a:lnTo>
                <a:lnTo>
                  <a:pt x="55120" y="31172"/>
                </a:lnTo>
                <a:lnTo>
                  <a:pt x="54957" y="31172"/>
                </a:lnTo>
                <a:lnTo>
                  <a:pt x="54848" y="31117"/>
                </a:lnTo>
                <a:lnTo>
                  <a:pt x="54794" y="31117"/>
                </a:lnTo>
                <a:lnTo>
                  <a:pt x="54794" y="31009"/>
                </a:lnTo>
                <a:lnTo>
                  <a:pt x="54794" y="30791"/>
                </a:lnTo>
                <a:lnTo>
                  <a:pt x="54740" y="30574"/>
                </a:lnTo>
                <a:lnTo>
                  <a:pt x="54685" y="30140"/>
                </a:lnTo>
                <a:lnTo>
                  <a:pt x="54577" y="29977"/>
                </a:lnTo>
                <a:lnTo>
                  <a:pt x="54523" y="29814"/>
                </a:lnTo>
                <a:lnTo>
                  <a:pt x="54577" y="29434"/>
                </a:lnTo>
                <a:lnTo>
                  <a:pt x="54577" y="28999"/>
                </a:lnTo>
                <a:lnTo>
                  <a:pt x="54523" y="28565"/>
                </a:lnTo>
                <a:lnTo>
                  <a:pt x="54468" y="28131"/>
                </a:lnTo>
                <a:lnTo>
                  <a:pt x="54468" y="27696"/>
                </a:lnTo>
                <a:lnTo>
                  <a:pt x="54523" y="26990"/>
                </a:lnTo>
                <a:lnTo>
                  <a:pt x="54631" y="26338"/>
                </a:lnTo>
                <a:lnTo>
                  <a:pt x="54685" y="26230"/>
                </a:lnTo>
                <a:lnTo>
                  <a:pt x="54685" y="26121"/>
                </a:lnTo>
                <a:lnTo>
                  <a:pt x="54631" y="26067"/>
                </a:lnTo>
                <a:lnTo>
                  <a:pt x="54468" y="26013"/>
                </a:lnTo>
                <a:lnTo>
                  <a:pt x="53817" y="26013"/>
                </a:lnTo>
                <a:lnTo>
                  <a:pt x="53219" y="25904"/>
                </a:lnTo>
                <a:lnTo>
                  <a:pt x="52893" y="25850"/>
                </a:lnTo>
                <a:lnTo>
                  <a:pt x="52568" y="25850"/>
                </a:lnTo>
                <a:lnTo>
                  <a:pt x="52242" y="25795"/>
                </a:lnTo>
                <a:lnTo>
                  <a:pt x="51970" y="25687"/>
                </a:lnTo>
                <a:lnTo>
                  <a:pt x="51862" y="25687"/>
                </a:lnTo>
                <a:lnTo>
                  <a:pt x="51807" y="25741"/>
                </a:lnTo>
                <a:lnTo>
                  <a:pt x="51753" y="25850"/>
                </a:lnTo>
                <a:lnTo>
                  <a:pt x="51536" y="26013"/>
                </a:lnTo>
                <a:lnTo>
                  <a:pt x="51264" y="26121"/>
                </a:lnTo>
                <a:lnTo>
                  <a:pt x="50993" y="26176"/>
                </a:lnTo>
                <a:lnTo>
                  <a:pt x="50721" y="26121"/>
                </a:lnTo>
                <a:lnTo>
                  <a:pt x="50667" y="26067"/>
                </a:lnTo>
                <a:lnTo>
                  <a:pt x="50558" y="26067"/>
                </a:lnTo>
                <a:lnTo>
                  <a:pt x="50287" y="26176"/>
                </a:lnTo>
                <a:lnTo>
                  <a:pt x="49798" y="26176"/>
                </a:lnTo>
                <a:lnTo>
                  <a:pt x="49581" y="26067"/>
                </a:lnTo>
                <a:lnTo>
                  <a:pt x="49418" y="25958"/>
                </a:lnTo>
                <a:lnTo>
                  <a:pt x="49255" y="25795"/>
                </a:lnTo>
                <a:lnTo>
                  <a:pt x="49092" y="25633"/>
                </a:lnTo>
                <a:lnTo>
                  <a:pt x="48983" y="25415"/>
                </a:lnTo>
                <a:lnTo>
                  <a:pt x="48766" y="24764"/>
                </a:lnTo>
                <a:lnTo>
                  <a:pt x="48495" y="24112"/>
                </a:lnTo>
                <a:lnTo>
                  <a:pt x="48169" y="23189"/>
                </a:lnTo>
                <a:lnTo>
                  <a:pt x="47952" y="22754"/>
                </a:lnTo>
                <a:lnTo>
                  <a:pt x="47680" y="22374"/>
                </a:lnTo>
                <a:lnTo>
                  <a:pt x="47246" y="21831"/>
                </a:lnTo>
                <a:lnTo>
                  <a:pt x="46920" y="21180"/>
                </a:lnTo>
                <a:lnTo>
                  <a:pt x="46811" y="20962"/>
                </a:lnTo>
                <a:lnTo>
                  <a:pt x="46594" y="20799"/>
                </a:lnTo>
                <a:lnTo>
                  <a:pt x="46105" y="20582"/>
                </a:lnTo>
                <a:lnTo>
                  <a:pt x="45888" y="20474"/>
                </a:lnTo>
                <a:lnTo>
                  <a:pt x="45617" y="20474"/>
                </a:lnTo>
                <a:lnTo>
                  <a:pt x="45128" y="20419"/>
                </a:lnTo>
                <a:lnTo>
                  <a:pt x="44313" y="20311"/>
                </a:lnTo>
                <a:lnTo>
                  <a:pt x="43499" y="20039"/>
                </a:lnTo>
                <a:lnTo>
                  <a:pt x="42738" y="19713"/>
                </a:lnTo>
                <a:lnTo>
                  <a:pt x="42304" y="19605"/>
                </a:lnTo>
                <a:lnTo>
                  <a:pt x="41870" y="19496"/>
                </a:lnTo>
                <a:lnTo>
                  <a:pt x="41761" y="19442"/>
                </a:lnTo>
                <a:lnTo>
                  <a:pt x="41707" y="19387"/>
                </a:lnTo>
                <a:lnTo>
                  <a:pt x="41761" y="19225"/>
                </a:lnTo>
                <a:lnTo>
                  <a:pt x="41815" y="19007"/>
                </a:lnTo>
                <a:lnTo>
                  <a:pt x="41815" y="18736"/>
                </a:lnTo>
                <a:lnTo>
                  <a:pt x="41761" y="18464"/>
                </a:lnTo>
                <a:lnTo>
                  <a:pt x="41652" y="18247"/>
                </a:lnTo>
                <a:lnTo>
                  <a:pt x="41598" y="18030"/>
                </a:lnTo>
                <a:lnTo>
                  <a:pt x="41544" y="17867"/>
                </a:lnTo>
                <a:lnTo>
                  <a:pt x="41489" y="17433"/>
                </a:lnTo>
                <a:lnTo>
                  <a:pt x="41381" y="16672"/>
                </a:lnTo>
                <a:lnTo>
                  <a:pt x="41381" y="15912"/>
                </a:lnTo>
                <a:lnTo>
                  <a:pt x="41327" y="15640"/>
                </a:lnTo>
                <a:lnTo>
                  <a:pt x="41327" y="15369"/>
                </a:lnTo>
                <a:lnTo>
                  <a:pt x="41218" y="15152"/>
                </a:lnTo>
                <a:lnTo>
                  <a:pt x="41109" y="14935"/>
                </a:lnTo>
                <a:lnTo>
                  <a:pt x="41001" y="14717"/>
                </a:lnTo>
                <a:lnTo>
                  <a:pt x="40784" y="14554"/>
                </a:lnTo>
                <a:lnTo>
                  <a:pt x="40566" y="14391"/>
                </a:lnTo>
                <a:lnTo>
                  <a:pt x="40349" y="14283"/>
                </a:lnTo>
                <a:lnTo>
                  <a:pt x="39915" y="14174"/>
                </a:lnTo>
                <a:lnTo>
                  <a:pt x="39480" y="14066"/>
                </a:lnTo>
                <a:lnTo>
                  <a:pt x="38611" y="14066"/>
                </a:lnTo>
                <a:lnTo>
                  <a:pt x="38503" y="14120"/>
                </a:lnTo>
                <a:lnTo>
                  <a:pt x="38340" y="14120"/>
                </a:lnTo>
                <a:lnTo>
                  <a:pt x="38286" y="14174"/>
                </a:lnTo>
                <a:lnTo>
                  <a:pt x="37905" y="14283"/>
                </a:lnTo>
                <a:lnTo>
                  <a:pt x="37525" y="14337"/>
                </a:lnTo>
                <a:lnTo>
                  <a:pt x="37145" y="14283"/>
                </a:lnTo>
                <a:lnTo>
                  <a:pt x="36765" y="14120"/>
                </a:lnTo>
                <a:lnTo>
                  <a:pt x="36276" y="13957"/>
                </a:lnTo>
                <a:lnTo>
                  <a:pt x="35842" y="13740"/>
                </a:lnTo>
                <a:lnTo>
                  <a:pt x="35788" y="13740"/>
                </a:lnTo>
                <a:lnTo>
                  <a:pt x="35679" y="13794"/>
                </a:lnTo>
                <a:lnTo>
                  <a:pt x="35570" y="13957"/>
                </a:lnTo>
                <a:lnTo>
                  <a:pt x="35462" y="14066"/>
                </a:lnTo>
                <a:lnTo>
                  <a:pt x="35353" y="14120"/>
                </a:lnTo>
                <a:lnTo>
                  <a:pt x="35299" y="14011"/>
                </a:lnTo>
                <a:lnTo>
                  <a:pt x="35244" y="13957"/>
                </a:lnTo>
                <a:lnTo>
                  <a:pt x="35190" y="13903"/>
                </a:lnTo>
                <a:lnTo>
                  <a:pt x="35190" y="13794"/>
                </a:lnTo>
                <a:lnTo>
                  <a:pt x="35299" y="13468"/>
                </a:lnTo>
                <a:lnTo>
                  <a:pt x="35299" y="13197"/>
                </a:lnTo>
                <a:lnTo>
                  <a:pt x="35299" y="12871"/>
                </a:lnTo>
                <a:lnTo>
                  <a:pt x="35299" y="12599"/>
                </a:lnTo>
                <a:lnTo>
                  <a:pt x="35353" y="12219"/>
                </a:lnTo>
                <a:lnTo>
                  <a:pt x="35299" y="11839"/>
                </a:lnTo>
                <a:lnTo>
                  <a:pt x="35190" y="11133"/>
                </a:lnTo>
                <a:lnTo>
                  <a:pt x="35027" y="10699"/>
                </a:lnTo>
                <a:lnTo>
                  <a:pt x="34864" y="10264"/>
                </a:lnTo>
                <a:lnTo>
                  <a:pt x="34484" y="9395"/>
                </a:lnTo>
                <a:lnTo>
                  <a:pt x="34321" y="9233"/>
                </a:lnTo>
                <a:lnTo>
                  <a:pt x="34158" y="9070"/>
                </a:lnTo>
                <a:lnTo>
                  <a:pt x="33778" y="8852"/>
                </a:lnTo>
                <a:lnTo>
                  <a:pt x="33615" y="8798"/>
                </a:lnTo>
                <a:lnTo>
                  <a:pt x="33452" y="8852"/>
                </a:lnTo>
                <a:lnTo>
                  <a:pt x="33181" y="8961"/>
                </a:lnTo>
                <a:lnTo>
                  <a:pt x="32095" y="9395"/>
                </a:lnTo>
                <a:lnTo>
                  <a:pt x="32040" y="9450"/>
                </a:lnTo>
                <a:lnTo>
                  <a:pt x="31986" y="9450"/>
                </a:lnTo>
                <a:lnTo>
                  <a:pt x="32040" y="9558"/>
                </a:lnTo>
                <a:lnTo>
                  <a:pt x="32095" y="9830"/>
                </a:lnTo>
                <a:lnTo>
                  <a:pt x="32095" y="9993"/>
                </a:lnTo>
                <a:lnTo>
                  <a:pt x="31986" y="10101"/>
                </a:lnTo>
                <a:lnTo>
                  <a:pt x="31660" y="10210"/>
                </a:lnTo>
                <a:lnTo>
                  <a:pt x="31443" y="10264"/>
                </a:lnTo>
                <a:lnTo>
                  <a:pt x="31335" y="10427"/>
                </a:lnTo>
                <a:lnTo>
                  <a:pt x="31280" y="10590"/>
                </a:lnTo>
                <a:lnTo>
                  <a:pt x="31280" y="10807"/>
                </a:lnTo>
                <a:lnTo>
                  <a:pt x="31280" y="11350"/>
                </a:lnTo>
                <a:lnTo>
                  <a:pt x="31335" y="11893"/>
                </a:lnTo>
                <a:lnTo>
                  <a:pt x="31335" y="12274"/>
                </a:lnTo>
                <a:lnTo>
                  <a:pt x="31280" y="12545"/>
                </a:lnTo>
                <a:lnTo>
                  <a:pt x="31117" y="12871"/>
                </a:lnTo>
                <a:lnTo>
                  <a:pt x="30954" y="13142"/>
                </a:lnTo>
                <a:lnTo>
                  <a:pt x="30629" y="13360"/>
                </a:lnTo>
                <a:lnTo>
                  <a:pt x="30411" y="13523"/>
                </a:lnTo>
                <a:lnTo>
                  <a:pt x="30194" y="13686"/>
                </a:lnTo>
                <a:lnTo>
                  <a:pt x="29705" y="13848"/>
                </a:lnTo>
                <a:lnTo>
                  <a:pt x="29217" y="14011"/>
                </a:lnTo>
                <a:lnTo>
                  <a:pt x="28945" y="14120"/>
                </a:lnTo>
                <a:lnTo>
                  <a:pt x="28674" y="14120"/>
                </a:lnTo>
                <a:lnTo>
                  <a:pt x="28076" y="14229"/>
                </a:lnTo>
                <a:lnTo>
                  <a:pt x="27805" y="14283"/>
                </a:lnTo>
                <a:lnTo>
                  <a:pt x="27044" y="14283"/>
                </a:lnTo>
                <a:lnTo>
                  <a:pt x="26556" y="14391"/>
                </a:lnTo>
                <a:lnTo>
                  <a:pt x="26501" y="14446"/>
                </a:lnTo>
                <a:lnTo>
                  <a:pt x="26447" y="14500"/>
                </a:lnTo>
                <a:lnTo>
                  <a:pt x="26393" y="14609"/>
                </a:lnTo>
                <a:lnTo>
                  <a:pt x="26339" y="15152"/>
                </a:lnTo>
                <a:lnTo>
                  <a:pt x="26176" y="15695"/>
                </a:lnTo>
                <a:lnTo>
                  <a:pt x="25958" y="16184"/>
                </a:lnTo>
                <a:lnTo>
                  <a:pt x="25633" y="16618"/>
                </a:lnTo>
                <a:lnTo>
                  <a:pt x="25307" y="16944"/>
                </a:lnTo>
                <a:lnTo>
                  <a:pt x="25035" y="17161"/>
                </a:lnTo>
                <a:lnTo>
                  <a:pt x="24655" y="17378"/>
                </a:lnTo>
                <a:lnTo>
                  <a:pt x="24275" y="17541"/>
                </a:lnTo>
                <a:lnTo>
                  <a:pt x="23895" y="17650"/>
                </a:lnTo>
                <a:lnTo>
                  <a:pt x="23515" y="17867"/>
                </a:lnTo>
                <a:lnTo>
                  <a:pt x="23352" y="17921"/>
                </a:lnTo>
                <a:lnTo>
                  <a:pt x="23189" y="17976"/>
                </a:lnTo>
                <a:lnTo>
                  <a:pt x="22972" y="18030"/>
                </a:lnTo>
                <a:lnTo>
                  <a:pt x="22863" y="18138"/>
                </a:lnTo>
                <a:lnTo>
                  <a:pt x="22700" y="18084"/>
                </a:lnTo>
                <a:lnTo>
                  <a:pt x="22592" y="18084"/>
                </a:lnTo>
                <a:lnTo>
                  <a:pt x="22320" y="18138"/>
                </a:lnTo>
                <a:lnTo>
                  <a:pt x="21940" y="18138"/>
                </a:lnTo>
                <a:lnTo>
                  <a:pt x="21777" y="18084"/>
                </a:lnTo>
                <a:lnTo>
                  <a:pt x="21614" y="18030"/>
                </a:lnTo>
                <a:lnTo>
                  <a:pt x="21451" y="18030"/>
                </a:lnTo>
                <a:lnTo>
                  <a:pt x="21017" y="18084"/>
                </a:lnTo>
                <a:lnTo>
                  <a:pt x="20908" y="18138"/>
                </a:lnTo>
                <a:lnTo>
                  <a:pt x="20799" y="18247"/>
                </a:lnTo>
                <a:lnTo>
                  <a:pt x="20745" y="18519"/>
                </a:lnTo>
                <a:lnTo>
                  <a:pt x="20691" y="18899"/>
                </a:lnTo>
                <a:lnTo>
                  <a:pt x="20745" y="19225"/>
                </a:lnTo>
                <a:lnTo>
                  <a:pt x="20745" y="19387"/>
                </a:lnTo>
                <a:lnTo>
                  <a:pt x="20691" y="19442"/>
                </a:lnTo>
                <a:lnTo>
                  <a:pt x="20582" y="19387"/>
                </a:lnTo>
                <a:lnTo>
                  <a:pt x="20474" y="19333"/>
                </a:lnTo>
                <a:lnTo>
                  <a:pt x="20256" y="19279"/>
                </a:lnTo>
                <a:lnTo>
                  <a:pt x="20094" y="19333"/>
                </a:lnTo>
                <a:lnTo>
                  <a:pt x="19931" y="19442"/>
                </a:lnTo>
                <a:lnTo>
                  <a:pt x="19822" y="19659"/>
                </a:lnTo>
                <a:lnTo>
                  <a:pt x="19713" y="19985"/>
                </a:lnTo>
                <a:lnTo>
                  <a:pt x="19659" y="20311"/>
                </a:lnTo>
                <a:lnTo>
                  <a:pt x="19659" y="20582"/>
                </a:lnTo>
                <a:lnTo>
                  <a:pt x="19605" y="20854"/>
                </a:lnTo>
                <a:lnTo>
                  <a:pt x="19496" y="21125"/>
                </a:lnTo>
                <a:lnTo>
                  <a:pt x="19388" y="21397"/>
                </a:lnTo>
                <a:lnTo>
                  <a:pt x="19333" y="21505"/>
                </a:lnTo>
                <a:lnTo>
                  <a:pt x="19333" y="21614"/>
                </a:lnTo>
                <a:lnTo>
                  <a:pt x="19333" y="21831"/>
                </a:lnTo>
                <a:lnTo>
                  <a:pt x="19333" y="22320"/>
                </a:lnTo>
                <a:lnTo>
                  <a:pt x="19388" y="22863"/>
                </a:lnTo>
                <a:lnTo>
                  <a:pt x="19442" y="23352"/>
                </a:lnTo>
                <a:lnTo>
                  <a:pt x="19442" y="23840"/>
                </a:lnTo>
                <a:lnTo>
                  <a:pt x="19388" y="24329"/>
                </a:lnTo>
                <a:lnTo>
                  <a:pt x="19225" y="24764"/>
                </a:lnTo>
                <a:lnTo>
                  <a:pt x="19116" y="24927"/>
                </a:lnTo>
                <a:lnTo>
                  <a:pt x="18953" y="25089"/>
                </a:lnTo>
                <a:lnTo>
                  <a:pt x="18790" y="25252"/>
                </a:lnTo>
                <a:lnTo>
                  <a:pt x="18573" y="25361"/>
                </a:lnTo>
                <a:lnTo>
                  <a:pt x="18464" y="25470"/>
                </a:lnTo>
                <a:lnTo>
                  <a:pt x="18193" y="25470"/>
                </a:lnTo>
                <a:lnTo>
                  <a:pt x="18139" y="25578"/>
                </a:lnTo>
                <a:lnTo>
                  <a:pt x="15369" y="25578"/>
                </a:lnTo>
                <a:lnTo>
                  <a:pt x="15152" y="25633"/>
                </a:lnTo>
                <a:lnTo>
                  <a:pt x="14935" y="25687"/>
                </a:lnTo>
                <a:lnTo>
                  <a:pt x="14554" y="25904"/>
                </a:lnTo>
                <a:lnTo>
                  <a:pt x="13957" y="26338"/>
                </a:lnTo>
                <a:lnTo>
                  <a:pt x="13414" y="26882"/>
                </a:lnTo>
                <a:lnTo>
                  <a:pt x="13251" y="27153"/>
                </a:lnTo>
                <a:lnTo>
                  <a:pt x="13143" y="27316"/>
                </a:lnTo>
                <a:lnTo>
                  <a:pt x="13034" y="27425"/>
                </a:lnTo>
                <a:lnTo>
                  <a:pt x="12545" y="27750"/>
                </a:lnTo>
                <a:lnTo>
                  <a:pt x="12056" y="27968"/>
                </a:lnTo>
                <a:lnTo>
                  <a:pt x="12002" y="28022"/>
                </a:lnTo>
                <a:lnTo>
                  <a:pt x="11894" y="28076"/>
                </a:lnTo>
                <a:lnTo>
                  <a:pt x="11839" y="28185"/>
                </a:lnTo>
                <a:lnTo>
                  <a:pt x="11622" y="28239"/>
                </a:lnTo>
                <a:lnTo>
                  <a:pt x="11405" y="28293"/>
                </a:lnTo>
                <a:lnTo>
                  <a:pt x="11188" y="28402"/>
                </a:lnTo>
                <a:lnTo>
                  <a:pt x="11079" y="28456"/>
                </a:lnTo>
                <a:lnTo>
                  <a:pt x="11025" y="28402"/>
                </a:lnTo>
                <a:lnTo>
                  <a:pt x="10807" y="28348"/>
                </a:lnTo>
                <a:lnTo>
                  <a:pt x="10373" y="28131"/>
                </a:lnTo>
                <a:lnTo>
                  <a:pt x="10047" y="27859"/>
                </a:lnTo>
                <a:lnTo>
                  <a:pt x="9721" y="27479"/>
                </a:lnTo>
                <a:lnTo>
                  <a:pt x="9504" y="27044"/>
                </a:lnTo>
                <a:lnTo>
                  <a:pt x="9396" y="26664"/>
                </a:lnTo>
                <a:lnTo>
                  <a:pt x="9341" y="26284"/>
                </a:lnTo>
                <a:lnTo>
                  <a:pt x="9341" y="25958"/>
                </a:lnTo>
                <a:lnTo>
                  <a:pt x="9396" y="25687"/>
                </a:lnTo>
                <a:lnTo>
                  <a:pt x="9450" y="25361"/>
                </a:lnTo>
                <a:lnTo>
                  <a:pt x="9558" y="25089"/>
                </a:lnTo>
                <a:lnTo>
                  <a:pt x="9721" y="24818"/>
                </a:lnTo>
                <a:lnTo>
                  <a:pt x="9939" y="24546"/>
                </a:lnTo>
                <a:lnTo>
                  <a:pt x="10210" y="24384"/>
                </a:lnTo>
                <a:lnTo>
                  <a:pt x="10482" y="24221"/>
                </a:lnTo>
                <a:lnTo>
                  <a:pt x="11025" y="24003"/>
                </a:lnTo>
                <a:lnTo>
                  <a:pt x="11513" y="23732"/>
                </a:lnTo>
                <a:lnTo>
                  <a:pt x="11948" y="23460"/>
                </a:lnTo>
                <a:lnTo>
                  <a:pt x="12437" y="23243"/>
                </a:lnTo>
                <a:lnTo>
                  <a:pt x="13414" y="22863"/>
                </a:lnTo>
                <a:lnTo>
                  <a:pt x="14446" y="22483"/>
                </a:lnTo>
                <a:lnTo>
                  <a:pt x="14663" y="22374"/>
                </a:lnTo>
                <a:lnTo>
                  <a:pt x="14880" y="22211"/>
                </a:lnTo>
                <a:lnTo>
                  <a:pt x="15260" y="21885"/>
                </a:lnTo>
                <a:lnTo>
                  <a:pt x="15641" y="21560"/>
                </a:lnTo>
                <a:lnTo>
                  <a:pt x="15912" y="21180"/>
                </a:lnTo>
                <a:lnTo>
                  <a:pt x="16238" y="20745"/>
                </a:lnTo>
                <a:lnTo>
                  <a:pt x="16347" y="20419"/>
                </a:lnTo>
                <a:lnTo>
                  <a:pt x="16401" y="20039"/>
                </a:lnTo>
                <a:lnTo>
                  <a:pt x="16401" y="19550"/>
                </a:lnTo>
                <a:lnTo>
                  <a:pt x="16347" y="19007"/>
                </a:lnTo>
                <a:lnTo>
                  <a:pt x="16292" y="18464"/>
                </a:lnTo>
                <a:lnTo>
                  <a:pt x="16238" y="17921"/>
                </a:lnTo>
                <a:lnTo>
                  <a:pt x="16238" y="17813"/>
                </a:lnTo>
                <a:lnTo>
                  <a:pt x="16184" y="17704"/>
                </a:lnTo>
                <a:lnTo>
                  <a:pt x="16021" y="17433"/>
                </a:lnTo>
                <a:lnTo>
                  <a:pt x="15912" y="17052"/>
                </a:lnTo>
                <a:lnTo>
                  <a:pt x="15912" y="16727"/>
                </a:lnTo>
                <a:lnTo>
                  <a:pt x="15966" y="16346"/>
                </a:lnTo>
                <a:lnTo>
                  <a:pt x="16021" y="16021"/>
                </a:lnTo>
                <a:lnTo>
                  <a:pt x="16129" y="15423"/>
                </a:lnTo>
                <a:lnTo>
                  <a:pt x="16238" y="14826"/>
                </a:lnTo>
                <a:lnTo>
                  <a:pt x="16292" y="14609"/>
                </a:lnTo>
                <a:lnTo>
                  <a:pt x="16401" y="14500"/>
                </a:lnTo>
                <a:lnTo>
                  <a:pt x="16509" y="14391"/>
                </a:lnTo>
                <a:lnTo>
                  <a:pt x="16727" y="14283"/>
                </a:lnTo>
                <a:lnTo>
                  <a:pt x="17378" y="14011"/>
                </a:lnTo>
                <a:lnTo>
                  <a:pt x="17921" y="13848"/>
                </a:lnTo>
                <a:lnTo>
                  <a:pt x="18573" y="13740"/>
                </a:lnTo>
                <a:lnTo>
                  <a:pt x="18899" y="13686"/>
                </a:lnTo>
                <a:lnTo>
                  <a:pt x="19333" y="13686"/>
                </a:lnTo>
                <a:lnTo>
                  <a:pt x="19442" y="13577"/>
                </a:lnTo>
                <a:lnTo>
                  <a:pt x="19931" y="13468"/>
                </a:lnTo>
                <a:lnTo>
                  <a:pt x="20474" y="13251"/>
                </a:lnTo>
                <a:lnTo>
                  <a:pt x="21125" y="12817"/>
                </a:lnTo>
                <a:lnTo>
                  <a:pt x="21560" y="12545"/>
                </a:lnTo>
                <a:lnTo>
                  <a:pt x="21940" y="12274"/>
                </a:lnTo>
                <a:lnTo>
                  <a:pt x="22211" y="12056"/>
                </a:lnTo>
                <a:lnTo>
                  <a:pt x="22374" y="11839"/>
                </a:lnTo>
                <a:lnTo>
                  <a:pt x="22537" y="11568"/>
                </a:lnTo>
                <a:lnTo>
                  <a:pt x="22646" y="11296"/>
                </a:lnTo>
                <a:lnTo>
                  <a:pt x="22863" y="10753"/>
                </a:lnTo>
                <a:lnTo>
                  <a:pt x="23080" y="10156"/>
                </a:lnTo>
                <a:lnTo>
                  <a:pt x="23189" y="9721"/>
                </a:lnTo>
                <a:lnTo>
                  <a:pt x="23297" y="9233"/>
                </a:lnTo>
                <a:lnTo>
                  <a:pt x="23460" y="8418"/>
                </a:lnTo>
                <a:lnTo>
                  <a:pt x="23678" y="7658"/>
                </a:lnTo>
                <a:lnTo>
                  <a:pt x="23841" y="7386"/>
                </a:lnTo>
                <a:lnTo>
                  <a:pt x="24003" y="7169"/>
                </a:lnTo>
                <a:lnTo>
                  <a:pt x="24221" y="6952"/>
                </a:lnTo>
                <a:lnTo>
                  <a:pt x="24492" y="6789"/>
                </a:lnTo>
                <a:lnTo>
                  <a:pt x="24764" y="6680"/>
                </a:lnTo>
                <a:lnTo>
                  <a:pt x="25035" y="6626"/>
                </a:lnTo>
                <a:lnTo>
                  <a:pt x="25361" y="6680"/>
                </a:lnTo>
                <a:lnTo>
                  <a:pt x="25633" y="6735"/>
                </a:lnTo>
                <a:lnTo>
                  <a:pt x="25795" y="6735"/>
                </a:lnTo>
                <a:lnTo>
                  <a:pt x="25904" y="6680"/>
                </a:lnTo>
                <a:lnTo>
                  <a:pt x="26393" y="6680"/>
                </a:lnTo>
                <a:lnTo>
                  <a:pt x="26664" y="6626"/>
                </a:lnTo>
                <a:lnTo>
                  <a:pt x="26936" y="6572"/>
                </a:lnTo>
                <a:lnTo>
                  <a:pt x="27207" y="6517"/>
                </a:lnTo>
                <a:lnTo>
                  <a:pt x="27533" y="6463"/>
                </a:lnTo>
                <a:lnTo>
                  <a:pt x="27859" y="6354"/>
                </a:lnTo>
                <a:lnTo>
                  <a:pt x="28131" y="6246"/>
                </a:lnTo>
                <a:lnTo>
                  <a:pt x="28674" y="5920"/>
                </a:lnTo>
                <a:lnTo>
                  <a:pt x="29217" y="5594"/>
                </a:lnTo>
                <a:lnTo>
                  <a:pt x="29814" y="5214"/>
                </a:lnTo>
                <a:lnTo>
                  <a:pt x="30086" y="4997"/>
                </a:lnTo>
                <a:lnTo>
                  <a:pt x="30303" y="4671"/>
                </a:lnTo>
                <a:lnTo>
                  <a:pt x="30574" y="4291"/>
                </a:lnTo>
                <a:lnTo>
                  <a:pt x="30846" y="3856"/>
                </a:lnTo>
                <a:lnTo>
                  <a:pt x="31009" y="3585"/>
                </a:lnTo>
                <a:lnTo>
                  <a:pt x="31280" y="3259"/>
                </a:lnTo>
                <a:lnTo>
                  <a:pt x="31715" y="2716"/>
                </a:lnTo>
                <a:lnTo>
                  <a:pt x="31769" y="2825"/>
                </a:lnTo>
                <a:lnTo>
                  <a:pt x="31769" y="2933"/>
                </a:lnTo>
                <a:lnTo>
                  <a:pt x="31769" y="3042"/>
                </a:lnTo>
                <a:lnTo>
                  <a:pt x="31823" y="3150"/>
                </a:lnTo>
                <a:lnTo>
                  <a:pt x="31986" y="2879"/>
                </a:lnTo>
                <a:lnTo>
                  <a:pt x="32203" y="2607"/>
                </a:lnTo>
                <a:lnTo>
                  <a:pt x="32746" y="2227"/>
                </a:lnTo>
                <a:lnTo>
                  <a:pt x="33235" y="1847"/>
                </a:lnTo>
                <a:lnTo>
                  <a:pt x="33778" y="1521"/>
                </a:lnTo>
                <a:close/>
                <a:moveTo>
                  <a:pt x="35516" y="64243"/>
                </a:moveTo>
                <a:lnTo>
                  <a:pt x="35516" y="64297"/>
                </a:lnTo>
                <a:lnTo>
                  <a:pt x="35516" y="64460"/>
                </a:lnTo>
                <a:lnTo>
                  <a:pt x="35625" y="64623"/>
                </a:lnTo>
                <a:lnTo>
                  <a:pt x="35625" y="64677"/>
                </a:lnTo>
                <a:lnTo>
                  <a:pt x="35570" y="64786"/>
                </a:lnTo>
                <a:lnTo>
                  <a:pt x="35462" y="64677"/>
                </a:lnTo>
                <a:lnTo>
                  <a:pt x="35407" y="64569"/>
                </a:lnTo>
                <a:lnTo>
                  <a:pt x="35407" y="64514"/>
                </a:lnTo>
                <a:lnTo>
                  <a:pt x="35407" y="64352"/>
                </a:lnTo>
                <a:lnTo>
                  <a:pt x="35407" y="64297"/>
                </a:lnTo>
                <a:lnTo>
                  <a:pt x="35462" y="64243"/>
                </a:lnTo>
                <a:close/>
                <a:moveTo>
                  <a:pt x="33778" y="64569"/>
                </a:moveTo>
                <a:lnTo>
                  <a:pt x="33887" y="64677"/>
                </a:lnTo>
                <a:lnTo>
                  <a:pt x="34050" y="64840"/>
                </a:lnTo>
                <a:lnTo>
                  <a:pt x="33995" y="64895"/>
                </a:lnTo>
                <a:lnTo>
                  <a:pt x="33941" y="64895"/>
                </a:lnTo>
                <a:lnTo>
                  <a:pt x="33724" y="64840"/>
                </a:lnTo>
                <a:lnTo>
                  <a:pt x="33670" y="64786"/>
                </a:lnTo>
                <a:lnTo>
                  <a:pt x="33615" y="64677"/>
                </a:lnTo>
                <a:lnTo>
                  <a:pt x="33615" y="64569"/>
                </a:lnTo>
                <a:close/>
                <a:moveTo>
                  <a:pt x="26121" y="64895"/>
                </a:moveTo>
                <a:lnTo>
                  <a:pt x="26176" y="64949"/>
                </a:lnTo>
                <a:lnTo>
                  <a:pt x="26176" y="65003"/>
                </a:lnTo>
                <a:lnTo>
                  <a:pt x="26176" y="65112"/>
                </a:lnTo>
                <a:lnTo>
                  <a:pt x="26176" y="65220"/>
                </a:lnTo>
                <a:lnTo>
                  <a:pt x="26284" y="65275"/>
                </a:lnTo>
                <a:lnTo>
                  <a:pt x="26284" y="65383"/>
                </a:lnTo>
                <a:lnTo>
                  <a:pt x="26230" y="65438"/>
                </a:lnTo>
                <a:lnTo>
                  <a:pt x="26176" y="65492"/>
                </a:lnTo>
                <a:lnTo>
                  <a:pt x="25470" y="65492"/>
                </a:lnTo>
                <a:lnTo>
                  <a:pt x="25415" y="65438"/>
                </a:lnTo>
                <a:lnTo>
                  <a:pt x="25415" y="65329"/>
                </a:lnTo>
                <a:lnTo>
                  <a:pt x="25470" y="65275"/>
                </a:lnTo>
                <a:lnTo>
                  <a:pt x="25633" y="65166"/>
                </a:lnTo>
                <a:lnTo>
                  <a:pt x="25795" y="65058"/>
                </a:lnTo>
                <a:lnTo>
                  <a:pt x="25958" y="64949"/>
                </a:lnTo>
                <a:lnTo>
                  <a:pt x="26013" y="64895"/>
                </a:lnTo>
                <a:close/>
                <a:moveTo>
                  <a:pt x="33561" y="1"/>
                </a:moveTo>
                <a:lnTo>
                  <a:pt x="33289" y="55"/>
                </a:lnTo>
                <a:lnTo>
                  <a:pt x="33072" y="109"/>
                </a:lnTo>
                <a:lnTo>
                  <a:pt x="32529" y="218"/>
                </a:lnTo>
                <a:lnTo>
                  <a:pt x="32312" y="327"/>
                </a:lnTo>
                <a:lnTo>
                  <a:pt x="32040" y="490"/>
                </a:lnTo>
                <a:lnTo>
                  <a:pt x="31878" y="652"/>
                </a:lnTo>
                <a:lnTo>
                  <a:pt x="31715" y="815"/>
                </a:lnTo>
                <a:lnTo>
                  <a:pt x="31606" y="978"/>
                </a:lnTo>
                <a:lnTo>
                  <a:pt x="31552" y="1196"/>
                </a:lnTo>
                <a:lnTo>
                  <a:pt x="31497" y="1413"/>
                </a:lnTo>
                <a:lnTo>
                  <a:pt x="31389" y="1521"/>
                </a:lnTo>
                <a:lnTo>
                  <a:pt x="31280" y="1576"/>
                </a:lnTo>
                <a:lnTo>
                  <a:pt x="31117" y="1630"/>
                </a:lnTo>
                <a:lnTo>
                  <a:pt x="30900" y="1684"/>
                </a:lnTo>
                <a:lnTo>
                  <a:pt x="30900" y="1739"/>
                </a:lnTo>
                <a:lnTo>
                  <a:pt x="30846" y="1847"/>
                </a:lnTo>
                <a:lnTo>
                  <a:pt x="30846" y="2064"/>
                </a:lnTo>
                <a:lnTo>
                  <a:pt x="30791" y="2227"/>
                </a:lnTo>
                <a:lnTo>
                  <a:pt x="30683" y="2390"/>
                </a:lnTo>
                <a:lnTo>
                  <a:pt x="30520" y="2499"/>
                </a:lnTo>
                <a:lnTo>
                  <a:pt x="30303" y="2607"/>
                </a:lnTo>
                <a:lnTo>
                  <a:pt x="30086" y="2662"/>
                </a:lnTo>
                <a:lnTo>
                  <a:pt x="29923" y="2662"/>
                </a:lnTo>
                <a:lnTo>
                  <a:pt x="29760" y="2770"/>
                </a:lnTo>
                <a:lnTo>
                  <a:pt x="29651" y="2879"/>
                </a:lnTo>
                <a:lnTo>
                  <a:pt x="29597" y="3042"/>
                </a:lnTo>
                <a:lnTo>
                  <a:pt x="29325" y="3476"/>
                </a:lnTo>
                <a:lnTo>
                  <a:pt x="29054" y="3802"/>
                </a:lnTo>
                <a:lnTo>
                  <a:pt x="28728" y="4128"/>
                </a:lnTo>
                <a:lnTo>
                  <a:pt x="28293" y="4399"/>
                </a:lnTo>
                <a:lnTo>
                  <a:pt x="27859" y="4617"/>
                </a:lnTo>
                <a:lnTo>
                  <a:pt x="27425" y="4780"/>
                </a:lnTo>
                <a:lnTo>
                  <a:pt x="26827" y="4943"/>
                </a:lnTo>
                <a:lnTo>
                  <a:pt x="26501" y="4997"/>
                </a:lnTo>
                <a:lnTo>
                  <a:pt x="26176" y="4943"/>
                </a:lnTo>
                <a:lnTo>
                  <a:pt x="25958" y="4834"/>
                </a:lnTo>
                <a:lnTo>
                  <a:pt x="25850" y="4780"/>
                </a:lnTo>
                <a:lnTo>
                  <a:pt x="25741" y="4725"/>
                </a:lnTo>
                <a:lnTo>
                  <a:pt x="24927" y="4725"/>
                </a:lnTo>
                <a:lnTo>
                  <a:pt x="24546" y="4834"/>
                </a:lnTo>
                <a:lnTo>
                  <a:pt x="24166" y="4997"/>
                </a:lnTo>
                <a:lnTo>
                  <a:pt x="23569" y="5431"/>
                </a:lnTo>
                <a:lnTo>
                  <a:pt x="23026" y="5920"/>
                </a:lnTo>
                <a:lnTo>
                  <a:pt x="22863" y="6137"/>
                </a:lnTo>
                <a:lnTo>
                  <a:pt x="22700" y="6354"/>
                </a:lnTo>
                <a:lnTo>
                  <a:pt x="22429" y="6843"/>
                </a:lnTo>
                <a:lnTo>
                  <a:pt x="22103" y="7821"/>
                </a:lnTo>
                <a:lnTo>
                  <a:pt x="21994" y="8201"/>
                </a:lnTo>
                <a:lnTo>
                  <a:pt x="21886" y="8635"/>
                </a:lnTo>
                <a:lnTo>
                  <a:pt x="21614" y="9830"/>
                </a:lnTo>
                <a:lnTo>
                  <a:pt x="21614" y="10319"/>
                </a:lnTo>
                <a:lnTo>
                  <a:pt x="21614" y="10536"/>
                </a:lnTo>
                <a:lnTo>
                  <a:pt x="21560" y="10807"/>
                </a:lnTo>
                <a:lnTo>
                  <a:pt x="21451" y="11025"/>
                </a:lnTo>
                <a:lnTo>
                  <a:pt x="21288" y="11242"/>
                </a:lnTo>
                <a:lnTo>
                  <a:pt x="21125" y="11405"/>
                </a:lnTo>
                <a:lnTo>
                  <a:pt x="20908" y="11622"/>
                </a:lnTo>
                <a:lnTo>
                  <a:pt x="20637" y="11731"/>
                </a:lnTo>
                <a:lnTo>
                  <a:pt x="20365" y="11785"/>
                </a:lnTo>
                <a:lnTo>
                  <a:pt x="19876" y="11893"/>
                </a:lnTo>
                <a:lnTo>
                  <a:pt x="18139" y="11893"/>
                </a:lnTo>
                <a:lnTo>
                  <a:pt x="17867" y="11948"/>
                </a:lnTo>
                <a:lnTo>
                  <a:pt x="17650" y="12002"/>
                </a:lnTo>
                <a:lnTo>
                  <a:pt x="17161" y="12165"/>
                </a:lnTo>
                <a:lnTo>
                  <a:pt x="16727" y="12382"/>
                </a:lnTo>
                <a:lnTo>
                  <a:pt x="16401" y="12545"/>
                </a:lnTo>
                <a:lnTo>
                  <a:pt x="16238" y="12599"/>
                </a:lnTo>
                <a:lnTo>
                  <a:pt x="16129" y="12708"/>
                </a:lnTo>
                <a:lnTo>
                  <a:pt x="15749" y="13142"/>
                </a:lnTo>
                <a:lnTo>
                  <a:pt x="15532" y="13414"/>
                </a:lnTo>
                <a:lnTo>
                  <a:pt x="15423" y="13686"/>
                </a:lnTo>
                <a:lnTo>
                  <a:pt x="15315" y="13957"/>
                </a:lnTo>
                <a:lnTo>
                  <a:pt x="15152" y="14229"/>
                </a:lnTo>
                <a:lnTo>
                  <a:pt x="14880" y="14826"/>
                </a:lnTo>
                <a:lnTo>
                  <a:pt x="14554" y="15586"/>
                </a:lnTo>
                <a:lnTo>
                  <a:pt x="14283" y="16401"/>
                </a:lnTo>
                <a:lnTo>
                  <a:pt x="14229" y="16835"/>
                </a:lnTo>
                <a:lnTo>
                  <a:pt x="14283" y="17324"/>
                </a:lnTo>
                <a:lnTo>
                  <a:pt x="14392" y="18193"/>
                </a:lnTo>
                <a:lnTo>
                  <a:pt x="14554" y="18682"/>
                </a:lnTo>
                <a:lnTo>
                  <a:pt x="14663" y="19170"/>
                </a:lnTo>
                <a:lnTo>
                  <a:pt x="14663" y="19768"/>
                </a:lnTo>
                <a:lnTo>
                  <a:pt x="14663" y="20419"/>
                </a:lnTo>
                <a:lnTo>
                  <a:pt x="14609" y="20582"/>
                </a:lnTo>
                <a:lnTo>
                  <a:pt x="14554" y="20799"/>
                </a:lnTo>
                <a:lnTo>
                  <a:pt x="14446" y="20908"/>
                </a:lnTo>
                <a:lnTo>
                  <a:pt x="14392" y="20962"/>
                </a:lnTo>
                <a:lnTo>
                  <a:pt x="14283" y="21017"/>
                </a:lnTo>
                <a:lnTo>
                  <a:pt x="14066" y="21071"/>
                </a:lnTo>
                <a:lnTo>
                  <a:pt x="13849" y="21180"/>
                </a:lnTo>
                <a:lnTo>
                  <a:pt x="13523" y="21451"/>
                </a:lnTo>
                <a:lnTo>
                  <a:pt x="13143" y="21668"/>
                </a:lnTo>
                <a:lnTo>
                  <a:pt x="12762" y="21831"/>
                </a:lnTo>
                <a:lnTo>
                  <a:pt x="12654" y="21885"/>
                </a:lnTo>
                <a:lnTo>
                  <a:pt x="12491" y="21885"/>
                </a:lnTo>
                <a:lnTo>
                  <a:pt x="12382" y="21940"/>
                </a:lnTo>
                <a:lnTo>
                  <a:pt x="12274" y="21994"/>
                </a:lnTo>
                <a:lnTo>
                  <a:pt x="12002" y="22048"/>
                </a:lnTo>
                <a:lnTo>
                  <a:pt x="11731" y="22048"/>
                </a:lnTo>
                <a:lnTo>
                  <a:pt x="11188" y="22103"/>
                </a:lnTo>
                <a:lnTo>
                  <a:pt x="10753" y="22211"/>
                </a:lnTo>
                <a:lnTo>
                  <a:pt x="10373" y="22320"/>
                </a:lnTo>
                <a:lnTo>
                  <a:pt x="9993" y="22429"/>
                </a:lnTo>
                <a:lnTo>
                  <a:pt x="9667" y="22646"/>
                </a:lnTo>
                <a:lnTo>
                  <a:pt x="9015" y="23026"/>
                </a:lnTo>
                <a:lnTo>
                  <a:pt x="8744" y="23297"/>
                </a:lnTo>
                <a:lnTo>
                  <a:pt x="8472" y="23569"/>
                </a:lnTo>
                <a:lnTo>
                  <a:pt x="7984" y="24166"/>
                </a:lnTo>
                <a:lnTo>
                  <a:pt x="7712" y="24492"/>
                </a:lnTo>
                <a:lnTo>
                  <a:pt x="7549" y="24546"/>
                </a:lnTo>
                <a:lnTo>
                  <a:pt x="7223" y="24546"/>
                </a:lnTo>
                <a:lnTo>
                  <a:pt x="7169" y="24601"/>
                </a:lnTo>
                <a:lnTo>
                  <a:pt x="7169" y="24764"/>
                </a:lnTo>
                <a:lnTo>
                  <a:pt x="7115" y="25089"/>
                </a:lnTo>
                <a:lnTo>
                  <a:pt x="7169" y="25470"/>
                </a:lnTo>
                <a:lnTo>
                  <a:pt x="7278" y="26121"/>
                </a:lnTo>
                <a:lnTo>
                  <a:pt x="7386" y="26501"/>
                </a:lnTo>
                <a:lnTo>
                  <a:pt x="7495" y="26882"/>
                </a:lnTo>
                <a:lnTo>
                  <a:pt x="7929" y="27696"/>
                </a:lnTo>
                <a:lnTo>
                  <a:pt x="8147" y="28131"/>
                </a:lnTo>
                <a:lnTo>
                  <a:pt x="8418" y="28511"/>
                </a:lnTo>
                <a:lnTo>
                  <a:pt x="8744" y="28891"/>
                </a:lnTo>
                <a:lnTo>
                  <a:pt x="9070" y="29325"/>
                </a:lnTo>
                <a:lnTo>
                  <a:pt x="9341" y="29651"/>
                </a:lnTo>
                <a:lnTo>
                  <a:pt x="9667" y="29923"/>
                </a:lnTo>
                <a:lnTo>
                  <a:pt x="9993" y="30194"/>
                </a:lnTo>
                <a:lnTo>
                  <a:pt x="10373" y="30357"/>
                </a:lnTo>
                <a:lnTo>
                  <a:pt x="10645" y="30520"/>
                </a:lnTo>
                <a:lnTo>
                  <a:pt x="10916" y="30629"/>
                </a:lnTo>
                <a:lnTo>
                  <a:pt x="11242" y="30683"/>
                </a:lnTo>
                <a:lnTo>
                  <a:pt x="11568" y="30683"/>
                </a:lnTo>
                <a:lnTo>
                  <a:pt x="11948" y="30574"/>
                </a:lnTo>
                <a:lnTo>
                  <a:pt x="12328" y="30466"/>
                </a:lnTo>
                <a:lnTo>
                  <a:pt x="12980" y="30303"/>
                </a:lnTo>
                <a:lnTo>
                  <a:pt x="13251" y="30194"/>
                </a:lnTo>
                <a:lnTo>
                  <a:pt x="13577" y="30031"/>
                </a:lnTo>
                <a:lnTo>
                  <a:pt x="13957" y="29760"/>
                </a:lnTo>
                <a:lnTo>
                  <a:pt x="14229" y="29380"/>
                </a:lnTo>
                <a:lnTo>
                  <a:pt x="14500" y="28999"/>
                </a:lnTo>
                <a:lnTo>
                  <a:pt x="14663" y="28565"/>
                </a:lnTo>
                <a:lnTo>
                  <a:pt x="14772" y="28348"/>
                </a:lnTo>
                <a:lnTo>
                  <a:pt x="14880" y="28131"/>
                </a:lnTo>
                <a:lnTo>
                  <a:pt x="15043" y="28022"/>
                </a:lnTo>
                <a:lnTo>
                  <a:pt x="15260" y="27913"/>
                </a:lnTo>
                <a:lnTo>
                  <a:pt x="15532" y="27750"/>
                </a:lnTo>
                <a:lnTo>
                  <a:pt x="15912" y="27642"/>
                </a:lnTo>
                <a:lnTo>
                  <a:pt x="16564" y="27533"/>
                </a:lnTo>
                <a:lnTo>
                  <a:pt x="17487" y="27479"/>
                </a:lnTo>
                <a:lnTo>
                  <a:pt x="18356" y="27533"/>
                </a:lnTo>
                <a:lnTo>
                  <a:pt x="18573" y="27479"/>
                </a:lnTo>
                <a:lnTo>
                  <a:pt x="18736" y="27425"/>
                </a:lnTo>
                <a:lnTo>
                  <a:pt x="18899" y="27316"/>
                </a:lnTo>
                <a:lnTo>
                  <a:pt x="19007" y="27153"/>
                </a:lnTo>
                <a:lnTo>
                  <a:pt x="19062" y="27044"/>
                </a:lnTo>
                <a:lnTo>
                  <a:pt x="19170" y="26936"/>
                </a:lnTo>
                <a:lnTo>
                  <a:pt x="19388" y="26882"/>
                </a:lnTo>
                <a:lnTo>
                  <a:pt x="19605" y="26773"/>
                </a:lnTo>
                <a:lnTo>
                  <a:pt x="19822" y="26664"/>
                </a:lnTo>
                <a:lnTo>
                  <a:pt x="20094" y="26610"/>
                </a:lnTo>
                <a:lnTo>
                  <a:pt x="20202" y="26556"/>
                </a:lnTo>
                <a:lnTo>
                  <a:pt x="20365" y="26447"/>
                </a:lnTo>
                <a:lnTo>
                  <a:pt x="20637" y="26284"/>
                </a:lnTo>
                <a:lnTo>
                  <a:pt x="20799" y="26121"/>
                </a:lnTo>
                <a:lnTo>
                  <a:pt x="20962" y="25904"/>
                </a:lnTo>
                <a:lnTo>
                  <a:pt x="21071" y="25741"/>
                </a:lnTo>
                <a:lnTo>
                  <a:pt x="21180" y="25470"/>
                </a:lnTo>
                <a:lnTo>
                  <a:pt x="21288" y="25035"/>
                </a:lnTo>
                <a:lnTo>
                  <a:pt x="21397" y="24546"/>
                </a:lnTo>
                <a:lnTo>
                  <a:pt x="21451" y="24003"/>
                </a:lnTo>
                <a:lnTo>
                  <a:pt x="21451" y="23732"/>
                </a:lnTo>
                <a:lnTo>
                  <a:pt x="21451" y="23406"/>
                </a:lnTo>
                <a:lnTo>
                  <a:pt x="21397" y="23189"/>
                </a:lnTo>
                <a:lnTo>
                  <a:pt x="21451" y="22917"/>
                </a:lnTo>
                <a:lnTo>
                  <a:pt x="21505" y="22429"/>
                </a:lnTo>
                <a:lnTo>
                  <a:pt x="21560" y="21831"/>
                </a:lnTo>
                <a:lnTo>
                  <a:pt x="21614" y="21180"/>
                </a:lnTo>
                <a:lnTo>
                  <a:pt x="21723" y="20908"/>
                </a:lnTo>
                <a:lnTo>
                  <a:pt x="21940" y="20636"/>
                </a:lnTo>
                <a:lnTo>
                  <a:pt x="22211" y="20419"/>
                </a:lnTo>
                <a:lnTo>
                  <a:pt x="22537" y="20311"/>
                </a:lnTo>
                <a:lnTo>
                  <a:pt x="22809" y="20256"/>
                </a:lnTo>
                <a:lnTo>
                  <a:pt x="22972" y="20202"/>
                </a:lnTo>
                <a:lnTo>
                  <a:pt x="22972" y="19985"/>
                </a:lnTo>
                <a:lnTo>
                  <a:pt x="22863" y="19985"/>
                </a:lnTo>
                <a:lnTo>
                  <a:pt x="22754" y="20039"/>
                </a:lnTo>
                <a:lnTo>
                  <a:pt x="22483" y="20093"/>
                </a:lnTo>
                <a:lnTo>
                  <a:pt x="22320" y="20093"/>
                </a:lnTo>
                <a:lnTo>
                  <a:pt x="22320" y="20039"/>
                </a:lnTo>
                <a:lnTo>
                  <a:pt x="22320" y="19985"/>
                </a:lnTo>
                <a:lnTo>
                  <a:pt x="22374" y="19876"/>
                </a:lnTo>
                <a:lnTo>
                  <a:pt x="22592" y="19768"/>
                </a:lnTo>
                <a:lnTo>
                  <a:pt x="22754" y="19768"/>
                </a:lnTo>
                <a:lnTo>
                  <a:pt x="22863" y="19822"/>
                </a:lnTo>
                <a:lnTo>
                  <a:pt x="22972" y="19985"/>
                </a:lnTo>
                <a:lnTo>
                  <a:pt x="23135" y="19985"/>
                </a:lnTo>
                <a:lnTo>
                  <a:pt x="23189" y="19931"/>
                </a:lnTo>
                <a:lnTo>
                  <a:pt x="23243" y="19876"/>
                </a:lnTo>
                <a:lnTo>
                  <a:pt x="23297" y="19713"/>
                </a:lnTo>
                <a:lnTo>
                  <a:pt x="23297" y="19605"/>
                </a:lnTo>
                <a:lnTo>
                  <a:pt x="23352" y="19550"/>
                </a:lnTo>
                <a:lnTo>
                  <a:pt x="23460" y="19550"/>
                </a:lnTo>
                <a:lnTo>
                  <a:pt x="23515" y="19442"/>
                </a:lnTo>
                <a:lnTo>
                  <a:pt x="23678" y="19387"/>
                </a:lnTo>
                <a:lnTo>
                  <a:pt x="23786" y="19442"/>
                </a:lnTo>
                <a:lnTo>
                  <a:pt x="23895" y="19442"/>
                </a:lnTo>
                <a:lnTo>
                  <a:pt x="24058" y="19333"/>
                </a:lnTo>
                <a:lnTo>
                  <a:pt x="24221" y="19279"/>
                </a:lnTo>
                <a:lnTo>
                  <a:pt x="24329" y="19279"/>
                </a:lnTo>
                <a:lnTo>
                  <a:pt x="24384" y="19333"/>
                </a:lnTo>
                <a:lnTo>
                  <a:pt x="24329" y="19550"/>
                </a:lnTo>
                <a:lnTo>
                  <a:pt x="24384" y="19713"/>
                </a:lnTo>
                <a:lnTo>
                  <a:pt x="24546" y="19768"/>
                </a:lnTo>
                <a:lnTo>
                  <a:pt x="24709" y="19822"/>
                </a:lnTo>
                <a:lnTo>
                  <a:pt x="24981" y="19931"/>
                </a:lnTo>
                <a:lnTo>
                  <a:pt x="25198" y="19985"/>
                </a:lnTo>
                <a:lnTo>
                  <a:pt x="25415" y="19985"/>
                </a:lnTo>
                <a:lnTo>
                  <a:pt x="25633" y="19876"/>
                </a:lnTo>
                <a:lnTo>
                  <a:pt x="25795" y="19713"/>
                </a:lnTo>
                <a:lnTo>
                  <a:pt x="25904" y="19659"/>
                </a:lnTo>
                <a:lnTo>
                  <a:pt x="26176" y="19659"/>
                </a:lnTo>
                <a:lnTo>
                  <a:pt x="26339" y="19605"/>
                </a:lnTo>
                <a:lnTo>
                  <a:pt x="26556" y="19550"/>
                </a:lnTo>
                <a:lnTo>
                  <a:pt x="26773" y="19442"/>
                </a:lnTo>
                <a:lnTo>
                  <a:pt x="26990" y="19279"/>
                </a:lnTo>
                <a:lnTo>
                  <a:pt x="27153" y="19116"/>
                </a:lnTo>
                <a:lnTo>
                  <a:pt x="27316" y="18953"/>
                </a:lnTo>
                <a:lnTo>
                  <a:pt x="27588" y="18519"/>
                </a:lnTo>
                <a:lnTo>
                  <a:pt x="27913" y="18138"/>
                </a:lnTo>
                <a:lnTo>
                  <a:pt x="27968" y="17976"/>
                </a:lnTo>
                <a:lnTo>
                  <a:pt x="27913" y="17867"/>
                </a:lnTo>
                <a:lnTo>
                  <a:pt x="27805" y="17704"/>
                </a:lnTo>
                <a:lnTo>
                  <a:pt x="27696" y="17541"/>
                </a:lnTo>
                <a:lnTo>
                  <a:pt x="27642" y="17378"/>
                </a:lnTo>
                <a:lnTo>
                  <a:pt x="27696" y="17215"/>
                </a:lnTo>
                <a:lnTo>
                  <a:pt x="27750" y="16998"/>
                </a:lnTo>
                <a:lnTo>
                  <a:pt x="27913" y="16781"/>
                </a:lnTo>
                <a:lnTo>
                  <a:pt x="27968" y="16564"/>
                </a:lnTo>
                <a:lnTo>
                  <a:pt x="28022" y="16346"/>
                </a:lnTo>
                <a:lnTo>
                  <a:pt x="28076" y="16238"/>
                </a:lnTo>
                <a:lnTo>
                  <a:pt x="28348" y="16238"/>
                </a:lnTo>
                <a:lnTo>
                  <a:pt x="28565" y="16184"/>
                </a:lnTo>
                <a:lnTo>
                  <a:pt x="28728" y="16129"/>
                </a:lnTo>
                <a:lnTo>
                  <a:pt x="29380" y="16129"/>
                </a:lnTo>
                <a:lnTo>
                  <a:pt x="29760" y="16075"/>
                </a:lnTo>
                <a:lnTo>
                  <a:pt x="30140" y="15966"/>
                </a:lnTo>
                <a:lnTo>
                  <a:pt x="30466" y="15858"/>
                </a:lnTo>
                <a:lnTo>
                  <a:pt x="30846" y="15640"/>
                </a:lnTo>
                <a:lnTo>
                  <a:pt x="31280" y="15423"/>
                </a:lnTo>
                <a:lnTo>
                  <a:pt x="31660" y="15206"/>
                </a:lnTo>
                <a:lnTo>
                  <a:pt x="32040" y="15043"/>
                </a:lnTo>
                <a:lnTo>
                  <a:pt x="32366" y="14880"/>
                </a:lnTo>
                <a:lnTo>
                  <a:pt x="32638" y="14609"/>
                </a:lnTo>
                <a:lnTo>
                  <a:pt x="32801" y="14337"/>
                </a:lnTo>
                <a:lnTo>
                  <a:pt x="32909" y="14066"/>
                </a:lnTo>
                <a:lnTo>
                  <a:pt x="33018" y="13740"/>
                </a:lnTo>
                <a:lnTo>
                  <a:pt x="33018" y="13414"/>
                </a:lnTo>
                <a:lnTo>
                  <a:pt x="33018" y="12328"/>
                </a:lnTo>
                <a:lnTo>
                  <a:pt x="33018" y="11296"/>
                </a:lnTo>
                <a:lnTo>
                  <a:pt x="33072" y="11133"/>
                </a:lnTo>
                <a:lnTo>
                  <a:pt x="33181" y="11025"/>
                </a:lnTo>
                <a:lnTo>
                  <a:pt x="33289" y="11025"/>
                </a:lnTo>
                <a:lnTo>
                  <a:pt x="33452" y="10970"/>
                </a:lnTo>
                <a:lnTo>
                  <a:pt x="33670" y="10970"/>
                </a:lnTo>
                <a:lnTo>
                  <a:pt x="33724" y="11079"/>
                </a:lnTo>
                <a:lnTo>
                  <a:pt x="33941" y="12002"/>
                </a:lnTo>
                <a:lnTo>
                  <a:pt x="34158" y="12925"/>
                </a:lnTo>
                <a:lnTo>
                  <a:pt x="34267" y="13740"/>
                </a:lnTo>
                <a:lnTo>
                  <a:pt x="34376" y="14120"/>
                </a:lnTo>
                <a:lnTo>
                  <a:pt x="34484" y="14500"/>
                </a:lnTo>
                <a:lnTo>
                  <a:pt x="34810" y="15206"/>
                </a:lnTo>
                <a:lnTo>
                  <a:pt x="35027" y="15532"/>
                </a:lnTo>
                <a:lnTo>
                  <a:pt x="35299" y="15803"/>
                </a:lnTo>
                <a:lnTo>
                  <a:pt x="35679" y="16129"/>
                </a:lnTo>
                <a:lnTo>
                  <a:pt x="35896" y="16292"/>
                </a:lnTo>
                <a:lnTo>
                  <a:pt x="36168" y="16346"/>
                </a:lnTo>
                <a:lnTo>
                  <a:pt x="37091" y="16346"/>
                </a:lnTo>
                <a:lnTo>
                  <a:pt x="37417" y="16238"/>
                </a:lnTo>
                <a:lnTo>
                  <a:pt x="37580" y="16292"/>
                </a:lnTo>
                <a:lnTo>
                  <a:pt x="37688" y="16292"/>
                </a:lnTo>
                <a:lnTo>
                  <a:pt x="37851" y="16238"/>
                </a:lnTo>
                <a:lnTo>
                  <a:pt x="38503" y="16129"/>
                </a:lnTo>
                <a:lnTo>
                  <a:pt x="39154" y="16021"/>
                </a:lnTo>
                <a:lnTo>
                  <a:pt x="39372" y="16021"/>
                </a:lnTo>
                <a:lnTo>
                  <a:pt x="39480" y="15966"/>
                </a:lnTo>
                <a:lnTo>
                  <a:pt x="39589" y="15912"/>
                </a:lnTo>
                <a:lnTo>
                  <a:pt x="39697" y="15912"/>
                </a:lnTo>
                <a:lnTo>
                  <a:pt x="39752" y="16021"/>
                </a:lnTo>
                <a:lnTo>
                  <a:pt x="39860" y="16455"/>
                </a:lnTo>
                <a:lnTo>
                  <a:pt x="39860" y="16944"/>
                </a:lnTo>
                <a:lnTo>
                  <a:pt x="39860" y="17215"/>
                </a:lnTo>
                <a:lnTo>
                  <a:pt x="39969" y="17595"/>
                </a:lnTo>
                <a:lnTo>
                  <a:pt x="40078" y="17921"/>
                </a:lnTo>
                <a:lnTo>
                  <a:pt x="40186" y="18682"/>
                </a:lnTo>
                <a:lnTo>
                  <a:pt x="40403" y="19387"/>
                </a:lnTo>
                <a:lnTo>
                  <a:pt x="40621" y="20039"/>
                </a:lnTo>
                <a:lnTo>
                  <a:pt x="40729" y="20365"/>
                </a:lnTo>
                <a:lnTo>
                  <a:pt x="40946" y="20691"/>
                </a:lnTo>
                <a:lnTo>
                  <a:pt x="41218" y="20962"/>
                </a:lnTo>
                <a:lnTo>
                  <a:pt x="41489" y="21234"/>
                </a:lnTo>
                <a:lnTo>
                  <a:pt x="41815" y="21505"/>
                </a:lnTo>
                <a:lnTo>
                  <a:pt x="42195" y="21777"/>
                </a:lnTo>
                <a:lnTo>
                  <a:pt x="42630" y="21940"/>
                </a:lnTo>
                <a:lnTo>
                  <a:pt x="43064" y="22048"/>
                </a:lnTo>
                <a:lnTo>
                  <a:pt x="43390" y="22103"/>
                </a:lnTo>
                <a:lnTo>
                  <a:pt x="43716" y="22211"/>
                </a:lnTo>
                <a:lnTo>
                  <a:pt x="43987" y="22266"/>
                </a:lnTo>
                <a:lnTo>
                  <a:pt x="44313" y="22320"/>
                </a:lnTo>
                <a:lnTo>
                  <a:pt x="44585" y="22374"/>
                </a:lnTo>
                <a:lnTo>
                  <a:pt x="44856" y="22483"/>
                </a:lnTo>
                <a:lnTo>
                  <a:pt x="45345" y="22700"/>
                </a:lnTo>
                <a:lnTo>
                  <a:pt x="45725" y="22863"/>
                </a:lnTo>
                <a:lnTo>
                  <a:pt x="46051" y="23026"/>
                </a:lnTo>
                <a:lnTo>
                  <a:pt x="46703" y="23515"/>
                </a:lnTo>
                <a:lnTo>
                  <a:pt x="46866" y="23678"/>
                </a:lnTo>
                <a:lnTo>
                  <a:pt x="47029" y="23840"/>
                </a:lnTo>
                <a:lnTo>
                  <a:pt x="47300" y="24275"/>
                </a:lnTo>
                <a:lnTo>
                  <a:pt x="47463" y="24764"/>
                </a:lnTo>
                <a:lnTo>
                  <a:pt x="47626" y="25252"/>
                </a:lnTo>
                <a:lnTo>
                  <a:pt x="48006" y="26393"/>
                </a:lnTo>
                <a:lnTo>
                  <a:pt x="48169" y="26773"/>
                </a:lnTo>
                <a:lnTo>
                  <a:pt x="48332" y="27044"/>
                </a:lnTo>
                <a:lnTo>
                  <a:pt x="48603" y="27316"/>
                </a:lnTo>
                <a:lnTo>
                  <a:pt x="48875" y="27587"/>
                </a:lnTo>
                <a:lnTo>
                  <a:pt x="49418" y="28022"/>
                </a:lnTo>
                <a:lnTo>
                  <a:pt x="49581" y="28076"/>
                </a:lnTo>
                <a:lnTo>
                  <a:pt x="49744" y="28185"/>
                </a:lnTo>
                <a:lnTo>
                  <a:pt x="49907" y="28185"/>
                </a:lnTo>
                <a:lnTo>
                  <a:pt x="50124" y="28131"/>
                </a:lnTo>
                <a:lnTo>
                  <a:pt x="50613" y="27913"/>
                </a:lnTo>
                <a:lnTo>
                  <a:pt x="51156" y="27696"/>
                </a:lnTo>
                <a:lnTo>
                  <a:pt x="51536" y="27642"/>
                </a:lnTo>
                <a:lnTo>
                  <a:pt x="51699" y="27587"/>
                </a:lnTo>
                <a:lnTo>
                  <a:pt x="51862" y="27533"/>
                </a:lnTo>
                <a:lnTo>
                  <a:pt x="52079" y="27479"/>
                </a:lnTo>
                <a:lnTo>
                  <a:pt x="52513" y="27479"/>
                </a:lnTo>
                <a:lnTo>
                  <a:pt x="52730" y="27587"/>
                </a:lnTo>
                <a:lnTo>
                  <a:pt x="52893" y="27750"/>
                </a:lnTo>
                <a:lnTo>
                  <a:pt x="53056" y="27913"/>
                </a:lnTo>
                <a:lnTo>
                  <a:pt x="53165" y="28076"/>
                </a:lnTo>
                <a:lnTo>
                  <a:pt x="53219" y="28348"/>
                </a:lnTo>
                <a:lnTo>
                  <a:pt x="53219" y="28782"/>
                </a:lnTo>
                <a:lnTo>
                  <a:pt x="53219" y="29217"/>
                </a:lnTo>
                <a:lnTo>
                  <a:pt x="53165" y="29760"/>
                </a:lnTo>
                <a:lnTo>
                  <a:pt x="53165" y="29977"/>
                </a:lnTo>
                <a:lnTo>
                  <a:pt x="53111" y="30248"/>
                </a:lnTo>
                <a:lnTo>
                  <a:pt x="53056" y="30520"/>
                </a:lnTo>
                <a:lnTo>
                  <a:pt x="53111" y="30846"/>
                </a:lnTo>
                <a:lnTo>
                  <a:pt x="53328" y="31552"/>
                </a:lnTo>
                <a:lnTo>
                  <a:pt x="53708" y="32258"/>
                </a:lnTo>
                <a:lnTo>
                  <a:pt x="53817" y="32475"/>
                </a:lnTo>
                <a:lnTo>
                  <a:pt x="53979" y="32692"/>
                </a:lnTo>
                <a:lnTo>
                  <a:pt x="54197" y="32855"/>
                </a:lnTo>
                <a:lnTo>
                  <a:pt x="54468" y="32964"/>
                </a:lnTo>
                <a:lnTo>
                  <a:pt x="55174" y="33181"/>
                </a:lnTo>
                <a:lnTo>
                  <a:pt x="55500" y="33235"/>
                </a:lnTo>
                <a:lnTo>
                  <a:pt x="55880" y="33289"/>
                </a:lnTo>
                <a:lnTo>
                  <a:pt x="56532" y="33398"/>
                </a:lnTo>
                <a:lnTo>
                  <a:pt x="57238" y="33452"/>
                </a:lnTo>
                <a:lnTo>
                  <a:pt x="57455" y="33507"/>
                </a:lnTo>
                <a:lnTo>
                  <a:pt x="57672" y="33670"/>
                </a:lnTo>
                <a:lnTo>
                  <a:pt x="57889" y="33887"/>
                </a:lnTo>
                <a:lnTo>
                  <a:pt x="57998" y="34104"/>
                </a:lnTo>
                <a:lnTo>
                  <a:pt x="58052" y="34267"/>
                </a:lnTo>
                <a:lnTo>
                  <a:pt x="58052" y="34484"/>
                </a:lnTo>
                <a:lnTo>
                  <a:pt x="58107" y="34919"/>
                </a:lnTo>
                <a:lnTo>
                  <a:pt x="58107" y="35244"/>
                </a:lnTo>
                <a:lnTo>
                  <a:pt x="58052" y="35516"/>
                </a:lnTo>
                <a:lnTo>
                  <a:pt x="57889" y="35733"/>
                </a:lnTo>
                <a:lnTo>
                  <a:pt x="57727" y="35896"/>
                </a:lnTo>
                <a:lnTo>
                  <a:pt x="57509" y="36059"/>
                </a:lnTo>
                <a:lnTo>
                  <a:pt x="57238" y="36168"/>
                </a:lnTo>
                <a:lnTo>
                  <a:pt x="57021" y="36222"/>
                </a:lnTo>
                <a:lnTo>
                  <a:pt x="56749" y="36276"/>
                </a:lnTo>
                <a:lnTo>
                  <a:pt x="56369" y="36330"/>
                </a:lnTo>
                <a:lnTo>
                  <a:pt x="56206" y="36385"/>
                </a:lnTo>
                <a:lnTo>
                  <a:pt x="56097" y="36493"/>
                </a:lnTo>
                <a:lnTo>
                  <a:pt x="55880" y="36602"/>
                </a:lnTo>
                <a:lnTo>
                  <a:pt x="55446" y="36602"/>
                </a:lnTo>
                <a:lnTo>
                  <a:pt x="55228" y="36548"/>
                </a:lnTo>
                <a:lnTo>
                  <a:pt x="54468" y="36330"/>
                </a:lnTo>
                <a:lnTo>
                  <a:pt x="53708" y="36168"/>
                </a:lnTo>
                <a:lnTo>
                  <a:pt x="53328" y="36113"/>
                </a:lnTo>
                <a:lnTo>
                  <a:pt x="53165" y="36059"/>
                </a:lnTo>
                <a:lnTo>
                  <a:pt x="53002" y="36005"/>
                </a:lnTo>
                <a:lnTo>
                  <a:pt x="52839" y="35896"/>
                </a:lnTo>
                <a:lnTo>
                  <a:pt x="52676" y="35842"/>
                </a:lnTo>
                <a:lnTo>
                  <a:pt x="52350" y="35733"/>
                </a:lnTo>
                <a:lnTo>
                  <a:pt x="52025" y="35733"/>
                </a:lnTo>
                <a:lnTo>
                  <a:pt x="51753" y="35787"/>
                </a:lnTo>
                <a:lnTo>
                  <a:pt x="51536" y="35842"/>
                </a:lnTo>
                <a:lnTo>
                  <a:pt x="51373" y="35896"/>
                </a:lnTo>
                <a:lnTo>
                  <a:pt x="51101" y="36113"/>
                </a:lnTo>
                <a:lnTo>
                  <a:pt x="50884" y="36385"/>
                </a:lnTo>
                <a:lnTo>
                  <a:pt x="50667" y="36765"/>
                </a:lnTo>
                <a:lnTo>
                  <a:pt x="50613" y="36982"/>
                </a:lnTo>
                <a:lnTo>
                  <a:pt x="50558" y="37199"/>
                </a:lnTo>
                <a:lnTo>
                  <a:pt x="50504" y="37688"/>
                </a:lnTo>
                <a:lnTo>
                  <a:pt x="50450" y="37960"/>
                </a:lnTo>
                <a:lnTo>
                  <a:pt x="50450" y="38177"/>
                </a:lnTo>
                <a:lnTo>
                  <a:pt x="50504" y="38720"/>
                </a:lnTo>
                <a:lnTo>
                  <a:pt x="50558" y="38991"/>
                </a:lnTo>
                <a:lnTo>
                  <a:pt x="50667" y="39209"/>
                </a:lnTo>
                <a:lnTo>
                  <a:pt x="50776" y="39480"/>
                </a:lnTo>
                <a:lnTo>
                  <a:pt x="50830" y="39752"/>
                </a:lnTo>
                <a:lnTo>
                  <a:pt x="50938" y="40675"/>
                </a:lnTo>
                <a:lnTo>
                  <a:pt x="50993" y="41109"/>
                </a:lnTo>
                <a:lnTo>
                  <a:pt x="50938" y="41598"/>
                </a:lnTo>
                <a:lnTo>
                  <a:pt x="50830" y="41978"/>
                </a:lnTo>
                <a:lnTo>
                  <a:pt x="50667" y="42358"/>
                </a:lnTo>
                <a:lnTo>
                  <a:pt x="50450" y="42684"/>
                </a:lnTo>
                <a:lnTo>
                  <a:pt x="50178" y="43010"/>
                </a:lnTo>
                <a:lnTo>
                  <a:pt x="50070" y="43119"/>
                </a:lnTo>
                <a:lnTo>
                  <a:pt x="49798" y="43119"/>
                </a:lnTo>
                <a:lnTo>
                  <a:pt x="49689" y="43064"/>
                </a:lnTo>
                <a:lnTo>
                  <a:pt x="49364" y="42901"/>
                </a:lnTo>
                <a:lnTo>
                  <a:pt x="49038" y="42793"/>
                </a:lnTo>
                <a:lnTo>
                  <a:pt x="48712" y="42684"/>
                </a:lnTo>
                <a:lnTo>
                  <a:pt x="48169" y="42684"/>
                </a:lnTo>
                <a:lnTo>
                  <a:pt x="47952" y="42630"/>
                </a:lnTo>
                <a:lnTo>
                  <a:pt x="47517" y="42521"/>
                </a:lnTo>
                <a:lnTo>
                  <a:pt x="47029" y="42467"/>
                </a:lnTo>
                <a:lnTo>
                  <a:pt x="46811" y="42521"/>
                </a:lnTo>
                <a:lnTo>
                  <a:pt x="46594" y="42630"/>
                </a:lnTo>
                <a:lnTo>
                  <a:pt x="46323" y="42793"/>
                </a:lnTo>
                <a:lnTo>
                  <a:pt x="45997" y="43064"/>
                </a:lnTo>
                <a:lnTo>
                  <a:pt x="45508" y="43553"/>
                </a:lnTo>
                <a:lnTo>
                  <a:pt x="45236" y="43824"/>
                </a:lnTo>
                <a:lnTo>
                  <a:pt x="45019" y="44096"/>
                </a:lnTo>
                <a:lnTo>
                  <a:pt x="44856" y="44368"/>
                </a:lnTo>
                <a:lnTo>
                  <a:pt x="44693" y="44748"/>
                </a:lnTo>
                <a:lnTo>
                  <a:pt x="44639" y="45182"/>
                </a:lnTo>
                <a:lnTo>
                  <a:pt x="44639" y="45617"/>
                </a:lnTo>
                <a:lnTo>
                  <a:pt x="44693" y="46051"/>
                </a:lnTo>
                <a:lnTo>
                  <a:pt x="44802" y="46485"/>
                </a:lnTo>
                <a:lnTo>
                  <a:pt x="44965" y="46974"/>
                </a:lnTo>
                <a:lnTo>
                  <a:pt x="45074" y="47517"/>
                </a:lnTo>
                <a:lnTo>
                  <a:pt x="45128" y="47952"/>
                </a:lnTo>
                <a:lnTo>
                  <a:pt x="45074" y="48440"/>
                </a:lnTo>
                <a:lnTo>
                  <a:pt x="44856" y="48820"/>
                </a:lnTo>
                <a:lnTo>
                  <a:pt x="44639" y="49201"/>
                </a:lnTo>
                <a:lnTo>
                  <a:pt x="44531" y="49364"/>
                </a:lnTo>
                <a:lnTo>
                  <a:pt x="44368" y="49472"/>
                </a:lnTo>
                <a:lnTo>
                  <a:pt x="44205" y="49472"/>
                </a:lnTo>
                <a:lnTo>
                  <a:pt x="43987" y="49418"/>
                </a:lnTo>
                <a:lnTo>
                  <a:pt x="43825" y="49309"/>
                </a:lnTo>
                <a:lnTo>
                  <a:pt x="43607" y="49255"/>
                </a:lnTo>
                <a:lnTo>
                  <a:pt x="43444" y="49255"/>
                </a:lnTo>
                <a:lnTo>
                  <a:pt x="43227" y="49364"/>
                </a:lnTo>
                <a:lnTo>
                  <a:pt x="43064" y="49472"/>
                </a:lnTo>
                <a:lnTo>
                  <a:pt x="42956" y="49472"/>
                </a:lnTo>
                <a:lnTo>
                  <a:pt x="42847" y="49418"/>
                </a:lnTo>
                <a:lnTo>
                  <a:pt x="42684" y="49255"/>
                </a:lnTo>
                <a:lnTo>
                  <a:pt x="42630" y="49146"/>
                </a:lnTo>
                <a:lnTo>
                  <a:pt x="42467" y="48983"/>
                </a:lnTo>
                <a:lnTo>
                  <a:pt x="42304" y="48875"/>
                </a:lnTo>
                <a:lnTo>
                  <a:pt x="42141" y="48820"/>
                </a:lnTo>
                <a:lnTo>
                  <a:pt x="41598" y="48820"/>
                </a:lnTo>
                <a:lnTo>
                  <a:pt x="41435" y="48766"/>
                </a:lnTo>
                <a:lnTo>
                  <a:pt x="40946" y="48766"/>
                </a:lnTo>
                <a:lnTo>
                  <a:pt x="40566" y="48712"/>
                </a:lnTo>
                <a:lnTo>
                  <a:pt x="40295" y="48658"/>
                </a:lnTo>
                <a:lnTo>
                  <a:pt x="39752" y="48658"/>
                </a:lnTo>
                <a:lnTo>
                  <a:pt x="39426" y="48603"/>
                </a:lnTo>
                <a:lnTo>
                  <a:pt x="39209" y="48549"/>
                </a:lnTo>
                <a:lnTo>
                  <a:pt x="39046" y="48603"/>
                </a:lnTo>
                <a:lnTo>
                  <a:pt x="38937" y="48658"/>
                </a:lnTo>
                <a:lnTo>
                  <a:pt x="38937" y="48820"/>
                </a:lnTo>
                <a:lnTo>
                  <a:pt x="38991" y="48929"/>
                </a:lnTo>
                <a:lnTo>
                  <a:pt x="39154" y="49201"/>
                </a:lnTo>
                <a:lnTo>
                  <a:pt x="39209" y="49364"/>
                </a:lnTo>
                <a:lnTo>
                  <a:pt x="39209" y="49472"/>
                </a:lnTo>
                <a:lnTo>
                  <a:pt x="39154" y="49526"/>
                </a:lnTo>
                <a:lnTo>
                  <a:pt x="39100" y="49581"/>
                </a:lnTo>
                <a:lnTo>
                  <a:pt x="39046" y="49526"/>
                </a:lnTo>
                <a:lnTo>
                  <a:pt x="38883" y="49418"/>
                </a:lnTo>
                <a:lnTo>
                  <a:pt x="38720" y="49255"/>
                </a:lnTo>
                <a:lnTo>
                  <a:pt x="38557" y="49146"/>
                </a:lnTo>
                <a:lnTo>
                  <a:pt x="38394" y="49092"/>
                </a:lnTo>
                <a:lnTo>
                  <a:pt x="38231" y="49038"/>
                </a:lnTo>
                <a:lnTo>
                  <a:pt x="38068" y="49092"/>
                </a:lnTo>
                <a:lnTo>
                  <a:pt x="37851" y="49146"/>
                </a:lnTo>
                <a:lnTo>
                  <a:pt x="37634" y="49146"/>
                </a:lnTo>
                <a:lnTo>
                  <a:pt x="37417" y="49201"/>
                </a:lnTo>
                <a:lnTo>
                  <a:pt x="37308" y="49255"/>
                </a:lnTo>
                <a:lnTo>
                  <a:pt x="37199" y="49364"/>
                </a:lnTo>
                <a:lnTo>
                  <a:pt x="36982" y="49526"/>
                </a:lnTo>
                <a:lnTo>
                  <a:pt x="36765" y="49744"/>
                </a:lnTo>
                <a:lnTo>
                  <a:pt x="36982" y="49744"/>
                </a:lnTo>
                <a:lnTo>
                  <a:pt x="37199" y="49689"/>
                </a:lnTo>
                <a:lnTo>
                  <a:pt x="37417" y="49689"/>
                </a:lnTo>
                <a:lnTo>
                  <a:pt x="37634" y="49798"/>
                </a:lnTo>
                <a:lnTo>
                  <a:pt x="37417" y="49907"/>
                </a:lnTo>
                <a:lnTo>
                  <a:pt x="37145" y="50015"/>
                </a:lnTo>
                <a:lnTo>
                  <a:pt x="36874" y="50124"/>
                </a:lnTo>
                <a:lnTo>
                  <a:pt x="36656" y="50287"/>
                </a:lnTo>
                <a:lnTo>
                  <a:pt x="36602" y="50287"/>
                </a:lnTo>
                <a:lnTo>
                  <a:pt x="36548" y="50178"/>
                </a:lnTo>
                <a:lnTo>
                  <a:pt x="36548" y="50124"/>
                </a:lnTo>
                <a:lnTo>
                  <a:pt x="36765" y="49744"/>
                </a:lnTo>
                <a:lnTo>
                  <a:pt x="36548" y="49744"/>
                </a:lnTo>
                <a:lnTo>
                  <a:pt x="36276" y="49798"/>
                </a:lnTo>
                <a:lnTo>
                  <a:pt x="35896" y="50015"/>
                </a:lnTo>
                <a:lnTo>
                  <a:pt x="35733" y="50124"/>
                </a:lnTo>
                <a:lnTo>
                  <a:pt x="35570" y="50287"/>
                </a:lnTo>
                <a:lnTo>
                  <a:pt x="35516" y="50450"/>
                </a:lnTo>
                <a:lnTo>
                  <a:pt x="35570" y="50667"/>
                </a:lnTo>
                <a:lnTo>
                  <a:pt x="35570" y="50830"/>
                </a:lnTo>
                <a:lnTo>
                  <a:pt x="35570" y="50993"/>
                </a:lnTo>
                <a:lnTo>
                  <a:pt x="35570" y="51319"/>
                </a:lnTo>
                <a:lnTo>
                  <a:pt x="35516" y="51481"/>
                </a:lnTo>
                <a:lnTo>
                  <a:pt x="35407" y="51644"/>
                </a:lnTo>
                <a:lnTo>
                  <a:pt x="35353" y="51807"/>
                </a:lnTo>
                <a:lnTo>
                  <a:pt x="35299" y="51970"/>
                </a:lnTo>
                <a:lnTo>
                  <a:pt x="35082" y="52893"/>
                </a:lnTo>
                <a:lnTo>
                  <a:pt x="34973" y="53328"/>
                </a:lnTo>
                <a:lnTo>
                  <a:pt x="34756" y="53708"/>
                </a:lnTo>
                <a:lnTo>
                  <a:pt x="34593" y="53871"/>
                </a:lnTo>
                <a:lnTo>
                  <a:pt x="34430" y="53979"/>
                </a:lnTo>
                <a:lnTo>
                  <a:pt x="34213" y="54034"/>
                </a:lnTo>
                <a:lnTo>
                  <a:pt x="34050" y="54034"/>
                </a:lnTo>
                <a:lnTo>
                  <a:pt x="33670" y="53871"/>
                </a:lnTo>
                <a:lnTo>
                  <a:pt x="33344" y="53545"/>
                </a:lnTo>
                <a:lnTo>
                  <a:pt x="33018" y="53273"/>
                </a:lnTo>
                <a:lnTo>
                  <a:pt x="32855" y="53165"/>
                </a:lnTo>
                <a:lnTo>
                  <a:pt x="32638" y="53056"/>
                </a:lnTo>
                <a:lnTo>
                  <a:pt x="32203" y="52839"/>
                </a:lnTo>
                <a:lnTo>
                  <a:pt x="31769" y="52622"/>
                </a:lnTo>
                <a:lnTo>
                  <a:pt x="31606" y="52459"/>
                </a:lnTo>
                <a:lnTo>
                  <a:pt x="31443" y="52350"/>
                </a:lnTo>
                <a:lnTo>
                  <a:pt x="31226" y="52024"/>
                </a:lnTo>
                <a:lnTo>
                  <a:pt x="30846" y="51264"/>
                </a:lnTo>
                <a:lnTo>
                  <a:pt x="30574" y="50884"/>
                </a:lnTo>
                <a:lnTo>
                  <a:pt x="30248" y="50613"/>
                </a:lnTo>
                <a:lnTo>
                  <a:pt x="29868" y="50450"/>
                </a:lnTo>
                <a:lnTo>
                  <a:pt x="29434" y="50341"/>
                </a:lnTo>
                <a:lnTo>
                  <a:pt x="29054" y="50287"/>
                </a:lnTo>
                <a:lnTo>
                  <a:pt x="28891" y="50287"/>
                </a:lnTo>
                <a:lnTo>
                  <a:pt x="28674" y="50232"/>
                </a:lnTo>
                <a:lnTo>
                  <a:pt x="28456" y="50124"/>
                </a:lnTo>
                <a:lnTo>
                  <a:pt x="28239" y="50178"/>
                </a:lnTo>
                <a:lnTo>
                  <a:pt x="28022" y="50232"/>
                </a:lnTo>
                <a:lnTo>
                  <a:pt x="27805" y="50341"/>
                </a:lnTo>
                <a:lnTo>
                  <a:pt x="27642" y="50558"/>
                </a:lnTo>
                <a:lnTo>
                  <a:pt x="27425" y="50775"/>
                </a:lnTo>
                <a:lnTo>
                  <a:pt x="27262" y="50993"/>
                </a:lnTo>
                <a:lnTo>
                  <a:pt x="27153" y="51264"/>
                </a:lnTo>
                <a:lnTo>
                  <a:pt x="27099" y="51373"/>
                </a:lnTo>
                <a:lnTo>
                  <a:pt x="27099" y="51536"/>
                </a:lnTo>
                <a:lnTo>
                  <a:pt x="27153" y="51753"/>
                </a:lnTo>
                <a:lnTo>
                  <a:pt x="27207" y="52079"/>
                </a:lnTo>
                <a:lnTo>
                  <a:pt x="27207" y="52350"/>
                </a:lnTo>
                <a:lnTo>
                  <a:pt x="27153" y="52568"/>
                </a:lnTo>
                <a:lnTo>
                  <a:pt x="27044" y="52839"/>
                </a:lnTo>
                <a:lnTo>
                  <a:pt x="26719" y="53273"/>
                </a:lnTo>
                <a:lnTo>
                  <a:pt x="26393" y="53708"/>
                </a:lnTo>
                <a:lnTo>
                  <a:pt x="26013" y="54142"/>
                </a:lnTo>
                <a:lnTo>
                  <a:pt x="25578" y="54468"/>
                </a:lnTo>
                <a:lnTo>
                  <a:pt x="25361" y="54685"/>
                </a:lnTo>
                <a:lnTo>
                  <a:pt x="25035" y="54740"/>
                </a:lnTo>
                <a:lnTo>
                  <a:pt x="24981" y="54848"/>
                </a:lnTo>
                <a:lnTo>
                  <a:pt x="24872" y="54903"/>
                </a:lnTo>
                <a:lnTo>
                  <a:pt x="24655" y="54848"/>
                </a:lnTo>
                <a:lnTo>
                  <a:pt x="24601" y="54794"/>
                </a:lnTo>
                <a:lnTo>
                  <a:pt x="24601" y="54740"/>
                </a:lnTo>
                <a:lnTo>
                  <a:pt x="24601" y="54685"/>
                </a:lnTo>
                <a:lnTo>
                  <a:pt x="24709" y="54631"/>
                </a:lnTo>
                <a:lnTo>
                  <a:pt x="24709" y="54414"/>
                </a:lnTo>
                <a:lnTo>
                  <a:pt x="24655" y="54305"/>
                </a:lnTo>
                <a:lnTo>
                  <a:pt x="24601" y="54251"/>
                </a:lnTo>
                <a:lnTo>
                  <a:pt x="24329" y="54088"/>
                </a:lnTo>
                <a:lnTo>
                  <a:pt x="24112" y="53925"/>
                </a:lnTo>
                <a:lnTo>
                  <a:pt x="23569" y="53654"/>
                </a:lnTo>
                <a:lnTo>
                  <a:pt x="23352" y="53491"/>
                </a:lnTo>
                <a:lnTo>
                  <a:pt x="23135" y="53273"/>
                </a:lnTo>
                <a:lnTo>
                  <a:pt x="23026" y="53111"/>
                </a:lnTo>
                <a:lnTo>
                  <a:pt x="22863" y="53002"/>
                </a:lnTo>
                <a:lnTo>
                  <a:pt x="22646" y="52893"/>
                </a:lnTo>
                <a:lnTo>
                  <a:pt x="22483" y="52948"/>
                </a:lnTo>
                <a:lnTo>
                  <a:pt x="22103" y="52948"/>
                </a:lnTo>
                <a:lnTo>
                  <a:pt x="21886" y="52730"/>
                </a:lnTo>
                <a:lnTo>
                  <a:pt x="21668" y="52568"/>
                </a:lnTo>
                <a:lnTo>
                  <a:pt x="21505" y="52405"/>
                </a:lnTo>
                <a:lnTo>
                  <a:pt x="21343" y="52296"/>
                </a:lnTo>
                <a:lnTo>
                  <a:pt x="21125" y="52242"/>
                </a:lnTo>
                <a:lnTo>
                  <a:pt x="20854" y="52242"/>
                </a:lnTo>
                <a:lnTo>
                  <a:pt x="20582" y="52296"/>
                </a:lnTo>
                <a:lnTo>
                  <a:pt x="20148" y="52513"/>
                </a:lnTo>
                <a:lnTo>
                  <a:pt x="19985" y="52676"/>
                </a:lnTo>
                <a:lnTo>
                  <a:pt x="19931" y="52730"/>
                </a:lnTo>
                <a:lnTo>
                  <a:pt x="19931" y="52893"/>
                </a:lnTo>
                <a:lnTo>
                  <a:pt x="19931" y="53002"/>
                </a:lnTo>
                <a:lnTo>
                  <a:pt x="19876" y="53056"/>
                </a:lnTo>
                <a:lnTo>
                  <a:pt x="19822" y="53056"/>
                </a:lnTo>
                <a:lnTo>
                  <a:pt x="19713" y="53002"/>
                </a:lnTo>
                <a:lnTo>
                  <a:pt x="18519" y="52350"/>
                </a:lnTo>
                <a:lnTo>
                  <a:pt x="18193" y="52133"/>
                </a:lnTo>
                <a:lnTo>
                  <a:pt x="18030" y="52024"/>
                </a:lnTo>
                <a:lnTo>
                  <a:pt x="17487" y="52024"/>
                </a:lnTo>
                <a:lnTo>
                  <a:pt x="17215" y="51916"/>
                </a:lnTo>
                <a:lnTo>
                  <a:pt x="16944" y="51753"/>
                </a:lnTo>
                <a:lnTo>
                  <a:pt x="16672" y="51590"/>
                </a:lnTo>
                <a:lnTo>
                  <a:pt x="15586" y="50667"/>
                </a:lnTo>
                <a:lnTo>
                  <a:pt x="15098" y="50178"/>
                </a:lnTo>
                <a:lnTo>
                  <a:pt x="14554" y="49689"/>
                </a:lnTo>
                <a:lnTo>
                  <a:pt x="14283" y="49418"/>
                </a:lnTo>
                <a:lnTo>
                  <a:pt x="14066" y="49092"/>
                </a:lnTo>
                <a:lnTo>
                  <a:pt x="13849" y="48820"/>
                </a:lnTo>
                <a:lnTo>
                  <a:pt x="13686" y="48658"/>
                </a:lnTo>
                <a:lnTo>
                  <a:pt x="13468" y="48603"/>
                </a:lnTo>
                <a:lnTo>
                  <a:pt x="13034" y="48386"/>
                </a:lnTo>
                <a:lnTo>
                  <a:pt x="12600" y="48223"/>
                </a:lnTo>
                <a:lnTo>
                  <a:pt x="12111" y="48115"/>
                </a:lnTo>
                <a:lnTo>
                  <a:pt x="11676" y="47952"/>
                </a:lnTo>
                <a:lnTo>
                  <a:pt x="11513" y="47897"/>
                </a:lnTo>
                <a:lnTo>
                  <a:pt x="11405" y="47952"/>
                </a:lnTo>
                <a:lnTo>
                  <a:pt x="11133" y="48115"/>
                </a:lnTo>
                <a:lnTo>
                  <a:pt x="10916" y="48332"/>
                </a:lnTo>
                <a:lnTo>
                  <a:pt x="10807" y="48549"/>
                </a:lnTo>
                <a:lnTo>
                  <a:pt x="10699" y="48820"/>
                </a:lnTo>
                <a:lnTo>
                  <a:pt x="10590" y="49092"/>
                </a:lnTo>
                <a:lnTo>
                  <a:pt x="10482" y="49201"/>
                </a:lnTo>
                <a:lnTo>
                  <a:pt x="10319" y="49255"/>
                </a:lnTo>
                <a:lnTo>
                  <a:pt x="10047" y="49255"/>
                </a:lnTo>
                <a:lnTo>
                  <a:pt x="9667" y="49201"/>
                </a:lnTo>
                <a:lnTo>
                  <a:pt x="9233" y="49092"/>
                </a:lnTo>
                <a:lnTo>
                  <a:pt x="8472" y="48766"/>
                </a:lnTo>
                <a:lnTo>
                  <a:pt x="8147" y="48549"/>
                </a:lnTo>
                <a:lnTo>
                  <a:pt x="7766" y="48332"/>
                </a:lnTo>
                <a:lnTo>
                  <a:pt x="7603" y="48223"/>
                </a:lnTo>
                <a:lnTo>
                  <a:pt x="7386" y="48169"/>
                </a:lnTo>
                <a:lnTo>
                  <a:pt x="7169" y="48169"/>
                </a:lnTo>
                <a:lnTo>
                  <a:pt x="6898" y="48223"/>
                </a:lnTo>
                <a:lnTo>
                  <a:pt x="6680" y="48277"/>
                </a:lnTo>
                <a:lnTo>
                  <a:pt x="6517" y="48277"/>
                </a:lnTo>
                <a:lnTo>
                  <a:pt x="6409" y="48332"/>
                </a:lnTo>
                <a:lnTo>
                  <a:pt x="6300" y="48386"/>
                </a:lnTo>
                <a:lnTo>
                  <a:pt x="6137" y="48332"/>
                </a:lnTo>
                <a:lnTo>
                  <a:pt x="6029" y="48277"/>
                </a:lnTo>
                <a:lnTo>
                  <a:pt x="5866" y="48277"/>
                </a:lnTo>
                <a:lnTo>
                  <a:pt x="5703" y="48440"/>
                </a:lnTo>
                <a:lnTo>
                  <a:pt x="5649" y="48549"/>
                </a:lnTo>
                <a:lnTo>
                  <a:pt x="5594" y="48603"/>
                </a:lnTo>
                <a:lnTo>
                  <a:pt x="5594" y="48712"/>
                </a:lnTo>
                <a:lnTo>
                  <a:pt x="5649" y="48875"/>
                </a:lnTo>
                <a:lnTo>
                  <a:pt x="5703" y="49038"/>
                </a:lnTo>
                <a:lnTo>
                  <a:pt x="5649" y="49092"/>
                </a:lnTo>
                <a:lnTo>
                  <a:pt x="5594" y="49201"/>
                </a:lnTo>
                <a:lnTo>
                  <a:pt x="5323" y="49418"/>
                </a:lnTo>
                <a:lnTo>
                  <a:pt x="5051" y="49635"/>
                </a:lnTo>
                <a:lnTo>
                  <a:pt x="4780" y="49798"/>
                </a:lnTo>
                <a:lnTo>
                  <a:pt x="4617" y="49961"/>
                </a:lnTo>
                <a:lnTo>
                  <a:pt x="4562" y="50124"/>
                </a:lnTo>
                <a:lnTo>
                  <a:pt x="4508" y="50341"/>
                </a:lnTo>
                <a:lnTo>
                  <a:pt x="4345" y="50613"/>
                </a:lnTo>
                <a:lnTo>
                  <a:pt x="4128" y="51047"/>
                </a:lnTo>
                <a:lnTo>
                  <a:pt x="3965" y="51427"/>
                </a:lnTo>
                <a:lnTo>
                  <a:pt x="3965" y="51644"/>
                </a:lnTo>
                <a:lnTo>
                  <a:pt x="4019" y="51862"/>
                </a:lnTo>
                <a:lnTo>
                  <a:pt x="4074" y="52024"/>
                </a:lnTo>
                <a:lnTo>
                  <a:pt x="4019" y="52296"/>
                </a:lnTo>
                <a:lnTo>
                  <a:pt x="3856" y="52568"/>
                </a:lnTo>
                <a:lnTo>
                  <a:pt x="3748" y="52730"/>
                </a:lnTo>
                <a:lnTo>
                  <a:pt x="3585" y="52730"/>
                </a:lnTo>
                <a:lnTo>
                  <a:pt x="3531" y="52785"/>
                </a:lnTo>
                <a:lnTo>
                  <a:pt x="3422" y="52785"/>
                </a:lnTo>
                <a:lnTo>
                  <a:pt x="3422" y="52893"/>
                </a:lnTo>
                <a:lnTo>
                  <a:pt x="3422" y="52948"/>
                </a:lnTo>
                <a:lnTo>
                  <a:pt x="3476" y="53165"/>
                </a:lnTo>
                <a:lnTo>
                  <a:pt x="3531" y="53382"/>
                </a:lnTo>
                <a:lnTo>
                  <a:pt x="3476" y="53545"/>
                </a:lnTo>
                <a:lnTo>
                  <a:pt x="3422" y="53708"/>
                </a:lnTo>
                <a:lnTo>
                  <a:pt x="3259" y="53979"/>
                </a:lnTo>
                <a:lnTo>
                  <a:pt x="2988" y="54197"/>
                </a:lnTo>
                <a:lnTo>
                  <a:pt x="2770" y="54414"/>
                </a:lnTo>
                <a:lnTo>
                  <a:pt x="2553" y="54685"/>
                </a:lnTo>
                <a:lnTo>
                  <a:pt x="2445" y="54957"/>
                </a:lnTo>
                <a:lnTo>
                  <a:pt x="2390" y="55228"/>
                </a:lnTo>
                <a:lnTo>
                  <a:pt x="2336" y="55391"/>
                </a:lnTo>
                <a:lnTo>
                  <a:pt x="2282" y="55554"/>
                </a:lnTo>
                <a:lnTo>
                  <a:pt x="2227" y="55663"/>
                </a:lnTo>
                <a:lnTo>
                  <a:pt x="2119" y="55771"/>
                </a:lnTo>
                <a:lnTo>
                  <a:pt x="1847" y="55989"/>
                </a:lnTo>
                <a:lnTo>
                  <a:pt x="1630" y="56260"/>
                </a:lnTo>
                <a:lnTo>
                  <a:pt x="1467" y="56532"/>
                </a:lnTo>
                <a:lnTo>
                  <a:pt x="1304" y="56858"/>
                </a:lnTo>
                <a:lnTo>
                  <a:pt x="1141" y="57238"/>
                </a:lnTo>
                <a:lnTo>
                  <a:pt x="978" y="57455"/>
                </a:lnTo>
                <a:lnTo>
                  <a:pt x="815" y="57564"/>
                </a:lnTo>
                <a:lnTo>
                  <a:pt x="653" y="57726"/>
                </a:lnTo>
                <a:lnTo>
                  <a:pt x="490" y="57889"/>
                </a:lnTo>
                <a:lnTo>
                  <a:pt x="327" y="58215"/>
                </a:lnTo>
                <a:lnTo>
                  <a:pt x="218" y="58704"/>
                </a:lnTo>
                <a:lnTo>
                  <a:pt x="109" y="58921"/>
                </a:lnTo>
                <a:lnTo>
                  <a:pt x="1" y="59138"/>
                </a:lnTo>
                <a:lnTo>
                  <a:pt x="1" y="59247"/>
                </a:lnTo>
                <a:lnTo>
                  <a:pt x="1" y="59356"/>
                </a:lnTo>
                <a:lnTo>
                  <a:pt x="164" y="59899"/>
                </a:lnTo>
                <a:lnTo>
                  <a:pt x="272" y="60496"/>
                </a:lnTo>
                <a:lnTo>
                  <a:pt x="435" y="60876"/>
                </a:lnTo>
                <a:lnTo>
                  <a:pt x="598" y="61256"/>
                </a:lnTo>
                <a:lnTo>
                  <a:pt x="978" y="61962"/>
                </a:lnTo>
                <a:lnTo>
                  <a:pt x="1141" y="62234"/>
                </a:lnTo>
                <a:lnTo>
                  <a:pt x="1358" y="62451"/>
                </a:lnTo>
                <a:lnTo>
                  <a:pt x="1902" y="62885"/>
                </a:lnTo>
                <a:lnTo>
                  <a:pt x="2282" y="63157"/>
                </a:lnTo>
                <a:lnTo>
                  <a:pt x="2770" y="63320"/>
                </a:lnTo>
                <a:lnTo>
                  <a:pt x="3205" y="63428"/>
                </a:lnTo>
                <a:lnTo>
                  <a:pt x="3422" y="63483"/>
                </a:lnTo>
                <a:lnTo>
                  <a:pt x="3639" y="63591"/>
                </a:lnTo>
                <a:lnTo>
                  <a:pt x="3856" y="63700"/>
                </a:lnTo>
                <a:lnTo>
                  <a:pt x="4128" y="63700"/>
                </a:lnTo>
                <a:lnTo>
                  <a:pt x="4345" y="63591"/>
                </a:lnTo>
                <a:lnTo>
                  <a:pt x="4562" y="63483"/>
                </a:lnTo>
                <a:lnTo>
                  <a:pt x="5649" y="62614"/>
                </a:lnTo>
                <a:lnTo>
                  <a:pt x="6192" y="62234"/>
                </a:lnTo>
                <a:lnTo>
                  <a:pt x="6680" y="61854"/>
                </a:lnTo>
                <a:lnTo>
                  <a:pt x="7278" y="61365"/>
                </a:lnTo>
                <a:lnTo>
                  <a:pt x="7875" y="60876"/>
                </a:lnTo>
                <a:lnTo>
                  <a:pt x="8309" y="60605"/>
                </a:lnTo>
                <a:lnTo>
                  <a:pt x="8744" y="60279"/>
                </a:lnTo>
                <a:lnTo>
                  <a:pt x="9884" y="59410"/>
                </a:lnTo>
                <a:lnTo>
                  <a:pt x="9993" y="59301"/>
                </a:lnTo>
                <a:lnTo>
                  <a:pt x="9939" y="59193"/>
                </a:lnTo>
                <a:lnTo>
                  <a:pt x="9884" y="59084"/>
                </a:lnTo>
                <a:lnTo>
                  <a:pt x="9884" y="59030"/>
                </a:lnTo>
                <a:lnTo>
                  <a:pt x="9939" y="58975"/>
                </a:lnTo>
                <a:lnTo>
                  <a:pt x="10047" y="58975"/>
                </a:lnTo>
                <a:lnTo>
                  <a:pt x="10210" y="58921"/>
                </a:lnTo>
                <a:lnTo>
                  <a:pt x="10645" y="58867"/>
                </a:lnTo>
                <a:lnTo>
                  <a:pt x="11025" y="58813"/>
                </a:lnTo>
                <a:lnTo>
                  <a:pt x="11459" y="58867"/>
                </a:lnTo>
                <a:lnTo>
                  <a:pt x="11839" y="58975"/>
                </a:lnTo>
                <a:lnTo>
                  <a:pt x="12219" y="59138"/>
                </a:lnTo>
                <a:lnTo>
                  <a:pt x="12382" y="59247"/>
                </a:lnTo>
                <a:lnTo>
                  <a:pt x="12491" y="59356"/>
                </a:lnTo>
                <a:lnTo>
                  <a:pt x="12871" y="59844"/>
                </a:lnTo>
                <a:lnTo>
                  <a:pt x="13305" y="60224"/>
                </a:lnTo>
                <a:lnTo>
                  <a:pt x="13414" y="60333"/>
                </a:lnTo>
                <a:lnTo>
                  <a:pt x="13577" y="60442"/>
                </a:lnTo>
                <a:lnTo>
                  <a:pt x="13740" y="60442"/>
                </a:lnTo>
                <a:lnTo>
                  <a:pt x="13903" y="60387"/>
                </a:lnTo>
                <a:lnTo>
                  <a:pt x="14011" y="60333"/>
                </a:lnTo>
                <a:lnTo>
                  <a:pt x="14066" y="60387"/>
                </a:lnTo>
                <a:lnTo>
                  <a:pt x="14066" y="60442"/>
                </a:lnTo>
                <a:lnTo>
                  <a:pt x="14120" y="60496"/>
                </a:lnTo>
                <a:lnTo>
                  <a:pt x="14120" y="60767"/>
                </a:lnTo>
                <a:lnTo>
                  <a:pt x="14174" y="60985"/>
                </a:lnTo>
                <a:lnTo>
                  <a:pt x="14229" y="61202"/>
                </a:lnTo>
                <a:lnTo>
                  <a:pt x="14229" y="61473"/>
                </a:lnTo>
                <a:lnTo>
                  <a:pt x="14229" y="61582"/>
                </a:lnTo>
                <a:lnTo>
                  <a:pt x="14283" y="61691"/>
                </a:lnTo>
                <a:lnTo>
                  <a:pt x="15369" y="61691"/>
                </a:lnTo>
                <a:lnTo>
                  <a:pt x="15695" y="61582"/>
                </a:lnTo>
                <a:lnTo>
                  <a:pt x="15803" y="61582"/>
                </a:lnTo>
                <a:lnTo>
                  <a:pt x="15803" y="61473"/>
                </a:lnTo>
                <a:lnTo>
                  <a:pt x="15749" y="61365"/>
                </a:lnTo>
                <a:lnTo>
                  <a:pt x="15532" y="61311"/>
                </a:lnTo>
                <a:lnTo>
                  <a:pt x="15260" y="61202"/>
                </a:lnTo>
                <a:lnTo>
                  <a:pt x="15043" y="61093"/>
                </a:lnTo>
                <a:lnTo>
                  <a:pt x="14826" y="60985"/>
                </a:lnTo>
                <a:lnTo>
                  <a:pt x="15098" y="60822"/>
                </a:lnTo>
                <a:lnTo>
                  <a:pt x="15206" y="60767"/>
                </a:lnTo>
                <a:lnTo>
                  <a:pt x="15260" y="60605"/>
                </a:lnTo>
                <a:lnTo>
                  <a:pt x="15369" y="60550"/>
                </a:lnTo>
                <a:lnTo>
                  <a:pt x="15586" y="60442"/>
                </a:lnTo>
                <a:lnTo>
                  <a:pt x="15858" y="60442"/>
                </a:lnTo>
                <a:lnTo>
                  <a:pt x="15966" y="60496"/>
                </a:lnTo>
                <a:lnTo>
                  <a:pt x="16021" y="60605"/>
                </a:lnTo>
                <a:lnTo>
                  <a:pt x="15966" y="60713"/>
                </a:lnTo>
                <a:lnTo>
                  <a:pt x="15912" y="60767"/>
                </a:lnTo>
                <a:lnTo>
                  <a:pt x="15803" y="60822"/>
                </a:lnTo>
                <a:lnTo>
                  <a:pt x="15858" y="60930"/>
                </a:lnTo>
                <a:lnTo>
                  <a:pt x="16781" y="60767"/>
                </a:lnTo>
                <a:lnTo>
                  <a:pt x="17270" y="60713"/>
                </a:lnTo>
                <a:lnTo>
                  <a:pt x="17758" y="60659"/>
                </a:lnTo>
                <a:lnTo>
                  <a:pt x="17867" y="60550"/>
                </a:lnTo>
                <a:lnTo>
                  <a:pt x="17976" y="60550"/>
                </a:lnTo>
                <a:lnTo>
                  <a:pt x="18084" y="60605"/>
                </a:lnTo>
                <a:lnTo>
                  <a:pt x="18193" y="60550"/>
                </a:lnTo>
                <a:lnTo>
                  <a:pt x="18356" y="60550"/>
                </a:lnTo>
                <a:lnTo>
                  <a:pt x="18519" y="60496"/>
                </a:lnTo>
                <a:lnTo>
                  <a:pt x="18627" y="60496"/>
                </a:lnTo>
                <a:lnTo>
                  <a:pt x="18790" y="60550"/>
                </a:lnTo>
                <a:lnTo>
                  <a:pt x="18899" y="60496"/>
                </a:lnTo>
                <a:lnTo>
                  <a:pt x="19225" y="60442"/>
                </a:lnTo>
                <a:lnTo>
                  <a:pt x="19496" y="60496"/>
                </a:lnTo>
                <a:lnTo>
                  <a:pt x="19768" y="60659"/>
                </a:lnTo>
                <a:lnTo>
                  <a:pt x="19931" y="60930"/>
                </a:lnTo>
                <a:lnTo>
                  <a:pt x="19985" y="61202"/>
                </a:lnTo>
                <a:lnTo>
                  <a:pt x="20039" y="61473"/>
                </a:lnTo>
                <a:lnTo>
                  <a:pt x="20202" y="61908"/>
                </a:lnTo>
                <a:lnTo>
                  <a:pt x="20365" y="62397"/>
                </a:lnTo>
                <a:lnTo>
                  <a:pt x="20528" y="62831"/>
                </a:lnTo>
                <a:lnTo>
                  <a:pt x="20691" y="63265"/>
                </a:lnTo>
                <a:lnTo>
                  <a:pt x="21017" y="63754"/>
                </a:lnTo>
                <a:lnTo>
                  <a:pt x="21397" y="64189"/>
                </a:lnTo>
                <a:lnTo>
                  <a:pt x="21614" y="64406"/>
                </a:lnTo>
                <a:lnTo>
                  <a:pt x="21831" y="64569"/>
                </a:lnTo>
                <a:lnTo>
                  <a:pt x="22103" y="64677"/>
                </a:lnTo>
                <a:lnTo>
                  <a:pt x="22374" y="64786"/>
                </a:lnTo>
                <a:lnTo>
                  <a:pt x="22917" y="65003"/>
                </a:lnTo>
                <a:lnTo>
                  <a:pt x="23135" y="65166"/>
                </a:lnTo>
                <a:lnTo>
                  <a:pt x="23352" y="65329"/>
                </a:lnTo>
                <a:lnTo>
                  <a:pt x="23569" y="65546"/>
                </a:lnTo>
                <a:lnTo>
                  <a:pt x="23786" y="65709"/>
                </a:lnTo>
                <a:lnTo>
                  <a:pt x="24003" y="65818"/>
                </a:lnTo>
                <a:lnTo>
                  <a:pt x="24275" y="65872"/>
                </a:lnTo>
                <a:lnTo>
                  <a:pt x="24764" y="65981"/>
                </a:lnTo>
                <a:lnTo>
                  <a:pt x="25252" y="65981"/>
                </a:lnTo>
                <a:lnTo>
                  <a:pt x="25904" y="66035"/>
                </a:lnTo>
                <a:lnTo>
                  <a:pt x="26230" y="65981"/>
                </a:lnTo>
                <a:lnTo>
                  <a:pt x="26501" y="65926"/>
                </a:lnTo>
                <a:lnTo>
                  <a:pt x="26719" y="65926"/>
                </a:lnTo>
                <a:lnTo>
                  <a:pt x="26936" y="65872"/>
                </a:lnTo>
                <a:lnTo>
                  <a:pt x="27533" y="65709"/>
                </a:lnTo>
                <a:lnTo>
                  <a:pt x="28131" y="65709"/>
                </a:lnTo>
                <a:lnTo>
                  <a:pt x="28293" y="65655"/>
                </a:lnTo>
                <a:lnTo>
                  <a:pt x="28402" y="65546"/>
                </a:lnTo>
                <a:lnTo>
                  <a:pt x="28511" y="65329"/>
                </a:lnTo>
                <a:lnTo>
                  <a:pt x="28619" y="65058"/>
                </a:lnTo>
                <a:lnTo>
                  <a:pt x="28728" y="64840"/>
                </a:lnTo>
                <a:lnTo>
                  <a:pt x="28837" y="64569"/>
                </a:lnTo>
                <a:lnTo>
                  <a:pt x="28999" y="64406"/>
                </a:lnTo>
                <a:lnTo>
                  <a:pt x="29108" y="64243"/>
                </a:lnTo>
                <a:lnTo>
                  <a:pt x="29217" y="64026"/>
                </a:lnTo>
                <a:lnTo>
                  <a:pt x="29380" y="63809"/>
                </a:lnTo>
                <a:lnTo>
                  <a:pt x="29597" y="63700"/>
                </a:lnTo>
                <a:lnTo>
                  <a:pt x="29760" y="63537"/>
                </a:lnTo>
                <a:lnTo>
                  <a:pt x="29977" y="63320"/>
                </a:lnTo>
                <a:lnTo>
                  <a:pt x="30140" y="63157"/>
                </a:lnTo>
                <a:lnTo>
                  <a:pt x="30303" y="62940"/>
                </a:lnTo>
                <a:lnTo>
                  <a:pt x="30303" y="62777"/>
                </a:lnTo>
                <a:lnTo>
                  <a:pt x="30303" y="62614"/>
                </a:lnTo>
                <a:lnTo>
                  <a:pt x="30303" y="62397"/>
                </a:lnTo>
                <a:lnTo>
                  <a:pt x="30303" y="62179"/>
                </a:lnTo>
                <a:lnTo>
                  <a:pt x="30466" y="62234"/>
                </a:lnTo>
                <a:lnTo>
                  <a:pt x="30520" y="62288"/>
                </a:lnTo>
                <a:lnTo>
                  <a:pt x="30520" y="62397"/>
                </a:lnTo>
                <a:lnTo>
                  <a:pt x="30683" y="62505"/>
                </a:lnTo>
                <a:lnTo>
                  <a:pt x="30846" y="62614"/>
                </a:lnTo>
                <a:lnTo>
                  <a:pt x="30954" y="62777"/>
                </a:lnTo>
                <a:lnTo>
                  <a:pt x="31117" y="62885"/>
                </a:lnTo>
                <a:lnTo>
                  <a:pt x="31280" y="62994"/>
                </a:lnTo>
                <a:lnTo>
                  <a:pt x="31389" y="63157"/>
                </a:lnTo>
                <a:lnTo>
                  <a:pt x="31715" y="63591"/>
                </a:lnTo>
                <a:lnTo>
                  <a:pt x="31878" y="63809"/>
                </a:lnTo>
                <a:lnTo>
                  <a:pt x="32040" y="63971"/>
                </a:lnTo>
                <a:lnTo>
                  <a:pt x="32964" y="64732"/>
                </a:lnTo>
                <a:lnTo>
                  <a:pt x="33452" y="65112"/>
                </a:lnTo>
                <a:lnTo>
                  <a:pt x="33887" y="65546"/>
                </a:lnTo>
                <a:lnTo>
                  <a:pt x="34050" y="65709"/>
                </a:lnTo>
                <a:lnTo>
                  <a:pt x="34321" y="65872"/>
                </a:lnTo>
                <a:lnTo>
                  <a:pt x="34538" y="65981"/>
                </a:lnTo>
                <a:lnTo>
                  <a:pt x="34810" y="66035"/>
                </a:lnTo>
                <a:lnTo>
                  <a:pt x="35190" y="66035"/>
                </a:lnTo>
                <a:lnTo>
                  <a:pt x="35516" y="65981"/>
                </a:lnTo>
                <a:lnTo>
                  <a:pt x="35788" y="65872"/>
                </a:lnTo>
                <a:lnTo>
                  <a:pt x="36113" y="65655"/>
                </a:lnTo>
                <a:lnTo>
                  <a:pt x="36276" y="65546"/>
                </a:lnTo>
                <a:lnTo>
                  <a:pt x="36331" y="65383"/>
                </a:lnTo>
                <a:lnTo>
                  <a:pt x="36276" y="65275"/>
                </a:lnTo>
                <a:lnTo>
                  <a:pt x="36113" y="65058"/>
                </a:lnTo>
                <a:lnTo>
                  <a:pt x="36276" y="65003"/>
                </a:lnTo>
                <a:lnTo>
                  <a:pt x="36439" y="64949"/>
                </a:lnTo>
                <a:lnTo>
                  <a:pt x="36602" y="64949"/>
                </a:lnTo>
                <a:lnTo>
                  <a:pt x="36711" y="65003"/>
                </a:lnTo>
                <a:lnTo>
                  <a:pt x="36928" y="65003"/>
                </a:lnTo>
                <a:lnTo>
                  <a:pt x="37037" y="64895"/>
                </a:lnTo>
                <a:lnTo>
                  <a:pt x="37091" y="64786"/>
                </a:lnTo>
                <a:lnTo>
                  <a:pt x="36982" y="64569"/>
                </a:lnTo>
                <a:lnTo>
                  <a:pt x="36928" y="64514"/>
                </a:lnTo>
                <a:lnTo>
                  <a:pt x="36874" y="64406"/>
                </a:lnTo>
                <a:lnTo>
                  <a:pt x="36874" y="64352"/>
                </a:lnTo>
                <a:lnTo>
                  <a:pt x="36928" y="64297"/>
                </a:lnTo>
                <a:lnTo>
                  <a:pt x="37037" y="64243"/>
                </a:lnTo>
                <a:lnTo>
                  <a:pt x="37145" y="64243"/>
                </a:lnTo>
                <a:lnTo>
                  <a:pt x="37308" y="64297"/>
                </a:lnTo>
                <a:lnTo>
                  <a:pt x="37471" y="64352"/>
                </a:lnTo>
                <a:lnTo>
                  <a:pt x="37851" y="64352"/>
                </a:lnTo>
                <a:lnTo>
                  <a:pt x="37960" y="64297"/>
                </a:lnTo>
                <a:lnTo>
                  <a:pt x="38014" y="64189"/>
                </a:lnTo>
                <a:lnTo>
                  <a:pt x="38557" y="63157"/>
                </a:lnTo>
                <a:lnTo>
                  <a:pt x="39209" y="61962"/>
                </a:lnTo>
                <a:lnTo>
                  <a:pt x="39589" y="61202"/>
                </a:lnTo>
                <a:lnTo>
                  <a:pt x="39860" y="60822"/>
                </a:lnTo>
                <a:lnTo>
                  <a:pt x="40186" y="60496"/>
                </a:lnTo>
                <a:lnTo>
                  <a:pt x="40566" y="60224"/>
                </a:lnTo>
                <a:lnTo>
                  <a:pt x="41055" y="60007"/>
                </a:lnTo>
                <a:lnTo>
                  <a:pt x="41489" y="59844"/>
                </a:lnTo>
                <a:lnTo>
                  <a:pt x="41978" y="59736"/>
                </a:lnTo>
                <a:lnTo>
                  <a:pt x="42195" y="59736"/>
                </a:lnTo>
                <a:lnTo>
                  <a:pt x="42413" y="59790"/>
                </a:lnTo>
                <a:lnTo>
                  <a:pt x="42793" y="59953"/>
                </a:lnTo>
                <a:lnTo>
                  <a:pt x="43119" y="59953"/>
                </a:lnTo>
                <a:lnTo>
                  <a:pt x="43227" y="60007"/>
                </a:lnTo>
                <a:lnTo>
                  <a:pt x="43336" y="60062"/>
                </a:lnTo>
                <a:lnTo>
                  <a:pt x="43825" y="60279"/>
                </a:lnTo>
                <a:lnTo>
                  <a:pt x="44313" y="60442"/>
                </a:lnTo>
                <a:lnTo>
                  <a:pt x="45345" y="60713"/>
                </a:lnTo>
                <a:lnTo>
                  <a:pt x="45454" y="60713"/>
                </a:lnTo>
                <a:lnTo>
                  <a:pt x="46268" y="60550"/>
                </a:lnTo>
                <a:lnTo>
                  <a:pt x="46703" y="60387"/>
                </a:lnTo>
                <a:lnTo>
                  <a:pt x="47083" y="60116"/>
                </a:lnTo>
                <a:lnTo>
                  <a:pt x="47517" y="59790"/>
                </a:lnTo>
                <a:lnTo>
                  <a:pt x="47789" y="59410"/>
                </a:lnTo>
                <a:lnTo>
                  <a:pt x="48060" y="58975"/>
                </a:lnTo>
                <a:lnTo>
                  <a:pt x="48278" y="58541"/>
                </a:lnTo>
                <a:lnTo>
                  <a:pt x="48440" y="58161"/>
                </a:lnTo>
                <a:lnTo>
                  <a:pt x="48603" y="57998"/>
                </a:lnTo>
                <a:lnTo>
                  <a:pt x="48712" y="57835"/>
                </a:lnTo>
                <a:lnTo>
                  <a:pt x="48929" y="57726"/>
                </a:lnTo>
                <a:lnTo>
                  <a:pt x="49201" y="57564"/>
                </a:lnTo>
                <a:lnTo>
                  <a:pt x="49689" y="57455"/>
                </a:lnTo>
                <a:lnTo>
                  <a:pt x="50178" y="57346"/>
                </a:lnTo>
                <a:lnTo>
                  <a:pt x="50667" y="57238"/>
                </a:lnTo>
                <a:lnTo>
                  <a:pt x="50938" y="57238"/>
                </a:lnTo>
                <a:lnTo>
                  <a:pt x="51210" y="57129"/>
                </a:lnTo>
                <a:lnTo>
                  <a:pt x="51319" y="57075"/>
                </a:lnTo>
                <a:lnTo>
                  <a:pt x="51427" y="56966"/>
                </a:lnTo>
                <a:lnTo>
                  <a:pt x="51481" y="56858"/>
                </a:lnTo>
                <a:lnTo>
                  <a:pt x="51481" y="56695"/>
                </a:lnTo>
                <a:lnTo>
                  <a:pt x="51536" y="56640"/>
                </a:lnTo>
                <a:lnTo>
                  <a:pt x="51590" y="56586"/>
                </a:lnTo>
                <a:lnTo>
                  <a:pt x="51699" y="56640"/>
                </a:lnTo>
                <a:lnTo>
                  <a:pt x="51970" y="56695"/>
                </a:lnTo>
                <a:lnTo>
                  <a:pt x="52133" y="56695"/>
                </a:lnTo>
                <a:lnTo>
                  <a:pt x="52296" y="56586"/>
                </a:lnTo>
                <a:lnTo>
                  <a:pt x="52405" y="56369"/>
                </a:lnTo>
                <a:lnTo>
                  <a:pt x="52622" y="55989"/>
                </a:lnTo>
                <a:lnTo>
                  <a:pt x="52676" y="55880"/>
                </a:lnTo>
                <a:lnTo>
                  <a:pt x="52676" y="55717"/>
                </a:lnTo>
                <a:lnTo>
                  <a:pt x="52622" y="55609"/>
                </a:lnTo>
                <a:lnTo>
                  <a:pt x="52513" y="55500"/>
                </a:lnTo>
                <a:lnTo>
                  <a:pt x="52405" y="55446"/>
                </a:lnTo>
                <a:lnTo>
                  <a:pt x="52405" y="55391"/>
                </a:lnTo>
                <a:lnTo>
                  <a:pt x="52459" y="55337"/>
                </a:lnTo>
                <a:lnTo>
                  <a:pt x="52513" y="55228"/>
                </a:lnTo>
                <a:lnTo>
                  <a:pt x="52676" y="55174"/>
                </a:lnTo>
                <a:lnTo>
                  <a:pt x="52730" y="55011"/>
                </a:lnTo>
                <a:lnTo>
                  <a:pt x="52785" y="54740"/>
                </a:lnTo>
                <a:lnTo>
                  <a:pt x="52839" y="54468"/>
                </a:lnTo>
                <a:lnTo>
                  <a:pt x="52948" y="54251"/>
                </a:lnTo>
                <a:lnTo>
                  <a:pt x="53111" y="53925"/>
                </a:lnTo>
                <a:lnTo>
                  <a:pt x="53219" y="53654"/>
                </a:lnTo>
                <a:lnTo>
                  <a:pt x="53328" y="53328"/>
                </a:lnTo>
                <a:lnTo>
                  <a:pt x="53274" y="53002"/>
                </a:lnTo>
                <a:lnTo>
                  <a:pt x="53274" y="52893"/>
                </a:lnTo>
                <a:lnTo>
                  <a:pt x="53328" y="52785"/>
                </a:lnTo>
                <a:lnTo>
                  <a:pt x="53491" y="52622"/>
                </a:lnTo>
                <a:lnTo>
                  <a:pt x="54088" y="52187"/>
                </a:lnTo>
                <a:lnTo>
                  <a:pt x="54360" y="52024"/>
                </a:lnTo>
                <a:lnTo>
                  <a:pt x="54740" y="51862"/>
                </a:lnTo>
                <a:lnTo>
                  <a:pt x="55011" y="51753"/>
                </a:lnTo>
                <a:lnTo>
                  <a:pt x="55283" y="51644"/>
                </a:lnTo>
                <a:lnTo>
                  <a:pt x="55554" y="51481"/>
                </a:lnTo>
                <a:lnTo>
                  <a:pt x="55880" y="51373"/>
                </a:lnTo>
                <a:lnTo>
                  <a:pt x="56097" y="51373"/>
                </a:lnTo>
                <a:lnTo>
                  <a:pt x="56260" y="51319"/>
                </a:lnTo>
                <a:lnTo>
                  <a:pt x="56478" y="51373"/>
                </a:lnTo>
                <a:lnTo>
                  <a:pt x="56640" y="51536"/>
                </a:lnTo>
                <a:lnTo>
                  <a:pt x="56858" y="51644"/>
                </a:lnTo>
                <a:lnTo>
                  <a:pt x="56966" y="51699"/>
                </a:lnTo>
                <a:lnTo>
                  <a:pt x="57129" y="51644"/>
                </a:lnTo>
                <a:lnTo>
                  <a:pt x="57346" y="51590"/>
                </a:lnTo>
                <a:lnTo>
                  <a:pt x="57564" y="51536"/>
                </a:lnTo>
                <a:lnTo>
                  <a:pt x="57781" y="51536"/>
                </a:lnTo>
                <a:lnTo>
                  <a:pt x="57998" y="51481"/>
                </a:lnTo>
                <a:lnTo>
                  <a:pt x="58813" y="51210"/>
                </a:lnTo>
                <a:lnTo>
                  <a:pt x="58867" y="51156"/>
                </a:lnTo>
                <a:lnTo>
                  <a:pt x="58867" y="51101"/>
                </a:lnTo>
                <a:lnTo>
                  <a:pt x="58867" y="51047"/>
                </a:lnTo>
                <a:lnTo>
                  <a:pt x="58867" y="50993"/>
                </a:lnTo>
                <a:lnTo>
                  <a:pt x="58813" y="50884"/>
                </a:lnTo>
                <a:lnTo>
                  <a:pt x="58758" y="50775"/>
                </a:lnTo>
                <a:lnTo>
                  <a:pt x="58650" y="50613"/>
                </a:lnTo>
                <a:lnTo>
                  <a:pt x="58650" y="50558"/>
                </a:lnTo>
                <a:lnTo>
                  <a:pt x="58704" y="50450"/>
                </a:lnTo>
                <a:lnTo>
                  <a:pt x="58867" y="50395"/>
                </a:lnTo>
                <a:lnTo>
                  <a:pt x="59084" y="50341"/>
                </a:lnTo>
                <a:lnTo>
                  <a:pt x="59193" y="50287"/>
                </a:lnTo>
                <a:lnTo>
                  <a:pt x="59247" y="50178"/>
                </a:lnTo>
                <a:lnTo>
                  <a:pt x="59301" y="49798"/>
                </a:lnTo>
                <a:lnTo>
                  <a:pt x="59464" y="49418"/>
                </a:lnTo>
                <a:lnTo>
                  <a:pt x="59627" y="49092"/>
                </a:lnTo>
                <a:lnTo>
                  <a:pt x="59844" y="48820"/>
                </a:lnTo>
                <a:lnTo>
                  <a:pt x="60279" y="48386"/>
                </a:lnTo>
                <a:lnTo>
                  <a:pt x="60442" y="48169"/>
                </a:lnTo>
                <a:lnTo>
                  <a:pt x="60605" y="47897"/>
                </a:lnTo>
                <a:lnTo>
                  <a:pt x="60605" y="47463"/>
                </a:lnTo>
                <a:lnTo>
                  <a:pt x="60605" y="47354"/>
                </a:lnTo>
                <a:lnTo>
                  <a:pt x="60659" y="47246"/>
                </a:lnTo>
                <a:lnTo>
                  <a:pt x="60822" y="47246"/>
                </a:lnTo>
                <a:lnTo>
                  <a:pt x="60985" y="47083"/>
                </a:lnTo>
                <a:lnTo>
                  <a:pt x="61148" y="46866"/>
                </a:lnTo>
                <a:lnTo>
                  <a:pt x="61256" y="46703"/>
                </a:lnTo>
                <a:lnTo>
                  <a:pt x="61474" y="46540"/>
                </a:lnTo>
                <a:lnTo>
                  <a:pt x="61854" y="46377"/>
                </a:lnTo>
                <a:lnTo>
                  <a:pt x="62179" y="46268"/>
                </a:lnTo>
                <a:lnTo>
                  <a:pt x="62451" y="46160"/>
                </a:lnTo>
                <a:lnTo>
                  <a:pt x="63374" y="46160"/>
                </a:lnTo>
                <a:lnTo>
                  <a:pt x="63700" y="46105"/>
                </a:lnTo>
                <a:lnTo>
                  <a:pt x="64297" y="45997"/>
                </a:lnTo>
                <a:lnTo>
                  <a:pt x="64460" y="45942"/>
                </a:lnTo>
                <a:lnTo>
                  <a:pt x="64569" y="45888"/>
                </a:lnTo>
                <a:lnTo>
                  <a:pt x="64677" y="45779"/>
                </a:lnTo>
                <a:lnTo>
                  <a:pt x="64732" y="45617"/>
                </a:lnTo>
                <a:lnTo>
                  <a:pt x="64732" y="45508"/>
                </a:lnTo>
                <a:lnTo>
                  <a:pt x="64840" y="45454"/>
                </a:lnTo>
                <a:lnTo>
                  <a:pt x="64895" y="45399"/>
                </a:lnTo>
                <a:lnTo>
                  <a:pt x="65058" y="45454"/>
                </a:lnTo>
                <a:lnTo>
                  <a:pt x="65058" y="45508"/>
                </a:lnTo>
                <a:lnTo>
                  <a:pt x="65112" y="45508"/>
                </a:lnTo>
                <a:lnTo>
                  <a:pt x="65329" y="45345"/>
                </a:lnTo>
                <a:lnTo>
                  <a:pt x="65546" y="45291"/>
                </a:lnTo>
                <a:lnTo>
                  <a:pt x="65709" y="45182"/>
                </a:lnTo>
                <a:lnTo>
                  <a:pt x="65872" y="45019"/>
                </a:lnTo>
                <a:lnTo>
                  <a:pt x="65981" y="44856"/>
                </a:lnTo>
                <a:lnTo>
                  <a:pt x="66144" y="44748"/>
                </a:lnTo>
                <a:lnTo>
                  <a:pt x="66524" y="44422"/>
                </a:lnTo>
                <a:lnTo>
                  <a:pt x="66904" y="44042"/>
                </a:lnTo>
                <a:lnTo>
                  <a:pt x="67121" y="43607"/>
                </a:lnTo>
                <a:lnTo>
                  <a:pt x="67338" y="43119"/>
                </a:lnTo>
                <a:lnTo>
                  <a:pt x="67556" y="42413"/>
                </a:lnTo>
                <a:lnTo>
                  <a:pt x="67881" y="41707"/>
                </a:lnTo>
                <a:lnTo>
                  <a:pt x="68207" y="40946"/>
                </a:lnTo>
                <a:lnTo>
                  <a:pt x="68479" y="40186"/>
                </a:lnTo>
                <a:lnTo>
                  <a:pt x="68696" y="39697"/>
                </a:lnTo>
                <a:lnTo>
                  <a:pt x="68805" y="39480"/>
                </a:lnTo>
                <a:lnTo>
                  <a:pt x="69022" y="39317"/>
                </a:lnTo>
                <a:lnTo>
                  <a:pt x="69836" y="38883"/>
                </a:lnTo>
                <a:lnTo>
                  <a:pt x="69891" y="38828"/>
                </a:lnTo>
                <a:lnTo>
                  <a:pt x="69999" y="38774"/>
                </a:lnTo>
                <a:lnTo>
                  <a:pt x="70162" y="38774"/>
                </a:lnTo>
                <a:lnTo>
                  <a:pt x="70651" y="38557"/>
                </a:lnTo>
                <a:lnTo>
                  <a:pt x="71140" y="38231"/>
                </a:lnTo>
                <a:lnTo>
                  <a:pt x="71737" y="37742"/>
                </a:lnTo>
                <a:lnTo>
                  <a:pt x="72280" y="37199"/>
                </a:lnTo>
                <a:lnTo>
                  <a:pt x="72497" y="36928"/>
                </a:lnTo>
                <a:lnTo>
                  <a:pt x="72660" y="36602"/>
                </a:lnTo>
                <a:lnTo>
                  <a:pt x="72769" y="36330"/>
                </a:lnTo>
                <a:lnTo>
                  <a:pt x="72823" y="36113"/>
                </a:lnTo>
                <a:lnTo>
                  <a:pt x="72769" y="35950"/>
                </a:lnTo>
                <a:lnTo>
                  <a:pt x="72660" y="35353"/>
                </a:lnTo>
                <a:lnTo>
                  <a:pt x="72606" y="34810"/>
                </a:lnTo>
                <a:lnTo>
                  <a:pt x="72552" y="34104"/>
                </a:lnTo>
                <a:lnTo>
                  <a:pt x="72552" y="33398"/>
                </a:lnTo>
                <a:lnTo>
                  <a:pt x="72552" y="33235"/>
                </a:lnTo>
                <a:lnTo>
                  <a:pt x="72497" y="33127"/>
                </a:lnTo>
                <a:lnTo>
                  <a:pt x="72389" y="33072"/>
                </a:lnTo>
                <a:lnTo>
                  <a:pt x="72226" y="33072"/>
                </a:lnTo>
                <a:lnTo>
                  <a:pt x="72009" y="33127"/>
                </a:lnTo>
                <a:lnTo>
                  <a:pt x="71900" y="33127"/>
                </a:lnTo>
                <a:lnTo>
                  <a:pt x="71791" y="33072"/>
                </a:lnTo>
                <a:lnTo>
                  <a:pt x="71846" y="32964"/>
                </a:lnTo>
                <a:lnTo>
                  <a:pt x="71900" y="32855"/>
                </a:lnTo>
                <a:lnTo>
                  <a:pt x="72117" y="32692"/>
                </a:lnTo>
                <a:lnTo>
                  <a:pt x="72171" y="32638"/>
                </a:lnTo>
                <a:lnTo>
                  <a:pt x="72171" y="32583"/>
                </a:lnTo>
                <a:lnTo>
                  <a:pt x="72063" y="32421"/>
                </a:lnTo>
                <a:lnTo>
                  <a:pt x="70488" y="31280"/>
                </a:lnTo>
                <a:lnTo>
                  <a:pt x="70108" y="31009"/>
                </a:lnTo>
                <a:lnTo>
                  <a:pt x="69728" y="30846"/>
                </a:lnTo>
                <a:lnTo>
                  <a:pt x="68750" y="30411"/>
                </a:lnTo>
                <a:lnTo>
                  <a:pt x="67773" y="30031"/>
                </a:lnTo>
                <a:lnTo>
                  <a:pt x="67284" y="29868"/>
                </a:lnTo>
                <a:lnTo>
                  <a:pt x="67067" y="29760"/>
                </a:lnTo>
                <a:lnTo>
                  <a:pt x="66850" y="29651"/>
                </a:lnTo>
                <a:lnTo>
                  <a:pt x="66144" y="29217"/>
                </a:lnTo>
                <a:lnTo>
                  <a:pt x="64840" y="28402"/>
                </a:lnTo>
                <a:lnTo>
                  <a:pt x="64732" y="28293"/>
                </a:lnTo>
                <a:lnTo>
                  <a:pt x="64677" y="28131"/>
                </a:lnTo>
                <a:lnTo>
                  <a:pt x="64623" y="27913"/>
                </a:lnTo>
                <a:lnTo>
                  <a:pt x="64569" y="27696"/>
                </a:lnTo>
                <a:lnTo>
                  <a:pt x="64406" y="27533"/>
                </a:lnTo>
                <a:lnTo>
                  <a:pt x="64243" y="27425"/>
                </a:lnTo>
                <a:lnTo>
                  <a:pt x="64026" y="27316"/>
                </a:lnTo>
                <a:lnTo>
                  <a:pt x="63972" y="27207"/>
                </a:lnTo>
                <a:lnTo>
                  <a:pt x="63917" y="27044"/>
                </a:lnTo>
                <a:lnTo>
                  <a:pt x="63917" y="26882"/>
                </a:lnTo>
                <a:lnTo>
                  <a:pt x="63917" y="26773"/>
                </a:lnTo>
                <a:lnTo>
                  <a:pt x="63972" y="26719"/>
                </a:lnTo>
                <a:lnTo>
                  <a:pt x="64026" y="26719"/>
                </a:lnTo>
                <a:lnTo>
                  <a:pt x="64134" y="26773"/>
                </a:lnTo>
                <a:lnTo>
                  <a:pt x="64515" y="27153"/>
                </a:lnTo>
                <a:lnTo>
                  <a:pt x="64515" y="26827"/>
                </a:lnTo>
                <a:lnTo>
                  <a:pt x="64460" y="26556"/>
                </a:lnTo>
                <a:lnTo>
                  <a:pt x="64460" y="26013"/>
                </a:lnTo>
                <a:lnTo>
                  <a:pt x="64460" y="25958"/>
                </a:lnTo>
                <a:lnTo>
                  <a:pt x="64243" y="25252"/>
                </a:lnTo>
                <a:lnTo>
                  <a:pt x="64189" y="24927"/>
                </a:lnTo>
                <a:lnTo>
                  <a:pt x="64134" y="24546"/>
                </a:lnTo>
                <a:lnTo>
                  <a:pt x="64134" y="24221"/>
                </a:lnTo>
                <a:lnTo>
                  <a:pt x="64080" y="23895"/>
                </a:lnTo>
                <a:lnTo>
                  <a:pt x="63917" y="23189"/>
                </a:lnTo>
                <a:lnTo>
                  <a:pt x="63863" y="22972"/>
                </a:lnTo>
                <a:lnTo>
                  <a:pt x="63754" y="22754"/>
                </a:lnTo>
                <a:lnTo>
                  <a:pt x="63591" y="22591"/>
                </a:lnTo>
                <a:lnTo>
                  <a:pt x="63483" y="22483"/>
                </a:lnTo>
                <a:lnTo>
                  <a:pt x="63157" y="22374"/>
                </a:lnTo>
                <a:lnTo>
                  <a:pt x="62723" y="22266"/>
                </a:lnTo>
                <a:lnTo>
                  <a:pt x="62288" y="22211"/>
                </a:lnTo>
                <a:lnTo>
                  <a:pt x="61854" y="22103"/>
                </a:lnTo>
                <a:lnTo>
                  <a:pt x="61311" y="21940"/>
                </a:lnTo>
                <a:lnTo>
                  <a:pt x="60985" y="21831"/>
                </a:lnTo>
                <a:lnTo>
                  <a:pt x="60333" y="21831"/>
                </a:lnTo>
                <a:lnTo>
                  <a:pt x="60170" y="21777"/>
                </a:lnTo>
                <a:lnTo>
                  <a:pt x="60007" y="21723"/>
                </a:lnTo>
                <a:lnTo>
                  <a:pt x="59899" y="21831"/>
                </a:lnTo>
                <a:lnTo>
                  <a:pt x="59736" y="21885"/>
                </a:lnTo>
                <a:lnTo>
                  <a:pt x="59519" y="21885"/>
                </a:lnTo>
                <a:lnTo>
                  <a:pt x="59247" y="21831"/>
                </a:lnTo>
                <a:lnTo>
                  <a:pt x="58270" y="21831"/>
                </a:lnTo>
                <a:lnTo>
                  <a:pt x="58161" y="21777"/>
                </a:lnTo>
                <a:lnTo>
                  <a:pt x="58107" y="21777"/>
                </a:lnTo>
                <a:lnTo>
                  <a:pt x="57998" y="21723"/>
                </a:lnTo>
                <a:lnTo>
                  <a:pt x="57889" y="21723"/>
                </a:lnTo>
                <a:lnTo>
                  <a:pt x="57618" y="21777"/>
                </a:lnTo>
                <a:lnTo>
                  <a:pt x="57455" y="21723"/>
                </a:lnTo>
                <a:lnTo>
                  <a:pt x="57292" y="21560"/>
                </a:lnTo>
                <a:lnTo>
                  <a:pt x="57183" y="21288"/>
                </a:lnTo>
                <a:lnTo>
                  <a:pt x="57183" y="21180"/>
                </a:lnTo>
                <a:lnTo>
                  <a:pt x="56966" y="21180"/>
                </a:lnTo>
                <a:lnTo>
                  <a:pt x="56966" y="21288"/>
                </a:lnTo>
                <a:lnTo>
                  <a:pt x="56749" y="21560"/>
                </a:lnTo>
                <a:lnTo>
                  <a:pt x="56640" y="21723"/>
                </a:lnTo>
                <a:lnTo>
                  <a:pt x="56532" y="21831"/>
                </a:lnTo>
                <a:lnTo>
                  <a:pt x="56478" y="21668"/>
                </a:lnTo>
                <a:lnTo>
                  <a:pt x="56478" y="21505"/>
                </a:lnTo>
                <a:lnTo>
                  <a:pt x="56532" y="21397"/>
                </a:lnTo>
                <a:lnTo>
                  <a:pt x="56478" y="21288"/>
                </a:lnTo>
                <a:lnTo>
                  <a:pt x="56423" y="21180"/>
                </a:lnTo>
                <a:lnTo>
                  <a:pt x="56315" y="21071"/>
                </a:lnTo>
                <a:lnTo>
                  <a:pt x="56097" y="20908"/>
                </a:lnTo>
                <a:lnTo>
                  <a:pt x="55934" y="20745"/>
                </a:lnTo>
                <a:lnTo>
                  <a:pt x="55717" y="20582"/>
                </a:lnTo>
                <a:lnTo>
                  <a:pt x="55554" y="20419"/>
                </a:lnTo>
                <a:lnTo>
                  <a:pt x="55500" y="20365"/>
                </a:lnTo>
                <a:lnTo>
                  <a:pt x="55500" y="20311"/>
                </a:lnTo>
                <a:lnTo>
                  <a:pt x="55446" y="19931"/>
                </a:lnTo>
                <a:lnTo>
                  <a:pt x="55391" y="19605"/>
                </a:lnTo>
                <a:lnTo>
                  <a:pt x="55228" y="19225"/>
                </a:lnTo>
                <a:lnTo>
                  <a:pt x="55174" y="19007"/>
                </a:lnTo>
                <a:lnTo>
                  <a:pt x="55066" y="18844"/>
                </a:lnTo>
                <a:lnTo>
                  <a:pt x="54848" y="18519"/>
                </a:lnTo>
                <a:lnTo>
                  <a:pt x="54631" y="18138"/>
                </a:lnTo>
                <a:lnTo>
                  <a:pt x="54360" y="17378"/>
                </a:lnTo>
                <a:lnTo>
                  <a:pt x="54142" y="16889"/>
                </a:lnTo>
                <a:lnTo>
                  <a:pt x="53871" y="16455"/>
                </a:lnTo>
                <a:lnTo>
                  <a:pt x="53545" y="16075"/>
                </a:lnTo>
                <a:lnTo>
                  <a:pt x="53165" y="15749"/>
                </a:lnTo>
                <a:lnTo>
                  <a:pt x="53002" y="15695"/>
                </a:lnTo>
                <a:lnTo>
                  <a:pt x="53002" y="15640"/>
                </a:lnTo>
                <a:lnTo>
                  <a:pt x="53002" y="15586"/>
                </a:lnTo>
                <a:lnTo>
                  <a:pt x="53056" y="15423"/>
                </a:lnTo>
                <a:lnTo>
                  <a:pt x="53056" y="15315"/>
                </a:lnTo>
                <a:lnTo>
                  <a:pt x="53056" y="15043"/>
                </a:lnTo>
                <a:lnTo>
                  <a:pt x="53056" y="14880"/>
                </a:lnTo>
                <a:lnTo>
                  <a:pt x="53002" y="14663"/>
                </a:lnTo>
                <a:lnTo>
                  <a:pt x="52948" y="14554"/>
                </a:lnTo>
                <a:lnTo>
                  <a:pt x="52839" y="14446"/>
                </a:lnTo>
                <a:lnTo>
                  <a:pt x="52730" y="14391"/>
                </a:lnTo>
                <a:lnTo>
                  <a:pt x="52405" y="14391"/>
                </a:lnTo>
                <a:lnTo>
                  <a:pt x="52242" y="14500"/>
                </a:lnTo>
                <a:lnTo>
                  <a:pt x="52079" y="14554"/>
                </a:lnTo>
                <a:lnTo>
                  <a:pt x="51916" y="14500"/>
                </a:lnTo>
                <a:lnTo>
                  <a:pt x="51807" y="14446"/>
                </a:lnTo>
                <a:lnTo>
                  <a:pt x="51699" y="14283"/>
                </a:lnTo>
                <a:lnTo>
                  <a:pt x="51481" y="13848"/>
                </a:lnTo>
                <a:lnTo>
                  <a:pt x="51373" y="13794"/>
                </a:lnTo>
                <a:lnTo>
                  <a:pt x="51210" y="13794"/>
                </a:lnTo>
                <a:lnTo>
                  <a:pt x="50993" y="13848"/>
                </a:lnTo>
                <a:lnTo>
                  <a:pt x="50776" y="13903"/>
                </a:lnTo>
                <a:lnTo>
                  <a:pt x="50504" y="13848"/>
                </a:lnTo>
                <a:lnTo>
                  <a:pt x="50341" y="13686"/>
                </a:lnTo>
                <a:lnTo>
                  <a:pt x="50124" y="13631"/>
                </a:lnTo>
                <a:lnTo>
                  <a:pt x="49961" y="13577"/>
                </a:lnTo>
                <a:lnTo>
                  <a:pt x="49798" y="13577"/>
                </a:lnTo>
                <a:lnTo>
                  <a:pt x="49635" y="13631"/>
                </a:lnTo>
                <a:lnTo>
                  <a:pt x="49309" y="13686"/>
                </a:lnTo>
                <a:lnTo>
                  <a:pt x="48875" y="13740"/>
                </a:lnTo>
                <a:lnTo>
                  <a:pt x="48440" y="13686"/>
                </a:lnTo>
                <a:lnTo>
                  <a:pt x="48060" y="13523"/>
                </a:lnTo>
                <a:lnTo>
                  <a:pt x="47680" y="13305"/>
                </a:lnTo>
                <a:lnTo>
                  <a:pt x="47517" y="13142"/>
                </a:lnTo>
                <a:lnTo>
                  <a:pt x="47246" y="12980"/>
                </a:lnTo>
                <a:lnTo>
                  <a:pt x="47029" y="12762"/>
                </a:lnTo>
                <a:lnTo>
                  <a:pt x="46866" y="12491"/>
                </a:lnTo>
                <a:lnTo>
                  <a:pt x="46811" y="12165"/>
                </a:lnTo>
                <a:lnTo>
                  <a:pt x="46811" y="11513"/>
                </a:lnTo>
                <a:lnTo>
                  <a:pt x="46757" y="11188"/>
                </a:lnTo>
                <a:lnTo>
                  <a:pt x="46811" y="10862"/>
                </a:lnTo>
                <a:lnTo>
                  <a:pt x="46757" y="10753"/>
                </a:lnTo>
                <a:lnTo>
                  <a:pt x="46757" y="10590"/>
                </a:lnTo>
                <a:lnTo>
                  <a:pt x="46703" y="10482"/>
                </a:lnTo>
                <a:lnTo>
                  <a:pt x="46703" y="10373"/>
                </a:lnTo>
                <a:lnTo>
                  <a:pt x="46757" y="10210"/>
                </a:lnTo>
                <a:lnTo>
                  <a:pt x="46703" y="9993"/>
                </a:lnTo>
                <a:lnTo>
                  <a:pt x="46594" y="9558"/>
                </a:lnTo>
                <a:lnTo>
                  <a:pt x="46594" y="9341"/>
                </a:lnTo>
                <a:lnTo>
                  <a:pt x="46594" y="9124"/>
                </a:lnTo>
                <a:lnTo>
                  <a:pt x="46648" y="8961"/>
                </a:lnTo>
                <a:lnTo>
                  <a:pt x="46648" y="8907"/>
                </a:lnTo>
                <a:lnTo>
                  <a:pt x="46648" y="8852"/>
                </a:lnTo>
                <a:lnTo>
                  <a:pt x="46540" y="8527"/>
                </a:lnTo>
                <a:lnTo>
                  <a:pt x="46377" y="8255"/>
                </a:lnTo>
                <a:lnTo>
                  <a:pt x="46105" y="8092"/>
                </a:lnTo>
                <a:lnTo>
                  <a:pt x="45780" y="7929"/>
                </a:lnTo>
                <a:lnTo>
                  <a:pt x="45508" y="7766"/>
                </a:lnTo>
                <a:lnTo>
                  <a:pt x="45291" y="7603"/>
                </a:lnTo>
                <a:lnTo>
                  <a:pt x="45236" y="7386"/>
                </a:lnTo>
                <a:lnTo>
                  <a:pt x="45236" y="7060"/>
                </a:lnTo>
                <a:lnTo>
                  <a:pt x="45182" y="6843"/>
                </a:lnTo>
                <a:lnTo>
                  <a:pt x="45019" y="6626"/>
                </a:lnTo>
                <a:lnTo>
                  <a:pt x="44748" y="6409"/>
                </a:lnTo>
                <a:lnTo>
                  <a:pt x="44368" y="6192"/>
                </a:lnTo>
                <a:lnTo>
                  <a:pt x="44042" y="6029"/>
                </a:lnTo>
                <a:lnTo>
                  <a:pt x="43662" y="5866"/>
                </a:lnTo>
                <a:lnTo>
                  <a:pt x="43336" y="5866"/>
                </a:lnTo>
                <a:lnTo>
                  <a:pt x="43173" y="5920"/>
                </a:lnTo>
                <a:lnTo>
                  <a:pt x="42901" y="6083"/>
                </a:lnTo>
                <a:lnTo>
                  <a:pt x="42576" y="6137"/>
                </a:lnTo>
                <a:lnTo>
                  <a:pt x="42250" y="6137"/>
                </a:lnTo>
                <a:lnTo>
                  <a:pt x="41978" y="6083"/>
                </a:lnTo>
                <a:lnTo>
                  <a:pt x="41218" y="5974"/>
                </a:lnTo>
                <a:lnTo>
                  <a:pt x="40838" y="5920"/>
                </a:lnTo>
                <a:lnTo>
                  <a:pt x="40458" y="5811"/>
                </a:lnTo>
                <a:lnTo>
                  <a:pt x="40132" y="5594"/>
                </a:lnTo>
                <a:lnTo>
                  <a:pt x="39969" y="5486"/>
                </a:lnTo>
                <a:lnTo>
                  <a:pt x="39806" y="5323"/>
                </a:lnTo>
                <a:lnTo>
                  <a:pt x="39752" y="5160"/>
                </a:lnTo>
                <a:lnTo>
                  <a:pt x="39643" y="5051"/>
                </a:lnTo>
                <a:lnTo>
                  <a:pt x="39372" y="4671"/>
                </a:lnTo>
                <a:lnTo>
                  <a:pt x="39100" y="4291"/>
                </a:lnTo>
                <a:lnTo>
                  <a:pt x="38666" y="3531"/>
                </a:lnTo>
                <a:lnTo>
                  <a:pt x="38503" y="3205"/>
                </a:lnTo>
                <a:lnTo>
                  <a:pt x="38394" y="2933"/>
                </a:lnTo>
                <a:lnTo>
                  <a:pt x="38286" y="2607"/>
                </a:lnTo>
                <a:lnTo>
                  <a:pt x="38123" y="2282"/>
                </a:lnTo>
                <a:lnTo>
                  <a:pt x="37960" y="1956"/>
                </a:lnTo>
                <a:lnTo>
                  <a:pt x="37742" y="1684"/>
                </a:lnTo>
                <a:lnTo>
                  <a:pt x="37525" y="1413"/>
                </a:lnTo>
                <a:lnTo>
                  <a:pt x="37199" y="1196"/>
                </a:lnTo>
                <a:lnTo>
                  <a:pt x="36711" y="924"/>
                </a:lnTo>
                <a:lnTo>
                  <a:pt x="36168" y="707"/>
                </a:lnTo>
                <a:lnTo>
                  <a:pt x="35136" y="381"/>
                </a:lnTo>
                <a:lnTo>
                  <a:pt x="34864" y="327"/>
                </a:lnTo>
                <a:lnTo>
                  <a:pt x="34593" y="272"/>
                </a:lnTo>
                <a:lnTo>
                  <a:pt x="34321" y="218"/>
                </a:lnTo>
                <a:lnTo>
                  <a:pt x="34050" y="164"/>
                </a:lnTo>
                <a:lnTo>
                  <a:pt x="33833" y="55"/>
                </a:lnTo>
                <a:lnTo>
                  <a:pt x="33561"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1" name="Google Shape;321;p16"/>
          <p:cNvSpPr/>
          <p:nvPr/>
        </p:nvSpPr>
        <p:spPr>
          <a:xfrm rot="-1394996" flipH="1">
            <a:off x="-839612" y="4543271"/>
            <a:ext cx="2146272" cy="2905239"/>
          </a:xfrm>
          <a:custGeom>
            <a:avLst/>
            <a:gdLst/>
            <a:ahLst/>
            <a:cxnLst/>
            <a:rect l="l" t="t" r="r" b="b"/>
            <a:pathLst>
              <a:path w="78471" h="106220" extrusionOk="0">
                <a:moveTo>
                  <a:pt x="21233" y="4344"/>
                </a:moveTo>
                <a:lnTo>
                  <a:pt x="21288" y="4399"/>
                </a:lnTo>
                <a:lnTo>
                  <a:pt x="21342" y="4453"/>
                </a:lnTo>
                <a:lnTo>
                  <a:pt x="21288" y="4507"/>
                </a:lnTo>
                <a:lnTo>
                  <a:pt x="21233" y="4562"/>
                </a:lnTo>
                <a:lnTo>
                  <a:pt x="19441" y="4942"/>
                </a:lnTo>
                <a:lnTo>
                  <a:pt x="19387" y="4779"/>
                </a:lnTo>
                <a:lnTo>
                  <a:pt x="19767" y="4616"/>
                </a:lnTo>
                <a:lnTo>
                  <a:pt x="20202" y="4453"/>
                </a:lnTo>
                <a:lnTo>
                  <a:pt x="20636" y="4399"/>
                </a:lnTo>
                <a:lnTo>
                  <a:pt x="21125" y="4344"/>
                </a:lnTo>
                <a:close/>
                <a:moveTo>
                  <a:pt x="13305" y="7711"/>
                </a:moveTo>
                <a:lnTo>
                  <a:pt x="13033" y="8037"/>
                </a:lnTo>
                <a:lnTo>
                  <a:pt x="12653" y="8254"/>
                </a:lnTo>
                <a:lnTo>
                  <a:pt x="11947" y="8743"/>
                </a:lnTo>
                <a:lnTo>
                  <a:pt x="11839" y="8743"/>
                </a:lnTo>
                <a:lnTo>
                  <a:pt x="11784" y="8689"/>
                </a:lnTo>
                <a:lnTo>
                  <a:pt x="11730" y="8634"/>
                </a:lnTo>
                <a:lnTo>
                  <a:pt x="11730" y="8580"/>
                </a:lnTo>
                <a:lnTo>
                  <a:pt x="11839" y="8471"/>
                </a:lnTo>
                <a:lnTo>
                  <a:pt x="12164" y="8200"/>
                </a:lnTo>
                <a:lnTo>
                  <a:pt x="12545" y="7983"/>
                </a:lnTo>
                <a:lnTo>
                  <a:pt x="13305" y="7711"/>
                </a:lnTo>
                <a:close/>
                <a:moveTo>
                  <a:pt x="10047" y="9177"/>
                </a:moveTo>
                <a:lnTo>
                  <a:pt x="10209" y="9232"/>
                </a:lnTo>
                <a:lnTo>
                  <a:pt x="10318" y="9286"/>
                </a:lnTo>
                <a:lnTo>
                  <a:pt x="10427" y="9449"/>
                </a:lnTo>
                <a:lnTo>
                  <a:pt x="10427" y="9558"/>
                </a:lnTo>
                <a:lnTo>
                  <a:pt x="10427" y="9666"/>
                </a:lnTo>
                <a:lnTo>
                  <a:pt x="10372" y="9720"/>
                </a:lnTo>
                <a:lnTo>
                  <a:pt x="10101" y="9720"/>
                </a:lnTo>
                <a:lnTo>
                  <a:pt x="9938" y="9775"/>
                </a:lnTo>
                <a:lnTo>
                  <a:pt x="9775" y="9720"/>
                </a:lnTo>
                <a:lnTo>
                  <a:pt x="9504" y="9720"/>
                </a:lnTo>
                <a:lnTo>
                  <a:pt x="9504" y="9666"/>
                </a:lnTo>
                <a:lnTo>
                  <a:pt x="9449" y="9558"/>
                </a:lnTo>
                <a:lnTo>
                  <a:pt x="9504" y="9503"/>
                </a:lnTo>
                <a:lnTo>
                  <a:pt x="9558" y="9395"/>
                </a:lnTo>
                <a:lnTo>
                  <a:pt x="9666" y="9286"/>
                </a:lnTo>
                <a:lnTo>
                  <a:pt x="9884" y="9232"/>
                </a:lnTo>
                <a:lnTo>
                  <a:pt x="10047" y="9177"/>
                </a:lnTo>
                <a:close/>
                <a:moveTo>
                  <a:pt x="62830" y="9720"/>
                </a:moveTo>
                <a:lnTo>
                  <a:pt x="62885" y="9775"/>
                </a:lnTo>
                <a:lnTo>
                  <a:pt x="62993" y="9829"/>
                </a:lnTo>
                <a:lnTo>
                  <a:pt x="62993" y="9938"/>
                </a:lnTo>
                <a:lnTo>
                  <a:pt x="62885" y="10155"/>
                </a:lnTo>
                <a:lnTo>
                  <a:pt x="62830" y="10209"/>
                </a:lnTo>
                <a:lnTo>
                  <a:pt x="62613" y="10209"/>
                </a:lnTo>
                <a:lnTo>
                  <a:pt x="62559" y="10101"/>
                </a:lnTo>
                <a:lnTo>
                  <a:pt x="62505" y="9992"/>
                </a:lnTo>
                <a:lnTo>
                  <a:pt x="62505" y="9883"/>
                </a:lnTo>
                <a:lnTo>
                  <a:pt x="62505" y="9775"/>
                </a:lnTo>
                <a:lnTo>
                  <a:pt x="62559" y="9720"/>
                </a:lnTo>
                <a:close/>
                <a:moveTo>
                  <a:pt x="65383" y="12653"/>
                </a:moveTo>
                <a:lnTo>
                  <a:pt x="65600" y="12816"/>
                </a:lnTo>
                <a:lnTo>
                  <a:pt x="65763" y="13033"/>
                </a:lnTo>
                <a:lnTo>
                  <a:pt x="65817" y="13087"/>
                </a:lnTo>
                <a:lnTo>
                  <a:pt x="65763" y="13142"/>
                </a:lnTo>
                <a:lnTo>
                  <a:pt x="65654" y="13196"/>
                </a:lnTo>
                <a:lnTo>
                  <a:pt x="65491" y="13142"/>
                </a:lnTo>
                <a:lnTo>
                  <a:pt x="65383" y="13033"/>
                </a:lnTo>
                <a:lnTo>
                  <a:pt x="65274" y="12816"/>
                </a:lnTo>
                <a:lnTo>
                  <a:pt x="65274" y="12707"/>
                </a:lnTo>
                <a:lnTo>
                  <a:pt x="65383" y="12653"/>
                </a:lnTo>
                <a:close/>
                <a:moveTo>
                  <a:pt x="5431" y="15205"/>
                </a:moveTo>
                <a:lnTo>
                  <a:pt x="5539" y="15260"/>
                </a:lnTo>
                <a:lnTo>
                  <a:pt x="5648" y="15368"/>
                </a:lnTo>
                <a:lnTo>
                  <a:pt x="5702" y="15477"/>
                </a:lnTo>
                <a:lnTo>
                  <a:pt x="5757" y="15640"/>
                </a:lnTo>
                <a:lnTo>
                  <a:pt x="5322" y="15531"/>
                </a:lnTo>
                <a:lnTo>
                  <a:pt x="5105" y="15477"/>
                </a:lnTo>
                <a:lnTo>
                  <a:pt x="5051" y="15422"/>
                </a:lnTo>
                <a:lnTo>
                  <a:pt x="5051" y="15314"/>
                </a:lnTo>
                <a:lnTo>
                  <a:pt x="5105" y="15205"/>
                </a:lnTo>
                <a:close/>
                <a:moveTo>
                  <a:pt x="4725" y="16346"/>
                </a:moveTo>
                <a:lnTo>
                  <a:pt x="4779" y="16400"/>
                </a:lnTo>
                <a:lnTo>
                  <a:pt x="4833" y="16509"/>
                </a:lnTo>
                <a:lnTo>
                  <a:pt x="4833" y="16671"/>
                </a:lnTo>
                <a:lnTo>
                  <a:pt x="4833" y="16780"/>
                </a:lnTo>
                <a:lnTo>
                  <a:pt x="4833" y="16943"/>
                </a:lnTo>
                <a:lnTo>
                  <a:pt x="4833" y="17160"/>
                </a:lnTo>
                <a:lnTo>
                  <a:pt x="4779" y="17269"/>
                </a:lnTo>
                <a:lnTo>
                  <a:pt x="4670" y="17323"/>
                </a:lnTo>
                <a:lnTo>
                  <a:pt x="4616" y="17323"/>
                </a:lnTo>
                <a:lnTo>
                  <a:pt x="4399" y="17215"/>
                </a:lnTo>
                <a:lnTo>
                  <a:pt x="4290" y="17052"/>
                </a:lnTo>
                <a:lnTo>
                  <a:pt x="4182" y="16889"/>
                </a:lnTo>
                <a:lnTo>
                  <a:pt x="4127" y="16671"/>
                </a:lnTo>
                <a:lnTo>
                  <a:pt x="4182" y="16509"/>
                </a:lnTo>
                <a:lnTo>
                  <a:pt x="4290" y="16400"/>
                </a:lnTo>
                <a:lnTo>
                  <a:pt x="4453" y="16346"/>
                </a:lnTo>
                <a:close/>
                <a:moveTo>
                  <a:pt x="4127" y="18681"/>
                </a:moveTo>
                <a:lnTo>
                  <a:pt x="4236" y="18898"/>
                </a:lnTo>
                <a:lnTo>
                  <a:pt x="4236" y="19115"/>
                </a:lnTo>
                <a:lnTo>
                  <a:pt x="4236" y="19278"/>
                </a:lnTo>
                <a:lnTo>
                  <a:pt x="4182" y="19495"/>
                </a:lnTo>
                <a:lnTo>
                  <a:pt x="4073" y="19278"/>
                </a:lnTo>
                <a:lnTo>
                  <a:pt x="4019" y="19115"/>
                </a:lnTo>
                <a:lnTo>
                  <a:pt x="4073" y="18898"/>
                </a:lnTo>
                <a:lnTo>
                  <a:pt x="4127" y="18681"/>
                </a:lnTo>
                <a:close/>
                <a:moveTo>
                  <a:pt x="4942" y="19930"/>
                </a:moveTo>
                <a:lnTo>
                  <a:pt x="4996" y="20038"/>
                </a:lnTo>
                <a:lnTo>
                  <a:pt x="5105" y="20147"/>
                </a:lnTo>
                <a:lnTo>
                  <a:pt x="5159" y="20310"/>
                </a:lnTo>
                <a:lnTo>
                  <a:pt x="5159" y="20364"/>
                </a:lnTo>
                <a:lnTo>
                  <a:pt x="5105" y="20473"/>
                </a:lnTo>
                <a:lnTo>
                  <a:pt x="4996" y="20527"/>
                </a:lnTo>
                <a:lnTo>
                  <a:pt x="4833" y="20527"/>
                </a:lnTo>
                <a:lnTo>
                  <a:pt x="4779" y="20364"/>
                </a:lnTo>
                <a:lnTo>
                  <a:pt x="4779" y="20201"/>
                </a:lnTo>
                <a:lnTo>
                  <a:pt x="4833" y="20038"/>
                </a:lnTo>
                <a:lnTo>
                  <a:pt x="4942" y="19930"/>
                </a:lnTo>
                <a:close/>
                <a:moveTo>
                  <a:pt x="73203" y="25034"/>
                </a:moveTo>
                <a:lnTo>
                  <a:pt x="73474" y="25143"/>
                </a:lnTo>
                <a:lnTo>
                  <a:pt x="73637" y="25306"/>
                </a:lnTo>
                <a:lnTo>
                  <a:pt x="73800" y="25523"/>
                </a:lnTo>
                <a:lnTo>
                  <a:pt x="73854" y="25577"/>
                </a:lnTo>
                <a:lnTo>
                  <a:pt x="73800" y="25686"/>
                </a:lnTo>
                <a:lnTo>
                  <a:pt x="73746" y="25795"/>
                </a:lnTo>
                <a:lnTo>
                  <a:pt x="73474" y="26066"/>
                </a:lnTo>
                <a:lnTo>
                  <a:pt x="73203" y="26446"/>
                </a:lnTo>
                <a:lnTo>
                  <a:pt x="73040" y="26609"/>
                </a:lnTo>
                <a:lnTo>
                  <a:pt x="72931" y="26609"/>
                </a:lnTo>
                <a:lnTo>
                  <a:pt x="72823" y="26555"/>
                </a:lnTo>
                <a:lnTo>
                  <a:pt x="72660" y="26446"/>
                </a:lnTo>
                <a:lnTo>
                  <a:pt x="72551" y="26175"/>
                </a:lnTo>
                <a:lnTo>
                  <a:pt x="72497" y="25903"/>
                </a:lnTo>
                <a:lnTo>
                  <a:pt x="72497" y="25632"/>
                </a:lnTo>
                <a:lnTo>
                  <a:pt x="72497" y="25414"/>
                </a:lnTo>
                <a:lnTo>
                  <a:pt x="72605" y="25197"/>
                </a:lnTo>
                <a:lnTo>
                  <a:pt x="72714" y="25089"/>
                </a:lnTo>
                <a:lnTo>
                  <a:pt x="72931" y="25034"/>
                </a:lnTo>
                <a:close/>
                <a:moveTo>
                  <a:pt x="75212" y="30628"/>
                </a:moveTo>
                <a:lnTo>
                  <a:pt x="74995" y="30899"/>
                </a:lnTo>
                <a:lnTo>
                  <a:pt x="74832" y="31116"/>
                </a:lnTo>
                <a:lnTo>
                  <a:pt x="74723" y="31442"/>
                </a:lnTo>
                <a:lnTo>
                  <a:pt x="74669" y="31714"/>
                </a:lnTo>
                <a:lnTo>
                  <a:pt x="74615" y="32257"/>
                </a:lnTo>
                <a:lnTo>
                  <a:pt x="74615" y="32854"/>
                </a:lnTo>
                <a:lnTo>
                  <a:pt x="74615" y="33071"/>
                </a:lnTo>
                <a:lnTo>
                  <a:pt x="74506" y="33343"/>
                </a:lnTo>
                <a:lnTo>
                  <a:pt x="74397" y="33506"/>
                </a:lnTo>
                <a:lnTo>
                  <a:pt x="74234" y="33669"/>
                </a:lnTo>
                <a:lnTo>
                  <a:pt x="74072" y="33832"/>
                </a:lnTo>
                <a:lnTo>
                  <a:pt x="73854" y="33940"/>
                </a:lnTo>
                <a:lnTo>
                  <a:pt x="73583" y="33995"/>
                </a:lnTo>
                <a:lnTo>
                  <a:pt x="73366" y="33940"/>
                </a:lnTo>
                <a:lnTo>
                  <a:pt x="73094" y="33886"/>
                </a:lnTo>
                <a:lnTo>
                  <a:pt x="73040" y="33832"/>
                </a:lnTo>
                <a:lnTo>
                  <a:pt x="72985" y="33723"/>
                </a:lnTo>
                <a:lnTo>
                  <a:pt x="72985" y="33614"/>
                </a:lnTo>
                <a:lnTo>
                  <a:pt x="73040" y="33506"/>
                </a:lnTo>
                <a:lnTo>
                  <a:pt x="73311" y="33397"/>
                </a:lnTo>
                <a:lnTo>
                  <a:pt x="73583" y="33289"/>
                </a:lnTo>
                <a:lnTo>
                  <a:pt x="73800" y="33180"/>
                </a:lnTo>
                <a:lnTo>
                  <a:pt x="73963" y="33017"/>
                </a:lnTo>
                <a:lnTo>
                  <a:pt x="74072" y="32908"/>
                </a:lnTo>
                <a:lnTo>
                  <a:pt x="74126" y="32691"/>
                </a:lnTo>
                <a:lnTo>
                  <a:pt x="74180" y="32474"/>
                </a:lnTo>
                <a:lnTo>
                  <a:pt x="74126" y="32257"/>
                </a:lnTo>
                <a:lnTo>
                  <a:pt x="74072" y="31931"/>
                </a:lnTo>
                <a:lnTo>
                  <a:pt x="74017" y="31714"/>
                </a:lnTo>
                <a:lnTo>
                  <a:pt x="74017" y="31497"/>
                </a:lnTo>
                <a:lnTo>
                  <a:pt x="74072" y="31279"/>
                </a:lnTo>
                <a:lnTo>
                  <a:pt x="74126" y="31116"/>
                </a:lnTo>
                <a:lnTo>
                  <a:pt x="74343" y="31008"/>
                </a:lnTo>
                <a:lnTo>
                  <a:pt x="74560" y="30845"/>
                </a:lnTo>
                <a:lnTo>
                  <a:pt x="74832" y="30736"/>
                </a:lnTo>
                <a:lnTo>
                  <a:pt x="75212" y="30628"/>
                </a:lnTo>
                <a:close/>
                <a:moveTo>
                  <a:pt x="74126" y="34049"/>
                </a:moveTo>
                <a:lnTo>
                  <a:pt x="74234" y="34103"/>
                </a:lnTo>
                <a:lnTo>
                  <a:pt x="74506" y="34157"/>
                </a:lnTo>
                <a:lnTo>
                  <a:pt x="74560" y="34266"/>
                </a:lnTo>
                <a:lnTo>
                  <a:pt x="74615" y="34375"/>
                </a:lnTo>
                <a:lnTo>
                  <a:pt x="74560" y="34483"/>
                </a:lnTo>
                <a:lnTo>
                  <a:pt x="74506" y="34592"/>
                </a:lnTo>
                <a:lnTo>
                  <a:pt x="74397" y="34646"/>
                </a:lnTo>
                <a:lnTo>
                  <a:pt x="74289" y="34646"/>
                </a:lnTo>
                <a:lnTo>
                  <a:pt x="74180" y="34592"/>
                </a:lnTo>
                <a:lnTo>
                  <a:pt x="74072" y="34483"/>
                </a:lnTo>
                <a:lnTo>
                  <a:pt x="74017" y="34375"/>
                </a:lnTo>
                <a:lnTo>
                  <a:pt x="74017" y="34266"/>
                </a:lnTo>
                <a:lnTo>
                  <a:pt x="74072" y="34103"/>
                </a:lnTo>
                <a:lnTo>
                  <a:pt x="74126" y="34049"/>
                </a:lnTo>
                <a:close/>
                <a:moveTo>
                  <a:pt x="6082" y="38339"/>
                </a:moveTo>
                <a:lnTo>
                  <a:pt x="6245" y="38393"/>
                </a:lnTo>
                <a:lnTo>
                  <a:pt x="6462" y="38448"/>
                </a:lnTo>
                <a:lnTo>
                  <a:pt x="6191" y="38665"/>
                </a:lnTo>
                <a:lnTo>
                  <a:pt x="6028" y="38719"/>
                </a:lnTo>
                <a:lnTo>
                  <a:pt x="5811" y="38719"/>
                </a:lnTo>
                <a:lnTo>
                  <a:pt x="5811" y="38610"/>
                </a:lnTo>
                <a:lnTo>
                  <a:pt x="5811" y="38502"/>
                </a:lnTo>
                <a:lnTo>
                  <a:pt x="5919" y="38393"/>
                </a:lnTo>
                <a:lnTo>
                  <a:pt x="6082" y="38339"/>
                </a:lnTo>
                <a:close/>
                <a:moveTo>
                  <a:pt x="9178" y="42629"/>
                </a:moveTo>
                <a:lnTo>
                  <a:pt x="9286" y="42683"/>
                </a:lnTo>
                <a:lnTo>
                  <a:pt x="9395" y="42792"/>
                </a:lnTo>
                <a:lnTo>
                  <a:pt x="9449" y="42901"/>
                </a:lnTo>
                <a:lnTo>
                  <a:pt x="9504" y="43063"/>
                </a:lnTo>
                <a:lnTo>
                  <a:pt x="9449" y="43444"/>
                </a:lnTo>
                <a:lnTo>
                  <a:pt x="9341" y="43226"/>
                </a:lnTo>
                <a:lnTo>
                  <a:pt x="9178" y="43009"/>
                </a:lnTo>
                <a:lnTo>
                  <a:pt x="8960" y="42846"/>
                </a:lnTo>
                <a:lnTo>
                  <a:pt x="8852" y="42629"/>
                </a:lnTo>
                <a:close/>
                <a:moveTo>
                  <a:pt x="10427" y="45453"/>
                </a:moveTo>
                <a:lnTo>
                  <a:pt x="10590" y="45507"/>
                </a:lnTo>
                <a:lnTo>
                  <a:pt x="10861" y="45670"/>
                </a:lnTo>
                <a:lnTo>
                  <a:pt x="10861" y="45724"/>
                </a:lnTo>
                <a:lnTo>
                  <a:pt x="10861" y="45833"/>
                </a:lnTo>
                <a:lnTo>
                  <a:pt x="10644" y="45833"/>
                </a:lnTo>
                <a:lnTo>
                  <a:pt x="10481" y="45779"/>
                </a:lnTo>
                <a:lnTo>
                  <a:pt x="10155" y="45561"/>
                </a:lnTo>
                <a:lnTo>
                  <a:pt x="10264" y="45453"/>
                </a:lnTo>
                <a:close/>
                <a:moveTo>
                  <a:pt x="29488" y="52078"/>
                </a:moveTo>
                <a:lnTo>
                  <a:pt x="29868" y="52295"/>
                </a:lnTo>
                <a:lnTo>
                  <a:pt x="30194" y="52567"/>
                </a:lnTo>
                <a:lnTo>
                  <a:pt x="30465" y="52893"/>
                </a:lnTo>
                <a:lnTo>
                  <a:pt x="30682" y="53218"/>
                </a:lnTo>
                <a:lnTo>
                  <a:pt x="30737" y="53381"/>
                </a:lnTo>
                <a:lnTo>
                  <a:pt x="30682" y="53598"/>
                </a:lnTo>
                <a:lnTo>
                  <a:pt x="30519" y="54087"/>
                </a:lnTo>
                <a:lnTo>
                  <a:pt x="30519" y="54142"/>
                </a:lnTo>
                <a:lnTo>
                  <a:pt x="30465" y="54142"/>
                </a:lnTo>
                <a:lnTo>
                  <a:pt x="30356" y="54087"/>
                </a:lnTo>
                <a:lnTo>
                  <a:pt x="30085" y="53870"/>
                </a:lnTo>
                <a:lnTo>
                  <a:pt x="29868" y="53653"/>
                </a:lnTo>
                <a:lnTo>
                  <a:pt x="29759" y="53490"/>
                </a:lnTo>
                <a:lnTo>
                  <a:pt x="29705" y="53327"/>
                </a:lnTo>
                <a:lnTo>
                  <a:pt x="29705" y="53164"/>
                </a:lnTo>
                <a:lnTo>
                  <a:pt x="29705" y="52947"/>
                </a:lnTo>
                <a:lnTo>
                  <a:pt x="29705" y="52784"/>
                </a:lnTo>
                <a:lnTo>
                  <a:pt x="29650" y="52567"/>
                </a:lnTo>
                <a:lnTo>
                  <a:pt x="29542" y="52349"/>
                </a:lnTo>
                <a:lnTo>
                  <a:pt x="29488" y="52078"/>
                </a:lnTo>
                <a:close/>
                <a:moveTo>
                  <a:pt x="51209" y="53490"/>
                </a:moveTo>
                <a:lnTo>
                  <a:pt x="51318" y="53870"/>
                </a:lnTo>
                <a:lnTo>
                  <a:pt x="51318" y="54196"/>
                </a:lnTo>
                <a:lnTo>
                  <a:pt x="51264" y="54522"/>
                </a:lnTo>
                <a:lnTo>
                  <a:pt x="51101" y="54793"/>
                </a:lnTo>
                <a:lnTo>
                  <a:pt x="50884" y="54956"/>
                </a:lnTo>
                <a:lnTo>
                  <a:pt x="50612" y="55119"/>
                </a:lnTo>
                <a:lnTo>
                  <a:pt x="50340" y="55228"/>
                </a:lnTo>
                <a:lnTo>
                  <a:pt x="50069" y="55173"/>
                </a:lnTo>
                <a:lnTo>
                  <a:pt x="49906" y="55173"/>
                </a:lnTo>
                <a:lnTo>
                  <a:pt x="49797" y="55119"/>
                </a:lnTo>
                <a:lnTo>
                  <a:pt x="49743" y="55010"/>
                </a:lnTo>
                <a:lnTo>
                  <a:pt x="49797" y="54847"/>
                </a:lnTo>
                <a:lnTo>
                  <a:pt x="49852" y="54576"/>
                </a:lnTo>
                <a:lnTo>
                  <a:pt x="49960" y="54359"/>
                </a:lnTo>
                <a:lnTo>
                  <a:pt x="50178" y="54196"/>
                </a:lnTo>
                <a:lnTo>
                  <a:pt x="50395" y="54033"/>
                </a:lnTo>
                <a:lnTo>
                  <a:pt x="50829" y="53816"/>
                </a:lnTo>
                <a:lnTo>
                  <a:pt x="51046" y="53653"/>
                </a:lnTo>
                <a:lnTo>
                  <a:pt x="51209" y="53490"/>
                </a:lnTo>
                <a:close/>
                <a:moveTo>
                  <a:pt x="53599" y="55553"/>
                </a:moveTo>
                <a:lnTo>
                  <a:pt x="54033" y="55716"/>
                </a:lnTo>
                <a:lnTo>
                  <a:pt x="54196" y="55825"/>
                </a:lnTo>
                <a:lnTo>
                  <a:pt x="54250" y="55934"/>
                </a:lnTo>
                <a:lnTo>
                  <a:pt x="54305" y="56042"/>
                </a:lnTo>
                <a:lnTo>
                  <a:pt x="54250" y="56259"/>
                </a:lnTo>
                <a:lnTo>
                  <a:pt x="54196" y="56477"/>
                </a:lnTo>
                <a:lnTo>
                  <a:pt x="53925" y="56857"/>
                </a:lnTo>
                <a:lnTo>
                  <a:pt x="53870" y="56857"/>
                </a:lnTo>
                <a:lnTo>
                  <a:pt x="53653" y="56748"/>
                </a:lnTo>
                <a:lnTo>
                  <a:pt x="53273" y="56748"/>
                </a:lnTo>
                <a:lnTo>
                  <a:pt x="53110" y="56857"/>
                </a:lnTo>
                <a:lnTo>
                  <a:pt x="52784" y="57074"/>
                </a:lnTo>
                <a:lnTo>
                  <a:pt x="52458" y="57237"/>
                </a:lnTo>
                <a:lnTo>
                  <a:pt x="52350" y="57183"/>
                </a:lnTo>
                <a:lnTo>
                  <a:pt x="52567" y="56857"/>
                </a:lnTo>
                <a:lnTo>
                  <a:pt x="52730" y="56585"/>
                </a:lnTo>
                <a:lnTo>
                  <a:pt x="53056" y="55934"/>
                </a:lnTo>
                <a:lnTo>
                  <a:pt x="53164" y="55771"/>
                </a:lnTo>
                <a:lnTo>
                  <a:pt x="53273" y="55608"/>
                </a:lnTo>
                <a:lnTo>
                  <a:pt x="53436" y="55553"/>
                </a:lnTo>
                <a:close/>
                <a:moveTo>
                  <a:pt x="52784" y="58486"/>
                </a:moveTo>
                <a:lnTo>
                  <a:pt x="52838" y="58540"/>
                </a:lnTo>
                <a:lnTo>
                  <a:pt x="52838" y="58649"/>
                </a:lnTo>
                <a:lnTo>
                  <a:pt x="52893" y="58866"/>
                </a:lnTo>
                <a:lnTo>
                  <a:pt x="52893" y="58920"/>
                </a:lnTo>
                <a:lnTo>
                  <a:pt x="52947" y="58975"/>
                </a:lnTo>
                <a:lnTo>
                  <a:pt x="52947" y="59138"/>
                </a:lnTo>
                <a:lnTo>
                  <a:pt x="52893" y="59192"/>
                </a:lnTo>
                <a:lnTo>
                  <a:pt x="52133" y="59681"/>
                </a:lnTo>
                <a:lnTo>
                  <a:pt x="51970" y="59735"/>
                </a:lnTo>
                <a:lnTo>
                  <a:pt x="51861" y="59735"/>
                </a:lnTo>
                <a:lnTo>
                  <a:pt x="51752" y="59681"/>
                </a:lnTo>
                <a:lnTo>
                  <a:pt x="51644" y="59572"/>
                </a:lnTo>
                <a:lnTo>
                  <a:pt x="51589" y="59463"/>
                </a:lnTo>
                <a:lnTo>
                  <a:pt x="51535" y="59355"/>
                </a:lnTo>
                <a:lnTo>
                  <a:pt x="51589" y="59246"/>
                </a:lnTo>
                <a:lnTo>
                  <a:pt x="51698" y="59138"/>
                </a:lnTo>
                <a:lnTo>
                  <a:pt x="51861" y="58920"/>
                </a:lnTo>
                <a:lnTo>
                  <a:pt x="52078" y="58757"/>
                </a:lnTo>
                <a:lnTo>
                  <a:pt x="52567" y="58540"/>
                </a:lnTo>
                <a:lnTo>
                  <a:pt x="52730" y="58486"/>
                </a:lnTo>
                <a:close/>
                <a:moveTo>
                  <a:pt x="8255" y="61744"/>
                </a:moveTo>
                <a:lnTo>
                  <a:pt x="8417" y="61907"/>
                </a:lnTo>
                <a:lnTo>
                  <a:pt x="8635" y="62070"/>
                </a:lnTo>
                <a:lnTo>
                  <a:pt x="8906" y="62179"/>
                </a:lnTo>
                <a:lnTo>
                  <a:pt x="9178" y="62233"/>
                </a:lnTo>
                <a:lnTo>
                  <a:pt x="9558" y="62233"/>
                </a:lnTo>
                <a:lnTo>
                  <a:pt x="9666" y="62287"/>
                </a:lnTo>
                <a:lnTo>
                  <a:pt x="9721" y="62342"/>
                </a:lnTo>
                <a:lnTo>
                  <a:pt x="9775" y="62450"/>
                </a:lnTo>
                <a:lnTo>
                  <a:pt x="9612" y="62722"/>
                </a:lnTo>
                <a:lnTo>
                  <a:pt x="9504" y="62993"/>
                </a:lnTo>
                <a:lnTo>
                  <a:pt x="9286" y="62830"/>
                </a:lnTo>
                <a:lnTo>
                  <a:pt x="9069" y="62613"/>
                </a:lnTo>
                <a:lnTo>
                  <a:pt x="8798" y="62450"/>
                </a:lnTo>
                <a:lnTo>
                  <a:pt x="8580" y="62342"/>
                </a:lnTo>
                <a:lnTo>
                  <a:pt x="8255" y="62233"/>
                </a:lnTo>
                <a:lnTo>
                  <a:pt x="8146" y="62179"/>
                </a:lnTo>
                <a:lnTo>
                  <a:pt x="8037" y="62070"/>
                </a:lnTo>
                <a:lnTo>
                  <a:pt x="8037" y="61961"/>
                </a:lnTo>
                <a:lnTo>
                  <a:pt x="8092" y="61853"/>
                </a:lnTo>
                <a:lnTo>
                  <a:pt x="8146" y="61744"/>
                </a:lnTo>
                <a:close/>
                <a:moveTo>
                  <a:pt x="9069" y="64351"/>
                </a:moveTo>
                <a:lnTo>
                  <a:pt x="9178" y="64514"/>
                </a:lnTo>
                <a:lnTo>
                  <a:pt x="9232" y="64677"/>
                </a:lnTo>
                <a:lnTo>
                  <a:pt x="9232" y="65057"/>
                </a:lnTo>
                <a:lnTo>
                  <a:pt x="9123" y="65383"/>
                </a:lnTo>
                <a:lnTo>
                  <a:pt x="9069" y="65545"/>
                </a:lnTo>
                <a:lnTo>
                  <a:pt x="8906" y="65654"/>
                </a:lnTo>
                <a:lnTo>
                  <a:pt x="8798" y="65708"/>
                </a:lnTo>
                <a:lnTo>
                  <a:pt x="8689" y="65654"/>
                </a:lnTo>
                <a:lnTo>
                  <a:pt x="8635" y="65545"/>
                </a:lnTo>
                <a:lnTo>
                  <a:pt x="8635" y="65383"/>
                </a:lnTo>
                <a:lnTo>
                  <a:pt x="8798" y="65165"/>
                </a:lnTo>
                <a:lnTo>
                  <a:pt x="8852" y="64894"/>
                </a:lnTo>
                <a:lnTo>
                  <a:pt x="9069" y="64351"/>
                </a:lnTo>
                <a:close/>
                <a:moveTo>
                  <a:pt x="49363" y="65491"/>
                </a:moveTo>
                <a:lnTo>
                  <a:pt x="49526" y="65545"/>
                </a:lnTo>
                <a:lnTo>
                  <a:pt x="49526" y="65600"/>
                </a:lnTo>
                <a:lnTo>
                  <a:pt x="49526" y="65654"/>
                </a:lnTo>
                <a:lnTo>
                  <a:pt x="49472" y="65817"/>
                </a:lnTo>
                <a:lnTo>
                  <a:pt x="49309" y="65817"/>
                </a:lnTo>
                <a:lnTo>
                  <a:pt x="49200" y="65763"/>
                </a:lnTo>
                <a:lnTo>
                  <a:pt x="49146" y="65708"/>
                </a:lnTo>
                <a:lnTo>
                  <a:pt x="49146" y="65600"/>
                </a:lnTo>
                <a:lnTo>
                  <a:pt x="49146" y="65545"/>
                </a:lnTo>
                <a:lnTo>
                  <a:pt x="49200" y="65491"/>
                </a:lnTo>
                <a:close/>
                <a:moveTo>
                  <a:pt x="48494" y="66632"/>
                </a:moveTo>
                <a:lnTo>
                  <a:pt x="48603" y="66686"/>
                </a:lnTo>
                <a:lnTo>
                  <a:pt x="48657" y="66794"/>
                </a:lnTo>
                <a:lnTo>
                  <a:pt x="48657" y="66903"/>
                </a:lnTo>
                <a:lnTo>
                  <a:pt x="48603" y="67012"/>
                </a:lnTo>
                <a:lnTo>
                  <a:pt x="48548" y="67120"/>
                </a:lnTo>
                <a:lnTo>
                  <a:pt x="48223" y="67338"/>
                </a:lnTo>
                <a:lnTo>
                  <a:pt x="47897" y="67500"/>
                </a:lnTo>
                <a:lnTo>
                  <a:pt x="47625" y="67500"/>
                </a:lnTo>
                <a:lnTo>
                  <a:pt x="47734" y="67283"/>
                </a:lnTo>
                <a:lnTo>
                  <a:pt x="47951" y="67066"/>
                </a:lnTo>
                <a:lnTo>
                  <a:pt x="48331" y="66686"/>
                </a:lnTo>
                <a:lnTo>
                  <a:pt x="48494" y="66632"/>
                </a:lnTo>
                <a:close/>
                <a:moveTo>
                  <a:pt x="48386" y="69021"/>
                </a:moveTo>
                <a:lnTo>
                  <a:pt x="48331" y="69184"/>
                </a:lnTo>
                <a:lnTo>
                  <a:pt x="48331" y="69401"/>
                </a:lnTo>
                <a:lnTo>
                  <a:pt x="48277" y="69564"/>
                </a:lnTo>
                <a:lnTo>
                  <a:pt x="48223" y="69618"/>
                </a:lnTo>
                <a:lnTo>
                  <a:pt x="48060" y="69618"/>
                </a:lnTo>
                <a:lnTo>
                  <a:pt x="47897" y="69510"/>
                </a:lnTo>
                <a:lnTo>
                  <a:pt x="47842" y="69401"/>
                </a:lnTo>
                <a:lnTo>
                  <a:pt x="47788" y="69292"/>
                </a:lnTo>
                <a:lnTo>
                  <a:pt x="47842" y="69184"/>
                </a:lnTo>
                <a:lnTo>
                  <a:pt x="47897" y="69130"/>
                </a:lnTo>
                <a:lnTo>
                  <a:pt x="48060" y="69075"/>
                </a:lnTo>
                <a:lnTo>
                  <a:pt x="48223" y="69075"/>
                </a:lnTo>
                <a:lnTo>
                  <a:pt x="48386" y="69021"/>
                </a:lnTo>
                <a:close/>
                <a:moveTo>
                  <a:pt x="8200" y="76786"/>
                </a:moveTo>
                <a:lnTo>
                  <a:pt x="8309" y="76841"/>
                </a:lnTo>
                <a:lnTo>
                  <a:pt x="8309" y="76895"/>
                </a:lnTo>
                <a:lnTo>
                  <a:pt x="8309" y="77112"/>
                </a:lnTo>
                <a:lnTo>
                  <a:pt x="8255" y="77384"/>
                </a:lnTo>
                <a:lnTo>
                  <a:pt x="8200" y="77655"/>
                </a:lnTo>
                <a:lnTo>
                  <a:pt x="8092" y="77981"/>
                </a:lnTo>
                <a:lnTo>
                  <a:pt x="7983" y="78307"/>
                </a:lnTo>
                <a:lnTo>
                  <a:pt x="7766" y="77981"/>
                </a:lnTo>
                <a:lnTo>
                  <a:pt x="7657" y="77601"/>
                </a:lnTo>
                <a:lnTo>
                  <a:pt x="7657" y="77438"/>
                </a:lnTo>
                <a:lnTo>
                  <a:pt x="7711" y="77275"/>
                </a:lnTo>
                <a:lnTo>
                  <a:pt x="7820" y="76949"/>
                </a:lnTo>
                <a:lnTo>
                  <a:pt x="7983" y="76786"/>
                </a:lnTo>
                <a:close/>
                <a:moveTo>
                  <a:pt x="72877" y="83086"/>
                </a:moveTo>
                <a:lnTo>
                  <a:pt x="73148" y="83194"/>
                </a:lnTo>
                <a:lnTo>
                  <a:pt x="73203" y="83249"/>
                </a:lnTo>
                <a:lnTo>
                  <a:pt x="73203" y="83357"/>
                </a:lnTo>
                <a:lnTo>
                  <a:pt x="73094" y="83575"/>
                </a:lnTo>
                <a:lnTo>
                  <a:pt x="72931" y="83737"/>
                </a:lnTo>
                <a:lnTo>
                  <a:pt x="72768" y="83900"/>
                </a:lnTo>
                <a:lnTo>
                  <a:pt x="72551" y="84009"/>
                </a:lnTo>
                <a:lnTo>
                  <a:pt x="72442" y="84009"/>
                </a:lnTo>
                <a:lnTo>
                  <a:pt x="72388" y="83955"/>
                </a:lnTo>
                <a:lnTo>
                  <a:pt x="72334" y="83846"/>
                </a:lnTo>
                <a:lnTo>
                  <a:pt x="72334" y="83737"/>
                </a:lnTo>
                <a:lnTo>
                  <a:pt x="72388" y="83466"/>
                </a:lnTo>
                <a:lnTo>
                  <a:pt x="72497" y="83303"/>
                </a:lnTo>
                <a:lnTo>
                  <a:pt x="72660" y="83194"/>
                </a:lnTo>
                <a:lnTo>
                  <a:pt x="72877" y="83086"/>
                </a:lnTo>
                <a:close/>
                <a:moveTo>
                  <a:pt x="32311" y="85258"/>
                </a:moveTo>
                <a:lnTo>
                  <a:pt x="32420" y="85312"/>
                </a:lnTo>
                <a:lnTo>
                  <a:pt x="32474" y="85421"/>
                </a:lnTo>
                <a:lnTo>
                  <a:pt x="32474" y="85529"/>
                </a:lnTo>
                <a:lnTo>
                  <a:pt x="32474" y="85638"/>
                </a:lnTo>
                <a:lnTo>
                  <a:pt x="32474" y="85855"/>
                </a:lnTo>
                <a:lnTo>
                  <a:pt x="32420" y="85964"/>
                </a:lnTo>
                <a:lnTo>
                  <a:pt x="32311" y="86018"/>
                </a:lnTo>
                <a:lnTo>
                  <a:pt x="32203" y="86018"/>
                </a:lnTo>
                <a:lnTo>
                  <a:pt x="32094" y="85910"/>
                </a:lnTo>
                <a:lnTo>
                  <a:pt x="32094" y="85801"/>
                </a:lnTo>
                <a:lnTo>
                  <a:pt x="32040" y="85638"/>
                </a:lnTo>
                <a:lnTo>
                  <a:pt x="32094" y="85529"/>
                </a:lnTo>
                <a:lnTo>
                  <a:pt x="32094" y="85367"/>
                </a:lnTo>
                <a:lnTo>
                  <a:pt x="32203" y="85312"/>
                </a:lnTo>
                <a:lnTo>
                  <a:pt x="32311" y="85258"/>
                </a:lnTo>
                <a:close/>
                <a:moveTo>
                  <a:pt x="9938" y="84878"/>
                </a:moveTo>
                <a:lnTo>
                  <a:pt x="10047" y="84932"/>
                </a:lnTo>
                <a:lnTo>
                  <a:pt x="10318" y="85095"/>
                </a:lnTo>
                <a:lnTo>
                  <a:pt x="10535" y="85312"/>
                </a:lnTo>
                <a:lnTo>
                  <a:pt x="11241" y="86453"/>
                </a:lnTo>
                <a:lnTo>
                  <a:pt x="10807" y="86507"/>
                </a:lnTo>
                <a:lnTo>
                  <a:pt x="10481" y="86507"/>
                </a:lnTo>
                <a:lnTo>
                  <a:pt x="10209" y="86398"/>
                </a:lnTo>
                <a:lnTo>
                  <a:pt x="9992" y="86181"/>
                </a:lnTo>
                <a:lnTo>
                  <a:pt x="9884" y="85964"/>
                </a:lnTo>
                <a:lnTo>
                  <a:pt x="9775" y="85692"/>
                </a:lnTo>
                <a:lnTo>
                  <a:pt x="9775" y="85367"/>
                </a:lnTo>
                <a:lnTo>
                  <a:pt x="9775" y="85041"/>
                </a:lnTo>
                <a:lnTo>
                  <a:pt x="9775" y="84932"/>
                </a:lnTo>
                <a:lnTo>
                  <a:pt x="9829" y="84878"/>
                </a:lnTo>
                <a:close/>
                <a:moveTo>
                  <a:pt x="50612" y="90688"/>
                </a:moveTo>
                <a:lnTo>
                  <a:pt x="50775" y="90797"/>
                </a:lnTo>
                <a:lnTo>
                  <a:pt x="50829" y="90960"/>
                </a:lnTo>
                <a:lnTo>
                  <a:pt x="50938" y="91231"/>
                </a:lnTo>
                <a:lnTo>
                  <a:pt x="50938" y="91340"/>
                </a:lnTo>
                <a:lnTo>
                  <a:pt x="50884" y="91449"/>
                </a:lnTo>
                <a:lnTo>
                  <a:pt x="50829" y="91503"/>
                </a:lnTo>
                <a:lnTo>
                  <a:pt x="50666" y="91503"/>
                </a:lnTo>
                <a:lnTo>
                  <a:pt x="50503" y="91449"/>
                </a:lnTo>
                <a:lnTo>
                  <a:pt x="50395" y="91394"/>
                </a:lnTo>
                <a:lnTo>
                  <a:pt x="50340" y="91231"/>
                </a:lnTo>
                <a:lnTo>
                  <a:pt x="50340" y="91069"/>
                </a:lnTo>
                <a:lnTo>
                  <a:pt x="50395" y="90851"/>
                </a:lnTo>
                <a:lnTo>
                  <a:pt x="50449" y="90743"/>
                </a:lnTo>
                <a:lnTo>
                  <a:pt x="50612" y="90688"/>
                </a:lnTo>
                <a:close/>
                <a:moveTo>
                  <a:pt x="23243" y="50177"/>
                </a:moveTo>
                <a:lnTo>
                  <a:pt x="23677" y="50232"/>
                </a:lnTo>
                <a:lnTo>
                  <a:pt x="24057" y="50340"/>
                </a:lnTo>
                <a:lnTo>
                  <a:pt x="24437" y="50503"/>
                </a:lnTo>
                <a:lnTo>
                  <a:pt x="24763" y="50666"/>
                </a:lnTo>
                <a:lnTo>
                  <a:pt x="26609" y="51752"/>
                </a:lnTo>
                <a:lnTo>
                  <a:pt x="28510" y="52784"/>
                </a:lnTo>
                <a:lnTo>
                  <a:pt x="28836" y="53001"/>
                </a:lnTo>
                <a:lnTo>
                  <a:pt x="29053" y="53164"/>
                </a:lnTo>
                <a:lnTo>
                  <a:pt x="29270" y="53436"/>
                </a:lnTo>
                <a:lnTo>
                  <a:pt x="29379" y="53761"/>
                </a:lnTo>
                <a:lnTo>
                  <a:pt x="29433" y="54033"/>
                </a:lnTo>
                <a:lnTo>
                  <a:pt x="29542" y="54250"/>
                </a:lnTo>
                <a:lnTo>
                  <a:pt x="29705" y="54413"/>
                </a:lnTo>
                <a:lnTo>
                  <a:pt x="29868" y="54522"/>
                </a:lnTo>
                <a:lnTo>
                  <a:pt x="30085" y="54630"/>
                </a:lnTo>
                <a:lnTo>
                  <a:pt x="30302" y="54685"/>
                </a:lnTo>
                <a:lnTo>
                  <a:pt x="30791" y="54793"/>
                </a:lnTo>
                <a:lnTo>
                  <a:pt x="31171" y="54902"/>
                </a:lnTo>
                <a:lnTo>
                  <a:pt x="31334" y="54956"/>
                </a:lnTo>
                <a:lnTo>
                  <a:pt x="31443" y="55065"/>
                </a:lnTo>
                <a:lnTo>
                  <a:pt x="31497" y="55173"/>
                </a:lnTo>
                <a:lnTo>
                  <a:pt x="31497" y="55336"/>
                </a:lnTo>
                <a:lnTo>
                  <a:pt x="31388" y="55771"/>
                </a:lnTo>
                <a:lnTo>
                  <a:pt x="31280" y="56259"/>
                </a:lnTo>
                <a:lnTo>
                  <a:pt x="31117" y="56802"/>
                </a:lnTo>
                <a:lnTo>
                  <a:pt x="31117" y="56965"/>
                </a:lnTo>
                <a:lnTo>
                  <a:pt x="31171" y="57128"/>
                </a:lnTo>
                <a:lnTo>
                  <a:pt x="31280" y="57237"/>
                </a:lnTo>
                <a:lnTo>
                  <a:pt x="31443" y="57291"/>
                </a:lnTo>
                <a:lnTo>
                  <a:pt x="31660" y="57400"/>
                </a:lnTo>
                <a:lnTo>
                  <a:pt x="31823" y="57454"/>
                </a:lnTo>
                <a:lnTo>
                  <a:pt x="31931" y="57563"/>
                </a:lnTo>
                <a:lnTo>
                  <a:pt x="32040" y="57726"/>
                </a:lnTo>
                <a:lnTo>
                  <a:pt x="32094" y="57889"/>
                </a:lnTo>
                <a:lnTo>
                  <a:pt x="32094" y="58051"/>
                </a:lnTo>
                <a:lnTo>
                  <a:pt x="31986" y="58432"/>
                </a:lnTo>
                <a:lnTo>
                  <a:pt x="31877" y="58757"/>
                </a:lnTo>
                <a:lnTo>
                  <a:pt x="31823" y="59029"/>
                </a:lnTo>
                <a:lnTo>
                  <a:pt x="31877" y="59300"/>
                </a:lnTo>
                <a:lnTo>
                  <a:pt x="31931" y="59518"/>
                </a:lnTo>
                <a:lnTo>
                  <a:pt x="32040" y="59735"/>
                </a:lnTo>
                <a:lnTo>
                  <a:pt x="32203" y="59952"/>
                </a:lnTo>
                <a:lnTo>
                  <a:pt x="32420" y="60115"/>
                </a:lnTo>
                <a:lnTo>
                  <a:pt x="32746" y="60278"/>
                </a:lnTo>
                <a:lnTo>
                  <a:pt x="33126" y="60495"/>
                </a:lnTo>
                <a:lnTo>
                  <a:pt x="33397" y="60712"/>
                </a:lnTo>
                <a:lnTo>
                  <a:pt x="33615" y="60984"/>
                </a:lnTo>
                <a:lnTo>
                  <a:pt x="33723" y="61255"/>
                </a:lnTo>
                <a:lnTo>
                  <a:pt x="33778" y="61581"/>
                </a:lnTo>
                <a:lnTo>
                  <a:pt x="33723" y="61907"/>
                </a:lnTo>
                <a:lnTo>
                  <a:pt x="33560" y="62233"/>
                </a:lnTo>
                <a:lnTo>
                  <a:pt x="33343" y="62613"/>
                </a:lnTo>
                <a:lnTo>
                  <a:pt x="33235" y="62776"/>
                </a:lnTo>
                <a:lnTo>
                  <a:pt x="33180" y="62993"/>
                </a:lnTo>
                <a:lnTo>
                  <a:pt x="33235" y="63156"/>
                </a:lnTo>
                <a:lnTo>
                  <a:pt x="33289" y="63373"/>
                </a:lnTo>
                <a:lnTo>
                  <a:pt x="33615" y="63808"/>
                </a:lnTo>
                <a:lnTo>
                  <a:pt x="33832" y="64242"/>
                </a:lnTo>
                <a:lnTo>
                  <a:pt x="34049" y="64731"/>
                </a:lnTo>
                <a:lnTo>
                  <a:pt x="34158" y="65220"/>
                </a:lnTo>
                <a:lnTo>
                  <a:pt x="34266" y="65763"/>
                </a:lnTo>
                <a:lnTo>
                  <a:pt x="34321" y="66251"/>
                </a:lnTo>
                <a:lnTo>
                  <a:pt x="34429" y="67283"/>
                </a:lnTo>
                <a:lnTo>
                  <a:pt x="34592" y="70922"/>
                </a:lnTo>
                <a:lnTo>
                  <a:pt x="34972" y="70379"/>
                </a:lnTo>
                <a:lnTo>
                  <a:pt x="35244" y="69836"/>
                </a:lnTo>
                <a:lnTo>
                  <a:pt x="35678" y="68695"/>
                </a:lnTo>
                <a:lnTo>
                  <a:pt x="35733" y="68532"/>
                </a:lnTo>
                <a:lnTo>
                  <a:pt x="35678" y="68369"/>
                </a:lnTo>
                <a:lnTo>
                  <a:pt x="35624" y="68206"/>
                </a:lnTo>
                <a:lnTo>
                  <a:pt x="35515" y="68043"/>
                </a:lnTo>
                <a:lnTo>
                  <a:pt x="35407" y="67989"/>
                </a:lnTo>
                <a:lnTo>
                  <a:pt x="35407" y="67881"/>
                </a:lnTo>
                <a:lnTo>
                  <a:pt x="35461" y="67772"/>
                </a:lnTo>
                <a:lnTo>
                  <a:pt x="35515" y="67718"/>
                </a:lnTo>
                <a:lnTo>
                  <a:pt x="35624" y="67555"/>
                </a:lnTo>
                <a:lnTo>
                  <a:pt x="35733" y="67500"/>
                </a:lnTo>
                <a:lnTo>
                  <a:pt x="35787" y="67500"/>
                </a:lnTo>
                <a:lnTo>
                  <a:pt x="35895" y="67555"/>
                </a:lnTo>
                <a:lnTo>
                  <a:pt x="35895" y="67663"/>
                </a:lnTo>
                <a:lnTo>
                  <a:pt x="35895" y="67772"/>
                </a:lnTo>
                <a:lnTo>
                  <a:pt x="35895" y="67826"/>
                </a:lnTo>
                <a:lnTo>
                  <a:pt x="36004" y="68043"/>
                </a:lnTo>
                <a:lnTo>
                  <a:pt x="36058" y="68261"/>
                </a:lnTo>
                <a:lnTo>
                  <a:pt x="36058" y="68749"/>
                </a:lnTo>
                <a:lnTo>
                  <a:pt x="36113" y="69238"/>
                </a:lnTo>
                <a:lnTo>
                  <a:pt x="36167" y="69455"/>
                </a:lnTo>
                <a:lnTo>
                  <a:pt x="36221" y="69673"/>
                </a:lnTo>
                <a:lnTo>
                  <a:pt x="36276" y="69781"/>
                </a:lnTo>
                <a:lnTo>
                  <a:pt x="36276" y="69890"/>
                </a:lnTo>
                <a:lnTo>
                  <a:pt x="36221" y="69998"/>
                </a:lnTo>
                <a:lnTo>
                  <a:pt x="36113" y="70107"/>
                </a:lnTo>
                <a:lnTo>
                  <a:pt x="35624" y="70650"/>
                </a:lnTo>
                <a:lnTo>
                  <a:pt x="35352" y="70867"/>
                </a:lnTo>
                <a:lnTo>
                  <a:pt x="35027" y="71085"/>
                </a:lnTo>
                <a:lnTo>
                  <a:pt x="34755" y="71247"/>
                </a:lnTo>
                <a:lnTo>
                  <a:pt x="34538" y="71519"/>
                </a:lnTo>
                <a:lnTo>
                  <a:pt x="34321" y="71845"/>
                </a:lnTo>
                <a:lnTo>
                  <a:pt x="34158" y="72171"/>
                </a:lnTo>
                <a:lnTo>
                  <a:pt x="34103" y="72551"/>
                </a:lnTo>
                <a:lnTo>
                  <a:pt x="34049" y="72877"/>
                </a:lnTo>
                <a:lnTo>
                  <a:pt x="34049" y="73257"/>
                </a:lnTo>
                <a:lnTo>
                  <a:pt x="34158" y="73583"/>
                </a:lnTo>
                <a:lnTo>
                  <a:pt x="34212" y="73908"/>
                </a:lnTo>
                <a:lnTo>
                  <a:pt x="34158" y="74071"/>
                </a:lnTo>
                <a:lnTo>
                  <a:pt x="34103" y="74234"/>
                </a:lnTo>
                <a:lnTo>
                  <a:pt x="33995" y="74397"/>
                </a:lnTo>
                <a:lnTo>
                  <a:pt x="33886" y="74614"/>
                </a:lnTo>
                <a:lnTo>
                  <a:pt x="33778" y="75049"/>
                </a:lnTo>
                <a:lnTo>
                  <a:pt x="33778" y="75429"/>
                </a:lnTo>
                <a:lnTo>
                  <a:pt x="33778" y="75863"/>
                </a:lnTo>
                <a:lnTo>
                  <a:pt x="33778" y="76352"/>
                </a:lnTo>
                <a:lnTo>
                  <a:pt x="33669" y="76786"/>
                </a:lnTo>
                <a:lnTo>
                  <a:pt x="33506" y="77167"/>
                </a:lnTo>
                <a:lnTo>
                  <a:pt x="33289" y="77601"/>
                </a:lnTo>
                <a:lnTo>
                  <a:pt x="33126" y="77873"/>
                </a:lnTo>
                <a:lnTo>
                  <a:pt x="33017" y="78144"/>
                </a:lnTo>
                <a:lnTo>
                  <a:pt x="32909" y="78470"/>
                </a:lnTo>
                <a:lnTo>
                  <a:pt x="32854" y="78741"/>
                </a:lnTo>
                <a:lnTo>
                  <a:pt x="32854" y="79067"/>
                </a:lnTo>
                <a:lnTo>
                  <a:pt x="32854" y="79393"/>
                </a:lnTo>
                <a:lnTo>
                  <a:pt x="32854" y="79719"/>
                </a:lnTo>
                <a:lnTo>
                  <a:pt x="32963" y="80045"/>
                </a:lnTo>
                <a:lnTo>
                  <a:pt x="32963" y="80262"/>
                </a:lnTo>
                <a:lnTo>
                  <a:pt x="32963" y="80479"/>
                </a:lnTo>
                <a:lnTo>
                  <a:pt x="32854" y="80642"/>
                </a:lnTo>
                <a:lnTo>
                  <a:pt x="32692" y="80751"/>
                </a:lnTo>
                <a:lnTo>
                  <a:pt x="32420" y="80968"/>
                </a:lnTo>
                <a:lnTo>
                  <a:pt x="32203" y="81131"/>
                </a:lnTo>
                <a:lnTo>
                  <a:pt x="32148" y="81239"/>
                </a:lnTo>
                <a:lnTo>
                  <a:pt x="32148" y="81402"/>
                </a:lnTo>
                <a:lnTo>
                  <a:pt x="32148" y="81565"/>
                </a:lnTo>
                <a:lnTo>
                  <a:pt x="32257" y="81782"/>
                </a:lnTo>
                <a:lnTo>
                  <a:pt x="32311" y="81945"/>
                </a:lnTo>
                <a:lnTo>
                  <a:pt x="32257" y="82108"/>
                </a:lnTo>
                <a:lnTo>
                  <a:pt x="32257" y="82217"/>
                </a:lnTo>
                <a:lnTo>
                  <a:pt x="32148" y="82380"/>
                </a:lnTo>
                <a:lnTo>
                  <a:pt x="31768" y="82923"/>
                </a:lnTo>
                <a:lnTo>
                  <a:pt x="31497" y="83303"/>
                </a:lnTo>
                <a:lnTo>
                  <a:pt x="31280" y="83683"/>
                </a:lnTo>
                <a:lnTo>
                  <a:pt x="31171" y="84172"/>
                </a:lnTo>
                <a:lnTo>
                  <a:pt x="31117" y="84606"/>
                </a:lnTo>
                <a:lnTo>
                  <a:pt x="31117" y="84878"/>
                </a:lnTo>
                <a:lnTo>
                  <a:pt x="31008" y="85041"/>
                </a:lnTo>
                <a:lnTo>
                  <a:pt x="30954" y="85258"/>
                </a:lnTo>
                <a:lnTo>
                  <a:pt x="30791" y="85421"/>
                </a:lnTo>
                <a:lnTo>
                  <a:pt x="30519" y="85747"/>
                </a:lnTo>
                <a:lnTo>
                  <a:pt x="30194" y="86018"/>
                </a:lnTo>
                <a:lnTo>
                  <a:pt x="30085" y="86073"/>
                </a:lnTo>
                <a:lnTo>
                  <a:pt x="29976" y="86018"/>
                </a:lnTo>
                <a:lnTo>
                  <a:pt x="29813" y="85910"/>
                </a:lnTo>
                <a:lnTo>
                  <a:pt x="29596" y="85801"/>
                </a:lnTo>
                <a:lnTo>
                  <a:pt x="29379" y="85747"/>
                </a:lnTo>
                <a:lnTo>
                  <a:pt x="29162" y="85855"/>
                </a:lnTo>
                <a:lnTo>
                  <a:pt x="28945" y="86073"/>
                </a:lnTo>
                <a:lnTo>
                  <a:pt x="28456" y="86887"/>
                </a:lnTo>
                <a:lnTo>
                  <a:pt x="27858" y="87702"/>
                </a:lnTo>
                <a:lnTo>
                  <a:pt x="27424" y="88190"/>
                </a:lnTo>
                <a:lnTo>
                  <a:pt x="26990" y="88625"/>
                </a:lnTo>
                <a:lnTo>
                  <a:pt x="25958" y="89385"/>
                </a:lnTo>
                <a:lnTo>
                  <a:pt x="25143" y="89982"/>
                </a:lnTo>
                <a:lnTo>
                  <a:pt x="24763" y="90308"/>
                </a:lnTo>
                <a:lnTo>
                  <a:pt x="24383" y="90634"/>
                </a:lnTo>
                <a:lnTo>
                  <a:pt x="24111" y="90906"/>
                </a:lnTo>
                <a:lnTo>
                  <a:pt x="23840" y="91014"/>
                </a:lnTo>
                <a:lnTo>
                  <a:pt x="23568" y="91069"/>
                </a:lnTo>
                <a:lnTo>
                  <a:pt x="23243" y="91123"/>
                </a:lnTo>
                <a:lnTo>
                  <a:pt x="22428" y="91286"/>
                </a:lnTo>
                <a:lnTo>
                  <a:pt x="21613" y="91503"/>
                </a:lnTo>
                <a:lnTo>
                  <a:pt x="21179" y="91557"/>
                </a:lnTo>
                <a:lnTo>
                  <a:pt x="20745" y="91612"/>
                </a:lnTo>
                <a:lnTo>
                  <a:pt x="19876" y="91503"/>
                </a:lnTo>
                <a:lnTo>
                  <a:pt x="19387" y="91449"/>
                </a:lnTo>
                <a:lnTo>
                  <a:pt x="18953" y="91340"/>
                </a:lnTo>
                <a:lnTo>
                  <a:pt x="18084" y="91014"/>
                </a:lnTo>
                <a:lnTo>
                  <a:pt x="17269" y="90634"/>
                </a:lnTo>
                <a:lnTo>
                  <a:pt x="16454" y="90200"/>
                </a:lnTo>
                <a:lnTo>
                  <a:pt x="15477" y="89602"/>
                </a:lnTo>
                <a:lnTo>
                  <a:pt x="14608" y="88951"/>
                </a:lnTo>
                <a:lnTo>
                  <a:pt x="14174" y="88571"/>
                </a:lnTo>
                <a:lnTo>
                  <a:pt x="13794" y="88190"/>
                </a:lnTo>
                <a:lnTo>
                  <a:pt x="13468" y="87756"/>
                </a:lnTo>
                <a:lnTo>
                  <a:pt x="13088" y="87322"/>
                </a:lnTo>
                <a:lnTo>
                  <a:pt x="12870" y="87050"/>
                </a:lnTo>
                <a:lnTo>
                  <a:pt x="12599" y="86887"/>
                </a:lnTo>
                <a:lnTo>
                  <a:pt x="12056" y="86616"/>
                </a:lnTo>
                <a:lnTo>
                  <a:pt x="11893" y="86507"/>
                </a:lnTo>
                <a:lnTo>
                  <a:pt x="11784" y="86398"/>
                </a:lnTo>
                <a:lnTo>
                  <a:pt x="11676" y="86235"/>
                </a:lnTo>
                <a:lnTo>
                  <a:pt x="11676" y="86018"/>
                </a:lnTo>
                <a:lnTo>
                  <a:pt x="11404" y="84661"/>
                </a:lnTo>
                <a:lnTo>
                  <a:pt x="11133" y="83303"/>
                </a:lnTo>
                <a:lnTo>
                  <a:pt x="10970" y="82271"/>
                </a:lnTo>
                <a:lnTo>
                  <a:pt x="10698" y="81294"/>
                </a:lnTo>
                <a:lnTo>
                  <a:pt x="10644" y="81131"/>
                </a:lnTo>
                <a:lnTo>
                  <a:pt x="10535" y="81022"/>
                </a:lnTo>
                <a:lnTo>
                  <a:pt x="10209" y="81022"/>
                </a:lnTo>
                <a:lnTo>
                  <a:pt x="9775" y="81185"/>
                </a:lnTo>
                <a:lnTo>
                  <a:pt x="9612" y="81239"/>
                </a:lnTo>
                <a:lnTo>
                  <a:pt x="9504" y="81348"/>
                </a:lnTo>
                <a:lnTo>
                  <a:pt x="9449" y="81457"/>
                </a:lnTo>
                <a:lnTo>
                  <a:pt x="9395" y="81674"/>
                </a:lnTo>
                <a:lnTo>
                  <a:pt x="9395" y="82163"/>
                </a:lnTo>
                <a:lnTo>
                  <a:pt x="9395" y="83303"/>
                </a:lnTo>
                <a:lnTo>
                  <a:pt x="9178" y="83086"/>
                </a:lnTo>
                <a:lnTo>
                  <a:pt x="9069" y="82869"/>
                </a:lnTo>
                <a:lnTo>
                  <a:pt x="8960" y="82597"/>
                </a:lnTo>
                <a:lnTo>
                  <a:pt x="8960" y="82380"/>
                </a:lnTo>
                <a:lnTo>
                  <a:pt x="8960" y="81891"/>
                </a:lnTo>
                <a:lnTo>
                  <a:pt x="9069" y="81402"/>
                </a:lnTo>
                <a:lnTo>
                  <a:pt x="9232" y="80968"/>
                </a:lnTo>
                <a:lnTo>
                  <a:pt x="9395" y="80533"/>
                </a:lnTo>
                <a:lnTo>
                  <a:pt x="9938" y="79773"/>
                </a:lnTo>
                <a:lnTo>
                  <a:pt x="10047" y="79610"/>
                </a:lnTo>
                <a:lnTo>
                  <a:pt x="10047" y="79447"/>
                </a:lnTo>
                <a:lnTo>
                  <a:pt x="9938" y="79339"/>
                </a:lnTo>
                <a:lnTo>
                  <a:pt x="9775" y="79230"/>
                </a:lnTo>
                <a:lnTo>
                  <a:pt x="9504" y="79013"/>
                </a:lnTo>
                <a:lnTo>
                  <a:pt x="9395" y="78959"/>
                </a:lnTo>
                <a:lnTo>
                  <a:pt x="9341" y="78850"/>
                </a:lnTo>
                <a:lnTo>
                  <a:pt x="9395" y="78687"/>
                </a:lnTo>
                <a:lnTo>
                  <a:pt x="9449" y="78579"/>
                </a:lnTo>
                <a:lnTo>
                  <a:pt x="9666" y="78307"/>
                </a:lnTo>
                <a:lnTo>
                  <a:pt x="9829" y="78090"/>
                </a:lnTo>
                <a:lnTo>
                  <a:pt x="9938" y="77873"/>
                </a:lnTo>
                <a:lnTo>
                  <a:pt x="9884" y="77655"/>
                </a:lnTo>
                <a:lnTo>
                  <a:pt x="9829" y="77438"/>
                </a:lnTo>
                <a:lnTo>
                  <a:pt x="9666" y="77221"/>
                </a:lnTo>
                <a:lnTo>
                  <a:pt x="9666" y="77058"/>
                </a:lnTo>
                <a:lnTo>
                  <a:pt x="9666" y="76949"/>
                </a:lnTo>
                <a:lnTo>
                  <a:pt x="9721" y="76786"/>
                </a:lnTo>
                <a:lnTo>
                  <a:pt x="9721" y="76678"/>
                </a:lnTo>
                <a:lnTo>
                  <a:pt x="9612" y="76624"/>
                </a:lnTo>
                <a:lnTo>
                  <a:pt x="9449" y="76569"/>
                </a:lnTo>
                <a:lnTo>
                  <a:pt x="9232" y="76569"/>
                </a:lnTo>
                <a:lnTo>
                  <a:pt x="9123" y="76515"/>
                </a:lnTo>
                <a:lnTo>
                  <a:pt x="9069" y="76406"/>
                </a:lnTo>
                <a:lnTo>
                  <a:pt x="9069" y="76298"/>
                </a:lnTo>
                <a:lnTo>
                  <a:pt x="9123" y="76243"/>
                </a:lnTo>
                <a:lnTo>
                  <a:pt x="9286" y="76135"/>
                </a:lnTo>
                <a:lnTo>
                  <a:pt x="9612" y="75918"/>
                </a:lnTo>
                <a:lnTo>
                  <a:pt x="9775" y="75809"/>
                </a:lnTo>
                <a:lnTo>
                  <a:pt x="9992" y="75809"/>
                </a:lnTo>
                <a:lnTo>
                  <a:pt x="10155" y="75700"/>
                </a:lnTo>
                <a:lnTo>
                  <a:pt x="10209" y="75592"/>
                </a:lnTo>
                <a:lnTo>
                  <a:pt x="10209" y="75483"/>
                </a:lnTo>
                <a:lnTo>
                  <a:pt x="10155" y="75429"/>
                </a:lnTo>
                <a:lnTo>
                  <a:pt x="9992" y="75375"/>
                </a:lnTo>
                <a:lnTo>
                  <a:pt x="9775" y="75266"/>
                </a:lnTo>
                <a:lnTo>
                  <a:pt x="9612" y="75103"/>
                </a:lnTo>
                <a:lnTo>
                  <a:pt x="9558" y="74832"/>
                </a:lnTo>
                <a:lnTo>
                  <a:pt x="9558" y="74614"/>
                </a:lnTo>
                <a:lnTo>
                  <a:pt x="9612" y="73257"/>
                </a:lnTo>
                <a:lnTo>
                  <a:pt x="9558" y="71899"/>
                </a:lnTo>
                <a:lnTo>
                  <a:pt x="9612" y="71573"/>
                </a:lnTo>
                <a:lnTo>
                  <a:pt x="9666" y="71302"/>
                </a:lnTo>
                <a:lnTo>
                  <a:pt x="9775" y="71030"/>
                </a:lnTo>
                <a:lnTo>
                  <a:pt x="9775" y="70704"/>
                </a:lnTo>
                <a:lnTo>
                  <a:pt x="9721" y="70107"/>
                </a:lnTo>
                <a:lnTo>
                  <a:pt x="9721" y="69510"/>
                </a:lnTo>
                <a:lnTo>
                  <a:pt x="9775" y="68261"/>
                </a:lnTo>
                <a:lnTo>
                  <a:pt x="9884" y="67283"/>
                </a:lnTo>
                <a:lnTo>
                  <a:pt x="9992" y="66794"/>
                </a:lnTo>
                <a:lnTo>
                  <a:pt x="10101" y="66306"/>
                </a:lnTo>
                <a:lnTo>
                  <a:pt x="10155" y="65926"/>
                </a:lnTo>
                <a:lnTo>
                  <a:pt x="10209" y="65491"/>
                </a:lnTo>
                <a:lnTo>
                  <a:pt x="10318" y="64677"/>
                </a:lnTo>
                <a:lnTo>
                  <a:pt x="10427" y="64188"/>
                </a:lnTo>
                <a:lnTo>
                  <a:pt x="10590" y="63645"/>
                </a:lnTo>
                <a:lnTo>
                  <a:pt x="10698" y="63156"/>
                </a:lnTo>
                <a:lnTo>
                  <a:pt x="10807" y="62613"/>
                </a:lnTo>
                <a:lnTo>
                  <a:pt x="10861" y="62287"/>
                </a:lnTo>
                <a:lnTo>
                  <a:pt x="10970" y="62016"/>
                </a:lnTo>
                <a:lnTo>
                  <a:pt x="11133" y="61744"/>
                </a:lnTo>
                <a:lnTo>
                  <a:pt x="11350" y="61473"/>
                </a:lnTo>
                <a:lnTo>
                  <a:pt x="11784" y="61038"/>
                </a:lnTo>
                <a:lnTo>
                  <a:pt x="11947" y="60767"/>
                </a:lnTo>
                <a:lnTo>
                  <a:pt x="12110" y="60441"/>
                </a:lnTo>
                <a:lnTo>
                  <a:pt x="12382" y="59409"/>
                </a:lnTo>
                <a:lnTo>
                  <a:pt x="12545" y="58866"/>
                </a:lnTo>
                <a:lnTo>
                  <a:pt x="12653" y="58377"/>
                </a:lnTo>
                <a:lnTo>
                  <a:pt x="12762" y="57563"/>
                </a:lnTo>
                <a:lnTo>
                  <a:pt x="12979" y="56857"/>
                </a:lnTo>
                <a:lnTo>
                  <a:pt x="13305" y="56151"/>
                </a:lnTo>
                <a:lnTo>
                  <a:pt x="13522" y="55771"/>
                </a:lnTo>
                <a:lnTo>
                  <a:pt x="13794" y="55445"/>
                </a:lnTo>
                <a:lnTo>
                  <a:pt x="14717" y="54359"/>
                </a:lnTo>
                <a:lnTo>
                  <a:pt x="15694" y="53381"/>
                </a:lnTo>
                <a:lnTo>
                  <a:pt x="16726" y="52349"/>
                </a:lnTo>
                <a:lnTo>
                  <a:pt x="17703" y="51318"/>
                </a:lnTo>
                <a:lnTo>
                  <a:pt x="17975" y="51046"/>
                </a:lnTo>
                <a:lnTo>
                  <a:pt x="18192" y="50829"/>
                </a:lnTo>
                <a:lnTo>
                  <a:pt x="18464" y="50666"/>
                </a:lnTo>
                <a:lnTo>
                  <a:pt x="18735" y="50557"/>
                </a:lnTo>
                <a:lnTo>
                  <a:pt x="19007" y="50449"/>
                </a:lnTo>
                <a:lnTo>
                  <a:pt x="19333" y="50395"/>
                </a:lnTo>
                <a:lnTo>
                  <a:pt x="19930" y="50395"/>
                </a:lnTo>
                <a:lnTo>
                  <a:pt x="20364" y="50449"/>
                </a:lnTo>
                <a:lnTo>
                  <a:pt x="20799" y="50395"/>
                </a:lnTo>
                <a:lnTo>
                  <a:pt x="21559" y="50340"/>
                </a:lnTo>
                <a:lnTo>
                  <a:pt x="22374" y="50232"/>
                </a:lnTo>
                <a:lnTo>
                  <a:pt x="22808" y="50177"/>
                </a:lnTo>
                <a:close/>
                <a:moveTo>
                  <a:pt x="38122" y="0"/>
                </a:moveTo>
                <a:lnTo>
                  <a:pt x="37090" y="109"/>
                </a:lnTo>
                <a:lnTo>
                  <a:pt x="35352" y="326"/>
                </a:lnTo>
                <a:lnTo>
                  <a:pt x="34484" y="326"/>
                </a:lnTo>
                <a:lnTo>
                  <a:pt x="33615" y="380"/>
                </a:lnTo>
                <a:lnTo>
                  <a:pt x="32909" y="326"/>
                </a:lnTo>
                <a:lnTo>
                  <a:pt x="32203" y="380"/>
                </a:lnTo>
                <a:lnTo>
                  <a:pt x="31497" y="434"/>
                </a:lnTo>
                <a:lnTo>
                  <a:pt x="30845" y="543"/>
                </a:lnTo>
                <a:lnTo>
                  <a:pt x="29488" y="869"/>
                </a:lnTo>
                <a:lnTo>
                  <a:pt x="28130" y="1249"/>
                </a:lnTo>
                <a:lnTo>
                  <a:pt x="27858" y="1358"/>
                </a:lnTo>
                <a:lnTo>
                  <a:pt x="27750" y="1521"/>
                </a:lnTo>
                <a:lnTo>
                  <a:pt x="27696" y="1738"/>
                </a:lnTo>
                <a:lnTo>
                  <a:pt x="27804" y="2009"/>
                </a:lnTo>
                <a:lnTo>
                  <a:pt x="27261" y="1792"/>
                </a:lnTo>
                <a:lnTo>
                  <a:pt x="26664" y="1629"/>
                </a:lnTo>
                <a:lnTo>
                  <a:pt x="26121" y="1521"/>
                </a:lnTo>
                <a:lnTo>
                  <a:pt x="25578" y="1521"/>
                </a:lnTo>
                <a:lnTo>
                  <a:pt x="24926" y="1629"/>
                </a:lnTo>
                <a:lnTo>
                  <a:pt x="24220" y="1738"/>
                </a:lnTo>
                <a:lnTo>
                  <a:pt x="23568" y="1955"/>
                </a:lnTo>
                <a:lnTo>
                  <a:pt x="22971" y="2226"/>
                </a:lnTo>
                <a:lnTo>
                  <a:pt x="22102" y="2715"/>
                </a:lnTo>
                <a:lnTo>
                  <a:pt x="21179" y="3095"/>
                </a:lnTo>
                <a:lnTo>
                  <a:pt x="20256" y="3367"/>
                </a:lnTo>
                <a:lnTo>
                  <a:pt x="19333" y="3530"/>
                </a:lnTo>
                <a:lnTo>
                  <a:pt x="19061" y="3638"/>
                </a:lnTo>
                <a:lnTo>
                  <a:pt x="18844" y="3801"/>
                </a:lnTo>
                <a:lnTo>
                  <a:pt x="18627" y="3910"/>
                </a:lnTo>
                <a:lnTo>
                  <a:pt x="18518" y="3964"/>
                </a:lnTo>
                <a:lnTo>
                  <a:pt x="17921" y="3964"/>
                </a:lnTo>
                <a:lnTo>
                  <a:pt x="17378" y="4019"/>
                </a:lnTo>
                <a:lnTo>
                  <a:pt x="16454" y="4181"/>
                </a:lnTo>
                <a:lnTo>
                  <a:pt x="16020" y="4290"/>
                </a:lnTo>
                <a:lnTo>
                  <a:pt x="15640" y="4399"/>
                </a:lnTo>
                <a:lnTo>
                  <a:pt x="15477" y="4453"/>
                </a:lnTo>
                <a:lnTo>
                  <a:pt x="15368" y="4616"/>
                </a:lnTo>
                <a:lnTo>
                  <a:pt x="15260" y="4833"/>
                </a:lnTo>
                <a:lnTo>
                  <a:pt x="15205" y="5050"/>
                </a:lnTo>
                <a:lnTo>
                  <a:pt x="15205" y="5213"/>
                </a:lnTo>
                <a:lnTo>
                  <a:pt x="15097" y="5322"/>
                </a:lnTo>
                <a:lnTo>
                  <a:pt x="14825" y="5539"/>
                </a:lnTo>
                <a:lnTo>
                  <a:pt x="14282" y="5919"/>
                </a:lnTo>
                <a:lnTo>
                  <a:pt x="13631" y="6191"/>
                </a:lnTo>
                <a:lnTo>
                  <a:pt x="13033" y="6517"/>
                </a:lnTo>
                <a:lnTo>
                  <a:pt x="12436" y="6842"/>
                </a:lnTo>
                <a:lnTo>
                  <a:pt x="10590" y="7874"/>
                </a:lnTo>
                <a:lnTo>
                  <a:pt x="9666" y="8417"/>
                </a:lnTo>
                <a:lnTo>
                  <a:pt x="8743" y="9015"/>
                </a:lnTo>
                <a:lnTo>
                  <a:pt x="8092" y="9612"/>
                </a:lnTo>
                <a:lnTo>
                  <a:pt x="7494" y="10209"/>
                </a:lnTo>
                <a:lnTo>
                  <a:pt x="6951" y="10915"/>
                </a:lnTo>
                <a:lnTo>
                  <a:pt x="6517" y="11675"/>
                </a:lnTo>
                <a:lnTo>
                  <a:pt x="6408" y="11947"/>
                </a:lnTo>
                <a:lnTo>
                  <a:pt x="6300" y="12110"/>
                </a:lnTo>
                <a:lnTo>
                  <a:pt x="6191" y="12219"/>
                </a:lnTo>
                <a:lnTo>
                  <a:pt x="5702" y="12544"/>
                </a:lnTo>
                <a:lnTo>
                  <a:pt x="5376" y="12924"/>
                </a:lnTo>
                <a:lnTo>
                  <a:pt x="5051" y="13359"/>
                </a:lnTo>
                <a:lnTo>
                  <a:pt x="4779" y="13848"/>
                </a:lnTo>
                <a:lnTo>
                  <a:pt x="4236" y="14879"/>
                </a:lnTo>
                <a:lnTo>
                  <a:pt x="3747" y="16020"/>
                </a:lnTo>
                <a:lnTo>
                  <a:pt x="2878" y="18192"/>
                </a:lnTo>
                <a:lnTo>
                  <a:pt x="2172" y="19930"/>
                </a:lnTo>
                <a:lnTo>
                  <a:pt x="1521" y="21613"/>
                </a:lnTo>
                <a:lnTo>
                  <a:pt x="1358" y="22048"/>
                </a:lnTo>
                <a:lnTo>
                  <a:pt x="1249" y="22482"/>
                </a:lnTo>
                <a:lnTo>
                  <a:pt x="1086" y="22916"/>
                </a:lnTo>
                <a:lnTo>
                  <a:pt x="978" y="23079"/>
                </a:lnTo>
                <a:lnTo>
                  <a:pt x="869" y="23297"/>
                </a:lnTo>
                <a:lnTo>
                  <a:pt x="435" y="23840"/>
                </a:lnTo>
                <a:lnTo>
                  <a:pt x="272" y="24111"/>
                </a:lnTo>
                <a:lnTo>
                  <a:pt x="163" y="24437"/>
                </a:lnTo>
                <a:lnTo>
                  <a:pt x="55" y="24926"/>
                </a:lnTo>
                <a:lnTo>
                  <a:pt x="0" y="25414"/>
                </a:lnTo>
                <a:lnTo>
                  <a:pt x="55" y="25686"/>
                </a:lnTo>
                <a:lnTo>
                  <a:pt x="109" y="25958"/>
                </a:lnTo>
                <a:lnTo>
                  <a:pt x="217" y="26175"/>
                </a:lnTo>
                <a:lnTo>
                  <a:pt x="326" y="26446"/>
                </a:lnTo>
                <a:lnTo>
                  <a:pt x="435" y="25795"/>
                </a:lnTo>
                <a:lnTo>
                  <a:pt x="598" y="25197"/>
                </a:lnTo>
                <a:lnTo>
                  <a:pt x="652" y="24926"/>
                </a:lnTo>
                <a:lnTo>
                  <a:pt x="761" y="24763"/>
                </a:lnTo>
                <a:lnTo>
                  <a:pt x="869" y="24654"/>
                </a:lnTo>
                <a:lnTo>
                  <a:pt x="1086" y="24654"/>
                </a:lnTo>
                <a:lnTo>
                  <a:pt x="1141" y="24709"/>
                </a:lnTo>
                <a:lnTo>
                  <a:pt x="1195" y="24871"/>
                </a:lnTo>
                <a:lnTo>
                  <a:pt x="1195" y="25034"/>
                </a:lnTo>
                <a:lnTo>
                  <a:pt x="1141" y="25306"/>
                </a:lnTo>
                <a:lnTo>
                  <a:pt x="1086" y="25360"/>
                </a:lnTo>
                <a:lnTo>
                  <a:pt x="869" y="26012"/>
                </a:lnTo>
                <a:lnTo>
                  <a:pt x="815" y="26338"/>
                </a:lnTo>
                <a:lnTo>
                  <a:pt x="815" y="26663"/>
                </a:lnTo>
                <a:lnTo>
                  <a:pt x="815" y="26989"/>
                </a:lnTo>
                <a:lnTo>
                  <a:pt x="923" y="27315"/>
                </a:lnTo>
                <a:lnTo>
                  <a:pt x="1086" y="27641"/>
                </a:lnTo>
                <a:lnTo>
                  <a:pt x="1304" y="27967"/>
                </a:lnTo>
                <a:lnTo>
                  <a:pt x="1466" y="28238"/>
                </a:lnTo>
                <a:lnTo>
                  <a:pt x="1575" y="28618"/>
                </a:lnTo>
                <a:lnTo>
                  <a:pt x="1575" y="29379"/>
                </a:lnTo>
                <a:lnTo>
                  <a:pt x="1521" y="30085"/>
                </a:lnTo>
                <a:lnTo>
                  <a:pt x="1358" y="30791"/>
                </a:lnTo>
                <a:lnTo>
                  <a:pt x="1086" y="31497"/>
                </a:lnTo>
                <a:lnTo>
                  <a:pt x="978" y="31822"/>
                </a:lnTo>
                <a:lnTo>
                  <a:pt x="978" y="32148"/>
                </a:lnTo>
                <a:lnTo>
                  <a:pt x="1141" y="32474"/>
                </a:lnTo>
                <a:lnTo>
                  <a:pt x="1358" y="32746"/>
                </a:lnTo>
                <a:lnTo>
                  <a:pt x="1738" y="33071"/>
                </a:lnTo>
                <a:lnTo>
                  <a:pt x="2064" y="33452"/>
                </a:lnTo>
                <a:lnTo>
                  <a:pt x="2335" y="33886"/>
                </a:lnTo>
                <a:lnTo>
                  <a:pt x="2607" y="34375"/>
                </a:lnTo>
                <a:lnTo>
                  <a:pt x="2715" y="34701"/>
                </a:lnTo>
                <a:lnTo>
                  <a:pt x="2824" y="35081"/>
                </a:lnTo>
                <a:lnTo>
                  <a:pt x="2878" y="35461"/>
                </a:lnTo>
                <a:lnTo>
                  <a:pt x="2824" y="35624"/>
                </a:lnTo>
                <a:lnTo>
                  <a:pt x="2770" y="35841"/>
                </a:lnTo>
                <a:lnTo>
                  <a:pt x="2715" y="36058"/>
                </a:lnTo>
                <a:lnTo>
                  <a:pt x="2715" y="36221"/>
                </a:lnTo>
                <a:lnTo>
                  <a:pt x="2770" y="36330"/>
                </a:lnTo>
                <a:lnTo>
                  <a:pt x="2878" y="36384"/>
                </a:lnTo>
                <a:lnTo>
                  <a:pt x="3150" y="36493"/>
                </a:lnTo>
                <a:lnTo>
                  <a:pt x="3530" y="36547"/>
                </a:lnTo>
                <a:lnTo>
                  <a:pt x="3856" y="36655"/>
                </a:lnTo>
                <a:lnTo>
                  <a:pt x="4019" y="36764"/>
                </a:lnTo>
                <a:lnTo>
                  <a:pt x="4182" y="36873"/>
                </a:lnTo>
                <a:lnTo>
                  <a:pt x="4290" y="37036"/>
                </a:lnTo>
                <a:lnTo>
                  <a:pt x="4345" y="37253"/>
                </a:lnTo>
                <a:lnTo>
                  <a:pt x="4562" y="38013"/>
                </a:lnTo>
                <a:lnTo>
                  <a:pt x="4833" y="38719"/>
                </a:lnTo>
                <a:lnTo>
                  <a:pt x="4942" y="39099"/>
                </a:lnTo>
                <a:lnTo>
                  <a:pt x="4996" y="39208"/>
                </a:lnTo>
                <a:lnTo>
                  <a:pt x="5105" y="39262"/>
                </a:lnTo>
                <a:lnTo>
                  <a:pt x="5322" y="39316"/>
                </a:lnTo>
                <a:lnTo>
                  <a:pt x="5431" y="39371"/>
                </a:lnTo>
                <a:lnTo>
                  <a:pt x="5539" y="39479"/>
                </a:lnTo>
                <a:lnTo>
                  <a:pt x="5594" y="39588"/>
                </a:lnTo>
                <a:lnTo>
                  <a:pt x="5594" y="39859"/>
                </a:lnTo>
                <a:lnTo>
                  <a:pt x="5539" y="40077"/>
                </a:lnTo>
                <a:lnTo>
                  <a:pt x="5539" y="40457"/>
                </a:lnTo>
                <a:lnTo>
                  <a:pt x="5594" y="40620"/>
                </a:lnTo>
                <a:lnTo>
                  <a:pt x="5648" y="40728"/>
                </a:lnTo>
                <a:lnTo>
                  <a:pt x="5757" y="40837"/>
                </a:lnTo>
                <a:lnTo>
                  <a:pt x="5919" y="40837"/>
                </a:lnTo>
                <a:lnTo>
                  <a:pt x="6082" y="40891"/>
                </a:lnTo>
                <a:lnTo>
                  <a:pt x="6300" y="40837"/>
                </a:lnTo>
                <a:lnTo>
                  <a:pt x="6462" y="40837"/>
                </a:lnTo>
                <a:lnTo>
                  <a:pt x="6571" y="40946"/>
                </a:lnTo>
                <a:lnTo>
                  <a:pt x="6571" y="41054"/>
                </a:lnTo>
                <a:lnTo>
                  <a:pt x="6517" y="41217"/>
                </a:lnTo>
                <a:lnTo>
                  <a:pt x="6408" y="41434"/>
                </a:lnTo>
                <a:lnTo>
                  <a:pt x="6408" y="41543"/>
                </a:lnTo>
                <a:lnTo>
                  <a:pt x="6517" y="41597"/>
                </a:lnTo>
                <a:lnTo>
                  <a:pt x="7006" y="41814"/>
                </a:lnTo>
                <a:lnTo>
                  <a:pt x="7331" y="42140"/>
                </a:lnTo>
                <a:lnTo>
                  <a:pt x="7657" y="42466"/>
                </a:lnTo>
                <a:lnTo>
                  <a:pt x="7874" y="42901"/>
                </a:lnTo>
                <a:lnTo>
                  <a:pt x="8146" y="43335"/>
                </a:lnTo>
                <a:lnTo>
                  <a:pt x="8472" y="43715"/>
                </a:lnTo>
                <a:lnTo>
                  <a:pt x="8635" y="43878"/>
                </a:lnTo>
                <a:lnTo>
                  <a:pt x="8743" y="44041"/>
                </a:lnTo>
                <a:lnTo>
                  <a:pt x="8798" y="44258"/>
                </a:lnTo>
                <a:lnTo>
                  <a:pt x="8798" y="44475"/>
                </a:lnTo>
                <a:lnTo>
                  <a:pt x="8798" y="44801"/>
                </a:lnTo>
                <a:lnTo>
                  <a:pt x="8798" y="45073"/>
                </a:lnTo>
                <a:lnTo>
                  <a:pt x="8852" y="45290"/>
                </a:lnTo>
                <a:lnTo>
                  <a:pt x="9015" y="45453"/>
                </a:lnTo>
                <a:lnTo>
                  <a:pt x="9178" y="45616"/>
                </a:lnTo>
                <a:lnTo>
                  <a:pt x="9341" y="45779"/>
                </a:lnTo>
                <a:lnTo>
                  <a:pt x="9829" y="46050"/>
                </a:lnTo>
                <a:lnTo>
                  <a:pt x="14065" y="48277"/>
                </a:lnTo>
                <a:lnTo>
                  <a:pt x="14662" y="48602"/>
                </a:lnTo>
                <a:lnTo>
                  <a:pt x="15260" y="48983"/>
                </a:lnTo>
                <a:lnTo>
                  <a:pt x="14880" y="49200"/>
                </a:lnTo>
                <a:lnTo>
                  <a:pt x="13631" y="50069"/>
                </a:lnTo>
                <a:lnTo>
                  <a:pt x="12382" y="50883"/>
                </a:lnTo>
                <a:lnTo>
                  <a:pt x="12110" y="51046"/>
                </a:lnTo>
                <a:lnTo>
                  <a:pt x="11893" y="51100"/>
                </a:lnTo>
                <a:lnTo>
                  <a:pt x="11350" y="51100"/>
                </a:lnTo>
                <a:lnTo>
                  <a:pt x="10861" y="50992"/>
                </a:lnTo>
                <a:lnTo>
                  <a:pt x="10318" y="50829"/>
                </a:lnTo>
                <a:lnTo>
                  <a:pt x="9829" y="50775"/>
                </a:lnTo>
                <a:lnTo>
                  <a:pt x="9666" y="50775"/>
                </a:lnTo>
                <a:lnTo>
                  <a:pt x="9504" y="50829"/>
                </a:lnTo>
                <a:lnTo>
                  <a:pt x="9341" y="50883"/>
                </a:lnTo>
                <a:lnTo>
                  <a:pt x="9232" y="51046"/>
                </a:lnTo>
                <a:lnTo>
                  <a:pt x="8960" y="51426"/>
                </a:lnTo>
                <a:lnTo>
                  <a:pt x="8689" y="51969"/>
                </a:lnTo>
                <a:lnTo>
                  <a:pt x="8309" y="52512"/>
                </a:lnTo>
                <a:lnTo>
                  <a:pt x="8037" y="53110"/>
                </a:lnTo>
                <a:lnTo>
                  <a:pt x="7494" y="54304"/>
                </a:lnTo>
                <a:lnTo>
                  <a:pt x="7277" y="54685"/>
                </a:lnTo>
                <a:lnTo>
                  <a:pt x="7060" y="55065"/>
                </a:lnTo>
                <a:lnTo>
                  <a:pt x="6734" y="55336"/>
                </a:lnTo>
                <a:lnTo>
                  <a:pt x="6571" y="55445"/>
                </a:lnTo>
                <a:lnTo>
                  <a:pt x="6354" y="55499"/>
                </a:lnTo>
                <a:lnTo>
                  <a:pt x="6028" y="55662"/>
                </a:lnTo>
                <a:lnTo>
                  <a:pt x="5974" y="55716"/>
                </a:lnTo>
                <a:lnTo>
                  <a:pt x="5974" y="55771"/>
                </a:lnTo>
                <a:lnTo>
                  <a:pt x="6028" y="55934"/>
                </a:lnTo>
                <a:lnTo>
                  <a:pt x="6245" y="56151"/>
                </a:lnTo>
                <a:lnTo>
                  <a:pt x="6462" y="56422"/>
                </a:lnTo>
                <a:lnTo>
                  <a:pt x="6517" y="56585"/>
                </a:lnTo>
                <a:lnTo>
                  <a:pt x="6571" y="56748"/>
                </a:lnTo>
                <a:lnTo>
                  <a:pt x="6517" y="56857"/>
                </a:lnTo>
                <a:lnTo>
                  <a:pt x="6462" y="57020"/>
                </a:lnTo>
                <a:lnTo>
                  <a:pt x="6191" y="57345"/>
                </a:lnTo>
                <a:lnTo>
                  <a:pt x="5865" y="57617"/>
                </a:lnTo>
                <a:lnTo>
                  <a:pt x="5594" y="57943"/>
                </a:lnTo>
                <a:lnTo>
                  <a:pt x="5213" y="58486"/>
                </a:lnTo>
                <a:lnTo>
                  <a:pt x="5105" y="58757"/>
                </a:lnTo>
                <a:lnTo>
                  <a:pt x="4996" y="59083"/>
                </a:lnTo>
                <a:lnTo>
                  <a:pt x="4996" y="59355"/>
                </a:lnTo>
                <a:lnTo>
                  <a:pt x="4996" y="59681"/>
                </a:lnTo>
                <a:lnTo>
                  <a:pt x="5051" y="60006"/>
                </a:lnTo>
                <a:lnTo>
                  <a:pt x="5213" y="60332"/>
                </a:lnTo>
                <a:lnTo>
                  <a:pt x="5268" y="60495"/>
                </a:lnTo>
                <a:lnTo>
                  <a:pt x="5268" y="60658"/>
                </a:lnTo>
                <a:lnTo>
                  <a:pt x="5213" y="60821"/>
                </a:lnTo>
                <a:lnTo>
                  <a:pt x="5051" y="60875"/>
                </a:lnTo>
                <a:lnTo>
                  <a:pt x="4942" y="60984"/>
                </a:lnTo>
                <a:lnTo>
                  <a:pt x="4833" y="61093"/>
                </a:lnTo>
                <a:lnTo>
                  <a:pt x="4779" y="61310"/>
                </a:lnTo>
                <a:lnTo>
                  <a:pt x="4779" y="61581"/>
                </a:lnTo>
                <a:lnTo>
                  <a:pt x="4888" y="61798"/>
                </a:lnTo>
                <a:lnTo>
                  <a:pt x="5159" y="62179"/>
                </a:lnTo>
                <a:lnTo>
                  <a:pt x="5268" y="62342"/>
                </a:lnTo>
                <a:lnTo>
                  <a:pt x="5322" y="62396"/>
                </a:lnTo>
                <a:lnTo>
                  <a:pt x="5431" y="62396"/>
                </a:lnTo>
                <a:lnTo>
                  <a:pt x="5485" y="62342"/>
                </a:lnTo>
                <a:lnTo>
                  <a:pt x="5539" y="62287"/>
                </a:lnTo>
                <a:lnTo>
                  <a:pt x="5594" y="62124"/>
                </a:lnTo>
                <a:lnTo>
                  <a:pt x="5974" y="60767"/>
                </a:lnTo>
                <a:lnTo>
                  <a:pt x="6137" y="60115"/>
                </a:lnTo>
                <a:lnTo>
                  <a:pt x="6408" y="59463"/>
                </a:lnTo>
                <a:lnTo>
                  <a:pt x="7331" y="57291"/>
                </a:lnTo>
                <a:lnTo>
                  <a:pt x="7874" y="56205"/>
                </a:lnTo>
                <a:lnTo>
                  <a:pt x="8472" y="55173"/>
                </a:lnTo>
                <a:lnTo>
                  <a:pt x="8798" y="54576"/>
                </a:lnTo>
                <a:lnTo>
                  <a:pt x="9015" y="54304"/>
                </a:lnTo>
                <a:lnTo>
                  <a:pt x="9178" y="54196"/>
                </a:lnTo>
                <a:lnTo>
                  <a:pt x="9341" y="54142"/>
                </a:lnTo>
                <a:lnTo>
                  <a:pt x="9341" y="54304"/>
                </a:lnTo>
                <a:lnTo>
                  <a:pt x="9232" y="54522"/>
                </a:lnTo>
                <a:lnTo>
                  <a:pt x="9069" y="54793"/>
                </a:lnTo>
                <a:lnTo>
                  <a:pt x="8852" y="55336"/>
                </a:lnTo>
                <a:lnTo>
                  <a:pt x="8526" y="55825"/>
                </a:lnTo>
                <a:lnTo>
                  <a:pt x="8255" y="56368"/>
                </a:lnTo>
                <a:lnTo>
                  <a:pt x="8146" y="56640"/>
                </a:lnTo>
                <a:lnTo>
                  <a:pt x="8092" y="56911"/>
                </a:lnTo>
                <a:lnTo>
                  <a:pt x="7657" y="59029"/>
                </a:lnTo>
                <a:lnTo>
                  <a:pt x="7277" y="61147"/>
                </a:lnTo>
                <a:lnTo>
                  <a:pt x="7168" y="61581"/>
                </a:lnTo>
                <a:lnTo>
                  <a:pt x="7060" y="62016"/>
                </a:lnTo>
                <a:lnTo>
                  <a:pt x="6897" y="62450"/>
                </a:lnTo>
                <a:lnTo>
                  <a:pt x="6625" y="62830"/>
                </a:lnTo>
                <a:lnTo>
                  <a:pt x="6462" y="63102"/>
                </a:lnTo>
                <a:lnTo>
                  <a:pt x="6300" y="63428"/>
                </a:lnTo>
                <a:lnTo>
                  <a:pt x="6191" y="63699"/>
                </a:lnTo>
                <a:lnTo>
                  <a:pt x="6137" y="64079"/>
                </a:lnTo>
                <a:lnTo>
                  <a:pt x="6191" y="64351"/>
                </a:lnTo>
                <a:lnTo>
                  <a:pt x="6300" y="64568"/>
                </a:lnTo>
                <a:lnTo>
                  <a:pt x="6625" y="64948"/>
                </a:lnTo>
                <a:lnTo>
                  <a:pt x="6734" y="65057"/>
                </a:lnTo>
                <a:lnTo>
                  <a:pt x="6734" y="65220"/>
                </a:lnTo>
                <a:lnTo>
                  <a:pt x="6680" y="65383"/>
                </a:lnTo>
                <a:lnTo>
                  <a:pt x="6571" y="65491"/>
                </a:lnTo>
                <a:lnTo>
                  <a:pt x="6191" y="65926"/>
                </a:lnTo>
                <a:lnTo>
                  <a:pt x="6028" y="66089"/>
                </a:lnTo>
                <a:lnTo>
                  <a:pt x="5974" y="66197"/>
                </a:lnTo>
                <a:lnTo>
                  <a:pt x="5974" y="66360"/>
                </a:lnTo>
                <a:lnTo>
                  <a:pt x="6082" y="66469"/>
                </a:lnTo>
                <a:lnTo>
                  <a:pt x="6191" y="66577"/>
                </a:lnTo>
                <a:lnTo>
                  <a:pt x="6300" y="66632"/>
                </a:lnTo>
                <a:lnTo>
                  <a:pt x="6788" y="66632"/>
                </a:lnTo>
                <a:lnTo>
                  <a:pt x="6788" y="66740"/>
                </a:lnTo>
                <a:lnTo>
                  <a:pt x="6788" y="66849"/>
                </a:lnTo>
                <a:lnTo>
                  <a:pt x="6680" y="66903"/>
                </a:lnTo>
                <a:lnTo>
                  <a:pt x="6517" y="67012"/>
                </a:lnTo>
                <a:lnTo>
                  <a:pt x="6191" y="67283"/>
                </a:lnTo>
                <a:lnTo>
                  <a:pt x="5919" y="67555"/>
                </a:lnTo>
                <a:lnTo>
                  <a:pt x="5811" y="67881"/>
                </a:lnTo>
                <a:lnTo>
                  <a:pt x="5757" y="68261"/>
                </a:lnTo>
                <a:lnTo>
                  <a:pt x="5757" y="70867"/>
                </a:lnTo>
                <a:lnTo>
                  <a:pt x="5757" y="73420"/>
                </a:lnTo>
                <a:lnTo>
                  <a:pt x="5757" y="73745"/>
                </a:lnTo>
                <a:lnTo>
                  <a:pt x="5811" y="74017"/>
                </a:lnTo>
                <a:lnTo>
                  <a:pt x="5919" y="74288"/>
                </a:lnTo>
                <a:lnTo>
                  <a:pt x="6082" y="74506"/>
                </a:lnTo>
                <a:lnTo>
                  <a:pt x="6191" y="74669"/>
                </a:lnTo>
                <a:lnTo>
                  <a:pt x="6245" y="74832"/>
                </a:lnTo>
                <a:lnTo>
                  <a:pt x="6137" y="74940"/>
                </a:lnTo>
                <a:lnTo>
                  <a:pt x="6028" y="75049"/>
                </a:lnTo>
                <a:lnTo>
                  <a:pt x="5919" y="75212"/>
                </a:lnTo>
                <a:lnTo>
                  <a:pt x="5865" y="75320"/>
                </a:lnTo>
                <a:lnTo>
                  <a:pt x="5865" y="75483"/>
                </a:lnTo>
                <a:lnTo>
                  <a:pt x="5865" y="75700"/>
                </a:lnTo>
                <a:lnTo>
                  <a:pt x="6408" y="77167"/>
                </a:lnTo>
                <a:lnTo>
                  <a:pt x="6625" y="77873"/>
                </a:lnTo>
                <a:lnTo>
                  <a:pt x="6843" y="78579"/>
                </a:lnTo>
                <a:lnTo>
                  <a:pt x="6951" y="79067"/>
                </a:lnTo>
                <a:lnTo>
                  <a:pt x="7060" y="79610"/>
                </a:lnTo>
                <a:lnTo>
                  <a:pt x="7114" y="79828"/>
                </a:lnTo>
                <a:lnTo>
                  <a:pt x="7114" y="80099"/>
                </a:lnTo>
                <a:lnTo>
                  <a:pt x="7060" y="80371"/>
                </a:lnTo>
                <a:lnTo>
                  <a:pt x="6951" y="80642"/>
                </a:lnTo>
                <a:lnTo>
                  <a:pt x="6843" y="80859"/>
                </a:lnTo>
                <a:lnTo>
                  <a:pt x="6897" y="81077"/>
                </a:lnTo>
                <a:lnTo>
                  <a:pt x="7060" y="81239"/>
                </a:lnTo>
                <a:lnTo>
                  <a:pt x="7223" y="81294"/>
                </a:lnTo>
                <a:lnTo>
                  <a:pt x="7331" y="81348"/>
                </a:lnTo>
                <a:lnTo>
                  <a:pt x="7549" y="81402"/>
                </a:lnTo>
                <a:lnTo>
                  <a:pt x="7657" y="81511"/>
                </a:lnTo>
                <a:lnTo>
                  <a:pt x="7711" y="81620"/>
                </a:lnTo>
                <a:lnTo>
                  <a:pt x="7711" y="81782"/>
                </a:lnTo>
                <a:lnTo>
                  <a:pt x="7386" y="81728"/>
                </a:lnTo>
                <a:lnTo>
                  <a:pt x="7060" y="81782"/>
                </a:lnTo>
                <a:lnTo>
                  <a:pt x="6951" y="81837"/>
                </a:lnTo>
                <a:lnTo>
                  <a:pt x="6843" y="81945"/>
                </a:lnTo>
                <a:lnTo>
                  <a:pt x="6788" y="82054"/>
                </a:lnTo>
                <a:lnTo>
                  <a:pt x="6843" y="82163"/>
                </a:lnTo>
                <a:lnTo>
                  <a:pt x="7060" y="82380"/>
                </a:lnTo>
                <a:lnTo>
                  <a:pt x="7386" y="82651"/>
                </a:lnTo>
                <a:lnTo>
                  <a:pt x="7549" y="82814"/>
                </a:lnTo>
                <a:lnTo>
                  <a:pt x="7711" y="82923"/>
                </a:lnTo>
                <a:lnTo>
                  <a:pt x="7874" y="82977"/>
                </a:lnTo>
                <a:lnTo>
                  <a:pt x="7983" y="83140"/>
                </a:lnTo>
                <a:lnTo>
                  <a:pt x="8037" y="83303"/>
                </a:lnTo>
                <a:lnTo>
                  <a:pt x="7929" y="83520"/>
                </a:lnTo>
                <a:lnTo>
                  <a:pt x="7874" y="83683"/>
                </a:lnTo>
                <a:lnTo>
                  <a:pt x="7820" y="83900"/>
                </a:lnTo>
                <a:lnTo>
                  <a:pt x="7820" y="84118"/>
                </a:lnTo>
                <a:lnTo>
                  <a:pt x="7874" y="84280"/>
                </a:lnTo>
                <a:lnTo>
                  <a:pt x="8092" y="84932"/>
                </a:lnTo>
                <a:lnTo>
                  <a:pt x="8363" y="85584"/>
                </a:lnTo>
                <a:lnTo>
                  <a:pt x="8526" y="85855"/>
                </a:lnTo>
                <a:lnTo>
                  <a:pt x="8689" y="86127"/>
                </a:lnTo>
                <a:lnTo>
                  <a:pt x="8906" y="86398"/>
                </a:lnTo>
                <a:lnTo>
                  <a:pt x="9232" y="86616"/>
                </a:lnTo>
                <a:lnTo>
                  <a:pt x="9286" y="86779"/>
                </a:lnTo>
                <a:lnTo>
                  <a:pt x="9395" y="86887"/>
                </a:lnTo>
                <a:lnTo>
                  <a:pt x="9884" y="87756"/>
                </a:lnTo>
                <a:lnTo>
                  <a:pt x="10372" y="88516"/>
                </a:lnTo>
                <a:lnTo>
                  <a:pt x="10698" y="88896"/>
                </a:lnTo>
                <a:lnTo>
                  <a:pt x="10970" y="89277"/>
                </a:lnTo>
                <a:lnTo>
                  <a:pt x="11350" y="89602"/>
                </a:lnTo>
                <a:lnTo>
                  <a:pt x="11730" y="89928"/>
                </a:lnTo>
                <a:lnTo>
                  <a:pt x="12164" y="90308"/>
                </a:lnTo>
                <a:lnTo>
                  <a:pt x="12545" y="90688"/>
                </a:lnTo>
                <a:lnTo>
                  <a:pt x="12979" y="91123"/>
                </a:lnTo>
                <a:lnTo>
                  <a:pt x="13468" y="91449"/>
                </a:lnTo>
                <a:lnTo>
                  <a:pt x="13739" y="91666"/>
                </a:lnTo>
                <a:lnTo>
                  <a:pt x="13956" y="91937"/>
                </a:lnTo>
                <a:lnTo>
                  <a:pt x="14011" y="92046"/>
                </a:lnTo>
                <a:lnTo>
                  <a:pt x="14011" y="92209"/>
                </a:lnTo>
                <a:lnTo>
                  <a:pt x="14011" y="92426"/>
                </a:lnTo>
                <a:lnTo>
                  <a:pt x="13902" y="92643"/>
                </a:lnTo>
                <a:lnTo>
                  <a:pt x="13848" y="92752"/>
                </a:lnTo>
                <a:lnTo>
                  <a:pt x="13848" y="92806"/>
                </a:lnTo>
                <a:lnTo>
                  <a:pt x="13902" y="92915"/>
                </a:lnTo>
                <a:lnTo>
                  <a:pt x="14011" y="92915"/>
                </a:lnTo>
                <a:lnTo>
                  <a:pt x="14445" y="93078"/>
                </a:lnTo>
                <a:lnTo>
                  <a:pt x="14934" y="93241"/>
                </a:lnTo>
                <a:lnTo>
                  <a:pt x="15368" y="93349"/>
                </a:lnTo>
                <a:lnTo>
                  <a:pt x="15911" y="93458"/>
                </a:lnTo>
                <a:lnTo>
                  <a:pt x="15694" y="93132"/>
                </a:lnTo>
                <a:lnTo>
                  <a:pt x="15477" y="92915"/>
                </a:lnTo>
                <a:lnTo>
                  <a:pt x="14880" y="92480"/>
                </a:lnTo>
                <a:lnTo>
                  <a:pt x="15205" y="92480"/>
                </a:lnTo>
                <a:lnTo>
                  <a:pt x="15368" y="92589"/>
                </a:lnTo>
                <a:lnTo>
                  <a:pt x="15586" y="92752"/>
                </a:lnTo>
                <a:lnTo>
                  <a:pt x="15749" y="92861"/>
                </a:lnTo>
                <a:lnTo>
                  <a:pt x="17758" y="93349"/>
                </a:lnTo>
                <a:lnTo>
                  <a:pt x="18735" y="93621"/>
                </a:lnTo>
                <a:lnTo>
                  <a:pt x="19767" y="93838"/>
                </a:lnTo>
                <a:lnTo>
                  <a:pt x="20310" y="93892"/>
                </a:lnTo>
                <a:lnTo>
                  <a:pt x="20799" y="93947"/>
                </a:lnTo>
                <a:lnTo>
                  <a:pt x="21288" y="93892"/>
                </a:lnTo>
                <a:lnTo>
                  <a:pt x="21559" y="93784"/>
                </a:lnTo>
                <a:lnTo>
                  <a:pt x="21776" y="93675"/>
                </a:lnTo>
                <a:lnTo>
                  <a:pt x="21994" y="93567"/>
                </a:lnTo>
                <a:lnTo>
                  <a:pt x="22265" y="93512"/>
                </a:lnTo>
                <a:lnTo>
                  <a:pt x="22482" y="93512"/>
                </a:lnTo>
                <a:lnTo>
                  <a:pt x="22754" y="93567"/>
                </a:lnTo>
                <a:lnTo>
                  <a:pt x="23134" y="93621"/>
                </a:lnTo>
                <a:lnTo>
                  <a:pt x="23840" y="93621"/>
                </a:lnTo>
                <a:lnTo>
                  <a:pt x="24220" y="93512"/>
                </a:lnTo>
                <a:lnTo>
                  <a:pt x="25089" y="93132"/>
                </a:lnTo>
                <a:lnTo>
                  <a:pt x="26012" y="92806"/>
                </a:lnTo>
                <a:lnTo>
                  <a:pt x="27804" y="92155"/>
                </a:lnTo>
                <a:lnTo>
                  <a:pt x="28130" y="92046"/>
                </a:lnTo>
                <a:lnTo>
                  <a:pt x="28239" y="92046"/>
                </a:lnTo>
                <a:lnTo>
                  <a:pt x="28347" y="92155"/>
                </a:lnTo>
                <a:lnTo>
                  <a:pt x="28456" y="92263"/>
                </a:lnTo>
                <a:lnTo>
                  <a:pt x="28401" y="92372"/>
                </a:lnTo>
                <a:lnTo>
                  <a:pt x="28347" y="92480"/>
                </a:lnTo>
                <a:lnTo>
                  <a:pt x="28293" y="92589"/>
                </a:lnTo>
                <a:lnTo>
                  <a:pt x="28239" y="93024"/>
                </a:lnTo>
                <a:lnTo>
                  <a:pt x="28239" y="96771"/>
                </a:lnTo>
                <a:lnTo>
                  <a:pt x="28293" y="97151"/>
                </a:lnTo>
                <a:lnTo>
                  <a:pt x="28347" y="97259"/>
                </a:lnTo>
                <a:lnTo>
                  <a:pt x="28456" y="97368"/>
                </a:lnTo>
                <a:lnTo>
                  <a:pt x="28564" y="97422"/>
                </a:lnTo>
                <a:lnTo>
                  <a:pt x="28727" y="97422"/>
                </a:lnTo>
                <a:lnTo>
                  <a:pt x="29107" y="97368"/>
                </a:lnTo>
                <a:lnTo>
                  <a:pt x="29488" y="97259"/>
                </a:lnTo>
                <a:lnTo>
                  <a:pt x="29596" y="97314"/>
                </a:lnTo>
                <a:lnTo>
                  <a:pt x="29705" y="97314"/>
                </a:lnTo>
                <a:lnTo>
                  <a:pt x="29813" y="97422"/>
                </a:lnTo>
                <a:lnTo>
                  <a:pt x="29868" y="97531"/>
                </a:lnTo>
                <a:lnTo>
                  <a:pt x="29976" y="97965"/>
                </a:lnTo>
                <a:lnTo>
                  <a:pt x="30194" y="98943"/>
                </a:lnTo>
                <a:lnTo>
                  <a:pt x="30519" y="99974"/>
                </a:lnTo>
                <a:lnTo>
                  <a:pt x="30737" y="100518"/>
                </a:lnTo>
                <a:lnTo>
                  <a:pt x="31117" y="101061"/>
                </a:lnTo>
                <a:lnTo>
                  <a:pt x="31497" y="101495"/>
                </a:lnTo>
                <a:lnTo>
                  <a:pt x="31931" y="101929"/>
                </a:lnTo>
                <a:lnTo>
                  <a:pt x="32148" y="102147"/>
                </a:lnTo>
                <a:lnTo>
                  <a:pt x="32257" y="102310"/>
                </a:lnTo>
                <a:lnTo>
                  <a:pt x="32257" y="102527"/>
                </a:lnTo>
                <a:lnTo>
                  <a:pt x="32148" y="102798"/>
                </a:lnTo>
                <a:lnTo>
                  <a:pt x="32094" y="102907"/>
                </a:lnTo>
                <a:lnTo>
                  <a:pt x="32094" y="103016"/>
                </a:lnTo>
                <a:lnTo>
                  <a:pt x="32203" y="103178"/>
                </a:lnTo>
                <a:lnTo>
                  <a:pt x="32529" y="103450"/>
                </a:lnTo>
                <a:lnTo>
                  <a:pt x="32746" y="103613"/>
                </a:lnTo>
                <a:lnTo>
                  <a:pt x="32909" y="103721"/>
                </a:lnTo>
                <a:lnTo>
                  <a:pt x="33723" y="104102"/>
                </a:lnTo>
                <a:lnTo>
                  <a:pt x="34484" y="104482"/>
                </a:lnTo>
                <a:lnTo>
                  <a:pt x="34864" y="104699"/>
                </a:lnTo>
                <a:lnTo>
                  <a:pt x="35190" y="104970"/>
                </a:lnTo>
                <a:lnTo>
                  <a:pt x="35515" y="105296"/>
                </a:lnTo>
                <a:lnTo>
                  <a:pt x="35841" y="105622"/>
                </a:lnTo>
                <a:lnTo>
                  <a:pt x="35950" y="105731"/>
                </a:lnTo>
                <a:lnTo>
                  <a:pt x="36167" y="105785"/>
                </a:lnTo>
                <a:lnTo>
                  <a:pt x="36656" y="105948"/>
                </a:lnTo>
                <a:lnTo>
                  <a:pt x="37144" y="106057"/>
                </a:lnTo>
                <a:lnTo>
                  <a:pt x="37633" y="106111"/>
                </a:lnTo>
                <a:lnTo>
                  <a:pt x="38122" y="106111"/>
                </a:lnTo>
                <a:lnTo>
                  <a:pt x="40891" y="106219"/>
                </a:lnTo>
                <a:lnTo>
                  <a:pt x="42249" y="106165"/>
                </a:lnTo>
                <a:lnTo>
                  <a:pt x="42955" y="106111"/>
                </a:lnTo>
                <a:lnTo>
                  <a:pt x="43607" y="106002"/>
                </a:lnTo>
                <a:lnTo>
                  <a:pt x="44367" y="105839"/>
                </a:lnTo>
                <a:lnTo>
                  <a:pt x="45073" y="105622"/>
                </a:lnTo>
                <a:lnTo>
                  <a:pt x="45779" y="105351"/>
                </a:lnTo>
                <a:lnTo>
                  <a:pt x="46485" y="105079"/>
                </a:lnTo>
                <a:lnTo>
                  <a:pt x="47517" y="104645"/>
                </a:lnTo>
                <a:lnTo>
                  <a:pt x="48548" y="104210"/>
                </a:lnTo>
                <a:lnTo>
                  <a:pt x="49852" y="103776"/>
                </a:lnTo>
                <a:lnTo>
                  <a:pt x="50178" y="103613"/>
                </a:lnTo>
                <a:lnTo>
                  <a:pt x="50503" y="103450"/>
                </a:lnTo>
                <a:lnTo>
                  <a:pt x="50775" y="103233"/>
                </a:lnTo>
                <a:lnTo>
                  <a:pt x="51046" y="102961"/>
                </a:lnTo>
                <a:lnTo>
                  <a:pt x="51318" y="102635"/>
                </a:lnTo>
                <a:lnTo>
                  <a:pt x="51481" y="102255"/>
                </a:lnTo>
                <a:lnTo>
                  <a:pt x="51861" y="101495"/>
                </a:lnTo>
                <a:lnTo>
                  <a:pt x="51970" y="101278"/>
                </a:lnTo>
                <a:lnTo>
                  <a:pt x="52187" y="101115"/>
                </a:lnTo>
                <a:lnTo>
                  <a:pt x="52350" y="101006"/>
                </a:lnTo>
                <a:lnTo>
                  <a:pt x="53001" y="101006"/>
                </a:lnTo>
                <a:lnTo>
                  <a:pt x="53327" y="100898"/>
                </a:lnTo>
                <a:lnTo>
                  <a:pt x="53544" y="100680"/>
                </a:lnTo>
                <a:lnTo>
                  <a:pt x="53762" y="100409"/>
                </a:lnTo>
                <a:lnTo>
                  <a:pt x="54468" y="99160"/>
                </a:lnTo>
                <a:lnTo>
                  <a:pt x="55174" y="97911"/>
                </a:lnTo>
                <a:lnTo>
                  <a:pt x="56911" y="94435"/>
                </a:lnTo>
                <a:lnTo>
                  <a:pt x="57074" y="94110"/>
                </a:lnTo>
                <a:lnTo>
                  <a:pt x="57129" y="94001"/>
                </a:lnTo>
                <a:lnTo>
                  <a:pt x="57346" y="93947"/>
                </a:lnTo>
                <a:lnTo>
                  <a:pt x="57726" y="93947"/>
                </a:lnTo>
                <a:lnTo>
                  <a:pt x="58106" y="93892"/>
                </a:lnTo>
                <a:lnTo>
                  <a:pt x="58486" y="93784"/>
                </a:lnTo>
                <a:lnTo>
                  <a:pt x="59681" y="93784"/>
                </a:lnTo>
                <a:lnTo>
                  <a:pt x="60061" y="93729"/>
                </a:lnTo>
                <a:lnTo>
                  <a:pt x="60441" y="93567"/>
                </a:lnTo>
                <a:lnTo>
                  <a:pt x="60767" y="93458"/>
                </a:lnTo>
                <a:lnTo>
                  <a:pt x="61093" y="93404"/>
                </a:lnTo>
                <a:lnTo>
                  <a:pt x="61799" y="93404"/>
                </a:lnTo>
                <a:lnTo>
                  <a:pt x="62179" y="93349"/>
                </a:lnTo>
                <a:lnTo>
                  <a:pt x="62613" y="93295"/>
                </a:lnTo>
                <a:lnTo>
                  <a:pt x="63374" y="93078"/>
                </a:lnTo>
                <a:lnTo>
                  <a:pt x="64297" y="92752"/>
                </a:lnTo>
                <a:lnTo>
                  <a:pt x="65220" y="92372"/>
                </a:lnTo>
                <a:lnTo>
                  <a:pt x="66089" y="91937"/>
                </a:lnTo>
                <a:lnTo>
                  <a:pt x="66958" y="91503"/>
                </a:lnTo>
                <a:lnTo>
                  <a:pt x="67555" y="91123"/>
                </a:lnTo>
                <a:lnTo>
                  <a:pt x="68152" y="90743"/>
                </a:lnTo>
                <a:lnTo>
                  <a:pt x="69238" y="89874"/>
                </a:lnTo>
                <a:lnTo>
                  <a:pt x="69510" y="89602"/>
                </a:lnTo>
                <a:lnTo>
                  <a:pt x="69781" y="89277"/>
                </a:lnTo>
                <a:lnTo>
                  <a:pt x="70325" y="88625"/>
                </a:lnTo>
                <a:lnTo>
                  <a:pt x="70650" y="88299"/>
                </a:lnTo>
                <a:lnTo>
                  <a:pt x="70922" y="88028"/>
                </a:lnTo>
                <a:lnTo>
                  <a:pt x="71248" y="87810"/>
                </a:lnTo>
                <a:lnTo>
                  <a:pt x="71682" y="87593"/>
                </a:lnTo>
                <a:lnTo>
                  <a:pt x="71682" y="87539"/>
                </a:lnTo>
                <a:lnTo>
                  <a:pt x="71736" y="87430"/>
                </a:lnTo>
                <a:lnTo>
                  <a:pt x="72551" y="86235"/>
                </a:lnTo>
                <a:lnTo>
                  <a:pt x="73311" y="85041"/>
                </a:lnTo>
                <a:lnTo>
                  <a:pt x="74669" y="82543"/>
                </a:lnTo>
                <a:lnTo>
                  <a:pt x="75592" y="80751"/>
                </a:lnTo>
                <a:lnTo>
                  <a:pt x="76461" y="78959"/>
                </a:lnTo>
                <a:lnTo>
                  <a:pt x="76678" y="78524"/>
                </a:lnTo>
                <a:lnTo>
                  <a:pt x="76732" y="78307"/>
                </a:lnTo>
                <a:lnTo>
                  <a:pt x="76732" y="78090"/>
                </a:lnTo>
                <a:lnTo>
                  <a:pt x="76678" y="77818"/>
                </a:lnTo>
                <a:lnTo>
                  <a:pt x="76624" y="77710"/>
                </a:lnTo>
                <a:lnTo>
                  <a:pt x="76461" y="77655"/>
                </a:lnTo>
                <a:lnTo>
                  <a:pt x="76352" y="77655"/>
                </a:lnTo>
                <a:lnTo>
                  <a:pt x="76244" y="77710"/>
                </a:lnTo>
                <a:lnTo>
                  <a:pt x="76081" y="77927"/>
                </a:lnTo>
                <a:lnTo>
                  <a:pt x="75103" y="79284"/>
                </a:lnTo>
                <a:lnTo>
                  <a:pt x="74669" y="80045"/>
                </a:lnTo>
                <a:lnTo>
                  <a:pt x="74506" y="80425"/>
                </a:lnTo>
                <a:lnTo>
                  <a:pt x="74397" y="80805"/>
                </a:lnTo>
                <a:lnTo>
                  <a:pt x="74343" y="80968"/>
                </a:lnTo>
                <a:lnTo>
                  <a:pt x="74234" y="81077"/>
                </a:lnTo>
                <a:lnTo>
                  <a:pt x="73909" y="81077"/>
                </a:lnTo>
                <a:lnTo>
                  <a:pt x="74017" y="80859"/>
                </a:lnTo>
                <a:lnTo>
                  <a:pt x="74072" y="80642"/>
                </a:lnTo>
                <a:lnTo>
                  <a:pt x="74072" y="80425"/>
                </a:lnTo>
                <a:lnTo>
                  <a:pt x="74072" y="80208"/>
                </a:lnTo>
                <a:lnTo>
                  <a:pt x="73963" y="80045"/>
                </a:lnTo>
                <a:lnTo>
                  <a:pt x="73909" y="79882"/>
                </a:lnTo>
                <a:lnTo>
                  <a:pt x="73637" y="79556"/>
                </a:lnTo>
                <a:lnTo>
                  <a:pt x="73474" y="79393"/>
                </a:lnTo>
                <a:lnTo>
                  <a:pt x="73420" y="79284"/>
                </a:lnTo>
                <a:lnTo>
                  <a:pt x="73420" y="79176"/>
                </a:lnTo>
                <a:lnTo>
                  <a:pt x="73420" y="79122"/>
                </a:lnTo>
                <a:lnTo>
                  <a:pt x="73583" y="78959"/>
                </a:lnTo>
                <a:lnTo>
                  <a:pt x="73800" y="78904"/>
                </a:lnTo>
                <a:lnTo>
                  <a:pt x="74017" y="78850"/>
                </a:lnTo>
                <a:lnTo>
                  <a:pt x="74234" y="78741"/>
                </a:lnTo>
                <a:lnTo>
                  <a:pt x="74397" y="78579"/>
                </a:lnTo>
                <a:lnTo>
                  <a:pt x="74560" y="78416"/>
                </a:lnTo>
                <a:lnTo>
                  <a:pt x="74669" y="78253"/>
                </a:lnTo>
                <a:lnTo>
                  <a:pt x="74777" y="78144"/>
                </a:lnTo>
                <a:lnTo>
                  <a:pt x="74886" y="78090"/>
                </a:lnTo>
                <a:lnTo>
                  <a:pt x="75375" y="78090"/>
                </a:lnTo>
                <a:lnTo>
                  <a:pt x="75483" y="78035"/>
                </a:lnTo>
                <a:lnTo>
                  <a:pt x="75538" y="77927"/>
                </a:lnTo>
                <a:lnTo>
                  <a:pt x="75592" y="77764"/>
                </a:lnTo>
                <a:lnTo>
                  <a:pt x="75538" y="77601"/>
                </a:lnTo>
                <a:lnTo>
                  <a:pt x="75429" y="77492"/>
                </a:lnTo>
                <a:lnTo>
                  <a:pt x="75321" y="77384"/>
                </a:lnTo>
                <a:lnTo>
                  <a:pt x="75158" y="77221"/>
                </a:lnTo>
                <a:lnTo>
                  <a:pt x="74995" y="77004"/>
                </a:lnTo>
                <a:lnTo>
                  <a:pt x="74886" y="76732"/>
                </a:lnTo>
                <a:lnTo>
                  <a:pt x="74832" y="76461"/>
                </a:lnTo>
                <a:lnTo>
                  <a:pt x="74832" y="75266"/>
                </a:lnTo>
                <a:lnTo>
                  <a:pt x="74832" y="74071"/>
                </a:lnTo>
                <a:lnTo>
                  <a:pt x="74832" y="73963"/>
                </a:lnTo>
                <a:lnTo>
                  <a:pt x="74886" y="73854"/>
                </a:lnTo>
                <a:lnTo>
                  <a:pt x="74940" y="73800"/>
                </a:lnTo>
                <a:lnTo>
                  <a:pt x="75049" y="73745"/>
                </a:lnTo>
                <a:lnTo>
                  <a:pt x="75321" y="73637"/>
                </a:lnTo>
                <a:lnTo>
                  <a:pt x="75592" y="73365"/>
                </a:lnTo>
                <a:lnTo>
                  <a:pt x="75918" y="73148"/>
                </a:lnTo>
                <a:lnTo>
                  <a:pt x="76026" y="72931"/>
                </a:lnTo>
                <a:lnTo>
                  <a:pt x="76298" y="72388"/>
                </a:lnTo>
                <a:lnTo>
                  <a:pt x="76570" y="71899"/>
                </a:lnTo>
                <a:lnTo>
                  <a:pt x="76678" y="71410"/>
                </a:lnTo>
                <a:lnTo>
                  <a:pt x="76732" y="70922"/>
                </a:lnTo>
                <a:lnTo>
                  <a:pt x="76678" y="70379"/>
                </a:lnTo>
                <a:lnTo>
                  <a:pt x="76678" y="70216"/>
                </a:lnTo>
                <a:lnTo>
                  <a:pt x="76678" y="70161"/>
                </a:lnTo>
                <a:lnTo>
                  <a:pt x="76732" y="70107"/>
                </a:lnTo>
                <a:lnTo>
                  <a:pt x="77275" y="70107"/>
                </a:lnTo>
                <a:lnTo>
                  <a:pt x="77384" y="70053"/>
                </a:lnTo>
                <a:lnTo>
                  <a:pt x="77493" y="69998"/>
                </a:lnTo>
                <a:lnTo>
                  <a:pt x="77601" y="69890"/>
                </a:lnTo>
                <a:lnTo>
                  <a:pt x="77656" y="69781"/>
                </a:lnTo>
                <a:lnTo>
                  <a:pt x="77710" y="69618"/>
                </a:lnTo>
                <a:lnTo>
                  <a:pt x="77710" y="69401"/>
                </a:lnTo>
                <a:lnTo>
                  <a:pt x="77764" y="69292"/>
                </a:lnTo>
                <a:lnTo>
                  <a:pt x="77819" y="69184"/>
                </a:lnTo>
                <a:lnTo>
                  <a:pt x="77981" y="68804"/>
                </a:lnTo>
                <a:lnTo>
                  <a:pt x="78144" y="68424"/>
                </a:lnTo>
                <a:lnTo>
                  <a:pt x="78199" y="68206"/>
                </a:lnTo>
                <a:lnTo>
                  <a:pt x="78199" y="68043"/>
                </a:lnTo>
                <a:lnTo>
                  <a:pt x="78144" y="67826"/>
                </a:lnTo>
                <a:lnTo>
                  <a:pt x="78036" y="67609"/>
                </a:lnTo>
                <a:lnTo>
                  <a:pt x="78036" y="67500"/>
                </a:lnTo>
                <a:lnTo>
                  <a:pt x="78036" y="67446"/>
                </a:lnTo>
                <a:lnTo>
                  <a:pt x="78144" y="67229"/>
                </a:lnTo>
                <a:lnTo>
                  <a:pt x="78307" y="67120"/>
                </a:lnTo>
                <a:lnTo>
                  <a:pt x="78362" y="66903"/>
                </a:lnTo>
                <a:lnTo>
                  <a:pt x="78416" y="66740"/>
                </a:lnTo>
                <a:lnTo>
                  <a:pt x="78470" y="66577"/>
                </a:lnTo>
                <a:lnTo>
                  <a:pt x="78470" y="66360"/>
                </a:lnTo>
                <a:lnTo>
                  <a:pt x="78416" y="66197"/>
                </a:lnTo>
                <a:lnTo>
                  <a:pt x="78307" y="66034"/>
                </a:lnTo>
                <a:lnTo>
                  <a:pt x="78144" y="65926"/>
                </a:lnTo>
                <a:lnTo>
                  <a:pt x="77873" y="65708"/>
                </a:lnTo>
                <a:lnTo>
                  <a:pt x="77601" y="65437"/>
                </a:lnTo>
                <a:lnTo>
                  <a:pt x="77167" y="64948"/>
                </a:lnTo>
                <a:lnTo>
                  <a:pt x="76787" y="64351"/>
                </a:lnTo>
                <a:lnTo>
                  <a:pt x="76461" y="63699"/>
                </a:lnTo>
                <a:lnTo>
                  <a:pt x="76244" y="63319"/>
                </a:lnTo>
                <a:lnTo>
                  <a:pt x="76026" y="62993"/>
                </a:lnTo>
                <a:lnTo>
                  <a:pt x="75483" y="62287"/>
                </a:lnTo>
                <a:lnTo>
                  <a:pt x="75375" y="62179"/>
                </a:lnTo>
                <a:lnTo>
                  <a:pt x="75266" y="62070"/>
                </a:lnTo>
                <a:lnTo>
                  <a:pt x="75158" y="62070"/>
                </a:lnTo>
                <a:lnTo>
                  <a:pt x="74995" y="62233"/>
                </a:lnTo>
                <a:lnTo>
                  <a:pt x="74832" y="62559"/>
                </a:lnTo>
                <a:lnTo>
                  <a:pt x="74723" y="62830"/>
                </a:lnTo>
                <a:lnTo>
                  <a:pt x="74669" y="63156"/>
                </a:lnTo>
                <a:lnTo>
                  <a:pt x="74615" y="63482"/>
                </a:lnTo>
                <a:lnTo>
                  <a:pt x="74615" y="64079"/>
                </a:lnTo>
                <a:lnTo>
                  <a:pt x="74723" y="64731"/>
                </a:lnTo>
                <a:lnTo>
                  <a:pt x="74886" y="65274"/>
                </a:lnTo>
                <a:lnTo>
                  <a:pt x="75103" y="65817"/>
                </a:lnTo>
                <a:lnTo>
                  <a:pt x="75266" y="66360"/>
                </a:lnTo>
                <a:lnTo>
                  <a:pt x="75429" y="66957"/>
                </a:lnTo>
                <a:lnTo>
                  <a:pt x="75429" y="67229"/>
                </a:lnTo>
                <a:lnTo>
                  <a:pt x="75429" y="67338"/>
                </a:lnTo>
                <a:lnTo>
                  <a:pt x="75375" y="67392"/>
                </a:lnTo>
                <a:lnTo>
                  <a:pt x="75212" y="67446"/>
                </a:lnTo>
                <a:lnTo>
                  <a:pt x="74723" y="67446"/>
                </a:lnTo>
                <a:lnTo>
                  <a:pt x="74506" y="67500"/>
                </a:lnTo>
                <a:lnTo>
                  <a:pt x="74289" y="67609"/>
                </a:lnTo>
                <a:lnTo>
                  <a:pt x="74180" y="67718"/>
                </a:lnTo>
                <a:lnTo>
                  <a:pt x="74072" y="67881"/>
                </a:lnTo>
                <a:lnTo>
                  <a:pt x="74017" y="68098"/>
                </a:lnTo>
                <a:lnTo>
                  <a:pt x="74017" y="68315"/>
                </a:lnTo>
                <a:lnTo>
                  <a:pt x="74072" y="68587"/>
                </a:lnTo>
                <a:lnTo>
                  <a:pt x="74180" y="68912"/>
                </a:lnTo>
                <a:lnTo>
                  <a:pt x="74234" y="69184"/>
                </a:lnTo>
                <a:lnTo>
                  <a:pt x="74234" y="69510"/>
                </a:lnTo>
                <a:lnTo>
                  <a:pt x="74180" y="69781"/>
                </a:lnTo>
                <a:lnTo>
                  <a:pt x="74072" y="69998"/>
                </a:lnTo>
                <a:lnTo>
                  <a:pt x="73909" y="70270"/>
                </a:lnTo>
                <a:lnTo>
                  <a:pt x="73746" y="70487"/>
                </a:lnTo>
                <a:lnTo>
                  <a:pt x="73474" y="70704"/>
                </a:lnTo>
                <a:lnTo>
                  <a:pt x="73366" y="70867"/>
                </a:lnTo>
                <a:lnTo>
                  <a:pt x="73311" y="71030"/>
                </a:lnTo>
                <a:lnTo>
                  <a:pt x="73366" y="71193"/>
                </a:lnTo>
                <a:lnTo>
                  <a:pt x="73474" y="71356"/>
                </a:lnTo>
                <a:lnTo>
                  <a:pt x="73637" y="71465"/>
                </a:lnTo>
                <a:lnTo>
                  <a:pt x="73746" y="71628"/>
                </a:lnTo>
                <a:lnTo>
                  <a:pt x="73800" y="71736"/>
                </a:lnTo>
                <a:lnTo>
                  <a:pt x="73854" y="71899"/>
                </a:lnTo>
                <a:lnTo>
                  <a:pt x="73854" y="72008"/>
                </a:lnTo>
                <a:lnTo>
                  <a:pt x="73800" y="72171"/>
                </a:lnTo>
                <a:lnTo>
                  <a:pt x="73583" y="72496"/>
                </a:lnTo>
                <a:lnTo>
                  <a:pt x="73474" y="72388"/>
                </a:lnTo>
                <a:lnTo>
                  <a:pt x="73366" y="72225"/>
                </a:lnTo>
                <a:lnTo>
                  <a:pt x="73311" y="72116"/>
                </a:lnTo>
                <a:lnTo>
                  <a:pt x="73203" y="72062"/>
                </a:lnTo>
                <a:lnTo>
                  <a:pt x="73148" y="72116"/>
                </a:lnTo>
                <a:lnTo>
                  <a:pt x="72985" y="72225"/>
                </a:lnTo>
                <a:lnTo>
                  <a:pt x="72931" y="72334"/>
                </a:lnTo>
                <a:lnTo>
                  <a:pt x="72877" y="72714"/>
                </a:lnTo>
                <a:lnTo>
                  <a:pt x="72877" y="73202"/>
                </a:lnTo>
                <a:lnTo>
                  <a:pt x="72768" y="73637"/>
                </a:lnTo>
                <a:lnTo>
                  <a:pt x="72714" y="74180"/>
                </a:lnTo>
                <a:lnTo>
                  <a:pt x="72660" y="74723"/>
                </a:lnTo>
                <a:lnTo>
                  <a:pt x="72714" y="75212"/>
                </a:lnTo>
                <a:lnTo>
                  <a:pt x="72768" y="75755"/>
                </a:lnTo>
                <a:lnTo>
                  <a:pt x="72877" y="76026"/>
                </a:lnTo>
                <a:lnTo>
                  <a:pt x="72877" y="76243"/>
                </a:lnTo>
                <a:lnTo>
                  <a:pt x="72823" y="76461"/>
                </a:lnTo>
                <a:lnTo>
                  <a:pt x="72714" y="76732"/>
                </a:lnTo>
                <a:lnTo>
                  <a:pt x="72551" y="77004"/>
                </a:lnTo>
                <a:lnTo>
                  <a:pt x="72551" y="77275"/>
                </a:lnTo>
                <a:lnTo>
                  <a:pt x="72551" y="77384"/>
                </a:lnTo>
                <a:lnTo>
                  <a:pt x="72605" y="77547"/>
                </a:lnTo>
                <a:lnTo>
                  <a:pt x="72877" y="77764"/>
                </a:lnTo>
                <a:lnTo>
                  <a:pt x="72931" y="77873"/>
                </a:lnTo>
                <a:lnTo>
                  <a:pt x="73040" y="77927"/>
                </a:lnTo>
                <a:lnTo>
                  <a:pt x="73040" y="78035"/>
                </a:lnTo>
                <a:lnTo>
                  <a:pt x="72931" y="78198"/>
                </a:lnTo>
                <a:lnTo>
                  <a:pt x="72334" y="78850"/>
                </a:lnTo>
                <a:lnTo>
                  <a:pt x="72008" y="79122"/>
                </a:lnTo>
                <a:lnTo>
                  <a:pt x="71628" y="79393"/>
                </a:lnTo>
                <a:lnTo>
                  <a:pt x="71411" y="79556"/>
                </a:lnTo>
                <a:lnTo>
                  <a:pt x="71248" y="79773"/>
                </a:lnTo>
                <a:lnTo>
                  <a:pt x="71193" y="79990"/>
                </a:lnTo>
                <a:lnTo>
                  <a:pt x="71193" y="80262"/>
                </a:lnTo>
                <a:lnTo>
                  <a:pt x="71193" y="80588"/>
                </a:lnTo>
                <a:lnTo>
                  <a:pt x="71193" y="80805"/>
                </a:lnTo>
                <a:lnTo>
                  <a:pt x="71139" y="80914"/>
                </a:lnTo>
                <a:lnTo>
                  <a:pt x="71030" y="81022"/>
                </a:lnTo>
                <a:lnTo>
                  <a:pt x="70922" y="81131"/>
                </a:lnTo>
                <a:lnTo>
                  <a:pt x="70759" y="81239"/>
                </a:lnTo>
                <a:lnTo>
                  <a:pt x="70650" y="81294"/>
                </a:lnTo>
                <a:lnTo>
                  <a:pt x="70542" y="81348"/>
                </a:lnTo>
                <a:lnTo>
                  <a:pt x="70433" y="81565"/>
                </a:lnTo>
                <a:lnTo>
                  <a:pt x="70379" y="81837"/>
                </a:lnTo>
                <a:lnTo>
                  <a:pt x="70433" y="82108"/>
                </a:lnTo>
                <a:lnTo>
                  <a:pt x="70542" y="82380"/>
                </a:lnTo>
                <a:lnTo>
                  <a:pt x="70542" y="82597"/>
                </a:lnTo>
                <a:lnTo>
                  <a:pt x="70542" y="82760"/>
                </a:lnTo>
                <a:lnTo>
                  <a:pt x="70433" y="82923"/>
                </a:lnTo>
                <a:lnTo>
                  <a:pt x="70216" y="83194"/>
                </a:lnTo>
                <a:lnTo>
                  <a:pt x="69890" y="83520"/>
                </a:lnTo>
                <a:lnTo>
                  <a:pt x="69781" y="83629"/>
                </a:lnTo>
                <a:lnTo>
                  <a:pt x="69727" y="83737"/>
                </a:lnTo>
                <a:lnTo>
                  <a:pt x="69619" y="84009"/>
                </a:lnTo>
                <a:lnTo>
                  <a:pt x="69510" y="84280"/>
                </a:lnTo>
                <a:lnTo>
                  <a:pt x="69401" y="84498"/>
                </a:lnTo>
                <a:lnTo>
                  <a:pt x="69238" y="84715"/>
                </a:lnTo>
                <a:lnTo>
                  <a:pt x="68858" y="85041"/>
                </a:lnTo>
                <a:lnTo>
                  <a:pt x="68424" y="85421"/>
                </a:lnTo>
                <a:lnTo>
                  <a:pt x="67935" y="85801"/>
                </a:lnTo>
                <a:lnTo>
                  <a:pt x="67446" y="86290"/>
                </a:lnTo>
                <a:lnTo>
                  <a:pt x="66578" y="87376"/>
                </a:lnTo>
                <a:lnTo>
                  <a:pt x="65763" y="88245"/>
                </a:lnTo>
                <a:lnTo>
                  <a:pt x="64840" y="89114"/>
                </a:lnTo>
                <a:lnTo>
                  <a:pt x="63862" y="89874"/>
                </a:lnTo>
                <a:lnTo>
                  <a:pt x="62830" y="90580"/>
                </a:lnTo>
                <a:lnTo>
                  <a:pt x="61907" y="91069"/>
                </a:lnTo>
                <a:lnTo>
                  <a:pt x="61473" y="91286"/>
                </a:lnTo>
                <a:lnTo>
                  <a:pt x="60984" y="91503"/>
                </a:lnTo>
                <a:lnTo>
                  <a:pt x="60495" y="91612"/>
                </a:lnTo>
                <a:lnTo>
                  <a:pt x="59952" y="91720"/>
                </a:lnTo>
                <a:lnTo>
                  <a:pt x="59464" y="91829"/>
                </a:lnTo>
                <a:lnTo>
                  <a:pt x="58921" y="91883"/>
                </a:lnTo>
                <a:lnTo>
                  <a:pt x="58378" y="91829"/>
                </a:lnTo>
                <a:lnTo>
                  <a:pt x="57889" y="91775"/>
                </a:lnTo>
                <a:lnTo>
                  <a:pt x="57400" y="91666"/>
                </a:lnTo>
                <a:lnTo>
                  <a:pt x="56911" y="91557"/>
                </a:lnTo>
                <a:lnTo>
                  <a:pt x="55934" y="91231"/>
                </a:lnTo>
                <a:lnTo>
                  <a:pt x="55011" y="90851"/>
                </a:lnTo>
                <a:lnTo>
                  <a:pt x="54576" y="90688"/>
                </a:lnTo>
                <a:lnTo>
                  <a:pt x="54196" y="90634"/>
                </a:lnTo>
                <a:lnTo>
                  <a:pt x="54033" y="90634"/>
                </a:lnTo>
                <a:lnTo>
                  <a:pt x="53816" y="90688"/>
                </a:lnTo>
                <a:lnTo>
                  <a:pt x="53653" y="90797"/>
                </a:lnTo>
                <a:lnTo>
                  <a:pt x="53436" y="90960"/>
                </a:lnTo>
                <a:lnTo>
                  <a:pt x="53110" y="91231"/>
                </a:lnTo>
                <a:lnTo>
                  <a:pt x="52676" y="91449"/>
                </a:lnTo>
                <a:lnTo>
                  <a:pt x="52458" y="91557"/>
                </a:lnTo>
                <a:lnTo>
                  <a:pt x="52241" y="91557"/>
                </a:lnTo>
                <a:lnTo>
                  <a:pt x="52187" y="91503"/>
                </a:lnTo>
                <a:lnTo>
                  <a:pt x="52133" y="91394"/>
                </a:lnTo>
                <a:lnTo>
                  <a:pt x="52133" y="91123"/>
                </a:lnTo>
                <a:lnTo>
                  <a:pt x="52133" y="90906"/>
                </a:lnTo>
                <a:lnTo>
                  <a:pt x="52078" y="90743"/>
                </a:lnTo>
                <a:lnTo>
                  <a:pt x="52024" y="90580"/>
                </a:lnTo>
                <a:lnTo>
                  <a:pt x="51915" y="90417"/>
                </a:lnTo>
                <a:lnTo>
                  <a:pt x="51644" y="90145"/>
                </a:lnTo>
                <a:lnTo>
                  <a:pt x="51318" y="89928"/>
                </a:lnTo>
                <a:lnTo>
                  <a:pt x="50938" y="89657"/>
                </a:lnTo>
                <a:lnTo>
                  <a:pt x="50775" y="89439"/>
                </a:lnTo>
                <a:lnTo>
                  <a:pt x="50612" y="89277"/>
                </a:lnTo>
                <a:lnTo>
                  <a:pt x="50449" y="89005"/>
                </a:lnTo>
                <a:lnTo>
                  <a:pt x="50232" y="88842"/>
                </a:lnTo>
                <a:lnTo>
                  <a:pt x="50069" y="88733"/>
                </a:lnTo>
                <a:lnTo>
                  <a:pt x="49852" y="88679"/>
                </a:lnTo>
                <a:lnTo>
                  <a:pt x="49635" y="88733"/>
                </a:lnTo>
                <a:lnTo>
                  <a:pt x="49472" y="88842"/>
                </a:lnTo>
                <a:lnTo>
                  <a:pt x="49309" y="89005"/>
                </a:lnTo>
                <a:lnTo>
                  <a:pt x="49146" y="89222"/>
                </a:lnTo>
                <a:lnTo>
                  <a:pt x="49037" y="89439"/>
                </a:lnTo>
                <a:lnTo>
                  <a:pt x="48820" y="89439"/>
                </a:lnTo>
                <a:lnTo>
                  <a:pt x="48657" y="89277"/>
                </a:lnTo>
                <a:lnTo>
                  <a:pt x="47897" y="88516"/>
                </a:lnTo>
                <a:lnTo>
                  <a:pt x="47788" y="88462"/>
                </a:lnTo>
                <a:lnTo>
                  <a:pt x="47625" y="88462"/>
                </a:lnTo>
                <a:lnTo>
                  <a:pt x="47571" y="88571"/>
                </a:lnTo>
                <a:lnTo>
                  <a:pt x="47571" y="88625"/>
                </a:lnTo>
                <a:lnTo>
                  <a:pt x="47625" y="88788"/>
                </a:lnTo>
                <a:lnTo>
                  <a:pt x="48114" y="89657"/>
                </a:lnTo>
                <a:lnTo>
                  <a:pt x="48386" y="90091"/>
                </a:lnTo>
                <a:lnTo>
                  <a:pt x="48711" y="90471"/>
                </a:lnTo>
                <a:lnTo>
                  <a:pt x="49037" y="90851"/>
                </a:lnTo>
                <a:lnTo>
                  <a:pt x="49363" y="91123"/>
                </a:lnTo>
                <a:lnTo>
                  <a:pt x="49743" y="91449"/>
                </a:lnTo>
                <a:lnTo>
                  <a:pt x="50069" y="91666"/>
                </a:lnTo>
                <a:lnTo>
                  <a:pt x="50884" y="92155"/>
                </a:lnTo>
                <a:lnTo>
                  <a:pt x="51698" y="92535"/>
                </a:lnTo>
                <a:lnTo>
                  <a:pt x="51915" y="92643"/>
                </a:lnTo>
                <a:lnTo>
                  <a:pt x="52133" y="92752"/>
                </a:lnTo>
                <a:lnTo>
                  <a:pt x="52404" y="93078"/>
                </a:lnTo>
                <a:lnTo>
                  <a:pt x="52893" y="93838"/>
                </a:lnTo>
                <a:lnTo>
                  <a:pt x="52947" y="94001"/>
                </a:lnTo>
                <a:lnTo>
                  <a:pt x="52947" y="94055"/>
                </a:lnTo>
                <a:lnTo>
                  <a:pt x="52893" y="94110"/>
                </a:lnTo>
                <a:lnTo>
                  <a:pt x="52730" y="94164"/>
                </a:lnTo>
                <a:lnTo>
                  <a:pt x="52513" y="94164"/>
                </a:lnTo>
                <a:lnTo>
                  <a:pt x="52350" y="94273"/>
                </a:lnTo>
                <a:lnTo>
                  <a:pt x="52295" y="94490"/>
                </a:lnTo>
                <a:lnTo>
                  <a:pt x="52295" y="94707"/>
                </a:lnTo>
                <a:lnTo>
                  <a:pt x="52295" y="95033"/>
                </a:lnTo>
                <a:lnTo>
                  <a:pt x="52241" y="95413"/>
                </a:lnTo>
                <a:lnTo>
                  <a:pt x="52133" y="95739"/>
                </a:lnTo>
                <a:lnTo>
                  <a:pt x="51861" y="96010"/>
                </a:lnTo>
                <a:lnTo>
                  <a:pt x="51752" y="96173"/>
                </a:lnTo>
                <a:lnTo>
                  <a:pt x="51589" y="96336"/>
                </a:lnTo>
                <a:lnTo>
                  <a:pt x="51535" y="96499"/>
                </a:lnTo>
                <a:lnTo>
                  <a:pt x="51481" y="96716"/>
                </a:lnTo>
                <a:lnTo>
                  <a:pt x="51535" y="97042"/>
                </a:lnTo>
                <a:lnTo>
                  <a:pt x="51589" y="97422"/>
                </a:lnTo>
                <a:lnTo>
                  <a:pt x="51644" y="97694"/>
                </a:lnTo>
                <a:lnTo>
                  <a:pt x="51644" y="97911"/>
                </a:lnTo>
                <a:lnTo>
                  <a:pt x="51589" y="98074"/>
                </a:lnTo>
                <a:lnTo>
                  <a:pt x="51481" y="98291"/>
                </a:lnTo>
                <a:lnTo>
                  <a:pt x="50938" y="98997"/>
                </a:lnTo>
                <a:lnTo>
                  <a:pt x="50666" y="99323"/>
                </a:lnTo>
                <a:lnTo>
                  <a:pt x="50340" y="99649"/>
                </a:lnTo>
                <a:lnTo>
                  <a:pt x="50178" y="99757"/>
                </a:lnTo>
                <a:lnTo>
                  <a:pt x="50015" y="99866"/>
                </a:lnTo>
                <a:lnTo>
                  <a:pt x="49797" y="99866"/>
                </a:lnTo>
                <a:lnTo>
                  <a:pt x="49580" y="99757"/>
                </a:lnTo>
                <a:lnTo>
                  <a:pt x="49417" y="99703"/>
                </a:lnTo>
                <a:lnTo>
                  <a:pt x="49254" y="99703"/>
                </a:lnTo>
                <a:lnTo>
                  <a:pt x="49146" y="99812"/>
                </a:lnTo>
                <a:lnTo>
                  <a:pt x="48983" y="99974"/>
                </a:lnTo>
                <a:lnTo>
                  <a:pt x="48711" y="100463"/>
                </a:lnTo>
                <a:lnTo>
                  <a:pt x="48331" y="100952"/>
                </a:lnTo>
                <a:lnTo>
                  <a:pt x="48005" y="101386"/>
                </a:lnTo>
                <a:lnTo>
                  <a:pt x="47571" y="101767"/>
                </a:lnTo>
                <a:lnTo>
                  <a:pt x="47137" y="102147"/>
                </a:lnTo>
                <a:lnTo>
                  <a:pt x="46702" y="102527"/>
                </a:lnTo>
                <a:lnTo>
                  <a:pt x="45725" y="103178"/>
                </a:lnTo>
                <a:lnTo>
                  <a:pt x="44964" y="103559"/>
                </a:lnTo>
                <a:lnTo>
                  <a:pt x="44150" y="103830"/>
                </a:lnTo>
                <a:lnTo>
                  <a:pt x="43335" y="104102"/>
                </a:lnTo>
                <a:lnTo>
                  <a:pt x="42521" y="104265"/>
                </a:lnTo>
                <a:lnTo>
                  <a:pt x="41597" y="104265"/>
                </a:lnTo>
                <a:lnTo>
                  <a:pt x="41163" y="104319"/>
                </a:lnTo>
                <a:lnTo>
                  <a:pt x="40946" y="104373"/>
                </a:lnTo>
                <a:lnTo>
                  <a:pt x="40729" y="104427"/>
                </a:lnTo>
                <a:lnTo>
                  <a:pt x="40511" y="104482"/>
                </a:lnTo>
                <a:lnTo>
                  <a:pt x="40348" y="104373"/>
                </a:lnTo>
                <a:lnTo>
                  <a:pt x="40131" y="104319"/>
                </a:lnTo>
                <a:lnTo>
                  <a:pt x="39968" y="104265"/>
                </a:lnTo>
                <a:lnTo>
                  <a:pt x="39099" y="104265"/>
                </a:lnTo>
                <a:lnTo>
                  <a:pt x="38665" y="104210"/>
                </a:lnTo>
                <a:lnTo>
                  <a:pt x="37688" y="103939"/>
                </a:lnTo>
                <a:lnTo>
                  <a:pt x="36656" y="103667"/>
                </a:lnTo>
                <a:lnTo>
                  <a:pt x="35678" y="103287"/>
                </a:lnTo>
                <a:lnTo>
                  <a:pt x="34701" y="102853"/>
                </a:lnTo>
                <a:lnTo>
                  <a:pt x="34429" y="102744"/>
                </a:lnTo>
                <a:lnTo>
                  <a:pt x="34212" y="102690"/>
                </a:lnTo>
                <a:lnTo>
                  <a:pt x="33941" y="102744"/>
                </a:lnTo>
                <a:lnTo>
                  <a:pt x="33669" y="102798"/>
                </a:lnTo>
                <a:lnTo>
                  <a:pt x="33452" y="102907"/>
                </a:lnTo>
                <a:lnTo>
                  <a:pt x="33235" y="102853"/>
                </a:lnTo>
                <a:lnTo>
                  <a:pt x="32963" y="102635"/>
                </a:lnTo>
                <a:lnTo>
                  <a:pt x="33072" y="102581"/>
                </a:lnTo>
                <a:lnTo>
                  <a:pt x="33180" y="102527"/>
                </a:lnTo>
                <a:lnTo>
                  <a:pt x="33615" y="102527"/>
                </a:lnTo>
                <a:lnTo>
                  <a:pt x="33723" y="102418"/>
                </a:lnTo>
                <a:lnTo>
                  <a:pt x="33723" y="102310"/>
                </a:lnTo>
                <a:lnTo>
                  <a:pt x="33723" y="102255"/>
                </a:lnTo>
                <a:lnTo>
                  <a:pt x="33615" y="102147"/>
                </a:lnTo>
                <a:lnTo>
                  <a:pt x="33452" y="102092"/>
                </a:lnTo>
                <a:lnTo>
                  <a:pt x="33343" y="102038"/>
                </a:lnTo>
                <a:lnTo>
                  <a:pt x="33180" y="101821"/>
                </a:lnTo>
                <a:lnTo>
                  <a:pt x="33017" y="101712"/>
                </a:lnTo>
                <a:lnTo>
                  <a:pt x="32692" y="101495"/>
                </a:lnTo>
                <a:lnTo>
                  <a:pt x="32420" y="101223"/>
                </a:lnTo>
                <a:lnTo>
                  <a:pt x="32148" y="100952"/>
                </a:lnTo>
                <a:lnTo>
                  <a:pt x="31986" y="100626"/>
                </a:lnTo>
                <a:lnTo>
                  <a:pt x="31823" y="100300"/>
                </a:lnTo>
                <a:lnTo>
                  <a:pt x="31714" y="99974"/>
                </a:lnTo>
                <a:lnTo>
                  <a:pt x="31497" y="99214"/>
                </a:lnTo>
                <a:lnTo>
                  <a:pt x="31388" y="98671"/>
                </a:lnTo>
                <a:lnTo>
                  <a:pt x="31280" y="98074"/>
                </a:lnTo>
                <a:lnTo>
                  <a:pt x="31225" y="97531"/>
                </a:lnTo>
                <a:lnTo>
                  <a:pt x="31062" y="96988"/>
                </a:lnTo>
                <a:lnTo>
                  <a:pt x="30954" y="96553"/>
                </a:lnTo>
                <a:lnTo>
                  <a:pt x="30899" y="96119"/>
                </a:lnTo>
                <a:lnTo>
                  <a:pt x="30899" y="95684"/>
                </a:lnTo>
                <a:lnTo>
                  <a:pt x="30899" y="95250"/>
                </a:lnTo>
                <a:lnTo>
                  <a:pt x="31062" y="94381"/>
                </a:lnTo>
                <a:lnTo>
                  <a:pt x="31280" y="93567"/>
                </a:lnTo>
                <a:lnTo>
                  <a:pt x="31443" y="92806"/>
                </a:lnTo>
                <a:lnTo>
                  <a:pt x="31605" y="92100"/>
                </a:lnTo>
                <a:lnTo>
                  <a:pt x="31714" y="91340"/>
                </a:lnTo>
                <a:lnTo>
                  <a:pt x="31714" y="91014"/>
                </a:lnTo>
                <a:lnTo>
                  <a:pt x="31660" y="90634"/>
                </a:lnTo>
                <a:lnTo>
                  <a:pt x="31660" y="90254"/>
                </a:lnTo>
                <a:lnTo>
                  <a:pt x="31714" y="89982"/>
                </a:lnTo>
                <a:lnTo>
                  <a:pt x="31768" y="89657"/>
                </a:lnTo>
                <a:lnTo>
                  <a:pt x="31877" y="89385"/>
                </a:lnTo>
                <a:lnTo>
                  <a:pt x="32040" y="89114"/>
                </a:lnTo>
                <a:lnTo>
                  <a:pt x="32257" y="88896"/>
                </a:lnTo>
                <a:lnTo>
                  <a:pt x="32420" y="88679"/>
                </a:lnTo>
                <a:lnTo>
                  <a:pt x="32583" y="88408"/>
                </a:lnTo>
                <a:lnTo>
                  <a:pt x="32637" y="88190"/>
                </a:lnTo>
                <a:lnTo>
                  <a:pt x="32746" y="88028"/>
                </a:lnTo>
                <a:lnTo>
                  <a:pt x="32909" y="87865"/>
                </a:lnTo>
                <a:lnTo>
                  <a:pt x="33126" y="87756"/>
                </a:lnTo>
                <a:lnTo>
                  <a:pt x="33397" y="87647"/>
                </a:lnTo>
                <a:lnTo>
                  <a:pt x="33615" y="87430"/>
                </a:lnTo>
                <a:lnTo>
                  <a:pt x="33832" y="87213"/>
                </a:lnTo>
                <a:lnTo>
                  <a:pt x="33941" y="86941"/>
                </a:lnTo>
                <a:lnTo>
                  <a:pt x="34321" y="85801"/>
                </a:lnTo>
                <a:lnTo>
                  <a:pt x="34755" y="84661"/>
                </a:lnTo>
                <a:lnTo>
                  <a:pt x="35244" y="83575"/>
                </a:lnTo>
                <a:lnTo>
                  <a:pt x="35624" y="82434"/>
                </a:lnTo>
                <a:lnTo>
                  <a:pt x="35841" y="81620"/>
                </a:lnTo>
                <a:lnTo>
                  <a:pt x="35895" y="81239"/>
                </a:lnTo>
                <a:lnTo>
                  <a:pt x="35950" y="80805"/>
                </a:lnTo>
                <a:lnTo>
                  <a:pt x="35950" y="80425"/>
                </a:lnTo>
                <a:lnTo>
                  <a:pt x="35895" y="80045"/>
                </a:lnTo>
                <a:lnTo>
                  <a:pt x="35787" y="79610"/>
                </a:lnTo>
                <a:lnTo>
                  <a:pt x="35678" y="79230"/>
                </a:lnTo>
                <a:lnTo>
                  <a:pt x="35570" y="78959"/>
                </a:lnTo>
                <a:lnTo>
                  <a:pt x="35624" y="78741"/>
                </a:lnTo>
                <a:lnTo>
                  <a:pt x="35733" y="78579"/>
                </a:lnTo>
                <a:lnTo>
                  <a:pt x="35950" y="78470"/>
                </a:lnTo>
                <a:lnTo>
                  <a:pt x="36330" y="78307"/>
                </a:lnTo>
                <a:lnTo>
                  <a:pt x="36493" y="78198"/>
                </a:lnTo>
                <a:lnTo>
                  <a:pt x="36493" y="78035"/>
                </a:lnTo>
                <a:lnTo>
                  <a:pt x="36493" y="77873"/>
                </a:lnTo>
                <a:lnTo>
                  <a:pt x="36601" y="77601"/>
                </a:lnTo>
                <a:lnTo>
                  <a:pt x="36764" y="77330"/>
                </a:lnTo>
                <a:lnTo>
                  <a:pt x="36873" y="77058"/>
                </a:lnTo>
                <a:lnTo>
                  <a:pt x="36982" y="76569"/>
                </a:lnTo>
                <a:lnTo>
                  <a:pt x="36982" y="76081"/>
                </a:lnTo>
                <a:lnTo>
                  <a:pt x="36927" y="75863"/>
                </a:lnTo>
                <a:lnTo>
                  <a:pt x="36873" y="75646"/>
                </a:lnTo>
                <a:lnTo>
                  <a:pt x="36764" y="75429"/>
                </a:lnTo>
                <a:lnTo>
                  <a:pt x="36601" y="75212"/>
                </a:lnTo>
                <a:lnTo>
                  <a:pt x="36439" y="74994"/>
                </a:lnTo>
                <a:lnTo>
                  <a:pt x="36384" y="74669"/>
                </a:lnTo>
                <a:lnTo>
                  <a:pt x="36439" y="74397"/>
                </a:lnTo>
                <a:lnTo>
                  <a:pt x="36601" y="74126"/>
                </a:lnTo>
                <a:lnTo>
                  <a:pt x="36764" y="73745"/>
                </a:lnTo>
                <a:lnTo>
                  <a:pt x="36927" y="73420"/>
                </a:lnTo>
                <a:lnTo>
                  <a:pt x="36982" y="73039"/>
                </a:lnTo>
                <a:lnTo>
                  <a:pt x="37036" y="72659"/>
                </a:lnTo>
                <a:lnTo>
                  <a:pt x="37036" y="72388"/>
                </a:lnTo>
                <a:lnTo>
                  <a:pt x="37144" y="72279"/>
                </a:lnTo>
                <a:lnTo>
                  <a:pt x="37253" y="72171"/>
                </a:lnTo>
                <a:lnTo>
                  <a:pt x="37416" y="72116"/>
                </a:lnTo>
                <a:lnTo>
                  <a:pt x="37525" y="72008"/>
                </a:lnTo>
                <a:lnTo>
                  <a:pt x="37633" y="71790"/>
                </a:lnTo>
                <a:lnTo>
                  <a:pt x="37633" y="71519"/>
                </a:lnTo>
                <a:lnTo>
                  <a:pt x="37525" y="71247"/>
                </a:lnTo>
                <a:lnTo>
                  <a:pt x="37416" y="70867"/>
                </a:lnTo>
                <a:lnTo>
                  <a:pt x="37362" y="70487"/>
                </a:lnTo>
                <a:lnTo>
                  <a:pt x="37362" y="70107"/>
                </a:lnTo>
                <a:lnTo>
                  <a:pt x="37416" y="69944"/>
                </a:lnTo>
                <a:lnTo>
                  <a:pt x="37525" y="69836"/>
                </a:lnTo>
                <a:lnTo>
                  <a:pt x="37688" y="69510"/>
                </a:lnTo>
                <a:lnTo>
                  <a:pt x="37850" y="69238"/>
                </a:lnTo>
                <a:lnTo>
                  <a:pt x="37905" y="68912"/>
                </a:lnTo>
                <a:lnTo>
                  <a:pt x="37959" y="68587"/>
                </a:lnTo>
                <a:lnTo>
                  <a:pt x="37959" y="67935"/>
                </a:lnTo>
                <a:lnTo>
                  <a:pt x="38013" y="67283"/>
                </a:lnTo>
                <a:lnTo>
                  <a:pt x="37959" y="66686"/>
                </a:lnTo>
                <a:lnTo>
                  <a:pt x="38013" y="66360"/>
                </a:lnTo>
                <a:lnTo>
                  <a:pt x="38176" y="66089"/>
                </a:lnTo>
                <a:lnTo>
                  <a:pt x="38285" y="65926"/>
                </a:lnTo>
                <a:lnTo>
                  <a:pt x="38285" y="65817"/>
                </a:lnTo>
                <a:lnTo>
                  <a:pt x="38231" y="65654"/>
                </a:lnTo>
                <a:lnTo>
                  <a:pt x="38122" y="65491"/>
                </a:lnTo>
                <a:lnTo>
                  <a:pt x="37959" y="65274"/>
                </a:lnTo>
                <a:lnTo>
                  <a:pt x="37850" y="65057"/>
                </a:lnTo>
                <a:lnTo>
                  <a:pt x="37796" y="64785"/>
                </a:lnTo>
                <a:lnTo>
                  <a:pt x="37796" y="64514"/>
                </a:lnTo>
                <a:lnTo>
                  <a:pt x="37796" y="63591"/>
                </a:lnTo>
                <a:lnTo>
                  <a:pt x="37742" y="62722"/>
                </a:lnTo>
                <a:lnTo>
                  <a:pt x="37633" y="61853"/>
                </a:lnTo>
                <a:lnTo>
                  <a:pt x="37416" y="60984"/>
                </a:lnTo>
                <a:lnTo>
                  <a:pt x="37307" y="60712"/>
                </a:lnTo>
                <a:lnTo>
                  <a:pt x="37144" y="60387"/>
                </a:lnTo>
                <a:lnTo>
                  <a:pt x="36873" y="59843"/>
                </a:lnTo>
                <a:lnTo>
                  <a:pt x="36656" y="59246"/>
                </a:lnTo>
                <a:lnTo>
                  <a:pt x="36547" y="59083"/>
                </a:lnTo>
                <a:lnTo>
                  <a:pt x="36439" y="58920"/>
                </a:lnTo>
                <a:lnTo>
                  <a:pt x="36276" y="58866"/>
                </a:lnTo>
                <a:lnTo>
                  <a:pt x="36058" y="58812"/>
                </a:lnTo>
                <a:lnTo>
                  <a:pt x="35244" y="58812"/>
                </a:lnTo>
                <a:lnTo>
                  <a:pt x="35135" y="58757"/>
                </a:lnTo>
                <a:lnTo>
                  <a:pt x="35081" y="58703"/>
                </a:lnTo>
                <a:lnTo>
                  <a:pt x="35081" y="58540"/>
                </a:lnTo>
                <a:lnTo>
                  <a:pt x="35190" y="58323"/>
                </a:lnTo>
                <a:lnTo>
                  <a:pt x="35407" y="57943"/>
                </a:lnTo>
                <a:lnTo>
                  <a:pt x="35461" y="57726"/>
                </a:lnTo>
                <a:lnTo>
                  <a:pt x="35461" y="57508"/>
                </a:lnTo>
                <a:lnTo>
                  <a:pt x="35298" y="57237"/>
                </a:lnTo>
                <a:lnTo>
                  <a:pt x="35135" y="56965"/>
                </a:lnTo>
                <a:lnTo>
                  <a:pt x="34864" y="56748"/>
                </a:lnTo>
                <a:lnTo>
                  <a:pt x="34646" y="56531"/>
                </a:lnTo>
                <a:lnTo>
                  <a:pt x="33941" y="56151"/>
                </a:lnTo>
                <a:lnTo>
                  <a:pt x="33289" y="55771"/>
                </a:lnTo>
                <a:lnTo>
                  <a:pt x="33126" y="55662"/>
                </a:lnTo>
                <a:lnTo>
                  <a:pt x="33072" y="55553"/>
                </a:lnTo>
                <a:lnTo>
                  <a:pt x="33072" y="55445"/>
                </a:lnTo>
                <a:lnTo>
                  <a:pt x="33180" y="55282"/>
                </a:lnTo>
                <a:lnTo>
                  <a:pt x="33832" y="54685"/>
                </a:lnTo>
                <a:lnTo>
                  <a:pt x="33941" y="54522"/>
                </a:lnTo>
                <a:lnTo>
                  <a:pt x="33995" y="54413"/>
                </a:lnTo>
                <a:lnTo>
                  <a:pt x="33886" y="54304"/>
                </a:lnTo>
                <a:lnTo>
                  <a:pt x="33669" y="54196"/>
                </a:lnTo>
                <a:lnTo>
                  <a:pt x="33506" y="54196"/>
                </a:lnTo>
                <a:lnTo>
                  <a:pt x="33343" y="54087"/>
                </a:lnTo>
                <a:lnTo>
                  <a:pt x="33235" y="53979"/>
                </a:lnTo>
                <a:lnTo>
                  <a:pt x="33235" y="53816"/>
                </a:lnTo>
                <a:lnTo>
                  <a:pt x="33343" y="53598"/>
                </a:lnTo>
                <a:lnTo>
                  <a:pt x="33343" y="53436"/>
                </a:lnTo>
                <a:lnTo>
                  <a:pt x="33289" y="53273"/>
                </a:lnTo>
                <a:lnTo>
                  <a:pt x="33180" y="53164"/>
                </a:lnTo>
                <a:lnTo>
                  <a:pt x="32909" y="53001"/>
                </a:lnTo>
                <a:lnTo>
                  <a:pt x="32692" y="52838"/>
                </a:lnTo>
                <a:lnTo>
                  <a:pt x="32366" y="52567"/>
                </a:lnTo>
                <a:lnTo>
                  <a:pt x="32094" y="52295"/>
                </a:lnTo>
                <a:lnTo>
                  <a:pt x="31823" y="51861"/>
                </a:lnTo>
                <a:lnTo>
                  <a:pt x="31714" y="51644"/>
                </a:lnTo>
                <a:lnTo>
                  <a:pt x="31497" y="51481"/>
                </a:lnTo>
                <a:lnTo>
                  <a:pt x="30737" y="50829"/>
                </a:lnTo>
                <a:lnTo>
                  <a:pt x="29922" y="50232"/>
                </a:lnTo>
                <a:lnTo>
                  <a:pt x="28999" y="49743"/>
                </a:lnTo>
                <a:lnTo>
                  <a:pt x="28076" y="49254"/>
                </a:lnTo>
                <a:lnTo>
                  <a:pt x="27533" y="48983"/>
                </a:lnTo>
                <a:lnTo>
                  <a:pt x="26935" y="48711"/>
                </a:lnTo>
                <a:lnTo>
                  <a:pt x="26338" y="48548"/>
                </a:lnTo>
                <a:lnTo>
                  <a:pt x="26012" y="48494"/>
                </a:lnTo>
                <a:lnTo>
                  <a:pt x="25686" y="48494"/>
                </a:lnTo>
                <a:lnTo>
                  <a:pt x="24709" y="48548"/>
                </a:lnTo>
                <a:lnTo>
                  <a:pt x="24274" y="48494"/>
                </a:lnTo>
                <a:lnTo>
                  <a:pt x="23786" y="48440"/>
                </a:lnTo>
                <a:lnTo>
                  <a:pt x="22862" y="48222"/>
                </a:lnTo>
                <a:lnTo>
                  <a:pt x="21994" y="48114"/>
                </a:lnTo>
                <a:lnTo>
                  <a:pt x="20147" y="47951"/>
                </a:lnTo>
                <a:lnTo>
                  <a:pt x="19333" y="47842"/>
                </a:lnTo>
                <a:lnTo>
                  <a:pt x="18518" y="47625"/>
                </a:lnTo>
                <a:lnTo>
                  <a:pt x="17269" y="47191"/>
                </a:lnTo>
                <a:lnTo>
                  <a:pt x="16020" y="46756"/>
                </a:lnTo>
                <a:lnTo>
                  <a:pt x="15205" y="46430"/>
                </a:lnTo>
                <a:lnTo>
                  <a:pt x="14391" y="46050"/>
                </a:lnTo>
                <a:lnTo>
                  <a:pt x="13631" y="45670"/>
                </a:lnTo>
                <a:lnTo>
                  <a:pt x="13305" y="45399"/>
                </a:lnTo>
                <a:lnTo>
                  <a:pt x="12925" y="45073"/>
                </a:lnTo>
                <a:lnTo>
                  <a:pt x="12490" y="44584"/>
                </a:lnTo>
                <a:lnTo>
                  <a:pt x="12002" y="44041"/>
                </a:lnTo>
                <a:lnTo>
                  <a:pt x="11784" y="43824"/>
                </a:lnTo>
                <a:lnTo>
                  <a:pt x="11513" y="43606"/>
                </a:lnTo>
                <a:lnTo>
                  <a:pt x="11187" y="43444"/>
                </a:lnTo>
                <a:lnTo>
                  <a:pt x="10861" y="43281"/>
                </a:lnTo>
                <a:lnTo>
                  <a:pt x="10861" y="43172"/>
                </a:lnTo>
                <a:lnTo>
                  <a:pt x="11187" y="43118"/>
                </a:lnTo>
                <a:lnTo>
                  <a:pt x="11567" y="43172"/>
                </a:lnTo>
                <a:lnTo>
                  <a:pt x="11784" y="43281"/>
                </a:lnTo>
                <a:lnTo>
                  <a:pt x="11893" y="43335"/>
                </a:lnTo>
                <a:lnTo>
                  <a:pt x="12002" y="43226"/>
                </a:lnTo>
                <a:lnTo>
                  <a:pt x="12056" y="43063"/>
                </a:lnTo>
                <a:lnTo>
                  <a:pt x="12056" y="42901"/>
                </a:lnTo>
                <a:lnTo>
                  <a:pt x="11947" y="42792"/>
                </a:lnTo>
                <a:lnTo>
                  <a:pt x="11893" y="42683"/>
                </a:lnTo>
                <a:lnTo>
                  <a:pt x="11730" y="42520"/>
                </a:lnTo>
                <a:lnTo>
                  <a:pt x="11567" y="42466"/>
                </a:lnTo>
                <a:lnTo>
                  <a:pt x="11404" y="42412"/>
                </a:lnTo>
                <a:lnTo>
                  <a:pt x="10915" y="42412"/>
                </a:lnTo>
                <a:lnTo>
                  <a:pt x="10644" y="42303"/>
                </a:lnTo>
                <a:lnTo>
                  <a:pt x="10372" y="42140"/>
                </a:lnTo>
                <a:lnTo>
                  <a:pt x="10155" y="41923"/>
                </a:lnTo>
                <a:lnTo>
                  <a:pt x="9558" y="41326"/>
                </a:lnTo>
                <a:lnTo>
                  <a:pt x="8960" y="40728"/>
                </a:lnTo>
                <a:lnTo>
                  <a:pt x="8743" y="40565"/>
                </a:lnTo>
                <a:lnTo>
                  <a:pt x="8689" y="40511"/>
                </a:lnTo>
                <a:lnTo>
                  <a:pt x="8526" y="40511"/>
                </a:lnTo>
                <a:lnTo>
                  <a:pt x="8417" y="40565"/>
                </a:lnTo>
                <a:lnTo>
                  <a:pt x="8309" y="40728"/>
                </a:lnTo>
                <a:lnTo>
                  <a:pt x="8255" y="40837"/>
                </a:lnTo>
                <a:lnTo>
                  <a:pt x="8255" y="41000"/>
                </a:lnTo>
                <a:lnTo>
                  <a:pt x="8255" y="41271"/>
                </a:lnTo>
                <a:lnTo>
                  <a:pt x="8255" y="41434"/>
                </a:lnTo>
                <a:lnTo>
                  <a:pt x="8146" y="41543"/>
                </a:lnTo>
                <a:lnTo>
                  <a:pt x="7929" y="41434"/>
                </a:lnTo>
                <a:lnTo>
                  <a:pt x="7820" y="41217"/>
                </a:lnTo>
                <a:lnTo>
                  <a:pt x="7711" y="41054"/>
                </a:lnTo>
                <a:lnTo>
                  <a:pt x="7603" y="40837"/>
                </a:lnTo>
                <a:lnTo>
                  <a:pt x="7386" y="40674"/>
                </a:lnTo>
                <a:lnTo>
                  <a:pt x="7331" y="40565"/>
                </a:lnTo>
                <a:lnTo>
                  <a:pt x="7331" y="40511"/>
                </a:lnTo>
                <a:lnTo>
                  <a:pt x="7386" y="40457"/>
                </a:lnTo>
                <a:lnTo>
                  <a:pt x="7494" y="40403"/>
                </a:lnTo>
                <a:lnTo>
                  <a:pt x="7766" y="40294"/>
                </a:lnTo>
                <a:lnTo>
                  <a:pt x="8037" y="40185"/>
                </a:lnTo>
                <a:lnTo>
                  <a:pt x="8200" y="40022"/>
                </a:lnTo>
                <a:lnTo>
                  <a:pt x="8200" y="39805"/>
                </a:lnTo>
                <a:lnTo>
                  <a:pt x="8146" y="39479"/>
                </a:lnTo>
                <a:lnTo>
                  <a:pt x="7874" y="38665"/>
                </a:lnTo>
                <a:lnTo>
                  <a:pt x="7711" y="38176"/>
                </a:lnTo>
                <a:lnTo>
                  <a:pt x="7494" y="37796"/>
                </a:lnTo>
                <a:lnTo>
                  <a:pt x="7277" y="37416"/>
                </a:lnTo>
                <a:lnTo>
                  <a:pt x="6951" y="37090"/>
                </a:lnTo>
                <a:lnTo>
                  <a:pt x="6462" y="36655"/>
                </a:lnTo>
                <a:lnTo>
                  <a:pt x="6082" y="36221"/>
                </a:lnTo>
                <a:lnTo>
                  <a:pt x="5702" y="35732"/>
                </a:lnTo>
                <a:lnTo>
                  <a:pt x="5431" y="35189"/>
                </a:lnTo>
                <a:lnTo>
                  <a:pt x="5051" y="34483"/>
                </a:lnTo>
                <a:lnTo>
                  <a:pt x="4725" y="33832"/>
                </a:lnTo>
                <a:lnTo>
                  <a:pt x="4399" y="33126"/>
                </a:lnTo>
                <a:lnTo>
                  <a:pt x="4019" y="32474"/>
                </a:lnTo>
                <a:lnTo>
                  <a:pt x="3856" y="32094"/>
                </a:lnTo>
                <a:lnTo>
                  <a:pt x="3693" y="31768"/>
                </a:lnTo>
                <a:lnTo>
                  <a:pt x="3693" y="31605"/>
                </a:lnTo>
                <a:lnTo>
                  <a:pt x="3693" y="31442"/>
                </a:lnTo>
                <a:lnTo>
                  <a:pt x="3747" y="31279"/>
                </a:lnTo>
                <a:lnTo>
                  <a:pt x="3802" y="31062"/>
                </a:lnTo>
                <a:lnTo>
                  <a:pt x="3856" y="30954"/>
                </a:lnTo>
                <a:lnTo>
                  <a:pt x="3856" y="30791"/>
                </a:lnTo>
                <a:lnTo>
                  <a:pt x="3747" y="30628"/>
                </a:lnTo>
                <a:lnTo>
                  <a:pt x="3584" y="30519"/>
                </a:lnTo>
                <a:lnTo>
                  <a:pt x="3421" y="30410"/>
                </a:lnTo>
                <a:lnTo>
                  <a:pt x="3367" y="30302"/>
                </a:lnTo>
                <a:lnTo>
                  <a:pt x="3367" y="30139"/>
                </a:lnTo>
                <a:lnTo>
                  <a:pt x="3476" y="29976"/>
                </a:lnTo>
                <a:lnTo>
                  <a:pt x="3639" y="29542"/>
                </a:lnTo>
                <a:lnTo>
                  <a:pt x="3802" y="29324"/>
                </a:lnTo>
                <a:lnTo>
                  <a:pt x="3856" y="29107"/>
                </a:lnTo>
                <a:lnTo>
                  <a:pt x="3856" y="28890"/>
                </a:lnTo>
                <a:lnTo>
                  <a:pt x="3802" y="28836"/>
                </a:lnTo>
                <a:lnTo>
                  <a:pt x="3747" y="28727"/>
                </a:lnTo>
                <a:lnTo>
                  <a:pt x="3639" y="28618"/>
                </a:lnTo>
                <a:lnTo>
                  <a:pt x="3530" y="28618"/>
                </a:lnTo>
                <a:lnTo>
                  <a:pt x="3367" y="28673"/>
                </a:lnTo>
                <a:lnTo>
                  <a:pt x="3150" y="28781"/>
                </a:lnTo>
                <a:lnTo>
                  <a:pt x="2987" y="28944"/>
                </a:lnTo>
                <a:lnTo>
                  <a:pt x="2878" y="28618"/>
                </a:lnTo>
                <a:lnTo>
                  <a:pt x="2770" y="28347"/>
                </a:lnTo>
                <a:lnTo>
                  <a:pt x="2661" y="27804"/>
                </a:lnTo>
                <a:lnTo>
                  <a:pt x="2607" y="27532"/>
                </a:lnTo>
                <a:lnTo>
                  <a:pt x="2607" y="27478"/>
                </a:lnTo>
                <a:lnTo>
                  <a:pt x="2661" y="27424"/>
                </a:lnTo>
                <a:lnTo>
                  <a:pt x="2933" y="27098"/>
                </a:lnTo>
                <a:lnTo>
                  <a:pt x="3204" y="26718"/>
                </a:lnTo>
                <a:lnTo>
                  <a:pt x="3476" y="26392"/>
                </a:lnTo>
                <a:lnTo>
                  <a:pt x="3639" y="26283"/>
                </a:lnTo>
                <a:lnTo>
                  <a:pt x="3802" y="26175"/>
                </a:lnTo>
                <a:lnTo>
                  <a:pt x="4019" y="26012"/>
                </a:lnTo>
                <a:lnTo>
                  <a:pt x="4019" y="25958"/>
                </a:lnTo>
                <a:lnTo>
                  <a:pt x="4019" y="25903"/>
                </a:lnTo>
                <a:lnTo>
                  <a:pt x="3964" y="25795"/>
                </a:lnTo>
                <a:lnTo>
                  <a:pt x="3802" y="25632"/>
                </a:lnTo>
                <a:lnTo>
                  <a:pt x="3639" y="25577"/>
                </a:lnTo>
                <a:lnTo>
                  <a:pt x="3476" y="25469"/>
                </a:lnTo>
                <a:lnTo>
                  <a:pt x="3313" y="25306"/>
                </a:lnTo>
                <a:lnTo>
                  <a:pt x="3150" y="25197"/>
                </a:lnTo>
                <a:lnTo>
                  <a:pt x="3096" y="25034"/>
                </a:lnTo>
                <a:lnTo>
                  <a:pt x="3041" y="24871"/>
                </a:lnTo>
                <a:lnTo>
                  <a:pt x="3096" y="24763"/>
                </a:lnTo>
                <a:lnTo>
                  <a:pt x="3204" y="24654"/>
                </a:lnTo>
                <a:lnTo>
                  <a:pt x="3313" y="24491"/>
                </a:lnTo>
                <a:lnTo>
                  <a:pt x="3530" y="24383"/>
                </a:lnTo>
                <a:lnTo>
                  <a:pt x="3856" y="24220"/>
                </a:lnTo>
                <a:lnTo>
                  <a:pt x="4127" y="23948"/>
                </a:lnTo>
                <a:lnTo>
                  <a:pt x="4290" y="23677"/>
                </a:lnTo>
                <a:lnTo>
                  <a:pt x="4453" y="23297"/>
                </a:lnTo>
                <a:lnTo>
                  <a:pt x="5213" y="21233"/>
                </a:lnTo>
                <a:lnTo>
                  <a:pt x="5594" y="20256"/>
                </a:lnTo>
                <a:lnTo>
                  <a:pt x="6028" y="19278"/>
                </a:lnTo>
                <a:lnTo>
                  <a:pt x="6408" y="18626"/>
                </a:lnTo>
                <a:lnTo>
                  <a:pt x="6571" y="18301"/>
                </a:lnTo>
                <a:lnTo>
                  <a:pt x="6680" y="17975"/>
                </a:lnTo>
                <a:lnTo>
                  <a:pt x="6897" y="17432"/>
                </a:lnTo>
                <a:lnTo>
                  <a:pt x="7114" y="16889"/>
                </a:lnTo>
                <a:lnTo>
                  <a:pt x="7386" y="16400"/>
                </a:lnTo>
                <a:lnTo>
                  <a:pt x="7657" y="15911"/>
                </a:lnTo>
                <a:lnTo>
                  <a:pt x="8309" y="15042"/>
                </a:lnTo>
                <a:lnTo>
                  <a:pt x="9069" y="14173"/>
                </a:lnTo>
                <a:lnTo>
                  <a:pt x="9558" y="13576"/>
                </a:lnTo>
                <a:lnTo>
                  <a:pt x="10047" y="12979"/>
                </a:lnTo>
                <a:lnTo>
                  <a:pt x="10264" y="12653"/>
                </a:lnTo>
                <a:lnTo>
                  <a:pt x="10481" y="12327"/>
                </a:lnTo>
                <a:lnTo>
                  <a:pt x="10861" y="11675"/>
                </a:lnTo>
                <a:lnTo>
                  <a:pt x="10372" y="11893"/>
                </a:lnTo>
                <a:lnTo>
                  <a:pt x="9884" y="12110"/>
                </a:lnTo>
                <a:lnTo>
                  <a:pt x="9449" y="12327"/>
                </a:lnTo>
                <a:lnTo>
                  <a:pt x="8960" y="12490"/>
                </a:lnTo>
                <a:lnTo>
                  <a:pt x="8743" y="12599"/>
                </a:lnTo>
                <a:lnTo>
                  <a:pt x="8635" y="12544"/>
                </a:lnTo>
                <a:lnTo>
                  <a:pt x="8526" y="12490"/>
                </a:lnTo>
                <a:lnTo>
                  <a:pt x="8417" y="12381"/>
                </a:lnTo>
                <a:lnTo>
                  <a:pt x="8472" y="12273"/>
                </a:lnTo>
                <a:lnTo>
                  <a:pt x="8580" y="12110"/>
                </a:lnTo>
                <a:lnTo>
                  <a:pt x="8635" y="11947"/>
                </a:lnTo>
                <a:lnTo>
                  <a:pt x="8743" y="11893"/>
                </a:lnTo>
                <a:lnTo>
                  <a:pt x="8906" y="11784"/>
                </a:lnTo>
                <a:lnTo>
                  <a:pt x="9558" y="11404"/>
                </a:lnTo>
                <a:lnTo>
                  <a:pt x="10155" y="11024"/>
                </a:lnTo>
                <a:lnTo>
                  <a:pt x="11458" y="10372"/>
                </a:lnTo>
                <a:lnTo>
                  <a:pt x="11621" y="10318"/>
                </a:lnTo>
                <a:lnTo>
                  <a:pt x="11676" y="10318"/>
                </a:lnTo>
                <a:lnTo>
                  <a:pt x="11784" y="10372"/>
                </a:lnTo>
                <a:lnTo>
                  <a:pt x="11676" y="10589"/>
                </a:lnTo>
                <a:lnTo>
                  <a:pt x="11513" y="10807"/>
                </a:lnTo>
                <a:lnTo>
                  <a:pt x="11404" y="11078"/>
                </a:lnTo>
                <a:lnTo>
                  <a:pt x="11350" y="11187"/>
                </a:lnTo>
                <a:lnTo>
                  <a:pt x="11350" y="11350"/>
                </a:lnTo>
                <a:lnTo>
                  <a:pt x="11893" y="11024"/>
                </a:lnTo>
                <a:lnTo>
                  <a:pt x="12436" y="10644"/>
                </a:lnTo>
                <a:lnTo>
                  <a:pt x="13522" y="9883"/>
                </a:lnTo>
                <a:lnTo>
                  <a:pt x="14554" y="9123"/>
                </a:lnTo>
                <a:lnTo>
                  <a:pt x="15586" y="8363"/>
                </a:lnTo>
                <a:lnTo>
                  <a:pt x="16346" y="7874"/>
                </a:lnTo>
                <a:lnTo>
                  <a:pt x="17160" y="7494"/>
                </a:lnTo>
                <a:lnTo>
                  <a:pt x="17975" y="7168"/>
                </a:lnTo>
                <a:lnTo>
                  <a:pt x="18790" y="6842"/>
                </a:lnTo>
                <a:lnTo>
                  <a:pt x="19333" y="6679"/>
                </a:lnTo>
                <a:lnTo>
                  <a:pt x="19767" y="6517"/>
                </a:lnTo>
                <a:lnTo>
                  <a:pt x="19984" y="6408"/>
                </a:lnTo>
                <a:lnTo>
                  <a:pt x="20202" y="6245"/>
                </a:lnTo>
                <a:lnTo>
                  <a:pt x="20364" y="6028"/>
                </a:lnTo>
                <a:lnTo>
                  <a:pt x="20473" y="5756"/>
                </a:lnTo>
                <a:lnTo>
                  <a:pt x="20527" y="5702"/>
                </a:lnTo>
                <a:lnTo>
                  <a:pt x="20636" y="5648"/>
                </a:lnTo>
                <a:lnTo>
                  <a:pt x="20799" y="5485"/>
                </a:lnTo>
                <a:lnTo>
                  <a:pt x="20962" y="5430"/>
                </a:lnTo>
                <a:lnTo>
                  <a:pt x="21125" y="5322"/>
                </a:lnTo>
                <a:lnTo>
                  <a:pt x="21831" y="5322"/>
                </a:lnTo>
                <a:lnTo>
                  <a:pt x="22156" y="5213"/>
                </a:lnTo>
                <a:lnTo>
                  <a:pt x="22862" y="5050"/>
                </a:lnTo>
                <a:lnTo>
                  <a:pt x="23514" y="4833"/>
                </a:lnTo>
                <a:lnTo>
                  <a:pt x="24926" y="4507"/>
                </a:lnTo>
                <a:lnTo>
                  <a:pt x="25958" y="4290"/>
                </a:lnTo>
                <a:lnTo>
                  <a:pt x="27044" y="4019"/>
                </a:lnTo>
                <a:lnTo>
                  <a:pt x="28184" y="3638"/>
                </a:lnTo>
                <a:lnTo>
                  <a:pt x="28782" y="3475"/>
                </a:lnTo>
                <a:lnTo>
                  <a:pt x="29107" y="3421"/>
                </a:lnTo>
                <a:lnTo>
                  <a:pt x="29976" y="3421"/>
                </a:lnTo>
                <a:lnTo>
                  <a:pt x="30519" y="3313"/>
                </a:lnTo>
                <a:lnTo>
                  <a:pt x="31062" y="3258"/>
                </a:lnTo>
                <a:lnTo>
                  <a:pt x="31660" y="3150"/>
                </a:lnTo>
                <a:lnTo>
                  <a:pt x="32257" y="3095"/>
                </a:lnTo>
                <a:lnTo>
                  <a:pt x="32909" y="2987"/>
                </a:lnTo>
                <a:lnTo>
                  <a:pt x="33832" y="2770"/>
                </a:lnTo>
                <a:lnTo>
                  <a:pt x="34701" y="2661"/>
                </a:lnTo>
                <a:lnTo>
                  <a:pt x="36547" y="2444"/>
                </a:lnTo>
                <a:lnTo>
                  <a:pt x="36819" y="2498"/>
                </a:lnTo>
                <a:lnTo>
                  <a:pt x="37144" y="2552"/>
                </a:lnTo>
                <a:lnTo>
                  <a:pt x="37362" y="2661"/>
                </a:lnTo>
                <a:lnTo>
                  <a:pt x="37525" y="2661"/>
                </a:lnTo>
                <a:lnTo>
                  <a:pt x="37633" y="2607"/>
                </a:lnTo>
                <a:lnTo>
                  <a:pt x="38068" y="2498"/>
                </a:lnTo>
                <a:lnTo>
                  <a:pt x="38448" y="2389"/>
                </a:lnTo>
                <a:lnTo>
                  <a:pt x="39262" y="2281"/>
                </a:lnTo>
                <a:lnTo>
                  <a:pt x="44856" y="2281"/>
                </a:lnTo>
                <a:lnTo>
                  <a:pt x="45019" y="2335"/>
                </a:lnTo>
                <a:lnTo>
                  <a:pt x="45019" y="2389"/>
                </a:lnTo>
                <a:lnTo>
                  <a:pt x="45019" y="2444"/>
                </a:lnTo>
                <a:lnTo>
                  <a:pt x="44856" y="2661"/>
                </a:lnTo>
                <a:lnTo>
                  <a:pt x="44747" y="2770"/>
                </a:lnTo>
                <a:lnTo>
                  <a:pt x="44801" y="2878"/>
                </a:lnTo>
                <a:lnTo>
                  <a:pt x="44856" y="2932"/>
                </a:lnTo>
                <a:lnTo>
                  <a:pt x="44910" y="2932"/>
                </a:lnTo>
                <a:lnTo>
                  <a:pt x="45507" y="3150"/>
                </a:lnTo>
                <a:lnTo>
                  <a:pt x="46105" y="3367"/>
                </a:lnTo>
                <a:lnTo>
                  <a:pt x="46376" y="3421"/>
                </a:lnTo>
                <a:lnTo>
                  <a:pt x="46702" y="3475"/>
                </a:lnTo>
                <a:lnTo>
                  <a:pt x="47028" y="3421"/>
                </a:lnTo>
                <a:lnTo>
                  <a:pt x="47299" y="3367"/>
                </a:lnTo>
                <a:lnTo>
                  <a:pt x="47680" y="3258"/>
                </a:lnTo>
                <a:lnTo>
                  <a:pt x="48005" y="3204"/>
                </a:lnTo>
                <a:lnTo>
                  <a:pt x="48168" y="3258"/>
                </a:lnTo>
                <a:lnTo>
                  <a:pt x="48277" y="3313"/>
                </a:lnTo>
                <a:lnTo>
                  <a:pt x="48440" y="3367"/>
                </a:lnTo>
                <a:lnTo>
                  <a:pt x="48657" y="3530"/>
                </a:lnTo>
                <a:lnTo>
                  <a:pt x="49091" y="3910"/>
                </a:lnTo>
                <a:lnTo>
                  <a:pt x="49635" y="4290"/>
                </a:lnTo>
                <a:lnTo>
                  <a:pt x="50123" y="4616"/>
                </a:lnTo>
                <a:lnTo>
                  <a:pt x="50340" y="4833"/>
                </a:lnTo>
                <a:lnTo>
                  <a:pt x="50612" y="5050"/>
                </a:lnTo>
                <a:lnTo>
                  <a:pt x="50775" y="5213"/>
                </a:lnTo>
                <a:lnTo>
                  <a:pt x="50884" y="5268"/>
                </a:lnTo>
                <a:lnTo>
                  <a:pt x="51046" y="5322"/>
                </a:lnTo>
                <a:lnTo>
                  <a:pt x="51752" y="5322"/>
                </a:lnTo>
                <a:lnTo>
                  <a:pt x="52458" y="5485"/>
                </a:lnTo>
                <a:lnTo>
                  <a:pt x="53816" y="5919"/>
                </a:lnTo>
                <a:lnTo>
                  <a:pt x="54250" y="6082"/>
                </a:lnTo>
                <a:lnTo>
                  <a:pt x="54685" y="6299"/>
                </a:lnTo>
                <a:lnTo>
                  <a:pt x="55011" y="6517"/>
                </a:lnTo>
                <a:lnTo>
                  <a:pt x="55336" y="6842"/>
                </a:lnTo>
                <a:lnTo>
                  <a:pt x="55717" y="7277"/>
                </a:lnTo>
                <a:lnTo>
                  <a:pt x="55880" y="7440"/>
                </a:lnTo>
                <a:lnTo>
                  <a:pt x="56097" y="7548"/>
                </a:lnTo>
                <a:lnTo>
                  <a:pt x="56314" y="7603"/>
                </a:lnTo>
                <a:lnTo>
                  <a:pt x="56585" y="7603"/>
                </a:lnTo>
                <a:lnTo>
                  <a:pt x="56857" y="7494"/>
                </a:lnTo>
                <a:lnTo>
                  <a:pt x="57237" y="7331"/>
                </a:lnTo>
                <a:lnTo>
                  <a:pt x="57400" y="7277"/>
                </a:lnTo>
                <a:lnTo>
                  <a:pt x="57509" y="7277"/>
                </a:lnTo>
                <a:lnTo>
                  <a:pt x="57617" y="7331"/>
                </a:lnTo>
                <a:lnTo>
                  <a:pt x="57726" y="7440"/>
                </a:lnTo>
                <a:lnTo>
                  <a:pt x="57997" y="7874"/>
                </a:lnTo>
                <a:lnTo>
                  <a:pt x="58269" y="8309"/>
                </a:lnTo>
                <a:lnTo>
                  <a:pt x="58432" y="8634"/>
                </a:lnTo>
                <a:lnTo>
                  <a:pt x="58703" y="8960"/>
                </a:lnTo>
                <a:lnTo>
                  <a:pt x="58866" y="9015"/>
                </a:lnTo>
                <a:lnTo>
                  <a:pt x="59029" y="9123"/>
                </a:lnTo>
                <a:lnTo>
                  <a:pt x="59627" y="9123"/>
                </a:lnTo>
                <a:lnTo>
                  <a:pt x="59681" y="9232"/>
                </a:lnTo>
                <a:lnTo>
                  <a:pt x="59735" y="9340"/>
                </a:lnTo>
                <a:lnTo>
                  <a:pt x="59627" y="9503"/>
                </a:lnTo>
                <a:lnTo>
                  <a:pt x="59464" y="9883"/>
                </a:lnTo>
                <a:lnTo>
                  <a:pt x="59409" y="9992"/>
                </a:lnTo>
                <a:lnTo>
                  <a:pt x="59464" y="10101"/>
                </a:lnTo>
                <a:lnTo>
                  <a:pt x="59518" y="10155"/>
                </a:lnTo>
                <a:lnTo>
                  <a:pt x="59627" y="10209"/>
                </a:lnTo>
                <a:lnTo>
                  <a:pt x="60061" y="10318"/>
                </a:lnTo>
                <a:lnTo>
                  <a:pt x="60441" y="10372"/>
                </a:lnTo>
                <a:lnTo>
                  <a:pt x="60876" y="10481"/>
                </a:lnTo>
                <a:lnTo>
                  <a:pt x="61038" y="10589"/>
                </a:lnTo>
                <a:lnTo>
                  <a:pt x="61201" y="10698"/>
                </a:lnTo>
                <a:lnTo>
                  <a:pt x="61310" y="10915"/>
                </a:lnTo>
                <a:lnTo>
                  <a:pt x="61419" y="11132"/>
                </a:lnTo>
                <a:lnTo>
                  <a:pt x="61636" y="11621"/>
                </a:lnTo>
                <a:lnTo>
                  <a:pt x="61962" y="12110"/>
                </a:lnTo>
                <a:lnTo>
                  <a:pt x="62287" y="12490"/>
                </a:lnTo>
                <a:lnTo>
                  <a:pt x="62668" y="12924"/>
                </a:lnTo>
                <a:lnTo>
                  <a:pt x="63211" y="13522"/>
                </a:lnTo>
                <a:lnTo>
                  <a:pt x="63862" y="14065"/>
                </a:lnTo>
                <a:lnTo>
                  <a:pt x="64405" y="14608"/>
                </a:lnTo>
                <a:lnTo>
                  <a:pt x="64677" y="14934"/>
                </a:lnTo>
                <a:lnTo>
                  <a:pt x="64894" y="15314"/>
                </a:lnTo>
                <a:lnTo>
                  <a:pt x="64948" y="15477"/>
                </a:lnTo>
                <a:lnTo>
                  <a:pt x="65111" y="15640"/>
                </a:lnTo>
                <a:lnTo>
                  <a:pt x="65274" y="15748"/>
                </a:lnTo>
                <a:lnTo>
                  <a:pt x="65437" y="15803"/>
                </a:lnTo>
                <a:lnTo>
                  <a:pt x="65600" y="15857"/>
                </a:lnTo>
                <a:lnTo>
                  <a:pt x="65763" y="15911"/>
                </a:lnTo>
                <a:lnTo>
                  <a:pt x="65872" y="16020"/>
                </a:lnTo>
                <a:lnTo>
                  <a:pt x="65926" y="16128"/>
                </a:lnTo>
                <a:lnTo>
                  <a:pt x="66034" y="16346"/>
                </a:lnTo>
                <a:lnTo>
                  <a:pt x="66034" y="16671"/>
                </a:lnTo>
                <a:lnTo>
                  <a:pt x="66034" y="16943"/>
                </a:lnTo>
                <a:lnTo>
                  <a:pt x="66143" y="17160"/>
                </a:lnTo>
                <a:lnTo>
                  <a:pt x="66252" y="17432"/>
                </a:lnTo>
                <a:lnTo>
                  <a:pt x="66415" y="17595"/>
                </a:lnTo>
                <a:lnTo>
                  <a:pt x="66903" y="18138"/>
                </a:lnTo>
                <a:lnTo>
                  <a:pt x="67338" y="18681"/>
                </a:lnTo>
                <a:lnTo>
                  <a:pt x="67827" y="19224"/>
                </a:lnTo>
                <a:lnTo>
                  <a:pt x="68315" y="19767"/>
                </a:lnTo>
                <a:lnTo>
                  <a:pt x="68532" y="19984"/>
                </a:lnTo>
                <a:lnTo>
                  <a:pt x="68695" y="20256"/>
                </a:lnTo>
                <a:lnTo>
                  <a:pt x="68695" y="20527"/>
                </a:lnTo>
                <a:lnTo>
                  <a:pt x="68587" y="20799"/>
                </a:lnTo>
                <a:lnTo>
                  <a:pt x="68587" y="20962"/>
                </a:lnTo>
                <a:lnTo>
                  <a:pt x="68587" y="21016"/>
                </a:lnTo>
                <a:lnTo>
                  <a:pt x="68641" y="21124"/>
                </a:lnTo>
                <a:lnTo>
                  <a:pt x="68804" y="21179"/>
                </a:lnTo>
                <a:lnTo>
                  <a:pt x="69238" y="21287"/>
                </a:lnTo>
                <a:lnTo>
                  <a:pt x="69401" y="21396"/>
                </a:lnTo>
                <a:lnTo>
                  <a:pt x="69510" y="21450"/>
                </a:lnTo>
                <a:lnTo>
                  <a:pt x="69564" y="21559"/>
                </a:lnTo>
                <a:lnTo>
                  <a:pt x="69619" y="21722"/>
                </a:lnTo>
                <a:lnTo>
                  <a:pt x="69673" y="22265"/>
                </a:lnTo>
                <a:lnTo>
                  <a:pt x="69673" y="22482"/>
                </a:lnTo>
                <a:lnTo>
                  <a:pt x="69673" y="22536"/>
                </a:lnTo>
                <a:lnTo>
                  <a:pt x="69781" y="22591"/>
                </a:lnTo>
                <a:lnTo>
                  <a:pt x="69944" y="22536"/>
                </a:lnTo>
                <a:lnTo>
                  <a:pt x="70107" y="22482"/>
                </a:lnTo>
                <a:lnTo>
                  <a:pt x="70379" y="22319"/>
                </a:lnTo>
                <a:lnTo>
                  <a:pt x="70813" y="21830"/>
                </a:lnTo>
                <a:lnTo>
                  <a:pt x="70922" y="21667"/>
                </a:lnTo>
                <a:lnTo>
                  <a:pt x="70976" y="21559"/>
                </a:lnTo>
                <a:lnTo>
                  <a:pt x="70976" y="21342"/>
                </a:lnTo>
                <a:lnTo>
                  <a:pt x="70922" y="21179"/>
                </a:lnTo>
                <a:lnTo>
                  <a:pt x="70650" y="20690"/>
                </a:lnTo>
                <a:lnTo>
                  <a:pt x="70433" y="20201"/>
                </a:lnTo>
                <a:lnTo>
                  <a:pt x="70270" y="19984"/>
                </a:lnTo>
                <a:lnTo>
                  <a:pt x="70053" y="19767"/>
                </a:lnTo>
                <a:lnTo>
                  <a:pt x="69836" y="19604"/>
                </a:lnTo>
                <a:lnTo>
                  <a:pt x="69619" y="19495"/>
                </a:lnTo>
                <a:lnTo>
                  <a:pt x="69456" y="19387"/>
                </a:lnTo>
                <a:lnTo>
                  <a:pt x="69347" y="19224"/>
                </a:lnTo>
                <a:lnTo>
                  <a:pt x="69293" y="19115"/>
                </a:lnTo>
                <a:lnTo>
                  <a:pt x="69293" y="19007"/>
                </a:lnTo>
                <a:lnTo>
                  <a:pt x="69401" y="18844"/>
                </a:lnTo>
                <a:lnTo>
                  <a:pt x="69673" y="18572"/>
                </a:lnTo>
                <a:lnTo>
                  <a:pt x="69781" y="18518"/>
                </a:lnTo>
                <a:lnTo>
                  <a:pt x="69890" y="18518"/>
                </a:lnTo>
                <a:lnTo>
                  <a:pt x="69999" y="18626"/>
                </a:lnTo>
                <a:lnTo>
                  <a:pt x="70053" y="18735"/>
                </a:lnTo>
                <a:lnTo>
                  <a:pt x="71193" y="20690"/>
                </a:lnTo>
                <a:lnTo>
                  <a:pt x="71736" y="21667"/>
                </a:lnTo>
                <a:lnTo>
                  <a:pt x="72225" y="22645"/>
                </a:lnTo>
                <a:lnTo>
                  <a:pt x="72823" y="23894"/>
                </a:lnTo>
                <a:lnTo>
                  <a:pt x="72877" y="24003"/>
                </a:lnTo>
                <a:lnTo>
                  <a:pt x="72931" y="24165"/>
                </a:lnTo>
                <a:lnTo>
                  <a:pt x="72877" y="24274"/>
                </a:lnTo>
                <a:lnTo>
                  <a:pt x="72714" y="24328"/>
                </a:lnTo>
                <a:lnTo>
                  <a:pt x="72442" y="24328"/>
                </a:lnTo>
                <a:lnTo>
                  <a:pt x="72171" y="24165"/>
                </a:lnTo>
                <a:lnTo>
                  <a:pt x="72008" y="23948"/>
                </a:lnTo>
                <a:lnTo>
                  <a:pt x="71954" y="23622"/>
                </a:lnTo>
                <a:lnTo>
                  <a:pt x="71954" y="23134"/>
                </a:lnTo>
                <a:lnTo>
                  <a:pt x="71899" y="22971"/>
                </a:lnTo>
                <a:lnTo>
                  <a:pt x="71791" y="22862"/>
                </a:lnTo>
                <a:lnTo>
                  <a:pt x="71682" y="22808"/>
                </a:lnTo>
                <a:lnTo>
                  <a:pt x="71574" y="22754"/>
                </a:lnTo>
                <a:lnTo>
                  <a:pt x="71193" y="22699"/>
                </a:lnTo>
                <a:lnTo>
                  <a:pt x="71030" y="22754"/>
                </a:lnTo>
                <a:lnTo>
                  <a:pt x="70868" y="22808"/>
                </a:lnTo>
                <a:lnTo>
                  <a:pt x="70813" y="22971"/>
                </a:lnTo>
                <a:lnTo>
                  <a:pt x="70813" y="23079"/>
                </a:lnTo>
                <a:lnTo>
                  <a:pt x="70922" y="23351"/>
                </a:lnTo>
                <a:lnTo>
                  <a:pt x="71085" y="23731"/>
                </a:lnTo>
                <a:lnTo>
                  <a:pt x="71248" y="24057"/>
                </a:lnTo>
                <a:lnTo>
                  <a:pt x="71302" y="24220"/>
                </a:lnTo>
                <a:lnTo>
                  <a:pt x="71356" y="24383"/>
                </a:lnTo>
                <a:lnTo>
                  <a:pt x="71302" y="24491"/>
                </a:lnTo>
                <a:lnTo>
                  <a:pt x="71248" y="24546"/>
                </a:lnTo>
                <a:lnTo>
                  <a:pt x="71085" y="24654"/>
                </a:lnTo>
                <a:lnTo>
                  <a:pt x="70868" y="24763"/>
                </a:lnTo>
                <a:lnTo>
                  <a:pt x="70705" y="24817"/>
                </a:lnTo>
                <a:lnTo>
                  <a:pt x="70270" y="24817"/>
                </a:lnTo>
                <a:lnTo>
                  <a:pt x="70162" y="24871"/>
                </a:lnTo>
                <a:lnTo>
                  <a:pt x="70107" y="24980"/>
                </a:lnTo>
                <a:lnTo>
                  <a:pt x="70107" y="25143"/>
                </a:lnTo>
                <a:lnTo>
                  <a:pt x="70216" y="25306"/>
                </a:lnTo>
                <a:lnTo>
                  <a:pt x="70379" y="25360"/>
                </a:lnTo>
                <a:lnTo>
                  <a:pt x="71574" y="25360"/>
                </a:lnTo>
                <a:lnTo>
                  <a:pt x="71791" y="25414"/>
                </a:lnTo>
                <a:lnTo>
                  <a:pt x="71845" y="25414"/>
                </a:lnTo>
                <a:lnTo>
                  <a:pt x="71899" y="25523"/>
                </a:lnTo>
                <a:lnTo>
                  <a:pt x="71899" y="25632"/>
                </a:lnTo>
                <a:lnTo>
                  <a:pt x="71899" y="25740"/>
                </a:lnTo>
                <a:lnTo>
                  <a:pt x="71736" y="25849"/>
                </a:lnTo>
                <a:lnTo>
                  <a:pt x="71030" y="26338"/>
                </a:lnTo>
                <a:lnTo>
                  <a:pt x="70759" y="26501"/>
                </a:lnTo>
                <a:lnTo>
                  <a:pt x="70650" y="26609"/>
                </a:lnTo>
                <a:lnTo>
                  <a:pt x="70650" y="26718"/>
                </a:lnTo>
                <a:lnTo>
                  <a:pt x="70650" y="26772"/>
                </a:lnTo>
                <a:lnTo>
                  <a:pt x="70705" y="26881"/>
                </a:lnTo>
                <a:lnTo>
                  <a:pt x="70922" y="27098"/>
                </a:lnTo>
                <a:lnTo>
                  <a:pt x="71411" y="27424"/>
                </a:lnTo>
                <a:lnTo>
                  <a:pt x="71899" y="27750"/>
                </a:lnTo>
                <a:lnTo>
                  <a:pt x="71519" y="28021"/>
                </a:lnTo>
                <a:lnTo>
                  <a:pt x="71356" y="28075"/>
                </a:lnTo>
                <a:lnTo>
                  <a:pt x="71193" y="28075"/>
                </a:lnTo>
                <a:lnTo>
                  <a:pt x="71085" y="28130"/>
                </a:lnTo>
                <a:lnTo>
                  <a:pt x="71030" y="28184"/>
                </a:lnTo>
                <a:lnTo>
                  <a:pt x="71030" y="28293"/>
                </a:lnTo>
                <a:lnTo>
                  <a:pt x="71085" y="28456"/>
                </a:lnTo>
                <a:lnTo>
                  <a:pt x="71193" y="28618"/>
                </a:lnTo>
                <a:lnTo>
                  <a:pt x="71356" y="28727"/>
                </a:lnTo>
                <a:lnTo>
                  <a:pt x="71519" y="28836"/>
                </a:lnTo>
                <a:lnTo>
                  <a:pt x="71736" y="28944"/>
                </a:lnTo>
                <a:lnTo>
                  <a:pt x="71899" y="29053"/>
                </a:lnTo>
                <a:lnTo>
                  <a:pt x="72225" y="29433"/>
                </a:lnTo>
                <a:lnTo>
                  <a:pt x="72279" y="29542"/>
                </a:lnTo>
                <a:lnTo>
                  <a:pt x="72334" y="29650"/>
                </a:lnTo>
                <a:lnTo>
                  <a:pt x="72279" y="29705"/>
                </a:lnTo>
                <a:lnTo>
                  <a:pt x="72117" y="29759"/>
                </a:lnTo>
                <a:lnTo>
                  <a:pt x="71791" y="29813"/>
                </a:lnTo>
                <a:lnTo>
                  <a:pt x="71574" y="29976"/>
                </a:lnTo>
                <a:lnTo>
                  <a:pt x="71411" y="30193"/>
                </a:lnTo>
                <a:lnTo>
                  <a:pt x="71302" y="30519"/>
                </a:lnTo>
                <a:lnTo>
                  <a:pt x="71193" y="30791"/>
                </a:lnTo>
                <a:lnTo>
                  <a:pt x="71193" y="31116"/>
                </a:lnTo>
                <a:lnTo>
                  <a:pt x="71193" y="31388"/>
                </a:lnTo>
                <a:lnTo>
                  <a:pt x="71302" y="31714"/>
                </a:lnTo>
                <a:lnTo>
                  <a:pt x="71411" y="32094"/>
                </a:lnTo>
                <a:lnTo>
                  <a:pt x="71628" y="32474"/>
                </a:lnTo>
                <a:lnTo>
                  <a:pt x="72008" y="33180"/>
                </a:lnTo>
                <a:lnTo>
                  <a:pt x="72117" y="33343"/>
                </a:lnTo>
                <a:lnTo>
                  <a:pt x="72117" y="33452"/>
                </a:lnTo>
                <a:lnTo>
                  <a:pt x="72008" y="33560"/>
                </a:lnTo>
                <a:lnTo>
                  <a:pt x="71845" y="33614"/>
                </a:lnTo>
                <a:lnTo>
                  <a:pt x="71682" y="33669"/>
                </a:lnTo>
                <a:lnTo>
                  <a:pt x="71628" y="33777"/>
                </a:lnTo>
                <a:lnTo>
                  <a:pt x="71574" y="33886"/>
                </a:lnTo>
                <a:lnTo>
                  <a:pt x="71574" y="34049"/>
                </a:lnTo>
                <a:lnTo>
                  <a:pt x="71519" y="34538"/>
                </a:lnTo>
                <a:lnTo>
                  <a:pt x="71411" y="35081"/>
                </a:lnTo>
                <a:lnTo>
                  <a:pt x="71193" y="35895"/>
                </a:lnTo>
                <a:lnTo>
                  <a:pt x="71139" y="36275"/>
                </a:lnTo>
                <a:lnTo>
                  <a:pt x="71193" y="36710"/>
                </a:lnTo>
                <a:lnTo>
                  <a:pt x="71193" y="37090"/>
                </a:lnTo>
                <a:lnTo>
                  <a:pt x="71139" y="37416"/>
                </a:lnTo>
                <a:lnTo>
                  <a:pt x="70650" y="39154"/>
                </a:lnTo>
                <a:lnTo>
                  <a:pt x="70107" y="40837"/>
                </a:lnTo>
                <a:lnTo>
                  <a:pt x="69781" y="41814"/>
                </a:lnTo>
                <a:lnTo>
                  <a:pt x="69347" y="42792"/>
                </a:lnTo>
                <a:lnTo>
                  <a:pt x="68858" y="43715"/>
                </a:lnTo>
                <a:lnTo>
                  <a:pt x="68478" y="44693"/>
                </a:lnTo>
                <a:lnTo>
                  <a:pt x="68315" y="45127"/>
                </a:lnTo>
                <a:lnTo>
                  <a:pt x="68044" y="45453"/>
                </a:lnTo>
                <a:lnTo>
                  <a:pt x="67772" y="45779"/>
                </a:lnTo>
                <a:lnTo>
                  <a:pt x="67446" y="46104"/>
                </a:lnTo>
                <a:lnTo>
                  <a:pt x="67066" y="46376"/>
                </a:lnTo>
                <a:lnTo>
                  <a:pt x="66686" y="46593"/>
                </a:lnTo>
                <a:lnTo>
                  <a:pt x="65926" y="47028"/>
                </a:lnTo>
                <a:lnTo>
                  <a:pt x="65383" y="47299"/>
                </a:lnTo>
                <a:lnTo>
                  <a:pt x="65274" y="47353"/>
                </a:lnTo>
                <a:lnTo>
                  <a:pt x="65220" y="47462"/>
                </a:lnTo>
                <a:lnTo>
                  <a:pt x="65220" y="47571"/>
                </a:lnTo>
                <a:lnTo>
                  <a:pt x="65328" y="47734"/>
                </a:lnTo>
                <a:lnTo>
                  <a:pt x="65763" y="48114"/>
                </a:lnTo>
                <a:lnTo>
                  <a:pt x="65546" y="48059"/>
                </a:lnTo>
                <a:lnTo>
                  <a:pt x="65383" y="48114"/>
                </a:lnTo>
                <a:lnTo>
                  <a:pt x="65220" y="48168"/>
                </a:lnTo>
                <a:lnTo>
                  <a:pt x="65057" y="48222"/>
                </a:lnTo>
                <a:lnTo>
                  <a:pt x="64785" y="48494"/>
                </a:lnTo>
                <a:lnTo>
                  <a:pt x="64568" y="48711"/>
                </a:lnTo>
                <a:lnTo>
                  <a:pt x="64405" y="48820"/>
                </a:lnTo>
                <a:lnTo>
                  <a:pt x="64188" y="48874"/>
                </a:lnTo>
                <a:lnTo>
                  <a:pt x="63482" y="48874"/>
                </a:lnTo>
                <a:lnTo>
                  <a:pt x="62776" y="48928"/>
                </a:lnTo>
                <a:lnTo>
                  <a:pt x="62016" y="49037"/>
                </a:lnTo>
                <a:lnTo>
                  <a:pt x="61310" y="49091"/>
                </a:lnTo>
                <a:lnTo>
                  <a:pt x="59681" y="49091"/>
                </a:lnTo>
                <a:lnTo>
                  <a:pt x="58052" y="49146"/>
                </a:lnTo>
                <a:lnTo>
                  <a:pt x="56423" y="49200"/>
                </a:lnTo>
                <a:lnTo>
                  <a:pt x="54793" y="49254"/>
                </a:lnTo>
                <a:lnTo>
                  <a:pt x="54576" y="49308"/>
                </a:lnTo>
                <a:lnTo>
                  <a:pt x="54359" y="49363"/>
                </a:lnTo>
                <a:lnTo>
                  <a:pt x="53544" y="49743"/>
                </a:lnTo>
                <a:lnTo>
                  <a:pt x="52730" y="50177"/>
                </a:lnTo>
                <a:lnTo>
                  <a:pt x="51915" y="50557"/>
                </a:lnTo>
                <a:lnTo>
                  <a:pt x="51481" y="50720"/>
                </a:lnTo>
                <a:lnTo>
                  <a:pt x="50992" y="50775"/>
                </a:lnTo>
                <a:lnTo>
                  <a:pt x="50829" y="50883"/>
                </a:lnTo>
                <a:lnTo>
                  <a:pt x="50775" y="50992"/>
                </a:lnTo>
                <a:lnTo>
                  <a:pt x="50829" y="51100"/>
                </a:lnTo>
                <a:lnTo>
                  <a:pt x="50938" y="51209"/>
                </a:lnTo>
                <a:lnTo>
                  <a:pt x="51046" y="51372"/>
                </a:lnTo>
                <a:lnTo>
                  <a:pt x="51046" y="51535"/>
                </a:lnTo>
                <a:lnTo>
                  <a:pt x="50938" y="51644"/>
                </a:lnTo>
                <a:lnTo>
                  <a:pt x="50775" y="51752"/>
                </a:lnTo>
                <a:lnTo>
                  <a:pt x="50178" y="52024"/>
                </a:lnTo>
                <a:lnTo>
                  <a:pt x="49580" y="52349"/>
                </a:lnTo>
                <a:lnTo>
                  <a:pt x="49363" y="52512"/>
                </a:lnTo>
                <a:lnTo>
                  <a:pt x="49200" y="52730"/>
                </a:lnTo>
                <a:lnTo>
                  <a:pt x="49091" y="53001"/>
                </a:lnTo>
                <a:lnTo>
                  <a:pt x="49037" y="53273"/>
                </a:lnTo>
                <a:lnTo>
                  <a:pt x="49037" y="53381"/>
                </a:lnTo>
                <a:lnTo>
                  <a:pt x="49091" y="53490"/>
                </a:lnTo>
                <a:lnTo>
                  <a:pt x="49200" y="53598"/>
                </a:lnTo>
                <a:lnTo>
                  <a:pt x="49580" y="53761"/>
                </a:lnTo>
                <a:lnTo>
                  <a:pt x="48331" y="54413"/>
                </a:lnTo>
                <a:lnTo>
                  <a:pt x="48114" y="54522"/>
                </a:lnTo>
                <a:lnTo>
                  <a:pt x="48060" y="54576"/>
                </a:lnTo>
                <a:lnTo>
                  <a:pt x="48005" y="54685"/>
                </a:lnTo>
                <a:lnTo>
                  <a:pt x="48060" y="54793"/>
                </a:lnTo>
                <a:lnTo>
                  <a:pt x="48168" y="54902"/>
                </a:lnTo>
                <a:lnTo>
                  <a:pt x="48386" y="55010"/>
                </a:lnTo>
                <a:lnTo>
                  <a:pt x="48983" y="55228"/>
                </a:lnTo>
                <a:lnTo>
                  <a:pt x="49526" y="55445"/>
                </a:lnTo>
                <a:lnTo>
                  <a:pt x="50069" y="55716"/>
                </a:lnTo>
                <a:lnTo>
                  <a:pt x="50612" y="56042"/>
                </a:lnTo>
                <a:lnTo>
                  <a:pt x="50775" y="56205"/>
                </a:lnTo>
                <a:lnTo>
                  <a:pt x="50829" y="56314"/>
                </a:lnTo>
                <a:lnTo>
                  <a:pt x="50775" y="56422"/>
                </a:lnTo>
                <a:lnTo>
                  <a:pt x="50666" y="56531"/>
                </a:lnTo>
                <a:lnTo>
                  <a:pt x="50340" y="56911"/>
                </a:lnTo>
                <a:lnTo>
                  <a:pt x="50069" y="57291"/>
                </a:lnTo>
                <a:lnTo>
                  <a:pt x="49743" y="57671"/>
                </a:lnTo>
                <a:lnTo>
                  <a:pt x="49417" y="57997"/>
                </a:lnTo>
                <a:lnTo>
                  <a:pt x="49309" y="58106"/>
                </a:lnTo>
                <a:lnTo>
                  <a:pt x="49254" y="58214"/>
                </a:lnTo>
                <a:lnTo>
                  <a:pt x="49254" y="58323"/>
                </a:lnTo>
                <a:lnTo>
                  <a:pt x="49254" y="58486"/>
                </a:lnTo>
                <a:lnTo>
                  <a:pt x="49363" y="58540"/>
                </a:lnTo>
                <a:lnTo>
                  <a:pt x="49417" y="58594"/>
                </a:lnTo>
                <a:lnTo>
                  <a:pt x="49635" y="58649"/>
                </a:lnTo>
                <a:lnTo>
                  <a:pt x="49852" y="58649"/>
                </a:lnTo>
                <a:lnTo>
                  <a:pt x="49906" y="58703"/>
                </a:lnTo>
                <a:lnTo>
                  <a:pt x="49743" y="58920"/>
                </a:lnTo>
                <a:lnTo>
                  <a:pt x="49526" y="58975"/>
                </a:lnTo>
                <a:lnTo>
                  <a:pt x="49309" y="59029"/>
                </a:lnTo>
                <a:lnTo>
                  <a:pt x="49254" y="59083"/>
                </a:lnTo>
                <a:lnTo>
                  <a:pt x="49146" y="59192"/>
                </a:lnTo>
                <a:lnTo>
                  <a:pt x="48874" y="59789"/>
                </a:lnTo>
                <a:lnTo>
                  <a:pt x="48548" y="60387"/>
                </a:lnTo>
                <a:lnTo>
                  <a:pt x="48440" y="60658"/>
                </a:lnTo>
                <a:lnTo>
                  <a:pt x="48331" y="60984"/>
                </a:lnTo>
                <a:lnTo>
                  <a:pt x="48277" y="61310"/>
                </a:lnTo>
                <a:lnTo>
                  <a:pt x="48277" y="61690"/>
                </a:lnTo>
                <a:lnTo>
                  <a:pt x="48331" y="62016"/>
                </a:lnTo>
                <a:lnTo>
                  <a:pt x="48440" y="62287"/>
                </a:lnTo>
                <a:lnTo>
                  <a:pt x="48548" y="62342"/>
                </a:lnTo>
                <a:lnTo>
                  <a:pt x="48657" y="62396"/>
                </a:lnTo>
                <a:lnTo>
                  <a:pt x="48820" y="62450"/>
                </a:lnTo>
                <a:lnTo>
                  <a:pt x="49254" y="62450"/>
                </a:lnTo>
                <a:lnTo>
                  <a:pt x="49309" y="62559"/>
                </a:lnTo>
                <a:lnTo>
                  <a:pt x="49309" y="62667"/>
                </a:lnTo>
                <a:lnTo>
                  <a:pt x="49200" y="62722"/>
                </a:lnTo>
                <a:lnTo>
                  <a:pt x="49037" y="62830"/>
                </a:lnTo>
                <a:lnTo>
                  <a:pt x="47245" y="63536"/>
                </a:lnTo>
                <a:lnTo>
                  <a:pt x="47137" y="63591"/>
                </a:lnTo>
                <a:lnTo>
                  <a:pt x="47028" y="63645"/>
                </a:lnTo>
                <a:lnTo>
                  <a:pt x="47028" y="63753"/>
                </a:lnTo>
                <a:lnTo>
                  <a:pt x="47137" y="63862"/>
                </a:lnTo>
                <a:lnTo>
                  <a:pt x="47299" y="63971"/>
                </a:lnTo>
                <a:lnTo>
                  <a:pt x="47354" y="64134"/>
                </a:lnTo>
                <a:lnTo>
                  <a:pt x="47462" y="64459"/>
                </a:lnTo>
                <a:lnTo>
                  <a:pt x="47517" y="64785"/>
                </a:lnTo>
                <a:lnTo>
                  <a:pt x="47571" y="65111"/>
                </a:lnTo>
                <a:lnTo>
                  <a:pt x="47571" y="65328"/>
                </a:lnTo>
                <a:lnTo>
                  <a:pt x="47571" y="65491"/>
                </a:lnTo>
                <a:lnTo>
                  <a:pt x="47571" y="65600"/>
                </a:lnTo>
                <a:lnTo>
                  <a:pt x="47462" y="65708"/>
                </a:lnTo>
                <a:lnTo>
                  <a:pt x="47408" y="65763"/>
                </a:lnTo>
                <a:lnTo>
                  <a:pt x="47245" y="65817"/>
                </a:lnTo>
                <a:lnTo>
                  <a:pt x="46919" y="65871"/>
                </a:lnTo>
                <a:lnTo>
                  <a:pt x="46756" y="65926"/>
                </a:lnTo>
                <a:lnTo>
                  <a:pt x="46648" y="65980"/>
                </a:lnTo>
                <a:lnTo>
                  <a:pt x="46593" y="66089"/>
                </a:lnTo>
                <a:lnTo>
                  <a:pt x="46702" y="66306"/>
                </a:lnTo>
                <a:lnTo>
                  <a:pt x="46919" y="66740"/>
                </a:lnTo>
                <a:lnTo>
                  <a:pt x="47137" y="67120"/>
                </a:lnTo>
                <a:lnTo>
                  <a:pt x="47191" y="67338"/>
                </a:lnTo>
                <a:lnTo>
                  <a:pt x="47191" y="67500"/>
                </a:lnTo>
                <a:lnTo>
                  <a:pt x="47191" y="67555"/>
                </a:lnTo>
                <a:lnTo>
                  <a:pt x="47082" y="67609"/>
                </a:lnTo>
                <a:lnTo>
                  <a:pt x="46593" y="67609"/>
                </a:lnTo>
                <a:lnTo>
                  <a:pt x="46431" y="67718"/>
                </a:lnTo>
                <a:lnTo>
                  <a:pt x="46376" y="67881"/>
                </a:lnTo>
                <a:lnTo>
                  <a:pt x="46376" y="68098"/>
                </a:lnTo>
                <a:lnTo>
                  <a:pt x="46376" y="68369"/>
                </a:lnTo>
                <a:lnTo>
                  <a:pt x="46213" y="69238"/>
                </a:lnTo>
                <a:lnTo>
                  <a:pt x="46105" y="70107"/>
                </a:lnTo>
                <a:lnTo>
                  <a:pt x="45996" y="71845"/>
                </a:lnTo>
                <a:lnTo>
                  <a:pt x="45996" y="72116"/>
                </a:lnTo>
                <a:lnTo>
                  <a:pt x="46105" y="72279"/>
                </a:lnTo>
                <a:lnTo>
                  <a:pt x="46322" y="72388"/>
                </a:lnTo>
                <a:lnTo>
                  <a:pt x="46974" y="72388"/>
                </a:lnTo>
                <a:lnTo>
                  <a:pt x="47408" y="72442"/>
                </a:lnTo>
                <a:lnTo>
                  <a:pt x="47788" y="72605"/>
                </a:lnTo>
                <a:lnTo>
                  <a:pt x="48223" y="72659"/>
                </a:lnTo>
                <a:lnTo>
                  <a:pt x="47842" y="72768"/>
                </a:lnTo>
                <a:lnTo>
                  <a:pt x="47571" y="72931"/>
                </a:lnTo>
                <a:lnTo>
                  <a:pt x="47299" y="73148"/>
                </a:lnTo>
                <a:lnTo>
                  <a:pt x="47028" y="73365"/>
                </a:lnTo>
                <a:lnTo>
                  <a:pt x="46539" y="73800"/>
                </a:lnTo>
                <a:lnTo>
                  <a:pt x="46050" y="74234"/>
                </a:lnTo>
                <a:lnTo>
                  <a:pt x="45888" y="74397"/>
                </a:lnTo>
                <a:lnTo>
                  <a:pt x="45779" y="74560"/>
                </a:lnTo>
                <a:lnTo>
                  <a:pt x="45670" y="74994"/>
                </a:lnTo>
                <a:lnTo>
                  <a:pt x="45616" y="75212"/>
                </a:lnTo>
                <a:lnTo>
                  <a:pt x="45670" y="75320"/>
                </a:lnTo>
                <a:lnTo>
                  <a:pt x="45779" y="75429"/>
                </a:lnTo>
                <a:lnTo>
                  <a:pt x="45996" y="75429"/>
                </a:lnTo>
                <a:lnTo>
                  <a:pt x="46593" y="75320"/>
                </a:lnTo>
                <a:lnTo>
                  <a:pt x="47191" y="75103"/>
                </a:lnTo>
                <a:lnTo>
                  <a:pt x="47571" y="74940"/>
                </a:lnTo>
                <a:lnTo>
                  <a:pt x="47897" y="74723"/>
                </a:lnTo>
                <a:lnTo>
                  <a:pt x="48168" y="74397"/>
                </a:lnTo>
                <a:lnTo>
                  <a:pt x="48440" y="74017"/>
                </a:lnTo>
                <a:lnTo>
                  <a:pt x="48494" y="74506"/>
                </a:lnTo>
                <a:lnTo>
                  <a:pt x="48494" y="74940"/>
                </a:lnTo>
                <a:lnTo>
                  <a:pt x="48548" y="75103"/>
                </a:lnTo>
                <a:lnTo>
                  <a:pt x="48657" y="75266"/>
                </a:lnTo>
                <a:lnTo>
                  <a:pt x="48820" y="75320"/>
                </a:lnTo>
                <a:lnTo>
                  <a:pt x="48983" y="75375"/>
                </a:lnTo>
                <a:lnTo>
                  <a:pt x="49146" y="75375"/>
                </a:lnTo>
                <a:lnTo>
                  <a:pt x="49200" y="75320"/>
                </a:lnTo>
                <a:lnTo>
                  <a:pt x="49254" y="75049"/>
                </a:lnTo>
                <a:lnTo>
                  <a:pt x="49472" y="74451"/>
                </a:lnTo>
                <a:lnTo>
                  <a:pt x="49580" y="73800"/>
                </a:lnTo>
                <a:lnTo>
                  <a:pt x="49743" y="73202"/>
                </a:lnTo>
                <a:lnTo>
                  <a:pt x="49960" y="72605"/>
                </a:lnTo>
                <a:lnTo>
                  <a:pt x="50015" y="72442"/>
                </a:lnTo>
                <a:lnTo>
                  <a:pt x="50015" y="72279"/>
                </a:lnTo>
                <a:lnTo>
                  <a:pt x="49906" y="72171"/>
                </a:lnTo>
                <a:lnTo>
                  <a:pt x="49797" y="72062"/>
                </a:lnTo>
                <a:lnTo>
                  <a:pt x="49635" y="72008"/>
                </a:lnTo>
                <a:lnTo>
                  <a:pt x="49526" y="72062"/>
                </a:lnTo>
                <a:lnTo>
                  <a:pt x="49363" y="72171"/>
                </a:lnTo>
                <a:lnTo>
                  <a:pt x="49146" y="72388"/>
                </a:lnTo>
                <a:lnTo>
                  <a:pt x="48983" y="72496"/>
                </a:lnTo>
                <a:lnTo>
                  <a:pt x="48874" y="72551"/>
                </a:lnTo>
                <a:lnTo>
                  <a:pt x="48766" y="72496"/>
                </a:lnTo>
                <a:lnTo>
                  <a:pt x="48711" y="72442"/>
                </a:lnTo>
                <a:lnTo>
                  <a:pt x="48711" y="72334"/>
                </a:lnTo>
                <a:lnTo>
                  <a:pt x="48766" y="72171"/>
                </a:lnTo>
                <a:lnTo>
                  <a:pt x="49037" y="71302"/>
                </a:lnTo>
                <a:lnTo>
                  <a:pt x="49309" y="70379"/>
                </a:lnTo>
                <a:lnTo>
                  <a:pt x="49797" y="68587"/>
                </a:lnTo>
                <a:lnTo>
                  <a:pt x="51101" y="64079"/>
                </a:lnTo>
                <a:lnTo>
                  <a:pt x="51155" y="63808"/>
                </a:lnTo>
                <a:lnTo>
                  <a:pt x="51264" y="63699"/>
                </a:lnTo>
                <a:lnTo>
                  <a:pt x="51318" y="63645"/>
                </a:lnTo>
                <a:lnTo>
                  <a:pt x="51427" y="63645"/>
                </a:lnTo>
                <a:lnTo>
                  <a:pt x="51644" y="63753"/>
                </a:lnTo>
                <a:lnTo>
                  <a:pt x="51752" y="63753"/>
                </a:lnTo>
                <a:lnTo>
                  <a:pt x="51861" y="63699"/>
                </a:lnTo>
                <a:lnTo>
                  <a:pt x="52024" y="63536"/>
                </a:lnTo>
                <a:lnTo>
                  <a:pt x="52241" y="63210"/>
                </a:lnTo>
                <a:lnTo>
                  <a:pt x="52404" y="62830"/>
                </a:lnTo>
                <a:lnTo>
                  <a:pt x="52513" y="62396"/>
                </a:lnTo>
                <a:lnTo>
                  <a:pt x="52513" y="62233"/>
                </a:lnTo>
                <a:lnTo>
                  <a:pt x="52513" y="61961"/>
                </a:lnTo>
                <a:lnTo>
                  <a:pt x="52458" y="61636"/>
                </a:lnTo>
                <a:lnTo>
                  <a:pt x="52404" y="61527"/>
                </a:lnTo>
                <a:lnTo>
                  <a:pt x="52295" y="61418"/>
                </a:lnTo>
                <a:lnTo>
                  <a:pt x="52133" y="61473"/>
                </a:lnTo>
                <a:lnTo>
                  <a:pt x="52024" y="61581"/>
                </a:lnTo>
                <a:lnTo>
                  <a:pt x="51915" y="61907"/>
                </a:lnTo>
                <a:lnTo>
                  <a:pt x="51752" y="62559"/>
                </a:lnTo>
                <a:lnTo>
                  <a:pt x="51589" y="62830"/>
                </a:lnTo>
                <a:lnTo>
                  <a:pt x="51372" y="63102"/>
                </a:lnTo>
                <a:lnTo>
                  <a:pt x="51535" y="62559"/>
                </a:lnTo>
                <a:lnTo>
                  <a:pt x="51535" y="62287"/>
                </a:lnTo>
                <a:lnTo>
                  <a:pt x="51535" y="62016"/>
                </a:lnTo>
                <a:lnTo>
                  <a:pt x="51535" y="61798"/>
                </a:lnTo>
                <a:lnTo>
                  <a:pt x="51535" y="61636"/>
                </a:lnTo>
                <a:lnTo>
                  <a:pt x="51589" y="61473"/>
                </a:lnTo>
                <a:lnTo>
                  <a:pt x="51644" y="61364"/>
                </a:lnTo>
                <a:lnTo>
                  <a:pt x="51752" y="61255"/>
                </a:lnTo>
                <a:lnTo>
                  <a:pt x="51915" y="61201"/>
                </a:lnTo>
                <a:lnTo>
                  <a:pt x="52295" y="61093"/>
                </a:lnTo>
                <a:lnTo>
                  <a:pt x="52513" y="60984"/>
                </a:lnTo>
                <a:lnTo>
                  <a:pt x="52730" y="60930"/>
                </a:lnTo>
                <a:lnTo>
                  <a:pt x="52893" y="60821"/>
                </a:lnTo>
                <a:lnTo>
                  <a:pt x="53001" y="60658"/>
                </a:lnTo>
                <a:lnTo>
                  <a:pt x="53110" y="60495"/>
                </a:lnTo>
                <a:lnTo>
                  <a:pt x="53164" y="60332"/>
                </a:lnTo>
                <a:lnTo>
                  <a:pt x="53273" y="59843"/>
                </a:lnTo>
                <a:lnTo>
                  <a:pt x="53273" y="59300"/>
                </a:lnTo>
                <a:lnTo>
                  <a:pt x="53382" y="58757"/>
                </a:lnTo>
                <a:lnTo>
                  <a:pt x="53490" y="58486"/>
                </a:lnTo>
                <a:lnTo>
                  <a:pt x="53653" y="58269"/>
                </a:lnTo>
                <a:lnTo>
                  <a:pt x="53816" y="58051"/>
                </a:lnTo>
                <a:lnTo>
                  <a:pt x="54087" y="57889"/>
                </a:lnTo>
                <a:lnTo>
                  <a:pt x="54142" y="57834"/>
                </a:lnTo>
                <a:lnTo>
                  <a:pt x="54196" y="57726"/>
                </a:lnTo>
                <a:lnTo>
                  <a:pt x="54196" y="57563"/>
                </a:lnTo>
                <a:lnTo>
                  <a:pt x="54196" y="57291"/>
                </a:lnTo>
                <a:lnTo>
                  <a:pt x="54305" y="57128"/>
                </a:lnTo>
                <a:lnTo>
                  <a:pt x="54413" y="56965"/>
                </a:lnTo>
                <a:lnTo>
                  <a:pt x="54576" y="56802"/>
                </a:lnTo>
                <a:lnTo>
                  <a:pt x="57454" y="53924"/>
                </a:lnTo>
                <a:lnTo>
                  <a:pt x="57672" y="53707"/>
                </a:lnTo>
                <a:lnTo>
                  <a:pt x="57834" y="53436"/>
                </a:lnTo>
                <a:lnTo>
                  <a:pt x="58052" y="53164"/>
                </a:lnTo>
                <a:lnTo>
                  <a:pt x="58269" y="52947"/>
                </a:lnTo>
                <a:lnTo>
                  <a:pt x="58975" y="52458"/>
                </a:lnTo>
                <a:lnTo>
                  <a:pt x="59735" y="52024"/>
                </a:lnTo>
                <a:lnTo>
                  <a:pt x="60495" y="51698"/>
                </a:lnTo>
                <a:lnTo>
                  <a:pt x="60930" y="51535"/>
                </a:lnTo>
                <a:lnTo>
                  <a:pt x="61310" y="51426"/>
                </a:lnTo>
                <a:lnTo>
                  <a:pt x="62016" y="51209"/>
                </a:lnTo>
                <a:lnTo>
                  <a:pt x="62668" y="50992"/>
                </a:lnTo>
                <a:lnTo>
                  <a:pt x="62993" y="50938"/>
                </a:lnTo>
                <a:lnTo>
                  <a:pt x="63319" y="50883"/>
                </a:lnTo>
                <a:lnTo>
                  <a:pt x="63699" y="50883"/>
                </a:lnTo>
                <a:lnTo>
                  <a:pt x="64079" y="50938"/>
                </a:lnTo>
                <a:lnTo>
                  <a:pt x="65166" y="51155"/>
                </a:lnTo>
                <a:lnTo>
                  <a:pt x="66252" y="51372"/>
                </a:lnTo>
                <a:lnTo>
                  <a:pt x="66795" y="51481"/>
                </a:lnTo>
                <a:lnTo>
                  <a:pt x="67283" y="51644"/>
                </a:lnTo>
                <a:lnTo>
                  <a:pt x="67772" y="51861"/>
                </a:lnTo>
                <a:lnTo>
                  <a:pt x="68315" y="52132"/>
                </a:lnTo>
                <a:lnTo>
                  <a:pt x="68424" y="52187"/>
                </a:lnTo>
                <a:lnTo>
                  <a:pt x="68587" y="52241"/>
                </a:lnTo>
                <a:lnTo>
                  <a:pt x="68695" y="52187"/>
                </a:lnTo>
                <a:lnTo>
                  <a:pt x="68858" y="52078"/>
                </a:lnTo>
                <a:lnTo>
                  <a:pt x="68967" y="51915"/>
                </a:lnTo>
                <a:lnTo>
                  <a:pt x="69076" y="51861"/>
                </a:lnTo>
                <a:lnTo>
                  <a:pt x="69184" y="51806"/>
                </a:lnTo>
                <a:lnTo>
                  <a:pt x="69293" y="51861"/>
                </a:lnTo>
                <a:lnTo>
                  <a:pt x="69456" y="51969"/>
                </a:lnTo>
                <a:lnTo>
                  <a:pt x="69564" y="52187"/>
                </a:lnTo>
                <a:lnTo>
                  <a:pt x="70487" y="53707"/>
                </a:lnTo>
                <a:lnTo>
                  <a:pt x="71302" y="55282"/>
                </a:lnTo>
                <a:lnTo>
                  <a:pt x="71519" y="55662"/>
                </a:lnTo>
                <a:lnTo>
                  <a:pt x="71791" y="55934"/>
                </a:lnTo>
                <a:lnTo>
                  <a:pt x="71954" y="56042"/>
                </a:lnTo>
                <a:lnTo>
                  <a:pt x="72171" y="56096"/>
                </a:lnTo>
                <a:lnTo>
                  <a:pt x="72605" y="56151"/>
                </a:lnTo>
                <a:lnTo>
                  <a:pt x="73040" y="56205"/>
                </a:lnTo>
                <a:lnTo>
                  <a:pt x="73203" y="56259"/>
                </a:lnTo>
                <a:lnTo>
                  <a:pt x="73311" y="56368"/>
                </a:lnTo>
                <a:lnTo>
                  <a:pt x="73366" y="56477"/>
                </a:lnTo>
                <a:lnTo>
                  <a:pt x="73420" y="56640"/>
                </a:lnTo>
                <a:lnTo>
                  <a:pt x="73474" y="57128"/>
                </a:lnTo>
                <a:lnTo>
                  <a:pt x="73583" y="58106"/>
                </a:lnTo>
                <a:lnTo>
                  <a:pt x="73691" y="59029"/>
                </a:lnTo>
                <a:lnTo>
                  <a:pt x="73909" y="60169"/>
                </a:lnTo>
                <a:lnTo>
                  <a:pt x="74017" y="61310"/>
                </a:lnTo>
                <a:lnTo>
                  <a:pt x="74072" y="61581"/>
                </a:lnTo>
                <a:lnTo>
                  <a:pt x="74180" y="61744"/>
                </a:lnTo>
                <a:lnTo>
                  <a:pt x="74343" y="61853"/>
                </a:lnTo>
                <a:lnTo>
                  <a:pt x="74995" y="61853"/>
                </a:lnTo>
                <a:lnTo>
                  <a:pt x="75375" y="61907"/>
                </a:lnTo>
                <a:lnTo>
                  <a:pt x="75755" y="61961"/>
                </a:lnTo>
                <a:lnTo>
                  <a:pt x="76081" y="62124"/>
                </a:lnTo>
                <a:lnTo>
                  <a:pt x="76461" y="62287"/>
                </a:lnTo>
                <a:lnTo>
                  <a:pt x="76732" y="62504"/>
                </a:lnTo>
                <a:lnTo>
                  <a:pt x="77330" y="62993"/>
                </a:lnTo>
                <a:lnTo>
                  <a:pt x="77493" y="63102"/>
                </a:lnTo>
                <a:lnTo>
                  <a:pt x="77601" y="63156"/>
                </a:lnTo>
                <a:lnTo>
                  <a:pt x="77764" y="63156"/>
                </a:lnTo>
                <a:lnTo>
                  <a:pt x="77330" y="61744"/>
                </a:lnTo>
                <a:lnTo>
                  <a:pt x="77167" y="61038"/>
                </a:lnTo>
                <a:lnTo>
                  <a:pt x="77004" y="60332"/>
                </a:lnTo>
                <a:lnTo>
                  <a:pt x="76895" y="59843"/>
                </a:lnTo>
                <a:lnTo>
                  <a:pt x="76895" y="59409"/>
                </a:lnTo>
                <a:lnTo>
                  <a:pt x="76895" y="58920"/>
                </a:lnTo>
                <a:lnTo>
                  <a:pt x="77004" y="58486"/>
                </a:lnTo>
                <a:lnTo>
                  <a:pt x="77058" y="58160"/>
                </a:lnTo>
                <a:lnTo>
                  <a:pt x="77004" y="57889"/>
                </a:lnTo>
                <a:lnTo>
                  <a:pt x="76895" y="57671"/>
                </a:lnTo>
                <a:lnTo>
                  <a:pt x="76678" y="57454"/>
                </a:lnTo>
                <a:lnTo>
                  <a:pt x="76407" y="57237"/>
                </a:lnTo>
                <a:lnTo>
                  <a:pt x="76189" y="56965"/>
                </a:lnTo>
                <a:lnTo>
                  <a:pt x="76026" y="56640"/>
                </a:lnTo>
                <a:lnTo>
                  <a:pt x="75918" y="56259"/>
                </a:lnTo>
                <a:lnTo>
                  <a:pt x="75809" y="55445"/>
                </a:lnTo>
                <a:lnTo>
                  <a:pt x="75646" y="55065"/>
                </a:lnTo>
                <a:lnTo>
                  <a:pt x="75483" y="54685"/>
                </a:lnTo>
                <a:lnTo>
                  <a:pt x="75049" y="54033"/>
                </a:lnTo>
                <a:lnTo>
                  <a:pt x="74560" y="53381"/>
                </a:lnTo>
                <a:lnTo>
                  <a:pt x="73528" y="52078"/>
                </a:lnTo>
                <a:lnTo>
                  <a:pt x="73203" y="51698"/>
                </a:lnTo>
                <a:lnTo>
                  <a:pt x="72823" y="51372"/>
                </a:lnTo>
                <a:lnTo>
                  <a:pt x="71954" y="50775"/>
                </a:lnTo>
                <a:lnTo>
                  <a:pt x="71465" y="50395"/>
                </a:lnTo>
                <a:lnTo>
                  <a:pt x="70922" y="50123"/>
                </a:lnTo>
                <a:lnTo>
                  <a:pt x="70379" y="49851"/>
                </a:lnTo>
                <a:lnTo>
                  <a:pt x="69781" y="49689"/>
                </a:lnTo>
                <a:lnTo>
                  <a:pt x="69456" y="49580"/>
                </a:lnTo>
                <a:lnTo>
                  <a:pt x="69130" y="49471"/>
                </a:lnTo>
                <a:lnTo>
                  <a:pt x="68967" y="49363"/>
                </a:lnTo>
                <a:lnTo>
                  <a:pt x="68913" y="49254"/>
                </a:lnTo>
                <a:lnTo>
                  <a:pt x="68967" y="49146"/>
                </a:lnTo>
                <a:lnTo>
                  <a:pt x="69021" y="49037"/>
                </a:lnTo>
                <a:lnTo>
                  <a:pt x="69347" y="48657"/>
                </a:lnTo>
                <a:lnTo>
                  <a:pt x="69619" y="48277"/>
                </a:lnTo>
                <a:lnTo>
                  <a:pt x="70162" y="47516"/>
                </a:lnTo>
                <a:lnTo>
                  <a:pt x="70922" y="46539"/>
                </a:lnTo>
                <a:lnTo>
                  <a:pt x="71628" y="45507"/>
                </a:lnTo>
                <a:lnTo>
                  <a:pt x="72388" y="44530"/>
                </a:lnTo>
                <a:lnTo>
                  <a:pt x="73148" y="43552"/>
                </a:lnTo>
                <a:lnTo>
                  <a:pt x="73257" y="43389"/>
                </a:lnTo>
                <a:lnTo>
                  <a:pt x="73311" y="43281"/>
                </a:lnTo>
                <a:lnTo>
                  <a:pt x="73257" y="43118"/>
                </a:lnTo>
                <a:lnTo>
                  <a:pt x="73148" y="43009"/>
                </a:lnTo>
                <a:lnTo>
                  <a:pt x="72985" y="42901"/>
                </a:lnTo>
                <a:lnTo>
                  <a:pt x="72931" y="42846"/>
                </a:lnTo>
                <a:lnTo>
                  <a:pt x="72931" y="42738"/>
                </a:lnTo>
                <a:lnTo>
                  <a:pt x="72985" y="42629"/>
                </a:lnTo>
                <a:lnTo>
                  <a:pt x="73094" y="42575"/>
                </a:lnTo>
                <a:lnTo>
                  <a:pt x="73311" y="42575"/>
                </a:lnTo>
                <a:lnTo>
                  <a:pt x="73637" y="42520"/>
                </a:lnTo>
                <a:lnTo>
                  <a:pt x="73854" y="42357"/>
                </a:lnTo>
                <a:lnTo>
                  <a:pt x="73963" y="42249"/>
                </a:lnTo>
                <a:lnTo>
                  <a:pt x="74017" y="42140"/>
                </a:lnTo>
                <a:lnTo>
                  <a:pt x="74072" y="41977"/>
                </a:lnTo>
                <a:lnTo>
                  <a:pt x="74072" y="41760"/>
                </a:lnTo>
                <a:lnTo>
                  <a:pt x="74072" y="41543"/>
                </a:lnTo>
                <a:lnTo>
                  <a:pt x="74126" y="41271"/>
                </a:lnTo>
                <a:lnTo>
                  <a:pt x="74343" y="40837"/>
                </a:lnTo>
                <a:lnTo>
                  <a:pt x="74669" y="40077"/>
                </a:lnTo>
                <a:lnTo>
                  <a:pt x="74940" y="39371"/>
                </a:lnTo>
                <a:lnTo>
                  <a:pt x="75212" y="38610"/>
                </a:lnTo>
                <a:lnTo>
                  <a:pt x="75429" y="37796"/>
                </a:lnTo>
                <a:lnTo>
                  <a:pt x="75538" y="37036"/>
                </a:lnTo>
                <a:lnTo>
                  <a:pt x="75646" y="36221"/>
                </a:lnTo>
                <a:lnTo>
                  <a:pt x="75755" y="35461"/>
                </a:lnTo>
                <a:lnTo>
                  <a:pt x="75755" y="34646"/>
                </a:lnTo>
                <a:lnTo>
                  <a:pt x="75755" y="33506"/>
                </a:lnTo>
                <a:lnTo>
                  <a:pt x="75809" y="32963"/>
                </a:lnTo>
                <a:lnTo>
                  <a:pt x="75918" y="32365"/>
                </a:lnTo>
                <a:lnTo>
                  <a:pt x="75972" y="31985"/>
                </a:lnTo>
                <a:lnTo>
                  <a:pt x="76026" y="31551"/>
                </a:lnTo>
                <a:lnTo>
                  <a:pt x="75918" y="31116"/>
                </a:lnTo>
                <a:lnTo>
                  <a:pt x="75864" y="30899"/>
                </a:lnTo>
                <a:lnTo>
                  <a:pt x="75701" y="30736"/>
                </a:lnTo>
                <a:lnTo>
                  <a:pt x="75538" y="30410"/>
                </a:lnTo>
                <a:lnTo>
                  <a:pt x="75538" y="30139"/>
                </a:lnTo>
                <a:lnTo>
                  <a:pt x="75592" y="29867"/>
                </a:lnTo>
                <a:lnTo>
                  <a:pt x="75646" y="29596"/>
                </a:lnTo>
                <a:lnTo>
                  <a:pt x="75755" y="29161"/>
                </a:lnTo>
                <a:lnTo>
                  <a:pt x="75755" y="28727"/>
                </a:lnTo>
                <a:lnTo>
                  <a:pt x="75755" y="28510"/>
                </a:lnTo>
                <a:lnTo>
                  <a:pt x="75646" y="28347"/>
                </a:lnTo>
                <a:lnTo>
                  <a:pt x="75538" y="28130"/>
                </a:lnTo>
                <a:lnTo>
                  <a:pt x="75375" y="27967"/>
                </a:lnTo>
                <a:lnTo>
                  <a:pt x="75266" y="27804"/>
                </a:lnTo>
                <a:lnTo>
                  <a:pt x="75212" y="27641"/>
                </a:lnTo>
                <a:lnTo>
                  <a:pt x="75212" y="27478"/>
                </a:lnTo>
                <a:lnTo>
                  <a:pt x="75266" y="27261"/>
                </a:lnTo>
                <a:lnTo>
                  <a:pt x="75375" y="26826"/>
                </a:lnTo>
                <a:lnTo>
                  <a:pt x="75429" y="26392"/>
                </a:lnTo>
                <a:lnTo>
                  <a:pt x="75375" y="26229"/>
                </a:lnTo>
                <a:lnTo>
                  <a:pt x="75266" y="26012"/>
                </a:lnTo>
                <a:lnTo>
                  <a:pt x="75158" y="25795"/>
                </a:lnTo>
                <a:lnTo>
                  <a:pt x="74995" y="25632"/>
                </a:lnTo>
                <a:lnTo>
                  <a:pt x="74723" y="25414"/>
                </a:lnTo>
                <a:lnTo>
                  <a:pt x="74615" y="25252"/>
                </a:lnTo>
                <a:lnTo>
                  <a:pt x="74615" y="25089"/>
                </a:lnTo>
                <a:lnTo>
                  <a:pt x="74615" y="24546"/>
                </a:lnTo>
                <a:lnTo>
                  <a:pt x="74560" y="24003"/>
                </a:lnTo>
                <a:lnTo>
                  <a:pt x="74234" y="22971"/>
                </a:lnTo>
                <a:lnTo>
                  <a:pt x="73800" y="21559"/>
                </a:lnTo>
                <a:lnTo>
                  <a:pt x="73583" y="20853"/>
                </a:lnTo>
                <a:lnTo>
                  <a:pt x="73366" y="20201"/>
                </a:lnTo>
                <a:lnTo>
                  <a:pt x="73094" y="19713"/>
                </a:lnTo>
                <a:lnTo>
                  <a:pt x="72768" y="19224"/>
                </a:lnTo>
                <a:lnTo>
                  <a:pt x="72388" y="18844"/>
                </a:lnTo>
                <a:lnTo>
                  <a:pt x="72008" y="18464"/>
                </a:lnTo>
                <a:lnTo>
                  <a:pt x="71139" y="17812"/>
                </a:lnTo>
                <a:lnTo>
                  <a:pt x="70270" y="17215"/>
                </a:lnTo>
                <a:lnTo>
                  <a:pt x="69944" y="16997"/>
                </a:lnTo>
                <a:lnTo>
                  <a:pt x="69781" y="16943"/>
                </a:lnTo>
                <a:lnTo>
                  <a:pt x="69673" y="16997"/>
                </a:lnTo>
                <a:lnTo>
                  <a:pt x="69510" y="17052"/>
                </a:lnTo>
                <a:lnTo>
                  <a:pt x="69401" y="17106"/>
                </a:lnTo>
                <a:lnTo>
                  <a:pt x="69130" y="17432"/>
                </a:lnTo>
                <a:lnTo>
                  <a:pt x="68967" y="17595"/>
                </a:lnTo>
                <a:lnTo>
                  <a:pt x="68913" y="17595"/>
                </a:lnTo>
                <a:lnTo>
                  <a:pt x="68804" y="17540"/>
                </a:lnTo>
                <a:lnTo>
                  <a:pt x="68044" y="16780"/>
                </a:lnTo>
                <a:lnTo>
                  <a:pt x="67446" y="16020"/>
                </a:lnTo>
                <a:lnTo>
                  <a:pt x="67175" y="15585"/>
                </a:lnTo>
                <a:lnTo>
                  <a:pt x="66903" y="15097"/>
                </a:lnTo>
                <a:lnTo>
                  <a:pt x="66686" y="14662"/>
                </a:lnTo>
                <a:lnTo>
                  <a:pt x="66523" y="14173"/>
                </a:lnTo>
                <a:lnTo>
                  <a:pt x="66632" y="14391"/>
                </a:lnTo>
                <a:lnTo>
                  <a:pt x="66795" y="14608"/>
                </a:lnTo>
                <a:lnTo>
                  <a:pt x="67121" y="14934"/>
                </a:lnTo>
                <a:lnTo>
                  <a:pt x="67501" y="15314"/>
                </a:lnTo>
                <a:lnTo>
                  <a:pt x="67827" y="15694"/>
                </a:lnTo>
                <a:lnTo>
                  <a:pt x="68152" y="16346"/>
                </a:lnTo>
                <a:lnTo>
                  <a:pt x="68424" y="16617"/>
                </a:lnTo>
                <a:lnTo>
                  <a:pt x="68532" y="16726"/>
                </a:lnTo>
                <a:lnTo>
                  <a:pt x="68750" y="16780"/>
                </a:lnTo>
                <a:lnTo>
                  <a:pt x="68967" y="16780"/>
                </a:lnTo>
                <a:lnTo>
                  <a:pt x="69184" y="16726"/>
                </a:lnTo>
                <a:lnTo>
                  <a:pt x="69781" y="16454"/>
                </a:lnTo>
                <a:lnTo>
                  <a:pt x="70270" y="16074"/>
                </a:lnTo>
                <a:lnTo>
                  <a:pt x="70433" y="15911"/>
                </a:lnTo>
                <a:lnTo>
                  <a:pt x="70542" y="15748"/>
                </a:lnTo>
                <a:lnTo>
                  <a:pt x="70596" y="15585"/>
                </a:lnTo>
                <a:lnTo>
                  <a:pt x="70542" y="15477"/>
                </a:lnTo>
                <a:lnTo>
                  <a:pt x="70162" y="14771"/>
                </a:lnTo>
                <a:lnTo>
                  <a:pt x="69944" y="14499"/>
                </a:lnTo>
                <a:lnTo>
                  <a:pt x="69727" y="14282"/>
                </a:lnTo>
                <a:lnTo>
                  <a:pt x="69456" y="14119"/>
                </a:lnTo>
                <a:lnTo>
                  <a:pt x="69130" y="13956"/>
                </a:lnTo>
                <a:lnTo>
                  <a:pt x="68750" y="13902"/>
                </a:lnTo>
                <a:lnTo>
                  <a:pt x="68261" y="13956"/>
                </a:lnTo>
                <a:lnTo>
                  <a:pt x="67881" y="13902"/>
                </a:lnTo>
                <a:lnTo>
                  <a:pt x="67664" y="13848"/>
                </a:lnTo>
                <a:lnTo>
                  <a:pt x="67501" y="13739"/>
                </a:lnTo>
                <a:lnTo>
                  <a:pt x="67446" y="13522"/>
                </a:lnTo>
                <a:lnTo>
                  <a:pt x="67501" y="13305"/>
                </a:lnTo>
                <a:lnTo>
                  <a:pt x="67555" y="12979"/>
                </a:lnTo>
                <a:lnTo>
                  <a:pt x="67609" y="12653"/>
                </a:lnTo>
                <a:lnTo>
                  <a:pt x="67609" y="12327"/>
                </a:lnTo>
                <a:lnTo>
                  <a:pt x="67555" y="12056"/>
                </a:lnTo>
                <a:lnTo>
                  <a:pt x="67392" y="11458"/>
                </a:lnTo>
                <a:lnTo>
                  <a:pt x="67066" y="10861"/>
                </a:lnTo>
                <a:lnTo>
                  <a:pt x="66740" y="10372"/>
                </a:lnTo>
                <a:lnTo>
                  <a:pt x="66306" y="9883"/>
                </a:lnTo>
                <a:lnTo>
                  <a:pt x="65872" y="9503"/>
                </a:lnTo>
                <a:lnTo>
                  <a:pt x="65437" y="9177"/>
                </a:lnTo>
                <a:lnTo>
                  <a:pt x="64894" y="8852"/>
                </a:lnTo>
                <a:lnTo>
                  <a:pt x="64351" y="8580"/>
                </a:lnTo>
                <a:lnTo>
                  <a:pt x="63808" y="8254"/>
                </a:lnTo>
                <a:lnTo>
                  <a:pt x="63265" y="7874"/>
                </a:lnTo>
                <a:lnTo>
                  <a:pt x="62722" y="7440"/>
                </a:lnTo>
                <a:lnTo>
                  <a:pt x="62450" y="7168"/>
                </a:lnTo>
                <a:lnTo>
                  <a:pt x="62125" y="7005"/>
                </a:lnTo>
                <a:lnTo>
                  <a:pt x="59029" y="5485"/>
                </a:lnTo>
                <a:lnTo>
                  <a:pt x="55880" y="3964"/>
                </a:lnTo>
                <a:lnTo>
                  <a:pt x="55011" y="3584"/>
                </a:lnTo>
                <a:lnTo>
                  <a:pt x="54033" y="3204"/>
                </a:lnTo>
                <a:lnTo>
                  <a:pt x="53382" y="3041"/>
                </a:lnTo>
                <a:lnTo>
                  <a:pt x="52730" y="2878"/>
                </a:lnTo>
                <a:lnTo>
                  <a:pt x="52078" y="2715"/>
                </a:lnTo>
                <a:lnTo>
                  <a:pt x="51427" y="2498"/>
                </a:lnTo>
                <a:lnTo>
                  <a:pt x="50340" y="1955"/>
                </a:lnTo>
                <a:lnTo>
                  <a:pt x="49200" y="1521"/>
                </a:lnTo>
                <a:lnTo>
                  <a:pt x="48711" y="1412"/>
                </a:lnTo>
                <a:lnTo>
                  <a:pt x="48277" y="1303"/>
                </a:lnTo>
                <a:lnTo>
                  <a:pt x="47408" y="1249"/>
                </a:lnTo>
                <a:lnTo>
                  <a:pt x="46485" y="1140"/>
                </a:lnTo>
                <a:lnTo>
                  <a:pt x="46050" y="1086"/>
                </a:lnTo>
                <a:lnTo>
                  <a:pt x="45616" y="977"/>
                </a:lnTo>
                <a:lnTo>
                  <a:pt x="45019" y="815"/>
                </a:lnTo>
                <a:lnTo>
                  <a:pt x="44476" y="652"/>
                </a:lnTo>
                <a:lnTo>
                  <a:pt x="43335" y="489"/>
                </a:lnTo>
                <a:lnTo>
                  <a:pt x="42303" y="163"/>
                </a:lnTo>
                <a:lnTo>
                  <a:pt x="41760" y="54"/>
                </a:lnTo>
                <a:lnTo>
                  <a:pt x="41217"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73893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322"/>
        <p:cNvGrpSpPr/>
        <p:nvPr/>
      </p:nvGrpSpPr>
      <p:grpSpPr>
        <a:xfrm>
          <a:off x="0" y="0"/>
          <a:ext cx="0" cy="0"/>
          <a:chOff x="0" y="0"/>
          <a:chExt cx="0" cy="0"/>
        </a:xfrm>
      </p:grpSpPr>
      <p:sp>
        <p:nvSpPr>
          <p:cNvPr id="323" name="Google Shape;323;p17"/>
          <p:cNvSpPr txBox="1">
            <a:spLocks noGrp="1"/>
          </p:cNvSpPr>
          <p:nvPr>
            <p:ph type="title"/>
          </p:nvPr>
        </p:nvSpPr>
        <p:spPr>
          <a:xfrm>
            <a:off x="960000" y="710567"/>
            <a:ext cx="10272000" cy="77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sz="4667"/>
            </a:lvl1pPr>
            <a:lvl2pPr lvl="1" algn="ctr" rtl="0">
              <a:spcBef>
                <a:spcPts val="0"/>
              </a:spcBef>
              <a:spcAft>
                <a:spcPts val="0"/>
              </a:spcAft>
              <a:buSzPts val="3100"/>
              <a:buNone/>
              <a:defRPr sz="4133"/>
            </a:lvl2pPr>
            <a:lvl3pPr lvl="2" algn="ctr" rtl="0">
              <a:spcBef>
                <a:spcPts val="0"/>
              </a:spcBef>
              <a:spcAft>
                <a:spcPts val="0"/>
              </a:spcAft>
              <a:buSzPts val="3100"/>
              <a:buNone/>
              <a:defRPr sz="4133"/>
            </a:lvl3pPr>
            <a:lvl4pPr lvl="3" algn="ctr" rtl="0">
              <a:spcBef>
                <a:spcPts val="0"/>
              </a:spcBef>
              <a:spcAft>
                <a:spcPts val="0"/>
              </a:spcAft>
              <a:buSzPts val="3100"/>
              <a:buNone/>
              <a:defRPr sz="4133"/>
            </a:lvl4pPr>
            <a:lvl5pPr lvl="4" algn="ctr" rtl="0">
              <a:spcBef>
                <a:spcPts val="0"/>
              </a:spcBef>
              <a:spcAft>
                <a:spcPts val="0"/>
              </a:spcAft>
              <a:buSzPts val="3100"/>
              <a:buNone/>
              <a:defRPr sz="4133"/>
            </a:lvl5pPr>
            <a:lvl6pPr lvl="5" algn="ctr" rtl="0">
              <a:spcBef>
                <a:spcPts val="0"/>
              </a:spcBef>
              <a:spcAft>
                <a:spcPts val="0"/>
              </a:spcAft>
              <a:buSzPts val="3100"/>
              <a:buNone/>
              <a:defRPr sz="4133"/>
            </a:lvl6pPr>
            <a:lvl7pPr lvl="6" algn="ctr" rtl="0">
              <a:spcBef>
                <a:spcPts val="0"/>
              </a:spcBef>
              <a:spcAft>
                <a:spcPts val="0"/>
              </a:spcAft>
              <a:buSzPts val="3100"/>
              <a:buNone/>
              <a:defRPr sz="4133"/>
            </a:lvl7pPr>
            <a:lvl8pPr lvl="7" algn="ctr" rtl="0">
              <a:spcBef>
                <a:spcPts val="0"/>
              </a:spcBef>
              <a:spcAft>
                <a:spcPts val="0"/>
              </a:spcAft>
              <a:buSzPts val="3100"/>
              <a:buNone/>
              <a:defRPr sz="4133"/>
            </a:lvl8pPr>
            <a:lvl9pPr lvl="8" algn="ctr" rtl="0">
              <a:spcBef>
                <a:spcPts val="0"/>
              </a:spcBef>
              <a:spcAft>
                <a:spcPts val="0"/>
              </a:spcAft>
              <a:buSzPts val="3100"/>
              <a:buNone/>
              <a:defRPr sz="4133"/>
            </a:lvl9pPr>
          </a:lstStyle>
          <a:p>
            <a:endParaRPr/>
          </a:p>
        </p:txBody>
      </p:sp>
      <p:sp>
        <p:nvSpPr>
          <p:cNvPr id="324" name="Google Shape;324;p17"/>
          <p:cNvSpPr/>
          <p:nvPr/>
        </p:nvSpPr>
        <p:spPr>
          <a:xfrm rot="-437327" flipH="1">
            <a:off x="10459366" y="-589677"/>
            <a:ext cx="2377545" cy="2027997"/>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3787C5">
              <a:alpha val="397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7"/>
          <p:cNvSpPr/>
          <p:nvPr/>
        </p:nvSpPr>
        <p:spPr>
          <a:xfrm rot="9298194" flipH="1">
            <a:off x="133870" y="-1404843"/>
            <a:ext cx="3092156" cy="2637515"/>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C02E">
              <a:alpha val="355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7"/>
          <p:cNvSpPr/>
          <p:nvPr/>
        </p:nvSpPr>
        <p:spPr>
          <a:xfrm rot="-437327" flipH="1">
            <a:off x="10700666" y="5710223"/>
            <a:ext cx="2377545" cy="2027997"/>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7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7" name="Google Shape;327;p17"/>
          <p:cNvGrpSpPr/>
          <p:nvPr/>
        </p:nvGrpSpPr>
        <p:grpSpPr>
          <a:xfrm rot="912714">
            <a:off x="171056" y="5786269"/>
            <a:ext cx="2615769" cy="1515193"/>
            <a:chOff x="5420125" y="1155700"/>
            <a:chExt cx="1961750" cy="1136350"/>
          </a:xfrm>
        </p:grpSpPr>
        <p:sp>
          <p:nvSpPr>
            <p:cNvPr id="328" name="Google Shape;328;p17"/>
            <p:cNvSpPr/>
            <p:nvPr/>
          </p:nvSpPr>
          <p:spPr>
            <a:xfrm>
              <a:off x="5420125" y="1155700"/>
              <a:ext cx="1961750" cy="1136350"/>
            </a:xfrm>
            <a:custGeom>
              <a:avLst/>
              <a:gdLst/>
              <a:ahLst/>
              <a:cxnLst/>
              <a:rect l="l" t="t" r="r" b="b"/>
              <a:pathLst>
                <a:path w="78470" h="45454" extrusionOk="0">
                  <a:moveTo>
                    <a:pt x="543" y="1"/>
                  </a:moveTo>
                  <a:lnTo>
                    <a:pt x="326" y="55"/>
                  </a:lnTo>
                  <a:lnTo>
                    <a:pt x="163" y="218"/>
                  </a:lnTo>
                  <a:lnTo>
                    <a:pt x="54" y="381"/>
                  </a:lnTo>
                  <a:lnTo>
                    <a:pt x="0" y="544"/>
                  </a:lnTo>
                  <a:lnTo>
                    <a:pt x="0" y="761"/>
                  </a:lnTo>
                  <a:lnTo>
                    <a:pt x="54" y="1196"/>
                  </a:lnTo>
                  <a:lnTo>
                    <a:pt x="163" y="1630"/>
                  </a:lnTo>
                  <a:lnTo>
                    <a:pt x="326" y="2336"/>
                  </a:lnTo>
                  <a:lnTo>
                    <a:pt x="435" y="3151"/>
                  </a:lnTo>
                  <a:lnTo>
                    <a:pt x="543" y="3911"/>
                  </a:lnTo>
                  <a:lnTo>
                    <a:pt x="597" y="4671"/>
                  </a:lnTo>
                  <a:lnTo>
                    <a:pt x="597" y="6192"/>
                  </a:lnTo>
                  <a:lnTo>
                    <a:pt x="652" y="7712"/>
                  </a:lnTo>
                  <a:lnTo>
                    <a:pt x="652" y="8581"/>
                  </a:lnTo>
                  <a:lnTo>
                    <a:pt x="652" y="9015"/>
                  </a:lnTo>
                  <a:lnTo>
                    <a:pt x="652" y="9450"/>
                  </a:lnTo>
                  <a:lnTo>
                    <a:pt x="760" y="9830"/>
                  </a:lnTo>
                  <a:lnTo>
                    <a:pt x="923" y="10210"/>
                  </a:lnTo>
                  <a:lnTo>
                    <a:pt x="1140" y="10590"/>
                  </a:lnTo>
                  <a:lnTo>
                    <a:pt x="1521" y="10916"/>
                  </a:lnTo>
                  <a:lnTo>
                    <a:pt x="1575" y="11025"/>
                  </a:lnTo>
                  <a:lnTo>
                    <a:pt x="1575" y="11188"/>
                  </a:lnTo>
                  <a:lnTo>
                    <a:pt x="1955" y="13197"/>
                  </a:lnTo>
                  <a:lnTo>
                    <a:pt x="2335" y="15260"/>
                  </a:lnTo>
                  <a:lnTo>
                    <a:pt x="2498" y="16292"/>
                  </a:lnTo>
                  <a:lnTo>
                    <a:pt x="2607" y="17324"/>
                  </a:lnTo>
                  <a:lnTo>
                    <a:pt x="2661" y="18410"/>
                  </a:lnTo>
                  <a:lnTo>
                    <a:pt x="2607" y="19442"/>
                  </a:lnTo>
                  <a:lnTo>
                    <a:pt x="2661" y="19822"/>
                  </a:lnTo>
                  <a:lnTo>
                    <a:pt x="2770" y="20148"/>
                  </a:lnTo>
                  <a:lnTo>
                    <a:pt x="2824" y="20256"/>
                  </a:lnTo>
                  <a:lnTo>
                    <a:pt x="2987" y="20419"/>
                  </a:lnTo>
                  <a:lnTo>
                    <a:pt x="3367" y="20582"/>
                  </a:lnTo>
                  <a:lnTo>
                    <a:pt x="3638" y="20745"/>
                  </a:lnTo>
                  <a:lnTo>
                    <a:pt x="3910" y="20854"/>
                  </a:lnTo>
                  <a:lnTo>
                    <a:pt x="4073" y="21071"/>
                  </a:lnTo>
                  <a:lnTo>
                    <a:pt x="4182" y="21234"/>
                  </a:lnTo>
                  <a:lnTo>
                    <a:pt x="4236" y="21451"/>
                  </a:lnTo>
                  <a:lnTo>
                    <a:pt x="4182" y="21668"/>
                  </a:lnTo>
                  <a:lnTo>
                    <a:pt x="4127" y="21940"/>
                  </a:lnTo>
                  <a:lnTo>
                    <a:pt x="4019" y="22266"/>
                  </a:lnTo>
                  <a:lnTo>
                    <a:pt x="3801" y="22592"/>
                  </a:lnTo>
                  <a:lnTo>
                    <a:pt x="3747" y="22809"/>
                  </a:lnTo>
                  <a:lnTo>
                    <a:pt x="3747" y="22863"/>
                  </a:lnTo>
                  <a:lnTo>
                    <a:pt x="3801" y="22972"/>
                  </a:lnTo>
                  <a:lnTo>
                    <a:pt x="4019" y="23352"/>
                  </a:lnTo>
                  <a:lnTo>
                    <a:pt x="4127" y="23786"/>
                  </a:lnTo>
                  <a:lnTo>
                    <a:pt x="4182" y="24221"/>
                  </a:lnTo>
                  <a:lnTo>
                    <a:pt x="4182" y="24655"/>
                  </a:lnTo>
                  <a:lnTo>
                    <a:pt x="4236" y="25524"/>
                  </a:lnTo>
                  <a:lnTo>
                    <a:pt x="4290" y="25958"/>
                  </a:lnTo>
                  <a:lnTo>
                    <a:pt x="4399" y="26393"/>
                  </a:lnTo>
                  <a:lnTo>
                    <a:pt x="4562" y="26773"/>
                  </a:lnTo>
                  <a:lnTo>
                    <a:pt x="4725" y="27153"/>
                  </a:lnTo>
                  <a:lnTo>
                    <a:pt x="4833" y="27316"/>
                  </a:lnTo>
                  <a:lnTo>
                    <a:pt x="4996" y="27425"/>
                  </a:lnTo>
                  <a:lnTo>
                    <a:pt x="5159" y="27533"/>
                  </a:lnTo>
                  <a:lnTo>
                    <a:pt x="5322" y="27588"/>
                  </a:lnTo>
                  <a:lnTo>
                    <a:pt x="5648" y="27642"/>
                  </a:lnTo>
                  <a:lnTo>
                    <a:pt x="5865" y="27805"/>
                  </a:lnTo>
                  <a:lnTo>
                    <a:pt x="6082" y="27968"/>
                  </a:lnTo>
                  <a:lnTo>
                    <a:pt x="6245" y="28131"/>
                  </a:lnTo>
                  <a:lnTo>
                    <a:pt x="6517" y="28565"/>
                  </a:lnTo>
                  <a:lnTo>
                    <a:pt x="6680" y="28999"/>
                  </a:lnTo>
                  <a:lnTo>
                    <a:pt x="7168" y="29977"/>
                  </a:lnTo>
                  <a:lnTo>
                    <a:pt x="7440" y="30466"/>
                  </a:lnTo>
                  <a:lnTo>
                    <a:pt x="7711" y="30900"/>
                  </a:lnTo>
                  <a:lnTo>
                    <a:pt x="7820" y="31063"/>
                  </a:lnTo>
                  <a:lnTo>
                    <a:pt x="7874" y="31226"/>
                  </a:lnTo>
                  <a:lnTo>
                    <a:pt x="7929" y="31606"/>
                  </a:lnTo>
                  <a:lnTo>
                    <a:pt x="7929" y="32203"/>
                  </a:lnTo>
                  <a:lnTo>
                    <a:pt x="7983" y="32366"/>
                  </a:lnTo>
                  <a:lnTo>
                    <a:pt x="8091" y="32529"/>
                  </a:lnTo>
                  <a:lnTo>
                    <a:pt x="8200" y="32638"/>
                  </a:lnTo>
                  <a:lnTo>
                    <a:pt x="8417" y="32692"/>
                  </a:lnTo>
                  <a:lnTo>
                    <a:pt x="8960" y="32801"/>
                  </a:lnTo>
                  <a:lnTo>
                    <a:pt x="9232" y="32801"/>
                  </a:lnTo>
                  <a:lnTo>
                    <a:pt x="9340" y="32855"/>
                  </a:lnTo>
                  <a:lnTo>
                    <a:pt x="9395" y="32964"/>
                  </a:lnTo>
                  <a:lnTo>
                    <a:pt x="9395" y="33235"/>
                  </a:lnTo>
                  <a:lnTo>
                    <a:pt x="9503" y="33452"/>
                  </a:lnTo>
                  <a:lnTo>
                    <a:pt x="9666" y="33670"/>
                  </a:lnTo>
                  <a:lnTo>
                    <a:pt x="9829" y="33833"/>
                  </a:lnTo>
                  <a:lnTo>
                    <a:pt x="10209" y="34158"/>
                  </a:lnTo>
                  <a:lnTo>
                    <a:pt x="10372" y="34321"/>
                  </a:lnTo>
                  <a:lnTo>
                    <a:pt x="10481" y="34539"/>
                  </a:lnTo>
                  <a:lnTo>
                    <a:pt x="10589" y="34647"/>
                  </a:lnTo>
                  <a:lnTo>
                    <a:pt x="10698" y="34756"/>
                  </a:lnTo>
                  <a:lnTo>
                    <a:pt x="10970" y="34864"/>
                  </a:lnTo>
                  <a:lnTo>
                    <a:pt x="11241" y="34973"/>
                  </a:lnTo>
                  <a:lnTo>
                    <a:pt x="11350" y="35082"/>
                  </a:lnTo>
                  <a:lnTo>
                    <a:pt x="11404" y="35190"/>
                  </a:lnTo>
                  <a:lnTo>
                    <a:pt x="11567" y="35570"/>
                  </a:lnTo>
                  <a:lnTo>
                    <a:pt x="11730" y="35842"/>
                  </a:lnTo>
                  <a:lnTo>
                    <a:pt x="11947" y="36113"/>
                  </a:lnTo>
                  <a:lnTo>
                    <a:pt x="12219" y="36331"/>
                  </a:lnTo>
                  <a:lnTo>
                    <a:pt x="12490" y="36493"/>
                  </a:lnTo>
                  <a:lnTo>
                    <a:pt x="12816" y="36656"/>
                  </a:lnTo>
                  <a:lnTo>
                    <a:pt x="13468" y="36928"/>
                  </a:lnTo>
                  <a:lnTo>
                    <a:pt x="13685" y="36982"/>
                  </a:lnTo>
                  <a:lnTo>
                    <a:pt x="13848" y="37145"/>
                  </a:lnTo>
                  <a:lnTo>
                    <a:pt x="13902" y="37308"/>
                  </a:lnTo>
                  <a:lnTo>
                    <a:pt x="13793" y="37580"/>
                  </a:lnTo>
                  <a:lnTo>
                    <a:pt x="13739" y="37742"/>
                  </a:lnTo>
                  <a:lnTo>
                    <a:pt x="13685" y="37960"/>
                  </a:lnTo>
                  <a:lnTo>
                    <a:pt x="13739" y="38068"/>
                  </a:lnTo>
                  <a:lnTo>
                    <a:pt x="13848" y="38177"/>
                  </a:lnTo>
                  <a:lnTo>
                    <a:pt x="13956" y="38177"/>
                  </a:lnTo>
                  <a:lnTo>
                    <a:pt x="14228" y="38286"/>
                  </a:lnTo>
                  <a:lnTo>
                    <a:pt x="14554" y="38448"/>
                  </a:lnTo>
                  <a:lnTo>
                    <a:pt x="15097" y="38774"/>
                  </a:lnTo>
                  <a:lnTo>
                    <a:pt x="15585" y="39100"/>
                  </a:lnTo>
                  <a:lnTo>
                    <a:pt x="16129" y="39426"/>
                  </a:lnTo>
                  <a:lnTo>
                    <a:pt x="16726" y="39697"/>
                  </a:lnTo>
                  <a:lnTo>
                    <a:pt x="17106" y="39915"/>
                  </a:lnTo>
                  <a:lnTo>
                    <a:pt x="17486" y="40295"/>
                  </a:lnTo>
                  <a:lnTo>
                    <a:pt x="17975" y="41001"/>
                  </a:lnTo>
                  <a:lnTo>
                    <a:pt x="18138" y="41109"/>
                  </a:lnTo>
                  <a:lnTo>
                    <a:pt x="18301" y="41164"/>
                  </a:lnTo>
                  <a:lnTo>
                    <a:pt x="18952" y="41272"/>
                  </a:lnTo>
                  <a:lnTo>
                    <a:pt x="19550" y="41381"/>
                  </a:lnTo>
                  <a:lnTo>
                    <a:pt x="19767" y="41435"/>
                  </a:lnTo>
                  <a:lnTo>
                    <a:pt x="19876" y="41489"/>
                  </a:lnTo>
                  <a:lnTo>
                    <a:pt x="19984" y="41598"/>
                  </a:lnTo>
                  <a:lnTo>
                    <a:pt x="20038" y="41761"/>
                  </a:lnTo>
                  <a:lnTo>
                    <a:pt x="20147" y="42033"/>
                  </a:lnTo>
                  <a:lnTo>
                    <a:pt x="20256" y="42141"/>
                  </a:lnTo>
                  <a:lnTo>
                    <a:pt x="20419" y="42250"/>
                  </a:lnTo>
                  <a:lnTo>
                    <a:pt x="21179" y="42576"/>
                  </a:lnTo>
                  <a:lnTo>
                    <a:pt x="21993" y="42847"/>
                  </a:lnTo>
                  <a:lnTo>
                    <a:pt x="22428" y="42956"/>
                  </a:lnTo>
                  <a:lnTo>
                    <a:pt x="22808" y="43010"/>
                  </a:lnTo>
                  <a:lnTo>
                    <a:pt x="23242" y="43010"/>
                  </a:lnTo>
                  <a:lnTo>
                    <a:pt x="23677" y="42956"/>
                  </a:lnTo>
                  <a:lnTo>
                    <a:pt x="24003" y="42956"/>
                  </a:lnTo>
                  <a:lnTo>
                    <a:pt x="24057" y="43010"/>
                  </a:lnTo>
                  <a:lnTo>
                    <a:pt x="24057" y="43064"/>
                  </a:lnTo>
                  <a:lnTo>
                    <a:pt x="23948" y="43227"/>
                  </a:lnTo>
                  <a:lnTo>
                    <a:pt x="23894" y="43336"/>
                  </a:lnTo>
                  <a:lnTo>
                    <a:pt x="23894" y="43499"/>
                  </a:lnTo>
                  <a:lnTo>
                    <a:pt x="23948" y="43553"/>
                  </a:lnTo>
                  <a:lnTo>
                    <a:pt x="24220" y="43662"/>
                  </a:lnTo>
                  <a:lnTo>
                    <a:pt x="25523" y="44150"/>
                  </a:lnTo>
                  <a:lnTo>
                    <a:pt x="25958" y="44313"/>
                  </a:lnTo>
                  <a:lnTo>
                    <a:pt x="26392" y="44368"/>
                  </a:lnTo>
                  <a:lnTo>
                    <a:pt x="26772" y="44368"/>
                  </a:lnTo>
                  <a:lnTo>
                    <a:pt x="26989" y="44259"/>
                  </a:lnTo>
                  <a:lnTo>
                    <a:pt x="27207" y="44096"/>
                  </a:lnTo>
                  <a:lnTo>
                    <a:pt x="27315" y="44042"/>
                  </a:lnTo>
                  <a:lnTo>
                    <a:pt x="27424" y="43987"/>
                  </a:lnTo>
                  <a:lnTo>
                    <a:pt x="27641" y="43987"/>
                  </a:lnTo>
                  <a:lnTo>
                    <a:pt x="27804" y="44096"/>
                  </a:lnTo>
                  <a:lnTo>
                    <a:pt x="27967" y="44259"/>
                  </a:lnTo>
                  <a:lnTo>
                    <a:pt x="28564" y="44585"/>
                  </a:lnTo>
                  <a:lnTo>
                    <a:pt x="29107" y="44911"/>
                  </a:lnTo>
                  <a:lnTo>
                    <a:pt x="29705" y="45074"/>
                  </a:lnTo>
                  <a:lnTo>
                    <a:pt x="30030" y="45128"/>
                  </a:lnTo>
                  <a:lnTo>
                    <a:pt x="30356" y="45128"/>
                  </a:lnTo>
                  <a:lnTo>
                    <a:pt x="30954" y="45074"/>
                  </a:lnTo>
                  <a:lnTo>
                    <a:pt x="31605" y="45019"/>
                  </a:lnTo>
                  <a:lnTo>
                    <a:pt x="31877" y="45019"/>
                  </a:lnTo>
                  <a:lnTo>
                    <a:pt x="32203" y="45074"/>
                  </a:lnTo>
                  <a:lnTo>
                    <a:pt x="32474" y="45182"/>
                  </a:lnTo>
                  <a:lnTo>
                    <a:pt x="32746" y="45345"/>
                  </a:lnTo>
                  <a:lnTo>
                    <a:pt x="32909" y="45454"/>
                  </a:lnTo>
                  <a:lnTo>
                    <a:pt x="33126" y="45399"/>
                  </a:lnTo>
                  <a:lnTo>
                    <a:pt x="33289" y="45345"/>
                  </a:lnTo>
                  <a:lnTo>
                    <a:pt x="33506" y="45182"/>
                  </a:lnTo>
                  <a:lnTo>
                    <a:pt x="33723" y="45074"/>
                  </a:lnTo>
                  <a:lnTo>
                    <a:pt x="33940" y="44965"/>
                  </a:lnTo>
                  <a:lnTo>
                    <a:pt x="34158" y="44911"/>
                  </a:lnTo>
                  <a:lnTo>
                    <a:pt x="34375" y="44856"/>
                  </a:lnTo>
                  <a:lnTo>
                    <a:pt x="34592" y="44911"/>
                  </a:lnTo>
                  <a:lnTo>
                    <a:pt x="34809" y="44965"/>
                  </a:lnTo>
                  <a:lnTo>
                    <a:pt x="35298" y="45128"/>
                  </a:lnTo>
                  <a:lnTo>
                    <a:pt x="35624" y="45291"/>
                  </a:lnTo>
                  <a:lnTo>
                    <a:pt x="36004" y="45399"/>
                  </a:lnTo>
                  <a:lnTo>
                    <a:pt x="36167" y="45345"/>
                  </a:lnTo>
                  <a:lnTo>
                    <a:pt x="36330" y="45345"/>
                  </a:lnTo>
                  <a:lnTo>
                    <a:pt x="36547" y="45236"/>
                  </a:lnTo>
                  <a:lnTo>
                    <a:pt x="36710" y="45128"/>
                  </a:lnTo>
                  <a:lnTo>
                    <a:pt x="37090" y="44911"/>
                  </a:lnTo>
                  <a:lnTo>
                    <a:pt x="37470" y="44856"/>
                  </a:lnTo>
                  <a:lnTo>
                    <a:pt x="37905" y="44856"/>
                  </a:lnTo>
                  <a:lnTo>
                    <a:pt x="38339" y="44911"/>
                  </a:lnTo>
                  <a:lnTo>
                    <a:pt x="39045" y="45074"/>
                  </a:lnTo>
                  <a:lnTo>
                    <a:pt x="39751" y="45128"/>
                  </a:lnTo>
                  <a:lnTo>
                    <a:pt x="40457" y="45128"/>
                  </a:lnTo>
                  <a:lnTo>
                    <a:pt x="41163" y="45074"/>
                  </a:lnTo>
                  <a:lnTo>
                    <a:pt x="42629" y="44856"/>
                  </a:lnTo>
                  <a:lnTo>
                    <a:pt x="44041" y="44693"/>
                  </a:lnTo>
                  <a:lnTo>
                    <a:pt x="44258" y="44639"/>
                  </a:lnTo>
                  <a:lnTo>
                    <a:pt x="44421" y="44531"/>
                  </a:lnTo>
                  <a:lnTo>
                    <a:pt x="44584" y="44422"/>
                  </a:lnTo>
                  <a:lnTo>
                    <a:pt x="44747" y="44205"/>
                  </a:lnTo>
                  <a:lnTo>
                    <a:pt x="45018" y="43553"/>
                  </a:lnTo>
                  <a:lnTo>
                    <a:pt x="45127" y="43390"/>
                  </a:lnTo>
                  <a:lnTo>
                    <a:pt x="45236" y="43282"/>
                  </a:lnTo>
                  <a:lnTo>
                    <a:pt x="45453" y="43227"/>
                  </a:lnTo>
                  <a:lnTo>
                    <a:pt x="45616" y="43227"/>
                  </a:lnTo>
                  <a:lnTo>
                    <a:pt x="46267" y="43336"/>
                  </a:lnTo>
                  <a:lnTo>
                    <a:pt x="46648" y="43390"/>
                  </a:lnTo>
                  <a:lnTo>
                    <a:pt x="46973" y="43390"/>
                  </a:lnTo>
                  <a:lnTo>
                    <a:pt x="47136" y="43336"/>
                  </a:lnTo>
                  <a:lnTo>
                    <a:pt x="47245" y="43282"/>
                  </a:lnTo>
                  <a:lnTo>
                    <a:pt x="47354" y="43173"/>
                  </a:lnTo>
                  <a:lnTo>
                    <a:pt x="47408" y="43064"/>
                  </a:lnTo>
                  <a:lnTo>
                    <a:pt x="47571" y="42684"/>
                  </a:lnTo>
                  <a:lnTo>
                    <a:pt x="47734" y="42413"/>
                  </a:lnTo>
                  <a:lnTo>
                    <a:pt x="47951" y="42141"/>
                  </a:lnTo>
                  <a:lnTo>
                    <a:pt x="48168" y="41978"/>
                  </a:lnTo>
                  <a:lnTo>
                    <a:pt x="48711" y="41652"/>
                  </a:lnTo>
                  <a:lnTo>
                    <a:pt x="49309" y="41381"/>
                  </a:lnTo>
                  <a:lnTo>
                    <a:pt x="49634" y="41272"/>
                  </a:lnTo>
                  <a:lnTo>
                    <a:pt x="49960" y="41164"/>
                  </a:lnTo>
                  <a:lnTo>
                    <a:pt x="50666" y="41055"/>
                  </a:lnTo>
                  <a:lnTo>
                    <a:pt x="50992" y="40946"/>
                  </a:lnTo>
                  <a:lnTo>
                    <a:pt x="51318" y="40784"/>
                  </a:lnTo>
                  <a:lnTo>
                    <a:pt x="51589" y="40621"/>
                  </a:lnTo>
                  <a:lnTo>
                    <a:pt x="51861" y="40403"/>
                  </a:lnTo>
                  <a:lnTo>
                    <a:pt x="52024" y="40295"/>
                  </a:lnTo>
                  <a:lnTo>
                    <a:pt x="52187" y="40295"/>
                  </a:lnTo>
                  <a:lnTo>
                    <a:pt x="52621" y="40240"/>
                  </a:lnTo>
                  <a:lnTo>
                    <a:pt x="53001" y="40240"/>
                  </a:lnTo>
                  <a:lnTo>
                    <a:pt x="53164" y="40132"/>
                  </a:lnTo>
                  <a:lnTo>
                    <a:pt x="53327" y="40023"/>
                  </a:lnTo>
                  <a:lnTo>
                    <a:pt x="53761" y="39643"/>
                  </a:lnTo>
                  <a:lnTo>
                    <a:pt x="54196" y="39317"/>
                  </a:lnTo>
                  <a:lnTo>
                    <a:pt x="55119" y="38720"/>
                  </a:lnTo>
                  <a:lnTo>
                    <a:pt x="56097" y="38123"/>
                  </a:lnTo>
                  <a:lnTo>
                    <a:pt x="56531" y="37797"/>
                  </a:lnTo>
                  <a:lnTo>
                    <a:pt x="57020" y="37471"/>
                  </a:lnTo>
                  <a:lnTo>
                    <a:pt x="57508" y="37037"/>
                  </a:lnTo>
                  <a:lnTo>
                    <a:pt x="58052" y="36602"/>
                  </a:lnTo>
                  <a:lnTo>
                    <a:pt x="58323" y="36439"/>
                  </a:lnTo>
                  <a:lnTo>
                    <a:pt x="58595" y="36276"/>
                  </a:lnTo>
                  <a:lnTo>
                    <a:pt x="58920" y="36168"/>
                  </a:lnTo>
                  <a:lnTo>
                    <a:pt x="59301" y="36113"/>
                  </a:lnTo>
                  <a:lnTo>
                    <a:pt x="59463" y="36113"/>
                  </a:lnTo>
                  <a:lnTo>
                    <a:pt x="59572" y="36005"/>
                  </a:lnTo>
                  <a:lnTo>
                    <a:pt x="59681" y="35896"/>
                  </a:lnTo>
                  <a:lnTo>
                    <a:pt x="59735" y="35733"/>
                  </a:lnTo>
                  <a:lnTo>
                    <a:pt x="60061" y="35299"/>
                  </a:lnTo>
                  <a:lnTo>
                    <a:pt x="60387" y="34919"/>
                  </a:lnTo>
                  <a:lnTo>
                    <a:pt x="60821" y="34647"/>
                  </a:lnTo>
                  <a:lnTo>
                    <a:pt x="61256" y="34376"/>
                  </a:lnTo>
                  <a:lnTo>
                    <a:pt x="61527" y="34213"/>
                  </a:lnTo>
                  <a:lnTo>
                    <a:pt x="61799" y="33995"/>
                  </a:lnTo>
                  <a:lnTo>
                    <a:pt x="61853" y="33887"/>
                  </a:lnTo>
                  <a:lnTo>
                    <a:pt x="61907" y="33724"/>
                  </a:lnTo>
                  <a:lnTo>
                    <a:pt x="61907" y="33561"/>
                  </a:lnTo>
                  <a:lnTo>
                    <a:pt x="61799" y="33344"/>
                  </a:lnTo>
                  <a:lnTo>
                    <a:pt x="61799" y="33235"/>
                  </a:lnTo>
                  <a:lnTo>
                    <a:pt x="61799" y="33127"/>
                  </a:lnTo>
                  <a:lnTo>
                    <a:pt x="61907" y="32909"/>
                  </a:lnTo>
                  <a:lnTo>
                    <a:pt x="62124" y="32801"/>
                  </a:lnTo>
                  <a:lnTo>
                    <a:pt x="62287" y="32638"/>
                  </a:lnTo>
                  <a:lnTo>
                    <a:pt x="63156" y="32041"/>
                  </a:lnTo>
                  <a:lnTo>
                    <a:pt x="63916" y="31389"/>
                  </a:lnTo>
                  <a:lnTo>
                    <a:pt x="64622" y="30683"/>
                  </a:lnTo>
                  <a:lnTo>
                    <a:pt x="65328" y="29977"/>
                  </a:lnTo>
                  <a:lnTo>
                    <a:pt x="65654" y="29543"/>
                  </a:lnTo>
                  <a:lnTo>
                    <a:pt x="65980" y="29108"/>
                  </a:lnTo>
                  <a:lnTo>
                    <a:pt x="66197" y="28945"/>
                  </a:lnTo>
                  <a:lnTo>
                    <a:pt x="66414" y="28782"/>
                  </a:lnTo>
                  <a:lnTo>
                    <a:pt x="66686" y="28674"/>
                  </a:lnTo>
                  <a:lnTo>
                    <a:pt x="66957" y="28619"/>
                  </a:lnTo>
                  <a:lnTo>
                    <a:pt x="67120" y="28511"/>
                  </a:lnTo>
                  <a:lnTo>
                    <a:pt x="67175" y="28402"/>
                  </a:lnTo>
                  <a:lnTo>
                    <a:pt x="67175" y="28348"/>
                  </a:lnTo>
                  <a:lnTo>
                    <a:pt x="67175" y="27968"/>
                  </a:lnTo>
                  <a:lnTo>
                    <a:pt x="67229" y="27750"/>
                  </a:lnTo>
                  <a:lnTo>
                    <a:pt x="67283" y="27533"/>
                  </a:lnTo>
                  <a:lnTo>
                    <a:pt x="67446" y="27370"/>
                  </a:lnTo>
                  <a:lnTo>
                    <a:pt x="67663" y="27262"/>
                  </a:lnTo>
                  <a:lnTo>
                    <a:pt x="67881" y="27207"/>
                  </a:lnTo>
                  <a:lnTo>
                    <a:pt x="68424" y="27099"/>
                  </a:lnTo>
                  <a:lnTo>
                    <a:pt x="68641" y="26990"/>
                  </a:lnTo>
                  <a:lnTo>
                    <a:pt x="68750" y="26882"/>
                  </a:lnTo>
                  <a:lnTo>
                    <a:pt x="68750" y="26773"/>
                  </a:lnTo>
                  <a:lnTo>
                    <a:pt x="68750" y="26664"/>
                  </a:lnTo>
                  <a:lnTo>
                    <a:pt x="68587" y="26447"/>
                  </a:lnTo>
                  <a:lnTo>
                    <a:pt x="68478" y="26339"/>
                  </a:lnTo>
                  <a:lnTo>
                    <a:pt x="68424" y="26176"/>
                  </a:lnTo>
                  <a:lnTo>
                    <a:pt x="68424" y="26067"/>
                  </a:lnTo>
                  <a:lnTo>
                    <a:pt x="68478" y="25958"/>
                  </a:lnTo>
                  <a:lnTo>
                    <a:pt x="68587" y="25741"/>
                  </a:lnTo>
                  <a:lnTo>
                    <a:pt x="68804" y="25633"/>
                  </a:lnTo>
                  <a:lnTo>
                    <a:pt x="69075" y="25524"/>
                  </a:lnTo>
                  <a:lnTo>
                    <a:pt x="69293" y="25415"/>
                  </a:lnTo>
                  <a:lnTo>
                    <a:pt x="69455" y="25252"/>
                  </a:lnTo>
                  <a:lnTo>
                    <a:pt x="69618" y="25090"/>
                  </a:lnTo>
                  <a:lnTo>
                    <a:pt x="69944" y="24655"/>
                  </a:lnTo>
                  <a:lnTo>
                    <a:pt x="70216" y="24275"/>
                  </a:lnTo>
                  <a:lnTo>
                    <a:pt x="70596" y="23786"/>
                  </a:lnTo>
                  <a:lnTo>
                    <a:pt x="70867" y="23623"/>
                  </a:lnTo>
                  <a:lnTo>
                    <a:pt x="71139" y="23460"/>
                  </a:lnTo>
                  <a:lnTo>
                    <a:pt x="71139" y="23623"/>
                  </a:lnTo>
                  <a:lnTo>
                    <a:pt x="71139" y="23786"/>
                  </a:lnTo>
                  <a:lnTo>
                    <a:pt x="70976" y="24112"/>
                  </a:lnTo>
                  <a:lnTo>
                    <a:pt x="70976" y="24275"/>
                  </a:lnTo>
                  <a:lnTo>
                    <a:pt x="70976" y="24438"/>
                  </a:lnTo>
                  <a:lnTo>
                    <a:pt x="70976" y="24601"/>
                  </a:lnTo>
                  <a:lnTo>
                    <a:pt x="71139" y="24818"/>
                  </a:lnTo>
                  <a:lnTo>
                    <a:pt x="71519" y="24058"/>
                  </a:lnTo>
                  <a:lnTo>
                    <a:pt x="71953" y="23352"/>
                  </a:lnTo>
                  <a:lnTo>
                    <a:pt x="72388" y="22646"/>
                  </a:lnTo>
                  <a:lnTo>
                    <a:pt x="72822" y="21994"/>
                  </a:lnTo>
                  <a:lnTo>
                    <a:pt x="73365" y="20854"/>
                  </a:lnTo>
                  <a:lnTo>
                    <a:pt x="73854" y="19659"/>
                  </a:lnTo>
                  <a:lnTo>
                    <a:pt x="74289" y="18464"/>
                  </a:lnTo>
                  <a:lnTo>
                    <a:pt x="74669" y="17270"/>
                  </a:lnTo>
                  <a:lnTo>
                    <a:pt x="74832" y="16401"/>
                  </a:lnTo>
                  <a:lnTo>
                    <a:pt x="74995" y="15586"/>
                  </a:lnTo>
                  <a:lnTo>
                    <a:pt x="75157" y="15206"/>
                  </a:lnTo>
                  <a:lnTo>
                    <a:pt x="75320" y="14826"/>
                  </a:lnTo>
                  <a:lnTo>
                    <a:pt x="75592" y="14446"/>
                  </a:lnTo>
                  <a:lnTo>
                    <a:pt x="75918" y="14120"/>
                  </a:lnTo>
                  <a:lnTo>
                    <a:pt x="76026" y="14011"/>
                  </a:lnTo>
                  <a:lnTo>
                    <a:pt x="76081" y="13849"/>
                  </a:lnTo>
                  <a:lnTo>
                    <a:pt x="76135" y="13686"/>
                  </a:lnTo>
                  <a:lnTo>
                    <a:pt x="76135" y="13523"/>
                  </a:lnTo>
                  <a:lnTo>
                    <a:pt x="76135" y="13360"/>
                  </a:lnTo>
                  <a:lnTo>
                    <a:pt x="76081" y="13197"/>
                  </a:lnTo>
                  <a:lnTo>
                    <a:pt x="75972" y="13034"/>
                  </a:lnTo>
                  <a:lnTo>
                    <a:pt x="75809" y="12871"/>
                  </a:lnTo>
                  <a:lnTo>
                    <a:pt x="75592" y="13251"/>
                  </a:lnTo>
                  <a:lnTo>
                    <a:pt x="75429" y="13577"/>
                  </a:lnTo>
                  <a:lnTo>
                    <a:pt x="75320" y="13686"/>
                  </a:lnTo>
                  <a:lnTo>
                    <a:pt x="75212" y="13740"/>
                  </a:lnTo>
                  <a:lnTo>
                    <a:pt x="75103" y="13740"/>
                  </a:lnTo>
                  <a:lnTo>
                    <a:pt x="74995" y="13686"/>
                  </a:lnTo>
                  <a:lnTo>
                    <a:pt x="74886" y="13577"/>
                  </a:lnTo>
                  <a:lnTo>
                    <a:pt x="74886" y="13523"/>
                  </a:lnTo>
                  <a:lnTo>
                    <a:pt x="74886" y="13305"/>
                  </a:lnTo>
                  <a:lnTo>
                    <a:pt x="74940" y="13143"/>
                  </a:lnTo>
                  <a:lnTo>
                    <a:pt x="75049" y="12980"/>
                  </a:lnTo>
                  <a:lnTo>
                    <a:pt x="75429" y="12708"/>
                  </a:lnTo>
                  <a:lnTo>
                    <a:pt x="75700" y="12437"/>
                  </a:lnTo>
                  <a:lnTo>
                    <a:pt x="75918" y="12056"/>
                  </a:lnTo>
                  <a:lnTo>
                    <a:pt x="76081" y="11731"/>
                  </a:lnTo>
                  <a:lnTo>
                    <a:pt x="76352" y="10970"/>
                  </a:lnTo>
                  <a:lnTo>
                    <a:pt x="76624" y="10210"/>
                  </a:lnTo>
                  <a:lnTo>
                    <a:pt x="77221" y="8635"/>
                  </a:lnTo>
                  <a:lnTo>
                    <a:pt x="77710" y="7006"/>
                  </a:lnTo>
                  <a:lnTo>
                    <a:pt x="77927" y="6192"/>
                  </a:lnTo>
                  <a:lnTo>
                    <a:pt x="78144" y="5377"/>
                  </a:lnTo>
                  <a:lnTo>
                    <a:pt x="78253" y="4562"/>
                  </a:lnTo>
                  <a:lnTo>
                    <a:pt x="78416" y="3694"/>
                  </a:lnTo>
                  <a:lnTo>
                    <a:pt x="78416" y="3042"/>
                  </a:lnTo>
                  <a:lnTo>
                    <a:pt x="78470" y="2445"/>
                  </a:lnTo>
                  <a:lnTo>
                    <a:pt x="78416" y="1141"/>
                  </a:lnTo>
                  <a:lnTo>
                    <a:pt x="78361" y="815"/>
                  </a:lnTo>
                  <a:lnTo>
                    <a:pt x="78253" y="598"/>
                  </a:lnTo>
                  <a:lnTo>
                    <a:pt x="78090" y="381"/>
                  </a:lnTo>
                  <a:lnTo>
                    <a:pt x="77818" y="272"/>
                  </a:lnTo>
                  <a:lnTo>
                    <a:pt x="77655" y="218"/>
                  </a:lnTo>
                  <a:lnTo>
                    <a:pt x="77493" y="218"/>
                  </a:lnTo>
                  <a:lnTo>
                    <a:pt x="77275" y="272"/>
                  </a:lnTo>
                  <a:lnTo>
                    <a:pt x="77004" y="435"/>
                  </a:lnTo>
                  <a:lnTo>
                    <a:pt x="76787" y="653"/>
                  </a:lnTo>
                  <a:lnTo>
                    <a:pt x="76406" y="1141"/>
                  </a:lnTo>
                  <a:lnTo>
                    <a:pt x="76081" y="1684"/>
                  </a:lnTo>
                  <a:lnTo>
                    <a:pt x="75809" y="2282"/>
                  </a:lnTo>
                  <a:lnTo>
                    <a:pt x="75646" y="2879"/>
                  </a:lnTo>
                  <a:lnTo>
                    <a:pt x="75103" y="5160"/>
                  </a:lnTo>
                  <a:lnTo>
                    <a:pt x="74506" y="7386"/>
                  </a:lnTo>
                  <a:lnTo>
                    <a:pt x="74180" y="8472"/>
                  </a:lnTo>
                  <a:lnTo>
                    <a:pt x="73800" y="9558"/>
                  </a:lnTo>
                  <a:lnTo>
                    <a:pt x="73420" y="10645"/>
                  </a:lnTo>
                  <a:lnTo>
                    <a:pt x="72985" y="11731"/>
                  </a:lnTo>
                  <a:lnTo>
                    <a:pt x="72334" y="13088"/>
                  </a:lnTo>
                  <a:lnTo>
                    <a:pt x="72062" y="13740"/>
                  </a:lnTo>
                  <a:lnTo>
                    <a:pt x="71845" y="14446"/>
                  </a:lnTo>
                  <a:lnTo>
                    <a:pt x="71736" y="14935"/>
                  </a:lnTo>
                  <a:lnTo>
                    <a:pt x="71519" y="15423"/>
                  </a:lnTo>
                  <a:lnTo>
                    <a:pt x="71302" y="15858"/>
                  </a:lnTo>
                  <a:lnTo>
                    <a:pt x="71030" y="16292"/>
                  </a:lnTo>
                  <a:lnTo>
                    <a:pt x="70379" y="17215"/>
                  </a:lnTo>
                  <a:lnTo>
                    <a:pt x="69781" y="18139"/>
                  </a:lnTo>
                  <a:lnTo>
                    <a:pt x="69238" y="19170"/>
                  </a:lnTo>
                  <a:lnTo>
                    <a:pt x="68750" y="20148"/>
                  </a:lnTo>
                  <a:lnTo>
                    <a:pt x="68206" y="21397"/>
                  </a:lnTo>
                  <a:lnTo>
                    <a:pt x="67555" y="22646"/>
                  </a:lnTo>
                  <a:lnTo>
                    <a:pt x="66849" y="23786"/>
                  </a:lnTo>
                  <a:lnTo>
                    <a:pt x="66089" y="24981"/>
                  </a:lnTo>
                  <a:lnTo>
                    <a:pt x="65600" y="25633"/>
                  </a:lnTo>
                  <a:lnTo>
                    <a:pt x="65057" y="26284"/>
                  </a:lnTo>
                  <a:lnTo>
                    <a:pt x="64514" y="26936"/>
                  </a:lnTo>
                  <a:lnTo>
                    <a:pt x="64297" y="27262"/>
                  </a:lnTo>
                  <a:lnTo>
                    <a:pt x="64134" y="27588"/>
                  </a:lnTo>
                  <a:lnTo>
                    <a:pt x="63971" y="27913"/>
                  </a:lnTo>
                  <a:lnTo>
                    <a:pt x="63754" y="28185"/>
                  </a:lnTo>
                  <a:lnTo>
                    <a:pt x="63591" y="28402"/>
                  </a:lnTo>
                  <a:lnTo>
                    <a:pt x="63373" y="28511"/>
                  </a:lnTo>
                  <a:lnTo>
                    <a:pt x="63156" y="28674"/>
                  </a:lnTo>
                  <a:lnTo>
                    <a:pt x="62939" y="28728"/>
                  </a:lnTo>
                  <a:lnTo>
                    <a:pt x="62342" y="28837"/>
                  </a:lnTo>
                  <a:lnTo>
                    <a:pt x="62124" y="28891"/>
                  </a:lnTo>
                  <a:lnTo>
                    <a:pt x="62016" y="28945"/>
                  </a:lnTo>
                  <a:lnTo>
                    <a:pt x="61961" y="29108"/>
                  </a:lnTo>
                  <a:lnTo>
                    <a:pt x="62287" y="29543"/>
                  </a:lnTo>
                  <a:lnTo>
                    <a:pt x="62396" y="29705"/>
                  </a:lnTo>
                  <a:lnTo>
                    <a:pt x="62396" y="29868"/>
                  </a:lnTo>
                  <a:lnTo>
                    <a:pt x="62342" y="29977"/>
                  </a:lnTo>
                  <a:lnTo>
                    <a:pt x="62233" y="30031"/>
                  </a:lnTo>
                  <a:lnTo>
                    <a:pt x="61799" y="30248"/>
                  </a:lnTo>
                  <a:lnTo>
                    <a:pt x="61581" y="30357"/>
                  </a:lnTo>
                  <a:lnTo>
                    <a:pt x="61310" y="30520"/>
                  </a:lnTo>
                  <a:lnTo>
                    <a:pt x="60930" y="30846"/>
                  </a:lnTo>
                  <a:lnTo>
                    <a:pt x="60712" y="31009"/>
                  </a:lnTo>
                  <a:lnTo>
                    <a:pt x="60495" y="31172"/>
                  </a:lnTo>
                  <a:lnTo>
                    <a:pt x="60224" y="31226"/>
                  </a:lnTo>
                  <a:lnTo>
                    <a:pt x="59844" y="31226"/>
                  </a:lnTo>
                  <a:lnTo>
                    <a:pt x="59789" y="31280"/>
                  </a:lnTo>
                  <a:lnTo>
                    <a:pt x="59735" y="31443"/>
                  </a:lnTo>
                  <a:lnTo>
                    <a:pt x="59681" y="31769"/>
                  </a:lnTo>
                  <a:lnTo>
                    <a:pt x="59301" y="32041"/>
                  </a:lnTo>
                  <a:lnTo>
                    <a:pt x="58920" y="32366"/>
                  </a:lnTo>
                  <a:lnTo>
                    <a:pt x="58269" y="33072"/>
                  </a:lnTo>
                  <a:lnTo>
                    <a:pt x="57617" y="33724"/>
                  </a:lnTo>
                  <a:lnTo>
                    <a:pt x="56965" y="34376"/>
                  </a:lnTo>
                  <a:lnTo>
                    <a:pt x="56640" y="34701"/>
                  </a:lnTo>
                  <a:lnTo>
                    <a:pt x="56259" y="34919"/>
                  </a:lnTo>
                  <a:lnTo>
                    <a:pt x="55825" y="35136"/>
                  </a:lnTo>
                  <a:lnTo>
                    <a:pt x="55391" y="35299"/>
                  </a:lnTo>
                  <a:lnTo>
                    <a:pt x="55228" y="35353"/>
                  </a:lnTo>
                  <a:lnTo>
                    <a:pt x="55065" y="35462"/>
                  </a:lnTo>
                  <a:lnTo>
                    <a:pt x="54793" y="35788"/>
                  </a:lnTo>
                  <a:lnTo>
                    <a:pt x="54630" y="35950"/>
                  </a:lnTo>
                  <a:lnTo>
                    <a:pt x="54413" y="36113"/>
                  </a:lnTo>
                  <a:lnTo>
                    <a:pt x="54033" y="36331"/>
                  </a:lnTo>
                  <a:lnTo>
                    <a:pt x="53599" y="36602"/>
                  </a:lnTo>
                  <a:lnTo>
                    <a:pt x="53164" y="36819"/>
                  </a:lnTo>
                  <a:lnTo>
                    <a:pt x="52295" y="37254"/>
                  </a:lnTo>
                  <a:lnTo>
                    <a:pt x="51372" y="37580"/>
                  </a:lnTo>
                  <a:lnTo>
                    <a:pt x="50503" y="37851"/>
                  </a:lnTo>
                  <a:lnTo>
                    <a:pt x="49906" y="38068"/>
                  </a:lnTo>
                  <a:lnTo>
                    <a:pt x="49363" y="38340"/>
                  </a:lnTo>
                  <a:lnTo>
                    <a:pt x="48874" y="38666"/>
                  </a:lnTo>
                  <a:lnTo>
                    <a:pt x="48440" y="39100"/>
                  </a:lnTo>
                  <a:lnTo>
                    <a:pt x="47951" y="39535"/>
                  </a:lnTo>
                  <a:lnTo>
                    <a:pt x="47408" y="39860"/>
                  </a:lnTo>
                  <a:lnTo>
                    <a:pt x="47136" y="39969"/>
                  </a:lnTo>
                  <a:lnTo>
                    <a:pt x="46865" y="40078"/>
                  </a:lnTo>
                  <a:lnTo>
                    <a:pt x="46539" y="40078"/>
                  </a:lnTo>
                  <a:lnTo>
                    <a:pt x="46213" y="40132"/>
                  </a:lnTo>
                  <a:lnTo>
                    <a:pt x="45616" y="40132"/>
                  </a:lnTo>
                  <a:lnTo>
                    <a:pt x="45073" y="40295"/>
                  </a:lnTo>
                  <a:lnTo>
                    <a:pt x="44801" y="40458"/>
                  </a:lnTo>
                  <a:lnTo>
                    <a:pt x="44584" y="40621"/>
                  </a:lnTo>
                  <a:lnTo>
                    <a:pt x="44367" y="40784"/>
                  </a:lnTo>
                  <a:lnTo>
                    <a:pt x="44150" y="41001"/>
                  </a:lnTo>
                  <a:lnTo>
                    <a:pt x="43932" y="41327"/>
                  </a:lnTo>
                  <a:lnTo>
                    <a:pt x="43769" y="41381"/>
                  </a:lnTo>
                  <a:lnTo>
                    <a:pt x="43661" y="41435"/>
                  </a:lnTo>
                  <a:lnTo>
                    <a:pt x="43498" y="41489"/>
                  </a:lnTo>
                  <a:lnTo>
                    <a:pt x="43389" y="41435"/>
                  </a:lnTo>
                  <a:lnTo>
                    <a:pt x="43064" y="41327"/>
                  </a:lnTo>
                  <a:lnTo>
                    <a:pt x="42629" y="41164"/>
                  </a:lnTo>
                  <a:lnTo>
                    <a:pt x="42249" y="41055"/>
                  </a:lnTo>
                  <a:lnTo>
                    <a:pt x="41869" y="41001"/>
                  </a:lnTo>
                  <a:lnTo>
                    <a:pt x="41489" y="41001"/>
                  </a:lnTo>
                  <a:lnTo>
                    <a:pt x="41109" y="41055"/>
                  </a:lnTo>
                  <a:lnTo>
                    <a:pt x="40728" y="41164"/>
                  </a:lnTo>
                  <a:lnTo>
                    <a:pt x="40348" y="41327"/>
                  </a:lnTo>
                  <a:lnTo>
                    <a:pt x="39968" y="41489"/>
                  </a:lnTo>
                  <a:lnTo>
                    <a:pt x="39642" y="41707"/>
                  </a:lnTo>
                  <a:lnTo>
                    <a:pt x="39317" y="41815"/>
                  </a:lnTo>
                  <a:lnTo>
                    <a:pt x="38991" y="41870"/>
                  </a:lnTo>
                  <a:lnTo>
                    <a:pt x="38665" y="41815"/>
                  </a:lnTo>
                  <a:lnTo>
                    <a:pt x="38230" y="41761"/>
                  </a:lnTo>
                  <a:lnTo>
                    <a:pt x="37905" y="41707"/>
                  </a:lnTo>
                  <a:lnTo>
                    <a:pt x="37524" y="41761"/>
                  </a:lnTo>
                  <a:lnTo>
                    <a:pt x="37144" y="41924"/>
                  </a:lnTo>
                  <a:lnTo>
                    <a:pt x="36764" y="42033"/>
                  </a:lnTo>
                  <a:lnTo>
                    <a:pt x="36601" y="42033"/>
                  </a:lnTo>
                  <a:lnTo>
                    <a:pt x="36384" y="41978"/>
                  </a:lnTo>
                  <a:lnTo>
                    <a:pt x="35624" y="41761"/>
                  </a:lnTo>
                  <a:lnTo>
                    <a:pt x="34809" y="41598"/>
                  </a:lnTo>
                  <a:lnTo>
                    <a:pt x="34049" y="41489"/>
                  </a:lnTo>
                  <a:lnTo>
                    <a:pt x="33234" y="41435"/>
                  </a:lnTo>
                  <a:lnTo>
                    <a:pt x="31605" y="41327"/>
                  </a:lnTo>
                  <a:lnTo>
                    <a:pt x="30791" y="41272"/>
                  </a:lnTo>
                  <a:lnTo>
                    <a:pt x="29976" y="41109"/>
                  </a:lnTo>
                  <a:lnTo>
                    <a:pt x="27424" y="40675"/>
                  </a:lnTo>
                  <a:lnTo>
                    <a:pt x="26121" y="40458"/>
                  </a:lnTo>
                  <a:lnTo>
                    <a:pt x="24817" y="40295"/>
                  </a:lnTo>
                  <a:lnTo>
                    <a:pt x="24220" y="40186"/>
                  </a:lnTo>
                  <a:lnTo>
                    <a:pt x="23623" y="40023"/>
                  </a:lnTo>
                  <a:lnTo>
                    <a:pt x="22482" y="39589"/>
                  </a:lnTo>
                  <a:lnTo>
                    <a:pt x="21939" y="39372"/>
                  </a:lnTo>
                  <a:lnTo>
                    <a:pt x="21342" y="39209"/>
                  </a:lnTo>
                  <a:lnTo>
                    <a:pt x="20744" y="39100"/>
                  </a:lnTo>
                  <a:lnTo>
                    <a:pt x="20147" y="39046"/>
                  </a:lnTo>
                  <a:lnTo>
                    <a:pt x="20038" y="39046"/>
                  </a:lnTo>
                  <a:lnTo>
                    <a:pt x="19930" y="38937"/>
                  </a:lnTo>
                  <a:lnTo>
                    <a:pt x="19767" y="38774"/>
                  </a:lnTo>
                  <a:lnTo>
                    <a:pt x="19495" y="38503"/>
                  </a:lnTo>
                  <a:lnTo>
                    <a:pt x="19224" y="38231"/>
                  </a:lnTo>
                  <a:lnTo>
                    <a:pt x="18898" y="38014"/>
                  </a:lnTo>
                  <a:lnTo>
                    <a:pt x="18627" y="37851"/>
                  </a:lnTo>
                  <a:lnTo>
                    <a:pt x="18246" y="37742"/>
                  </a:lnTo>
                  <a:lnTo>
                    <a:pt x="17921" y="37688"/>
                  </a:lnTo>
                  <a:lnTo>
                    <a:pt x="17486" y="37688"/>
                  </a:lnTo>
                  <a:lnTo>
                    <a:pt x="17106" y="37742"/>
                  </a:lnTo>
                  <a:lnTo>
                    <a:pt x="17160" y="37362"/>
                  </a:lnTo>
                  <a:lnTo>
                    <a:pt x="17215" y="37091"/>
                  </a:lnTo>
                  <a:lnTo>
                    <a:pt x="17160" y="36928"/>
                  </a:lnTo>
                  <a:lnTo>
                    <a:pt x="17160" y="36765"/>
                  </a:lnTo>
                  <a:lnTo>
                    <a:pt x="17052" y="36656"/>
                  </a:lnTo>
                  <a:lnTo>
                    <a:pt x="16889" y="36548"/>
                  </a:lnTo>
                  <a:lnTo>
                    <a:pt x="16454" y="36276"/>
                  </a:lnTo>
                  <a:lnTo>
                    <a:pt x="16074" y="35950"/>
                  </a:lnTo>
                  <a:lnTo>
                    <a:pt x="15694" y="35625"/>
                  </a:lnTo>
                  <a:lnTo>
                    <a:pt x="15368" y="35299"/>
                  </a:lnTo>
                  <a:lnTo>
                    <a:pt x="14717" y="34539"/>
                  </a:lnTo>
                  <a:lnTo>
                    <a:pt x="14174" y="33724"/>
                  </a:lnTo>
                  <a:lnTo>
                    <a:pt x="13848" y="33290"/>
                  </a:lnTo>
                  <a:lnTo>
                    <a:pt x="13576" y="32964"/>
                  </a:lnTo>
                  <a:lnTo>
                    <a:pt x="12925" y="32203"/>
                  </a:lnTo>
                  <a:lnTo>
                    <a:pt x="12762" y="32041"/>
                  </a:lnTo>
                  <a:lnTo>
                    <a:pt x="12599" y="31932"/>
                  </a:lnTo>
                  <a:lnTo>
                    <a:pt x="12164" y="31769"/>
                  </a:lnTo>
                  <a:lnTo>
                    <a:pt x="11730" y="31606"/>
                  </a:lnTo>
                  <a:lnTo>
                    <a:pt x="11567" y="31497"/>
                  </a:lnTo>
                  <a:lnTo>
                    <a:pt x="11404" y="31335"/>
                  </a:lnTo>
                  <a:lnTo>
                    <a:pt x="11187" y="30954"/>
                  </a:lnTo>
                  <a:lnTo>
                    <a:pt x="11024" y="30520"/>
                  </a:lnTo>
                  <a:lnTo>
                    <a:pt x="10807" y="30086"/>
                  </a:lnTo>
                  <a:lnTo>
                    <a:pt x="10644" y="29923"/>
                  </a:lnTo>
                  <a:lnTo>
                    <a:pt x="10481" y="29705"/>
                  </a:lnTo>
                  <a:lnTo>
                    <a:pt x="9938" y="29108"/>
                  </a:lnTo>
                  <a:lnTo>
                    <a:pt x="9503" y="28456"/>
                  </a:lnTo>
                  <a:lnTo>
                    <a:pt x="9123" y="27750"/>
                  </a:lnTo>
                  <a:lnTo>
                    <a:pt x="8852" y="26990"/>
                  </a:lnTo>
                  <a:lnTo>
                    <a:pt x="8689" y="26501"/>
                  </a:lnTo>
                  <a:lnTo>
                    <a:pt x="8472" y="26067"/>
                  </a:lnTo>
                  <a:lnTo>
                    <a:pt x="8091" y="25252"/>
                  </a:lnTo>
                  <a:lnTo>
                    <a:pt x="7711" y="24492"/>
                  </a:lnTo>
                  <a:lnTo>
                    <a:pt x="7440" y="23623"/>
                  </a:lnTo>
                  <a:lnTo>
                    <a:pt x="7331" y="23243"/>
                  </a:lnTo>
                  <a:lnTo>
                    <a:pt x="7223" y="22809"/>
                  </a:lnTo>
                  <a:lnTo>
                    <a:pt x="7005" y="21288"/>
                  </a:lnTo>
                  <a:lnTo>
                    <a:pt x="6625" y="19768"/>
                  </a:lnTo>
                  <a:lnTo>
                    <a:pt x="6191" y="18301"/>
                  </a:lnTo>
                  <a:lnTo>
                    <a:pt x="5648" y="16890"/>
                  </a:lnTo>
                  <a:lnTo>
                    <a:pt x="5376" y="16075"/>
                  </a:lnTo>
                  <a:lnTo>
                    <a:pt x="5159" y="15260"/>
                  </a:lnTo>
                  <a:lnTo>
                    <a:pt x="4996" y="14446"/>
                  </a:lnTo>
                  <a:lnTo>
                    <a:pt x="4833" y="13631"/>
                  </a:lnTo>
                  <a:lnTo>
                    <a:pt x="4670" y="12002"/>
                  </a:lnTo>
                  <a:lnTo>
                    <a:pt x="4507" y="10373"/>
                  </a:lnTo>
                  <a:lnTo>
                    <a:pt x="4453" y="9558"/>
                  </a:lnTo>
                  <a:lnTo>
                    <a:pt x="4344" y="8798"/>
                  </a:lnTo>
                  <a:lnTo>
                    <a:pt x="4236" y="8038"/>
                  </a:lnTo>
                  <a:lnTo>
                    <a:pt x="4073" y="7278"/>
                  </a:lnTo>
                  <a:lnTo>
                    <a:pt x="3856" y="6409"/>
                  </a:lnTo>
                  <a:lnTo>
                    <a:pt x="3693" y="5540"/>
                  </a:lnTo>
                  <a:lnTo>
                    <a:pt x="3530" y="3802"/>
                  </a:lnTo>
                  <a:lnTo>
                    <a:pt x="3421" y="3259"/>
                  </a:lnTo>
                  <a:lnTo>
                    <a:pt x="3313" y="2825"/>
                  </a:lnTo>
                  <a:lnTo>
                    <a:pt x="3150" y="2390"/>
                  </a:lnTo>
                  <a:lnTo>
                    <a:pt x="2933" y="2010"/>
                  </a:lnTo>
                  <a:lnTo>
                    <a:pt x="2715" y="1630"/>
                  </a:lnTo>
                  <a:lnTo>
                    <a:pt x="2444" y="1304"/>
                  </a:lnTo>
                  <a:lnTo>
                    <a:pt x="2118" y="978"/>
                  </a:lnTo>
                  <a:lnTo>
                    <a:pt x="1738" y="653"/>
                  </a:lnTo>
                  <a:lnTo>
                    <a:pt x="1412" y="381"/>
                  </a:lnTo>
                  <a:lnTo>
                    <a:pt x="1086" y="109"/>
                  </a:lnTo>
                  <a:lnTo>
                    <a:pt x="9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7"/>
            <p:cNvSpPr/>
            <p:nvPr/>
          </p:nvSpPr>
          <p:spPr>
            <a:xfrm>
              <a:off x="6071775" y="1467950"/>
              <a:ext cx="609575" cy="520000"/>
            </a:xfrm>
            <a:custGeom>
              <a:avLst/>
              <a:gdLst/>
              <a:ahLst/>
              <a:cxnLst/>
              <a:rect l="l" t="t" r="r" b="b"/>
              <a:pathLst>
                <a:path w="24383" h="20800" extrusionOk="0">
                  <a:moveTo>
                    <a:pt x="12164" y="2282"/>
                  </a:moveTo>
                  <a:lnTo>
                    <a:pt x="13902" y="2608"/>
                  </a:lnTo>
                  <a:lnTo>
                    <a:pt x="14771" y="2825"/>
                  </a:lnTo>
                  <a:lnTo>
                    <a:pt x="15640" y="3096"/>
                  </a:lnTo>
                  <a:lnTo>
                    <a:pt x="16454" y="3368"/>
                  </a:lnTo>
                  <a:lnTo>
                    <a:pt x="17323" y="3694"/>
                  </a:lnTo>
                  <a:lnTo>
                    <a:pt x="18138" y="4074"/>
                  </a:lnTo>
                  <a:lnTo>
                    <a:pt x="18898" y="4454"/>
                  </a:lnTo>
                  <a:lnTo>
                    <a:pt x="19387" y="4780"/>
                  </a:lnTo>
                  <a:lnTo>
                    <a:pt x="19821" y="5160"/>
                  </a:lnTo>
                  <a:lnTo>
                    <a:pt x="20201" y="5540"/>
                  </a:lnTo>
                  <a:lnTo>
                    <a:pt x="20527" y="5974"/>
                  </a:lnTo>
                  <a:lnTo>
                    <a:pt x="21179" y="6898"/>
                  </a:lnTo>
                  <a:lnTo>
                    <a:pt x="21776" y="7875"/>
                  </a:lnTo>
                  <a:lnTo>
                    <a:pt x="21831" y="7984"/>
                  </a:lnTo>
                  <a:lnTo>
                    <a:pt x="21831" y="8147"/>
                  </a:lnTo>
                  <a:lnTo>
                    <a:pt x="21722" y="8744"/>
                  </a:lnTo>
                  <a:lnTo>
                    <a:pt x="21613" y="9341"/>
                  </a:lnTo>
                  <a:lnTo>
                    <a:pt x="21613" y="9939"/>
                  </a:lnTo>
                  <a:lnTo>
                    <a:pt x="21668" y="10264"/>
                  </a:lnTo>
                  <a:lnTo>
                    <a:pt x="21776" y="10536"/>
                  </a:lnTo>
                  <a:lnTo>
                    <a:pt x="21776" y="10645"/>
                  </a:lnTo>
                  <a:lnTo>
                    <a:pt x="21668" y="10753"/>
                  </a:lnTo>
                  <a:lnTo>
                    <a:pt x="21450" y="10862"/>
                  </a:lnTo>
                  <a:lnTo>
                    <a:pt x="21233" y="11133"/>
                  </a:lnTo>
                  <a:lnTo>
                    <a:pt x="21016" y="11405"/>
                  </a:lnTo>
                  <a:lnTo>
                    <a:pt x="20690" y="12002"/>
                  </a:lnTo>
                  <a:lnTo>
                    <a:pt x="20419" y="12600"/>
                  </a:lnTo>
                  <a:lnTo>
                    <a:pt x="20093" y="13197"/>
                  </a:lnTo>
                  <a:lnTo>
                    <a:pt x="20039" y="13305"/>
                  </a:lnTo>
                  <a:lnTo>
                    <a:pt x="20039" y="13414"/>
                  </a:lnTo>
                  <a:lnTo>
                    <a:pt x="20093" y="13523"/>
                  </a:lnTo>
                  <a:lnTo>
                    <a:pt x="20201" y="13631"/>
                  </a:lnTo>
                  <a:lnTo>
                    <a:pt x="20473" y="13794"/>
                  </a:lnTo>
                  <a:lnTo>
                    <a:pt x="20582" y="13903"/>
                  </a:lnTo>
                  <a:lnTo>
                    <a:pt x="20636" y="14066"/>
                  </a:lnTo>
                  <a:lnTo>
                    <a:pt x="20582" y="14174"/>
                  </a:lnTo>
                  <a:lnTo>
                    <a:pt x="20527" y="14283"/>
                  </a:lnTo>
                  <a:lnTo>
                    <a:pt x="20364" y="14392"/>
                  </a:lnTo>
                  <a:lnTo>
                    <a:pt x="20093" y="14554"/>
                  </a:lnTo>
                  <a:lnTo>
                    <a:pt x="19713" y="14717"/>
                  </a:lnTo>
                  <a:lnTo>
                    <a:pt x="19387" y="14935"/>
                  </a:lnTo>
                  <a:lnTo>
                    <a:pt x="19115" y="15152"/>
                  </a:lnTo>
                  <a:lnTo>
                    <a:pt x="18844" y="15423"/>
                  </a:lnTo>
                  <a:lnTo>
                    <a:pt x="18518" y="15749"/>
                  </a:lnTo>
                  <a:lnTo>
                    <a:pt x="18138" y="16075"/>
                  </a:lnTo>
                  <a:lnTo>
                    <a:pt x="17758" y="16347"/>
                  </a:lnTo>
                  <a:lnTo>
                    <a:pt x="17323" y="16564"/>
                  </a:lnTo>
                  <a:lnTo>
                    <a:pt x="16835" y="16781"/>
                  </a:lnTo>
                  <a:lnTo>
                    <a:pt x="16400" y="17053"/>
                  </a:lnTo>
                  <a:lnTo>
                    <a:pt x="15803" y="17487"/>
                  </a:lnTo>
                  <a:lnTo>
                    <a:pt x="15205" y="17813"/>
                  </a:lnTo>
                  <a:lnTo>
                    <a:pt x="14554" y="18084"/>
                  </a:lnTo>
                  <a:lnTo>
                    <a:pt x="13848" y="18247"/>
                  </a:lnTo>
                  <a:lnTo>
                    <a:pt x="13196" y="18356"/>
                  </a:lnTo>
                  <a:lnTo>
                    <a:pt x="11784" y="18356"/>
                  </a:lnTo>
                  <a:lnTo>
                    <a:pt x="11133" y="18247"/>
                  </a:lnTo>
                  <a:lnTo>
                    <a:pt x="10372" y="18139"/>
                  </a:lnTo>
                  <a:lnTo>
                    <a:pt x="9666" y="17976"/>
                  </a:lnTo>
                  <a:lnTo>
                    <a:pt x="8960" y="17704"/>
                  </a:lnTo>
                  <a:lnTo>
                    <a:pt x="8309" y="17433"/>
                  </a:lnTo>
                  <a:lnTo>
                    <a:pt x="7657" y="17161"/>
                  </a:lnTo>
                  <a:lnTo>
                    <a:pt x="6951" y="16781"/>
                  </a:lnTo>
                  <a:lnTo>
                    <a:pt x="6354" y="16401"/>
                  </a:lnTo>
                  <a:lnTo>
                    <a:pt x="5756" y="15966"/>
                  </a:lnTo>
                  <a:lnTo>
                    <a:pt x="4942" y="15315"/>
                  </a:lnTo>
                  <a:lnTo>
                    <a:pt x="4670" y="15098"/>
                  </a:lnTo>
                  <a:lnTo>
                    <a:pt x="4562" y="14989"/>
                  </a:lnTo>
                  <a:lnTo>
                    <a:pt x="4507" y="14880"/>
                  </a:lnTo>
                  <a:lnTo>
                    <a:pt x="4507" y="14554"/>
                  </a:lnTo>
                  <a:lnTo>
                    <a:pt x="4453" y="14229"/>
                  </a:lnTo>
                  <a:lnTo>
                    <a:pt x="4290" y="13577"/>
                  </a:lnTo>
                  <a:lnTo>
                    <a:pt x="4127" y="12980"/>
                  </a:lnTo>
                  <a:lnTo>
                    <a:pt x="4073" y="12654"/>
                  </a:lnTo>
                  <a:lnTo>
                    <a:pt x="4019" y="12382"/>
                  </a:lnTo>
                  <a:lnTo>
                    <a:pt x="4019" y="11839"/>
                  </a:lnTo>
                  <a:lnTo>
                    <a:pt x="3964" y="11351"/>
                  </a:lnTo>
                  <a:lnTo>
                    <a:pt x="3856" y="10862"/>
                  </a:lnTo>
                  <a:lnTo>
                    <a:pt x="3639" y="10427"/>
                  </a:lnTo>
                  <a:lnTo>
                    <a:pt x="3530" y="9993"/>
                  </a:lnTo>
                  <a:lnTo>
                    <a:pt x="3530" y="9830"/>
                  </a:lnTo>
                  <a:lnTo>
                    <a:pt x="3530" y="9721"/>
                  </a:lnTo>
                  <a:lnTo>
                    <a:pt x="3584" y="9558"/>
                  </a:lnTo>
                  <a:lnTo>
                    <a:pt x="3693" y="9450"/>
                  </a:lnTo>
                  <a:lnTo>
                    <a:pt x="4019" y="9287"/>
                  </a:lnTo>
                  <a:lnTo>
                    <a:pt x="4399" y="9124"/>
                  </a:lnTo>
                  <a:lnTo>
                    <a:pt x="4562" y="8961"/>
                  </a:lnTo>
                  <a:lnTo>
                    <a:pt x="4670" y="8853"/>
                  </a:lnTo>
                  <a:lnTo>
                    <a:pt x="4779" y="8690"/>
                  </a:lnTo>
                  <a:lnTo>
                    <a:pt x="4833" y="8472"/>
                  </a:lnTo>
                  <a:lnTo>
                    <a:pt x="4833" y="8309"/>
                  </a:lnTo>
                  <a:lnTo>
                    <a:pt x="4833" y="8038"/>
                  </a:lnTo>
                  <a:lnTo>
                    <a:pt x="4833" y="7929"/>
                  </a:lnTo>
                  <a:lnTo>
                    <a:pt x="4888" y="7821"/>
                  </a:lnTo>
                  <a:lnTo>
                    <a:pt x="5322" y="7278"/>
                  </a:lnTo>
                  <a:lnTo>
                    <a:pt x="5702" y="6735"/>
                  </a:lnTo>
                  <a:lnTo>
                    <a:pt x="6462" y="5649"/>
                  </a:lnTo>
                  <a:lnTo>
                    <a:pt x="6897" y="5160"/>
                  </a:lnTo>
                  <a:lnTo>
                    <a:pt x="7331" y="4671"/>
                  </a:lnTo>
                  <a:lnTo>
                    <a:pt x="7874" y="4237"/>
                  </a:lnTo>
                  <a:lnTo>
                    <a:pt x="8417" y="3857"/>
                  </a:lnTo>
                  <a:lnTo>
                    <a:pt x="9015" y="3476"/>
                  </a:lnTo>
                  <a:lnTo>
                    <a:pt x="9612" y="3096"/>
                  </a:lnTo>
                  <a:lnTo>
                    <a:pt x="10209" y="2716"/>
                  </a:lnTo>
                  <a:lnTo>
                    <a:pt x="10807" y="2445"/>
                  </a:lnTo>
                  <a:lnTo>
                    <a:pt x="11133" y="2390"/>
                  </a:lnTo>
                  <a:lnTo>
                    <a:pt x="11458" y="2282"/>
                  </a:lnTo>
                  <a:close/>
                  <a:moveTo>
                    <a:pt x="11893" y="1"/>
                  </a:moveTo>
                  <a:lnTo>
                    <a:pt x="11187" y="55"/>
                  </a:lnTo>
                  <a:lnTo>
                    <a:pt x="10427" y="164"/>
                  </a:lnTo>
                  <a:lnTo>
                    <a:pt x="9666" y="272"/>
                  </a:lnTo>
                  <a:lnTo>
                    <a:pt x="8906" y="435"/>
                  </a:lnTo>
                  <a:lnTo>
                    <a:pt x="8635" y="490"/>
                  </a:lnTo>
                  <a:lnTo>
                    <a:pt x="8363" y="598"/>
                  </a:lnTo>
                  <a:lnTo>
                    <a:pt x="7820" y="870"/>
                  </a:lnTo>
                  <a:lnTo>
                    <a:pt x="7494" y="978"/>
                  </a:lnTo>
                  <a:lnTo>
                    <a:pt x="7223" y="1087"/>
                  </a:lnTo>
                  <a:lnTo>
                    <a:pt x="6517" y="1087"/>
                  </a:lnTo>
                  <a:lnTo>
                    <a:pt x="6408" y="1141"/>
                  </a:lnTo>
                  <a:lnTo>
                    <a:pt x="6191" y="1304"/>
                  </a:lnTo>
                  <a:lnTo>
                    <a:pt x="6028" y="1576"/>
                  </a:lnTo>
                  <a:lnTo>
                    <a:pt x="5811" y="1739"/>
                  </a:lnTo>
                  <a:lnTo>
                    <a:pt x="5594" y="1902"/>
                  </a:lnTo>
                  <a:lnTo>
                    <a:pt x="5322" y="1956"/>
                  </a:lnTo>
                  <a:lnTo>
                    <a:pt x="5105" y="2064"/>
                  </a:lnTo>
                  <a:lnTo>
                    <a:pt x="3964" y="2064"/>
                  </a:lnTo>
                  <a:lnTo>
                    <a:pt x="3856" y="2119"/>
                  </a:lnTo>
                  <a:lnTo>
                    <a:pt x="3856" y="2173"/>
                  </a:lnTo>
                  <a:lnTo>
                    <a:pt x="3964" y="2499"/>
                  </a:lnTo>
                  <a:lnTo>
                    <a:pt x="3964" y="2770"/>
                  </a:lnTo>
                  <a:lnTo>
                    <a:pt x="3856" y="2933"/>
                  </a:lnTo>
                  <a:lnTo>
                    <a:pt x="3693" y="3042"/>
                  </a:lnTo>
                  <a:lnTo>
                    <a:pt x="3313" y="3259"/>
                  </a:lnTo>
                  <a:lnTo>
                    <a:pt x="3096" y="3368"/>
                  </a:lnTo>
                  <a:lnTo>
                    <a:pt x="2933" y="3476"/>
                  </a:lnTo>
                  <a:lnTo>
                    <a:pt x="2824" y="3639"/>
                  </a:lnTo>
                  <a:lnTo>
                    <a:pt x="2607" y="3748"/>
                  </a:lnTo>
                  <a:lnTo>
                    <a:pt x="2227" y="3965"/>
                  </a:lnTo>
                  <a:lnTo>
                    <a:pt x="2064" y="4074"/>
                  </a:lnTo>
                  <a:lnTo>
                    <a:pt x="2009" y="4291"/>
                  </a:lnTo>
                  <a:lnTo>
                    <a:pt x="2064" y="4508"/>
                  </a:lnTo>
                  <a:lnTo>
                    <a:pt x="2227" y="4834"/>
                  </a:lnTo>
                  <a:lnTo>
                    <a:pt x="2227" y="4943"/>
                  </a:lnTo>
                  <a:lnTo>
                    <a:pt x="2118" y="5051"/>
                  </a:lnTo>
                  <a:lnTo>
                    <a:pt x="1847" y="5106"/>
                  </a:lnTo>
                  <a:lnTo>
                    <a:pt x="1629" y="5268"/>
                  </a:lnTo>
                  <a:lnTo>
                    <a:pt x="1466" y="5431"/>
                  </a:lnTo>
                  <a:lnTo>
                    <a:pt x="1358" y="5594"/>
                  </a:lnTo>
                  <a:lnTo>
                    <a:pt x="1249" y="5811"/>
                  </a:lnTo>
                  <a:lnTo>
                    <a:pt x="1249" y="6083"/>
                  </a:lnTo>
                  <a:lnTo>
                    <a:pt x="1195" y="6572"/>
                  </a:lnTo>
                  <a:lnTo>
                    <a:pt x="1141" y="6735"/>
                  </a:lnTo>
                  <a:lnTo>
                    <a:pt x="978" y="6898"/>
                  </a:lnTo>
                  <a:lnTo>
                    <a:pt x="760" y="7006"/>
                  </a:lnTo>
                  <a:lnTo>
                    <a:pt x="598" y="7169"/>
                  </a:lnTo>
                  <a:lnTo>
                    <a:pt x="489" y="7332"/>
                  </a:lnTo>
                  <a:lnTo>
                    <a:pt x="435" y="7549"/>
                  </a:lnTo>
                  <a:lnTo>
                    <a:pt x="435" y="7984"/>
                  </a:lnTo>
                  <a:lnTo>
                    <a:pt x="380" y="8201"/>
                  </a:lnTo>
                  <a:lnTo>
                    <a:pt x="272" y="8418"/>
                  </a:lnTo>
                  <a:lnTo>
                    <a:pt x="55" y="8798"/>
                  </a:lnTo>
                  <a:lnTo>
                    <a:pt x="0" y="9015"/>
                  </a:lnTo>
                  <a:lnTo>
                    <a:pt x="0" y="9233"/>
                  </a:lnTo>
                  <a:lnTo>
                    <a:pt x="0" y="9450"/>
                  </a:lnTo>
                  <a:lnTo>
                    <a:pt x="55" y="9667"/>
                  </a:lnTo>
                  <a:lnTo>
                    <a:pt x="163" y="9830"/>
                  </a:lnTo>
                  <a:lnTo>
                    <a:pt x="326" y="10047"/>
                  </a:lnTo>
                  <a:lnTo>
                    <a:pt x="380" y="10156"/>
                  </a:lnTo>
                  <a:lnTo>
                    <a:pt x="435" y="10319"/>
                  </a:lnTo>
                  <a:lnTo>
                    <a:pt x="380" y="10427"/>
                  </a:lnTo>
                  <a:lnTo>
                    <a:pt x="326" y="10536"/>
                  </a:lnTo>
                  <a:lnTo>
                    <a:pt x="217" y="10699"/>
                  </a:lnTo>
                  <a:lnTo>
                    <a:pt x="109" y="10862"/>
                  </a:lnTo>
                  <a:lnTo>
                    <a:pt x="55" y="10970"/>
                  </a:lnTo>
                  <a:lnTo>
                    <a:pt x="55" y="11133"/>
                  </a:lnTo>
                  <a:lnTo>
                    <a:pt x="55" y="11296"/>
                  </a:lnTo>
                  <a:lnTo>
                    <a:pt x="163" y="11459"/>
                  </a:lnTo>
                  <a:lnTo>
                    <a:pt x="380" y="11731"/>
                  </a:lnTo>
                  <a:lnTo>
                    <a:pt x="489" y="11948"/>
                  </a:lnTo>
                  <a:lnTo>
                    <a:pt x="543" y="12165"/>
                  </a:lnTo>
                  <a:lnTo>
                    <a:pt x="489" y="12600"/>
                  </a:lnTo>
                  <a:lnTo>
                    <a:pt x="543" y="12925"/>
                  </a:lnTo>
                  <a:lnTo>
                    <a:pt x="598" y="13197"/>
                  </a:lnTo>
                  <a:lnTo>
                    <a:pt x="706" y="13468"/>
                  </a:lnTo>
                  <a:lnTo>
                    <a:pt x="923" y="13740"/>
                  </a:lnTo>
                  <a:lnTo>
                    <a:pt x="2227" y="15260"/>
                  </a:lnTo>
                  <a:lnTo>
                    <a:pt x="3530" y="16727"/>
                  </a:lnTo>
                  <a:lnTo>
                    <a:pt x="4019" y="17215"/>
                  </a:lnTo>
                  <a:lnTo>
                    <a:pt x="4507" y="17704"/>
                  </a:lnTo>
                  <a:lnTo>
                    <a:pt x="5051" y="18084"/>
                  </a:lnTo>
                  <a:lnTo>
                    <a:pt x="5539" y="18464"/>
                  </a:lnTo>
                  <a:lnTo>
                    <a:pt x="6137" y="18845"/>
                  </a:lnTo>
                  <a:lnTo>
                    <a:pt x="6680" y="19116"/>
                  </a:lnTo>
                  <a:lnTo>
                    <a:pt x="7277" y="19442"/>
                  </a:lnTo>
                  <a:lnTo>
                    <a:pt x="7929" y="19659"/>
                  </a:lnTo>
                  <a:lnTo>
                    <a:pt x="9341" y="20148"/>
                  </a:lnTo>
                  <a:lnTo>
                    <a:pt x="10101" y="20365"/>
                  </a:lnTo>
                  <a:lnTo>
                    <a:pt x="10807" y="20528"/>
                  </a:lnTo>
                  <a:lnTo>
                    <a:pt x="11567" y="20637"/>
                  </a:lnTo>
                  <a:lnTo>
                    <a:pt x="12327" y="20745"/>
                  </a:lnTo>
                  <a:lnTo>
                    <a:pt x="13033" y="20800"/>
                  </a:lnTo>
                  <a:lnTo>
                    <a:pt x="13794" y="20745"/>
                  </a:lnTo>
                  <a:lnTo>
                    <a:pt x="15043" y="20637"/>
                  </a:lnTo>
                  <a:lnTo>
                    <a:pt x="16292" y="20419"/>
                  </a:lnTo>
                  <a:lnTo>
                    <a:pt x="17486" y="20202"/>
                  </a:lnTo>
                  <a:lnTo>
                    <a:pt x="18735" y="19931"/>
                  </a:lnTo>
                  <a:lnTo>
                    <a:pt x="19441" y="19713"/>
                  </a:lnTo>
                  <a:lnTo>
                    <a:pt x="20039" y="19496"/>
                  </a:lnTo>
                  <a:lnTo>
                    <a:pt x="20473" y="19225"/>
                  </a:lnTo>
                  <a:lnTo>
                    <a:pt x="20907" y="18899"/>
                  </a:lnTo>
                  <a:lnTo>
                    <a:pt x="21233" y="18519"/>
                  </a:lnTo>
                  <a:lnTo>
                    <a:pt x="21505" y="18030"/>
                  </a:lnTo>
                  <a:lnTo>
                    <a:pt x="21722" y="17378"/>
                  </a:lnTo>
                  <a:lnTo>
                    <a:pt x="21994" y="16672"/>
                  </a:lnTo>
                  <a:lnTo>
                    <a:pt x="22156" y="16401"/>
                  </a:lnTo>
                  <a:lnTo>
                    <a:pt x="22319" y="16129"/>
                  </a:lnTo>
                  <a:lnTo>
                    <a:pt x="22591" y="15858"/>
                  </a:lnTo>
                  <a:lnTo>
                    <a:pt x="22645" y="15749"/>
                  </a:lnTo>
                  <a:lnTo>
                    <a:pt x="22645" y="15586"/>
                  </a:lnTo>
                  <a:lnTo>
                    <a:pt x="22591" y="15369"/>
                  </a:lnTo>
                  <a:lnTo>
                    <a:pt x="22591" y="15152"/>
                  </a:lnTo>
                  <a:lnTo>
                    <a:pt x="22591" y="14989"/>
                  </a:lnTo>
                  <a:lnTo>
                    <a:pt x="22699" y="14826"/>
                  </a:lnTo>
                  <a:lnTo>
                    <a:pt x="22808" y="14663"/>
                  </a:lnTo>
                  <a:lnTo>
                    <a:pt x="22917" y="14500"/>
                  </a:lnTo>
                  <a:lnTo>
                    <a:pt x="23297" y="14283"/>
                  </a:lnTo>
                  <a:lnTo>
                    <a:pt x="23405" y="14174"/>
                  </a:lnTo>
                  <a:lnTo>
                    <a:pt x="23514" y="14011"/>
                  </a:lnTo>
                  <a:lnTo>
                    <a:pt x="23623" y="13631"/>
                  </a:lnTo>
                  <a:lnTo>
                    <a:pt x="23840" y="12980"/>
                  </a:lnTo>
                  <a:lnTo>
                    <a:pt x="24003" y="12274"/>
                  </a:lnTo>
                  <a:lnTo>
                    <a:pt x="24111" y="11568"/>
                  </a:lnTo>
                  <a:lnTo>
                    <a:pt x="24166" y="10916"/>
                  </a:lnTo>
                  <a:lnTo>
                    <a:pt x="24274" y="9450"/>
                  </a:lnTo>
                  <a:lnTo>
                    <a:pt x="24383" y="7984"/>
                  </a:lnTo>
                  <a:lnTo>
                    <a:pt x="24329" y="7441"/>
                  </a:lnTo>
                  <a:lnTo>
                    <a:pt x="24274" y="6898"/>
                  </a:lnTo>
                  <a:lnTo>
                    <a:pt x="24057" y="6355"/>
                  </a:lnTo>
                  <a:lnTo>
                    <a:pt x="23948" y="6083"/>
                  </a:lnTo>
                  <a:lnTo>
                    <a:pt x="23786" y="5811"/>
                  </a:lnTo>
                  <a:lnTo>
                    <a:pt x="23080" y="4943"/>
                  </a:lnTo>
                  <a:lnTo>
                    <a:pt x="22319" y="4128"/>
                  </a:lnTo>
                  <a:lnTo>
                    <a:pt x="21885" y="3748"/>
                  </a:lnTo>
                  <a:lnTo>
                    <a:pt x="21450" y="3422"/>
                  </a:lnTo>
                  <a:lnTo>
                    <a:pt x="21016" y="3096"/>
                  </a:lnTo>
                  <a:lnTo>
                    <a:pt x="20473" y="2825"/>
                  </a:lnTo>
                  <a:lnTo>
                    <a:pt x="19115" y="2173"/>
                  </a:lnTo>
                  <a:lnTo>
                    <a:pt x="17703" y="1630"/>
                  </a:lnTo>
                  <a:lnTo>
                    <a:pt x="14880" y="544"/>
                  </a:lnTo>
                  <a:lnTo>
                    <a:pt x="14174" y="327"/>
                  </a:lnTo>
                  <a:lnTo>
                    <a:pt x="13413" y="164"/>
                  </a:lnTo>
                  <a:lnTo>
                    <a:pt x="12653" y="55"/>
                  </a:lnTo>
                  <a:lnTo>
                    <a:pt x="11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7"/>
            <p:cNvSpPr/>
            <p:nvPr/>
          </p:nvSpPr>
          <p:spPr>
            <a:xfrm>
              <a:off x="6263200" y="1647175"/>
              <a:ext cx="168350" cy="179225"/>
            </a:xfrm>
            <a:custGeom>
              <a:avLst/>
              <a:gdLst/>
              <a:ahLst/>
              <a:cxnLst/>
              <a:rect l="l" t="t" r="r" b="b"/>
              <a:pathLst>
                <a:path w="6734" h="7169" extrusionOk="0">
                  <a:moveTo>
                    <a:pt x="2281" y="0"/>
                  </a:moveTo>
                  <a:lnTo>
                    <a:pt x="1901" y="54"/>
                  </a:lnTo>
                  <a:lnTo>
                    <a:pt x="1575" y="163"/>
                  </a:lnTo>
                  <a:lnTo>
                    <a:pt x="1303" y="272"/>
                  </a:lnTo>
                  <a:lnTo>
                    <a:pt x="1032" y="435"/>
                  </a:lnTo>
                  <a:lnTo>
                    <a:pt x="760" y="597"/>
                  </a:lnTo>
                  <a:lnTo>
                    <a:pt x="543" y="815"/>
                  </a:lnTo>
                  <a:lnTo>
                    <a:pt x="380" y="1032"/>
                  </a:lnTo>
                  <a:lnTo>
                    <a:pt x="217" y="1303"/>
                  </a:lnTo>
                  <a:lnTo>
                    <a:pt x="109" y="1575"/>
                  </a:lnTo>
                  <a:lnTo>
                    <a:pt x="54" y="1846"/>
                  </a:lnTo>
                  <a:lnTo>
                    <a:pt x="54" y="2172"/>
                  </a:lnTo>
                  <a:lnTo>
                    <a:pt x="54" y="2498"/>
                  </a:lnTo>
                  <a:lnTo>
                    <a:pt x="109" y="2824"/>
                  </a:lnTo>
                  <a:lnTo>
                    <a:pt x="217" y="3204"/>
                  </a:lnTo>
                  <a:lnTo>
                    <a:pt x="326" y="3530"/>
                  </a:lnTo>
                  <a:lnTo>
                    <a:pt x="543" y="4019"/>
                  </a:lnTo>
                  <a:lnTo>
                    <a:pt x="706" y="4290"/>
                  </a:lnTo>
                  <a:lnTo>
                    <a:pt x="760" y="4507"/>
                  </a:lnTo>
                  <a:lnTo>
                    <a:pt x="760" y="4616"/>
                  </a:lnTo>
                  <a:lnTo>
                    <a:pt x="652" y="4725"/>
                  </a:lnTo>
                  <a:lnTo>
                    <a:pt x="489" y="4779"/>
                  </a:lnTo>
                  <a:lnTo>
                    <a:pt x="109" y="4779"/>
                  </a:lnTo>
                  <a:lnTo>
                    <a:pt x="54" y="4887"/>
                  </a:lnTo>
                  <a:lnTo>
                    <a:pt x="0" y="5050"/>
                  </a:lnTo>
                  <a:lnTo>
                    <a:pt x="0" y="5213"/>
                  </a:lnTo>
                  <a:lnTo>
                    <a:pt x="54" y="5376"/>
                  </a:lnTo>
                  <a:lnTo>
                    <a:pt x="109" y="5485"/>
                  </a:lnTo>
                  <a:lnTo>
                    <a:pt x="163" y="5593"/>
                  </a:lnTo>
                  <a:lnTo>
                    <a:pt x="272" y="5648"/>
                  </a:lnTo>
                  <a:lnTo>
                    <a:pt x="869" y="5702"/>
                  </a:lnTo>
                  <a:lnTo>
                    <a:pt x="1195" y="5811"/>
                  </a:lnTo>
                  <a:lnTo>
                    <a:pt x="1412" y="5919"/>
                  </a:lnTo>
                  <a:lnTo>
                    <a:pt x="1629" y="6082"/>
                  </a:lnTo>
                  <a:lnTo>
                    <a:pt x="1846" y="6299"/>
                  </a:lnTo>
                  <a:lnTo>
                    <a:pt x="2009" y="6517"/>
                  </a:lnTo>
                  <a:lnTo>
                    <a:pt x="2172" y="6842"/>
                  </a:lnTo>
                  <a:lnTo>
                    <a:pt x="2172" y="6897"/>
                  </a:lnTo>
                  <a:lnTo>
                    <a:pt x="2281" y="6897"/>
                  </a:lnTo>
                  <a:lnTo>
                    <a:pt x="2498" y="7005"/>
                  </a:lnTo>
                  <a:lnTo>
                    <a:pt x="2878" y="7114"/>
                  </a:lnTo>
                  <a:lnTo>
                    <a:pt x="3258" y="7168"/>
                  </a:lnTo>
                  <a:lnTo>
                    <a:pt x="3584" y="7168"/>
                  </a:lnTo>
                  <a:lnTo>
                    <a:pt x="3964" y="7114"/>
                  </a:lnTo>
                  <a:lnTo>
                    <a:pt x="4290" y="7060"/>
                  </a:lnTo>
                  <a:lnTo>
                    <a:pt x="4670" y="6951"/>
                  </a:lnTo>
                  <a:lnTo>
                    <a:pt x="4942" y="6788"/>
                  </a:lnTo>
                  <a:lnTo>
                    <a:pt x="5268" y="6625"/>
                  </a:lnTo>
                  <a:lnTo>
                    <a:pt x="5539" y="6408"/>
                  </a:lnTo>
                  <a:lnTo>
                    <a:pt x="5811" y="6136"/>
                  </a:lnTo>
                  <a:lnTo>
                    <a:pt x="6028" y="5865"/>
                  </a:lnTo>
                  <a:lnTo>
                    <a:pt x="6245" y="5593"/>
                  </a:lnTo>
                  <a:lnTo>
                    <a:pt x="6408" y="5268"/>
                  </a:lnTo>
                  <a:lnTo>
                    <a:pt x="6571" y="4887"/>
                  </a:lnTo>
                  <a:lnTo>
                    <a:pt x="6625" y="4562"/>
                  </a:lnTo>
                  <a:lnTo>
                    <a:pt x="6680" y="4127"/>
                  </a:lnTo>
                  <a:lnTo>
                    <a:pt x="6734" y="3638"/>
                  </a:lnTo>
                  <a:lnTo>
                    <a:pt x="6680" y="3095"/>
                  </a:lnTo>
                  <a:lnTo>
                    <a:pt x="6517" y="2661"/>
                  </a:lnTo>
                  <a:lnTo>
                    <a:pt x="6354" y="2227"/>
                  </a:lnTo>
                  <a:lnTo>
                    <a:pt x="6137" y="1792"/>
                  </a:lnTo>
                  <a:lnTo>
                    <a:pt x="5865" y="1358"/>
                  </a:lnTo>
                  <a:lnTo>
                    <a:pt x="5322" y="597"/>
                  </a:lnTo>
                  <a:lnTo>
                    <a:pt x="5105" y="380"/>
                  </a:lnTo>
                  <a:lnTo>
                    <a:pt x="4833" y="217"/>
                  </a:lnTo>
                  <a:lnTo>
                    <a:pt x="4507" y="109"/>
                  </a:lnTo>
                  <a:lnTo>
                    <a:pt x="4182" y="54"/>
                  </a:lnTo>
                  <a:lnTo>
                    <a:pt x="29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1" name="Google Shape;331;p17"/>
          <p:cNvGrpSpPr/>
          <p:nvPr/>
        </p:nvGrpSpPr>
        <p:grpSpPr>
          <a:xfrm rot="-964296" flipH="1">
            <a:off x="-1259489" y="-131927"/>
            <a:ext cx="3143343" cy="2401685"/>
            <a:chOff x="4376100" y="3455500"/>
            <a:chExt cx="2077175" cy="1587075"/>
          </a:xfrm>
        </p:grpSpPr>
        <p:sp>
          <p:nvSpPr>
            <p:cNvPr id="332" name="Google Shape;332;p17"/>
            <p:cNvSpPr/>
            <p:nvPr/>
          </p:nvSpPr>
          <p:spPr>
            <a:xfrm>
              <a:off x="5763600" y="3614350"/>
              <a:ext cx="35325" cy="19025"/>
            </a:xfrm>
            <a:custGeom>
              <a:avLst/>
              <a:gdLst/>
              <a:ahLst/>
              <a:cxnLst/>
              <a:rect l="l" t="t" r="r" b="b"/>
              <a:pathLst>
                <a:path w="1413" h="761" extrusionOk="0">
                  <a:moveTo>
                    <a:pt x="217" y="0"/>
                  </a:moveTo>
                  <a:lnTo>
                    <a:pt x="109" y="109"/>
                  </a:lnTo>
                  <a:lnTo>
                    <a:pt x="54" y="217"/>
                  </a:lnTo>
                  <a:lnTo>
                    <a:pt x="0" y="326"/>
                  </a:lnTo>
                  <a:lnTo>
                    <a:pt x="54" y="380"/>
                  </a:lnTo>
                  <a:lnTo>
                    <a:pt x="272" y="489"/>
                  </a:lnTo>
                  <a:lnTo>
                    <a:pt x="1412" y="760"/>
                  </a:lnTo>
                  <a:lnTo>
                    <a:pt x="1195" y="543"/>
                  </a:lnTo>
                  <a:lnTo>
                    <a:pt x="978" y="326"/>
                  </a:lnTo>
                  <a:lnTo>
                    <a:pt x="760" y="163"/>
                  </a:lnTo>
                  <a:lnTo>
                    <a:pt x="4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7"/>
            <p:cNvSpPr/>
            <p:nvPr/>
          </p:nvSpPr>
          <p:spPr>
            <a:xfrm>
              <a:off x="5578950" y="3585825"/>
              <a:ext cx="16325" cy="9525"/>
            </a:xfrm>
            <a:custGeom>
              <a:avLst/>
              <a:gdLst/>
              <a:ahLst/>
              <a:cxnLst/>
              <a:rect l="l" t="t" r="r" b="b"/>
              <a:pathLst>
                <a:path w="653" h="381" extrusionOk="0">
                  <a:moveTo>
                    <a:pt x="164" y="1"/>
                  </a:moveTo>
                  <a:lnTo>
                    <a:pt x="55" y="109"/>
                  </a:lnTo>
                  <a:lnTo>
                    <a:pt x="1" y="218"/>
                  </a:lnTo>
                  <a:lnTo>
                    <a:pt x="652" y="381"/>
                  </a:lnTo>
                  <a:lnTo>
                    <a:pt x="652" y="218"/>
                  </a:lnTo>
                  <a:lnTo>
                    <a:pt x="598" y="109"/>
                  </a:lnTo>
                  <a:lnTo>
                    <a:pt x="489" y="55"/>
                  </a:lnTo>
                  <a:lnTo>
                    <a:pt x="3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7"/>
            <p:cNvSpPr/>
            <p:nvPr/>
          </p:nvSpPr>
          <p:spPr>
            <a:xfrm>
              <a:off x="5611550" y="3589900"/>
              <a:ext cx="23100" cy="12250"/>
            </a:xfrm>
            <a:custGeom>
              <a:avLst/>
              <a:gdLst/>
              <a:ahLst/>
              <a:cxnLst/>
              <a:rect l="l" t="t" r="r" b="b"/>
              <a:pathLst>
                <a:path w="924" h="490" extrusionOk="0">
                  <a:moveTo>
                    <a:pt x="380" y="1"/>
                  </a:moveTo>
                  <a:lnTo>
                    <a:pt x="272" y="55"/>
                  </a:lnTo>
                  <a:lnTo>
                    <a:pt x="0" y="218"/>
                  </a:lnTo>
                  <a:lnTo>
                    <a:pt x="923" y="489"/>
                  </a:lnTo>
                  <a:lnTo>
                    <a:pt x="706" y="164"/>
                  </a:lnTo>
                  <a:lnTo>
                    <a:pt x="597" y="55"/>
                  </a:lnTo>
                  <a:lnTo>
                    <a:pt x="4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7"/>
            <p:cNvSpPr/>
            <p:nvPr/>
          </p:nvSpPr>
          <p:spPr>
            <a:xfrm>
              <a:off x="5414675" y="3535600"/>
              <a:ext cx="89625" cy="25825"/>
            </a:xfrm>
            <a:custGeom>
              <a:avLst/>
              <a:gdLst/>
              <a:ahLst/>
              <a:cxnLst/>
              <a:rect l="l" t="t" r="r" b="b"/>
              <a:pathLst>
                <a:path w="3585" h="1033" extrusionOk="0">
                  <a:moveTo>
                    <a:pt x="381" y="1"/>
                  </a:moveTo>
                  <a:lnTo>
                    <a:pt x="164" y="55"/>
                  </a:lnTo>
                  <a:lnTo>
                    <a:pt x="55" y="109"/>
                  </a:lnTo>
                  <a:lnTo>
                    <a:pt x="1" y="218"/>
                  </a:lnTo>
                  <a:lnTo>
                    <a:pt x="55" y="272"/>
                  </a:lnTo>
                  <a:lnTo>
                    <a:pt x="381" y="1032"/>
                  </a:lnTo>
                  <a:lnTo>
                    <a:pt x="544" y="707"/>
                  </a:lnTo>
                  <a:lnTo>
                    <a:pt x="653" y="489"/>
                  </a:lnTo>
                  <a:lnTo>
                    <a:pt x="707" y="381"/>
                  </a:lnTo>
                  <a:lnTo>
                    <a:pt x="870" y="435"/>
                  </a:lnTo>
                  <a:lnTo>
                    <a:pt x="1087" y="598"/>
                  </a:lnTo>
                  <a:lnTo>
                    <a:pt x="1141" y="652"/>
                  </a:lnTo>
                  <a:lnTo>
                    <a:pt x="1467" y="924"/>
                  </a:lnTo>
                  <a:lnTo>
                    <a:pt x="1630" y="978"/>
                  </a:lnTo>
                  <a:lnTo>
                    <a:pt x="1739" y="1032"/>
                  </a:lnTo>
                  <a:lnTo>
                    <a:pt x="1902" y="1032"/>
                  </a:lnTo>
                  <a:lnTo>
                    <a:pt x="2064" y="978"/>
                  </a:lnTo>
                  <a:lnTo>
                    <a:pt x="2499" y="815"/>
                  </a:lnTo>
                  <a:lnTo>
                    <a:pt x="2770" y="707"/>
                  </a:lnTo>
                  <a:lnTo>
                    <a:pt x="3042" y="707"/>
                  </a:lnTo>
                  <a:lnTo>
                    <a:pt x="3205" y="761"/>
                  </a:lnTo>
                  <a:lnTo>
                    <a:pt x="3313" y="761"/>
                  </a:lnTo>
                  <a:lnTo>
                    <a:pt x="3422" y="707"/>
                  </a:lnTo>
                  <a:lnTo>
                    <a:pt x="3585" y="544"/>
                  </a:lnTo>
                  <a:lnTo>
                    <a:pt x="3042" y="435"/>
                  </a:lnTo>
                  <a:lnTo>
                    <a:pt x="2770" y="381"/>
                  </a:lnTo>
                  <a:lnTo>
                    <a:pt x="2553" y="435"/>
                  </a:lnTo>
                  <a:lnTo>
                    <a:pt x="2119" y="544"/>
                  </a:lnTo>
                  <a:lnTo>
                    <a:pt x="1739" y="544"/>
                  </a:lnTo>
                  <a:lnTo>
                    <a:pt x="1358" y="435"/>
                  </a:lnTo>
                  <a:lnTo>
                    <a:pt x="978" y="218"/>
                  </a:lnTo>
                  <a:lnTo>
                    <a:pt x="815" y="109"/>
                  </a:lnTo>
                  <a:lnTo>
                    <a:pt x="5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7"/>
            <p:cNvSpPr/>
            <p:nvPr/>
          </p:nvSpPr>
          <p:spPr>
            <a:xfrm>
              <a:off x="5406550" y="3570900"/>
              <a:ext cx="24450" cy="5450"/>
            </a:xfrm>
            <a:custGeom>
              <a:avLst/>
              <a:gdLst/>
              <a:ahLst/>
              <a:cxnLst/>
              <a:rect l="l" t="t" r="r" b="b"/>
              <a:pathLst>
                <a:path w="978" h="218" extrusionOk="0">
                  <a:moveTo>
                    <a:pt x="434" y="0"/>
                  </a:moveTo>
                  <a:lnTo>
                    <a:pt x="0" y="55"/>
                  </a:lnTo>
                  <a:lnTo>
                    <a:pt x="0" y="109"/>
                  </a:lnTo>
                  <a:lnTo>
                    <a:pt x="815" y="218"/>
                  </a:lnTo>
                  <a:lnTo>
                    <a:pt x="923" y="218"/>
                  </a:lnTo>
                  <a:lnTo>
                    <a:pt x="978" y="109"/>
                  </a:lnTo>
                  <a:lnTo>
                    <a:pt x="8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7"/>
            <p:cNvSpPr/>
            <p:nvPr/>
          </p:nvSpPr>
          <p:spPr>
            <a:xfrm>
              <a:off x="4376100" y="3455500"/>
              <a:ext cx="1082050" cy="1587075"/>
            </a:xfrm>
            <a:custGeom>
              <a:avLst/>
              <a:gdLst/>
              <a:ahLst/>
              <a:cxnLst/>
              <a:rect l="l" t="t" r="r" b="b"/>
              <a:pathLst>
                <a:path w="43282" h="63483" extrusionOk="0">
                  <a:moveTo>
                    <a:pt x="11025" y="12382"/>
                  </a:moveTo>
                  <a:lnTo>
                    <a:pt x="10916" y="12599"/>
                  </a:lnTo>
                  <a:lnTo>
                    <a:pt x="10808" y="12816"/>
                  </a:lnTo>
                  <a:lnTo>
                    <a:pt x="10699" y="12599"/>
                  </a:lnTo>
                  <a:lnTo>
                    <a:pt x="10699" y="12436"/>
                  </a:lnTo>
                  <a:lnTo>
                    <a:pt x="10808" y="12382"/>
                  </a:lnTo>
                  <a:close/>
                  <a:moveTo>
                    <a:pt x="10482" y="13360"/>
                  </a:moveTo>
                  <a:lnTo>
                    <a:pt x="10536" y="13414"/>
                  </a:lnTo>
                  <a:lnTo>
                    <a:pt x="10536" y="13577"/>
                  </a:lnTo>
                  <a:lnTo>
                    <a:pt x="10753" y="14500"/>
                  </a:lnTo>
                  <a:lnTo>
                    <a:pt x="10753" y="14771"/>
                  </a:lnTo>
                  <a:lnTo>
                    <a:pt x="10753" y="14989"/>
                  </a:lnTo>
                  <a:lnTo>
                    <a:pt x="10645" y="15152"/>
                  </a:lnTo>
                  <a:lnTo>
                    <a:pt x="10427" y="15369"/>
                  </a:lnTo>
                  <a:lnTo>
                    <a:pt x="10102" y="15640"/>
                  </a:lnTo>
                  <a:lnTo>
                    <a:pt x="10210" y="13577"/>
                  </a:lnTo>
                  <a:lnTo>
                    <a:pt x="10265" y="13414"/>
                  </a:lnTo>
                  <a:lnTo>
                    <a:pt x="10265" y="13360"/>
                  </a:lnTo>
                  <a:close/>
                  <a:moveTo>
                    <a:pt x="28891" y="21831"/>
                  </a:moveTo>
                  <a:lnTo>
                    <a:pt x="28891" y="21885"/>
                  </a:lnTo>
                  <a:lnTo>
                    <a:pt x="28945" y="21994"/>
                  </a:lnTo>
                  <a:lnTo>
                    <a:pt x="28891" y="22103"/>
                  </a:lnTo>
                  <a:lnTo>
                    <a:pt x="28837" y="22157"/>
                  </a:lnTo>
                  <a:lnTo>
                    <a:pt x="28674" y="22265"/>
                  </a:lnTo>
                  <a:lnTo>
                    <a:pt x="28565" y="22211"/>
                  </a:lnTo>
                  <a:lnTo>
                    <a:pt x="28565" y="22103"/>
                  </a:lnTo>
                  <a:lnTo>
                    <a:pt x="28565" y="21994"/>
                  </a:lnTo>
                  <a:lnTo>
                    <a:pt x="28619" y="21940"/>
                  </a:lnTo>
                  <a:lnTo>
                    <a:pt x="28837" y="21831"/>
                  </a:lnTo>
                  <a:close/>
                  <a:moveTo>
                    <a:pt x="24764" y="24601"/>
                  </a:moveTo>
                  <a:lnTo>
                    <a:pt x="24927" y="24709"/>
                  </a:lnTo>
                  <a:lnTo>
                    <a:pt x="25090" y="24872"/>
                  </a:lnTo>
                  <a:lnTo>
                    <a:pt x="25198" y="25089"/>
                  </a:lnTo>
                  <a:lnTo>
                    <a:pt x="25307" y="25524"/>
                  </a:lnTo>
                  <a:lnTo>
                    <a:pt x="25307" y="25578"/>
                  </a:lnTo>
                  <a:lnTo>
                    <a:pt x="25198" y="25687"/>
                  </a:lnTo>
                  <a:lnTo>
                    <a:pt x="24981" y="25687"/>
                  </a:lnTo>
                  <a:lnTo>
                    <a:pt x="24818" y="25632"/>
                  </a:lnTo>
                  <a:lnTo>
                    <a:pt x="24547" y="25632"/>
                  </a:lnTo>
                  <a:lnTo>
                    <a:pt x="24492" y="25578"/>
                  </a:lnTo>
                  <a:lnTo>
                    <a:pt x="24438" y="25524"/>
                  </a:lnTo>
                  <a:lnTo>
                    <a:pt x="24492" y="25415"/>
                  </a:lnTo>
                  <a:lnTo>
                    <a:pt x="24547" y="25306"/>
                  </a:lnTo>
                  <a:lnTo>
                    <a:pt x="24547" y="25198"/>
                  </a:lnTo>
                  <a:lnTo>
                    <a:pt x="24492" y="24981"/>
                  </a:lnTo>
                  <a:lnTo>
                    <a:pt x="24492" y="24763"/>
                  </a:lnTo>
                  <a:lnTo>
                    <a:pt x="24547" y="24655"/>
                  </a:lnTo>
                  <a:lnTo>
                    <a:pt x="24601" y="24601"/>
                  </a:lnTo>
                  <a:close/>
                  <a:moveTo>
                    <a:pt x="23569" y="26447"/>
                  </a:moveTo>
                  <a:lnTo>
                    <a:pt x="23678" y="26501"/>
                  </a:lnTo>
                  <a:lnTo>
                    <a:pt x="23732" y="26555"/>
                  </a:lnTo>
                  <a:lnTo>
                    <a:pt x="23678" y="26610"/>
                  </a:lnTo>
                  <a:lnTo>
                    <a:pt x="23569" y="26664"/>
                  </a:lnTo>
                  <a:lnTo>
                    <a:pt x="23406" y="26718"/>
                  </a:lnTo>
                  <a:lnTo>
                    <a:pt x="23298" y="26718"/>
                  </a:lnTo>
                  <a:lnTo>
                    <a:pt x="23298" y="26664"/>
                  </a:lnTo>
                  <a:lnTo>
                    <a:pt x="23352" y="26555"/>
                  </a:lnTo>
                  <a:lnTo>
                    <a:pt x="23406" y="26555"/>
                  </a:lnTo>
                  <a:lnTo>
                    <a:pt x="23569" y="26447"/>
                  </a:lnTo>
                  <a:close/>
                  <a:moveTo>
                    <a:pt x="21886" y="30194"/>
                  </a:moveTo>
                  <a:lnTo>
                    <a:pt x="21994" y="30628"/>
                  </a:lnTo>
                  <a:lnTo>
                    <a:pt x="21994" y="30791"/>
                  </a:lnTo>
                  <a:lnTo>
                    <a:pt x="21940" y="30900"/>
                  </a:lnTo>
                  <a:lnTo>
                    <a:pt x="21886" y="31008"/>
                  </a:lnTo>
                  <a:lnTo>
                    <a:pt x="21777" y="31063"/>
                  </a:lnTo>
                  <a:lnTo>
                    <a:pt x="21614" y="31117"/>
                  </a:lnTo>
                  <a:lnTo>
                    <a:pt x="21397" y="31063"/>
                  </a:lnTo>
                  <a:lnTo>
                    <a:pt x="21886" y="30194"/>
                  </a:lnTo>
                  <a:close/>
                  <a:moveTo>
                    <a:pt x="30900" y="34647"/>
                  </a:moveTo>
                  <a:lnTo>
                    <a:pt x="30900" y="34701"/>
                  </a:lnTo>
                  <a:lnTo>
                    <a:pt x="30954" y="34864"/>
                  </a:lnTo>
                  <a:lnTo>
                    <a:pt x="30954" y="34918"/>
                  </a:lnTo>
                  <a:lnTo>
                    <a:pt x="30900" y="34918"/>
                  </a:lnTo>
                  <a:lnTo>
                    <a:pt x="30792" y="34973"/>
                  </a:lnTo>
                  <a:lnTo>
                    <a:pt x="30683" y="34918"/>
                  </a:lnTo>
                  <a:lnTo>
                    <a:pt x="30629" y="34810"/>
                  </a:lnTo>
                  <a:lnTo>
                    <a:pt x="30683" y="34755"/>
                  </a:lnTo>
                  <a:lnTo>
                    <a:pt x="30683" y="34701"/>
                  </a:lnTo>
                  <a:lnTo>
                    <a:pt x="30846" y="34647"/>
                  </a:lnTo>
                  <a:close/>
                  <a:moveTo>
                    <a:pt x="31932" y="45236"/>
                  </a:moveTo>
                  <a:lnTo>
                    <a:pt x="32041" y="45291"/>
                  </a:lnTo>
                  <a:lnTo>
                    <a:pt x="32041" y="45345"/>
                  </a:lnTo>
                  <a:lnTo>
                    <a:pt x="31769" y="46214"/>
                  </a:lnTo>
                  <a:lnTo>
                    <a:pt x="31715" y="46159"/>
                  </a:lnTo>
                  <a:lnTo>
                    <a:pt x="31769" y="45345"/>
                  </a:lnTo>
                  <a:lnTo>
                    <a:pt x="31823" y="45236"/>
                  </a:lnTo>
                  <a:close/>
                  <a:moveTo>
                    <a:pt x="31172" y="50015"/>
                  </a:moveTo>
                  <a:lnTo>
                    <a:pt x="31280" y="50069"/>
                  </a:lnTo>
                  <a:lnTo>
                    <a:pt x="31552" y="50232"/>
                  </a:lnTo>
                  <a:lnTo>
                    <a:pt x="31660" y="50341"/>
                  </a:lnTo>
                  <a:lnTo>
                    <a:pt x="31660" y="50449"/>
                  </a:lnTo>
                  <a:lnTo>
                    <a:pt x="31606" y="50667"/>
                  </a:lnTo>
                  <a:lnTo>
                    <a:pt x="31498" y="50884"/>
                  </a:lnTo>
                  <a:lnTo>
                    <a:pt x="31280" y="51318"/>
                  </a:lnTo>
                  <a:lnTo>
                    <a:pt x="31172" y="51373"/>
                  </a:lnTo>
                  <a:lnTo>
                    <a:pt x="31117" y="51318"/>
                  </a:lnTo>
                  <a:lnTo>
                    <a:pt x="31117" y="51210"/>
                  </a:lnTo>
                  <a:lnTo>
                    <a:pt x="31117" y="50612"/>
                  </a:lnTo>
                  <a:lnTo>
                    <a:pt x="31172" y="50015"/>
                  </a:lnTo>
                  <a:close/>
                  <a:moveTo>
                    <a:pt x="42141" y="59410"/>
                  </a:moveTo>
                  <a:lnTo>
                    <a:pt x="42196" y="59518"/>
                  </a:lnTo>
                  <a:lnTo>
                    <a:pt x="42141" y="59573"/>
                  </a:lnTo>
                  <a:lnTo>
                    <a:pt x="41870" y="60170"/>
                  </a:lnTo>
                  <a:lnTo>
                    <a:pt x="41815" y="60224"/>
                  </a:lnTo>
                  <a:lnTo>
                    <a:pt x="41598" y="60224"/>
                  </a:lnTo>
                  <a:lnTo>
                    <a:pt x="41381" y="59898"/>
                  </a:lnTo>
                  <a:lnTo>
                    <a:pt x="41272" y="59735"/>
                  </a:lnTo>
                  <a:lnTo>
                    <a:pt x="41272" y="59518"/>
                  </a:lnTo>
                  <a:lnTo>
                    <a:pt x="41327" y="59464"/>
                  </a:lnTo>
                  <a:lnTo>
                    <a:pt x="41381" y="59410"/>
                  </a:lnTo>
                  <a:close/>
                  <a:moveTo>
                    <a:pt x="21614" y="1"/>
                  </a:moveTo>
                  <a:lnTo>
                    <a:pt x="20528" y="109"/>
                  </a:lnTo>
                  <a:lnTo>
                    <a:pt x="19496" y="272"/>
                  </a:lnTo>
                  <a:lnTo>
                    <a:pt x="19170" y="326"/>
                  </a:lnTo>
                  <a:lnTo>
                    <a:pt x="18899" y="381"/>
                  </a:lnTo>
                  <a:lnTo>
                    <a:pt x="18573" y="326"/>
                  </a:lnTo>
                  <a:lnTo>
                    <a:pt x="18302" y="218"/>
                  </a:lnTo>
                  <a:lnTo>
                    <a:pt x="18084" y="218"/>
                  </a:lnTo>
                  <a:lnTo>
                    <a:pt x="16998" y="326"/>
                  </a:lnTo>
                  <a:lnTo>
                    <a:pt x="15966" y="489"/>
                  </a:lnTo>
                  <a:lnTo>
                    <a:pt x="13903" y="869"/>
                  </a:lnTo>
                  <a:lnTo>
                    <a:pt x="12708" y="1087"/>
                  </a:lnTo>
                  <a:lnTo>
                    <a:pt x="11514" y="1413"/>
                  </a:lnTo>
                  <a:lnTo>
                    <a:pt x="10970" y="1630"/>
                  </a:lnTo>
                  <a:lnTo>
                    <a:pt x="10373" y="1847"/>
                  </a:lnTo>
                  <a:lnTo>
                    <a:pt x="9830" y="2118"/>
                  </a:lnTo>
                  <a:lnTo>
                    <a:pt x="9341" y="2444"/>
                  </a:lnTo>
                  <a:lnTo>
                    <a:pt x="8472" y="3042"/>
                  </a:lnTo>
                  <a:lnTo>
                    <a:pt x="7658" y="3639"/>
                  </a:lnTo>
                  <a:lnTo>
                    <a:pt x="7278" y="3965"/>
                  </a:lnTo>
                  <a:lnTo>
                    <a:pt x="6898" y="4291"/>
                  </a:lnTo>
                  <a:lnTo>
                    <a:pt x="6572" y="4671"/>
                  </a:lnTo>
                  <a:lnTo>
                    <a:pt x="6300" y="5105"/>
                  </a:lnTo>
                  <a:lnTo>
                    <a:pt x="6192" y="5214"/>
                  </a:lnTo>
                  <a:lnTo>
                    <a:pt x="5974" y="5322"/>
                  </a:lnTo>
                  <a:lnTo>
                    <a:pt x="5866" y="5431"/>
                  </a:lnTo>
                  <a:lnTo>
                    <a:pt x="5757" y="5540"/>
                  </a:lnTo>
                  <a:lnTo>
                    <a:pt x="5649" y="5648"/>
                  </a:lnTo>
                  <a:lnTo>
                    <a:pt x="5540" y="5974"/>
                  </a:lnTo>
                  <a:lnTo>
                    <a:pt x="5486" y="6300"/>
                  </a:lnTo>
                  <a:lnTo>
                    <a:pt x="5431" y="6463"/>
                  </a:lnTo>
                  <a:lnTo>
                    <a:pt x="5431" y="6571"/>
                  </a:lnTo>
                  <a:lnTo>
                    <a:pt x="5323" y="6626"/>
                  </a:lnTo>
                  <a:lnTo>
                    <a:pt x="5160" y="6734"/>
                  </a:lnTo>
                  <a:lnTo>
                    <a:pt x="5051" y="6843"/>
                  </a:lnTo>
                  <a:lnTo>
                    <a:pt x="4834" y="7169"/>
                  </a:lnTo>
                  <a:lnTo>
                    <a:pt x="4563" y="7549"/>
                  </a:lnTo>
                  <a:lnTo>
                    <a:pt x="4454" y="7712"/>
                  </a:lnTo>
                  <a:lnTo>
                    <a:pt x="4237" y="7875"/>
                  </a:lnTo>
                  <a:lnTo>
                    <a:pt x="4128" y="7983"/>
                  </a:lnTo>
                  <a:lnTo>
                    <a:pt x="4019" y="8146"/>
                  </a:lnTo>
                  <a:lnTo>
                    <a:pt x="4019" y="8309"/>
                  </a:lnTo>
                  <a:lnTo>
                    <a:pt x="4019" y="8472"/>
                  </a:lnTo>
                  <a:lnTo>
                    <a:pt x="4074" y="8635"/>
                  </a:lnTo>
                  <a:lnTo>
                    <a:pt x="4074" y="8798"/>
                  </a:lnTo>
                  <a:lnTo>
                    <a:pt x="3965" y="9069"/>
                  </a:lnTo>
                  <a:lnTo>
                    <a:pt x="3694" y="9667"/>
                  </a:lnTo>
                  <a:lnTo>
                    <a:pt x="3476" y="10264"/>
                  </a:lnTo>
                  <a:lnTo>
                    <a:pt x="3368" y="10862"/>
                  </a:lnTo>
                  <a:lnTo>
                    <a:pt x="3259" y="11459"/>
                  </a:lnTo>
                  <a:lnTo>
                    <a:pt x="3205" y="12111"/>
                  </a:lnTo>
                  <a:lnTo>
                    <a:pt x="3151" y="12708"/>
                  </a:lnTo>
                  <a:lnTo>
                    <a:pt x="3205" y="13957"/>
                  </a:lnTo>
                  <a:lnTo>
                    <a:pt x="3368" y="14934"/>
                  </a:lnTo>
                  <a:lnTo>
                    <a:pt x="3531" y="15858"/>
                  </a:lnTo>
                  <a:lnTo>
                    <a:pt x="3965" y="17650"/>
                  </a:lnTo>
                  <a:lnTo>
                    <a:pt x="4074" y="18356"/>
                  </a:lnTo>
                  <a:lnTo>
                    <a:pt x="4128" y="19007"/>
                  </a:lnTo>
                  <a:lnTo>
                    <a:pt x="4128" y="19333"/>
                  </a:lnTo>
                  <a:lnTo>
                    <a:pt x="4019" y="19659"/>
                  </a:lnTo>
                  <a:lnTo>
                    <a:pt x="3965" y="19985"/>
                  </a:lnTo>
                  <a:lnTo>
                    <a:pt x="3802" y="20310"/>
                  </a:lnTo>
                  <a:lnTo>
                    <a:pt x="3422" y="21016"/>
                  </a:lnTo>
                  <a:lnTo>
                    <a:pt x="3314" y="21397"/>
                  </a:lnTo>
                  <a:lnTo>
                    <a:pt x="3205" y="21777"/>
                  </a:lnTo>
                  <a:lnTo>
                    <a:pt x="3096" y="21940"/>
                  </a:lnTo>
                  <a:lnTo>
                    <a:pt x="2988" y="22103"/>
                  </a:lnTo>
                  <a:lnTo>
                    <a:pt x="2770" y="22265"/>
                  </a:lnTo>
                  <a:lnTo>
                    <a:pt x="2662" y="22428"/>
                  </a:lnTo>
                  <a:lnTo>
                    <a:pt x="2336" y="22808"/>
                  </a:lnTo>
                  <a:lnTo>
                    <a:pt x="2010" y="23243"/>
                  </a:lnTo>
                  <a:lnTo>
                    <a:pt x="1739" y="23677"/>
                  </a:lnTo>
                  <a:lnTo>
                    <a:pt x="1576" y="24166"/>
                  </a:lnTo>
                  <a:lnTo>
                    <a:pt x="1413" y="24655"/>
                  </a:lnTo>
                  <a:lnTo>
                    <a:pt x="1141" y="25524"/>
                  </a:lnTo>
                  <a:lnTo>
                    <a:pt x="761" y="26338"/>
                  </a:lnTo>
                  <a:lnTo>
                    <a:pt x="653" y="26610"/>
                  </a:lnTo>
                  <a:lnTo>
                    <a:pt x="598" y="26881"/>
                  </a:lnTo>
                  <a:lnTo>
                    <a:pt x="544" y="27153"/>
                  </a:lnTo>
                  <a:lnTo>
                    <a:pt x="544" y="27424"/>
                  </a:lnTo>
                  <a:lnTo>
                    <a:pt x="544" y="27587"/>
                  </a:lnTo>
                  <a:lnTo>
                    <a:pt x="490" y="27750"/>
                  </a:lnTo>
                  <a:lnTo>
                    <a:pt x="218" y="28185"/>
                  </a:lnTo>
                  <a:lnTo>
                    <a:pt x="110" y="28619"/>
                  </a:lnTo>
                  <a:lnTo>
                    <a:pt x="1" y="29108"/>
                  </a:lnTo>
                  <a:lnTo>
                    <a:pt x="1" y="29597"/>
                  </a:lnTo>
                  <a:lnTo>
                    <a:pt x="55" y="30085"/>
                  </a:lnTo>
                  <a:lnTo>
                    <a:pt x="110" y="30628"/>
                  </a:lnTo>
                  <a:lnTo>
                    <a:pt x="327" y="31660"/>
                  </a:lnTo>
                  <a:lnTo>
                    <a:pt x="435" y="32149"/>
                  </a:lnTo>
                  <a:lnTo>
                    <a:pt x="598" y="32638"/>
                  </a:lnTo>
                  <a:lnTo>
                    <a:pt x="816" y="33072"/>
                  </a:lnTo>
                  <a:lnTo>
                    <a:pt x="1087" y="33506"/>
                  </a:lnTo>
                  <a:lnTo>
                    <a:pt x="1739" y="34158"/>
                  </a:lnTo>
                  <a:lnTo>
                    <a:pt x="2445" y="34701"/>
                  </a:lnTo>
                  <a:lnTo>
                    <a:pt x="3151" y="35244"/>
                  </a:lnTo>
                  <a:lnTo>
                    <a:pt x="3965" y="35624"/>
                  </a:lnTo>
                  <a:lnTo>
                    <a:pt x="4563" y="35842"/>
                  </a:lnTo>
                  <a:lnTo>
                    <a:pt x="5160" y="36059"/>
                  </a:lnTo>
                  <a:lnTo>
                    <a:pt x="5757" y="36222"/>
                  </a:lnTo>
                  <a:lnTo>
                    <a:pt x="6355" y="36276"/>
                  </a:lnTo>
                  <a:lnTo>
                    <a:pt x="7061" y="36385"/>
                  </a:lnTo>
                  <a:lnTo>
                    <a:pt x="7386" y="36439"/>
                  </a:lnTo>
                  <a:lnTo>
                    <a:pt x="7766" y="36439"/>
                  </a:lnTo>
                  <a:lnTo>
                    <a:pt x="8798" y="36276"/>
                  </a:lnTo>
                  <a:lnTo>
                    <a:pt x="9341" y="36222"/>
                  </a:lnTo>
                  <a:lnTo>
                    <a:pt x="9830" y="36167"/>
                  </a:lnTo>
                  <a:lnTo>
                    <a:pt x="10210" y="36113"/>
                  </a:lnTo>
                  <a:lnTo>
                    <a:pt x="10590" y="36059"/>
                  </a:lnTo>
                  <a:lnTo>
                    <a:pt x="10916" y="35896"/>
                  </a:lnTo>
                  <a:lnTo>
                    <a:pt x="11079" y="35787"/>
                  </a:lnTo>
                  <a:lnTo>
                    <a:pt x="11242" y="35624"/>
                  </a:lnTo>
                  <a:lnTo>
                    <a:pt x="11351" y="35516"/>
                  </a:lnTo>
                  <a:lnTo>
                    <a:pt x="11459" y="35461"/>
                  </a:lnTo>
                  <a:lnTo>
                    <a:pt x="11568" y="35516"/>
                  </a:lnTo>
                  <a:lnTo>
                    <a:pt x="11731" y="35570"/>
                  </a:lnTo>
                  <a:lnTo>
                    <a:pt x="11839" y="35679"/>
                  </a:lnTo>
                  <a:lnTo>
                    <a:pt x="11894" y="35679"/>
                  </a:lnTo>
                  <a:lnTo>
                    <a:pt x="12002" y="35624"/>
                  </a:lnTo>
                  <a:lnTo>
                    <a:pt x="12111" y="35516"/>
                  </a:lnTo>
                  <a:lnTo>
                    <a:pt x="12219" y="35461"/>
                  </a:lnTo>
                  <a:lnTo>
                    <a:pt x="12491" y="35461"/>
                  </a:lnTo>
                  <a:lnTo>
                    <a:pt x="12654" y="35516"/>
                  </a:lnTo>
                  <a:lnTo>
                    <a:pt x="12871" y="35516"/>
                  </a:lnTo>
                  <a:lnTo>
                    <a:pt x="13034" y="35407"/>
                  </a:lnTo>
                  <a:lnTo>
                    <a:pt x="13143" y="35299"/>
                  </a:lnTo>
                  <a:lnTo>
                    <a:pt x="13306" y="35027"/>
                  </a:lnTo>
                  <a:lnTo>
                    <a:pt x="13523" y="34864"/>
                  </a:lnTo>
                  <a:lnTo>
                    <a:pt x="13794" y="34810"/>
                  </a:lnTo>
                  <a:lnTo>
                    <a:pt x="14066" y="34755"/>
                  </a:lnTo>
                  <a:lnTo>
                    <a:pt x="14717" y="34755"/>
                  </a:lnTo>
                  <a:lnTo>
                    <a:pt x="15043" y="34701"/>
                  </a:lnTo>
                  <a:lnTo>
                    <a:pt x="15152" y="34647"/>
                  </a:lnTo>
                  <a:lnTo>
                    <a:pt x="15315" y="34538"/>
                  </a:lnTo>
                  <a:lnTo>
                    <a:pt x="15532" y="34267"/>
                  </a:lnTo>
                  <a:lnTo>
                    <a:pt x="15804" y="34104"/>
                  </a:lnTo>
                  <a:lnTo>
                    <a:pt x="16455" y="33724"/>
                  </a:lnTo>
                  <a:lnTo>
                    <a:pt x="16564" y="33669"/>
                  </a:lnTo>
                  <a:lnTo>
                    <a:pt x="16564" y="33615"/>
                  </a:lnTo>
                  <a:lnTo>
                    <a:pt x="16510" y="33506"/>
                  </a:lnTo>
                  <a:lnTo>
                    <a:pt x="16401" y="33344"/>
                  </a:lnTo>
                  <a:lnTo>
                    <a:pt x="16401" y="33235"/>
                  </a:lnTo>
                  <a:lnTo>
                    <a:pt x="16455" y="33235"/>
                  </a:lnTo>
                  <a:lnTo>
                    <a:pt x="16564" y="33126"/>
                  </a:lnTo>
                  <a:lnTo>
                    <a:pt x="16727" y="33126"/>
                  </a:lnTo>
                  <a:lnTo>
                    <a:pt x="17053" y="33018"/>
                  </a:lnTo>
                  <a:lnTo>
                    <a:pt x="17324" y="32909"/>
                  </a:lnTo>
                  <a:lnTo>
                    <a:pt x="17541" y="32855"/>
                  </a:lnTo>
                  <a:lnTo>
                    <a:pt x="17813" y="32855"/>
                  </a:lnTo>
                  <a:lnTo>
                    <a:pt x="18084" y="32909"/>
                  </a:lnTo>
                  <a:lnTo>
                    <a:pt x="18302" y="32963"/>
                  </a:lnTo>
                  <a:lnTo>
                    <a:pt x="18410" y="32963"/>
                  </a:lnTo>
                  <a:lnTo>
                    <a:pt x="18573" y="32909"/>
                  </a:lnTo>
                  <a:lnTo>
                    <a:pt x="18736" y="32800"/>
                  </a:lnTo>
                  <a:lnTo>
                    <a:pt x="19062" y="32800"/>
                  </a:lnTo>
                  <a:lnTo>
                    <a:pt x="19225" y="32855"/>
                  </a:lnTo>
                  <a:lnTo>
                    <a:pt x="19442" y="32855"/>
                  </a:lnTo>
                  <a:lnTo>
                    <a:pt x="19605" y="32692"/>
                  </a:lnTo>
                  <a:lnTo>
                    <a:pt x="20148" y="32257"/>
                  </a:lnTo>
                  <a:lnTo>
                    <a:pt x="20691" y="31877"/>
                  </a:lnTo>
                  <a:lnTo>
                    <a:pt x="20908" y="31714"/>
                  </a:lnTo>
                  <a:lnTo>
                    <a:pt x="21125" y="31660"/>
                  </a:lnTo>
                  <a:lnTo>
                    <a:pt x="21343" y="31660"/>
                  </a:lnTo>
                  <a:lnTo>
                    <a:pt x="21614" y="31714"/>
                  </a:lnTo>
                  <a:lnTo>
                    <a:pt x="21994" y="31714"/>
                  </a:lnTo>
                  <a:lnTo>
                    <a:pt x="22157" y="31606"/>
                  </a:lnTo>
                  <a:lnTo>
                    <a:pt x="22320" y="31497"/>
                  </a:lnTo>
                  <a:lnTo>
                    <a:pt x="22429" y="31334"/>
                  </a:lnTo>
                  <a:lnTo>
                    <a:pt x="22483" y="31171"/>
                  </a:lnTo>
                  <a:lnTo>
                    <a:pt x="22537" y="31008"/>
                  </a:lnTo>
                  <a:lnTo>
                    <a:pt x="22537" y="30791"/>
                  </a:lnTo>
                  <a:lnTo>
                    <a:pt x="22537" y="30628"/>
                  </a:lnTo>
                  <a:lnTo>
                    <a:pt x="22537" y="30520"/>
                  </a:lnTo>
                  <a:lnTo>
                    <a:pt x="22700" y="30248"/>
                  </a:lnTo>
                  <a:lnTo>
                    <a:pt x="22917" y="29922"/>
                  </a:lnTo>
                  <a:lnTo>
                    <a:pt x="23080" y="29597"/>
                  </a:lnTo>
                  <a:lnTo>
                    <a:pt x="23623" y="28619"/>
                  </a:lnTo>
                  <a:lnTo>
                    <a:pt x="23786" y="28728"/>
                  </a:lnTo>
                  <a:lnTo>
                    <a:pt x="23895" y="28891"/>
                  </a:lnTo>
                  <a:lnTo>
                    <a:pt x="23841" y="29053"/>
                  </a:lnTo>
                  <a:lnTo>
                    <a:pt x="23786" y="29271"/>
                  </a:lnTo>
                  <a:lnTo>
                    <a:pt x="23352" y="29868"/>
                  </a:lnTo>
                  <a:lnTo>
                    <a:pt x="22972" y="30574"/>
                  </a:lnTo>
                  <a:lnTo>
                    <a:pt x="23189" y="30520"/>
                  </a:lnTo>
                  <a:lnTo>
                    <a:pt x="23352" y="30411"/>
                  </a:lnTo>
                  <a:lnTo>
                    <a:pt x="23623" y="30140"/>
                  </a:lnTo>
                  <a:lnTo>
                    <a:pt x="24872" y="28728"/>
                  </a:lnTo>
                  <a:lnTo>
                    <a:pt x="25090" y="28456"/>
                  </a:lnTo>
                  <a:lnTo>
                    <a:pt x="25198" y="28130"/>
                  </a:lnTo>
                  <a:lnTo>
                    <a:pt x="25253" y="27804"/>
                  </a:lnTo>
                  <a:lnTo>
                    <a:pt x="25307" y="27424"/>
                  </a:lnTo>
                  <a:lnTo>
                    <a:pt x="25253" y="27261"/>
                  </a:lnTo>
                  <a:lnTo>
                    <a:pt x="25198" y="27207"/>
                  </a:lnTo>
                  <a:lnTo>
                    <a:pt x="25144" y="27153"/>
                  </a:lnTo>
                  <a:lnTo>
                    <a:pt x="25035" y="27370"/>
                  </a:lnTo>
                  <a:lnTo>
                    <a:pt x="24981" y="27479"/>
                  </a:lnTo>
                  <a:lnTo>
                    <a:pt x="24872" y="27424"/>
                  </a:lnTo>
                  <a:lnTo>
                    <a:pt x="24764" y="27261"/>
                  </a:lnTo>
                  <a:lnTo>
                    <a:pt x="24547" y="26990"/>
                  </a:lnTo>
                  <a:lnTo>
                    <a:pt x="24438" y="26718"/>
                  </a:lnTo>
                  <a:lnTo>
                    <a:pt x="24384" y="26447"/>
                  </a:lnTo>
                  <a:lnTo>
                    <a:pt x="24329" y="26121"/>
                  </a:lnTo>
                  <a:lnTo>
                    <a:pt x="24384" y="25958"/>
                  </a:lnTo>
                  <a:lnTo>
                    <a:pt x="24492" y="25904"/>
                  </a:lnTo>
                  <a:lnTo>
                    <a:pt x="24601" y="25904"/>
                  </a:lnTo>
                  <a:lnTo>
                    <a:pt x="24709" y="25958"/>
                  </a:lnTo>
                  <a:lnTo>
                    <a:pt x="25361" y="26501"/>
                  </a:lnTo>
                  <a:lnTo>
                    <a:pt x="25524" y="26121"/>
                  </a:lnTo>
                  <a:lnTo>
                    <a:pt x="25687" y="25687"/>
                  </a:lnTo>
                  <a:lnTo>
                    <a:pt x="25687" y="25306"/>
                  </a:lnTo>
                  <a:lnTo>
                    <a:pt x="25687" y="24926"/>
                  </a:lnTo>
                  <a:lnTo>
                    <a:pt x="25633" y="24546"/>
                  </a:lnTo>
                  <a:lnTo>
                    <a:pt x="25524" y="24166"/>
                  </a:lnTo>
                  <a:lnTo>
                    <a:pt x="25307" y="23786"/>
                  </a:lnTo>
                  <a:lnTo>
                    <a:pt x="25090" y="23460"/>
                  </a:lnTo>
                  <a:lnTo>
                    <a:pt x="23786" y="21559"/>
                  </a:lnTo>
                  <a:lnTo>
                    <a:pt x="23406" y="21071"/>
                  </a:lnTo>
                  <a:lnTo>
                    <a:pt x="22972" y="20636"/>
                  </a:lnTo>
                  <a:lnTo>
                    <a:pt x="22483" y="20256"/>
                  </a:lnTo>
                  <a:lnTo>
                    <a:pt x="21994" y="19985"/>
                  </a:lnTo>
                  <a:lnTo>
                    <a:pt x="20962" y="19605"/>
                  </a:lnTo>
                  <a:lnTo>
                    <a:pt x="19931" y="19224"/>
                  </a:lnTo>
                  <a:lnTo>
                    <a:pt x="18899" y="18899"/>
                  </a:lnTo>
                  <a:lnTo>
                    <a:pt x="17867" y="18573"/>
                  </a:lnTo>
                  <a:lnTo>
                    <a:pt x="16835" y="18356"/>
                  </a:lnTo>
                  <a:lnTo>
                    <a:pt x="15749" y="18193"/>
                  </a:lnTo>
                  <a:lnTo>
                    <a:pt x="14663" y="18138"/>
                  </a:lnTo>
                  <a:lnTo>
                    <a:pt x="12817" y="18138"/>
                  </a:lnTo>
                  <a:lnTo>
                    <a:pt x="12111" y="18084"/>
                  </a:lnTo>
                  <a:lnTo>
                    <a:pt x="11731" y="17975"/>
                  </a:lnTo>
                  <a:lnTo>
                    <a:pt x="11568" y="17921"/>
                  </a:lnTo>
                  <a:lnTo>
                    <a:pt x="11459" y="17812"/>
                  </a:lnTo>
                  <a:lnTo>
                    <a:pt x="11351" y="17650"/>
                  </a:lnTo>
                  <a:lnTo>
                    <a:pt x="11296" y="17487"/>
                  </a:lnTo>
                  <a:lnTo>
                    <a:pt x="11242" y="17161"/>
                  </a:lnTo>
                  <a:lnTo>
                    <a:pt x="11242" y="16726"/>
                  </a:lnTo>
                  <a:lnTo>
                    <a:pt x="11296" y="16292"/>
                  </a:lnTo>
                  <a:lnTo>
                    <a:pt x="11514" y="13957"/>
                  </a:lnTo>
                  <a:lnTo>
                    <a:pt x="11676" y="12762"/>
                  </a:lnTo>
                  <a:lnTo>
                    <a:pt x="11839" y="11567"/>
                  </a:lnTo>
                  <a:lnTo>
                    <a:pt x="11894" y="11350"/>
                  </a:lnTo>
                  <a:lnTo>
                    <a:pt x="12057" y="11133"/>
                  </a:lnTo>
                  <a:lnTo>
                    <a:pt x="12219" y="10753"/>
                  </a:lnTo>
                  <a:lnTo>
                    <a:pt x="12382" y="10427"/>
                  </a:lnTo>
                  <a:lnTo>
                    <a:pt x="12437" y="10047"/>
                  </a:lnTo>
                  <a:lnTo>
                    <a:pt x="12437" y="9613"/>
                  </a:lnTo>
                  <a:lnTo>
                    <a:pt x="12274" y="9830"/>
                  </a:lnTo>
                  <a:lnTo>
                    <a:pt x="12111" y="10047"/>
                  </a:lnTo>
                  <a:lnTo>
                    <a:pt x="11839" y="10536"/>
                  </a:lnTo>
                  <a:lnTo>
                    <a:pt x="11405" y="11567"/>
                  </a:lnTo>
                  <a:lnTo>
                    <a:pt x="11079" y="12219"/>
                  </a:lnTo>
                  <a:lnTo>
                    <a:pt x="10862" y="12002"/>
                  </a:lnTo>
                  <a:lnTo>
                    <a:pt x="10753" y="11785"/>
                  </a:lnTo>
                  <a:lnTo>
                    <a:pt x="10753" y="11567"/>
                  </a:lnTo>
                  <a:lnTo>
                    <a:pt x="10862" y="11296"/>
                  </a:lnTo>
                  <a:lnTo>
                    <a:pt x="11133" y="10807"/>
                  </a:lnTo>
                  <a:lnTo>
                    <a:pt x="11405" y="10264"/>
                  </a:lnTo>
                  <a:lnTo>
                    <a:pt x="11785" y="9830"/>
                  </a:lnTo>
                  <a:lnTo>
                    <a:pt x="12165" y="9395"/>
                  </a:lnTo>
                  <a:lnTo>
                    <a:pt x="12328" y="9287"/>
                  </a:lnTo>
                  <a:lnTo>
                    <a:pt x="12491" y="9178"/>
                  </a:lnTo>
                  <a:lnTo>
                    <a:pt x="12437" y="9613"/>
                  </a:lnTo>
                  <a:lnTo>
                    <a:pt x="12817" y="9558"/>
                  </a:lnTo>
                  <a:lnTo>
                    <a:pt x="12925" y="9504"/>
                  </a:lnTo>
                  <a:lnTo>
                    <a:pt x="12980" y="9450"/>
                  </a:lnTo>
                  <a:lnTo>
                    <a:pt x="12925" y="9395"/>
                  </a:lnTo>
                  <a:lnTo>
                    <a:pt x="12871" y="9124"/>
                  </a:lnTo>
                  <a:lnTo>
                    <a:pt x="12925" y="8907"/>
                  </a:lnTo>
                  <a:lnTo>
                    <a:pt x="13088" y="8798"/>
                  </a:lnTo>
                  <a:lnTo>
                    <a:pt x="13306" y="8635"/>
                  </a:lnTo>
                  <a:lnTo>
                    <a:pt x="14826" y="7875"/>
                  </a:lnTo>
                  <a:lnTo>
                    <a:pt x="16455" y="7223"/>
                  </a:lnTo>
                  <a:lnTo>
                    <a:pt x="16781" y="7060"/>
                  </a:lnTo>
                  <a:lnTo>
                    <a:pt x="17107" y="7006"/>
                  </a:lnTo>
                  <a:lnTo>
                    <a:pt x="17813" y="6897"/>
                  </a:lnTo>
                  <a:lnTo>
                    <a:pt x="19170" y="6789"/>
                  </a:lnTo>
                  <a:lnTo>
                    <a:pt x="19876" y="6734"/>
                  </a:lnTo>
                  <a:lnTo>
                    <a:pt x="20257" y="6734"/>
                  </a:lnTo>
                  <a:lnTo>
                    <a:pt x="20582" y="6789"/>
                  </a:lnTo>
                  <a:lnTo>
                    <a:pt x="20962" y="6843"/>
                  </a:lnTo>
                  <a:lnTo>
                    <a:pt x="21343" y="6843"/>
                  </a:lnTo>
                  <a:lnTo>
                    <a:pt x="22049" y="6789"/>
                  </a:lnTo>
                  <a:lnTo>
                    <a:pt x="22429" y="6789"/>
                  </a:lnTo>
                  <a:lnTo>
                    <a:pt x="22700" y="6843"/>
                  </a:lnTo>
                  <a:lnTo>
                    <a:pt x="23026" y="7006"/>
                  </a:lnTo>
                  <a:lnTo>
                    <a:pt x="23352" y="7169"/>
                  </a:lnTo>
                  <a:lnTo>
                    <a:pt x="23135" y="7223"/>
                  </a:lnTo>
                  <a:lnTo>
                    <a:pt x="22972" y="7277"/>
                  </a:lnTo>
                  <a:lnTo>
                    <a:pt x="22809" y="7332"/>
                  </a:lnTo>
                  <a:lnTo>
                    <a:pt x="22592" y="7440"/>
                  </a:lnTo>
                  <a:lnTo>
                    <a:pt x="23135" y="7440"/>
                  </a:lnTo>
                  <a:lnTo>
                    <a:pt x="23460" y="7386"/>
                  </a:lnTo>
                  <a:lnTo>
                    <a:pt x="23732" y="7386"/>
                  </a:lnTo>
                  <a:lnTo>
                    <a:pt x="24004" y="7495"/>
                  </a:lnTo>
                  <a:lnTo>
                    <a:pt x="24112" y="7603"/>
                  </a:lnTo>
                  <a:lnTo>
                    <a:pt x="24221" y="7712"/>
                  </a:lnTo>
                  <a:lnTo>
                    <a:pt x="24384" y="7820"/>
                  </a:lnTo>
                  <a:lnTo>
                    <a:pt x="24709" y="8038"/>
                  </a:lnTo>
                  <a:lnTo>
                    <a:pt x="24981" y="8255"/>
                  </a:lnTo>
                  <a:lnTo>
                    <a:pt x="25253" y="8526"/>
                  </a:lnTo>
                  <a:lnTo>
                    <a:pt x="25415" y="8852"/>
                  </a:lnTo>
                  <a:lnTo>
                    <a:pt x="26013" y="9884"/>
                  </a:lnTo>
                  <a:lnTo>
                    <a:pt x="26502" y="10970"/>
                  </a:lnTo>
                  <a:lnTo>
                    <a:pt x="26990" y="12111"/>
                  </a:lnTo>
                  <a:lnTo>
                    <a:pt x="27370" y="13251"/>
                  </a:lnTo>
                  <a:lnTo>
                    <a:pt x="27696" y="14337"/>
                  </a:lnTo>
                  <a:lnTo>
                    <a:pt x="27913" y="15423"/>
                  </a:lnTo>
                  <a:lnTo>
                    <a:pt x="28076" y="16563"/>
                  </a:lnTo>
                  <a:lnTo>
                    <a:pt x="28185" y="17704"/>
                  </a:lnTo>
                  <a:lnTo>
                    <a:pt x="28239" y="17975"/>
                  </a:lnTo>
                  <a:lnTo>
                    <a:pt x="28294" y="18084"/>
                  </a:lnTo>
                  <a:lnTo>
                    <a:pt x="28456" y="18084"/>
                  </a:lnTo>
                  <a:lnTo>
                    <a:pt x="28728" y="17975"/>
                  </a:lnTo>
                  <a:lnTo>
                    <a:pt x="28891" y="17921"/>
                  </a:lnTo>
                  <a:lnTo>
                    <a:pt x="29000" y="17921"/>
                  </a:lnTo>
                  <a:lnTo>
                    <a:pt x="29054" y="18030"/>
                  </a:lnTo>
                  <a:lnTo>
                    <a:pt x="29108" y="18138"/>
                  </a:lnTo>
                  <a:lnTo>
                    <a:pt x="29108" y="18247"/>
                  </a:lnTo>
                  <a:lnTo>
                    <a:pt x="29054" y="18356"/>
                  </a:lnTo>
                  <a:lnTo>
                    <a:pt x="28945" y="18464"/>
                  </a:lnTo>
                  <a:lnTo>
                    <a:pt x="28511" y="18627"/>
                  </a:lnTo>
                  <a:lnTo>
                    <a:pt x="28348" y="18681"/>
                  </a:lnTo>
                  <a:lnTo>
                    <a:pt x="28239" y="18790"/>
                  </a:lnTo>
                  <a:lnTo>
                    <a:pt x="28239" y="18953"/>
                  </a:lnTo>
                  <a:lnTo>
                    <a:pt x="28294" y="19116"/>
                  </a:lnTo>
                  <a:lnTo>
                    <a:pt x="28348" y="19442"/>
                  </a:lnTo>
                  <a:lnTo>
                    <a:pt x="28348" y="19550"/>
                  </a:lnTo>
                  <a:lnTo>
                    <a:pt x="28294" y="19713"/>
                  </a:lnTo>
                  <a:lnTo>
                    <a:pt x="28239" y="19876"/>
                  </a:lnTo>
                  <a:lnTo>
                    <a:pt x="28185" y="20039"/>
                  </a:lnTo>
                  <a:lnTo>
                    <a:pt x="28185" y="20365"/>
                  </a:lnTo>
                  <a:lnTo>
                    <a:pt x="28239" y="21505"/>
                  </a:lnTo>
                  <a:lnTo>
                    <a:pt x="28239" y="23189"/>
                  </a:lnTo>
                  <a:lnTo>
                    <a:pt x="28185" y="24003"/>
                  </a:lnTo>
                  <a:lnTo>
                    <a:pt x="28131" y="24438"/>
                  </a:lnTo>
                  <a:lnTo>
                    <a:pt x="28022" y="24818"/>
                  </a:lnTo>
                  <a:lnTo>
                    <a:pt x="27968" y="25035"/>
                  </a:lnTo>
                  <a:lnTo>
                    <a:pt x="27968" y="25252"/>
                  </a:lnTo>
                  <a:lnTo>
                    <a:pt x="28022" y="25469"/>
                  </a:lnTo>
                  <a:lnTo>
                    <a:pt x="28131" y="25632"/>
                  </a:lnTo>
                  <a:lnTo>
                    <a:pt x="28239" y="25795"/>
                  </a:lnTo>
                  <a:lnTo>
                    <a:pt x="28294" y="25958"/>
                  </a:lnTo>
                  <a:lnTo>
                    <a:pt x="28239" y="26121"/>
                  </a:lnTo>
                  <a:lnTo>
                    <a:pt x="28131" y="26230"/>
                  </a:lnTo>
                  <a:lnTo>
                    <a:pt x="28022" y="26393"/>
                  </a:lnTo>
                  <a:lnTo>
                    <a:pt x="27968" y="26447"/>
                  </a:lnTo>
                  <a:lnTo>
                    <a:pt x="28022" y="26555"/>
                  </a:lnTo>
                  <a:lnTo>
                    <a:pt x="28185" y="26664"/>
                  </a:lnTo>
                  <a:lnTo>
                    <a:pt x="28402" y="26773"/>
                  </a:lnTo>
                  <a:lnTo>
                    <a:pt x="28456" y="26881"/>
                  </a:lnTo>
                  <a:lnTo>
                    <a:pt x="28456" y="26990"/>
                  </a:lnTo>
                  <a:lnTo>
                    <a:pt x="28294" y="27099"/>
                  </a:lnTo>
                  <a:lnTo>
                    <a:pt x="28076" y="27370"/>
                  </a:lnTo>
                  <a:lnTo>
                    <a:pt x="28022" y="27587"/>
                  </a:lnTo>
                  <a:lnTo>
                    <a:pt x="28022" y="27859"/>
                  </a:lnTo>
                  <a:lnTo>
                    <a:pt x="28131" y="28130"/>
                  </a:lnTo>
                  <a:lnTo>
                    <a:pt x="28348" y="28565"/>
                  </a:lnTo>
                  <a:lnTo>
                    <a:pt x="28402" y="28782"/>
                  </a:lnTo>
                  <a:lnTo>
                    <a:pt x="28402" y="29053"/>
                  </a:lnTo>
                  <a:lnTo>
                    <a:pt x="28348" y="29271"/>
                  </a:lnTo>
                  <a:lnTo>
                    <a:pt x="28239" y="29434"/>
                  </a:lnTo>
                  <a:lnTo>
                    <a:pt x="28131" y="29597"/>
                  </a:lnTo>
                  <a:lnTo>
                    <a:pt x="28076" y="29705"/>
                  </a:lnTo>
                  <a:lnTo>
                    <a:pt x="28076" y="29868"/>
                  </a:lnTo>
                  <a:lnTo>
                    <a:pt x="28185" y="30031"/>
                  </a:lnTo>
                  <a:lnTo>
                    <a:pt x="28239" y="30085"/>
                  </a:lnTo>
                  <a:lnTo>
                    <a:pt x="28294" y="30194"/>
                  </a:lnTo>
                  <a:lnTo>
                    <a:pt x="28294" y="30411"/>
                  </a:lnTo>
                  <a:lnTo>
                    <a:pt x="28294" y="31063"/>
                  </a:lnTo>
                  <a:lnTo>
                    <a:pt x="28348" y="31334"/>
                  </a:lnTo>
                  <a:lnTo>
                    <a:pt x="28456" y="31551"/>
                  </a:lnTo>
                  <a:lnTo>
                    <a:pt x="28619" y="31714"/>
                  </a:lnTo>
                  <a:lnTo>
                    <a:pt x="28945" y="31769"/>
                  </a:lnTo>
                  <a:lnTo>
                    <a:pt x="29000" y="31823"/>
                  </a:lnTo>
                  <a:lnTo>
                    <a:pt x="29054" y="31877"/>
                  </a:lnTo>
                  <a:lnTo>
                    <a:pt x="29054" y="31932"/>
                  </a:lnTo>
                  <a:lnTo>
                    <a:pt x="29054" y="31986"/>
                  </a:lnTo>
                  <a:lnTo>
                    <a:pt x="29000" y="32040"/>
                  </a:lnTo>
                  <a:lnTo>
                    <a:pt x="28782" y="32203"/>
                  </a:lnTo>
                  <a:lnTo>
                    <a:pt x="28674" y="32257"/>
                  </a:lnTo>
                  <a:lnTo>
                    <a:pt x="28674" y="32366"/>
                  </a:lnTo>
                  <a:lnTo>
                    <a:pt x="28728" y="32475"/>
                  </a:lnTo>
                  <a:lnTo>
                    <a:pt x="28782" y="32583"/>
                  </a:lnTo>
                  <a:lnTo>
                    <a:pt x="29000" y="32692"/>
                  </a:lnTo>
                  <a:lnTo>
                    <a:pt x="29162" y="32800"/>
                  </a:lnTo>
                  <a:lnTo>
                    <a:pt x="29217" y="32963"/>
                  </a:lnTo>
                  <a:lnTo>
                    <a:pt x="29271" y="33072"/>
                  </a:lnTo>
                  <a:lnTo>
                    <a:pt x="29271" y="33289"/>
                  </a:lnTo>
                  <a:lnTo>
                    <a:pt x="29217" y="33398"/>
                  </a:lnTo>
                  <a:lnTo>
                    <a:pt x="29271" y="33561"/>
                  </a:lnTo>
                  <a:lnTo>
                    <a:pt x="29380" y="33669"/>
                  </a:lnTo>
                  <a:lnTo>
                    <a:pt x="29488" y="33724"/>
                  </a:lnTo>
                  <a:lnTo>
                    <a:pt x="29923" y="33995"/>
                  </a:lnTo>
                  <a:lnTo>
                    <a:pt x="29977" y="34104"/>
                  </a:lnTo>
                  <a:lnTo>
                    <a:pt x="30031" y="34158"/>
                  </a:lnTo>
                  <a:lnTo>
                    <a:pt x="30031" y="34212"/>
                  </a:lnTo>
                  <a:lnTo>
                    <a:pt x="29977" y="34267"/>
                  </a:lnTo>
                  <a:lnTo>
                    <a:pt x="29923" y="34321"/>
                  </a:lnTo>
                  <a:lnTo>
                    <a:pt x="29760" y="34267"/>
                  </a:lnTo>
                  <a:lnTo>
                    <a:pt x="29597" y="34267"/>
                  </a:lnTo>
                  <a:lnTo>
                    <a:pt x="29488" y="34212"/>
                  </a:lnTo>
                  <a:lnTo>
                    <a:pt x="29380" y="34267"/>
                  </a:lnTo>
                  <a:lnTo>
                    <a:pt x="29325" y="34375"/>
                  </a:lnTo>
                  <a:lnTo>
                    <a:pt x="29380" y="34484"/>
                  </a:lnTo>
                  <a:lnTo>
                    <a:pt x="29434" y="34810"/>
                  </a:lnTo>
                  <a:lnTo>
                    <a:pt x="29543" y="35136"/>
                  </a:lnTo>
                  <a:lnTo>
                    <a:pt x="29705" y="35407"/>
                  </a:lnTo>
                  <a:lnTo>
                    <a:pt x="29923" y="35624"/>
                  </a:lnTo>
                  <a:lnTo>
                    <a:pt x="30140" y="35896"/>
                  </a:lnTo>
                  <a:lnTo>
                    <a:pt x="30303" y="36167"/>
                  </a:lnTo>
                  <a:lnTo>
                    <a:pt x="30411" y="36439"/>
                  </a:lnTo>
                  <a:lnTo>
                    <a:pt x="30520" y="36765"/>
                  </a:lnTo>
                  <a:lnTo>
                    <a:pt x="30737" y="38122"/>
                  </a:lnTo>
                  <a:lnTo>
                    <a:pt x="30900" y="39480"/>
                  </a:lnTo>
                  <a:lnTo>
                    <a:pt x="30954" y="40566"/>
                  </a:lnTo>
                  <a:lnTo>
                    <a:pt x="30954" y="41055"/>
                  </a:lnTo>
                  <a:lnTo>
                    <a:pt x="30900" y="41598"/>
                  </a:lnTo>
                  <a:lnTo>
                    <a:pt x="30846" y="41815"/>
                  </a:lnTo>
                  <a:lnTo>
                    <a:pt x="30900" y="42032"/>
                  </a:lnTo>
                  <a:lnTo>
                    <a:pt x="30954" y="42195"/>
                  </a:lnTo>
                  <a:lnTo>
                    <a:pt x="31117" y="42304"/>
                  </a:lnTo>
                  <a:lnTo>
                    <a:pt x="31226" y="42412"/>
                  </a:lnTo>
                  <a:lnTo>
                    <a:pt x="31280" y="42521"/>
                  </a:lnTo>
                  <a:lnTo>
                    <a:pt x="31226" y="42630"/>
                  </a:lnTo>
                  <a:lnTo>
                    <a:pt x="31063" y="42684"/>
                  </a:lnTo>
                  <a:lnTo>
                    <a:pt x="30900" y="42738"/>
                  </a:lnTo>
                  <a:lnTo>
                    <a:pt x="30846" y="42793"/>
                  </a:lnTo>
                  <a:lnTo>
                    <a:pt x="30900" y="42901"/>
                  </a:lnTo>
                  <a:lnTo>
                    <a:pt x="31009" y="42955"/>
                  </a:lnTo>
                  <a:lnTo>
                    <a:pt x="31117" y="43064"/>
                  </a:lnTo>
                  <a:lnTo>
                    <a:pt x="31172" y="43227"/>
                  </a:lnTo>
                  <a:lnTo>
                    <a:pt x="31172" y="43390"/>
                  </a:lnTo>
                  <a:lnTo>
                    <a:pt x="31172" y="43553"/>
                  </a:lnTo>
                  <a:lnTo>
                    <a:pt x="31063" y="43824"/>
                  </a:lnTo>
                  <a:lnTo>
                    <a:pt x="31063" y="44150"/>
                  </a:lnTo>
                  <a:lnTo>
                    <a:pt x="31117" y="44422"/>
                  </a:lnTo>
                  <a:lnTo>
                    <a:pt x="31280" y="44693"/>
                  </a:lnTo>
                  <a:lnTo>
                    <a:pt x="31389" y="44802"/>
                  </a:lnTo>
                  <a:lnTo>
                    <a:pt x="31389" y="44965"/>
                  </a:lnTo>
                  <a:lnTo>
                    <a:pt x="31335" y="45073"/>
                  </a:lnTo>
                  <a:lnTo>
                    <a:pt x="31280" y="45182"/>
                  </a:lnTo>
                  <a:lnTo>
                    <a:pt x="31172" y="45345"/>
                  </a:lnTo>
                  <a:lnTo>
                    <a:pt x="31172" y="45453"/>
                  </a:lnTo>
                  <a:lnTo>
                    <a:pt x="31226" y="45562"/>
                  </a:lnTo>
                  <a:lnTo>
                    <a:pt x="31335" y="45725"/>
                  </a:lnTo>
                  <a:lnTo>
                    <a:pt x="31335" y="45888"/>
                  </a:lnTo>
                  <a:lnTo>
                    <a:pt x="31335" y="46051"/>
                  </a:lnTo>
                  <a:lnTo>
                    <a:pt x="31226" y="46268"/>
                  </a:lnTo>
                  <a:lnTo>
                    <a:pt x="31226" y="46377"/>
                  </a:lnTo>
                  <a:lnTo>
                    <a:pt x="31226" y="46431"/>
                  </a:lnTo>
                  <a:lnTo>
                    <a:pt x="31226" y="46648"/>
                  </a:lnTo>
                  <a:lnTo>
                    <a:pt x="31280" y="46811"/>
                  </a:lnTo>
                  <a:lnTo>
                    <a:pt x="31335" y="46920"/>
                  </a:lnTo>
                  <a:lnTo>
                    <a:pt x="31280" y="47028"/>
                  </a:lnTo>
                  <a:lnTo>
                    <a:pt x="30900" y="46865"/>
                  </a:lnTo>
                  <a:lnTo>
                    <a:pt x="30900" y="47571"/>
                  </a:lnTo>
                  <a:lnTo>
                    <a:pt x="30900" y="47843"/>
                  </a:lnTo>
                  <a:lnTo>
                    <a:pt x="30846" y="48169"/>
                  </a:lnTo>
                  <a:lnTo>
                    <a:pt x="30357" y="49689"/>
                  </a:lnTo>
                  <a:lnTo>
                    <a:pt x="30303" y="49852"/>
                  </a:lnTo>
                  <a:lnTo>
                    <a:pt x="30303" y="50015"/>
                  </a:lnTo>
                  <a:lnTo>
                    <a:pt x="30357" y="50069"/>
                  </a:lnTo>
                  <a:lnTo>
                    <a:pt x="30574" y="50124"/>
                  </a:lnTo>
                  <a:lnTo>
                    <a:pt x="30683" y="50178"/>
                  </a:lnTo>
                  <a:lnTo>
                    <a:pt x="30737" y="50232"/>
                  </a:lnTo>
                  <a:lnTo>
                    <a:pt x="30737" y="50341"/>
                  </a:lnTo>
                  <a:lnTo>
                    <a:pt x="30683" y="50449"/>
                  </a:lnTo>
                  <a:lnTo>
                    <a:pt x="30411" y="51047"/>
                  </a:lnTo>
                  <a:lnTo>
                    <a:pt x="30303" y="51264"/>
                  </a:lnTo>
                  <a:lnTo>
                    <a:pt x="30249" y="51481"/>
                  </a:lnTo>
                  <a:lnTo>
                    <a:pt x="30303" y="51698"/>
                  </a:lnTo>
                  <a:lnTo>
                    <a:pt x="30357" y="51916"/>
                  </a:lnTo>
                  <a:lnTo>
                    <a:pt x="30466" y="52133"/>
                  </a:lnTo>
                  <a:lnTo>
                    <a:pt x="30466" y="52350"/>
                  </a:lnTo>
                  <a:lnTo>
                    <a:pt x="30411" y="52513"/>
                  </a:lnTo>
                  <a:lnTo>
                    <a:pt x="30249" y="52730"/>
                  </a:lnTo>
                  <a:lnTo>
                    <a:pt x="30031" y="52893"/>
                  </a:lnTo>
                  <a:lnTo>
                    <a:pt x="29923" y="53110"/>
                  </a:lnTo>
                  <a:lnTo>
                    <a:pt x="29814" y="53328"/>
                  </a:lnTo>
                  <a:lnTo>
                    <a:pt x="29868" y="53599"/>
                  </a:lnTo>
                  <a:lnTo>
                    <a:pt x="29868" y="53708"/>
                  </a:lnTo>
                  <a:lnTo>
                    <a:pt x="29760" y="53871"/>
                  </a:lnTo>
                  <a:lnTo>
                    <a:pt x="29543" y="54196"/>
                  </a:lnTo>
                  <a:lnTo>
                    <a:pt x="29434" y="54522"/>
                  </a:lnTo>
                  <a:lnTo>
                    <a:pt x="29325" y="54902"/>
                  </a:lnTo>
                  <a:lnTo>
                    <a:pt x="29325" y="55228"/>
                  </a:lnTo>
                  <a:lnTo>
                    <a:pt x="29325" y="55554"/>
                  </a:lnTo>
                  <a:lnTo>
                    <a:pt x="29380" y="55717"/>
                  </a:lnTo>
                  <a:lnTo>
                    <a:pt x="29325" y="55826"/>
                  </a:lnTo>
                  <a:lnTo>
                    <a:pt x="29271" y="55880"/>
                  </a:lnTo>
                  <a:lnTo>
                    <a:pt x="29054" y="55880"/>
                  </a:lnTo>
                  <a:lnTo>
                    <a:pt x="28945" y="55826"/>
                  </a:lnTo>
                  <a:lnTo>
                    <a:pt x="28837" y="55826"/>
                  </a:lnTo>
                  <a:lnTo>
                    <a:pt x="28782" y="55880"/>
                  </a:lnTo>
                  <a:lnTo>
                    <a:pt x="28891" y="56097"/>
                  </a:lnTo>
                  <a:lnTo>
                    <a:pt x="28945" y="56314"/>
                  </a:lnTo>
                  <a:lnTo>
                    <a:pt x="28945" y="56532"/>
                  </a:lnTo>
                  <a:lnTo>
                    <a:pt x="28837" y="56749"/>
                  </a:lnTo>
                  <a:lnTo>
                    <a:pt x="28837" y="56803"/>
                  </a:lnTo>
                  <a:lnTo>
                    <a:pt x="28837" y="56912"/>
                  </a:lnTo>
                  <a:lnTo>
                    <a:pt x="28891" y="57075"/>
                  </a:lnTo>
                  <a:lnTo>
                    <a:pt x="28891" y="57237"/>
                  </a:lnTo>
                  <a:lnTo>
                    <a:pt x="28837" y="57346"/>
                  </a:lnTo>
                  <a:lnTo>
                    <a:pt x="28728" y="57455"/>
                  </a:lnTo>
                  <a:lnTo>
                    <a:pt x="28674" y="57509"/>
                  </a:lnTo>
                  <a:lnTo>
                    <a:pt x="28619" y="57563"/>
                  </a:lnTo>
                  <a:lnTo>
                    <a:pt x="28674" y="57618"/>
                  </a:lnTo>
                  <a:lnTo>
                    <a:pt x="28728" y="57672"/>
                  </a:lnTo>
                  <a:lnTo>
                    <a:pt x="28945" y="57835"/>
                  </a:lnTo>
                  <a:lnTo>
                    <a:pt x="29108" y="57998"/>
                  </a:lnTo>
                  <a:lnTo>
                    <a:pt x="29217" y="58215"/>
                  </a:lnTo>
                  <a:lnTo>
                    <a:pt x="29271" y="58432"/>
                  </a:lnTo>
                  <a:lnTo>
                    <a:pt x="29380" y="58812"/>
                  </a:lnTo>
                  <a:lnTo>
                    <a:pt x="29488" y="58975"/>
                  </a:lnTo>
                  <a:lnTo>
                    <a:pt x="29597" y="59138"/>
                  </a:lnTo>
                  <a:lnTo>
                    <a:pt x="29977" y="59627"/>
                  </a:lnTo>
                  <a:lnTo>
                    <a:pt x="30249" y="60170"/>
                  </a:lnTo>
                  <a:lnTo>
                    <a:pt x="30411" y="60387"/>
                  </a:lnTo>
                  <a:lnTo>
                    <a:pt x="30574" y="60604"/>
                  </a:lnTo>
                  <a:lnTo>
                    <a:pt x="30792" y="60822"/>
                  </a:lnTo>
                  <a:lnTo>
                    <a:pt x="31063" y="60930"/>
                  </a:lnTo>
                  <a:lnTo>
                    <a:pt x="31226" y="60985"/>
                  </a:lnTo>
                  <a:lnTo>
                    <a:pt x="31335" y="61093"/>
                  </a:lnTo>
                  <a:lnTo>
                    <a:pt x="31606" y="61310"/>
                  </a:lnTo>
                  <a:lnTo>
                    <a:pt x="31986" y="61690"/>
                  </a:lnTo>
                  <a:lnTo>
                    <a:pt x="32475" y="62016"/>
                  </a:lnTo>
                  <a:lnTo>
                    <a:pt x="32909" y="62342"/>
                  </a:lnTo>
                  <a:lnTo>
                    <a:pt x="33398" y="62559"/>
                  </a:lnTo>
                  <a:lnTo>
                    <a:pt x="33941" y="62777"/>
                  </a:lnTo>
                  <a:lnTo>
                    <a:pt x="34484" y="62885"/>
                  </a:lnTo>
                  <a:lnTo>
                    <a:pt x="35027" y="62939"/>
                  </a:lnTo>
                  <a:lnTo>
                    <a:pt x="35625" y="62994"/>
                  </a:lnTo>
                  <a:lnTo>
                    <a:pt x="35951" y="63048"/>
                  </a:lnTo>
                  <a:lnTo>
                    <a:pt x="36331" y="63102"/>
                  </a:lnTo>
                  <a:lnTo>
                    <a:pt x="36656" y="63211"/>
                  </a:lnTo>
                  <a:lnTo>
                    <a:pt x="36982" y="63374"/>
                  </a:lnTo>
                  <a:lnTo>
                    <a:pt x="37200" y="63483"/>
                  </a:lnTo>
                  <a:lnTo>
                    <a:pt x="37417" y="63483"/>
                  </a:lnTo>
                  <a:lnTo>
                    <a:pt x="39046" y="62994"/>
                  </a:lnTo>
                  <a:lnTo>
                    <a:pt x="39860" y="62722"/>
                  </a:lnTo>
                  <a:lnTo>
                    <a:pt x="40675" y="62396"/>
                  </a:lnTo>
                  <a:lnTo>
                    <a:pt x="41055" y="62179"/>
                  </a:lnTo>
                  <a:lnTo>
                    <a:pt x="41381" y="61962"/>
                  </a:lnTo>
                  <a:lnTo>
                    <a:pt x="41707" y="61745"/>
                  </a:lnTo>
                  <a:lnTo>
                    <a:pt x="41978" y="61473"/>
                  </a:lnTo>
                  <a:lnTo>
                    <a:pt x="42196" y="61147"/>
                  </a:lnTo>
                  <a:lnTo>
                    <a:pt x="42413" y="60822"/>
                  </a:lnTo>
                  <a:lnTo>
                    <a:pt x="42630" y="60496"/>
                  </a:lnTo>
                  <a:lnTo>
                    <a:pt x="42739" y="60116"/>
                  </a:lnTo>
                  <a:lnTo>
                    <a:pt x="43119" y="59084"/>
                  </a:lnTo>
                  <a:lnTo>
                    <a:pt x="43227" y="58812"/>
                  </a:lnTo>
                  <a:lnTo>
                    <a:pt x="43282" y="58595"/>
                  </a:lnTo>
                  <a:lnTo>
                    <a:pt x="43282" y="58052"/>
                  </a:lnTo>
                  <a:lnTo>
                    <a:pt x="43173" y="56640"/>
                  </a:lnTo>
                  <a:lnTo>
                    <a:pt x="43173" y="55934"/>
                  </a:lnTo>
                  <a:lnTo>
                    <a:pt x="43227" y="55228"/>
                  </a:lnTo>
                  <a:lnTo>
                    <a:pt x="43282" y="54522"/>
                  </a:lnTo>
                  <a:lnTo>
                    <a:pt x="43282" y="54522"/>
                  </a:lnTo>
                  <a:lnTo>
                    <a:pt x="42684" y="54739"/>
                  </a:lnTo>
                  <a:lnTo>
                    <a:pt x="42087" y="55011"/>
                  </a:lnTo>
                  <a:lnTo>
                    <a:pt x="42358" y="54088"/>
                  </a:lnTo>
                  <a:lnTo>
                    <a:pt x="42358" y="53979"/>
                  </a:lnTo>
                  <a:lnTo>
                    <a:pt x="42358" y="53925"/>
                  </a:lnTo>
                  <a:lnTo>
                    <a:pt x="42250" y="53871"/>
                  </a:lnTo>
                  <a:lnTo>
                    <a:pt x="42250" y="53925"/>
                  </a:lnTo>
                  <a:lnTo>
                    <a:pt x="42141" y="54034"/>
                  </a:lnTo>
                  <a:lnTo>
                    <a:pt x="41924" y="54577"/>
                  </a:lnTo>
                  <a:lnTo>
                    <a:pt x="41761" y="54251"/>
                  </a:lnTo>
                  <a:lnTo>
                    <a:pt x="41707" y="53871"/>
                  </a:lnTo>
                  <a:lnTo>
                    <a:pt x="41652" y="53436"/>
                  </a:lnTo>
                  <a:lnTo>
                    <a:pt x="41652" y="53056"/>
                  </a:lnTo>
                  <a:lnTo>
                    <a:pt x="41707" y="52839"/>
                  </a:lnTo>
                  <a:lnTo>
                    <a:pt x="41815" y="52622"/>
                  </a:lnTo>
                  <a:lnTo>
                    <a:pt x="41978" y="52459"/>
                  </a:lnTo>
                  <a:lnTo>
                    <a:pt x="42196" y="52350"/>
                  </a:lnTo>
                  <a:lnTo>
                    <a:pt x="42304" y="53273"/>
                  </a:lnTo>
                  <a:lnTo>
                    <a:pt x="42304" y="53382"/>
                  </a:lnTo>
                  <a:lnTo>
                    <a:pt x="42358" y="53436"/>
                  </a:lnTo>
                  <a:lnTo>
                    <a:pt x="42413" y="53436"/>
                  </a:lnTo>
                  <a:lnTo>
                    <a:pt x="42630" y="53382"/>
                  </a:lnTo>
                  <a:lnTo>
                    <a:pt x="42793" y="53273"/>
                  </a:lnTo>
                  <a:lnTo>
                    <a:pt x="42847" y="53165"/>
                  </a:lnTo>
                  <a:lnTo>
                    <a:pt x="42793" y="52947"/>
                  </a:lnTo>
                  <a:lnTo>
                    <a:pt x="42630" y="52622"/>
                  </a:lnTo>
                  <a:lnTo>
                    <a:pt x="42467" y="52187"/>
                  </a:lnTo>
                  <a:lnTo>
                    <a:pt x="42467" y="52079"/>
                  </a:lnTo>
                  <a:lnTo>
                    <a:pt x="42467" y="51970"/>
                  </a:lnTo>
                  <a:lnTo>
                    <a:pt x="42521" y="51861"/>
                  </a:lnTo>
                  <a:lnTo>
                    <a:pt x="42576" y="51753"/>
                  </a:lnTo>
                  <a:lnTo>
                    <a:pt x="42901" y="51427"/>
                  </a:lnTo>
                  <a:lnTo>
                    <a:pt x="42901" y="51373"/>
                  </a:lnTo>
                  <a:lnTo>
                    <a:pt x="42576" y="51264"/>
                  </a:lnTo>
                  <a:lnTo>
                    <a:pt x="42413" y="51264"/>
                  </a:lnTo>
                  <a:lnTo>
                    <a:pt x="42358" y="51373"/>
                  </a:lnTo>
                  <a:lnTo>
                    <a:pt x="42304" y="51590"/>
                  </a:lnTo>
                  <a:lnTo>
                    <a:pt x="42033" y="51536"/>
                  </a:lnTo>
                  <a:lnTo>
                    <a:pt x="41870" y="51536"/>
                  </a:lnTo>
                  <a:lnTo>
                    <a:pt x="41707" y="51698"/>
                  </a:lnTo>
                  <a:lnTo>
                    <a:pt x="41598" y="51970"/>
                  </a:lnTo>
                  <a:lnTo>
                    <a:pt x="41490" y="52404"/>
                  </a:lnTo>
                  <a:lnTo>
                    <a:pt x="41435" y="52893"/>
                  </a:lnTo>
                  <a:lnTo>
                    <a:pt x="41272" y="54414"/>
                  </a:lnTo>
                  <a:lnTo>
                    <a:pt x="41109" y="55120"/>
                  </a:lnTo>
                  <a:lnTo>
                    <a:pt x="40892" y="55826"/>
                  </a:lnTo>
                  <a:lnTo>
                    <a:pt x="40892" y="55988"/>
                  </a:lnTo>
                  <a:lnTo>
                    <a:pt x="40892" y="56097"/>
                  </a:lnTo>
                  <a:lnTo>
                    <a:pt x="40947" y="56694"/>
                  </a:lnTo>
                  <a:lnTo>
                    <a:pt x="41001" y="57237"/>
                  </a:lnTo>
                  <a:lnTo>
                    <a:pt x="40947" y="58378"/>
                  </a:lnTo>
                  <a:lnTo>
                    <a:pt x="40947" y="58704"/>
                  </a:lnTo>
                  <a:lnTo>
                    <a:pt x="40892" y="58867"/>
                  </a:lnTo>
                  <a:lnTo>
                    <a:pt x="40784" y="59030"/>
                  </a:lnTo>
                  <a:lnTo>
                    <a:pt x="40566" y="59247"/>
                  </a:lnTo>
                  <a:lnTo>
                    <a:pt x="40403" y="59464"/>
                  </a:lnTo>
                  <a:lnTo>
                    <a:pt x="40023" y="59953"/>
                  </a:lnTo>
                  <a:lnTo>
                    <a:pt x="39643" y="60496"/>
                  </a:lnTo>
                  <a:lnTo>
                    <a:pt x="39154" y="60930"/>
                  </a:lnTo>
                  <a:lnTo>
                    <a:pt x="38611" y="61310"/>
                  </a:lnTo>
                  <a:lnTo>
                    <a:pt x="38014" y="61636"/>
                  </a:lnTo>
                  <a:lnTo>
                    <a:pt x="37471" y="61799"/>
                  </a:lnTo>
                  <a:lnTo>
                    <a:pt x="36928" y="61962"/>
                  </a:lnTo>
                  <a:lnTo>
                    <a:pt x="36385" y="62016"/>
                  </a:lnTo>
                  <a:lnTo>
                    <a:pt x="35896" y="62016"/>
                  </a:lnTo>
                  <a:lnTo>
                    <a:pt x="35353" y="61962"/>
                  </a:lnTo>
                  <a:lnTo>
                    <a:pt x="34864" y="61799"/>
                  </a:lnTo>
                  <a:lnTo>
                    <a:pt x="34376" y="61582"/>
                  </a:lnTo>
                  <a:lnTo>
                    <a:pt x="33887" y="61256"/>
                  </a:lnTo>
                  <a:lnTo>
                    <a:pt x="32203" y="59953"/>
                  </a:lnTo>
                  <a:lnTo>
                    <a:pt x="31986" y="59735"/>
                  </a:lnTo>
                  <a:lnTo>
                    <a:pt x="31769" y="59464"/>
                  </a:lnTo>
                  <a:lnTo>
                    <a:pt x="31606" y="59247"/>
                  </a:lnTo>
                  <a:lnTo>
                    <a:pt x="31443" y="58975"/>
                  </a:lnTo>
                  <a:lnTo>
                    <a:pt x="31389" y="58704"/>
                  </a:lnTo>
                  <a:lnTo>
                    <a:pt x="31335" y="58378"/>
                  </a:lnTo>
                  <a:lnTo>
                    <a:pt x="31335" y="58106"/>
                  </a:lnTo>
                  <a:lnTo>
                    <a:pt x="31335" y="57726"/>
                  </a:lnTo>
                  <a:lnTo>
                    <a:pt x="31443" y="56966"/>
                  </a:lnTo>
                  <a:lnTo>
                    <a:pt x="31498" y="56206"/>
                  </a:lnTo>
                  <a:lnTo>
                    <a:pt x="31498" y="56043"/>
                  </a:lnTo>
                  <a:lnTo>
                    <a:pt x="31498" y="55934"/>
                  </a:lnTo>
                  <a:lnTo>
                    <a:pt x="31389" y="55880"/>
                  </a:lnTo>
                  <a:lnTo>
                    <a:pt x="31226" y="55826"/>
                  </a:lnTo>
                  <a:lnTo>
                    <a:pt x="30900" y="55717"/>
                  </a:lnTo>
                  <a:lnTo>
                    <a:pt x="30683" y="55663"/>
                  </a:lnTo>
                  <a:lnTo>
                    <a:pt x="30520" y="55554"/>
                  </a:lnTo>
                  <a:lnTo>
                    <a:pt x="30900" y="55391"/>
                  </a:lnTo>
                  <a:lnTo>
                    <a:pt x="31389" y="55283"/>
                  </a:lnTo>
                  <a:lnTo>
                    <a:pt x="31715" y="55174"/>
                  </a:lnTo>
                  <a:lnTo>
                    <a:pt x="31932" y="55065"/>
                  </a:lnTo>
                  <a:lnTo>
                    <a:pt x="31986" y="54957"/>
                  </a:lnTo>
                  <a:lnTo>
                    <a:pt x="31986" y="54794"/>
                  </a:lnTo>
                  <a:lnTo>
                    <a:pt x="31986" y="54468"/>
                  </a:lnTo>
                  <a:lnTo>
                    <a:pt x="31932" y="54196"/>
                  </a:lnTo>
                  <a:lnTo>
                    <a:pt x="31932" y="53979"/>
                  </a:lnTo>
                  <a:lnTo>
                    <a:pt x="31986" y="53708"/>
                  </a:lnTo>
                  <a:lnTo>
                    <a:pt x="32095" y="53436"/>
                  </a:lnTo>
                  <a:lnTo>
                    <a:pt x="32149" y="53165"/>
                  </a:lnTo>
                  <a:lnTo>
                    <a:pt x="32203" y="53056"/>
                  </a:lnTo>
                  <a:lnTo>
                    <a:pt x="32203" y="52947"/>
                  </a:lnTo>
                  <a:lnTo>
                    <a:pt x="32095" y="52513"/>
                  </a:lnTo>
                  <a:lnTo>
                    <a:pt x="32149" y="52133"/>
                  </a:lnTo>
                  <a:lnTo>
                    <a:pt x="32258" y="51373"/>
                  </a:lnTo>
                  <a:lnTo>
                    <a:pt x="32312" y="50884"/>
                  </a:lnTo>
                  <a:lnTo>
                    <a:pt x="32312" y="50449"/>
                  </a:lnTo>
                  <a:lnTo>
                    <a:pt x="32203" y="50178"/>
                  </a:lnTo>
                  <a:lnTo>
                    <a:pt x="32041" y="50015"/>
                  </a:lnTo>
                  <a:lnTo>
                    <a:pt x="31823" y="49906"/>
                  </a:lnTo>
                  <a:lnTo>
                    <a:pt x="31606" y="49798"/>
                  </a:lnTo>
                  <a:lnTo>
                    <a:pt x="31878" y="49472"/>
                  </a:lnTo>
                  <a:lnTo>
                    <a:pt x="32041" y="49092"/>
                  </a:lnTo>
                  <a:lnTo>
                    <a:pt x="32258" y="48386"/>
                  </a:lnTo>
                  <a:lnTo>
                    <a:pt x="32312" y="48169"/>
                  </a:lnTo>
                  <a:lnTo>
                    <a:pt x="32312" y="48006"/>
                  </a:lnTo>
                  <a:lnTo>
                    <a:pt x="32312" y="47789"/>
                  </a:lnTo>
                  <a:lnTo>
                    <a:pt x="32203" y="47626"/>
                  </a:lnTo>
                  <a:lnTo>
                    <a:pt x="32095" y="47245"/>
                  </a:lnTo>
                  <a:lnTo>
                    <a:pt x="32041" y="47028"/>
                  </a:lnTo>
                  <a:lnTo>
                    <a:pt x="32095" y="46865"/>
                  </a:lnTo>
                  <a:lnTo>
                    <a:pt x="32203" y="46540"/>
                  </a:lnTo>
                  <a:lnTo>
                    <a:pt x="32475" y="46214"/>
                  </a:lnTo>
                  <a:lnTo>
                    <a:pt x="32584" y="46105"/>
                  </a:lnTo>
                  <a:lnTo>
                    <a:pt x="32638" y="45996"/>
                  </a:lnTo>
                  <a:lnTo>
                    <a:pt x="32692" y="45671"/>
                  </a:lnTo>
                  <a:lnTo>
                    <a:pt x="32692" y="44693"/>
                  </a:lnTo>
                  <a:lnTo>
                    <a:pt x="32747" y="44150"/>
                  </a:lnTo>
                  <a:lnTo>
                    <a:pt x="32855" y="43661"/>
                  </a:lnTo>
                  <a:lnTo>
                    <a:pt x="32964" y="43118"/>
                  </a:lnTo>
                  <a:lnTo>
                    <a:pt x="33072" y="42575"/>
                  </a:lnTo>
                  <a:lnTo>
                    <a:pt x="33072" y="41978"/>
                  </a:lnTo>
                  <a:lnTo>
                    <a:pt x="33072" y="41435"/>
                  </a:lnTo>
                  <a:lnTo>
                    <a:pt x="32909" y="39589"/>
                  </a:lnTo>
                  <a:lnTo>
                    <a:pt x="32801" y="38665"/>
                  </a:lnTo>
                  <a:lnTo>
                    <a:pt x="32638" y="37797"/>
                  </a:lnTo>
                  <a:lnTo>
                    <a:pt x="32366" y="36928"/>
                  </a:lnTo>
                  <a:lnTo>
                    <a:pt x="32203" y="36493"/>
                  </a:lnTo>
                  <a:lnTo>
                    <a:pt x="31986" y="36059"/>
                  </a:lnTo>
                  <a:lnTo>
                    <a:pt x="31552" y="35190"/>
                  </a:lnTo>
                  <a:lnTo>
                    <a:pt x="31117" y="34267"/>
                  </a:lnTo>
                  <a:lnTo>
                    <a:pt x="30683" y="33072"/>
                  </a:lnTo>
                  <a:lnTo>
                    <a:pt x="30466" y="32475"/>
                  </a:lnTo>
                  <a:lnTo>
                    <a:pt x="30357" y="31877"/>
                  </a:lnTo>
                  <a:lnTo>
                    <a:pt x="30194" y="31280"/>
                  </a:lnTo>
                  <a:lnTo>
                    <a:pt x="30140" y="30683"/>
                  </a:lnTo>
                  <a:lnTo>
                    <a:pt x="30086" y="30031"/>
                  </a:lnTo>
                  <a:lnTo>
                    <a:pt x="30086" y="29434"/>
                  </a:lnTo>
                  <a:lnTo>
                    <a:pt x="30086" y="27370"/>
                  </a:lnTo>
                  <a:lnTo>
                    <a:pt x="30086" y="27153"/>
                  </a:lnTo>
                  <a:lnTo>
                    <a:pt x="30031" y="26936"/>
                  </a:lnTo>
                  <a:lnTo>
                    <a:pt x="29923" y="26773"/>
                  </a:lnTo>
                  <a:lnTo>
                    <a:pt x="29760" y="26610"/>
                  </a:lnTo>
                  <a:lnTo>
                    <a:pt x="29651" y="26501"/>
                  </a:lnTo>
                  <a:lnTo>
                    <a:pt x="29597" y="26393"/>
                  </a:lnTo>
                  <a:lnTo>
                    <a:pt x="29651" y="26284"/>
                  </a:lnTo>
                  <a:lnTo>
                    <a:pt x="29705" y="26175"/>
                  </a:lnTo>
                  <a:lnTo>
                    <a:pt x="29868" y="26012"/>
                  </a:lnTo>
                  <a:lnTo>
                    <a:pt x="29923" y="25850"/>
                  </a:lnTo>
                  <a:lnTo>
                    <a:pt x="29977" y="25632"/>
                  </a:lnTo>
                  <a:lnTo>
                    <a:pt x="30031" y="25469"/>
                  </a:lnTo>
                  <a:lnTo>
                    <a:pt x="29977" y="25306"/>
                  </a:lnTo>
                  <a:lnTo>
                    <a:pt x="29923" y="25089"/>
                  </a:lnTo>
                  <a:lnTo>
                    <a:pt x="29760" y="24763"/>
                  </a:lnTo>
                  <a:lnTo>
                    <a:pt x="29597" y="24546"/>
                  </a:lnTo>
                  <a:lnTo>
                    <a:pt x="29543" y="24438"/>
                  </a:lnTo>
                  <a:lnTo>
                    <a:pt x="29488" y="24329"/>
                  </a:lnTo>
                  <a:lnTo>
                    <a:pt x="29543" y="24220"/>
                  </a:lnTo>
                  <a:lnTo>
                    <a:pt x="29597" y="24166"/>
                  </a:lnTo>
                  <a:lnTo>
                    <a:pt x="29868" y="23840"/>
                  </a:lnTo>
                  <a:lnTo>
                    <a:pt x="29923" y="23569"/>
                  </a:lnTo>
                  <a:lnTo>
                    <a:pt x="29923" y="23297"/>
                  </a:lnTo>
                  <a:lnTo>
                    <a:pt x="29977" y="23026"/>
                  </a:lnTo>
                  <a:lnTo>
                    <a:pt x="30031" y="22754"/>
                  </a:lnTo>
                  <a:lnTo>
                    <a:pt x="30031" y="22700"/>
                  </a:lnTo>
                  <a:lnTo>
                    <a:pt x="29868" y="22537"/>
                  </a:lnTo>
                  <a:lnTo>
                    <a:pt x="29814" y="22320"/>
                  </a:lnTo>
                  <a:lnTo>
                    <a:pt x="29868" y="21940"/>
                  </a:lnTo>
                  <a:lnTo>
                    <a:pt x="29923" y="21397"/>
                  </a:lnTo>
                  <a:lnTo>
                    <a:pt x="29923" y="21179"/>
                  </a:lnTo>
                  <a:lnTo>
                    <a:pt x="29868" y="21071"/>
                  </a:lnTo>
                  <a:lnTo>
                    <a:pt x="29760" y="20908"/>
                  </a:lnTo>
                  <a:lnTo>
                    <a:pt x="29651" y="20799"/>
                  </a:lnTo>
                  <a:lnTo>
                    <a:pt x="29271" y="20528"/>
                  </a:lnTo>
                  <a:lnTo>
                    <a:pt x="28945" y="20256"/>
                  </a:lnTo>
                  <a:lnTo>
                    <a:pt x="28837" y="20148"/>
                  </a:lnTo>
                  <a:lnTo>
                    <a:pt x="28837" y="20093"/>
                  </a:lnTo>
                  <a:lnTo>
                    <a:pt x="28837" y="20039"/>
                  </a:lnTo>
                  <a:lnTo>
                    <a:pt x="28891" y="19985"/>
                  </a:lnTo>
                  <a:lnTo>
                    <a:pt x="28945" y="19985"/>
                  </a:lnTo>
                  <a:lnTo>
                    <a:pt x="29054" y="20039"/>
                  </a:lnTo>
                  <a:lnTo>
                    <a:pt x="29651" y="20202"/>
                  </a:lnTo>
                  <a:lnTo>
                    <a:pt x="29597" y="19930"/>
                  </a:lnTo>
                  <a:lnTo>
                    <a:pt x="29597" y="19767"/>
                  </a:lnTo>
                  <a:lnTo>
                    <a:pt x="29651" y="19550"/>
                  </a:lnTo>
                  <a:lnTo>
                    <a:pt x="29760" y="19387"/>
                  </a:lnTo>
                  <a:lnTo>
                    <a:pt x="29814" y="19116"/>
                  </a:lnTo>
                  <a:lnTo>
                    <a:pt x="29760" y="18899"/>
                  </a:lnTo>
                  <a:lnTo>
                    <a:pt x="29597" y="18084"/>
                  </a:lnTo>
                  <a:lnTo>
                    <a:pt x="29543" y="17324"/>
                  </a:lnTo>
                  <a:lnTo>
                    <a:pt x="29543" y="16944"/>
                  </a:lnTo>
                  <a:lnTo>
                    <a:pt x="29543" y="16618"/>
                  </a:lnTo>
                  <a:lnTo>
                    <a:pt x="29434" y="16292"/>
                  </a:lnTo>
                  <a:lnTo>
                    <a:pt x="29271" y="15966"/>
                  </a:lnTo>
                  <a:lnTo>
                    <a:pt x="29217" y="15858"/>
                  </a:lnTo>
                  <a:lnTo>
                    <a:pt x="29217" y="15749"/>
                  </a:lnTo>
                  <a:lnTo>
                    <a:pt x="29054" y="14446"/>
                  </a:lnTo>
                  <a:lnTo>
                    <a:pt x="28837" y="13197"/>
                  </a:lnTo>
                  <a:lnTo>
                    <a:pt x="28674" y="12545"/>
                  </a:lnTo>
                  <a:lnTo>
                    <a:pt x="28565" y="11893"/>
                  </a:lnTo>
                  <a:lnTo>
                    <a:pt x="28348" y="11242"/>
                  </a:lnTo>
                  <a:lnTo>
                    <a:pt x="28131" y="10644"/>
                  </a:lnTo>
                  <a:lnTo>
                    <a:pt x="27859" y="10047"/>
                  </a:lnTo>
                  <a:lnTo>
                    <a:pt x="27533" y="9450"/>
                  </a:lnTo>
                  <a:lnTo>
                    <a:pt x="27099" y="8907"/>
                  </a:lnTo>
                  <a:lnTo>
                    <a:pt x="26664" y="8363"/>
                  </a:lnTo>
                  <a:lnTo>
                    <a:pt x="26176" y="7875"/>
                  </a:lnTo>
                  <a:lnTo>
                    <a:pt x="25687" y="7495"/>
                  </a:lnTo>
                  <a:lnTo>
                    <a:pt x="25144" y="7169"/>
                  </a:lnTo>
                  <a:lnTo>
                    <a:pt x="24601" y="6843"/>
                  </a:lnTo>
                  <a:lnTo>
                    <a:pt x="24058" y="6626"/>
                  </a:lnTo>
                  <a:lnTo>
                    <a:pt x="23460" y="6354"/>
                  </a:lnTo>
                  <a:lnTo>
                    <a:pt x="22266" y="5974"/>
                  </a:lnTo>
                  <a:lnTo>
                    <a:pt x="21994" y="5920"/>
                  </a:lnTo>
                  <a:lnTo>
                    <a:pt x="21125" y="5920"/>
                  </a:lnTo>
                  <a:lnTo>
                    <a:pt x="20528" y="5974"/>
                  </a:lnTo>
                  <a:lnTo>
                    <a:pt x="19931" y="5920"/>
                  </a:lnTo>
                  <a:lnTo>
                    <a:pt x="19551" y="5865"/>
                  </a:lnTo>
                  <a:lnTo>
                    <a:pt x="19116" y="5920"/>
                  </a:lnTo>
                  <a:lnTo>
                    <a:pt x="18356" y="6028"/>
                  </a:lnTo>
                  <a:lnTo>
                    <a:pt x="17541" y="6191"/>
                  </a:lnTo>
                  <a:lnTo>
                    <a:pt x="17161" y="6246"/>
                  </a:lnTo>
                  <a:lnTo>
                    <a:pt x="16347" y="6246"/>
                  </a:lnTo>
                  <a:lnTo>
                    <a:pt x="15966" y="6409"/>
                  </a:lnTo>
                  <a:lnTo>
                    <a:pt x="15152" y="6734"/>
                  </a:lnTo>
                  <a:lnTo>
                    <a:pt x="14392" y="7006"/>
                  </a:lnTo>
                  <a:lnTo>
                    <a:pt x="13631" y="7277"/>
                  </a:lnTo>
                  <a:lnTo>
                    <a:pt x="12925" y="7658"/>
                  </a:lnTo>
                  <a:lnTo>
                    <a:pt x="12219" y="8146"/>
                  </a:lnTo>
                  <a:lnTo>
                    <a:pt x="11622" y="8635"/>
                  </a:lnTo>
                  <a:lnTo>
                    <a:pt x="11405" y="8907"/>
                  </a:lnTo>
                  <a:lnTo>
                    <a:pt x="11133" y="9232"/>
                  </a:lnTo>
                  <a:lnTo>
                    <a:pt x="10970" y="9504"/>
                  </a:lnTo>
                  <a:lnTo>
                    <a:pt x="10808" y="9884"/>
                  </a:lnTo>
                  <a:lnTo>
                    <a:pt x="10645" y="10210"/>
                  </a:lnTo>
                  <a:lnTo>
                    <a:pt x="10536" y="10644"/>
                  </a:lnTo>
                  <a:lnTo>
                    <a:pt x="10482" y="10807"/>
                  </a:lnTo>
                  <a:lnTo>
                    <a:pt x="10427" y="10862"/>
                  </a:lnTo>
                  <a:lnTo>
                    <a:pt x="10373" y="10916"/>
                  </a:lnTo>
                  <a:lnTo>
                    <a:pt x="10210" y="10916"/>
                  </a:lnTo>
                  <a:lnTo>
                    <a:pt x="10156" y="11024"/>
                  </a:lnTo>
                  <a:lnTo>
                    <a:pt x="10156" y="11133"/>
                  </a:lnTo>
                  <a:lnTo>
                    <a:pt x="10156" y="11242"/>
                  </a:lnTo>
                  <a:lnTo>
                    <a:pt x="10210" y="11513"/>
                  </a:lnTo>
                  <a:lnTo>
                    <a:pt x="10156" y="11785"/>
                  </a:lnTo>
                  <a:lnTo>
                    <a:pt x="9993" y="12328"/>
                  </a:lnTo>
                  <a:lnTo>
                    <a:pt x="9721" y="13197"/>
                  </a:lnTo>
                  <a:lnTo>
                    <a:pt x="9667" y="13631"/>
                  </a:lnTo>
                  <a:lnTo>
                    <a:pt x="9613" y="14065"/>
                  </a:lnTo>
                  <a:lnTo>
                    <a:pt x="9559" y="14391"/>
                  </a:lnTo>
                  <a:lnTo>
                    <a:pt x="9450" y="14717"/>
                  </a:lnTo>
                  <a:lnTo>
                    <a:pt x="9233" y="15152"/>
                  </a:lnTo>
                  <a:lnTo>
                    <a:pt x="9124" y="15532"/>
                  </a:lnTo>
                  <a:lnTo>
                    <a:pt x="9070" y="15966"/>
                  </a:lnTo>
                  <a:lnTo>
                    <a:pt x="9070" y="16346"/>
                  </a:lnTo>
                  <a:lnTo>
                    <a:pt x="9124" y="16726"/>
                  </a:lnTo>
                  <a:lnTo>
                    <a:pt x="9287" y="17161"/>
                  </a:lnTo>
                  <a:lnTo>
                    <a:pt x="9450" y="17541"/>
                  </a:lnTo>
                  <a:lnTo>
                    <a:pt x="9667" y="17867"/>
                  </a:lnTo>
                  <a:lnTo>
                    <a:pt x="10047" y="18301"/>
                  </a:lnTo>
                  <a:lnTo>
                    <a:pt x="10427" y="18681"/>
                  </a:lnTo>
                  <a:lnTo>
                    <a:pt x="10862" y="18953"/>
                  </a:lnTo>
                  <a:lnTo>
                    <a:pt x="11296" y="19170"/>
                  </a:lnTo>
                  <a:lnTo>
                    <a:pt x="11785" y="19333"/>
                  </a:lnTo>
                  <a:lnTo>
                    <a:pt x="12274" y="19387"/>
                  </a:lnTo>
                  <a:lnTo>
                    <a:pt x="12817" y="19442"/>
                  </a:lnTo>
                  <a:lnTo>
                    <a:pt x="13360" y="19387"/>
                  </a:lnTo>
                  <a:lnTo>
                    <a:pt x="14446" y="19333"/>
                  </a:lnTo>
                  <a:lnTo>
                    <a:pt x="15532" y="19333"/>
                  </a:lnTo>
                  <a:lnTo>
                    <a:pt x="16618" y="19387"/>
                  </a:lnTo>
                  <a:lnTo>
                    <a:pt x="17704" y="19550"/>
                  </a:lnTo>
                  <a:lnTo>
                    <a:pt x="18573" y="19767"/>
                  </a:lnTo>
                  <a:lnTo>
                    <a:pt x="19442" y="20093"/>
                  </a:lnTo>
                  <a:lnTo>
                    <a:pt x="19822" y="20256"/>
                  </a:lnTo>
                  <a:lnTo>
                    <a:pt x="20202" y="20473"/>
                  </a:lnTo>
                  <a:lnTo>
                    <a:pt x="20582" y="20745"/>
                  </a:lnTo>
                  <a:lnTo>
                    <a:pt x="20962" y="21016"/>
                  </a:lnTo>
                  <a:lnTo>
                    <a:pt x="21560" y="21614"/>
                  </a:lnTo>
                  <a:lnTo>
                    <a:pt x="22103" y="22265"/>
                  </a:lnTo>
                  <a:lnTo>
                    <a:pt x="22592" y="22971"/>
                  </a:lnTo>
                  <a:lnTo>
                    <a:pt x="23026" y="23677"/>
                  </a:lnTo>
                  <a:lnTo>
                    <a:pt x="23243" y="24166"/>
                  </a:lnTo>
                  <a:lnTo>
                    <a:pt x="23352" y="24655"/>
                  </a:lnTo>
                  <a:lnTo>
                    <a:pt x="23406" y="25144"/>
                  </a:lnTo>
                  <a:lnTo>
                    <a:pt x="23352" y="25632"/>
                  </a:lnTo>
                  <a:lnTo>
                    <a:pt x="23189" y="26230"/>
                  </a:lnTo>
                  <a:lnTo>
                    <a:pt x="22972" y="26773"/>
                  </a:lnTo>
                  <a:lnTo>
                    <a:pt x="22592" y="27913"/>
                  </a:lnTo>
                  <a:lnTo>
                    <a:pt x="22537" y="28022"/>
                  </a:lnTo>
                  <a:lnTo>
                    <a:pt x="22429" y="28130"/>
                  </a:lnTo>
                  <a:lnTo>
                    <a:pt x="21125" y="29434"/>
                  </a:lnTo>
                  <a:lnTo>
                    <a:pt x="20474" y="30085"/>
                  </a:lnTo>
                  <a:lnTo>
                    <a:pt x="19768" y="30683"/>
                  </a:lnTo>
                  <a:lnTo>
                    <a:pt x="19605" y="30846"/>
                  </a:lnTo>
                  <a:lnTo>
                    <a:pt x="19496" y="31008"/>
                  </a:lnTo>
                  <a:lnTo>
                    <a:pt x="19388" y="31171"/>
                  </a:lnTo>
                  <a:lnTo>
                    <a:pt x="19442" y="31443"/>
                  </a:lnTo>
                  <a:lnTo>
                    <a:pt x="19442" y="31714"/>
                  </a:lnTo>
                  <a:lnTo>
                    <a:pt x="19388" y="31823"/>
                  </a:lnTo>
                  <a:lnTo>
                    <a:pt x="19333" y="31986"/>
                  </a:lnTo>
                  <a:lnTo>
                    <a:pt x="19170" y="32095"/>
                  </a:lnTo>
                  <a:lnTo>
                    <a:pt x="18953" y="32095"/>
                  </a:lnTo>
                  <a:lnTo>
                    <a:pt x="18845" y="32040"/>
                  </a:lnTo>
                  <a:lnTo>
                    <a:pt x="18845" y="31932"/>
                  </a:lnTo>
                  <a:lnTo>
                    <a:pt x="18899" y="31823"/>
                  </a:lnTo>
                  <a:lnTo>
                    <a:pt x="18899" y="31280"/>
                  </a:lnTo>
                  <a:lnTo>
                    <a:pt x="18247" y="31877"/>
                  </a:lnTo>
                  <a:lnTo>
                    <a:pt x="17867" y="32149"/>
                  </a:lnTo>
                  <a:lnTo>
                    <a:pt x="17650" y="32257"/>
                  </a:lnTo>
                  <a:lnTo>
                    <a:pt x="17378" y="32312"/>
                  </a:lnTo>
                  <a:lnTo>
                    <a:pt x="16890" y="32420"/>
                  </a:lnTo>
                  <a:lnTo>
                    <a:pt x="16401" y="32638"/>
                  </a:lnTo>
                  <a:lnTo>
                    <a:pt x="15966" y="32909"/>
                  </a:lnTo>
                  <a:lnTo>
                    <a:pt x="15641" y="33235"/>
                  </a:lnTo>
                  <a:lnTo>
                    <a:pt x="15478" y="33344"/>
                  </a:lnTo>
                  <a:lnTo>
                    <a:pt x="15369" y="33452"/>
                  </a:lnTo>
                  <a:lnTo>
                    <a:pt x="15098" y="33506"/>
                  </a:lnTo>
                  <a:lnTo>
                    <a:pt x="14337" y="33506"/>
                  </a:lnTo>
                  <a:lnTo>
                    <a:pt x="13957" y="33561"/>
                  </a:lnTo>
                  <a:lnTo>
                    <a:pt x="13631" y="33669"/>
                  </a:lnTo>
                  <a:lnTo>
                    <a:pt x="10265" y="34701"/>
                  </a:lnTo>
                  <a:lnTo>
                    <a:pt x="9178" y="34973"/>
                  </a:lnTo>
                  <a:lnTo>
                    <a:pt x="8092" y="35190"/>
                  </a:lnTo>
                  <a:lnTo>
                    <a:pt x="7006" y="35299"/>
                  </a:lnTo>
                  <a:lnTo>
                    <a:pt x="5866" y="35353"/>
                  </a:lnTo>
                  <a:lnTo>
                    <a:pt x="5377" y="35299"/>
                  </a:lnTo>
                  <a:lnTo>
                    <a:pt x="5160" y="35244"/>
                  </a:lnTo>
                  <a:lnTo>
                    <a:pt x="4888" y="35136"/>
                  </a:lnTo>
                  <a:lnTo>
                    <a:pt x="4237" y="34701"/>
                  </a:lnTo>
                  <a:lnTo>
                    <a:pt x="3585" y="34212"/>
                  </a:lnTo>
                  <a:lnTo>
                    <a:pt x="2988" y="33669"/>
                  </a:lnTo>
                  <a:lnTo>
                    <a:pt x="2390" y="33126"/>
                  </a:lnTo>
                  <a:lnTo>
                    <a:pt x="2119" y="32746"/>
                  </a:lnTo>
                  <a:lnTo>
                    <a:pt x="1956" y="32420"/>
                  </a:lnTo>
                  <a:lnTo>
                    <a:pt x="1902" y="32203"/>
                  </a:lnTo>
                  <a:lnTo>
                    <a:pt x="1847" y="31986"/>
                  </a:lnTo>
                  <a:lnTo>
                    <a:pt x="1847" y="31769"/>
                  </a:lnTo>
                  <a:lnTo>
                    <a:pt x="1902" y="31551"/>
                  </a:lnTo>
                  <a:lnTo>
                    <a:pt x="1902" y="31389"/>
                  </a:lnTo>
                  <a:lnTo>
                    <a:pt x="1847" y="31226"/>
                  </a:lnTo>
                  <a:lnTo>
                    <a:pt x="1793" y="30791"/>
                  </a:lnTo>
                  <a:lnTo>
                    <a:pt x="1739" y="30357"/>
                  </a:lnTo>
                  <a:lnTo>
                    <a:pt x="1684" y="29922"/>
                  </a:lnTo>
                  <a:lnTo>
                    <a:pt x="1739" y="29759"/>
                  </a:lnTo>
                  <a:lnTo>
                    <a:pt x="1793" y="29542"/>
                  </a:lnTo>
                  <a:lnTo>
                    <a:pt x="1902" y="29162"/>
                  </a:lnTo>
                  <a:lnTo>
                    <a:pt x="2010" y="28782"/>
                  </a:lnTo>
                  <a:lnTo>
                    <a:pt x="2119" y="27967"/>
                  </a:lnTo>
                  <a:lnTo>
                    <a:pt x="2173" y="27587"/>
                  </a:lnTo>
                  <a:lnTo>
                    <a:pt x="2227" y="27207"/>
                  </a:lnTo>
                  <a:lnTo>
                    <a:pt x="2390" y="26827"/>
                  </a:lnTo>
                  <a:lnTo>
                    <a:pt x="2608" y="26447"/>
                  </a:lnTo>
                  <a:lnTo>
                    <a:pt x="2662" y="26338"/>
                  </a:lnTo>
                  <a:lnTo>
                    <a:pt x="2662" y="26175"/>
                  </a:lnTo>
                  <a:lnTo>
                    <a:pt x="2662" y="26012"/>
                  </a:lnTo>
                  <a:lnTo>
                    <a:pt x="2716" y="25958"/>
                  </a:lnTo>
                  <a:lnTo>
                    <a:pt x="2770" y="25904"/>
                  </a:lnTo>
                  <a:lnTo>
                    <a:pt x="2879" y="25850"/>
                  </a:lnTo>
                  <a:lnTo>
                    <a:pt x="2988" y="25687"/>
                  </a:lnTo>
                  <a:lnTo>
                    <a:pt x="3042" y="25361"/>
                  </a:lnTo>
                  <a:lnTo>
                    <a:pt x="3096" y="25144"/>
                  </a:lnTo>
                  <a:lnTo>
                    <a:pt x="3151" y="25035"/>
                  </a:lnTo>
                  <a:lnTo>
                    <a:pt x="3259" y="24926"/>
                  </a:lnTo>
                  <a:lnTo>
                    <a:pt x="3422" y="24763"/>
                  </a:lnTo>
                  <a:lnTo>
                    <a:pt x="3585" y="24546"/>
                  </a:lnTo>
                  <a:lnTo>
                    <a:pt x="3857" y="24112"/>
                  </a:lnTo>
                  <a:lnTo>
                    <a:pt x="4400" y="23243"/>
                  </a:lnTo>
                  <a:lnTo>
                    <a:pt x="4725" y="22863"/>
                  </a:lnTo>
                  <a:lnTo>
                    <a:pt x="5106" y="22537"/>
                  </a:lnTo>
                  <a:lnTo>
                    <a:pt x="5268" y="22374"/>
                  </a:lnTo>
                  <a:lnTo>
                    <a:pt x="5431" y="22211"/>
                  </a:lnTo>
                  <a:lnTo>
                    <a:pt x="5540" y="21994"/>
                  </a:lnTo>
                  <a:lnTo>
                    <a:pt x="5594" y="21777"/>
                  </a:lnTo>
                  <a:lnTo>
                    <a:pt x="5649" y="21179"/>
                  </a:lnTo>
                  <a:lnTo>
                    <a:pt x="5703" y="20854"/>
                  </a:lnTo>
                  <a:lnTo>
                    <a:pt x="5703" y="20582"/>
                  </a:lnTo>
                  <a:lnTo>
                    <a:pt x="5649" y="19767"/>
                  </a:lnTo>
                  <a:lnTo>
                    <a:pt x="5594" y="18953"/>
                  </a:lnTo>
                  <a:lnTo>
                    <a:pt x="5594" y="18138"/>
                  </a:lnTo>
                  <a:lnTo>
                    <a:pt x="5594" y="17324"/>
                  </a:lnTo>
                  <a:lnTo>
                    <a:pt x="5540" y="17052"/>
                  </a:lnTo>
                  <a:lnTo>
                    <a:pt x="5431" y="16781"/>
                  </a:lnTo>
                  <a:lnTo>
                    <a:pt x="5268" y="16509"/>
                  </a:lnTo>
                  <a:lnTo>
                    <a:pt x="5051" y="16292"/>
                  </a:lnTo>
                  <a:lnTo>
                    <a:pt x="4725" y="15966"/>
                  </a:lnTo>
                  <a:lnTo>
                    <a:pt x="4617" y="15749"/>
                  </a:lnTo>
                  <a:lnTo>
                    <a:pt x="4508" y="15532"/>
                  </a:lnTo>
                  <a:lnTo>
                    <a:pt x="4345" y="14826"/>
                  </a:lnTo>
                  <a:lnTo>
                    <a:pt x="4291" y="14120"/>
                  </a:lnTo>
                  <a:lnTo>
                    <a:pt x="4237" y="13360"/>
                  </a:lnTo>
                  <a:lnTo>
                    <a:pt x="4237" y="12654"/>
                  </a:lnTo>
                  <a:lnTo>
                    <a:pt x="4345" y="11187"/>
                  </a:lnTo>
                  <a:lnTo>
                    <a:pt x="4400" y="10699"/>
                  </a:lnTo>
                  <a:lnTo>
                    <a:pt x="4508" y="10318"/>
                  </a:lnTo>
                  <a:lnTo>
                    <a:pt x="4671" y="9884"/>
                  </a:lnTo>
                  <a:lnTo>
                    <a:pt x="4780" y="9721"/>
                  </a:lnTo>
                  <a:lnTo>
                    <a:pt x="4943" y="9504"/>
                  </a:lnTo>
                  <a:lnTo>
                    <a:pt x="5051" y="9341"/>
                  </a:lnTo>
                  <a:lnTo>
                    <a:pt x="5160" y="9178"/>
                  </a:lnTo>
                  <a:lnTo>
                    <a:pt x="5268" y="8744"/>
                  </a:lnTo>
                  <a:lnTo>
                    <a:pt x="5377" y="8363"/>
                  </a:lnTo>
                  <a:lnTo>
                    <a:pt x="5486" y="8038"/>
                  </a:lnTo>
                  <a:lnTo>
                    <a:pt x="6029" y="7060"/>
                  </a:lnTo>
                  <a:lnTo>
                    <a:pt x="6626" y="6083"/>
                  </a:lnTo>
                  <a:lnTo>
                    <a:pt x="7332" y="5268"/>
                  </a:lnTo>
                  <a:lnTo>
                    <a:pt x="8092" y="4508"/>
                  </a:lnTo>
                  <a:lnTo>
                    <a:pt x="8907" y="3802"/>
                  </a:lnTo>
                  <a:lnTo>
                    <a:pt x="9830" y="3205"/>
                  </a:lnTo>
                  <a:lnTo>
                    <a:pt x="10808" y="2662"/>
                  </a:lnTo>
                  <a:lnTo>
                    <a:pt x="11839" y="2227"/>
                  </a:lnTo>
                  <a:lnTo>
                    <a:pt x="12708" y="1901"/>
                  </a:lnTo>
                  <a:lnTo>
                    <a:pt x="13577" y="1738"/>
                  </a:lnTo>
                  <a:lnTo>
                    <a:pt x="14446" y="1575"/>
                  </a:lnTo>
                  <a:lnTo>
                    <a:pt x="15315" y="1467"/>
                  </a:lnTo>
                  <a:lnTo>
                    <a:pt x="16401" y="1358"/>
                  </a:lnTo>
                  <a:lnTo>
                    <a:pt x="16944" y="1304"/>
                  </a:lnTo>
                  <a:lnTo>
                    <a:pt x="17487" y="1304"/>
                  </a:lnTo>
                  <a:lnTo>
                    <a:pt x="18030" y="1413"/>
                  </a:lnTo>
                  <a:lnTo>
                    <a:pt x="18302" y="1413"/>
                  </a:lnTo>
                  <a:lnTo>
                    <a:pt x="18410" y="1358"/>
                  </a:lnTo>
                  <a:lnTo>
                    <a:pt x="18519" y="1304"/>
                  </a:lnTo>
                  <a:lnTo>
                    <a:pt x="18627" y="1195"/>
                  </a:lnTo>
                  <a:lnTo>
                    <a:pt x="18736" y="1141"/>
                  </a:lnTo>
                  <a:lnTo>
                    <a:pt x="18899" y="1141"/>
                  </a:lnTo>
                  <a:lnTo>
                    <a:pt x="19008" y="1195"/>
                  </a:lnTo>
                  <a:lnTo>
                    <a:pt x="19225" y="1304"/>
                  </a:lnTo>
                  <a:lnTo>
                    <a:pt x="19333" y="1358"/>
                  </a:lnTo>
                  <a:lnTo>
                    <a:pt x="19442" y="1304"/>
                  </a:lnTo>
                  <a:lnTo>
                    <a:pt x="19605" y="1250"/>
                  </a:lnTo>
                  <a:lnTo>
                    <a:pt x="20094" y="1141"/>
                  </a:lnTo>
                  <a:lnTo>
                    <a:pt x="20582" y="1087"/>
                  </a:lnTo>
                  <a:lnTo>
                    <a:pt x="23569" y="1087"/>
                  </a:lnTo>
                  <a:lnTo>
                    <a:pt x="23841" y="1141"/>
                  </a:lnTo>
                  <a:lnTo>
                    <a:pt x="24112" y="1141"/>
                  </a:lnTo>
                  <a:lnTo>
                    <a:pt x="24927" y="1304"/>
                  </a:lnTo>
                  <a:lnTo>
                    <a:pt x="25687" y="1467"/>
                  </a:lnTo>
                  <a:lnTo>
                    <a:pt x="26447" y="1521"/>
                  </a:lnTo>
                  <a:lnTo>
                    <a:pt x="27370" y="1521"/>
                  </a:lnTo>
                  <a:lnTo>
                    <a:pt x="27533" y="1575"/>
                  </a:lnTo>
                  <a:lnTo>
                    <a:pt x="28294" y="1793"/>
                  </a:lnTo>
                  <a:lnTo>
                    <a:pt x="29054" y="2010"/>
                  </a:lnTo>
                  <a:lnTo>
                    <a:pt x="30574" y="2390"/>
                  </a:lnTo>
                  <a:lnTo>
                    <a:pt x="30846" y="2390"/>
                  </a:lnTo>
                  <a:lnTo>
                    <a:pt x="30900" y="2336"/>
                  </a:lnTo>
                  <a:lnTo>
                    <a:pt x="31063" y="2227"/>
                  </a:lnTo>
                  <a:lnTo>
                    <a:pt x="31280" y="2173"/>
                  </a:lnTo>
                  <a:lnTo>
                    <a:pt x="31498" y="2173"/>
                  </a:lnTo>
                  <a:lnTo>
                    <a:pt x="31660" y="2227"/>
                  </a:lnTo>
                  <a:lnTo>
                    <a:pt x="31986" y="2281"/>
                  </a:lnTo>
                  <a:lnTo>
                    <a:pt x="32529" y="2281"/>
                  </a:lnTo>
                  <a:lnTo>
                    <a:pt x="32747" y="2390"/>
                  </a:lnTo>
                  <a:lnTo>
                    <a:pt x="32909" y="2499"/>
                  </a:lnTo>
                  <a:lnTo>
                    <a:pt x="33018" y="2770"/>
                  </a:lnTo>
                  <a:lnTo>
                    <a:pt x="33072" y="2879"/>
                  </a:lnTo>
                  <a:lnTo>
                    <a:pt x="33181" y="2987"/>
                  </a:lnTo>
                  <a:lnTo>
                    <a:pt x="34647" y="3259"/>
                  </a:lnTo>
                  <a:lnTo>
                    <a:pt x="34593" y="3150"/>
                  </a:lnTo>
                  <a:lnTo>
                    <a:pt x="34539" y="3096"/>
                  </a:lnTo>
                  <a:lnTo>
                    <a:pt x="34430" y="2987"/>
                  </a:lnTo>
                  <a:lnTo>
                    <a:pt x="34376" y="2879"/>
                  </a:lnTo>
                  <a:lnTo>
                    <a:pt x="35299" y="2879"/>
                  </a:lnTo>
                  <a:lnTo>
                    <a:pt x="35625" y="2933"/>
                  </a:lnTo>
                  <a:lnTo>
                    <a:pt x="35788" y="2987"/>
                  </a:lnTo>
                  <a:lnTo>
                    <a:pt x="35896" y="2987"/>
                  </a:lnTo>
                  <a:lnTo>
                    <a:pt x="36005" y="2933"/>
                  </a:lnTo>
                  <a:lnTo>
                    <a:pt x="36168" y="2879"/>
                  </a:lnTo>
                  <a:lnTo>
                    <a:pt x="36385" y="2824"/>
                  </a:lnTo>
                  <a:lnTo>
                    <a:pt x="36765" y="2879"/>
                  </a:lnTo>
                  <a:lnTo>
                    <a:pt x="37091" y="2987"/>
                  </a:lnTo>
                  <a:lnTo>
                    <a:pt x="37471" y="3150"/>
                  </a:lnTo>
                  <a:lnTo>
                    <a:pt x="36656" y="3530"/>
                  </a:lnTo>
                  <a:lnTo>
                    <a:pt x="36874" y="3639"/>
                  </a:lnTo>
                  <a:lnTo>
                    <a:pt x="36982" y="3748"/>
                  </a:lnTo>
                  <a:lnTo>
                    <a:pt x="37145" y="3748"/>
                  </a:lnTo>
                  <a:lnTo>
                    <a:pt x="37308" y="3693"/>
                  </a:lnTo>
                  <a:lnTo>
                    <a:pt x="38177" y="3530"/>
                  </a:lnTo>
                  <a:lnTo>
                    <a:pt x="38557" y="3476"/>
                  </a:lnTo>
                  <a:lnTo>
                    <a:pt x="38992" y="3476"/>
                  </a:lnTo>
                  <a:lnTo>
                    <a:pt x="39698" y="3639"/>
                  </a:lnTo>
                  <a:lnTo>
                    <a:pt x="40241" y="3639"/>
                  </a:lnTo>
                  <a:lnTo>
                    <a:pt x="40458" y="3585"/>
                  </a:lnTo>
                  <a:lnTo>
                    <a:pt x="40295" y="4182"/>
                  </a:lnTo>
                  <a:lnTo>
                    <a:pt x="40621" y="4073"/>
                  </a:lnTo>
                  <a:lnTo>
                    <a:pt x="40729" y="4019"/>
                  </a:lnTo>
                  <a:lnTo>
                    <a:pt x="40838" y="3911"/>
                  </a:lnTo>
                  <a:lnTo>
                    <a:pt x="40947" y="3693"/>
                  </a:lnTo>
                  <a:lnTo>
                    <a:pt x="40947" y="3313"/>
                  </a:lnTo>
                  <a:lnTo>
                    <a:pt x="40947" y="3150"/>
                  </a:lnTo>
                  <a:lnTo>
                    <a:pt x="40947" y="3096"/>
                  </a:lnTo>
                  <a:lnTo>
                    <a:pt x="40838" y="3042"/>
                  </a:lnTo>
                  <a:lnTo>
                    <a:pt x="40729" y="3096"/>
                  </a:lnTo>
                  <a:lnTo>
                    <a:pt x="40241" y="3259"/>
                  </a:lnTo>
                  <a:lnTo>
                    <a:pt x="39752" y="3259"/>
                  </a:lnTo>
                  <a:lnTo>
                    <a:pt x="39317" y="3205"/>
                  </a:lnTo>
                  <a:lnTo>
                    <a:pt x="38829" y="3042"/>
                  </a:lnTo>
                  <a:lnTo>
                    <a:pt x="38177" y="2662"/>
                  </a:lnTo>
                  <a:lnTo>
                    <a:pt x="37851" y="2553"/>
                  </a:lnTo>
                  <a:lnTo>
                    <a:pt x="37580" y="2553"/>
                  </a:lnTo>
                  <a:lnTo>
                    <a:pt x="37308" y="2662"/>
                  </a:lnTo>
                  <a:lnTo>
                    <a:pt x="36982" y="2716"/>
                  </a:lnTo>
                  <a:lnTo>
                    <a:pt x="36711" y="2716"/>
                  </a:lnTo>
                  <a:lnTo>
                    <a:pt x="36439" y="2662"/>
                  </a:lnTo>
                  <a:lnTo>
                    <a:pt x="36222" y="2607"/>
                  </a:lnTo>
                  <a:lnTo>
                    <a:pt x="35951" y="2499"/>
                  </a:lnTo>
                  <a:lnTo>
                    <a:pt x="35462" y="2173"/>
                  </a:lnTo>
                  <a:lnTo>
                    <a:pt x="35082" y="1956"/>
                  </a:lnTo>
                  <a:lnTo>
                    <a:pt x="34919" y="1901"/>
                  </a:lnTo>
                  <a:lnTo>
                    <a:pt x="34702" y="1847"/>
                  </a:lnTo>
                  <a:lnTo>
                    <a:pt x="33941" y="1793"/>
                  </a:lnTo>
                  <a:lnTo>
                    <a:pt x="33181" y="1630"/>
                  </a:lnTo>
                  <a:lnTo>
                    <a:pt x="31660" y="1304"/>
                  </a:lnTo>
                  <a:lnTo>
                    <a:pt x="31389" y="1250"/>
                  </a:lnTo>
                  <a:lnTo>
                    <a:pt x="31226" y="1304"/>
                  </a:lnTo>
                  <a:lnTo>
                    <a:pt x="31117" y="1413"/>
                  </a:lnTo>
                  <a:lnTo>
                    <a:pt x="31009" y="1684"/>
                  </a:lnTo>
                  <a:lnTo>
                    <a:pt x="30900" y="1684"/>
                  </a:lnTo>
                  <a:lnTo>
                    <a:pt x="30846" y="1521"/>
                  </a:lnTo>
                  <a:lnTo>
                    <a:pt x="30683" y="1358"/>
                  </a:lnTo>
                  <a:lnTo>
                    <a:pt x="30411" y="1141"/>
                  </a:lnTo>
                  <a:lnTo>
                    <a:pt x="30031" y="978"/>
                  </a:lnTo>
                  <a:lnTo>
                    <a:pt x="29651" y="924"/>
                  </a:lnTo>
                  <a:lnTo>
                    <a:pt x="26719" y="435"/>
                  </a:lnTo>
                  <a:lnTo>
                    <a:pt x="25253" y="272"/>
                  </a:lnTo>
                  <a:lnTo>
                    <a:pt x="23732" y="109"/>
                  </a:lnTo>
                  <a:lnTo>
                    <a:pt x="226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7"/>
            <p:cNvSpPr/>
            <p:nvPr/>
          </p:nvSpPr>
          <p:spPr>
            <a:xfrm>
              <a:off x="4898800" y="3637425"/>
              <a:ext cx="19025" cy="1375"/>
            </a:xfrm>
            <a:custGeom>
              <a:avLst/>
              <a:gdLst/>
              <a:ahLst/>
              <a:cxnLst/>
              <a:rect l="l" t="t" r="r" b="b"/>
              <a:pathLst>
                <a:path w="761" h="55" extrusionOk="0">
                  <a:moveTo>
                    <a:pt x="0" y="0"/>
                  </a:moveTo>
                  <a:lnTo>
                    <a:pt x="380" y="55"/>
                  </a:lnTo>
                  <a:lnTo>
                    <a:pt x="543" y="55"/>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7"/>
            <p:cNvSpPr/>
            <p:nvPr/>
          </p:nvSpPr>
          <p:spPr>
            <a:xfrm>
              <a:off x="5665850" y="4420775"/>
              <a:ext cx="25800" cy="20375"/>
            </a:xfrm>
            <a:custGeom>
              <a:avLst/>
              <a:gdLst/>
              <a:ahLst/>
              <a:cxnLst/>
              <a:rect l="l" t="t" r="r" b="b"/>
              <a:pathLst>
                <a:path w="1032" h="815" extrusionOk="0">
                  <a:moveTo>
                    <a:pt x="598" y="0"/>
                  </a:moveTo>
                  <a:lnTo>
                    <a:pt x="489" y="109"/>
                  </a:lnTo>
                  <a:lnTo>
                    <a:pt x="380" y="217"/>
                  </a:lnTo>
                  <a:lnTo>
                    <a:pt x="272" y="380"/>
                  </a:lnTo>
                  <a:lnTo>
                    <a:pt x="163" y="489"/>
                  </a:lnTo>
                  <a:lnTo>
                    <a:pt x="54" y="652"/>
                  </a:lnTo>
                  <a:lnTo>
                    <a:pt x="0" y="706"/>
                  </a:lnTo>
                  <a:lnTo>
                    <a:pt x="54" y="760"/>
                  </a:lnTo>
                  <a:lnTo>
                    <a:pt x="109" y="760"/>
                  </a:lnTo>
                  <a:lnTo>
                    <a:pt x="163" y="815"/>
                  </a:lnTo>
                  <a:lnTo>
                    <a:pt x="217" y="760"/>
                  </a:lnTo>
                  <a:lnTo>
                    <a:pt x="652" y="435"/>
                  </a:lnTo>
                  <a:lnTo>
                    <a:pt x="10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7"/>
            <p:cNvSpPr/>
            <p:nvPr/>
          </p:nvSpPr>
          <p:spPr>
            <a:xfrm>
              <a:off x="5425550" y="3804400"/>
              <a:ext cx="909625" cy="923200"/>
            </a:xfrm>
            <a:custGeom>
              <a:avLst/>
              <a:gdLst/>
              <a:ahLst/>
              <a:cxnLst/>
              <a:rect l="l" t="t" r="r" b="b"/>
              <a:pathLst>
                <a:path w="36385" h="36928" extrusionOk="0">
                  <a:moveTo>
                    <a:pt x="15260" y="16890"/>
                  </a:moveTo>
                  <a:lnTo>
                    <a:pt x="15314" y="16944"/>
                  </a:lnTo>
                  <a:lnTo>
                    <a:pt x="15314" y="16998"/>
                  </a:lnTo>
                  <a:lnTo>
                    <a:pt x="15314" y="17161"/>
                  </a:lnTo>
                  <a:lnTo>
                    <a:pt x="15260" y="17215"/>
                  </a:lnTo>
                  <a:lnTo>
                    <a:pt x="15206" y="17270"/>
                  </a:lnTo>
                  <a:lnTo>
                    <a:pt x="15097" y="17215"/>
                  </a:lnTo>
                  <a:lnTo>
                    <a:pt x="15097" y="17107"/>
                  </a:lnTo>
                  <a:lnTo>
                    <a:pt x="15097" y="16998"/>
                  </a:lnTo>
                  <a:lnTo>
                    <a:pt x="15151" y="16944"/>
                  </a:lnTo>
                  <a:lnTo>
                    <a:pt x="15260" y="16890"/>
                  </a:lnTo>
                  <a:close/>
                  <a:moveTo>
                    <a:pt x="12979" y="21017"/>
                  </a:moveTo>
                  <a:lnTo>
                    <a:pt x="13033" y="21071"/>
                  </a:lnTo>
                  <a:lnTo>
                    <a:pt x="13088" y="21071"/>
                  </a:lnTo>
                  <a:lnTo>
                    <a:pt x="13088" y="21125"/>
                  </a:lnTo>
                  <a:lnTo>
                    <a:pt x="12762" y="21614"/>
                  </a:lnTo>
                  <a:lnTo>
                    <a:pt x="12708" y="21668"/>
                  </a:lnTo>
                  <a:lnTo>
                    <a:pt x="12653" y="21668"/>
                  </a:lnTo>
                  <a:lnTo>
                    <a:pt x="12545" y="21560"/>
                  </a:lnTo>
                  <a:lnTo>
                    <a:pt x="12599" y="21451"/>
                  </a:lnTo>
                  <a:lnTo>
                    <a:pt x="12708" y="21288"/>
                  </a:lnTo>
                  <a:lnTo>
                    <a:pt x="12870" y="21071"/>
                  </a:lnTo>
                  <a:lnTo>
                    <a:pt x="12979" y="21017"/>
                  </a:lnTo>
                  <a:close/>
                  <a:moveTo>
                    <a:pt x="8092" y="25741"/>
                  </a:moveTo>
                  <a:lnTo>
                    <a:pt x="8363" y="25795"/>
                  </a:lnTo>
                  <a:lnTo>
                    <a:pt x="8635" y="25904"/>
                  </a:lnTo>
                  <a:lnTo>
                    <a:pt x="8417" y="26067"/>
                  </a:lnTo>
                  <a:lnTo>
                    <a:pt x="8309" y="26121"/>
                  </a:lnTo>
                  <a:lnTo>
                    <a:pt x="8200" y="26013"/>
                  </a:lnTo>
                  <a:lnTo>
                    <a:pt x="8092" y="25741"/>
                  </a:lnTo>
                  <a:close/>
                  <a:moveTo>
                    <a:pt x="4616" y="28782"/>
                  </a:moveTo>
                  <a:lnTo>
                    <a:pt x="4616" y="28945"/>
                  </a:lnTo>
                  <a:lnTo>
                    <a:pt x="4562" y="29054"/>
                  </a:lnTo>
                  <a:lnTo>
                    <a:pt x="4453" y="29108"/>
                  </a:lnTo>
                  <a:lnTo>
                    <a:pt x="4290" y="29108"/>
                  </a:lnTo>
                  <a:lnTo>
                    <a:pt x="4399" y="28891"/>
                  </a:lnTo>
                  <a:lnTo>
                    <a:pt x="4616" y="28782"/>
                  </a:lnTo>
                  <a:close/>
                  <a:moveTo>
                    <a:pt x="3639" y="30248"/>
                  </a:moveTo>
                  <a:lnTo>
                    <a:pt x="3965" y="30303"/>
                  </a:lnTo>
                  <a:lnTo>
                    <a:pt x="3639" y="30574"/>
                  </a:lnTo>
                  <a:lnTo>
                    <a:pt x="3259" y="30791"/>
                  </a:lnTo>
                  <a:lnTo>
                    <a:pt x="3313" y="30466"/>
                  </a:lnTo>
                  <a:lnTo>
                    <a:pt x="3313" y="30357"/>
                  </a:lnTo>
                  <a:lnTo>
                    <a:pt x="3421" y="30303"/>
                  </a:lnTo>
                  <a:lnTo>
                    <a:pt x="3476" y="30248"/>
                  </a:lnTo>
                  <a:close/>
                  <a:moveTo>
                    <a:pt x="20364" y="1"/>
                  </a:moveTo>
                  <a:lnTo>
                    <a:pt x="20310" y="55"/>
                  </a:lnTo>
                  <a:lnTo>
                    <a:pt x="20256" y="218"/>
                  </a:lnTo>
                  <a:lnTo>
                    <a:pt x="20039" y="1793"/>
                  </a:lnTo>
                  <a:lnTo>
                    <a:pt x="19713" y="3313"/>
                  </a:lnTo>
                  <a:lnTo>
                    <a:pt x="19170" y="5268"/>
                  </a:lnTo>
                  <a:lnTo>
                    <a:pt x="18518" y="7115"/>
                  </a:lnTo>
                  <a:lnTo>
                    <a:pt x="18410" y="7332"/>
                  </a:lnTo>
                  <a:lnTo>
                    <a:pt x="18464" y="7386"/>
                  </a:lnTo>
                  <a:lnTo>
                    <a:pt x="18518" y="7495"/>
                  </a:lnTo>
                  <a:lnTo>
                    <a:pt x="18681" y="7603"/>
                  </a:lnTo>
                  <a:lnTo>
                    <a:pt x="18735" y="7712"/>
                  </a:lnTo>
                  <a:lnTo>
                    <a:pt x="18681" y="7821"/>
                  </a:lnTo>
                  <a:lnTo>
                    <a:pt x="18627" y="7929"/>
                  </a:lnTo>
                  <a:lnTo>
                    <a:pt x="18464" y="8147"/>
                  </a:lnTo>
                  <a:lnTo>
                    <a:pt x="18301" y="8364"/>
                  </a:lnTo>
                  <a:lnTo>
                    <a:pt x="18247" y="8581"/>
                  </a:lnTo>
                  <a:lnTo>
                    <a:pt x="18301" y="8852"/>
                  </a:lnTo>
                  <a:lnTo>
                    <a:pt x="18247" y="8961"/>
                  </a:lnTo>
                  <a:lnTo>
                    <a:pt x="18192" y="9015"/>
                  </a:lnTo>
                  <a:lnTo>
                    <a:pt x="18029" y="9233"/>
                  </a:lnTo>
                  <a:lnTo>
                    <a:pt x="17921" y="9450"/>
                  </a:lnTo>
                  <a:lnTo>
                    <a:pt x="17758" y="9884"/>
                  </a:lnTo>
                  <a:lnTo>
                    <a:pt x="17649" y="10264"/>
                  </a:lnTo>
                  <a:lnTo>
                    <a:pt x="17541" y="10482"/>
                  </a:lnTo>
                  <a:lnTo>
                    <a:pt x="17378" y="10645"/>
                  </a:lnTo>
                  <a:lnTo>
                    <a:pt x="17106" y="10916"/>
                  </a:lnTo>
                  <a:lnTo>
                    <a:pt x="16943" y="11188"/>
                  </a:lnTo>
                  <a:lnTo>
                    <a:pt x="16943" y="11513"/>
                  </a:lnTo>
                  <a:lnTo>
                    <a:pt x="16998" y="11894"/>
                  </a:lnTo>
                  <a:lnTo>
                    <a:pt x="17052" y="12056"/>
                  </a:lnTo>
                  <a:lnTo>
                    <a:pt x="16998" y="12165"/>
                  </a:lnTo>
                  <a:lnTo>
                    <a:pt x="16943" y="12219"/>
                  </a:lnTo>
                  <a:lnTo>
                    <a:pt x="16835" y="12274"/>
                  </a:lnTo>
                  <a:lnTo>
                    <a:pt x="16726" y="12382"/>
                  </a:lnTo>
                  <a:lnTo>
                    <a:pt x="16617" y="12437"/>
                  </a:lnTo>
                  <a:lnTo>
                    <a:pt x="16617" y="12545"/>
                  </a:lnTo>
                  <a:lnTo>
                    <a:pt x="16563" y="12654"/>
                  </a:lnTo>
                  <a:lnTo>
                    <a:pt x="16509" y="13034"/>
                  </a:lnTo>
                  <a:lnTo>
                    <a:pt x="16400" y="13360"/>
                  </a:lnTo>
                  <a:lnTo>
                    <a:pt x="16237" y="13686"/>
                  </a:lnTo>
                  <a:lnTo>
                    <a:pt x="16074" y="14011"/>
                  </a:lnTo>
                  <a:lnTo>
                    <a:pt x="15314" y="15097"/>
                  </a:lnTo>
                  <a:lnTo>
                    <a:pt x="15043" y="15695"/>
                  </a:lnTo>
                  <a:lnTo>
                    <a:pt x="14825" y="16292"/>
                  </a:lnTo>
                  <a:lnTo>
                    <a:pt x="14771" y="16455"/>
                  </a:lnTo>
                  <a:lnTo>
                    <a:pt x="14663" y="16618"/>
                  </a:lnTo>
                  <a:lnTo>
                    <a:pt x="14554" y="16727"/>
                  </a:lnTo>
                  <a:lnTo>
                    <a:pt x="14391" y="16835"/>
                  </a:lnTo>
                  <a:lnTo>
                    <a:pt x="14337" y="16890"/>
                  </a:lnTo>
                  <a:lnTo>
                    <a:pt x="14282" y="16944"/>
                  </a:lnTo>
                  <a:lnTo>
                    <a:pt x="14282" y="16998"/>
                  </a:lnTo>
                  <a:lnTo>
                    <a:pt x="14282" y="17161"/>
                  </a:lnTo>
                  <a:lnTo>
                    <a:pt x="14282" y="17270"/>
                  </a:lnTo>
                  <a:lnTo>
                    <a:pt x="14174" y="17433"/>
                  </a:lnTo>
                  <a:lnTo>
                    <a:pt x="13957" y="17595"/>
                  </a:lnTo>
                  <a:lnTo>
                    <a:pt x="13739" y="17704"/>
                  </a:lnTo>
                  <a:lnTo>
                    <a:pt x="13685" y="17758"/>
                  </a:lnTo>
                  <a:lnTo>
                    <a:pt x="13631" y="17758"/>
                  </a:lnTo>
                  <a:lnTo>
                    <a:pt x="13685" y="17921"/>
                  </a:lnTo>
                  <a:lnTo>
                    <a:pt x="13739" y="18084"/>
                  </a:lnTo>
                  <a:lnTo>
                    <a:pt x="13739" y="18247"/>
                  </a:lnTo>
                  <a:lnTo>
                    <a:pt x="13631" y="18410"/>
                  </a:lnTo>
                  <a:lnTo>
                    <a:pt x="13468" y="18519"/>
                  </a:lnTo>
                  <a:lnTo>
                    <a:pt x="12327" y="19170"/>
                  </a:lnTo>
                  <a:lnTo>
                    <a:pt x="12436" y="19333"/>
                  </a:lnTo>
                  <a:lnTo>
                    <a:pt x="12599" y="19442"/>
                  </a:lnTo>
                  <a:lnTo>
                    <a:pt x="12708" y="19550"/>
                  </a:lnTo>
                  <a:lnTo>
                    <a:pt x="12816" y="19713"/>
                  </a:lnTo>
                  <a:lnTo>
                    <a:pt x="12545" y="19768"/>
                  </a:lnTo>
                  <a:lnTo>
                    <a:pt x="12327" y="19876"/>
                  </a:lnTo>
                  <a:lnTo>
                    <a:pt x="12164" y="20093"/>
                  </a:lnTo>
                  <a:lnTo>
                    <a:pt x="12110" y="20311"/>
                  </a:lnTo>
                  <a:lnTo>
                    <a:pt x="12002" y="20528"/>
                  </a:lnTo>
                  <a:lnTo>
                    <a:pt x="11893" y="20691"/>
                  </a:lnTo>
                  <a:lnTo>
                    <a:pt x="11784" y="20799"/>
                  </a:lnTo>
                  <a:lnTo>
                    <a:pt x="11621" y="20962"/>
                  </a:lnTo>
                  <a:lnTo>
                    <a:pt x="11078" y="21288"/>
                  </a:lnTo>
                  <a:lnTo>
                    <a:pt x="10970" y="21397"/>
                  </a:lnTo>
                  <a:lnTo>
                    <a:pt x="10970" y="21451"/>
                  </a:lnTo>
                  <a:lnTo>
                    <a:pt x="10970" y="21505"/>
                  </a:lnTo>
                  <a:lnTo>
                    <a:pt x="11024" y="21777"/>
                  </a:lnTo>
                  <a:lnTo>
                    <a:pt x="10970" y="21831"/>
                  </a:lnTo>
                  <a:lnTo>
                    <a:pt x="10970" y="21886"/>
                  </a:lnTo>
                  <a:lnTo>
                    <a:pt x="10481" y="21886"/>
                  </a:lnTo>
                  <a:lnTo>
                    <a:pt x="10372" y="21940"/>
                  </a:lnTo>
                  <a:lnTo>
                    <a:pt x="10372" y="22048"/>
                  </a:lnTo>
                  <a:lnTo>
                    <a:pt x="10372" y="22211"/>
                  </a:lnTo>
                  <a:lnTo>
                    <a:pt x="10481" y="22483"/>
                  </a:lnTo>
                  <a:lnTo>
                    <a:pt x="10481" y="22809"/>
                  </a:lnTo>
                  <a:lnTo>
                    <a:pt x="10318" y="22700"/>
                  </a:lnTo>
                  <a:lnTo>
                    <a:pt x="10101" y="22592"/>
                  </a:lnTo>
                  <a:lnTo>
                    <a:pt x="9938" y="22483"/>
                  </a:lnTo>
                  <a:lnTo>
                    <a:pt x="9829" y="22483"/>
                  </a:lnTo>
                  <a:lnTo>
                    <a:pt x="9666" y="22537"/>
                  </a:lnTo>
                  <a:lnTo>
                    <a:pt x="9504" y="22646"/>
                  </a:lnTo>
                  <a:lnTo>
                    <a:pt x="9178" y="23026"/>
                  </a:lnTo>
                  <a:lnTo>
                    <a:pt x="8798" y="23406"/>
                  </a:lnTo>
                  <a:lnTo>
                    <a:pt x="8255" y="24058"/>
                  </a:lnTo>
                  <a:lnTo>
                    <a:pt x="7712" y="24655"/>
                  </a:lnTo>
                  <a:lnTo>
                    <a:pt x="7386" y="24927"/>
                  </a:lnTo>
                  <a:lnTo>
                    <a:pt x="7060" y="25144"/>
                  </a:lnTo>
                  <a:lnTo>
                    <a:pt x="6680" y="25361"/>
                  </a:lnTo>
                  <a:lnTo>
                    <a:pt x="6300" y="25524"/>
                  </a:lnTo>
                  <a:lnTo>
                    <a:pt x="6463" y="25687"/>
                  </a:lnTo>
                  <a:lnTo>
                    <a:pt x="6680" y="25850"/>
                  </a:lnTo>
                  <a:lnTo>
                    <a:pt x="6788" y="25904"/>
                  </a:lnTo>
                  <a:lnTo>
                    <a:pt x="6788" y="25958"/>
                  </a:lnTo>
                  <a:lnTo>
                    <a:pt x="6788" y="26067"/>
                  </a:lnTo>
                  <a:lnTo>
                    <a:pt x="6680" y="26121"/>
                  </a:lnTo>
                  <a:lnTo>
                    <a:pt x="6571" y="26230"/>
                  </a:lnTo>
                  <a:lnTo>
                    <a:pt x="6408" y="26284"/>
                  </a:lnTo>
                  <a:lnTo>
                    <a:pt x="6300" y="26284"/>
                  </a:lnTo>
                  <a:lnTo>
                    <a:pt x="6137" y="26230"/>
                  </a:lnTo>
                  <a:lnTo>
                    <a:pt x="5702" y="26067"/>
                  </a:lnTo>
                  <a:lnTo>
                    <a:pt x="5376" y="26067"/>
                  </a:lnTo>
                  <a:lnTo>
                    <a:pt x="5268" y="26176"/>
                  </a:lnTo>
                  <a:lnTo>
                    <a:pt x="4399" y="27099"/>
                  </a:lnTo>
                  <a:lnTo>
                    <a:pt x="4182" y="27316"/>
                  </a:lnTo>
                  <a:lnTo>
                    <a:pt x="4127" y="27479"/>
                  </a:lnTo>
                  <a:lnTo>
                    <a:pt x="4182" y="27642"/>
                  </a:lnTo>
                  <a:lnTo>
                    <a:pt x="4453" y="27859"/>
                  </a:lnTo>
                  <a:lnTo>
                    <a:pt x="4562" y="27913"/>
                  </a:lnTo>
                  <a:lnTo>
                    <a:pt x="4562" y="28022"/>
                  </a:lnTo>
                  <a:lnTo>
                    <a:pt x="4562" y="28131"/>
                  </a:lnTo>
                  <a:lnTo>
                    <a:pt x="4453" y="28239"/>
                  </a:lnTo>
                  <a:lnTo>
                    <a:pt x="4236" y="28348"/>
                  </a:lnTo>
                  <a:lnTo>
                    <a:pt x="4073" y="28402"/>
                  </a:lnTo>
                  <a:lnTo>
                    <a:pt x="3856" y="28348"/>
                  </a:lnTo>
                  <a:lnTo>
                    <a:pt x="3639" y="28293"/>
                  </a:lnTo>
                  <a:lnTo>
                    <a:pt x="3476" y="28348"/>
                  </a:lnTo>
                  <a:lnTo>
                    <a:pt x="3313" y="28402"/>
                  </a:lnTo>
                  <a:lnTo>
                    <a:pt x="3204" y="28565"/>
                  </a:lnTo>
                  <a:lnTo>
                    <a:pt x="2118" y="30357"/>
                  </a:lnTo>
                  <a:lnTo>
                    <a:pt x="2335" y="30194"/>
                  </a:lnTo>
                  <a:lnTo>
                    <a:pt x="2607" y="30031"/>
                  </a:lnTo>
                  <a:lnTo>
                    <a:pt x="2824" y="29868"/>
                  </a:lnTo>
                  <a:lnTo>
                    <a:pt x="3041" y="29705"/>
                  </a:lnTo>
                  <a:lnTo>
                    <a:pt x="3041" y="30086"/>
                  </a:lnTo>
                  <a:lnTo>
                    <a:pt x="2987" y="30194"/>
                  </a:lnTo>
                  <a:lnTo>
                    <a:pt x="2933" y="30303"/>
                  </a:lnTo>
                  <a:lnTo>
                    <a:pt x="2824" y="30357"/>
                  </a:lnTo>
                  <a:lnTo>
                    <a:pt x="2716" y="30411"/>
                  </a:lnTo>
                  <a:lnTo>
                    <a:pt x="2064" y="30411"/>
                  </a:lnTo>
                  <a:lnTo>
                    <a:pt x="1684" y="31063"/>
                  </a:lnTo>
                  <a:lnTo>
                    <a:pt x="1412" y="31660"/>
                  </a:lnTo>
                  <a:lnTo>
                    <a:pt x="923" y="33018"/>
                  </a:lnTo>
                  <a:lnTo>
                    <a:pt x="489" y="34376"/>
                  </a:lnTo>
                  <a:lnTo>
                    <a:pt x="55" y="35733"/>
                  </a:lnTo>
                  <a:lnTo>
                    <a:pt x="0" y="36113"/>
                  </a:lnTo>
                  <a:lnTo>
                    <a:pt x="55" y="36439"/>
                  </a:lnTo>
                  <a:lnTo>
                    <a:pt x="109" y="36548"/>
                  </a:lnTo>
                  <a:lnTo>
                    <a:pt x="163" y="36602"/>
                  </a:lnTo>
                  <a:lnTo>
                    <a:pt x="218" y="36602"/>
                  </a:lnTo>
                  <a:lnTo>
                    <a:pt x="272" y="36493"/>
                  </a:lnTo>
                  <a:lnTo>
                    <a:pt x="489" y="36276"/>
                  </a:lnTo>
                  <a:lnTo>
                    <a:pt x="598" y="36222"/>
                  </a:lnTo>
                  <a:lnTo>
                    <a:pt x="706" y="36113"/>
                  </a:lnTo>
                  <a:lnTo>
                    <a:pt x="706" y="36602"/>
                  </a:lnTo>
                  <a:lnTo>
                    <a:pt x="706" y="36765"/>
                  </a:lnTo>
                  <a:lnTo>
                    <a:pt x="761" y="36874"/>
                  </a:lnTo>
                  <a:lnTo>
                    <a:pt x="815" y="36928"/>
                  </a:lnTo>
                  <a:lnTo>
                    <a:pt x="1249" y="36928"/>
                  </a:lnTo>
                  <a:lnTo>
                    <a:pt x="1249" y="36819"/>
                  </a:lnTo>
                  <a:lnTo>
                    <a:pt x="1141" y="36493"/>
                  </a:lnTo>
                  <a:lnTo>
                    <a:pt x="1141" y="36331"/>
                  </a:lnTo>
                  <a:lnTo>
                    <a:pt x="1249" y="36276"/>
                  </a:lnTo>
                  <a:lnTo>
                    <a:pt x="1575" y="36222"/>
                  </a:lnTo>
                  <a:lnTo>
                    <a:pt x="1684" y="36168"/>
                  </a:lnTo>
                  <a:lnTo>
                    <a:pt x="1792" y="36059"/>
                  </a:lnTo>
                  <a:lnTo>
                    <a:pt x="1847" y="35842"/>
                  </a:lnTo>
                  <a:lnTo>
                    <a:pt x="1901" y="35733"/>
                  </a:lnTo>
                  <a:lnTo>
                    <a:pt x="1901" y="35625"/>
                  </a:lnTo>
                  <a:lnTo>
                    <a:pt x="1847" y="35570"/>
                  </a:lnTo>
                  <a:lnTo>
                    <a:pt x="1684" y="35570"/>
                  </a:lnTo>
                  <a:lnTo>
                    <a:pt x="1575" y="35679"/>
                  </a:lnTo>
                  <a:lnTo>
                    <a:pt x="1467" y="35733"/>
                  </a:lnTo>
                  <a:lnTo>
                    <a:pt x="1358" y="35787"/>
                  </a:lnTo>
                  <a:lnTo>
                    <a:pt x="1304" y="35733"/>
                  </a:lnTo>
                  <a:lnTo>
                    <a:pt x="1195" y="35625"/>
                  </a:lnTo>
                  <a:lnTo>
                    <a:pt x="1032" y="35407"/>
                  </a:lnTo>
                  <a:lnTo>
                    <a:pt x="923" y="35244"/>
                  </a:lnTo>
                  <a:lnTo>
                    <a:pt x="923" y="35190"/>
                  </a:lnTo>
                  <a:lnTo>
                    <a:pt x="978" y="35082"/>
                  </a:lnTo>
                  <a:lnTo>
                    <a:pt x="1141" y="35027"/>
                  </a:lnTo>
                  <a:lnTo>
                    <a:pt x="1249" y="34973"/>
                  </a:lnTo>
                  <a:lnTo>
                    <a:pt x="1304" y="34919"/>
                  </a:lnTo>
                  <a:lnTo>
                    <a:pt x="1304" y="34810"/>
                  </a:lnTo>
                  <a:lnTo>
                    <a:pt x="1195" y="34701"/>
                  </a:lnTo>
                  <a:lnTo>
                    <a:pt x="1032" y="34430"/>
                  </a:lnTo>
                  <a:lnTo>
                    <a:pt x="978" y="34321"/>
                  </a:lnTo>
                  <a:lnTo>
                    <a:pt x="1032" y="34267"/>
                  </a:lnTo>
                  <a:lnTo>
                    <a:pt x="1195" y="34158"/>
                  </a:lnTo>
                  <a:lnTo>
                    <a:pt x="1358" y="34104"/>
                  </a:lnTo>
                  <a:lnTo>
                    <a:pt x="1738" y="34104"/>
                  </a:lnTo>
                  <a:lnTo>
                    <a:pt x="1847" y="34158"/>
                  </a:lnTo>
                  <a:lnTo>
                    <a:pt x="1901" y="34213"/>
                  </a:lnTo>
                  <a:lnTo>
                    <a:pt x="1955" y="34430"/>
                  </a:lnTo>
                  <a:lnTo>
                    <a:pt x="2010" y="34538"/>
                  </a:lnTo>
                  <a:lnTo>
                    <a:pt x="2010" y="34593"/>
                  </a:lnTo>
                  <a:lnTo>
                    <a:pt x="2172" y="34593"/>
                  </a:lnTo>
                  <a:lnTo>
                    <a:pt x="2227" y="34484"/>
                  </a:lnTo>
                  <a:lnTo>
                    <a:pt x="2335" y="34267"/>
                  </a:lnTo>
                  <a:lnTo>
                    <a:pt x="2444" y="34050"/>
                  </a:lnTo>
                  <a:lnTo>
                    <a:pt x="2553" y="33561"/>
                  </a:lnTo>
                  <a:lnTo>
                    <a:pt x="2716" y="33181"/>
                  </a:lnTo>
                  <a:lnTo>
                    <a:pt x="2824" y="32964"/>
                  </a:lnTo>
                  <a:lnTo>
                    <a:pt x="2987" y="32855"/>
                  </a:lnTo>
                  <a:lnTo>
                    <a:pt x="3150" y="32746"/>
                  </a:lnTo>
                  <a:lnTo>
                    <a:pt x="3150" y="32638"/>
                  </a:lnTo>
                  <a:lnTo>
                    <a:pt x="3041" y="32475"/>
                  </a:lnTo>
                  <a:lnTo>
                    <a:pt x="2824" y="32366"/>
                  </a:lnTo>
                  <a:lnTo>
                    <a:pt x="2770" y="32366"/>
                  </a:lnTo>
                  <a:lnTo>
                    <a:pt x="2716" y="32421"/>
                  </a:lnTo>
                  <a:lnTo>
                    <a:pt x="2661" y="32584"/>
                  </a:lnTo>
                  <a:lnTo>
                    <a:pt x="1955" y="33833"/>
                  </a:lnTo>
                  <a:lnTo>
                    <a:pt x="1847" y="33615"/>
                  </a:lnTo>
                  <a:lnTo>
                    <a:pt x="1847" y="33452"/>
                  </a:lnTo>
                  <a:lnTo>
                    <a:pt x="1847" y="33289"/>
                  </a:lnTo>
                  <a:lnTo>
                    <a:pt x="1955" y="33127"/>
                  </a:lnTo>
                  <a:lnTo>
                    <a:pt x="2227" y="32475"/>
                  </a:lnTo>
                  <a:lnTo>
                    <a:pt x="2553" y="31823"/>
                  </a:lnTo>
                  <a:lnTo>
                    <a:pt x="2661" y="31660"/>
                  </a:lnTo>
                  <a:lnTo>
                    <a:pt x="2770" y="31552"/>
                  </a:lnTo>
                  <a:lnTo>
                    <a:pt x="3150" y="31552"/>
                  </a:lnTo>
                  <a:lnTo>
                    <a:pt x="3367" y="31606"/>
                  </a:lnTo>
                  <a:lnTo>
                    <a:pt x="3476" y="31606"/>
                  </a:lnTo>
                  <a:lnTo>
                    <a:pt x="3584" y="31552"/>
                  </a:lnTo>
                  <a:lnTo>
                    <a:pt x="4616" y="29923"/>
                  </a:lnTo>
                  <a:lnTo>
                    <a:pt x="4399" y="29868"/>
                  </a:lnTo>
                  <a:lnTo>
                    <a:pt x="4236" y="29868"/>
                  </a:lnTo>
                  <a:lnTo>
                    <a:pt x="4019" y="29923"/>
                  </a:lnTo>
                  <a:lnTo>
                    <a:pt x="3802" y="29868"/>
                  </a:lnTo>
                  <a:lnTo>
                    <a:pt x="3965" y="29760"/>
                  </a:lnTo>
                  <a:lnTo>
                    <a:pt x="4127" y="29597"/>
                  </a:lnTo>
                  <a:lnTo>
                    <a:pt x="4290" y="29542"/>
                  </a:lnTo>
                  <a:lnTo>
                    <a:pt x="4453" y="29542"/>
                  </a:lnTo>
                  <a:lnTo>
                    <a:pt x="4616" y="29705"/>
                  </a:lnTo>
                  <a:lnTo>
                    <a:pt x="4670" y="29760"/>
                  </a:lnTo>
                  <a:lnTo>
                    <a:pt x="4725" y="29760"/>
                  </a:lnTo>
                  <a:lnTo>
                    <a:pt x="5051" y="29542"/>
                  </a:lnTo>
                  <a:lnTo>
                    <a:pt x="5159" y="29434"/>
                  </a:lnTo>
                  <a:lnTo>
                    <a:pt x="5214" y="29271"/>
                  </a:lnTo>
                  <a:lnTo>
                    <a:pt x="5268" y="28999"/>
                  </a:lnTo>
                  <a:lnTo>
                    <a:pt x="5322" y="28837"/>
                  </a:lnTo>
                  <a:lnTo>
                    <a:pt x="5485" y="28674"/>
                  </a:lnTo>
                  <a:lnTo>
                    <a:pt x="5648" y="28511"/>
                  </a:lnTo>
                  <a:lnTo>
                    <a:pt x="5757" y="28402"/>
                  </a:lnTo>
                  <a:lnTo>
                    <a:pt x="5811" y="28239"/>
                  </a:lnTo>
                  <a:lnTo>
                    <a:pt x="5811" y="28131"/>
                  </a:lnTo>
                  <a:lnTo>
                    <a:pt x="5648" y="27968"/>
                  </a:lnTo>
                  <a:lnTo>
                    <a:pt x="5539" y="27859"/>
                  </a:lnTo>
                  <a:lnTo>
                    <a:pt x="5431" y="27696"/>
                  </a:lnTo>
                  <a:lnTo>
                    <a:pt x="5431" y="27533"/>
                  </a:lnTo>
                  <a:lnTo>
                    <a:pt x="5539" y="27370"/>
                  </a:lnTo>
                  <a:lnTo>
                    <a:pt x="5648" y="27099"/>
                  </a:lnTo>
                  <a:lnTo>
                    <a:pt x="5757" y="26882"/>
                  </a:lnTo>
                  <a:lnTo>
                    <a:pt x="5811" y="26773"/>
                  </a:lnTo>
                  <a:lnTo>
                    <a:pt x="5811" y="26719"/>
                  </a:lnTo>
                  <a:lnTo>
                    <a:pt x="5974" y="26719"/>
                  </a:lnTo>
                  <a:lnTo>
                    <a:pt x="6028" y="26773"/>
                  </a:lnTo>
                  <a:lnTo>
                    <a:pt x="6028" y="26882"/>
                  </a:lnTo>
                  <a:lnTo>
                    <a:pt x="6191" y="27316"/>
                  </a:lnTo>
                  <a:lnTo>
                    <a:pt x="6245" y="27479"/>
                  </a:lnTo>
                  <a:lnTo>
                    <a:pt x="6408" y="27425"/>
                  </a:lnTo>
                  <a:lnTo>
                    <a:pt x="7874" y="26990"/>
                  </a:lnTo>
                  <a:lnTo>
                    <a:pt x="6951" y="26610"/>
                  </a:lnTo>
                  <a:lnTo>
                    <a:pt x="6788" y="26556"/>
                  </a:lnTo>
                  <a:lnTo>
                    <a:pt x="6788" y="26501"/>
                  </a:lnTo>
                  <a:lnTo>
                    <a:pt x="6843" y="26393"/>
                  </a:lnTo>
                  <a:lnTo>
                    <a:pt x="7549" y="25633"/>
                  </a:lnTo>
                  <a:lnTo>
                    <a:pt x="7603" y="26013"/>
                  </a:lnTo>
                  <a:lnTo>
                    <a:pt x="7603" y="26176"/>
                  </a:lnTo>
                  <a:lnTo>
                    <a:pt x="7603" y="26284"/>
                  </a:lnTo>
                  <a:lnTo>
                    <a:pt x="7712" y="26393"/>
                  </a:lnTo>
                  <a:lnTo>
                    <a:pt x="7820" y="26447"/>
                  </a:lnTo>
                  <a:lnTo>
                    <a:pt x="8309" y="26556"/>
                  </a:lnTo>
                  <a:lnTo>
                    <a:pt x="8526" y="26556"/>
                  </a:lnTo>
                  <a:lnTo>
                    <a:pt x="8635" y="26501"/>
                  </a:lnTo>
                  <a:lnTo>
                    <a:pt x="8743" y="26393"/>
                  </a:lnTo>
                  <a:lnTo>
                    <a:pt x="9015" y="26121"/>
                  </a:lnTo>
                  <a:lnTo>
                    <a:pt x="9232" y="25741"/>
                  </a:lnTo>
                  <a:lnTo>
                    <a:pt x="9395" y="25415"/>
                  </a:lnTo>
                  <a:lnTo>
                    <a:pt x="9504" y="24981"/>
                  </a:lnTo>
                  <a:lnTo>
                    <a:pt x="9612" y="24438"/>
                  </a:lnTo>
                  <a:lnTo>
                    <a:pt x="9721" y="24221"/>
                  </a:lnTo>
                  <a:lnTo>
                    <a:pt x="9829" y="24003"/>
                  </a:lnTo>
                  <a:lnTo>
                    <a:pt x="9992" y="23841"/>
                  </a:lnTo>
                  <a:lnTo>
                    <a:pt x="10210" y="23678"/>
                  </a:lnTo>
                  <a:lnTo>
                    <a:pt x="10427" y="23569"/>
                  </a:lnTo>
                  <a:lnTo>
                    <a:pt x="10698" y="23460"/>
                  </a:lnTo>
                  <a:lnTo>
                    <a:pt x="10970" y="23406"/>
                  </a:lnTo>
                  <a:lnTo>
                    <a:pt x="11133" y="23297"/>
                  </a:lnTo>
                  <a:lnTo>
                    <a:pt x="11241" y="23135"/>
                  </a:lnTo>
                  <a:lnTo>
                    <a:pt x="11296" y="22863"/>
                  </a:lnTo>
                  <a:lnTo>
                    <a:pt x="11350" y="22754"/>
                  </a:lnTo>
                  <a:lnTo>
                    <a:pt x="11404" y="22700"/>
                  </a:lnTo>
                  <a:lnTo>
                    <a:pt x="11513" y="22646"/>
                  </a:lnTo>
                  <a:lnTo>
                    <a:pt x="11621" y="22700"/>
                  </a:lnTo>
                  <a:lnTo>
                    <a:pt x="12002" y="22754"/>
                  </a:lnTo>
                  <a:lnTo>
                    <a:pt x="12382" y="22700"/>
                  </a:lnTo>
                  <a:lnTo>
                    <a:pt x="12653" y="22483"/>
                  </a:lnTo>
                  <a:lnTo>
                    <a:pt x="12925" y="22211"/>
                  </a:lnTo>
                  <a:lnTo>
                    <a:pt x="14011" y="20528"/>
                  </a:lnTo>
                  <a:lnTo>
                    <a:pt x="14065" y="20419"/>
                  </a:lnTo>
                  <a:lnTo>
                    <a:pt x="14065" y="20365"/>
                  </a:lnTo>
                  <a:lnTo>
                    <a:pt x="14011" y="20311"/>
                  </a:lnTo>
                  <a:lnTo>
                    <a:pt x="13957" y="20202"/>
                  </a:lnTo>
                  <a:lnTo>
                    <a:pt x="13359" y="19931"/>
                  </a:lnTo>
                  <a:lnTo>
                    <a:pt x="13468" y="19713"/>
                  </a:lnTo>
                  <a:lnTo>
                    <a:pt x="13631" y="19550"/>
                  </a:lnTo>
                  <a:lnTo>
                    <a:pt x="13794" y="19496"/>
                  </a:lnTo>
                  <a:lnTo>
                    <a:pt x="14011" y="19442"/>
                  </a:lnTo>
                  <a:lnTo>
                    <a:pt x="14391" y="19333"/>
                  </a:lnTo>
                  <a:lnTo>
                    <a:pt x="14825" y="19279"/>
                  </a:lnTo>
                  <a:lnTo>
                    <a:pt x="14065" y="18790"/>
                  </a:lnTo>
                  <a:lnTo>
                    <a:pt x="13957" y="18736"/>
                  </a:lnTo>
                  <a:lnTo>
                    <a:pt x="13957" y="18682"/>
                  </a:lnTo>
                  <a:lnTo>
                    <a:pt x="14011" y="18627"/>
                  </a:lnTo>
                  <a:lnTo>
                    <a:pt x="14717" y="17758"/>
                  </a:lnTo>
                  <a:lnTo>
                    <a:pt x="14988" y="18790"/>
                  </a:lnTo>
                  <a:lnTo>
                    <a:pt x="15097" y="18899"/>
                  </a:lnTo>
                  <a:lnTo>
                    <a:pt x="15314" y="18899"/>
                  </a:lnTo>
                  <a:lnTo>
                    <a:pt x="15368" y="18844"/>
                  </a:lnTo>
                  <a:lnTo>
                    <a:pt x="15314" y="18790"/>
                  </a:lnTo>
                  <a:lnTo>
                    <a:pt x="15314" y="18627"/>
                  </a:lnTo>
                  <a:lnTo>
                    <a:pt x="15314" y="18519"/>
                  </a:lnTo>
                  <a:lnTo>
                    <a:pt x="15368" y="18247"/>
                  </a:lnTo>
                  <a:lnTo>
                    <a:pt x="15531" y="18030"/>
                  </a:lnTo>
                  <a:lnTo>
                    <a:pt x="15694" y="17867"/>
                  </a:lnTo>
                  <a:lnTo>
                    <a:pt x="15857" y="17595"/>
                  </a:lnTo>
                  <a:lnTo>
                    <a:pt x="15912" y="17433"/>
                  </a:lnTo>
                  <a:lnTo>
                    <a:pt x="15912" y="17324"/>
                  </a:lnTo>
                  <a:lnTo>
                    <a:pt x="15912" y="16998"/>
                  </a:lnTo>
                  <a:lnTo>
                    <a:pt x="16020" y="16727"/>
                  </a:lnTo>
                  <a:lnTo>
                    <a:pt x="16183" y="16509"/>
                  </a:lnTo>
                  <a:lnTo>
                    <a:pt x="16400" y="16292"/>
                  </a:lnTo>
                  <a:lnTo>
                    <a:pt x="16780" y="15966"/>
                  </a:lnTo>
                  <a:lnTo>
                    <a:pt x="17052" y="15586"/>
                  </a:lnTo>
                  <a:lnTo>
                    <a:pt x="17323" y="15152"/>
                  </a:lnTo>
                  <a:lnTo>
                    <a:pt x="17486" y="14663"/>
                  </a:lnTo>
                  <a:lnTo>
                    <a:pt x="18247" y="12762"/>
                  </a:lnTo>
                  <a:lnTo>
                    <a:pt x="19007" y="10862"/>
                  </a:lnTo>
                  <a:lnTo>
                    <a:pt x="20310" y="7332"/>
                  </a:lnTo>
                  <a:lnTo>
                    <a:pt x="20962" y="5540"/>
                  </a:lnTo>
                  <a:lnTo>
                    <a:pt x="21233" y="4617"/>
                  </a:lnTo>
                  <a:lnTo>
                    <a:pt x="21451" y="3694"/>
                  </a:lnTo>
                  <a:lnTo>
                    <a:pt x="21613" y="3042"/>
                  </a:lnTo>
                  <a:lnTo>
                    <a:pt x="21776" y="2445"/>
                  </a:lnTo>
                  <a:lnTo>
                    <a:pt x="21885" y="1793"/>
                  </a:lnTo>
                  <a:lnTo>
                    <a:pt x="21939" y="1467"/>
                  </a:lnTo>
                  <a:lnTo>
                    <a:pt x="21885" y="1141"/>
                  </a:lnTo>
                  <a:lnTo>
                    <a:pt x="21885" y="1033"/>
                  </a:lnTo>
                  <a:lnTo>
                    <a:pt x="21939" y="978"/>
                  </a:lnTo>
                  <a:lnTo>
                    <a:pt x="22157" y="978"/>
                  </a:lnTo>
                  <a:lnTo>
                    <a:pt x="22537" y="1033"/>
                  </a:lnTo>
                  <a:lnTo>
                    <a:pt x="22971" y="1087"/>
                  </a:lnTo>
                  <a:lnTo>
                    <a:pt x="23623" y="1087"/>
                  </a:lnTo>
                  <a:lnTo>
                    <a:pt x="24274" y="1141"/>
                  </a:lnTo>
                  <a:lnTo>
                    <a:pt x="24980" y="1196"/>
                  </a:lnTo>
                  <a:lnTo>
                    <a:pt x="25632" y="1358"/>
                  </a:lnTo>
                  <a:lnTo>
                    <a:pt x="26664" y="1630"/>
                  </a:lnTo>
                  <a:lnTo>
                    <a:pt x="27696" y="1902"/>
                  </a:lnTo>
                  <a:lnTo>
                    <a:pt x="28239" y="2119"/>
                  </a:lnTo>
                  <a:lnTo>
                    <a:pt x="28727" y="2336"/>
                  </a:lnTo>
                  <a:lnTo>
                    <a:pt x="29216" y="2607"/>
                  </a:lnTo>
                  <a:lnTo>
                    <a:pt x="29651" y="2879"/>
                  </a:lnTo>
                  <a:lnTo>
                    <a:pt x="30791" y="3694"/>
                  </a:lnTo>
                  <a:lnTo>
                    <a:pt x="31334" y="4128"/>
                  </a:lnTo>
                  <a:lnTo>
                    <a:pt x="31823" y="4617"/>
                  </a:lnTo>
                  <a:lnTo>
                    <a:pt x="32311" y="5105"/>
                  </a:lnTo>
                  <a:lnTo>
                    <a:pt x="32800" y="5594"/>
                  </a:lnTo>
                  <a:lnTo>
                    <a:pt x="33180" y="6137"/>
                  </a:lnTo>
                  <a:lnTo>
                    <a:pt x="33560" y="6789"/>
                  </a:lnTo>
                  <a:lnTo>
                    <a:pt x="34158" y="7875"/>
                  </a:lnTo>
                  <a:lnTo>
                    <a:pt x="34429" y="8472"/>
                  </a:lnTo>
                  <a:lnTo>
                    <a:pt x="34647" y="9124"/>
                  </a:lnTo>
                  <a:lnTo>
                    <a:pt x="34864" y="10264"/>
                  </a:lnTo>
                  <a:lnTo>
                    <a:pt x="35027" y="10807"/>
                  </a:lnTo>
                  <a:lnTo>
                    <a:pt x="35244" y="11350"/>
                  </a:lnTo>
                  <a:lnTo>
                    <a:pt x="35244" y="11459"/>
                  </a:lnTo>
                  <a:lnTo>
                    <a:pt x="35190" y="11568"/>
                  </a:lnTo>
                  <a:lnTo>
                    <a:pt x="34809" y="12762"/>
                  </a:lnTo>
                  <a:lnTo>
                    <a:pt x="34538" y="13957"/>
                  </a:lnTo>
                  <a:lnTo>
                    <a:pt x="34321" y="14554"/>
                  </a:lnTo>
                  <a:lnTo>
                    <a:pt x="34049" y="15043"/>
                  </a:lnTo>
                  <a:lnTo>
                    <a:pt x="33723" y="15478"/>
                  </a:lnTo>
                  <a:lnTo>
                    <a:pt x="33289" y="15858"/>
                  </a:lnTo>
                  <a:lnTo>
                    <a:pt x="33180" y="15966"/>
                  </a:lnTo>
                  <a:lnTo>
                    <a:pt x="33072" y="16075"/>
                  </a:lnTo>
                  <a:lnTo>
                    <a:pt x="33072" y="16184"/>
                  </a:lnTo>
                  <a:lnTo>
                    <a:pt x="33072" y="16346"/>
                  </a:lnTo>
                  <a:lnTo>
                    <a:pt x="33126" y="16401"/>
                  </a:lnTo>
                  <a:lnTo>
                    <a:pt x="33126" y="16509"/>
                  </a:lnTo>
                  <a:lnTo>
                    <a:pt x="32963" y="16618"/>
                  </a:lnTo>
                  <a:lnTo>
                    <a:pt x="32474" y="16944"/>
                  </a:lnTo>
                  <a:lnTo>
                    <a:pt x="31931" y="17215"/>
                  </a:lnTo>
                  <a:lnTo>
                    <a:pt x="31388" y="17433"/>
                  </a:lnTo>
                  <a:lnTo>
                    <a:pt x="30791" y="17595"/>
                  </a:lnTo>
                  <a:lnTo>
                    <a:pt x="30248" y="17704"/>
                  </a:lnTo>
                  <a:lnTo>
                    <a:pt x="29976" y="17813"/>
                  </a:lnTo>
                  <a:lnTo>
                    <a:pt x="29705" y="17976"/>
                  </a:lnTo>
                  <a:lnTo>
                    <a:pt x="29596" y="17976"/>
                  </a:lnTo>
                  <a:lnTo>
                    <a:pt x="29542" y="18030"/>
                  </a:lnTo>
                  <a:lnTo>
                    <a:pt x="29325" y="17921"/>
                  </a:lnTo>
                  <a:lnTo>
                    <a:pt x="27858" y="17161"/>
                  </a:lnTo>
                  <a:lnTo>
                    <a:pt x="27153" y="16781"/>
                  </a:lnTo>
                  <a:lnTo>
                    <a:pt x="26447" y="16346"/>
                  </a:lnTo>
                  <a:lnTo>
                    <a:pt x="25904" y="15966"/>
                  </a:lnTo>
                  <a:lnTo>
                    <a:pt x="25306" y="15641"/>
                  </a:lnTo>
                  <a:lnTo>
                    <a:pt x="24655" y="15423"/>
                  </a:lnTo>
                  <a:lnTo>
                    <a:pt x="24003" y="15260"/>
                  </a:lnTo>
                  <a:lnTo>
                    <a:pt x="23786" y="15206"/>
                  </a:lnTo>
                  <a:lnTo>
                    <a:pt x="23623" y="15260"/>
                  </a:lnTo>
                  <a:lnTo>
                    <a:pt x="23514" y="15369"/>
                  </a:lnTo>
                  <a:lnTo>
                    <a:pt x="23406" y="15532"/>
                  </a:lnTo>
                  <a:lnTo>
                    <a:pt x="23351" y="15641"/>
                  </a:lnTo>
                  <a:lnTo>
                    <a:pt x="23297" y="15695"/>
                  </a:lnTo>
                  <a:lnTo>
                    <a:pt x="23188" y="15695"/>
                  </a:lnTo>
                  <a:lnTo>
                    <a:pt x="23080" y="15641"/>
                  </a:lnTo>
                  <a:lnTo>
                    <a:pt x="22808" y="15478"/>
                  </a:lnTo>
                  <a:lnTo>
                    <a:pt x="22591" y="15478"/>
                  </a:lnTo>
                  <a:lnTo>
                    <a:pt x="22319" y="15641"/>
                  </a:lnTo>
                  <a:lnTo>
                    <a:pt x="22102" y="15858"/>
                  </a:lnTo>
                  <a:lnTo>
                    <a:pt x="22102" y="15858"/>
                  </a:lnTo>
                  <a:lnTo>
                    <a:pt x="22591" y="15803"/>
                  </a:lnTo>
                  <a:lnTo>
                    <a:pt x="22537" y="15966"/>
                  </a:lnTo>
                  <a:lnTo>
                    <a:pt x="22482" y="16075"/>
                  </a:lnTo>
                  <a:lnTo>
                    <a:pt x="22374" y="16129"/>
                  </a:lnTo>
                  <a:lnTo>
                    <a:pt x="22211" y="16075"/>
                  </a:lnTo>
                  <a:lnTo>
                    <a:pt x="22102" y="16021"/>
                  </a:lnTo>
                  <a:lnTo>
                    <a:pt x="22048" y="15966"/>
                  </a:lnTo>
                  <a:lnTo>
                    <a:pt x="22102" y="15858"/>
                  </a:lnTo>
                  <a:lnTo>
                    <a:pt x="21179" y="15966"/>
                  </a:lnTo>
                  <a:lnTo>
                    <a:pt x="20690" y="16021"/>
                  </a:lnTo>
                  <a:lnTo>
                    <a:pt x="20256" y="16129"/>
                  </a:lnTo>
                  <a:lnTo>
                    <a:pt x="19659" y="16346"/>
                  </a:lnTo>
                  <a:lnTo>
                    <a:pt x="19061" y="16672"/>
                  </a:lnTo>
                  <a:lnTo>
                    <a:pt x="17975" y="17270"/>
                  </a:lnTo>
                  <a:lnTo>
                    <a:pt x="17866" y="17324"/>
                  </a:lnTo>
                  <a:lnTo>
                    <a:pt x="17866" y="17378"/>
                  </a:lnTo>
                  <a:lnTo>
                    <a:pt x="17866" y="17433"/>
                  </a:lnTo>
                  <a:lnTo>
                    <a:pt x="17975" y="17595"/>
                  </a:lnTo>
                  <a:lnTo>
                    <a:pt x="17921" y="17758"/>
                  </a:lnTo>
                  <a:lnTo>
                    <a:pt x="17758" y="17976"/>
                  </a:lnTo>
                  <a:lnTo>
                    <a:pt x="16943" y="18953"/>
                  </a:lnTo>
                  <a:lnTo>
                    <a:pt x="17215" y="19007"/>
                  </a:lnTo>
                  <a:lnTo>
                    <a:pt x="17486" y="19007"/>
                  </a:lnTo>
                  <a:lnTo>
                    <a:pt x="17704" y="18953"/>
                  </a:lnTo>
                  <a:lnTo>
                    <a:pt x="17921" y="18899"/>
                  </a:lnTo>
                  <a:lnTo>
                    <a:pt x="18084" y="18790"/>
                  </a:lnTo>
                  <a:lnTo>
                    <a:pt x="18247" y="18627"/>
                  </a:lnTo>
                  <a:lnTo>
                    <a:pt x="18301" y="18464"/>
                  </a:lnTo>
                  <a:lnTo>
                    <a:pt x="18410" y="18247"/>
                  </a:lnTo>
                  <a:lnTo>
                    <a:pt x="18464" y="17976"/>
                  </a:lnTo>
                  <a:lnTo>
                    <a:pt x="18572" y="17758"/>
                  </a:lnTo>
                  <a:lnTo>
                    <a:pt x="18790" y="17595"/>
                  </a:lnTo>
                  <a:lnTo>
                    <a:pt x="19061" y="17487"/>
                  </a:lnTo>
                  <a:lnTo>
                    <a:pt x="19441" y="17378"/>
                  </a:lnTo>
                  <a:lnTo>
                    <a:pt x="19604" y="17324"/>
                  </a:lnTo>
                  <a:lnTo>
                    <a:pt x="19713" y="17215"/>
                  </a:lnTo>
                  <a:lnTo>
                    <a:pt x="19984" y="16944"/>
                  </a:lnTo>
                  <a:lnTo>
                    <a:pt x="20202" y="16781"/>
                  </a:lnTo>
                  <a:lnTo>
                    <a:pt x="20473" y="16672"/>
                  </a:lnTo>
                  <a:lnTo>
                    <a:pt x="20745" y="16564"/>
                  </a:lnTo>
                  <a:lnTo>
                    <a:pt x="21016" y="16509"/>
                  </a:lnTo>
                  <a:lnTo>
                    <a:pt x="21288" y="16509"/>
                  </a:lnTo>
                  <a:lnTo>
                    <a:pt x="21885" y="16564"/>
                  </a:lnTo>
                  <a:lnTo>
                    <a:pt x="22428" y="16672"/>
                  </a:lnTo>
                  <a:lnTo>
                    <a:pt x="22971" y="16781"/>
                  </a:lnTo>
                  <a:lnTo>
                    <a:pt x="23514" y="16890"/>
                  </a:lnTo>
                  <a:lnTo>
                    <a:pt x="24057" y="17052"/>
                  </a:lnTo>
                  <a:lnTo>
                    <a:pt x="25089" y="17487"/>
                  </a:lnTo>
                  <a:lnTo>
                    <a:pt x="26066" y="18084"/>
                  </a:lnTo>
                  <a:lnTo>
                    <a:pt x="26772" y="18519"/>
                  </a:lnTo>
                  <a:lnTo>
                    <a:pt x="27533" y="18844"/>
                  </a:lnTo>
                  <a:lnTo>
                    <a:pt x="28347" y="19116"/>
                  </a:lnTo>
                  <a:lnTo>
                    <a:pt x="29162" y="19279"/>
                  </a:lnTo>
                  <a:lnTo>
                    <a:pt x="29325" y="19333"/>
                  </a:lnTo>
                  <a:lnTo>
                    <a:pt x="29488" y="19442"/>
                  </a:lnTo>
                  <a:lnTo>
                    <a:pt x="29868" y="19659"/>
                  </a:lnTo>
                  <a:lnTo>
                    <a:pt x="30302" y="19713"/>
                  </a:lnTo>
                  <a:lnTo>
                    <a:pt x="30682" y="19713"/>
                  </a:lnTo>
                  <a:lnTo>
                    <a:pt x="30900" y="19659"/>
                  </a:lnTo>
                  <a:lnTo>
                    <a:pt x="31117" y="19550"/>
                  </a:lnTo>
                  <a:lnTo>
                    <a:pt x="31443" y="19388"/>
                  </a:lnTo>
                  <a:lnTo>
                    <a:pt x="31497" y="19279"/>
                  </a:lnTo>
                  <a:lnTo>
                    <a:pt x="31551" y="19225"/>
                  </a:lnTo>
                  <a:lnTo>
                    <a:pt x="31551" y="19116"/>
                  </a:lnTo>
                  <a:lnTo>
                    <a:pt x="31497" y="19007"/>
                  </a:lnTo>
                  <a:lnTo>
                    <a:pt x="31280" y="18736"/>
                  </a:lnTo>
                  <a:lnTo>
                    <a:pt x="31280" y="18627"/>
                  </a:lnTo>
                  <a:lnTo>
                    <a:pt x="31497" y="18573"/>
                  </a:lnTo>
                  <a:lnTo>
                    <a:pt x="31931" y="18573"/>
                  </a:lnTo>
                  <a:lnTo>
                    <a:pt x="32094" y="18682"/>
                  </a:lnTo>
                  <a:lnTo>
                    <a:pt x="32311" y="18736"/>
                  </a:lnTo>
                  <a:lnTo>
                    <a:pt x="32474" y="18790"/>
                  </a:lnTo>
                  <a:lnTo>
                    <a:pt x="32692" y="18790"/>
                  </a:lnTo>
                  <a:lnTo>
                    <a:pt x="32854" y="18682"/>
                  </a:lnTo>
                  <a:lnTo>
                    <a:pt x="33126" y="18464"/>
                  </a:lnTo>
                  <a:lnTo>
                    <a:pt x="33398" y="18247"/>
                  </a:lnTo>
                  <a:lnTo>
                    <a:pt x="33886" y="17758"/>
                  </a:lnTo>
                  <a:lnTo>
                    <a:pt x="33941" y="17595"/>
                  </a:lnTo>
                  <a:lnTo>
                    <a:pt x="33941" y="17433"/>
                  </a:lnTo>
                  <a:lnTo>
                    <a:pt x="33941" y="17270"/>
                  </a:lnTo>
                  <a:lnTo>
                    <a:pt x="33995" y="17161"/>
                  </a:lnTo>
                  <a:lnTo>
                    <a:pt x="34103" y="17052"/>
                  </a:lnTo>
                  <a:lnTo>
                    <a:pt x="34266" y="17052"/>
                  </a:lnTo>
                  <a:lnTo>
                    <a:pt x="34484" y="16998"/>
                  </a:lnTo>
                  <a:lnTo>
                    <a:pt x="34701" y="16890"/>
                  </a:lnTo>
                  <a:lnTo>
                    <a:pt x="34864" y="16727"/>
                  </a:lnTo>
                  <a:lnTo>
                    <a:pt x="35027" y="16564"/>
                  </a:lnTo>
                  <a:lnTo>
                    <a:pt x="35352" y="16021"/>
                  </a:lnTo>
                  <a:lnTo>
                    <a:pt x="35624" y="15423"/>
                  </a:lnTo>
                  <a:lnTo>
                    <a:pt x="35787" y="14826"/>
                  </a:lnTo>
                  <a:lnTo>
                    <a:pt x="35896" y="14229"/>
                  </a:lnTo>
                  <a:lnTo>
                    <a:pt x="35950" y="13903"/>
                  </a:lnTo>
                  <a:lnTo>
                    <a:pt x="35950" y="13740"/>
                  </a:lnTo>
                  <a:lnTo>
                    <a:pt x="36058" y="13577"/>
                  </a:lnTo>
                  <a:lnTo>
                    <a:pt x="36221" y="13251"/>
                  </a:lnTo>
                  <a:lnTo>
                    <a:pt x="36330" y="12871"/>
                  </a:lnTo>
                  <a:lnTo>
                    <a:pt x="36384" y="12545"/>
                  </a:lnTo>
                  <a:lnTo>
                    <a:pt x="36330" y="12165"/>
                  </a:lnTo>
                  <a:lnTo>
                    <a:pt x="36221" y="11079"/>
                  </a:lnTo>
                  <a:lnTo>
                    <a:pt x="36058" y="10101"/>
                  </a:lnTo>
                  <a:lnTo>
                    <a:pt x="35733" y="9070"/>
                  </a:lnTo>
                  <a:lnTo>
                    <a:pt x="35352" y="8147"/>
                  </a:lnTo>
                  <a:lnTo>
                    <a:pt x="34972" y="7386"/>
                  </a:lnTo>
                  <a:lnTo>
                    <a:pt x="34647" y="6626"/>
                  </a:lnTo>
                  <a:lnTo>
                    <a:pt x="34212" y="5920"/>
                  </a:lnTo>
                  <a:lnTo>
                    <a:pt x="33941" y="5594"/>
                  </a:lnTo>
                  <a:lnTo>
                    <a:pt x="33669" y="5268"/>
                  </a:lnTo>
                  <a:lnTo>
                    <a:pt x="32746" y="4345"/>
                  </a:lnTo>
                  <a:lnTo>
                    <a:pt x="31768" y="3476"/>
                  </a:lnTo>
                  <a:lnTo>
                    <a:pt x="30845" y="2662"/>
                  </a:lnTo>
                  <a:lnTo>
                    <a:pt x="29868" y="2010"/>
                  </a:lnTo>
                  <a:lnTo>
                    <a:pt x="28836" y="1467"/>
                  </a:lnTo>
                  <a:lnTo>
                    <a:pt x="27750" y="978"/>
                  </a:lnTo>
                  <a:lnTo>
                    <a:pt x="26881" y="707"/>
                  </a:lnTo>
                  <a:lnTo>
                    <a:pt x="25958" y="490"/>
                  </a:lnTo>
                  <a:lnTo>
                    <a:pt x="25089" y="327"/>
                  </a:lnTo>
                  <a:lnTo>
                    <a:pt x="24166" y="218"/>
                  </a:lnTo>
                  <a:lnTo>
                    <a:pt x="22319" y="55"/>
                  </a:lnTo>
                  <a:lnTo>
                    <a:pt x="205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7"/>
            <p:cNvSpPr/>
            <p:nvPr/>
          </p:nvSpPr>
          <p:spPr>
            <a:xfrm>
              <a:off x="5507000" y="3547825"/>
              <a:ext cx="347575" cy="99125"/>
            </a:xfrm>
            <a:custGeom>
              <a:avLst/>
              <a:gdLst/>
              <a:ahLst/>
              <a:cxnLst/>
              <a:rect l="l" t="t" r="r" b="b"/>
              <a:pathLst>
                <a:path w="13903" h="3965" extrusionOk="0">
                  <a:moveTo>
                    <a:pt x="2173" y="0"/>
                  </a:moveTo>
                  <a:lnTo>
                    <a:pt x="761" y="55"/>
                  </a:lnTo>
                  <a:lnTo>
                    <a:pt x="598" y="109"/>
                  </a:lnTo>
                  <a:lnTo>
                    <a:pt x="381" y="163"/>
                  </a:lnTo>
                  <a:lnTo>
                    <a:pt x="1" y="326"/>
                  </a:lnTo>
                  <a:lnTo>
                    <a:pt x="381" y="598"/>
                  </a:lnTo>
                  <a:lnTo>
                    <a:pt x="707" y="923"/>
                  </a:lnTo>
                  <a:lnTo>
                    <a:pt x="815" y="1086"/>
                  </a:lnTo>
                  <a:lnTo>
                    <a:pt x="869" y="1304"/>
                  </a:lnTo>
                  <a:lnTo>
                    <a:pt x="869" y="1521"/>
                  </a:lnTo>
                  <a:lnTo>
                    <a:pt x="869" y="1792"/>
                  </a:lnTo>
                  <a:lnTo>
                    <a:pt x="1032" y="1738"/>
                  </a:lnTo>
                  <a:lnTo>
                    <a:pt x="1195" y="1629"/>
                  </a:lnTo>
                  <a:lnTo>
                    <a:pt x="1358" y="1412"/>
                  </a:lnTo>
                  <a:lnTo>
                    <a:pt x="1575" y="1249"/>
                  </a:lnTo>
                  <a:lnTo>
                    <a:pt x="1738" y="1141"/>
                  </a:lnTo>
                  <a:lnTo>
                    <a:pt x="1956" y="1086"/>
                  </a:lnTo>
                  <a:lnTo>
                    <a:pt x="2227" y="1141"/>
                  </a:lnTo>
                  <a:lnTo>
                    <a:pt x="2444" y="1195"/>
                  </a:lnTo>
                  <a:lnTo>
                    <a:pt x="3042" y="1195"/>
                  </a:lnTo>
                  <a:lnTo>
                    <a:pt x="3748" y="1086"/>
                  </a:lnTo>
                  <a:lnTo>
                    <a:pt x="4128" y="1086"/>
                  </a:lnTo>
                  <a:lnTo>
                    <a:pt x="4508" y="1195"/>
                  </a:lnTo>
                  <a:lnTo>
                    <a:pt x="4834" y="1304"/>
                  </a:lnTo>
                  <a:lnTo>
                    <a:pt x="5214" y="1412"/>
                  </a:lnTo>
                  <a:lnTo>
                    <a:pt x="5540" y="1358"/>
                  </a:lnTo>
                  <a:lnTo>
                    <a:pt x="5920" y="1249"/>
                  </a:lnTo>
                  <a:lnTo>
                    <a:pt x="5920" y="1249"/>
                  </a:lnTo>
                  <a:lnTo>
                    <a:pt x="5703" y="1738"/>
                  </a:lnTo>
                  <a:lnTo>
                    <a:pt x="5974" y="1738"/>
                  </a:lnTo>
                  <a:lnTo>
                    <a:pt x="6246" y="1684"/>
                  </a:lnTo>
                  <a:lnTo>
                    <a:pt x="6626" y="1684"/>
                  </a:lnTo>
                  <a:lnTo>
                    <a:pt x="6843" y="1738"/>
                  </a:lnTo>
                  <a:lnTo>
                    <a:pt x="7006" y="1847"/>
                  </a:lnTo>
                  <a:lnTo>
                    <a:pt x="7060" y="1955"/>
                  </a:lnTo>
                  <a:lnTo>
                    <a:pt x="7060" y="2010"/>
                  </a:lnTo>
                  <a:lnTo>
                    <a:pt x="7006" y="2064"/>
                  </a:lnTo>
                  <a:lnTo>
                    <a:pt x="6897" y="2064"/>
                  </a:lnTo>
                  <a:lnTo>
                    <a:pt x="6246" y="2227"/>
                  </a:lnTo>
                  <a:lnTo>
                    <a:pt x="6137" y="2227"/>
                  </a:lnTo>
                  <a:lnTo>
                    <a:pt x="6083" y="2335"/>
                  </a:lnTo>
                  <a:lnTo>
                    <a:pt x="6137" y="2390"/>
                  </a:lnTo>
                  <a:lnTo>
                    <a:pt x="6191" y="2444"/>
                  </a:lnTo>
                  <a:lnTo>
                    <a:pt x="7114" y="2498"/>
                  </a:lnTo>
                  <a:lnTo>
                    <a:pt x="7983" y="2498"/>
                  </a:lnTo>
                  <a:lnTo>
                    <a:pt x="7929" y="2335"/>
                  </a:lnTo>
                  <a:lnTo>
                    <a:pt x="7766" y="2227"/>
                  </a:lnTo>
                  <a:lnTo>
                    <a:pt x="7657" y="2118"/>
                  </a:lnTo>
                  <a:lnTo>
                    <a:pt x="7603" y="1955"/>
                  </a:lnTo>
                  <a:lnTo>
                    <a:pt x="7983" y="1847"/>
                  </a:lnTo>
                  <a:lnTo>
                    <a:pt x="8146" y="1847"/>
                  </a:lnTo>
                  <a:lnTo>
                    <a:pt x="8255" y="1792"/>
                  </a:lnTo>
                  <a:lnTo>
                    <a:pt x="8255" y="1684"/>
                  </a:lnTo>
                  <a:lnTo>
                    <a:pt x="8201" y="1521"/>
                  </a:lnTo>
                  <a:lnTo>
                    <a:pt x="8201" y="1467"/>
                  </a:lnTo>
                  <a:lnTo>
                    <a:pt x="8255" y="1412"/>
                  </a:lnTo>
                  <a:lnTo>
                    <a:pt x="8255" y="1467"/>
                  </a:lnTo>
                  <a:lnTo>
                    <a:pt x="8581" y="1684"/>
                  </a:lnTo>
                  <a:lnTo>
                    <a:pt x="8744" y="1847"/>
                  </a:lnTo>
                  <a:lnTo>
                    <a:pt x="8798" y="2010"/>
                  </a:lnTo>
                  <a:lnTo>
                    <a:pt x="8798" y="2118"/>
                  </a:lnTo>
                  <a:lnTo>
                    <a:pt x="8689" y="2227"/>
                  </a:lnTo>
                  <a:lnTo>
                    <a:pt x="8581" y="2281"/>
                  </a:lnTo>
                  <a:lnTo>
                    <a:pt x="8472" y="2444"/>
                  </a:lnTo>
                  <a:lnTo>
                    <a:pt x="9069" y="2281"/>
                  </a:lnTo>
                  <a:lnTo>
                    <a:pt x="9612" y="2172"/>
                  </a:lnTo>
                  <a:lnTo>
                    <a:pt x="10210" y="2172"/>
                  </a:lnTo>
                  <a:lnTo>
                    <a:pt x="10481" y="2227"/>
                  </a:lnTo>
                  <a:lnTo>
                    <a:pt x="10753" y="2281"/>
                  </a:lnTo>
                  <a:lnTo>
                    <a:pt x="10916" y="2281"/>
                  </a:lnTo>
                  <a:lnTo>
                    <a:pt x="10916" y="2172"/>
                  </a:lnTo>
                  <a:lnTo>
                    <a:pt x="10916" y="2118"/>
                  </a:lnTo>
                  <a:lnTo>
                    <a:pt x="10970" y="2064"/>
                  </a:lnTo>
                  <a:lnTo>
                    <a:pt x="11079" y="2064"/>
                  </a:lnTo>
                  <a:lnTo>
                    <a:pt x="11187" y="2118"/>
                  </a:lnTo>
                  <a:lnTo>
                    <a:pt x="11187" y="2172"/>
                  </a:lnTo>
                  <a:lnTo>
                    <a:pt x="11242" y="2390"/>
                  </a:lnTo>
                  <a:lnTo>
                    <a:pt x="11350" y="2553"/>
                  </a:lnTo>
                  <a:lnTo>
                    <a:pt x="11567" y="2661"/>
                  </a:lnTo>
                  <a:lnTo>
                    <a:pt x="11730" y="2770"/>
                  </a:lnTo>
                  <a:lnTo>
                    <a:pt x="11893" y="2878"/>
                  </a:lnTo>
                  <a:lnTo>
                    <a:pt x="12002" y="2933"/>
                  </a:lnTo>
                  <a:lnTo>
                    <a:pt x="12002" y="3096"/>
                  </a:lnTo>
                  <a:lnTo>
                    <a:pt x="11948" y="3259"/>
                  </a:lnTo>
                  <a:lnTo>
                    <a:pt x="11893" y="3421"/>
                  </a:lnTo>
                  <a:lnTo>
                    <a:pt x="11893" y="3476"/>
                  </a:lnTo>
                  <a:lnTo>
                    <a:pt x="12002" y="3584"/>
                  </a:lnTo>
                  <a:lnTo>
                    <a:pt x="12273" y="3584"/>
                  </a:lnTo>
                  <a:lnTo>
                    <a:pt x="12382" y="3476"/>
                  </a:lnTo>
                  <a:lnTo>
                    <a:pt x="12491" y="3313"/>
                  </a:lnTo>
                  <a:lnTo>
                    <a:pt x="12599" y="3204"/>
                  </a:lnTo>
                  <a:lnTo>
                    <a:pt x="12654" y="3150"/>
                  </a:lnTo>
                  <a:lnTo>
                    <a:pt x="12762" y="3313"/>
                  </a:lnTo>
                  <a:lnTo>
                    <a:pt x="12762" y="3530"/>
                  </a:lnTo>
                  <a:lnTo>
                    <a:pt x="12762" y="3747"/>
                  </a:lnTo>
                  <a:lnTo>
                    <a:pt x="12816" y="3965"/>
                  </a:lnTo>
                  <a:lnTo>
                    <a:pt x="13034" y="3693"/>
                  </a:lnTo>
                  <a:lnTo>
                    <a:pt x="13305" y="3476"/>
                  </a:lnTo>
                  <a:lnTo>
                    <a:pt x="13468" y="3476"/>
                  </a:lnTo>
                  <a:lnTo>
                    <a:pt x="13577" y="3584"/>
                  </a:lnTo>
                  <a:lnTo>
                    <a:pt x="13685" y="3693"/>
                  </a:lnTo>
                  <a:lnTo>
                    <a:pt x="13740" y="3693"/>
                  </a:lnTo>
                  <a:lnTo>
                    <a:pt x="13848" y="3747"/>
                  </a:lnTo>
                  <a:lnTo>
                    <a:pt x="13903" y="3367"/>
                  </a:lnTo>
                  <a:lnTo>
                    <a:pt x="13903" y="3096"/>
                  </a:lnTo>
                  <a:lnTo>
                    <a:pt x="13848" y="2824"/>
                  </a:lnTo>
                  <a:lnTo>
                    <a:pt x="13685" y="2661"/>
                  </a:lnTo>
                  <a:lnTo>
                    <a:pt x="13522" y="2498"/>
                  </a:lnTo>
                  <a:lnTo>
                    <a:pt x="13251" y="2390"/>
                  </a:lnTo>
                  <a:lnTo>
                    <a:pt x="12979" y="2390"/>
                  </a:lnTo>
                  <a:lnTo>
                    <a:pt x="12599" y="2444"/>
                  </a:lnTo>
                  <a:lnTo>
                    <a:pt x="12436" y="2498"/>
                  </a:lnTo>
                  <a:lnTo>
                    <a:pt x="12219" y="2444"/>
                  </a:lnTo>
                  <a:lnTo>
                    <a:pt x="11948" y="2444"/>
                  </a:lnTo>
                  <a:lnTo>
                    <a:pt x="11785" y="2335"/>
                  </a:lnTo>
                  <a:lnTo>
                    <a:pt x="11730" y="2281"/>
                  </a:lnTo>
                  <a:lnTo>
                    <a:pt x="11676" y="2172"/>
                  </a:lnTo>
                  <a:lnTo>
                    <a:pt x="11567" y="1955"/>
                  </a:lnTo>
                  <a:lnTo>
                    <a:pt x="11405" y="1792"/>
                  </a:lnTo>
                  <a:lnTo>
                    <a:pt x="11242" y="1738"/>
                  </a:lnTo>
                  <a:lnTo>
                    <a:pt x="11024" y="1738"/>
                  </a:lnTo>
                  <a:lnTo>
                    <a:pt x="10264" y="1575"/>
                  </a:lnTo>
                  <a:lnTo>
                    <a:pt x="9504" y="1358"/>
                  </a:lnTo>
                  <a:lnTo>
                    <a:pt x="9124" y="1304"/>
                  </a:lnTo>
                  <a:lnTo>
                    <a:pt x="8744" y="1249"/>
                  </a:lnTo>
                  <a:lnTo>
                    <a:pt x="8363" y="1249"/>
                  </a:lnTo>
                  <a:lnTo>
                    <a:pt x="7983" y="1358"/>
                  </a:lnTo>
                  <a:lnTo>
                    <a:pt x="7114" y="1141"/>
                  </a:lnTo>
                  <a:lnTo>
                    <a:pt x="6680" y="1032"/>
                  </a:lnTo>
                  <a:lnTo>
                    <a:pt x="6300" y="815"/>
                  </a:lnTo>
                  <a:lnTo>
                    <a:pt x="6300" y="761"/>
                  </a:lnTo>
                  <a:lnTo>
                    <a:pt x="5594" y="543"/>
                  </a:lnTo>
                  <a:lnTo>
                    <a:pt x="4942" y="380"/>
                  </a:lnTo>
                  <a:lnTo>
                    <a:pt x="3530" y="109"/>
                  </a:lnTo>
                  <a:lnTo>
                    <a:pt x="2824" y="55"/>
                  </a:lnTo>
                  <a:lnTo>
                    <a:pt x="21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7"/>
            <p:cNvSpPr/>
            <p:nvPr/>
          </p:nvSpPr>
          <p:spPr>
            <a:xfrm>
              <a:off x="5797525" y="4495425"/>
              <a:ext cx="16325" cy="17675"/>
            </a:xfrm>
            <a:custGeom>
              <a:avLst/>
              <a:gdLst/>
              <a:ahLst/>
              <a:cxnLst/>
              <a:rect l="l" t="t" r="r" b="b"/>
              <a:pathLst>
                <a:path w="653" h="707" extrusionOk="0">
                  <a:moveTo>
                    <a:pt x="435" y="1"/>
                  </a:moveTo>
                  <a:lnTo>
                    <a:pt x="164" y="109"/>
                  </a:lnTo>
                  <a:lnTo>
                    <a:pt x="55" y="218"/>
                  </a:lnTo>
                  <a:lnTo>
                    <a:pt x="1" y="381"/>
                  </a:lnTo>
                  <a:lnTo>
                    <a:pt x="55" y="707"/>
                  </a:lnTo>
                  <a:lnTo>
                    <a:pt x="489" y="381"/>
                  </a:lnTo>
                  <a:lnTo>
                    <a:pt x="598" y="327"/>
                  </a:lnTo>
                  <a:lnTo>
                    <a:pt x="652" y="218"/>
                  </a:lnTo>
                  <a:lnTo>
                    <a:pt x="652" y="109"/>
                  </a:lnTo>
                  <a:lnTo>
                    <a:pt x="652" y="55"/>
                  </a:lnTo>
                  <a:lnTo>
                    <a:pt x="5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7"/>
            <p:cNvSpPr/>
            <p:nvPr/>
          </p:nvSpPr>
          <p:spPr>
            <a:xfrm>
              <a:off x="5868125" y="3615700"/>
              <a:ext cx="328575" cy="149375"/>
            </a:xfrm>
            <a:custGeom>
              <a:avLst/>
              <a:gdLst/>
              <a:ahLst/>
              <a:cxnLst/>
              <a:rect l="l" t="t" r="r" b="b"/>
              <a:pathLst>
                <a:path w="13143" h="5975" extrusionOk="0">
                  <a:moveTo>
                    <a:pt x="6734" y="2933"/>
                  </a:moveTo>
                  <a:lnTo>
                    <a:pt x="7006" y="3096"/>
                  </a:lnTo>
                  <a:lnTo>
                    <a:pt x="7332" y="3367"/>
                  </a:lnTo>
                  <a:lnTo>
                    <a:pt x="7332" y="3367"/>
                  </a:lnTo>
                  <a:lnTo>
                    <a:pt x="5974" y="3042"/>
                  </a:lnTo>
                  <a:lnTo>
                    <a:pt x="6408" y="2933"/>
                  </a:lnTo>
                  <a:close/>
                  <a:moveTo>
                    <a:pt x="272" y="1"/>
                  </a:moveTo>
                  <a:lnTo>
                    <a:pt x="163" y="55"/>
                  </a:lnTo>
                  <a:lnTo>
                    <a:pt x="109" y="109"/>
                  </a:lnTo>
                  <a:lnTo>
                    <a:pt x="1" y="326"/>
                  </a:lnTo>
                  <a:lnTo>
                    <a:pt x="1" y="544"/>
                  </a:lnTo>
                  <a:lnTo>
                    <a:pt x="109" y="706"/>
                  </a:lnTo>
                  <a:lnTo>
                    <a:pt x="272" y="761"/>
                  </a:lnTo>
                  <a:lnTo>
                    <a:pt x="435" y="869"/>
                  </a:lnTo>
                  <a:lnTo>
                    <a:pt x="598" y="924"/>
                  </a:lnTo>
                  <a:lnTo>
                    <a:pt x="652" y="978"/>
                  </a:lnTo>
                  <a:lnTo>
                    <a:pt x="652" y="1087"/>
                  </a:lnTo>
                  <a:lnTo>
                    <a:pt x="544" y="1250"/>
                  </a:lnTo>
                  <a:lnTo>
                    <a:pt x="544" y="1358"/>
                  </a:lnTo>
                  <a:lnTo>
                    <a:pt x="652" y="1467"/>
                  </a:lnTo>
                  <a:lnTo>
                    <a:pt x="815" y="1575"/>
                  </a:lnTo>
                  <a:lnTo>
                    <a:pt x="1087" y="1738"/>
                  </a:lnTo>
                  <a:lnTo>
                    <a:pt x="1304" y="1847"/>
                  </a:lnTo>
                  <a:lnTo>
                    <a:pt x="1412" y="1847"/>
                  </a:lnTo>
                  <a:lnTo>
                    <a:pt x="1521" y="1738"/>
                  </a:lnTo>
                  <a:lnTo>
                    <a:pt x="1630" y="1630"/>
                  </a:lnTo>
                  <a:lnTo>
                    <a:pt x="1738" y="1412"/>
                  </a:lnTo>
                  <a:lnTo>
                    <a:pt x="1847" y="1358"/>
                  </a:lnTo>
                  <a:lnTo>
                    <a:pt x="1956" y="1358"/>
                  </a:lnTo>
                  <a:lnTo>
                    <a:pt x="2661" y="1521"/>
                  </a:lnTo>
                  <a:lnTo>
                    <a:pt x="3313" y="1684"/>
                  </a:lnTo>
                  <a:lnTo>
                    <a:pt x="3802" y="1793"/>
                  </a:lnTo>
                  <a:lnTo>
                    <a:pt x="4236" y="1955"/>
                  </a:lnTo>
                  <a:lnTo>
                    <a:pt x="4671" y="2227"/>
                  </a:lnTo>
                  <a:lnTo>
                    <a:pt x="4997" y="2553"/>
                  </a:lnTo>
                  <a:lnTo>
                    <a:pt x="4128" y="2390"/>
                  </a:lnTo>
                  <a:lnTo>
                    <a:pt x="3965" y="2390"/>
                  </a:lnTo>
                  <a:lnTo>
                    <a:pt x="3910" y="2499"/>
                  </a:lnTo>
                  <a:lnTo>
                    <a:pt x="3910" y="2553"/>
                  </a:lnTo>
                  <a:lnTo>
                    <a:pt x="3965" y="2607"/>
                  </a:lnTo>
                  <a:lnTo>
                    <a:pt x="4073" y="2661"/>
                  </a:lnTo>
                  <a:lnTo>
                    <a:pt x="5594" y="3205"/>
                  </a:lnTo>
                  <a:lnTo>
                    <a:pt x="7114" y="3748"/>
                  </a:lnTo>
                  <a:lnTo>
                    <a:pt x="8635" y="4399"/>
                  </a:lnTo>
                  <a:lnTo>
                    <a:pt x="10101" y="5105"/>
                  </a:lnTo>
                  <a:lnTo>
                    <a:pt x="10318" y="5214"/>
                  </a:lnTo>
                  <a:lnTo>
                    <a:pt x="10644" y="5322"/>
                  </a:lnTo>
                  <a:lnTo>
                    <a:pt x="10210" y="4888"/>
                  </a:lnTo>
                  <a:lnTo>
                    <a:pt x="10155" y="4834"/>
                  </a:lnTo>
                  <a:lnTo>
                    <a:pt x="10155" y="4725"/>
                  </a:lnTo>
                  <a:lnTo>
                    <a:pt x="10210" y="4671"/>
                  </a:lnTo>
                  <a:lnTo>
                    <a:pt x="10318" y="4671"/>
                  </a:lnTo>
                  <a:lnTo>
                    <a:pt x="10916" y="4888"/>
                  </a:lnTo>
                  <a:lnTo>
                    <a:pt x="11187" y="4997"/>
                  </a:lnTo>
                  <a:lnTo>
                    <a:pt x="11404" y="5159"/>
                  </a:lnTo>
                  <a:lnTo>
                    <a:pt x="11513" y="5377"/>
                  </a:lnTo>
                  <a:lnTo>
                    <a:pt x="11567" y="5703"/>
                  </a:lnTo>
                  <a:lnTo>
                    <a:pt x="11622" y="5811"/>
                  </a:lnTo>
                  <a:lnTo>
                    <a:pt x="11676" y="5865"/>
                  </a:lnTo>
                  <a:lnTo>
                    <a:pt x="11839" y="5974"/>
                  </a:lnTo>
                  <a:lnTo>
                    <a:pt x="12002" y="5974"/>
                  </a:lnTo>
                  <a:lnTo>
                    <a:pt x="12110" y="5920"/>
                  </a:lnTo>
                  <a:lnTo>
                    <a:pt x="12165" y="5865"/>
                  </a:lnTo>
                  <a:lnTo>
                    <a:pt x="12273" y="5811"/>
                  </a:lnTo>
                  <a:lnTo>
                    <a:pt x="12382" y="5757"/>
                  </a:lnTo>
                  <a:lnTo>
                    <a:pt x="12491" y="5757"/>
                  </a:lnTo>
                  <a:lnTo>
                    <a:pt x="12599" y="5811"/>
                  </a:lnTo>
                  <a:lnTo>
                    <a:pt x="12762" y="5865"/>
                  </a:lnTo>
                  <a:lnTo>
                    <a:pt x="12925" y="5865"/>
                  </a:lnTo>
                  <a:lnTo>
                    <a:pt x="13088" y="5811"/>
                  </a:lnTo>
                  <a:lnTo>
                    <a:pt x="13142" y="5703"/>
                  </a:lnTo>
                  <a:lnTo>
                    <a:pt x="13142" y="5594"/>
                  </a:lnTo>
                  <a:lnTo>
                    <a:pt x="13034" y="5485"/>
                  </a:lnTo>
                  <a:lnTo>
                    <a:pt x="12762" y="5377"/>
                  </a:lnTo>
                  <a:lnTo>
                    <a:pt x="12165" y="5159"/>
                  </a:lnTo>
                  <a:lnTo>
                    <a:pt x="11622" y="4942"/>
                  </a:lnTo>
                  <a:lnTo>
                    <a:pt x="11133" y="4616"/>
                  </a:lnTo>
                  <a:lnTo>
                    <a:pt x="10644" y="4291"/>
                  </a:lnTo>
                  <a:lnTo>
                    <a:pt x="10427" y="4128"/>
                  </a:lnTo>
                  <a:lnTo>
                    <a:pt x="10155" y="4019"/>
                  </a:lnTo>
                  <a:lnTo>
                    <a:pt x="9938" y="3965"/>
                  </a:lnTo>
                  <a:lnTo>
                    <a:pt x="9450" y="3965"/>
                  </a:lnTo>
                  <a:lnTo>
                    <a:pt x="9395" y="3910"/>
                  </a:lnTo>
                  <a:lnTo>
                    <a:pt x="9287" y="3856"/>
                  </a:lnTo>
                  <a:lnTo>
                    <a:pt x="9069" y="3530"/>
                  </a:lnTo>
                  <a:lnTo>
                    <a:pt x="8744" y="3313"/>
                  </a:lnTo>
                  <a:lnTo>
                    <a:pt x="8418" y="3096"/>
                  </a:lnTo>
                  <a:lnTo>
                    <a:pt x="8092" y="2987"/>
                  </a:lnTo>
                  <a:lnTo>
                    <a:pt x="6952" y="2607"/>
                  </a:lnTo>
                  <a:lnTo>
                    <a:pt x="6408" y="2390"/>
                  </a:lnTo>
                  <a:lnTo>
                    <a:pt x="5865" y="2173"/>
                  </a:lnTo>
                  <a:lnTo>
                    <a:pt x="5159" y="1847"/>
                  </a:lnTo>
                  <a:lnTo>
                    <a:pt x="4454" y="1575"/>
                  </a:lnTo>
                  <a:lnTo>
                    <a:pt x="3693" y="1358"/>
                  </a:lnTo>
                  <a:lnTo>
                    <a:pt x="2933" y="1195"/>
                  </a:lnTo>
                  <a:lnTo>
                    <a:pt x="2607" y="1087"/>
                  </a:lnTo>
                  <a:lnTo>
                    <a:pt x="2444" y="1032"/>
                  </a:lnTo>
                  <a:lnTo>
                    <a:pt x="2336" y="924"/>
                  </a:lnTo>
                  <a:lnTo>
                    <a:pt x="2227" y="761"/>
                  </a:lnTo>
                  <a:lnTo>
                    <a:pt x="2010" y="598"/>
                  </a:lnTo>
                  <a:lnTo>
                    <a:pt x="1630" y="381"/>
                  </a:lnTo>
                  <a:lnTo>
                    <a:pt x="1467" y="1032"/>
                  </a:lnTo>
                  <a:lnTo>
                    <a:pt x="1412" y="1250"/>
                  </a:lnTo>
                  <a:lnTo>
                    <a:pt x="1358" y="1304"/>
                  </a:lnTo>
                  <a:lnTo>
                    <a:pt x="1250" y="1358"/>
                  </a:lnTo>
                  <a:lnTo>
                    <a:pt x="1141" y="1304"/>
                  </a:lnTo>
                  <a:lnTo>
                    <a:pt x="1032" y="1250"/>
                  </a:lnTo>
                  <a:lnTo>
                    <a:pt x="978" y="1195"/>
                  </a:lnTo>
                  <a:lnTo>
                    <a:pt x="924" y="1032"/>
                  </a:lnTo>
                  <a:lnTo>
                    <a:pt x="924" y="815"/>
                  </a:lnTo>
                  <a:lnTo>
                    <a:pt x="869" y="652"/>
                  </a:lnTo>
                  <a:lnTo>
                    <a:pt x="761" y="489"/>
                  </a:lnTo>
                  <a:lnTo>
                    <a:pt x="544" y="381"/>
                  </a:lnTo>
                  <a:lnTo>
                    <a:pt x="489" y="272"/>
                  </a:lnTo>
                  <a:lnTo>
                    <a:pt x="489" y="163"/>
                  </a:lnTo>
                  <a:lnTo>
                    <a:pt x="435" y="55"/>
                  </a:lnTo>
                  <a:lnTo>
                    <a:pt x="3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7"/>
            <p:cNvSpPr/>
            <p:nvPr/>
          </p:nvSpPr>
          <p:spPr>
            <a:xfrm>
              <a:off x="5786675" y="3771825"/>
              <a:ext cx="666600" cy="889250"/>
            </a:xfrm>
            <a:custGeom>
              <a:avLst/>
              <a:gdLst/>
              <a:ahLst/>
              <a:cxnLst/>
              <a:rect l="l" t="t" r="r" b="b"/>
              <a:pathLst>
                <a:path w="26664" h="35570" extrusionOk="0">
                  <a:moveTo>
                    <a:pt x="16943" y="26990"/>
                  </a:moveTo>
                  <a:lnTo>
                    <a:pt x="16998" y="27370"/>
                  </a:lnTo>
                  <a:lnTo>
                    <a:pt x="16943" y="27587"/>
                  </a:lnTo>
                  <a:lnTo>
                    <a:pt x="16889" y="27642"/>
                  </a:lnTo>
                  <a:lnTo>
                    <a:pt x="16780" y="27696"/>
                  </a:lnTo>
                  <a:lnTo>
                    <a:pt x="16563" y="27750"/>
                  </a:lnTo>
                  <a:lnTo>
                    <a:pt x="16943" y="26990"/>
                  </a:lnTo>
                  <a:close/>
                  <a:moveTo>
                    <a:pt x="17106" y="1"/>
                  </a:moveTo>
                  <a:lnTo>
                    <a:pt x="17052" y="55"/>
                  </a:lnTo>
                  <a:lnTo>
                    <a:pt x="16998" y="218"/>
                  </a:lnTo>
                  <a:lnTo>
                    <a:pt x="16998" y="435"/>
                  </a:lnTo>
                  <a:lnTo>
                    <a:pt x="17052" y="652"/>
                  </a:lnTo>
                  <a:lnTo>
                    <a:pt x="17215" y="815"/>
                  </a:lnTo>
                  <a:lnTo>
                    <a:pt x="18029" y="1304"/>
                  </a:lnTo>
                  <a:lnTo>
                    <a:pt x="18409" y="1575"/>
                  </a:lnTo>
                  <a:lnTo>
                    <a:pt x="18844" y="1901"/>
                  </a:lnTo>
                  <a:lnTo>
                    <a:pt x="19115" y="2064"/>
                  </a:lnTo>
                  <a:lnTo>
                    <a:pt x="19387" y="2173"/>
                  </a:lnTo>
                  <a:lnTo>
                    <a:pt x="19658" y="2173"/>
                  </a:lnTo>
                  <a:lnTo>
                    <a:pt x="19984" y="2064"/>
                  </a:lnTo>
                  <a:lnTo>
                    <a:pt x="20039" y="2118"/>
                  </a:lnTo>
                  <a:lnTo>
                    <a:pt x="20039" y="2553"/>
                  </a:lnTo>
                  <a:lnTo>
                    <a:pt x="20039" y="2661"/>
                  </a:lnTo>
                  <a:lnTo>
                    <a:pt x="20093" y="2770"/>
                  </a:lnTo>
                  <a:lnTo>
                    <a:pt x="20147" y="2824"/>
                  </a:lnTo>
                  <a:lnTo>
                    <a:pt x="20256" y="2879"/>
                  </a:lnTo>
                  <a:lnTo>
                    <a:pt x="20636" y="2987"/>
                  </a:lnTo>
                  <a:lnTo>
                    <a:pt x="20853" y="3096"/>
                  </a:lnTo>
                  <a:lnTo>
                    <a:pt x="20962" y="3205"/>
                  </a:lnTo>
                  <a:lnTo>
                    <a:pt x="21125" y="3530"/>
                  </a:lnTo>
                  <a:lnTo>
                    <a:pt x="21342" y="3802"/>
                  </a:lnTo>
                  <a:lnTo>
                    <a:pt x="21613" y="4019"/>
                  </a:lnTo>
                  <a:lnTo>
                    <a:pt x="21939" y="4182"/>
                  </a:lnTo>
                  <a:lnTo>
                    <a:pt x="22754" y="4562"/>
                  </a:lnTo>
                  <a:lnTo>
                    <a:pt x="22862" y="4671"/>
                  </a:lnTo>
                  <a:lnTo>
                    <a:pt x="22917" y="4725"/>
                  </a:lnTo>
                  <a:lnTo>
                    <a:pt x="22862" y="4834"/>
                  </a:lnTo>
                  <a:lnTo>
                    <a:pt x="22808" y="4997"/>
                  </a:lnTo>
                  <a:lnTo>
                    <a:pt x="22808" y="5159"/>
                  </a:lnTo>
                  <a:lnTo>
                    <a:pt x="22862" y="5322"/>
                  </a:lnTo>
                  <a:lnTo>
                    <a:pt x="22971" y="5485"/>
                  </a:lnTo>
                  <a:lnTo>
                    <a:pt x="23134" y="5703"/>
                  </a:lnTo>
                  <a:lnTo>
                    <a:pt x="23243" y="5920"/>
                  </a:lnTo>
                  <a:lnTo>
                    <a:pt x="23840" y="7223"/>
                  </a:lnTo>
                  <a:lnTo>
                    <a:pt x="24492" y="8581"/>
                  </a:lnTo>
                  <a:lnTo>
                    <a:pt x="24763" y="9069"/>
                  </a:lnTo>
                  <a:lnTo>
                    <a:pt x="24926" y="9558"/>
                  </a:lnTo>
                  <a:lnTo>
                    <a:pt x="25035" y="10155"/>
                  </a:lnTo>
                  <a:lnTo>
                    <a:pt x="25089" y="10699"/>
                  </a:lnTo>
                  <a:lnTo>
                    <a:pt x="25198" y="11839"/>
                  </a:lnTo>
                  <a:lnTo>
                    <a:pt x="25143" y="12925"/>
                  </a:lnTo>
                  <a:lnTo>
                    <a:pt x="25089" y="14065"/>
                  </a:lnTo>
                  <a:lnTo>
                    <a:pt x="25035" y="14500"/>
                  </a:lnTo>
                  <a:lnTo>
                    <a:pt x="24926" y="14880"/>
                  </a:lnTo>
                  <a:lnTo>
                    <a:pt x="24872" y="15314"/>
                  </a:lnTo>
                  <a:lnTo>
                    <a:pt x="24926" y="15532"/>
                  </a:lnTo>
                  <a:lnTo>
                    <a:pt x="24980" y="15695"/>
                  </a:lnTo>
                  <a:lnTo>
                    <a:pt x="24980" y="15803"/>
                  </a:lnTo>
                  <a:lnTo>
                    <a:pt x="24926" y="15912"/>
                  </a:lnTo>
                  <a:lnTo>
                    <a:pt x="24655" y="16183"/>
                  </a:lnTo>
                  <a:lnTo>
                    <a:pt x="24492" y="16509"/>
                  </a:lnTo>
                  <a:lnTo>
                    <a:pt x="24166" y="17215"/>
                  </a:lnTo>
                  <a:lnTo>
                    <a:pt x="23894" y="17595"/>
                  </a:lnTo>
                  <a:lnTo>
                    <a:pt x="23731" y="17758"/>
                  </a:lnTo>
                  <a:lnTo>
                    <a:pt x="23568" y="17921"/>
                  </a:lnTo>
                  <a:lnTo>
                    <a:pt x="23297" y="18138"/>
                  </a:lnTo>
                  <a:lnTo>
                    <a:pt x="23134" y="18355"/>
                  </a:lnTo>
                  <a:lnTo>
                    <a:pt x="23025" y="18627"/>
                  </a:lnTo>
                  <a:lnTo>
                    <a:pt x="23025" y="18953"/>
                  </a:lnTo>
                  <a:lnTo>
                    <a:pt x="22971" y="19279"/>
                  </a:lnTo>
                  <a:lnTo>
                    <a:pt x="22971" y="19550"/>
                  </a:lnTo>
                  <a:lnTo>
                    <a:pt x="22862" y="19767"/>
                  </a:lnTo>
                  <a:lnTo>
                    <a:pt x="22754" y="19985"/>
                  </a:lnTo>
                  <a:lnTo>
                    <a:pt x="22645" y="20147"/>
                  </a:lnTo>
                  <a:lnTo>
                    <a:pt x="22428" y="20256"/>
                  </a:lnTo>
                  <a:lnTo>
                    <a:pt x="22211" y="20365"/>
                  </a:lnTo>
                  <a:lnTo>
                    <a:pt x="21885" y="20473"/>
                  </a:lnTo>
                  <a:lnTo>
                    <a:pt x="21613" y="20582"/>
                  </a:lnTo>
                  <a:lnTo>
                    <a:pt x="21288" y="20745"/>
                  </a:lnTo>
                  <a:lnTo>
                    <a:pt x="21016" y="20962"/>
                  </a:lnTo>
                  <a:lnTo>
                    <a:pt x="20799" y="21179"/>
                  </a:lnTo>
                  <a:lnTo>
                    <a:pt x="20690" y="21288"/>
                  </a:lnTo>
                  <a:lnTo>
                    <a:pt x="20690" y="21342"/>
                  </a:lnTo>
                  <a:lnTo>
                    <a:pt x="20745" y="21396"/>
                  </a:lnTo>
                  <a:lnTo>
                    <a:pt x="20853" y="21451"/>
                  </a:lnTo>
                  <a:lnTo>
                    <a:pt x="21070" y="21451"/>
                  </a:lnTo>
                  <a:lnTo>
                    <a:pt x="21125" y="21505"/>
                  </a:lnTo>
                  <a:lnTo>
                    <a:pt x="21179" y="21614"/>
                  </a:lnTo>
                  <a:lnTo>
                    <a:pt x="21179" y="21722"/>
                  </a:lnTo>
                  <a:lnTo>
                    <a:pt x="21070" y="21777"/>
                  </a:lnTo>
                  <a:lnTo>
                    <a:pt x="20907" y="21831"/>
                  </a:lnTo>
                  <a:lnTo>
                    <a:pt x="20473" y="21994"/>
                  </a:lnTo>
                  <a:lnTo>
                    <a:pt x="20202" y="22102"/>
                  </a:lnTo>
                  <a:lnTo>
                    <a:pt x="20039" y="22265"/>
                  </a:lnTo>
                  <a:lnTo>
                    <a:pt x="19876" y="22428"/>
                  </a:lnTo>
                  <a:lnTo>
                    <a:pt x="19767" y="22646"/>
                  </a:lnTo>
                  <a:lnTo>
                    <a:pt x="19496" y="23134"/>
                  </a:lnTo>
                  <a:lnTo>
                    <a:pt x="19170" y="23569"/>
                  </a:lnTo>
                  <a:lnTo>
                    <a:pt x="18790" y="23949"/>
                  </a:lnTo>
                  <a:lnTo>
                    <a:pt x="18301" y="24275"/>
                  </a:lnTo>
                  <a:lnTo>
                    <a:pt x="18138" y="24438"/>
                  </a:lnTo>
                  <a:lnTo>
                    <a:pt x="17975" y="24438"/>
                  </a:lnTo>
                  <a:lnTo>
                    <a:pt x="17866" y="24383"/>
                  </a:lnTo>
                  <a:lnTo>
                    <a:pt x="17649" y="24383"/>
                  </a:lnTo>
                  <a:lnTo>
                    <a:pt x="17595" y="24438"/>
                  </a:lnTo>
                  <a:lnTo>
                    <a:pt x="17541" y="24546"/>
                  </a:lnTo>
                  <a:lnTo>
                    <a:pt x="17378" y="25035"/>
                  </a:lnTo>
                  <a:lnTo>
                    <a:pt x="17323" y="25252"/>
                  </a:lnTo>
                  <a:lnTo>
                    <a:pt x="17323" y="25469"/>
                  </a:lnTo>
                  <a:lnTo>
                    <a:pt x="17378" y="25795"/>
                  </a:lnTo>
                  <a:lnTo>
                    <a:pt x="17269" y="26121"/>
                  </a:lnTo>
                  <a:lnTo>
                    <a:pt x="17106" y="26338"/>
                  </a:lnTo>
                  <a:lnTo>
                    <a:pt x="16889" y="26555"/>
                  </a:lnTo>
                  <a:lnTo>
                    <a:pt x="16509" y="26881"/>
                  </a:lnTo>
                  <a:lnTo>
                    <a:pt x="16183" y="27207"/>
                  </a:lnTo>
                  <a:lnTo>
                    <a:pt x="14119" y="29379"/>
                  </a:lnTo>
                  <a:lnTo>
                    <a:pt x="13142" y="30411"/>
                  </a:lnTo>
                  <a:lnTo>
                    <a:pt x="12056" y="31443"/>
                  </a:lnTo>
                  <a:lnTo>
                    <a:pt x="11839" y="31714"/>
                  </a:lnTo>
                  <a:lnTo>
                    <a:pt x="11676" y="32040"/>
                  </a:lnTo>
                  <a:lnTo>
                    <a:pt x="11567" y="32203"/>
                  </a:lnTo>
                  <a:lnTo>
                    <a:pt x="11459" y="32366"/>
                  </a:lnTo>
                  <a:lnTo>
                    <a:pt x="11133" y="32583"/>
                  </a:lnTo>
                  <a:lnTo>
                    <a:pt x="9666" y="33398"/>
                  </a:lnTo>
                  <a:lnTo>
                    <a:pt x="9123" y="33669"/>
                  </a:lnTo>
                  <a:lnTo>
                    <a:pt x="8635" y="33887"/>
                  </a:lnTo>
                  <a:lnTo>
                    <a:pt x="8092" y="34049"/>
                  </a:lnTo>
                  <a:lnTo>
                    <a:pt x="7549" y="34158"/>
                  </a:lnTo>
                  <a:lnTo>
                    <a:pt x="7006" y="34212"/>
                  </a:lnTo>
                  <a:lnTo>
                    <a:pt x="6463" y="34212"/>
                  </a:lnTo>
                  <a:lnTo>
                    <a:pt x="5919" y="34158"/>
                  </a:lnTo>
                  <a:lnTo>
                    <a:pt x="5376" y="34049"/>
                  </a:lnTo>
                  <a:lnTo>
                    <a:pt x="4725" y="33832"/>
                  </a:lnTo>
                  <a:lnTo>
                    <a:pt x="4127" y="33561"/>
                  </a:lnTo>
                  <a:lnTo>
                    <a:pt x="3584" y="33235"/>
                  </a:lnTo>
                  <a:lnTo>
                    <a:pt x="3096" y="32909"/>
                  </a:lnTo>
                  <a:lnTo>
                    <a:pt x="2607" y="32420"/>
                  </a:lnTo>
                  <a:lnTo>
                    <a:pt x="2227" y="31932"/>
                  </a:lnTo>
                  <a:lnTo>
                    <a:pt x="1901" y="31389"/>
                  </a:lnTo>
                  <a:lnTo>
                    <a:pt x="1575" y="30791"/>
                  </a:lnTo>
                  <a:lnTo>
                    <a:pt x="1412" y="30465"/>
                  </a:lnTo>
                  <a:lnTo>
                    <a:pt x="1249" y="30357"/>
                  </a:lnTo>
                  <a:lnTo>
                    <a:pt x="1086" y="30248"/>
                  </a:lnTo>
                  <a:lnTo>
                    <a:pt x="815" y="30194"/>
                  </a:lnTo>
                  <a:lnTo>
                    <a:pt x="543" y="30248"/>
                  </a:lnTo>
                  <a:lnTo>
                    <a:pt x="55" y="30357"/>
                  </a:lnTo>
                  <a:lnTo>
                    <a:pt x="0" y="30357"/>
                  </a:lnTo>
                  <a:lnTo>
                    <a:pt x="0" y="30411"/>
                  </a:lnTo>
                  <a:lnTo>
                    <a:pt x="0" y="30520"/>
                  </a:lnTo>
                  <a:lnTo>
                    <a:pt x="380" y="31171"/>
                  </a:lnTo>
                  <a:lnTo>
                    <a:pt x="761" y="31877"/>
                  </a:lnTo>
                  <a:lnTo>
                    <a:pt x="1141" y="32583"/>
                  </a:lnTo>
                  <a:lnTo>
                    <a:pt x="1575" y="33181"/>
                  </a:lnTo>
                  <a:lnTo>
                    <a:pt x="1792" y="33398"/>
                  </a:lnTo>
                  <a:lnTo>
                    <a:pt x="1955" y="33506"/>
                  </a:lnTo>
                  <a:lnTo>
                    <a:pt x="2172" y="33615"/>
                  </a:lnTo>
                  <a:lnTo>
                    <a:pt x="2444" y="33724"/>
                  </a:lnTo>
                  <a:lnTo>
                    <a:pt x="2770" y="33778"/>
                  </a:lnTo>
                  <a:lnTo>
                    <a:pt x="2824" y="33778"/>
                  </a:lnTo>
                  <a:lnTo>
                    <a:pt x="2878" y="33832"/>
                  </a:lnTo>
                  <a:lnTo>
                    <a:pt x="2933" y="33941"/>
                  </a:lnTo>
                  <a:lnTo>
                    <a:pt x="2933" y="34104"/>
                  </a:lnTo>
                  <a:lnTo>
                    <a:pt x="2987" y="34158"/>
                  </a:lnTo>
                  <a:lnTo>
                    <a:pt x="3476" y="34592"/>
                  </a:lnTo>
                  <a:lnTo>
                    <a:pt x="4019" y="34918"/>
                  </a:lnTo>
                  <a:lnTo>
                    <a:pt x="4290" y="35081"/>
                  </a:lnTo>
                  <a:lnTo>
                    <a:pt x="4616" y="35190"/>
                  </a:lnTo>
                  <a:lnTo>
                    <a:pt x="4942" y="35244"/>
                  </a:lnTo>
                  <a:lnTo>
                    <a:pt x="5268" y="35298"/>
                  </a:lnTo>
                  <a:lnTo>
                    <a:pt x="5648" y="35298"/>
                  </a:lnTo>
                  <a:lnTo>
                    <a:pt x="6028" y="35353"/>
                  </a:lnTo>
                  <a:lnTo>
                    <a:pt x="6843" y="35516"/>
                  </a:lnTo>
                  <a:lnTo>
                    <a:pt x="7712" y="35570"/>
                  </a:lnTo>
                  <a:lnTo>
                    <a:pt x="8526" y="35570"/>
                  </a:lnTo>
                  <a:lnTo>
                    <a:pt x="8961" y="35516"/>
                  </a:lnTo>
                  <a:lnTo>
                    <a:pt x="9395" y="35461"/>
                  </a:lnTo>
                  <a:lnTo>
                    <a:pt x="10481" y="35136"/>
                  </a:lnTo>
                  <a:lnTo>
                    <a:pt x="11513" y="34810"/>
                  </a:lnTo>
                  <a:lnTo>
                    <a:pt x="12002" y="34592"/>
                  </a:lnTo>
                  <a:lnTo>
                    <a:pt x="12436" y="34321"/>
                  </a:lnTo>
                  <a:lnTo>
                    <a:pt x="12925" y="34049"/>
                  </a:lnTo>
                  <a:lnTo>
                    <a:pt x="13359" y="33669"/>
                  </a:lnTo>
                  <a:lnTo>
                    <a:pt x="13576" y="33452"/>
                  </a:lnTo>
                  <a:lnTo>
                    <a:pt x="13685" y="33289"/>
                  </a:lnTo>
                  <a:lnTo>
                    <a:pt x="13685" y="33126"/>
                  </a:lnTo>
                  <a:lnTo>
                    <a:pt x="13522" y="32800"/>
                  </a:lnTo>
                  <a:lnTo>
                    <a:pt x="13468" y="32692"/>
                  </a:lnTo>
                  <a:lnTo>
                    <a:pt x="13468" y="32529"/>
                  </a:lnTo>
                  <a:lnTo>
                    <a:pt x="13468" y="32475"/>
                  </a:lnTo>
                  <a:lnTo>
                    <a:pt x="13522" y="32420"/>
                  </a:lnTo>
                  <a:lnTo>
                    <a:pt x="13631" y="32420"/>
                  </a:lnTo>
                  <a:lnTo>
                    <a:pt x="13739" y="32529"/>
                  </a:lnTo>
                  <a:lnTo>
                    <a:pt x="13902" y="32692"/>
                  </a:lnTo>
                  <a:lnTo>
                    <a:pt x="14011" y="32800"/>
                  </a:lnTo>
                  <a:lnTo>
                    <a:pt x="14119" y="32746"/>
                  </a:lnTo>
                  <a:lnTo>
                    <a:pt x="14717" y="32366"/>
                  </a:lnTo>
                  <a:lnTo>
                    <a:pt x="14988" y="32149"/>
                  </a:lnTo>
                  <a:lnTo>
                    <a:pt x="15151" y="31823"/>
                  </a:lnTo>
                  <a:lnTo>
                    <a:pt x="15368" y="31389"/>
                  </a:lnTo>
                  <a:lnTo>
                    <a:pt x="15586" y="30954"/>
                  </a:lnTo>
                  <a:lnTo>
                    <a:pt x="15803" y="30520"/>
                  </a:lnTo>
                  <a:lnTo>
                    <a:pt x="16129" y="30194"/>
                  </a:lnTo>
                  <a:lnTo>
                    <a:pt x="16455" y="29814"/>
                  </a:lnTo>
                  <a:lnTo>
                    <a:pt x="16780" y="29434"/>
                  </a:lnTo>
                  <a:lnTo>
                    <a:pt x="17269" y="28619"/>
                  </a:lnTo>
                  <a:lnTo>
                    <a:pt x="17595" y="28130"/>
                  </a:lnTo>
                  <a:lnTo>
                    <a:pt x="17921" y="27696"/>
                  </a:lnTo>
                  <a:lnTo>
                    <a:pt x="18301" y="27316"/>
                  </a:lnTo>
                  <a:lnTo>
                    <a:pt x="18735" y="26936"/>
                  </a:lnTo>
                  <a:lnTo>
                    <a:pt x="19007" y="26718"/>
                  </a:lnTo>
                  <a:lnTo>
                    <a:pt x="19224" y="26393"/>
                  </a:lnTo>
                  <a:lnTo>
                    <a:pt x="19387" y="26121"/>
                  </a:lnTo>
                  <a:lnTo>
                    <a:pt x="19550" y="25849"/>
                  </a:lnTo>
                  <a:lnTo>
                    <a:pt x="19984" y="25415"/>
                  </a:lnTo>
                  <a:lnTo>
                    <a:pt x="20419" y="24981"/>
                  </a:lnTo>
                  <a:lnTo>
                    <a:pt x="20419" y="24981"/>
                  </a:lnTo>
                  <a:lnTo>
                    <a:pt x="20039" y="25089"/>
                  </a:lnTo>
                  <a:lnTo>
                    <a:pt x="19713" y="25198"/>
                  </a:lnTo>
                  <a:lnTo>
                    <a:pt x="19441" y="25252"/>
                  </a:lnTo>
                  <a:lnTo>
                    <a:pt x="19333" y="25198"/>
                  </a:lnTo>
                  <a:lnTo>
                    <a:pt x="19278" y="25144"/>
                  </a:lnTo>
                  <a:lnTo>
                    <a:pt x="19278" y="25035"/>
                  </a:lnTo>
                  <a:lnTo>
                    <a:pt x="19387" y="24981"/>
                  </a:lnTo>
                  <a:lnTo>
                    <a:pt x="19604" y="24872"/>
                  </a:lnTo>
                  <a:lnTo>
                    <a:pt x="19767" y="24818"/>
                  </a:lnTo>
                  <a:lnTo>
                    <a:pt x="19876" y="24709"/>
                  </a:lnTo>
                  <a:lnTo>
                    <a:pt x="19984" y="24600"/>
                  </a:lnTo>
                  <a:lnTo>
                    <a:pt x="19984" y="24383"/>
                  </a:lnTo>
                  <a:lnTo>
                    <a:pt x="19550" y="24383"/>
                  </a:lnTo>
                  <a:lnTo>
                    <a:pt x="19496" y="24329"/>
                  </a:lnTo>
                  <a:lnTo>
                    <a:pt x="19496" y="24220"/>
                  </a:lnTo>
                  <a:lnTo>
                    <a:pt x="19496" y="24166"/>
                  </a:lnTo>
                  <a:lnTo>
                    <a:pt x="19604" y="24112"/>
                  </a:lnTo>
                  <a:lnTo>
                    <a:pt x="19767" y="24057"/>
                  </a:lnTo>
                  <a:lnTo>
                    <a:pt x="19876" y="24003"/>
                  </a:lnTo>
                  <a:lnTo>
                    <a:pt x="19984" y="23949"/>
                  </a:lnTo>
                  <a:lnTo>
                    <a:pt x="19984" y="24057"/>
                  </a:lnTo>
                  <a:lnTo>
                    <a:pt x="19984" y="24166"/>
                  </a:lnTo>
                  <a:lnTo>
                    <a:pt x="19984" y="24275"/>
                  </a:lnTo>
                  <a:lnTo>
                    <a:pt x="19984" y="24383"/>
                  </a:lnTo>
                  <a:lnTo>
                    <a:pt x="20310" y="24329"/>
                  </a:lnTo>
                  <a:lnTo>
                    <a:pt x="20745" y="24166"/>
                  </a:lnTo>
                  <a:lnTo>
                    <a:pt x="21233" y="24003"/>
                  </a:lnTo>
                  <a:lnTo>
                    <a:pt x="21668" y="23786"/>
                  </a:lnTo>
                  <a:lnTo>
                    <a:pt x="22048" y="23514"/>
                  </a:lnTo>
                  <a:lnTo>
                    <a:pt x="22754" y="22863"/>
                  </a:lnTo>
                  <a:lnTo>
                    <a:pt x="23405" y="22157"/>
                  </a:lnTo>
                  <a:lnTo>
                    <a:pt x="24057" y="21451"/>
                  </a:lnTo>
                  <a:lnTo>
                    <a:pt x="24655" y="20691"/>
                  </a:lnTo>
                  <a:lnTo>
                    <a:pt x="25143" y="20093"/>
                  </a:lnTo>
                  <a:lnTo>
                    <a:pt x="25578" y="19496"/>
                  </a:lnTo>
                  <a:lnTo>
                    <a:pt x="25741" y="19170"/>
                  </a:lnTo>
                  <a:lnTo>
                    <a:pt x="25904" y="18844"/>
                  </a:lnTo>
                  <a:lnTo>
                    <a:pt x="26012" y="18464"/>
                  </a:lnTo>
                  <a:lnTo>
                    <a:pt x="26066" y="18084"/>
                  </a:lnTo>
                  <a:lnTo>
                    <a:pt x="26338" y="16509"/>
                  </a:lnTo>
                  <a:lnTo>
                    <a:pt x="26338" y="16129"/>
                  </a:lnTo>
                  <a:lnTo>
                    <a:pt x="26338" y="16020"/>
                  </a:lnTo>
                  <a:lnTo>
                    <a:pt x="26338" y="15912"/>
                  </a:lnTo>
                  <a:lnTo>
                    <a:pt x="26229" y="15857"/>
                  </a:lnTo>
                  <a:lnTo>
                    <a:pt x="26121" y="15857"/>
                  </a:lnTo>
                  <a:lnTo>
                    <a:pt x="25741" y="15803"/>
                  </a:lnTo>
                  <a:lnTo>
                    <a:pt x="25686" y="15803"/>
                  </a:lnTo>
                  <a:lnTo>
                    <a:pt x="25904" y="15586"/>
                  </a:lnTo>
                  <a:lnTo>
                    <a:pt x="25958" y="15423"/>
                  </a:lnTo>
                  <a:lnTo>
                    <a:pt x="25958" y="15260"/>
                  </a:lnTo>
                  <a:lnTo>
                    <a:pt x="25958" y="15097"/>
                  </a:lnTo>
                  <a:lnTo>
                    <a:pt x="26012" y="14989"/>
                  </a:lnTo>
                  <a:lnTo>
                    <a:pt x="26121" y="14880"/>
                  </a:lnTo>
                  <a:lnTo>
                    <a:pt x="26284" y="14771"/>
                  </a:lnTo>
                  <a:lnTo>
                    <a:pt x="26501" y="14663"/>
                  </a:lnTo>
                  <a:lnTo>
                    <a:pt x="26664" y="14446"/>
                  </a:lnTo>
                  <a:lnTo>
                    <a:pt x="26664" y="14120"/>
                  </a:lnTo>
                  <a:lnTo>
                    <a:pt x="26555" y="13794"/>
                  </a:lnTo>
                  <a:lnTo>
                    <a:pt x="26555" y="13685"/>
                  </a:lnTo>
                  <a:lnTo>
                    <a:pt x="26447" y="13631"/>
                  </a:lnTo>
                  <a:lnTo>
                    <a:pt x="26338" y="13685"/>
                  </a:lnTo>
                  <a:lnTo>
                    <a:pt x="26175" y="13740"/>
                  </a:lnTo>
                  <a:lnTo>
                    <a:pt x="26066" y="13794"/>
                  </a:lnTo>
                  <a:lnTo>
                    <a:pt x="25904" y="13794"/>
                  </a:lnTo>
                  <a:lnTo>
                    <a:pt x="26121" y="13522"/>
                  </a:lnTo>
                  <a:lnTo>
                    <a:pt x="26284" y="13251"/>
                  </a:lnTo>
                  <a:lnTo>
                    <a:pt x="26392" y="12979"/>
                  </a:lnTo>
                  <a:lnTo>
                    <a:pt x="26447" y="12653"/>
                  </a:lnTo>
                  <a:lnTo>
                    <a:pt x="26447" y="12110"/>
                  </a:lnTo>
                  <a:lnTo>
                    <a:pt x="26392" y="11459"/>
                  </a:lnTo>
                  <a:lnTo>
                    <a:pt x="26392" y="10916"/>
                  </a:lnTo>
                  <a:lnTo>
                    <a:pt x="26392" y="10644"/>
                  </a:lnTo>
                  <a:lnTo>
                    <a:pt x="26447" y="10373"/>
                  </a:lnTo>
                  <a:lnTo>
                    <a:pt x="26447" y="10264"/>
                  </a:lnTo>
                  <a:lnTo>
                    <a:pt x="26447" y="10101"/>
                  </a:lnTo>
                  <a:lnTo>
                    <a:pt x="26229" y="9830"/>
                  </a:lnTo>
                  <a:lnTo>
                    <a:pt x="26121" y="9504"/>
                  </a:lnTo>
                  <a:lnTo>
                    <a:pt x="25904" y="8906"/>
                  </a:lnTo>
                  <a:lnTo>
                    <a:pt x="25741" y="8526"/>
                  </a:lnTo>
                  <a:lnTo>
                    <a:pt x="25632" y="8092"/>
                  </a:lnTo>
                  <a:lnTo>
                    <a:pt x="25578" y="7712"/>
                  </a:lnTo>
                  <a:lnTo>
                    <a:pt x="25632" y="7277"/>
                  </a:lnTo>
                  <a:lnTo>
                    <a:pt x="25686" y="7114"/>
                  </a:lnTo>
                  <a:lnTo>
                    <a:pt x="25632" y="6952"/>
                  </a:lnTo>
                  <a:lnTo>
                    <a:pt x="25523" y="6897"/>
                  </a:lnTo>
                  <a:lnTo>
                    <a:pt x="25360" y="6843"/>
                  </a:lnTo>
                  <a:lnTo>
                    <a:pt x="25143" y="6789"/>
                  </a:lnTo>
                  <a:lnTo>
                    <a:pt x="24980" y="6680"/>
                  </a:lnTo>
                  <a:lnTo>
                    <a:pt x="24546" y="6191"/>
                  </a:lnTo>
                  <a:lnTo>
                    <a:pt x="24329" y="5974"/>
                  </a:lnTo>
                  <a:lnTo>
                    <a:pt x="24220" y="5648"/>
                  </a:lnTo>
                  <a:lnTo>
                    <a:pt x="23949" y="5159"/>
                  </a:lnTo>
                  <a:lnTo>
                    <a:pt x="23840" y="4888"/>
                  </a:lnTo>
                  <a:lnTo>
                    <a:pt x="23623" y="4725"/>
                  </a:lnTo>
                  <a:lnTo>
                    <a:pt x="23405" y="4562"/>
                  </a:lnTo>
                  <a:lnTo>
                    <a:pt x="23243" y="4399"/>
                  </a:lnTo>
                  <a:lnTo>
                    <a:pt x="22971" y="4019"/>
                  </a:lnTo>
                  <a:lnTo>
                    <a:pt x="22428" y="3476"/>
                  </a:lnTo>
                  <a:lnTo>
                    <a:pt x="21885" y="2933"/>
                  </a:lnTo>
                  <a:lnTo>
                    <a:pt x="21288" y="2444"/>
                  </a:lnTo>
                  <a:lnTo>
                    <a:pt x="19984" y="1467"/>
                  </a:lnTo>
                  <a:lnTo>
                    <a:pt x="19767" y="1304"/>
                  </a:lnTo>
                  <a:lnTo>
                    <a:pt x="19550" y="1195"/>
                  </a:lnTo>
                  <a:lnTo>
                    <a:pt x="19278" y="1195"/>
                  </a:lnTo>
                  <a:lnTo>
                    <a:pt x="19007" y="1250"/>
                  </a:lnTo>
                  <a:lnTo>
                    <a:pt x="18790" y="1304"/>
                  </a:lnTo>
                  <a:lnTo>
                    <a:pt x="18627" y="1250"/>
                  </a:lnTo>
                  <a:lnTo>
                    <a:pt x="18301" y="1032"/>
                  </a:lnTo>
                  <a:lnTo>
                    <a:pt x="18192" y="924"/>
                  </a:lnTo>
                  <a:lnTo>
                    <a:pt x="18138" y="869"/>
                  </a:lnTo>
                  <a:lnTo>
                    <a:pt x="18192" y="761"/>
                  </a:lnTo>
                  <a:lnTo>
                    <a:pt x="18247" y="652"/>
                  </a:lnTo>
                  <a:lnTo>
                    <a:pt x="18247" y="598"/>
                  </a:lnTo>
                  <a:lnTo>
                    <a:pt x="18192" y="544"/>
                  </a:lnTo>
                  <a:lnTo>
                    <a:pt x="18138" y="489"/>
                  </a:lnTo>
                  <a:lnTo>
                    <a:pt x="17215" y="55"/>
                  </a:lnTo>
                  <a:lnTo>
                    <a:pt x="171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7"/>
            <p:cNvSpPr/>
            <p:nvPr/>
          </p:nvSpPr>
          <p:spPr>
            <a:xfrm>
              <a:off x="5823325" y="4427550"/>
              <a:ext cx="4100" cy="10900"/>
            </a:xfrm>
            <a:custGeom>
              <a:avLst/>
              <a:gdLst/>
              <a:ahLst/>
              <a:cxnLst/>
              <a:rect l="l" t="t" r="r" b="b"/>
              <a:pathLst>
                <a:path w="164" h="436" extrusionOk="0">
                  <a:moveTo>
                    <a:pt x="163" y="1"/>
                  </a:moveTo>
                  <a:lnTo>
                    <a:pt x="55" y="55"/>
                  </a:lnTo>
                  <a:lnTo>
                    <a:pt x="1" y="164"/>
                  </a:lnTo>
                  <a:lnTo>
                    <a:pt x="1" y="326"/>
                  </a:lnTo>
                  <a:lnTo>
                    <a:pt x="1" y="435"/>
                  </a:lnTo>
                  <a:lnTo>
                    <a:pt x="1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7"/>
            <p:cNvSpPr/>
            <p:nvPr/>
          </p:nvSpPr>
          <p:spPr>
            <a:xfrm>
              <a:off x="5771725" y="4343375"/>
              <a:ext cx="47550" cy="161575"/>
            </a:xfrm>
            <a:custGeom>
              <a:avLst/>
              <a:gdLst/>
              <a:ahLst/>
              <a:cxnLst/>
              <a:rect l="l" t="t" r="r" b="b"/>
              <a:pathLst>
                <a:path w="1902" h="6463" extrusionOk="0">
                  <a:moveTo>
                    <a:pt x="1902" y="1"/>
                  </a:moveTo>
                  <a:lnTo>
                    <a:pt x="1684" y="218"/>
                  </a:lnTo>
                  <a:lnTo>
                    <a:pt x="1521" y="435"/>
                  </a:lnTo>
                  <a:lnTo>
                    <a:pt x="1304" y="924"/>
                  </a:lnTo>
                  <a:lnTo>
                    <a:pt x="1141" y="1467"/>
                  </a:lnTo>
                  <a:lnTo>
                    <a:pt x="978" y="1956"/>
                  </a:lnTo>
                  <a:lnTo>
                    <a:pt x="870" y="2499"/>
                  </a:lnTo>
                  <a:lnTo>
                    <a:pt x="816" y="3042"/>
                  </a:lnTo>
                  <a:lnTo>
                    <a:pt x="761" y="4128"/>
                  </a:lnTo>
                  <a:lnTo>
                    <a:pt x="653" y="5214"/>
                  </a:lnTo>
                  <a:lnTo>
                    <a:pt x="490" y="5105"/>
                  </a:lnTo>
                  <a:lnTo>
                    <a:pt x="327" y="5051"/>
                  </a:lnTo>
                  <a:lnTo>
                    <a:pt x="218" y="4942"/>
                  </a:lnTo>
                  <a:lnTo>
                    <a:pt x="1" y="4888"/>
                  </a:lnTo>
                  <a:lnTo>
                    <a:pt x="55" y="5268"/>
                  </a:lnTo>
                  <a:lnTo>
                    <a:pt x="110" y="5648"/>
                  </a:lnTo>
                  <a:lnTo>
                    <a:pt x="218" y="6409"/>
                  </a:lnTo>
                  <a:lnTo>
                    <a:pt x="272" y="6463"/>
                  </a:lnTo>
                  <a:lnTo>
                    <a:pt x="381" y="6409"/>
                  </a:lnTo>
                  <a:lnTo>
                    <a:pt x="381" y="6354"/>
                  </a:lnTo>
                  <a:lnTo>
                    <a:pt x="435" y="6083"/>
                  </a:lnTo>
                  <a:lnTo>
                    <a:pt x="490" y="5811"/>
                  </a:lnTo>
                  <a:lnTo>
                    <a:pt x="544" y="5648"/>
                  </a:lnTo>
                  <a:lnTo>
                    <a:pt x="544" y="5540"/>
                  </a:lnTo>
                  <a:lnTo>
                    <a:pt x="544" y="5431"/>
                  </a:lnTo>
                  <a:lnTo>
                    <a:pt x="707" y="5323"/>
                  </a:lnTo>
                  <a:lnTo>
                    <a:pt x="816" y="5757"/>
                  </a:lnTo>
                  <a:lnTo>
                    <a:pt x="1033" y="6137"/>
                  </a:lnTo>
                  <a:lnTo>
                    <a:pt x="1141" y="5811"/>
                  </a:lnTo>
                  <a:lnTo>
                    <a:pt x="1196" y="5485"/>
                  </a:lnTo>
                  <a:lnTo>
                    <a:pt x="1250" y="5214"/>
                  </a:lnTo>
                  <a:lnTo>
                    <a:pt x="1250" y="4888"/>
                  </a:lnTo>
                  <a:lnTo>
                    <a:pt x="1250" y="3911"/>
                  </a:lnTo>
                  <a:lnTo>
                    <a:pt x="1250" y="2933"/>
                  </a:lnTo>
                  <a:lnTo>
                    <a:pt x="1413" y="2010"/>
                  </a:lnTo>
                  <a:lnTo>
                    <a:pt x="1630" y="1033"/>
                  </a:lnTo>
                  <a:lnTo>
                    <a:pt x="1793" y="544"/>
                  </a:lnTo>
                  <a:lnTo>
                    <a:pt x="1847" y="272"/>
                  </a:lnTo>
                  <a:lnTo>
                    <a:pt x="19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7"/>
            <p:cNvSpPr/>
            <p:nvPr/>
          </p:nvSpPr>
          <p:spPr>
            <a:xfrm>
              <a:off x="5823325" y="4286350"/>
              <a:ext cx="27175" cy="44825"/>
            </a:xfrm>
            <a:custGeom>
              <a:avLst/>
              <a:gdLst/>
              <a:ahLst/>
              <a:cxnLst/>
              <a:rect l="l" t="t" r="r" b="b"/>
              <a:pathLst>
                <a:path w="1087" h="1793" extrusionOk="0">
                  <a:moveTo>
                    <a:pt x="652" y="1"/>
                  </a:moveTo>
                  <a:lnTo>
                    <a:pt x="598" y="55"/>
                  </a:lnTo>
                  <a:lnTo>
                    <a:pt x="544" y="164"/>
                  </a:lnTo>
                  <a:lnTo>
                    <a:pt x="1" y="1521"/>
                  </a:lnTo>
                  <a:lnTo>
                    <a:pt x="1" y="1684"/>
                  </a:lnTo>
                  <a:lnTo>
                    <a:pt x="1" y="1739"/>
                  </a:lnTo>
                  <a:lnTo>
                    <a:pt x="55" y="1793"/>
                  </a:lnTo>
                  <a:lnTo>
                    <a:pt x="218" y="1793"/>
                  </a:lnTo>
                  <a:lnTo>
                    <a:pt x="272" y="1684"/>
                  </a:lnTo>
                  <a:lnTo>
                    <a:pt x="978" y="490"/>
                  </a:lnTo>
                  <a:lnTo>
                    <a:pt x="1087" y="272"/>
                  </a:lnTo>
                  <a:lnTo>
                    <a:pt x="924" y="110"/>
                  </a:lnTo>
                  <a:lnTo>
                    <a:pt x="7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17"/>
            <p:cNvSpPr/>
            <p:nvPr/>
          </p:nvSpPr>
          <p:spPr>
            <a:xfrm>
              <a:off x="5773100" y="4430275"/>
              <a:ext cx="13600" cy="20375"/>
            </a:xfrm>
            <a:custGeom>
              <a:avLst/>
              <a:gdLst/>
              <a:ahLst/>
              <a:cxnLst/>
              <a:rect l="l" t="t" r="r" b="b"/>
              <a:pathLst>
                <a:path w="544" h="815" extrusionOk="0">
                  <a:moveTo>
                    <a:pt x="543" y="0"/>
                  </a:moveTo>
                  <a:lnTo>
                    <a:pt x="163" y="109"/>
                  </a:lnTo>
                  <a:lnTo>
                    <a:pt x="55" y="217"/>
                  </a:lnTo>
                  <a:lnTo>
                    <a:pt x="0" y="272"/>
                  </a:lnTo>
                  <a:lnTo>
                    <a:pt x="0" y="380"/>
                  </a:lnTo>
                  <a:lnTo>
                    <a:pt x="0" y="543"/>
                  </a:lnTo>
                  <a:lnTo>
                    <a:pt x="109" y="815"/>
                  </a:lnTo>
                  <a:lnTo>
                    <a:pt x="5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9" name="Google Shape;349;p17"/>
          <p:cNvSpPr/>
          <p:nvPr/>
        </p:nvSpPr>
        <p:spPr>
          <a:xfrm rot="-388450" flipH="1">
            <a:off x="8756211" y="6231938"/>
            <a:ext cx="3073415" cy="1332569"/>
          </a:xfrm>
          <a:custGeom>
            <a:avLst/>
            <a:gdLst/>
            <a:ahLst/>
            <a:cxnLst/>
            <a:rect l="l" t="t" r="r" b="b"/>
            <a:pathLst>
              <a:path w="68262" h="29597" extrusionOk="0">
                <a:moveTo>
                  <a:pt x="7223" y="1"/>
                </a:moveTo>
                <a:lnTo>
                  <a:pt x="6952" y="55"/>
                </a:lnTo>
                <a:lnTo>
                  <a:pt x="6680" y="109"/>
                </a:lnTo>
                <a:lnTo>
                  <a:pt x="5811" y="327"/>
                </a:lnTo>
                <a:lnTo>
                  <a:pt x="5323" y="490"/>
                </a:lnTo>
                <a:lnTo>
                  <a:pt x="4943" y="707"/>
                </a:lnTo>
                <a:lnTo>
                  <a:pt x="4562" y="924"/>
                </a:lnTo>
                <a:lnTo>
                  <a:pt x="4345" y="1196"/>
                </a:lnTo>
                <a:lnTo>
                  <a:pt x="4128" y="1521"/>
                </a:lnTo>
                <a:lnTo>
                  <a:pt x="3965" y="1901"/>
                </a:lnTo>
                <a:lnTo>
                  <a:pt x="3911" y="2336"/>
                </a:lnTo>
                <a:lnTo>
                  <a:pt x="3857" y="2879"/>
                </a:lnTo>
                <a:lnTo>
                  <a:pt x="3857" y="3694"/>
                </a:lnTo>
                <a:lnTo>
                  <a:pt x="3911" y="4454"/>
                </a:lnTo>
                <a:lnTo>
                  <a:pt x="4019" y="5214"/>
                </a:lnTo>
                <a:lnTo>
                  <a:pt x="4237" y="5974"/>
                </a:lnTo>
                <a:lnTo>
                  <a:pt x="4400" y="6897"/>
                </a:lnTo>
                <a:lnTo>
                  <a:pt x="4617" y="7766"/>
                </a:lnTo>
                <a:lnTo>
                  <a:pt x="4671" y="7984"/>
                </a:lnTo>
                <a:lnTo>
                  <a:pt x="4617" y="8146"/>
                </a:lnTo>
                <a:lnTo>
                  <a:pt x="4508" y="8255"/>
                </a:lnTo>
                <a:lnTo>
                  <a:pt x="4345" y="8309"/>
                </a:lnTo>
                <a:lnTo>
                  <a:pt x="3205" y="8852"/>
                </a:lnTo>
                <a:lnTo>
                  <a:pt x="2064" y="9341"/>
                </a:lnTo>
                <a:lnTo>
                  <a:pt x="1630" y="9613"/>
                </a:lnTo>
                <a:lnTo>
                  <a:pt x="1196" y="9939"/>
                </a:lnTo>
                <a:lnTo>
                  <a:pt x="870" y="10319"/>
                </a:lnTo>
                <a:lnTo>
                  <a:pt x="707" y="10536"/>
                </a:lnTo>
                <a:lnTo>
                  <a:pt x="653" y="10753"/>
                </a:lnTo>
                <a:lnTo>
                  <a:pt x="327" y="11948"/>
                </a:lnTo>
                <a:lnTo>
                  <a:pt x="55" y="13197"/>
                </a:lnTo>
                <a:lnTo>
                  <a:pt x="1" y="13794"/>
                </a:lnTo>
                <a:lnTo>
                  <a:pt x="1" y="14446"/>
                </a:lnTo>
                <a:lnTo>
                  <a:pt x="1" y="15043"/>
                </a:lnTo>
                <a:lnTo>
                  <a:pt x="55" y="15695"/>
                </a:lnTo>
                <a:lnTo>
                  <a:pt x="164" y="16021"/>
                </a:lnTo>
                <a:lnTo>
                  <a:pt x="327" y="16292"/>
                </a:lnTo>
                <a:lnTo>
                  <a:pt x="544" y="16564"/>
                </a:lnTo>
                <a:lnTo>
                  <a:pt x="815" y="16781"/>
                </a:lnTo>
                <a:lnTo>
                  <a:pt x="1250" y="16998"/>
                </a:lnTo>
                <a:lnTo>
                  <a:pt x="1684" y="17161"/>
                </a:lnTo>
                <a:lnTo>
                  <a:pt x="2119" y="17270"/>
                </a:lnTo>
                <a:lnTo>
                  <a:pt x="2553" y="17270"/>
                </a:lnTo>
                <a:lnTo>
                  <a:pt x="2988" y="17215"/>
                </a:lnTo>
                <a:lnTo>
                  <a:pt x="3422" y="17052"/>
                </a:lnTo>
                <a:lnTo>
                  <a:pt x="3802" y="16835"/>
                </a:lnTo>
                <a:lnTo>
                  <a:pt x="4237" y="16564"/>
                </a:lnTo>
                <a:lnTo>
                  <a:pt x="4834" y="16075"/>
                </a:lnTo>
                <a:lnTo>
                  <a:pt x="5486" y="15640"/>
                </a:lnTo>
                <a:lnTo>
                  <a:pt x="6192" y="15260"/>
                </a:lnTo>
                <a:lnTo>
                  <a:pt x="6952" y="15043"/>
                </a:lnTo>
                <a:lnTo>
                  <a:pt x="7658" y="14826"/>
                </a:lnTo>
                <a:lnTo>
                  <a:pt x="8364" y="14609"/>
                </a:lnTo>
                <a:lnTo>
                  <a:pt x="8744" y="14554"/>
                </a:lnTo>
                <a:lnTo>
                  <a:pt x="9124" y="14500"/>
                </a:lnTo>
                <a:lnTo>
                  <a:pt x="9558" y="14554"/>
                </a:lnTo>
                <a:lnTo>
                  <a:pt x="9939" y="14717"/>
                </a:lnTo>
                <a:lnTo>
                  <a:pt x="10102" y="14772"/>
                </a:lnTo>
                <a:lnTo>
                  <a:pt x="10319" y="14717"/>
                </a:lnTo>
                <a:lnTo>
                  <a:pt x="10645" y="14554"/>
                </a:lnTo>
                <a:lnTo>
                  <a:pt x="11025" y="14391"/>
                </a:lnTo>
                <a:lnTo>
                  <a:pt x="11188" y="14337"/>
                </a:lnTo>
                <a:lnTo>
                  <a:pt x="11351" y="14337"/>
                </a:lnTo>
                <a:lnTo>
                  <a:pt x="11568" y="14391"/>
                </a:lnTo>
                <a:lnTo>
                  <a:pt x="11731" y="14446"/>
                </a:lnTo>
                <a:lnTo>
                  <a:pt x="12111" y="14717"/>
                </a:lnTo>
                <a:lnTo>
                  <a:pt x="12491" y="14935"/>
                </a:lnTo>
                <a:lnTo>
                  <a:pt x="12654" y="14989"/>
                </a:lnTo>
                <a:lnTo>
                  <a:pt x="12871" y="15043"/>
                </a:lnTo>
                <a:lnTo>
                  <a:pt x="13360" y="15043"/>
                </a:lnTo>
                <a:lnTo>
                  <a:pt x="13849" y="15152"/>
                </a:lnTo>
                <a:lnTo>
                  <a:pt x="14337" y="15206"/>
                </a:lnTo>
                <a:lnTo>
                  <a:pt x="14554" y="15206"/>
                </a:lnTo>
                <a:lnTo>
                  <a:pt x="14772" y="15097"/>
                </a:lnTo>
                <a:lnTo>
                  <a:pt x="15043" y="14989"/>
                </a:lnTo>
                <a:lnTo>
                  <a:pt x="15315" y="14989"/>
                </a:lnTo>
                <a:lnTo>
                  <a:pt x="15532" y="15043"/>
                </a:lnTo>
                <a:lnTo>
                  <a:pt x="15749" y="15152"/>
                </a:lnTo>
                <a:lnTo>
                  <a:pt x="16129" y="15423"/>
                </a:lnTo>
                <a:lnTo>
                  <a:pt x="16347" y="15478"/>
                </a:lnTo>
                <a:lnTo>
                  <a:pt x="16998" y="15478"/>
                </a:lnTo>
                <a:lnTo>
                  <a:pt x="17161" y="15423"/>
                </a:lnTo>
                <a:lnTo>
                  <a:pt x="17270" y="15369"/>
                </a:lnTo>
                <a:lnTo>
                  <a:pt x="17324" y="15260"/>
                </a:lnTo>
                <a:lnTo>
                  <a:pt x="17433" y="15206"/>
                </a:lnTo>
                <a:lnTo>
                  <a:pt x="17487" y="15152"/>
                </a:lnTo>
                <a:lnTo>
                  <a:pt x="17596" y="15206"/>
                </a:lnTo>
                <a:lnTo>
                  <a:pt x="17650" y="15315"/>
                </a:lnTo>
                <a:lnTo>
                  <a:pt x="17867" y="15478"/>
                </a:lnTo>
                <a:lnTo>
                  <a:pt x="18030" y="15640"/>
                </a:lnTo>
                <a:lnTo>
                  <a:pt x="18247" y="15695"/>
                </a:lnTo>
                <a:lnTo>
                  <a:pt x="18519" y="15749"/>
                </a:lnTo>
                <a:lnTo>
                  <a:pt x="20745" y="15749"/>
                </a:lnTo>
                <a:lnTo>
                  <a:pt x="21017" y="15858"/>
                </a:lnTo>
                <a:lnTo>
                  <a:pt x="21234" y="15966"/>
                </a:lnTo>
                <a:lnTo>
                  <a:pt x="21505" y="16129"/>
                </a:lnTo>
                <a:lnTo>
                  <a:pt x="21668" y="16238"/>
                </a:lnTo>
                <a:lnTo>
                  <a:pt x="21886" y="16292"/>
                </a:lnTo>
                <a:lnTo>
                  <a:pt x="22320" y="16346"/>
                </a:lnTo>
                <a:lnTo>
                  <a:pt x="22972" y="16346"/>
                </a:lnTo>
                <a:lnTo>
                  <a:pt x="23623" y="16401"/>
                </a:lnTo>
                <a:lnTo>
                  <a:pt x="23949" y="16401"/>
                </a:lnTo>
                <a:lnTo>
                  <a:pt x="24275" y="16509"/>
                </a:lnTo>
                <a:lnTo>
                  <a:pt x="24601" y="16618"/>
                </a:lnTo>
                <a:lnTo>
                  <a:pt x="24927" y="16781"/>
                </a:lnTo>
                <a:lnTo>
                  <a:pt x="25035" y="16889"/>
                </a:lnTo>
                <a:lnTo>
                  <a:pt x="25361" y="16889"/>
                </a:lnTo>
                <a:lnTo>
                  <a:pt x="25524" y="16835"/>
                </a:lnTo>
                <a:lnTo>
                  <a:pt x="25687" y="16727"/>
                </a:lnTo>
                <a:lnTo>
                  <a:pt x="25904" y="16672"/>
                </a:lnTo>
                <a:lnTo>
                  <a:pt x="26230" y="16781"/>
                </a:lnTo>
                <a:lnTo>
                  <a:pt x="26719" y="16944"/>
                </a:lnTo>
                <a:lnTo>
                  <a:pt x="27262" y="17052"/>
                </a:lnTo>
                <a:lnTo>
                  <a:pt x="28294" y="17161"/>
                </a:lnTo>
                <a:lnTo>
                  <a:pt x="28782" y="17215"/>
                </a:lnTo>
                <a:lnTo>
                  <a:pt x="29325" y="17324"/>
                </a:lnTo>
                <a:lnTo>
                  <a:pt x="29814" y="17487"/>
                </a:lnTo>
                <a:lnTo>
                  <a:pt x="30303" y="17758"/>
                </a:lnTo>
                <a:lnTo>
                  <a:pt x="30520" y="17813"/>
                </a:lnTo>
                <a:lnTo>
                  <a:pt x="30574" y="17813"/>
                </a:lnTo>
                <a:lnTo>
                  <a:pt x="30683" y="17758"/>
                </a:lnTo>
                <a:lnTo>
                  <a:pt x="30846" y="17650"/>
                </a:lnTo>
                <a:lnTo>
                  <a:pt x="31226" y="17650"/>
                </a:lnTo>
                <a:lnTo>
                  <a:pt x="31497" y="17704"/>
                </a:lnTo>
                <a:lnTo>
                  <a:pt x="31715" y="17813"/>
                </a:lnTo>
                <a:lnTo>
                  <a:pt x="32312" y="18030"/>
                </a:lnTo>
                <a:lnTo>
                  <a:pt x="32909" y="18193"/>
                </a:lnTo>
                <a:lnTo>
                  <a:pt x="34104" y="18464"/>
                </a:lnTo>
                <a:lnTo>
                  <a:pt x="34864" y="18627"/>
                </a:lnTo>
                <a:lnTo>
                  <a:pt x="35625" y="18736"/>
                </a:lnTo>
                <a:lnTo>
                  <a:pt x="36385" y="18790"/>
                </a:lnTo>
                <a:lnTo>
                  <a:pt x="37145" y="18953"/>
                </a:lnTo>
                <a:lnTo>
                  <a:pt x="38937" y="19442"/>
                </a:lnTo>
                <a:lnTo>
                  <a:pt x="40729" y="19931"/>
                </a:lnTo>
                <a:lnTo>
                  <a:pt x="42521" y="20474"/>
                </a:lnTo>
                <a:lnTo>
                  <a:pt x="44259" y="21071"/>
                </a:lnTo>
                <a:lnTo>
                  <a:pt x="44693" y="21234"/>
                </a:lnTo>
                <a:lnTo>
                  <a:pt x="45182" y="21342"/>
                </a:lnTo>
                <a:lnTo>
                  <a:pt x="46105" y="21560"/>
                </a:lnTo>
                <a:lnTo>
                  <a:pt x="46594" y="21668"/>
                </a:lnTo>
                <a:lnTo>
                  <a:pt x="47029" y="21831"/>
                </a:lnTo>
                <a:lnTo>
                  <a:pt x="47517" y="21994"/>
                </a:lnTo>
                <a:lnTo>
                  <a:pt x="47897" y="22266"/>
                </a:lnTo>
                <a:lnTo>
                  <a:pt x="48060" y="22320"/>
                </a:lnTo>
                <a:lnTo>
                  <a:pt x="48169" y="22320"/>
                </a:lnTo>
                <a:lnTo>
                  <a:pt x="48278" y="22211"/>
                </a:lnTo>
                <a:lnTo>
                  <a:pt x="48386" y="22103"/>
                </a:lnTo>
                <a:lnTo>
                  <a:pt x="48549" y="21886"/>
                </a:lnTo>
                <a:lnTo>
                  <a:pt x="48549" y="21723"/>
                </a:lnTo>
                <a:lnTo>
                  <a:pt x="48495" y="21668"/>
                </a:lnTo>
                <a:lnTo>
                  <a:pt x="48223" y="21451"/>
                </a:lnTo>
                <a:lnTo>
                  <a:pt x="48115" y="21180"/>
                </a:lnTo>
                <a:lnTo>
                  <a:pt x="48060" y="20908"/>
                </a:lnTo>
                <a:lnTo>
                  <a:pt x="48115" y="20582"/>
                </a:lnTo>
                <a:lnTo>
                  <a:pt x="48060" y="20419"/>
                </a:lnTo>
                <a:lnTo>
                  <a:pt x="47952" y="20256"/>
                </a:lnTo>
                <a:lnTo>
                  <a:pt x="47789" y="20148"/>
                </a:lnTo>
                <a:lnTo>
                  <a:pt x="47626" y="20039"/>
                </a:lnTo>
                <a:lnTo>
                  <a:pt x="46757" y="19659"/>
                </a:lnTo>
                <a:lnTo>
                  <a:pt x="45888" y="19333"/>
                </a:lnTo>
                <a:lnTo>
                  <a:pt x="45454" y="19225"/>
                </a:lnTo>
                <a:lnTo>
                  <a:pt x="44965" y="19170"/>
                </a:lnTo>
                <a:lnTo>
                  <a:pt x="44476" y="19116"/>
                </a:lnTo>
                <a:lnTo>
                  <a:pt x="43988" y="19170"/>
                </a:lnTo>
                <a:lnTo>
                  <a:pt x="43499" y="19170"/>
                </a:lnTo>
                <a:lnTo>
                  <a:pt x="43010" y="19116"/>
                </a:lnTo>
                <a:lnTo>
                  <a:pt x="42521" y="19062"/>
                </a:lnTo>
                <a:lnTo>
                  <a:pt x="42033" y="18953"/>
                </a:lnTo>
                <a:lnTo>
                  <a:pt x="41055" y="18682"/>
                </a:lnTo>
                <a:lnTo>
                  <a:pt x="40078" y="18464"/>
                </a:lnTo>
                <a:lnTo>
                  <a:pt x="39589" y="18301"/>
                </a:lnTo>
                <a:lnTo>
                  <a:pt x="39100" y="18138"/>
                </a:lnTo>
                <a:lnTo>
                  <a:pt x="38557" y="17976"/>
                </a:lnTo>
                <a:lnTo>
                  <a:pt x="38014" y="17867"/>
                </a:lnTo>
                <a:lnTo>
                  <a:pt x="37688" y="17867"/>
                </a:lnTo>
                <a:lnTo>
                  <a:pt x="37417" y="17758"/>
                </a:lnTo>
                <a:lnTo>
                  <a:pt x="37145" y="17650"/>
                </a:lnTo>
                <a:lnTo>
                  <a:pt x="36928" y="17433"/>
                </a:lnTo>
                <a:lnTo>
                  <a:pt x="36765" y="17270"/>
                </a:lnTo>
                <a:lnTo>
                  <a:pt x="36548" y="17107"/>
                </a:lnTo>
                <a:lnTo>
                  <a:pt x="36113" y="16889"/>
                </a:lnTo>
                <a:lnTo>
                  <a:pt x="35679" y="16781"/>
                </a:lnTo>
                <a:lnTo>
                  <a:pt x="34267" y="16781"/>
                </a:lnTo>
                <a:lnTo>
                  <a:pt x="33833" y="16672"/>
                </a:lnTo>
                <a:lnTo>
                  <a:pt x="33398" y="16455"/>
                </a:lnTo>
                <a:lnTo>
                  <a:pt x="33235" y="16401"/>
                </a:lnTo>
                <a:lnTo>
                  <a:pt x="31715" y="16401"/>
                </a:lnTo>
                <a:lnTo>
                  <a:pt x="31280" y="16346"/>
                </a:lnTo>
                <a:lnTo>
                  <a:pt x="31063" y="16292"/>
                </a:lnTo>
                <a:lnTo>
                  <a:pt x="30846" y="16238"/>
                </a:lnTo>
                <a:lnTo>
                  <a:pt x="30194" y="15912"/>
                </a:lnTo>
                <a:lnTo>
                  <a:pt x="29488" y="15695"/>
                </a:lnTo>
                <a:lnTo>
                  <a:pt x="28782" y="15532"/>
                </a:lnTo>
                <a:lnTo>
                  <a:pt x="28076" y="15369"/>
                </a:lnTo>
                <a:lnTo>
                  <a:pt x="26610" y="15206"/>
                </a:lnTo>
                <a:lnTo>
                  <a:pt x="25198" y="15043"/>
                </a:lnTo>
                <a:lnTo>
                  <a:pt x="24058" y="14935"/>
                </a:lnTo>
                <a:lnTo>
                  <a:pt x="23515" y="14826"/>
                </a:lnTo>
                <a:lnTo>
                  <a:pt x="22972" y="14717"/>
                </a:lnTo>
                <a:lnTo>
                  <a:pt x="22374" y="14554"/>
                </a:lnTo>
                <a:lnTo>
                  <a:pt x="21831" y="14500"/>
                </a:lnTo>
                <a:lnTo>
                  <a:pt x="20691" y="14500"/>
                </a:lnTo>
                <a:lnTo>
                  <a:pt x="20039" y="14446"/>
                </a:lnTo>
                <a:lnTo>
                  <a:pt x="19442" y="14391"/>
                </a:lnTo>
                <a:lnTo>
                  <a:pt x="18845" y="14229"/>
                </a:lnTo>
                <a:lnTo>
                  <a:pt x="18519" y="14066"/>
                </a:lnTo>
                <a:lnTo>
                  <a:pt x="18247" y="13903"/>
                </a:lnTo>
                <a:lnTo>
                  <a:pt x="17976" y="13794"/>
                </a:lnTo>
                <a:lnTo>
                  <a:pt x="17758" y="13740"/>
                </a:lnTo>
                <a:lnTo>
                  <a:pt x="17215" y="13686"/>
                </a:lnTo>
                <a:lnTo>
                  <a:pt x="17215" y="13740"/>
                </a:lnTo>
                <a:lnTo>
                  <a:pt x="17270" y="13848"/>
                </a:lnTo>
                <a:lnTo>
                  <a:pt x="17324" y="14011"/>
                </a:lnTo>
                <a:lnTo>
                  <a:pt x="17433" y="14174"/>
                </a:lnTo>
                <a:lnTo>
                  <a:pt x="17433" y="14229"/>
                </a:lnTo>
                <a:lnTo>
                  <a:pt x="17378" y="14337"/>
                </a:lnTo>
                <a:lnTo>
                  <a:pt x="17107" y="14391"/>
                </a:lnTo>
                <a:lnTo>
                  <a:pt x="16890" y="14337"/>
                </a:lnTo>
                <a:lnTo>
                  <a:pt x="16509" y="14120"/>
                </a:lnTo>
                <a:lnTo>
                  <a:pt x="16509" y="14011"/>
                </a:lnTo>
                <a:lnTo>
                  <a:pt x="16564" y="13957"/>
                </a:lnTo>
                <a:lnTo>
                  <a:pt x="16672" y="13903"/>
                </a:lnTo>
                <a:lnTo>
                  <a:pt x="16781" y="13848"/>
                </a:lnTo>
                <a:lnTo>
                  <a:pt x="16781" y="13794"/>
                </a:lnTo>
                <a:lnTo>
                  <a:pt x="16727" y="13740"/>
                </a:lnTo>
                <a:lnTo>
                  <a:pt x="16292" y="13414"/>
                </a:lnTo>
                <a:lnTo>
                  <a:pt x="15803" y="13197"/>
                </a:lnTo>
                <a:lnTo>
                  <a:pt x="15532" y="13142"/>
                </a:lnTo>
                <a:lnTo>
                  <a:pt x="15260" y="13142"/>
                </a:lnTo>
                <a:lnTo>
                  <a:pt x="14989" y="13197"/>
                </a:lnTo>
                <a:lnTo>
                  <a:pt x="14717" y="13251"/>
                </a:lnTo>
                <a:lnTo>
                  <a:pt x="14500" y="13360"/>
                </a:lnTo>
                <a:lnTo>
                  <a:pt x="14283" y="13414"/>
                </a:lnTo>
                <a:lnTo>
                  <a:pt x="14120" y="13360"/>
                </a:lnTo>
                <a:lnTo>
                  <a:pt x="13903" y="13251"/>
                </a:lnTo>
                <a:lnTo>
                  <a:pt x="13631" y="13088"/>
                </a:lnTo>
                <a:lnTo>
                  <a:pt x="13360" y="12925"/>
                </a:lnTo>
                <a:lnTo>
                  <a:pt x="12708" y="12817"/>
                </a:lnTo>
                <a:lnTo>
                  <a:pt x="12111" y="12708"/>
                </a:lnTo>
                <a:lnTo>
                  <a:pt x="11513" y="12708"/>
                </a:lnTo>
                <a:lnTo>
                  <a:pt x="10319" y="12599"/>
                </a:lnTo>
                <a:lnTo>
                  <a:pt x="8907" y="12599"/>
                </a:lnTo>
                <a:lnTo>
                  <a:pt x="8255" y="12708"/>
                </a:lnTo>
                <a:lnTo>
                  <a:pt x="7604" y="12817"/>
                </a:lnTo>
                <a:lnTo>
                  <a:pt x="6952" y="13034"/>
                </a:lnTo>
                <a:lnTo>
                  <a:pt x="6300" y="13305"/>
                </a:lnTo>
                <a:lnTo>
                  <a:pt x="5703" y="13631"/>
                </a:lnTo>
                <a:lnTo>
                  <a:pt x="5106" y="14011"/>
                </a:lnTo>
                <a:lnTo>
                  <a:pt x="4617" y="14337"/>
                </a:lnTo>
                <a:lnTo>
                  <a:pt x="4074" y="14663"/>
                </a:lnTo>
                <a:lnTo>
                  <a:pt x="3531" y="14935"/>
                </a:lnTo>
                <a:lnTo>
                  <a:pt x="2933" y="15206"/>
                </a:lnTo>
                <a:lnTo>
                  <a:pt x="2553" y="15260"/>
                </a:lnTo>
                <a:lnTo>
                  <a:pt x="2227" y="15260"/>
                </a:lnTo>
                <a:lnTo>
                  <a:pt x="1847" y="15152"/>
                </a:lnTo>
                <a:lnTo>
                  <a:pt x="1576" y="14989"/>
                </a:lnTo>
                <a:lnTo>
                  <a:pt x="1304" y="14772"/>
                </a:lnTo>
                <a:lnTo>
                  <a:pt x="1141" y="14500"/>
                </a:lnTo>
                <a:lnTo>
                  <a:pt x="1087" y="14229"/>
                </a:lnTo>
                <a:lnTo>
                  <a:pt x="1087" y="14066"/>
                </a:lnTo>
                <a:lnTo>
                  <a:pt x="1087" y="13903"/>
                </a:lnTo>
                <a:lnTo>
                  <a:pt x="1521" y="12925"/>
                </a:lnTo>
                <a:lnTo>
                  <a:pt x="1739" y="12491"/>
                </a:lnTo>
                <a:lnTo>
                  <a:pt x="2064" y="12056"/>
                </a:lnTo>
                <a:lnTo>
                  <a:pt x="2336" y="11622"/>
                </a:lnTo>
                <a:lnTo>
                  <a:pt x="2716" y="11296"/>
                </a:lnTo>
                <a:lnTo>
                  <a:pt x="3205" y="10970"/>
                </a:lnTo>
                <a:lnTo>
                  <a:pt x="3694" y="10753"/>
                </a:lnTo>
                <a:lnTo>
                  <a:pt x="4128" y="10590"/>
                </a:lnTo>
                <a:lnTo>
                  <a:pt x="4508" y="10373"/>
                </a:lnTo>
                <a:lnTo>
                  <a:pt x="5323" y="9884"/>
                </a:lnTo>
                <a:lnTo>
                  <a:pt x="5703" y="9613"/>
                </a:lnTo>
                <a:lnTo>
                  <a:pt x="6029" y="9233"/>
                </a:lnTo>
                <a:lnTo>
                  <a:pt x="6246" y="8798"/>
                </a:lnTo>
                <a:lnTo>
                  <a:pt x="6355" y="8364"/>
                </a:lnTo>
                <a:lnTo>
                  <a:pt x="6409" y="7875"/>
                </a:lnTo>
                <a:lnTo>
                  <a:pt x="6409" y="7386"/>
                </a:lnTo>
                <a:lnTo>
                  <a:pt x="6355" y="6897"/>
                </a:lnTo>
                <a:lnTo>
                  <a:pt x="6409" y="6680"/>
                </a:lnTo>
                <a:lnTo>
                  <a:pt x="6463" y="6463"/>
                </a:lnTo>
                <a:lnTo>
                  <a:pt x="5866" y="6409"/>
                </a:lnTo>
                <a:lnTo>
                  <a:pt x="5703" y="6354"/>
                </a:lnTo>
                <a:lnTo>
                  <a:pt x="5594" y="6300"/>
                </a:lnTo>
                <a:lnTo>
                  <a:pt x="5486" y="6192"/>
                </a:lnTo>
                <a:lnTo>
                  <a:pt x="5431" y="6029"/>
                </a:lnTo>
                <a:lnTo>
                  <a:pt x="5377" y="5486"/>
                </a:lnTo>
                <a:lnTo>
                  <a:pt x="5268" y="4888"/>
                </a:lnTo>
                <a:lnTo>
                  <a:pt x="5268" y="4291"/>
                </a:lnTo>
                <a:lnTo>
                  <a:pt x="5323" y="3802"/>
                </a:lnTo>
                <a:lnTo>
                  <a:pt x="5377" y="3639"/>
                </a:lnTo>
                <a:lnTo>
                  <a:pt x="5431" y="3476"/>
                </a:lnTo>
                <a:lnTo>
                  <a:pt x="5594" y="3313"/>
                </a:lnTo>
                <a:lnTo>
                  <a:pt x="5757" y="3205"/>
                </a:lnTo>
                <a:lnTo>
                  <a:pt x="6137" y="2988"/>
                </a:lnTo>
                <a:lnTo>
                  <a:pt x="6463" y="2879"/>
                </a:lnTo>
                <a:lnTo>
                  <a:pt x="6735" y="2825"/>
                </a:lnTo>
                <a:lnTo>
                  <a:pt x="7060" y="2879"/>
                </a:lnTo>
                <a:lnTo>
                  <a:pt x="7332" y="2933"/>
                </a:lnTo>
                <a:lnTo>
                  <a:pt x="7604" y="3042"/>
                </a:lnTo>
                <a:lnTo>
                  <a:pt x="7821" y="3150"/>
                </a:lnTo>
                <a:lnTo>
                  <a:pt x="8038" y="3368"/>
                </a:lnTo>
                <a:lnTo>
                  <a:pt x="8255" y="3639"/>
                </a:lnTo>
                <a:lnTo>
                  <a:pt x="8798" y="4345"/>
                </a:lnTo>
                <a:lnTo>
                  <a:pt x="9396" y="5051"/>
                </a:lnTo>
                <a:lnTo>
                  <a:pt x="9721" y="5431"/>
                </a:lnTo>
                <a:lnTo>
                  <a:pt x="9830" y="5648"/>
                </a:lnTo>
                <a:lnTo>
                  <a:pt x="9884" y="5866"/>
                </a:lnTo>
                <a:lnTo>
                  <a:pt x="10102" y="6300"/>
                </a:lnTo>
                <a:lnTo>
                  <a:pt x="10373" y="6680"/>
                </a:lnTo>
                <a:lnTo>
                  <a:pt x="10699" y="6952"/>
                </a:lnTo>
                <a:lnTo>
                  <a:pt x="11133" y="7169"/>
                </a:lnTo>
                <a:lnTo>
                  <a:pt x="11676" y="7441"/>
                </a:lnTo>
                <a:lnTo>
                  <a:pt x="12219" y="7766"/>
                </a:lnTo>
                <a:lnTo>
                  <a:pt x="12708" y="8146"/>
                </a:lnTo>
                <a:lnTo>
                  <a:pt x="12925" y="8364"/>
                </a:lnTo>
                <a:lnTo>
                  <a:pt x="13088" y="8581"/>
                </a:lnTo>
                <a:lnTo>
                  <a:pt x="13305" y="8798"/>
                </a:lnTo>
                <a:lnTo>
                  <a:pt x="13577" y="8907"/>
                </a:lnTo>
                <a:lnTo>
                  <a:pt x="13903" y="9015"/>
                </a:lnTo>
                <a:lnTo>
                  <a:pt x="14174" y="9015"/>
                </a:lnTo>
                <a:lnTo>
                  <a:pt x="15478" y="9124"/>
                </a:lnTo>
                <a:lnTo>
                  <a:pt x="15966" y="9178"/>
                </a:lnTo>
                <a:lnTo>
                  <a:pt x="16347" y="9287"/>
                </a:lnTo>
                <a:lnTo>
                  <a:pt x="16727" y="9395"/>
                </a:lnTo>
                <a:lnTo>
                  <a:pt x="17053" y="9558"/>
                </a:lnTo>
                <a:lnTo>
                  <a:pt x="17921" y="10047"/>
                </a:lnTo>
                <a:lnTo>
                  <a:pt x="18193" y="10156"/>
                </a:lnTo>
                <a:lnTo>
                  <a:pt x="18410" y="10156"/>
                </a:lnTo>
                <a:lnTo>
                  <a:pt x="18736" y="10047"/>
                </a:lnTo>
                <a:lnTo>
                  <a:pt x="19062" y="10101"/>
                </a:lnTo>
                <a:lnTo>
                  <a:pt x="20419" y="10482"/>
                </a:lnTo>
                <a:lnTo>
                  <a:pt x="21071" y="10753"/>
                </a:lnTo>
                <a:lnTo>
                  <a:pt x="21397" y="10862"/>
                </a:lnTo>
                <a:lnTo>
                  <a:pt x="21723" y="11079"/>
                </a:lnTo>
                <a:lnTo>
                  <a:pt x="21994" y="11296"/>
                </a:lnTo>
                <a:lnTo>
                  <a:pt x="22157" y="11350"/>
                </a:lnTo>
                <a:lnTo>
                  <a:pt x="22266" y="11350"/>
                </a:lnTo>
                <a:lnTo>
                  <a:pt x="22374" y="11296"/>
                </a:lnTo>
                <a:lnTo>
                  <a:pt x="22537" y="11242"/>
                </a:lnTo>
                <a:lnTo>
                  <a:pt x="22754" y="11242"/>
                </a:lnTo>
                <a:lnTo>
                  <a:pt x="22863" y="11296"/>
                </a:lnTo>
                <a:lnTo>
                  <a:pt x="23026" y="11459"/>
                </a:lnTo>
                <a:lnTo>
                  <a:pt x="23298" y="11622"/>
                </a:lnTo>
                <a:lnTo>
                  <a:pt x="23623" y="11731"/>
                </a:lnTo>
                <a:lnTo>
                  <a:pt x="24003" y="11785"/>
                </a:lnTo>
                <a:lnTo>
                  <a:pt x="24329" y="11785"/>
                </a:lnTo>
                <a:lnTo>
                  <a:pt x="24818" y="11839"/>
                </a:lnTo>
                <a:lnTo>
                  <a:pt x="25252" y="11948"/>
                </a:lnTo>
                <a:lnTo>
                  <a:pt x="26176" y="12219"/>
                </a:lnTo>
                <a:lnTo>
                  <a:pt x="27099" y="12491"/>
                </a:lnTo>
                <a:lnTo>
                  <a:pt x="27588" y="12599"/>
                </a:lnTo>
                <a:lnTo>
                  <a:pt x="28076" y="12599"/>
                </a:lnTo>
                <a:lnTo>
                  <a:pt x="28131" y="12654"/>
                </a:lnTo>
                <a:lnTo>
                  <a:pt x="28239" y="12708"/>
                </a:lnTo>
                <a:lnTo>
                  <a:pt x="28511" y="12871"/>
                </a:lnTo>
                <a:lnTo>
                  <a:pt x="28837" y="12980"/>
                </a:lnTo>
                <a:lnTo>
                  <a:pt x="29434" y="13142"/>
                </a:lnTo>
                <a:lnTo>
                  <a:pt x="30140" y="13251"/>
                </a:lnTo>
                <a:lnTo>
                  <a:pt x="30520" y="13305"/>
                </a:lnTo>
                <a:lnTo>
                  <a:pt x="30792" y="13468"/>
                </a:lnTo>
                <a:lnTo>
                  <a:pt x="31063" y="13631"/>
                </a:lnTo>
                <a:lnTo>
                  <a:pt x="31389" y="13740"/>
                </a:lnTo>
                <a:lnTo>
                  <a:pt x="31986" y="13848"/>
                </a:lnTo>
                <a:lnTo>
                  <a:pt x="32584" y="13957"/>
                </a:lnTo>
                <a:lnTo>
                  <a:pt x="32855" y="14011"/>
                </a:lnTo>
                <a:lnTo>
                  <a:pt x="33181" y="14120"/>
                </a:lnTo>
                <a:lnTo>
                  <a:pt x="33561" y="14229"/>
                </a:lnTo>
                <a:lnTo>
                  <a:pt x="33941" y="14283"/>
                </a:lnTo>
                <a:lnTo>
                  <a:pt x="34376" y="14337"/>
                </a:lnTo>
                <a:lnTo>
                  <a:pt x="34593" y="14446"/>
                </a:lnTo>
                <a:lnTo>
                  <a:pt x="34756" y="14554"/>
                </a:lnTo>
                <a:lnTo>
                  <a:pt x="34919" y="14609"/>
                </a:lnTo>
                <a:lnTo>
                  <a:pt x="35136" y="14663"/>
                </a:lnTo>
                <a:lnTo>
                  <a:pt x="35516" y="14772"/>
                </a:lnTo>
                <a:lnTo>
                  <a:pt x="35950" y="14772"/>
                </a:lnTo>
                <a:lnTo>
                  <a:pt x="36385" y="14880"/>
                </a:lnTo>
                <a:lnTo>
                  <a:pt x="36874" y="15043"/>
                </a:lnTo>
                <a:lnTo>
                  <a:pt x="37362" y="15206"/>
                </a:lnTo>
                <a:lnTo>
                  <a:pt x="38394" y="15423"/>
                </a:lnTo>
                <a:lnTo>
                  <a:pt x="38720" y="15478"/>
                </a:lnTo>
                <a:lnTo>
                  <a:pt x="38829" y="15423"/>
                </a:lnTo>
                <a:lnTo>
                  <a:pt x="38991" y="15315"/>
                </a:lnTo>
                <a:lnTo>
                  <a:pt x="39100" y="15206"/>
                </a:lnTo>
                <a:lnTo>
                  <a:pt x="39209" y="15097"/>
                </a:lnTo>
                <a:lnTo>
                  <a:pt x="39426" y="15097"/>
                </a:lnTo>
                <a:lnTo>
                  <a:pt x="39589" y="15206"/>
                </a:lnTo>
                <a:lnTo>
                  <a:pt x="39752" y="15369"/>
                </a:lnTo>
                <a:lnTo>
                  <a:pt x="40023" y="15532"/>
                </a:lnTo>
                <a:lnTo>
                  <a:pt x="40240" y="15695"/>
                </a:lnTo>
                <a:lnTo>
                  <a:pt x="40784" y="15803"/>
                </a:lnTo>
                <a:lnTo>
                  <a:pt x="41435" y="15966"/>
                </a:lnTo>
                <a:lnTo>
                  <a:pt x="42087" y="16075"/>
                </a:lnTo>
                <a:lnTo>
                  <a:pt x="42684" y="16292"/>
                </a:lnTo>
                <a:lnTo>
                  <a:pt x="43010" y="16401"/>
                </a:lnTo>
                <a:lnTo>
                  <a:pt x="43282" y="16618"/>
                </a:lnTo>
                <a:lnTo>
                  <a:pt x="43444" y="16672"/>
                </a:lnTo>
                <a:lnTo>
                  <a:pt x="43607" y="16727"/>
                </a:lnTo>
                <a:lnTo>
                  <a:pt x="43770" y="16727"/>
                </a:lnTo>
                <a:lnTo>
                  <a:pt x="43933" y="16672"/>
                </a:lnTo>
                <a:lnTo>
                  <a:pt x="44205" y="16618"/>
                </a:lnTo>
                <a:lnTo>
                  <a:pt x="44531" y="16618"/>
                </a:lnTo>
                <a:lnTo>
                  <a:pt x="44802" y="16672"/>
                </a:lnTo>
                <a:lnTo>
                  <a:pt x="45074" y="16781"/>
                </a:lnTo>
                <a:lnTo>
                  <a:pt x="45508" y="16944"/>
                </a:lnTo>
                <a:lnTo>
                  <a:pt x="45942" y="17107"/>
                </a:lnTo>
                <a:lnTo>
                  <a:pt x="46377" y="17215"/>
                </a:lnTo>
                <a:lnTo>
                  <a:pt x="47083" y="17215"/>
                </a:lnTo>
                <a:lnTo>
                  <a:pt x="47246" y="17324"/>
                </a:lnTo>
                <a:lnTo>
                  <a:pt x="47463" y="17541"/>
                </a:lnTo>
                <a:lnTo>
                  <a:pt x="47680" y="17704"/>
                </a:lnTo>
                <a:lnTo>
                  <a:pt x="47843" y="17758"/>
                </a:lnTo>
                <a:lnTo>
                  <a:pt x="47952" y="17758"/>
                </a:lnTo>
                <a:lnTo>
                  <a:pt x="48115" y="17650"/>
                </a:lnTo>
                <a:lnTo>
                  <a:pt x="48278" y="17487"/>
                </a:lnTo>
                <a:lnTo>
                  <a:pt x="48332" y="17433"/>
                </a:lnTo>
                <a:lnTo>
                  <a:pt x="48440" y="17487"/>
                </a:lnTo>
                <a:lnTo>
                  <a:pt x="48549" y="17541"/>
                </a:lnTo>
                <a:lnTo>
                  <a:pt x="48603" y="17650"/>
                </a:lnTo>
                <a:lnTo>
                  <a:pt x="48658" y="17867"/>
                </a:lnTo>
                <a:lnTo>
                  <a:pt x="48821" y="18030"/>
                </a:lnTo>
                <a:lnTo>
                  <a:pt x="49201" y="18030"/>
                </a:lnTo>
                <a:lnTo>
                  <a:pt x="49309" y="17921"/>
                </a:lnTo>
                <a:lnTo>
                  <a:pt x="49364" y="17867"/>
                </a:lnTo>
                <a:lnTo>
                  <a:pt x="49364" y="17758"/>
                </a:lnTo>
                <a:lnTo>
                  <a:pt x="49309" y="17650"/>
                </a:lnTo>
                <a:lnTo>
                  <a:pt x="49255" y="17487"/>
                </a:lnTo>
                <a:lnTo>
                  <a:pt x="49255" y="17378"/>
                </a:lnTo>
                <a:lnTo>
                  <a:pt x="49255" y="17270"/>
                </a:lnTo>
                <a:lnTo>
                  <a:pt x="49472" y="17433"/>
                </a:lnTo>
                <a:lnTo>
                  <a:pt x="49744" y="17595"/>
                </a:lnTo>
                <a:lnTo>
                  <a:pt x="50233" y="17813"/>
                </a:lnTo>
                <a:lnTo>
                  <a:pt x="50776" y="17921"/>
                </a:lnTo>
                <a:lnTo>
                  <a:pt x="51264" y="17976"/>
                </a:lnTo>
                <a:lnTo>
                  <a:pt x="51699" y="17921"/>
                </a:lnTo>
                <a:lnTo>
                  <a:pt x="52079" y="17867"/>
                </a:lnTo>
                <a:lnTo>
                  <a:pt x="52513" y="17758"/>
                </a:lnTo>
                <a:lnTo>
                  <a:pt x="52676" y="17758"/>
                </a:lnTo>
                <a:lnTo>
                  <a:pt x="52839" y="17813"/>
                </a:lnTo>
                <a:lnTo>
                  <a:pt x="53219" y="17867"/>
                </a:lnTo>
                <a:lnTo>
                  <a:pt x="53599" y="17921"/>
                </a:lnTo>
                <a:lnTo>
                  <a:pt x="53925" y="17867"/>
                </a:lnTo>
                <a:lnTo>
                  <a:pt x="54251" y="17813"/>
                </a:lnTo>
                <a:lnTo>
                  <a:pt x="54903" y="17595"/>
                </a:lnTo>
                <a:lnTo>
                  <a:pt x="55554" y="17433"/>
                </a:lnTo>
                <a:lnTo>
                  <a:pt x="55880" y="17324"/>
                </a:lnTo>
                <a:lnTo>
                  <a:pt x="56152" y="17215"/>
                </a:lnTo>
                <a:lnTo>
                  <a:pt x="56695" y="16889"/>
                </a:lnTo>
                <a:lnTo>
                  <a:pt x="57238" y="16455"/>
                </a:lnTo>
                <a:lnTo>
                  <a:pt x="57781" y="16129"/>
                </a:lnTo>
                <a:lnTo>
                  <a:pt x="57889" y="15966"/>
                </a:lnTo>
                <a:lnTo>
                  <a:pt x="57998" y="15803"/>
                </a:lnTo>
                <a:lnTo>
                  <a:pt x="58052" y="15640"/>
                </a:lnTo>
                <a:lnTo>
                  <a:pt x="58052" y="15532"/>
                </a:lnTo>
                <a:lnTo>
                  <a:pt x="58378" y="15260"/>
                </a:lnTo>
                <a:lnTo>
                  <a:pt x="58650" y="15043"/>
                </a:lnTo>
                <a:lnTo>
                  <a:pt x="59301" y="14717"/>
                </a:lnTo>
                <a:lnTo>
                  <a:pt x="59953" y="14446"/>
                </a:lnTo>
                <a:lnTo>
                  <a:pt x="60659" y="14283"/>
                </a:lnTo>
                <a:lnTo>
                  <a:pt x="61202" y="14174"/>
                </a:lnTo>
                <a:lnTo>
                  <a:pt x="61474" y="14066"/>
                </a:lnTo>
                <a:lnTo>
                  <a:pt x="61582" y="14011"/>
                </a:lnTo>
                <a:lnTo>
                  <a:pt x="61691" y="13957"/>
                </a:lnTo>
                <a:lnTo>
                  <a:pt x="61854" y="13631"/>
                </a:lnTo>
                <a:lnTo>
                  <a:pt x="61962" y="13468"/>
                </a:lnTo>
                <a:lnTo>
                  <a:pt x="62071" y="13414"/>
                </a:lnTo>
                <a:lnTo>
                  <a:pt x="62180" y="13360"/>
                </a:lnTo>
                <a:lnTo>
                  <a:pt x="62342" y="13414"/>
                </a:lnTo>
                <a:lnTo>
                  <a:pt x="62342" y="13523"/>
                </a:lnTo>
                <a:lnTo>
                  <a:pt x="62288" y="13740"/>
                </a:lnTo>
                <a:lnTo>
                  <a:pt x="62342" y="13957"/>
                </a:lnTo>
                <a:lnTo>
                  <a:pt x="62451" y="14011"/>
                </a:lnTo>
                <a:lnTo>
                  <a:pt x="62560" y="14066"/>
                </a:lnTo>
                <a:lnTo>
                  <a:pt x="62723" y="14011"/>
                </a:lnTo>
                <a:lnTo>
                  <a:pt x="63320" y="13957"/>
                </a:lnTo>
                <a:lnTo>
                  <a:pt x="63809" y="13957"/>
                </a:lnTo>
                <a:lnTo>
                  <a:pt x="64352" y="14011"/>
                </a:lnTo>
                <a:lnTo>
                  <a:pt x="64786" y="14174"/>
                </a:lnTo>
                <a:lnTo>
                  <a:pt x="65275" y="14391"/>
                </a:lnTo>
                <a:lnTo>
                  <a:pt x="65709" y="14717"/>
                </a:lnTo>
                <a:lnTo>
                  <a:pt x="66144" y="15043"/>
                </a:lnTo>
                <a:lnTo>
                  <a:pt x="66524" y="15369"/>
                </a:lnTo>
                <a:lnTo>
                  <a:pt x="66850" y="15803"/>
                </a:lnTo>
                <a:lnTo>
                  <a:pt x="67121" y="16238"/>
                </a:lnTo>
                <a:lnTo>
                  <a:pt x="67230" y="16672"/>
                </a:lnTo>
                <a:lnTo>
                  <a:pt x="67230" y="17107"/>
                </a:lnTo>
                <a:lnTo>
                  <a:pt x="67176" y="17487"/>
                </a:lnTo>
                <a:lnTo>
                  <a:pt x="66958" y="17921"/>
                </a:lnTo>
                <a:lnTo>
                  <a:pt x="66632" y="18247"/>
                </a:lnTo>
                <a:lnTo>
                  <a:pt x="66144" y="18573"/>
                </a:lnTo>
                <a:lnTo>
                  <a:pt x="65818" y="18790"/>
                </a:lnTo>
                <a:lnTo>
                  <a:pt x="65492" y="18899"/>
                </a:lnTo>
                <a:lnTo>
                  <a:pt x="64949" y="19062"/>
                </a:lnTo>
                <a:lnTo>
                  <a:pt x="64515" y="19279"/>
                </a:lnTo>
                <a:lnTo>
                  <a:pt x="64080" y="19605"/>
                </a:lnTo>
                <a:lnTo>
                  <a:pt x="63754" y="19931"/>
                </a:lnTo>
                <a:lnTo>
                  <a:pt x="63429" y="20311"/>
                </a:lnTo>
                <a:lnTo>
                  <a:pt x="63211" y="20799"/>
                </a:lnTo>
                <a:lnTo>
                  <a:pt x="63048" y="21342"/>
                </a:lnTo>
                <a:lnTo>
                  <a:pt x="62994" y="21940"/>
                </a:lnTo>
                <a:lnTo>
                  <a:pt x="62723" y="21451"/>
                </a:lnTo>
                <a:lnTo>
                  <a:pt x="62560" y="20962"/>
                </a:lnTo>
                <a:lnTo>
                  <a:pt x="62505" y="20745"/>
                </a:lnTo>
                <a:lnTo>
                  <a:pt x="62505" y="20528"/>
                </a:lnTo>
                <a:lnTo>
                  <a:pt x="62560" y="20311"/>
                </a:lnTo>
                <a:lnTo>
                  <a:pt x="62614" y="20148"/>
                </a:lnTo>
                <a:lnTo>
                  <a:pt x="62777" y="19822"/>
                </a:lnTo>
                <a:lnTo>
                  <a:pt x="62885" y="19550"/>
                </a:lnTo>
                <a:lnTo>
                  <a:pt x="62885" y="19333"/>
                </a:lnTo>
                <a:lnTo>
                  <a:pt x="62831" y="19062"/>
                </a:lnTo>
                <a:lnTo>
                  <a:pt x="62723" y="18844"/>
                </a:lnTo>
                <a:lnTo>
                  <a:pt x="62614" y="18627"/>
                </a:lnTo>
                <a:lnTo>
                  <a:pt x="62342" y="18138"/>
                </a:lnTo>
                <a:lnTo>
                  <a:pt x="62071" y="18464"/>
                </a:lnTo>
                <a:lnTo>
                  <a:pt x="61908" y="18736"/>
                </a:lnTo>
                <a:lnTo>
                  <a:pt x="61582" y="19388"/>
                </a:lnTo>
                <a:lnTo>
                  <a:pt x="61365" y="20039"/>
                </a:lnTo>
                <a:lnTo>
                  <a:pt x="61311" y="20745"/>
                </a:lnTo>
                <a:lnTo>
                  <a:pt x="61311" y="21397"/>
                </a:lnTo>
                <a:lnTo>
                  <a:pt x="61419" y="22048"/>
                </a:lnTo>
                <a:lnTo>
                  <a:pt x="61636" y="22591"/>
                </a:lnTo>
                <a:lnTo>
                  <a:pt x="61908" y="23135"/>
                </a:lnTo>
                <a:lnTo>
                  <a:pt x="62614" y="24221"/>
                </a:lnTo>
                <a:lnTo>
                  <a:pt x="62831" y="24655"/>
                </a:lnTo>
                <a:lnTo>
                  <a:pt x="62994" y="25035"/>
                </a:lnTo>
                <a:lnTo>
                  <a:pt x="63048" y="25415"/>
                </a:lnTo>
                <a:lnTo>
                  <a:pt x="63048" y="25795"/>
                </a:lnTo>
                <a:lnTo>
                  <a:pt x="62994" y="26176"/>
                </a:lnTo>
                <a:lnTo>
                  <a:pt x="62885" y="26556"/>
                </a:lnTo>
                <a:lnTo>
                  <a:pt x="62668" y="26936"/>
                </a:lnTo>
                <a:lnTo>
                  <a:pt x="62342" y="27316"/>
                </a:lnTo>
                <a:lnTo>
                  <a:pt x="61908" y="27750"/>
                </a:lnTo>
                <a:lnTo>
                  <a:pt x="61636" y="27968"/>
                </a:lnTo>
                <a:lnTo>
                  <a:pt x="61365" y="28131"/>
                </a:lnTo>
                <a:lnTo>
                  <a:pt x="61093" y="28239"/>
                </a:lnTo>
                <a:lnTo>
                  <a:pt x="60768" y="28348"/>
                </a:lnTo>
                <a:lnTo>
                  <a:pt x="60116" y="28511"/>
                </a:lnTo>
                <a:lnTo>
                  <a:pt x="60225" y="28619"/>
                </a:lnTo>
                <a:lnTo>
                  <a:pt x="60387" y="28674"/>
                </a:lnTo>
                <a:lnTo>
                  <a:pt x="60659" y="28728"/>
                </a:lnTo>
                <a:lnTo>
                  <a:pt x="60931" y="28728"/>
                </a:lnTo>
                <a:lnTo>
                  <a:pt x="61093" y="28782"/>
                </a:lnTo>
                <a:lnTo>
                  <a:pt x="61202" y="28836"/>
                </a:lnTo>
                <a:lnTo>
                  <a:pt x="60931" y="29054"/>
                </a:lnTo>
                <a:lnTo>
                  <a:pt x="60659" y="29162"/>
                </a:lnTo>
                <a:lnTo>
                  <a:pt x="60387" y="29217"/>
                </a:lnTo>
                <a:lnTo>
                  <a:pt x="60116" y="29217"/>
                </a:lnTo>
                <a:lnTo>
                  <a:pt x="59464" y="29162"/>
                </a:lnTo>
                <a:lnTo>
                  <a:pt x="59193" y="29162"/>
                </a:lnTo>
                <a:lnTo>
                  <a:pt x="58867" y="29271"/>
                </a:lnTo>
                <a:lnTo>
                  <a:pt x="59193" y="29434"/>
                </a:lnTo>
                <a:lnTo>
                  <a:pt x="59464" y="29542"/>
                </a:lnTo>
                <a:lnTo>
                  <a:pt x="60062" y="29597"/>
                </a:lnTo>
                <a:lnTo>
                  <a:pt x="60333" y="29597"/>
                </a:lnTo>
                <a:lnTo>
                  <a:pt x="60605" y="29542"/>
                </a:lnTo>
                <a:lnTo>
                  <a:pt x="61202" y="29380"/>
                </a:lnTo>
                <a:lnTo>
                  <a:pt x="61745" y="29162"/>
                </a:lnTo>
                <a:lnTo>
                  <a:pt x="62017" y="29108"/>
                </a:lnTo>
                <a:lnTo>
                  <a:pt x="62288" y="29108"/>
                </a:lnTo>
                <a:lnTo>
                  <a:pt x="62451" y="29054"/>
                </a:lnTo>
                <a:lnTo>
                  <a:pt x="62560" y="28999"/>
                </a:lnTo>
                <a:lnTo>
                  <a:pt x="62777" y="28782"/>
                </a:lnTo>
                <a:lnTo>
                  <a:pt x="63048" y="28619"/>
                </a:lnTo>
                <a:lnTo>
                  <a:pt x="63211" y="28565"/>
                </a:lnTo>
                <a:lnTo>
                  <a:pt x="63374" y="28565"/>
                </a:lnTo>
                <a:lnTo>
                  <a:pt x="63483" y="28511"/>
                </a:lnTo>
                <a:lnTo>
                  <a:pt x="63537" y="28402"/>
                </a:lnTo>
                <a:lnTo>
                  <a:pt x="63537" y="28239"/>
                </a:lnTo>
                <a:lnTo>
                  <a:pt x="63483" y="28131"/>
                </a:lnTo>
                <a:lnTo>
                  <a:pt x="63374" y="27968"/>
                </a:lnTo>
                <a:lnTo>
                  <a:pt x="63320" y="27859"/>
                </a:lnTo>
                <a:lnTo>
                  <a:pt x="63374" y="27696"/>
                </a:lnTo>
                <a:lnTo>
                  <a:pt x="63429" y="27587"/>
                </a:lnTo>
                <a:lnTo>
                  <a:pt x="63646" y="27207"/>
                </a:lnTo>
                <a:lnTo>
                  <a:pt x="63863" y="26773"/>
                </a:lnTo>
                <a:lnTo>
                  <a:pt x="63972" y="26393"/>
                </a:lnTo>
                <a:lnTo>
                  <a:pt x="64080" y="25958"/>
                </a:lnTo>
                <a:lnTo>
                  <a:pt x="64134" y="25578"/>
                </a:lnTo>
                <a:lnTo>
                  <a:pt x="64134" y="25144"/>
                </a:lnTo>
                <a:lnTo>
                  <a:pt x="64080" y="24709"/>
                </a:lnTo>
                <a:lnTo>
                  <a:pt x="64026" y="24275"/>
                </a:lnTo>
                <a:lnTo>
                  <a:pt x="63917" y="23732"/>
                </a:lnTo>
                <a:lnTo>
                  <a:pt x="63917" y="23243"/>
                </a:lnTo>
                <a:lnTo>
                  <a:pt x="63972" y="22809"/>
                </a:lnTo>
                <a:lnTo>
                  <a:pt x="64134" y="22429"/>
                </a:lnTo>
                <a:lnTo>
                  <a:pt x="64352" y="22103"/>
                </a:lnTo>
                <a:lnTo>
                  <a:pt x="64678" y="21777"/>
                </a:lnTo>
                <a:lnTo>
                  <a:pt x="65058" y="21505"/>
                </a:lnTo>
                <a:lnTo>
                  <a:pt x="65601" y="21234"/>
                </a:lnTo>
                <a:lnTo>
                  <a:pt x="66252" y="20908"/>
                </a:lnTo>
                <a:lnTo>
                  <a:pt x="66795" y="20474"/>
                </a:lnTo>
                <a:lnTo>
                  <a:pt x="67230" y="19985"/>
                </a:lnTo>
                <a:lnTo>
                  <a:pt x="67556" y="19442"/>
                </a:lnTo>
                <a:lnTo>
                  <a:pt x="67827" y="18899"/>
                </a:lnTo>
                <a:lnTo>
                  <a:pt x="67990" y="18301"/>
                </a:lnTo>
                <a:lnTo>
                  <a:pt x="68153" y="17650"/>
                </a:lnTo>
                <a:lnTo>
                  <a:pt x="68207" y="16998"/>
                </a:lnTo>
                <a:lnTo>
                  <a:pt x="68262" y="16455"/>
                </a:lnTo>
                <a:lnTo>
                  <a:pt x="68153" y="15912"/>
                </a:lnTo>
                <a:lnTo>
                  <a:pt x="68044" y="15423"/>
                </a:lnTo>
                <a:lnTo>
                  <a:pt x="67827" y="14935"/>
                </a:lnTo>
                <a:lnTo>
                  <a:pt x="67501" y="14500"/>
                </a:lnTo>
                <a:lnTo>
                  <a:pt x="67176" y="14066"/>
                </a:lnTo>
                <a:lnTo>
                  <a:pt x="66795" y="13686"/>
                </a:lnTo>
                <a:lnTo>
                  <a:pt x="66307" y="13360"/>
                </a:lnTo>
                <a:lnTo>
                  <a:pt x="65709" y="12980"/>
                </a:lnTo>
                <a:lnTo>
                  <a:pt x="65112" y="12654"/>
                </a:lnTo>
                <a:lnTo>
                  <a:pt x="64460" y="12382"/>
                </a:lnTo>
                <a:lnTo>
                  <a:pt x="63863" y="12165"/>
                </a:lnTo>
                <a:lnTo>
                  <a:pt x="63157" y="12056"/>
                </a:lnTo>
                <a:lnTo>
                  <a:pt x="62505" y="12056"/>
                </a:lnTo>
                <a:lnTo>
                  <a:pt x="61799" y="12165"/>
                </a:lnTo>
                <a:lnTo>
                  <a:pt x="61419" y="12274"/>
                </a:lnTo>
                <a:lnTo>
                  <a:pt x="61093" y="12382"/>
                </a:lnTo>
                <a:lnTo>
                  <a:pt x="60876" y="12437"/>
                </a:lnTo>
                <a:lnTo>
                  <a:pt x="60333" y="12437"/>
                </a:lnTo>
                <a:lnTo>
                  <a:pt x="59899" y="12545"/>
                </a:lnTo>
                <a:lnTo>
                  <a:pt x="59464" y="12654"/>
                </a:lnTo>
                <a:lnTo>
                  <a:pt x="59084" y="12762"/>
                </a:lnTo>
                <a:lnTo>
                  <a:pt x="58704" y="12925"/>
                </a:lnTo>
                <a:lnTo>
                  <a:pt x="58378" y="13142"/>
                </a:lnTo>
                <a:lnTo>
                  <a:pt x="58052" y="13414"/>
                </a:lnTo>
                <a:lnTo>
                  <a:pt x="57781" y="13740"/>
                </a:lnTo>
                <a:lnTo>
                  <a:pt x="57564" y="14120"/>
                </a:lnTo>
                <a:lnTo>
                  <a:pt x="57401" y="14337"/>
                </a:lnTo>
                <a:lnTo>
                  <a:pt x="57238" y="14554"/>
                </a:lnTo>
                <a:lnTo>
                  <a:pt x="57021" y="14717"/>
                </a:lnTo>
                <a:lnTo>
                  <a:pt x="56803" y="14826"/>
                </a:lnTo>
                <a:lnTo>
                  <a:pt x="56423" y="14989"/>
                </a:lnTo>
                <a:lnTo>
                  <a:pt x="56043" y="15260"/>
                </a:lnTo>
                <a:lnTo>
                  <a:pt x="55826" y="15423"/>
                </a:lnTo>
                <a:lnTo>
                  <a:pt x="55663" y="15586"/>
                </a:lnTo>
                <a:lnTo>
                  <a:pt x="55609" y="15695"/>
                </a:lnTo>
                <a:lnTo>
                  <a:pt x="55609" y="15803"/>
                </a:lnTo>
                <a:lnTo>
                  <a:pt x="55609" y="15912"/>
                </a:lnTo>
                <a:lnTo>
                  <a:pt x="55717" y="16075"/>
                </a:lnTo>
                <a:lnTo>
                  <a:pt x="55391" y="16075"/>
                </a:lnTo>
                <a:lnTo>
                  <a:pt x="55120" y="16021"/>
                </a:lnTo>
                <a:lnTo>
                  <a:pt x="54848" y="15912"/>
                </a:lnTo>
                <a:lnTo>
                  <a:pt x="54523" y="15912"/>
                </a:lnTo>
                <a:lnTo>
                  <a:pt x="53762" y="16021"/>
                </a:lnTo>
                <a:lnTo>
                  <a:pt x="53002" y="16021"/>
                </a:lnTo>
                <a:lnTo>
                  <a:pt x="52242" y="16075"/>
                </a:lnTo>
                <a:lnTo>
                  <a:pt x="51482" y="16129"/>
                </a:lnTo>
                <a:lnTo>
                  <a:pt x="50830" y="16129"/>
                </a:lnTo>
                <a:lnTo>
                  <a:pt x="50178" y="16075"/>
                </a:lnTo>
                <a:lnTo>
                  <a:pt x="49798" y="15966"/>
                </a:lnTo>
                <a:lnTo>
                  <a:pt x="48984" y="15966"/>
                </a:lnTo>
                <a:lnTo>
                  <a:pt x="48603" y="16075"/>
                </a:lnTo>
                <a:lnTo>
                  <a:pt x="48332" y="16184"/>
                </a:lnTo>
                <a:lnTo>
                  <a:pt x="47897" y="16184"/>
                </a:lnTo>
                <a:lnTo>
                  <a:pt x="47735" y="16129"/>
                </a:lnTo>
                <a:lnTo>
                  <a:pt x="47626" y="16021"/>
                </a:lnTo>
                <a:lnTo>
                  <a:pt x="47572" y="15858"/>
                </a:lnTo>
                <a:lnTo>
                  <a:pt x="47409" y="15586"/>
                </a:lnTo>
                <a:lnTo>
                  <a:pt x="47191" y="15423"/>
                </a:lnTo>
                <a:lnTo>
                  <a:pt x="46974" y="15369"/>
                </a:lnTo>
                <a:lnTo>
                  <a:pt x="46703" y="15260"/>
                </a:lnTo>
                <a:lnTo>
                  <a:pt x="45617" y="14880"/>
                </a:lnTo>
                <a:lnTo>
                  <a:pt x="44476" y="14609"/>
                </a:lnTo>
                <a:lnTo>
                  <a:pt x="43282" y="14391"/>
                </a:lnTo>
                <a:lnTo>
                  <a:pt x="42684" y="14337"/>
                </a:lnTo>
                <a:lnTo>
                  <a:pt x="41598" y="14337"/>
                </a:lnTo>
                <a:lnTo>
                  <a:pt x="41381" y="14229"/>
                </a:lnTo>
                <a:lnTo>
                  <a:pt x="41164" y="14066"/>
                </a:lnTo>
                <a:lnTo>
                  <a:pt x="40186" y="13686"/>
                </a:lnTo>
                <a:lnTo>
                  <a:pt x="39209" y="13305"/>
                </a:lnTo>
                <a:lnTo>
                  <a:pt x="38720" y="13305"/>
                </a:lnTo>
                <a:lnTo>
                  <a:pt x="38286" y="13197"/>
                </a:lnTo>
                <a:lnTo>
                  <a:pt x="37417" y="12980"/>
                </a:lnTo>
                <a:lnTo>
                  <a:pt x="35625" y="12491"/>
                </a:lnTo>
                <a:lnTo>
                  <a:pt x="34756" y="12219"/>
                </a:lnTo>
                <a:lnTo>
                  <a:pt x="33833" y="12056"/>
                </a:lnTo>
                <a:lnTo>
                  <a:pt x="33452" y="12002"/>
                </a:lnTo>
                <a:lnTo>
                  <a:pt x="33127" y="12002"/>
                </a:lnTo>
                <a:lnTo>
                  <a:pt x="32964" y="12056"/>
                </a:lnTo>
                <a:lnTo>
                  <a:pt x="32801" y="12165"/>
                </a:lnTo>
                <a:lnTo>
                  <a:pt x="32638" y="12274"/>
                </a:lnTo>
                <a:lnTo>
                  <a:pt x="32529" y="12437"/>
                </a:lnTo>
                <a:lnTo>
                  <a:pt x="32366" y="12165"/>
                </a:lnTo>
                <a:lnTo>
                  <a:pt x="32258" y="11948"/>
                </a:lnTo>
                <a:lnTo>
                  <a:pt x="32149" y="11731"/>
                </a:lnTo>
                <a:lnTo>
                  <a:pt x="32041" y="11676"/>
                </a:lnTo>
                <a:lnTo>
                  <a:pt x="31878" y="11622"/>
                </a:lnTo>
                <a:lnTo>
                  <a:pt x="28565" y="10753"/>
                </a:lnTo>
                <a:lnTo>
                  <a:pt x="28348" y="10753"/>
                </a:lnTo>
                <a:lnTo>
                  <a:pt x="28239" y="10807"/>
                </a:lnTo>
                <a:lnTo>
                  <a:pt x="28185" y="10970"/>
                </a:lnTo>
                <a:lnTo>
                  <a:pt x="28185" y="11133"/>
                </a:lnTo>
                <a:lnTo>
                  <a:pt x="27968" y="11025"/>
                </a:lnTo>
                <a:lnTo>
                  <a:pt x="27425" y="10644"/>
                </a:lnTo>
                <a:lnTo>
                  <a:pt x="27099" y="10427"/>
                </a:lnTo>
                <a:lnTo>
                  <a:pt x="26827" y="10264"/>
                </a:lnTo>
                <a:lnTo>
                  <a:pt x="26501" y="10101"/>
                </a:lnTo>
                <a:lnTo>
                  <a:pt x="26176" y="10047"/>
                </a:lnTo>
                <a:lnTo>
                  <a:pt x="25850" y="10101"/>
                </a:lnTo>
                <a:lnTo>
                  <a:pt x="25415" y="10210"/>
                </a:lnTo>
                <a:lnTo>
                  <a:pt x="25307" y="10156"/>
                </a:lnTo>
                <a:lnTo>
                  <a:pt x="25144" y="10047"/>
                </a:lnTo>
                <a:lnTo>
                  <a:pt x="25035" y="9884"/>
                </a:lnTo>
                <a:lnTo>
                  <a:pt x="24927" y="9776"/>
                </a:lnTo>
                <a:lnTo>
                  <a:pt x="24601" y="9613"/>
                </a:lnTo>
                <a:lnTo>
                  <a:pt x="24221" y="9504"/>
                </a:lnTo>
                <a:lnTo>
                  <a:pt x="23841" y="9395"/>
                </a:lnTo>
                <a:lnTo>
                  <a:pt x="21723" y="8798"/>
                </a:lnTo>
                <a:lnTo>
                  <a:pt x="19605" y="8146"/>
                </a:lnTo>
                <a:lnTo>
                  <a:pt x="15369" y="6789"/>
                </a:lnTo>
                <a:lnTo>
                  <a:pt x="15260" y="6735"/>
                </a:lnTo>
                <a:lnTo>
                  <a:pt x="15098" y="6680"/>
                </a:lnTo>
                <a:lnTo>
                  <a:pt x="11894" y="4671"/>
                </a:lnTo>
                <a:lnTo>
                  <a:pt x="11459" y="4345"/>
                </a:lnTo>
                <a:lnTo>
                  <a:pt x="11079" y="4019"/>
                </a:lnTo>
                <a:lnTo>
                  <a:pt x="10753" y="3694"/>
                </a:lnTo>
                <a:lnTo>
                  <a:pt x="10536" y="3259"/>
                </a:lnTo>
                <a:lnTo>
                  <a:pt x="10373" y="2879"/>
                </a:lnTo>
                <a:lnTo>
                  <a:pt x="10156" y="2553"/>
                </a:lnTo>
                <a:lnTo>
                  <a:pt x="9667" y="1956"/>
                </a:lnTo>
                <a:lnTo>
                  <a:pt x="9178" y="1358"/>
                </a:lnTo>
                <a:lnTo>
                  <a:pt x="8690" y="761"/>
                </a:lnTo>
                <a:lnTo>
                  <a:pt x="8472" y="544"/>
                </a:lnTo>
                <a:lnTo>
                  <a:pt x="8255" y="381"/>
                </a:lnTo>
                <a:lnTo>
                  <a:pt x="8038" y="218"/>
                </a:lnTo>
                <a:lnTo>
                  <a:pt x="7766" y="109"/>
                </a:lnTo>
                <a:lnTo>
                  <a:pt x="7549" y="55"/>
                </a:lnTo>
                <a:lnTo>
                  <a:pt x="7223"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7"/>
          <p:cNvSpPr/>
          <p:nvPr/>
        </p:nvSpPr>
        <p:spPr>
          <a:xfrm rot="1195801" flipH="1">
            <a:off x="11366074" y="-78266"/>
            <a:ext cx="2146293" cy="2905268"/>
          </a:xfrm>
          <a:custGeom>
            <a:avLst/>
            <a:gdLst/>
            <a:ahLst/>
            <a:cxnLst/>
            <a:rect l="l" t="t" r="r" b="b"/>
            <a:pathLst>
              <a:path w="78471" h="106220" extrusionOk="0">
                <a:moveTo>
                  <a:pt x="21233" y="4344"/>
                </a:moveTo>
                <a:lnTo>
                  <a:pt x="21288" y="4399"/>
                </a:lnTo>
                <a:lnTo>
                  <a:pt x="21342" y="4453"/>
                </a:lnTo>
                <a:lnTo>
                  <a:pt x="21288" y="4507"/>
                </a:lnTo>
                <a:lnTo>
                  <a:pt x="21233" y="4562"/>
                </a:lnTo>
                <a:lnTo>
                  <a:pt x="19441" y="4942"/>
                </a:lnTo>
                <a:lnTo>
                  <a:pt x="19387" y="4779"/>
                </a:lnTo>
                <a:lnTo>
                  <a:pt x="19767" y="4616"/>
                </a:lnTo>
                <a:lnTo>
                  <a:pt x="20202" y="4453"/>
                </a:lnTo>
                <a:lnTo>
                  <a:pt x="20636" y="4399"/>
                </a:lnTo>
                <a:lnTo>
                  <a:pt x="21125" y="4344"/>
                </a:lnTo>
                <a:close/>
                <a:moveTo>
                  <a:pt x="13305" y="7711"/>
                </a:moveTo>
                <a:lnTo>
                  <a:pt x="13033" y="8037"/>
                </a:lnTo>
                <a:lnTo>
                  <a:pt x="12653" y="8254"/>
                </a:lnTo>
                <a:lnTo>
                  <a:pt x="11947" y="8743"/>
                </a:lnTo>
                <a:lnTo>
                  <a:pt x="11839" y="8743"/>
                </a:lnTo>
                <a:lnTo>
                  <a:pt x="11784" y="8689"/>
                </a:lnTo>
                <a:lnTo>
                  <a:pt x="11730" y="8634"/>
                </a:lnTo>
                <a:lnTo>
                  <a:pt x="11730" y="8580"/>
                </a:lnTo>
                <a:lnTo>
                  <a:pt x="11839" y="8471"/>
                </a:lnTo>
                <a:lnTo>
                  <a:pt x="12164" y="8200"/>
                </a:lnTo>
                <a:lnTo>
                  <a:pt x="12545" y="7983"/>
                </a:lnTo>
                <a:lnTo>
                  <a:pt x="13305" y="7711"/>
                </a:lnTo>
                <a:close/>
                <a:moveTo>
                  <a:pt x="10047" y="9177"/>
                </a:moveTo>
                <a:lnTo>
                  <a:pt x="10209" y="9232"/>
                </a:lnTo>
                <a:lnTo>
                  <a:pt x="10318" y="9286"/>
                </a:lnTo>
                <a:lnTo>
                  <a:pt x="10427" y="9449"/>
                </a:lnTo>
                <a:lnTo>
                  <a:pt x="10427" y="9558"/>
                </a:lnTo>
                <a:lnTo>
                  <a:pt x="10427" y="9666"/>
                </a:lnTo>
                <a:lnTo>
                  <a:pt x="10372" y="9720"/>
                </a:lnTo>
                <a:lnTo>
                  <a:pt x="10101" y="9720"/>
                </a:lnTo>
                <a:lnTo>
                  <a:pt x="9938" y="9775"/>
                </a:lnTo>
                <a:lnTo>
                  <a:pt x="9775" y="9720"/>
                </a:lnTo>
                <a:lnTo>
                  <a:pt x="9504" y="9720"/>
                </a:lnTo>
                <a:lnTo>
                  <a:pt x="9504" y="9666"/>
                </a:lnTo>
                <a:lnTo>
                  <a:pt x="9449" y="9558"/>
                </a:lnTo>
                <a:lnTo>
                  <a:pt x="9504" y="9503"/>
                </a:lnTo>
                <a:lnTo>
                  <a:pt x="9558" y="9395"/>
                </a:lnTo>
                <a:lnTo>
                  <a:pt x="9666" y="9286"/>
                </a:lnTo>
                <a:lnTo>
                  <a:pt x="9884" y="9232"/>
                </a:lnTo>
                <a:lnTo>
                  <a:pt x="10047" y="9177"/>
                </a:lnTo>
                <a:close/>
                <a:moveTo>
                  <a:pt x="62830" y="9720"/>
                </a:moveTo>
                <a:lnTo>
                  <a:pt x="62885" y="9775"/>
                </a:lnTo>
                <a:lnTo>
                  <a:pt x="62993" y="9829"/>
                </a:lnTo>
                <a:lnTo>
                  <a:pt x="62993" y="9938"/>
                </a:lnTo>
                <a:lnTo>
                  <a:pt x="62885" y="10155"/>
                </a:lnTo>
                <a:lnTo>
                  <a:pt x="62830" y="10209"/>
                </a:lnTo>
                <a:lnTo>
                  <a:pt x="62613" y="10209"/>
                </a:lnTo>
                <a:lnTo>
                  <a:pt x="62559" y="10101"/>
                </a:lnTo>
                <a:lnTo>
                  <a:pt x="62505" y="9992"/>
                </a:lnTo>
                <a:lnTo>
                  <a:pt x="62505" y="9883"/>
                </a:lnTo>
                <a:lnTo>
                  <a:pt x="62505" y="9775"/>
                </a:lnTo>
                <a:lnTo>
                  <a:pt x="62559" y="9720"/>
                </a:lnTo>
                <a:close/>
                <a:moveTo>
                  <a:pt x="65383" y="12653"/>
                </a:moveTo>
                <a:lnTo>
                  <a:pt x="65600" y="12816"/>
                </a:lnTo>
                <a:lnTo>
                  <a:pt x="65763" y="13033"/>
                </a:lnTo>
                <a:lnTo>
                  <a:pt x="65817" y="13087"/>
                </a:lnTo>
                <a:lnTo>
                  <a:pt x="65763" y="13142"/>
                </a:lnTo>
                <a:lnTo>
                  <a:pt x="65654" y="13196"/>
                </a:lnTo>
                <a:lnTo>
                  <a:pt x="65491" y="13142"/>
                </a:lnTo>
                <a:lnTo>
                  <a:pt x="65383" y="13033"/>
                </a:lnTo>
                <a:lnTo>
                  <a:pt x="65274" y="12816"/>
                </a:lnTo>
                <a:lnTo>
                  <a:pt x="65274" y="12707"/>
                </a:lnTo>
                <a:lnTo>
                  <a:pt x="65383" y="12653"/>
                </a:lnTo>
                <a:close/>
                <a:moveTo>
                  <a:pt x="5431" y="15205"/>
                </a:moveTo>
                <a:lnTo>
                  <a:pt x="5539" y="15260"/>
                </a:lnTo>
                <a:lnTo>
                  <a:pt x="5648" y="15368"/>
                </a:lnTo>
                <a:lnTo>
                  <a:pt x="5702" y="15477"/>
                </a:lnTo>
                <a:lnTo>
                  <a:pt x="5757" y="15640"/>
                </a:lnTo>
                <a:lnTo>
                  <a:pt x="5322" y="15531"/>
                </a:lnTo>
                <a:lnTo>
                  <a:pt x="5105" y="15477"/>
                </a:lnTo>
                <a:lnTo>
                  <a:pt x="5051" y="15422"/>
                </a:lnTo>
                <a:lnTo>
                  <a:pt x="5051" y="15314"/>
                </a:lnTo>
                <a:lnTo>
                  <a:pt x="5105" y="15205"/>
                </a:lnTo>
                <a:close/>
                <a:moveTo>
                  <a:pt x="4725" y="16346"/>
                </a:moveTo>
                <a:lnTo>
                  <a:pt x="4779" y="16400"/>
                </a:lnTo>
                <a:lnTo>
                  <a:pt x="4833" y="16509"/>
                </a:lnTo>
                <a:lnTo>
                  <a:pt x="4833" y="16671"/>
                </a:lnTo>
                <a:lnTo>
                  <a:pt x="4833" y="16780"/>
                </a:lnTo>
                <a:lnTo>
                  <a:pt x="4833" y="16943"/>
                </a:lnTo>
                <a:lnTo>
                  <a:pt x="4833" y="17160"/>
                </a:lnTo>
                <a:lnTo>
                  <a:pt x="4779" y="17269"/>
                </a:lnTo>
                <a:lnTo>
                  <a:pt x="4670" y="17323"/>
                </a:lnTo>
                <a:lnTo>
                  <a:pt x="4616" y="17323"/>
                </a:lnTo>
                <a:lnTo>
                  <a:pt x="4399" y="17215"/>
                </a:lnTo>
                <a:lnTo>
                  <a:pt x="4290" y="17052"/>
                </a:lnTo>
                <a:lnTo>
                  <a:pt x="4182" y="16889"/>
                </a:lnTo>
                <a:lnTo>
                  <a:pt x="4127" y="16671"/>
                </a:lnTo>
                <a:lnTo>
                  <a:pt x="4182" y="16509"/>
                </a:lnTo>
                <a:lnTo>
                  <a:pt x="4290" y="16400"/>
                </a:lnTo>
                <a:lnTo>
                  <a:pt x="4453" y="16346"/>
                </a:lnTo>
                <a:close/>
                <a:moveTo>
                  <a:pt x="4127" y="18681"/>
                </a:moveTo>
                <a:lnTo>
                  <a:pt x="4236" y="18898"/>
                </a:lnTo>
                <a:lnTo>
                  <a:pt x="4236" y="19115"/>
                </a:lnTo>
                <a:lnTo>
                  <a:pt x="4236" y="19278"/>
                </a:lnTo>
                <a:lnTo>
                  <a:pt x="4182" y="19495"/>
                </a:lnTo>
                <a:lnTo>
                  <a:pt x="4073" y="19278"/>
                </a:lnTo>
                <a:lnTo>
                  <a:pt x="4019" y="19115"/>
                </a:lnTo>
                <a:lnTo>
                  <a:pt x="4073" y="18898"/>
                </a:lnTo>
                <a:lnTo>
                  <a:pt x="4127" y="18681"/>
                </a:lnTo>
                <a:close/>
                <a:moveTo>
                  <a:pt x="4942" y="19930"/>
                </a:moveTo>
                <a:lnTo>
                  <a:pt x="4996" y="20038"/>
                </a:lnTo>
                <a:lnTo>
                  <a:pt x="5105" y="20147"/>
                </a:lnTo>
                <a:lnTo>
                  <a:pt x="5159" y="20310"/>
                </a:lnTo>
                <a:lnTo>
                  <a:pt x="5159" y="20364"/>
                </a:lnTo>
                <a:lnTo>
                  <a:pt x="5105" y="20473"/>
                </a:lnTo>
                <a:lnTo>
                  <a:pt x="4996" y="20527"/>
                </a:lnTo>
                <a:lnTo>
                  <a:pt x="4833" y="20527"/>
                </a:lnTo>
                <a:lnTo>
                  <a:pt x="4779" y="20364"/>
                </a:lnTo>
                <a:lnTo>
                  <a:pt x="4779" y="20201"/>
                </a:lnTo>
                <a:lnTo>
                  <a:pt x="4833" y="20038"/>
                </a:lnTo>
                <a:lnTo>
                  <a:pt x="4942" y="19930"/>
                </a:lnTo>
                <a:close/>
                <a:moveTo>
                  <a:pt x="73203" y="25034"/>
                </a:moveTo>
                <a:lnTo>
                  <a:pt x="73474" y="25143"/>
                </a:lnTo>
                <a:lnTo>
                  <a:pt x="73637" y="25306"/>
                </a:lnTo>
                <a:lnTo>
                  <a:pt x="73800" y="25523"/>
                </a:lnTo>
                <a:lnTo>
                  <a:pt x="73854" y="25577"/>
                </a:lnTo>
                <a:lnTo>
                  <a:pt x="73800" y="25686"/>
                </a:lnTo>
                <a:lnTo>
                  <a:pt x="73746" y="25795"/>
                </a:lnTo>
                <a:lnTo>
                  <a:pt x="73474" y="26066"/>
                </a:lnTo>
                <a:lnTo>
                  <a:pt x="73203" y="26446"/>
                </a:lnTo>
                <a:lnTo>
                  <a:pt x="73040" y="26609"/>
                </a:lnTo>
                <a:lnTo>
                  <a:pt x="72931" y="26609"/>
                </a:lnTo>
                <a:lnTo>
                  <a:pt x="72823" y="26555"/>
                </a:lnTo>
                <a:lnTo>
                  <a:pt x="72660" y="26446"/>
                </a:lnTo>
                <a:lnTo>
                  <a:pt x="72551" y="26175"/>
                </a:lnTo>
                <a:lnTo>
                  <a:pt x="72497" y="25903"/>
                </a:lnTo>
                <a:lnTo>
                  <a:pt x="72497" y="25632"/>
                </a:lnTo>
                <a:lnTo>
                  <a:pt x="72497" y="25414"/>
                </a:lnTo>
                <a:lnTo>
                  <a:pt x="72605" y="25197"/>
                </a:lnTo>
                <a:lnTo>
                  <a:pt x="72714" y="25089"/>
                </a:lnTo>
                <a:lnTo>
                  <a:pt x="72931" y="25034"/>
                </a:lnTo>
                <a:close/>
                <a:moveTo>
                  <a:pt x="75212" y="30628"/>
                </a:moveTo>
                <a:lnTo>
                  <a:pt x="74995" y="30899"/>
                </a:lnTo>
                <a:lnTo>
                  <a:pt x="74832" y="31116"/>
                </a:lnTo>
                <a:lnTo>
                  <a:pt x="74723" y="31442"/>
                </a:lnTo>
                <a:lnTo>
                  <a:pt x="74669" y="31714"/>
                </a:lnTo>
                <a:lnTo>
                  <a:pt x="74615" y="32257"/>
                </a:lnTo>
                <a:lnTo>
                  <a:pt x="74615" y="32854"/>
                </a:lnTo>
                <a:lnTo>
                  <a:pt x="74615" y="33071"/>
                </a:lnTo>
                <a:lnTo>
                  <a:pt x="74506" y="33343"/>
                </a:lnTo>
                <a:lnTo>
                  <a:pt x="74397" y="33506"/>
                </a:lnTo>
                <a:lnTo>
                  <a:pt x="74234" y="33669"/>
                </a:lnTo>
                <a:lnTo>
                  <a:pt x="74072" y="33832"/>
                </a:lnTo>
                <a:lnTo>
                  <a:pt x="73854" y="33940"/>
                </a:lnTo>
                <a:lnTo>
                  <a:pt x="73583" y="33995"/>
                </a:lnTo>
                <a:lnTo>
                  <a:pt x="73366" y="33940"/>
                </a:lnTo>
                <a:lnTo>
                  <a:pt x="73094" y="33886"/>
                </a:lnTo>
                <a:lnTo>
                  <a:pt x="73040" y="33832"/>
                </a:lnTo>
                <a:lnTo>
                  <a:pt x="72985" y="33723"/>
                </a:lnTo>
                <a:lnTo>
                  <a:pt x="72985" y="33614"/>
                </a:lnTo>
                <a:lnTo>
                  <a:pt x="73040" y="33506"/>
                </a:lnTo>
                <a:lnTo>
                  <a:pt x="73311" y="33397"/>
                </a:lnTo>
                <a:lnTo>
                  <a:pt x="73583" y="33289"/>
                </a:lnTo>
                <a:lnTo>
                  <a:pt x="73800" y="33180"/>
                </a:lnTo>
                <a:lnTo>
                  <a:pt x="73963" y="33017"/>
                </a:lnTo>
                <a:lnTo>
                  <a:pt x="74072" y="32908"/>
                </a:lnTo>
                <a:lnTo>
                  <a:pt x="74126" y="32691"/>
                </a:lnTo>
                <a:lnTo>
                  <a:pt x="74180" y="32474"/>
                </a:lnTo>
                <a:lnTo>
                  <a:pt x="74126" y="32257"/>
                </a:lnTo>
                <a:lnTo>
                  <a:pt x="74072" y="31931"/>
                </a:lnTo>
                <a:lnTo>
                  <a:pt x="74017" y="31714"/>
                </a:lnTo>
                <a:lnTo>
                  <a:pt x="74017" y="31497"/>
                </a:lnTo>
                <a:lnTo>
                  <a:pt x="74072" y="31279"/>
                </a:lnTo>
                <a:lnTo>
                  <a:pt x="74126" y="31116"/>
                </a:lnTo>
                <a:lnTo>
                  <a:pt x="74343" y="31008"/>
                </a:lnTo>
                <a:lnTo>
                  <a:pt x="74560" y="30845"/>
                </a:lnTo>
                <a:lnTo>
                  <a:pt x="74832" y="30736"/>
                </a:lnTo>
                <a:lnTo>
                  <a:pt x="75212" y="30628"/>
                </a:lnTo>
                <a:close/>
                <a:moveTo>
                  <a:pt x="74126" y="34049"/>
                </a:moveTo>
                <a:lnTo>
                  <a:pt x="74234" y="34103"/>
                </a:lnTo>
                <a:lnTo>
                  <a:pt x="74506" y="34157"/>
                </a:lnTo>
                <a:lnTo>
                  <a:pt x="74560" y="34266"/>
                </a:lnTo>
                <a:lnTo>
                  <a:pt x="74615" y="34375"/>
                </a:lnTo>
                <a:lnTo>
                  <a:pt x="74560" y="34483"/>
                </a:lnTo>
                <a:lnTo>
                  <a:pt x="74506" y="34592"/>
                </a:lnTo>
                <a:lnTo>
                  <a:pt x="74397" y="34646"/>
                </a:lnTo>
                <a:lnTo>
                  <a:pt x="74289" y="34646"/>
                </a:lnTo>
                <a:lnTo>
                  <a:pt x="74180" y="34592"/>
                </a:lnTo>
                <a:lnTo>
                  <a:pt x="74072" y="34483"/>
                </a:lnTo>
                <a:lnTo>
                  <a:pt x="74017" y="34375"/>
                </a:lnTo>
                <a:lnTo>
                  <a:pt x="74017" y="34266"/>
                </a:lnTo>
                <a:lnTo>
                  <a:pt x="74072" y="34103"/>
                </a:lnTo>
                <a:lnTo>
                  <a:pt x="74126" y="34049"/>
                </a:lnTo>
                <a:close/>
                <a:moveTo>
                  <a:pt x="6082" y="38339"/>
                </a:moveTo>
                <a:lnTo>
                  <a:pt x="6245" y="38393"/>
                </a:lnTo>
                <a:lnTo>
                  <a:pt x="6462" y="38448"/>
                </a:lnTo>
                <a:lnTo>
                  <a:pt x="6191" y="38665"/>
                </a:lnTo>
                <a:lnTo>
                  <a:pt x="6028" y="38719"/>
                </a:lnTo>
                <a:lnTo>
                  <a:pt x="5811" y="38719"/>
                </a:lnTo>
                <a:lnTo>
                  <a:pt x="5811" y="38610"/>
                </a:lnTo>
                <a:lnTo>
                  <a:pt x="5811" y="38502"/>
                </a:lnTo>
                <a:lnTo>
                  <a:pt x="5919" y="38393"/>
                </a:lnTo>
                <a:lnTo>
                  <a:pt x="6082" y="38339"/>
                </a:lnTo>
                <a:close/>
                <a:moveTo>
                  <a:pt x="9178" y="42629"/>
                </a:moveTo>
                <a:lnTo>
                  <a:pt x="9286" y="42683"/>
                </a:lnTo>
                <a:lnTo>
                  <a:pt x="9395" y="42792"/>
                </a:lnTo>
                <a:lnTo>
                  <a:pt x="9449" y="42901"/>
                </a:lnTo>
                <a:lnTo>
                  <a:pt x="9504" y="43063"/>
                </a:lnTo>
                <a:lnTo>
                  <a:pt x="9449" y="43444"/>
                </a:lnTo>
                <a:lnTo>
                  <a:pt x="9341" y="43226"/>
                </a:lnTo>
                <a:lnTo>
                  <a:pt x="9178" y="43009"/>
                </a:lnTo>
                <a:lnTo>
                  <a:pt x="8960" y="42846"/>
                </a:lnTo>
                <a:lnTo>
                  <a:pt x="8852" y="42629"/>
                </a:lnTo>
                <a:close/>
                <a:moveTo>
                  <a:pt x="10427" y="45453"/>
                </a:moveTo>
                <a:lnTo>
                  <a:pt x="10590" y="45507"/>
                </a:lnTo>
                <a:lnTo>
                  <a:pt x="10861" y="45670"/>
                </a:lnTo>
                <a:lnTo>
                  <a:pt x="10861" y="45724"/>
                </a:lnTo>
                <a:lnTo>
                  <a:pt x="10861" y="45833"/>
                </a:lnTo>
                <a:lnTo>
                  <a:pt x="10644" y="45833"/>
                </a:lnTo>
                <a:lnTo>
                  <a:pt x="10481" y="45779"/>
                </a:lnTo>
                <a:lnTo>
                  <a:pt x="10155" y="45561"/>
                </a:lnTo>
                <a:lnTo>
                  <a:pt x="10264" y="45453"/>
                </a:lnTo>
                <a:close/>
                <a:moveTo>
                  <a:pt x="29488" y="52078"/>
                </a:moveTo>
                <a:lnTo>
                  <a:pt x="29868" y="52295"/>
                </a:lnTo>
                <a:lnTo>
                  <a:pt x="30194" y="52567"/>
                </a:lnTo>
                <a:lnTo>
                  <a:pt x="30465" y="52893"/>
                </a:lnTo>
                <a:lnTo>
                  <a:pt x="30682" y="53218"/>
                </a:lnTo>
                <a:lnTo>
                  <a:pt x="30737" y="53381"/>
                </a:lnTo>
                <a:lnTo>
                  <a:pt x="30682" y="53598"/>
                </a:lnTo>
                <a:lnTo>
                  <a:pt x="30519" y="54087"/>
                </a:lnTo>
                <a:lnTo>
                  <a:pt x="30519" y="54142"/>
                </a:lnTo>
                <a:lnTo>
                  <a:pt x="30465" y="54142"/>
                </a:lnTo>
                <a:lnTo>
                  <a:pt x="30356" y="54087"/>
                </a:lnTo>
                <a:lnTo>
                  <a:pt x="30085" y="53870"/>
                </a:lnTo>
                <a:lnTo>
                  <a:pt x="29868" y="53653"/>
                </a:lnTo>
                <a:lnTo>
                  <a:pt x="29759" y="53490"/>
                </a:lnTo>
                <a:lnTo>
                  <a:pt x="29705" y="53327"/>
                </a:lnTo>
                <a:lnTo>
                  <a:pt x="29705" y="53164"/>
                </a:lnTo>
                <a:lnTo>
                  <a:pt x="29705" y="52947"/>
                </a:lnTo>
                <a:lnTo>
                  <a:pt x="29705" y="52784"/>
                </a:lnTo>
                <a:lnTo>
                  <a:pt x="29650" y="52567"/>
                </a:lnTo>
                <a:lnTo>
                  <a:pt x="29542" y="52349"/>
                </a:lnTo>
                <a:lnTo>
                  <a:pt x="29488" y="52078"/>
                </a:lnTo>
                <a:close/>
                <a:moveTo>
                  <a:pt x="51209" y="53490"/>
                </a:moveTo>
                <a:lnTo>
                  <a:pt x="51318" y="53870"/>
                </a:lnTo>
                <a:lnTo>
                  <a:pt x="51318" y="54196"/>
                </a:lnTo>
                <a:lnTo>
                  <a:pt x="51264" y="54522"/>
                </a:lnTo>
                <a:lnTo>
                  <a:pt x="51101" y="54793"/>
                </a:lnTo>
                <a:lnTo>
                  <a:pt x="50884" y="54956"/>
                </a:lnTo>
                <a:lnTo>
                  <a:pt x="50612" y="55119"/>
                </a:lnTo>
                <a:lnTo>
                  <a:pt x="50340" y="55228"/>
                </a:lnTo>
                <a:lnTo>
                  <a:pt x="50069" y="55173"/>
                </a:lnTo>
                <a:lnTo>
                  <a:pt x="49906" y="55173"/>
                </a:lnTo>
                <a:lnTo>
                  <a:pt x="49797" y="55119"/>
                </a:lnTo>
                <a:lnTo>
                  <a:pt x="49743" y="55010"/>
                </a:lnTo>
                <a:lnTo>
                  <a:pt x="49797" y="54847"/>
                </a:lnTo>
                <a:lnTo>
                  <a:pt x="49852" y="54576"/>
                </a:lnTo>
                <a:lnTo>
                  <a:pt x="49960" y="54359"/>
                </a:lnTo>
                <a:lnTo>
                  <a:pt x="50178" y="54196"/>
                </a:lnTo>
                <a:lnTo>
                  <a:pt x="50395" y="54033"/>
                </a:lnTo>
                <a:lnTo>
                  <a:pt x="50829" y="53816"/>
                </a:lnTo>
                <a:lnTo>
                  <a:pt x="51046" y="53653"/>
                </a:lnTo>
                <a:lnTo>
                  <a:pt x="51209" y="53490"/>
                </a:lnTo>
                <a:close/>
                <a:moveTo>
                  <a:pt x="53599" y="55553"/>
                </a:moveTo>
                <a:lnTo>
                  <a:pt x="54033" y="55716"/>
                </a:lnTo>
                <a:lnTo>
                  <a:pt x="54196" y="55825"/>
                </a:lnTo>
                <a:lnTo>
                  <a:pt x="54250" y="55934"/>
                </a:lnTo>
                <a:lnTo>
                  <a:pt x="54305" y="56042"/>
                </a:lnTo>
                <a:lnTo>
                  <a:pt x="54250" y="56259"/>
                </a:lnTo>
                <a:lnTo>
                  <a:pt x="54196" y="56477"/>
                </a:lnTo>
                <a:lnTo>
                  <a:pt x="53925" y="56857"/>
                </a:lnTo>
                <a:lnTo>
                  <a:pt x="53870" y="56857"/>
                </a:lnTo>
                <a:lnTo>
                  <a:pt x="53653" y="56748"/>
                </a:lnTo>
                <a:lnTo>
                  <a:pt x="53273" y="56748"/>
                </a:lnTo>
                <a:lnTo>
                  <a:pt x="53110" y="56857"/>
                </a:lnTo>
                <a:lnTo>
                  <a:pt x="52784" y="57074"/>
                </a:lnTo>
                <a:lnTo>
                  <a:pt x="52458" y="57237"/>
                </a:lnTo>
                <a:lnTo>
                  <a:pt x="52350" y="57183"/>
                </a:lnTo>
                <a:lnTo>
                  <a:pt x="52567" y="56857"/>
                </a:lnTo>
                <a:lnTo>
                  <a:pt x="52730" y="56585"/>
                </a:lnTo>
                <a:lnTo>
                  <a:pt x="53056" y="55934"/>
                </a:lnTo>
                <a:lnTo>
                  <a:pt x="53164" y="55771"/>
                </a:lnTo>
                <a:lnTo>
                  <a:pt x="53273" y="55608"/>
                </a:lnTo>
                <a:lnTo>
                  <a:pt x="53436" y="55553"/>
                </a:lnTo>
                <a:close/>
                <a:moveTo>
                  <a:pt x="52784" y="58486"/>
                </a:moveTo>
                <a:lnTo>
                  <a:pt x="52838" y="58540"/>
                </a:lnTo>
                <a:lnTo>
                  <a:pt x="52838" y="58649"/>
                </a:lnTo>
                <a:lnTo>
                  <a:pt x="52893" y="58866"/>
                </a:lnTo>
                <a:lnTo>
                  <a:pt x="52893" y="58920"/>
                </a:lnTo>
                <a:lnTo>
                  <a:pt x="52947" y="58975"/>
                </a:lnTo>
                <a:lnTo>
                  <a:pt x="52947" y="59138"/>
                </a:lnTo>
                <a:lnTo>
                  <a:pt x="52893" y="59192"/>
                </a:lnTo>
                <a:lnTo>
                  <a:pt x="52133" y="59681"/>
                </a:lnTo>
                <a:lnTo>
                  <a:pt x="51970" y="59735"/>
                </a:lnTo>
                <a:lnTo>
                  <a:pt x="51861" y="59735"/>
                </a:lnTo>
                <a:lnTo>
                  <a:pt x="51752" y="59681"/>
                </a:lnTo>
                <a:lnTo>
                  <a:pt x="51644" y="59572"/>
                </a:lnTo>
                <a:lnTo>
                  <a:pt x="51589" y="59463"/>
                </a:lnTo>
                <a:lnTo>
                  <a:pt x="51535" y="59355"/>
                </a:lnTo>
                <a:lnTo>
                  <a:pt x="51589" y="59246"/>
                </a:lnTo>
                <a:lnTo>
                  <a:pt x="51698" y="59138"/>
                </a:lnTo>
                <a:lnTo>
                  <a:pt x="51861" y="58920"/>
                </a:lnTo>
                <a:lnTo>
                  <a:pt x="52078" y="58757"/>
                </a:lnTo>
                <a:lnTo>
                  <a:pt x="52567" y="58540"/>
                </a:lnTo>
                <a:lnTo>
                  <a:pt x="52730" y="58486"/>
                </a:lnTo>
                <a:close/>
                <a:moveTo>
                  <a:pt x="8255" y="61744"/>
                </a:moveTo>
                <a:lnTo>
                  <a:pt x="8417" y="61907"/>
                </a:lnTo>
                <a:lnTo>
                  <a:pt x="8635" y="62070"/>
                </a:lnTo>
                <a:lnTo>
                  <a:pt x="8906" y="62179"/>
                </a:lnTo>
                <a:lnTo>
                  <a:pt x="9178" y="62233"/>
                </a:lnTo>
                <a:lnTo>
                  <a:pt x="9558" y="62233"/>
                </a:lnTo>
                <a:lnTo>
                  <a:pt x="9666" y="62287"/>
                </a:lnTo>
                <a:lnTo>
                  <a:pt x="9721" y="62342"/>
                </a:lnTo>
                <a:lnTo>
                  <a:pt x="9775" y="62450"/>
                </a:lnTo>
                <a:lnTo>
                  <a:pt x="9612" y="62722"/>
                </a:lnTo>
                <a:lnTo>
                  <a:pt x="9504" y="62993"/>
                </a:lnTo>
                <a:lnTo>
                  <a:pt x="9286" y="62830"/>
                </a:lnTo>
                <a:lnTo>
                  <a:pt x="9069" y="62613"/>
                </a:lnTo>
                <a:lnTo>
                  <a:pt x="8798" y="62450"/>
                </a:lnTo>
                <a:lnTo>
                  <a:pt x="8580" y="62342"/>
                </a:lnTo>
                <a:lnTo>
                  <a:pt x="8255" y="62233"/>
                </a:lnTo>
                <a:lnTo>
                  <a:pt x="8146" y="62179"/>
                </a:lnTo>
                <a:lnTo>
                  <a:pt x="8037" y="62070"/>
                </a:lnTo>
                <a:lnTo>
                  <a:pt x="8037" y="61961"/>
                </a:lnTo>
                <a:lnTo>
                  <a:pt x="8092" y="61853"/>
                </a:lnTo>
                <a:lnTo>
                  <a:pt x="8146" y="61744"/>
                </a:lnTo>
                <a:close/>
                <a:moveTo>
                  <a:pt x="9069" y="64351"/>
                </a:moveTo>
                <a:lnTo>
                  <a:pt x="9178" y="64514"/>
                </a:lnTo>
                <a:lnTo>
                  <a:pt x="9232" y="64677"/>
                </a:lnTo>
                <a:lnTo>
                  <a:pt x="9232" y="65057"/>
                </a:lnTo>
                <a:lnTo>
                  <a:pt x="9123" y="65383"/>
                </a:lnTo>
                <a:lnTo>
                  <a:pt x="9069" y="65545"/>
                </a:lnTo>
                <a:lnTo>
                  <a:pt x="8906" y="65654"/>
                </a:lnTo>
                <a:lnTo>
                  <a:pt x="8798" y="65708"/>
                </a:lnTo>
                <a:lnTo>
                  <a:pt x="8689" y="65654"/>
                </a:lnTo>
                <a:lnTo>
                  <a:pt x="8635" y="65545"/>
                </a:lnTo>
                <a:lnTo>
                  <a:pt x="8635" y="65383"/>
                </a:lnTo>
                <a:lnTo>
                  <a:pt x="8798" y="65165"/>
                </a:lnTo>
                <a:lnTo>
                  <a:pt x="8852" y="64894"/>
                </a:lnTo>
                <a:lnTo>
                  <a:pt x="9069" y="64351"/>
                </a:lnTo>
                <a:close/>
                <a:moveTo>
                  <a:pt x="49363" y="65491"/>
                </a:moveTo>
                <a:lnTo>
                  <a:pt x="49526" y="65545"/>
                </a:lnTo>
                <a:lnTo>
                  <a:pt x="49526" y="65600"/>
                </a:lnTo>
                <a:lnTo>
                  <a:pt x="49526" y="65654"/>
                </a:lnTo>
                <a:lnTo>
                  <a:pt x="49472" y="65817"/>
                </a:lnTo>
                <a:lnTo>
                  <a:pt x="49309" y="65817"/>
                </a:lnTo>
                <a:lnTo>
                  <a:pt x="49200" y="65763"/>
                </a:lnTo>
                <a:lnTo>
                  <a:pt x="49146" y="65708"/>
                </a:lnTo>
                <a:lnTo>
                  <a:pt x="49146" y="65600"/>
                </a:lnTo>
                <a:lnTo>
                  <a:pt x="49146" y="65545"/>
                </a:lnTo>
                <a:lnTo>
                  <a:pt x="49200" y="65491"/>
                </a:lnTo>
                <a:close/>
                <a:moveTo>
                  <a:pt x="48494" y="66632"/>
                </a:moveTo>
                <a:lnTo>
                  <a:pt x="48603" y="66686"/>
                </a:lnTo>
                <a:lnTo>
                  <a:pt x="48657" y="66794"/>
                </a:lnTo>
                <a:lnTo>
                  <a:pt x="48657" y="66903"/>
                </a:lnTo>
                <a:lnTo>
                  <a:pt x="48603" y="67012"/>
                </a:lnTo>
                <a:lnTo>
                  <a:pt x="48548" y="67120"/>
                </a:lnTo>
                <a:lnTo>
                  <a:pt x="48223" y="67338"/>
                </a:lnTo>
                <a:lnTo>
                  <a:pt x="47897" y="67500"/>
                </a:lnTo>
                <a:lnTo>
                  <a:pt x="47625" y="67500"/>
                </a:lnTo>
                <a:lnTo>
                  <a:pt x="47734" y="67283"/>
                </a:lnTo>
                <a:lnTo>
                  <a:pt x="47951" y="67066"/>
                </a:lnTo>
                <a:lnTo>
                  <a:pt x="48331" y="66686"/>
                </a:lnTo>
                <a:lnTo>
                  <a:pt x="48494" y="66632"/>
                </a:lnTo>
                <a:close/>
                <a:moveTo>
                  <a:pt x="48386" y="69021"/>
                </a:moveTo>
                <a:lnTo>
                  <a:pt x="48331" y="69184"/>
                </a:lnTo>
                <a:lnTo>
                  <a:pt x="48331" y="69401"/>
                </a:lnTo>
                <a:lnTo>
                  <a:pt x="48277" y="69564"/>
                </a:lnTo>
                <a:lnTo>
                  <a:pt x="48223" y="69618"/>
                </a:lnTo>
                <a:lnTo>
                  <a:pt x="48060" y="69618"/>
                </a:lnTo>
                <a:lnTo>
                  <a:pt x="47897" y="69510"/>
                </a:lnTo>
                <a:lnTo>
                  <a:pt x="47842" y="69401"/>
                </a:lnTo>
                <a:lnTo>
                  <a:pt x="47788" y="69292"/>
                </a:lnTo>
                <a:lnTo>
                  <a:pt x="47842" y="69184"/>
                </a:lnTo>
                <a:lnTo>
                  <a:pt x="47897" y="69130"/>
                </a:lnTo>
                <a:lnTo>
                  <a:pt x="48060" y="69075"/>
                </a:lnTo>
                <a:lnTo>
                  <a:pt x="48223" y="69075"/>
                </a:lnTo>
                <a:lnTo>
                  <a:pt x="48386" y="69021"/>
                </a:lnTo>
                <a:close/>
                <a:moveTo>
                  <a:pt x="8200" y="76786"/>
                </a:moveTo>
                <a:lnTo>
                  <a:pt x="8309" y="76841"/>
                </a:lnTo>
                <a:lnTo>
                  <a:pt x="8309" y="76895"/>
                </a:lnTo>
                <a:lnTo>
                  <a:pt x="8309" y="77112"/>
                </a:lnTo>
                <a:lnTo>
                  <a:pt x="8255" y="77384"/>
                </a:lnTo>
                <a:lnTo>
                  <a:pt x="8200" y="77655"/>
                </a:lnTo>
                <a:lnTo>
                  <a:pt x="8092" y="77981"/>
                </a:lnTo>
                <a:lnTo>
                  <a:pt x="7983" y="78307"/>
                </a:lnTo>
                <a:lnTo>
                  <a:pt x="7766" y="77981"/>
                </a:lnTo>
                <a:lnTo>
                  <a:pt x="7657" y="77601"/>
                </a:lnTo>
                <a:lnTo>
                  <a:pt x="7657" y="77438"/>
                </a:lnTo>
                <a:lnTo>
                  <a:pt x="7711" y="77275"/>
                </a:lnTo>
                <a:lnTo>
                  <a:pt x="7820" y="76949"/>
                </a:lnTo>
                <a:lnTo>
                  <a:pt x="7983" y="76786"/>
                </a:lnTo>
                <a:close/>
                <a:moveTo>
                  <a:pt x="72877" y="83086"/>
                </a:moveTo>
                <a:lnTo>
                  <a:pt x="73148" y="83194"/>
                </a:lnTo>
                <a:lnTo>
                  <a:pt x="73203" y="83249"/>
                </a:lnTo>
                <a:lnTo>
                  <a:pt x="73203" y="83357"/>
                </a:lnTo>
                <a:lnTo>
                  <a:pt x="73094" y="83575"/>
                </a:lnTo>
                <a:lnTo>
                  <a:pt x="72931" y="83737"/>
                </a:lnTo>
                <a:lnTo>
                  <a:pt x="72768" y="83900"/>
                </a:lnTo>
                <a:lnTo>
                  <a:pt x="72551" y="84009"/>
                </a:lnTo>
                <a:lnTo>
                  <a:pt x="72442" y="84009"/>
                </a:lnTo>
                <a:lnTo>
                  <a:pt x="72388" y="83955"/>
                </a:lnTo>
                <a:lnTo>
                  <a:pt x="72334" y="83846"/>
                </a:lnTo>
                <a:lnTo>
                  <a:pt x="72334" y="83737"/>
                </a:lnTo>
                <a:lnTo>
                  <a:pt x="72388" y="83466"/>
                </a:lnTo>
                <a:lnTo>
                  <a:pt x="72497" y="83303"/>
                </a:lnTo>
                <a:lnTo>
                  <a:pt x="72660" y="83194"/>
                </a:lnTo>
                <a:lnTo>
                  <a:pt x="72877" y="83086"/>
                </a:lnTo>
                <a:close/>
                <a:moveTo>
                  <a:pt x="32311" y="85258"/>
                </a:moveTo>
                <a:lnTo>
                  <a:pt x="32420" y="85312"/>
                </a:lnTo>
                <a:lnTo>
                  <a:pt x="32474" y="85421"/>
                </a:lnTo>
                <a:lnTo>
                  <a:pt x="32474" y="85529"/>
                </a:lnTo>
                <a:lnTo>
                  <a:pt x="32474" y="85638"/>
                </a:lnTo>
                <a:lnTo>
                  <a:pt x="32474" y="85855"/>
                </a:lnTo>
                <a:lnTo>
                  <a:pt x="32420" y="85964"/>
                </a:lnTo>
                <a:lnTo>
                  <a:pt x="32311" y="86018"/>
                </a:lnTo>
                <a:lnTo>
                  <a:pt x="32203" y="86018"/>
                </a:lnTo>
                <a:lnTo>
                  <a:pt x="32094" y="85910"/>
                </a:lnTo>
                <a:lnTo>
                  <a:pt x="32094" y="85801"/>
                </a:lnTo>
                <a:lnTo>
                  <a:pt x="32040" y="85638"/>
                </a:lnTo>
                <a:lnTo>
                  <a:pt x="32094" y="85529"/>
                </a:lnTo>
                <a:lnTo>
                  <a:pt x="32094" y="85367"/>
                </a:lnTo>
                <a:lnTo>
                  <a:pt x="32203" y="85312"/>
                </a:lnTo>
                <a:lnTo>
                  <a:pt x="32311" y="85258"/>
                </a:lnTo>
                <a:close/>
                <a:moveTo>
                  <a:pt x="9938" y="84878"/>
                </a:moveTo>
                <a:lnTo>
                  <a:pt x="10047" y="84932"/>
                </a:lnTo>
                <a:lnTo>
                  <a:pt x="10318" y="85095"/>
                </a:lnTo>
                <a:lnTo>
                  <a:pt x="10535" y="85312"/>
                </a:lnTo>
                <a:lnTo>
                  <a:pt x="11241" y="86453"/>
                </a:lnTo>
                <a:lnTo>
                  <a:pt x="10807" y="86507"/>
                </a:lnTo>
                <a:lnTo>
                  <a:pt x="10481" y="86507"/>
                </a:lnTo>
                <a:lnTo>
                  <a:pt x="10209" y="86398"/>
                </a:lnTo>
                <a:lnTo>
                  <a:pt x="9992" y="86181"/>
                </a:lnTo>
                <a:lnTo>
                  <a:pt x="9884" y="85964"/>
                </a:lnTo>
                <a:lnTo>
                  <a:pt x="9775" y="85692"/>
                </a:lnTo>
                <a:lnTo>
                  <a:pt x="9775" y="85367"/>
                </a:lnTo>
                <a:lnTo>
                  <a:pt x="9775" y="85041"/>
                </a:lnTo>
                <a:lnTo>
                  <a:pt x="9775" y="84932"/>
                </a:lnTo>
                <a:lnTo>
                  <a:pt x="9829" y="84878"/>
                </a:lnTo>
                <a:close/>
                <a:moveTo>
                  <a:pt x="50612" y="90688"/>
                </a:moveTo>
                <a:lnTo>
                  <a:pt x="50775" y="90797"/>
                </a:lnTo>
                <a:lnTo>
                  <a:pt x="50829" y="90960"/>
                </a:lnTo>
                <a:lnTo>
                  <a:pt x="50938" y="91231"/>
                </a:lnTo>
                <a:lnTo>
                  <a:pt x="50938" y="91340"/>
                </a:lnTo>
                <a:lnTo>
                  <a:pt x="50884" y="91449"/>
                </a:lnTo>
                <a:lnTo>
                  <a:pt x="50829" y="91503"/>
                </a:lnTo>
                <a:lnTo>
                  <a:pt x="50666" y="91503"/>
                </a:lnTo>
                <a:lnTo>
                  <a:pt x="50503" y="91449"/>
                </a:lnTo>
                <a:lnTo>
                  <a:pt x="50395" y="91394"/>
                </a:lnTo>
                <a:lnTo>
                  <a:pt x="50340" y="91231"/>
                </a:lnTo>
                <a:lnTo>
                  <a:pt x="50340" y="91069"/>
                </a:lnTo>
                <a:lnTo>
                  <a:pt x="50395" y="90851"/>
                </a:lnTo>
                <a:lnTo>
                  <a:pt x="50449" y="90743"/>
                </a:lnTo>
                <a:lnTo>
                  <a:pt x="50612" y="90688"/>
                </a:lnTo>
                <a:close/>
                <a:moveTo>
                  <a:pt x="23243" y="50177"/>
                </a:moveTo>
                <a:lnTo>
                  <a:pt x="23677" y="50232"/>
                </a:lnTo>
                <a:lnTo>
                  <a:pt x="24057" y="50340"/>
                </a:lnTo>
                <a:lnTo>
                  <a:pt x="24437" y="50503"/>
                </a:lnTo>
                <a:lnTo>
                  <a:pt x="24763" y="50666"/>
                </a:lnTo>
                <a:lnTo>
                  <a:pt x="26609" y="51752"/>
                </a:lnTo>
                <a:lnTo>
                  <a:pt x="28510" y="52784"/>
                </a:lnTo>
                <a:lnTo>
                  <a:pt x="28836" y="53001"/>
                </a:lnTo>
                <a:lnTo>
                  <a:pt x="29053" y="53164"/>
                </a:lnTo>
                <a:lnTo>
                  <a:pt x="29270" y="53436"/>
                </a:lnTo>
                <a:lnTo>
                  <a:pt x="29379" y="53761"/>
                </a:lnTo>
                <a:lnTo>
                  <a:pt x="29433" y="54033"/>
                </a:lnTo>
                <a:lnTo>
                  <a:pt x="29542" y="54250"/>
                </a:lnTo>
                <a:lnTo>
                  <a:pt x="29705" y="54413"/>
                </a:lnTo>
                <a:lnTo>
                  <a:pt x="29868" y="54522"/>
                </a:lnTo>
                <a:lnTo>
                  <a:pt x="30085" y="54630"/>
                </a:lnTo>
                <a:lnTo>
                  <a:pt x="30302" y="54685"/>
                </a:lnTo>
                <a:lnTo>
                  <a:pt x="30791" y="54793"/>
                </a:lnTo>
                <a:lnTo>
                  <a:pt x="31171" y="54902"/>
                </a:lnTo>
                <a:lnTo>
                  <a:pt x="31334" y="54956"/>
                </a:lnTo>
                <a:lnTo>
                  <a:pt x="31443" y="55065"/>
                </a:lnTo>
                <a:lnTo>
                  <a:pt x="31497" y="55173"/>
                </a:lnTo>
                <a:lnTo>
                  <a:pt x="31497" y="55336"/>
                </a:lnTo>
                <a:lnTo>
                  <a:pt x="31388" y="55771"/>
                </a:lnTo>
                <a:lnTo>
                  <a:pt x="31280" y="56259"/>
                </a:lnTo>
                <a:lnTo>
                  <a:pt x="31117" y="56802"/>
                </a:lnTo>
                <a:lnTo>
                  <a:pt x="31117" y="56965"/>
                </a:lnTo>
                <a:lnTo>
                  <a:pt x="31171" y="57128"/>
                </a:lnTo>
                <a:lnTo>
                  <a:pt x="31280" y="57237"/>
                </a:lnTo>
                <a:lnTo>
                  <a:pt x="31443" y="57291"/>
                </a:lnTo>
                <a:lnTo>
                  <a:pt x="31660" y="57400"/>
                </a:lnTo>
                <a:lnTo>
                  <a:pt x="31823" y="57454"/>
                </a:lnTo>
                <a:lnTo>
                  <a:pt x="31931" y="57563"/>
                </a:lnTo>
                <a:lnTo>
                  <a:pt x="32040" y="57726"/>
                </a:lnTo>
                <a:lnTo>
                  <a:pt x="32094" y="57889"/>
                </a:lnTo>
                <a:lnTo>
                  <a:pt x="32094" y="58051"/>
                </a:lnTo>
                <a:lnTo>
                  <a:pt x="31986" y="58432"/>
                </a:lnTo>
                <a:lnTo>
                  <a:pt x="31877" y="58757"/>
                </a:lnTo>
                <a:lnTo>
                  <a:pt x="31823" y="59029"/>
                </a:lnTo>
                <a:lnTo>
                  <a:pt x="31877" y="59300"/>
                </a:lnTo>
                <a:lnTo>
                  <a:pt x="31931" y="59518"/>
                </a:lnTo>
                <a:lnTo>
                  <a:pt x="32040" y="59735"/>
                </a:lnTo>
                <a:lnTo>
                  <a:pt x="32203" y="59952"/>
                </a:lnTo>
                <a:lnTo>
                  <a:pt x="32420" y="60115"/>
                </a:lnTo>
                <a:lnTo>
                  <a:pt x="32746" y="60278"/>
                </a:lnTo>
                <a:lnTo>
                  <a:pt x="33126" y="60495"/>
                </a:lnTo>
                <a:lnTo>
                  <a:pt x="33397" y="60712"/>
                </a:lnTo>
                <a:lnTo>
                  <a:pt x="33615" y="60984"/>
                </a:lnTo>
                <a:lnTo>
                  <a:pt x="33723" y="61255"/>
                </a:lnTo>
                <a:lnTo>
                  <a:pt x="33778" y="61581"/>
                </a:lnTo>
                <a:lnTo>
                  <a:pt x="33723" y="61907"/>
                </a:lnTo>
                <a:lnTo>
                  <a:pt x="33560" y="62233"/>
                </a:lnTo>
                <a:lnTo>
                  <a:pt x="33343" y="62613"/>
                </a:lnTo>
                <a:lnTo>
                  <a:pt x="33235" y="62776"/>
                </a:lnTo>
                <a:lnTo>
                  <a:pt x="33180" y="62993"/>
                </a:lnTo>
                <a:lnTo>
                  <a:pt x="33235" y="63156"/>
                </a:lnTo>
                <a:lnTo>
                  <a:pt x="33289" y="63373"/>
                </a:lnTo>
                <a:lnTo>
                  <a:pt x="33615" y="63808"/>
                </a:lnTo>
                <a:lnTo>
                  <a:pt x="33832" y="64242"/>
                </a:lnTo>
                <a:lnTo>
                  <a:pt x="34049" y="64731"/>
                </a:lnTo>
                <a:lnTo>
                  <a:pt x="34158" y="65220"/>
                </a:lnTo>
                <a:lnTo>
                  <a:pt x="34266" y="65763"/>
                </a:lnTo>
                <a:lnTo>
                  <a:pt x="34321" y="66251"/>
                </a:lnTo>
                <a:lnTo>
                  <a:pt x="34429" y="67283"/>
                </a:lnTo>
                <a:lnTo>
                  <a:pt x="34592" y="70922"/>
                </a:lnTo>
                <a:lnTo>
                  <a:pt x="34972" y="70379"/>
                </a:lnTo>
                <a:lnTo>
                  <a:pt x="35244" y="69836"/>
                </a:lnTo>
                <a:lnTo>
                  <a:pt x="35678" y="68695"/>
                </a:lnTo>
                <a:lnTo>
                  <a:pt x="35733" y="68532"/>
                </a:lnTo>
                <a:lnTo>
                  <a:pt x="35678" y="68369"/>
                </a:lnTo>
                <a:lnTo>
                  <a:pt x="35624" y="68206"/>
                </a:lnTo>
                <a:lnTo>
                  <a:pt x="35515" y="68043"/>
                </a:lnTo>
                <a:lnTo>
                  <a:pt x="35407" y="67989"/>
                </a:lnTo>
                <a:lnTo>
                  <a:pt x="35407" y="67881"/>
                </a:lnTo>
                <a:lnTo>
                  <a:pt x="35461" y="67772"/>
                </a:lnTo>
                <a:lnTo>
                  <a:pt x="35515" y="67718"/>
                </a:lnTo>
                <a:lnTo>
                  <a:pt x="35624" y="67555"/>
                </a:lnTo>
                <a:lnTo>
                  <a:pt x="35733" y="67500"/>
                </a:lnTo>
                <a:lnTo>
                  <a:pt x="35787" y="67500"/>
                </a:lnTo>
                <a:lnTo>
                  <a:pt x="35895" y="67555"/>
                </a:lnTo>
                <a:lnTo>
                  <a:pt x="35895" y="67663"/>
                </a:lnTo>
                <a:lnTo>
                  <a:pt x="35895" y="67772"/>
                </a:lnTo>
                <a:lnTo>
                  <a:pt x="35895" y="67826"/>
                </a:lnTo>
                <a:lnTo>
                  <a:pt x="36004" y="68043"/>
                </a:lnTo>
                <a:lnTo>
                  <a:pt x="36058" y="68261"/>
                </a:lnTo>
                <a:lnTo>
                  <a:pt x="36058" y="68749"/>
                </a:lnTo>
                <a:lnTo>
                  <a:pt x="36113" y="69238"/>
                </a:lnTo>
                <a:lnTo>
                  <a:pt x="36167" y="69455"/>
                </a:lnTo>
                <a:lnTo>
                  <a:pt x="36221" y="69673"/>
                </a:lnTo>
                <a:lnTo>
                  <a:pt x="36276" y="69781"/>
                </a:lnTo>
                <a:lnTo>
                  <a:pt x="36276" y="69890"/>
                </a:lnTo>
                <a:lnTo>
                  <a:pt x="36221" y="69998"/>
                </a:lnTo>
                <a:lnTo>
                  <a:pt x="36113" y="70107"/>
                </a:lnTo>
                <a:lnTo>
                  <a:pt x="35624" y="70650"/>
                </a:lnTo>
                <a:lnTo>
                  <a:pt x="35352" y="70867"/>
                </a:lnTo>
                <a:lnTo>
                  <a:pt x="35027" y="71085"/>
                </a:lnTo>
                <a:lnTo>
                  <a:pt x="34755" y="71247"/>
                </a:lnTo>
                <a:lnTo>
                  <a:pt x="34538" y="71519"/>
                </a:lnTo>
                <a:lnTo>
                  <a:pt x="34321" y="71845"/>
                </a:lnTo>
                <a:lnTo>
                  <a:pt x="34158" y="72171"/>
                </a:lnTo>
                <a:lnTo>
                  <a:pt x="34103" y="72551"/>
                </a:lnTo>
                <a:lnTo>
                  <a:pt x="34049" y="72877"/>
                </a:lnTo>
                <a:lnTo>
                  <a:pt x="34049" y="73257"/>
                </a:lnTo>
                <a:lnTo>
                  <a:pt x="34158" y="73583"/>
                </a:lnTo>
                <a:lnTo>
                  <a:pt x="34212" y="73908"/>
                </a:lnTo>
                <a:lnTo>
                  <a:pt x="34158" y="74071"/>
                </a:lnTo>
                <a:lnTo>
                  <a:pt x="34103" y="74234"/>
                </a:lnTo>
                <a:lnTo>
                  <a:pt x="33995" y="74397"/>
                </a:lnTo>
                <a:lnTo>
                  <a:pt x="33886" y="74614"/>
                </a:lnTo>
                <a:lnTo>
                  <a:pt x="33778" y="75049"/>
                </a:lnTo>
                <a:lnTo>
                  <a:pt x="33778" y="75429"/>
                </a:lnTo>
                <a:lnTo>
                  <a:pt x="33778" y="75863"/>
                </a:lnTo>
                <a:lnTo>
                  <a:pt x="33778" y="76352"/>
                </a:lnTo>
                <a:lnTo>
                  <a:pt x="33669" y="76786"/>
                </a:lnTo>
                <a:lnTo>
                  <a:pt x="33506" y="77167"/>
                </a:lnTo>
                <a:lnTo>
                  <a:pt x="33289" y="77601"/>
                </a:lnTo>
                <a:lnTo>
                  <a:pt x="33126" y="77873"/>
                </a:lnTo>
                <a:lnTo>
                  <a:pt x="33017" y="78144"/>
                </a:lnTo>
                <a:lnTo>
                  <a:pt x="32909" y="78470"/>
                </a:lnTo>
                <a:lnTo>
                  <a:pt x="32854" y="78741"/>
                </a:lnTo>
                <a:lnTo>
                  <a:pt x="32854" y="79067"/>
                </a:lnTo>
                <a:lnTo>
                  <a:pt x="32854" y="79393"/>
                </a:lnTo>
                <a:lnTo>
                  <a:pt x="32854" y="79719"/>
                </a:lnTo>
                <a:lnTo>
                  <a:pt x="32963" y="80045"/>
                </a:lnTo>
                <a:lnTo>
                  <a:pt x="32963" y="80262"/>
                </a:lnTo>
                <a:lnTo>
                  <a:pt x="32963" y="80479"/>
                </a:lnTo>
                <a:lnTo>
                  <a:pt x="32854" y="80642"/>
                </a:lnTo>
                <a:lnTo>
                  <a:pt x="32692" y="80751"/>
                </a:lnTo>
                <a:lnTo>
                  <a:pt x="32420" y="80968"/>
                </a:lnTo>
                <a:lnTo>
                  <a:pt x="32203" y="81131"/>
                </a:lnTo>
                <a:lnTo>
                  <a:pt x="32148" y="81239"/>
                </a:lnTo>
                <a:lnTo>
                  <a:pt x="32148" y="81402"/>
                </a:lnTo>
                <a:lnTo>
                  <a:pt x="32148" y="81565"/>
                </a:lnTo>
                <a:lnTo>
                  <a:pt x="32257" y="81782"/>
                </a:lnTo>
                <a:lnTo>
                  <a:pt x="32311" y="81945"/>
                </a:lnTo>
                <a:lnTo>
                  <a:pt x="32257" y="82108"/>
                </a:lnTo>
                <a:lnTo>
                  <a:pt x="32257" y="82217"/>
                </a:lnTo>
                <a:lnTo>
                  <a:pt x="32148" y="82380"/>
                </a:lnTo>
                <a:lnTo>
                  <a:pt x="31768" y="82923"/>
                </a:lnTo>
                <a:lnTo>
                  <a:pt x="31497" y="83303"/>
                </a:lnTo>
                <a:lnTo>
                  <a:pt x="31280" y="83683"/>
                </a:lnTo>
                <a:lnTo>
                  <a:pt x="31171" y="84172"/>
                </a:lnTo>
                <a:lnTo>
                  <a:pt x="31117" y="84606"/>
                </a:lnTo>
                <a:lnTo>
                  <a:pt x="31117" y="84878"/>
                </a:lnTo>
                <a:lnTo>
                  <a:pt x="31008" y="85041"/>
                </a:lnTo>
                <a:lnTo>
                  <a:pt x="30954" y="85258"/>
                </a:lnTo>
                <a:lnTo>
                  <a:pt x="30791" y="85421"/>
                </a:lnTo>
                <a:lnTo>
                  <a:pt x="30519" y="85747"/>
                </a:lnTo>
                <a:lnTo>
                  <a:pt x="30194" y="86018"/>
                </a:lnTo>
                <a:lnTo>
                  <a:pt x="30085" y="86073"/>
                </a:lnTo>
                <a:lnTo>
                  <a:pt x="29976" y="86018"/>
                </a:lnTo>
                <a:lnTo>
                  <a:pt x="29813" y="85910"/>
                </a:lnTo>
                <a:lnTo>
                  <a:pt x="29596" y="85801"/>
                </a:lnTo>
                <a:lnTo>
                  <a:pt x="29379" y="85747"/>
                </a:lnTo>
                <a:lnTo>
                  <a:pt x="29162" y="85855"/>
                </a:lnTo>
                <a:lnTo>
                  <a:pt x="28945" y="86073"/>
                </a:lnTo>
                <a:lnTo>
                  <a:pt x="28456" y="86887"/>
                </a:lnTo>
                <a:lnTo>
                  <a:pt x="27858" y="87702"/>
                </a:lnTo>
                <a:lnTo>
                  <a:pt x="27424" y="88190"/>
                </a:lnTo>
                <a:lnTo>
                  <a:pt x="26990" y="88625"/>
                </a:lnTo>
                <a:lnTo>
                  <a:pt x="25958" y="89385"/>
                </a:lnTo>
                <a:lnTo>
                  <a:pt x="25143" y="89982"/>
                </a:lnTo>
                <a:lnTo>
                  <a:pt x="24763" y="90308"/>
                </a:lnTo>
                <a:lnTo>
                  <a:pt x="24383" y="90634"/>
                </a:lnTo>
                <a:lnTo>
                  <a:pt x="24111" y="90906"/>
                </a:lnTo>
                <a:lnTo>
                  <a:pt x="23840" y="91014"/>
                </a:lnTo>
                <a:lnTo>
                  <a:pt x="23568" y="91069"/>
                </a:lnTo>
                <a:lnTo>
                  <a:pt x="23243" y="91123"/>
                </a:lnTo>
                <a:lnTo>
                  <a:pt x="22428" y="91286"/>
                </a:lnTo>
                <a:lnTo>
                  <a:pt x="21613" y="91503"/>
                </a:lnTo>
                <a:lnTo>
                  <a:pt x="21179" y="91557"/>
                </a:lnTo>
                <a:lnTo>
                  <a:pt x="20745" y="91612"/>
                </a:lnTo>
                <a:lnTo>
                  <a:pt x="19876" y="91503"/>
                </a:lnTo>
                <a:lnTo>
                  <a:pt x="19387" y="91449"/>
                </a:lnTo>
                <a:lnTo>
                  <a:pt x="18953" y="91340"/>
                </a:lnTo>
                <a:lnTo>
                  <a:pt x="18084" y="91014"/>
                </a:lnTo>
                <a:lnTo>
                  <a:pt x="17269" y="90634"/>
                </a:lnTo>
                <a:lnTo>
                  <a:pt x="16454" y="90200"/>
                </a:lnTo>
                <a:lnTo>
                  <a:pt x="15477" y="89602"/>
                </a:lnTo>
                <a:lnTo>
                  <a:pt x="14608" y="88951"/>
                </a:lnTo>
                <a:lnTo>
                  <a:pt x="14174" y="88571"/>
                </a:lnTo>
                <a:lnTo>
                  <a:pt x="13794" y="88190"/>
                </a:lnTo>
                <a:lnTo>
                  <a:pt x="13468" y="87756"/>
                </a:lnTo>
                <a:lnTo>
                  <a:pt x="13088" y="87322"/>
                </a:lnTo>
                <a:lnTo>
                  <a:pt x="12870" y="87050"/>
                </a:lnTo>
                <a:lnTo>
                  <a:pt x="12599" y="86887"/>
                </a:lnTo>
                <a:lnTo>
                  <a:pt x="12056" y="86616"/>
                </a:lnTo>
                <a:lnTo>
                  <a:pt x="11893" y="86507"/>
                </a:lnTo>
                <a:lnTo>
                  <a:pt x="11784" y="86398"/>
                </a:lnTo>
                <a:lnTo>
                  <a:pt x="11676" y="86235"/>
                </a:lnTo>
                <a:lnTo>
                  <a:pt x="11676" y="86018"/>
                </a:lnTo>
                <a:lnTo>
                  <a:pt x="11404" y="84661"/>
                </a:lnTo>
                <a:lnTo>
                  <a:pt x="11133" y="83303"/>
                </a:lnTo>
                <a:lnTo>
                  <a:pt x="10970" y="82271"/>
                </a:lnTo>
                <a:lnTo>
                  <a:pt x="10698" y="81294"/>
                </a:lnTo>
                <a:lnTo>
                  <a:pt x="10644" y="81131"/>
                </a:lnTo>
                <a:lnTo>
                  <a:pt x="10535" y="81022"/>
                </a:lnTo>
                <a:lnTo>
                  <a:pt x="10209" y="81022"/>
                </a:lnTo>
                <a:lnTo>
                  <a:pt x="9775" y="81185"/>
                </a:lnTo>
                <a:lnTo>
                  <a:pt x="9612" y="81239"/>
                </a:lnTo>
                <a:lnTo>
                  <a:pt x="9504" y="81348"/>
                </a:lnTo>
                <a:lnTo>
                  <a:pt x="9449" y="81457"/>
                </a:lnTo>
                <a:lnTo>
                  <a:pt x="9395" y="81674"/>
                </a:lnTo>
                <a:lnTo>
                  <a:pt x="9395" y="82163"/>
                </a:lnTo>
                <a:lnTo>
                  <a:pt x="9395" y="83303"/>
                </a:lnTo>
                <a:lnTo>
                  <a:pt x="9178" y="83086"/>
                </a:lnTo>
                <a:lnTo>
                  <a:pt x="9069" y="82869"/>
                </a:lnTo>
                <a:lnTo>
                  <a:pt x="8960" y="82597"/>
                </a:lnTo>
                <a:lnTo>
                  <a:pt x="8960" y="82380"/>
                </a:lnTo>
                <a:lnTo>
                  <a:pt x="8960" y="81891"/>
                </a:lnTo>
                <a:lnTo>
                  <a:pt x="9069" y="81402"/>
                </a:lnTo>
                <a:lnTo>
                  <a:pt x="9232" y="80968"/>
                </a:lnTo>
                <a:lnTo>
                  <a:pt x="9395" y="80533"/>
                </a:lnTo>
                <a:lnTo>
                  <a:pt x="9938" y="79773"/>
                </a:lnTo>
                <a:lnTo>
                  <a:pt x="10047" y="79610"/>
                </a:lnTo>
                <a:lnTo>
                  <a:pt x="10047" y="79447"/>
                </a:lnTo>
                <a:lnTo>
                  <a:pt x="9938" y="79339"/>
                </a:lnTo>
                <a:lnTo>
                  <a:pt x="9775" y="79230"/>
                </a:lnTo>
                <a:lnTo>
                  <a:pt x="9504" y="79013"/>
                </a:lnTo>
                <a:lnTo>
                  <a:pt x="9395" y="78959"/>
                </a:lnTo>
                <a:lnTo>
                  <a:pt x="9341" y="78850"/>
                </a:lnTo>
                <a:lnTo>
                  <a:pt x="9395" y="78687"/>
                </a:lnTo>
                <a:lnTo>
                  <a:pt x="9449" y="78579"/>
                </a:lnTo>
                <a:lnTo>
                  <a:pt x="9666" y="78307"/>
                </a:lnTo>
                <a:lnTo>
                  <a:pt x="9829" y="78090"/>
                </a:lnTo>
                <a:lnTo>
                  <a:pt x="9938" y="77873"/>
                </a:lnTo>
                <a:lnTo>
                  <a:pt x="9884" y="77655"/>
                </a:lnTo>
                <a:lnTo>
                  <a:pt x="9829" y="77438"/>
                </a:lnTo>
                <a:lnTo>
                  <a:pt x="9666" y="77221"/>
                </a:lnTo>
                <a:lnTo>
                  <a:pt x="9666" y="77058"/>
                </a:lnTo>
                <a:lnTo>
                  <a:pt x="9666" y="76949"/>
                </a:lnTo>
                <a:lnTo>
                  <a:pt x="9721" y="76786"/>
                </a:lnTo>
                <a:lnTo>
                  <a:pt x="9721" y="76678"/>
                </a:lnTo>
                <a:lnTo>
                  <a:pt x="9612" y="76624"/>
                </a:lnTo>
                <a:lnTo>
                  <a:pt x="9449" y="76569"/>
                </a:lnTo>
                <a:lnTo>
                  <a:pt x="9232" y="76569"/>
                </a:lnTo>
                <a:lnTo>
                  <a:pt x="9123" y="76515"/>
                </a:lnTo>
                <a:lnTo>
                  <a:pt x="9069" y="76406"/>
                </a:lnTo>
                <a:lnTo>
                  <a:pt x="9069" y="76298"/>
                </a:lnTo>
                <a:lnTo>
                  <a:pt x="9123" y="76243"/>
                </a:lnTo>
                <a:lnTo>
                  <a:pt x="9286" y="76135"/>
                </a:lnTo>
                <a:lnTo>
                  <a:pt x="9612" y="75918"/>
                </a:lnTo>
                <a:lnTo>
                  <a:pt x="9775" y="75809"/>
                </a:lnTo>
                <a:lnTo>
                  <a:pt x="9992" y="75809"/>
                </a:lnTo>
                <a:lnTo>
                  <a:pt x="10155" y="75700"/>
                </a:lnTo>
                <a:lnTo>
                  <a:pt x="10209" y="75592"/>
                </a:lnTo>
                <a:lnTo>
                  <a:pt x="10209" y="75483"/>
                </a:lnTo>
                <a:lnTo>
                  <a:pt x="10155" y="75429"/>
                </a:lnTo>
                <a:lnTo>
                  <a:pt x="9992" y="75375"/>
                </a:lnTo>
                <a:lnTo>
                  <a:pt x="9775" y="75266"/>
                </a:lnTo>
                <a:lnTo>
                  <a:pt x="9612" y="75103"/>
                </a:lnTo>
                <a:lnTo>
                  <a:pt x="9558" y="74832"/>
                </a:lnTo>
                <a:lnTo>
                  <a:pt x="9558" y="74614"/>
                </a:lnTo>
                <a:lnTo>
                  <a:pt x="9612" y="73257"/>
                </a:lnTo>
                <a:lnTo>
                  <a:pt x="9558" y="71899"/>
                </a:lnTo>
                <a:lnTo>
                  <a:pt x="9612" y="71573"/>
                </a:lnTo>
                <a:lnTo>
                  <a:pt x="9666" y="71302"/>
                </a:lnTo>
                <a:lnTo>
                  <a:pt x="9775" y="71030"/>
                </a:lnTo>
                <a:lnTo>
                  <a:pt x="9775" y="70704"/>
                </a:lnTo>
                <a:lnTo>
                  <a:pt x="9721" y="70107"/>
                </a:lnTo>
                <a:lnTo>
                  <a:pt x="9721" y="69510"/>
                </a:lnTo>
                <a:lnTo>
                  <a:pt x="9775" y="68261"/>
                </a:lnTo>
                <a:lnTo>
                  <a:pt x="9884" y="67283"/>
                </a:lnTo>
                <a:lnTo>
                  <a:pt x="9992" y="66794"/>
                </a:lnTo>
                <a:lnTo>
                  <a:pt x="10101" y="66306"/>
                </a:lnTo>
                <a:lnTo>
                  <a:pt x="10155" y="65926"/>
                </a:lnTo>
                <a:lnTo>
                  <a:pt x="10209" y="65491"/>
                </a:lnTo>
                <a:lnTo>
                  <a:pt x="10318" y="64677"/>
                </a:lnTo>
                <a:lnTo>
                  <a:pt x="10427" y="64188"/>
                </a:lnTo>
                <a:lnTo>
                  <a:pt x="10590" y="63645"/>
                </a:lnTo>
                <a:lnTo>
                  <a:pt x="10698" y="63156"/>
                </a:lnTo>
                <a:lnTo>
                  <a:pt x="10807" y="62613"/>
                </a:lnTo>
                <a:lnTo>
                  <a:pt x="10861" y="62287"/>
                </a:lnTo>
                <a:lnTo>
                  <a:pt x="10970" y="62016"/>
                </a:lnTo>
                <a:lnTo>
                  <a:pt x="11133" y="61744"/>
                </a:lnTo>
                <a:lnTo>
                  <a:pt x="11350" y="61473"/>
                </a:lnTo>
                <a:lnTo>
                  <a:pt x="11784" y="61038"/>
                </a:lnTo>
                <a:lnTo>
                  <a:pt x="11947" y="60767"/>
                </a:lnTo>
                <a:lnTo>
                  <a:pt x="12110" y="60441"/>
                </a:lnTo>
                <a:lnTo>
                  <a:pt x="12382" y="59409"/>
                </a:lnTo>
                <a:lnTo>
                  <a:pt x="12545" y="58866"/>
                </a:lnTo>
                <a:lnTo>
                  <a:pt x="12653" y="58377"/>
                </a:lnTo>
                <a:lnTo>
                  <a:pt x="12762" y="57563"/>
                </a:lnTo>
                <a:lnTo>
                  <a:pt x="12979" y="56857"/>
                </a:lnTo>
                <a:lnTo>
                  <a:pt x="13305" y="56151"/>
                </a:lnTo>
                <a:lnTo>
                  <a:pt x="13522" y="55771"/>
                </a:lnTo>
                <a:lnTo>
                  <a:pt x="13794" y="55445"/>
                </a:lnTo>
                <a:lnTo>
                  <a:pt x="14717" y="54359"/>
                </a:lnTo>
                <a:lnTo>
                  <a:pt x="15694" y="53381"/>
                </a:lnTo>
                <a:lnTo>
                  <a:pt x="16726" y="52349"/>
                </a:lnTo>
                <a:lnTo>
                  <a:pt x="17703" y="51318"/>
                </a:lnTo>
                <a:lnTo>
                  <a:pt x="17975" y="51046"/>
                </a:lnTo>
                <a:lnTo>
                  <a:pt x="18192" y="50829"/>
                </a:lnTo>
                <a:lnTo>
                  <a:pt x="18464" y="50666"/>
                </a:lnTo>
                <a:lnTo>
                  <a:pt x="18735" y="50557"/>
                </a:lnTo>
                <a:lnTo>
                  <a:pt x="19007" y="50449"/>
                </a:lnTo>
                <a:lnTo>
                  <a:pt x="19333" y="50395"/>
                </a:lnTo>
                <a:lnTo>
                  <a:pt x="19930" y="50395"/>
                </a:lnTo>
                <a:lnTo>
                  <a:pt x="20364" y="50449"/>
                </a:lnTo>
                <a:lnTo>
                  <a:pt x="20799" y="50395"/>
                </a:lnTo>
                <a:lnTo>
                  <a:pt x="21559" y="50340"/>
                </a:lnTo>
                <a:lnTo>
                  <a:pt x="22374" y="50232"/>
                </a:lnTo>
                <a:lnTo>
                  <a:pt x="22808" y="50177"/>
                </a:lnTo>
                <a:close/>
                <a:moveTo>
                  <a:pt x="38122" y="0"/>
                </a:moveTo>
                <a:lnTo>
                  <a:pt x="37090" y="109"/>
                </a:lnTo>
                <a:lnTo>
                  <a:pt x="35352" y="326"/>
                </a:lnTo>
                <a:lnTo>
                  <a:pt x="34484" y="326"/>
                </a:lnTo>
                <a:lnTo>
                  <a:pt x="33615" y="380"/>
                </a:lnTo>
                <a:lnTo>
                  <a:pt x="32909" y="326"/>
                </a:lnTo>
                <a:lnTo>
                  <a:pt x="32203" y="380"/>
                </a:lnTo>
                <a:lnTo>
                  <a:pt x="31497" y="434"/>
                </a:lnTo>
                <a:lnTo>
                  <a:pt x="30845" y="543"/>
                </a:lnTo>
                <a:lnTo>
                  <a:pt x="29488" y="869"/>
                </a:lnTo>
                <a:lnTo>
                  <a:pt x="28130" y="1249"/>
                </a:lnTo>
                <a:lnTo>
                  <a:pt x="27858" y="1358"/>
                </a:lnTo>
                <a:lnTo>
                  <a:pt x="27750" y="1521"/>
                </a:lnTo>
                <a:lnTo>
                  <a:pt x="27696" y="1738"/>
                </a:lnTo>
                <a:lnTo>
                  <a:pt x="27804" y="2009"/>
                </a:lnTo>
                <a:lnTo>
                  <a:pt x="27261" y="1792"/>
                </a:lnTo>
                <a:lnTo>
                  <a:pt x="26664" y="1629"/>
                </a:lnTo>
                <a:lnTo>
                  <a:pt x="26121" y="1521"/>
                </a:lnTo>
                <a:lnTo>
                  <a:pt x="25578" y="1521"/>
                </a:lnTo>
                <a:lnTo>
                  <a:pt x="24926" y="1629"/>
                </a:lnTo>
                <a:lnTo>
                  <a:pt x="24220" y="1738"/>
                </a:lnTo>
                <a:lnTo>
                  <a:pt x="23568" y="1955"/>
                </a:lnTo>
                <a:lnTo>
                  <a:pt x="22971" y="2226"/>
                </a:lnTo>
                <a:lnTo>
                  <a:pt x="22102" y="2715"/>
                </a:lnTo>
                <a:lnTo>
                  <a:pt x="21179" y="3095"/>
                </a:lnTo>
                <a:lnTo>
                  <a:pt x="20256" y="3367"/>
                </a:lnTo>
                <a:lnTo>
                  <a:pt x="19333" y="3530"/>
                </a:lnTo>
                <a:lnTo>
                  <a:pt x="19061" y="3638"/>
                </a:lnTo>
                <a:lnTo>
                  <a:pt x="18844" y="3801"/>
                </a:lnTo>
                <a:lnTo>
                  <a:pt x="18627" y="3910"/>
                </a:lnTo>
                <a:lnTo>
                  <a:pt x="18518" y="3964"/>
                </a:lnTo>
                <a:lnTo>
                  <a:pt x="17921" y="3964"/>
                </a:lnTo>
                <a:lnTo>
                  <a:pt x="17378" y="4019"/>
                </a:lnTo>
                <a:lnTo>
                  <a:pt x="16454" y="4181"/>
                </a:lnTo>
                <a:lnTo>
                  <a:pt x="16020" y="4290"/>
                </a:lnTo>
                <a:lnTo>
                  <a:pt x="15640" y="4399"/>
                </a:lnTo>
                <a:lnTo>
                  <a:pt x="15477" y="4453"/>
                </a:lnTo>
                <a:lnTo>
                  <a:pt x="15368" y="4616"/>
                </a:lnTo>
                <a:lnTo>
                  <a:pt x="15260" y="4833"/>
                </a:lnTo>
                <a:lnTo>
                  <a:pt x="15205" y="5050"/>
                </a:lnTo>
                <a:lnTo>
                  <a:pt x="15205" y="5213"/>
                </a:lnTo>
                <a:lnTo>
                  <a:pt x="15097" y="5322"/>
                </a:lnTo>
                <a:lnTo>
                  <a:pt x="14825" y="5539"/>
                </a:lnTo>
                <a:lnTo>
                  <a:pt x="14282" y="5919"/>
                </a:lnTo>
                <a:lnTo>
                  <a:pt x="13631" y="6191"/>
                </a:lnTo>
                <a:lnTo>
                  <a:pt x="13033" y="6517"/>
                </a:lnTo>
                <a:lnTo>
                  <a:pt x="12436" y="6842"/>
                </a:lnTo>
                <a:lnTo>
                  <a:pt x="10590" y="7874"/>
                </a:lnTo>
                <a:lnTo>
                  <a:pt x="9666" y="8417"/>
                </a:lnTo>
                <a:lnTo>
                  <a:pt x="8743" y="9015"/>
                </a:lnTo>
                <a:lnTo>
                  <a:pt x="8092" y="9612"/>
                </a:lnTo>
                <a:lnTo>
                  <a:pt x="7494" y="10209"/>
                </a:lnTo>
                <a:lnTo>
                  <a:pt x="6951" y="10915"/>
                </a:lnTo>
                <a:lnTo>
                  <a:pt x="6517" y="11675"/>
                </a:lnTo>
                <a:lnTo>
                  <a:pt x="6408" y="11947"/>
                </a:lnTo>
                <a:lnTo>
                  <a:pt x="6300" y="12110"/>
                </a:lnTo>
                <a:lnTo>
                  <a:pt x="6191" y="12219"/>
                </a:lnTo>
                <a:lnTo>
                  <a:pt x="5702" y="12544"/>
                </a:lnTo>
                <a:lnTo>
                  <a:pt x="5376" y="12924"/>
                </a:lnTo>
                <a:lnTo>
                  <a:pt x="5051" y="13359"/>
                </a:lnTo>
                <a:lnTo>
                  <a:pt x="4779" y="13848"/>
                </a:lnTo>
                <a:lnTo>
                  <a:pt x="4236" y="14879"/>
                </a:lnTo>
                <a:lnTo>
                  <a:pt x="3747" y="16020"/>
                </a:lnTo>
                <a:lnTo>
                  <a:pt x="2878" y="18192"/>
                </a:lnTo>
                <a:lnTo>
                  <a:pt x="2172" y="19930"/>
                </a:lnTo>
                <a:lnTo>
                  <a:pt x="1521" y="21613"/>
                </a:lnTo>
                <a:lnTo>
                  <a:pt x="1358" y="22048"/>
                </a:lnTo>
                <a:lnTo>
                  <a:pt x="1249" y="22482"/>
                </a:lnTo>
                <a:lnTo>
                  <a:pt x="1086" y="22916"/>
                </a:lnTo>
                <a:lnTo>
                  <a:pt x="978" y="23079"/>
                </a:lnTo>
                <a:lnTo>
                  <a:pt x="869" y="23297"/>
                </a:lnTo>
                <a:lnTo>
                  <a:pt x="435" y="23840"/>
                </a:lnTo>
                <a:lnTo>
                  <a:pt x="272" y="24111"/>
                </a:lnTo>
                <a:lnTo>
                  <a:pt x="163" y="24437"/>
                </a:lnTo>
                <a:lnTo>
                  <a:pt x="55" y="24926"/>
                </a:lnTo>
                <a:lnTo>
                  <a:pt x="0" y="25414"/>
                </a:lnTo>
                <a:lnTo>
                  <a:pt x="55" y="25686"/>
                </a:lnTo>
                <a:lnTo>
                  <a:pt x="109" y="25958"/>
                </a:lnTo>
                <a:lnTo>
                  <a:pt x="217" y="26175"/>
                </a:lnTo>
                <a:lnTo>
                  <a:pt x="326" y="26446"/>
                </a:lnTo>
                <a:lnTo>
                  <a:pt x="435" y="25795"/>
                </a:lnTo>
                <a:lnTo>
                  <a:pt x="598" y="25197"/>
                </a:lnTo>
                <a:lnTo>
                  <a:pt x="652" y="24926"/>
                </a:lnTo>
                <a:lnTo>
                  <a:pt x="761" y="24763"/>
                </a:lnTo>
                <a:lnTo>
                  <a:pt x="869" y="24654"/>
                </a:lnTo>
                <a:lnTo>
                  <a:pt x="1086" y="24654"/>
                </a:lnTo>
                <a:lnTo>
                  <a:pt x="1141" y="24709"/>
                </a:lnTo>
                <a:lnTo>
                  <a:pt x="1195" y="24871"/>
                </a:lnTo>
                <a:lnTo>
                  <a:pt x="1195" y="25034"/>
                </a:lnTo>
                <a:lnTo>
                  <a:pt x="1141" y="25306"/>
                </a:lnTo>
                <a:lnTo>
                  <a:pt x="1086" y="25360"/>
                </a:lnTo>
                <a:lnTo>
                  <a:pt x="869" y="26012"/>
                </a:lnTo>
                <a:lnTo>
                  <a:pt x="815" y="26338"/>
                </a:lnTo>
                <a:lnTo>
                  <a:pt x="815" y="26663"/>
                </a:lnTo>
                <a:lnTo>
                  <a:pt x="815" y="26989"/>
                </a:lnTo>
                <a:lnTo>
                  <a:pt x="923" y="27315"/>
                </a:lnTo>
                <a:lnTo>
                  <a:pt x="1086" y="27641"/>
                </a:lnTo>
                <a:lnTo>
                  <a:pt x="1304" y="27967"/>
                </a:lnTo>
                <a:lnTo>
                  <a:pt x="1466" y="28238"/>
                </a:lnTo>
                <a:lnTo>
                  <a:pt x="1575" y="28618"/>
                </a:lnTo>
                <a:lnTo>
                  <a:pt x="1575" y="29379"/>
                </a:lnTo>
                <a:lnTo>
                  <a:pt x="1521" y="30085"/>
                </a:lnTo>
                <a:lnTo>
                  <a:pt x="1358" y="30791"/>
                </a:lnTo>
                <a:lnTo>
                  <a:pt x="1086" y="31497"/>
                </a:lnTo>
                <a:lnTo>
                  <a:pt x="978" y="31822"/>
                </a:lnTo>
                <a:lnTo>
                  <a:pt x="978" y="32148"/>
                </a:lnTo>
                <a:lnTo>
                  <a:pt x="1141" y="32474"/>
                </a:lnTo>
                <a:lnTo>
                  <a:pt x="1358" y="32746"/>
                </a:lnTo>
                <a:lnTo>
                  <a:pt x="1738" y="33071"/>
                </a:lnTo>
                <a:lnTo>
                  <a:pt x="2064" y="33452"/>
                </a:lnTo>
                <a:lnTo>
                  <a:pt x="2335" y="33886"/>
                </a:lnTo>
                <a:lnTo>
                  <a:pt x="2607" y="34375"/>
                </a:lnTo>
                <a:lnTo>
                  <a:pt x="2715" y="34701"/>
                </a:lnTo>
                <a:lnTo>
                  <a:pt x="2824" y="35081"/>
                </a:lnTo>
                <a:lnTo>
                  <a:pt x="2878" y="35461"/>
                </a:lnTo>
                <a:lnTo>
                  <a:pt x="2824" y="35624"/>
                </a:lnTo>
                <a:lnTo>
                  <a:pt x="2770" y="35841"/>
                </a:lnTo>
                <a:lnTo>
                  <a:pt x="2715" y="36058"/>
                </a:lnTo>
                <a:lnTo>
                  <a:pt x="2715" y="36221"/>
                </a:lnTo>
                <a:lnTo>
                  <a:pt x="2770" y="36330"/>
                </a:lnTo>
                <a:lnTo>
                  <a:pt x="2878" y="36384"/>
                </a:lnTo>
                <a:lnTo>
                  <a:pt x="3150" y="36493"/>
                </a:lnTo>
                <a:lnTo>
                  <a:pt x="3530" y="36547"/>
                </a:lnTo>
                <a:lnTo>
                  <a:pt x="3856" y="36655"/>
                </a:lnTo>
                <a:lnTo>
                  <a:pt x="4019" y="36764"/>
                </a:lnTo>
                <a:lnTo>
                  <a:pt x="4182" y="36873"/>
                </a:lnTo>
                <a:lnTo>
                  <a:pt x="4290" y="37036"/>
                </a:lnTo>
                <a:lnTo>
                  <a:pt x="4345" y="37253"/>
                </a:lnTo>
                <a:lnTo>
                  <a:pt x="4562" y="38013"/>
                </a:lnTo>
                <a:lnTo>
                  <a:pt x="4833" y="38719"/>
                </a:lnTo>
                <a:lnTo>
                  <a:pt x="4942" y="39099"/>
                </a:lnTo>
                <a:lnTo>
                  <a:pt x="4996" y="39208"/>
                </a:lnTo>
                <a:lnTo>
                  <a:pt x="5105" y="39262"/>
                </a:lnTo>
                <a:lnTo>
                  <a:pt x="5322" y="39316"/>
                </a:lnTo>
                <a:lnTo>
                  <a:pt x="5431" y="39371"/>
                </a:lnTo>
                <a:lnTo>
                  <a:pt x="5539" y="39479"/>
                </a:lnTo>
                <a:lnTo>
                  <a:pt x="5594" y="39588"/>
                </a:lnTo>
                <a:lnTo>
                  <a:pt x="5594" y="39859"/>
                </a:lnTo>
                <a:lnTo>
                  <a:pt x="5539" y="40077"/>
                </a:lnTo>
                <a:lnTo>
                  <a:pt x="5539" y="40457"/>
                </a:lnTo>
                <a:lnTo>
                  <a:pt x="5594" y="40620"/>
                </a:lnTo>
                <a:lnTo>
                  <a:pt x="5648" y="40728"/>
                </a:lnTo>
                <a:lnTo>
                  <a:pt x="5757" y="40837"/>
                </a:lnTo>
                <a:lnTo>
                  <a:pt x="5919" y="40837"/>
                </a:lnTo>
                <a:lnTo>
                  <a:pt x="6082" y="40891"/>
                </a:lnTo>
                <a:lnTo>
                  <a:pt x="6300" y="40837"/>
                </a:lnTo>
                <a:lnTo>
                  <a:pt x="6462" y="40837"/>
                </a:lnTo>
                <a:lnTo>
                  <a:pt x="6571" y="40946"/>
                </a:lnTo>
                <a:lnTo>
                  <a:pt x="6571" y="41054"/>
                </a:lnTo>
                <a:lnTo>
                  <a:pt x="6517" y="41217"/>
                </a:lnTo>
                <a:lnTo>
                  <a:pt x="6408" y="41434"/>
                </a:lnTo>
                <a:lnTo>
                  <a:pt x="6408" y="41543"/>
                </a:lnTo>
                <a:lnTo>
                  <a:pt x="6517" y="41597"/>
                </a:lnTo>
                <a:lnTo>
                  <a:pt x="7006" y="41814"/>
                </a:lnTo>
                <a:lnTo>
                  <a:pt x="7331" y="42140"/>
                </a:lnTo>
                <a:lnTo>
                  <a:pt x="7657" y="42466"/>
                </a:lnTo>
                <a:lnTo>
                  <a:pt x="7874" y="42901"/>
                </a:lnTo>
                <a:lnTo>
                  <a:pt x="8146" y="43335"/>
                </a:lnTo>
                <a:lnTo>
                  <a:pt x="8472" y="43715"/>
                </a:lnTo>
                <a:lnTo>
                  <a:pt x="8635" y="43878"/>
                </a:lnTo>
                <a:lnTo>
                  <a:pt x="8743" y="44041"/>
                </a:lnTo>
                <a:lnTo>
                  <a:pt x="8798" y="44258"/>
                </a:lnTo>
                <a:lnTo>
                  <a:pt x="8798" y="44475"/>
                </a:lnTo>
                <a:lnTo>
                  <a:pt x="8798" y="44801"/>
                </a:lnTo>
                <a:lnTo>
                  <a:pt x="8798" y="45073"/>
                </a:lnTo>
                <a:lnTo>
                  <a:pt x="8852" y="45290"/>
                </a:lnTo>
                <a:lnTo>
                  <a:pt x="9015" y="45453"/>
                </a:lnTo>
                <a:lnTo>
                  <a:pt x="9178" y="45616"/>
                </a:lnTo>
                <a:lnTo>
                  <a:pt x="9341" y="45779"/>
                </a:lnTo>
                <a:lnTo>
                  <a:pt x="9829" y="46050"/>
                </a:lnTo>
                <a:lnTo>
                  <a:pt x="14065" y="48277"/>
                </a:lnTo>
                <a:lnTo>
                  <a:pt x="14662" y="48602"/>
                </a:lnTo>
                <a:lnTo>
                  <a:pt x="15260" y="48983"/>
                </a:lnTo>
                <a:lnTo>
                  <a:pt x="14880" y="49200"/>
                </a:lnTo>
                <a:lnTo>
                  <a:pt x="13631" y="50069"/>
                </a:lnTo>
                <a:lnTo>
                  <a:pt x="12382" y="50883"/>
                </a:lnTo>
                <a:lnTo>
                  <a:pt x="12110" y="51046"/>
                </a:lnTo>
                <a:lnTo>
                  <a:pt x="11893" y="51100"/>
                </a:lnTo>
                <a:lnTo>
                  <a:pt x="11350" y="51100"/>
                </a:lnTo>
                <a:lnTo>
                  <a:pt x="10861" y="50992"/>
                </a:lnTo>
                <a:lnTo>
                  <a:pt x="10318" y="50829"/>
                </a:lnTo>
                <a:lnTo>
                  <a:pt x="9829" y="50775"/>
                </a:lnTo>
                <a:lnTo>
                  <a:pt x="9666" y="50775"/>
                </a:lnTo>
                <a:lnTo>
                  <a:pt x="9504" y="50829"/>
                </a:lnTo>
                <a:lnTo>
                  <a:pt x="9341" y="50883"/>
                </a:lnTo>
                <a:lnTo>
                  <a:pt x="9232" y="51046"/>
                </a:lnTo>
                <a:lnTo>
                  <a:pt x="8960" y="51426"/>
                </a:lnTo>
                <a:lnTo>
                  <a:pt x="8689" y="51969"/>
                </a:lnTo>
                <a:lnTo>
                  <a:pt x="8309" y="52512"/>
                </a:lnTo>
                <a:lnTo>
                  <a:pt x="8037" y="53110"/>
                </a:lnTo>
                <a:lnTo>
                  <a:pt x="7494" y="54304"/>
                </a:lnTo>
                <a:lnTo>
                  <a:pt x="7277" y="54685"/>
                </a:lnTo>
                <a:lnTo>
                  <a:pt x="7060" y="55065"/>
                </a:lnTo>
                <a:lnTo>
                  <a:pt x="6734" y="55336"/>
                </a:lnTo>
                <a:lnTo>
                  <a:pt x="6571" y="55445"/>
                </a:lnTo>
                <a:lnTo>
                  <a:pt x="6354" y="55499"/>
                </a:lnTo>
                <a:lnTo>
                  <a:pt x="6028" y="55662"/>
                </a:lnTo>
                <a:lnTo>
                  <a:pt x="5974" y="55716"/>
                </a:lnTo>
                <a:lnTo>
                  <a:pt x="5974" y="55771"/>
                </a:lnTo>
                <a:lnTo>
                  <a:pt x="6028" y="55934"/>
                </a:lnTo>
                <a:lnTo>
                  <a:pt x="6245" y="56151"/>
                </a:lnTo>
                <a:lnTo>
                  <a:pt x="6462" y="56422"/>
                </a:lnTo>
                <a:lnTo>
                  <a:pt x="6517" y="56585"/>
                </a:lnTo>
                <a:lnTo>
                  <a:pt x="6571" y="56748"/>
                </a:lnTo>
                <a:lnTo>
                  <a:pt x="6517" y="56857"/>
                </a:lnTo>
                <a:lnTo>
                  <a:pt x="6462" y="57020"/>
                </a:lnTo>
                <a:lnTo>
                  <a:pt x="6191" y="57345"/>
                </a:lnTo>
                <a:lnTo>
                  <a:pt x="5865" y="57617"/>
                </a:lnTo>
                <a:lnTo>
                  <a:pt x="5594" y="57943"/>
                </a:lnTo>
                <a:lnTo>
                  <a:pt x="5213" y="58486"/>
                </a:lnTo>
                <a:lnTo>
                  <a:pt x="5105" y="58757"/>
                </a:lnTo>
                <a:lnTo>
                  <a:pt x="4996" y="59083"/>
                </a:lnTo>
                <a:lnTo>
                  <a:pt x="4996" y="59355"/>
                </a:lnTo>
                <a:lnTo>
                  <a:pt x="4996" y="59681"/>
                </a:lnTo>
                <a:lnTo>
                  <a:pt x="5051" y="60006"/>
                </a:lnTo>
                <a:lnTo>
                  <a:pt x="5213" y="60332"/>
                </a:lnTo>
                <a:lnTo>
                  <a:pt x="5268" y="60495"/>
                </a:lnTo>
                <a:lnTo>
                  <a:pt x="5268" y="60658"/>
                </a:lnTo>
                <a:lnTo>
                  <a:pt x="5213" y="60821"/>
                </a:lnTo>
                <a:lnTo>
                  <a:pt x="5051" y="60875"/>
                </a:lnTo>
                <a:lnTo>
                  <a:pt x="4942" y="60984"/>
                </a:lnTo>
                <a:lnTo>
                  <a:pt x="4833" y="61093"/>
                </a:lnTo>
                <a:lnTo>
                  <a:pt x="4779" y="61310"/>
                </a:lnTo>
                <a:lnTo>
                  <a:pt x="4779" y="61581"/>
                </a:lnTo>
                <a:lnTo>
                  <a:pt x="4888" y="61798"/>
                </a:lnTo>
                <a:lnTo>
                  <a:pt x="5159" y="62179"/>
                </a:lnTo>
                <a:lnTo>
                  <a:pt x="5268" y="62342"/>
                </a:lnTo>
                <a:lnTo>
                  <a:pt x="5322" y="62396"/>
                </a:lnTo>
                <a:lnTo>
                  <a:pt x="5431" y="62396"/>
                </a:lnTo>
                <a:lnTo>
                  <a:pt x="5485" y="62342"/>
                </a:lnTo>
                <a:lnTo>
                  <a:pt x="5539" y="62287"/>
                </a:lnTo>
                <a:lnTo>
                  <a:pt x="5594" y="62124"/>
                </a:lnTo>
                <a:lnTo>
                  <a:pt x="5974" y="60767"/>
                </a:lnTo>
                <a:lnTo>
                  <a:pt x="6137" y="60115"/>
                </a:lnTo>
                <a:lnTo>
                  <a:pt x="6408" y="59463"/>
                </a:lnTo>
                <a:lnTo>
                  <a:pt x="7331" y="57291"/>
                </a:lnTo>
                <a:lnTo>
                  <a:pt x="7874" y="56205"/>
                </a:lnTo>
                <a:lnTo>
                  <a:pt x="8472" y="55173"/>
                </a:lnTo>
                <a:lnTo>
                  <a:pt x="8798" y="54576"/>
                </a:lnTo>
                <a:lnTo>
                  <a:pt x="9015" y="54304"/>
                </a:lnTo>
                <a:lnTo>
                  <a:pt x="9178" y="54196"/>
                </a:lnTo>
                <a:lnTo>
                  <a:pt x="9341" y="54142"/>
                </a:lnTo>
                <a:lnTo>
                  <a:pt x="9341" y="54304"/>
                </a:lnTo>
                <a:lnTo>
                  <a:pt x="9232" y="54522"/>
                </a:lnTo>
                <a:lnTo>
                  <a:pt x="9069" y="54793"/>
                </a:lnTo>
                <a:lnTo>
                  <a:pt x="8852" y="55336"/>
                </a:lnTo>
                <a:lnTo>
                  <a:pt x="8526" y="55825"/>
                </a:lnTo>
                <a:lnTo>
                  <a:pt x="8255" y="56368"/>
                </a:lnTo>
                <a:lnTo>
                  <a:pt x="8146" y="56640"/>
                </a:lnTo>
                <a:lnTo>
                  <a:pt x="8092" y="56911"/>
                </a:lnTo>
                <a:lnTo>
                  <a:pt x="7657" y="59029"/>
                </a:lnTo>
                <a:lnTo>
                  <a:pt x="7277" y="61147"/>
                </a:lnTo>
                <a:lnTo>
                  <a:pt x="7168" y="61581"/>
                </a:lnTo>
                <a:lnTo>
                  <a:pt x="7060" y="62016"/>
                </a:lnTo>
                <a:lnTo>
                  <a:pt x="6897" y="62450"/>
                </a:lnTo>
                <a:lnTo>
                  <a:pt x="6625" y="62830"/>
                </a:lnTo>
                <a:lnTo>
                  <a:pt x="6462" y="63102"/>
                </a:lnTo>
                <a:lnTo>
                  <a:pt x="6300" y="63428"/>
                </a:lnTo>
                <a:lnTo>
                  <a:pt x="6191" y="63699"/>
                </a:lnTo>
                <a:lnTo>
                  <a:pt x="6137" y="64079"/>
                </a:lnTo>
                <a:lnTo>
                  <a:pt x="6191" y="64351"/>
                </a:lnTo>
                <a:lnTo>
                  <a:pt x="6300" y="64568"/>
                </a:lnTo>
                <a:lnTo>
                  <a:pt x="6625" y="64948"/>
                </a:lnTo>
                <a:lnTo>
                  <a:pt x="6734" y="65057"/>
                </a:lnTo>
                <a:lnTo>
                  <a:pt x="6734" y="65220"/>
                </a:lnTo>
                <a:lnTo>
                  <a:pt x="6680" y="65383"/>
                </a:lnTo>
                <a:lnTo>
                  <a:pt x="6571" y="65491"/>
                </a:lnTo>
                <a:lnTo>
                  <a:pt x="6191" y="65926"/>
                </a:lnTo>
                <a:lnTo>
                  <a:pt x="6028" y="66089"/>
                </a:lnTo>
                <a:lnTo>
                  <a:pt x="5974" y="66197"/>
                </a:lnTo>
                <a:lnTo>
                  <a:pt x="5974" y="66360"/>
                </a:lnTo>
                <a:lnTo>
                  <a:pt x="6082" y="66469"/>
                </a:lnTo>
                <a:lnTo>
                  <a:pt x="6191" y="66577"/>
                </a:lnTo>
                <a:lnTo>
                  <a:pt x="6300" y="66632"/>
                </a:lnTo>
                <a:lnTo>
                  <a:pt x="6788" y="66632"/>
                </a:lnTo>
                <a:lnTo>
                  <a:pt x="6788" y="66740"/>
                </a:lnTo>
                <a:lnTo>
                  <a:pt x="6788" y="66849"/>
                </a:lnTo>
                <a:lnTo>
                  <a:pt x="6680" y="66903"/>
                </a:lnTo>
                <a:lnTo>
                  <a:pt x="6517" y="67012"/>
                </a:lnTo>
                <a:lnTo>
                  <a:pt x="6191" y="67283"/>
                </a:lnTo>
                <a:lnTo>
                  <a:pt x="5919" y="67555"/>
                </a:lnTo>
                <a:lnTo>
                  <a:pt x="5811" y="67881"/>
                </a:lnTo>
                <a:lnTo>
                  <a:pt x="5757" y="68261"/>
                </a:lnTo>
                <a:lnTo>
                  <a:pt x="5757" y="70867"/>
                </a:lnTo>
                <a:lnTo>
                  <a:pt x="5757" y="73420"/>
                </a:lnTo>
                <a:lnTo>
                  <a:pt x="5757" y="73745"/>
                </a:lnTo>
                <a:lnTo>
                  <a:pt x="5811" y="74017"/>
                </a:lnTo>
                <a:lnTo>
                  <a:pt x="5919" y="74288"/>
                </a:lnTo>
                <a:lnTo>
                  <a:pt x="6082" y="74506"/>
                </a:lnTo>
                <a:lnTo>
                  <a:pt x="6191" y="74669"/>
                </a:lnTo>
                <a:lnTo>
                  <a:pt x="6245" y="74832"/>
                </a:lnTo>
                <a:lnTo>
                  <a:pt x="6137" y="74940"/>
                </a:lnTo>
                <a:lnTo>
                  <a:pt x="6028" y="75049"/>
                </a:lnTo>
                <a:lnTo>
                  <a:pt x="5919" y="75212"/>
                </a:lnTo>
                <a:lnTo>
                  <a:pt x="5865" y="75320"/>
                </a:lnTo>
                <a:lnTo>
                  <a:pt x="5865" y="75483"/>
                </a:lnTo>
                <a:lnTo>
                  <a:pt x="5865" y="75700"/>
                </a:lnTo>
                <a:lnTo>
                  <a:pt x="6408" y="77167"/>
                </a:lnTo>
                <a:lnTo>
                  <a:pt x="6625" y="77873"/>
                </a:lnTo>
                <a:lnTo>
                  <a:pt x="6843" y="78579"/>
                </a:lnTo>
                <a:lnTo>
                  <a:pt x="6951" y="79067"/>
                </a:lnTo>
                <a:lnTo>
                  <a:pt x="7060" y="79610"/>
                </a:lnTo>
                <a:lnTo>
                  <a:pt x="7114" y="79828"/>
                </a:lnTo>
                <a:lnTo>
                  <a:pt x="7114" y="80099"/>
                </a:lnTo>
                <a:lnTo>
                  <a:pt x="7060" y="80371"/>
                </a:lnTo>
                <a:lnTo>
                  <a:pt x="6951" y="80642"/>
                </a:lnTo>
                <a:lnTo>
                  <a:pt x="6843" y="80859"/>
                </a:lnTo>
                <a:lnTo>
                  <a:pt x="6897" y="81077"/>
                </a:lnTo>
                <a:lnTo>
                  <a:pt x="7060" y="81239"/>
                </a:lnTo>
                <a:lnTo>
                  <a:pt x="7223" y="81294"/>
                </a:lnTo>
                <a:lnTo>
                  <a:pt x="7331" y="81348"/>
                </a:lnTo>
                <a:lnTo>
                  <a:pt x="7549" y="81402"/>
                </a:lnTo>
                <a:lnTo>
                  <a:pt x="7657" y="81511"/>
                </a:lnTo>
                <a:lnTo>
                  <a:pt x="7711" y="81620"/>
                </a:lnTo>
                <a:lnTo>
                  <a:pt x="7711" y="81782"/>
                </a:lnTo>
                <a:lnTo>
                  <a:pt x="7386" y="81728"/>
                </a:lnTo>
                <a:lnTo>
                  <a:pt x="7060" y="81782"/>
                </a:lnTo>
                <a:lnTo>
                  <a:pt x="6951" y="81837"/>
                </a:lnTo>
                <a:lnTo>
                  <a:pt x="6843" y="81945"/>
                </a:lnTo>
                <a:lnTo>
                  <a:pt x="6788" y="82054"/>
                </a:lnTo>
                <a:lnTo>
                  <a:pt x="6843" y="82163"/>
                </a:lnTo>
                <a:lnTo>
                  <a:pt x="7060" y="82380"/>
                </a:lnTo>
                <a:lnTo>
                  <a:pt x="7386" y="82651"/>
                </a:lnTo>
                <a:lnTo>
                  <a:pt x="7549" y="82814"/>
                </a:lnTo>
                <a:lnTo>
                  <a:pt x="7711" y="82923"/>
                </a:lnTo>
                <a:lnTo>
                  <a:pt x="7874" y="82977"/>
                </a:lnTo>
                <a:lnTo>
                  <a:pt x="7983" y="83140"/>
                </a:lnTo>
                <a:lnTo>
                  <a:pt x="8037" y="83303"/>
                </a:lnTo>
                <a:lnTo>
                  <a:pt x="7929" y="83520"/>
                </a:lnTo>
                <a:lnTo>
                  <a:pt x="7874" y="83683"/>
                </a:lnTo>
                <a:lnTo>
                  <a:pt x="7820" y="83900"/>
                </a:lnTo>
                <a:lnTo>
                  <a:pt x="7820" y="84118"/>
                </a:lnTo>
                <a:lnTo>
                  <a:pt x="7874" y="84280"/>
                </a:lnTo>
                <a:lnTo>
                  <a:pt x="8092" y="84932"/>
                </a:lnTo>
                <a:lnTo>
                  <a:pt x="8363" y="85584"/>
                </a:lnTo>
                <a:lnTo>
                  <a:pt x="8526" y="85855"/>
                </a:lnTo>
                <a:lnTo>
                  <a:pt x="8689" y="86127"/>
                </a:lnTo>
                <a:lnTo>
                  <a:pt x="8906" y="86398"/>
                </a:lnTo>
                <a:lnTo>
                  <a:pt x="9232" y="86616"/>
                </a:lnTo>
                <a:lnTo>
                  <a:pt x="9286" y="86779"/>
                </a:lnTo>
                <a:lnTo>
                  <a:pt x="9395" y="86887"/>
                </a:lnTo>
                <a:lnTo>
                  <a:pt x="9884" y="87756"/>
                </a:lnTo>
                <a:lnTo>
                  <a:pt x="10372" y="88516"/>
                </a:lnTo>
                <a:lnTo>
                  <a:pt x="10698" y="88896"/>
                </a:lnTo>
                <a:lnTo>
                  <a:pt x="10970" y="89277"/>
                </a:lnTo>
                <a:lnTo>
                  <a:pt x="11350" y="89602"/>
                </a:lnTo>
                <a:lnTo>
                  <a:pt x="11730" y="89928"/>
                </a:lnTo>
                <a:lnTo>
                  <a:pt x="12164" y="90308"/>
                </a:lnTo>
                <a:lnTo>
                  <a:pt x="12545" y="90688"/>
                </a:lnTo>
                <a:lnTo>
                  <a:pt x="12979" y="91123"/>
                </a:lnTo>
                <a:lnTo>
                  <a:pt x="13468" y="91449"/>
                </a:lnTo>
                <a:lnTo>
                  <a:pt x="13739" y="91666"/>
                </a:lnTo>
                <a:lnTo>
                  <a:pt x="13956" y="91937"/>
                </a:lnTo>
                <a:lnTo>
                  <a:pt x="14011" y="92046"/>
                </a:lnTo>
                <a:lnTo>
                  <a:pt x="14011" y="92209"/>
                </a:lnTo>
                <a:lnTo>
                  <a:pt x="14011" y="92426"/>
                </a:lnTo>
                <a:lnTo>
                  <a:pt x="13902" y="92643"/>
                </a:lnTo>
                <a:lnTo>
                  <a:pt x="13848" y="92752"/>
                </a:lnTo>
                <a:lnTo>
                  <a:pt x="13848" y="92806"/>
                </a:lnTo>
                <a:lnTo>
                  <a:pt x="13902" y="92915"/>
                </a:lnTo>
                <a:lnTo>
                  <a:pt x="14011" y="92915"/>
                </a:lnTo>
                <a:lnTo>
                  <a:pt x="14445" y="93078"/>
                </a:lnTo>
                <a:lnTo>
                  <a:pt x="14934" y="93241"/>
                </a:lnTo>
                <a:lnTo>
                  <a:pt x="15368" y="93349"/>
                </a:lnTo>
                <a:lnTo>
                  <a:pt x="15911" y="93458"/>
                </a:lnTo>
                <a:lnTo>
                  <a:pt x="15694" y="93132"/>
                </a:lnTo>
                <a:lnTo>
                  <a:pt x="15477" y="92915"/>
                </a:lnTo>
                <a:lnTo>
                  <a:pt x="14880" y="92480"/>
                </a:lnTo>
                <a:lnTo>
                  <a:pt x="15205" y="92480"/>
                </a:lnTo>
                <a:lnTo>
                  <a:pt x="15368" y="92589"/>
                </a:lnTo>
                <a:lnTo>
                  <a:pt x="15586" y="92752"/>
                </a:lnTo>
                <a:lnTo>
                  <a:pt x="15749" y="92861"/>
                </a:lnTo>
                <a:lnTo>
                  <a:pt x="17758" y="93349"/>
                </a:lnTo>
                <a:lnTo>
                  <a:pt x="18735" y="93621"/>
                </a:lnTo>
                <a:lnTo>
                  <a:pt x="19767" y="93838"/>
                </a:lnTo>
                <a:lnTo>
                  <a:pt x="20310" y="93892"/>
                </a:lnTo>
                <a:lnTo>
                  <a:pt x="20799" y="93947"/>
                </a:lnTo>
                <a:lnTo>
                  <a:pt x="21288" y="93892"/>
                </a:lnTo>
                <a:lnTo>
                  <a:pt x="21559" y="93784"/>
                </a:lnTo>
                <a:lnTo>
                  <a:pt x="21776" y="93675"/>
                </a:lnTo>
                <a:lnTo>
                  <a:pt x="21994" y="93567"/>
                </a:lnTo>
                <a:lnTo>
                  <a:pt x="22265" y="93512"/>
                </a:lnTo>
                <a:lnTo>
                  <a:pt x="22482" y="93512"/>
                </a:lnTo>
                <a:lnTo>
                  <a:pt x="22754" y="93567"/>
                </a:lnTo>
                <a:lnTo>
                  <a:pt x="23134" y="93621"/>
                </a:lnTo>
                <a:lnTo>
                  <a:pt x="23840" y="93621"/>
                </a:lnTo>
                <a:lnTo>
                  <a:pt x="24220" y="93512"/>
                </a:lnTo>
                <a:lnTo>
                  <a:pt x="25089" y="93132"/>
                </a:lnTo>
                <a:lnTo>
                  <a:pt x="26012" y="92806"/>
                </a:lnTo>
                <a:lnTo>
                  <a:pt x="27804" y="92155"/>
                </a:lnTo>
                <a:lnTo>
                  <a:pt x="28130" y="92046"/>
                </a:lnTo>
                <a:lnTo>
                  <a:pt x="28239" y="92046"/>
                </a:lnTo>
                <a:lnTo>
                  <a:pt x="28347" y="92155"/>
                </a:lnTo>
                <a:lnTo>
                  <a:pt x="28456" y="92263"/>
                </a:lnTo>
                <a:lnTo>
                  <a:pt x="28401" y="92372"/>
                </a:lnTo>
                <a:lnTo>
                  <a:pt x="28347" y="92480"/>
                </a:lnTo>
                <a:lnTo>
                  <a:pt x="28293" y="92589"/>
                </a:lnTo>
                <a:lnTo>
                  <a:pt x="28239" y="93024"/>
                </a:lnTo>
                <a:lnTo>
                  <a:pt x="28239" y="96771"/>
                </a:lnTo>
                <a:lnTo>
                  <a:pt x="28293" y="97151"/>
                </a:lnTo>
                <a:lnTo>
                  <a:pt x="28347" y="97259"/>
                </a:lnTo>
                <a:lnTo>
                  <a:pt x="28456" y="97368"/>
                </a:lnTo>
                <a:lnTo>
                  <a:pt x="28564" y="97422"/>
                </a:lnTo>
                <a:lnTo>
                  <a:pt x="28727" y="97422"/>
                </a:lnTo>
                <a:lnTo>
                  <a:pt x="29107" y="97368"/>
                </a:lnTo>
                <a:lnTo>
                  <a:pt x="29488" y="97259"/>
                </a:lnTo>
                <a:lnTo>
                  <a:pt x="29596" y="97314"/>
                </a:lnTo>
                <a:lnTo>
                  <a:pt x="29705" y="97314"/>
                </a:lnTo>
                <a:lnTo>
                  <a:pt x="29813" y="97422"/>
                </a:lnTo>
                <a:lnTo>
                  <a:pt x="29868" y="97531"/>
                </a:lnTo>
                <a:lnTo>
                  <a:pt x="29976" y="97965"/>
                </a:lnTo>
                <a:lnTo>
                  <a:pt x="30194" y="98943"/>
                </a:lnTo>
                <a:lnTo>
                  <a:pt x="30519" y="99974"/>
                </a:lnTo>
                <a:lnTo>
                  <a:pt x="30737" y="100518"/>
                </a:lnTo>
                <a:lnTo>
                  <a:pt x="31117" y="101061"/>
                </a:lnTo>
                <a:lnTo>
                  <a:pt x="31497" y="101495"/>
                </a:lnTo>
                <a:lnTo>
                  <a:pt x="31931" y="101929"/>
                </a:lnTo>
                <a:lnTo>
                  <a:pt x="32148" y="102147"/>
                </a:lnTo>
                <a:lnTo>
                  <a:pt x="32257" y="102310"/>
                </a:lnTo>
                <a:lnTo>
                  <a:pt x="32257" y="102527"/>
                </a:lnTo>
                <a:lnTo>
                  <a:pt x="32148" y="102798"/>
                </a:lnTo>
                <a:lnTo>
                  <a:pt x="32094" y="102907"/>
                </a:lnTo>
                <a:lnTo>
                  <a:pt x="32094" y="103016"/>
                </a:lnTo>
                <a:lnTo>
                  <a:pt x="32203" y="103178"/>
                </a:lnTo>
                <a:lnTo>
                  <a:pt x="32529" y="103450"/>
                </a:lnTo>
                <a:lnTo>
                  <a:pt x="32746" y="103613"/>
                </a:lnTo>
                <a:lnTo>
                  <a:pt x="32909" y="103721"/>
                </a:lnTo>
                <a:lnTo>
                  <a:pt x="33723" y="104102"/>
                </a:lnTo>
                <a:lnTo>
                  <a:pt x="34484" y="104482"/>
                </a:lnTo>
                <a:lnTo>
                  <a:pt x="34864" y="104699"/>
                </a:lnTo>
                <a:lnTo>
                  <a:pt x="35190" y="104970"/>
                </a:lnTo>
                <a:lnTo>
                  <a:pt x="35515" y="105296"/>
                </a:lnTo>
                <a:lnTo>
                  <a:pt x="35841" y="105622"/>
                </a:lnTo>
                <a:lnTo>
                  <a:pt x="35950" y="105731"/>
                </a:lnTo>
                <a:lnTo>
                  <a:pt x="36167" y="105785"/>
                </a:lnTo>
                <a:lnTo>
                  <a:pt x="36656" y="105948"/>
                </a:lnTo>
                <a:lnTo>
                  <a:pt x="37144" y="106057"/>
                </a:lnTo>
                <a:lnTo>
                  <a:pt x="37633" y="106111"/>
                </a:lnTo>
                <a:lnTo>
                  <a:pt x="38122" y="106111"/>
                </a:lnTo>
                <a:lnTo>
                  <a:pt x="40891" y="106219"/>
                </a:lnTo>
                <a:lnTo>
                  <a:pt x="42249" y="106165"/>
                </a:lnTo>
                <a:lnTo>
                  <a:pt x="42955" y="106111"/>
                </a:lnTo>
                <a:lnTo>
                  <a:pt x="43607" y="106002"/>
                </a:lnTo>
                <a:lnTo>
                  <a:pt x="44367" y="105839"/>
                </a:lnTo>
                <a:lnTo>
                  <a:pt x="45073" y="105622"/>
                </a:lnTo>
                <a:lnTo>
                  <a:pt x="45779" y="105351"/>
                </a:lnTo>
                <a:lnTo>
                  <a:pt x="46485" y="105079"/>
                </a:lnTo>
                <a:lnTo>
                  <a:pt x="47517" y="104645"/>
                </a:lnTo>
                <a:lnTo>
                  <a:pt x="48548" y="104210"/>
                </a:lnTo>
                <a:lnTo>
                  <a:pt x="49852" y="103776"/>
                </a:lnTo>
                <a:lnTo>
                  <a:pt x="50178" y="103613"/>
                </a:lnTo>
                <a:lnTo>
                  <a:pt x="50503" y="103450"/>
                </a:lnTo>
                <a:lnTo>
                  <a:pt x="50775" y="103233"/>
                </a:lnTo>
                <a:lnTo>
                  <a:pt x="51046" y="102961"/>
                </a:lnTo>
                <a:lnTo>
                  <a:pt x="51318" y="102635"/>
                </a:lnTo>
                <a:lnTo>
                  <a:pt x="51481" y="102255"/>
                </a:lnTo>
                <a:lnTo>
                  <a:pt x="51861" y="101495"/>
                </a:lnTo>
                <a:lnTo>
                  <a:pt x="51970" y="101278"/>
                </a:lnTo>
                <a:lnTo>
                  <a:pt x="52187" y="101115"/>
                </a:lnTo>
                <a:lnTo>
                  <a:pt x="52350" y="101006"/>
                </a:lnTo>
                <a:lnTo>
                  <a:pt x="53001" y="101006"/>
                </a:lnTo>
                <a:lnTo>
                  <a:pt x="53327" y="100898"/>
                </a:lnTo>
                <a:lnTo>
                  <a:pt x="53544" y="100680"/>
                </a:lnTo>
                <a:lnTo>
                  <a:pt x="53762" y="100409"/>
                </a:lnTo>
                <a:lnTo>
                  <a:pt x="54468" y="99160"/>
                </a:lnTo>
                <a:lnTo>
                  <a:pt x="55174" y="97911"/>
                </a:lnTo>
                <a:lnTo>
                  <a:pt x="56911" y="94435"/>
                </a:lnTo>
                <a:lnTo>
                  <a:pt x="57074" y="94110"/>
                </a:lnTo>
                <a:lnTo>
                  <a:pt x="57129" y="94001"/>
                </a:lnTo>
                <a:lnTo>
                  <a:pt x="57346" y="93947"/>
                </a:lnTo>
                <a:lnTo>
                  <a:pt x="57726" y="93947"/>
                </a:lnTo>
                <a:lnTo>
                  <a:pt x="58106" y="93892"/>
                </a:lnTo>
                <a:lnTo>
                  <a:pt x="58486" y="93784"/>
                </a:lnTo>
                <a:lnTo>
                  <a:pt x="59681" y="93784"/>
                </a:lnTo>
                <a:lnTo>
                  <a:pt x="60061" y="93729"/>
                </a:lnTo>
                <a:lnTo>
                  <a:pt x="60441" y="93567"/>
                </a:lnTo>
                <a:lnTo>
                  <a:pt x="60767" y="93458"/>
                </a:lnTo>
                <a:lnTo>
                  <a:pt x="61093" y="93404"/>
                </a:lnTo>
                <a:lnTo>
                  <a:pt x="61799" y="93404"/>
                </a:lnTo>
                <a:lnTo>
                  <a:pt x="62179" y="93349"/>
                </a:lnTo>
                <a:lnTo>
                  <a:pt x="62613" y="93295"/>
                </a:lnTo>
                <a:lnTo>
                  <a:pt x="63374" y="93078"/>
                </a:lnTo>
                <a:lnTo>
                  <a:pt x="64297" y="92752"/>
                </a:lnTo>
                <a:lnTo>
                  <a:pt x="65220" y="92372"/>
                </a:lnTo>
                <a:lnTo>
                  <a:pt x="66089" y="91937"/>
                </a:lnTo>
                <a:lnTo>
                  <a:pt x="66958" y="91503"/>
                </a:lnTo>
                <a:lnTo>
                  <a:pt x="67555" y="91123"/>
                </a:lnTo>
                <a:lnTo>
                  <a:pt x="68152" y="90743"/>
                </a:lnTo>
                <a:lnTo>
                  <a:pt x="69238" y="89874"/>
                </a:lnTo>
                <a:lnTo>
                  <a:pt x="69510" y="89602"/>
                </a:lnTo>
                <a:lnTo>
                  <a:pt x="69781" y="89277"/>
                </a:lnTo>
                <a:lnTo>
                  <a:pt x="70325" y="88625"/>
                </a:lnTo>
                <a:lnTo>
                  <a:pt x="70650" y="88299"/>
                </a:lnTo>
                <a:lnTo>
                  <a:pt x="70922" y="88028"/>
                </a:lnTo>
                <a:lnTo>
                  <a:pt x="71248" y="87810"/>
                </a:lnTo>
                <a:lnTo>
                  <a:pt x="71682" y="87593"/>
                </a:lnTo>
                <a:lnTo>
                  <a:pt x="71682" y="87539"/>
                </a:lnTo>
                <a:lnTo>
                  <a:pt x="71736" y="87430"/>
                </a:lnTo>
                <a:lnTo>
                  <a:pt x="72551" y="86235"/>
                </a:lnTo>
                <a:lnTo>
                  <a:pt x="73311" y="85041"/>
                </a:lnTo>
                <a:lnTo>
                  <a:pt x="74669" y="82543"/>
                </a:lnTo>
                <a:lnTo>
                  <a:pt x="75592" y="80751"/>
                </a:lnTo>
                <a:lnTo>
                  <a:pt x="76461" y="78959"/>
                </a:lnTo>
                <a:lnTo>
                  <a:pt x="76678" y="78524"/>
                </a:lnTo>
                <a:lnTo>
                  <a:pt x="76732" y="78307"/>
                </a:lnTo>
                <a:lnTo>
                  <a:pt x="76732" y="78090"/>
                </a:lnTo>
                <a:lnTo>
                  <a:pt x="76678" y="77818"/>
                </a:lnTo>
                <a:lnTo>
                  <a:pt x="76624" y="77710"/>
                </a:lnTo>
                <a:lnTo>
                  <a:pt x="76461" y="77655"/>
                </a:lnTo>
                <a:lnTo>
                  <a:pt x="76352" y="77655"/>
                </a:lnTo>
                <a:lnTo>
                  <a:pt x="76244" y="77710"/>
                </a:lnTo>
                <a:lnTo>
                  <a:pt x="76081" y="77927"/>
                </a:lnTo>
                <a:lnTo>
                  <a:pt x="75103" y="79284"/>
                </a:lnTo>
                <a:lnTo>
                  <a:pt x="74669" y="80045"/>
                </a:lnTo>
                <a:lnTo>
                  <a:pt x="74506" y="80425"/>
                </a:lnTo>
                <a:lnTo>
                  <a:pt x="74397" y="80805"/>
                </a:lnTo>
                <a:lnTo>
                  <a:pt x="74343" y="80968"/>
                </a:lnTo>
                <a:lnTo>
                  <a:pt x="74234" y="81077"/>
                </a:lnTo>
                <a:lnTo>
                  <a:pt x="73909" y="81077"/>
                </a:lnTo>
                <a:lnTo>
                  <a:pt x="74017" y="80859"/>
                </a:lnTo>
                <a:lnTo>
                  <a:pt x="74072" y="80642"/>
                </a:lnTo>
                <a:lnTo>
                  <a:pt x="74072" y="80425"/>
                </a:lnTo>
                <a:lnTo>
                  <a:pt x="74072" y="80208"/>
                </a:lnTo>
                <a:lnTo>
                  <a:pt x="73963" y="80045"/>
                </a:lnTo>
                <a:lnTo>
                  <a:pt x="73909" y="79882"/>
                </a:lnTo>
                <a:lnTo>
                  <a:pt x="73637" y="79556"/>
                </a:lnTo>
                <a:lnTo>
                  <a:pt x="73474" y="79393"/>
                </a:lnTo>
                <a:lnTo>
                  <a:pt x="73420" y="79284"/>
                </a:lnTo>
                <a:lnTo>
                  <a:pt x="73420" y="79176"/>
                </a:lnTo>
                <a:lnTo>
                  <a:pt x="73420" y="79122"/>
                </a:lnTo>
                <a:lnTo>
                  <a:pt x="73583" y="78959"/>
                </a:lnTo>
                <a:lnTo>
                  <a:pt x="73800" y="78904"/>
                </a:lnTo>
                <a:lnTo>
                  <a:pt x="74017" y="78850"/>
                </a:lnTo>
                <a:lnTo>
                  <a:pt x="74234" y="78741"/>
                </a:lnTo>
                <a:lnTo>
                  <a:pt x="74397" y="78579"/>
                </a:lnTo>
                <a:lnTo>
                  <a:pt x="74560" y="78416"/>
                </a:lnTo>
                <a:lnTo>
                  <a:pt x="74669" y="78253"/>
                </a:lnTo>
                <a:lnTo>
                  <a:pt x="74777" y="78144"/>
                </a:lnTo>
                <a:lnTo>
                  <a:pt x="74886" y="78090"/>
                </a:lnTo>
                <a:lnTo>
                  <a:pt x="75375" y="78090"/>
                </a:lnTo>
                <a:lnTo>
                  <a:pt x="75483" y="78035"/>
                </a:lnTo>
                <a:lnTo>
                  <a:pt x="75538" y="77927"/>
                </a:lnTo>
                <a:lnTo>
                  <a:pt x="75592" y="77764"/>
                </a:lnTo>
                <a:lnTo>
                  <a:pt x="75538" y="77601"/>
                </a:lnTo>
                <a:lnTo>
                  <a:pt x="75429" y="77492"/>
                </a:lnTo>
                <a:lnTo>
                  <a:pt x="75321" y="77384"/>
                </a:lnTo>
                <a:lnTo>
                  <a:pt x="75158" y="77221"/>
                </a:lnTo>
                <a:lnTo>
                  <a:pt x="74995" y="77004"/>
                </a:lnTo>
                <a:lnTo>
                  <a:pt x="74886" y="76732"/>
                </a:lnTo>
                <a:lnTo>
                  <a:pt x="74832" y="76461"/>
                </a:lnTo>
                <a:lnTo>
                  <a:pt x="74832" y="75266"/>
                </a:lnTo>
                <a:lnTo>
                  <a:pt x="74832" y="74071"/>
                </a:lnTo>
                <a:lnTo>
                  <a:pt x="74832" y="73963"/>
                </a:lnTo>
                <a:lnTo>
                  <a:pt x="74886" y="73854"/>
                </a:lnTo>
                <a:lnTo>
                  <a:pt x="74940" y="73800"/>
                </a:lnTo>
                <a:lnTo>
                  <a:pt x="75049" y="73745"/>
                </a:lnTo>
                <a:lnTo>
                  <a:pt x="75321" y="73637"/>
                </a:lnTo>
                <a:lnTo>
                  <a:pt x="75592" y="73365"/>
                </a:lnTo>
                <a:lnTo>
                  <a:pt x="75918" y="73148"/>
                </a:lnTo>
                <a:lnTo>
                  <a:pt x="76026" y="72931"/>
                </a:lnTo>
                <a:lnTo>
                  <a:pt x="76298" y="72388"/>
                </a:lnTo>
                <a:lnTo>
                  <a:pt x="76570" y="71899"/>
                </a:lnTo>
                <a:lnTo>
                  <a:pt x="76678" y="71410"/>
                </a:lnTo>
                <a:lnTo>
                  <a:pt x="76732" y="70922"/>
                </a:lnTo>
                <a:lnTo>
                  <a:pt x="76678" y="70379"/>
                </a:lnTo>
                <a:lnTo>
                  <a:pt x="76678" y="70216"/>
                </a:lnTo>
                <a:lnTo>
                  <a:pt x="76678" y="70161"/>
                </a:lnTo>
                <a:lnTo>
                  <a:pt x="76732" y="70107"/>
                </a:lnTo>
                <a:lnTo>
                  <a:pt x="77275" y="70107"/>
                </a:lnTo>
                <a:lnTo>
                  <a:pt x="77384" y="70053"/>
                </a:lnTo>
                <a:lnTo>
                  <a:pt x="77493" y="69998"/>
                </a:lnTo>
                <a:lnTo>
                  <a:pt x="77601" y="69890"/>
                </a:lnTo>
                <a:lnTo>
                  <a:pt x="77656" y="69781"/>
                </a:lnTo>
                <a:lnTo>
                  <a:pt x="77710" y="69618"/>
                </a:lnTo>
                <a:lnTo>
                  <a:pt x="77710" y="69401"/>
                </a:lnTo>
                <a:lnTo>
                  <a:pt x="77764" y="69292"/>
                </a:lnTo>
                <a:lnTo>
                  <a:pt x="77819" y="69184"/>
                </a:lnTo>
                <a:lnTo>
                  <a:pt x="77981" y="68804"/>
                </a:lnTo>
                <a:lnTo>
                  <a:pt x="78144" y="68424"/>
                </a:lnTo>
                <a:lnTo>
                  <a:pt x="78199" y="68206"/>
                </a:lnTo>
                <a:lnTo>
                  <a:pt x="78199" y="68043"/>
                </a:lnTo>
                <a:lnTo>
                  <a:pt x="78144" y="67826"/>
                </a:lnTo>
                <a:lnTo>
                  <a:pt x="78036" y="67609"/>
                </a:lnTo>
                <a:lnTo>
                  <a:pt x="78036" y="67500"/>
                </a:lnTo>
                <a:lnTo>
                  <a:pt x="78036" y="67446"/>
                </a:lnTo>
                <a:lnTo>
                  <a:pt x="78144" y="67229"/>
                </a:lnTo>
                <a:lnTo>
                  <a:pt x="78307" y="67120"/>
                </a:lnTo>
                <a:lnTo>
                  <a:pt x="78362" y="66903"/>
                </a:lnTo>
                <a:lnTo>
                  <a:pt x="78416" y="66740"/>
                </a:lnTo>
                <a:lnTo>
                  <a:pt x="78470" y="66577"/>
                </a:lnTo>
                <a:lnTo>
                  <a:pt x="78470" y="66360"/>
                </a:lnTo>
                <a:lnTo>
                  <a:pt x="78416" y="66197"/>
                </a:lnTo>
                <a:lnTo>
                  <a:pt x="78307" y="66034"/>
                </a:lnTo>
                <a:lnTo>
                  <a:pt x="78144" y="65926"/>
                </a:lnTo>
                <a:lnTo>
                  <a:pt x="77873" y="65708"/>
                </a:lnTo>
                <a:lnTo>
                  <a:pt x="77601" y="65437"/>
                </a:lnTo>
                <a:lnTo>
                  <a:pt x="77167" y="64948"/>
                </a:lnTo>
                <a:lnTo>
                  <a:pt x="76787" y="64351"/>
                </a:lnTo>
                <a:lnTo>
                  <a:pt x="76461" y="63699"/>
                </a:lnTo>
                <a:lnTo>
                  <a:pt x="76244" y="63319"/>
                </a:lnTo>
                <a:lnTo>
                  <a:pt x="76026" y="62993"/>
                </a:lnTo>
                <a:lnTo>
                  <a:pt x="75483" y="62287"/>
                </a:lnTo>
                <a:lnTo>
                  <a:pt x="75375" y="62179"/>
                </a:lnTo>
                <a:lnTo>
                  <a:pt x="75266" y="62070"/>
                </a:lnTo>
                <a:lnTo>
                  <a:pt x="75158" y="62070"/>
                </a:lnTo>
                <a:lnTo>
                  <a:pt x="74995" y="62233"/>
                </a:lnTo>
                <a:lnTo>
                  <a:pt x="74832" y="62559"/>
                </a:lnTo>
                <a:lnTo>
                  <a:pt x="74723" y="62830"/>
                </a:lnTo>
                <a:lnTo>
                  <a:pt x="74669" y="63156"/>
                </a:lnTo>
                <a:lnTo>
                  <a:pt x="74615" y="63482"/>
                </a:lnTo>
                <a:lnTo>
                  <a:pt x="74615" y="64079"/>
                </a:lnTo>
                <a:lnTo>
                  <a:pt x="74723" y="64731"/>
                </a:lnTo>
                <a:lnTo>
                  <a:pt x="74886" y="65274"/>
                </a:lnTo>
                <a:lnTo>
                  <a:pt x="75103" y="65817"/>
                </a:lnTo>
                <a:lnTo>
                  <a:pt x="75266" y="66360"/>
                </a:lnTo>
                <a:lnTo>
                  <a:pt x="75429" y="66957"/>
                </a:lnTo>
                <a:lnTo>
                  <a:pt x="75429" y="67229"/>
                </a:lnTo>
                <a:lnTo>
                  <a:pt x="75429" y="67338"/>
                </a:lnTo>
                <a:lnTo>
                  <a:pt x="75375" y="67392"/>
                </a:lnTo>
                <a:lnTo>
                  <a:pt x="75212" y="67446"/>
                </a:lnTo>
                <a:lnTo>
                  <a:pt x="74723" y="67446"/>
                </a:lnTo>
                <a:lnTo>
                  <a:pt x="74506" y="67500"/>
                </a:lnTo>
                <a:lnTo>
                  <a:pt x="74289" y="67609"/>
                </a:lnTo>
                <a:lnTo>
                  <a:pt x="74180" y="67718"/>
                </a:lnTo>
                <a:lnTo>
                  <a:pt x="74072" y="67881"/>
                </a:lnTo>
                <a:lnTo>
                  <a:pt x="74017" y="68098"/>
                </a:lnTo>
                <a:lnTo>
                  <a:pt x="74017" y="68315"/>
                </a:lnTo>
                <a:lnTo>
                  <a:pt x="74072" y="68587"/>
                </a:lnTo>
                <a:lnTo>
                  <a:pt x="74180" y="68912"/>
                </a:lnTo>
                <a:lnTo>
                  <a:pt x="74234" y="69184"/>
                </a:lnTo>
                <a:lnTo>
                  <a:pt x="74234" y="69510"/>
                </a:lnTo>
                <a:lnTo>
                  <a:pt x="74180" y="69781"/>
                </a:lnTo>
                <a:lnTo>
                  <a:pt x="74072" y="69998"/>
                </a:lnTo>
                <a:lnTo>
                  <a:pt x="73909" y="70270"/>
                </a:lnTo>
                <a:lnTo>
                  <a:pt x="73746" y="70487"/>
                </a:lnTo>
                <a:lnTo>
                  <a:pt x="73474" y="70704"/>
                </a:lnTo>
                <a:lnTo>
                  <a:pt x="73366" y="70867"/>
                </a:lnTo>
                <a:lnTo>
                  <a:pt x="73311" y="71030"/>
                </a:lnTo>
                <a:lnTo>
                  <a:pt x="73366" y="71193"/>
                </a:lnTo>
                <a:lnTo>
                  <a:pt x="73474" y="71356"/>
                </a:lnTo>
                <a:lnTo>
                  <a:pt x="73637" y="71465"/>
                </a:lnTo>
                <a:lnTo>
                  <a:pt x="73746" y="71628"/>
                </a:lnTo>
                <a:lnTo>
                  <a:pt x="73800" y="71736"/>
                </a:lnTo>
                <a:lnTo>
                  <a:pt x="73854" y="71899"/>
                </a:lnTo>
                <a:lnTo>
                  <a:pt x="73854" y="72008"/>
                </a:lnTo>
                <a:lnTo>
                  <a:pt x="73800" y="72171"/>
                </a:lnTo>
                <a:lnTo>
                  <a:pt x="73583" y="72496"/>
                </a:lnTo>
                <a:lnTo>
                  <a:pt x="73474" y="72388"/>
                </a:lnTo>
                <a:lnTo>
                  <a:pt x="73366" y="72225"/>
                </a:lnTo>
                <a:lnTo>
                  <a:pt x="73311" y="72116"/>
                </a:lnTo>
                <a:lnTo>
                  <a:pt x="73203" y="72062"/>
                </a:lnTo>
                <a:lnTo>
                  <a:pt x="73148" y="72116"/>
                </a:lnTo>
                <a:lnTo>
                  <a:pt x="72985" y="72225"/>
                </a:lnTo>
                <a:lnTo>
                  <a:pt x="72931" y="72334"/>
                </a:lnTo>
                <a:lnTo>
                  <a:pt x="72877" y="72714"/>
                </a:lnTo>
                <a:lnTo>
                  <a:pt x="72877" y="73202"/>
                </a:lnTo>
                <a:lnTo>
                  <a:pt x="72768" y="73637"/>
                </a:lnTo>
                <a:lnTo>
                  <a:pt x="72714" y="74180"/>
                </a:lnTo>
                <a:lnTo>
                  <a:pt x="72660" y="74723"/>
                </a:lnTo>
                <a:lnTo>
                  <a:pt x="72714" y="75212"/>
                </a:lnTo>
                <a:lnTo>
                  <a:pt x="72768" y="75755"/>
                </a:lnTo>
                <a:lnTo>
                  <a:pt x="72877" y="76026"/>
                </a:lnTo>
                <a:lnTo>
                  <a:pt x="72877" y="76243"/>
                </a:lnTo>
                <a:lnTo>
                  <a:pt x="72823" y="76461"/>
                </a:lnTo>
                <a:lnTo>
                  <a:pt x="72714" y="76732"/>
                </a:lnTo>
                <a:lnTo>
                  <a:pt x="72551" y="77004"/>
                </a:lnTo>
                <a:lnTo>
                  <a:pt x="72551" y="77275"/>
                </a:lnTo>
                <a:lnTo>
                  <a:pt x="72551" y="77384"/>
                </a:lnTo>
                <a:lnTo>
                  <a:pt x="72605" y="77547"/>
                </a:lnTo>
                <a:lnTo>
                  <a:pt x="72877" y="77764"/>
                </a:lnTo>
                <a:lnTo>
                  <a:pt x="72931" y="77873"/>
                </a:lnTo>
                <a:lnTo>
                  <a:pt x="73040" y="77927"/>
                </a:lnTo>
                <a:lnTo>
                  <a:pt x="73040" y="78035"/>
                </a:lnTo>
                <a:lnTo>
                  <a:pt x="72931" y="78198"/>
                </a:lnTo>
                <a:lnTo>
                  <a:pt x="72334" y="78850"/>
                </a:lnTo>
                <a:lnTo>
                  <a:pt x="72008" y="79122"/>
                </a:lnTo>
                <a:lnTo>
                  <a:pt x="71628" y="79393"/>
                </a:lnTo>
                <a:lnTo>
                  <a:pt x="71411" y="79556"/>
                </a:lnTo>
                <a:lnTo>
                  <a:pt x="71248" y="79773"/>
                </a:lnTo>
                <a:lnTo>
                  <a:pt x="71193" y="79990"/>
                </a:lnTo>
                <a:lnTo>
                  <a:pt x="71193" y="80262"/>
                </a:lnTo>
                <a:lnTo>
                  <a:pt x="71193" y="80588"/>
                </a:lnTo>
                <a:lnTo>
                  <a:pt x="71193" y="80805"/>
                </a:lnTo>
                <a:lnTo>
                  <a:pt x="71139" y="80914"/>
                </a:lnTo>
                <a:lnTo>
                  <a:pt x="71030" y="81022"/>
                </a:lnTo>
                <a:lnTo>
                  <a:pt x="70922" y="81131"/>
                </a:lnTo>
                <a:lnTo>
                  <a:pt x="70759" y="81239"/>
                </a:lnTo>
                <a:lnTo>
                  <a:pt x="70650" y="81294"/>
                </a:lnTo>
                <a:lnTo>
                  <a:pt x="70542" y="81348"/>
                </a:lnTo>
                <a:lnTo>
                  <a:pt x="70433" y="81565"/>
                </a:lnTo>
                <a:lnTo>
                  <a:pt x="70379" y="81837"/>
                </a:lnTo>
                <a:lnTo>
                  <a:pt x="70433" y="82108"/>
                </a:lnTo>
                <a:lnTo>
                  <a:pt x="70542" y="82380"/>
                </a:lnTo>
                <a:lnTo>
                  <a:pt x="70542" y="82597"/>
                </a:lnTo>
                <a:lnTo>
                  <a:pt x="70542" y="82760"/>
                </a:lnTo>
                <a:lnTo>
                  <a:pt x="70433" y="82923"/>
                </a:lnTo>
                <a:lnTo>
                  <a:pt x="70216" y="83194"/>
                </a:lnTo>
                <a:lnTo>
                  <a:pt x="69890" y="83520"/>
                </a:lnTo>
                <a:lnTo>
                  <a:pt x="69781" y="83629"/>
                </a:lnTo>
                <a:lnTo>
                  <a:pt x="69727" y="83737"/>
                </a:lnTo>
                <a:lnTo>
                  <a:pt x="69619" y="84009"/>
                </a:lnTo>
                <a:lnTo>
                  <a:pt x="69510" y="84280"/>
                </a:lnTo>
                <a:lnTo>
                  <a:pt x="69401" y="84498"/>
                </a:lnTo>
                <a:lnTo>
                  <a:pt x="69238" y="84715"/>
                </a:lnTo>
                <a:lnTo>
                  <a:pt x="68858" y="85041"/>
                </a:lnTo>
                <a:lnTo>
                  <a:pt x="68424" y="85421"/>
                </a:lnTo>
                <a:lnTo>
                  <a:pt x="67935" y="85801"/>
                </a:lnTo>
                <a:lnTo>
                  <a:pt x="67446" y="86290"/>
                </a:lnTo>
                <a:lnTo>
                  <a:pt x="66578" y="87376"/>
                </a:lnTo>
                <a:lnTo>
                  <a:pt x="65763" y="88245"/>
                </a:lnTo>
                <a:lnTo>
                  <a:pt x="64840" y="89114"/>
                </a:lnTo>
                <a:lnTo>
                  <a:pt x="63862" y="89874"/>
                </a:lnTo>
                <a:lnTo>
                  <a:pt x="62830" y="90580"/>
                </a:lnTo>
                <a:lnTo>
                  <a:pt x="61907" y="91069"/>
                </a:lnTo>
                <a:lnTo>
                  <a:pt x="61473" y="91286"/>
                </a:lnTo>
                <a:lnTo>
                  <a:pt x="60984" y="91503"/>
                </a:lnTo>
                <a:lnTo>
                  <a:pt x="60495" y="91612"/>
                </a:lnTo>
                <a:lnTo>
                  <a:pt x="59952" y="91720"/>
                </a:lnTo>
                <a:lnTo>
                  <a:pt x="59464" y="91829"/>
                </a:lnTo>
                <a:lnTo>
                  <a:pt x="58921" y="91883"/>
                </a:lnTo>
                <a:lnTo>
                  <a:pt x="58378" y="91829"/>
                </a:lnTo>
                <a:lnTo>
                  <a:pt x="57889" y="91775"/>
                </a:lnTo>
                <a:lnTo>
                  <a:pt x="57400" y="91666"/>
                </a:lnTo>
                <a:lnTo>
                  <a:pt x="56911" y="91557"/>
                </a:lnTo>
                <a:lnTo>
                  <a:pt x="55934" y="91231"/>
                </a:lnTo>
                <a:lnTo>
                  <a:pt x="55011" y="90851"/>
                </a:lnTo>
                <a:lnTo>
                  <a:pt x="54576" y="90688"/>
                </a:lnTo>
                <a:lnTo>
                  <a:pt x="54196" y="90634"/>
                </a:lnTo>
                <a:lnTo>
                  <a:pt x="54033" y="90634"/>
                </a:lnTo>
                <a:lnTo>
                  <a:pt x="53816" y="90688"/>
                </a:lnTo>
                <a:lnTo>
                  <a:pt x="53653" y="90797"/>
                </a:lnTo>
                <a:lnTo>
                  <a:pt x="53436" y="90960"/>
                </a:lnTo>
                <a:lnTo>
                  <a:pt x="53110" y="91231"/>
                </a:lnTo>
                <a:lnTo>
                  <a:pt x="52676" y="91449"/>
                </a:lnTo>
                <a:lnTo>
                  <a:pt x="52458" y="91557"/>
                </a:lnTo>
                <a:lnTo>
                  <a:pt x="52241" y="91557"/>
                </a:lnTo>
                <a:lnTo>
                  <a:pt x="52187" y="91503"/>
                </a:lnTo>
                <a:lnTo>
                  <a:pt x="52133" y="91394"/>
                </a:lnTo>
                <a:lnTo>
                  <a:pt x="52133" y="91123"/>
                </a:lnTo>
                <a:lnTo>
                  <a:pt x="52133" y="90906"/>
                </a:lnTo>
                <a:lnTo>
                  <a:pt x="52078" y="90743"/>
                </a:lnTo>
                <a:lnTo>
                  <a:pt x="52024" y="90580"/>
                </a:lnTo>
                <a:lnTo>
                  <a:pt x="51915" y="90417"/>
                </a:lnTo>
                <a:lnTo>
                  <a:pt x="51644" y="90145"/>
                </a:lnTo>
                <a:lnTo>
                  <a:pt x="51318" y="89928"/>
                </a:lnTo>
                <a:lnTo>
                  <a:pt x="50938" y="89657"/>
                </a:lnTo>
                <a:lnTo>
                  <a:pt x="50775" y="89439"/>
                </a:lnTo>
                <a:lnTo>
                  <a:pt x="50612" y="89277"/>
                </a:lnTo>
                <a:lnTo>
                  <a:pt x="50449" y="89005"/>
                </a:lnTo>
                <a:lnTo>
                  <a:pt x="50232" y="88842"/>
                </a:lnTo>
                <a:lnTo>
                  <a:pt x="50069" y="88733"/>
                </a:lnTo>
                <a:lnTo>
                  <a:pt x="49852" y="88679"/>
                </a:lnTo>
                <a:lnTo>
                  <a:pt x="49635" y="88733"/>
                </a:lnTo>
                <a:lnTo>
                  <a:pt x="49472" y="88842"/>
                </a:lnTo>
                <a:lnTo>
                  <a:pt x="49309" y="89005"/>
                </a:lnTo>
                <a:lnTo>
                  <a:pt x="49146" y="89222"/>
                </a:lnTo>
                <a:lnTo>
                  <a:pt x="49037" y="89439"/>
                </a:lnTo>
                <a:lnTo>
                  <a:pt x="48820" y="89439"/>
                </a:lnTo>
                <a:lnTo>
                  <a:pt x="48657" y="89277"/>
                </a:lnTo>
                <a:lnTo>
                  <a:pt x="47897" y="88516"/>
                </a:lnTo>
                <a:lnTo>
                  <a:pt x="47788" y="88462"/>
                </a:lnTo>
                <a:lnTo>
                  <a:pt x="47625" y="88462"/>
                </a:lnTo>
                <a:lnTo>
                  <a:pt x="47571" y="88571"/>
                </a:lnTo>
                <a:lnTo>
                  <a:pt x="47571" y="88625"/>
                </a:lnTo>
                <a:lnTo>
                  <a:pt x="47625" y="88788"/>
                </a:lnTo>
                <a:lnTo>
                  <a:pt x="48114" y="89657"/>
                </a:lnTo>
                <a:lnTo>
                  <a:pt x="48386" y="90091"/>
                </a:lnTo>
                <a:lnTo>
                  <a:pt x="48711" y="90471"/>
                </a:lnTo>
                <a:lnTo>
                  <a:pt x="49037" y="90851"/>
                </a:lnTo>
                <a:lnTo>
                  <a:pt x="49363" y="91123"/>
                </a:lnTo>
                <a:lnTo>
                  <a:pt x="49743" y="91449"/>
                </a:lnTo>
                <a:lnTo>
                  <a:pt x="50069" y="91666"/>
                </a:lnTo>
                <a:lnTo>
                  <a:pt x="50884" y="92155"/>
                </a:lnTo>
                <a:lnTo>
                  <a:pt x="51698" y="92535"/>
                </a:lnTo>
                <a:lnTo>
                  <a:pt x="51915" y="92643"/>
                </a:lnTo>
                <a:lnTo>
                  <a:pt x="52133" y="92752"/>
                </a:lnTo>
                <a:lnTo>
                  <a:pt x="52404" y="93078"/>
                </a:lnTo>
                <a:lnTo>
                  <a:pt x="52893" y="93838"/>
                </a:lnTo>
                <a:lnTo>
                  <a:pt x="52947" y="94001"/>
                </a:lnTo>
                <a:lnTo>
                  <a:pt x="52947" y="94055"/>
                </a:lnTo>
                <a:lnTo>
                  <a:pt x="52893" y="94110"/>
                </a:lnTo>
                <a:lnTo>
                  <a:pt x="52730" y="94164"/>
                </a:lnTo>
                <a:lnTo>
                  <a:pt x="52513" y="94164"/>
                </a:lnTo>
                <a:lnTo>
                  <a:pt x="52350" y="94273"/>
                </a:lnTo>
                <a:lnTo>
                  <a:pt x="52295" y="94490"/>
                </a:lnTo>
                <a:lnTo>
                  <a:pt x="52295" y="94707"/>
                </a:lnTo>
                <a:lnTo>
                  <a:pt x="52295" y="95033"/>
                </a:lnTo>
                <a:lnTo>
                  <a:pt x="52241" y="95413"/>
                </a:lnTo>
                <a:lnTo>
                  <a:pt x="52133" y="95739"/>
                </a:lnTo>
                <a:lnTo>
                  <a:pt x="51861" y="96010"/>
                </a:lnTo>
                <a:lnTo>
                  <a:pt x="51752" y="96173"/>
                </a:lnTo>
                <a:lnTo>
                  <a:pt x="51589" y="96336"/>
                </a:lnTo>
                <a:lnTo>
                  <a:pt x="51535" y="96499"/>
                </a:lnTo>
                <a:lnTo>
                  <a:pt x="51481" y="96716"/>
                </a:lnTo>
                <a:lnTo>
                  <a:pt x="51535" y="97042"/>
                </a:lnTo>
                <a:lnTo>
                  <a:pt x="51589" y="97422"/>
                </a:lnTo>
                <a:lnTo>
                  <a:pt x="51644" y="97694"/>
                </a:lnTo>
                <a:lnTo>
                  <a:pt x="51644" y="97911"/>
                </a:lnTo>
                <a:lnTo>
                  <a:pt x="51589" y="98074"/>
                </a:lnTo>
                <a:lnTo>
                  <a:pt x="51481" y="98291"/>
                </a:lnTo>
                <a:lnTo>
                  <a:pt x="50938" y="98997"/>
                </a:lnTo>
                <a:lnTo>
                  <a:pt x="50666" y="99323"/>
                </a:lnTo>
                <a:lnTo>
                  <a:pt x="50340" y="99649"/>
                </a:lnTo>
                <a:lnTo>
                  <a:pt x="50178" y="99757"/>
                </a:lnTo>
                <a:lnTo>
                  <a:pt x="50015" y="99866"/>
                </a:lnTo>
                <a:lnTo>
                  <a:pt x="49797" y="99866"/>
                </a:lnTo>
                <a:lnTo>
                  <a:pt x="49580" y="99757"/>
                </a:lnTo>
                <a:lnTo>
                  <a:pt x="49417" y="99703"/>
                </a:lnTo>
                <a:lnTo>
                  <a:pt x="49254" y="99703"/>
                </a:lnTo>
                <a:lnTo>
                  <a:pt x="49146" y="99812"/>
                </a:lnTo>
                <a:lnTo>
                  <a:pt x="48983" y="99974"/>
                </a:lnTo>
                <a:lnTo>
                  <a:pt x="48711" y="100463"/>
                </a:lnTo>
                <a:lnTo>
                  <a:pt x="48331" y="100952"/>
                </a:lnTo>
                <a:lnTo>
                  <a:pt x="48005" y="101386"/>
                </a:lnTo>
                <a:lnTo>
                  <a:pt x="47571" y="101767"/>
                </a:lnTo>
                <a:lnTo>
                  <a:pt x="47137" y="102147"/>
                </a:lnTo>
                <a:lnTo>
                  <a:pt x="46702" y="102527"/>
                </a:lnTo>
                <a:lnTo>
                  <a:pt x="45725" y="103178"/>
                </a:lnTo>
                <a:lnTo>
                  <a:pt x="44964" y="103559"/>
                </a:lnTo>
                <a:lnTo>
                  <a:pt x="44150" y="103830"/>
                </a:lnTo>
                <a:lnTo>
                  <a:pt x="43335" y="104102"/>
                </a:lnTo>
                <a:lnTo>
                  <a:pt x="42521" y="104265"/>
                </a:lnTo>
                <a:lnTo>
                  <a:pt x="41597" y="104265"/>
                </a:lnTo>
                <a:lnTo>
                  <a:pt x="41163" y="104319"/>
                </a:lnTo>
                <a:lnTo>
                  <a:pt x="40946" y="104373"/>
                </a:lnTo>
                <a:lnTo>
                  <a:pt x="40729" y="104427"/>
                </a:lnTo>
                <a:lnTo>
                  <a:pt x="40511" y="104482"/>
                </a:lnTo>
                <a:lnTo>
                  <a:pt x="40348" y="104373"/>
                </a:lnTo>
                <a:lnTo>
                  <a:pt x="40131" y="104319"/>
                </a:lnTo>
                <a:lnTo>
                  <a:pt x="39968" y="104265"/>
                </a:lnTo>
                <a:lnTo>
                  <a:pt x="39099" y="104265"/>
                </a:lnTo>
                <a:lnTo>
                  <a:pt x="38665" y="104210"/>
                </a:lnTo>
                <a:lnTo>
                  <a:pt x="37688" y="103939"/>
                </a:lnTo>
                <a:lnTo>
                  <a:pt x="36656" y="103667"/>
                </a:lnTo>
                <a:lnTo>
                  <a:pt x="35678" y="103287"/>
                </a:lnTo>
                <a:lnTo>
                  <a:pt x="34701" y="102853"/>
                </a:lnTo>
                <a:lnTo>
                  <a:pt x="34429" y="102744"/>
                </a:lnTo>
                <a:lnTo>
                  <a:pt x="34212" y="102690"/>
                </a:lnTo>
                <a:lnTo>
                  <a:pt x="33941" y="102744"/>
                </a:lnTo>
                <a:lnTo>
                  <a:pt x="33669" y="102798"/>
                </a:lnTo>
                <a:lnTo>
                  <a:pt x="33452" y="102907"/>
                </a:lnTo>
                <a:lnTo>
                  <a:pt x="33235" y="102853"/>
                </a:lnTo>
                <a:lnTo>
                  <a:pt x="32963" y="102635"/>
                </a:lnTo>
                <a:lnTo>
                  <a:pt x="33072" y="102581"/>
                </a:lnTo>
                <a:lnTo>
                  <a:pt x="33180" y="102527"/>
                </a:lnTo>
                <a:lnTo>
                  <a:pt x="33615" y="102527"/>
                </a:lnTo>
                <a:lnTo>
                  <a:pt x="33723" y="102418"/>
                </a:lnTo>
                <a:lnTo>
                  <a:pt x="33723" y="102310"/>
                </a:lnTo>
                <a:lnTo>
                  <a:pt x="33723" y="102255"/>
                </a:lnTo>
                <a:lnTo>
                  <a:pt x="33615" y="102147"/>
                </a:lnTo>
                <a:lnTo>
                  <a:pt x="33452" y="102092"/>
                </a:lnTo>
                <a:lnTo>
                  <a:pt x="33343" y="102038"/>
                </a:lnTo>
                <a:lnTo>
                  <a:pt x="33180" y="101821"/>
                </a:lnTo>
                <a:lnTo>
                  <a:pt x="33017" y="101712"/>
                </a:lnTo>
                <a:lnTo>
                  <a:pt x="32692" y="101495"/>
                </a:lnTo>
                <a:lnTo>
                  <a:pt x="32420" y="101223"/>
                </a:lnTo>
                <a:lnTo>
                  <a:pt x="32148" y="100952"/>
                </a:lnTo>
                <a:lnTo>
                  <a:pt x="31986" y="100626"/>
                </a:lnTo>
                <a:lnTo>
                  <a:pt x="31823" y="100300"/>
                </a:lnTo>
                <a:lnTo>
                  <a:pt x="31714" y="99974"/>
                </a:lnTo>
                <a:lnTo>
                  <a:pt x="31497" y="99214"/>
                </a:lnTo>
                <a:lnTo>
                  <a:pt x="31388" y="98671"/>
                </a:lnTo>
                <a:lnTo>
                  <a:pt x="31280" y="98074"/>
                </a:lnTo>
                <a:lnTo>
                  <a:pt x="31225" y="97531"/>
                </a:lnTo>
                <a:lnTo>
                  <a:pt x="31062" y="96988"/>
                </a:lnTo>
                <a:lnTo>
                  <a:pt x="30954" y="96553"/>
                </a:lnTo>
                <a:lnTo>
                  <a:pt x="30899" y="96119"/>
                </a:lnTo>
                <a:lnTo>
                  <a:pt x="30899" y="95684"/>
                </a:lnTo>
                <a:lnTo>
                  <a:pt x="30899" y="95250"/>
                </a:lnTo>
                <a:lnTo>
                  <a:pt x="31062" y="94381"/>
                </a:lnTo>
                <a:lnTo>
                  <a:pt x="31280" y="93567"/>
                </a:lnTo>
                <a:lnTo>
                  <a:pt x="31443" y="92806"/>
                </a:lnTo>
                <a:lnTo>
                  <a:pt x="31605" y="92100"/>
                </a:lnTo>
                <a:lnTo>
                  <a:pt x="31714" y="91340"/>
                </a:lnTo>
                <a:lnTo>
                  <a:pt x="31714" y="91014"/>
                </a:lnTo>
                <a:lnTo>
                  <a:pt x="31660" y="90634"/>
                </a:lnTo>
                <a:lnTo>
                  <a:pt x="31660" y="90254"/>
                </a:lnTo>
                <a:lnTo>
                  <a:pt x="31714" y="89982"/>
                </a:lnTo>
                <a:lnTo>
                  <a:pt x="31768" y="89657"/>
                </a:lnTo>
                <a:lnTo>
                  <a:pt x="31877" y="89385"/>
                </a:lnTo>
                <a:lnTo>
                  <a:pt x="32040" y="89114"/>
                </a:lnTo>
                <a:lnTo>
                  <a:pt x="32257" y="88896"/>
                </a:lnTo>
                <a:lnTo>
                  <a:pt x="32420" y="88679"/>
                </a:lnTo>
                <a:lnTo>
                  <a:pt x="32583" y="88408"/>
                </a:lnTo>
                <a:lnTo>
                  <a:pt x="32637" y="88190"/>
                </a:lnTo>
                <a:lnTo>
                  <a:pt x="32746" y="88028"/>
                </a:lnTo>
                <a:lnTo>
                  <a:pt x="32909" y="87865"/>
                </a:lnTo>
                <a:lnTo>
                  <a:pt x="33126" y="87756"/>
                </a:lnTo>
                <a:lnTo>
                  <a:pt x="33397" y="87647"/>
                </a:lnTo>
                <a:lnTo>
                  <a:pt x="33615" y="87430"/>
                </a:lnTo>
                <a:lnTo>
                  <a:pt x="33832" y="87213"/>
                </a:lnTo>
                <a:lnTo>
                  <a:pt x="33941" y="86941"/>
                </a:lnTo>
                <a:lnTo>
                  <a:pt x="34321" y="85801"/>
                </a:lnTo>
                <a:lnTo>
                  <a:pt x="34755" y="84661"/>
                </a:lnTo>
                <a:lnTo>
                  <a:pt x="35244" y="83575"/>
                </a:lnTo>
                <a:lnTo>
                  <a:pt x="35624" y="82434"/>
                </a:lnTo>
                <a:lnTo>
                  <a:pt x="35841" y="81620"/>
                </a:lnTo>
                <a:lnTo>
                  <a:pt x="35895" y="81239"/>
                </a:lnTo>
                <a:lnTo>
                  <a:pt x="35950" y="80805"/>
                </a:lnTo>
                <a:lnTo>
                  <a:pt x="35950" y="80425"/>
                </a:lnTo>
                <a:lnTo>
                  <a:pt x="35895" y="80045"/>
                </a:lnTo>
                <a:lnTo>
                  <a:pt x="35787" y="79610"/>
                </a:lnTo>
                <a:lnTo>
                  <a:pt x="35678" y="79230"/>
                </a:lnTo>
                <a:lnTo>
                  <a:pt x="35570" y="78959"/>
                </a:lnTo>
                <a:lnTo>
                  <a:pt x="35624" y="78741"/>
                </a:lnTo>
                <a:lnTo>
                  <a:pt x="35733" y="78579"/>
                </a:lnTo>
                <a:lnTo>
                  <a:pt x="35950" y="78470"/>
                </a:lnTo>
                <a:lnTo>
                  <a:pt x="36330" y="78307"/>
                </a:lnTo>
                <a:lnTo>
                  <a:pt x="36493" y="78198"/>
                </a:lnTo>
                <a:lnTo>
                  <a:pt x="36493" y="78035"/>
                </a:lnTo>
                <a:lnTo>
                  <a:pt x="36493" y="77873"/>
                </a:lnTo>
                <a:lnTo>
                  <a:pt x="36601" y="77601"/>
                </a:lnTo>
                <a:lnTo>
                  <a:pt x="36764" y="77330"/>
                </a:lnTo>
                <a:lnTo>
                  <a:pt x="36873" y="77058"/>
                </a:lnTo>
                <a:lnTo>
                  <a:pt x="36982" y="76569"/>
                </a:lnTo>
                <a:lnTo>
                  <a:pt x="36982" y="76081"/>
                </a:lnTo>
                <a:lnTo>
                  <a:pt x="36927" y="75863"/>
                </a:lnTo>
                <a:lnTo>
                  <a:pt x="36873" y="75646"/>
                </a:lnTo>
                <a:lnTo>
                  <a:pt x="36764" y="75429"/>
                </a:lnTo>
                <a:lnTo>
                  <a:pt x="36601" y="75212"/>
                </a:lnTo>
                <a:lnTo>
                  <a:pt x="36439" y="74994"/>
                </a:lnTo>
                <a:lnTo>
                  <a:pt x="36384" y="74669"/>
                </a:lnTo>
                <a:lnTo>
                  <a:pt x="36439" y="74397"/>
                </a:lnTo>
                <a:lnTo>
                  <a:pt x="36601" y="74126"/>
                </a:lnTo>
                <a:lnTo>
                  <a:pt x="36764" y="73745"/>
                </a:lnTo>
                <a:lnTo>
                  <a:pt x="36927" y="73420"/>
                </a:lnTo>
                <a:lnTo>
                  <a:pt x="36982" y="73039"/>
                </a:lnTo>
                <a:lnTo>
                  <a:pt x="37036" y="72659"/>
                </a:lnTo>
                <a:lnTo>
                  <a:pt x="37036" y="72388"/>
                </a:lnTo>
                <a:lnTo>
                  <a:pt x="37144" y="72279"/>
                </a:lnTo>
                <a:lnTo>
                  <a:pt x="37253" y="72171"/>
                </a:lnTo>
                <a:lnTo>
                  <a:pt x="37416" y="72116"/>
                </a:lnTo>
                <a:lnTo>
                  <a:pt x="37525" y="72008"/>
                </a:lnTo>
                <a:lnTo>
                  <a:pt x="37633" y="71790"/>
                </a:lnTo>
                <a:lnTo>
                  <a:pt x="37633" y="71519"/>
                </a:lnTo>
                <a:lnTo>
                  <a:pt x="37525" y="71247"/>
                </a:lnTo>
                <a:lnTo>
                  <a:pt x="37416" y="70867"/>
                </a:lnTo>
                <a:lnTo>
                  <a:pt x="37362" y="70487"/>
                </a:lnTo>
                <a:lnTo>
                  <a:pt x="37362" y="70107"/>
                </a:lnTo>
                <a:lnTo>
                  <a:pt x="37416" y="69944"/>
                </a:lnTo>
                <a:lnTo>
                  <a:pt x="37525" y="69836"/>
                </a:lnTo>
                <a:lnTo>
                  <a:pt x="37688" y="69510"/>
                </a:lnTo>
                <a:lnTo>
                  <a:pt x="37850" y="69238"/>
                </a:lnTo>
                <a:lnTo>
                  <a:pt x="37905" y="68912"/>
                </a:lnTo>
                <a:lnTo>
                  <a:pt x="37959" y="68587"/>
                </a:lnTo>
                <a:lnTo>
                  <a:pt x="37959" y="67935"/>
                </a:lnTo>
                <a:lnTo>
                  <a:pt x="38013" y="67283"/>
                </a:lnTo>
                <a:lnTo>
                  <a:pt x="37959" y="66686"/>
                </a:lnTo>
                <a:lnTo>
                  <a:pt x="38013" y="66360"/>
                </a:lnTo>
                <a:lnTo>
                  <a:pt x="38176" y="66089"/>
                </a:lnTo>
                <a:lnTo>
                  <a:pt x="38285" y="65926"/>
                </a:lnTo>
                <a:lnTo>
                  <a:pt x="38285" y="65817"/>
                </a:lnTo>
                <a:lnTo>
                  <a:pt x="38231" y="65654"/>
                </a:lnTo>
                <a:lnTo>
                  <a:pt x="38122" y="65491"/>
                </a:lnTo>
                <a:lnTo>
                  <a:pt x="37959" y="65274"/>
                </a:lnTo>
                <a:lnTo>
                  <a:pt x="37850" y="65057"/>
                </a:lnTo>
                <a:lnTo>
                  <a:pt x="37796" y="64785"/>
                </a:lnTo>
                <a:lnTo>
                  <a:pt x="37796" y="64514"/>
                </a:lnTo>
                <a:lnTo>
                  <a:pt x="37796" y="63591"/>
                </a:lnTo>
                <a:lnTo>
                  <a:pt x="37742" y="62722"/>
                </a:lnTo>
                <a:lnTo>
                  <a:pt x="37633" y="61853"/>
                </a:lnTo>
                <a:lnTo>
                  <a:pt x="37416" y="60984"/>
                </a:lnTo>
                <a:lnTo>
                  <a:pt x="37307" y="60712"/>
                </a:lnTo>
                <a:lnTo>
                  <a:pt x="37144" y="60387"/>
                </a:lnTo>
                <a:lnTo>
                  <a:pt x="36873" y="59843"/>
                </a:lnTo>
                <a:lnTo>
                  <a:pt x="36656" y="59246"/>
                </a:lnTo>
                <a:lnTo>
                  <a:pt x="36547" y="59083"/>
                </a:lnTo>
                <a:lnTo>
                  <a:pt x="36439" y="58920"/>
                </a:lnTo>
                <a:lnTo>
                  <a:pt x="36276" y="58866"/>
                </a:lnTo>
                <a:lnTo>
                  <a:pt x="36058" y="58812"/>
                </a:lnTo>
                <a:lnTo>
                  <a:pt x="35244" y="58812"/>
                </a:lnTo>
                <a:lnTo>
                  <a:pt x="35135" y="58757"/>
                </a:lnTo>
                <a:lnTo>
                  <a:pt x="35081" y="58703"/>
                </a:lnTo>
                <a:lnTo>
                  <a:pt x="35081" y="58540"/>
                </a:lnTo>
                <a:lnTo>
                  <a:pt x="35190" y="58323"/>
                </a:lnTo>
                <a:lnTo>
                  <a:pt x="35407" y="57943"/>
                </a:lnTo>
                <a:lnTo>
                  <a:pt x="35461" y="57726"/>
                </a:lnTo>
                <a:lnTo>
                  <a:pt x="35461" y="57508"/>
                </a:lnTo>
                <a:lnTo>
                  <a:pt x="35298" y="57237"/>
                </a:lnTo>
                <a:lnTo>
                  <a:pt x="35135" y="56965"/>
                </a:lnTo>
                <a:lnTo>
                  <a:pt x="34864" y="56748"/>
                </a:lnTo>
                <a:lnTo>
                  <a:pt x="34646" y="56531"/>
                </a:lnTo>
                <a:lnTo>
                  <a:pt x="33941" y="56151"/>
                </a:lnTo>
                <a:lnTo>
                  <a:pt x="33289" y="55771"/>
                </a:lnTo>
                <a:lnTo>
                  <a:pt x="33126" y="55662"/>
                </a:lnTo>
                <a:lnTo>
                  <a:pt x="33072" y="55553"/>
                </a:lnTo>
                <a:lnTo>
                  <a:pt x="33072" y="55445"/>
                </a:lnTo>
                <a:lnTo>
                  <a:pt x="33180" y="55282"/>
                </a:lnTo>
                <a:lnTo>
                  <a:pt x="33832" y="54685"/>
                </a:lnTo>
                <a:lnTo>
                  <a:pt x="33941" y="54522"/>
                </a:lnTo>
                <a:lnTo>
                  <a:pt x="33995" y="54413"/>
                </a:lnTo>
                <a:lnTo>
                  <a:pt x="33886" y="54304"/>
                </a:lnTo>
                <a:lnTo>
                  <a:pt x="33669" y="54196"/>
                </a:lnTo>
                <a:lnTo>
                  <a:pt x="33506" y="54196"/>
                </a:lnTo>
                <a:lnTo>
                  <a:pt x="33343" y="54087"/>
                </a:lnTo>
                <a:lnTo>
                  <a:pt x="33235" y="53979"/>
                </a:lnTo>
                <a:lnTo>
                  <a:pt x="33235" y="53816"/>
                </a:lnTo>
                <a:lnTo>
                  <a:pt x="33343" y="53598"/>
                </a:lnTo>
                <a:lnTo>
                  <a:pt x="33343" y="53436"/>
                </a:lnTo>
                <a:lnTo>
                  <a:pt x="33289" y="53273"/>
                </a:lnTo>
                <a:lnTo>
                  <a:pt x="33180" y="53164"/>
                </a:lnTo>
                <a:lnTo>
                  <a:pt x="32909" y="53001"/>
                </a:lnTo>
                <a:lnTo>
                  <a:pt x="32692" y="52838"/>
                </a:lnTo>
                <a:lnTo>
                  <a:pt x="32366" y="52567"/>
                </a:lnTo>
                <a:lnTo>
                  <a:pt x="32094" y="52295"/>
                </a:lnTo>
                <a:lnTo>
                  <a:pt x="31823" y="51861"/>
                </a:lnTo>
                <a:lnTo>
                  <a:pt x="31714" y="51644"/>
                </a:lnTo>
                <a:lnTo>
                  <a:pt x="31497" y="51481"/>
                </a:lnTo>
                <a:lnTo>
                  <a:pt x="30737" y="50829"/>
                </a:lnTo>
                <a:lnTo>
                  <a:pt x="29922" y="50232"/>
                </a:lnTo>
                <a:lnTo>
                  <a:pt x="28999" y="49743"/>
                </a:lnTo>
                <a:lnTo>
                  <a:pt x="28076" y="49254"/>
                </a:lnTo>
                <a:lnTo>
                  <a:pt x="27533" y="48983"/>
                </a:lnTo>
                <a:lnTo>
                  <a:pt x="26935" y="48711"/>
                </a:lnTo>
                <a:lnTo>
                  <a:pt x="26338" y="48548"/>
                </a:lnTo>
                <a:lnTo>
                  <a:pt x="26012" y="48494"/>
                </a:lnTo>
                <a:lnTo>
                  <a:pt x="25686" y="48494"/>
                </a:lnTo>
                <a:lnTo>
                  <a:pt x="24709" y="48548"/>
                </a:lnTo>
                <a:lnTo>
                  <a:pt x="24274" y="48494"/>
                </a:lnTo>
                <a:lnTo>
                  <a:pt x="23786" y="48440"/>
                </a:lnTo>
                <a:lnTo>
                  <a:pt x="22862" y="48222"/>
                </a:lnTo>
                <a:lnTo>
                  <a:pt x="21994" y="48114"/>
                </a:lnTo>
                <a:lnTo>
                  <a:pt x="20147" y="47951"/>
                </a:lnTo>
                <a:lnTo>
                  <a:pt x="19333" y="47842"/>
                </a:lnTo>
                <a:lnTo>
                  <a:pt x="18518" y="47625"/>
                </a:lnTo>
                <a:lnTo>
                  <a:pt x="17269" y="47191"/>
                </a:lnTo>
                <a:lnTo>
                  <a:pt x="16020" y="46756"/>
                </a:lnTo>
                <a:lnTo>
                  <a:pt x="15205" y="46430"/>
                </a:lnTo>
                <a:lnTo>
                  <a:pt x="14391" y="46050"/>
                </a:lnTo>
                <a:lnTo>
                  <a:pt x="13631" y="45670"/>
                </a:lnTo>
                <a:lnTo>
                  <a:pt x="13305" y="45399"/>
                </a:lnTo>
                <a:lnTo>
                  <a:pt x="12925" y="45073"/>
                </a:lnTo>
                <a:lnTo>
                  <a:pt x="12490" y="44584"/>
                </a:lnTo>
                <a:lnTo>
                  <a:pt x="12002" y="44041"/>
                </a:lnTo>
                <a:lnTo>
                  <a:pt x="11784" y="43824"/>
                </a:lnTo>
                <a:lnTo>
                  <a:pt x="11513" y="43606"/>
                </a:lnTo>
                <a:lnTo>
                  <a:pt x="11187" y="43444"/>
                </a:lnTo>
                <a:lnTo>
                  <a:pt x="10861" y="43281"/>
                </a:lnTo>
                <a:lnTo>
                  <a:pt x="10861" y="43172"/>
                </a:lnTo>
                <a:lnTo>
                  <a:pt x="11187" y="43118"/>
                </a:lnTo>
                <a:lnTo>
                  <a:pt x="11567" y="43172"/>
                </a:lnTo>
                <a:lnTo>
                  <a:pt x="11784" y="43281"/>
                </a:lnTo>
                <a:lnTo>
                  <a:pt x="11893" y="43335"/>
                </a:lnTo>
                <a:lnTo>
                  <a:pt x="12002" y="43226"/>
                </a:lnTo>
                <a:lnTo>
                  <a:pt x="12056" y="43063"/>
                </a:lnTo>
                <a:lnTo>
                  <a:pt x="12056" y="42901"/>
                </a:lnTo>
                <a:lnTo>
                  <a:pt x="11947" y="42792"/>
                </a:lnTo>
                <a:lnTo>
                  <a:pt x="11893" y="42683"/>
                </a:lnTo>
                <a:lnTo>
                  <a:pt x="11730" y="42520"/>
                </a:lnTo>
                <a:lnTo>
                  <a:pt x="11567" y="42466"/>
                </a:lnTo>
                <a:lnTo>
                  <a:pt x="11404" y="42412"/>
                </a:lnTo>
                <a:lnTo>
                  <a:pt x="10915" y="42412"/>
                </a:lnTo>
                <a:lnTo>
                  <a:pt x="10644" y="42303"/>
                </a:lnTo>
                <a:lnTo>
                  <a:pt x="10372" y="42140"/>
                </a:lnTo>
                <a:lnTo>
                  <a:pt x="10155" y="41923"/>
                </a:lnTo>
                <a:lnTo>
                  <a:pt x="9558" y="41326"/>
                </a:lnTo>
                <a:lnTo>
                  <a:pt x="8960" y="40728"/>
                </a:lnTo>
                <a:lnTo>
                  <a:pt x="8743" y="40565"/>
                </a:lnTo>
                <a:lnTo>
                  <a:pt x="8689" y="40511"/>
                </a:lnTo>
                <a:lnTo>
                  <a:pt x="8526" y="40511"/>
                </a:lnTo>
                <a:lnTo>
                  <a:pt x="8417" y="40565"/>
                </a:lnTo>
                <a:lnTo>
                  <a:pt x="8309" y="40728"/>
                </a:lnTo>
                <a:lnTo>
                  <a:pt x="8255" y="40837"/>
                </a:lnTo>
                <a:lnTo>
                  <a:pt x="8255" y="41000"/>
                </a:lnTo>
                <a:lnTo>
                  <a:pt x="8255" y="41271"/>
                </a:lnTo>
                <a:lnTo>
                  <a:pt x="8255" y="41434"/>
                </a:lnTo>
                <a:lnTo>
                  <a:pt x="8146" y="41543"/>
                </a:lnTo>
                <a:lnTo>
                  <a:pt x="7929" y="41434"/>
                </a:lnTo>
                <a:lnTo>
                  <a:pt x="7820" y="41217"/>
                </a:lnTo>
                <a:lnTo>
                  <a:pt x="7711" y="41054"/>
                </a:lnTo>
                <a:lnTo>
                  <a:pt x="7603" y="40837"/>
                </a:lnTo>
                <a:lnTo>
                  <a:pt x="7386" y="40674"/>
                </a:lnTo>
                <a:lnTo>
                  <a:pt x="7331" y="40565"/>
                </a:lnTo>
                <a:lnTo>
                  <a:pt x="7331" y="40511"/>
                </a:lnTo>
                <a:lnTo>
                  <a:pt x="7386" y="40457"/>
                </a:lnTo>
                <a:lnTo>
                  <a:pt x="7494" y="40403"/>
                </a:lnTo>
                <a:lnTo>
                  <a:pt x="7766" y="40294"/>
                </a:lnTo>
                <a:lnTo>
                  <a:pt x="8037" y="40185"/>
                </a:lnTo>
                <a:lnTo>
                  <a:pt x="8200" y="40022"/>
                </a:lnTo>
                <a:lnTo>
                  <a:pt x="8200" y="39805"/>
                </a:lnTo>
                <a:lnTo>
                  <a:pt x="8146" y="39479"/>
                </a:lnTo>
                <a:lnTo>
                  <a:pt x="7874" y="38665"/>
                </a:lnTo>
                <a:lnTo>
                  <a:pt x="7711" y="38176"/>
                </a:lnTo>
                <a:lnTo>
                  <a:pt x="7494" y="37796"/>
                </a:lnTo>
                <a:lnTo>
                  <a:pt x="7277" y="37416"/>
                </a:lnTo>
                <a:lnTo>
                  <a:pt x="6951" y="37090"/>
                </a:lnTo>
                <a:lnTo>
                  <a:pt x="6462" y="36655"/>
                </a:lnTo>
                <a:lnTo>
                  <a:pt x="6082" y="36221"/>
                </a:lnTo>
                <a:lnTo>
                  <a:pt x="5702" y="35732"/>
                </a:lnTo>
                <a:lnTo>
                  <a:pt x="5431" y="35189"/>
                </a:lnTo>
                <a:lnTo>
                  <a:pt x="5051" y="34483"/>
                </a:lnTo>
                <a:lnTo>
                  <a:pt x="4725" y="33832"/>
                </a:lnTo>
                <a:lnTo>
                  <a:pt x="4399" y="33126"/>
                </a:lnTo>
                <a:lnTo>
                  <a:pt x="4019" y="32474"/>
                </a:lnTo>
                <a:lnTo>
                  <a:pt x="3856" y="32094"/>
                </a:lnTo>
                <a:lnTo>
                  <a:pt x="3693" y="31768"/>
                </a:lnTo>
                <a:lnTo>
                  <a:pt x="3693" y="31605"/>
                </a:lnTo>
                <a:lnTo>
                  <a:pt x="3693" y="31442"/>
                </a:lnTo>
                <a:lnTo>
                  <a:pt x="3747" y="31279"/>
                </a:lnTo>
                <a:lnTo>
                  <a:pt x="3802" y="31062"/>
                </a:lnTo>
                <a:lnTo>
                  <a:pt x="3856" y="30954"/>
                </a:lnTo>
                <a:lnTo>
                  <a:pt x="3856" y="30791"/>
                </a:lnTo>
                <a:lnTo>
                  <a:pt x="3747" y="30628"/>
                </a:lnTo>
                <a:lnTo>
                  <a:pt x="3584" y="30519"/>
                </a:lnTo>
                <a:lnTo>
                  <a:pt x="3421" y="30410"/>
                </a:lnTo>
                <a:lnTo>
                  <a:pt x="3367" y="30302"/>
                </a:lnTo>
                <a:lnTo>
                  <a:pt x="3367" y="30139"/>
                </a:lnTo>
                <a:lnTo>
                  <a:pt x="3476" y="29976"/>
                </a:lnTo>
                <a:lnTo>
                  <a:pt x="3639" y="29542"/>
                </a:lnTo>
                <a:lnTo>
                  <a:pt x="3802" y="29324"/>
                </a:lnTo>
                <a:lnTo>
                  <a:pt x="3856" y="29107"/>
                </a:lnTo>
                <a:lnTo>
                  <a:pt x="3856" y="28890"/>
                </a:lnTo>
                <a:lnTo>
                  <a:pt x="3802" y="28836"/>
                </a:lnTo>
                <a:lnTo>
                  <a:pt x="3747" y="28727"/>
                </a:lnTo>
                <a:lnTo>
                  <a:pt x="3639" y="28618"/>
                </a:lnTo>
                <a:lnTo>
                  <a:pt x="3530" y="28618"/>
                </a:lnTo>
                <a:lnTo>
                  <a:pt x="3367" y="28673"/>
                </a:lnTo>
                <a:lnTo>
                  <a:pt x="3150" y="28781"/>
                </a:lnTo>
                <a:lnTo>
                  <a:pt x="2987" y="28944"/>
                </a:lnTo>
                <a:lnTo>
                  <a:pt x="2878" y="28618"/>
                </a:lnTo>
                <a:lnTo>
                  <a:pt x="2770" y="28347"/>
                </a:lnTo>
                <a:lnTo>
                  <a:pt x="2661" y="27804"/>
                </a:lnTo>
                <a:lnTo>
                  <a:pt x="2607" y="27532"/>
                </a:lnTo>
                <a:lnTo>
                  <a:pt x="2607" y="27478"/>
                </a:lnTo>
                <a:lnTo>
                  <a:pt x="2661" y="27424"/>
                </a:lnTo>
                <a:lnTo>
                  <a:pt x="2933" y="27098"/>
                </a:lnTo>
                <a:lnTo>
                  <a:pt x="3204" y="26718"/>
                </a:lnTo>
                <a:lnTo>
                  <a:pt x="3476" y="26392"/>
                </a:lnTo>
                <a:lnTo>
                  <a:pt x="3639" y="26283"/>
                </a:lnTo>
                <a:lnTo>
                  <a:pt x="3802" y="26175"/>
                </a:lnTo>
                <a:lnTo>
                  <a:pt x="4019" y="26012"/>
                </a:lnTo>
                <a:lnTo>
                  <a:pt x="4019" y="25958"/>
                </a:lnTo>
                <a:lnTo>
                  <a:pt x="4019" y="25903"/>
                </a:lnTo>
                <a:lnTo>
                  <a:pt x="3964" y="25795"/>
                </a:lnTo>
                <a:lnTo>
                  <a:pt x="3802" y="25632"/>
                </a:lnTo>
                <a:lnTo>
                  <a:pt x="3639" y="25577"/>
                </a:lnTo>
                <a:lnTo>
                  <a:pt x="3476" y="25469"/>
                </a:lnTo>
                <a:lnTo>
                  <a:pt x="3313" y="25306"/>
                </a:lnTo>
                <a:lnTo>
                  <a:pt x="3150" y="25197"/>
                </a:lnTo>
                <a:lnTo>
                  <a:pt x="3096" y="25034"/>
                </a:lnTo>
                <a:lnTo>
                  <a:pt x="3041" y="24871"/>
                </a:lnTo>
                <a:lnTo>
                  <a:pt x="3096" y="24763"/>
                </a:lnTo>
                <a:lnTo>
                  <a:pt x="3204" y="24654"/>
                </a:lnTo>
                <a:lnTo>
                  <a:pt x="3313" y="24491"/>
                </a:lnTo>
                <a:lnTo>
                  <a:pt x="3530" y="24383"/>
                </a:lnTo>
                <a:lnTo>
                  <a:pt x="3856" y="24220"/>
                </a:lnTo>
                <a:lnTo>
                  <a:pt x="4127" y="23948"/>
                </a:lnTo>
                <a:lnTo>
                  <a:pt x="4290" y="23677"/>
                </a:lnTo>
                <a:lnTo>
                  <a:pt x="4453" y="23297"/>
                </a:lnTo>
                <a:lnTo>
                  <a:pt x="5213" y="21233"/>
                </a:lnTo>
                <a:lnTo>
                  <a:pt x="5594" y="20256"/>
                </a:lnTo>
                <a:lnTo>
                  <a:pt x="6028" y="19278"/>
                </a:lnTo>
                <a:lnTo>
                  <a:pt x="6408" y="18626"/>
                </a:lnTo>
                <a:lnTo>
                  <a:pt x="6571" y="18301"/>
                </a:lnTo>
                <a:lnTo>
                  <a:pt x="6680" y="17975"/>
                </a:lnTo>
                <a:lnTo>
                  <a:pt x="6897" y="17432"/>
                </a:lnTo>
                <a:lnTo>
                  <a:pt x="7114" y="16889"/>
                </a:lnTo>
                <a:lnTo>
                  <a:pt x="7386" y="16400"/>
                </a:lnTo>
                <a:lnTo>
                  <a:pt x="7657" y="15911"/>
                </a:lnTo>
                <a:lnTo>
                  <a:pt x="8309" y="15042"/>
                </a:lnTo>
                <a:lnTo>
                  <a:pt x="9069" y="14173"/>
                </a:lnTo>
                <a:lnTo>
                  <a:pt x="9558" y="13576"/>
                </a:lnTo>
                <a:lnTo>
                  <a:pt x="10047" y="12979"/>
                </a:lnTo>
                <a:lnTo>
                  <a:pt x="10264" y="12653"/>
                </a:lnTo>
                <a:lnTo>
                  <a:pt x="10481" y="12327"/>
                </a:lnTo>
                <a:lnTo>
                  <a:pt x="10861" y="11675"/>
                </a:lnTo>
                <a:lnTo>
                  <a:pt x="10372" y="11893"/>
                </a:lnTo>
                <a:lnTo>
                  <a:pt x="9884" y="12110"/>
                </a:lnTo>
                <a:lnTo>
                  <a:pt x="9449" y="12327"/>
                </a:lnTo>
                <a:lnTo>
                  <a:pt x="8960" y="12490"/>
                </a:lnTo>
                <a:lnTo>
                  <a:pt x="8743" y="12599"/>
                </a:lnTo>
                <a:lnTo>
                  <a:pt x="8635" y="12544"/>
                </a:lnTo>
                <a:lnTo>
                  <a:pt x="8526" y="12490"/>
                </a:lnTo>
                <a:lnTo>
                  <a:pt x="8417" y="12381"/>
                </a:lnTo>
                <a:lnTo>
                  <a:pt x="8472" y="12273"/>
                </a:lnTo>
                <a:lnTo>
                  <a:pt x="8580" y="12110"/>
                </a:lnTo>
                <a:lnTo>
                  <a:pt x="8635" y="11947"/>
                </a:lnTo>
                <a:lnTo>
                  <a:pt x="8743" y="11893"/>
                </a:lnTo>
                <a:lnTo>
                  <a:pt x="8906" y="11784"/>
                </a:lnTo>
                <a:lnTo>
                  <a:pt x="9558" y="11404"/>
                </a:lnTo>
                <a:lnTo>
                  <a:pt x="10155" y="11024"/>
                </a:lnTo>
                <a:lnTo>
                  <a:pt x="11458" y="10372"/>
                </a:lnTo>
                <a:lnTo>
                  <a:pt x="11621" y="10318"/>
                </a:lnTo>
                <a:lnTo>
                  <a:pt x="11676" y="10318"/>
                </a:lnTo>
                <a:lnTo>
                  <a:pt x="11784" y="10372"/>
                </a:lnTo>
                <a:lnTo>
                  <a:pt x="11676" y="10589"/>
                </a:lnTo>
                <a:lnTo>
                  <a:pt x="11513" y="10807"/>
                </a:lnTo>
                <a:lnTo>
                  <a:pt x="11404" y="11078"/>
                </a:lnTo>
                <a:lnTo>
                  <a:pt x="11350" y="11187"/>
                </a:lnTo>
                <a:lnTo>
                  <a:pt x="11350" y="11350"/>
                </a:lnTo>
                <a:lnTo>
                  <a:pt x="11893" y="11024"/>
                </a:lnTo>
                <a:lnTo>
                  <a:pt x="12436" y="10644"/>
                </a:lnTo>
                <a:lnTo>
                  <a:pt x="13522" y="9883"/>
                </a:lnTo>
                <a:lnTo>
                  <a:pt x="14554" y="9123"/>
                </a:lnTo>
                <a:lnTo>
                  <a:pt x="15586" y="8363"/>
                </a:lnTo>
                <a:lnTo>
                  <a:pt x="16346" y="7874"/>
                </a:lnTo>
                <a:lnTo>
                  <a:pt x="17160" y="7494"/>
                </a:lnTo>
                <a:lnTo>
                  <a:pt x="17975" y="7168"/>
                </a:lnTo>
                <a:lnTo>
                  <a:pt x="18790" y="6842"/>
                </a:lnTo>
                <a:lnTo>
                  <a:pt x="19333" y="6679"/>
                </a:lnTo>
                <a:lnTo>
                  <a:pt x="19767" y="6517"/>
                </a:lnTo>
                <a:lnTo>
                  <a:pt x="19984" y="6408"/>
                </a:lnTo>
                <a:lnTo>
                  <a:pt x="20202" y="6245"/>
                </a:lnTo>
                <a:lnTo>
                  <a:pt x="20364" y="6028"/>
                </a:lnTo>
                <a:lnTo>
                  <a:pt x="20473" y="5756"/>
                </a:lnTo>
                <a:lnTo>
                  <a:pt x="20527" y="5702"/>
                </a:lnTo>
                <a:lnTo>
                  <a:pt x="20636" y="5648"/>
                </a:lnTo>
                <a:lnTo>
                  <a:pt x="20799" y="5485"/>
                </a:lnTo>
                <a:lnTo>
                  <a:pt x="20962" y="5430"/>
                </a:lnTo>
                <a:lnTo>
                  <a:pt x="21125" y="5322"/>
                </a:lnTo>
                <a:lnTo>
                  <a:pt x="21831" y="5322"/>
                </a:lnTo>
                <a:lnTo>
                  <a:pt x="22156" y="5213"/>
                </a:lnTo>
                <a:lnTo>
                  <a:pt x="22862" y="5050"/>
                </a:lnTo>
                <a:lnTo>
                  <a:pt x="23514" y="4833"/>
                </a:lnTo>
                <a:lnTo>
                  <a:pt x="24926" y="4507"/>
                </a:lnTo>
                <a:lnTo>
                  <a:pt x="25958" y="4290"/>
                </a:lnTo>
                <a:lnTo>
                  <a:pt x="27044" y="4019"/>
                </a:lnTo>
                <a:lnTo>
                  <a:pt x="28184" y="3638"/>
                </a:lnTo>
                <a:lnTo>
                  <a:pt x="28782" y="3475"/>
                </a:lnTo>
                <a:lnTo>
                  <a:pt x="29107" y="3421"/>
                </a:lnTo>
                <a:lnTo>
                  <a:pt x="29976" y="3421"/>
                </a:lnTo>
                <a:lnTo>
                  <a:pt x="30519" y="3313"/>
                </a:lnTo>
                <a:lnTo>
                  <a:pt x="31062" y="3258"/>
                </a:lnTo>
                <a:lnTo>
                  <a:pt x="31660" y="3150"/>
                </a:lnTo>
                <a:lnTo>
                  <a:pt x="32257" y="3095"/>
                </a:lnTo>
                <a:lnTo>
                  <a:pt x="32909" y="2987"/>
                </a:lnTo>
                <a:lnTo>
                  <a:pt x="33832" y="2770"/>
                </a:lnTo>
                <a:lnTo>
                  <a:pt x="34701" y="2661"/>
                </a:lnTo>
                <a:lnTo>
                  <a:pt x="36547" y="2444"/>
                </a:lnTo>
                <a:lnTo>
                  <a:pt x="36819" y="2498"/>
                </a:lnTo>
                <a:lnTo>
                  <a:pt x="37144" y="2552"/>
                </a:lnTo>
                <a:lnTo>
                  <a:pt x="37362" y="2661"/>
                </a:lnTo>
                <a:lnTo>
                  <a:pt x="37525" y="2661"/>
                </a:lnTo>
                <a:lnTo>
                  <a:pt x="37633" y="2607"/>
                </a:lnTo>
                <a:lnTo>
                  <a:pt x="38068" y="2498"/>
                </a:lnTo>
                <a:lnTo>
                  <a:pt x="38448" y="2389"/>
                </a:lnTo>
                <a:lnTo>
                  <a:pt x="39262" y="2281"/>
                </a:lnTo>
                <a:lnTo>
                  <a:pt x="44856" y="2281"/>
                </a:lnTo>
                <a:lnTo>
                  <a:pt x="45019" y="2335"/>
                </a:lnTo>
                <a:lnTo>
                  <a:pt x="45019" y="2389"/>
                </a:lnTo>
                <a:lnTo>
                  <a:pt x="45019" y="2444"/>
                </a:lnTo>
                <a:lnTo>
                  <a:pt x="44856" y="2661"/>
                </a:lnTo>
                <a:lnTo>
                  <a:pt x="44747" y="2770"/>
                </a:lnTo>
                <a:lnTo>
                  <a:pt x="44801" y="2878"/>
                </a:lnTo>
                <a:lnTo>
                  <a:pt x="44856" y="2932"/>
                </a:lnTo>
                <a:lnTo>
                  <a:pt x="44910" y="2932"/>
                </a:lnTo>
                <a:lnTo>
                  <a:pt x="45507" y="3150"/>
                </a:lnTo>
                <a:lnTo>
                  <a:pt x="46105" y="3367"/>
                </a:lnTo>
                <a:lnTo>
                  <a:pt x="46376" y="3421"/>
                </a:lnTo>
                <a:lnTo>
                  <a:pt x="46702" y="3475"/>
                </a:lnTo>
                <a:lnTo>
                  <a:pt x="47028" y="3421"/>
                </a:lnTo>
                <a:lnTo>
                  <a:pt x="47299" y="3367"/>
                </a:lnTo>
                <a:lnTo>
                  <a:pt x="47680" y="3258"/>
                </a:lnTo>
                <a:lnTo>
                  <a:pt x="48005" y="3204"/>
                </a:lnTo>
                <a:lnTo>
                  <a:pt x="48168" y="3258"/>
                </a:lnTo>
                <a:lnTo>
                  <a:pt x="48277" y="3313"/>
                </a:lnTo>
                <a:lnTo>
                  <a:pt x="48440" y="3367"/>
                </a:lnTo>
                <a:lnTo>
                  <a:pt x="48657" y="3530"/>
                </a:lnTo>
                <a:lnTo>
                  <a:pt x="49091" y="3910"/>
                </a:lnTo>
                <a:lnTo>
                  <a:pt x="49635" y="4290"/>
                </a:lnTo>
                <a:lnTo>
                  <a:pt x="50123" y="4616"/>
                </a:lnTo>
                <a:lnTo>
                  <a:pt x="50340" y="4833"/>
                </a:lnTo>
                <a:lnTo>
                  <a:pt x="50612" y="5050"/>
                </a:lnTo>
                <a:lnTo>
                  <a:pt x="50775" y="5213"/>
                </a:lnTo>
                <a:lnTo>
                  <a:pt x="50884" y="5268"/>
                </a:lnTo>
                <a:lnTo>
                  <a:pt x="51046" y="5322"/>
                </a:lnTo>
                <a:lnTo>
                  <a:pt x="51752" y="5322"/>
                </a:lnTo>
                <a:lnTo>
                  <a:pt x="52458" y="5485"/>
                </a:lnTo>
                <a:lnTo>
                  <a:pt x="53816" y="5919"/>
                </a:lnTo>
                <a:lnTo>
                  <a:pt x="54250" y="6082"/>
                </a:lnTo>
                <a:lnTo>
                  <a:pt x="54685" y="6299"/>
                </a:lnTo>
                <a:lnTo>
                  <a:pt x="55011" y="6517"/>
                </a:lnTo>
                <a:lnTo>
                  <a:pt x="55336" y="6842"/>
                </a:lnTo>
                <a:lnTo>
                  <a:pt x="55717" y="7277"/>
                </a:lnTo>
                <a:lnTo>
                  <a:pt x="55880" y="7440"/>
                </a:lnTo>
                <a:lnTo>
                  <a:pt x="56097" y="7548"/>
                </a:lnTo>
                <a:lnTo>
                  <a:pt x="56314" y="7603"/>
                </a:lnTo>
                <a:lnTo>
                  <a:pt x="56585" y="7603"/>
                </a:lnTo>
                <a:lnTo>
                  <a:pt x="56857" y="7494"/>
                </a:lnTo>
                <a:lnTo>
                  <a:pt x="57237" y="7331"/>
                </a:lnTo>
                <a:lnTo>
                  <a:pt x="57400" y="7277"/>
                </a:lnTo>
                <a:lnTo>
                  <a:pt x="57509" y="7277"/>
                </a:lnTo>
                <a:lnTo>
                  <a:pt x="57617" y="7331"/>
                </a:lnTo>
                <a:lnTo>
                  <a:pt x="57726" y="7440"/>
                </a:lnTo>
                <a:lnTo>
                  <a:pt x="57997" y="7874"/>
                </a:lnTo>
                <a:lnTo>
                  <a:pt x="58269" y="8309"/>
                </a:lnTo>
                <a:lnTo>
                  <a:pt x="58432" y="8634"/>
                </a:lnTo>
                <a:lnTo>
                  <a:pt x="58703" y="8960"/>
                </a:lnTo>
                <a:lnTo>
                  <a:pt x="58866" y="9015"/>
                </a:lnTo>
                <a:lnTo>
                  <a:pt x="59029" y="9123"/>
                </a:lnTo>
                <a:lnTo>
                  <a:pt x="59627" y="9123"/>
                </a:lnTo>
                <a:lnTo>
                  <a:pt x="59681" y="9232"/>
                </a:lnTo>
                <a:lnTo>
                  <a:pt x="59735" y="9340"/>
                </a:lnTo>
                <a:lnTo>
                  <a:pt x="59627" y="9503"/>
                </a:lnTo>
                <a:lnTo>
                  <a:pt x="59464" y="9883"/>
                </a:lnTo>
                <a:lnTo>
                  <a:pt x="59409" y="9992"/>
                </a:lnTo>
                <a:lnTo>
                  <a:pt x="59464" y="10101"/>
                </a:lnTo>
                <a:lnTo>
                  <a:pt x="59518" y="10155"/>
                </a:lnTo>
                <a:lnTo>
                  <a:pt x="59627" y="10209"/>
                </a:lnTo>
                <a:lnTo>
                  <a:pt x="60061" y="10318"/>
                </a:lnTo>
                <a:lnTo>
                  <a:pt x="60441" y="10372"/>
                </a:lnTo>
                <a:lnTo>
                  <a:pt x="60876" y="10481"/>
                </a:lnTo>
                <a:lnTo>
                  <a:pt x="61038" y="10589"/>
                </a:lnTo>
                <a:lnTo>
                  <a:pt x="61201" y="10698"/>
                </a:lnTo>
                <a:lnTo>
                  <a:pt x="61310" y="10915"/>
                </a:lnTo>
                <a:lnTo>
                  <a:pt x="61419" y="11132"/>
                </a:lnTo>
                <a:lnTo>
                  <a:pt x="61636" y="11621"/>
                </a:lnTo>
                <a:lnTo>
                  <a:pt x="61962" y="12110"/>
                </a:lnTo>
                <a:lnTo>
                  <a:pt x="62287" y="12490"/>
                </a:lnTo>
                <a:lnTo>
                  <a:pt x="62668" y="12924"/>
                </a:lnTo>
                <a:lnTo>
                  <a:pt x="63211" y="13522"/>
                </a:lnTo>
                <a:lnTo>
                  <a:pt x="63862" y="14065"/>
                </a:lnTo>
                <a:lnTo>
                  <a:pt x="64405" y="14608"/>
                </a:lnTo>
                <a:lnTo>
                  <a:pt x="64677" y="14934"/>
                </a:lnTo>
                <a:lnTo>
                  <a:pt x="64894" y="15314"/>
                </a:lnTo>
                <a:lnTo>
                  <a:pt x="64948" y="15477"/>
                </a:lnTo>
                <a:lnTo>
                  <a:pt x="65111" y="15640"/>
                </a:lnTo>
                <a:lnTo>
                  <a:pt x="65274" y="15748"/>
                </a:lnTo>
                <a:lnTo>
                  <a:pt x="65437" y="15803"/>
                </a:lnTo>
                <a:lnTo>
                  <a:pt x="65600" y="15857"/>
                </a:lnTo>
                <a:lnTo>
                  <a:pt x="65763" y="15911"/>
                </a:lnTo>
                <a:lnTo>
                  <a:pt x="65872" y="16020"/>
                </a:lnTo>
                <a:lnTo>
                  <a:pt x="65926" y="16128"/>
                </a:lnTo>
                <a:lnTo>
                  <a:pt x="66034" y="16346"/>
                </a:lnTo>
                <a:lnTo>
                  <a:pt x="66034" y="16671"/>
                </a:lnTo>
                <a:lnTo>
                  <a:pt x="66034" y="16943"/>
                </a:lnTo>
                <a:lnTo>
                  <a:pt x="66143" y="17160"/>
                </a:lnTo>
                <a:lnTo>
                  <a:pt x="66252" y="17432"/>
                </a:lnTo>
                <a:lnTo>
                  <a:pt x="66415" y="17595"/>
                </a:lnTo>
                <a:lnTo>
                  <a:pt x="66903" y="18138"/>
                </a:lnTo>
                <a:lnTo>
                  <a:pt x="67338" y="18681"/>
                </a:lnTo>
                <a:lnTo>
                  <a:pt x="67827" y="19224"/>
                </a:lnTo>
                <a:lnTo>
                  <a:pt x="68315" y="19767"/>
                </a:lnTo>
                <a:lnTo>
                  <a:pt x="68532" y="19984"/>
                </a:lnTo>
                <a:lnTo>
                  <a:pt x="68695" y="20256"/>
                </a:lnTo>
                <a:lnTo>
                  <a:pt x="68695" y="20527"/>
                </a:lnTo>
                <a:lnTo>
                  <a:pt x="68587" y="20799"/>
                </a:lnTo>
                <a:lnTo>
                  <a:pt x="68587" y="20962"/>
                </a:lnTo>
                <a:lnTo>
                  <a:pt x="68587" y="21016"/>
                </a:lnTo>
                <a:lnTo>
                  <a:pt x="68641" y="21124"/>
                </a:lnTo>
                <a:lnTo>
                  <a:pt x="68804" y="21179"/>
                </a:lnTo>
                <a:lnTo>
                  <a:pt x="69238" y="21287"/>
                </a:lnTo>
                <a:lnTo>
                  <a:pt x="69401" y="21396"/>
                </a:lnTo>
                <a:lnTo>
                  <a:pt x="69510" y="21450"/>
                </a:lnTo>
                <a:lnTo>
                  <a:pt x="69564" y="21559"/>
                </a:lnTo>
                <a:lnTo>
                  <a:pt x="69619" y="21722"/>
                </a:lnTo>
                <a:lnTo>
                  <a:pt x="69673" y="22265"/>
                </a:lnTo>
                <a:lnTo>
                  <a:pt x="69673" y="22482"/>
                </a:lnTo>
                <a:lnTo>
                  <a:pt x="69673" y="22536"/>
                </a:lnTo>
                <a:lnTo>
                  <a:pt x="69781" y="22591"/>
                </a:lnTo>
                <a:lnTo>
                  <a:pt x="69944" y="22536"/>
                </a:lnTo>
                <a:lnTo>
                  <a:pt x="70107" y="22482"/>
                </a:lnTo>
                <a:lnTo>
                  <a:pt x="70379" y="22319"/>
                </a:lnTo>
                <a:lnTo>
                  <a:pt x="70813" y="21830"/>
                </a:lnTo>
                <a:lnTo>
                  <a:pt x="70922" y="21667"/>
                </a:lnTo>
                <a:lnTo>
                  <a:pt x="70976" y="21559"/>
                </a:lnTo>
                <a:lnTo>
                  <a:pt x="70976" y="21342"/>
                </a:lnTo>
                <a:lnTo>
                  <a:pt x="70922" y="21179"/>
                </a:lnTo>
                <a:lnTo>
                  <a:pt x="70650" y="20690"/>
                </a:lnTo>
                <a:lnTo>
                  <a:pt x="70433" y="20201"/>
                </a:lnTo>
                <a:lnTo>
                  <a:pt x="70270" y="19984"/>
                </a:lnTo>
                <a:lnTo>
                  <a:pt x="70053" y="19767"/>
                </a:lnTo>
                <a:lnTo>
                  <a:pt x="69836" y="19604"/>
                </a:lnTo>
                <a:lnTo>
                  <a:pt x="69619" y="19495"/>
                </a:lnTo>
                <a:lnTo>
                  <a:pt x="69456" y="19387"/>
                </a:lnTo>
                <a:lnTo>
                  <a:pt x="69347" y="19224"/>
                </a:lnTo>
                <a:lnTo>
                  <a:pt x="69293" y="19115"/>
                </a:lnTo>
                <a:lnTo>
                  <a:pt x="69293" y="19007"/>
                </a:lnTo>
                <a:lnTo>
                  <a:pt x="69401" y="18844"/>
                </a:lnTo>
                <a:lnTo>
                  <a:pt x="69673" y="18572"/>
                </a:lnTo>
                <a:lnTo>
                  <a:pt x="69781" y="18518"/>
                </a:lnTo>
                <a:lnTo>
                  <a:pt x="69890" y="18518"/>
                </a:lnTo>
                <a:lnTo>
                  <a:pt x="69999" y="18626"/>
                </a:lnTo>
                <a:lnTo>
                  <a:pt x="70053" y="18735"/>
                </a:lnTo>
                <a:lnTo>
                  <a:pt x="71193" y="20690"/>
                </a:lnTo>
                <a:lnTo>
                  <a:pt x="71736" y="21667"/>
                </a:lnTo>
                <a:lnTo>
                  <a:pt x="72225" y="22645"/>
                </a:lnTo>
                <a:lnTo>
                  <a:pt x="72823" y="23894"/>
                </a:lnTo>
                <a:lnTo>
                  <a:pt x="72877" y="24003"/>
                </a:lnTo>
                <a:lnTo>
                  <a:pt x="72931" y="24165"/>
                </a:lnTo>
                <a:lnTo>
                  <a:pt x="72877" y="24274"/>
                </a:lnTo>
                <a:lnTo>
                  <a:pt x="72714" y="24328"/>
                </a:lnTo>
                <a:lnTo>
                  <a:pt x="72442" y="24328"/>
                </a:lnTo>
                <a:lnTo>
                  <a:pt x="72171" y="24165"/>
                </a:lnTo>
                <a:lnTo>
                  <a:pt x="72008" y="23948"/>
                </a:lnTo>
                <a:lnTo>
                  <a:pt x="71954" y="23622"/>
                </a:lnTo>
                <a:lnTo>
                  <a:pt x="71954" y="23134"/>
                </a:lnTo>
                <a:lnTo>
                  <a:pt x="71899" y="22971"/>
                </a:lnTo>
                <a:lnTo>
                  <a:pt x="71791" y="22862"/>
                </a:lnTo>
                <a:lnTo>
                  <a:pt x="71682" y="22808"/>
                </a:lnTo>
                <a:lnTo>
                  <a:pt x="71574" y="22754"/>
                </a:lnTo>
                <a:lnTo>
                  <a:pt x="71193" y="22699"/>
                </a:lnTo>
                <a:lnTo>
                  <a:pt x="71030" y="22754"/>
                </a:lnTo>
                <a:lnTo>
                  <a:pt x="70868" y="22808"/>
                </a:lnTo>
                <a:lnTo>
                  <a:pt x="70813" y="22971"/>
                </a:lnTo>
                <a:lnTo>
                  <a:pt x="70813" y="23079"/>
                </a:lnTo>
                <a:lnTo>
                  <a:pt x="70922" y="23351"/>
                </a:lnTo>
                <a:lnTo>
                  <a:pt x="71085" y="23731"/>
                </a:lnTo>
                <a:lnTo>
                  <a:pt x="71248" y="24057"/>
                </a:lnTo>
                <a:lnTo>
                  <a:pt x="71302" y="24220"/>
                </a:lnTo>
                <a:lnTo>
                  <a:pt x="71356" y="24383"/>
                </a:lnTo>
                <a:lnTo>
                  <a:pt x="71302" y="24491"/>
                </a:lnTo>
                <a:lnTo>
                  <a:pt x="71248" y="24546"/>
                </a:lnTo>
                <a:lnTo>
                  <a:pt x="71085" y="24654"/>
                </a:lnTo>
                <a:lnTo>
                  <a:pt x="70868" y="24763"/>
                </a:lnTo>
                <a:lnTo>
                  <a:pt x="70705" y="24817"/>
                </a:lnTo>
                <a:lnTo>
                  <a:pt x="70270" y="24817"/>
                </a:lnTo>
                <a:lnTo>
                  <a:pt x="70162" y="24871"/>
                </a:lnTo>
                <a:lnTo>
                  <a:pt x="70107" y="24980"/>
                </a:lnTo>
                <a:lnTo>
                  <a:pt x="70107" y="25143"/>
                </a:lnTo>
                <a:lnTo>
                  <a:pt x="70216" y="25306"/>
                </a:lnTo>
                <a:lnTo>
                  <a:pt x="70379" y="25360"/>
                </a:lnTo>
                <a:lnTo>
                  <a:pt x="71574" y="25360"/>
                </a:lnTo>
                <a:lnTo>
                  <a:pt x="71791" y="25414"/>
                </a:lnTo>
                <a:lnTo>
                  <a:pt x="71845" y="25414"/>
                </a:lnTo>
                <a:lnTo>
                  <a:pt x="71899" y="25523"/>
                </a:lnTo>
                <a:lnTo>
                  <a:pt x="71899" y="25632"/>
                </a:lnTo>
                <a:lnTo>
                  <a:pt x="71899" y="25740"/>
                </a:lnTo>
                <a:lnTo>
                  <a:pt x="71736" y="25849"/>
                </a:lnTo>
                <a:lnTo>
                  <a:pt x="71030" y="26338"/>
                </a:lnTo>
                <a:lnTo>
                  <a:pt x="70759" y="26501"/>
                </a:lnTo>
                <a:lnTo>
                  <a:pt x="70650" y="26609"/>
                </a:lnTo>
                <a:lnTo>
                  <a:pt x="70650" y="26718"/>
                </a:lnTo>
                <a:lnTo>
                  <a:pt x="70650" y="26772"/>
                </a:lnTo>
                <a:lnTo>
                  <a:pt x="70705" y="26881"/>
                </a:lnTo>
                <a:lnTo>
                  <a:pt x="70922" y="27098"/>
                </a:lnTo>
                <a:lnTo>
                  <a:pt x="71411" y="27424"/>
                </a:lnTo>
                <a:lnTo>
                  <a:pt x="71899" y="27750"/>
                </a:lnTo>
                <a:lnTo>
                  <a:pt x="71519" y="28021"/>
                </a:lnTo>
                <a:lnTo>
                  <a:pt x="71356" y="28075"/>
                </a:lnTo>
                <a:lnTo>
                  <a:pt x="71193" y="28075"/>
                </a:lnTo>
                <a:lnTo>
                  <a:pt x="71085" y="28130"/>
                </a:lnTo>
                <a:lnTo>
                  <a:pt x="71030" y="28184"/>
                </a:lnTo>
                <a:lnTo>
                  <a:pt x="71030" y="28293"/>
                </a:lnTo>
                <a:lnTo>
                  <a:pt x="71085" y="28456"/>
                </a:lnTo>
                <a:lnTo>
                  <a:pt x="71193" y="28618"/>
                </a:lnTo>
                <a:lnTo>
                  <a:pt x="71356" y="28727"/>
                </a:lnTo>
                <a:lnTo>
                  <a:pt x="71519" y="28836"/>
                </a:lnTo>
                <a:lnTo>
                  <a:pt x="71736" y="28944"/>
                </a:lnTo>
                <a:lnTo>
                  <a:pt x="71899" y="29053"/>
                </a:lnTo>
                <a:lnTo>
                  <a:pt x="72225" y="29433"/>
                </a:lnTo>
                <a:lnTo>
                  <a:pt x="72279" y="29542"/>
                </a:lnTo>
                <a:lnTo>
                  <a:pt x="72334" y="29650"/>
                </a:lnTo>
                <a:lnTo>
                  <a:pt x="72279" y="29705"/>
                </a:lnTo>
                <a:lnTo>
                  <a:pt x="72117" y="29759"/>
                </a:lnTo>
                <a:lnTo>
                  <a:pt x="71791" y="29813"/>
                </a:lnTo>
                <a:lnTo>
                  <a:pt x="71574" y="29976"/>
                </a:lnTo>
                <a:lnTo>
                  <a:pt x="71411" y="30193"/>
                </a:lnTo>
                <a:lnTo>
                  <a:pt x="71302" y="30519"/>
                </a:lnTo>
                <a:lnTo>
                  <a:pt x="71193" y="30791"/>
                </a:lnTo>
                <a:lnTo>
                  <a:pt x="71193" y="31116"/>
                </a:lnTo>
                <a:lnTo>
                  <a:pt x="71193" y="31388"/>
                </a:lnTo>
                <a:lnTo>
                  <a:pt x="71302" y="31714"/>
                </a:lnTo>
                <a:lnTo>
                  <a:pt x="71411" y="32094"/>
                </a:lnTo>
                <a:lnTo>
                  <a:pt x="71628" y="32474"/>
                </a:lnTo>
                <a:lnTo>
                  <a:pt x="72008" y="33180"/>
                </a:lnTo>
                <a:lnTo>
                  <a:pt x="72117" y="33343"/>
                </a:lnTo>
                <a:lnTo>
                  <a:pt x="72117" y="33452"/>
                </a:lnTo>
                <a:lnTo>
                  <a:pt x="72008" y="33560"/>
                </a:lnTo>
                <a:lnTo>
                  <a:pt x="71845" y="33614"/>
                </a:lnTo>
                <a:lnTo>
                  <a:pt x="71682" y="33669"/>
                </a:lnTo>
                <a:lnTo>
                  <a:pt x="71628" y="33777"/>
                </a:lnTo>
                <a:lnTo>
                  <a:pt x="71574" y="33886"/>
                </a:lnTo>
                <a:lnTo>
                  <a:pt x="71574" y="34049"/>
                </a:lnTo>
                <a:lnTo>
                  <a:pt x="71519" y="34538"/>
                </a:lnTo>
                <a:lnTo>
                  <a:pt x="71411" y="35081"/>
                </a:lnTo>
                <a:lnTo>
                  <a:pt x="71193" y="35895"/>
                </a:lnTo>
                <a:lnTo>
                  <a:pt x="71139" y="36275"/>
                </a:lnTo>
                <a:lnTo>
                  <a:pt x="71193" y="36710"/>
                </a:lnTo>
                <a:lnTo>
                  <a:pt x="71193" y="37090"/>
                </a:lnTo>
                <a:lnTo>
                  <a:pt x="71139" y="37416"/>
                </a:lnTo>
                <a:lnTo>
                  <a:pt x="70650" y="39154"/>
                </a:lnTo>
                <a:lnTo>
                  <a:pt x="70107" y="40837"/>
                </a:lnTo>
                <a:lnTo>
                  <a:pt x="69781" y="41814"/>
                </a:lnTo>
                <a:lnTo>
                  <a:pt x="69347" y="42792"/>
                </a:lnTo>
                <a:lnTo>
                  <a:pt x="68858" y="43715"/>
                </a:lnTo>
                <a:lnTo>
                  <a:pt x="68478" y="44693"/>
                </a:lnTo>
                <a:lnTo>
                  <a:pt x="68315" y="45127"/>
                </a:lnTo>
                <a:lnTo>
                  <a:pt x="68044" y="45453"/>
                </a:lnTo>
                <a:lnTo>
                  <a:pt x="67772" y="45779"/>
                </a:lnTo>
                <a:lnTo>
                  <a:pt x="67446" y="46104"/>
                </a:lnTo>
                <a:lnTo>
                  <a:pt x="67066" y="46376"/>
                </a:lnTo>
                <a:lnTo>
                  <a:pt x="66686" y="46593"/>
                </a:lnTo>
                <a:lnTo>
                  <a:pt x="65926" y="47028"/>
                </a:lnTo>
                <a:lnTo>
                  <a:pt x="65383" y="47299"/>
                </a:lnTo>
                <a:lnTo>
                  <a:pt x="65274" y="47353"/>
                </a:lnTo>
                <a:lnTo>
                  <a:pt x="65220" y="47462"/>
                </a:lnTo>
                <a:lnTo>
                  <a:pt x="65220" y="47571"/>
                </a:lnTo>
                <a:lnTo>
                  <a:pt x="65328" y="47734"/>
                </a:lnTo>
                <a:lnTo>
                  <a:pt x="65763" y="48114"/>
                </a:lnTo>
                <a:lnTo>
                  <a:pt x="65546" y="48059"/>
                </a:lnTo>
                <a:lnTo>
                  <a:pt x="65383" y="48114"/>
                </a:lnTo>
                <a:lnTo>
                  <a:pt x="65220" y="48168"/>
                </a:lnTo>
                <a:lnTo>
                  <a:pt x="65057" y="48222"/>
                </a:lnTo>
                <a:lnTo>
                  <a:pt x="64785" y="48494"/>
                </a:lnTo>
                <a:lnTo>
                  <a:pt x="64568" y="48711"/>
                </a:lnTo>
                <a:lnTo>
                  <a:pt x="64405" y="48820"/>
                </a:lnTo>
                <a:lnTo>
                  <a:pt x="64188" y="48874"/>
                </a:lnTo>
                <a:lnTo>
                  <a:pt x="63482" y="48874"/>
                </a:lnTo>
                <a:lnTo>
                  <a:pt x="62776" y="48928"/>
                </a:lnTo>
                <a:lnTo>
                  <a:pt x="62016" y="49037"/>
                </a:lnTo>
                <a:lnTo>
                  <a:pt x="61310" y="49091"/>
                </a:lnTo>
                <a:lnTo>
                  <a:pt x="59681" y="49091"/>
                </a:lnTo>
                <a:lnTo>
                  <a:pt x="58052" y="49146"/>
                </a:lnTo>
                <a:lnTo>
                  <a:pt x="56423" y="49200"/>
                </a:lnTo>
                <a:lnTo>
                  <a:pt x="54793" y="49254"/>
                </a:lnTo>
                <a:lnTo>
                  <a:pt x="54576" y="49308"/>
                </a:lnTo>
                <a:lnTo>
                  <a:pt x="54359" y="49363"/>
                </a:lnTo>
                <a:lnTo>
                  <a:pt x="53544" y="49743"/>
                </a:lnTo>
                <a:lnTo>
                  <a:pt x="52730" y="50177"/>
                </a:lnTo>
                <a:lnTo>
                  <a:pt x="51915" y="50557"/>
                </a:lnTo>
                <a:lnTo>
                  <a:pt x="51481" y="50720"/>
                </a:lnTo>
                <a:lnTo>
                  <a:pt x="50992" y="50775"/>
                </a:lnTo>
                <a:lnTo>
                  <a:pt x="50829" y="50883"/>
                </a:lnTo>
                <a:lnTo>
                  <a:pt x="50775" y="50992"/>
                </a:lnTo>
                <a:lnTo>
                  <a:pt x="50829" y="51100"/>
                </a:lnTo>
                <a:lnTo>
                  <a:pt x="50938" y="51209"/>
                </a:lnTo>
                <a:lnTo>
                  <a:pt x="51046" y="51372"/>
                </a:lnTo>
                <a:lnTo>
                  <a:pt x="51046" y="51535"/>
                </a:lnTo>
                <a:lnTo>
                  <a:pt x="50938" y="51644"/>
                </a:lnTo>
                <a:lnTo>
                  <a:pt x="50775" y="51752"/>
                </a:lnTo>
                <a:lnTo>
                  <a:pt x="50178" y="52024"/>
                </a:lnTo>
                <a:lnTo>
                  <a:pt x="49580" y="52349"/>
                </a:lnTo>
                <a:lnTo>
                  <a:pt x="49363" y="52512"/>
                </a:lnTo>
                <a:lnTo>
                  <a:pt x="49200" y="52730"/>
                </a:lnTo>
                <a:lnTo>
                  <a:pt x="49091" y="53001"/>
                </a:lnTo>
                <a:lnTo>
                  <a:pt x="49037" y="53273"/>
                </a:lnTo>
                <a:lnTo>
                  <a:pt x="49037" y="53381"/>
                </a:lnTo>
                <a:lnTo>
                  <a:pt x="49091" y="53490"/>
                </a:lnTo>
                <a:lnTo>
                  <a:pt x="49200" y="53598"/>
                </a:lnTo>
                <a:lnTo>
                  <a:pt x="49580" y="53761"/>
                </a:lnTo>
                <a:lnTo>
                  <a:pt x="48331" y="54413"/>
                </a:lnTo>
                <a:lnTo>
                  <a:pt x="48114" y="54522"/>
                </a:lnTo>
                <a:lnTo>
                  <a:pt x="48060" y="54576"/>
                </a:lnTo>
                <a:lnTo>
                  <a:pt x="48005" y="54685"/>
                </a:lnTo>
                <a:lnTo>
                  <a:pt x="48060" y="54793"/>
                </a:lnTo>
                <a:lnTo>
                  <a:pt x="48168" y="54902"/>
                </a:lnTo>
                <a:lnTo>
                  <a:pt x="48386" y="55010"/>
                </a:lnTo>
                <a:lnTo>
                  <a:pt x="48983" y="55228"/>
                </a:lnTo>
                <a:lnTo>
                  <a:pt x="49526" y="55445"/>
                </a:lnTo>
                <a:lnTo>
                  <a:pt x="50069" y="55716"/>
                </a:lnTo>
                <a:lnTo>
                  <a:pt x="50612" y="56042"/>
                </a:lnTo>
                <a:lnTo>
                  <a:pt x="50775" y="56205"/>
                </a:lnTo>
                <a:lnTo>
                  <a:pt x="50829" y="56314"/>
                </a:lnTo>
                <a:lnTo>
                  <a:pt x="50775" y="56422"/>
                </a:lnTo>
                <a:lnTo>
                  <a:pt x="50666" y="56531"/>
                </a:lnTo>
                <a:lnTo>
                  <a:pt x="50340" y="56911"/>
                </a:lnTo>
                <a:lnTo>
                  <a:pt x="50069" y="57291"/>
                </a:lnTo>
                <a:lnTo>
                  <a:pt x="49743" y="57671"/>
                </a:lnTo>
                <a:lnTo>
                  <a:pt x="49417" y="57997"/>
                </a:lnTo>
                <a:lnTo>
                  <a:pt x="49309" y="58106"/>
                </a:lnTo>
                <a:lnTo>
                  <a:pt x="49254" y="58214"/>
                </a:lnTo>
                <a:lnTo>
                  <a:pt x="49254" y="58323"/>
                </a:lnTo>
                <a:lnTo>
                  <a:pt x="49254" y="58486"/>
                </a:lnTo>
                <a:lnTo>
                  <a:pt x="49363" y="58540"/>
                </a:lnTo>
                <a:lnTo>
                  <a:pt x="49417" y="58594"/>
                </a:lnTo>
                <a:lnTo>
                  <a:pt x="49635" y="58649"/>
                </a:lnTo>
                <a:lnTo>
                  <a:pt x="49852" y="58649"/>
                </a:lnTo>
                <a:lnTo>
                  <a:pt x="49906" y="58703"/>
                </a:lnTo>
                <a:lnTo>
                  <a:pt x="49743" y="58920"/>
                </a:lnTo>
                <a:lnTo>
                  <a:pt x="49526" y="58975"/>
                </a:lnTo>
                <a:lnTo>
                  <a:pt x="49309" y="59029"/>
                </a:lnTo>
                <a:lnTo>
                  <a:pt x="49254" y="59083"/>
                </a:lnTo>
                <a:lnTo>
                  <a:pt x="49146" y="59192"/>
                </a:lnTo>
                <a:lnTo>
                  <a:pt x="48874" y="59789"/>
                </a:lnTo>
                <a:lnTo>
                  <a:pt x="48548" y="60387"/>
                </a:lnTo>
                <a:lnTo>
                  <a:pt x="48440" y="60658"/>
                </a:lnTo>
                <a:lnTo>
                  <a:pt x="48331" y="60984"/>
                </a:lnTo>
                <a:lnTo>
                  <a:pt x="48277" y="61310"/>
                </a:lnTo>
                <a:lnTo>
                  <a:pt x="48277" y="61690"/>
                </a:lnTo>
                <a:lnTo>
                  <a:pt x="48331" y="62016"/>
                </a:lnTo>
                <a:lnTo>
                  <a:pt x="48440" y="62287"/>
                </a:lnTo>
                <a:lnTo>
                  <a:pt x="48548" y="62342"/>
                </a:lnTo>
                <a:lnTo>
                  <a:pt x="48657" y="62396"/>
                </a:lnTo>
                <a:lnTo>
                  <a:pt x="48820" y="62450"/>
                </a:lnTo>
                <a:lnTo>
                  <a:pt x="49254" y="62450"/>
                </a:lnTo>
                <a:lnTo>
                  <a:pt x="49309" y="62559"/>
                </a:lnTo>
                <a:lnTo>
                  <a:pt x="49309" y="62667"/>
                </a:lnTo>
                <a:lnTo>
                  <a:pt x="49200" y="62722"/>
                </a:lnTo>
                <a:lnTo>
                  <a:pt x="49037" y="62830"/>
                </a:lnTo>
                <a:lnTo>
                  <a:pt x="47245" y="63536"/>
                </a:lnTo>
                <a:lnTo>
                  <a:pt x="47137" y="63591"/>
                </a:lnTo>
                <a:lnTo>
                  <a:pt x="47028" y="63645"/>
                </a:lnTo>
                <a:lnTo>
                  <a:pt x="47028" y="63753"/>
                </a:lnTo>
                <a:lnTo>
                  <a:pt x="47137" y="63862"/>
                </a:lnTo>
                <a:lnTo>
                  <a:pt x="47299" y="63971"/>
                </a:lnTo>
                <a:lnTo>
                  <a:pt x="47354" y="64134"/>
                </a:lnTo>
                <a:lnTo>
                  <a:pt x="47462" y="64459"/>
                </a:lnTo>
                <a:lnTo>
                  <a:pt x="47517" y="64785"/>
                </a:lnTo>
                <a:lnTo>
                  <a:pt x="47571" y="65111"/>
                </a:lnTo>
                <a:lnTo>
                  <a:pt x="47571" y="65328"/>
                </a:lnTo>
                <a:lnTo>
                  <a:pt x="47571" y="65491"/>
                </a:lnTo>
                <a:lnTo>
                  <a:pt x="47571" y="65600"/>
                </a:lnTo>
                <a:lnTo>
                  <a:pt x="47462" y="65708"/>
                </a:lnTo>
                <a:lnTo>
                  <a:pt x="47408" y="65763"/>
                </a:lnTo>
                <a:lnTo>
                  <a:pt x="47245" y="65817"/>
                </a:lnTo>
                <a:lnTo>
                  <a:pt x="46919" y="65871"/>
                </a:lnTo>
                <a:lnTo>
                  <a:pt x="46756" y="65926"/>
                </a:lnTo>
                <a:lnTo>
                  <a:pt x="46648" y="65980"/>
                </a:lnTo>
                <a:lnTo>
                  <a:pt x="46593" y="66089"/>
                </a:lnTo>
                <a:lnTo>
                  <a:pt x="46702" y="66306"/>
                </a:lnTo>
                <a:lnTo>
                  <a:pt x="46919" y="66740"/>
                </a:lnTo>
                <a:lnTo>
                  <a:pt x="47137" y="67120"/>
                </a:lnTo>
                <a:lnTo>
                  <a:pt x="47191" y="67338"/>
                </a:lnTo>
                <a:lnTo>
                  <a:pt x="47191" y="67500"/>
                </a:lnTo>
                <a:lnTo>
                  <a:pt x="47191" y="67555"/>
                </a:lnTo>
                <a:lnTo>
                  <a:pt x="47082" y="67609"/>
                </a:lnTo>
                <a:lnTo>
                  <a:pt x="46593" y="67609"/>
                </a:lnTo>
                <a:lnTo>
                  <a:pt x="46431" y="67718"/>
                </a:lnTo>
                <a:lnTo>
                  <a:pt x="46376" y="67881"/>
                </a:lnTo>
                <a:lnTo>
                  <a:pt x="46376" y="68098"/>
                </a:lnTo>
                <a:lnTo>
                  <a:pt x="46376" y="68369"/>
                </a:lnTo>
                <a:lnTo>
                  <a:pt x="46213" y="69238"/>
                </a:lnTo>
                <a:lnTo>
                  <a:pt x="46105" y="70107"/>
                </a:lnTo>
                <a:lnTo>
                  <a:pt x="45996" y="71845"/>
                </a:lnTo>
                <a:lnTo>
                  <a:pt x="45996" y="72116"/>
                </a:lnTo>
                <a:lnTo>
                  <a:pt x="46105" y="72279"/>
                </a:lnTo>
                <a:lnTo>
                  <a:pt x="46322" y="72388"/>
                </a:lnTo>
                <a:lnTo>
                  <a:pt x="46974" y="72388"/>
                </a:lnTo>
                <a:lnTo>
                  <a:pt x="47408" y="72442"/>
                </a:lnTo>
                <a:lnTo>
                  <a:pt x="47788" y="72605"/>
                </a:lnTo>
                <a:lnTo>
                  <a:pt x="48223" y="72659"/>
                </a:lnTo>
                <a:lnTo>
                  <a:pt x="47842" y="72768"/>
                </a:lnTo>
                <a:lnTo>
                  <a:pt x="47571" y="72931"/>
                </a:lnTo>
                <a:lnTo>
                  <a:pt x="47299" y="73148"/>
                </a:lnTo>
                <a:lnTo>
                  <a:pt x="47028" y="73365"/>
                </a:lnTo>
                <a:lnTo>
                  <a:pt x="46539" y="73800"/>
                </a:lnTo>
                <a:lnTo>
                  <a:pt x="46050" y="74234"/>
                </a:lnTo>
                <a:lnTo>
                  <a:pt x="45888" y="74397"/>
                </a:lnTo>
                <a:lnTo>
                  <a:pt x="45779" y="74560"/>
                </a:lnTo>
                <a:lnTo>
                  <a:pt x="45670" y="74994"/>
                </a:lnTo>
                <a:lnTo>
                  <a:pt x="45616" y="75212"/>
                </a:lnTo>
                <a:lnTo>
                  <a:pt x="45670" y="75320"/>
                </a:lnTo>
                <a:lnTo>
                  <a:pt x="45779" y="75429"/>
                </a:lnTo>
                <a:lnTo>
                  <a:pt x="45996" y="75429"/>
                </a:lnTo>
                <a:lnTo>
                  <a:pt x="46593" y="75320"/>
                </a:lnTo>
                <a:lnTo>
                  <a:pt x="47191" y="75103"/>
                </a:lnTo>
                <a:lnTo>
                  <a:pt x="47571" y="74940"/>
                </a:lnTo>
                <a:lnTo>
                  <a:pt x="47897" y="74723"/>
                </a:lnTo>
                <a:lnTo>
                  <a:pt x="48168" y="74397"/>
                </a:lnTo>
                <a:lnTo>
                  <a:pt x="48440" y="74017"/>
                </a:lnTo>
                <a:lnTo>
                  <a:pt x="48494" y="74506"/>
                </a:lnTo>
                <a:lnTo>
                  <a:pt x="48494" y="74940"/>
                </a:lnTo>
                <a:lnTo>
                  <a:pt x="48548" y="75103"/>
                </a:lnTo>
                <a:lnTo>
                  <a:pt x="48657" y="75266"/>
                </a:lnTo>
                <a:lnTo>
                  <a:pt x="48820" y="75320"/>
                </a:lnTo>
                <a:lnTo>
                  <a:pt x="48983" y="75375"/>
                </a:lnTo>
                <a:lnTo>
                  <a:pt x="49146" y="75375"/>
                </a:lnTo>
                <a:lnTo>
                  <a:pt x="49200" y="75320"/>
                </a:lnTo>
                <a:lnTo>
                  <a:pt x="49254" y="75049"/>
                </a:lnTo>
                <a:lnTo>
                  <a:pt x="49472" y="74451"/>
                </a:lnTo>
                <a:lnTo>
                  <a:pt x="49580" y="73800"/>
                </a:lnTo>
                <a:lnTo>
                  <a:pt x="49743" y="73202"/>
                </a:lnTo>
                <a:lnTo>
                  <a:pt x="49960" y="72605"/>
                </a:lnTo>
                <a:lnTo>
                  <a:pt x="50015" y="72442"/>
                </a:lnTo>
                <a:lnTo>
                  <a:pt x="50015" y="72279"/>
                </a:lnTo>
                <a:lnTo>
                  <a:pt x="49906" y="72171"/>
                </a:lnTo>
                <a:lnTo>
                  <a:pt x="49797" y="72062"/>
                </a:lnTo>
                <a:lnTo>
                  <a:pt x="49635" y="72008"/>
                </a:lnTo>
                <a:lnTo>
                  <a:pt x="49526" y="72062"/>
                </a:lnTo>
                <a:lnTo>
                  <a:pt x="49363" y="72171"/>
                </a:lnTo>
                <a:lnTo>
                  <a:pt x="49146" y="72388"/>
                </a:lnTo>
                <a:lnTo>
                  <a:pt x="48983" y="72496"/>
                </a:lnTo>
                <a:lnTo>
                  <a:pt x="48874" y="72551"/>
                </a:lnTo>
                <a:lnTo>
                  <a:pt x="48766" y="72496"/>
                </a:lnTo>
                <a:lnTo>
                  <a:pt x="48711" y="72442"/>
                </a:lnTo>
                <a:lnTo>
                  <a:pt x="48711" y="72334"/>
                </a:lnTo>
                <a:lnTo>
                  <a:pt x="48766" y="72171"/>
                </a:lnTo>
                <a:lnTo>
                  <a:pt x="49037" y="71302"/>
                </a:lnTo>
                <a:lnTo>
                  <a:pt x="49309" y="70379"/>
                </a:lnTo>
                <a:lnTo>
                  <a:pt x="49797" y="68587"/>
                </a:lnTo>
                <a:lnTo>
                  <a:pt x="51101" y="64079"/>
                </a:lnTo>
                <a:lnTo>
                  <a:pt x="51155" y="63808"/>
                </a:lnTo>
                <a:lnTo>
                  <a:pt x="51264" y="63699"/>
                </a:lnTo>
                <a:lnTo>
                  <a:pt x="51318" y="63645"/>
                </a:lnTo>
                <a:lnTo>
                  <a:pt x="51427" y="63645"/>
                </a:lnTo>
                <a:lnTo>
                  <a:pt x="51644" y="63753"/>
                </a:lnTo>
                <a:lnTo>
                  <a:pt x="51752" y="63753"/>
                </a:lnTo>
                <a:lnTo>
                  <a:pt x="51861" y="63699"/>
                </a:lnTo>
                <a:lnTo>
                  <a:pt x="52024" y="63536"/>
                </a:lnTo>
                <a:lnTo>
                  <a:pt x="52241" y="63210"/>
                </a:lnTo>
                <a:lnTo>
                  <a:pt x="52404" y="62830"/>
                </a:lnTo>
                <a:lnTo>
                  <a:pt x="52513" y="62396"/>
                </a:lnTo>
                <a:lnTo>
                  <a:pt x="52513" y="62233"/>
                </a:lnTo>
                <a:lnTo>
                  <a:pt x="52513" y="61961"/>
                </a:lnTo>
                <a:lnTo>
                  <a:pt x="52458" y="61636"/>
                </a:lnTo>
                <a:lnTo>
                  <a:pt x="52404" y="61527"/>
                </a:lnTo>
                <a:lnTo>
                  <a:pt x="52295" y="61418"/>
                </a:lnTo>
                <a:lnTo>
                  <a:pt x="52133" y="61473"/>
                </a:lnTo>
                <a:lnTo>
                  <a:pt x="52024" y="61581"/>
                </a:lnTo>
                <a:lnTo>
                  <a:pt x="51915" y="61907"/>
                </a:lnTo>
                <a:lnTo>
                  <a:pt x="51752" y="62559"/>
                </a:lnTo>
                <a:lnTo>
                  <a:pt x="51589" y="62830"/>
                </a:lnTo>
                <a:lnTo>
                  <a:pt x="51372" y="63102"/>
                </a:lnTo>
                <a:lnTo>
                  <a:pt x="51535" y="62559"/>
                </a:lnTo>
                <a:lnTo>
                  <a:pt x="51535" y="62287"/>
                </a:lnTo>
                <a:lnTo>
                  <a:pt x="51535" y="62016"/>
                </a:lnTo>
                <a:lnTo>
                  <a:pt x="51535" y="61798"/>
                </a:lnTo>
                <a:lnTo>
                  <a:pt x="51535" y="61636"/>
                </a:lnTo>
                <a:lnTo>
                  <a:pt x="51589" y="61473"/>
                </a:lnTo>
                <a:lnTo>
                  <a:pt x="51644" y="61364"/>
                </a:lnTo>
                <a:lnTo>
                  <a:pt x="51752" y="61255"/>
                </a:lnTo>
                <a:lnTo>
                  <a:pt x="51915" y="61201"/>
                </a:lnTo>
                <a:lnTo>
                  <a:pt x="52295" y="61093"/>
                </a:lnTo>
                <a:lnTo>
                  <a:pt x="52513" y="60984"/>
                </a:lnTo>
                <a:lnTo>
                  <a:pt x="52730" y="60930"/>
                </a:lnTo>
                <a:lnTo>
                  <a:pt x="52893" y="60821"/>
                </a:lnTo>
                <a:lnTo>
                  <a:pt x="53001" y="60658"/>
                </a:lnTo>
                <a:lnTo>
                  <a:pt x="53110" y="60495"/>
                </a:lnTo>
                <a:lnTo>
                  <a:pt x="53164" y="60332"/>
                </a:lnTo>
                <a:lnTo>
                  <a:pt x="53273" y="59843"/>
                </a:lnTo>
                <a:lnTo>
                  <a:pt x="53273" y="59300"/>
                </a:lnTo>
                <a:lnTo>
                  <a:pt x="53382" y="58757"/>
                </a:lnTo>
                <a:lnTo>
                  <a:pt x="53490" y="58486"/>
                </a:lnTo>
                <a:lnTo>
                  <a:pt x="53653" y="58269"/>
                </a:lnTo>
                <a:lnTo>
                  <a:pt x="53816" y="58051"/>
                </a:lnTo>
                <a:lnTo>
                  <a:pt x="54087" y="57889"/>
                </a:lnTo>
                <a:lnTo>
                  <a:pt x="54142" y="57834"/>
                </a:lnTo>
                <a:lnTo>
                  <a:pt x="54196" y="57726"/>
                </a:lnTo>
                <a:lnTo>
                  <a:pt x="54196" y="57563"/>
                </a:lnTo>
                <a:lnTo>
                  <a:pt x="54196" y="57291"/>
                </a:lnTo>
                <a:lnTo>
                  <a:pt x="54305" y="57128"/>
                </a:lnTo>
                <a:lnTo>
                  <a:pt x="54413" y="56965"/>
                </a:lnTo>
                <a:lnTo>
                  <a:pt x="54576" y="56802"/>
                </a:lnTo>
                <a:lnTo>
                  <a:pt x="57454" y="53924"/>
                </a:lnTo>
                <a:lnTo>
                  <a:pt x="57672" y="53707"/>
                </a:lnTo>
                <a:lnTo>
                  <a:pt x="57834" y="53436"/>
                </a:lnTo>
                <a:lnTo>
                  <a:pt x="58052" y="53164"/>
                </a:lnTo>
                <a:lnTo>
                  <a:pt x="58269" y="52947"/>
                </a:lnTo>
                <a:lnTo>
                  <a:pt x="58975" y="52458"/>
                </a:lnTo>
                <a:lnTo>
                  <a:pt x="59735" y="52024"/>
                </a:lnTo>
                <a:lnTo>
                  <a:pt x="60495" y="51698"/>
                </a:lnTo>
                <a:lnTo>
                  <a:pt x="60930" y="51535"/>
                </a:lnTo>
                <a:lnTo>
                  <a:pt x="61310" y="51426"/>
                </a:lnTo>
                <a:lnTo>
                  <a:pt x="62016" y="51209"/>
                </a:lnTo>
                <a:lnTo>
                  <a:pt x="62668" y="50992"/>
                </a:lnTo>
                <a:lnTo>
                  <a:pt x="62993" y="50938"/>
                </a:lnTo>
                <a:lnTo>
                  <a:pt x="63319" y="50883"/>
                </a:lnTo>
                <a:lnTo>
                  <a:pt x="63699" y="50883"/>
                </a:lnTo>
                <a:lnTo>
                  <a:pt x="64079" y="50938"/>
                </a:lnTo>
                <a:lnTo>
                  <a:pt x="65166" y="51155"/>
                </a:lnTo>
                <a:lnTo>
                  <a:pt x="66252" y="51372"/>
                </a:lnTo>
                <a:lnTo>
                  <a:pt x="66795" y="51481"/>
                </a:lnTo>
                <a:lnTo>
                  <a:pt x="67283" y="51644"/>
                </a:lnTo>
                <a:lnTo>
                  <a:pt x="67772" y="51861"/>
                </a:lnTo>
                <a:lnTo>
                  <a:pt x="68315" y="52132"/>
                </a:lnTo>
                <a:lnTo>
                  <a:pt x="68424" y="52187"/>
                </a:lnTo>
                <a:lnTo>
                  <a:pt x="68587" y="52241"/>
                </a:lnTo>
                <a:lnTo>
                  <a:pt x="68695" y="52187"/>
                </a:lnTo>
                <a:lnTo>
                  <a:pt x="68858" y="52078"/>
                </a:lnTo>
                <a:lnTo>
                  <a:pt x="68967" y="51915"/>
                </a:lnTo>
                <a:lnTo>
                  <a:pt x="69076" y="51861"/>
                </a:lnTo>
                <a:lnTo>
                  <a:pt x="69184" y="51806"/>
                </a:lnTo>
                <a:lnTo>
                  <a:pt x="69293" y="51861"/>
                </a:lnTo>
                <a:lnTo>
                  <a:pt x="69456" y="51969"/>
                </a:lnTo>
                <a:lnTo>
                  <a:pt x="69564" y="52187"/>
                </a:lnTo>
                <a:lnTo>
                  <a:pt x="70487" y="53707"/>
                </a:lnTo>
                <a:lnTo>
                  <a:pt x="71302" y="55282"/>
                </a:lnTo>
                <a:lnTo>
                  <a:pt x="71519" y="55662"/>
                </a:lnTo>
                <a:lnTo>
                  <a:pt x="71791" y="55934"/>
                </a:lnTo>
                <a:lnTo>
                  <a:pt x="71954" y="56042"/>
                </a:lnTo>
                <a:lnTo>
                  <a:pt x="72171" y="56096"/>
                </a:lnTo>
                <a:lnTo>
                  <a:pt x="72605" y="56151"/>
                </a:lnTo>
                <a:lnTo>
                  <a:pt x="73040" y="56205"/>
                </a:lnTo>
                <a:lnTo>
                  <a:pt x="73203" y="56259"/>
                </a:lnTo>
                <a:lnTo>
                  <a:pt x="73311" y="56368"/>
                </a:lnTo>
                <a:lnTo>
                  <a:pt x="73366" y="56477"/>
                </a:lnTo>
                <a:lnTo>
                  <a:pt x="73420" y="56640"/>
                </a:lnTo>
                <a:lnTo>
                  <a:pt x="73474" y="57128"/>
                </a:lnTo>
                <a:lnTo>
                  <a:pt x="73583" y="58106"/>
                </a:lnTo>
                <a:lnTo>
                  <a:pt x="73691" y="59029"/>
                </a:lnTo>
                <a:lnTo>
                  <a:pt x="73909" y="60169"/>
                </a:lnTo>
                <a:lnTo>
                  <a:pt x="74017" y="61310"/>
                </a:lnTo>
                <a:lnTo>
                  <a:pt x="74072" y="61581"/>
                </a:lnTo>
                <a:lnTo>
                  <a:pt x="74180" y="61744"/>
                </a:lnTo>
                <a:lnTo>
                  <a:pt x="74343" y="61853"/>
                </a:lnTo>
                <a:lnTo>
                  <a:pt x="74995" y="61853"/>
                </a:lnTo>
                <a:lnTo>
                  <a:pt x="75375" y="61907"/>
                </a:lnTo>
                <a:lnTo>
                  <a:pt x="75755" y="61961"/>
                </a:lnTo>
                <a:lnTo>
                  <a:pt x="76081" y="62124"/>
                </a:lnTo>
                <a:lnTo>
                  <a:pt x="76461" y="62287"/>
                </a:lnTo>
                <a:lnTo>
                  <a:pt x="76732" y="62504"/>
                </a:lnTo>
                <a:lnTo>
                  <a:pt x="77330" y="62993"/>
                </a:lnTo>
                <a:lnTo>
                  <a:pt x="77493" y="63102"/>
                </a:lnTo>
                <a:lnTo>
                  <a:pt x="77601" y="63156"/>
                </a:lnTo>
                <a:lnTo>
                  <a:pt x="77764" y="63156"/>
                </a:lnTo>
                <a:lnTo>
                  <a:pt x="77330" y="61744"/>
                </a:lnTo>
                <a:lnTo>
                  <a:pt x="77167" y="61038"/>
                </a:lnTo>
                <a:lnTo>
                  <a:pt x="77004" y="60332"/>
                </a:lnTo>
                <a:lnTo>
                  <a:pt x="76895" y="59843"/>
                </a:lnTo>
                <a:lnTo>
                  <a:pt x="76895" y="59409"/>
                </a:lnTo>
                <a:lnTo>
                  <a:pt x="76895" y="58920"/>
                </a:lnTo>
                <a:lnTo>
                  <a:pt x="77004" y="58486"/>
                </a:lnTo>
                <a:lnTo>
                  <a:pt x="77058" y="58160"/>
                </a:lnTo>
                <a:lnTo>
                  <a:pt x="77004" y="57889"/>
                </a:lnTo>
                <a:lnTo>
                  <a:pt x="76895" y="57671"/>
                </a:lnTo>
                <a:lnTo>
                  <a:pt x="76678" y="57454"/>
                </a:lnTo>
                <a:lnTo>
                  <a:pt x="76407" y="57237"/>
                </a:lnTo>
                <a:lnTo>
                  <a:pt x="76189" y="56965"/>
                </a:lnTo>
                <a:lnTo>
                  <a:pt x="76026" y="56640"/>
                </a:lnTo>
                <a:lnTo>
                  <a:pt x="75918" y="56259"/>
                </a:lnTo>
                <a:lnTo>
                  <a:pt x="75809" y="55445"/>
                </a:lnTo>
                <a:lnTo>
                  <a:pt x="75646" y="55065"/>
                </a:lnTo>
                <a:lnTo>
                  <a:pt x="75483" y="54685"/>
                </a:lnTo>
                <a:lnTo>
                  <a:pt x="75049" y="54033"/>
                </a:lnTo>
                <a:lnTo>
                  <a:pt x="74560" y="53381"/>
                </a:lnTo>
                <a:lnTo>
                  <a:pt x="73528" y="52078"/>
                </a:lnTo>
                <a:lnTo>
                  <a:pt x="73203" y="51698"/>
                </a:lnTo>
                <a:lnTo>
                  <a:pt x="72823" y="51372"/>
                </a:lnTo>
                <a:lnTo>
                  <a:pt x="71954" y="50775"/>
                </a:lnTo>
                <a:lnTo>
                  <a:pt x="71465" y="50395"/>
                </a:lnTo>
                <a:lnTo>
                  <a:pt x="70922" y="50123"/>
                </a:lnTo>
                <a:lnTo>
                  <a:pt x="70379" y="49851"/>
                </a:lnTo>
                <a:lnTo>
                  <a:pt x="69781" y="49689"/>
                </a:lnTo>
                <a:lnTo>
                  <a:pt x="69456" y="49580"/>
                </a:lnTo>
                <a:lnTo>
                  <a:pt x="69130" y="49471"/>
                </a:lnTo>
                <a:lnTo>
                  <a:pt x="68967" y="49363"/>
                </a:lnTo>
                <a:lnTo>
                  <a:pt x="68913" y="49254"/>
                </a:lnTo>
                <a:lnTo>
                  <a:pt x="68967" y="49146"/>
                </a:lnTo>
                <a:lnTo>
                  <a:pt x="69021" y="49037"/>
                </a:lnTo>
                <a:lnTo>
                  <a:pt x="69347" y="48657"/>
                </a:lnTo>
                <a:lnTo>
                  <a:pt x="69619" y="48277"/>
                </a:lnTo>
                <a:lnTo>
                  <a:pt x="70162" y="47516"/>
                </a:lnTo>
                <a:lnTo>
                  <a:pt x="70922" y="46539"/>
                </a:lnTo>
                <a:lnTo>
                  <a:pt x="71628" y="45507"/>
                </a:lnTo>
                <a:lnTo>
                  <a:pt x="72388" y="44530"/>
                </a:lnTo>
                <a:lnTo>
                  <a:pt x="73148" y="43552"/>
                </a:lnTo>
                <a:lnTo>
                  <a:pt x="73257" y="43389"/>
                </a:lnTo>
                <a:lnTo>
                  <a:pt x="73311" y="43281"/>
                </a:lnTo>
                <a:lnTo>
                  <a:pt x="73257" y="43118"/>
                </a:lnTo>
                <a:lnTo>
                  <a:pt x="73148" y="43009"/>
                </a:lnTo>
                <a:lnTo>
                  <a:pt x="72985" y="42901"/>
                </a:lnTo>
                <a:lnTo>
                  <a:pt x="72931" y="42846"/>
                </a:lnTo>
                <a:lnTo>
                  <a:pt x="72931" y="42738"/>
                </a:lnTo>
                <a:lnTo>
                  <a:pt x="72985" y="42629"/>
                </a:lnTo>
                <a:lnTo>
                  <a:pt x="73094" y="42575"/>
                </a:lnTo>
                <a:lnTo>
                  <a:pt x="73311" y="42575"/>
                </a:lnTo>
                <a:lnTo>
                  <a:pt x="73637" y="42520"/>
                </a:lnTo>
                <a:lnTo>
                  <a:pt x="73854" y="42357"/>
                </a:lnTo>
                <a:lnTo>
                  <a:pt x="73963" y="42249"/>
                </a:lnTo>
                <a:lnTo>
                  <a:pt x="74017" y="42140"/>
                </a:lnTo>
                <a:lnTo>
                  <a:pt x="74072" y="41977"/>
                </a:lnTo>
                <a:lnTo>
                  <a:pt x="74072" y="41760"/>
                </a:lnTo>
                <a:lnTo>
                  <a:pt x="74072" y="41543"/>
                </a:lnTo>
                <a:lnTo>
                  <a:pt x="74126" y="41271"/>
                </a:lnTo>
                <a:lnTo>
                  <a:pt x="74343" y="40837"/>
                </a:lnTo>
                <a:lnTo>
                  <a:pt x="74669" y="40077"/>
                </a:lnTo>
                <a:lnTo>
                  <a:pt x="74940" y="39371"/>
                </a:lnTo>
                <a:lnTo>
                  <a:pt x="75212" y="38610"/>
                </a:lnTo>
                <a:lnTo>
                  <a:pt x="75429" y="37796"/>
                </a:lnTo>
                <a:lnTo>
                  <a:pt x="75538" y="37036"/>
                </a:lnTo>
                <a:lnTo>
                  <a:pt x="75646" y="36221"/>
                </a:lnTo>
                <a:lnTo>
                  <a:pt x="75755" y="35461"/>
                </a:lnTo>
                <a:lnTo>
                  <a:pt x="75755" y="34646"/>
                </a:lnTo>
                <a:lnTo>
                  <a:pt x="75755" y="33506"/>
                </a:lnTo>
                <a:lnTo>
                  <a:pt x="75809" y="32963"/>
                </a:lnTo>
                <a:lnTo>
                  <a:pt x="75918" y="32365"/>
                </a:lnTo>
                <a:lnTo>
                  <a:pt x="75972" y="31985"/>
                </a:lnTo>
                <a:lnTo>
                  <a:pt x="76026" y="31551"/>
                </a:lnTo>
                <a:lnTo>
                  <a:pt x="75918" y="31116"/>
                </a:lnTo>
                <a:lnTo>
                  <a:pt x="75864" y="30899"/>
                </a:lnTo>
                <a:lnTo>
                  <a:pt x="75701" y="30736"/>
                </a:lnTo>
                <a:lnTo>
                  <a:pt x="75538" y="30410"/>
                </a:lnTo>
                <a:lnTo>
                  <a:pt x="75538" y="30139"/>
                </a:lnTo>
                <a:lnTo>
                  <a:pt x="75592" y="29867"/>
                </a:lnTo>
                <a:lnTo>
                  <a:pt x="75646" y="29596"/>
                </a:lnTo>
                <a:lnTo>
                  <a:pt x="75755" y="29161"/>
                </a:lnTo>
                <a:lnTo>
                  <a:pt x="75755" y="28727"/>
                </a:lnTo>
                <a:lnTo>
                  <a:pt x="75755" y="28510"/>
                </a:lnTo>
                <a:lnTo>
                  <a:pt x="75646" y="28347"/>
                </a:lnTo>
                <a:lnTo>
                  <a:pt x="75538" y="28130"/>
                </a:lnTo>
                <a:lnTo>
                  <a:pt x="75375" y="27967"/>
                </a:lnTo>
                <a:lnTo>
                  <a:pt x="75266" y="27804"/>
                </a:lnTo>
                <a:lnTo>
                  <a:pt x="75212" y="27641"/>
                </a:lnTo>
                <a:lnTo>
                  <a:pt x="75212" y="27478"/>
                </a:lnTo>
                <a:lnTo>
                  <a:pt x="75266" y="27261"/>
                </a:lnTo>
                <a:lnTo>
                  <a:pt x="75375" y="26826"/>
                </a:lnTo>
                <a:lnTo>
                  <a:pt x="75429" y="26392"/>
                </a:lnTo>
                <a:lnTo>
                  <a:pt x="75375" y="26229"/>
                </a:lnTo>
                <a:lnTo>
                  <a:pt x="75266" y="26012"/>
                </a:lnTo>
                <a:lnTo>
                  <a:pt x="75158" y="25795"/>
                </a:lnTo>
                <a:lnTo>
                  <a:pt x="74995" y="25632"/>
                </a:lnTo>
                <a:lnTo>
                  <a:pt x="74723" y="25414"/>
                </a:lnTo>
                <a:lnTo>
                  <a:pt x="74615" y="25252"/>
                </a:lnTo>
                <a:lnTo>
                  <a:pt x="74615" y="25089"/>
                </a:lnTo>
                <a:lnTo>
                  <a:pt x="74615" y="24546"/>
                </a:lnTo>
                <a:lnTo>
                  <a:pt x="74560" y="24003"/>
                </a:lnTo>
                <a:lnTo>
                  <a:pt x="74234" y="22971"/>
                </a:lnTo>
                <a:lnTo>
                  <a:pt x="73800" y="21559"/>
                </a:lnTo>
                <a:lnTo>
                  <a:pt x="73583" y="20853"/>
                </a:lnTo>
                <a:lnTo>
                  <a:pt x="73366" y="20201"/>
                </a:lnTo>
                <a:lnTo>
                  <a:pt x="73094" y="19713"/>
                </a:lnTo>
                <a:lnTo>
                  <a:pt x="72768" y="19224"/>
                </a:lnTo>
                <a:lnTo>
                  <a:pt x="72388" y="18844"/>
                </a:lnTo>
                <a:lnTo>
                  <a:pt x="72008" y="18464"/>
                </a:lnTo>
                <a:lnTo>
                  <a:pt x="71139" y="17812"/>
                </a:lnTo>
                <a:lnTo>
                  <a:pt x="70270" y="17215"/>
                </a:lnTo>
                <a:lnTo>
                  <a:pt x="69944" y="16997"/>
                </a:lnTo>
                <a:lnTo>
                  <a:pt x="69781" y="16943"/>
                </a:lnTo>
                <a:lnTo>
                  <a:pt x="69673" y="16997"/>
                </a:lnTo>
                <a:lnTo>
                  <a:pt x="69510" y="17052"/>
                </a:lnTo>
                <a:lnTo>
                  <a:pt x="69401" y="17106"/>
                </a:lnTo>
                <a:lnTo>
                  <a:pt x="69130" y="17432"/>
                </a:lnTo>
                <a:lnTo>
                  <a:pt x="68967" y="17595"/>
                </a:lnTo>
                <a:lnTo>
                  <a:pt x="68913" y="17595"/>
                </a:lnTo>
                <a:lnTo>
                  <a:pt x="68804" y="17540"/>
                </a:lnTo>
                <a:lnTo>
                  <a:pt x="68044" y="16780"/>
                </a:lnTo>
                <a:lnTo>
                  <a:pt x="67446" y="16020"/>
                </a:lnTo>
                <a:lnTo>
                  <a:pt x="67175" y="15585"/>
                </a:lnTo>
                <a:lnTo>
                  <a:pt x="66903" y="15097"/>
                </a:lnTo>
                <a:lnTo>
                  <a:pt x="66686" y="14662"/>
                </a:lnTo>
                <a:lnTo>
                  <a:pt x="66523" y="14173"/>
                </a:lnTo>
                <a:lnTo>
                  <a:pt x="66632" y="14391"/>
                </a:lnTo>
                <a:lnTo>
                  <a:pt x="66795" y="14608"/>
                </a:lnTo>
                <a:lnTo>
                  <a:pt x="67121" y="14934"/>
                </a:lnTo>
                <a:lnTo>
                  <a:pt x="67501" y="15314"/>
                </a:lnTo>
                <a:lnTo>
                  <a:pt x="67827" y="15694"/>
                </a:lnTo>
                <a:lnTo>
                  <a:pt x="68152" y="16346"/>
                </a:lnTo>
                <a:lnTo>
                  <a:pt x="68424" y="16617"/>
                </a:lnTo>
                <a:lnTo>
                  <a:pt x="68532" y="16726"/>
                </a:lnTo>
                <a:lnTo>
                  <a:pt x="68750" y="16780"/>
                </a:lnTo>
                <a:lnTo>
                  <a:pt x="68967" y="16780"/>
                </a:lnTo>
                <a:lnTo>
                  <a:pt x="69184" y="16726"/>
                </a:lnTo>
                <a:lnTo>
                  <a:pt x="69781" y="16454"/>
                </a:lnTo>
                <a:lnTo>
                  <a:pt x="70270" y="16074"/>
                </a:lnTo>
                <a:lnTo>
                  <a:pt x="70433" y="15911"/>
                </a:lnTo>
                <a:lnTo>
                  <a:pt x="70542" y="15748"/>
                </a:lnTo>
                <a:lnTo>
                  <a:pt x="70596" y="15585"/>
                </a:lnTo>
                <a:lnTo>
                  <a:pt x="70542" y="15477"/>
                </a:lnTo>
                <a:lnTo>
                  <a:pt x="70162" y="14771"/>
                </a:lnTo>
                <a:lnTo>
                  <a:pt x="69944" y="14499"/>
                </a:lnTo>
                <a:lnTo>
                  <a:pt x="69727" y="14282"/>
                </a:lnTo>
                <a:lnTo>
                  <a:pt x="69456" y="14119"/>
                </a:lnTo>
                <a:lnTo>
                  <a:pt x="69130" y="13956"/>
                </a:lnTo>
                <a:lnTo>
                  <a:pt x="68750" y="13902"/>
                </a:lnTo>
                <a:lnTo>
                  <a:pt x="68261" y="13956"/>
                </a:lnTo>
                <a:lnTo>
                  <a:pt x="67881" y="13902"/>
                </a:lnTo>
                <a:lnTo>
                  <a:pt x="67664" y="13848"/>
                </a:lnTo>
                <a:lnTo>
                  <a:pt x="67501" y="13739"/>
                </a:lnTo>
                <a:lnTo>
                  <a:pt x="67446" y="13522"/>
                </a:lnTo>
                <a:lnTo>
                  <a:pt x="67501" y="13305"/>
                </a:lnTo>
                <a:lnTo>
                  <a:pt x="67555" y="12979"/>
                </a:lnTo>
                <a:lnTo>
                  <a:pt x="67609" y="12653"/>
                </a:lnTo>
                <a:lnTo>
                  <a:pt x="67609" y="12327"/>
                </a:lnTo>
                <a:lnTo>
                  <a:pt x="67555" y="12056"/>
                </a:lnTo>
                <a:lnTo>
                  <a:pt x="67392" y="11458"/>
                </a:lnTo>
                <a:lnTo>
                  <a:pt x="67066" y="10861"/>
                </a:lnTo>
                <a:lnTo>
                  <a:pt x="66740" y="10372"/>
                </a:lnTo>
                <a:lnTo>
                  <a:pt x="66306" y="9883"/>
                </a:lnTo>
                <a:lnTo>
                  <a:pt x="65872" y="9503"/>
                </a:lnTo>
                <a:lnTo>
                  <a:pt x="65437" y="9177"/>
                </a:lnTo>
                <a:lnTo>
                  <a:pt x="64894" y="8852"/>
                </a:lnTo>
                <a:lnTo>
                  <a:pt x="64351" y="8580"/>
                </a:lnTo>
                <a:lnTo>
                  <a:pt x="63808" y="8254"/>
                </a:lnTo>
                <a:lnTo>
                  <a:pt x="63265" y="7874"/>
                </a:lnTo>
                <a:lnTo>
                  <a:pt x="62722" y="7440"/>
                </a:lnTo>
                <a:lnTo>
                  <a:pt x="62450" y="7168"/>
                </a:lnTo>
                <a:lnTo>
                  <a:pt x="62125" y="7005"/>
                </a:lnTo>
                <a:lnTo>
                  <a:pt x="59029" y="5485"/>
                </a:lnTo>
                <a:lnTo>
                  <a:pt x="55880" y="3964"/>
                </a:lnTo>
                <a:lnTo>
                  <a:pt x="55011" y="3584"/>
                </a:lnTo>
                <a:lnTo>
                  <a:pt x="54033" y="3204"/>
                </a:lnTo>
                <a:lnTo>
                  <a:pt x="53382" y="3041"/>
                </a:lnTo>
                <a:lnTo>
                  <a:pt x="52730" y="2878"/>
                </a:lnTo>
                <a:lnTo>
                  <a:pt x="52078" y="2715"/>
                </a:lnTo>
                <a:lnTo>
                  <a:pt x="51427" y="2498"/>
                </a:lnTo>
                <a:lnTo>
                  <a:pt x="50340" y="1955"/>
                </a:lnTo>
                <a:lnTo>
                  <a:pt x="49200" y="1521"/>
                </a:lnTo>
                <a:lnTo>
                  <a:pt x="48711" y="1412"/>
                </a:lnTo>
                <a:lnTo>
                  <a:pt x="48277" y="1303"/>
                </a:lnTo>
                <a:lnTo>
                  <a:pt x="47408" y="1249"/>
                </a:lnTo>
                <a:lnTo>
                  <a:pt x="46485" y="1140"/>
                </a:lnTo>
                <a:lnTo>
                  <a:pt x="46050" y="1086"/>
                </a:lnTo>
                <a:lnTo>
                  <a:pt x="45616" y="977"/>
                </a:lnTo>
                <a:lnTo>
                  <a:pt x="45019" y="815"/>
                </a:lnTo>
                <a:lnTo>
                  <a:pt x="44476" y="652"/>
                </a:lnTo>
                <a:lnTo>
                  <a:pt x="43335" y="489"/>
                </a:lnTo>
                <a:lnTo>
                  <a:pt x="42303" y="163"/>
                </a:lnTo>
                <a:lnTo>
                  <a:pt x="41760" y="54"/>
                </a:lnTo>
                <a:lnTo>
                  <a:pt x="41217"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7"/>
          <p:cNvSpPr/>
          <p:nvPr/>
        </p:nvSpPr>
        <p:spPr>
          <a:xfrm rot="2266176" flipH="1">
            <a:off x="-1879117" y="4028969"/>
            <a:ext cx="3092181" cy="2637523"/>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C02E">
              <a:alpha val="355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82765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352"/>
        <p:cNvGrpSpPr/>
        <p:nvPr/>
      </p:nvGrpSpPr>
      <p:grpSpPr>
        <a:xfrm>
          <a:off x="0" y="0"/>
          <a:ext cx="0" cy="0"/>
          <a:chOff x="0" y="0"/>
          <a:chExt cx="0" cy="0"/>
        </a:xfrm>
      </p:grpSpPr>
      <p:sp>
        <p:nvSpPr>
          <p:cNvPr id="353" name="Google Shape;353;p18"/>
          <p:cNvSpPr txBox="1">
            <a:spLocks noGrp="1"/>
          </p:cNvSpPr>
          <p:nvPr>
            <p:ph type="title"/>
          </p:nvPr>
        </p:nvSpPr>
        <p:spPr>
          <a:xfrm>
            <a:off x="960000" y="710567"/>
            <a:ext cx="10272000" cy="77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sz="4667"/>
            </a:lvl1pPr>
            <a:lvl2pPr lvl="1" algn="ctr" rtl="0">
              <a:spcBef>
                <a:spcPts val="0"/>
              </a:spcBef>
              <a:spcAft>
                <a:spcPts val="0"/>
              </a:spcAft>
              <a:buSzPts val="3100"/>
              <a:buNone/>
              <a:defRPr sz="4133"/>
            </a:lvl2pPr>
            <a:lvl3pPr lvl="2" algn="ctr" rtl="0">
              <a:spcBef>
                <a:spcPts val="0"/>
              </a:spcBef>
              <a:spcAft>
                <a:spcPts val="0"/>
              </a:spcAft>
              <a:buSzPts val="3100"/>
              <a:buNone/>
              <a:defRPr sz="4133"/>
            </a:lvl3pPr>
            <a:lvl4pPr lvl="3" algn="ctr" rtl="0">
              <a:spcBef>
                <a:spcPts val="0"/>
              </a:spcBef>
              <a:spcAft>
                <a:spcPts val="0"/>
              </a:spcAft>
              <a:buSzPts val="3100"/>
              <a:buNone/>
              <a:defRPr sz="4133"/>
            </a:lvl4pPr>
            <a:lvl5pPr lvl="4" algn="ctr" rtl="0">
              <a:spcBef>
                <a:spcPts val="0"/>
              </a:spcBef>
              <a:spcAft>
                <a:spcPts val="0"/>
              </a:spcAft>
              <a:buSzPts val="3100"/>
              <a:buNone/>
              <a:defRPr sz="4133"/>
            </a:lvl5pPr>
            <a:lvl6pPr lvl="5" algn="ctr" rtl="0">
              <a:spcBef>
                <a:spcPts val="0"/>
              </a:spcBef>
              <a:spcAft>
                <a:spcPts val="0"/>
              </a:spcAft>
              <a:buSzPts val="3100"/>
              <a:buNone/>
              <a:defRPr sz="4133"/>
            </a:lvl6pPr>
            <a:lvl7pPr lvl="6" algn="ctr" rtl="0">
              <a:spcBef>
                <a:spcPts val="0"/>
              </a:spcBef>
              <a:spcAft>
                <a:spcPts val="0"/>
              </a:spcAft>
              <a:buSzPts val="3100"/>
              <a:buNone/>
              <a:defRPr sz="4133"/>
            </a:lvl7pPr>
            <a:lvl8pPr lvl="7" algn="ctr" rtl="0">
              <a:spcBef>
                <a:spcPts val="0"/>
              </a:spcBef>
              <a:spcAft>
                <a:spcPts val="0"/>
              </a:spcAft>
              <a:buSzPts val="3100"/>
              <a:buNone/>
              <a:defRPr sz="4133"/>
            </a:lvl8pPr>
            <a:lvl9pPr lvl="8" algn="ctr" rtl="0">
              <a:spcBef>
                <a:spcPts val="0"/>
              </a:spcBef>
              <a:spcAft>
                <a:spcPts val="0"/>
              </a:spcAft>
              <a:buSzPts val="3100"/>
              <a:buNone/>
              <a:defRPr sz="4133"/>
            </a:lvl9pPr>
          </a:lstStyle>
          <a:p>
            <a:endParaRPr/>
          </a:p>
        </p:txBody>
      </p:sp>
      <p:sp>
        <p:nvSpPr>
          <p:cNvPr id="354" name="Google Shape;354;p18"/>
          <p:cNvSpPr/>
          <p:nvPr/>
        </p:nvSpPr>
        <p:spPr>
          <a:xfrm rot="-10667931">
            <a:off x="-1008849" y="-1302981"/>
            <a:ext cx="3092128" cy="2637484"/>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7192">
              <a:alpha val="433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8"/>
          <p:cNvSpPr/>
          <p:nvPr/>
        </p:nvSpPr>
        <p:spPr>
          <a:xfrm>
            <a:off x="10559684" y="6048349"/>
            <a:ext cx="2134361" cy="1820560"/>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C02E">
              <a:alpha val="355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8"/>
          <p:cNvSpPr/>
          <p:nvPr/>
        </p:nvSpPr>
        <p:spPr>
          <a:xfrm>
            <a:off x="9719232" y="-1309968"/>
            <a:ext cx="2376984" cy="2027520"/>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EEB87C">
              <a:alpha val="506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8"/>
          <p:cNvSpPr/>
          <p:nvPr/>
        </p:nvSpPr>
        <p:spPr>
          <a:xfrm rot="3698972">
            <a:off x="10480008" y="812649"/>
            <a:ext cx="3073392" cy="1332560"/>
          </a:xfrm>
          <a:custGeom>
            <a:avLst/>
            <a:gdLst/>
            <a:ahLst/>
            <a:cxnLst/>
            <a:rect l="l" t="t" r="r" b="b"/>
            <a:pathLst>
              <a:path w="68262" h="29597" extrusionOk="0">
                <a:moveTo>
                  <a:pt x="7223" y="1"/>
                </a:moveTo>
                <a:lnTo>
                  <a:pt x="6952" y="55"/>
                </a:lnTo>
                <a:lnTo>
                  <a:pt x="6680" y="109"/>
                </a:lnTo>
                <a:lnTo>
                  <a:pt x="5811" y="327"/>
                </a:lnTo>
                <a:lnTo>
                  <a:pt x="5323" y="490"/>
                </a:lnTo>
                <a:lnTo>
                  <a:pt x="4943" y="707"/>
                </a:lnTo>
                <a:lnTo>
                  <a:pt x="4562" y="924"/>
                </a:lnTo>
                <a:lnTo>
                  <a:pt x="4345" y="1196"/>
                </a:lnTo>
                <a:lnTo>
                  <a:pt x="4128" y="1521"/>
                </a:lnTo>
                <a:lnTo>
                  <a:pt x="3965" y="1901"/>
                </a:lnTo>
                <a:lnTo>
                  <a:pt x="3911" y="2336"/>
                </a:lnTo>
                <a:lnTo>
                  <a:pt x="3857" y="2879"/>
                </a:lnTo>
                <a:lnTo>
                  <a:pt x="3857" y="3694"/>
                </a:lnTo>
                <a:lnTo>
                  <a:pt x="3911" y="4454"/>
                </a:lnTo>
                <a:lnTo>
                  <a:pt x="4019" y="5214"/>
                </a:lnTo>
                <a:lnTo>
                  <a:pt x="4237" y="5974"/>
                </a:lnTo>
                <a:lnTo>
                  <a:pt x="4400" y="6897"/>
                </a:lnTo>
                <a:lnTo>
                  <a:pt x="4617" y="7766"/>
                </a:lnTo>
                <a:lnTo>
                  <a:pt x="4671" y="7984"/>
                </a:lnTo>
                <a:lnTo>
                  <a:pt x="4617" y="8146"/>
                </a:lnTo>
                <a:lnTo>
                  <a:pt x="4508" y="8255"/>
                </a:lnTo>
                <a:lnTo>
                  <a:pt x="4345" y="8309"/>
                </a:lnTo>
                <a:lnTo>
                  <a:pt x="3205" y="8852"/>
                </a:lnTo>
                <a:lnTo>
                  <a:pt x="2064" y="9341"/>
                </a:lnTo>
                <a:lnTo>
                  <a:pt x="1630" y="9613"/>
                </a:lnTo>
                <a:lnTo>
                  <a:pt x="1196" y="9939"/>
                </a:lnTo>
                <a:lnTo>
                  <a:pt x="870" y="10319"/>
                </a:lnTo>
                <a:lnTo>
                  <a:pt x="707" y="10536"/>
                </a:lnTo>
                <a:lnTo>
                  <a:pt x="653" y="10753"/>
                </a:lnTo>
                <a:lnTo>
                  <a:pt x="327" y="11948"/>
                </a:lnTo>
                <a:lnTo>
                  <a:pt x="55" y="13197"/>
                </a:lnTo>
                <a:lnTo>
                  <a:pt x="1" y="13794"/>
                </a:lnTo>
                <a:lnTo>
                  <a:pt x="1" y="14446"/>
                </a:lnTo>
                <a:lnTo>
                  <a:pt x="1" y="15043"/>
                </a:lnTo>
                <a:lnTo>
                  <a:pt x="55" y="15695"/>
                </a:lnTo>
                <a:lnTo>
                  <a:pt x="164" y="16021"/>
                </a:lnTo>
                <a:lnTo>
                  <a:pt x="327" y="16292"/>
                </a:lnTo>
                <a:lnTo>
                  <a:pt x="544" y="16564"/>
                </a:lnTo>
                <a:lnTo>
                  <a:pt x="815" y="16781"/>
                </a:lnTo>
                <a:lnTo>
                  <a:pt x="1250" y="16998"/>
                </a:lnTo>
                <a:lnTo>
                  <a:pt x="1684" y="17161"/>
                </a:lnTo>
                <a:lnTo>
                  <a:pt x="2119" y="17270"/>
                </a:lnTo>
                <a:lnTo>
                  <a:pt x="2553" y="17270"/>
                </a:lnTo>
                <a:lnTo>
                  <a:pt x="2988" y="17215"/>
                </a:lnTo>
                <a:lnTo>
                  <a:pt x="3422" y="17052"/>
                </a:lnTo>
                <a:lnTo>
                  <a:pt x="3802" y="16835"/>
                </a:lnTo>
                <a:lnTo>
                  <a:pt x="4237" y="16564"/>
                </a:lnTo>
                <a:lnTo>
                  <a:pt x="4834" y="16075"/>
                </a:lnTo>
                <a:lnTo>
                  <a:pt x="5486" y="15640"/>
                </a:lnTo>
                <a:lnTo>
                  <a:pt x="6192" y="15260"/>
                </a:lnTo>
                <a:lnTo>
                  <a:pt x="6952" y="15043"/>
                </a:lnTo>
                <a:lnTo>
                  <a:pt x="7658" y="14826"/>
                </a:lnTo>
                <a:lnTo>
                  <a:pt x="8364" y="14609"/>
                </a:lnTo>
                <a:lnTo>
                  <a:pt x="8744" y="14554"/>
                </a:lnTo>
                <a:lnTo>
                  <a:pt x="9124" y="14500"/>
                </a:lnTo>
                <a:lnTo>
                  <a:pt x="9558" y="14554"/>
                </a:lnTo>
                <a:lnTo>
                  <a:pt x="9939" y="14717"/>
                </a:lnTo>
                <a:lnTo>
                  <a:pt x="10102" y="14772"/>
                </a:lnTo>
                <a:lnTo>
                  <a:pt x="10319" y="14717"/>
                </a:lnTo>
                <a:lnTo>
                  <a:pt x="10645" y="14554"/>
                </a:lnTo>
                <a:lnTo>
                  <a:pt x="11025" y="14391"/>
                </a:lnTo>
                <a:lnTo>
                  <a:pt x="11188" y="14337"/>
                </a:lnTo>
                <a:lnTo>
                  <a:pt x="11351" y="14337"/>
                </a:lnTo>
                <a:lnTo>
                  <a:pt x="11568" y="14391"/>
                </a:lnTo>
                <a:lnTo>
                  <a:pt x="11731" y="14446"/>
                </a:lnTo>
                <a:lnTo>
                  <a:pt x="12111" y="14717"/>
                </a:lnTo>
                <a:lnTo>
                  <a:pt x="12491" y="14935"/>
                </a:lnTo>
                <a:lnTo>
                  <a:pt x="12654" y="14989"/>
                </a:lnTo>
                <a:lnTo>
                  <a:pt x="12871" y="15043"/>
                </a:lnTo>
                <a:lnTo>
                  <a:pt x="13360" y="15043"/>
                </a:lnTo>
                <a:lnTo>
                  <a:pt x="13849" y="15152"/>
                </a:lnTo>
                <a:lnTo>
                  <a:pt x="14337" y="15206"/>
                </a:lnTo>
                <a:lnTo>
                  <a:pt x="14554" y="15206"/>
                </a:lnTo>
                <a:lnTo>
                  <a:pt x="14772" y="15097"/>
                </a:lnTo>
                <a:lnTo>
                  <a:pt x="15043" y="14989"/>
                </a:lnTo>
                <a:lnTo>
                  <a:pt x="15315" y="14989"/>
                </a:lnTo>
                <a:lnTo>
                  <a:pt x="15532" y="15043"/>
                </a:lnTo>
                <a:lnTo>
                  <a:pt x="15749" y="15152"/>
                </a:lnTo>
                <a:lnTo>
                  <a:pt x="16129" y="15423"/>
                </a:lnTo>
                <a:lnTo>
                  <a:pt x="16347" y="15478"/>
                </a:lnTo>
                <a:lnTo>
                  <a:pt x="16998" y="15478"/>
                </a:lnTo>
                <a:lnTo>
                  <a:pt x="17161" y="15423"/>
                </a:lnTo>
                <a:lnTo>
                  <a:pt x="17270" y="15369"/>
                </a:lnTo>
                <a:lnTo>
                  <a:pt x="17324" y="15260"/>
                </a:lnTo>
                <a:lnTo>
                  <a:pt x="17433" y="15206"/>
                </a:lnTo>
                <a:lnTo>
                  <a:pt x="17487" y="15152"/>
                </a:lnTo>
                <a:lnTo>
                  <a:pt x="17596" y="15206"/>
                </a:lnTo>
                <a:lnTo>
                  <a:pt x="17650" y="15315"/>
                </a:lnTo>
                <a:lnTo>
                  <a:pt x="17867" y="15478"/>
                </a:lnTo>
                <a:lnTo>
                  <a:pt x="18030" y="15640"/>
                </a:lnTo>
                <a:lnTo>
                  <a:pt x="18247" y="15695"/>
                </a:lnTo>
                <a:lnTo>
                  <a:pt x="18519" y="15749"/>
                </a:lnTo>
                <a:lnTo>
                  <a:pt x="20745" y="15749"/>
                </a:lnTo>
                <a:lnTo>
                  <a:pt x="21017" y="15858"/>
                </a:lnTo>
                <a:lnTo>
                  <a:pt x="21234" y="15966"/>
                </a:lnTo>
                <a:lnTo>
                  <a:pt x="21505" y="16129"/>
                </a:lnTo>
                <a:lnTo>
                  <a:pt x="21668" y="16238"/>
                </a:lnTo>
                <a:lnTo>
                  <a:pt x="21886" y="16292"/>
                </a:lnTo>
                <a:lnTo>
                  <a:pt x="22320" y="16346"/>
                </a:lnTo>
                <a:lnTo>
                  <a:pt x="22972" y="16346"/>
                </a:lnTo>
                <a:lnTo>
                  <a:pt x="23623" y="16401"/>
                </a:lnTo>
                <a:lnTo>
                  <a:pt x="23949" y="16401"/>
                </a:lnTo>
                <a:lnTo>
                  <a:pt x="24275" y="16509"/>
                </a:lnTo>
                <a:lnTo>
                  <a:pt x="24601" y="16618"/>
                </a:lnTo>
                <a:lnTo>
                  <a:pt x="24927" y="16781"/>
                </a:lnTo>
                <a:lnTo>
                  <a:pt x="25035" y="16889"/>
                </a:lnTo>
                <a:lnTo>
                  <a:pt x="25361" y="16889"/>
                </a:lnTo>
                <a:lnTo>
                  <a:pt x="25524" y="16835"/>
                </a:lnTo>
                <a:lnTo>
                  <a:pt x="25687" y="16727"/>
                </a:lnTo>
                <a:lnTo>
                  <a:pt x="25904" y="16672"/>
                </a:lnTo>
                <a:lnTo>
                  <a:pt x="26230" y="16781"/>
                </a:lnTo>
                <a:lnTo>
                  <a:pt x="26719" y="16944"/>
                </a:lnTo>
                <a:lnTo>
                  <a:pt x="27262" y="17052"/>
                </a:lnTo>
                <a:lnTo>
                  <a:pt x="28294" y="17161"/>
                </a:lnTo>
                <a:lnTo>
                  <a:pt x="28782" y="17215"/>
                </a:lnTo>
                <a:lnTo>
                  <a:pt x="29325" y="17324"/>
                </a:lnTo>
                <a:lnTo>
                  <a:pt x="29814" y="17487"/>
                </a:lnTo>
                <a:lnTo>
                  <a:pt x="30303" y="17758"/>
                </a:lnTo>
                <a:lnTo>
                  <a:pt x="30520" y="17813"/>
                </a:lnTo>
                <a:lnTo>
                  <a:pt x="30574" y="17813"/>
                </a:lnTo>
                <a:lnTo>
                  <a:pt x="30683" y="17758"/>
                </a:lnTo>
                <a:lnTo>
                  <a:pt x="30846" y="17650"/>
                </a:lnTo>
                <a:lnTo>
                  <a:pt x="31226" y="17650"/>
                </a:lnTo>
                <a:lnTo>
                  <a:pt x="31497" y="17704"/>
                </a:lnTo>
                <a:lnTo>
                  <a:pt x="31715" y="17813"/>
                </a:lnTo>
                <a:lnTo>
                  <a:pt x="32312" y="18030"/>
                </a:lnTo>
                <a:lnTo>
                  <a:pt x="32909" y="18193"/>
                </a:lnTo>
                <a:lnTo>
                  <a:pt x="34104" y="18464"/>
                </a:lnTo>
                <a:lnTo>
                  <a:pt x="34864" y="18627"/>
                </a:lnTo>
                <a:lnTo>
                  <a:pt x="35625" y="18736"/>
                </a:lnTo>
                <a:lnTo>
                  <a:pt x="36385" y="18790"/>
                </a:lnTo>
                <a:lnTo>
                  <a:pt x="37145" y="18953"/>
                </a:lnTo>
                <a:lnTo>
                  <a:pt x="38937" y="19442"/>
                </a:lnTo>
                <a:lnTo>
                  <a:pt x="40729" y="19931"/>
                </a:lnTo>
                <a:lnTo>
                  <a:pt x="42521" y="20474"/>
                </a:lnTo>
                <a:lnTo>
                  <a:pt x="44259" y="21071"/>
                </a:lnTo>
                <a:lnTo>
                  <a:pt x="44693" y="21234"/>
                </a:lnTo>
                <a:lnTo>
                  <a:pt x="45182" y="21342"/>
                </a:lnTo>
                <a:lnTo>
                  <a:pt x="46105" y="21560"/>
                </a:lnTo>
                <a:lnTo>
                  <a:pt x="46594" y="21668"/>
                </a:lnTo>
                <a:lnTo>
                  <a:pt x="47029" y="21831"/>
                </a:lnTo>
                <a:lnTo>
                  <a:pt x="47517" y="21994"/>
                </a:lnTo>
                <a:lnTo>
                  <a:pt x="47897" y="22266"/>
                </a:lnTo>
                <a:lnTo>
                  <a:pt x="48060" y="22320"/>
                </a:lnTo>
                <a:lnTo>
                  <a:pt x="48169" y="22320"/>
                </a:lnTo>
                <a:lnTo>
                  <a:pt x="48278" y="22211"/>
                </a:lnTo>
                <a:lnTo>
                  <a:pt x="48386" y="22103"/>
                </a:lnTo>
                <a:lnTo>
                  <a:pt x="48549" y="21886"/>
                </a:lnTo>
                <a:lnTo>
                  <a:pt x="48549" y="21723"/>
                </a:lnTo>
                <a:lnTo>
                  <a:pt x="48495" y="21668"/>
                </a:lnTo>
                <a:lnTo>
                  <a:pt x="48223" y="21451"/>
                </a:lnTo>
                <a:lnTo>
                  <a:pt x="48115" y="21180"/>
                </a:lnTo>
                <a:lnTo>
                  <a:pt x="48060" y="20908"/>
                </a:lnTo>
                <a:lnTo>
                  <a:pt x="48115" y="20582"/>
                </a:lnTo>
                <a:lnTo>
                  <a:pt x="48060" y="20419"/>
                </a:lnTo>
                <a:lnTo>
                  <a:pt x="47952" y="20256"/>
                </a:lnTo>
                <a:lnTo>
                  <a:pt x="47789" y="20148"/>
                </a:lnTo>
                <a:lnTo>
                  <a:pt x="47626" y="20039"/>
                </a:lnTo>
                <a:lnTo>
                  <a:pt x="46757" y="19659"/>
                </a:lnTo>
                <a:lnTo>
                  <a:pt x="45888" y="19333"/>
                </a:lnTo>
                <a:lnTo>
                  <a:pt x="45454" y="19225"/>
                </a:lnTo>
                <a:lnTo>
                  <a:pt x="44965" y="19170"/>
                </a:lnTo>
                <a:lnTo>
                  <a:pt x="44476" y="19116"/>
                </a:lnTo>
                <a:lnTo>
                  <a:pt x="43988" y="19170"/>
                </a:lnTo>
                <a:lnTo>
                  <a:pt x="43499" y="19170"/>
                </a:lnTo>
                <a:lnTo>
                  <a:pt x="43010" y="19116"/>
                </a:lnTo>
                <a:lnTo>
                  <a:pt x="42521" y="19062"/>
                </a:lnTo>
                <a:lnTo>
                  <a:pt x="42033" y="18953"/>
                </a:lnTo>
                <a:lnTo>
                  <a:pt x="41055" y="18682"/>
                </a:lnTo>
                <a:lnTo>
                  <a:pt x="40078" y="18464"/>
                </a:lnTo>
                <a:lnTo>
                  <a:pt x="39589" y="18301"/>
                </a:lnTo>
                <a:lnTo>
                  <a:pt x="39100" y="18138"/>
                </a:lnTo>
                <a:lnTo>
                  <a:pt x="38557" y="17976"/>
                </a:lnTo>
                <a:lnTo>
                  <a:pt x="38014" y="17867"/>
                </a:lnTo>
                <a:lnTo>
                  <a:pt x="37688" y="17867"/>
                </a:lnTo>
                <a:lnTo>
                  <a:pt x="37417" y="17758"/>
                </a:lnTo>
                <a:lnTo>
                  <a:pt x="37145" y="17650"/>
                </a:lnTo>
                <a:lnTo>
                  <a:pt x="36928" y="17433"/>
                </a:lnTo>
                <a:lnTo>
                  <a:pt x="36765" y="17270"/>
                </a:lnTo>
                <a:lnTo>
                  <a:pt x="36548" y="17107"/>
                </a:lnTo>
                <a:lnTo>
                  <a:pt x="36113" y="16889"/>
                </a:lnTo>
                <a:lnTo>
                  <a:pt x="35679" y="16781"/>
                </a:lnTo>
                <a:lnTo>
                  <a:pt x="34267" y="16781"/>
                </a:lnTo>
                <a:lnTo>
                  <a:pt x="33833" y="16672"/>
                </a:lnTo>
                <a:lnTo>
                  <a:pt x="33398" y="16455"/>
                </a:lnTo>
                <a:lnTo>
                  <a:pt x="33235" y="16401"/>
                </a:lnTo>
                <a:lnTo>
                  <a:pt x="31715" y="16401"/>
                </a:lnTo>
                <a:lnTo>
                  <a:pt x="31280" y="16346"/>
                </a:lnTo>
                <a:lnTo>
                  <a:pt x="31063" y="16292"/>
                </a:lnTo>
                <a:lnTo>
                  <a:pt x="30846" y="16238"/>
                </a:lnTo>
                <a:lnTo>
                  <a:pt x="30194" y="15912"/>
                </a:lnTo>
                <a:lnTo>
                  <a:pt x="29488" y="15695"/>
                </a:lnTo>
                <a:lnTo>
                  <a:pt x="28782" y="15532"/>
                </a:lnTo>
                <a:lnTo>
                  <a:pt x="28076" y="15369"/>
                </a:lnTo>
                <a:lnTo>
                  <a:pt x="26610" y="15206"/>
                </a:lnTo>
                <a:lnTo>
                  <a:pt x="25198" y="15043"/>
                </a:lnTo>
                <a:lnTo>
                  <a:pt x="24058" y="14935"/>
                </a:lnTo>
                <a:lnTo>
                  <a:pt x="23515" y="14826"/>
                </a:lnTo>
                <a:lnTo>
                  <a:pt x="22972" y="14717"/>
                </a:lnTo>
                <a:lnTo>
                  <a:pt x="22374" y="14554"/>
                </a:lnTo>
                <a:lnTo>
                  <a:pt x="21831" y="14500"/>
                </a:lnTo>
                <a:lnTo>
                  <a:pt x="20691" y="14500"/>
                </a:lnTo>
                <a:lnTo>
                  <a:pt x="20039" y="14446"/>
                </a:lnTo>
                <a:lnTo>
                  <a:pt x="19442" y="14391"/>
                </a:lnTo>
                <a:lnTo>
                  <a:pt x="18845" y="14229"/>
                </a:lnTo>
                <a:lnTo>
                  <a:pt x="18519" y="14066"/>
                </a:lnTo>
                <a:lnTo>
                  <a:pt x="18247" y="13903"/>
                </a:lnTo>
                <a:lnTo>
                  <a:pt x="17976" y="13794"/>
                </a:lnTo>
                <a:lnTo>
                  <a:pt x="17758" y="13740"/>
                </a:lnTo>
                <a:lnTo>
                  <a:pt x="17215" y="13686"/>
                </a:lnTo>
                <a:lnTo>
                  <a:pt x="17215" y="13740"/>
                </a:lnTo>
                <a:lnTo>
                  <a:pt x="17270" y="13848"/>
                </a:lnTo>
                <a:lnTo>
                  <a:pt x="17324" y="14011"/>
                </a:lnTo>
                <a:lnTo>
                  <a:pt x="17433" y="14174"/>
                </a:lnTo>
                <a:lnTo>
                  <a:pt x="17433" y="14229"/>
                </a:lnTo>
                <a:lnTo>
                  <a:pt x="17378" y="14337"/>
                </a:lnTo>
                <a:lnTo>
                  <a:pt x="17107" y="14391"/>
                </a:lnTo>
                <a:lnTo>
                  <a:pt x="16890" y="14337"/>
                </a:lnTo>
                <a:lnTo>
                  <a:pt x="16509" y="14120"/>
                </a:lnTo>
                <a:lnTo>
                  <a:pt x="16509" y="14011"/>
                </a:lnTo>
                <a:lnTo>
                  <a:pt x="16564" y="13957"/>
                </a:lnTo>
                <a:lnTo>
                  <a:pt x="16672" y="13903"/>
                </a:lnTo>
                <a:lnTo>
                  <a:pt x="16781" y="13848"/>
                </a:lnTo>
                <a:lnTo>
                  <a:pt x="16781" y="13794"/>
                </a:lnTo>
                <a:lnTo>
                  <a:pt x="16727" y="13740"/>
                </a:lnTo>
                <a:lnTo>
                  <a:pt x="16292" y="13414"/>
                </a:lnTo>
                <a:lnTo>
                  <a:pt x="15803" y="13197"/>
                </a:lnTo>
                <a:lnTo>
                  <a:pt x="15532" y="13142"/>
                </a:lnTo>
                <a:lnTo>
                  <a:pt x="15260" y="13142"/>
                </a:lnTo>
                <a:lnTo>
                  <a:pt x="14989" y="13197"/>
                </a:lnTo>
                <a:lnTo>
                  <a:pt x="14717" y="13251"/>
                </a:lnTo>
                <a:lnTo>
                  <a:pt x="14500" y="13360"/>
                </a:lnTo>
                <a:lnTo>
                  <a:pt x="14283" y="13414"/>
                </a:lnTo>
                <a:lnTo>
                  <a:pt x="14120" y="13360"/>
                </a:lnTo>
                <a:lnTo>
                  <a:pt x="13903" y="13251"/>
                </a:lnTo>
                <a:lnTo>
                  <a:pt x="13631" y="13088"/>
                </a:lnTo>
                <a:lnTo>
                  <a:pt x="13360" y="12925"/>
                </a:lnTo>
                <a:lnTo>
                  <a:pt x="12708" y="12817"/>
                </a:lnTo>
                <a:lnTo>
                  <a:pt x="12111" y="12708"/>
                </a:lnTo>
                <a:lnTo>
                  <a:pt x="11513" y="12708"/>
                </a:lnTo>
                <a:lnTo>
                  <a:pt x="10319" y="12599"/>
                </a:lnTo>
                <a:lnTo>
                  <a:pt x="8907" y="12599"/>
                </a:lnTo>
                <a:lnTo>
                  <a:pt x="8255" y="12708"/>
                </a:lnTo>
                <a:lnTo>
                  <a:pt x="7604" y="12817"/>
                </a:lnTo>
                <a:lnTo>
                  <a:pt x="6952" y="13034"/>
                </a:lnTo>
                <a:lnTo>
                  <a:pt x="6300" y="13305"/>
                </a:lnTo>
                <a:lnTo>
                  <a:pt x="5703" y="13631"/>
                </a:lnTo>
                <a:lnTo>
                  <a:pt x="5106" y="14011"/>
                </a:lnTo>
                <a:lnTo>
                  <a:pt x="4617" y="14337"/>
                </a:lnTo>
                <a:lnTo>
                  <a:pt x="4074" y="14663"/>
                </a:lnTo>
                <a:lnTo>
                  <a:pt x="3531" y="14935"/>
                </a:lnTo>
                <a:lnTo>
                  <a:pt x="2933" y="15206"/>
                </a:lnTo>
                <a:lnTo>
                  <a:pt x="2553" y="15260"/>
                </a:lnTo>
                <a:lnTo>
                  <a:pt x="2227" y="15260"/>
                </a:lnTo>
                <a:lnTo>
                  <a:pt x="1847" y="15152"/>
                </a:lnTo>
                <a:lnTo>
                  <a:pt x="1576" y="14989"/>
                </a:lnTo>
                <a:lnTo>
                  <a:pt x="1304" y="14772"/>
                </a:lnTo>
                <a:lnTo>
                  <a:pt x="1141" y="14500"/>
                </a:lnTo>
                <a:lnTo>
                  <a:pt x="1087" y="14229"/>
                </a:lnTo>
                <a:lnTo>
                  <a:pt x="1087" y="14066"/>
                </a:lnTo>
                <a:lnTo>
                  <a:pt x="1087" y="13903"/>
                </a:lnTo>
                <a:lnTo>
                  <a:pt x="1521" y="12925"/>
                </a:lnTo>
                <a:lnTo>
                  <a:pt x="1739" y="12491"/>
                </a:lnTo>
                <a:lnTo>
                  <a:pt x="2064" y="12056"/>
                </a:lnTo>
                <a:lnTo>
                  <a:pt x="2336" y="11622"/>
                </a:lnTo>
                <a:lnTo>
                  <a:pt x="2716" y="11296"/>
                </a:lnTo>
                <a:lnTo>
                  <a:pt x="3205" y="10970"/>
                </a:lnTo>
                <a:lnTo>
                  <a:pt x="3694" y="10753"/>
                </a:lnTo>
                <a:lnTo>
                  <a:pt x="4128" y="10590"/>
                </a:lnTo>
                <a:lnTo>
                  <a:pt x="4508" y="10373"/>
                </a:lnTo>
                <a:lnTo>
                  <a:pt x="5323" y="9884"/>
                </a:lnTo>
                <a:lnTo>
                  <a:pt x="5703" y="9613"/>
                </a:lnTo>
                <a:lnTo>
                  <a:pt x="6029" y="9233"/>
                </a:lnTo>
                <a:lnTo>
                  <a:pt x="6246" y="8798"/>
                </a:lnTo>
                <a:lnTo>
                  <a:pt x="6355" y="8364"/>
                </a:lnTo>
                <a:lnTo>
                  <a:pt x="6409" y="7875"/>
                </a:lnTo>
                <a:lnTo>
                  <a:pt x="6409" y="7386"/>
                </a:lnTo>
                <a:lnTo>
                  <a:pt x="6355" y="6897"/>
                </a:lnTo>
                <a:lnTo>
                  <a:pt x="6409" y="6680"/>
                </a:lnTo>
                <a:lnTo>
                  <a:pt x="6463" y="6463"/>
                </a:lnTo>
                <a:lnTo>
                  <a:pt x="5866" y="6409"/>
                </a:lnTo>
                <a:lnTo>
                  <a:pt x="5703" y="6354"/>
                </a:lnTo>
                <a:lnTo>
                  <a:pt x="5594" y="6300"/>
                </a:lnTo>
                <a:lnTo>
                  <a:pt x="5486" y="6192"/>
                </a:lnTo>
                <a:lnTo>
                  <a:pt x="5431" y="6029"/>
                </a:lnTo>
                <a:lnTo>
                  <a:pt x="5377" y="5486"/>
                </a:lnTo>
                <a:lnTo>
                  <a:pt x="5268" y="4888"/>
                </a:lnTo>
                <a:lnTo>
                  <a:pt x="5268" y="4291"/>
                </a:lnTo>
                <a:lnTo>
                  <a:pt x="5323" y="3802"/>
                </a:lnTo>
                <a:lnTo>
                  <a:pt x="5377" y="3639"/>
                </a:lnTo>
                <a:lnTo>
                  <a:pt x="5431" y="3476"/>
                </a:lnTo>
                <a:lnTo>
                  <a:pt x="5594" y="3313"/>
                </a:lnTo>
                <a:lnTo>
                  <a:pt x="5757" y="3205"/>
                </a:lnTo>
                <a:lnTo>
                  <a:pt x="6137" y="2988"/>
                </a:lnTo>
                <a:lnTo>
                  <a:pt x="6463" y="2879"/>
                </a:lnTo>
                <a:lnTo>
                  <a:pt x="6735" y="2825"/>
                </a:lnTo>
                <a:lnTo>
                  <a:pt x="7060" y="2879"/>
                </a:lnTo>
                <a:lnTo>
                  <a:pt x="7332" y="2933"/>
                </a:lnTo>
                <a:lnTo>
                  <a:pt x="7604" y="3042"/>
                </a:lnTo>
                <a:lnTo>
                  <a:pt x="7821" y="3150"/>
                </a:lnTo>
                <a:lnTo>
                  <a:pt x="8038" y="3368"/>
                </a:lnTo>
                <a:lnTo>
                  <a:pt x="8255" y="3639"/>
                </a:lnTo>
                <a:lnTo>
                  <a:pt x="8798" y="4345"/>
                </a:lnTo>
                <a:lnTo>
                  <a:pt x="9396" y="5051"/>
                </a:lnTo>
                <a:lnTo>
                  <a:pt x="9721" y="5431"/>
                </a:lnTo>
                <a:lnTo>
                  <a:pt x="9830" y="5648"/>
                </a:lnTo>
                <a:lnTo>
                  <a:pt x="9884" y="5866"/>
                </a:lnTo>
                <a:lnTo>
                  <a:pt x="10102" y="6300"/>
                </a:lnTo>
                <a:lnTo>
                  <a:pt x="10373" y="6680"/>
                </a:lnTo>
                <a:lnTo>
                  <a:pt x="10699" y="6952"/>
                </a:lnTo>
                <a:lnTo>
                  <a:pt x="11133" y="7169"/>
                </a:lnTo>
                <a:lnTo>
                  <a:pt x="11676" y="7441"/>
                </a:lnTo>
                <a:lnTo>
                  <a:pt x="12219" y="7766"/>
                </a:lnTo>
                <a:lnTo>
                  <a:pt x="12708" y="8146"/>
                </a:lnTo>
                <a:lnTo>
                  <a:pt x="12925" y="8364"/>
                </a:lnTo>
                <a:lnTo>
                  <a:pt x="13088" y="8581"/>
                </a:lnTo>
                <a:lnTo>
                  <a:pt x="13305" y="8798"/>
                </a:lnTo>
                <a:lnTo>
                  <a:pt x="13577" y="8907"/>
                </a:lnTo>
                <a:lnTo>
                  <a:pt x="13903" y="9015"/>
                </a:lnTo>
                <a:lnTo>
                  <a:pt x="14174" y="9015"/>
                </a:lnTo>
                <a:lnTo>
                  <a:pt x="15478" y="9124"/>
                </a:lnTo>
                <a:lnTo>
                  <a:pt x="15966" y="9178"/>
                </a:lnTo>
                <a:lnTo>
                  <a:pt x="16347" y="9287"/>
                </a:lnTo>
                <a:lnTo>
                  <a:pt x="16727" y="9395"/>
                </a:lnTo>
                <a:lnTo>
                  <a:pt x="17053" y="9558"/>
                </a:lnTo>
                <a:lnTo>
                  <a:pt x="17921" y="10047"/>
                </a:lnTo>
                <a:lnTo>
                  <a:pt x="18193" y="10156"/>
                </a:lnTo>
                <a:lnTo>
                  <a:pt x="18410" y="10156"/>
                </a:lnTo>
                <a:lnTo>
                  <a:pt x="18736" y="10047"/>
                </a:lnTo>
                <a:lnTo>
                  <a:pt x="19062" y="10101"/>
                </a:lnTo>
                <a:lnTo>
                  <a:pt x="20419" y="10482"/>
                </a:lnTo>
                <a:lnTo>
                  <a:pt x="21071" y="10753"/>
                </a:lnTo>
                <a:lnTo>
                  <a:pt x="21397" y="10862"/>
                </a:lnTo>
                <a:lnTo>
                  <a:pt x="21723" y="11079"/>
                </a:lnTo>
                <a:lnTo>
                  <a:pt x="21994" y="11296"/>
                </a:lnTo>
                <a:lnTo>
                  <a:pt x="22157" y="11350"/>
                </a:lnTo>
                <a:lnTo>
                  <a:pt x="22266" y="11350"/>
                </a:lnTo>
                <a:lnTo>
                  <a:pt x="22374" y="11296"/>
                </a:lnTo>
                <a:lnTo>
                  <a:pt x="22537" y="11242"/>
                </a:lnTo>
                <a:lnTo>
                  <a:pt x="22754" y="11242"/>
                </a:lnTo>
                <a:lnTo>
                  <a:pt x="22863" y="11296"/>
                </a:lnTo>
                <a:lnTo>
                  <a:pt x="23026" y="11459"/>
                </a:lnTo>
                <a:lnTo>
                  <a:pt x="23298" y="11622"/>
                </a:lnTo>
                <a:lnTo>
                  <a:pt x="23623" y="11731"/>
                </a:lnTo>
                <a:lnTo>
                  <a:pt x="24003" y="11785"/>
                </a:lnTo>
                <a:lnTo>
                  <a:pt x="24329" y="11785"/>
                </a:lnTo>
                <a:lnTo>
                  <a:pt x="24818" y="11839"/>
                </a:lnTo>
                <a:lnTo>
                  <a:pt x="25252" y="11948"/>
                </a:lnTo>
                <a:lnTo>
                  <a:pt x="26176" y="12219"/>
                </a:lnTo>
                <a:lnTo>
                  <a:pt x="27099" y="12491"/>
                </a:lnTo>
                <a:lnTo>
                  <a:pt x="27588" y="12599"/>
                </a:lnTo>
                <a:lnTo>
                  <a:pt x="28076" y="12599"/>
                </a:lnTo>
                <a:lnTo>
                  <a:pt x="28131" y="12654"/>
                </a:lnTo>
                <a:lnTo>
                  <a:pt x="28239" y="12708"/>
                </a:lnTo>
                <a:lnTo>
                  <a:pt x="28511" y="12871"/>
                </a:lnTo>
                <a:lnTo>
                  <a:pt x="28837" y="12980"/>
                </a:lnTo>
                <a:lnTo>
                  <a:pt x="29434" y="13142"/>
                </a:lnTo>
                <a:lnTo>
                  <a:pt x="30140" y="13251"/>
                </a:lnTo>
                <a:lnTo>
                  <a:pt x="30520" y="13305"/>
                </a:lnTo>
                <a:lnTo>
                  <a:pt x="30792" y="13468"/>
                </a:lnTo>
                <a:lnTo>
                  <a:pt x="31063" y="13631"/>
                </a:lnTo>
                <a:lnTo>
                  <a:pt x="31389" y="13740"/>
                </a:lnTo>
                <a:lnTo>
                  <a:pt x="31986" y="13848"/>
                </a:lnTo>
                <a:lnTo>
                  <a:pt x="32584" y="13957"/>
                </a:lnTo>
                <a:lnTo>
                  <a:pt x="32855" y="14011"/>
                </a:lnTo>
                <a:lnTo>
                  <a:pt x="33181" y="14120"/>
                </a:lnTo>
                <a:lnTo>
                  <a:pt x="33561" y="14229"/>
                </a:lnTo>
                <a:lnTo>
                  <a:pt x="33941" y="14283"/>
                </a:lnTo>
                <a:lnTo>
                  <a:pt x="34376" y="14337"/>
                </a:lnTo>
                <a:lnTo>
                  <a:pt x="34593" y="14446"/>
                </a:lnTo>
                <a:lnTo>
                  <a:pt x="34756" y="14554"/>
                </a:lnTo>
                <a:lnTo>
                  <a:pt x="34919" y="14609"/>
                </a:lnTo>
                <a:lnTo>
                  <a:pt x="35136" y="14663"/>
                </a:lnTo>
                <a:lnTo>
                  <a:pt x="35516" y="14772"/>
                </a:lnTo>
                <a:lnTo>
                  <a:pt x="35950" y="14772"/>
                </a:lnTo>
                <a:lnTo>
                  <a:pt x="36385" y="14880"/>
                </a:lnTo>
                <a:lnTo>
                  <a:pt x="36874" y="15043"/>
                </a:lnTo>
                <a:lnTo>
                  <a:pt x="37362" y="15206"/>
                </a:lnTo>
                <a:lnTo>
                  <a:pt x="38394" y="15423"/>
                </a:lnTo>
                <a:lnTo>
                  <a:pt x="38720" y="15478"/>
                </a:lnTo>
                <a:lnTo>
                  <a:pt x="38829" y="15423"/>
                </a:lnTo>
                <a:lnTo>
                  <a:pt x="38991" y="15315"/>
                </a:lnTo>
                <a:lnTo>
                  <a:pt x="39100" y="15206"/>
                </a:lnTo>
                <a:lnTo>
                  <a:pt x="39209" y="15097"/>
                </a:lnTo>
                <a:lnTo>
                  <a:pt x="39426" y="15097"/>
                </a:lnTo>
                <a:lnTo>
                  <a:pt x="39589" y="15206"/>
                </a:lnTo>
                <a:lnTo>
                  <a:pt x="39752" y="15369"/>
                </a:lnTo>
                <a:lnTo>
                  <a:pt x="40023" y="15532"/>
                </a:lnTo>
                <a:lnTo>
                  <a:pt x="40240" y="15695"/>
                </a:lnTo>
                <a:lnTo>
                  <a:pt x="40784" y="15803"/>
                </a:lnTo>
                <a:lnTo>
                  <a:pt x="41435" y="15966"/>
                </a:lnTo>
                <a:lnTo>
                  <a:pt x="42087" y="16075"/>
                </a:lnTo>
                <a:lnTo>
                  <a:pt x="42684" y="16292"/>
                </a:lnTo>
                <a:lnTo>
                  <a:pt x="43010" y="16401"/>
                </a:lnTo>
                <a:lnTo>
                  <a:pt x="43282" y="16618"/>
                </a:lnTo>
                <a:lnTo>
                  <a:pt x="43444" y="16672"/>
                </a:lnTo>
                <a:lnTo>
                  <a:pt x="43607" y="16727"/>
                </a:lnTo>
                <a:lnTo>
                  <a:pt x="43770" y="16727"/>
                </a:lnTo>
                <a:lnTo>
                  <a:pt x="43933" y="16672"/>
                </a:lnTo>
                <a:lnTo>
                  <a:pt x="44205" y="16618"/>
                </a:lnTo>
                <a:lnTo>
                  <a:pt x="44531" y="16618"/>
                </a:lnTo>
                <a:lnTo>
                  <a:pt x="44802" y="16672"/>
                </a:lnTo>
                <a:lnTo>
                  <a:pt x="45074" y="16781"/>
                </a:lnTo>
                <a:lnTo>
                  <a:pt x="45508" y="16944"/>
                </a:lnTo>
                <a:lnTo>
                  <a:pt x="45942" y="17107"/>
                </a:lnTo>
                <a:lnTo>
                  <a:pt x="46377" y="17215"/>
                </a:lnTo>
                <a:lnTo>
                  <a:pt x="47083" y="17215"/>
                </a:lnTo>
                <a:lnTo>
                  <a:pt x="47246" y="17324"/>
                </a:lnTo>
                <a:lnTo>
                  <a:pt x="47463" y="17541"/>
                </a:lnTo>
                <a:lnTo>
                  <a:pt x="47680" y="17704"/>
                </a:lnTo>
                <a:lnTo>
                  <a:pt x="47843" y="17758"/>
                </a:lnTo>
                <a:lnTo>
                  <a:pt x="47952" y="17758"/>
                </a:lnTo>
                <a:lnTo>
                  <a:pt x="48115" y="17650"/>
                </a:lnTo>
                <a:lnTo>
                  <a:pt x="48278" y="17487"/>
                </a:lnTo>
                <a:lnTo>
                  <a:pt x="48332" y="17433"/>
                </a:lnTo>
                <a:lnTo>
                  <a:pt x="48440" y="17487"/>
                </a:lnTo>
                <a:lnTo>
                  <a:pt x="48549" y="17541"/>
                </a:lnTo>
                <a:lnTo>
                  <a:pt x="48603" y="17650"/>
                </a:lnTo>
                <a:lnTo>
                  <a:pt x="48658" y="17867"/>
                </a:lnTo>
                <a:lnTo>
                  <a:pt x="48821" y="18030"/>
                </a:lnTo>
                <a:lnTo>
                  <a:pt x="49201" y="18030"/>
                </a:lnTo>
                <a:lnTo>
                  <a:pt x="49309" y="17921"/>
                </a:lnTo>
                <a:lnTo>
                  <a:pt x="49364" y="17867"/>
                </a:lnTo>
                <a:lnTo>
                  <a:pt x="49364" y="17758"/>
                </a:lnTo>
                <a:lnTo>
                  <a:pt x="49309" y="17650"/>
                </a:lnTo>
                <a:lnTo>
                  <a:pt x="49255" y="17487"/>
                </a:lnTo>
                <a:lnTo>
                  <a:pt x="49255" y="17378"/>
                </a:lnTo>
                <a:lnTo>
                  <a:pt x="49255" y="17270"/>
                </a:lnTo>
                <a:lnTo>
                  <a:pt x="49472" y="17433"/>
                </a:lnTo>
                <a:lnTo>
                  <a:pt x="49744" y="17595"/>
                </a:lnTo>
                <a:lnTo>
                  <a:pt x="50233" y="17813"/>
                </a:lnTo>
                <a:lnTo>
                  <a:pt x="50776" y="17921"/>
                </a:lnTo>
                <a:lnTo>
                  <a:pt x="51264" y="17976"/>
                </a:lnTo>
                <a:lnTo>
                  <a:pt x="51699" y="17921"/>
                </a:lnTo>
                <a:lnTo>
                  <a:pt x="52079" y="17867"/>
                </a:lnTo>
                <a:lnTo>
                  <a:pt x="52513" y="17758"/>
                </a:lnTo>
                <a:lnTo>
                  <a:pt x="52676" y="17758"/>
                </a:lnTo>
                <a:lnTo>
                  <a:pt x="52839" y="17813"/>
                </a:lnTo>
                <a:lnTo>
                  <a:pt x="53219" y="17867"/>
                </a:lnTo>
                <a:lnTo>
                  <a:pt x="53599" y="17921"/>
                </a:lnTo>
                <a:lnTo>
                  <a:pt x="53925" y="17867"/>
                </a:lnTo>
                <a:lnTo>
                  <a:pt x="54251" y="17813"/>
                </a:lnTo>
                <a:lnTo>
                  <a:pt x="54903" y="17595"/>
                </a:lnTo>
                <a:lnTo>
                  <a:pt x="55554" y="17433"/>
                </a:lnTo>
                <a:lnTo>
                  <a:pt x="55880" y="17324"/>
                </a:lnTo>
                <a:lnTo>
                  <a:pt x="56152" y="17215"/>
                </a:lnTo>
                <a:lnTo>
                  <a:pt x="56695" y="16889"/>
                </a:lnTo>
                <a:lnTo>
                  <a:pt x="57238" y="16455"/>
                </a:lnTo>
                <a:lnTo>
                  <a:pt x="57781" y="16129"/>
                </a:lnTo>
                <a:lnTo>
                  <a:pt x="57889" y="15966"/>
                </a:lnTo>
                <a:lnTo>
                  <a:pt x="57998" y="15803"/>
                </a:lnTo>
                <a:lnTo>
                  <a:pt x="58052" y="15640"/>
                </a:lnTo>
                <a:lnTo>
                  <a:pt x="58052" y="15532"/>
                </a:lnTo>
                <a:lnTo>
                  <a:pt x="58378" y="15260"/>
                </a:lnTo>
                <a:lnTo>
                  <a:pt x="58650" y="15043"/>
                </a:lnTo>
                <a:lnTo>
                  <a:pt x="59301" y="14717"/>
                </a:lnTo>
                <a:lnTo>
                  <a:pt x="59953" y="14446"/>
                </a:lnTo>
                <a:lnTo>
                  <a:pt x="60659" y="14283"/>
                </a:lnTo>
                <a:lnTo>
                  <a:pt x="61202" y="14174"/>
                </a:lnTo>
                <a:lnTo>
                  <a:pt x="61474" y="14066"/>
                </a:lnTo>
                <a:lnTo>
                  <a:pt x="61582" y="14011"/>
                </a:lnTo>
                <a:lnTo>
                  <a:pt x="61691" y="13957"/>
                </a:lnTo>
                <a:lnTo>
                  <a:pt x="61854" y="13631"/>
                </a:lnTo>
                <a:lnTo>
                  <a:pt x="61962" y="13468"/>
                </a:lnTo>
                <a:lnTo>
                  <a:pt x="62071" y="13414"/>
                </a:lnTo>
                <a:lnTo>
                  <a:pt x="62180" y="13360"/>
                </a:lnTo>
                <a:lnTo>
                  <a:pt x="62342" y="13414"/>
                </a:lnTo>
                <a:lnTo>
                  <a:pt x="62342" y="13523"/>
                </a:lnTo>
                <a:lnTo>
                  <a:pt x="62288" y="13740"/>
                </a:lnTo>
                <a:lnTo>
                  <a:pt x="62342" y="13957"/>
                </a:lnTo>
                <a:lnTo>
                  <a:pt x="62451" y="14011"/>
                </a:lnTo>
                <a:lnTo>
                  <a:pt x="62560" y="14066"/>
                </a:lnTo>
                <a:lnTo>
                  <a:pt x="62723" y="14011"/>
                </a:lnTo>
                <a:lnTo>
                  <a:pt x="63320" y="13957"/>
                </a:lnTo>
                <a:lnTo>
                  <a:pt x="63809" y="13957"/>
                </a:lnTo>
                <a:lnTo>
                  <a:pt x="64352" y="14011"/>
                </a:lnTo>
                <a:lnTo>
                  <a:pt x="64786" y="14174"/>
                </a:lnTo>
                <a:lnTo>
                  <a:pt x="65275" y="14391"/>
                </a:lnTo>
                <a:lnTo>
                  <a:pt x="65709" y="14717"/>
                </a:lnTo>
                <a:lnTo>
                  <a:pt x="66144" y="15043"/>
                </a:lnTo>
                <a:lnTo>
                  <a:pt x="66524" y="15369"/>
                </a:lnTo>
                <a:lnTo>
                  <a:pt x="66850" y="15803"/>
                </a:lnTo>
                <a:lnTo>
                  <a:pt x="67121" y="16238"/>
                </a:lnTo>
                <a:lnTo>
                  <a:pt x="67230" y="16672"/>
                </a:lnTo>
                <a:lnTo>
                  <a:pt x="67230" y="17107"/>
                </a:lnTo>
                <a:lnTo>
                  <a:pt x="67176" y="17487"/>
                </a:lnTo>
                <a:lnTo>
                  <a:pt x="66958" y="17921"/>
                </a:lnTo>
                <a:lnTo>
                  <a:pt x="66632" y="18247"/>
                </a:lnTo>
                <a:lnTo>
                  <a:pt x="66144" y="18573"/>
                </a:lnTo>
                <a:lnTo>
                  <a:pt x="65818" y="18790"/>
                </a:lnTo>
                <a:lnTo>
                  <a:pt x="65492" y="18899"/>
                </a:lnTo>
                <a:lnTo>
                  <a:pt x="64949" y="19062"/>
                </a:lnTo>
                <a:lnTo>
                  <a:pt x="64515" y="19279"/>
                </a:lnTo>
                <a:lnTo>
                  <a:pt x="64080" y="19605"/>
                </a:lnTo>
                <a:lnTo>
                  <a:pt x="63754" y="19931"/>
                </a:lnTo>
                <a:lnTo>
                  <a:pt x="63429" y="20311"/>
                </a:lnTo>
                <a:lnTo>
                  <a:pt x="63211" y="20799"/>
                </a:lnTo>
                <a:lnTo>
                  <a:pt x="63048" y="21342"/>
                </a:lnTo>
                <a:lnTo>
                  <a:pt x="62994" y="21940"/>
                </a:lnTo>
                <a:lnTo>
                  <a:pt x="62723" y="21451"/>
                </a:lnTo>
                <a:lnTo>
                  <a:pt x="62560" y="20962"/>
                </a:lnTo>
                <a:lnTo>
                  <a:pt x="62505" y="20745"/>
                </a:lnTo>
                <a:lnTo>
                  <a:pt x="62505" y="20528"/>
                </a:lnTo>
                <a:lnTo>
                  <a:pt x="62560" y="20311"/>
                </a:lnTo>
                <a:lnTo>
                  <a:pt x="62614" y="20148"/>
                </a:lnTo>
                <a:lnTo>
                  <a:pt x="62777" y="19822"/>
                </a:lnTo>
                <a:lnTo>
                  <a:pt x="62885" y="19550"/>
                </a:lnTo>
                <a:lnTo>
                  <a:pt x="62885" y="19333"/>
                </a:lnTo>
                <a:lnTo>
                  <a:pt x="62831" y="19062"/>
                </a:lnTo>
                <a:lnTo>
                  <a:pt x="62723" y="18844"/>
                </a:lnTo>
                <a:lnTo>
                  <a:pt x="62614" y="18627"/>
                </a:lnTo>
                <a:lnTo>
                  <a:pt x="62342" y="18138"/>
                </a:lnTo>
                <a:lnTo>
                  <a:pt x="62071" y="18464"/>
                </a:lnTo>
                <a:lnTo>
                  <a:pt x="61908" y="18736"/>
                </a:lnTo>
                <a:lnTo>
                  <a:pt x="61582" y="19388"/>
                </a:lnTo>
                <a:lnTo>
                  <a:pt x="61365" y="20039"/>
                </a:lnTo>
                <a:lnTo>
                  <a:pt x="61311" y="20745"/>
                </a:lnTo>
                <a:lnTo>
                  <a:pt x="61311" y="21397"/>
                </a:lnTo>
                <a:lnTo>
                  <a:pt x="61419" y="22048"/>
                </a:lnTo>
                <a:lnTo>
                  <a:pt x="61636" y="22591"/>
                </a:lnTo>
                <a:lnTo>
                  <a:pt x="61908" y="23135"/>
                </a:lnTo>
                <a:lnTo>
                  <a:pt x="62614" y="24221"/>
                </a:lnTo>
                <a:lnTo>
                  <a:pt x="62831" y="24655"/>
                </a:lnTo>
                <a:lnTo>
                  <a:pt x="62994" y="25035"/>
                </a:lnTo>
                <a:lnTo>
                  <a:pt x="63048" y="25415"/>
                </a:lnTo>
                <a:lnTo>
                  <a:pt x="63048" y="25795"/>
                </a:lnTo>
                <a:lnTo>
                  <a:pt x="62994" y="26176"/>
                </a:lnTo>
                <a:lnTo>
                  <a:pt x="62885" y="26556"/>
                </a:lnTo>
                <a:lnTo>
                  <a:pt x="62668" y="26936"/>
                </a:lnTo>
                <a:lnTo>
                  <a:pt x="62342" y="27316"/>
                </a:lnTo>
                <a:lnTo>
                  <a:pt x="61908" y="27750"/>
                </a:lnTo>
                <a:lnTo>
                  <a:pt x="61636" y="27968"/>
                </a:lnTo>
                <a:lnTo>
                  <a:pt x="61365" y="28131"/>
                </a:lnTo>
                <a:lnTo>
                  <a:pt x="61093" y="28239"/>
                </a:lnTo>
                <a:lnTo>
                  <a:pt x="60768" y="28348"/>
                </a:lnTo>
                <a:lnTo>
                  <a:pt x="60116" y="28511"/>
                </a:lnTo>
                <a:lnTo>
                  <a:pt x="60225" y="28619"/>
                </a:lnTo>
                <a:lnTo>
                  <a:pt x="60387" y="28674"/>
                </a:lnTo>
                <a:lnTo>
                  <a:pt x="60659" y="28728"/>
                </a:lnTo>
                <a:lnTo>
                  <a:pt x="60931" y="28728"/>
                </a:lnTo>
                <a:lnTo>
                  <a:pt x="61093" y="28782"/>
                </a:lnTo>
                <a:lnTo>
                  <a:pt x="61202" y="28836"/>
                </a:lnTo>
                <a:lnTo>
                  <a:pt x="60931" y="29054"/>
                </a:lnTo>
                <a:lnTo>
                  <a:pt x="60659" y="29162"/>
                </a:lnTo>
                <a:lnTo>
                  <a:pt x="60387" y="29217"/>
                </a:lnTo>
                <a:lnTo>
                  <a:pt x="60116" y="29217"/>
                </a:lnTo>
                <a:lnTo>
                  <a:pt x="59464" y="29162"/>
                </a:lnTo>
                <a:lnTo>
                  <a:pt x="59193" y="29162"/>
                </a:lnTo>
                <a:lnTo>
                  <a:pt x="58867" y="29271"/>
                </a:lnTo>
                <a:lnTo>
                  <a:pt x="59193" y="29434"/>
                </a:lnTo>
                <a:lnTo>
                  <a:pt x="59464" y="29542"/>
                </a:lnTo>
                <a:lnTo>
                  <a:pt x="60062" y="29597"/>
                </a:lnTo>
                <a:lnTo>
                  <a:pt x="60333" y="29597"/>
                </a:lnTo>
                <a:lnTo>
                  <a:pt x="60605" y="29542"/>
                </a:lnTo>
                <a:lnTo>
                  <a:pt x="61202" y="29380"/>
                </a:lnTo>
                <a:lnTo>
                  <a:pt x="61745" y="29162"/>
                </a:lnTo>
                <a:lnTo>
                  <a:pt x="62017" y="29108"/>
                </a:lnTo>
                <a:lnTo>
                  <a:pt x="62288" y="29108"/>
                </a:lnTo>
                <a:lnTo>
                  <a:pt x="62451" y="29054"/>
                </a:lnTo>
                <a:lnTo>
                  <a:pt x="62560" y="28999"/>
                </a:lnTo>
                <a:lnTo>
                  <a:pt x="62777" y="28782"/>
                </a:lnTo>
                <a:lnTo>
                  <a:pt x="63048" y="28619"/>
                </a:lnTo>
                <a:lnTo>
                  <a:pt x="63211" y="28565"/>
                </a:lnTo>
                <a:lnTo>
                  <a:pt x="63374" y="28565"/>
                </a:lnTo>
                <a:lnTo>
                  <a:pt x="63483" y="28511"/>
                </a:lnTo>
                <a:lnTo>
                  <a:pt x="63537" y="28402"/>
                </a:lnTo>
                <a:lnTo>
                  <a:pt x="63537" y="28239"/>
                </a:lnTo>
                <a:lnTo>
                  <a:pt x="63483" y="28131"/>
                </a:lnTo>
                <a:lnTo>
                  <a:pt x="63374" y="27968"/>
                </a:lnTo>
                <a:lnTo>
                  <a:pt x="63320" y="27859"/>
                </a:lnTo>
                <a:lnTo>
                  <a:pt x="63374" y="27696"/>
                </a:lnTo>
                <a:lnTo>
                  <a:pt x="63429" y="27587"/>
                </a:lnTo>
                <a:lnTo>
                  <a:pt x="63646" y="27207"/>
                </a:lnTo>
                <a:lnTo>
                  <a:pt x="63863" y="26773"/>
                </a:lnTo>
                <a:lnTo>
                  <a:pt x="63972" y="26393"/>
                </a:lnTo>
                <a:lnTo>
                  <a:pt x="64080" y="25958"/>
                </a:lnTo>
                <a:lnTo>
                  <a:pt x="64134" y="25578"/>
                </a:lnTo>
                <a:lnTo>
                  <a:pt x="64134" y="25144"/>
                </a:lnTo>
                <a:lnTo>
                  <a:pt x="64080" y="24709"/>
                </a:lnTo>
                <a:lnTo>
                  <a:pt x="64026" y="24275"/>
                </a:lnTo>
                <a:lnTo>
                  <a:pt x="63917" y="23732"/>
                </a:lnTo>
                <a:lnTo>
                  <a:pt x="63917" y="23243"/>
                </a:lnTo>
                <a:lnTo>
                  <a:pt x="63972" y="22809"/>
                </a:lnTo>
                <a:lnTo>
                  <a:pt x="64134" y="22429"/>
                </a:lnTo>
                <a:lnTo>
                  <a:pt x="64352" y="22103"/>
                </a:lnTo>
                <a:lnTo>
                  <a:pt x="64678" y="21777"/>
                </a:lnTo>
                <a:lnTo>
                  <a:pt x="65058" y="21505"/>
                </a:lnTo>
                <a:lnTo>
                  <a:pt x="65601" y="21234"/>
                </a:lnTo>
                <a:lnTo>
                  <a:pt x="66252" y="20908"/>
                </a:lnTo>
                <a:lnTo>
                  <a:pt x="66795" y="20474"/>
                </a:lnTo>
                <a:lnTo>
                  <a:pt x="67230" y="19985"/>
                </a:lnTo>
                <a:lnTo>
                  <a:pt x="67556" y="19442"/>
                </a:lnTo>
                <a:lnTo>
                  <a:pt x="67827" y="18899"/>
                </a:lnTo>
                <a:lnTo>
                  <a:pt x="67990" y="18301"/>
                </a:lnTo>
                <a:lnTo>
                  <a:pt x="68153" y="17650"/>
                </a:lnTo>
                <a:lnTo>
                  <a:pt x="68207" y="16998"/>
                </a:lnTo>
                <a:lnTo>
                  <a:pt x="68262" y="16455"/>
                </a:lnTo>
                <a:lnTo>
                  <a:pt x="68153" y="15912"/>
                </a:lnTo>
                <a:lnTo>
                  <a:pt x="68044" y="15423"/>
                </a:lnTo>
                <a:lnTo>
                  <a:pt x="67827" y="14935"/>
                </a:lnTo>
                <a:lnTo>
                  <a:pt x="67501" y="14500"/>
                </a:lnTo>
                <a:lnTo>
                  <a:pt x="67176" y="14066"/>
                </a:lnTo>
                <a:lnTo>
                  <a:pt x="66795" y="13686"/>
                </a:lnTo>
                <a:lnTo>
                  <a:pt x="66307" y="13360"/>
                </a:lnTo>
                <a:lnTo>
                  <a:pt x="65709" y="12980"/>
                </a:lnTo>
                <a:lnTo>
                  <a:pt x="65112" y="12654"/>
                </a:lnTo>
                <a:lnTo>
                  <a:pt x="64460" y="12382"/>
                </a:lnTo>
                <a:lnTo>
                  <a:pt x="63863" y="12165"/>
                </a:lnTo>
                <a:lnTo>
                  <a:pt x="63157" y="12056"/>
                </a:lnTo>
                <a:lnTo>
                  <a:pt x="62505" y="12056"/>
                </a:lnTo>
                <a:lnTo>
                  <a:pt x="61799" y="12165"/>
                </a:lnTo>
                <a:lnTo>
                  <a:pt x="61419" y="12274"/>
                </a:lnTo>
                <a:lnTo>
                  <a:pt x="61093" y="12382"/>
                </a:lnTo>
                <a:lnTo>
                  <a:pt x="60876" y="12437"/>
                </a:lnTo>
                <a:lnTo>
                  <a:pt x="60333" y="12437"/>
                </a:lnTo>
                <a:lnTo>
                  <a:pt x="59899" y="12545"/>
                </a:lnTo>
                <a:lnTo>
                  <a:pt x="59464" y="12654"/>
                </a:lnTo>
                <a:lnTo>
                  <a:pt x="59084" y="12762"/>
                </a:lnTo>
                <a:lnTo>
                  <a:pt x="58704" y="12925"/>
                </a:lnTo>
                <a:lnTo>
                  <a:pt x="58378" y="13142"/>
                </a:lnTo>
                <a:lnTo>
                  <a:pt x="58052" y="13414"/>
                </a:lnTo>
                <a:lnTo>
                  <a:pt x="57781" y="13740"/>
                </a:lnTo>
                <a:lnTo>
                  <a:pt x="57564" y="14120"/>
                </a:lnTo>
                <a:lnTo>
                  <a:pt x="57401" y="14337"/>
                </a:lnTo>
                <a:lnTo>
                  <a:pt x="57238" y="14554"/>
                </a:lnTo>
                <a:lnTo>
                  <a:pt x="57021" y="14717"/>
                </a:lnTo>
                <a:lnTo>
                  <a:pt x="56803" y="14826"/>
                </a:lnTo>
                <a:lnTo>
                  <a:pt x="56423" y="14989"/>
                </a:lnTo>
                <a:lnTo>
                  <a:pt x="56043" y="15260"/>
                </a:lnTo>
                <a:lnTo>
                  <a:pt x="55826" y="15423"/>
                </a:lnTo>
                <a:lnTo>
                  <a:pt x="55663" y="15586"/>
                </a:lnTo>
                <a:lnTo>
                  <a:pt x="55609" y="15695"/>
                </a:lnTo>
                <a:lnTo>
                  <a:pt x="55609" y="15803"/>
                </a:lnTo>
                <a:lnTo>
                  <a:pt x="55609" y="15912"/>
                </a:lnTo>
                <a:lnTo>
                  <a:pt x="55717" y="16075"/>
                </a:lnTo>
                <a:lnTo>
                  <a:pt x="55391" y="16075"/>
                </a:lnTo>
                <a:lnTo>
                  <a:pt x="55120" y="16021"/>
                </a:lnTo>
                <a:lnTo>
                  <a:pt x="54848" y="15912"/>
                </a:lnTo>
                <a:lnTo>
                  <a:pt x="54523" y="15912"/>
                </a:lnTo>
                <a:lnTo>
                  <a:pt x="53762" y="16021"/>
                </a:lnTo>
                <a:lnTo>
                  <a:pt x="53002" y="16021"/>
                </a:lnTo>
                <a:lnTo>
                  <a:pt x="52242" y="16075"/>
                </a:lnTo>
                <a:lnTo>
                  <a:pt x="51482" y="16129"/>
                </a:lnTo>
                <a:lnTo>
                  <a:pt x="50830" y="16129"/>
                </a:lnTo>
                <a:lnTo>
                  <a:pt x="50178" y="16075"/>
                </a:lnTo>
                <a:lnTo>
                  <a:pt x="49798" y="15966"/>
                </a:lnTo>
                <a:lnTo>
                  <a:pt x="48984" y="15966"/>
                </a:lnTo>
                <a:lnTo>
                  <a:pt x="48603" y="16075"/>
                </a:lnTo>
                <a:lnTo>
                  <a:pt x="48332" y="16184"/>
                </a:lnTo>
                <a:lnTo>
                  <a:pt x="47897" y="16184"/>
                </a:lnTo>
                <a:lnTo>
                  <a:pt x="47735" y="16129"/>
                </a:lnTo>
                <a:lnTo>
                  <a:pt x="47626" y="16021"/>
                </a:lnTo>
                <a:lnTo>
                  <a:pt x="47572" y="15858"/>
                </a:lnTo>
                <a:lnTo>
                  <a:pt x="47409" y="15586"/>
                </a:lnTo>
                <a:lnTo>
                  <a:pt x="47191" y="15423"/>
                </a:lnTo>
                <a:lnTo>
                  <a:pt x="46974" y="15369"/>
                </a:lnTo>
                <a:lnTo>
                  <a:pt x="46703" y="15260"/>
                </a:lnTo>
                <a:lnTo>
                  <a:pt x="45617" y="14880"/>
                </a:lnTo>
                <a:lnTo>
                  <a:pt x="44476" y="14609"/>
                </a:lnTo>
                <a:lnTo>
                  <a:pt x="43282" y="14391"/>
                </a:lnTo>
                <a:lnTo>
                  <a:pt x="42684" y="14337"/>
                </a:lnTo>
                <a:lnTo>
                  <a:pt x="41598" y="14337"/>
                </a:lnTo>
                <a:lnTo>
                  <a:pt x="41381" y="14229"/>
                </a:lnTo>
                <a:lnTo>
                  <a:pt x="41164" y="14066"/>
                </a:lnTo>
                <a:lnTo>
                  <a:pt x="40186" y="13686"/>
                </a:lnTo>
                <a:lnTo>
                  <a:pt x="39209" y="13305"/>
                </a:lnTo>
                <a:lnTo>
                  <a:pt x="38720" y="13305"/>
                </a:lnTo>
                <a:lnTo>
                  <a:pt x="38286" y="13197"/>
                </a:lnTo>
                <a:lnTo>
                  <a:pt x="37417" y="12980"/>
                </a:lnTo>
                <a:lnTo>
                  <a:pt x="35625" y="12491"/>
                </a:lnTo>
                <a:lnTo>
                  <a:pt x="34756" y="12219"/>
                </a:lnTo>
                <a:lnTo>
                  <a:pt x="33833" y="12056"/>
                </a:lnTo>
                <a:lnTo>
                  <a:pt x="33452" y="12002"/>
                </a:lnTo>
                <a:lnTo>
                  <a:pt x="33127" y="12002"/>
                </a:lnTo>
                <a:lnTo>
                  <a:pt x="32964" y="12056"/>
                </a:lnTo>
                <a:lnTo>
                  <a:pt x="32801" y="12165"/>
                </a:lnTo>
                <a:lnTo>
                  <a:pt x="32638" y="12274"/>
                </a:lnTo>
                <a:lnTo>
                  <a:pt x="32529" y="12437"/>
                </a:lnTo>
                <a:lnTo>
                  <a:pt x="32366" y="12165"/>
                </a:lnTo>
                <a:lnTo>
                  <a:pt x="32258" y="11948"/>
                </a:lnTo>
                <a:lnTo>
                  <a:pt x="32149" y="11731"/>
                </a:lnTo>
                <a:lnTo>
                  <a:pt x="32041" y="11676"/>
                </a:lnTo>
                <a:lnTo>
                  <a:pt x="31878" y="11622"/>
                </a:lnTo>
                <a:lnTo>
                  <a:pt x="28565" y="10753"/>
                </a:lnTo>
                <a:lnTo>
                  <a:pt x="28348" y="10753"/>
                </a:lnTo>
                <a:lnTo>
                  <a:pt x="28239" y="10807"/>
                </a:lnTo>
                <a:lnTo>
                  <a:pt x="28185" y="10970"/>
                </a:lnTo>
                <a:lnTo>
                  <a:pt x="28185" y="11133"/>
                </a:lnTo>
                <a:lnTo>
                  <a:pt x="27968" y="11025"/>
                </a:lnTo>
                <a:lnTo>
                  <a:pt x="27425" y="10644"/>
                </a:lnTo>
                <a:lnTo>
                  <a:pt x="27099" y="10427"/>
                </a:lnTo>
                <a:lnTo>
                  <a:pt x="26827" y="10264"/>
                </a:lnTo>
                <a:lnTo>
                  <a:pt x="26501" y="10101"/>
                </a:lnTo>
                <a:lnTo>
                  <a:pt x="26176" y="10047"/>
                </a:lnTo>
                <a:lnTo>
                  <a:pt x="25850" y="10101"/>
                </a:lnTo>
                <a:lnTo>
                  <a:pt x="25415" y="10210"/>
                </a:lnTo>
                <a:lnTo>
                  <a:pt x="25307" y="10156"/>
                </a:lnTo>
                <a:lnTo>
                  <a:pt x="25144" y="10047"/>
                </a:lnTo>
                <a:lnTo>
                  <a:pt x="25035" y="9884"/>
                </a:lnTo>
                <a:lnTo>
                  <a:pt x="24927" y="9776"/>
                </a:lnTo>
                <a:lnTo>
                  <a:pt x="24601" y="9613"/>
                </a:lnTo>
                <a:lnTo>
                  <a:pt x="24221" y="9504"/>
                </a:lnTo>
                <a:lnTo>
                  <a:pt x="23841" y="9395"/>
                </a:lnTo>
                <a:lnTo>
                  <a:pt x="21723" y="8798"/>
                </a:lnTo>
                <a:lnTo>
                  <a:pt x="19605" y="8146"/>
                </a:lnTo>
                <a:lnTo>
                  <a:pt x="15369" y="6789"/>
                </a:lnTo>
                <a:lnTo>
                  <a:pt x="15260" y="6735"/>
                </a:lnTo>
                <a:lnTo>
                  <a:pt x="15098" y="6680"/>
                </a:lnTo>
                <a:lnTo>
                  <a:pt x="11894" y="4671"/>
                </a:lnTo>
                <a:lnTo>
                  <a:pt x="11459" y="4345"/>
                </a:lnTo>
                <a:lnTo>
                  <a:pt x="11079" y="4019"/>
                </a:lnTo>
                <a:lnTo>
                  <a:pt x="10753" y="3694"/>
                </a:lnTo>
                <a:lnTo>
                  <a:pt x="10536" y="3259"/>
                </a:lnTo>
                <a:lnTo>
                  <a:pt x="10373" y="2879"/>
                </a:lnTo>
                <a:lnTo>
                  <a:pt x="10156" y="2553"/>
                </a:lnTo>
                <a:lnTo>
                  <a:pt x="9667" y="1956"/>
                </a:lnTo>
                <a:lnTo>
                  <a:pt x="9178" y="1358"/>
                </a:lnTo>
                <a:lnTo>
                  <a:pt x="8690" y="761"/>
                </a:lnTo>
                <a:lnTo>
                  <a:pt x="8472" y="544"/>
                </a:lnTo>
                <a:lnTo>
                  <a:pt x="8255" y="381"/>
                </a:lnTo>
                <a:lnTo>
                  <a:pt x="8038" y="218"/>
                </a:lnTo>
                <a:lnTo>
                  <a:pt x="7766" y="109"/>
                </a:lnTo>
                <a:lnTo>
                  <a:pt x="7549" y="55"/>
                </a:lnTo>
                <a:lnTo>
                  <a:pt x="7223"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8"/>
          <p:cNvSpPr/>
          <p:nvPr/>
        </p:nvSpPr>
        <p:spPr>
          <a:xfrm rot="-9355270">
            <a:off x="-972632" y="-723284"/>
            <a:ext cx="2427507" cy="2201203"/>
          </a:xfrm>
          <a:custGeom>
            <a:avLst/>
            <a:gdLst/>
            <a:ahLst/>
            <a:cxnLst/>
            <a:rect l="l" t="t" r="r" b="b"/>
            <a:pathLst>
              <a:path w="72824" h="66035" extrusionOk="0">
                <a:moveTo>
                  <a:pt x="27044" y="17433"/>
                </a:moveTo>
                <a:lnTo>
                  <a:pt x="26936" y="17758"/>
                </a:lnTo>
                <a:lnTo>
                  <a:pt x="26827" y="18138"/>
                </a:lnTo>
                <a:lnTo>
                  <a:pt x="26447" y="18736"/>
                </a:lnTo>
                <a:lnTo>
                  <a:pt x="26067" y="19279"/>
                </a:lnTo>
                <a:lnTo>
                  <a:pt x="25850" y="19442"/>
                </a:lnTo>
                <a:lnTo>
                  <a:pt x="25741" y="19496"/>
                </a:lnTo>
                <a:lnTo>
                  <a:pt x="25687" y="19496"/>
                </a:lnTo>
                <a:lnTo>
                  <a:pt x="25524" y="19387"/>
                </a:lnTo>
                <a:lnTo>
                  <a:pt x="25524" y="19333"/>
                </a:lnTo>
                <a:lnTo>
                  <a:pt x="25524" y="19279"/>
                </a:lnTo>
                <a:lnTo>
                  <a:pt x="25633" y="19225"/>
                </a:lnTo>
                <a:lnTo>
                  <a:pt x="25958" y="18953"/>
                </a:lnTo>
                <a:lnTo>
                  <a:pt x="26230" y="18627"/>
                </a:lnTo>
                <a:lnTo>
                  <a:pt x="26664" y="17976"/>
                </a:lnTo>
                <a:lnTo>
                  <a:pt x="26827" y="17650"/>
                </a:lnTo>
                <a:lnTo>
                  <a:pt x="26936" y="17541"/>
                </a:lnTo>
                <a:lnTo>
                  <a:pt x="27044" y="17433"/>
                </a:lnTo>
                <a:close/>
                <a:moveTo>
                  <a:pt x="63266" y="45182"/>
                </a:moveTo>
                <a:lnTo>
                  <a:pt x="63320" y="45236"/>
                </a:lnTo>
                <a:lnTo>
                  <a:pt x="63320" y="45345"/>
                </a:lnTo>
                <a:lnTo>
                  <a:pt x="63320" y="45454"/>
                </a:lnTo>
                <a:lnTo>
                  <a:pt x="63266" y="45508"/>
                </a:lnTo>
                <a:lnTo>
                  <a:pt x="63211" y="45508"/>
                </a:lnTo>
                <a:lnTo>
                  <a:pt x="63048" y="45454"/>
                </a:lnTo>
                <a:lnTo>
                  <a:pt x="62994" y="45345"/>
                </a:lnTo>
                <a:lnTo>
                  <a:pt x="63048" y="45291"/>
                </a:lnTo>
                <a:lnTo>
                  <a:pt x="63048" y="45236"/>
                </a:lnTo>
                <a:lnTo>
                  <a:pt x="63211" y="45182"/>
                </a:lnTo>
                <a:close/>
                <a:moveTo>
                  <a:pt x="54740" y="49744"/>
                </a:moveTo>
                <a:lnTo>
                  <a:pt x="54957" y="49852"/>
                </a:lnTo>
                <a:lnTo>
                  <a:pt x="55011" y="49907"/>
                </a:lnTo>
                <a:lnTo>
                  <a:pt x="55120" y="50015"/>
                </a:lnTo>
                <a:lnTo>
                  <a:pt x="55066" y="50070"/>
                </a:lnTo>
                <a:lnTo>
                  <a:pt x="55011" y="50070"/>
                </a:lnTo>
                <a:lnTo>
                  <a:pt x="54794" y="50015"/>
                </a:lnTo>
                <a:lnTo>
                  <a:pt x="54740" y="49907"/>
                </a:lnTo>
                <a:lnTo>
                  <a:pt x="54685" y="49852"/>
                </a:lnTo>
                <a:lnTo>
                  <a:pt x="54685" y="49744"/>
                </a:lnTo>
                <a:close/>
                <a:moveTo>
                  <a:pt x="32855" y="53436"/>
                </a:moveTo>
                <a:lnTo>
                  <a:pt x="32909" y="53654"/>
                </a:lnTo>
                <a:lnTo>
                  <a:pt x="32855" y="53871"/>
                </a:lnTo>
                <a:lnTo>
                  <a:pt x="32801" y="53654"/>
                </a:lnTo>
                <a:lnTo>
                  <a:pt x="32855" y="53436"/>
                </a:lnTo>
                <a:close/>
                <a:moveTo>
                  <a:pt x="4888" y="54631"/>
                </a:moveTo>
                <a:lnTo>
                  <a:pt x="5051" y="54794"/>
                </a:lnTo>
                <a:lnTo>
                  <a:pt x="5105" y="54848"/>
                </a:lnTo>
                <a:lnTo>
                  <a:pt x="5051" y="54957"/>
                </a:lnTo>
                <a:lnTo>
                  <a:pt x="4943" y="55283"/>
                </a:lnTo>
                <a:lnTo>
                  <a:pt x="4671" y="55826"/>
                </a:lnTo>
                <a:lnTo>
                  <a:pt x="4671" y="55500"/>
                </a:lnTo>
                <a:lnTo>
                  <a:pt x="4780" y="55174"/>
                </a:lnTo>
                <a:lnTo>
                  <a:pt x="4834" y="54903"/>
                </a:lnTo>
                <a:lnTo>
                  <a:pt x="4888" y="54631"/>
                </a:lnTo>
                <a:close/>
                <a:moveTo>
                  <a:pt x="3856" y="57183"/>
                </a:moveTo>
                <a:lnTo>
                  <a:pt x="3911" y="57238"/>
                </a:lnTo>
                <a:lnTo>
                  <a:pt x="3965" y="57401"/>
                </a:lnTo>
                <a:lnTo>
                  <a:pt x="3856" y="58378"/>
                </a:lnTo>
                <a:lnTo>
                  <a:pt x="3802" y="58487"/>
                </a:lnTo>
                <a:lnTo>
                  <a:pt x="3476" y="58215"/>
                </a:lnTo>
                <a:lnTo>
                  <a:pt x="3368" y="58052"/>
                </a:lnTo>
                <a:lnTo>
                  <a:pt x="3259" y="57889"/>
                </a:lnTo>
                <a:lnTo>
                  <a:pt x="3313" y="57726"/>
                </a:lnTo>
                <a:lnTo>
                  <a:pt x="3422" y="57509"/>
                </a:lnTo>
                <a:lnTo>
                  <a:pt x="3585" y="57292"/>
                </a:lnTo>
                <a:lnTo>
                  <a:pt x="3748" y="57183"/>
                </a:lnTo>
                <a:close/>
                <a:moveTo>
                  <a:pt x="41381" y="58867"/>
                </a:moveTo>
                <a:lnTo>
                  <a:pt x="41489" y="58921"/>
                </a:lnTo>
                <a:lnTo>
                  <a:pt x="41652" y="59030"/>
                </a:lnTo>
                <a:lnTo>
                  <a:pt x="41815" y="59193"/>
                </a:lnTo>
                <a:lnTo>
                  <a:pt x="41598" y="59193"/>
                </a:lnTo>
                <a:lnTo>
                  <a:pt x="41489" y="59247"/>
                </a:lnTo>
                <a:lnTo>
                  <a:pt x="41381" y="59301"/>
                </a:lnTo>
                <a:lnTo>
                  <a:pt x="41272" y="59301"/>
                </a:lnTo>
                <a:lnTo>
                  <a:pt x="41218" y="59247"/>
                </a:lnTo>
                <a:lnTo>
                  <a:pt x="41218" y="59084"/>
                </a:lnTo>
                <a:lnTo>
                  <a:pt x="41272" y="58921"/>
                </a:lnTo>
                <a:lnTo>
                  <a:pt x="41327" y="58867"/>
                </a:lnTo>
                <a:close/>
                <a:moveTo>
                  <a:pt x="39100" y="59681"/>
                </a:moveTo>
                <a:lnTo>
                  <a:pt x="39154" y="59736"/>
                </a:lnTo>
                <a:lnTo>
                  <a:pt x="39209" y="59790"/>
                </a:lnTo>
                <a:lnTo>
                  <a:pt x="39154" y="59953"/>
                </a:lnTo>
                <a:lnTo>
                  <a:pt x="38991" y="60224"/>
                </a:lnTo>
                <a:lnTo>
                  <a:pt x="38829" y="60496"/>
                </a:lnTo>
                <a:lnTo>
                  <a:pt x="38720" y="60659"/>
                </a:lnTo>
                <a:lnTo>
                  <a:pt x="38666" y="60822"/>
                </a:lnTo>
                <a:lnTo>
                  <a:pt x="38611" y="60713"/>
                </a:lnTo>
                <a:lnTo>
                  <a:pt x="38557" y="60713"/>
                </a:lnTo>
                <a:lnTo>
                  <a:pt x="38503" y="60605"/>
                </a:lnTo>
                <a:lnTo>
                  <a:pt x="38557" y="60496"/>
                </a:lnTo>
                <a:lnTo>
                  <a:pt x="38774" y="60170"/>
                </a:lnTo>
                <a:lnTo>
                  <a:pt x="38937" y="59790"/>
                </a:lnTo>
                <a:lnTo>
                  <a:pt x="38991" y="59681"/>
                </a:lnTo>
                <a:close/>
                <a:moveTo>
                  <a:pt x="7603" y="60007"/>
                </a:moveTo>
                <a:lnTo>
                  <a:pt x="6735" y="61039"/>
                </a:lnTo>
                <a:lnTo>
                  <a:pt x="6680" y="61093"/>
                </a:lnTo>
                <a:lnTo>
                  <a:pt x="6626" y="61093"/>
                </a:lnTo>
                <a:lnTo>
                  <a:pt x="6572" y="61039"/>
                </a:lnTo>
                <a:lnTo>
                  <a:pt x="6572" y="60985"/>
                </a:lnTo>
                <a:lnTo>
                  <a:pt x="6952" y="60442"/>
                </a:lnTo>
                <a:lnTo>
                  <a:pt x="7169" y="60170"/>
                </a:lnTo>
                <a:lnTo>
                  <a:pt x="7332" y="60062"/>
                </a:lnTo>
                <a:lnTo>
                  <a:pt x="7495" y="60007"/>
                </a:lnTo>
                <a:close/>
                <a:moveTo>
                  <a:pt x="28674" y="62451"/>
                </a:moveTo>
                <a:lnTo>
                  <a:pt x="28728" y="62505"/>
                </a:lnTo>
                <a:lnTo>
                  <a:pt x="28782" y="62505"/>
                </a:lnTo>
                <a:lnTo>
                  <a:pt x="28837" y="62560"/>
                </a:lnTo>
                <a:lnTo>
                  <a:pt x="28782" y="62668"/>
                </a:lnTo>
                <a:lnTo>
                  <a:pt x="28348" y="63374"/>
                </a:lnTo>
                <a:lnTo>
                  <a:pt x="28239" y="63428"/>
                </a:lnTo>
                <a:lnTo>
                  <a:pt x="28131" y="63428"/>
                </a:lnTo>
                <a:lnTo>
                  <a:pt x="27913" y="63374"/>
                </a:lnTo>
                <a:lnTo>
                  <a:pt x="27859" y="63320"/>
                </a:lnTo>
                <a:lnTo>
                  <a:pt x="27805" y="63211"/>
                </a:lnTo>
                <a:lnTo>
                  <a:pt x="27805" y="63103"/>
                </a:lnTo>
                <a:lnTo>
                  <a:pt x="27859" y="62994"/>
                </a:lnTo>
                <a:lnTo>
                  <a:pt x="28022" y="62885"/>
                </a:lnTo>
                <a:lnTo>
                  <a:pt x="28293" y="62722"/>
                </a:lnTo>
                <a:lnTo>
                  <a:pt x="28565" y="62505"/>
                </a:lnTo>
                <a:lnTo>
                  <a:pt x="28674" y="62451"/>
                </a:lnTo>
                <a:close/>
                <a:moveTo>
                  <a:pt x="27370" y="63863"/>
                </a:moveTo>
                <a:lnTo>
                  <a:pt x="27425" y="63917"/>
                </a:lnTo>
                <a:lnTo>
                  <a:pt x="27425" y="64026"/>
                </a:lnTo>
                <a:lnTo>
                  <a:pt x="27479" y="64080"/>
                </a:lnTo>
                <a:lnTo>
                  <a:pt x="27533" y="64134"/>
                </a:lnTo>
                <a:lnTo>
                  <a:pt x="27533" y="64189"/>
                </a:lnTo>
                <a:lnTo>
                  <a:pt x="27479" y="64297"/>
                </a:lnTo>
                <a:lnTo>
                  <a:pt x="27425" y="64406"/>
                </a:lnTo>
                <a:lnTo>
                  <a:pt x="27262" y="64514"/>
                </a:lnTo>
                <a:lnTo>
                  <a:pt x="27153" y="64569"/>
                </a:lnTo>
                <a:lnTo>
                  <a:pt x="27099" y="64514"/>
                </a:lnTo>
                <a:lnTo>
                  <a:pt x="27099" y="64460"/>
                </a:lnTo>
                <a:lnTo>
                  <a:pt x="27262" y="63971"/>
                </a:lnTo>
                <a:lnTo>
                  <a:pt x="27316" y="63917"/>
                </a:lnTo>
                <a:lnTo>
                  <a:pt x="27316" y="63863"/>
                </a:lnTo>
                <a:close/>
                <a:moveTo>
                  <a:pt x="33995" y="1521"/>
                </a:moveTo>
                <a:lnTo>
                  <a:pt x="34213" y="1576"/>
                </a:lnTo>
                <a:lnTo>
                  <a:pt x="34647" y="1847"/>
                </a:lnTo>
                <a:lnTo>
                  <a:pt x="34919" y="2010"/>
                </a:lnTo>
                <a:lnTo>
                  <a:pt x="35136" y="2064"/>
                </a:lnTo>
                <a:lnTo>
                  <a:pt x="35462" y="2173"/>
                </a:lnTo>
                <a:lnTo>
                  <a:pt x="35788" y="2336"/>
                </a:lnTo>
                <a:lnTo>
                  <a:pt x="36005" y="2553"/>
                </a:lnTo>
                <a:lnTo>
                  <a:pt x="36276" y="2770"/>
                </a:lnTo>
                <a:lnTo>
                  <a:pt x="36439" y="3042"/>
                </a:lnTo>
                <a:lnTo>
                  <a:pt x="36602" y="3368"/>
                </a:lnTo>
                <a:lnTo>
                  <a:pt x="37308" y="4399"/>
                </a:lnTo>
                <a:lnTo>
                  <a:pt x="37525" y="4671"/>
                </a:lnTo>
                <a:lnTo>
                  <a:pt x="37634" y="4997"/>
                </a:lnTo>
                <a:lnTo>
                  <a:pt x="37797" y="5648"/>
                </a:lnTo>
                <a:lnTo>
                  <a:pt x="37905" y="5866"/>
                </a:lnTo>
                <a:lnTo>
                  <a:pt x="38014" y="6083"/>
                </a:lnTo>
                <a:lnTo>
                  <a:pt x="38286" y="6409"/>
                </a:lnTo>
                <a:lnTo>
                  <a:pt x="38611" y="6735"/>
                </a:lnTo>
                <a:lnTo>
                  <a:pt x="38937" y="7060"/>
                </a:lnTo>
                <a:lnTo>
                  <a:pt x="39426" y="7386"/>
                </a:lnTo>
                <a:lnTo>
                  <a:pt x="39697" y="7495"/>
                </a:lnTo>
                <a:lnTo>
                  <a:pt x="40023" y="7549"/>
                </a:lnTo>
                <a:lnTo>
                  <a:pt x="40186" y="7658"/>
                </a:lnTo>
                <a:lnTo>
                  <a:pt x="40403" y="7712"/>
                </a:lnTo>
                <a:lnTo>
                  <a:pt x="40566" y="7766"/>
                </a:lnTo>
                <a:lnTo>
                  <a:pt x="40946" y="7821"/>
                </a:lnTo>
                <a:lnTo>
                  <a:pt x="41327" y="7875"/>
                </a:lnTo>
                <a:lnTo>
                  <a:pt x="41707" y="7875"/>
                </a:lnTo>
                <a:lnTo>
                  <a:pt x="41978" y="7821"/>
                </a:lnTo>
                <a:lnTo>
                  <a:pt x="42195" y="7821"/>
                </a:lnTo>
                <a:lnTo>
                  <a:pt x="42630" y="7929"/>
                </a:lnTo>
                <a:lnTo>
                  <a:pt x="43010" y="7984"/>
                </a:lnTo>
                <a:lnTo>
                  <a:pt x="43282" y="8038"/>
                </a:lnTo>
                <a:lnTo>
                  <a:pt x="43607" y="8146"/>
                </a:lnTo>
                <a:lnTo>
                  <a:pt x="43825" y="8309"/>
                </a:lnTo>
                <a:lnTo>
                  <a:pt x="44096" y="8527"/>
                </a:lnTo>
                <a:lnTo>
                  <a:pt x="44313" y="8744"/>
                </a:lnTo>
                <a:lnTo>
                  <a:pt x="44476" y="8961"/>
                </a:lnTo>
                <a:lnTo>
                  <a:pt x="44639" y="9287"/>
                </a:lnTo>
                <a:lnTo>
                  <a:pt x="44748" y="9504"/>
                </a:lnTo>
                <a:lnTo>
                  <a:pt x="44802" y="9776"/>
                </a:lnTo>
                <a:lnTo>
                  <a:pt x="44911" y="10264"/>
                </a:lnTo>
                <a:lnTo>
                  <a:pt x="45128" y="12382"/>
                </a:lnTo>
                <a:lnTo>
                  <a:pt x="45236" y="12925"/>
                </a:lnTo>
                <a:lnTo>
                  <a:pt x="45399" y="13468"/>
                </a:lnTo>
                <a:lnTo>
                  <a:pt x="45617" y="14011"/>
                </a:lnTo>
                <a:lnTo>
                  <a:pt x="45888" y="14500"/>
                </a:lnTo>
                <a:lnTo>
                  <a:pt x="46214" y="14880"/>
                </a:lnTo>
                <a:lnTo>
                  <a:pt x="46540" y="15206"/>
                </a:lnTo>
                <a:lnTo>
                  <a:pt x="46757" y="15315"/>
                </a:lnTo>
                <a:lnTo>
                  <a:pt x="46974" y="15369"/>
                </a:lnTo>
                <a:lnTo>
                  <a:pt x="47191" y="15423"/>
                </a:lnTo>
                <a:lnTo>
                  <a:pt x="47463" y="15423"/>
                </a:lnTo>
                <a:lnTo>
                  <a:pt x="47626" y="15478"/>
                </a:lnTo>
                <a:lnTo>
                  <a:pt x="47843" y="15478"/>
                </a:lnTo>
                <a:lnTo>
                  <a:pt x="48006" y="15532"/>
                </a:lnTo>
                <a:lnTo>
                  <a:pt x="48169" y="15532"/>
                </a:lnTo>
                <a:lnTo>
                  <a:pt x="48929" y="15478"/>
                </a:lnTo>
                <a:lnTo>
                  <a:pt x="49255" y="15478"/>
                </a:lnTo>
                <a:lnTo>
                  <a:pt x="49581" y="15423"/>
                </a:lnTo>
                <a:lnTo>
                  <a:pt x="49907" y="15369"/>
                </a:lnTo>
                <a:lnTo>
                  <a:pt x="50232" y="15369"/>
                </a:lnTo>
                <a:lnTo>
                  <a:pt x="50776" y="15423"/>
                </a:lnTo>
                <a:lnTo>
                  <a:pt x="51210" y="15586"/>
                </a:lnTo>
                <a:lnTo>
                  <a:pt x="51590" y="15803"/>
                </a:lnTo>
                <a:lnTo>
                  <a:pt x="51916" y="16129"/>
                </a:lnTo>
                <a:lnTo>
                  <a:pt x="52187" y="16509"/>
                </a:lnTo>
                <a:lnTo>
                  <a:pt x="52350" y="16781"/>
                </a:lnTo>
                <a:lnTo>
                  <a:pt x="52513" y="17107"/>
                </a:lnTo>
                <a:lnTo>
                  <a:pt x="52785" y="17758"/>
                </a:lnTo>
                <a:lnTo>
                  <a:pt x="53436" y="19279"/>
                </a:lnTo>
                <a:lnTo>
                  <a:pt x="53654" y="19822"/>
                </a:lnTo>
                <a:lnTo>
                  <a:pt x="53925" y="20311"/>
                </a:lnTo>
                <a:lnTo>
                  <a:pt x="54088" y="20745"/>
                </a:lnTo>
                <a:lnTo>
                  <a:pt x="54197" y="20908"/>
                </a:lnTo>
                <a:lnTo>
                  <a:pt x="54305" y="21071"/>
                </a:lnTo>
                <a:lnTo>
                  <a:pt x="54523" y="21180"/>
                </a:lnTo>
                <a:lnTo>
                  <a:pt x="54685" y="21234"/>
                </a:lnTo>
                <a:lnTo>
                  <a:pt x="54848" y="21288"/>
                </a:lnTo>
                <a:lnTo>
                  <a:pt x="54903" y="21451"/>
                </a:lnTo>
                <a:lnTo>
                  <a:pt x="54957" y="21614"/>
                </a:lnTo>
                <a:lnTo>
                  <a:pt x="55011" y="21777"/>
                </a:lnTo>
                <a:lnTo>
                  <a:pt x="55283" y="21994"/>
                </a:lnTo>
                <a:lnTo>
                  <a:pt x="55663" y="22320"/>
                </a:lnTo>
                <a:lnTo>
                  <a:pt x="56043" y="22700"/>
                </a:lnTo>
                <a:lnTo>
                  <a:pt x="56260" y="22917"/>
                </a:lnTo>
                <a:lnTo>
                  <a:pt x="56532" y="23026"/>
                </a:lnTo>
                <a:lnTo>
                  <a:pt x="57021" y="23297"/>
                </a:lnTo>
                <a:lnTo>
                  <a:pt x="57129" y="23297"/>
                </a:lnTo>
                <a:lnTo>
                  <a:pt x="57238" y="23243"/>
                </a:lnTo>
                <a:lnTo>
                  <a:pt x="57346" y="23243"/>
                </a:lnTo>
                <a:lnTo>
                  <a:pt x="57401" y="23189"/>
                </a:lnTo>
                <a:lnTo>
                  <a:pt x="57727" y="23243"/>
                </a:lnTo>
                <a:lnTo>
                  <a:pt x="58052" y="23243"/>
                </a:lnTo>
                <a:lnTo>
                  <a:pt x="58432" y="23189"/>
                </a:lnTo>
                <a:lnTo>
                  <a:pt x="58758" y="23189"/>
                </a:lnTo>
                <a:lnTo>
                  <a:pt x="59464" y="23243"/>
                </a:lnTo>
                <a:lnTo>
                  <a:pt x="60170" y="23297"/>
                </a:lnTo>
                <a:lnTo>
                  <a:pt x="60985" y="23406"/>
                </a:lnTo>
                <a:lnTo>
                  <a:pt x="61365" y="23460"/>
                </a:lnTo>
                <a:lnTo>
                  <a:pt x="61745" y="23623"/>
                </a:lnTo>
                <a:lnTo>
                  <a:pt x="61908" y="23732"/>
                </a:lnTo>
                <a:lnTo>
                  <a:pt x="62125" y="23949"/>
                </a:lnTo>
                <a:lnTo>
                  <a:pt x="62234" y="24166"/>
                </a:lnTo>
                <a:lnTo>
                  <a:pt x="62288" y="24384"/>
                </a:lnTo>
                <a:lnTo>
                  <a:pt x="62342" y="24872"/>
                </a:lnTo>
                <a:lnTo>
                  <a:pt x="62397" y="25307"/>
                </a:lnTo>
                <a:lnTo>
                  <a:pt x="62614" y="26230"/>
                </a:lnTo>
                <a:lnTo>
                  <a:pt x="62668" y="26664"/>
                </a:lnTo>
                <a:lnTo>
                  <a:pt x="62668" y="26936"/>
                </a:lnTo>
                <a:lnTo>
                  <a:pt x="62614" y="27153"/>
                </a:lnTo>
                <a:lnTo>
                  <a:pt x="62560" y="27370"/>
                </a:lnTo>
                <a:lnTo>
                  <a:pt x="62614" y="27587"/>
                </a:lnTo>
                <a:lnTo>
                  <a:pt x="62723" y="27750"/>
                </a:lnTo>
                <a:lnTo>
                  <a:pt x="62831" y="27913"/>
                </a:lnTo>
                <a:lnTo>
                  <a:pt x="62994" y="28076"/>
                </a:lnTo>
                <a:lnTo>
                  <a:pt x="63048" y="28293"/>
                </a:lnTo>
                <a:lnTo>
                  <a:pt x="63103" y="28456"/>
                </a:lnTo>
                <a:lnTo>
                  <a:pt x="63103" y="28674"/>
                </a:lnTo>
                <a:lnTo>
                  <a:pt x="63103" y="28836"/>
                </a:lnTo>
                <a:lnTo>
                  <a:pt x="63157" y="28999"/>
                </a:lnTo>
                <a:lnTo>
                  <a:pt x="63320" y="29108"/>
                </a:lnTo>
                <a:lnTo>
                  <a:pt x="63483" y="29217"/>
                </a:lnTo>
                <a:lnTo>
                  <a:pt x="63646" y="29380"/>
                </a:lnTo>
                <a:lnTo>
                  <a:pt x="63809" y="29542"/>
                </a:lnTo>
                <a:lnTo>
                  <a:pt x="64026" y="29977"/>
                </a:lnTo>
                <a:lnTo>
                  <a:pt x="64297" y="30466"/>
                </a:lnTo>
                <a:lnTo>
                  <a:pt x="64623" y="30900"/>
                </a:lnTo>
                <a:lnTo>
                  <a:pt x="64786" y="31063"/>
                </a:lnTo>
                <a:lnTo>
                  <a:pt x="65003" y="31226"/>
                </a:lnTo>
                <a:lnTo>
                  <a:pt x="65275" y="31389"/>
                </a:lnTo>
                <a:lnTo>
                  <a:pt x="65546" y="31497"/>
                </a:lnTo>
                <a:lnTo>
                  <a:pt x="65926" y="31552"/>
                </a:lnTo>
                <a:lnTo>
                  <a:pt x="66307" y="31606"/>
                </a:lnTo>
                <a:lnTo>
                  <a:pt x="68207" y="32040"/>
                </a:lnTo>
                <a:lnTo>
                  <a:pt x="68913" y="32203"/>
                </a:lnTo>
                <a:lnTo>
                  <a:pt x="69619" y="32421"/>
                </a:lnTo>
                <a:lnTo>
                  <a:pt x="69891" y="32529"/>
                </a:lnTo>
                <a:lnTo>
                  <a:pt x="70108" y="32692"/>
                </a:lnTo>
                <a:lnTo>
                  <a:pt x="70325" y="32909"/>
                </a:lnTo>
                <a:lnTo>
                  <a:pt x="70542" y="33127"/>
                </a:lnTo>
                <a:lnTo>
                  <a:pt x="70760" y="33561"/>
                </a:lnTo>
                <a:lnTo>
                  <a:pt x="70922" y="33995"/>
                </a:lnTo>
                <a:lnTo>
                  <a:pt x="70977" y="34484"/>
                </a:lnTo>
                <a:lnTo>
                  <a:pt x="70922" y="34973"/>
                </a:lnTo>
                <a:lnTo>
                  <a:pt x="70760" y="35353"/>
                </a:lnTo>
                <a:lnTo>
                  <a:pt x="70542" y="35679"/>
                </a:lnTo>
                <a:lnTo>
                  <a:pt x="70271" y="35950"/>
                </a:lnTo>
                <a:lnTo>
                  <a:pt x="69891" y="36168"/>
                </a:lnTo>
                <a:lnTo>
                  <a:pt x="69619" y="36330"/>
                </a:lnTo>
                <a:lnTo>
                  <a:pt x="69348" y="36493"/>
                </a:lnTo>
                <a:lnTo>
                  <a:pt x="69130" y="36765"/>
                </a:lnTo>
                <a:lnTo>
                  <a:pt x="69022" y="37091"/>
                </a:lnTo>
                <a:lnTo>
                  <a:pt x="68968" y="37199"/>
                </a:lnTo>
                <a:lnTo>
                  <a:pt x="68859" y="37199"/>
                </a:lnTo>
                <a:lnTo>
                  <a:pt x="68696" y="37254"/>
                </a:lnTo>
                <a:lnTo>
                  <a:pt x="68479" y="37254"/>
                </a:lnTo>
                <a:lnTo>
                  <a:pt x="68262" y="37308"/>
                </a:lnTo>
                <a:lnTo>
                  <a:pt x="68044" y="37417"/>
                </a:lnTo>
                <a:lnTo>
                  <a:pt x="67936" y="37525"/>
                </a:lnTo>
                <a:lnTo>
                  <a:pt x="67773" y="37688"/>
                </a:lnTo>
                <a:lnTo>
                  <a:pt x="67610" y="38068"/>
                </a:lnTo>
                <a:lnTo>
                  <a:pt x="67447" y="38448"/>
                </a:lnTo>
                <a:lnTo>
                  <a:pt x="66904" y="39969"/>
                </a:lnTo>
                <a:lnTo>
                  <a:pt x="66524" y="41001"/>
                </a:lnTo>
                <a:lnTo>
                  <a:pt x="66089" y="41978"/>
                </a:lnTo>
                <a:lnTo>
                  <a:pt x="65872" y="42358"/>
                </a:lnTo>
                <a:lnTo>
                  <a:pt x="65764" y="42575"/>
                </a:lnTo>
                <a:lnTo>
                  <a:pt x="65601" y="42738"/>
                </a:lnTo>
                <a:lnTo>
                  <a:pt x="65329" y="42956"/>
                </a:lnTo>
                <a:lnTo>
                  <a:pt x="65058" y="43227"/>
                </a:lnTo>
                <a:lnTo>
                  <a:pt x="64732" y="43444"/>
                </a:lnTo>
                <a:lnTo>
                  <a:pt x="64569" y="43553"/>
                </a:lnTo>
                <a:lnTo>
                  <a:pt x="64352" y="43607"/>
                </a:lnTo>
                <a:lnTo>
                  <a:pt x="64243" y="43716"/>
                </a:lnTo>
                <a:lnTo>
                  <a:pt x="64080" y="43824"/>
                </a:lnTo>
                <a:lnTo>
                  <a:pt x="63972" y="43824"/>
                </a:lnTo>
                <a:lnTo>
                  <a:pt x="63809" y="43770"/>
                </a:lnTo>
                <a:lnTo>
                  <a:pt x="63591" y="43607"/>
                </a:lnTo>
                <a:lnTo>
                  <a:pt x="63428" y="43553"/>
                </a:lnTo>
                <a:lnTo>
                  <a:pt x="63320" y="43499"/>
                </a:lnTo>
                <a:lnTo>
                  <a:pt x="62668" y="43444"/>
                </a:lnTo>
                <a:lnTo>
                  <a:pt x="62397" y="43499"/>
                </a:lnTo>
                <a:lnTo>
                  <a:pt x="62071" y="43553"/>
                </a:lnTo>
                <a:lnTo>
                  <a:pt x="61691" y="43662"/>
                </a:lnTo>
                <a:lnTo>
                  <a:pt x="61311" y="43879"/>
                </a:lnTo>
                <a:lnTo>
                  <a:pt x="61039" y="44042"/>
                </a:lnTo>
                <a:lnTo>
                  <a:pt x="60713" y="44259"/>
                </a:lnTo>
                <a:lnTo>
                  <a:pt x="60279" y="44802"/>
                </a:lnTo>
                <a:lnTo>
                  <a:pt x="60007" y="45236"/>
                </a:lnTo>
                <a:lnTo>
                  <a:pt x="59736" y="45617"/>
                </a:lnTo>
                <a:lnTo>
                  <a:pt x="59681" y="45834"/>
                </a:lnTo>
                <a:lnTo>
                  <a:pt x="59627" y="46105"/>
                </a:lnTo>
                <a:lnTo>
                  <a:pt x="59247" y="46974"/>
                </a:lnTo>
                <a:lnTo>
                  <a:pt x="58813" y="47843"/>
                </a:lnTo>
                <a:lnTo>
                  <a:pt x="58487" y="48386"/>
                </a:lnTo>
                <a:lnTo>
                  <a:pt x="58324" y="48603"/>
                </a:lnTo>
                <a:lnTo>
                  <a:pt x="58161" y="48712"/>
                </a:lnTo>
                <a:lnTo>
                  <a:pt x="57889" y="48766"/>
                </a:lnTo>
                <a:lnTo>
                  <a:pt x="57672" y="48712"/>
                </a:lnTo>
                <a:lnTo>
                  <a:pt x="57183" y="48712"/>
                </a:lnTo>
                <a:lnTo>
                  <a:pt x="57075" y="48766"/>
                </a:lnTo>
                <a:lnTo>
                  <a:pt x="57021" y="48875"/>
                </a:lnTo>
                <a:lnTo>
                  <a:pt x="57075" y="48929"/>
                </a:lnTo>
                <a:lnTo>
                  <a:pt x="57075" y="49038"/>
                </a:lnTo>
                <a:lnTo>
                  <a:pt x="57075" y="49092"/>
                </a:lnTo>
                <a:lnTo>
                  <a:pt x="57183" y="49201"/>
                </a:lnTo>
                <a:lnTo>
                  <a:pt x="57455" y="49255"/>
                </a:lnTo>
                <a:lnTo>
                  <a:pt x="57564" y="49309"/>
                </a:lnTo>
                <a:lnTo>
                  <a:pt x="57727" y="49364"/>
                </a:lnTo>
                <a:lnTo>
                  <a:pt x="57835" y="49418"/>
                </a:lnTo>
                <a:lnTo>
                  <a:pt x="57889" y="49472"/>
                </a:lnTo>
                <a:lnTo>
                  <a:pt x="57835" y="49526"/>
                </a:lnTo>
                <a:lnTo>
                  <a:pt x="57835" y="49635"/>
                </a:lnTo>
                <a:lnTo>
                  <a:pt x="57672" y="49635"/>
                </a:lnTo>
                <a:lnTo>
                  <a:pt x="56423" y="49255"/>
                </a:lnTo>
                <a:lnTo>
                  <a:pt x="55989" y="49146"/>
                </a:lnTo>
                <a:lnTo>
                  <a:pt x="55609" y="49038"/>
                </a:lnTo>
                <a:lnTo>
                  <a:pt x="55446" y="49038"/>
                </a:lnTo>
                <a:lnTo>
                  <a:pt x="55283" y="48929"/>
                </a:lnTo>
                <a:lnTo>
                  <a:pt x="54903" y="48929"/>
                </a:lnTo>
                <a:lnTo>
                  <a:pt x="54685" y="49092"/>
                </a:lnTo>
                <a:lnTo>
                  <a:pt x="54468" y="49255"/>
                </a:lnTo>
                <a:lnTo>
                  <a:pt x="54197" y="49418"/>
                </a:lnTo>
                <a:lnTo>
                  <a:pt x="54034" y="49635"/>
                </a:lnTo>
                <a:lnTo>
                  <a:pt x="53654" y="50178"/>
                </a:lnTo>
                <a:lnTo>
                  <a:pt x="52948" y="51319"/>
                </a:lnTo>
                <a:lnTo>
                  <a:pt x="52839" y="51536"/>
                </a:lnTo>
                <a:lnTo>
                  <a:pt x="52785" y="51753"/>
                </a:lnTo>
                <a:lnTo>
                  <a:pt x="52622" y="52187"/>
                </a:lnTo>
                <a:lnTo>
                  <a:pt x="52405" y="52893"/>
                </a:lnTo>
                <a:lnTo>
                  <a:pt x="52025" y="53599"/>
                </a:lnTo>
                <a:lnTo>
                  <a:pt x="51862" y="53871"/>
                </a:lnTo>
                <a:lnTo>
                  <a:pt x="51644" y="54197"/>
                </a:lnTo>
                <a:lnTo>
                  <a:pt x="51373" y="54468"/>
                </a:lnTo>
                <a:lnTo>
                  <a:pt x="51047" y="54685"/>
                </a:lnTo>
                <a:lnTo>
                  <a:pt x="50721" y="54848"/>
                </a:lnTo>
                <a:lnTo>
                  <a:pt x="50015" y="54848"/>
                </a:lnTo>
                <a:lnTo>
                  <a:pt x="49744" y="54903"/>
                </a:lnTo>
                <a:lnTo>
                  <a:pt x="49527" y="54957"/>
                </a:lnTo>
                <a:lnTo>
                  <a:pt x="49309" y="55174"/>
                </a:lnTo>
                <a:lnTo>
                  <a:pt x="49092" y="55391"/>
                </a:lnTo>
                <a:lnTo>
                  <a:pt x="48875" y="55609"/>
                </a:lnTo>
                <a:lnTo>
                  <a:pt x="48549" y="55609"/>
                </a:lnTo>
                <a:lnTo>
                  <a:pt x="48440" y="55554"/>
                </a:lnTo>
                <a:lnTo>
                  <a:pt x="48223" y="55663"/>
                </a:lnTo>
                <a:lnTo>
                  <a:pt x="48060" y="55771"/>
                </a:lnTo>
                <a:lnTo>
                  <a:pt x="47897" y="55934"/>
                </a:lnTo>
                <a:lnTo>
                  <a:pt x="47734" y="56152"/>
                </a:lnTo>
                <a:lnTo>
                  <a:pt x="47572" y="56369"/>
                </a:lnTo>
                <a:lnTo>
                  <a:pt x="47246" y="56803"/>
                </a:lnTo>
                <a:lnTo>
                  <a:pt x="47029" y="57129"/>
                </a:lnTo>
                <a:lnTo>
                  <a:pt x="46703" y="57401"/>
                </a:lnTo>
                <a:lnTo>
                  <a:pt x="46648" y="57455"/>
                </a:lnTo>
                <a:lnTo>
                  <a:pt x="46540" y="57509"/>
                </a:lnTo>
                <a:lnTo>
                  <a:pt x="46377" y="57509"/>
                </a:lnTo>
                <a:lnTo>
                  <a:pt x="46214" y="57564"/>
                </a:lnTo>
                <a:lnTo>
                  <a:pt x="46051" y="57618"/>
                </a:lnTo>
                <a:lnTo>
                  <a:pt x="45888" y="57564"/>
                </a:lnTo>
                <a:lnTo>
                  <a:pt x="45780" y="57509"/>
                </a:lnTo>
                <a:lnTo>
                  <a:pt x="45562" y="57455"/>
                </a:lnTo>
                <a:lnTo>
                  <a:pt x="45345" y="57346"/>
                </a:lnTo>
                <a:lnTo>
                  <a:pt x="44911" y="57075"/>
                </a:lnTo>
                <a:lnTo>
                  <a:pt x="44748" y="57020"/>
                </a:lnTo>
                <a:lnTo>
                  <a:pt x="44531" y="56966"/>
                </a:lnTo>
                <a:lnTo>
                  <a:pt x="44368" y="57020"/>
                </a:lnTo>
                <a:lnTo>
                  <a:pt x="44150" y="57075"/>
                </a:lnTo>
                <a:lnTo>
                  <a:pt x="43770" y="57238"/>
                </a:lnTo>
                <a:lnTo>
                  <a:pt x="43390" y="57292"/>
                </a:lnTo>
                <a:lnTo>
                  <a:pt x="43010" y="57183"/>
                </a:lnTo>
                <a:lnTo>
                  <a:pt x="42630" y="57020"/>
                </a:lnTo>
                <a:lnTo>
                  <a:pt x="42467" y="56912"/>
                </a:lnTo>
                <a:lnTo>
                  <a:pt x="42358" y="56912"/>
                </a:lnTo>
                <a:lnTo>
                  <a:pt x="42141" y="56966"/>
                </a:lnTo>
                <a:lnTo>
                  <a:pt x="41598" y="57238"/>
                </a:lnTo>
                <a:lnTo>
                  <a:pt x="41001" y="57509"/>
                </a:lnTo>
                <a:lnTo>
                  <a:pt x="40240" y="57889"/>
                </a:lnTo>
                <a:lnTo>
                  <a:pt x="39426" y="58269"/>
                </a:lnTo>
                <a:lnTo>
                  <a:pt x="39209" y="58432"/>
                </a:lnTo>
                <a:lnTo>
                  <a:pt x="38991" y="58650"/>
                </a:lnTo>
                <a:lnTo>
                  <a:pt x="38720" y="59084"/>
                </a:lnTo>
                <a:lnTo>
                  <a:pt x="38286" y="59736"/>
                </a:lnTo>
                <a:lnTo>
                  <a:pt x="37960" y="60496"/>
                </a:lnTo>
                <a:lnTo>
                  <a:pt x="37688" y="61093"/>
                </a:lnTo>
                <a:lnTo>
                  <a:pt x="37362" y="61745"/>
                </a:lnTo>
                <a:lnTo>
                  <a:pt x="37199" y="61962"/>
                </a:lnTo>
                <a:lnTo>
                  <a:pt x="36874" y="62234"/>
                </a:lnTo>
                <a:lnTo>
                  <a:pt x="36493" y="62451"/>
                </a:lnTo>
                <a:lnTo>
                  <a:pt x="36059" y="62668"/>
                </a:lnTo>
                <a:lnTo>
                  <a:pt x="35679" y="62831"/>
                </a:lnTo>
                <a:lnTo>
                  <a:pt x="34973" y="63157"/>
                </a:lnTo>
                <a:lnTo>
                  <a:pt x="34756" y="63211"/>
                </a:lnTo>
                <a:lnTo>
                  <a:pt x="34484" y="63157"/>
                </a:lnTo>
                <a:lnTo>
                  <a:pt x="33561" y="62614"/>
                </a:lnTo>
                <a:lnTo>
                  <a:pt x="32638" y="61962"/>
                </a:lnTo>
                <a:lnTo>
                  <a:pt x="31932" y="61473"/>
                </a:lnTo>
                <a:lnTo>
                  <a:pt x="31226" y="60985"/>
                </a:lnTo>
                <a:lnTo>
                  <a:pt x="30954" y="60876"/>
                </a:lnTo>
                <a:lnTo>
                  <a:pt x="30629" y="60876"/>
                </a:lnTo>
                <a:lnTo>
                  <a:pt x="30466" y="60930"/>
                </a:lnTo>
                <a:lnTo>
                  <a:pt x="30031" y="60930"/>
                </a:lnTo>
                <a:lnTo>
                  <a:pt x="29705" y="61039"/>
                </a:lnTo>
                <a:lnTo>
                  <a:pt x="29597" y="61093"/>
                </a:lnTo>
                <a:lnTo>
                  <a:pt x="29217" y="61093"/>
                </a:lnTo>
                <a:lnTo>
                  <a:pt x="29054" y="61039"/>
                </a:lnTo>
                <a:lnTo>
                  <a:pt x="28945" y="61039"/>
                </a:lnTo>
                <a:lnTo>
                  <a:pt x="28782" y="61093"/>
                </a:lnTo>
                <a:lnTo>
                  <a:pt x="28619" y="61256"/>
                </a:lnTo>
                <a:lnTo>
                  <a:pt x="28456" y="61419"/>
                </a:lnTo>
                <a:lnTo>
                  <a:pt x="27968" y="62234"/>
                </a:lnTo>
                <a:lnTo>
                  <a:pt x="27750" y="62614"/>
                </a:lnTo>
                <a:lnTo>
                  <a:pt x="27533" y="63048"/>
                </a:lnTo>
                <a:lnTo>
                  <a:pt x="27370" y="63157"/>
                </a:lnTo>
                <a:lnTo>
                  <a:pt x="27316" y="63211"/>
                </a:lnTo>
                <a:lnTo>
                  <a:pt x="27207" y="63211"/>
                </a:lnTo>
                <a:lnTo>
                  <a:pt x="26990" y="63157"/>
                </a:lnTo>
                <a:lnTo>
                  <a:pt x="26827" y="63211"/>
                </a:lnTo>
                <a:lnTo>
                  <a:pt x="26719" y="63211"/>
                </a:lnTo>
                <a:lnTo>
                  <a:pt x="26556" y="63320"/>
                </a:lnTo>
                <a:lnTo>
                  <a:pt x="26393" y="63537"/>
                </a:lnTo>
                <a:lnTo>
                  <a:pt x="26176" y="63754"/>
                </a:lnTo>
                <a:lnTo>
                  <a:pt x="26013" y="64080"/>
                </a:lnTo>
                <a:lnTo>
                  <a:pt x="25904" y="64189"/>
                </a:lnTo>
                <a:lnTo>
                  <a:pt x="25741" y="64243"/>
                </a:lnTo>
                <a:lnTo>
                  <a:pt x="25687" y="64297"/>
                </a:lnTo>
                <a:lnTo>
                  <a:pt x="25633" y="64243"/>
                </a:lnTo>
                <a:lnTo>
                  <a:pt x="25470" y="64189"/>
                </a:lnTo>
                <a:lnTo>
                  <a:pt x="25307" y="64134"/>
                </a:lnTo>
                <a:lnTo>
                  <a:pt x="25035" y="64026"/>
                </a:lnTo>
                <a:lnTo>
                  <a:pt x="24927" y="64026"/>
                </a:lnTo>
                <a:lnTo>
                  <a:pt x="24872" y="64134"/>
                </a:lnTo>
                <a:lnTo>
                  <a:pt x="24818" y="64243"/>
                </a:lnTo>
                <a:lnTo>
                  <a:pt x="24872" y="64352"/>
                </a:lnTo>
                <a:lnTo>
                  <a:pt x="25144" y="64569"/>
                </a:lnTo>
                <a:lnTo>
                  <a:pt x="25415" y="64732"/>
                </a:lnTo>
                <a:lnTo>
                  <a:pt x="24927" y="64786"/>
                </a:lnTo>
                <a:lnTo>
                  <a:pt x="24438" y="64786"/>
                </a:lnTo>
                <a:lnTo>
                  <a:pt x="24329" y="64732"/>
                </a:lnTo>
                <a:lnTo>
                  <a:pt x="24221" y="64569"/>
                </a:lnTo>
                <a:lnTo>
                  <a:pt x="24166" y="64297"/>
                </a:lnTo>
                <a:lnTo>
                  <a:pt x="24058" y="64134"/>
                </a:lnTo>
                <a:lnTo>
                  <a:pt x="24003" y="64026"/>
                </a:lnTo>
                <a:lnTo>
                  <a:pt x="23895" y="63971"/>
                </a:lnTo>
                <a:lnTo>
                  <a:pt x="23678" y="63971"/>
                </a:lnTo>
                <a:lnTo>
                  <a:pt x="23243" y="64026"/>
                </a:lnTo>
                <a:lnTo>
                  <a:pt x="23080" y="64080"/>
                </a:lnTo>
                <a:lnTo>
                  <a:pt x="22700" y="64080"/>
                </a:lnTo>
                <a:lnTo>
                  <a:pt x="22646" y="64026"/>
                </a:lnTo>
                <a:lnTo>
                  <a:pt x="22646" y="63971"/>
                </a:lnTo>
                <a:lnTo>
                  <a:pt x="22700" y="63917"/>
                </a:lnTo>
                <a:lnTo>
                  <a:pt x="22809" y="63863"/>
                </a:lnTo>
                <a:lnTo>
                  <a:pt x="22917" y="63754"/>
                </a:lnTo>
                <a:lnTo>
                  <a:pt x="22972" y="63591"/>
                </a:lnTo>
                <a:lnTo>
                  <a:pt x="22917" y="63483"/>
                </a:lnTo>
                <a:lnTo>
                  <a:pt x="22863" y="63374"/>
                </a:lnTo>
                <a:lnTo>
                  <a:pt x="22646" y="63048"/>
                </a:lnTo>
                <a:lnTo>
                  <a:pt x="22483" y="62668"/>
                </a:lnTo>
                <a:lnTo>
                  <a:pt x="22211" y="61962"/>
                </a:lnTo>
                <a:lnTo>
                  <a:pt x="22048" y="61528"/>
                </a:lnTo>
                <a:lnTo>
                  <a:pt x="21886" y="61093"/>
                </a:lnTo>
                <a:lnTo>
                  <a:pt x="21777" y="60659"/>
                </a:lnTo>
                <a:lnTo>
                  <a:pt x="21723" y="60224"/>
                </a:lnTo>
                <a:lnTo>
                  <a:pt x="21668" y="59844"/>
                </a:lnTo>
                <a:lnTo>
                  <a:pt x="21505" y="59518"/>
                </a:lnTo>
                <a:lnTo>
                  <a:pt x="21343" y="59138"/>
                </a:lnTo>
                <a:lnTo>
                  <a:pt x="21071" y="58867"/>
                </a:lnTo>
                <a:lnTo>
                  <a:pt x="20691" y="58595"/>
                </a:lnTo>
                <a:lnTo>
                  <a:pt x="20202" y="58378"/>
                </a:lnTo>
                <a:lnTo>
                  <a:pt x="19985" y="58324"/>
                </a:lnTo>
                <a:lnTo>
                  <a:pt x="19768" y="58324"/>
                </a:lnTo>
                <a:lnTo>
                  <a:pt x="19550" y="58269"/>
                </a:lnTo>
                <a:lnTo>
                  <a:pt x="19333" y="58215"/>
                </a:lnTo>
                <a:lnTo>
                  <a:pt x="19170" y="58161"/>
                </a:lnTo>
                <a:lnTo>
                  <a:pt x="19007" y="58161"/>
                </a:lnTo>
                <a:lnTo>
                  <a:pt x="18301" y="58215"/>
                </a:lnTo>
                <a:lnTo>
                  <a:pt x="17596" y="58324"/>
                </a:lnTo>
                <a:lnTo>
                  <a:pt x="16618" y="58487"/>
                </a:lnTo>
                <a:lnTo>
                  <a:pt x="15966" y="58541"/>
                </a:lnTo>
                <a:lnTo>
                  <a:pt x="15695" y="58541"/>
                </a:lnTo>
                <a:lnTo>
                  <a:pt x="15369" y="58432"/>
                </a:lnTo>
                <a:lnTo>
                  <a:pt x="15152" y="58324"/>
                </a:lnTo>
                <a:lnTo>
                  <a:pt x="14880" y="58269"/>
                </a:lnTo>
                <a:lnTo>
                  <a:pt x="14663" y="58269"/>
                </a:lnTo>
                <a:lnTo>
                  <a:pt x="14392" y="58161"/>
                </a:lnTo>
                <a:lnTo>
                  <a:pt x="13957" y="57944"/>
                </a:lnTo>
                <a:lnTo>
                  <a:pt x="13577" y="57726"/>
                </a:lnTo>
                <a:lnTo>
                  <a:pt x="13360" y="57564"/>
                </a:lnTo>
                <a:lnTo>
                  <a:pt x="13197" y="57401"/>
                </a:lnTo>
                <a:lnTo>
                  <a:pt x="13034" y="57238"/>
                </a:lnTo>
                <a:lnTo>
                  <a:pt x="12925" y="57020"/>
                </a:lnTo>
                <a:lnTo>
                  <a:pt x="12817" y="56803"/>
                </a:lnTo>
                <a:lnTo>
                  <a:pt x="12600" y="56695"/>
                </a:lnTo>
                <a:lnTo>
                  <a:pt x="12165" y="56477"/>
                </a:lnTo>
                <a:lnTo>
                  <a:pt x="11513" y="56152"/>
                </a:lnTo>
                <a:lnTo>
                  <a:pt x="10862" y="55826"/>
                </a:lnTo>
                <a:lnTo>
                  <a:pt x="10699" y="55771"/>
                </a:lnTo>
                <a:lnTo>
                  <a:pt x="10482" y="55771"/>
                </a:lnTo>
                <a:lnTo>
                  <a:pt x="10156" y="55934"/>
                </a:lnTo>
                <a:lnTo>
                  <a:pt x="9776" y="56043"/>
                </a:lnTo>
                <a:lnTo>
                  <a:pt x="9450" y="56097"/>
                </a:lnTo>
                <a:lnTo>
                  <a:pt x="9178" y="56206"/>
                </a:lnTo>
                <a:lnTo>
                  <a:pt x="9070" y="56315"/>
                </a:lnTo>
                <a:lnTo>
                  <a:pt x="9015" y="56477"/>
                </a:lnTo>
                <a:lnTo>
                  <a:pt x="9070" y="56749"/>
                </a:lnTo>
                <a:lnTo>
                  <a:pt x="9070" y="56803"/>
                </a:lnTo>
                <a:lnTo>
                  <a:pt x="9070" y="56912"/>
                </a:lnTo>
                <a:lnTo>
                  <a:pt x="8907" y="56912"/>
                </a:lnTo>
                <a:lnTo>
                  <a:pt x="8635" y="56749"/>
                </a:lnTo>
                <a:lnTo>
                  <a:pt x="8364" y="56640"/>
                </a:lnTo>
                <a:lnTo>
                  <a:pt x="8201" y="56586"/>
                </a:lnTo>
                <a:lnTo>
                  <a:pt x="8147" y="56586"/>
                </a:lnTo>
                <a:lnTo>
                  <a:pt x="8092" y="56640"/>
                </a:lnTo>
                <a:lnTo>
                  <a:pt x="8038" y="56803"/>
                </a:lnTo>
                <a:lnTo>
                  <a:pt x="7984" y="56966"/>
                </a:lnTo>
                <a:lnTo>
                  <a:pt x="7875" y="57129"/>
                </a:lnTo>
                <a:lnTo>
                  <a:pt x="7712" y="57238"/>
                </a:lnTo>
                <a:lnTo>
                  <a:pt x="7495" y="57292"/>
                </a:lnTo>
                <a:lnTo>
                  <a:pt x="7169" y="57346"/>
                </a:lnTo>
                <a:lnTo>
                  <a:pt x="6898" y="57346"/>
                </a:lnTo>
                <a:lnTo>
                  <a:pt x="6626" y="57401"/>
                </a:lnTo>
                <a:lnTo>
                  <a:pt x="6463" y="57455"/>
                </a:lnTo>
                <a:lnTo>
                  <a:pt x="6354" y="57618"/>
                </a:lnTo>
                <a:lnTo>
                  <a:pt x="6246" y="57781"/>
                </a:lnTo>
                <a:lnTo>
                  <a:pt x="6029" y="58161"/>
                </a:lnTo>
                <a:lnTo>
                  <a:pt x="5703" y="58487"/>
                </a:lnTo>
                <a:lnTo>
                  <a:pt x="5323" y="58704"/>
                </a:lnTo>
                <a:lnTo>
                  <a:pt x="4943" y="58921"/>
                </a:lnTo>
                <a:lnTo>
                  <a:pt x="4725" y="59030"/>
                </a:lnTo>
                <a:lnTo>
                  <a:pt x="4617" y="59193"/>
                </a:lnTo>
                <a:lnTo>
                  <a:pt x="4508" y="59301"/>
                </a:lnTo>
                <a:lnTo>
                  <a:pt x="4400" y="59464"/>
                </a:lnTo>
                <a:lnTo>
                  <a:pt x="4345" y="59681"/>
                </a:lnTo>
                <a:lnTo>
                  <a:pt x="4182" y="59844"/>
                </a:lnTo>
                <a:lnTo>
                  <a:pt x="4019" y="59953"/>
                </a:lnTo>
                <a:lnTo>
                  <a:pt x="3856" y="60007"/>
                </a:lnTo>
                <a:lnTo>
                  <a:pt x="3313" y="60062"/>
                </a:lnTo>
                <a:lnTo>
                  <a:pt x="3042" y="60116"/>
                </a:lnTo>
                <a:lnTo>
                  <a:pt x="2662" y="60116"/>
                </a:lnTo>
                <a:lnTo>
                  <a:pt x="2607" y="60170"/>
                </a:lnTo>
                <a:lnTo>
                  <a:pt x="2499" y="60224"/>
                </a:lnTo>
                <a:lnTo>
                  <a:pt x="2173" y="60224"/>
                </a:lnTo>
                <a:lnTo>
                  <a:pt x="2119" y="60170"/>
                </a:lnTo>
                <a:lnTo>
                  <a:pt x="2119" y="60062"/>
                </a:lnTo>
                <a:lnTo>
                  <a:pt x="2173" y="59953"/>
                </a:lnTo>
                <a:lnTo>
                  <a:pt x="2336" y="59790"/>
                </a:lnTo>
                <a:lnTo>
                  <a:pt x="2499" y="59627"/>
                </a:lnTo>
                <a:lnTo>
                  <a:pt x="2933" y="59464"/>
                </a:lnTo>
                <a:lnTo>
                  <a:pt x="3096" y="59356"/>
                </a:lnTo>
                <a:lnTo>
                  <a:pt x="3205" y="59247"/>
                </a:lnTo>
                <a:lnTo>
                  <a:pt x="3476" y="58975"/>
                </a:lnTo>
                <a:lnTo>
                  <a:pt x="3748" y="58758"/>
                </a:lnTo>
                <a:lnTo>
                  <a:pt x="4019" y="58541"/>
                </a:lnTo>
                <a:lnTo>
                  <a:pt x="4291" y="58378"/>
                </a:lnTo>
                <a:lnTo>
                  <a:pt x="4400" y="58215"/>
                </a:lnTo>
                <a:lnTo>
                  <a:pt x="4400" y="58161"/>
                </a:lnTo>
                <a:lnTo>
                  <a:pt x="4400" y="58052"/>
                </a:lnTo>
                <a:lnTo>
                  <a:pt x="4291" y="57889"/>
                </a:lnTo>
                <a:lnTo>
                  <a:pt x="4291" y="57781"/>
                </a:lnTo>
                <a:lnTo>
                  <a:pt x="4400" y="57672"/>
                </a:lnTo>
                <a:lnTo>
                  <a:pt x="4508" y="57618"/>
                </a:lnTo>
                <a:lnTo>
                  <a:pt x="4834" y="57401"/>
                </a:lnTo>
                <a:lnTo>
                  <a:pt x="5160" y="57183"/>
                </a:lnTo>
                <a:lnTo>
                  <a:pt x="5323" y="56912"/>
                </a:lnTo>
                <a:lnTo>
                  <a:pt x="5486" y="56640"/>
                </a:lnTo>
                <a:lnTo>
                  <a:pt x="5649" y="56043"/>
                </a:lnTo>
                <a:lnTo>
                  <a:pt x="5757" y="55663"/>
                </a:lnTo>
                <a:lnTo>
                  <a:pt x="5811" y="55283"/>
                </a:lnTo>
                <a:lnTo>
                  <a:pt x="5920" y="54468"/>
                </a:lnTo>
                <a:lnTo>
                  <a:pt x="5974" y="53871"/>
                </a:lnTo>
                <a:lnTo>
                  <a:pt x="6029" y="53328"/>
                </a:lnTo>
                <a:lnTo>
                  <a:pt x="6137" y="52568"/>
                </a:lnTo>
                <a:lnTo>
                  <a:pt x="6246" y="52187"/>
                </a:lnTo>
                <a:lnTo>
                  <a:pt x="6354" y="51807"/>
                </a:lnTo>
                <a:lnTo>
                  <a:pt x="6463" y="51590"/>
                </a:lnTo>
                <a:lnTo>
                  <a:pt x="6626" y="51373"/>
                </a:lnTo>
                <a:lnTo>
                  <a:pt x="6843" y="51264"/>
                </a:lnTo>
                <a:lnTo>
                  <a:pt x="7060" y="51210"/>
                </a:lnTo>
                <a:lnTo>
                  <a:pt x="7169" y="51210"/>
                </a:lnTo>
                <a:lnTo>
                  <a:pt x="7278" y="51156"/>
                </a:lnTo>
                <a:lnTo>
                  <a:pt x="7332" y="51101"/>
                </a:lnTo>
                <a:lnTo>
                  <a:pt x="7441" y="51101"/>
                </a:lnTo>
                <a:lnTo>
                  <a:pt x="7766" y="51156"/>
                </a:lnTo>
                <a:lnTo>
                  <a:pt x="8092" y="51156"/>
                </a:lnTo>
                <a:lnTo>
                  <a:pt x="8364" y="51210"/>
                </a:lnTo>
                <a:lnTo>
                  <a:pt x="8635" y="51264"/>
                </a:lnTo>
                <a:lnTo>
                  <a:pt x="9015" y="51373"/>
                </a:lnTo>
                <a:lnTo>
                  <a:pt x="9341" y="51590"/>
                </a:lnTo>
                <a:lnTo>
                  <a:pt x="9613" y="51807"/>
                </a:lnTo>
                <a:lnTo>
                  <a:pt x="9884" y="52079"/>
                </a:lnTo>
                <a:lnTo>
                  <a:pt x="10156" y="52350"/>
                </a:lnTo>
                <a:lnTo>
                  <a:pt x="10482" y="52568"/>
                </a:lnTo>
                <a:lnTo>
                  <a:pt x="10807" y="52676"/>
                </a:lnTo>
                <a:lnTo>
                  <a:pt x="11242" y="52676"/>
                </a:lnTo>
                <a:lnTo>
                  <a:pt x="11459" y="52622"/>
                </a:lnTo>
                <a:lnTo>
                  <a:pt x="11676" y="52568"/>
                </a:lnTo>
                <a:lnTo>
                  <a:pt x="11894" y="52405"/>
                </a:lnTo>
                <a:lnTo>
                  <a:pt x="12056" y="52187"/>
                </a:lnTo>
                <a:lnTo>
                  <a:pt x="12219" y="51970"/>
                </a:lnTo>
                <a:lnTo>
                  <a:pt x="12382" y="51753"/>
                </a:lnTo>
                <a:lnTo>
                  <a:pt x="12437" y="51699"/>
                </a:lnTo>
                <a:lnTo>
                  <a:pt x="12545" y="51644"/>
                </a:lnTo>
                <a:lnTo>
                  <a:pt x="12817" y="51644"/>
                </a:lnTo>
                <a:lnTo>
                  <a:pt x="13034" y="51699"/>
                </a:lnTo>
                <a:lnTo>
                  <a:pt x="13305" y="51753"/>
                </a:lnTo>
                <a:lnTo>
                  <a:pt x="13523" y="51807"/>
                </a:lnTo>
                <a:lnTo>
                  <a:pt x="13957" y="52079"/>
                </a:lnTo>
                <a:lnTo>
                  <a:pt x="14337" y="52405"/>
                </a:lnTo>
                <a:lnTo>
                  <a:pt x="14989" y="53111"/>
                </a:lnTo>
                <a:lnTo>
                  <a:pt x="15369" y="53436"/>
                </a:lnTo>
                <a:lnTo>
                  <a:pt x="15803" y="53654"/>
                </a:lnTo>
                <a:lnTo>
                  <a:pt x="17052" y="54251"/>
                </a:lnTo>
                <a:lnTo>
                  <a:pt x="17650" y="54631"/>
                </a:lnTo>
                <a:lnTo>
                  <a:pt x="18193" y="55011"/>
                </a:lnTo>
                <a:lnTo>
                  <a:pt x="18899" y="55609"/>
                </a:lnTo>
                <a:lnTo>
                  <a:pt x="19225" y="55934"/>
                </a:lnTo>
                <a:lnTo>
                  <a:pt x="19496" y="56315"/>
                </a:lnTo>
                <a:lnTo>
                  <a:pt x="19713" y="56477"/>
                </a:lnTo>
                <a:lnTo>
                  <a:pt x="19876" y="56586"/>
                </a:lnTo>
                <a:lnTo>
                  <a:pt x="20094" y="56532"/>
                </a:lnTo>
                <a:lnTo>
                  <a:pt x="20365" y="56423"/>
                </a:lnTo>
                <a:lnTo>
                  <a:pt x="20745" y="56206"/>
                </a:lnTo>
                <a:lnTo>
                  <a:pt x="21125" y="55934"/>
                </a:lnTo>
                <a:lnTo>
                  <a:pt x="21831" y="55391"/>
                </a:lnTo>
                <a:lnTo>
                  <a:pt x="21994" y="55337"/>
                </a:lnTo>
                <a:lnTo>
                  <a:pt x="22211" y="55283"/>
                </a:lnTo>
                <a:lnTo>
                  <a:pt x="22374" y="55337"/>
                </a:lnTo>
                <a:lnTo>
                  <a:pt x="22537" y="55391"/>
                </a:lnTo>
                <a:lnTo>
                  <a:pt x="23352" y="55771"/>
                </a:lnTo>
                <a:lnTo>
                  <a:pt x="23732" y="55989"/>
                </a:lnTo>
                <a:lnTo>
                  <a:pt x="24166" y="56097"/>
                </a:lnTo>
                <a:lnTo>
                  <a:pt x="24492" y="56206"/>
                </a:lnTo>
                <a:lnTo>
                  <a:pt x="24818" y="56369"/>
                </a:lnTo>
                <a:lnTo>
                  <a:pt x="25361" y="56749"/>
                </a:lnTo>
                <a:lnTo>
                  <a:pt x="25850" y="57075"/>
                </a:lnTo>
                <a:lnTo>
                  <a:pt x="26121" y="57238"/>
                </a:lnTo>
                <a:lnTo>
                  <a:pt x="26339" y="57455"/>
                </a:lnTo>
                <a:lnTo>
                  <a:pt x="26393" y="57455"/>
                </a:lnTo>
                <a:lnTo>
                  <a:pt x="26447" y="57509"/>
                </a:lnTo>
                <a:lnTo>
                  <a:pt x="26664" y="57509"/>
                </a:lnTo>
                <a:lnTo>
                  <a:pt x="26773" y="57401"/>
                </a:lnTo>
                <a:lnTo>
                  <a:pt x="26882" y="57346"/>
                </a:lnTo>
                <a:lnTo>
                  <a:pt x="27207" y="57238"/>
                </a:lnTo>
                <a:lnTo>
                  <a:pt x="27425" y="57129"/>
                </a:lnTo>
                <a:lnTo>
                  <a:pt x="27588" y="56966"/>
                </a:lnTo>
                <a:lnTo>
                  <a:pt x="27913" y="56640"/>
                </a:lnTo>
                <a:lnTo>
                  <a:pt x="28185" y="56206"/>
                </a:lnTo>
                <a:lnTo>
                  <a:pt x="28348" y="55771"/>
                </a:lnTo>
                <a:lnTo>
                  <a:pt x="28565" y="55337"/>
                </a:lnTo>
                <a:lnTo>
                  <a:pt x="28674" y="54903"/>
                </a:lnTo>
                <a:lnTo>
                  <a:pt x="28837" y="54468"/>
                </a:lnTo>
                <a:lnTo>
                  <a:pt x="28999" y="53979"/>
                </a:lnTo>
                <a:lnTo>
                  <a:pt x="29162" y="53599"/>
                </a:lnTo>
                <a:lnTo>
                  <a:pt x="29271" y="53219"/>
                </a:lnTo>
                <a:lnTo>
                  <a:pt x="29325" y="53056"/>
                </a:lnTo>
                <a:lnTo>
                  <a:pt x="29434" y="52948"/>
                </a:lnTo>
                <a:lnTo>
                  <a:pt x="29542" y="53002"/>
                </a:lnTo>
                <a:lnTo>
                  <a:pt x="29705" y="53111"/>
                </a:lnTo>
                <a:lnTo>
                  <a:pt x="30031" y="53382"/>
                </a:lnTo>
                <a:lnTo>
                  <a:pt x="30303" y="53654"/>
                </a:lnTo>
                <a:lnTo>
                  <a:pt x="31335" y="54631"/>
                </a:lnTo>
                <a:lnTo>
                  <a:pt x="32421" y="55500"/>
                </a:lnTo>
                <a:lnTo>
                  <a:pt x="32746" y="55717"/>
                </a:lnTo>
                <a:lnTo>
                  <a:pt x="32964" y="56043"/>
                </a:lnTo>
                <a:lnTo>
                  <a:pt x="33181" y="56369"/>
                </a:lnTo>
                <a:lnTo>
                  <a:pt x="33344" y="56695"/>
                </a:lnTo>
                <a:lnTo>
                  <a:pt x="33452" y="56912"/>
                </a:lnTo>
                <a:lnTo>
                  <a:pt x="33615" y="57020"/>
                </a:lnTo>
                <a:lnTo>
                  <a:pt x="33833" y="57129"/>
                </a:lnTo>
                <a:lnTo>
                  <a:pt x="34050" y="57183"/>
                </a:lnTo>
                <a:lnTo>
                  <a:pt x="34321" y="57129"/>
                </a:lnTo>
                <a:lnTo>
                  <a:pt x="34593" y="57075"/>
                </a:lnTo>
                <a:lnTo>
                  <a:pt x="35082" y="56912"/>
                </a:lnTo>
                <a:lnTo>
                  <a:pt x="35299" y="56749"/>
                </a:lnTo>
                <a:lnTo>
                  <a:pt x="35516" y="56477"/>
                </a:lnTo>
                <a:lnTo>
                  <a:pt x="35788" y="55989"/>
                </a:lnTo>
                <a:lnTo>
                  <a:pt x="35896" y="55717"/>
                </a:lnTo>
                <a:lnTo>
                  <a:pt x="36005" y="55446"/>
                </a:lnTo>
                <a:lnTo>
                  <a:pt x="36222" y="54685"/>
                </a:lnTo>
                <a:lnTo>
                  <a:pt x="36439" y="53979"/>
                </a:lnTo>
                <a:lnTo>
                  <a:pt x="36493" y="53545"/>
                </a:lnTo>
                <a:lnTo>
                  <a:pt x="36548" y="53111"/>
                </a:lnTo>
                <a:lnTo>
                  <a:pt x="37037" y="51644"/>
                </a:lnTo>
                <a:lnTo>
                  <a:pt x="37091" y="51590"/>
                </a:lnTo>
                <a:lnTo>
                  <a:pt x="37199" y="51590"/>
                </a:lnTo>
                <a:lnTo>
                  <a:pt x="37362" y="51536"/>
                </a:lnTo>
                <a:lnTo>
                  <a:pt x="37471" y="51427"/>
                </a:lnTo>
                <a:lnTo>
                  <a:pt x="37797" y="51264"/>
                </a:lnTo>
                <a:lnTo>
                  <a:pt x="37851" y="51210"/>
                </a:lnTo>
                <a:lnTo>
                  <a:pt x="37851" y="51047"/>
                </a:lnTo>
                <a:lnTo>
                  <a:pt x="37797" y="50775"/>
                </a:lnTo>
                <a:lnTo>
                  <a:pt x="37742" y="50667"/>
                </a:lnTo>
                <a:lnTo>
                  <a:pt x="37688" y="50558"/>
                </a:lnTo>
                <a:lnTo>
                  <a:pt x="37634" y="50450"/>
                </a:lnTo>
                <a:lnTo>
                  <a:pt x="37580" y="50395"/>
                </a:lnTo>
                <a:lnTo>
                  <a:pt x="37634" y="50341"/>
                </a:lnTo>
                <a:lnTo>
                  <a:pt x="37688" y="50232"/>
                </a:lnTo>
                <a:lnTo>
                  <a:pt x="37797" y="50232"/>
                </a:lnTo>
                <a:lnTo>
                  <a:pt x="37905" y="50178"/>
                </a:lnTo>
                <a:lnTo>
                  <a:pt x="37960" y="50232"/>
                </a:lnTo>
                <a:lnTo>
                  <a:pt x="38068" y="50287"/>
                </a:lnTo>
                <a:lnTo>
                  <a:pt x="38286" y="50504"/>
                </a:lnTo>
                <a:lnTo>
                  <a:pt x="38557" y="50721"/>
                </a:lnTo>
                <a:lnTo>
                  <a:pt x="39154" y="51047"/>
                </a:lnTo>
                <a:lnTo>
                  <a:pt x="39426" y="51101"/>
                </a:lnTo>
                <a:lnTo>
                  <a:pt x="39752" y="51210"/>
                </a:lnTo>
                <a:lnTo>
                  <a:pt x="40240" y="51373"/>
                </a:lnTo>
                <a:lnTo>
                  <a:pt x="40675" y="51644"/>
                </a:lnTo>
                <a:lnTo>
                  <a:pt x="41001" y="51753"/>
                </a:lnTo>
                <a:lnTo>
                  <a:pt x="41381" y="51916"/>
                </a:lnTo>
                <a:lnTo>
                  <a:pt x="42141" y="52187"/>
                </a:lnTo>
                <a:lnTo>
                  <a:pt x="42847" y="52459"/>
                </a:lnTo>
                <a:lnTo>
                  <a:pt x="43553" y="52568"/>
                </a:lnTo>
                <a:lnTo>
                  <a:pt x="43770" y="52568"/>
                </a:lnTo>
                <a:lnTo>
                  <a:pt x="43987" y="52513"/>
                </a:lnTo>
                <a:lnTo>
                  <a:pt x="44422" y="52459"/>
                </a:lnTo>
                <a:lnTo>
                  <a:pt x="44531" y="52350"/>
                </a:lnTo>
                <a:lnTo>
                  <a:pt x="44585" y="52242"/>
                </a:lnTo>
                <a:lnTo>
                  <a:pt x="44639" y="51970"/>
                </a:lnTo>
                <a:lnTo>
                  <a:pt x="44965" y="51264"/>
                </a:lnTo>
                <a:lnTo>
                  <a:pt x="45128" y="50993"/>
                </a:lnTo>
                <a:lnTo>
                  <a:pt x="45399" y="50721"/>
                </a:lnTo>
                <a:lnTo>
                  <a:pt x="45834" y="50341"/>
                </a:lnTo>
                <a:lnTo>
                  <a:pt x="45997" y="50124"/>
                </a:lnTo>
                <a:lnTo>
                  <a:pt x="46160" y="49852"/>
                </a:lnTo>
                <a:lnTo>
                  <a:pt x="46268" y="49526"/>
                </a:lnTo>
                <a:lnTo>
                  <a:pt x="46377" y="49255"/>
                </a:lnTo>
                <a:lnTo>
                  <a:pt x="46377" y="48060"/>
                </a:lnTo>
                <a:lnTo>
                  <a:pt x="46323" y="46866"/>
                </a:lnTo>
                <a:lnTo>
                  <a:pt x="46214" y="46160"/>
                </a:lnTo>
                <a:lnTo>
                  <a:pt x="46160" y="45779"/>
                </a:lnTo>
                <a:lnTo>
                  <a:pt x="46105" y="45454"/>
                </a:lnTo>
                <a:lnTo>
                  <a:pt x="46160" y="45073"/>
                </a:lnTo>
                <a:lnTo>
                  <a:pt x="46214" y="44965"/>
                </a:lnTo>
                <a:lnTo>
                  <a:pt x="46268" y="44911"/>
                </a:lnTo>
                <a:lnTo>
                  <a:pt x="46485" y="44802"/>
                </a:lnTo>
                <a:lnTo>
                  <a:pt x="46811" y="44748"/>
                </a:lnTo>
                <a:lnTo>
                  <a:pt x="47789" y="44639"/>
                </a:lnTo>
                <a:lnTo>
                  <a:pt x="48766" y="44585"/>
                </a:lnTo>
                <a:lnTo>
                  <a:pt x="49146" y="44585"/>
                </a:lnTo>
                <a:lnTo>
                  <a:pt x="49472" y="44693"/>
                </a:lnTo>
                <a:lnTo>
                  <a:pt x="50124" y="44911"/>
                </a:lnTo>
                <a:lnTo>
                  <a:pt x="50504" y="45019"/>
                </a:lnTo>
                <a:lnTo>
                  <a:pt x="50667" y="45019"/>
                </a:lnTo>
                <a:lnTo>
                  <a:pt x="50830" y="44965"/>
                </a:lnTo>
                <a:lnTo>
                  <a:pt x="50938" y="44911"/>
                </a:lnTo>
                <a:lnTo>
                  <a:pt x="51047" y="44802"/>
                </a:lnTo>
                <a:lnTo>
                  <a:pt x="51156" y="44639"/>
                </a:lnTo>
                <a:lnTo>
                  <a:pt x="51210" y="44476"/>
                </a:lnTo>
                <a:lnTo>
                  <a:pt x="51264" y="44150"/>
                </a:lnTo>
                <a:lnTo>
                  <a:pt x="51373" y="43879"/>
                </a:lnTo>
                <a:lnTo>
                  <a:pt x="51699" y="43336"/>
                </a:lnTo>
                <a:lnTo>
                  <a:pt x="51644" y="43119"/>
                </a:lnTo>
                <a:lnTo>
                  <a:pt x="51699" y="42901"/>
                </a:lnTo>
                <a:lnTo>
                  <a:pt x="51753" y="42738"/>
                </a:lnTo>
                <a:lnTo>
                  <a:pt x="51862" y="42575"/>
                </a:lnTo>
                <a:lnTo>
                  <a:pt x="52079" y="42304"/>
                </a:lnTo>
                <a:lnTo>
                  <a:pt x="52296" y="41978"/>
                </a:lnTo>
                <a:lnTo>
                  <a:pt x="52350" y="41761"/>
                </a:lnTo>
                <a:lnTo>
                  <a:pt x="52405" y="41544"/>
                </a:lnTo>
                <a:lnTo>
                  <a:pt x="52405" y="41381"/>
                </a:lnTo>
                <a:lnTo>
                  <a:pt x="52350" y="41164"/>
                </a:lnTo>
                <a:lnTo>
                  <a:pt x="52296" y="40946"/>
                </a:lnTo>
                <a:lnTo>
                  <a:pt x="52296" y="40729"/>
                </a:lnTo>
                <a:lnTo>
                  <a:pt x="52350" y="40240"/>
                </a:lnTo>
                <a:lnTo>
                  <a:pt x="52350" y="40132"/>
                </a:lnTo>
                <a:lnTo>
                  <a:pt x="52350" y="39969"/>
                </a:lnTo>
                <a:lnTo>
                  <a:pt x="52242" y="39860"/>
                </a:lnTo>
                <a:lnTo>
                  <a:pt x="52133" y="39806"/>
                </a:lnTo>
                <a:lnTo>
                  <a:pt x="51970" y="39752"/>
                </a:lnTo>
                <a:lnTo>
                  <a:pt x="51916" y="39589"/>
                </a:lnTo>
                <a:lnTo>
                  <a:pt x="51916" y="39100"/>
                </a:lnTo>
                <a:lnTo>
                  <a:pt x="51970" y="38666"/>
                </a:lnTo>
                <a:lnTo>
                  <a:pt x="52025" y="38231"/>
                </a:lnTo>
                <a:lnTo>
                  <a:pt x="52079" y="37742"/>
                </a:lnTo>
                <a:lnTo>
                  <a:pt x="52079" y="37688"/>
                </a:lnTo>
                <a:lnTo>
                  <a:pt x="52187" y="37634"/>
                </a:lnTo>
                <a:lnTo>
                  <a:pt x="52350" y="37688"/>
                </a:lnTo>
                <a:lnTo>
                  <a:pt x="52459" y="37742"/>
                </a:lnTo>
                <a:lnTo>
                  <a:pt x="52839" y="37742"/>
                </a:lnTo>
                <a:lnTo>
                  <a:pt x="53056" y="37797"/>
                </a:lnTo>
                <a:lnTo>
                  <a:pt x="53274" y="37797"/>
                </a:lnTo>
                <a:lnTo>
                  <a:pt x="53654" y="37960"/>
                </a:lnTo>
                <a:lnTo>
                  <a:pt x="53762" y="37960"/>
                </a:lnTo>
                <a:lnTo>
                  <a:pt x="54142" y="38014"/>
                </a:lnTo>
                <a:lnTo>
                  <a:pt x="54468" y="38014"/>
                </a:lnTo>
                <a:lnTo>
                  <a:pt x="54794" y="38123"/>
                </a:lnTo>
                <a:lnTo>
                  <a:pt x="55283" y="38123"/>
                </a:lnTo>
                <a:lnTo>
                  <a:pt x="55446" y="38177"/>
                </a:lnTo>
                <a:lnTo>
                  <a:pt x="55663" y="38285"/>
                </a:lnTo>
                <a:lnTo>
                  <a:pt x="55826" y="38340"/>
                </a:lnTo>
                <a:lnTo>
                  <a:pt x="55934" y="38340"/>
                </a:lnTo>
                <a:lnTo>
                  <a:pt x="55989" y="38285"/>
                </a:lnTo>
                <a:lnTo>
                  <a:pt x="56206" y="38177"/>
                </a:lnTo>
                <a:lnTo>
                  <a:pt x="56423" y="38068"/>
                </a:lnTo>
                <a:lnTo>
                  <a:pt x="57292" y="37688"/>
                </a:lnTo>
                <a:lnTo>
                  <a:pt x="57672" y="37525"/>
                </a:lnTo>
                <a:lnTo>
                  <a:pt x="58107" y="37308"/>
                </a:lnTo>
                <a:lnTo>
                  <a:pt x="58378" y="37091"/>
                </a:lnTo>
                <a:lnTo>
                  <a:pt x="58650" y="36874"/>
                </a:lnTo>
                <a:lnTo>
                  <a:pt x="58867" y="36602"/>
                </a:lnTo>
                <a:lnTo>
                  <a:pt x="58976" y="36330"/>
                </a:lnTo>
                <a:lnTo>
                  <a:pt x="59138" y="36113"/>
                </a:lnTo>
                <a:lnTo>
                  <a:pt x="59247" y="35896"/>
                </a:lnTo>
                <a:lnTo>
                  <a:pt x="59356" y="35625"/>
                </a:lnTo>
                <a:lnTo>
                  <a:pt x="59356" y="35353"/>
                </a:lnTo>
                <a:lnTo>
                  <a:pt x="59247" y="35081"/>
                </a:lnTo>
                <a:lnTo>
                  <a:pt x="59193" y="34864"/>
                </a:lnTo>
                <a:lnTo>
                  <a:pt x="59193" y="34701"/>
                </a:lnTo>
                <a:lnTo>
                  <a:pt x="59247" y="34484"/>
                </a:lnTo>
                <a:lnTo>
                  <a:pt x="59356" y="34321"/>
                </a:lnTo>
                <a:lnTo>
                  <a:pt x="59464" y="34050"/>
                </a:lnTo>
                <a:lnTo>
                  <a:pt x="59464" y="33832"/>
                </a:lnTo>
                <a:lnTo>
                  <a:pt x="59410" y="33670"/>
                </a:lnTo>
                <a:lnTo>
                  <a:pt x="59301" y="33452"/>
                </a:lnTo>
                <a:lnTo>
                  <a:pt x="58976" y="33072"/>
                </a:lnTo>
                <a:lnTo>
                  <a:pt x="58867" y="32855"/>
                </a:lnTo>
                <a:lnTo>
                  <a:pt x="58813" y="32638"/>
                </a:lnTo>
                <a:lnTo>
                  <a:pt x="58758" y="32475"/>
                </a:lnTo>
                <a:lnTo>
                  <a:pt x="58704" y="32312"/>
                </a:lnTo>
                <a:lnTo>
                  <a:pt x="58487" y="32095"/>
                </a:lnTo>
                <a:lnTo>
                  <a:pt x="58215" y="31932"/>
                </a:lnTo>
                <a:lnTo>
                  <a:pt x="57889" y="31878"/>
                </a:lnTo>
                <a:lnTo>
                  <a:pt x="57672" y="31823"/>
                </a:lnTo>
                <a:lnTo>
                  <a:pt x="57455" y="31715"/>
                </a:lnTo>
                <a:lnTo>
                  <a:pt x="57075" y="31552"/>
                </a:lnTo>
                <a:lnTo>
                  <a:pt x="56966" y="31497"/>
                </a:lnTo>
                <a:lnTo>
                  <a:pt x="56749" y="31552"/>
                </a:lnTo>
                <a:lnTo>
                  <a:pt x="56532" y="31497"/>
                </a:lnTo>
                <a:lnTo>
                  <a:pt x="56152" y="31389"/>
                </a:lnTo>
                <a:lnTo>
                  <a:pt x="55772" y="31280"/>
                </a:lnTo>
                <a:lnTo>
                  <a:pt x="55337" y="31280"/>
                </a:lnTo>
                <a:lnTo>
                  <a:pt x="55228" y="31226"/>
                </a:lnTo>
                <a:lnTo>
                  <a:pt x="55120" y="31172"/>
                </a:lnTo>
                <a:lnTo>
                  <a:pt x="54957" y="31172"/>
                </a:lnTo>
                <a:lnTo>
                  <a:pt x="54848" y="31117"/>
                </a:lnTo>
                <a:lnTo>
                  <a:pt x="54794" y="31117"/>
                </a:lnTo>
                <a:lnTo>
                  <a:pt x="54794" y="31009"/>
                </a:lnTo>
                <a:lnTo>
                  <a:pt x="54794" y="30791"/>
                </a:lnTo>
                <a:lnTo>
                  <a:pt x="54740" y="30574"/>
                </a:lnTo>
                <a:lnTo>
                  <a:pt x="54685" y="30140"/>
                </a:lnTo>
                <a:lnTo>
                  <a:pt x="54577" y="29977"/>
                </a:lnTo>
                <a:lnTo>
                  <a:pt x="54523" y="29814"/>
                </a:lnTo>
                <a:lnTo>
                  <a:pt x="54577" y="29434"/>
                </a:lnTo>
                <a:lnTo>
                  <a:pt x="54577" y="28999"/>
                </a:lnTo>
                <a:lnTo>
                  <a:pt x="54523" y="28565"/>
                </a:lnTo>
                <a:lnTo>
                  <a:pt x="54468" y="28131"/>
                </a:lnTo>
                <a:lnTo>
                  <a:pt x="54468" y="27696"/>
                </a:lnTo>
                <a:lnTo>
                  <a:pt x="54523" y="26990"/>
                </a:lnTo>
                <a:lnTo>
                  <a:pt x="54631" y="26338"/>
                </a:lnTo>
                <a:lnTo>
                  <a:pt x="54685" y="26230"/>
                </a:lnTo>
                <a:lnTo>
                  <a:pt x="54685" y="26121"/>
                </a:lnTo>
                <a:lnTo>
                  <a:pt x="54631" y="26067"/>
                </a:lnTo>
                <a:lnTo>
                  <a:pt x="54468" y="26013"/>
                </a:lnTo>
                <a:lnTo>
                  <a:pt x="53817" y="26013"/>
                </a:lnTo>
                <a:lnTo>
                  <a:pt x="53219" y="25904"/>
                </a:lnTo>
                <a:lnTo>
                  <a:pt x="52893" y="25850"/>
                </a:lnTo>
                <a:lnTo>
                  <a:pt x="52568" y="25850"/>
                </a:lnTo>
                <a:lnTo>
                  <a:pt x="52242" y="25795"/>
                </a:lnTo>
                <a:lnTo>
                  <a:pt x="51970" y="25687"/>
                </a:lnTo>
                <a:lnTo>
                  <a:pt x="51862" y="25687"/>
                </a:lnTo>
                <a:lnTo>
                  <a:pt x="51807" y="25741"/>
                </a:lnTo>
                <a:lnTo>
                  <a:pt x="51753" y="25850"/>
                </a:lnTo>
                <a:lnTo>
                  <a:pt x="51536" y="26013"/>
                </a:lnTo>
                <a:lnTo>
                  <a:pt x="51264" y="26121"/>
                </a:lnTo>
                <a:lnTo>
                  <a:pt x="50993" y="26176"/>
                </a:lnTo>
                <a:lnTo>
                  <a:pt x="50721" y="26121"/>
                </a:lnTo>
                <a:lnTo>
                  <a:pt x="50667" y="26067"/>
                </a:lnTo>
                <a:lnTo>
                  <a:pt x="50558" y="26067"/>
                </a:lnTo>
                <a:lnTo>
                  <a:pt x="50287" y="26176"/>
                </a:lnTo>
                <a:lnTo>
                  <a:pt x="49798" y="26176"/>
                </a:lnTo>
                <a:lnTo>
                  <a:pt x="49581" y="26067"/>
                </a:lnTo>
                <a:lnTo>
                  <a:pt x="49418" y="25958"/>
                </a:lnTo>
                <a:lnTo>
                  <a:pt x="49255" y="25795"/>
                </a:lnTo>
                <a:lnTo>
                  <a:pt x="49092" y="25633"/>
                </a:lnTo>
                <a:lnTo>
                  <a:pt x="48983" y="25415"/>
                </a:lnTo>
                <a:lnTo>
                  <a:pt x="48766" y="24764"/>
                </a:lnTo>
                <a:lnTo>
                  <a:pt x="48495" y="24112"/>
                </a:lnTo>
                <a:lnTo>
                  <a:pt x="48169" y="23189"/>
                </a:lnTo>
                <a:lnTo>
                  <a:pt x="47952" y="22754"/>
                </a:lnTo>
                <a:lnTo>
                  <a:pt x="47680" y="22374"/>
                </a:lnTo>
                <a:lnTo>
                  <a:pt x="47246" y="21831"/>
                </a:lnTo>
                <a:lnTo>
                  <a:pt x="46920" y="21180"/>
                </a:lnTo>
                <a:lnTo>
                  <a:pt x="46811" y="20962"/>
                </a:lnTo>
                <a:lnTo>
                  <a:pt x="46594" y="20799"/>
                </a:lnTo>
                <a:lnTo>
                  <a:pt x="46105" y="20582"/>
                </a:lnTo>
                <a:lnTo>
                  <a:pt x="45888" y="20474"/>
                </a:lnTo>
                <a:lnTo>
                  <a:pt x="45617" y="20474"/>
                </a:lnTo>
                <a:lnTo>
                  <a:pt x="45128" y="20419"/>
                </a:lnTo>
                <a:lnTo>
                  <a:pt x="44313" y="20311"/>
                </a:lnTo>
                <a:lnTo>
                  <a:pt x="43499" y="20039"/>
                </a:lnTo>
                <a:lnTo>
                  <a:pt x="42738" y="19713"/>
                </a:lnTo>
                <a:lnTo>
                  <a:pt x="42304" y="19605"/>
                </a:lnTo>
                <a:lnTo>
                  <a:pt x="41870" y="19496"/>
                </a:lnTo>
                <a:lnTo>
                  <a:pt x="41761" y="19442"/>
                </a:lnTo>
                <a:lnTo>
                  <a:pt x="41707" y="19387"/>
                </a:lnTo>
                <a:lnTo>
                  <a:pt x="41761" y="19225"/>
                </a:lnTo>
                <a:lnTo>
                  <a:pt x="41815" y="19007"/>
                </a:lnTo>
                <a:lnTo>
                  <a:pt x="41815" y="18736"/>
                </a:lnTo>
                <a:lnTo>
                  <a:pt x="41761" y="18464"/>
                </a:lnTo>
                <a:lnTo>
                  <a:pt x="41652" y="18247"/>
                </a:lnTo>
                <a:lnTo>
                  <a:pt x="41598" y="18030"/>
                </a:lnTo>
                <a:lnTo>
                  <a:pt x="41544" y="17867"/>
                </a:lnTo>
                <a:lnTo>
                  <a:pt x="41489" y="17433"/>
                </a:lnTo>
                <a:lnTo>
                  <a:pt x="41381" y="16672"/>
                </a:lnTo>
                <a:lnTo>
                  <a:pt x="41381" y="15912"/>
                </a:lnTo>
                <a:lnTo>
                  <a:pt x="41327" y="15640"/>
                </a:lnTo>
                <a:lnTo>
                  <a:pt x="41327" y="15369"/>
                </a:lnTo>
                <a:lnTo>
                  <a:pt x="41218" y="15152"/>
                </a:lnTo>
                <a:lnTo>
                  <a:pt x="41109" y="14935"/>
                </a:lnTo>
                <a:lnTo>
                  <a:pt x="41001" y="14717"/>
                </a:lnTo>
                <a:lnTo>
                  <a:pt x="40784" y="14554"/>
                </a:lnTo>
                <a:lnTo>
                  <a:pt x="40566" y="14391"/>
                </a:lnTo>
                <a:lnTo>
                  <a:pt x="40349" y="14283"/>
                </a:lnTo>
                <a:lnTo>
                  <a:pt x="39915" y="14174"/>
                </a:lnTo>
                <a:lnTo>
                  <a:pt x="39480" y="14066"/>
                </a:lnTo>
                <a:lnTo>
                  <a:pt x="38611" y="14066"/>
                </a:lnTo>
                <a:lnTo>
                  <a:pt x="38503" y="14120"/>
                </a:lnTo>
                <a:lnTo>
                  <a:pt x="38340" y="14120"/>
                </a:lnTo>
                <a:lnTo>
                  <a:pt x="38286" y="14174"/>
                </a:lnTo>
                <a:lnTo>
                  <a:pt x="37905" y="14283"/>
                </a:lnTo>
                <a:lnTo>
                  <a:pt x="37525" y="14337"/>
                </a:lnTo>
                <a:lnTo>
                  <a:pt x="37145" y="14283"/>
                </a:lnTo>
                <a:lnTo>
                  <a:pt x="36765" y="14120"/>
                </a:lnTo>
                <a:lnTo>
                  <a:pt x="36276" y="13957"/>
                </a:lnTo>
                <a:lnTo>
                  <a:pt x="35842" y="13740"/>
                </a:lnTo>
                <a:lnTo>
                  <a:pt x="35788" y="13740"/>
                </a:lnTo>
                <a:lnTo>
                  <a:pt x="35679" y="13794"/>
                </a:lnTo>
                <a:lnTo>
                  <a:pt x="35570" y="13957"/>
                </a:lnTo>
                <a:lnTo>
                  <a:pt x="35462" y="14066"/>
                </a:lnTo>
                <a:lnTo>
                  <a:pt x="35353" y="14120"/>
                </a:lnTo>
                <a:lnTo>
                  <a:pt x="35299" y="14011"/>
                </a:lnTo>
                <a:lnTo>
                  <a:pt x="35244" y="13957"/>
                </a:lnTo>
                <a:lnTo>
                  <a:pt x="35190" y="13903"/>
                </a:lnTo>
                <a:lnTo>
                  <a:pt x="35190" y="13794"/>
                </a:lnTo>
                <a:lnTo>
                  <a:pt x="35299" y="13468"/>
                </a:lnTo>
                <a:lnTo>
                  <a:pt x="35299" y="13197"/>
                </a:lnTo>
                <a:lnTo>
                  <a:pt x="35299" y="12871"/>
                </a:lnTo>
                <a:lnTo>
                  <a:pt x="35299" y="12599"/>
                </a:lnTo>
                <a:lnTo>
                  <a:pt x="35353" y="12219"/>
                </a:lnTo>
                <a:lnTo>
                  <a:pt x="35299" y="11839"/>
                </a:lnTo>
                <a:lnTo>
                  <a:pt x="35190" y="11133"/>
                </a:lnTo>
                <a:lnTo>
                  <a:pt x="35027" y="10699"/>
                </a:lnTo>
                <a:lnTo>
                  <a:pt x="34864" y="10264"/>
                </a:lnTo>
                <a:lnTo>
                  <a:pt x="34484" y="9395"/>
                </a:lnTo>
                <a:lnTo>
                  <a:pt x="34321" y="9233"/>
                </a:lnTo>
                <a:lnTo>
                  <a:pt x="34158" y="9070"/>
                </a:lnTo>
                <a:lnTo>
                  <a:pt x="33778" y="8852"/>
                </a:lnTo>
                <a:lnTo>
                  <a:pt x="33615" y="8798"/>
                </a:lnTo>
                <a:lnTo>
                  <a:pt x="33452" y="8852"/>
                </a:lnTo>
                <a:lnTo>
                  <a:pt x="33181" y="8961"/>
                </a:lnTo>
                <a:lnTo>
                  <a:pt x="32095" y="9395"/>
                </a:lnTo>
                <a:lnTo>
                  <a:pt x="32040" y="9450"/>
                </a:lnTo>
                <a:lnTo>
                  <a:pt x="31986" y="9450"/>
                </a:lnTo>
                <a:lnTo>
                  <a:pt x="32040" y="9558"/>
                </a:lnTo>
                <a:lnTo>
                  <a:pt x="32095" y="9830"/>
                </a:lnTo>
                <a:lnTo>
                  <a:pt x="32095" y="9993"/>
                </a:lnTo>
                <a:lnTo>
                  <a:pt x="31986" y="10101"/>
                </a:lnTo>
                <a:lnTo>
                  <a:pt x="31660" y="10210"/>
                </a:lnTo>
                <a:lnTo>
                  <a:pt x="31443" y="10264"/>
                </a:lnTo>
                <a:lnTo>
                  <a:pt x="31335" y="10427"/>
                </a:lnTo>
                <a:lnTo>
                  <a:pt x="31280" y="10590"/>
                </a:lnTo>
                <a:lnTo>
                  <a:pt x="31280" y="10807"/>
                </a:lnTo>
                <a:lnTo>
                  <a:pt x="31280" y="11350"/>
                </a:lnTo>
                <a:lnTo>
                  <a:pt x="31335" y="11893"/>
                </a:lnTo>
                <a:lnTo>
                  <a:pt x="31335" y="12274"/>
                </a:lnTo>
                <a:lnTo>
                  <a:pt x="31280" y="12545"/>
                </a:lnTo>
                <a:lnTo>
                  <a:pt x="31117" y="12871"/>
                </a:lnTo>
                <a:lnTo>
                  <a:pt x="30954" y="13142"/>
                </a:lnTo>
                <a:lnTo>
                  <a:pt x="30629" y="13360"/>
                </a:lnTo>
                <a:lnTo>
                  <a:pt x="30411" y="13523"/>
                </a:lnTo>
                <a:lnTo>
                  <a:pt x="30194" y="13686"/>
                </a:lnTo>
                <a:lnTo>
                  <a:pt x="29705" y="13848"/>
                </a:lnTo>
                <a:lnTo>
                  <a:pt x="29217" y="14011"/>
                </a:lnTo>
                <a:lnTo>
                  <a:pt x="28945" y="14120"/>
                </a:lnTo>
                <a:lnTo>
                  <a:pt x="28674" y="14120"/>
                </a:lnTo>
                <a:lnTo>
                  <a:pt x="28076" y="14229"/>
                </a:lnTo>
                <a:lnTo>
                  <a:pt x="27805" y="14283"/>
                </a:lnTo>
                <a:lnTo>
                  <a:pt x="27044" y="14283"/>
                </a:lnTo>
                <a:lnTo>
                  <a:pt x="26556" y="14391"/>
                </a:lnTo>
                <a:lnTo>
                  <a:pt x="26501" y="14446"/>
                </a:lnTo>
                <a:lnTo>
                  <a:pt x="26447" y="14500"/>
                </a:lnTo>
                <a:lnTo>
                  <a:pt x="26393" y="14609"/>
                </a:lnTo>
                <a:lnTo>
                  <a:pt x="26339" y="15152"/>
                </a:lnTo>
                <a:lnTo>
                  <a:pt x="26176" y="15695"/>
                </a:lnTo>
                <a:lnTo>
                  <a:pt x="25958" y="16184"/>
                </a:lnTo>
                <a:lnTo>
                  <a:pt x="25633" y="16618"/>
                </a:lnTo>
                <a:lnTo>
                  <a:pt x="25307" y="16944"/>
                </a:lnTo>
                <a:lnTo>
                  <a:pt x="25035" y="17161"/>
                </a:lnTo>
                <a:lnTo>
                  <a:pt x="24655" y="17378"/>
                </a:lnTo>
                <a:lnTo>
                  <a:pt x="24275" y="17541"/>
                </a:lnTo>
                <a:lnTo>
                  <a:pt x="23895" y="17650"/>
                </a:lnTo>
                <a:lnTo>
                  <a:pt x="23515" y="17867"/>
                </a:lnTo>
                <a:lnTo>
                  <a:pt x="23352" y="17921"/>
                </a:lnTo>
                <a:lnTo>
                  <a:pt x="23189" y="17976"/>
                </a:lnTo>
                <a:lnTo>
                  <a:pt x="22972" y="18030"/>
                </a:lnTo>
                <a:lnTo>
                  <a:pt x="22863" y="18138"/>
                </a:lnTo>
                <a:lnTo>
                  <a:pt x="22700" y="18084"/>
                </a:lnTo>
                <a:lnTo>
                  <a:pt x="22592" y="18084"/>
                </a:lnTo>
                <a:lnTo>
                  <a:pt x="22320" y="18138"/>
                </a:lnTo>
                <a:lnTo>
                  <a:pt x="21940" y="18138"/>
                </a:lnTo>
                <a:lnTo>
                  <a:pt x="21777" y="18084"/>
                </a:lnTo>
                <a:lnTo>
                  <a:pt x="21614" y="18030"/>
                </a:lnTo>
                <a:lnTo>
                  <a:pt x="21451" y="18030"/>
                </a:lnTo>
                <a:lnTo>
                  <a:pt x="21017" y="18084"/>
                </a:lnTo>
                <a:lnTo>
                  <a:pt x="20908" y="18138"/>
                </a:lnTo>
                <a:lnTo>
                  <a:pt x="20799" y="18247"/>
                </a:lnTo>
                <a:lnTo>
                  <a:pt x="20745" y="18519"/>
                </a:lnTo>
                <a:lnTo>
                  <a:pt x="20691" y="18899"/>
                </a:lnTo>
                <a:lnTo>
                  <a:pt x="20745" y="19225"/>
                </a:lnTo>
                <a:lnTo>
                  <a:pt x="20745" y="19387"/>
                </a:lnTo>
                <a:lnTo>
                  <a:pt x="20691" y="19442"/>
                </a:lnTo>
                <a:lnTo>
                  <a:pt x="20582" y="19387"/>
                </a:lnTo>
                <a:lnTo>
                  <a:pt x="20474" y="19333"/>
                </a:lnTo>
                <a:lnTo>
                  <a:pt x="20256" y="19279"/>
                </a:lnTo>
                <a:lnTo>
                  <a:pt x="20094" y="19333"/>
                </a:lnTo>
                <a:lnTo>
                  <a:pt x="19931" y="19442"/>
                </a:lnTo>
                <a:lnTo>
                  <a:pt x="19822" y="19659"/>
                </a:lnTo>
                <a:lnTo>
                  <a:pt x="19713" y="19985"/>
                </a:lnTo>
                <a:lnTo>
                  <a:pt x="19659" y="20311"/>
                </a:lnTo>
                <a:lnTo>
                  <a:pt x="19659" y="20582"/>
                </a:lnTo>
                <a:lnTo>
                  <a:pt x="19605" y="20854"/>
                </a:lnTo>
                <a:lnTo>
                  <a:pt x="19496" y="21125"/>
                </a:lnTo>
                <a:lnTo>
                  <a:pt x="19388" y="21397"/>
                </a:lnTo>
                <a:lnTo>
                  <a:pt x="19333" y="21505"/>
                </a:lnTo>
                <a:lnTo>
                  <a:pt x="19333" y="21614"/>
                </a:lnTo>
                <a:lnTo>
                  <a:pt x="19333" y="21831"/>
                </a:lnTo>
                <a:lnTo>
                  <a:pt x="19333" y="22320"/>
                </a:lnTo>
                <a:lnTo>
                  <a:pt x="19388" y="22863"/>
                </a:lnTo>
                <a:lnTo>
                  <a:pt x="19442" y="23352"/>
                </a:lnTo>
                <a:lnTo>
                  <a:pt x="19442" y="23840"/>
                </a:lnTo>
                <a:lnTo>
                  <a:pt x="19388" y="24329"/>
                </a:lnTo>
                <a:lnTo>
                  <a:pt x="19225" y="24764"/>
                </a:lnTo>
                <a:lnTo>
                  <a:pt x="19116" y="24927"/>
                </a:lnTo>
                <a:lnTo>
                  <a:pt x="18953" y="25089"/>
                </a:lnTo>
                <a:lnTo>
                  <a:pt x="18790" y="25252"/>
                </a:lnTo>
                <a:lnTo>
                  <a:pt x="18573" y="25361"/>
                </a:lnTo>
                <a:lnTo>
                  <a:pt x="18464" y="25470"/>
                </a:lnTo>
                <a:lnTo>
                  <a:pt x="18193" y="25470"/>
                </a:lnTo>
                <a:lnTo>
                  <a:pt x="18139" y="25578"/>
                </a:lnTo>
                <a:lnTo>
                  <a:pt x="15369" y="25578"/>
                </a:lnTo>
                <a:lnTo>
                  <a:pt x="15152" y="25633"/>
                </a:lnTo>
                <a:lnTo>
                  <a:pt x="14935" y="25687"/>
                </a:lnTo>
                <a:lnTo>
                  <a:pt x="14554" y="25904"/>
                </a:lnTo>
                <a:lnTo>
                  <a:pt x="13957" y="26338"/>
                </a:lnTo>
                <a:lnTo>
                  <a:pt x="13414" y="26882"/>
                </a:lnTo>
                <a:lnTo>
                  <a:pt x="13251" y="27153"/>
                </a:lnTo>
                <a:lnTo>
                  <a:pt x="13143" y="27316"/>
                </a:lnTo>
                <a:lnTo>
                  <a:pt x="13034" y="27425"/>
                </a:lnTo>
                <a:lnTo>
                  <a:pt x="12545" y="27750"/>
                </a:lnTo>
                <a:lnTo>
                  <a:pt x="12056" y="27968"/>
                </a:lnTo>
                <a:lnTo>
                  <a:pt x="12002" y="28022"/>
                </a:lnTo>
                <a:lnTo>
                  <a:pt x="11894" y="28076"/>
                </a:lnTo>
                <a:lnTo>
                  <a:pt x="11839" y="28185"/>
                </a:lnTo>
                <a:lnTo>
                  <a:pt x="11622" y="28239"/>
                </a:lnTo>
                <a:lnTo>
                  <a:pt x="11405" y="28293"/>
                </a:lnTo>
                <a:lnTo>
                  <a:pt x="11188" y="28402"/>
                </a:lnTo>
                <a:lnTo>
                  <a:pt x="11079" y="28456"/>
                </a:lnTo>
                <a:lnTo>
                  <a:pt x="11025" y="28402"/>
                </a:lnTo>
                <a:lnTo>
                  <a:pt x="10807" y="28348"/>
                </a:lnTo>
                <a:lnTo>
                  <a:pt x="10373" y="28131"/>
                </a:lnTo>
                <a:lnTo>
                  <a:pt x="10047" y="27859"/>
                </a:lnTo>
                <a:lnTo>
                  <a:pt x="9721" y="27479"/>
                </a:lnTo>
                <a:lnTo>
                  <a:pt x="9504" y="27044"/>
                </a:lnTo>
                <a:lnTo>
                  <a:pt x="9396" y="26664"/>
                </a:lnTo>
                <a:lnTo>
                  <a:pt x="9341" y="26284"/>
                </a:lnTo>
                <a:lnTo>
                  <a:pt x="9341" y="25958"/>
                </a:lnTo>
                <a:lnTo>
                  <a:pt x="9396" y="25687"/>
                </a:lnTo>
                <a:lnTo>
                  <a:pt x="9450" y="25361"/>
                </a:lnTo>
                <a:lnTo>
                  <a:pt x="9558" y="25089"/>
                </a:lnTo>
                <a:lnTo>
                  <a:pt x="9721" y="24818"/>
                </a:lnTo>
                <a:lnTo>
                  <a:pt x="9939" y="24546"/>
                </a:lnTo>
                <a:lnTo>
                  <a:pt x="10210" y="24384"/>
                </a:lnTo>
                <a:lnTo>
                  <a:pt x="10482" y="24221"/>
                </a:lnTo>
                <a:lnTo>
                  <a:pt x="11025" y="24003"/>
                </a:lnTo>
                <a:lnTo>
                  <a:pt x="11513" y="23732"/>
                </a:lnTo>
                <a:lnTo>
                  <a:pt x="11948" y="23460"/>
                </a:lnTo>
                <a:lnTo>
                  <a:pt x="12437" y="23243"/>
                </a:lnTo>
                <a:lnTo>
                  <a:pt x="13414" y="22863"/>
                </a:lnTo>
                <a:lnTo>
                  <a:pt x="14446" y="22483"/>
                </a:lnTo>
                <a:lnTo>
                  <a:pt x="14663" y="22374"/>
                </a:lnTo>
                <a:lnTo>
                  <a:pt x="14880" y="22211"/>
                </a:lnTo>
                <a:lnTo>
                  <a:pt x="15260" y="21885"/>
                </a:lnTo>
                <a:lnTo>
                  <a:pt x="15641" y="21560"/>
                </a:lnTo>
                <a:lnTo>
                  <a:pt x="15912" y="21180"/>
                </a:lnTo>
                <a:lnTo>
                  <a:pt x="16238" y="20745"/>
                </a:lnTo>
                <a:lnTo>
                  <a:pt x="16347" y="20419"/>
                </a:lnTo>
                <a:lnTo>
                  <a:pt x="16401" y="20039"/>
                </a:lnTo>
                <a:lnTo>
                  <a:pt x="16401" y="19550"/>
                </a:lnTo>
                <a:lnTo>
                  <a:pt x="16347" y="19007"/>
                </a:lnTo>
                <a:lnTo>
                  <a:pt x="16292" y="18464"/>
                </a:lnTo>
                <a:lnTo>
                  <a:pt x="16238" y="17921"/>
                </a:lnTo>
                <a:lnTo>
                  <a:pt x="16238" y="17813"/>
                </a:lnTo>
                <a:lnTo>
                  <a:pt x="16184" y="17704"/>
                </a:lnTo>
                <a:lnTo>
                  <a:pt x="16021" y="17433"/>
                </a:lnTo>
                <a:lnTo>
                  <a:pt x="15912" y="17052"/>
                </a:lnTo>
                <a:lnTo>
                  <a:pt x="15912" y="16727"/>
                </a:lnTo>
                <a:lnTo>
                  <a:pt x="15966" y="16346"/>
                </a:lnTo>
                <a:lnTo>
                  <a:pt x="16021" y="16021"/>
                </a:lnTo>
                <a:lnTo>
                  <a:pt x="16129" y="15423"/>
                </a:lnTo>
                <a:lnTo>
                  <a:pt x="16238" y="14826"/>
                </a:lnTo>
                <a:lnTo>
                  <a:pt x="16292" y="14609"/>
                </a:lnTo>
                <a:lnTo>
                  <a:pt x="16401" y="14500"/>
                </a:lnTo>
                <a:lnTo>
                  <a:pt x="16509" y="14391"/>
                </a:lnTo>
                <a:lnTo>
                  <a:pt x="16727" y="14283"/>
                </a:lnTo>
                <a:lnTo>
                  <a:pt x="17378" y="14011"/>
                </a:lnTo>
                <a:lnTo>
                  <a:pt x="17921" y="13848"/>
                </a:lnTo>
                <a:lnTo>
                  <a:pt x="18573" y="13740"/>
                </a:lnTo>
                <a:lnTo>
                  <a:pt x="18899" y="13686"/>
                </a:lnTo>
                <a:lnTo>
                  <a:pt x="19333" y="13686"/>
                </a:lnTo>
                <a:lnTo>
                  <a:pt x="19442" y="13577"/>
                </a:lnTo>
                <a:lnTo>
                  <a:pt x="19931" y="13468"/>
                </a:lnTo>
                <a:lnTo>
                  <a:pt x="20474" y="13251"/>
                </a:lnTo>
                <a:lnTo>
                  <a:pt x="21125" y="12817"/>
                </a:lnTo>
                <a:lnTo>
                  <a:pt x="21560" y="12545"/>
                </a:lnTo>
                <a:lnTo>
                  <a:pt x="21940" y="12274"/>
                </a:lnTo>
                <a:lnTo>
                  <a:pt x="22211" y="12056"/>
                </a:lnTo>
                <a:lnTo>
                  <a:pt x="22374" y="11839"/>
                </a:lnTo>
                <a:lnTo>
                  <a:pt x="22537" y="11568"/>
                </a:lnTo>
                <a:lnTo>
                  <a:pt x="22646" y="11296"/>
                </a:lnTo>
                <a:lnTo>
                  <a:pt x="22863" y="10753"/>
                </a:lnTo>
                <a:lnTo>
                  <a:pt x="23080" y="10156"/>
                </a:lnTo>
                <a:lnTo>
                  <a:pt x="23189" y="9721"/>
                </a:lnTo>
                <a:lnTo>
                  <a:pt x="23297" y="9233"/>
                </a:lnTo>
                <a:lnTo>
                  <a:pt x="23460" y="8418"/>
                </a:lnTo>
                <a:lnTo>
                  <a:pt x="23678" y="7658"/>
                </a:lnTo>
                <a:lnTo>
                  <a:pt x="23841" y="7386"/>
                </a:lnTo>
                <a:lnTo>
                  <a:pt x="24003" y="7169"/>
                </a:lnTo>
                <a:lnTo>
                  <a:pt x="24221" y="6952"/>
                </a:lnTo>
                <a:lnTo>
                  <a:pt x="24492" y="6789"/>
                </a:lnTo>
                <a:lnTo>
                  <a:pt x="24764" y="6680"/>
                </a:lnTo>
                <a:lnTo>
                  <a:pt x="25035" y="6626"/>
                </a:lnTo>
                <a:lnTo>
                  <a:pt x="25361" y="6680"/>
                </a:lnTo>
                <a:lnTo>
                  <a:pt x="25633" y="6735"/>
                </a:lnTo>
                <a:lnTo>
                  <a:pt x="25795" y="6735"/>
                </a:lnTo>
                <a:lnTo>
                  <a:pt x="25904" y="6680"/>
                </a:lnTo>
                <a:lnTo>
                  <a:pt x="26393" y="6680"/>
                </a:lnTo>
                <a:lnTo>
                  <a:pt x="26664" y="6626"/>
                </a:lnTo>
                <a:lnTo>
                  <a:pt x="26936" y="6572"/>
                </a:lnTo>
                <a:lnTo>
                  <a:pt x="27207" y="6517"/>
                </a:lnTo>
                <a:lnTo>
                  <a:pt x="27533" y="6463"/>
                </a:lnTo>
                <a:lnTo>
                  <a:pt x="27859" y="6354"/>
                </a:lnTo>
                <a:lnTo>
                  <a:pt x="28131" y="6246"/>
                </a:lnTo>
                <a:lnTo>
                  <a:pt x="28674" y="5920"/>
                </a:lnTo>
                <a:lnTo>
                  <a:pt x="29217" y="5594"/>
                </a:lnTo>
                <a:lnTo>
                  <a:pt x="29814" y="5214"/>
                </a:lnTo>
                <a:lnTo>
                  <a:pt x="30086" y="4997"/>
                </a:lnTo>
                <a:lnTo>
                  <a:pt x="30303" y="4671"/>
                </a:lnTo>
                <a:lnTo>
                  <a:pt x="30574" y="4291"/>
                </a:lnTo>
                <a:lnTo>
                  <a:pt x="30846" y="3856"/>
                </a:lnTo>
                <a:lnTo>
                  <a:pt x="31009" y="3585"/>
                </a:lnTo>
                <a:lnTo>
                  <a:pt x="31280" y="3259"/>
                </a:lnTo>
                <a:lnTo>
                  <a:pt x="31715" y="2716"/>
                </a:lnTo>
                <a:lnTo>
                  <a:pt x="31769" y="2825"/>
                </a:lnTo>
                <a:lnTo>
                  <a:pt x="31769" y="2933"/>
                </a:lnTo>
                <a:lnTo>
                  <a:pt x="31769" y="3042"/>
                </a:lnTo>
                <a:lnTo>
                  <a:pt x="31823" y="3150"/>
                </a:lnTo>
                <a:lnTo>
                  <a:pt x="31986" y="2879"/>
                </a:lnTo>
                <a:lnTo>
                  <a:pt x="32203" y="2607"/>
                </a:lnTo>
                <a:lnTo>
                  <a:pt x="32746" y="2227"/>
                </a:lnTo>
                <a:lnTo>
                  <a:pt x="33235" y="1847"/>
                </a:lnTo>
                <a:lnTo>
                  <a:pt x="33778" y="1521"/>
                </a:lnTo>
                <a:close/>
                <a:moveTo>
                  <a:pt x="35516" y="64243"/>
                </a:moveTo>
                <a:lnTo>
                  <a:pt x="35516" y="64297"/>
                </a:lnTo>
                <a:lnTo>
                  <a:pt x="35516" y="64460"/>
                </a:lnTo>
                <a:lnTo>
                  <a:pt x="35625" y="64623"/>
                </a:lnTo>
                <a:lnTo>
                  <a:pt x="35625" y="64677"/>
                </a:lnTo>
                <a:lnTo>
                  <a:pt x="35570" y="64786"/>
                </a:lnTo>
                <a:lnTo>
                  <a:pt x="35462" y="64677"/>
                </a:lnTo>
                <a:lnTo>
                  <a:pt x="35407" y="64569"/>
                </a:lnTo>
                <a:lnTo>
                  <a:pt x="35407" y="64514"/>
                </a:lnTo>
                <a:lnTo>
                  <a:pt x="35407" y="64352"/>
                </a:lnTo>
                <a:lnTo>
                  <a:pt x="35407" y="64297"/>
                </a:lnTo>
                <a:lnTo>
                  <a:pt x="35462" y="64243"/>
                </a:lnTo>
                <a:close/>
                <a:moveTo>
                  <a:pt x="33778" y="64569"/>
                </a:moveTo>
                <a:lnTo>
                  <a:pt x="33887" y="64677"/>
                </a:lnTo>
                <a:lnTo>
                  <a:pt x="34050" y="64840"/>
                </a:lnTo>
                <a:lnTo>
                  <a:pt x="33995" y="64895"/>
                </a:lnTo>
                <a:lnTo>
                  <a:pt x="33941" y="64895"/>
                </a:lnTo>
                <a:lnTo>
                  <a:pt x="33724" y="64840"/>
                </a:lnTo>
                <a:lnTo>
                  <a:pt x="33670" y="64786"/>
                </a:lnTo>
                <a:lnTo>
                  <a:pt x="33615" y="64677"/>
                </a:lnTo>
                <a:lnTo>
                  <a:pt x="33615" y="64569"/>
                </a:lnTo>
                <a:close/>
                <a:moveTo>
                  <a:pt x="26121" y="64895"/>
                </a:moveTo>
                <a:lnTo>
                  <a:pt x="26176" y="64949"/>
                </a:lnTo>
                <a:lnTo>
                  <a:pt x="26176" y="65003"/>
                </a:lnTo>
                <a:lnTo>
                  <a:pt x="26176" y="65112"/>
                </a:lnTo>
                <a:lnTo>
                  <a:pt x="26176" y="65220"/>
                </a:lnTo>
                <a:lnTo>
                  <a:pt x="26284" y="65275"/>
                </a:lnTo>
                <a:lnTo>
                  <a:pt x="26284" y="65383"/>
                </a:lnTo>
                <a:lnTo>
                  <a:pt x="26230" y="65438"/>
                </a:lnTo>
                <a:lnTo>
                  <a:pt x="26176" y="65492"/>
                </a:lnTo>
                <a:lnTo>
                  <a:pt x="25470" y="65492"/>
                </a:lnTo>
                <a:lnTo>
                  <a:pt x="25415" y="65438"/>
                </a:lnTo>
                <a:lnTo>
                  <a:pt x="25415" y="65329"/>
                </a:lnTo>
                <a:lnTo>
                  <a:pt x="25470" y="65275"/>
                </a:lnTo>
                <a:lnTo>
                  <a:pt x="25633" y="65166"/>
                </a:lnTo>
                <a:lnTo>
                  <a:pt x="25795" y="65058"/>
                </a:lnTo>
                <a:lnTo>
                  <a:pt x="25958" y="64949"/>
                </a:lnTo>
                <a:lnTo>
                  <a:pt x="26013" y="64895"/>
                </a:lnTo>
                <a:close/>
                <a:moveTo>
                  <a:pt x="33561" y="1"/>
                </a:moveTo>
                <a:lnTo>
                  <a:pt x="33289" y="55"/>
                </a:lnTo>
                <a:lnTo>
                  <a:pt x="33072" y="109"/>
                </a:lnTo>
                <a:lnTo>
                  <a:pt x="32529" y="218"/>
                </a:lnTo>
                <a:lnTo>
                  <a:pt x="32312" y="327"/>
                </a:lnTo>
                <a:lnTo>
                  <a:pt x="32040" y="490"/>
                </a:lnTo>
                <a:lnTo>
                  <a:pt x="31878" y="652"/>
                </a:lnTo>
                <a:lnTo>
                  <a:pt x="31715" y="815"/>
                </a:lnTo>
                <a:lnTo>
                  <a:pt x="31606" y="978"/>
                </a:lnTo>
                <a:lnTo>
                  <a:pt x="31552" y="1196"/>
                </a:lnTo>
                <a:lnTo>
                  <a:pt x="31497" y="1413"/>
                </a:lnTo>
                <a:lnTo>
                  <a:pt x="31389" y="1521"/>
                </a:lnTo>
                <a:lnTo>
                  <a:pt x="31280" y="1576"/>
                </a:lnTo>
                <a:lnTo>
                  <a:pt x="31117" y="1630"/>
                </a:lnTo>
                <a:lnTo>
                  <a:pt x="30900" y="1684"/>
                </a:lnTo>
                <a:lnTo>
                  <a:pt x="30900" y="1739"/>
                </a:lnTo>
                <a:lnTo>
                  <a:pt x="30846" y="1847"/>
                </a:lnTo>
                <a:lnTo>
                  <a:pt x="30846" y="2064"/>
                </a:lnTo>
                <a:lnTo>
                  <a:pt x="30791" y="2227"/>
                </a:lnTo>
                <a:lnTo>
                  <a:pt x="30683" y="2390"/>
                </a:lnTo>
                <a:lnTo>
                  <a:pt x="30520" y="2499"/>
                </a:lnTo>
                <a:lnTo>
                  <a:pt x="30303" y="2607"/>
                </a:lnTo>
                <a:lnTo>
                  <a:pt x="30086" y="2662"/>
                </a:lnTo>
                <a:lnTo>
                  <a:pt x="29923" y="2662"/>
                </a:lnTo>
                <a:lnTo>
                  <a:pt x="29760" y="2770"/>
                </a:lnTo>
                <a:lnTo>
                  <a:pt x="29651" y="2879"/>
                </a:lnTo>
                <a:lnTo>
                  <a:pt x="29597" y="3042"/>
                </a:lnTo>
                <a:lnTo>
                  <a:pt x="29325" y="3476"/>
                </a:lnTo>
                <a:lnTo>
                  <a:pt x="29054" y="3802"/>
                </a:lnTo>
                <a:lnTo>
                  <a:pt x="28728" y="4128"/>
                </a:lnTo>
                <a:lnTo>
                  <a:pt x="28293" y="4399"/>
                </a:lnTo>
                <a:lnTo>
                  <a:pt x="27859" y="4617"/>
                </a:lnTo>
                <a:lnTo>
                  <a:pt x="27425" y="4780"/>
                </a:lnTo>
                <a:lnTo>
                  <a:pt x="26827" y="4943"/>
                </a:lnTo>
                <a:lnTo>
                  <a:pt x="26501" y="4997"/>
                </a:lnTo>
                <a:lnTo>
                  <a:pt x="26176" y="4943"/>
                </a:lnTo>
                <a:lnTo>
                  <a:pt x="25958" y="4834"/>
                </a:lnTo>
                <a:lnTo>
                  <a:pt x="25850" y="4780"/>
                </a:lnTo>
                <a:lnTo>
                  <a:pt x="25741" y="4725"/>
                </a:lnTo>
                <a:lnTo>
                  <a:pt x="24927" y="4725"/>
                </a:lnTo>
                <a:lnTo>
                  <a:pt x="24546" y="4834"/>
                </a:lnTo>
                <a:lnTo>
                  <a:pt x="24166" y="4997"/>
                </a:lnTo>
                <a:lnTo>
                  <a:pt x="23569" y="5431"/>
                </a:lnTo>
                <a:lnTo>
                  <a:pt x="23026" y="5920"/>
                </a:lnTo>
                <a:lnTo>
                  <a:pt x="22863" y="6137"/>
                </a:lnTo>
                <a:lnTo>
                  <a:pt x="22700" y="6354"/>
                </a:lnTo>
                <a:lnTo>
                  <a:pt x="22429" y="6843"/>
                </a:lnTo>
                <a:lnTo>
                  <a:pt x="22103" y="7821"/>
                </a:lnTo>
                <a:lnTo>
                  <a:pt x="21994" y="8201"/>
                </a:lnTo>
                <a:lnTo>
                  <a:pt x="21886" y="8635"/>
                </a:lnTo>
                <a:lnTo>
                  <a:pt x="21614" y="9830"/>
                </a:lnTo>
                <a:lnTo>
                  <a:pt x="21614" y="10319"/>
                </a:lnTo>
                <a:lnTo>
                  <a:pt x="21614" y="10536"/>
                </a:lnTo>
                <a:lnTo>
                  <a:pt x="21560" y="10807"/>
                </a:lnTo>
                <a:lnTo>
                  <a:pt x="21451" y="11025"/>
                </a:lnTo>
                <a:lnTo>
                  <a:pt x="21288" y="11242"/>
                </a:lnTo>
                <a:lnTo>
                  <a:pt x="21125" y="11405"/>
                </a:lnTo>
                <a:lnTo>
                  <a:pt x="20908" y="11622"/>
                </a:lnTo>
                <a:lnTo>
                  <a:pt x="20637" y="11731"/>
                </a:lnTo>
                <a:lnTo>
                  <a:pt x="20365" y="11785"/>
                </a:lnTo>
                <a:lnTo>
                  <a:pt x="19876" y="11893"/>
                </a:lnTo>
                <a:lnTo>
                  <a:pt x="18139" y="11893"/>
                </a:lnTo>
                <a:lnTo>
                  <a:pt x="17867" y="11948"/>
                </a:lnTo>
                <a:lnTo>
                  <a:pt x="17650" y="12002"/>
                </a:lnTo>
                <a:lnTo>
                  <a:pt x="17161" y="12165"/>
                </a:lnTo>
                <a:lnTo>
                  <a:pt x="16727" y="12382"/>
                </a:lnTo>
                <a:lnTo>
                  <a:pt x="16401" y="12545"/>
                </a:lnTo>
                <a:lnTo>
                  <a:pt x="16238" y="12599"/>
                </a:lnTo>
                <a:lnTo>
                  <a:pt x="16129" y="12708"/>
                </a:lnTo>
                <a:lnTo>
                  <a:pt x="15749" y="13142"/>
                </a:lnTo>
                <a:lnTo>
                  <a:pt x="15532" y="13414"/>
                </a:lnTo>
                <a:lnTo>
                  <a:pt x="15423" y="13686"/>
                </a:lnTo>
                <a:lnTo>
                  <a:pt x="15315" y="13957"/>
                </a:lnTo>
                <a:lnTo>
                  <a:pt x="15152" y="14229"/>
                </a:lnTo>
                <a:lnTo>
                  <a:pt x="14880" y="14826"/>
                </a:lnTo>
                <a:lnTo>
                  <a:pt x="14554" y="15586"/>
                </a:lnTo>
                <a:lnTo>
                  <a:pt x="14283" y="16401"/>
                </a:lnTo>
                <a:lnTo>
                  <a:pt x="14229" y="16835"/>
                </a:lnTo>
                <a:lnTo>
                  <a:pt x="14283" y="17324"/>
                </a:lnTo>
                <a:lnTo>
                  <a:pt x="14392" y="18193"/>
                </a:lnTo>
                <a:lnTo>
                  <a:pt x="14554" y="18682"/>
                </a:lnTo>
                <a:lnTo>
                  <a:pt x="14663" y="19170"/>
                </a:lnTo>
                <a:lnTo>
                  <a:pt x="14663" y="19768"/>
                </a:lnTo>
                <a:lnTo>
                  <a:pt x="14663" y="20419"/>
                </a:lnTo>
                <a:lnTo>
                  <a:pt x="14609" y="20582"/>
                </a:lnTo>
                <a:lnTo>
                  <a:pt x="14554" y="20799"/>
                </a:lnTo>
                <a:lnTo>
                  <a:pt x="14446" y="20908"/>
                </a:lnTo>
                <a:lnTo>
                  <a:pt x="14392" y="20962"/>
                </a:lnTo>
                <a:lnTo>
                  <a:pt x="14283" y="21017"/>
                </a:lnTo>
                <a:lnTo>
                  <a:pt x="14066" y="21071"/>
                </a:lnTo>
                <a:lnTo>
                  <a:pt x="13849" y="21180"/>
                </a:lnTo>
                <a:lnTo>
                  <a:pt x="13523" y="21451"/>
                </a:lnTo>
                <a:lnTo>
                  <a:pt x="13143" y="21668"/>
                </a:lnTo>
                <a:lnTo>
                  <a:pt x="12762" y="21831"/>
                </a:lnTo>
                <a:lnTo>
                  <a:pt x="12654" y="21885"/>
                </a:lnTo>
                <a:lnTo>
                  <a:pt x="12491" y="21885"/>
                </a:lnTo>
                <a:lnTo>
                  <a:pt x="12382" y="21940"/>
                </a:lnTo>
                <a:lnTo>
                  <a:pt x="12274" y="21994"/>
                </a:lnTo>
                <a:lnTo>
                  <a:pt x="12002" y="22048"/>
                </a:lnTo>
                <a:lnTo>
                  <a:pt x="11731" y="22048"/>
                </a:lnTo>
                <a:lnTo>
                  <a:pt x="11188" y="22103"/>
                </a:lnTo>
                <a:lnTo>
                  <a:pt x="10753" y="22211"/>
                </a:lnTo>
                <a:lnTo>
                  <a:pt x="10373" y="22320"/>
                </a:lnTo>
                <a:lnTo>
                  <a:pt x="9993" y="22429"/>
                </a:lnTo>
                <a:lnTo>
                  <a:pt x="9667" y="22646"/>
                </a:lnTo>
                <a:lnTo>
                  <a:pt x="9015" y="23026"/>
                </a:lnTo>
                <a:lnTo>
                  <a:pt x="8744" y="23297"/>
                </a:lnTo>
                <a:lnTo>
                  <a:pt x="8472" y="23569"/>
                </a:lnTo>
                <a:lnTo>
                  <a:pt x="7984" y="24166"/>
                </a:lnTo>
                <a:lnTo>
                  <a:pt x="7712" y="24492"/>
                </a:lnTo>
                <a:lnTo>
                  <a:pt x="7549" y="24546"/>
                </a:lnTo>
                <a:lnTo>
                  <a:pt x="7223" y="24546"/>
                </a:lnTo>
                <a:lnTo>
                  <a:pt x="7169" y="24601"/>
                </a:lnTo>
                <a:lnTo>
                  <a:pt x="7169" y="24764"/>
                </a:lnTo>
                <a:lnTo>
                  <a:pt x="7115" y="25089"/>
                </a:lnTo>
                <a:lnTo>
                  <a:pt x="7169" y="25470"/>
                </a:lnTo>
                <a:lnTo>
                  <a:pt x="7278" y="26121"/>
                </a:lnTo>
                <a:lnTo>
                  <a:pt x="7386" y="26501"/>
                </a:lnTo>
                <a:lnTo>
                  <a:pt x="7495" y="26882"/>
                </a:lnTo>
                <a:lnTo>
                  <a:pt x="7929" y="27696"/>
                </a:lnTo>
                <a:lnTo>
                  <a:pt x="8147" y="28131"/>
                </a:lnTo>
                <a:lnTo>
                  <a:pt x="8418" y="28511"/>
                </a:lnTo>
                <a:lnTo>
                  <a:pt x="8744" y="28891"/>
                </a:lnTo>
                <a:lnTo>
                  <a:pt x="9070" y="29325"/>
                </a:lnTo>
                <a:lnTo>
                  <a:pt x="9341" y="29651"/>
                </a:lnTo>
                <a:lnTo>
                  <a:pt x="9667" y="29923"/>
                </a:lnTo>
                <a:lnTo>
                  <a:pt x="9993" y="30194"/>
                </a:lnTo>
                <a:lnTo>
                  <a:pt x="10373" y="30357"/>
                </a:lnTo>
                <a:lnTo>
                  <a:pt x="10645" y="30520"/>
                </a:lnTo>
                <a:lnTo>
                  <a:pt x="10916" y="30629"/>
                </a:lnTo>
                <a:lnTo>
                  <a:pt x="11242" y="30683"/>
                </a:lnTo>
                <a:lnTo>
                  <a:pt x="11568" y="30683"/>
                </a:lnTo>
                <a:lnTo>
                  <a:pt x="11948" y="30574"/>
                </a:lnTo>
                <a:lnTo>
                  <a:pt x="12328" y="30466"/>
                </a:lnTo>
                <a:lnTo>
                  <a:pt x="12980" y="30303"/>
                </a:lnTo>
                <a:lnTo>
                  <a:pt x="13251" y="30194"/>
                </a:lnTo>
                <a:lnTo>
                  <a:pt x="13577" y="30031"/>
                </a:lnTo>
                <a:lnTo>
                  <a:pt x="13957" y="29760"/>
                </a:lnTo>
                <a:lnTo>
                  <a:pt x="14229" y="29380"/>
                </a:lnTo>
                <a:lnTo>
                  <a:pt x="14500" y="28999"/>
                </a:lnTo>
                <a:lnTo>
                  <a:pt x="14663" y="28565"/>
                </a:lnTo>
                <a:lnTo>
                  <a:pt x="14772" y="28348"/>
                </a:lnTo>
                <a:lnTo>
                  <a:pt x="14880" y="28131"/>
                </a:lnTo>
                <a:lnTo>
                  <a:pt x="15043" y="28022"/>
                </a:lnTo>
                <a:lnTo>
                  <a:pt x="15260" y="27913"/>
                </a:lnTo>
                <a:lnTo>
                  <a:pt x="15532" y="27750"/>
                </a:lnTo>
                <a:lnTo>
                  <a:pt x="15912" y="27642"/>
                </a:lnTo>
                <a:lnTo>
                  <a:pt x="16564" y="27533"/>
                </a:lnTo>
                <a:lnTo>
                  <a:pt x="17487" y="27479"/>
                </a:lnTo>
                <a:lnTo>
                  <a:pt x="18356" y="27533"/>
                </a:lnTo>
                <a:lnTo>
                  <a:pt x="18573" y="27479"/>
                </a:lnTo>
                <a:lnTo>
                  <a:pt x="18736" y="27425"/>
                </a:lnTo>
                <a:lnTo>
                  <a:pt x="18899" y="27316"/>
                </a:lnTo>
                <a:lnTo>
                  <a:pt x="19007" y="27153"/>
                </a:lnTo>
                <a:lnTo>
                  <a:pt x="19062" y="27044"/>
                </a:lnTo>
                <a:lnTo>
                  <a:pt x="19170" y="26936"/>
                </a:lnTo>
                <a:lnTo>
                  <a:pt x="19388" y="26882"/>
                </a:lnTo>
                <a:lnTo>
                  <a:pt x="19605" y="26773"/>
                </a:lnTo>
                <a:lnTo>
                  <a:pt x="19822" y="26664"/>
                </a:lnTo>
                <a:lnTo>
                  <a:pt x="20094" y="26610"/>
                </a:lnTo>
                <a:lnTo>
                  <a:pt x="20202" y="26556"/>
                </a:lnTo>
                <a:lnTo>
                  <a:pt x="20365" y="26447"/>
                </a:lnTo>
                <a:lnTo>
                  <a:pt x="20637" y="26284"/>
                </a:lnTo>
                <a:lnTo>
                  <a:pt x="20799" y="26121"/>
                </a:lnTo>
                <a:lnTo>
                  <a:pt x="20962" y="25904"/>
                </a:lnTo>
                <a:lnTo>
                  <a:pt x="21071" y="25741"/>
                </a:lnTo>
                <a:lnTo>
                  <a:pt x="21180" y="25470"/>
                </a:lnTo>
                <a:lnTo>
                  <a:pt x="21288" y="25035"/>
                </a:lnTo>
                <a:lnTo>
                  <a:pt x="21397" y="24546"/>
                </a:lnTo>
                <a:lnTo>
                  <a:pt x="21451" y="24003"/>
                </a:lnTo>
                <a:lnTo>
                  <a:pt x="21451" y="23732"/>
                </a:lnTo>
                <a:lnTo>
                  <a:pt x="21451" y="23406"/>
                </a:lnTo>
                <a:lnTo>
                  <a:pt x="21397" y="23189"/>
                </a:lnTo>
                <a:lnTo>
                  <a:pt x="21451" y="22917"/>
                </a:lnTo>
                <a:lnTo>
                  <a:pt x="21505" y="22429"/>
                </a:lnTo>
                <a:lnTo>
                  <a:pt x="21560" y="21831"/>
                </a:lnTo>
                <a:lnTo>
                  <a:pt x="21614" y="21180"/>
                </a:lnTo>
                <a:lnTo>
                  <a:pt x="21723" y="20908"/>
                </a:lnTo>
                <a:lnTo>
                  <a:pt x="21940" y="20636"/>
                </a:lnTo>
                <a:lnTo>
                  <a:pt x="22211" y="20419"/>
                </a:lnTo>
                <a:lnTo>
                  <a:pt x="22537" y="20311"/>
                </a:lnTo>
                <a:lnTo>
                  <a:pt x="22809" y="20256"/>
                </a:lnTo>
                <a:lnTo>
                  <a:pt x="22972" y="20202"/>
                </a:lnTo>
                <a:lnTo>
                  <a:pt x="22972" y="19985"/>
                </a:lnTo>
                <a:lnTo>
                  <a:pt x="22863" y="19985"/>
                </a:lnTo>
                <a:lnTo>
                  <a:pt x="22754" y="20039"/>
                </a:lnTo>
                <a:lnTo>
                  <a:pt x="22483" y="20093"/>
                </a:lnTo>
                <a:lnTo>
                  <a:pt x="22320" y="20093"/>
                </a:lnTo>
                <a:lnTo>
                  <a:pt x="22320" y="20039"/>
                </a:lnTo>
                <a:lnTo>
                  <a:pt x="22320" y="19985"/>
                </a:lnTo>
                <a:lnTo>
                  <a:pt x="22374" y="19876"/>
                </a:lnTo>
                <a:lnTo>
                  <a:pt x="22592" y="19768"/>
                </a:lnTo>
                <a:lnTo>
                  <a:pt x="22754" y="19768"/>
                </a:lnTo>
                <a:lnTo>
                  <a:pt x="22863" y="19822"/>
                </a:lnTo>
                <a:lnTo>
                  <a:pt x="22972" y="19985"/>
                </a:lnTo>
                <a:lnTo>
                  <a:pt x="23135" y="19985"/>
                </a:lnTo>
                <a:lnTo>
                  <a:pt x="23189" y="19931"/>
                </a:lnTo>
                <a:lnTo>
                  <a:pt x="23243" y="19876"/>
                </a:lnTo>
                <a:lnTo>
                  <a:pt x="23297" y="19713"/>
                </a:lnTo>
                <a:lnTo>
                  <a:pt x="23297" y="19605"/>
                </a:lnTo>
                <a:lnTo>
                  <a:pt x="23352" y="19550"/>
                </a:lnTo>
                <a:lnTo>
                  <a:pt x="23460" y="19550"/>
                </a:lnTo>
                <a:lnTo>
                  <a:pt x="23515" y="19442"/>
                </a:lnTo>
                <a:lnTo>
                  <a:pt x="23678" y="19387"/>
                </a:lnTo>
                <a:lnTo>
                  <a:pt x="23786" y="19442"/>
                </a:lnTo>
                <a:lnTo>
                  <a:pt x="23895" y="19442"/>
                </a:lnTo>
                <a:lnTo>
                  <a:pt x="24058" y="19333"/>
                </a:lnTo>
                <a:lnTo>
                  <a:pt x="24221" y="19279"/>
                </a:lnTo>
                <a:lnTo>
                  <a:pt x="24329" y="19279"/>
                </a:lnTo>
                <a:lnTo>
                  <a:pt x="24384" y="19333"/>
                </a:lnTo>
                <a:lnTo>
                  <a:pt x="24329" y="19550"/>
                </a:lnTo>
                <a:lnTo>
                  <a:pt x="24384" y="19713"/>
                </a:lnTo>
                <a:lnTo>
                  <a:pt x="24546" y="19768"/>
                </a:lnTo>
                <a:lnTo>
                  <a:pt x="24709" y="19822"/>
                </a:lnTo>
                <a:lnTo>
                  <a:pt x="24981" y="19931"/>
                </a:lnTo>
                <a:lnTo>
                  <a:pt x="25198" y="19985"/>
                </a:lnTo>
                <a:lnTo>
                  <a:pt x="25415" y="19985"/>
                </a:lnTo>
                <a:lnTo>
                  <a:pt x="25633" y="19876"/>
                </a:lnTo>
                <a:lnTo>
                  <a:pt x="25795" y="19713"/>
                </a:lnTo>
                <a:lnTo>
                  <a:pt x="25904" y="19659"/>
                </a:lnTo>
                <a:lnTo>
                  <a:pt x="26176" y="19659"/>
                </a:lnTo>
                <a:lnTo>
                  <a:pt x="26339" y="19605"/>
                </a:lnTo>
                <a:lnTo>
                  <a:pt x="26556" y="19550"/>
                </a:lnTo>
                <a:lnTo>
                  <a:pt x="26773" y="19442"/>
                </a:lnTo>
                <a:lnTo>
                  <a:pt x="26990" y="19279"/>
                </a:lnTo>
                <a:lnTo>
                  <a:pt x="27153" y="19116"/>
                </a:lnTo>
                <a:lnTo>
                  <a:pt x="27316" y="18953"/>
                </a:lnTo>
                <a:lnTo>
                  <a:pt x="27588" y="18519"/>
                </a:lnTo>
                <a:lnTo>
                  <a:pt x="27913" y="18138"/>
                </a:lnTo>
                <a:lnTo>
                  <a:pt x="27968" y="17976"/>
                </a:lnTo>
                <a:lnTo>
                  <a:pt x="27913" y="17867"/>
                </a:lnTo>
                <a:lnTo>
                  <a:pt x="27805" y="17704"/>
                </a:lnTo>
                <a:lnTo>
                  <a:pt x="27696" y="17541"/>
                </a:lnTo>
                <a:lnTo>
                  <a:pt x="27642" y="17378"/>
                </a:lnTo>
                <a:lnTo>
                  <a:pt x="27696" y="17215"/>
                </a:lnTo>
                <a:lnTo>
                  <a:pt x="27750" y="16998"/>
                </a:lnTo>
                <a:lnTo>
                  <a:pt x="27913" y="16781"/>
                </a:lnTo>
                <a:lnTo>
                  <a:pt x="27968" y="16564"/>
                </a:lnTo>
                <a:lnTo>
                  <a:pt x="28022" y="16346"/>
                </a:lnTo>
                <a:lnTo>
                  <a:pt x="28076" y="16238"/>
                </a:lnTo>
                <a:lnTo>
                  <a:pt x="28348" y="16238"/>
                </a:lnTo>
                <a:lnTo>
                  <a:pt x="28565" y="16184"/>
                </a:lnTo>
                <a:lnTo>
                  <a:pt x="28728" y="16129"/>
                </a:lnTo>
                <a:lnTo>
                  <a:pt x="29380" y="16129"/>
                </a:lnTo>
                <a:lnTo>
                  <a:pt x="29760" y="16075"/>
                </a:lnTo>
                <a:lnTo>
                  <a:pt x="30140" y="15966"/>
                </a:lnTo>
                <a:lnTo>
                  <a:pt x="30466" y="15858"/>
                </a:lnTo>
                <a:lnTo>
                  <a:pt x="30846" y="15640"/>
                </a:lnTo>
                <a:lnTo>
                  <a:pt x="31280" y="15423"/>
                </a:lnTo>
                <a:lnTo>
                  <a:pt x="31660" y="15206"/>
                </a:lnTo>
                <a:lnTo>
                  <a:pt x="32040" y="15043"/>
                </a:lnTo>
                <a:lnTo>
                  <a:pt x="32366" y="14880"/>
                </a:lnTo>
                <a:lnTo>
                  <a:pt x="32638" y="14609"/>
                </a:lnTo>
                <a:lnTo>
                  <a:pt x="32801" y="14337"/>
                </a:lnTo>
                <a:lnTo>
                  <a:pt x="32909" y="14066"/>
                </a:lnTo>
                <a:lnTo>
                  <a:pt x="33018" y="13740"/>
                </a:lnTo>
                <a:lnTo>
                  <a:pt x="33018" y="13414"/>
                </a:lnTo>
                <a:lnTo>
                  <a:pt x="33018" y="12328"/>
                </a:lnTo>
                <a:lnTo>
                  <a:pt x="33018" y="11296"/>
                </a:lnTo>
                <a:lnTo>
                  <a:pt x="33072" y="11133"/>
                </a:lnTo>
                <a:lnTo>
                  <a:pt x="33181" y="11025"/>
                </a:lnTo>
                <a:lnTo>
                  <a:pt x="33289" y="11025"/>
                </a:lnTo>
                <a:lnTo>
                  <a:pt x="33452" y="10970"/>
                </a:lnTo>
                <a:lnTo>
                  <a:pt x="33670" y="10970"/>
                </a:lnTo>
                <a:lnTo>
                  <a:pt x="33724" y="11079"/>
                </a:lnTo>
                <a:lnTo>
                  <a:pt x="33941" y="12002"/>
                </a:lnTo>
                <a:lnTo>
                  <a:pt x="34158" y="12925"/>
                </a:lnTo>
                <a:lnTo>
                  <a:pt x="34267" y="13740"/>
                </a:lnTo>
                <a:lnTo>
                  <a:pt x="34376" y="14120"/>
                </a:lnTo>
                <a:lnTo>
                  <a:pt x="34484" y="14500"/>
                </a:lnTo>
                <a:lnTo>
                  <a:pt x="34810" y="15206"/>
                </a:lnTo>
                <a:lnTo>
                  <a:pt x="35027" y="15532"/>
                </a:lnTo>
                <a:lnTo>
                  <a:pt x="35299" y="15803"/>
                </a:lnTo>
                <a:lnTo>
                  <a:pt x="35679" y="16129"/>
                </a:lnTo>
                <a:lnTo>
                  <a:pt x="35896" y="16292"/>
                </a:lnTo>
                <a:lnTo>
                  <a:pt x="36168" y="16346"/>
                </a:lnTo>
                <a:lnTo>
                  <a:pt x="37091" y="16346"/>
                </a:lnTo>
                <a:lnTo>
                  <a:pt x="37417" y="16238"/>
                </a:lnTo>
                <a:lnTo>
                  <a:pt x="37580" y="16292"/>
                </a:lnTo>
                <a:lnTo>
                  <a:pt x="37688" y="16292"/>
                </a:lnTo>
                <a:lnTo>
                  <a:pt x="37851" y="16238"/>
                </a:lnTo>
                <a:lnTo>
                  <a:pt x="38503" y="16129"/>
                </a:lnTo>
                <a:lnTo>
                  <a:pt x="39154" y="16021"/>
                </a:lnTo>
                <a:lnTo>
                  <a:pt x="39372" y="16021"/>
                </a:lnTo>
                <a:lnTo>
                  <a:pt x="39480" y="15966"/>
                </a:lnTo>
                <a:lnTo>
                  <a:pt x="39589" y="15912"/>
                </a:lnTo>
                <a:lnTo>
                  <a:pt x="39697" y="15912"/>
                </a:lnTo>
                <a:lnTo>
                  <a:pt x="39752" y="16021"/>
                </a:lnTo>
                <a:lnTo>
                  <a:pt x="39860" y="16455"/>
                </a:lnTo>
                <a:lnTo>
                  <a:pt x="39860" y="16944"/>
                </a:lnTo>
                <a:lnTo>
                  <a:pt x="39860" y="17215"/>
                </a:lnTo>
                <a:lnTo>
                  <a:pt x="39969" y="17595"/>
                </a:lnTo>
                <a:lnTo>
                  <a:pt x="40078" y="17921"/>
                </a:lnTo>
                <a:lnTo>
                  <a:pt x="40186" y="18682"/>
                </a:lnTo>
                <a:lnTo>
                  <a:pt x="40403" y="19387"/>
                </a:lnTo>
                <a:lnTo>
                  <a:pt x="40621" y="20039"/>
                </a:lnTo>
                <a:lnTo>
                  <a:pt x="40729" y="20365"/>
                </a:lnTo>
                <a:lnTo>
                  <a:pt x="40946" y="20691"/>
                </a:lnTo>
                <a:lnTo>
                  <a:pt x="41218" y="20962"/>
                </a:lnTo>
                <a:lnTo>
                  <a:pt x="41489" y="21234"/>
                </a:lnTo>
                <a:lnTo>
                  <a:pt x="41815" y="21505"/>
                </a:lnTo>
                <a:lnTo>
                  <a:pt x="42195" y="21777"/>
                </a:lnTo>
                <a:lnTo>
                  <a:pt x="42630" y="21940"/>
                </a:lnTo>
                <a:lnTo>
                  <a:pt x="43064" y="22048"/>
                </a:lnTo>
                <a:lnTo>
                  <a:pt x="43390" y="22103"/>
                </a:lnTo>
                <a:lnTo>
                  <a:pt x="43716" y="22211"/>
                </a:lnTo>
                <a:lnTo>
                  <a:pt x="43987" y="22266"/>
                </a:lnTo>
                <a:lnTo>
                  <a:pt x="44313" y="22320"/>
                </a:lnTo>
                <a:lnTo>
                  <a:pt x="44585" y="22374"/>
                </a:lnTo>
                <a:lnTo>
                  <a:pt x="44856" y="22483"/>
                </a:lnTo>
                <a:lnTo>
                  <a:pt x="45345" y="22700"/>
                </a:lnTo>
                <a:lnTo>
                  <a:pt x="45725" y="22863"/>
                </a:lnTo>
                <a:lnTo>
                  <a:pt x="46051" y="23026"/>
                </a:lnTo>
                <a:lnTo>
                  <a:pt x="46703" y="23515"/>
                </a:lnTo>
                <a:lnTo>
                  <a:pt x="46866" y="23678"/>
                </a:lnTo>
                <a:lnTo>
                  <a:pt x="47029" y="23840"/>
                </a:lnTo>
                <a:lnTo>
                  <a:pt x="47300" y="24275"/>
                </a:lnTo>
                <a:lnTo>
                  <a:pt x="47463" y="24764"/>
                </a:lnTo>
                <a:lnTo>
                  <a:pt x="47626" y="25252"/>
                </a:lnTo>
                <a:lnTo>
                  <a:pt x="48006" y="26393"/>
                </a:lnTo>
                <a:lnTo>
                  <a:pt x="48169" y="26773"/>
                </a:lnTo>
                <a:lnTo>
                  <a:pt x="48332" y="27044"/>
                </a:lnTo>
                <a:lnTo>
                  <a:pt x="48603" y="27316"/>
                </a:lnTo>
                <a:lnTo>
                  <a:pt x="48875" y="27587"/>
                </a:lnTo>
                <a:lnTo>
                  <a:pt x="49418" y="28022"/>
                </a:lnTo>
                <a:lnTo>
                  <a:pt x="49581" y="28076"/>
                </a:lnTo>
                <a:lnTo>
                  <a:pt x="49744" y="28185"/>
                </a:lnTo>
                <a:lnTo>
                  <a:pt x="49907" y="28185"/>
                </a:lnTo>
                <a:lnTo>
                  <a:pt x="50124" y="28131"/>
                </a:lnTo>
                <a:lnTo>
                  <a:pt x="50613" y="27913"/>
                </a:lnTo>
                <a:lnTo>
                  <a:pt x="51156" y="27696"/>
                </a:lnTo>
                <a:lnTo>
                  <a:pt x="51536" y="27642"/>
                </a:lnTo>
                <a:lnTo>
                  <a:pt x="51699" y="27587"/>
                </a:lnTo>
                <a:lnTo>
                  <a:pt x="51862" y="27533"/>
                </a:lnTo>
                <a:lnTo>
                  <a:pt x="52079" y="27479"/>
                </a:lnTo>
                <a:lnTo>
                  <a:pt x="52513" y="27479"/>
                </a:lnTo>
                <a:lnTo>
                  <a:pt x="52730" y="27587"/>
                </a:lnTo>
                <a:lnTo>
                  <a:pt x="52893" y="27750"/>
                </a:lnTo>
                <a:lnTo>
                  <a:pt x="53056" y="27913"/>
                </a:lnTo>
                <a:lnTo>
                  <a:pt x="53165" y="28076"/>
                </a:lnTo>
                <a:lnTo>
                  <a:pt x="53219" y="28348"/>
                </a:lnTo>
                <a:lnTo>
                  <a:pt x="53219" y="28782"/>
                </a:lnTo>
                <a:lnTo>
                  <a:pt x="53219" y="29217"/>
                </a:lnTo>
                <a:lnTo>
                  <a:pt x="53165" y="29760"/>
                </a:lnTo>
                <a:lnTo>
                  <a:pt x="53165" y="29977"/>
                </a:lnTo>
                <a:lnTo>
                  <a:pt x="53111" y="30248"/>
                </a:lnTo>
                <a:lnTo>
                  <a:pt x="53056" y="30520"/>
                </a:lnTo>
                <a:lnTo>
                  <a:pt x="53111" y="30846"/>
                </a:lnTo>
                <a:lnTo>
                  <a:pt x="53328" y="31552"/>
                </a:lnTo>
                <a:lnTo>
                  <a:pt x="53708" y="32258"/>
                </a:lnTo>
                <a:lnTo>
                  <a:pt x="53817" y="32475"/>
                </a:lnTo>
                <a:lnTo>
                  <a:pt x="53979" y="32692"/>
                </a:lnTo>
                <a:lnTo>
                  <a:pt x="54197" y="32855"/>
                </a:lnTo>
                <a:lnTo>
                  <a:pt x="54468" y="32964"/>
                </a:lnTo>
                <a:lnTo>
                  <a:pt x="55174" y="33181"/>
                </a:lnTo>
                <a:lnTo>
                  <a:pt x="55500" y="33235"/>
                </a:lnTo>
                <a:lnTo>
                  <a:pt x="55880" y="33289"/>
                </a:lnTo>
                <a:lnTo>
                  <a:pt x="56532" y="33398"/>
                </a:lnTo>
                <a:lnTo>
                  <a:pt x="57238" y="33452"/>
                </a:lnTo>
                <a:lnTo>
                  <a:pt x="57455" y="33507"/>
                </a:lnTo>
                <a:lnTo>
                  <a:pt x="57672" y="33670"/>
                </a:lnTo>
                <a:lnTo>
                  <a:pt x="57889" y="33887"/>
                </a:lnTo>
                <a:lnTo>
                  <a:pt x="57998" y="34104"/>
                </a:lnTo>
                <a:lnTo>
                  <a:pt x="58052" y="34267"/>
                </a:lnTo>
                <a:lnTo>
                  <a:pt x="58052" y="34484"/>
                </a:lnTo>
                <a:lnTo>
                  <a:pt x="58107" y="34919"/>
                </a:lnTo>
                <a:lnTo>
                  <a:pt x="58107" y="35244"/>
                </a:lnTo>
                <a:lnTo>
                  <a:pt x="58052" y="35516"/>
                </a:lnTo>
                <a:lnTo>
                  <a:pt x="57889" y="35733"/>
                </a:lnTo>
                <a:lnTo>
                  <a:pt x="57727" y="35896"/>
                </a:lnTo>
                <a:lnTo>
                  <a:pt x="57509" y="36059"/>
                </a:lnTo>
                <a:lnTo>
                  <a:pt x="57238" y="36168"/>
                </a:lnTo>
                <a:lnTo>
                  <a:pt x="57021" y="36222"/>
                </a:lnTo>
                <a:lnTo>
                  <a:pt x="56749" y="36276"/>
                </a:lnTo>
                <a:lnTo>
                  <a:pt x="56369" y="36330"/>
                </a:lnTo>
                <a:lnTo>
                  <a:pt x="56206" y="36385"/>
                </a:lnTo>
                <a:lnTo>
                  <a:pt x="56097" y="36493"/>
                </a:lnTo>
                <a:lnTo>
                  <a:pt x="55880" y="36602"/>
                </a:lnTo>
                <a:lnTo>
                  <a:pt x="55446" y="36602"/>
                </a:lnTo>
                <a:lnTo>
                  <a:pt x="55228" y="36548"/>
                </a:lnTo>
                <a:lnTo>
                  <a:pt x="54468" y="36330"/>
                </a:lnTo>
                <a:lnTo>
                  <a:pt x="53708" y="36168"/>
                </a:lnTo>
                <a:lnTo>
                  <a:pt x="53328" y="36113"/>
                </a:lnTo>
                <a:lnTo>
                  <a:pt x="53165" y="36059"/>
                </a:lnTo>
                <a:lnTo>
                  <a:pt x="53002" y="36005"/>
                </a:lnTo>
                <a:lnTo>
                  <a:pt x="52839" y="35896"/>
                </a:lnTo>
                <a:lnTo>
                  <a:pt x="52676" y="35842"/>
                </a:lnTo>
                <a:lnTo>
                  <a:pt x="52350" y="35733"/>
                </a:lnTo>
                <a:lnTo>
                  <a:pt x="52025" y="35733"/>
                </a:lnTo>
                <a:lnTo>
                  <a:pt x="51753" y="35787"/>
                </a:lnTo>
                <a:lnTo>
                  <a:pt x="51536" y="35842"/>
                </a:lnTo>
                <a:lnTo>
                  <a:pt x="51373" y="35896"/>
                </a:lnTo>
                <a:lnTo>
                  <a:pt x="51101" y="36113"/>
                </a:lnTo>
                <a:lnTo>
                  <a:pt x="50884" y="36385"/>
                </a:lnTo>
                <a:lnTo>
                  <a:pt x="50667" y="36765"/>
                </a:lnTo>
                <a:lnTo>
                  <a:pt x="50613" y="36982"/>
                </a:lnTo>
                <a:lnTo>
                  <a:pt x="50558" y="37199"/>
                </a:lnTo>
                <a:lnTo>
                  <a:pt x="50504" y="37688"/>
                </a:lnTo>
                <a:lnTo>
                  <a:pt x="50450" y="37960"/>
                </a:lnTo>
                <a:lnTo>
                  <a:pt x="50450" y="38177"/>
                </a:lnTo>
                <a:lnTo>
                  <a:pt x="50504" y="38720"/>
                </a:lnTo>
                <a:lnTo>
                  <a:pt x="50558" y="38991"/>
                </a:lnTo>
                <a:lnTo>
                  <a:pt x="50667" y="39209"/>
                </a:lnTo>
                <a:lnTo>
                  <a:pt x="50776" y="39480"/>
                </a:lnTo>
                <a:lnTo>
                  <a:pt x="50830" y="39752"/>
                </a:lnTo>
                <a:lnTo>
                  <a:pt x="50938" y="40675"/>
                </a:lnTo>
                <a:lnTo>
                  <a:pt x="50993" y="41109"/>
                </a:lnTo>
                <a:lnTo>
                  <a:pt x="50938" y="41598"/>
                </a:lnTo>
                <a:lnTo>
                  <a:pt x="50830" y="41978"/>
                </a:lnTo>
                <a:lnTo>
                  <a:pt x="50667" y="42358"/>
                </a:lnTo>
                <a:lnTo>
                  <a:pt x="50450" y="42684"/>
                </a:lnTo>
                <a:lnTo>
                  <a:pt x="50178" y="43010"/>
                </a:lnTo>
                <a:lnTo>
                  <a:pt x="50070" y="43119"/>
                </a:lnTo>
                <a:lnTo>
                  <a:pt x="49798" y="43119"/>
                </a:lnTo>
                <a:lnTo>
                  <a:pt x="49689" y="43064"/>
                </a:lnTo>
                <a:lnTo>
                  <a:pt x="49364" y="42901"/>
                </a:lnTo>
                <a:lnTo>
                  <a:pt x="49038" y="42793"/>
                </a:lnTo>
                <a:lnTo>
                  <a:pt x="48712" y="42684"/>
                </a:lnTo>
                <a:lnTo>
                  <a:pt x="48169" y="42684"/>
                </a:lnTo>
                <a:lnTo>
                  <a:pt x="47952" y="42630"/>
                </a:lnTo>
                <a:lnTo>
                  <a:pt x="47517" y="42521"/>
                </a:lnTo>
                <a:lnTo>
                  <a:pt x="47029" y="42467"/>
                </a:lnTo>
                <a:lnTo>
                  <a:pt x="46811" y="42521"/>
                </a:lnTo>
                <a:lnTo>
                  <a:pt x="46594" y="42630"/>
                </a:lnTo>
                <a:lnTo>
                  <a:pt x="46323" y="42793"/>
                </a:lnTo>
                <a:lnTo>
                  <a:pt x="45997" y="43064"/>
                </a:lnTo>
                <a:lnTo>
                  <a:pt x="45508" y="43553"/>
                </a:lnTo>
                <a:lnTo>
                  <a:pt x="45236" y="43824"/>
                </a:lnTo>
                <a:lnTo>
                  <a:pt x="45019" y="44096"/>
                </a:lnTo>
                <a:lnTo>
                  <a:pt x="44856" y="44368"/>
                </a:lnTo>
                <a:lnTo>
                  <a:pt x="44693" y="44748"/>
                </a:lnTo>
                <a:lnTo>
                  <a:pt x="44639" y="45182"/>
                </a:lnTo>
                <a:lnTo>
                  <a:pt x="44639" y="45617"/>
                </a:lnTo>
                <a:lnTo>
                  <a:pt x="44693" y="46051"/>
                </a:lnTo>
                <a:lnTo>
                  <a:pt x="44802" y="46485"/>
                </a:lnTo>
                <a:lnTo>
                  <a:pt x="44965" y="46974"/>
                </a:lnTo>
                <a:lnTo>
                  <a:pt x="45074" y="47517"/>
                </a:lnTo>
                <a:lnTo>
                  <a:pt x="45128" y="47952"/>
                </a:lnTo>
                <a:lnTo>
                  <a:pt x="45074" y="48440"/>
                </a:lnTo>
                <a:lnTo>
                  <a:pt x="44856" y="48820"/>
                </a:lnTo>
                <a:lnTo>
                  <a:pt x="44639" y="49201"/>
                </a:lnTo>
                <a:lnTo>
                  <a:pt x="44531" y="49364"/>
                </a:lnTo>
                <a:lnTo>
                  <a:pt x="44368" y="49472"/>
                </a:lnTo>
                <a:lnTo>
                  <a:pt x="44205" y="49472"/>
                </a:lnTo>
                <a:lnTo>
                  <a:pt x="43987" y="49418"/>
                </a:lnTo>
                <a:lnTo>
                  <a:pt x="43825" y="49309"/>
                </a:lnTo>
                <a:lnTo>
                  <a:pt x="43607" y="49255"/>
                </a:lnTo>
                <a:lnTo>
                  <a:pt x="43444" y="49255"/>
                </a:lnTo>
                <a:lnTo>
                  <a:pt x="43227" y="49364"/>
                </a:lnTo>
                <a:lnTo>
                  <a:pt x="43064" y="49472"/>
                </a:lnTo>
                <a:lnTo>
                  <a:pt x="42956" y="49472"/>
                </a:lnTo>
                <a:lnTo>
                  <a:pt x="42847" y="49418"/>
                </a:lnTo>
                <a:lnTo>
                  <a:pt x="42684" y="49255"/>
                </a:lnTo>
                <a:lnTo>
                  <a:pt x="42630" y="49146"/>
                </a:lnTo>
                <a:lnTo>
                  <a:pt x="42467" y="48983"/>
                </a:lnTo>
                <a:lnTo>
                  <a:pt x="42304" y="48875"/>
                </a:lnTo>
                <a:lnTo>
                  <a:pt x="42141" y="48820"/>
                </a:lnTo>
                <a:lnTo>
                  <a:pt x="41598" y="48820"/>
                </a:lnTo>
                <a:lnTo>
                  <a:pt x="41435" y="48766"/>
                </a:lnTo>
                <a:lnTo>
                  <a:pt x="40946" y="48766"/>
                </a:lnTo>
                <a:lnTo>
                  <a:pt x="40566" y="48712"/>
                </a:lnTo>
                <a:lnTo>
                  <a:pt x="40295" y="48658"/>
                </a:lnTo>
                <a:lnTo>
                  <a:pt x="39752" y="48658"/>
                </a:lnTo>
                <a:lnTo>
                  <a:pt x="39426" y="48603"/>
                </a:lnTo>
                <a:lnTo>
                  <a:pt x="39209" y="48549"/>
                </a:lnTo>
                <a:lnTo>
                  <a:pt x="39046" y="48603"/>
                </a:lnTo>
                <a:lnTo>
                  <a:pt x="38937" y="48658"/>
                </a:lnTo>
                <a:lnTo>
                  <a:pt x="38937" y="48820"/>
                </a:lnTo>
                <a:lnTo>
                  <a:pt x="38991" y="48929"/>
                </a:lnTo>
                <a:lnTo>
                  <a:pt x="39154" y="49201"/>
                </a:lnTo>
                <a:lnTo>
                  <a:pt x="39209" y="49364"/>
                </a:lnTo>
                <a:lnTo>
                  <a:pt x="39209" y="49472"/>
                </a:lnTo>
                <a:lnTo>
                  <a:pt x="39154" y="49526"/>
                </a:lnTo>
                <a:lnTo>
                  <a:pt x="39100" y="49581"/>
                </a:lnTo>
                <a:lnTo>
                  <a:pt x="39046" y="49526"/>
                </a:lnTo>
                <a:lnTo>
                  <a:pt x="38883" y="49418"/>
                </a:lnTo>
                <a:lnTo>
                  <a:pt x="38720" y="49255"/>
                </a:lnTo>
                <a:lnTo>
                  <a:pt x="38557" y="49146"/>
                </a:lnTo>
                <a:lnTo>
                  <a:pt x="38394" y="49092"/>
                </a:lnTo>
                <a:lnTo>
                  <a:pt x="38231" y="49038"/>
                </a:lnTo>
                <a:lnTo>
                  <a:pt x="38068" y="49092"/>
                </a:lnTo>
                <a:lnTo>
                  <a:pt x="37851" y="49146"/>
                </a:lnTo>
                <a:lnTo>
                  <a:pt x="37634" y="49146"/>
                </a:lnTo>
                <a:lnTo>
                  <a:pt x="37417" y="49201"/>
                </a:lnTo>
                <a:lnTo>
                  <a:pt x="37308" y="49255"/>
                </a:lnTo>
                <a:lnTo>
                  <a:pt x="37199" y="49364"/>
                </a:lnTo>
                <a:lnTo>
                  <a:pt x="36982" y="49526"/>
                </a:lnTo>
                <a:lnTo>
                  <a:pt x="36765" y="49744"/>
                </a:lnTo>
                <a:lnTo>
                  <a:pt x="36982" y="49744"/>
                </a:lnTo>
                <a:lnTo>
                  <a:pt x="37199" y="49689"/>
                </a:lnTo>
                <a:lnTo>
                  <a:pt x="37417" y="49689"/>
                </a:lnTo>
                <a:lnTo>
                  <a:pt x="37634" y="49798"/>
                </a:lnTo>
                <a:lnTo>
                  <a:pt x="37417" y="49907"/>
                </a:lnTo>
                <a:lnTo>
                  <a:pt x="37145" y="50015"/>
                </a:lnTo>
                <a:lnTo>
                  <a:pt x="36874" y="50124"/>
                </a:lnTo>
                <a:lnTo>
                  <a:pt x="36656" y="50287"/>
                </a:lnTo>
                <a:lnTo>
                  <a:pt x="36602" y="50287"/>
                </a:lnTo>
                <a:lnTo>
                  <a:pt x="36548" y="50178"/>
                </a:lnTo>
                <a:lnTo>
                  <a:pt x="36548" y="50124"/>
                </a:lnTo>
                <a:lnTo>
                  <a:pt x="36765" y="49744"/>
                </a:lnTo>
                <a:lnTo>
                  <a:pt x="36548" y="49744"/>
                </a:lnTo>
                <a:lnTo>
                  <a:pt x="36276" y="49798"/>
                </a:lnTo>
                <a:lnTo>
                  <a:pt x="35896" y="50015"/>
                </a:lnTo>
                <a:lnTo>
                  <a:pt x="35733" y="50124"/>
                </a:lnTo>
                <a:lnTo>
                  <a:pt x="35570" y="50287"/>
                </a:lnTo>
                <a:lnTo>
                  <a:pt x="35516" y="50450"/>
                </a:lnTo>
                <a:lnTo>
                  <a:pt x="35570" y="50667"/>
                </a:lnTo>
                <a:lnTo>
                  <a:pt x="35570" y="50830"/>
                </a:lnTo>
                <a:lnTo>
                  <a:pt x="35570" y="50993"/>
                </a:lnTo>
                <a:lnTo>
                  <a:pt x="35570" y="51319"/>
                </a:lnTo>
                <a:lnTo>
                  <a:pt x="35516" y="51481"/>
                </a:lnTo>
                <a:lnTo>
                  <a:pt x="35407" y="51644"/>
                </a:lnTo>
                <a:lnTo>
                  <a:pt x="35353" y="51807"/>
                </a:lnTo>
                <a:lnTo>
                  <a:pt x="35299" y="51970"/>
                </a:lnTo>
                <a:lnTo>
                  <a:pt x="35082" y="52893"/>
                </a:lnTo>
                <a:lnTo>
                  <a:pt x="34973" y="53328"/>
                </a:lnTo>
                <a:lnTo>
                  <a:pt x="34756" y="53708"/>
                </a:lnTo>
                <a:lnTo>
                  <a:pt x="34593" y="53871"/>
                </a:lnTo>
                <a:lnTo>
                  <a:pt x="34430" y="53979"/>
                </a:lnTo>
                <a:lnTo>
                  <a:pt x="34213" y="54034"/>
                </a:lnTo>
                <a:lnTo>
                  <a:pt x="34050" y="54034"/>
                </a:lnTo>
                <a:lnTo>
                  <a:pt x="33670" y="53871"/>
                </a:lnTo>
                <a:lnTo>
                  <a:pt x="33344" y="53545"/>
                </a:lnTo>
                <a:lnTo>
                  <a:pt x="33018" y="53273"/>
                </a:lnTo>
                <a:lnTo>
                  <a:pt x="32855" y="53165"/>
                </a:lnTo>
                <a:lnTo>
                  <a:pt x="32638" y="53056"/>
                </a:lnTo>
                <a:lnTo>
                  <a:pt x="32203" y="52839"/>
                </a:lnTo>
                <a:lnTo>
                  <a:pt x="31769" y="52622"/>
                </a:lnTo>
                <a:lnTo>
                  <a:pt x="31606" y="52459"/>
                </a:lnTo>
                <a:lnTo>
                  <a:pt x="31443" y="52350"/>
                </a:lnTo>
                <a:lnTo>
                  <a:pt x="31226" y="52024"/>
                </a:lnTo>
                <a:lnTo>
                  <a:pt x="30846" y="51264"/>
                </a:lnTo>
                <a:lnTo>
                  <a:pt x="30574" y="50884"/>
                </a:lnTo>
                <a:lnTo>
                  <a:pt x="30248" y="50613"/>
                </a:lnTo>
                <a:lnTo>
                  <a:pt x="29868" y="50450"/>
                </a:lnTo>
                <a:lnTo>
                  <a:pt x="29434" y="50341"/>
                </a:lnTo>
                <a:lnTo>
                  <a:pt x="29054" y="50287"/>
                </a:lnTo>
                <a:lnTo>
                  <a:pt x="28891" y="50287"/>
                </a:lnTo>
                <a:lnTo>
                  <a:pt x="28674" y="50232"/>
                </a:lnTo>
                <a:lnTo>
                  <a:pt x="28456" y="50124"/>
                </a:lnTo>
                <a:lnTo>
                  <a:pt x="28239" y="50178"/>
                </a:lnTo>
                <a:lnTo>
                  <a:pt x="28022" y="50232"/>
                </a:lnTo>
                <a:lnTo>
                  <a:pt x="27805" y="50341"/>
                </a:lnTo>
                <a:lnTo>
                  <a:pt x="27642" y="50558"/>
                </a:lnTo>
                <a:lnTo>
                  <a:pt x="27425" y="50775"/>
                </a:lnTo>
                <a:lnTo>
                  <a:pt x="27262" y="50993"/>
                </a:lnTo>
                <a:lnTo>
                  <a:pt x="27153" y="51264"/>
                </a:lnTo>
                <a:lnTo>
                  <a:pt x="27099" y="51373"/>
                </a:lnTo>
                <a:lnTo>
                  <a:pt x="27099" y="51536"/>
                </a:lnTo>
                <a:lnTo>
                  <a:pt x="27153" y="51753"/>
                </a:lnTo>
                <a:lnTo>
                  <a:pt x="27207" y="52079"/>
                </a:lnTo>
                <a:lnTo>
                  <a:pt x="27207" y="52350"/>
                </a:lnTo>
                <a:lnTo>
                  <a:pt x="27153" y="52568"/>
                </a:lnTo>
                <a:lnTo>
                  <a:pt x="27044" y="52839"/>
                </a:lnTo>
                <a:lnTo>
                  <a:pt x="26719" y="53273"/>
                </a:lnTo>
                <a:lnTo>
                  <a:pt x="26393" y="53708"/>
                </a:lnTo>
                <a:lnTo>
                  <a:pt x="26013" y="54142"/>
                </a:lnTo>
                <a:lnTo>
                  <a:pt x="25578" y="54468"/>
                </a:lnTo>
                <a:lnTo>
                  <a:pt x="25361" y="54685"/>
                </a:lnTo>
                <a:lnTo>
                  <a:pt x="25035" y="54740"/>
                </a:lnTo>
                <a:lnTo>
                  <a:pt x="24981" y="54848"/>
                </a:lnTo>
                <a:lnTo>
                  <a:pt x="24872" y="54903"/>
                </a:lnTo>
                <a:lnTo>
                  <a:pt x="24655" y="54848"/>
                </a:lnTo>
                <a:lnTo>
                  <a:pt x="24601" y="54794"/>
                </a:lnTo>
                <a:lnTo>
                  <a:pt x="24601" y="54740"/>
                </a:lnTo>
                <a:lnTo>
                  <a:pt x="24601" y="54685"/>
                </a:lnTo>
                <a:lnTo>
                  <a:pt x="24709" y="54631"/>
                </a:lnTo>
                <a:lnTo>
                  <a:pt x="24709" y="54414"/>
                </a:lnTo>
                <a:lnTo>
                  <a:pt x="24655" y="54305"/>
                </a:lnTo>
                <a:lnTo>
                  <a:pt x="24601" y="54251"/>
                </a:lnTo>
                <a:lnTo>
                  <a:pt x="24329" y="54088"/>
                </a:lnTo>
                <a:lnTo>
                  <a:pt x="24112" y="53925"/>
                </a:lnTo>
                <a:lnTo>
                  <a:pt x="23569" y="53654"/>
                </a:lnTo>
                <a:lnTo>
                  <a:pt x="23352" y="53491"/>
                </a:lnTo>
                <a:lnTo>
                  <a:pt x="23135" y="53273"/>
                </a:lnTo>
                <a:lnTo>
                  <a:pt x="23026" y="53111"/>
                </a:lnTo>
                <a:lnTo>
                  <a:pt x="22863" y="53002"/>
                </a:lnTo>
                <a:lnTo>
                  <a:pt x="22646" y="52893"/>
                </a:lnTo>
                <a:lnTo>
                  <a:pt x="22483" y="52948"/>
                </a:lnTo>
                <a:lnTo>
                  <a:pt x="22103" y="52948"/>
                </a:lnTo>
                <a:lnTo>
                  <a:pt x="21886" y="52730"/>
                </a:lnTo>
                <a:lnTo>
                  <a:pt x="21668" y="52568"/>
                </a:lnTo>
                <a:lnTo>
                  <a:pt x="21505" y="52405"/>
                </a:lnTo>
                <a:lnTo>
                  <a:pt x="21343" y="52296"/>
                </a:lnTo>
                <a:lnTo>
                  <a:pt x="21125" y="52242"/>
                </a:lnTo>
                <a:lnTo>
                  <a:pt x="20854" y="52242"/>
                </a:lnTo>
                <a:lnTo>
                  <a:pt x="20582" y="52296"/>
                </a:lnTo>
                <a:lnTo>
                  <a:pt x="20148" y="52513"/>
                </a:lnTo>
                <a:lnTo>
                  <a:pt x="19985" y="52676"/>
                </a:lnTo>
                <a:lnTo>
                  <a:pt x="19931" y="52730"/>
                </a:lnTo>
                <a:lnTo>
                  <a:pt x="19931" y="52893"/>
                </a:lnTo>
                <a:lnTo>
                  <a:pt x="19931" y="53002"/>
                </a:lnTo>
                <a:lnTo>
                  <a:pt x="19876" y="53056"/>
                </a:lnTo>
                <a:lnTo>
                  <a:pt x="19822" y="53056"/>
                </a:lnTo>
                <a:lnTo>
                  <a:pt x="19713" y="53002"/>
                </a:lnTo>
                <a:lnTo>
                  <a:pt x="18519" y="52350"/>
                </a:lnTo>
                <a:lnTo>
                  <a:pt x="18193" y="52133"/>
                </a:lnTo>
                <a:lnTo>
                  <a:pt x="18030" y="52024"/>
                </a:lnTo>
                <a:lnTo>
                  <a:pt x="17487" y="52024"/>
                </a:lnTo>
                <a:lnTo>
                  <a:pt x="17215" y="51916"/>
                </a:lnTo>
                <a:lnTo>
                  <a:pt x="16944" y="51753"/>
                </a:lnTo>
                <a:lnTo>
                  <a:pt x="16672" y="51590"/>
                </a:lnTo>
                <a:lnTo>
                  <a:pt x="15586" y="50667"/>
                </a:lnTo>
                <a:lnTo>
                  <a:pt x="15098" y="50178"/>
                </a:lnTo>
                <a:lnTo>
                  <a:pt x="14554" y="49689"/>
                </a:lnTo>
                <a:lnTo>
                  <a:pt x="14283" y="49418"/>
                </a:lnTo>
                <a:lnTo>
                  <a:pt x="14066" y="49092"/>
                </a:lnTo>
                <a:lnTo>
                  <a:pt x="13849" y="48820"/>
                </a:lnTo>
                <a:lnTo>
                  <a:pt x="13686" y="48658"/>
                </a:lnTo>
                <a:lnTo>
                  <a:pt x="13468" y="48603"/>
                </a:lnTo>
                <a:lnTo>
                  <a:pt x="13034" y="48386"/>
                </a:lnTo>
                <a:lnTo>
                  <a:pt x="12600" y="48223"/>
                </a:lnTo>
                <a:lnTo>
                  <a:pt x="12111" y="48115"/>
                </a:lnTo>
                <a:lnTo>
                  <a:pt x="11676" y="47952"/>
                </a:lnTo>
                <a:lnTo>
                  <a:pt x="11513" y="47897"/>
                </a:lnTo>
                <a:lnTo>
                  <a:pt x="11405" y="47952"/>
                </a:lnTo>
                <a:lnTo>
                  <a:pt x="11133" y="48115"/>
                </a:lnTo>
                <a:lnTo>
                  <a:pt x="10916" y="48332"/>
                </a:lnTo>
                <a:lnTo>
                  <a:pt x="10807" y="48549"/>
                </a:lnTo>
                <a:lnTo>
                  <a:pt x="10699" y="48820"/>
                </a:lnTo>
                <a:lnTo>
                  <a:pt x="10590" y="49092"/>
                </a:lnTo>
                <a:lnTo>
                  <a:pt x="10482" y="49201"/>
                </a:lnTo>
                <a:lnTo>
                  <a:pt x="10319" y="49255"/>
                </a:lnTo>
                <a:lnTo>
                  <a:pt x="10047" y="49255"/>
                </a:lnTo>
                <a:lnTo>
                  <a:pt x="9667" y="49201"/>
                </a:lnTo>
                <a:lnTo>
                  <a:pt x="9233" y="49092"/>
                </a:lnTo>
                <a:lnTo>
                  <a:pt x="8472" y="48766"/>
                </a:lnTo>
                <a:lnTo>
                  <a:pt x="8147" y="48549"/>
                </a:lnTo>
                <a:lnTo>
                  <a:pt x="7766" y="48332"/>
                </a:lnTo>
                <a:lnTo>
                  <a:pt x="7603" y="48223"/>
                </a:lnTo>
                <a:lnTo>
                  <a:pt x="7386" y="48169"/>
                </a:lnTo>
                <a:lnTo>
                  <a:pt x="7169" y="48169"/>
                </a:lnTo>
                <a:lnTo>
                  <a:pt x="6898" y="48223"/>
                </a:lnTo>
                <a:lnTo>
                  <a:pt x="6680" y="48277"/>
                </a:lnTo>
                <a:lnTo>
                  <a:pt x="6517" y="48277"/>
                </a:lnTo>
                <a:lnTo>
                  <a:pt x="6409" y="48332"/>
                </a:lnTo>
                <a:lnTo>
                  <a:pt x="6300" y="48386"/>
                </a:lnTo>
                <a:lnTo>
                  <a:pt x="6137" y="48332"/>
                </a:lnTo>
                <a:lnTo>
                  <a:pt x="6029" y="48277"/>
                </a:lnTo>
                <a:lnTo>
                  <a:pt x="5866" y="48277"/>
                </a:lnTo>
                <a:lnTo>
                  <a:pt x="5703" y="48440"/>
                </a:lnTo>
                <a:lnTo>
                  <a:pt x="5649" y="48549"/>
                </a:lnTo>
                <a:lnTo>
                  <a:pt x="5594" y="48603"/>
                </a:lnTo>
                <a:lnTo>
                  <a:pt x="5594" y="48712"/>
                </a:lnTo>
                <a:lnTo>
                  <a:pt x="5649" y="48875"/>
                </a:lnTo>
                <a:lnTo>
                  <a:pt x="5703" y="49038"/>
                </a:lnTo>
                <a:lnTo>
                  <a:pt x="5649" y="49092"/>
                </a:lnTo>
                <a:lnTo>
                  <a:pt x="5594" y="49201"/>
                </a:lnTo>
                <a:lnTo>
                  <a:pt x="5323" y="49418"/>
                </a:lnTo>
                <a:lnTo>
                  <a:pt x="5051" y="49635"/>
                </a:lnTo>
                <a:lnTo>
                  <a:pt x="4780" y="49798"/>
                </a:lnTo>
                <a:lnTo>
                  <a:pt x="4617" y="49961"/>
                </a:lnTo>
                <a:lnTo>
                  <a:pt x="4562" y="50124"/>
                </a:lnTo>
                <a:lnTo>
                  <a:pt x="4508" y="50341"/>
                </a:lnTo>
                <a:lnTo>
                  <a:pt x="4345" y="50613"/>
                </a:lnTo>
                <a:lnTo>
                  <a:pt x="4128" y="51047"/>
                </a:lnTo>
                <a:lnTo>
                  <a:pt x="3965" y="51427"/>
                </a:lnTo>
                <a:lnTo>
                  <a:pt x="3965" y="51644"/>
                </a:lnTo>
                <a:lnTo>
                  <a:pt x="4019" y="51862"/>
                </a:lnTo>
                <a:lnTo>
                  <a:pt x="4074" y="52024"/>
                </a:lnTo>
                <a:lnTo>
                  <a:pt x="4019" y="52296"/>
                </a:lnTo>
                <a:lnTo>
                  <a:pt x="3856" y="52568"/>
                </a:lnTo>
                <a:lnTo>
                  <a:pt x="3748" y="52730"/>
                </a:lnTo>
                <a:lnTo>
                  <a:pt x="3585" y="52730"/>
                </a:lnTo>
                <a:lnTo>
                  <a:pt x="3531" y="52785"/>
                </a:lnTo>
                <a:lnTo>
                  <a:pt x="3422" y="52785"/>
                </a:lnTo>
                <a:lnTo>
                  <a:pt x="3422" y="52893"/>
                </a:lnTo>
                <a:lnTo>
                  <a:pt x="3422" y="52948"/>
                </a:lnTo>
                <a:lnTo>
                  <a:pt x="3476" y="53165"/>
                </a:lnTo>
                <a:lnTo>
                  <a:pt x="3531" y="53382"/>
                </a:lnTo>
                <a:lnTo>
                  <a:pt x="3476" y="53545"/>
                </a:lnTo>
                <a:lnTo>
                  <a:pt x="3422" y="53708"/>
                </a:lnTo>
                <a:lnTo>
                  <a:pt x="3259" y="53979"/>
                </a:lnTo>
                <a:lnTo>
                  <a:pt x="2988" y="54197"/>
                </a:lnTo>
                <a:lnTo>
                  <a:pt x="2770" y="54414"/>
                </a:lnTo>
                <a:lnTo>
                  <a:pt x="2553" y="54685"/>
                </a:lnTo>
                <a:lnTo>
                  <a:pt x="2445" y="54957"/>
                </a:lnTo>
                <a:lnTo>
                  <a:pt x="2390" y="55228"/>
                </a:lnTo>
                <a:lnTo>
                  <a:pt x="2336" y="55391"/>
                </a:lnTo>
                <a:lnTo>
                  <a:pt x="2282" y="55554"/>
                </a:lnTo>
                <a:lnTo>
                  <a:pt x="2227" y="55663"/>
                </a:lnTo>
                <a:lnTo>
                  <a:pt x="2119" y="55771"/>
                </a:lnTo>
                <a:lnTo>
                  <a:pt x="1847" y="55989"/>
                </a:lnTo>
                <a:lnTo>
                  <a:pt x="1630" y="56260"/>
                </a:lnTo>
                <a:lnTo>
                  <a:pt x="1467" y="56532"/>
                </a:lnTo>
                <a:lnTo>
                  <a:pt x="1304" y="56858"/>
                </a:lnTo>
                <a:lnTo>
                  <a:pt x="1141" y="57238"/>
                </a:lnTo>
                <a:lnTo>
                  <a:pt x="978" y="57455"/>
                </a:lnTo>
                <a:lnTo>
                  <a:pt x="815" y="57564"/>
                </a:lnTo>
                <a:lnTo>
                  <a:pt x="653" y="57726"/>
                </a:lnTo>
                <a:lnTo>
                  <a:pt x="490" y="57889"/>
                </a:lnTo>
                <a:lnTo>
                  <a:pt x="327" y="58215"/>
                </a:lnTo>
                <a:lnTo>
                  <a:pt x="218" y="58704"/>
                </a:lnTo>
                <a:lnTo>
                  <a:pt x="109" y="58921"/>
                </a:lnTo>
                <a:lnTo>
                  <a:pt x="1" y="59138"/>
                </a:lnTo>
                <a:lnTo>
                  <a:pt x="1" y="59247"/>
                </a:lnTo>
                <a:lnTo>
                  <a:pt x="1" y="59356"/>
                </a:lnTo>
                <a:lnTo>
                  <a:pt x="164" y="59899"/>
                </a:lnTo>
                <a:lnTo>
                  <a:pt x="272" y="60496"/>
                </a:lnTo>
                <a:lnTo>
                  <a:pt x="435" y="60876"/>
                </a:lnTo>
                <a:lnTo>
                  <a:pt x="598" y="61256"/>
                </a:lnTo>
                <a:lnTo>
                  <a:pt x="978" y="61962"/>
                </a:lnTo>
                <a:lnTo>
                  <a:pt x="1141" y="62234"/>
                </a:lnTo>
                <a:lnTo>
                  <a:pt x="1358" y="62451"/>
                </a:lnTo>
                <a:lnTo>
                  <a:pt x="1902" y="62885"/>
                </a:lnTo>
                <a:lnTo>
                  <a:pt x="2282" y="63157"/>
                </a:lnTo>
                <a:lnTo>
                  <a:pt x="2770" y="63320"/>
                </a:lnTo>
                <a:lnTo>
                  <a:pt x="3205" y="63428"/>
                </a:lnTo>
                <a:lnTo>
                  <a:pt x="3422" y="63483"/>
                </a:lnTo>
                <a:lnTo>
                  <a:pt x="3639" y="63591"/>
                </a:lnTo>
                <a:lnTo>
                  <a:pt x="3856" y="63700"/>
                </a:lnTo>
                <a:lnTo>
                  <a:pt x="4128" y="63700"/>
                </a:lnTo>
                <a:lnTo>
                  <a:pt x="4345" y="63591"/>
                </a:lnTo>
                <a:lnTo>
                  <a:pt x="4562" y="63483"/>
                </a:lnTo>
                <a:lnTo>
                  <a:pt x="5649" y="62614"/>
                </a:lnTo>
                <a:lnTo>
                  <a:pt x="6192" y="62234"/>
                </a:lnTo>
                <a:lnTo>
                  <a:pt x="6680" y="61854"/>
                </a:lnTo>
                <a:lnTo>
                  <a:pt x="7278" y="61365"/>
                </a:lnTo>
                <a:lnTo>
                  <a:pt x="7875" y="60876"/>
                </a:lnTo>
                <a:lnTo>
                  <a:pt x="8309" y="60605"/>
                </a:lnTo>
                <a:lnTo>
                  <a:pt x="8744" y="60279"/>
                </a:lnTo>
                <a:lnTo>
                  <a:pt x="9884" y="59410"/>
                </a:lnTo>
                <a:lnTo>
                  <a:pt x="9993" y="59301"/>
                </a:lnTo>
                <a:lnTo>
                  <a:pt x="9939" y="59193"/>
                </a:lnTo>
                <a:lnTo>
                  <a:pt x="9884" y="59084"/>
                </a:lnTo>
                <a:lnTo>
                  <a:pt x="9884" y="59030"/>
                </a:lnTo>
                <a:lnTo>
                  <a:pt x="9939" y="58975"/>
                </a:lnTo>
                <a:lnTo>
                  <a:pt x="10047" y="58975"/>
                </a:lnTo>
                <a:lnTo>
                  <a:pt x="10210" y="58921"/>
                </a:lnTo>
                <a:lnTo>
                  <a:pt x="10645" y="58867"/>
                </a:lnTo>
                <a:lnTo>
                  <a:pt x="11025" y="58813"/>
                </a:lnTo>
                <a:lnTo>
                  <a:pt x="11459" y="58867"/>
                </a:lnTo>
                <a:lnTo>
                  <a:pt x="11839" y="58975"/>
                </a:lnTo>
                <a:lnTo>
                  <a:pt x="12219" y="59138"/>
                </a:lnTo>
                <a:lnTo>
                  <a:pt x="12382" y="59247"/>
                </a:lnTo>
                <a:lnTo>
                  <a:pt x="12491" y="59356"/>
                </a:lnTo>
                <a:lnTo>
                  <a:pt x="12871" y="59844"/>
                </a:lnTo>
                <a:lnTo>
                  <a:pt x="13305" y="60224"/>
                </a:lnTo>
                <a:lnTo>
                  <a:pt x="13414" y="60333"/>
                </a:lnTo>
                <a:lnTo>
                  <a:pt x="13577" y="60442"/>
                </a:lnTo>
                <a:lnTo>
                  <a:pt x="13740" y="60442"/>
                </a:lnTo>
                <a:lnTo>
                  <a:pt x="13903" y="60387"/>
                </a:lnTo>
                <a:lnTo>
                  <a:pt x="14011" y="60333"/>
                </a:lnTo>
                <a:lnTo>
                  <a:pt x="14066" y="60387"/>
                </a:lnTo>
                <a:lnTo>
                  <a:pt x="14066" y="60442"/>
                </a:lnTo>
                <a:lnTo>
                  <a:pt x="14120" y="60496"/>
                </a:lnTo>
                <a:lnTo>
                  <a:pt x="14120" y="60767"/>
                </a:lnTo>
                <a:lnTo>
                  <a:pt x="14174" y="60985"/>
                </a:lnTo>
                <a:lnTo>
                  <a:pt x="14229" y="61202"/>
                </a:lnTo>
                <a:lnTo>
                  <a:pt x="14229" y="61473"/>
                </a:lnTo>
                <a:lnTo>
                  <a:pt x="14229" y="61582"/>
                </a:lnTo>
                <a:lnTo>
                  <a:pt x="14283" y="61691"/>
                </a:lnTo>
                <a:lnTo>
                  <a:pt x="15369" y="61691"/>
                </a:lnTo>
                <a:lnTo>
                  <a:pt x="15695" y="61582"/>
                </a:lnTo>
                <a:lnTo>
                  <a:pt x="15803" y="61582"/>
                </a:lnTo>
                <a:lnTo>
                  <a:pt x="15803" y="61473"/>
                </a:lnTo>
                <a:lnTo>
                  <a:pt x="15749" y="61365"/>
                </a:lnTo>
                <a:lnTo>
                  <a:pt x="15532" y="61311"/>
                </a:lnTo>
                <a:lnTo>
                  <a:pt x="15260" y="61202"/>
                </a:lnTo>
                <a:lnTo>
                  <a:pt x="15043" y="61093"/>
                </a:lnTo>
                <a:lnTo>
                  <a:pt x="14826" y="60985"/>
                </a:lnTo>
                <a:lnTo>
                  <a:pt x="15098" y="60822"/>
                </a:lnTo>
                <a:lnTo>
                  <a:pt x="15206" y="60767"/>
                </a:lnTo>
                <a:lnTo>
                  <a:pt x="15260" y="60605"/>
                </a:lnTo>
                <a:lnTo>
                  <a:pt x="15369" y="60550"/>
                </a:lnTo>
                <a:lnTo>
                  <a:pt x="15586" y="60442"/>
                </a:lnTo>
                <a:lnTo>
                  <a:pt x="15858" y="60442"/>
                </a:lnTo>
                <a:lnTo>
                  <a:pt x="15966" y="60496"/>
                </a:lnTo>
                <a:lnTo>
                  <a:pt x="16021" y="60605"/>
                </a:lnTo>
                <a:lnTo>
                  <a:pt x="15966" y="60713"/>
                </a:lnTo>
                <a:lnTo>
                  <a:pt x="15912" y="60767"/>
                </a:lnTo>
                <a:lnTo>
                  <a:pt x="15803" y="60822"/>
                </a:lnTo>
                <a:lnTo>
                  <a:pt x="15858" y="60930"/>
                </a:lnTo>
                <a:lnTo>
                  <a:pt x="16781" y="60767"/>
                </a:lnTo>
                <a:lnTo>
                  <a:pt x="17270" y="60713"/>
                </a:lnTo>
                <a:lnTo>
                  <a:pt x="17758" y="60659"/>
                </a:lnTo>
                <a:lnTo>
                  <a:pt x="17867" y="60550"/>
                </a:lnTo>
                <a:lnTo>
                  <a:pt x="17976" y="60550"/>
                </a:lnTo>
                <a:lnTo>
                  <a:pt x="18084" y="60605"/>
                </a:lnTo>
                <a:lnTo>
                  <a:pt x="18193" y="60550"/>
                </a:lnTo>
                <a:lnTo>
                  <a:pt x="18356" y="60550"/>
                </a:lnTo>
                <a:lnTo>
                  <a:pt x="18519" y="60496"/>
                </a:lnTo>
                <a:lnTo>
                  <a:pt x="18627" y="60496"/>
                </a:lnTo>
                <a:lnTo>
                  <a:pt x="18790" y="60550"/>
                </a:lnTo>
                <a:lnTo>
                  <a:pt x="18899" y="60496"/>
                </a:lnTo>
                <a:lnTo>
                  <a:pt x="19225" y="60442"/>
                </a:lnTo>
                <a:lnTo>
                  <a:pt x="19496" y="60496"/>
                </a:lnTo>
                <a:lnTo>
                  <a:pt x="19768" y="60659"/>
                </a:lnTo>
                <a:lnTo>
                  <a:pt x="19931" y="60930"/>
                </a:lnTo>
                <a:lnTo>
                  <a:pt x="19985" y="61202"/>
                </a:lnTo>
                <a:lnTo>
                  <a:pt x="20039" y="61473"/>
                </a:lnTo>
                <a:lnTo>
                  <a:pt x="20202" y="61908"/>
                </a:lnTo>
                <a:lnTo>
                  <a:pt x="20365" y="62397"/>
                </a:lnTo>
                <a:lnTo>
                  <a:pt x="20528" y="62831"/>
                </a:lnTo>
                <a:lnTo>
                  <a:pt x="20691" y="63265"/>
                </a:lnTo>
                <a:lnTo>
                  <a:pt x="21017" y="63754"/>
                </a:lnTo>
                <a:lnTo>
                  <a:pt x="21397" y="64189"/>
                </a:lnTo>
                <a:lnTo>
                  <a:pt x="21614" y="64406"/>
                </a:lnTo>
                <a:lnTo>
                  <a:pt x="21831" y="64569"/>
                </a:lnTo>
                <a:lnTo>
                  <a:pt x="22103" y="64677"/>
                </a:lnTo>
                <a:lnTo>
                  <a:pt x="22374" y="64786"/>
                </a:lnTo>
                <a:lnTo>
                  <a:pt x="22917" y="65003"/>
                </a:lnTo>
                <a:lnTo>
                  <a:pt x="23135" y="65166"/>
                </a:lnTo>
                <a:lnTo>
                  <a:pt x="23352" y="65329"/>
                </a:lnTo>
                <a:lnTo>
                  <a:pt x="23569" y="65546"/>
                </a:lnTo>
                <a:lnTo>
                  <a:pt x="23786" y="65709"/>
                </a:lnTo>
                <a:lnTo>
                  <a:pt x="24003" y="65818"/>
                </a:lnTo>
                <a:lnTo>
                  <a:pt x="24275" y="65872"/>
                </a:lnTo>
                <a:lnTo>
                  <a:pt x="24764" y="65981"/>
                </a:lnTo>
                <a:lnTo>
                  <a:pt x="25252" y="65981"/>
                </a:lnTo>
                <a:lnTo>
                  <a:pt x="25904" y="66035"/>
                </a:lnTo>
                <a:lnTo>
                  <a:pt x="26230" y="65981"/>
                </a:lnTo>
                <a:lnTo>
                  <a:pt x="26501" y="65926"/>
                </a:lnTo>
                <a:lnTo>
                  <a:pt x="26719" y="65926"/>
                </a:lnTo>
                <a:lnTo>
                  <a:pt x="26936" y="65872"/>
                </a:lnTo>
                <a:lnTo>
                  <a:pt x="27533" y="65709"/>
                </a:lnTo>
                <a:lnTo>
                  <a:pt x="28131" y="65709"/>
                </a:lnTo>
                <a:lnTo>
                  <a:pt x="28293" y="65655"/>
                </a:lnTo>
                <a:lnTo>
                  <a:pt x="28402" y="65546"/>
                </a:lnTo>
                <a:lnTo>
                  <a:pt x="28511" y="65329"/>
                </a:lnTo>
                <a:lnTo>
                  <a:pt x="28619" y="65058"/>
                </a:lnTo>
                <a:lnTo>
                  <a:pt x="28728" y="64840"/>
                </a:lnTo>
                <a:lnTo>
                  <a:pt x="28837" y="64569"/>
                </a:lnTo>
                <a:lnTo>
                  <a:pt x="28999" y="64406"/>
                </a:lnTo>
                <a:lnTo>
                  <a:pt x="29108" y="64243"/>
                </a:lnTo>
                <a:lnTo>
                  <a:pt x="29217" y="64026"/>
                </a:lnTo>
                <a:lnTo>
                  <a:pt x="29380" y="63809"/>
                </a:lnTo>
                <a:lnTo>
                  <a:pt x="29597" y="63700"/>
                </a:lnTo>
                <a:lnTo>
                  <a:pt x="29760" y="63537"/>
                </a:lnTo>
                <a:lnTo>
                  <a:pt x="29977" y="63320"/>
                </a:lnTo>
                <a:lnTo>
                  <a:pt x="30140" y="63157"/>
                </a:lnTo>
                <a:lnTo>
                  <a:pt x="30303" y="62940"/>
                </a:lnTo>
                <a:lnTo>
                  <a:pt x="30303" y="62777"/>
                </a:lnTo>
                <a:lnTo>
                  <a:pt x="30303" y="62614"/>
                </a:lnTo>
                <a:lnTo>
                  <a:pt x="30303" y="62397"/>
                </a:lnTo>
                <a:lnTo>
                  <a:pt x="30303" y="62179"/>
                </a:lnTo>
                <a:lnTo>
                  <a:pt x="30466" y="62234"/>
                </a:lnTo>
                <a:lnTo>
                  <a:pt x="30520" y="62288"/>
                </a:lnTo>
                <a:lnTo>
                  <a:pt x="30520" y="62397"/>
                </a:lnTo>
                <a:lnTo>
                  <a:pt x="30683" y="62505"/>
                </a:lnTo>
                <a:lnTo>
                  <a:pt x="30846" y="62614"/>
                </a:lnTo>
                <a:lnTo>
                  <a:pt x="30954" y="62777"/>
                </a:lnTo>
                <a:lnTo>
                  <a:pt x="31117" y="62885"/>
                </a:lnTo>
                <a:lnTo>
                  <a:pt x="31280" y="62994"/>
                </a:lnTo>
                <a:lnTo>
                  <a:pt x="31389" y="63157"/>
                </a:lnTo>
                <a:lnTo>
                  <a:pt x="31715" y="63591"/>
                </a:lnTo>
                <a:lnTo>
                  <a:pt x="31878" y="63809"/>
                </a:lnTo>
                <a:lnTo>
                  <a:pt x="32040" y="63971"/>
                </a:lnTo>
                <a:lnTo>
                  <a:pt x="32964" y="64732"/>
                </a:lnTo>
                <a:lnTo>
                  <a:pt x="33452" y="65112"/>
                </a:lnTo>
                <a:lnTo>
                  <a:pt x="33887" y="65546"/>
                </a:lnTo>
                <a:lnTo>
                  <a:pt x="34050" y="65709"/>
                </a:lnTo>
                <a:lnTo>
                  <a:pt x="34321" y="65872"/>
                </a:lnTo>
                <a:lnTo>
                  <a:pt x="34538" y="65981"/>
                </a:lnTo>
                <a:lnTo>
                  <a:pt x="34810" y="66035"/>
                </a:lnTo>
                <a:lnTo>
                  <a:pt x="35190" y="66035"/>
                </a:lnTo>
                <a:lnTo>
                  <a:pt x="35516" y="65981"/>
                </a:lnTo>
                <a:lnTo>
                  <a:pt x="35788" y="65872"/>
                </a:lnTo>
                <a:lnTo>
                  <a:pt x="36113" y="65655"/>
                </a:lnTo>
                <a:lnTo>
                  <a:pt x="36276" y="65546"/>
                </a:lnTo>
                <a:lnTo>
                  <a:pt x="36331" y="65383"/>
                </a:lnTo>
                <a:lnTo>
                  <a:pt x="36276" y="65275"/>
                </a:lnTo>
                <a:lnTo>
                  <a:pt x="36113" y="65058"/>
                </a:lnTo>
                <a:lnTo>
                  <a:pt x="36276" y="65003"/>
                </a:lnTo>
                <a:lnTo>
                  <a:pt x="36439" y="64949"/>
                </a:lnTo>
                <a:lnTo>
                  <a:pt x="36602" y="64949"/>
                </a:lnTo>
                <a:lnTo>
                  <a:pt x="36711" y="65003"/>
                </a:lnTo>
                <a:lnTo>
                  <a:pt x="36928" y="65003"/>
                </a:lnTo>
                <a:lnTo>
                  <a:pt x="37037" y="64895"/>
                </a:lnTo>
                <a:lnTo>
                  <a:pt x="37091" y="64786"/>
                </a:lnTo>
                <a:lnTo>
                  <a:pt x="36982" y="64569"/>
                </a:lnTo>
                <a:lnTo>
                  <a:pt x="36928" y="64514"/>
                </a:lnTo>
                <a:lnTo>
                  <a:pt x="36874" y="64406"/>
                </a:lnTo>
                <a:lnTo>
                  <a:pt x="36874" y="64352"/>
                </a:lnTo>
                <a:lnTo>
                  <a:pt x="36928" y="64297"/>
                </a:lnTo>
                <a:lnTo>
                  <a:pt x="37037" y="64243"/>
                </a:lnTo>
                <a:lnTo>
                  <a:pt x="37145" y="64243"/>
                </a:lnTo>
                <a:lnTo>
                  <a:pt x="37308" y="64297"/>
                </a:lnTo>
                <a:lnTo>
                  <a:pt x="37471" y="64352"/>
                </a:lnTo>
                <a:lnTo>
                  <a:pt x="37851" y="64352"/>
                </a:lnTo>
                <a:lnTo>
                  <a:pt x="37960" y="64297"/>
                </a:lnTo>
                <a:lnTo>
                  <a:pt x="38014" y="64189"/>
                </a:lnTo>
                <a:lnTo>
                  <a:pt x="38557" y="63157"/>
                </a:lnTo>
                <a:lnTo>
                  <a:pt x="39209" y="61962"/>
                </a:lnTo>
                <a:lnTo>
                  <a:pt x="39589" y="61202"/>
                </a:lnTo>
                <a:lnTo>
                  <a:pt x="39860" y="60822"/>
                </a:lnTo>
                <a:lnTo>
                  <a:pt x="40186" y="60496"/>
                </a:lnTo>
                <a:lnTo>
                  <a:pt x="40566" y="60224"/>
                </a:lnTo>
                <a:lnTo>
                  <a:pt x="41055" y="60007"/>
                </a:lnTo>
                <a:lnTo>
                  <a:pt x="41489" y="59844"/>
                </a:lnTo>
                <a:lnTo>
                  <a:pt x="41978" y="59736"/>
                </a:lnTo>
                <a:lnTo>
                  <a:pt x="42195" y="59736"/>
                </a:lnTo>
                <a:lnTo>
                  <a:pt x="42413" y="59790"/>
                </a:lnTo>
                <a:lnTo>
                  <a:pt x="42793" y="59953"/>
                </a:lnTo>
                <a:lnTo>
                  <a:pt x="43119" y="59953"/>
                </a:lnTo>
                <a:lnTo>
                  <a:pt x="43227" y="60007"/>
                </a:lnTo>
                <a:lnTo>
                  <a:pt x="43336" y="60062"/>
                </a:lnTo>
                <a:lnTo>
                  <a:pt x="43825" y="60279"/>
                </a:lnTo>
                <a:lnTo>
                  <a:pt x="44313" y="60442"/>
                </a:lnTo>
                <a:lnTo>
                  <a:pt x="45345" y="60713"/>
                </a:lnTo>
                <a:lnTo>
                  <a:pt x="45454" y="60713"/>
                </a:lnTo>
                <a:lnTo>
                  <a:pt x="46268" y="60550"/>
                </a:lnTo>
                <a:lnTo>
                  <a:pt x="46703" y="60387"/>
                </a:lnTo>
                <a:lnTo>
                  <a:pt x="47083" y="60116"/>
                </a:lnTo>
                <a:lnTo>
                  <a:pt x="47517" y="59790"/>
                </a:lnTo>
                <a:lnTo>
                  <a:pt x="47789" y="59410"/>
                </a:lnTo>
                <a:lnTo>
                  <a:pt x="48060" y="58975"/>
                </a:lnTo>
                <a:lnTo>
                  <a:pt x="48278" y="58541"/>
                </a:lnTo>
                <a:lnTo>
                  <a:pt x="48440" y="58161"/>
                </a:lnTo>
                <a:lnTo>
                  <a:pt x="48603" y="57998"/>
                </a:lnTo>
                <a:lnTo>
                  <a:pt x="48712" y="57835"/>
                </a:lnTo>
                <a:lnTo>
                  <a:pt x="48929" y="57726"/>
                </a:lnTo>
                <a:lnTo>
                  <a:pt x="49201" y="57564"/>
                </a:lnTo>
                <a:lnTo>
                  <a:pt x="49689" y="57455"/>
                </a:lnTo>
                <a:lnTo>
                  <a:pt x="50178" y="57346"/>
                </a:lnTo>
                <a:lnTo>
                  <a:pt x="50667" y="57238"/>
                </a:lnTo>
                <a:lnTo>
                  <a:pt x="50938" y="57238"/>
                </a:lnTo>
                <a:lnTo>
                  <a:pt x="51210" y="57129"/>
                </a:lnTo>
                <a:lnTo>
                  <a:pt x="51319" y="57075"/>
                </a:lnTo>
                <a:lnTo>
                  <a:pt x="51427" y="56966"/>
                </a:lnTo>
                <a:lnTo>
                  <a:pt x="51481" y="56858"/>
                </a:lnTo>
                <a:lnTo>
                  <a:pt x="51481" y="56695"/>
                </a:lnTo>
                <a:lnTo>
                  <a:pt x="51536" y="56640"/>
                </a:lnTo>
                <a:lnTo>
                  <a:pt x="51590" y="56586"/>
                </a:lnTo>
                <a:lnTo>
                  <a:pt x="51699" y="56640"/>
                </a:lnTo>
                <a:lnTo>
                  <a:pt x="51970" y="56695"/>
                </a:lnTo>
                <a:lnTo>
                  <a:pt x="52133" y="56695"/>
                </a:lnTo>
                <a:lnTo>
                  <a:pt x="52296" y="56586"/>
                </a:lnTo>
                <a:lnTo>
                  <a:pt x="52405" y="56369"/>
                </a:lnTo>
                <a:lnTo>
                  <a:pt x="52622" y="55989"/>
                </a:lnTo>
                <a:lnTo>
                  <a:pt x="52676" y="55880"/>
                </a:lnTo>
                <a:lnTo>
                  <a:pt x="52676" y="55717"/>
                </a:lnTo>
                <a:lnTo>
                  <a:pt x="52622" y="55609"/>
                </a:lnTo>
                <a:lnTo>
                  <a:pt x="52513" y="55500"/>
                </a:lnTo>
                <a:lnTo>
                  <a:pt x="52405" y="55446"/>
                </a:lnTo>
                <a:lnTo>
                  <a:pt x="52405" y="55391"/>
                </a:lnTo>
                <a:lnTo>
                  <a:pt x="52459" y="55337"/>
                </a:lnTo>
                <a:lnTo>
                  <a:pt x="52513" y="55228"/>
                </a:lnTo>
                <a:lnTo>
                  <a:pt x="52676" y="55174"/>
                </a:lnTo>
                <a:lnTo>
                  <a:pt x="52730" y="55011"/>
                </a:lnTo>
                <a:lnTo>
                  <a:pt x="52785" y="54740"/>
                </a:lnTo>
                <a:lnTo>
                  <a:pt x="52839" y="54468"/>
                </a:lnTo>
                <a:lnTo>
                  <a:pt x="52948" y="54251"/>
                </a:lnTo>
                <a:lnTo>
                  <a:pt x="53111" y="53925"/>
                </a:lnTo>
                <a:lnTo>
                  <a:pt x="53219" y="53654"/>
                </a:lnTo>
                <a:lnTo>
                  <a:pt x="53328" y="53328"/>
                </a:lnTo>
                <a:lnTo>
                  <a:pt x="53274" y="53002"/>
                </a:lnTo>
                <a:lnTo>
                  <a:pt x="53274" y="52893"/>
                </a:lnTo>
                <a:lnTo>
                  <a:pt x="53328" y="52785"/>
                </a:lnTo>
                <a:lnTo>
                  <a:pt x="53491" y="52622"/>
                </a:lnTo>
                <a:lnTo>
                  <a:pt x="54088" y="52187"/>
                </a:lnTo>
                <a:lnTo>
                  <a:pt x="54360" y="52024"/>
                </a:lnTo>
                <a:lnTo>
                  <a:pt x="54740" y="51862"/>
                </a:lnTo>
                <a:lnTo>
                  <a:pt x="55011" y="51753"/>
                </a:lnTo>
                <a:lnTo>
                  <a:pt x="55283" y="51644"/>
                </a:lnTo>
                <a:lnTo>
                  <a:pt x="55554" y="51481"/>
                </a:lnTo>
                <a:lnTo>
                  <a:pt x="55880" y="51373"/>
                </a:lnTo>
                <a:lnTo>
                  <a:pt x="56097" y="51373"/>
                </a:lnTo>
                <a:lnTo>
                  <a:pt x="56260" y="51319"/>
                </a:lnTo>
                <a:lnTo>
                  <a:pt x="56478" y="51373"/>
                </a:lnTo>
                <a:lnTo>
                  <a:pt x="56640" y="51536"/>
                </a:lnTo>
                <a:lnTo>
                  <a:pt x="56858" y="51644"/>
                </a:lnTo>
                <a:lnTo>
                  <a:pt x="56966" y="51699"/>
                </a:lnTo>
                <a:lnTo>
                  <a:pt x="57129" y="51644"/>
                </a:lnTo>
                <a:lnTo>
                  <a:pt x="57346" y="51590"/>
                </a:lnTo>
                <a:lnTo>
                  <a:pt x="57564" y="51536"/>
                </a:lnTo>
                <a:lnTo>
                  <a:pt x="57781" y="51536"/>
                </a:lnTo>
                <a:lnTo>
                  <a:pt x="57998" y="51481"/>
                </a:lnTo>
                <a:lnTo>
                  <a:pt x="58813" y="51210"/>
                </a:lnTo>
                <a:lnTo>
                  <a:pt x="58867" y="51156"/>
                </a:lnTo>
                <a:lnTo>
                  <a:pt x="58867" y="51101"/>
                </a:lnTo>
                <a:lnTo>
                  <a:pt x="58867" y="51047"/>
                </a:lnTo>
                <a:lnTo>
                  <a:pt x="58867" y="50993"/>
                </a:lnTo>
                <a:lnTo>
                  <a:pt x="58813" y="50884"/>
                </a:lnTo>
                <a:lnTo>
                  <a:pt x="58758" y="50775"/>
                </a:lnTo>
                <a:lnTo>
                  <a:pt x="58650" y="50613"/>
                </a:lnTo>
                <a:lnTo>
                  <a:pt x="58650" y="50558"/>
                </a:lnTo>
                <a:lnTo>
                  <a:pt x="58704" y="50450"/>
                </a:lnTo>
                <a:lnTo>
                  <a:pt x="58867" y="50395"/>
                </a:lnTo>
                <a:lnTo>
                  <a:pt x="59084" y="50341"/>
                </a:lnTo>
                <a:lnTo>
                  <a:pt x="59193" y="50287"/>
                </a:lnTo>
                <a:lnTo>
                  <a:pt x="59247" y="50178"/>
                </a:lnTo>
                <a:lnTo>
                  <a:pt x="59301" y="49798"/>
                </a:lnTo>
                <a:lnTo>
                  <a:pt x="59464" y="49418"/>
                </a:lnTo>
                <a:lnTo>
                  <a:pt x="59627" y="49092"/>
                </a:lnTo>
                <a:lnTo>
                  <a:pt x="59844" y="48820"/>
                </a:lnTo>
                <a:lnTo>
                  <a:pt x="60279" y="48386"/>
                </a:lnTo>
                <a:lnTo>
                  <a:pt x="60442" y="48169"/>
                </a:lnTo>
                <a:lnTo>
                  <a:pt x="60605" y="47897"/>
                </a:lnTo>
                <a:lnTo>
                  <a:pt x="60605" y="47463"/>
                </a:lnTo>
                <a:lnTo>
                  <a:pt x="60605" y="47354"/>
                </a:lnTo>
                <a:lnTo>
                  <a:pt x="60659" y="47246"/>
                </a:lnTo>
                <a:lnTo>
                  <a:pt x="60822" y="47246"/>
                </a:lnTo>
                <a:lnTo>
                  <a:pt x="60985" y="47083"/>
                </a:lnTo>
                <a:lnTo>
                  <a:pt x="61148" y="46866"/>
                </a:lnTo>
                <a:lnTo>
                  <a:pt x="61256" y="46703"/>
                </a:lnTo>
                <a:lnTo>
                  <a:pt x="61474" y="46540"/>
                </a:lnTo>
                <a:lnTo>
                  <a:pt x="61854" y="46377"/>
                </a:lnTo>
                <a:lnTo>
                  <a:pt x="62179" y="46268"/>
                </a:lnTo>
                <a:lnTo>
                  <a:pt x="62451" y="46160"/>
                </a:lnTo>
                <a:lnTo>
                  <a:pt x="63374" y="46160"/>
                </a:lnTo>
                <a:lnTo>
                  <a:pt x="63700" y="46105"/>
                </a:lnTo>
                <a:lnTo>
                  <a:pt x="64297" y="45997"/>
                </a:lnTo>
                <a:lnTo>
                  <a:pt x="64460" y="45942"/>
                </a:lnTo>
                <a:lnTo>
                  <a:pt x="64569" y="45888"/>
                </a:lnTo>
                <a:lnTo>
                  <a:pt x="64677" y="45779"/>
                </a:lnTo>
                <a:lnTo>
                  <a:pt x="64732" y="45617"/>
                </a:lnTo>
                <a:lnTo>
                  <a:pt x="64732" y="45508"/>
                </a:lnTo>
                <a:lnTo>
                  <a:pt x="64840" y="45454"/>
                </a:lnTo>
                <a:lnTo>
                  <a:pt x="64895" y="45399"/>
                </a:lnTo>
                <a:lnTo>
                  <a:pt x="65058" y="45454"/>
                </a:lnTo>
                <a:lnTo>
                  <a:pt x="65058" y="45508"/>
                </a:lnTo>
                <a:lnTo>
                  <a:pt x="65112" y="45508"/>
                </a:lnTo>
                <a:lnTo>
                  <a:pt x="65329" y="45345"/>
                </a:lnTo>
                <a:lnTo>
                  <a:pt x="65546" y="45291"/>
                </a:lnTo>
                <a:lnTo>
                  <a:pt x="65709" y="45182"/>
                </a:lnTo>
                <a:lnTo>
                  <a:pt x="65872" y="45019"/>
                </a:lnTo>
                <a:lnTo>
                  <a:pt x="65981" y="44856"/>
                </a:lnTo>
                <a:lnTo>
                  <a:pt x="66144" y="44748"/>
                </a:lnTo>
                <a:lnTo>
                  <a:pt x="66524" y="44422"/>
                </a:lnTo>
                <a:lnTo>
                  <a:pt x="66904" y="44042"/>
                </a:lnTo>
                <a:lnTo>
                  <a:pt x="67121" y="43607"/>
                </a:lnTo>
                <a:lnTo>
                  <a:pt x="67338" y="43119"/>
                </a:lnTo>
                <a:lnTo>
                  <a:pt x="67556" y="42413"/>
                </a:lnTo>
                <a:lnTo>
                  <a:pt x="67881" y="41707"/>
                </a:lnTo>
                <a:lnTo>
                  <a:pt x="68207" y="40946"/>
                </a:lnTo>
                <a:lnTo>
                  <a:pt x="68479" y="40186"/>
                </a:lnTo>
                <a:lnTo>
                  <a:pt x="68696" y="39697"/>
                </a:lnTo>
                <a:lnTo>
                  <a:pt x="68805" y="39480"/>
                </a:lnTo>
                <a:lnTo>
                  <a:pt x="69022" y="39317"/>
                </a:lnTo>
                <a:lnTo>
                  <a:pt x="69836" y="38883"/>
                </a:lnTo>
                <a:lnTo>
                  <a:pt x="69891" y="38828"/>
                </a:lnTo>
                <a:lnTo>
                  <a:pt x="69999" y="38774"/>
                </a:lnTo>
                <a:lnTo>
                  <a:pt x="70162" y="38774"/>
                </a:lnTo>
                <a:lnTo>
                  <a:pt x="70651" y="38557"/>
                </a:lnTo>
                <a:lnTo>
                  <a:pt x="71140" y="38231"/>
                </a:lnTo>
                <a:lnTo>
                  <a:pt x="71737" y="37742"/>
                </a:lnTo>
                <a:lnTo>
                  <a:pt x="72280" y="37199"/>
                </a:lnTo>
                <a:lnTo>
                  <a:pt x="72497" y="36928"/>
                </a:lnTo>
                <a:lnTo>
                  <a:pt x="72660" y="36602"/>
                </a:lnTo>
                <a:lnTo>
                  <a:pt x="72769" y="36330"/>
                </a:lnTo>
                <a:lnTo>
                  <a:pt x="72823" y="36113"/>
                </a:lnTo>
                <a:lnTo>
                  <a:pt x="72769" y="35950"/>
                </a:lnTo>
                <a:lnTo>
                  <a:pt x="72660" y="35353"/>
                </a:lnTo>
                <a:lnTo>
                  <a:pt x="72606" y="34810"/>
                </a:lnTo>
                <a:lnTo>
                  <a:pt x="72552" y="34104"/>
                </a:lnTo>
                <a:lnTo>
                  <a:pt x="72552" y="33398"/>
                </a:lnTo>
                <a:lnTo>
                  <a:pt x="72552" y="33235"/>
                </a:lnTo>
                <a:lnTo>
                  <a:pt x="72497" y="33127"/>
                </a:lnTo>
                <a:lnTo>
                  <a:pt x="72389" y="33072"/>
                </a:lnTo>
                <a:lnTo>
                  <a:pt x="72226" y="33072"/>
                </a:lnTo>
                <a:lnTo>
                  <a:pt x="72009" y="33127"/>
                </a:lnTo>
                <a:lnTo>
                  <a:pt x="71900" y="33127"/>
                </a:lnTo>
                <a:lnTo>
                  <a:pt x="71791" y="33072"/>
                </a:lnTo>
                <a:lnTo>
                  <a:pt x="71846" y="32964"/>
                </a:lnTo>
                <a:lnTo>
                  <a:pt x="71900" y="32855"/>
                </a:lnTo>
                <a:lnTo>
                  <a:pt x="72117" y="32692"/>
                </a:lnTo>
                <a:lnTo>
                  <a:pt x="72171" y="32638"/>
                </a:lnTo>
                <a:lnTo>
                  <a:pt x="72171" y="32583"/>
                </a:lnTo>
                <a:lnTo>
                  <a:pt x="72063" y="32421"/>
                </a:lnTo>
                <a:lnTo>
                  <a:pt x="70488" y="31280"/>
                </a:lnTo>
                <a:lnTo>
                  <a:pt x="70108" y="31009"/>
                </a:lnTo>
                <a:lnTo>
                  <a:pt x="69728" y="30846"/>
                </a:lnTo>
                <a:lnTo>
                  <a:pt x="68750" y="30411"/>
                </a:lnTo>
                <a:lnTo>
                  <a:pt x="67773" y="30031"/>
                </a:lnTo>
                <a:lnTo>
                  <a:pt x="67284" y="29868"/>
                </a:lnTo>
                <a:lnTo>
                  <a:pt x="67067" y="29760"/>
                </a:lnTo>
                <a:lnTo>
                  <a:pt x="66850" y="29651"/>
                </a:lnTo>
                <a:lnTo>
                  <a:pt x="66144" y="29217"/>
                </a:lnTo>
                <a:lnTo>
                  <a:pt x="64840" y="28402"/>
                </a:lnTo>
                <a:lnTo>
                  <a:pt x="64732" y="28293"/>
                </a:lnTo>
                <a:lnTo>
                  <a:pt x="64677" y="28131"/>
                </a:lnTo>
                <a:lnTo>
                  <a:pt x="64623" y="27913"/>
                </a:lnTo>
                <a:lnTo>
                  <a:pt x="64569" y="27696"/>
                </a:lnTo>
                <a:lnTo>
                  <a:pt x="64406" y="27533"/>
                </a:lnTo>
                <a:lnTo>
                  <a:pt x="64243" y="27425"/>
                </a:lnTo>
                <a:lnTo>
                  <a:pt x="64026" y="27316"/>
                </a:lnTo>
                <a:lnTo>
                  <a:pt x="63972" y="27207"/>
                </a:lnTo>
                <a:lnTo>
                  <a:pt x="63917" y="27044"/>
                </a:lnTo>
                <a:lnTo>
                  <a:pt x="63917" y="26882"/>
                </a:lnTo>
                <a:lnTo>
                  <a:pt x="63917" y="26773"/>
                </a:lnTo>
                <a:lnTo>
                  <a:pt x="63972" y="26719"/>
                </a:lnTo>
                <a:lnTo>
                  <a:pt x="64026" y="26719"/>
                </a:lnTo>
                <a:lnTo>
                  <a:pt x="64134" y="26773"/>
                </a:lnTo>
                <a:lnTo>
                  <a:pt x="64515" y="27153"/>
                </a:lnTo>
                <a:lnTo>
                  <a:pt x="64515" y="26827"/>
                </a:lnTo>
                <a:lnTo>
                  <a:pt x="64460" y="26556"/>
                </a:lnTo>
                <a:lnTo>
                  <a:pt x="64460" y="26013"/>
                </a:lnTo>
                <a:lnTo>
                  <a:pt x="64460" y="25958"/>
                </a:lnTo>
                <a:lnTo>
                  <a:pt x="64243" y="25252"/>
                </a:lnTo>
                <a:lnTo>
                  <a:pt x="64189" y="24927"/>
                </a:lnTo>
                <a:lnTo>
                  <a:pt x="64134" y="24546"/>
                </a:lnTo>
                <a:lnTo>
                  <a:pt x="64134" y="24221"/>
                </a:lnTo>
                <a:lnTo>
                  <a:pt x="64080" y="23895"/>
                </a:lnTo>
                <a:lnTo>
                  <a:pt x="63917" y="23189"/>
                </a:lnTo>
                <a:lnTo>
                  <a:pt x="63863" y="22972"/>
                </a:lnTo>
                <a:lnTo>
                  <a:pt x="63754" y="22754"/>
                </a:lnTo>
                <a:lnTo>
                  <a:pt x="63591" y="22591"/>
                </a:lnTo>
                <a:lnTo>
                  <a:pt x="63483" y="22483"/>
                </a:lnTo>
                <a:lnTo>
                  <a:pt x="63157" y="22374"/>
                </a:lnTo>
                <a:lnTo>
                  <a:pt x="62723" y="22266"/>
                </a:lnTo>
                <a:lnTo>
                  <a:pt x="62288" y="22211"/>
                </a:lnTo>
                <a:lnTo>
                  <a:pt x="61854" y="22103"/>
                </a:lnTo>
                <a:lnTo>
                  <a:pt x="61311" y="21940"/>
                </a:lnTo>
                <a:lnTo>
                  <a:pt x="60985" y="21831"/>
                </a:lnTo>
                <a:lnTo>
                  <a:pt x="60333" y="21831"/>
                </a:lnTo>
                <a:lnTo>
                  <a:pt x="60170" y="21777"/>
                </a:lnTo>
                <a:lnTo>
                  <a:pt x="60007" y="21723"/>
                </a:lnTo>
                <a:lnTo>
                  <a:pt x="59899" y="21831"/>
                </a:lnTo>
                <a:lnTo>
                  <a:pt x="59736" y="21885"/>
                </a:lnTo>
                <a:lnTo>
                  <a:pt x="59519" y="21885"/>
                </a:lnTo>
                <a:lnTo>
                  <a:pt x="59247" y="21831"/>
                </a:lnTo>
                <a:lnTo>
                  <a:pt x="58270" y="21831"/>
                </a:lnTo>
                <a:lnTo>
                  <a:pt x="58161" y="21777"/>
                </a:lnTo>
                <a:lnTo>
                  <a:pt x="58107" y="21777"/>
                </a:lnTo>
                <a:lnTo>
                  <a:pt x="57998" y="21723"/>
                </a:lnTo>
                <a:lnTo>
                  <a:pt x="57889" y="21723"/>
                </a:lnTo>
                <a:lnTo>
                  <a:pt x="57618" y="21777"/>
                </a:lnTo>
                <a:lnTo>
                  <a:pt x="57455" y="21723"/>
                </a:lnTo>
                <a:lnTo>
                  <a:pt x="57292" y="21560"/>
                </a:lnTo>
                <a:lnTo>
                  <a:pt x="57183" y="21288"/>
                </a:lnTo>
                <a:lnTo>
                  <a:pt x="57183" y="21180"/>
                </a:lnTo>
                <a:lnTo>
                  <a:pt x="56966" y="21180"/>
                </a:lnTo>
                <a:lnTo>
                  <a:pt x="56966" y="21288"/>
                </a:lnTo>
                <a:lnTo>
                  <a:pt x="56749" y="21560"/>
                </a:lnTo>
                <a:lnTo>
                  <a:pt x="56640" y="21723"/>
                </a:lnTo>
                <a:lnTo>
                  <a:pt x="56532" y="21831"/>
                </a:lnTo>
                <a:lnTo>
                  <a:pt x="56478" y="21668"/>
                </a:lnTo>
                <a:lnTo>
                  <a:pt x="56478" y="21505"/>
                </a:lnTo>
                <a:lnTo>
                  <a:pt x="56532" y="21397"/>
                </a:lnTo>
                <a:lnTo>
                  <a:pt x="56478" y="21288"/>
                </a:lnTo>
                <a:lnTo>
                  <a:pt x="56423" y="21180"/>
                </a:lnTo>
                <a:lnTo>
                  <a:pt x="56315" y="21071"/>
                </a:lnTo>
                <a:lnTo>
                  <a:pt x="56097" y="20908"/>
                </a:lnTo>
                <a:lnTo>
                  <a:pt x="55934" y="20745"/>
                </a:lnTo>
                <a:lnTo>
                  <a:pt x="55717" y="20582"/>
                </a:lnTo>
                <a:lnTo>
                  <a:pt x="55554" y="20419"/>
                </a:lnTo>
                <a:lnTo>
                  <a:pt x="55500" y="20365"/>
                </a:lnTo>
                <a:lnTo>
                  <a:pt x="55500" y="20311"/>
                </a:lnTo>
                <a:lnTo>
                  <a:pt x="55446" y="19931"/>
                </a:lnTo>
                <a:lnTo>
                  <a:pt x="55391" y="19605"/>
                </a:lnTo>
                <a:lnTo>
                  <a:pt x="55228" y="19225"/>
                </a:lnTo>
                <a:lnTo>
                  <a:pt x="55174" y="19007"/>
                </a:lnTo>
                <a:lnTo>
                  <a:pt x="55066" y="18844"/>
                </a:lnTo>
                <a:lnTo>
                  <a:pt x="54848" y="18519"/>
                </a:lnTo>
                <a:lnTo>
                  <a:pt x="54631" y="18138"/>
                </a:lnTo>
                <a:lnTo>
                  <a:pt x="54360" y="17378"/>
                </a:lnTo>
                <a:lnTo>
                  <a:pt x="54142" y="16889"/>
                </a:lnTo>
                <a:lnTo>
                  <a:pt x="53871" y="16455"/>
                </a:lnTo>
                <a:lnTo>
                  <a:pt x="53545" y="16075"/>
                </a:lnTo>
                <a:lnTo>
                  <a:pt x="53165" y="15749"/>
                </a:lnTo>
                <a:lnTo>
                  <a:pt x="53002" y="15695"/>
                </a:lnTo>
                <a:lnTo>
                  <a:pt x="53002" y="15640"/>
                </a:lnTo>
                <a:lnTo>
                  <a:pt x="53002" y="15586"/>
                </a:lnTo>
                <a:lnTo>
                  <a:pt x="53056" y="15423"/>
                </a:lnTo>
                <a:lnTo>
                  <a:pt x="53056" y="15315"/>
                </a:lnTo>
                <a:lnTo>
                  <a:pt x="53056" y="15043"/>
                </a:lnTo>
                <a:lnTo>
                  <a:pt x="53056" y="14880"/>
                </a:lnTo>
                <a:lnTo>
                  <a:pt x="53002" y="14663"/>
                </a:lnTo>
                <a:lnTo>
                  <a:pt x="52948" y="14554"/>
                </a:lnTo>
                <a:lnTo>
                  <a:pt x="52839" y="14446"/>
                </a:lnTo>
                <a:lnTo>
                  <a:pt x="52730" y="14391"/>
                </a:lnTo>
                <a:lnTo>
                  <a:pt x="52405" y="14391"/>
                </a:lnTo>
                <a:lnTo>
                  <a:pt x="52242" y="14500"/>
                </a:lnTo>
                <a:lnTo>
                  <a:pt x="52079" y="14554"/>
                </a:lnTo>
                <a:lnTo>
                  <a:pt x="51916" y="14500"/>
                </a:lnTo>
                <a:lnTo>
                  <a:pt x="51807" y="14446"/>
                </a:lnTo>
                <a:lnTo>
                  <a:pt x="51699" y="14283"/>
                </a:lnTo>
                <a:lnTo>
                  <a:pt x="51481" y="13848"/>
                </a:lnTo>
                <a:lnTo>
                  <a:pt x="51373" y="13794"/>
                </a:lnTo>
                <a:lnTo>
                  <a:pt x="51210" y="13794"/>
                </a:lnTo>
                <a:lnTo>
                  <a:pt x="50993" y="13848"/>
                </a:lnTo>
                <a:lnTo>
                  <a:pt x="50776" y="13903"/>
                </a:lnTo>
                <a:lnTo>
                  <a:pt x="50504" y="13848"/>
                </a:lnTo>
                <a:lnTo>
                  <a:pt x="50341" y="13686"/>
                </a:lnTo>
                <a:lnTo>
                  <a:pt x="50124" y="13631"/>
                </a:lnTo>
                <a:lnTo>
                  <a:pt x="49961" y="13577"/>
                </a:lnTo>
                <a:lnTo>
                  <a:pt x="49798" y="13577"/>
                </a:lnTo>
                <a:lnTo>
                  <a:pt x="49635" y="13631"/>
                </a:lnTo>
                <a:lnTo>
                  <a:pt x="49309" y="13686"/>
                </a:lnTo>
                <a:lnTo>
                  <a:pt x="48875" y="13740"/>
                </a:lnTo>
                <a:lnTo>
                  <a:pt x="48440" y="13686"/>
                </a:lnTo>
                <a:lnTo>
                  <a:pt x="48060" y="13523"/>
                </a:lnTo>
                <a:lnTo>
                  <a:pt x="47680" y="13305"/>
                </a:lnTo>
                <a:lnTo>
                  <a:pt x="47517" y="13142"/>
                </a:lnTo>
                <a:lnTo>
                  <a:pt x="47246" y="12980"/>
                </a:lnTo>
                <a:lnTo>
                  <a:pt x="47029" y="12762"/>
                </a:lnTo>
                <a:lnTo>
                  <a:pt x="46866" y="12491"/>
                </a:lnTo>
                <a:lnTo>
                  <a:pt x="46811" y="12165"/>
                </a:lnTo>
                <a:lnTo>
                  <a:pt x="46811" y="11513"/>
                </a:lnTo>
                <a:lnTo>
                  <a:pt x="46757" y="11188"/>
                </a:lnTo>
                <a:lnTo>
                  <a:pt x="46811" y="10862"/>
                </a:lnTo>
                <a:lnTo>
                  <a:pt x="46757" y="10753"/>
                </a:lnTo>
                <a:lnTo>
                  <a:pt x="46757" y="10590"/>
                </a:lnTo>
                <a:lnTo>
                  <a:pt x="46703" y="10482"/>
                </a:lnTo>
                <a:lnTo>
                  <a:pt x="46703" y="10373"/>
                </a:lnTo>
                <a:lnTo>
                  <a:pt x="46757" y="10210"/>
                </a:lnTo>
                <a:lnTo>
                  <a:pt x="46703" y="9993"/>
                </a:lnTo>
                <a:lnTo>
                  <a:pt x="46594" y="9558"/>
                </a:lnTo>
                <a:lnTo>
                  <a:pt x="46594" y="9341"/>
                </a:lnTo>
                <a:lnTo>
                  <a:pt x="46594" y="9124"/>
                </a:lnTo>
                <a:lnTo>
                  <a:pt x="46648" y="8961"/>
                </a:lnTo>
                <a:lnTo>
                  <a:pt x="46648" y="8907"/>
                </a:lnTo>
                <a:lnTo>
                  <a:pt x="46648" y="8852"/>
                </a:lnTo>
                <a:lnTo>
                  <a:pt x="46540" y="8527"/>
                </a:lnTo>
                <a:lnTo>
                  <a:pt x="46377" y="8255"/>
                </a:lnTo>
                <a:lnTo>
                  <a:pt x="46105" y="8092"/>
                </a:lnTo>
                <a:lnTo>
                  <a:pt x="45780" y="7929"/>
                </a:lnTo>
                <a:lnTo>
                  <a:pt x="45508" y="7766"/>
                </a:lnTo>
                <a:lnTo>
                  <a:pt x="45291" y="7603"/>
                </a:lnTo>
                <a:lnTo>
                  <a:pt x="45236" y="7386"/>
                </a:lnTo>
                <a:lnTo>
                  <a:pt x="45236" y="7060"/>
                </a:lnTo>
                <a:lnTo>
                  <a:pt x="45182" y="6843"/>
                </a:lnTo>
                <a:lnTo>
                  <a:pt x="45019" y="6626"/>
                </a:lnTo>
                <a:lnTo>
                  <a:pt x="44748" y="6409"/>
                </a:lnTo>
                <a:lnTo>
                  <a:pt x="44368" y="6192"/>
                </a:lnTo>
                <a:lnTo>
                  <a:pt x="44042" y="6029"/>
                </a:lnTo>
                <a:lnTo>
                  <a:pt x="43662" y="5866"/>
                </a:lnTo>
                <a:lnTo>
                  <a:pt x="43336" y="5866"/>
                </a:lnTo>
                <a:lnTo>
                  <a:pt x="43173" y="5920"/>
                </a:lnTo>
                <a:lnTo>
                  <a:pt x="42901" y="6083"/>
                </a:lnTo>
                <a:lnTo>
                  <a:pt x="42576" y="6137"/>
                </a:lnTo>
                <a:lnTo>
                  <a:pt x="42250" y="6137"/>
                </a:lnTo>
                <a:lnTo>
                  <a:pt x="41978" y="6083"/>
                </a:lnTo>
                <a:lnTo>
                  <a:pt x="41218" y="5974"/>
                </a:lnTo>
                <a:lnTo>
                  <a:pt x="40838" y="5920"/>
                </a:lnTo>
                <a:lnTo>
                  <a:pt x="40458" y="5811"/>
                </a:lnTo>
                <a:lnTo>
                  <a:pt x="40132" y="5594"/>
                </a:lnTo>
                <a:lnTo>
                  <a:pt x="39969" y="5486"/>
                </a:lnTo>
                <a:lnTo>
                  <a:pt x="39806" y="5323"/>
                </a:lnTo>
                <a:lnTo>
                  <a:pt x="39752" y="5160"/>
                </a:lnTo>
                <a:lnTo>
                  <a:pt x="39643" y="5051"/>
                </a:lnTo>
                <a:lnTo>
                  <a:pt x="39372" y="4671"/>
                </a:lnTo>
                <a:lnTo>
                  <a:pt x="39100" y="4291"/>
                </a:lnTo>
                <a:lnTo>
                  <a:pt x="38666" y="3531"/>
                </a:lnTo>
                <a:lnTo>
                  <a:pt x="38503" y="3205"/>
                </a:lnTo>
                <a:lnTo>
                  <a:pt x="38394" y="2933"/>
                </a:lnTo>
                <a:lnTo>
                  <a:pt x="38286" y="2607"/>
                </a:lnTo>
                <a:lnTo>
                  <a:pt x="38123" y="2282"/>
                </a:lnTo>
                <a:lnTo>
                  <a:pt x="37960" y="1956"/>
                </a:lnTo>
                <a:lnTo>
                  <a:pt x="37742" y="1684"/>
                </a:lnTo>
                <a:lnTo>
                  <a:pt x="37525" y="1413"/>
                </a:lnTo>
                <a:lnTo>
                  <a:pt x="37199" y="1196"/>
                </a:lnTo>
                <a:lnTo>
                  <a:pt x="36711" y="924"/>
                </a:lnTo>
                <a:lnTo>
                  <a:pt x="36168" y="707"/>
                </a:lnTo>
                <a:lnTo>
                  <a:pt x="35136" y="381"/>
                </a:lnTo>
                <a:lnTo>
                  <a:pt x="34864" y="327"/>
                </a:lnTo>
                <a:lnTo>
                  <a:pt x="34593" y="272"/>
                </a:lnTo>
                <a:lnTo>
                  <a:pt x="34321" y="218"/>
                </a:lnTo>
                <a:lnTo>
                  <a:pt x="34050" y="164"/>
                </a:lnTo>
                <a:lnTo>
                  <a:pt x="33833" y="55"/>
                </a:lnTo>
                <a:lnTo>
                  <a:pt x="33561"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9" name="Google Shape;359;p18"/>
          <p:cNvGrpSpPr/>
          <p:nvPr/>
        </p:nvGrpSpPr>
        <p:grpSpPr>
          <a:xfrm rot="964377">
            <a:off x="-771124" y="6057892"/>
            <a:ext cx="3332149" cy="2545944"/>
            <a:chOff x="4376100" y="3455500"/>
            <a:chExt cx="2077175" cy="1587075"/>
          </a:xfrm>
        </p:grpSpPr>
        <p:sp>
          <p:nvSpPr>
            <p:cNvPr id="360" name="Google Shape;360;p18"/>
            <p:cNvSpPr/>
            <p:nvPr/>
          </p:nvSpPr>
          <p:spPr>
            <a:xfrm>
              <a:off x="5763600" y="3614350"/>
              <a:ext cx="35325" cy="19025"/>
            </a:xfrm>
            <a:custGeom>
              <a:avLst/>
              <a:gdLst/>
              <a:ahLst/>
              <a:cxnLst/>
              <a:rect l="l" t="t" r="r" b="b"/>
              <a:pathLst>
                <a:path w="1413" h="761" extrusionOk="0">
                  <a:moveTo>
                    <a:pt x="217" y="0"/>
                  </a:moveTo>
                  <a:lnTo>
                    <a:pt x="109" y="109"/>
                  </a:lnTo>
                  <a:lnTo>
                    <a:pt x="54" y="217"/>
                  </a:lnTo>
                  <a:lnTo>
                    <a:pt x="0" y="326"/>
                  </a:lnTo>
                  <a:lnTo>
                    <a:pt x="54" y="380"/>
                  </a:lnTo>
                  <a:lnTo>
                    <a:pt x="272" y="489"/>
                  </a:lnTo>
                  <a:lnTo>
                    <a:pt x="1412" y="760"/>
                  </a:lnTo>
                  <a:lnTo>
                    <a:pt x="1195" y="543"/>
                  </a:lnTo>
                  <a:lnTo>
                    <a:pt x="978" y="326"/>
                  </a:lnTo>
                  <a:lnTo>
                    <a:pt x="760" y="163"/>
                  </a:lnTo>
                  <a:lnTo>
                    <a:pt x="4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18"/>
            <p:cNvSpPr/>
            <p:nvPr/>
          </p:nvSpPr>
          <p:spPr>
            <a:xfrm>
              <a:off x="5578950" y="3585825"/>
              <a:ext cx="16325" cy="9525"/>
            </a:xfrm>
            <a:custGeom>
              <a:avLst/>
              <a:gdLst/>
              <a:ahLst/>
              <a:cxnLst/>
              <a:rect l="l" t="t" r="r" b="b"/>
              <a:pathLst>
                <a:path w="653" h="381" extrusionOk="0">
                  <a:moveTo>
                    <a:pt x="164" y="1"/>
                  </a:moveTo>
                  <a:lnTo>
                    <a:pt x="55" y="109"/>
                  </a:lnTo>
                  <a:lnTo>
                    <a:pt x="1" y="218"/>
                  </a:lnTo>
                  <a:lnTo>
                    <a:pt x="652" y="381"/>
                  </a:lnTo>
                  <a:lnTo>
                    <a:pt x="652" y="218"/>
                  </a:lnTo>
                  <a:lnTo>
                    <a:pt x="598" y="109"/>
                  </a:lnTo>
                  <a:lnTo>
                    <a:pt x="489" y="55"/>
                  </a:lnTo>
                  <a:lnTo>
                    <a:pt x="3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18"/>
            <p:cNvSpPr/>
            <p:nvPr/>
          </p:nvSpPr>
          <p:spPr>
            <a:xfrm>
              <a:off x="5611550" y="3589900"/>
              <a:ext cx="23100" cy="12250"/>
            </a:xfrm>
            <a:custGeom>
              <a:avLst/>
              <a:gdLst/>
              <a:ahLst/>
              <a:cxnLst/>
              <a:rect l="l" t="t" r="r" b="b"/>
              <a:pathLst>
                <a:path w="924" h="490" extrusionOk="0">
                  <a:moveTo>
                    <a:pt x="380" y="1"/>
                  </a:moveTo>
                  <a:lnTo>
                    <a:pt x="272" y="55"/>
                  </a:lnTo>
                  <a:lnTo>
                    <a:pt x="0" y="218"/>
                  </a:lnTo>
                  <a:lnTo>
                    <a:pt x="923" y="489"/>
                  </a:lnTo>
                  <a:lnTo>
                    <a:pt x="706" y="164"/>
                  </a:lnTo>
                  <a:lnTo>
                    <a:pt x="597" y="55"/>
                  </a:lnTo>
                  <a:lnTo>
                    <a:pt x="4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18"/>
            <p:cNvSpPr/>
            <p:nvPr/>
          </p:nvSpPr>
          <p:spPr>
            <a:xfrm>
              <a:off x="5414675" y="3535600"/>
              <a:ext cx="89625" cy="25825"/>
            </a:xfrm>
            <a:custGeom>
              <a:avLst/>
              <a:gdLst/>
              <a:ahLst/>
              <a:cxnLst/>
              <a:rect l="l" t="t" r="r" b="b"/>
              <a:pathLst>
                <a:path w="3585" h="1033" extrusionOk="0">
                  <a:moveTo>
                    <a:pt x="381" y="1"/>
                  </a:moveTo>
                  <a:lnTo>
                    <a:pt x="164" y="55"/>
                  </a:lnTo>
                  <a:lnTo>
                    <a:pt x="55" y="109"/>
                  </a:lnTo>
                  <a:lnTo>
                    <a:pt x="1" y="218"/>
                  </a:lnTo>
                  <a:lnTo>
                    <a:pt x="55" y="272"/>
                  </a:lnTo>
                  <a:lnTo>
                    <a:pt x="381" y="1032"/>
                  </a:lnTo>
                  <a:lnTo>
                    <a:pt x="544" y="707"/>
                  </a:lnTo>
                  <a:lnTo>
                    <a:pt x="653" y="489"/>
                  </a:lnTo>
                  <a:lnTo>
                    <a:pt x="707" y="381"/>
                  </a:lnTo>
                  <a:lnTo>
                    <a:pt x="870" y="435"/>
                  </a:lnTo>
                  <a:lnTo>
                    <a:pt x="1087" y="598"/>
                  </a:lnTo>
                  <a:lnTo>
                    <a:pt x="1141" y="652"/>
                  </a:lnTo>
                  <a:lnTo>
                    <a:pt x="1467" y="924"/>
                  </a:lnTo>
                  <a:lnTo>
                    <a:pt x="1630" y="978"/>
                  </a:lnTo>
                  <a:lnTo>
                    <a:pt x="1739" y="1032"/>
                  </a:lnTo>
                  <a:lnTo>
                    <a:pt x="1902" y="1032"/>
                  </a:lnTo>
                  <a:lnTo>
                    <a:pt x="2064" y="978"/>
                  </a:lnTo>
                  <a:lnTo>
                    <a:pt x="2499" y="815"/>
                  </a:lnTo>
                  <a:lnTo>
                    <a:pt x="2770" y="707"/>
                  </a:lnTo>
                  <a:lnTo>
                    <a:pt x="3042" y="707"/>
                  </a:lnTo>
                  <a:lnTo>
                    <a:pt x="3205" y="761"/>
                  </a:lnTo>
                  <a:lnTo>
                    <a:pt x="3313" y="761"/>
                  </a:lnTo>
                  <a:lnTo>
                    <a:pt x="3422" y="707"/>
                  </a:lnTo>
                  <a:lnTo>
                    <a:pt x="3585" y="544"/>
                  </a:lnTo>
                  <a:lnTo>
                    <a:pt x="3042" y="435"/>
                  </a:lnTo>
                  <a:lnTo>
                    <a:pt x="2770" y="381"/>
                  </a:lnTo>
                  <a:lnTo>
                    <a:pt x="2553" y="435"/>
                  </a:lnTo>
                  <a:lnTo>
                    <a:pt x="2119" y="544"/>
                  </a:lnTo>
                  <a:lnTo>
                    <a:pt x="1739" y="544"/>
                  </a:lnTo>
                  <a:lnTo>
                    <a:pt x="1358" y="435"/>
                  </a:lnTo>
                  <a:lnTo>
                    <a:pt x="978" y="218"/>
                  </a:lnTo>
                  <a:lnTo>
                    <a:pt x="815" y="109"/>
                  </a:lnTo>
                  <a:lnTo>
                    <a:pt x="5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8"/>
            <p:cNvSpPr/>
            <p:nvPr/>
          </p:nvSpPr>
          <p:spPr>
            <a:xfrm>
              <a:off x="5406550" y="3570900"/>
              <a:ext cx="24450" cy="5450"/>
            </a:xfrm>
            <a:custGeom>
              <a:avLst/>
              <a:gdLst/>
              <a:ahLst/>
              <a:cxnLst/>
              <a:rect l="l" t="t" r="r" b="b"/>
              <a:pathLst>
                <a:path w="978" h="218" extrusionOk="0">
                  <a:moveTo>
                    <a:pt x="434" y="0"/>
                  </a:moveTo>
                  <a:lnTo>
                    <a:pt x="0" y="55"/>
                  </a:lnTo>
                  <a:lnTo>
                    <a:pt x="0" y="109"/>
                  </a:lnTo>
                  <a:lnTo>
                    <a:pt x="815" y="218"/>
                  </a:lnTo>
                  <a:lnTo>
                    <a:pt x="923" y="218"/>
                  </a:lnTo>
                  <a:lnTo>
                    <a:pt x="978" y="109"/>
                  </a:lnTo>
                  <a:lnTo>
                    <a:pt x="8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18"/>
            <p:cNvSpPr/>
            <p:nvPr/>
          </p:nvSpPr>
          <p:spPr>
            <a:xfrm>
              <a:off x="4376100" y="3455500"/>
              <a:ext cx="1082050" cy="1587075"/>
            </a:xfrm>
            <a:custGeom>
              <a:avLst/>
              <a:gdLst/>
              <a:ahLst/>
              <a:cxnLst/>
              <a:rect l="l" t="t" r="r" b="b"/>
              <a:pathLst>
                <a:path w="43282" h="63483" extrusionOk="0">
                  <a:moveTo>
                    <a:pt x="11025" y="12382"/>
                  </a:moveTo>
                  <a:lnTo>
                    <a:pt x="10916" y="12599"/>
                  </a:lnTo>
                  <a:lnTo>
                    <a:pt x="10808" y="12816"/>
                  </a:lnTo>
                  <a:lnTo>
                    <a:pt x="10699" y="12599"/>
                  </a:lnTo>
                  <a:lnTo>
                    <a:pt x="10699" y="12436"/>
                  </a:lnTo>
                  <a:lnTo>
                    <a:pt x="10808" y="12382"/>
                  </a:lnTo>
                  <a:close/>
                  <a:moveTo>
                    <a:pt x="10482" y="13360"/>
                  </a:moveTo>
                  <a:lnTo>
                    <a:pt x="10536" y="13414"/>
                  </a:lnTo>
                  <a:lnTo>
                    <a:pt x="10536" y="13577"/>
                  </a:lnTo>
                  <a:lnTo>
                    <a:pt x="10753" y="14500"/>
                  </a:lnTo>
                  <a:lnTo>
                    <a:pt x="10753" y="14771"/>
                  </a:lnTo>
                  <a:lnTo>
                    <a:pt x="10753" y="14989"/>
                  </a:lnTo>
                  <a:lnTo>
                    <a:pt x="10645" y="15152"/>
                  </a:lnTo>
                  <a:lnTo>
                    <a:pt x="10427" y="15369"/>
                  </a:lnTo>
                  <a:lnTo>
                    <a:pt x="10102" y="15640"/>
                  </a:lnTo>
                  <a:lnTo>
                    <a:pt x="10210" y="13577"/>
                  </a:lnTo>
                  <a:lnTo>
                    <a:pt x="10265" y="13414"/>
                  </a:lnTo>
                  <a:lnTo>
                    <a:pt x="10265" y="13360"/>
                  </a:lnTo>
                  <a:close/>
                  <a:moveTo>
                    <a:pt x="28891" y="21831"/>
                  </a:moveTo>
                  <a:lnTo>
                    <a:pt x="28891" y="21885"/>
                  </a:lnTo>
                  <a:lnTo>
                    <a:pt x="28945" y="21994"/>
                  </a:lnTo>
                  <a:lnTo>
                    <a:pt x="28891" y="22103"/>
                  </a:lnTo>
                  <a:lnTo>
                    <a:pt x="28837" y="22157"/>
                  </a:lnTo>
                  <a:lnTo>
                    <a:pt x="28674" y="22265"/>
                  </a:lnTo>
                  <a:lnTo>
                    <a:pt x="28565" y="22211"/>
                  </a:lnTo>
                  <a:lnTo>
                    <a:pt x="28565" y="22103"/>
                  </a:lnTo>
                  <a:lnTo>
                    <a:pt x="28565" y="21994"/>
                  </a:lnTo>
                  <a:lnTo>
                    <a:pt x="28619" y="21940"/>
                  </a:lnTo>
                  <a:lnTo>
                    <a:pt x="28837" y="21831"/>
                  </a:lnTo>
                  <a:close/>
                  <a:moveTo>
                    <a:pt x="24764" y="24601"/>
                  </a:moveTo>
                  <a:lnTo>
                    <a:pt x="24927" y="24709"/>
                  </a:lnTo>
                  <a:lnTo>
                    <a:pt x="25090" y="24872"/>
                  </a:lnTo>
                  <a:lnTo>
                    <a:pt x="25198" y="25089"/>
                  </a:lnTo>
                  <a:lnTo>
                    <a:pt x="25307" y="25524"/>
                  </a:lnTo>
                  <a:lnTo>
                    <a:pt x="25307" y="25578"/>
                  </a:lnTo>
                  <a:lnTo>
                    <a:pt x="25198" y="25687"/>
                  </a:lnTo>
                  <a:lnTo>
                    <a:pt x="24981" y="25687"/>
                  </a:lnTo>
                  <a:lnTo>
                    <a:pt x="24818" y="25632"/>
                  </a:lnTo>
                  <a:lnTo>
                    <a:pt x="24547" y="25632"/>
                  </a:lnTo>
                  <a:lnTo>
                    <a:pt x="24492" y="25578"/>
                  </a:lnTo>
                  <a:lnTo>
                    <a:pt x="24438" y="25524"/>
                  </a:lnTo>
                  <a:lnTo>
                    <a:pt x="24492" y="25415"/>
                  </a:lnTo>
                  <a:lnTo>
                    <a:pt x="24547" y="25306"/>
                  </a:lnTo>
                  <a:lnTo>
                    <a:pt x="24547" y="25198"/>
                  </a:lnTo>
                  <a:lnTo>
                    <a:pt x="24492" y="24981"/>
                  </a:lnTo>
                  <a:lnTo>
                    <a:pt x="24492" y="24763"/>
                  </a:lnTo>
                  <a:lnTo>
                    <a:pt x="24547" y="24655"/>
                  </a:lnTo>
                  <a:lnTo>
                    <a:pt x="24601" y="24601"/>
                  </a:lnTo>
                  <a:close/>
                  <a:moveTo>
                    <a:pt x="23569" y="26447"/>
                  </a:moveTo>
                  <a:lnTo>
                    <a:pt x="23678" y="26501"/>
                  </a:lnTo>
                  <a:lnTo>
                    <a:pt x="23732" y="26555"/>
                  </a:lnTo>
                  <a:lnTo>
                    <a:pt x="23678" y="26610"/>
                  </a:lnTo>
                  <a:lnTo>
                    <a:pt x="23569" y="26664"/>
                  </a:lnTo>
                  <a:lnTo>
                    <a:pt x="23406" y="26718"/>
                  </a:lnTo>
                  <a:lnTo>
                    <a:pt x="23298" y="26718"/>
                  </a:lnTo>
                  <a:lnTo>
                    <a:pt x="23298" y="26664"/>
                  </a:lnTo>
                  <a:lnTo>
                    <a:pt x="23352" y="26555"/>
                  </a:lnTo>
                  <a:lnTo>
                    <a:pt x="23406" y="26555"/>
                  </a:lnTo>
                  <a:lnTo>
                    <a:pt x="23569" y="26447"/>
                  </a:lnTo>
                  <a:close/>
                  <a:moveTo>
                    <a:pt x="21886" y="30194"/>
                  </a:moveTo>
                  <a:lnTo>
                    <a:pt x="21994" y="30628"/>
                  </a:lnTo>
                  <a:lnTo>
                    <a:pt x="21994" y="30791"/>
                  </a:lnTo>
                  <a:lnTo>
                    <a:pt x="21940" y="30900"/>
                  </a:lnTo>
                  <a:lnTo>
                    <a:pt x="21886" y="31008"/>
                  </a:lnTo>
                  <a:lnTo>
                    <a:pt x="21777" y="31063"/>
                  </a:lnTo>
                  <a:lnTo>
                    <a:pt x="21614" y="31117"/>
                  </a:lnTo>
                  <a:lnTo>
                    <a:pt x="21397" y="31063"/>
                  </a:lnTo>
                  <a:lnTo>
                    <a:pt x="21886" y="30194"/>
                  </a:lnTo>
                  <a:close/>
                  <a:moveTo>
                    <a:pt x="30900" y="34647"/>
                  </a:moveTo>
                  <a:lnTo>
                    <a:pt x="30900" y="34701"/>
                  </a:lnTo>
                  <a:lnTo>
                    <a:pt x="30954" y="34864"/>
                  </a:lnTo>
                  <a:lnTo>
                    <a:pt x="30954" y="34918"/>
                  </a:lnTo>
                  <a:lnTo>
                    <a:pt x="30900" y="34918"/>
                  </a:lnTo>
                  <a:lnTo>
                    <a:pt x="30792" y="34973"/>
                  </a:lnTo>
                  <a:lnTo>
                    <a:pt x="30683" y="34918"/>
                  </a:lnTo>
                  <a:lnTo>
                    <a:pt x="30629" y="34810"/>
                  </a:lnTo>
                  <a:lnTo>
                    <a:pt x="30683" y="34755"/>
                  </a:lnTo>
                  <a:lnTo>
                    <a:pt x="30683" y="34701"/>
                  </a:lnTo>
                  <a:lnTo>
                    <a:pt x="30846" y="34647"/>
                  </a:lnTo>
                  <a:close/>
                  <a:moveTo>
                    <a:pt x="31932" y="45236"/>
                  </a:moveTo>
                  <a:lnTo>
                    <a:pt x="32041" y="45291"/>
                  </a:lnTo>
                  <a:lnTo>
                    <a:pt x="32041" y="45345"/>
                  </a:lnTo>
                  <a:lnTo>
                    <a:pt x="31769" y="46214"/>
                  </a:lnTo>
                  <a:lnTo>
                    <a:pt x="31715" y="46159"/>
                  </a:lnTo>
                  <a:lnTo>
                    <a:pt x="31769" y="45345"/>
                  </a:lnTo>
                  <a:lnTo>
                    <a:pt x="31823" y="45236"/>
                  </a:lnTo>
                  <a:close/>
                  <a:moveTo>
                    <a:pt x="31172" y="50015"/>
                  </a:moveTo>
                  <a:lnTo>
                    <a:pt x="31280" y="50069"/>
                  </a:lnTo>
                  <a:lnTo>
                    <a:pt x="31552" y="50232"/>
                  </a:lnTo>
                  <a:lnTo>
                    <a:pt x="31660" y="50341"/>
                  </a:lnTo>
                  <a:lnTo>
                    <a:pt x="31660" y="50449"/>
                  </a:lnTo>
                  <a:lnTo>
                    <a:pt x="31606" y="50667"/>
                  </a:lnTo>
                  <a:lnTo>
                    <a:pt x="31498" y="50884"/>
                  </a:lnTo>
                  <a:lnTo>
                    <a:pt x="31280" y="51318"/>
                  </a:lnTo>
                  <a:lnTo>
                    <a:pt x="31172" y="51373"/>
                  </a:lnTo>
                  <a:lnTo>
                    <a:pt x="31117" y="51318"/>
                  </a:lnTo>
                  <a:lnTo>
                    <a:pt x="31117" y="51210"/>
                  </a:lnTo>
                  <a:lnTo>
                    <a:pt x="31117" y="50612"/>
                  </a:lnTo>
                  <a:lnTo>
                    <a:pt x="31172" y="50015"/>
                  </a:lnTo>
                  <a:close/>
                  <a:moveTo>
                    <a:pt x="42141" y="59410"/>
                  </a:moveTo>
                  <a:lnTo>
                    <a:pt x="42196" y="59518"/>
                  </a:lnTo>
                  <a:lnTo>
                    <a:pt x="42141" y="59573"/>
                  </a:lnTo>
                  <a:lnTo>
                    <a:pt x="41870" y="60170"/>
                  </a:lnTo>
                  <a:lnTo>
                    <a:pt x="41815" y="60224"/>
                  </a:lnTo>
                  <a:lnTo>
                    <a:pt x="41598" y="60224"/>
                  </a:lnTo>
                  <a:lnTo>
                    <a:pt x="41381" y="59898"/>
                  </a:lnTo>
                  <a:lnTo>
                    <a:pt x="41272" y="59735"/>
                  </a:lnTo>
                  <a:lnTo>
                    <a:pt x="41272" y="59518"/>
                  </a:lnTo>
                  <a:lnTo>
                    <a:pt x="41327" y="59464"/>
                  </a:lnTo>
                  <a:lnTo>
                    <a:pt x="41381" y="59410"/>
                  </a:lnTo>
                  <a:close/>
                  <a:moveTo>
                    <a:pt x="21614" y="1"/>
                  </a:moveTo>
                  <a:lnTo>
                    <a:pt x="20528" y="109"/>
                  </a:lnTo>
                  <a:lnTo>
                    <a:pt x="19496" y="272"/>
                  </a:lnTo>
                  <a:lnTo>
                    <a:pt x="19170" y="326"/>
                  </a:lnTo>
                  <a:lnTo>
                    <a:pt x="18899" y="381"/>
                  </a:lnTo>
                  <a:lnTo>
                    <a:pt x="18573" y="326"/>
                  </a:lnTo>
                  <a:lnTo>
                    <a:pt x="18302" y="218"/>
                  </a:lnTo>
                  <a:lnTo>
                    <a:pt x="18084" y="218"/>
                  </a:lnTo>
                  <a:lnTo>
                    <a:pt x="16998" y="326"/>
                  </a:lnTo>
                  <a:lnTo>
                    <a:pt x="15966" y="489"/>
                  </a:lnTo>
                  <a:lnTo>
                    <a:pt x="13903" y="869"/>
                  </a:lnTo>
                  <a:lnTo>
                    <a:pt x="12708" y="1087"/>
                  </a:lnTo>
                  <a:lnTo>
                    <a:pt x="11514" y="1413"/>
                  </a:lnTo>
                  <a:lnTo>
                    <a:pt x="10970" y="1630"/>
                  </a:lnTo>
                  <a:lnTo>
                    <a:pt x="10373" y="1847"/>
                  </a:lnTo>
                  <a:lnTo>
                    <a:pt x="9830" y="2118"/>
                  </a:lnTo>
                  <a:lnTo>
                    <a:pt x="9341" y="2444"/>
                  </a:lnTo>
                  <a:lnTo>
                    <a:pt x="8472" y="3042"/>
                  </a:lnTo>
                  <a:lnTo>
                    <a:pt x="7658" y="3639"/>
                  </a:lnTo>
                  <a:lnTo>
                    <a:pt x="7278" y="3965"/>
                  </a:lnTo>
                  <a:lnTo>
                    <a:pt x="6898" y="4291"/>
                  </a:lnTo>
                  <a:lnTo>
                    <a:pt x="6572" y="4671"/>
                  </a:lnTo>
                  <a:lnTo>
                    <a:pt x="6300" y="5105"/>
                  </a:lnTo>
                  <a:lnTo>
                    <a:pt x="6192" y="5214"/>
                  </a:lnTo>
                  <a:lnTo>
                    <a:pt x="5974" y="5322"/>
                  </a:lnTo>
                  <a:lnTo>
                    <a:pt x="5866" y="5431"/>
                  </a:lnTo>
                  <a:lnTo>
                    <a:pt x="5757" y="5540"/>
                  </a:lnTo>
                  <a:lnTo>
                    <a:pt x="5649" y="5648"/>
                  </a:lnTo>
                  <a:lnTo>
                    <a:pt x="5540" y="5974"/>
                  </a:lnTo>
                  <a:lnTo>
                    <a:pt x="5486" y="6300"/>
                  </a:lnTo>
                  <a:lnTo>
                    <a:pt x="5431" y="6463"/>
                  </a:lnTo>
                  <a:lnTo>
                    <a:pt x="5431" y="6571"/>
                  </a:lnTo>
                  <a:lnTo>
                    <a:pt x="5323" y="6626"/>
                  </a:lnTo>
                  <a:lnTo>
                    <a:pt x="5160" y="6734"/>
                  </a:lnTo>
                  <a:lnTo>
                    <a:pt x="5051" y="6843"/>
                  </a:lnTo>
                  <a:lnTo>
                    <a:pt x="4834" y="7169"/>
                  </a:lnTo>
                  <a:lnTo>
                    <a:pt x="4563" y="7549"/>
                  </a:lnTo>
                  <a:lnTo>
                    <a:pt x="4454" y="7712"/>
                  </a:lnTo>
                  <a:lnTo>
                    <a:pt x="4237" y="7875"/>
                  </a:lnTo>
                  <a:lnTo>
                    <a:pt x="4128" y="7983"/>
                  </a:lnTo>
                  <a:lnTo>
                    <a:pt x="4019" y="8146"/>
                  </a:lnTo>
                  <a:lnTo>
                    <a:pt x="4019" y="8309"/>
                  </a:lnTo>
                  <a:lnTo>
                    <a:pt x="4019" y="8472"/>
                  </a:lnTo>
                  <a:lnTo>
                    <a:pt x="4074" y="8635"/>
                  </a:lnTo>
                  <a:lnTo>
                    <a:pt x="4074" y="8798"/>
                  </a:lnTo>
                  <a:lnTo>
                    <a:pt x="3965" y="9069"/>
                  </a:lnTo>
                  <a:lnTo>
                    <a:pt x="3694" y="9667"/>
                  </a:lnTo>
                  <a:lnTo>
                    <a:pt x="3476" y="10264"/>
                  </a:lnTo>
                  <a:lnTo>
                    <a:pt x="3368" y="10862"/>
                  </a:lnTo>
                  <a:lnTo>
                    <a:pt x="3259" y="11459"/>
                  </a:lnTo>
                  <a:lnTo>
                    <a:pt x="3205" y="12111"/>
                  </a:lnTo>
                  <a:lnTo>
                    <a:pt x="3151" y="12708"/>
                  </a:lnTo>
                  <a:lnTo>
                    <a:pt x="3205" y="13957"/>
                  </a:lnTo>
                  <a:lnTo>
                    <a:pt x="3368" y="14934"/>
                  </a:lnTo>
                  <a:lnTo>
                    <a:pt x="3531" y="15858"/>
                  </a:lnTo>
                  <a:lnTo>
                    <a:pt x="3965" y="17650"/>
                  </a:lnTo>
                  <a:lnTo>
                    <a:pt x="4074" y="18356"/>
                  </a:lnTo>
                  <a:lnTo>
                    <a:pt x="4128" y="19007"/>
                  </a:lnTo>
                  <a:lnTo>
                    <a:pt x="4128" y="19333"/>
                  </a:lnTo>
                  <a:lnTo>
                    <a:pt x="4019" y="19659"/>
                  </a:lnTo>
                  <a:lnTo>
                    <a:pt x="3965" y="19985"/>
                  </a:lnTo>
                  <a:lnTo>
                    <a:pt x="3802" y="20310"/>
                  </a:lnTo>
                  <a:lnTo>
                    <a:pt x="3422" y="21016"/>
                  </a:lnTo>
                  <a:lnTo>
                    <a:pt x="3314" y="21397"/>
                  </a:lnTo>
                  <a:lnTo>
                    <a:pt x="3205" y="21777"/>
                  </a:lnTo>
                  <a:lnTo>
                    <a:pt x="3096" y="21940"/>
                  </a:lnTo>
                  <a:lnTo>
                    <a:pt x="2988" y="22103"/>
                  </a:lnTo>
                  <a:lnTo>
                    <a:pt x="2770" y="22265"/>
                  </a:lnTo>
                  <a:lnTo>
                    <a:pt x="2662" y="22428"/>
                  </a:lnTo>
                  <a:lnTo>
                    <a:pt x="2336" y="22808"/>
                  </a:lnTo>
                  <a:lnTo>
                    <a:pt x="2010" y="23243"/>
                  </a:lnTo>
                  <a:lnTo>
                    <a:pt x="1739" y="23677"/>
                  </a:lnTo>
                  <a:lnTo>
                    <a:pt x="1576" y="24166"/>
                  </a:lnTo>
                  <a:lnTo>
                    <a:pt x="1413" y="24655"/>
                  </a:lnTo>
                  <a:lnTo>
                    <a:pt x="1141" y="25524"/>
                  </a:lnTo>
                  <a:lnTo>
                    <a:pt x="761" y="26338"/>
                  </a:lnTo>
                  <a:lnTo>
                    <a:pt x="653" y="26610"/>
                  </a:lnTo>
                  <a:lnTo>
                    <a:pt x="598" y="26881"/>
                  </a:lnTo>
                  <a:lnTo>
                    <a:pt x="544" y="27153"/>
                  </a:lnTo>
                  <a:lnTo>
                    <a:pt x="544" y="27424"/>
                  </a:lnTo>
                  <a:lnTo>
                    <a:pt x="544" y="27587"/>
                  </a:lnTo>
                  <a:lnTo>
                    <a:pt x="490" y="27750"/>
                  </a:lnTo>
                  <a:lnTo>
                    <a:pt x="218" y="28185"/>
                  </a:lnTo>
                  <a:lnTo>
                    <a:pt x="110" y="28619"/>
                  </a:lnTo>
                  <a:lnTo>
                    <a:pt x="1" y="29108"/>
                  </a:lnTo>
                  <a:lnTo>
                    <a:pt x="1" y="29597"/>
                  </a:lnTo>
                  <a:lnTo>
                    <a:pt x="55" y="30085"/>
                  </a:lnTo>
                  <a:lnTo>
                    <a:pt x="110" y="30628"/>
                  </a:lnTo>
                  <a:lnTo>
                    <a:pt x="327" y="31660"/>
                  </a:lnTo>
                  <a:lnTo>
                    <a:pt x="435" y="32149"/>
                  </a:lnTo>
                  <a:lnTo>
                    <a:pt x="598" y="32638"/>
                  </a:lnTo>
                  <a:lnTo>
                    <a:pt x="816" y="33072"/>
                  </a:lnTo>
                  <a:lnTo>
                    <a:pt x="1087" y="33506"/>
                  </a:lnTo>
                  <a:lnTo>
                    <a:pt x="1739" y="34158"/>
                  </a:lnTo>
                  <a:lnTo>
                    <a:pt x="2445" y="34701"/>
                  </a:lnTo>
                  <a:lnTo>
                    <a:pt x="3151" y="35244"/>
                  </a:lnTo>
                  <a:lnTo>
                    <a:pt x="3965" y="35624"/>
                  </a:lnTo>
                  <a:lnTo>
                    <a:pt x="4563" y="35842"/>
                  </a:lnTo>
                  <a:lnTo>
                    <a:pt x="5160" y="36059"/>
                  </a:lnTo>
                  <a:lnTo>
                    <a:pt x="5757" y="36222"/>
                  </a:lnTo>
                  <a:lnTo>
                    <a:pt x="6355" y="36276"/>
                  </a:lnTo>
                  <a:lnTo>
                    <a:pt x="7061" y="36385"/>
                  </a:lnTo>
                  <a:lnTo>
                    <a:pt x="7386" y="36439"/>
                  </a:lnTo>
                  <a:lnTo>
                    <a:pt x="7766" y="36439"/>
                  </a:lnTo>
                  <a:lnTo>
                    <a:pt x="8798" y="36276"/>
                  </a:lnTo>
                  <a:lnTo>
                    <a:pt x="9341" y="36222"/>
                  </a:lnTo>
                  <a:lnTo>
                    <a:pt x="9830" y="36167"/>
                  </a:lnTo>
                  <a:lnTo>
                    <a:pt x="10210" y="36113"/>
                  </a:lnTo>
                  <a:lnTo>
                    <a:pt x="10590" y="36059"/>
                  </a:lnTo>
                  <a:lnTo>
                    <a:pt x="10916" y="35896"/>
                  </a:lnTo>
                  <a:lnTo>
                    <a:pt x="11079" y="35787"/>
                  </a:lnTo>
                  <a:lnTo>
                    <a:pt x="11242" y="35624"/>
                  </a:lnTo>
                  <a:lnTo>
                    <a:pt x="11351" y="35516"/>
                  </a:lnTo>
                  <a:lnTo>
                    <a:pt x="11459" y="35461"/>
                  </a:lnTo>
                  <a:lnTo>
                    <a:pt x="11568" y="35516"/>
                  </a:lnTo>
                  <a:lnTo>
                    <a:pt x="11731" y="35570"/>
                  </a:lnTo>
                  <a:lnTo>
                    <a:pt x="11839" y="35679"/>
                  </a:lnTo>
                  <a:lnTo>
                    <a:pt x="11894" y="35679"/>
                  </a:lnTo>
                  <a:lnTo>
                    <a:pt x="12002" y="35624"/>
                  </a:lnTo>
                  <a:lnTo>
                    <a:pt x="12111" y="35516"/>
                  </a:lnTo>
                  <a:lnTo>
                    <a:pt x="12219" y="35461"/>
                  </a:lnTo>
                  <a:lnTo>
                    <a:pt x="12491" y="35461"/>
                  </a:lnTo>
                  <a:lnTo>
                    <a:pt x="12654" y="35516"/>
                  </a:lnTo>
                  <a:lnTo>
                    <a:pt x="12871" y="35516"/>
                  </a:lnTo>
                  <a:lnTo>
                    <a:pt x="13034" y="35407"/>
                  </a:lnTo>
                  <a:lnTo>
                    <a:pt x="13143" y="35299"/>
                  </a:lnTo>
                  <a:lnTo>
                    <a:pt x="13306" y="35027"/>
                  </a:lnTo>
                  <a:lnTo>
                    <a:pt x="13523" y="34864"/>
                  </a:lnTo>
                  <a:lnTo>
                    <a:pt x="13794" y="34810"/>
                  </a:lnTo>
                  <a:lnTo>
                    <a:pt x="14066" y="34755"/>
                  </a:lnTo>
                  <a:lnTo>
                    <a:pt x="14717" y="34755"/>
                  </a:lnTo>
                  <a:lnTo>
                    <a:pt x="15043" y="34701"/>
                  </a:lnTo>
                  <a:lnTo>
                    <a:pt x="15152" y="34647"/>
                  </a:lnTo>
                  <a:lnTo>
                    <a:pt x="15315" y="34538"/>
                  </a:lnTo>
                  <a:lnTo>
                    <a:pt x="15532" y="34267"/>
                  </a:lnTo>
                  <a:lnTo>
                    <a:pt x="15804" y="34104"/>
                  </a:lnTo>
                  <a:lnTo>
                    <a:pt x="16455" y="33724"/>
                  </a:lnTo>
                  <a:lnTo>
                    <a:pt x="16564" y="33669"/>
                  </a:lnTo>
                  <a:lnTo>
                    <a:pt x="16564" y="33615"/>
                  </a:lnTo>
                  <a:lnTo>
                    <a:pt x="16510" y="33506"/>
                  </a:lnTo>
                  <a:lnTo>
                    <a:pt x="16401" y="33344"/>
                  </a:lnTo>
                  <a:lnTo>
                    <a:pt x="16401" y="33235"/>
                  </a:lnTo>
                  <a:lnTo>
                    <a:pt x="16455" y="33235"/>
                  </a:lnTo>
                  <a:lnTo>
                    <a:pt x="16564" y="33126"/>
                  </a:lnTo>
                  <a:lnTo>
                    <a:pt x="16727" y="33126"/>
                  </a:lnTo>
                  <a:lnTo>
                    <a:pt x="17053" y="33018"/>
                  </a:lnTo>
                  <a:lnTo>
                    <a:pt x="17324" y="32909"/>
                  </a:lnTo>
                  <a:lnTo>
                    <a:pt x="17541" y="32855"/>
                  </a:lnTo>
                  <a:lnTo>
                    <a:pt x="17813" y="32855"/>
                  </a:lnTo>
                  <a:lnTo>
                    <a:pt x="18084" y="32909"/>
                  </a:lnTo>
                  <a:lnTo>
                    <a:pt x="18302" y="32963"/>
                  </a:lnTo>
                  <a:lnTo>
                    <a:pt x="18410" y="32963"/>
                  </a:lnTo>
                  <a:lnTo>
                    <a:pt x="18573" y="32909"/>
                  </a:lnTo>
                  <a:lnTo>
                    <a:pt x="18736" y="32800"/>
                  </a:lnTo>
                  <a:lnTo>
                    <a:pt x="19062" y="32800"/>
                  </a:lnTo>
                  <a:lnTo>
                    <a:pt x="19225" y="32855"/>
                  </a:lnTo>
                  <a:lnTo>
                    <a:pt x="19442" y="32855"/>
                  </a:lnTo>
                  <a:lnTo>
                    <a:pt x="19605" y="32692"/>
                  </a:lnTo>
                  <a:lnTo>
                    <a:pt x="20148" y="32257"/>
                  </a:lnTo>
                  <a:lnTo>
                    <a:pt x="20691" y="31877"/>
                  </a:lnTo>
                  <a:lnTo>
                    <a:pt x="20908" y="31714"/>
                  </a:lnTo>
                  <a:lnTo>
                    <a:pt x="21125" y="31660"/>
                  </a:lnTo>
                  <a:lnTo>
                    <a:pt x="21343" y="31660"/>
                  </a:lnTo>
                  <a:lnTo>
                    <a:pt x="21614" y="31714"/>
                  </a:lnTo>
                  <a:lnTo>
                    <a:pt x="21994" y="31714"/>
                  </a:lnTo>
                  <a:lnTo>
                    <a:pt x="22157" y="31606"/>
                  </a:lnTo>
                  <a:lnTo>
                    <a:pt x="22320" y="31497"/>
                  </a:lnTo>
                  <a:lnTo>
                    <a:pt x="22429" y="31334"/>
                  </a:lnTo>
                  <a:lnTo>
                    <a:pt x="22483" y="31171"/>
                  </a:lnTo>
                  <a:lnTo>
                    <a:pt x="22537" y="31008"/>
                  </a:lnTo>
                  <a:lnTo>
                    <a:pt x="22537" y="30791"/>
                  </a:lnTo>
                  <a:lnTo>
                    <a:pt x="22537" y="30628"/>
                  </a:lnTo>
                  <a:lnTo>
                    <a:pt x="22537" y="30520"/>
                  </a:lnTo>
                  <a:lnTo>
                    <a:pt x="22700" y="30248"/>
                  </a:lnTo>
                  <a:lnTo>
                    <a:pt x="22917" y="29922"/>
                  </a:lnTo>
                  <a:lnTo>
                    <a:pt x="23080" y="29597"/>
                  </a:lnTo>
                  <a:lnTo>
                    <a:pt x="23623" y="28619"/>
                  </a:lnTo>
                  <a:lnTo>
                    <a:pt x="23786" y="28728"/>
                  </a:lnTo>
                  <a:lnTo>
                    <a:pt x="23895" y="28891"/>
                  </a:lnTo>
                  <a:lnTo>
                    <a:pt x="23841" y="29053"/>
                  </a:lnTo>
                  <a:lnTo>
                    <a:pt x="23786" y="29271"/>
                  </a:lnTo>
                  <a:lnTo>
                    <a:pt x="23352" y="29868"/>
                  </a:lnTo>
                  <a:lnTo>
                    <a:pt x="22972" y="30574"/>
                  </a:lnTo>
                  <a:lnTo>
                    <a:pt x="23189" y="30520"/>
                  </a:lnTo>
                  <a:lnTo>
                    <a:pt x="23352" y="30411"/>
                  </a:lnTo>
                  <a:lnTo>
                    <a:pt x="23623" y="30140"/>
                  </a:lnTo>
                  <a:lnTo>
                    <a:pt x="24872" y="28728"/>
                  </a:lnTo>
                  <a:lnTo>
                    <a:pt x="25090" y="28456"/>
                  </a:lnTo>
                  <a:lnTo>
                    <a:pt x="25198" y="28130"/>
                  </a:lnTo>
                  <a:lnTo>
                    <a:pt x="25253" y="27804"/>
                  </a:lnTo>
                  <a:lnTo>
                    <a:pt x="25307" y="27424"/>
                  </a:lnTo>
                  <a:lnTo>
                    <a:pt x="25253" y="27261"/>
                  </a:lnTo>
                  <a:lnTo>
                    <a:pt x="25198" y="27207"/>
                  </a:lnTo>
                  <a:lnTo>
                    <a:pt x="25144" y="27153"/>
                  </a:lnTo>
                  <a:lnTo>
                    <a:pt x="25035" y="27370"/>
                  </a:lnTo>
                  <a:lnTo>
                    <a:pt x="24981" y="27479"/>
                  </a:lnTo>
                  <a:lnTo>
                    <a:pt x="24872" y="27424"/>
                  </a:lnTo>
                  <a:lnTo>
                    <a:pt x="24764" y="27261"/>
                  </a:lnTo>
                  <a:lnTo>
                    <a:pt x="24547" y="26990"/>
                  </a:lnTo>
                  <a:lnTo>
                    <a:pt x="24438" y="26718"/>
                  </a:lnTo>
                  <a:lnTo>
                    <a:pt x="24384" y="26447"/>
                  </a:lnTo>
                  <a:lnTo>
                    <a:pt x="24329" y="26121"/>
                  </a:lnTo>
                  <a:lnTo>
                    <a:pt x="24384" y="25958"/>
                  </a:lnTo>
                  <a:lnTo>
                    <a:pt x="24492" y="25904"/>
                  </a:lnTo>
                  <a:lnTo>
                    <a:pt x="24601" y="25904"/>
                  </a:lnTo>
                  <a:lnTo>
                    <a:pt x="24709" y="25958"/>
                  </a:lnTo>
                  <a:lnTo>
                    <a:pt x="25361" y="26501"/>
                  </a:lnTo>
                  <a:lnTo>
                    <a:pt x="25524" y="26121"/>
                  </a:lnTo>
                  <a:lnTo>
                    <a:pt x="25687" y="25687"/>
                  </a:lnTo>
                  <a:lnTo>
                    <a:pt x="25687" y="25306"/>
                  </a:lnTo>
                  <a:lnTo>
                    <a:pt x="25687" y="24926"/>
                  </a:lnTo>
                  <a:lnTo>
                    <a:pt x="25633" y="24546"/>
                  </a:lnTo>
                  <a:lnTo>
                    <a:pt x="25524" y="24166"/>
                  </a:lnTo>
                  <a:lnTo>
                    <a:pt x="25307" y="23786"/>
                  </a:lnTo>
                  <a:lnTo>
                    <a:pt x="25090" y="23460"/>
                  </a:lnTo>
                  <a:lnTo>
                    <a:pt x="23786" y="21559"/>
                  </a:lnTo>
                  <a:lnTo>
                    <a:pt x="23406" y="21071"/>
                  </a:lnTo>
                  <a:lnTo>
                    <a:pt x="22972" y="20636"/>
                  </a:lnTo>
                  <a:lnTo>
                    <a:pt x="22483" y="20256"/>
                  </a:lnTo>
                  <a:lnTo>
                    <a:pt x="21994" y="19985"/>
                  </a:lnTo>
                  <a:lnTo>
                    <a:pt x="20962" y="19605"/>
                  </a:lnTo>
                  <a:lnTo>
                    <a:pt x="19931" y="19224"/>
                  </a:lnTo>
                  <a:lnTo>
                    <a:pt x="18899" y="18899"/>
                  </a:lnTo>
                  <a:lnTo>
                    <a:pt x="17867" y="18573"/>
                  </a:lnTo>
                  <a:lnTo>
                    <a:pt x="16835" y="18356"/>
                  </a:lnTo>
                  <a:lnTo>
                    <a:pt x="15749" y="18193"/>
                  </a:lnTo>
                  <a:lnTo>
                    <a:pt x="14663" y="18138"/>
                  </a:lnTo>
                  <a:lnTo>
                    <a:pt x="12817" y="18138"/>
                  </a:lnTo>
                  <a:lnTo>
                    <a:pt x="12111" y="18084"/>
                  </a:lnTo>
                  <a:lnTo>
                    <a:pt x="11731" y="17975"/>
                  </a:lnTo>
                  <a:lnTo>
                    <a:pt x="11568" y="17921"/>
                  </a:lnTo>
                  <a:lnTo>
                    <a:pt x="11459" y="17812"/>
                  </a:lnTo>
                  <a:lnTo>
                    <a:pt x="11351" y="17650"/>
                  </a:lnTo>
                  <a:lnTo>
                    <a:pt x="11296" y="17487"/>
                  </a:lnTo>
                  <a:lnTo>
                    <a:pt x="11242" y="17161"/>
                  </a:lnTo>
                  <a:lnTo>
                    <a:pt x="11242" y="16726"/>
                  </a:lnTo>
                  <a:lnTo>
                    <a:pt x="11296" y="16292"/>
                  </a:lnTo>
                  <a:lnTo>
                    <a:pt x="11514" y="13957"/>
                  </a:lnTo>
                  <a:lnTo>
                    <a:pt x="11676" y="12762"/>
                  </a:lnTo>
                  <a:lnTo>
                    <a:pt x="11839" y="11567"/>
                  </a:lnTo>
                  <a:lnTo>
                    <a:pt x="11894" y="11350"/>
                  </a:lnTo>
                  <a:lnTo>
                    <a:pt x="12057" y="11133"/>
                  </a:lnTo>
                  <a:lnTo>
                    <a:pt x="12219" y="10753"/>
                  </a:lnTo>
                  <a:lnTo>
                    <a:pt x="12382" y="10427"/>
                  </a:lnTo>
                  <a:lnTo>
                    <a:pt x="12437" y="10047"/>
                  </a:lnTo>
                  <a:lnTo>
                    <a:pt x="12437" y="9613"/>
                  </a:lnTo>
                  <a:lnTo>
                    <a:pt x="12274" y="9830"/>
                  </a:lnTo>
                  <a:lnTo>
                    <a:pt x="12111" y="10047"/>
                  </a:lnTo>
                  <a:lnTo>
                    <a:pt x="11839" y="10536"/>
                  </a:lnTo>
                  <a:lnTo>
                    <a:pt x="11405" y="11567"/>
                  </a:lnTo>
                  <a:lnTo>
                    <a:pt x="11079" y="12219"/>
                  </a:lnTo>
                  <a:lnTo>
                    <a:pt x="10862" y="12002"/>
                  </a:lnTo>
                  <a:lnTo>
                    <a:pt x="10753" y="11785"/>
                  </a:lnTo>
                  <a:lnTo>
                    <a:pt x="10753" y="11567"/>
                  </a:lnTo>
                  <a:lnTo>
                    <a:pt x="10862" y="11296"/>
                  </a:lnTo>
                  <a:lnTo>
                    <a:pt x="11133" y="10807"/>
                  </a:lnTo>
                  <a:lnTo>
                    <a:pt x="11405" y="10264"/>
                  </a:lnTo>
                  <a:lnTo>
                    <a:pt x="11785" y="9830"/>
                  </a:lnTo>
                  <a:lnTo>
                    <a:pt x="12165" y="9395"/>
                  </a:lnTo>
                  <a:lnTo>
                    <a:pt x="12328" y="9287"/>
                  </a:lnTo>
                  <a:lnTo>
                    <a:pt x="12491" y="9178"/>
                  </a:lnTo>
                  <a:lnTo>
                    <a:pt x="12437" y="9613"/>
                  </a:lnTo>
                  <a:lnTo>
                    <a:pt x="12817" y="9558"/>
                  </a:lnTo>
                  <a:lnTo>
                    <a:pt x="12925" y="9504"/>
                  </a:lnTo>
                  <a:lnTo>
                    <a:pt x="12980" y="9450"/>
                  </a:lnTo>
                  <a:lnTo>
                    <a:pt x="12925" y="9395"/>
                  </a:lnTo>
                  <a:lnTo>
                    <a:pt x="12871" y="9124"/>
                  </a:lnTo>
                  <a:lnTo>
                    <a:pt x="12925" y="8907"/>
                  </a:lnTo>
                  <a:lnTo>
                    <a:pt x="13088" y="8798"/>
                  </a:lnTo>
                  <a:lnTo>
                    <a:pt x="13306" y="8635"/>
                  </a:lnTo>
                  <a:lnTo>
                    <a:pt x="14826" y="7875"/>
                  </a:lnTo>
                  <a:lnTo>
                    <a:pt x="16455" y="7223"/>
                  </a:lnTo>
                  <a:lnTo>
                    <a:pt x="16781" y="7060"/>
                  </a:lnTo>
                  <a:lnTo>
                    <a:pt x="17107" y="7006"/>
                  </a:lnTo>
                  <a:lnTo>
                    <a:pt x="17813" y="6897"/>
                  </a:lnTo>
                  <a:lnTo>
                    <a:pt x="19170" y="6789"/>
                  </a:lnTo>
                  <a:lnTo>
                    <a:pt x="19876" y="6734"/>
                  </a:lnTo>
                  <a:lnTo>
                    <a:pt x="20257" y="6734"/>
                  </a:lnTo>
                  <a:lnTo>
                    <a:pt x="20582" y="6789"/>
                  </a:lnTo>
                  <a:lnTo>
                    <a:pt x="20962" y="6843"/>
                  </a:lnTo>
                  <a:lnTo>
                    <a:pt x="21343" y="6843"/>
                  </a:lnTo>
                  <a:lnTo>
                    <a:pt x="22049" y="6789"/>
                  </a:lnTo>
                  <a:lnTo>
                    <a:pt x="22429" y="6789"/>
                  </a:lnTo>
                  <a:lnTo>
                    <a:pt x="22700" y="6843"/>
                  </a:lnTo>
                  <a:lnTo>
                    <a:pt x="23026" y="7006"/>
                  </a:lnTo>
                  <a:lnTo>
                    <a:pt x="23352" y="7169"/>
                  </a:lnTo>
                  <a:lnTo>
                    <a:pt x="23135" y="7223"/>
                  </a:lnTo>
                  <a:lnTo>
                    <a:pt x="22972" y="7277"/>
                  </a:lnTo>
                  <a:lnTo>
                    <a:pt x="22809" y="7332"/>
                  </a:lnTo>
                  <a:lnTo>
                    <a:pt x="22592" y="7440"/>
                  </a:lnTo>
                  <a:lnTo>
                    <a:pt x="23135" y="7440"/>
                  </a:lnTo>
                  <a:lnTo>
                    <a:pt x="23460" y="7386"/>
                  </a:lnTo>
                  <a:lnTo>
                    <a:pt x="23732" y="7386"/>
                  </a:lnTo>
                  <a:lnTo>
                    <a:pt x="24004" y="7495"/>
                  </a:lnTo>
                  <a:lnTo>
                    <a:pt x="24112" y="7603"/>
                  </a:lnTo>
                  <a:lnTo>
                    <a:pt x="24221" y="7712"/>
                  </a:lnTo>
                  <a:lnTo>
                    <a:pt x="24384" y="7820"/>
                  </a:lnTo>
                  <a:lnTo>
                    <a:pt x="24709" y="8038"/>
                  </a:lnTo>
                  <a:lnTo>
                    <a:pt x="24981" y="8255"/>
                  </a:lnTo>
                  <a:lnTo>
                    <a:pt x="25253" y="8526"/>
                  </a:lnTo>
                  <a:lnTo>
                    <a:pt x="25415" y="8852"/>
                  </a:lnTo>
                  <a:lnTo>
                    <a:pt x="26013" y="9884"/>
                  </a:lnTo>
                  <a:lnTo>
                    <a:pt x="26502" y="10970"/>
                  </a:lnTo>
                  <a:lnTo>
                    <a:pt x="26990" y="12111"/>
                  </a:lnTo>
                  <a:lnTo>
                    <a:pt x="27370" y="13251"/>
                  </a:lnTo>
                  <a:lnTo>
                    <a:pt x="27696" y="14337"/>
                  </a:lnTo>
                  <a:lnTo>
                    <a:pt x="27913" y="15423"/>
                  </a:lnTo>
                  <a:lnTo>
                    <a:pt x="28076" y="16563"/>
                  </a:lnTo>
                  <a:lnTo>
                    <a:pt x="28185" y="17704"/>
                  </a:lnTo>
                  <a:lnTo>
                    <a:pt x="28239" y="17975"/>
                  </a:lnTo>
                  <a:lnTo>
                    <a:pt x="28294" y="18084"/>
                  </a:lnTo>
                  <a:lnTo>
                    <a:pt x="28456" y="18084"/>
                  </a:lnTo>
                  <a:lnTo>
                    <a:pt x="28728" y="17975"/>
                  </a:lnTo>
                  <a:lnTo>
                    <a:pt x="28891" y="17921"/>
                  </a:lnTo>
                  <a:lnTo>
                    <a:pt x="29000" y="17921"/>
                  </a:lnTo>
                  <a:lnTo>
                    <a:pt x="29054" y="18030"/>
                  </a:lnTo>
                  <a:lnTo>
                    <a:pt x="29108" y="18138"/>
                  </a:lnTo>
                  <a:lnTo>
                    <a:pt x="29108" y="18247"/>
                  </a:lnTo>
                  <a:lnTo>
                    <a:pt x="29054" y="18356"/>
                  </a:lnTo>
                  <a:lnTo>
                    <a:pt x="28945" y="18464"/>
                  </a:lnTo>
                  <a:lnTo>
                    <a:pt x="28511" y="18627"/>
                  </a:lnTo>
                  <a:lnTo>
                    <a:pt x="28348" y="18681"/>
                  </a:lnTo>
                  <a:lnTo>
                    <a:pt x="28239" y="18790"/>
                  </a:lnTo>
                  <a:lnTo>
                    <a:pt x="28239" y="18953"/>
                  </a:lnTo>
                  <a:lnTo>
                    <a:pt x="28294" y="19116"/>
                  </a:lnTo>
                  <a:lnTo>
                    <a:pt x="28348" y="19442"/>
                  </a:lnTo>
                  <a:lnTo>
                    <a:pt x="28348" y="19550"/>
                  </a:lnTo>
                  <a:lnTo>
                    <a:pt x="28294" y="19713"/>
                  </a:lnTo>
                  <a:lnTo>
                    <a:pt x="28239" y="19876"/>
                  </a:lnTo>
                  <a:lnTo>
                    <a:pt x="28185" y="20039"/>
                  </a:lnTo>
                  <a:lnTo>
                    <a:pt x="28185" y="20365"/>
                  </a:lnTo>
                  <a:lnTo>
                    <a:pt x="28239" y="21505"/>
                  </a:lnTo>
                  <a:lnTo>
                    <a:pt x="28239" y="23189"/>
                  </a:lnTo>
                  <a:lnTo>
                    <a:pt x="28185" y="24003"/>
                  </a:lnTo>
                  <a:lnTo>
                    <a:pt x="28131" y="24438"/>
                  </a:lnTo>
                  <a:lnTo>
                    <a:pt x="28022" y="24818"/>
                  </a:lnTo>
                  <a:lnTo>
                    <a:pt x="27968" y="25035"/>
                  </a:lnTo>
                  <a:lnTo>
                    <a:pt x="27968" y="25252"/>
                  </a:lnTo>
                  <a:lnTo>
                    <a:pt x="28022" y="25469"/>
                  </a:lnTo>
                  <a:lnTo>
                    <a:pt x="28131" y="25632"/>
                  </a:lnTo>
                  <a:lnTo>
                    <a:pt x="28239" y="25795"/>
                  </a:lnTo>
                  <a:lnTo>
                    <a:pt x="28294" y="25958"/>
                  </a:lnTo>
                  <a:lnTo>
                    <a:pt x="28239" y="26121"/>
                  </a:lnTo>
                  <a:lnTo>
                    <a:pt x="28131" y="26230"/>
                  </a:lnTo>
                  <a:lnTo>
                    <a:pt x="28022" y="26393"/>
                  </a:lnTo>
                  <a:lnTo>
                    <a:pt x="27968" y="26447"/>
                  </a:lnTo>
                  <a:lnTo>
                    <a:pt x="28022" y="26555"/>
                  </a:lnTo>
                  <a:lnTo>
                    <a:pt x="28185" y="26664"/>
                  </a:lnTo>
                  <a:lnTo>
                    <a:pt x="28402" y="26773"/>
                  </a:lnTo>
                  <a:lnTo>
                    <a:pt x="28456" y="26881"/>
                  </a:lnTo>
                  <a:lnTo>
                    <a:pt x="28456" y="26990"/>
                  </a:lnTo>
                  <a:lnTo>
                    <a:pt x="28294" y="27099"/>
                  </a:lnTo>
                  <a:lnTo>
                    <a:pt x="28076" y="27370"/>
                  </a:lnTo>
                  <a:lnTo>
                    <a:pt x="28022" y="27587"/>
                  </a:lnTo>
                  <a:lnTo>
                    <a:pt x="28022" y="27859"/>
                  </a:lnTo>
                  <a:lnTo>
                    <a:pt x="28131" y="28130"/>
                  </a:lnTo>
                  <a:lnTo>
                    <a:pt x="28348" y="28565"/>
                  </a:lnTo>
                  <a:lnTo>
                    <a:pt x="28402" y="28782"/>
                  </a:lnTo>
                  <a:lnTo>
                    <a:pt x="28402" y="29053"/>
                  </a:lnTo>
                  <a:lnTo>
                    <a:pt x="28348" y="29271"/>
                  </a:lnTo>
                  <a:lnTo>
                    <a:pt x="28239" y="29434"/>
                  </a:lnTo>
                  <a:lnTo>
                    <a:pt x="28131" y="29597"/>
                  </a:lnTo>
                  <a:lnTo>
                    <a:pt x="28076" y="29705"/>
                  </a:lnTo>
                  <a:lnTo>
                    <a:pt x="28076" y="29868"/>
                  </a:lnTo>
                  <a:lnTo>
                    <a:pt x="28185" y="30031"/>
                  </a:lnTo>
                  <a:lnTo>
                    <a:pt x="28239" y="30085"/>
                  </a:lnTo>
                  <a:lnTo>
                    <a:pt x="28294" y="30194"/>
                  </a:lnTo>
                  <a:lnTo>
                    <a:pt x="28294" y="30411"/>
                  </a:lnTo>
                  <a:lnTo>
                    <a:pt x="28294" y="31063"/>
                  </a:lnTo>
                  <a:lnTo>
                    <a:pt x="28348" y="31334"/>
                  </a:lnTo>
                  <a:lnTo>
                    <a:pt x="28456" y="31551"/>
                  </a:lnTo>
                  <a:lnTo>
                    <a:pt x="28619" y="31714"/>
                  </a:lnTo>
                  <a:lnTo>
                    <a:pt x="28945" y="31769"/>
                  </a:lnTo>
                  <a:lnTo>
                    <a:pt x="29000" y="31823"/>
                  </a:lnTo>
                  <a:lnTo>
                    <a:pt x="29054" y="31877"/>
                  </a:lnTo>
                  <a:lnTo>
                    <a:pt x="29054" y="31932"/>
                  </a:lnTo>
                  <a:lnTo>
                    <a:pt x="29054" y="31986"/>
                  </a:lnTo>
                  <a:lnTo>
                    <a:pt x="29000" y="32040"/>
                  </a:lnTo>
                  <a:lnTo>
                    <a:pt x="28782" y="32203"/>
                  </a:lnTo>
                  <a:lnTo>
                    <a:pt x="28674" y="32257"/>
                  </a:lnTo>
                  <a:lnTo>
                    <a:pt x="28674" y="32366"/>
                  </a:lnTo>
                  <a:lnTo>
                    <a:pt x="28728" y="32475"/>
                  </a:lnTo>
                  <a:lnTo>
                    <a:pt x="28782" y="32583"/>
                  </a:lnTo>
                  <a:lnTo>
                    <a:pt x="29000" y="32692"/>
                  </a:lnTo>
                  <a:lnTo>
                    <a:pt x="29162" y="32800"/>
                  </a:lnTo>
                  <a:lnTo>
                    <a:pt x="29217" y="32963"/>
                  </a:lnTo>
                  <a:lnTo>
                    <a:pt x="29271" y="33072"/>
                  </a:lnTo>
                  <a:lnTo>
                    <a:pt x="29271" y="33289"/>
                  </a:lnTo>
                  <a:lnTo>
                    <a:pt x="29217" y="33398"/>
                  </a:lnTo>
                  <a:lnTo>
                    <a:pt x="29271" y="33561"/>
                  </a:lnTo>
                  <a:lnTo>
                    <a:pt x="29380" y="33669"/>
                  </a:lnTo>
                  <a:lnTo>
                    <a:pt x="29488" y="33724"/>
                  </a:lnTo>
                  <a:lnTo>
                    <a:pt x="29923" y="33995"/>
                  </a:lnTo>
                  <a:lnTo>
                    <a:pt x="29977" y="34104"/>
                  </a:lnTo>
                  <a:lnTo>
                    <a:pt x="30031" y="34158"/>
                  </a:lnTo>
                  <a:lnTo>
                    <a:pt x="30031" y="34212"/>
                  </a:lnTo>
                  <a:lnTo>
                    <a:pt x="29977" y="34267"/>
                  </a:lnTo>
                  <a:lnTo>
                    <a:pt x="29923" y="34321"/>
                  </a:lnTo>
                  <a:lnTo>
                    <a:pt x="29760" y="34267"/>
                  </a:lnTo>
                  <a:lnTo>
                    <a:pt x="29597" y="34267"/>
                  </a:lnTo>
                  <a:lnTo>
                    <a:pt x="29488" y="34212"/>
                  </a:lnTo>
                  <a:lnTo>
                    <a:pt x="29380" y="34267"/>
                  </a:lnTo>
                  <a:lnTo>
                    <a:pt x="29325" y="34375"/>
                  </a:lnTo>
                  <a:lnTo>
                    <a:pt x="29380" y="34484"/>
                  </a:lnTo>
                  <a:lnTo>
                    <a:pt x="29434" y="34810"/>
                  </a:lnTo>
                  <a:lnTo>
                    <a:pt x="29543" y="35136"/>
                  </a:lnTo>
                  <a:lnTo>
                    <a:pt x="29705" y="35407"/>
                  </a:lnTo>
                  <a:lnTo>
                    <a:pt x="29923" y="35624"/>
                  </a:lnTo>
                  <a:lnTo>
                    <a:pt x="30140" y="35896"/>
                  </a:lnTo>
                  <a:lnTo>
                    <a:pt x="30303" y="36167"/>
                  </a:lnTo>
                  <a:lnTo>
                    <a:pt x="30411" y="36439"/>
                  </a:lnTo>
                  <a:lnTo>
                    <a:pt x="30520" y="36765"/>
                  </a:lnTo>
                  <a:lnTo>
                    <a:pt x="30737" y="38122"/>
                  </a:lnTo>
                  <a:lnTo>
                    <a:pt x="30900" y="39480"/>
                  </a:lnTo>
                  <a:lnTo>
                    <a:pt x="30954" y="40566"/>
                  </a:lnTo>
                  <a:lnTo>
                    <a:pt x="30954" y="41055"/>
                  </a:lnTo>
                  <a:lnTo>
                    <a:pt x="30900" y="41598"/>
                  </a:lnTo>
                  <a:lnTo>
                    <a:pt x="30846" y="41815"/>
                  </a:lnTo>
                  <a:lnTo>
                    <a:pt x="30900" y="42032"/>
                  </a:lnTo>
                  <a:lnTo>
                    <a:pt x="30954" y="42195"/>
                  </a:lnTo>
                  <a:lnTo>
                    <a:pt x="31117" y="42304"/>
                  </a:lnTo>
                  <a:lnTo>
                    <a:pt x="31226" y="42412"/>
                  </a:lnTo>
                  <a:lnTo>
                    <a:pt x="31280" y="42521"/>
                  </a:lnTo>
                  <a:lnTo>
                    <a:pt x="31226" y="42630"/>
                  </a:lnTo>
                  <a:lnTo>
                    <a:pt x="31063" y="42684"/>
                  </a:lnTo>
                  <a:lnTo>
                    <a:pt x="30900" y="42738"/>
                  </a:lnTo>
                  <a:lnTo>
                    <a:pt x="30846" y="42793"/>
                  </a:lnTo>
                  <a:lnTo>
                    <a:pt x="30900" y="42901"/>
                  </a:lnTo>
                  <a:lnTo>
                    <a:pt x="31009" y="42955"/>
                  </a:lnTo>
                  <a:lnTo>
                    <a:pt x="31117" y="43064"/>
                  </a:lnTo>
                  <a:lnTo>
                    <a:pt x="31172" y="43227"/>
                  </a:lnTo>
                  <a:lnTo>
                    <a:pt x="31172" y="43390"/>
                  </a:lnTo>
                  <a:lnTo>
                    <a:pt x="31172" y="43553"/>
                  </a:lnTo>
                  <a:lnTo>
                    <a:pt x="31063" y="43824"/>
                  </a:lnTo>
                  <a:lnTo>
                    <a:pt x="31063" y="44150"/>
                  </a:lnTo>
                  <a:lnTo>
                    <a:pt x="31117" y="44422"/>
                  </a:lnTo>
                  <a:lnTo>
                    <a:pt x="31280" y="44693"/>
                  </a:lnTo>
                  <a:lnTo>
                    <a:pt x="31389" y="44802"/>
                  </a:lnTo>
                  <a:lnTo>
                    <a:pt x="31389" y="44965"/>
                  </a:lnTo>
                  <a:lnTo>
                    <a:pt x="31335" y="45073"/>
                  </a:lnTo>
                  <a:lnTo>
                    <a:pt x="31280" y="45182"/>
                  </a:lnTo>
                  <a:lnTo>
                    <a:pt x="31172" y="45345"/>
                  </a:lnTo>
                  <a:lnTo>
                    <a:pt x="31172" y="45453"/>
                  </a:lnTo>
                  <a:lnTo>
                    <a:pt x="31226" y="45562"/>
                  </a:lnTo>
                  <a:lnTo>
                    <a:pt x="31335" y="45725"/>
                  </a:lnTo>
                  <a:lnTo>
                    <a:pt x="31335" y="45888"/>
                  </a:lnTo>
                  <a:lnTo>
                    <a:pt x="31335" y="46051"/>
                  </a:lnTo>
                  <a:lnTo>
                    <a:pt x="31226" y="46268"/>
                  </a:lnTo>
                  <a:lnTo>
                    <a:pt x="31226" y="46377"/>
                  </a:lnTo>
                  <a:lnTo>
                    <a:pt x="31226" y="46431"/>
                  </a:lnTo>
                  <a:lnTo>
                    <a:pt x="31226" y="46648"/>
                  </a:lnTo>
                  <a:lnTo>
                    <a:pt x="31280" y="46811"/>
                  </a:lnTo>
                  <a:lnTo>
                    <a:pt x="31335" y="46920"/>
                  </a:lnTo>
                  <a:lnTo>
                    <a:pt x="31280" y="47028"/>
                  </a:lnTo>
                  <a:lnTo>
                    <a:pt x="30900" y="46865"/>
                  </a:lnTo>
                  <a:lnTo>
                    <a:pt x="30900" y="47571"/>
                  </a:lnTo>
                  <a:lnTo>
                    <a:pt x="30900" y="47843"/>
                  </a:lnTo>
                  <a:lnTo>
                    <a:pt x="30846" y="48169"/>
                  </a:lnTo>
                  <a:lnTo>
                    <a:pt x="30357" y="49689"/>
                  </a:lnTo>
                  <a:lnTo>
                    <a:pt x="30303" y="49852"/>
                  </a:lnTo>
                  <a:lnTo>
                    <a:pt x="30303" y="50015"/>
                  </a:lnTo>
                  <a:lnTo>
                    <a:pt x="30357" y="50069"/>
                  </a:lnTo>
                  <a:lnTo>
                    <a:pt x="30574" y="50124"/>
                  </a:lnTo>
                  <a:lnTo>
                    <a:pt x="30683" y="50178"/>
                  </a:lnTo>
                  <a:lnTo>
                    <a:pt x="30737" y="50232"/>
                  </a:lnTo>
                  <a:lnTo>
                    <a:pt x="30737" y="50341"/>
                  </a:lnTo>
                  <a:lnTo>
                    <a:pt x="30683" y="50449"/>
                  </a:lnTo>
                  <a:lnTo>
                    <a:pt x="30411" y="51047"/>
                  </a:lnTo>
                  <a:lnTo>
                    <a:pt x="30303" y="51264"/>
                  </a:lnTo>
                  <a:lnTo>
                    <a:pt x="30249" y="51481"/>
                  </a:lnTo>
                  <a:lnTo>
                    <a:pt x="30303" y="51698"/>
                  </a:lnTo>
                  <a:lnTo>
                    <a:pt x="30357" y="51916"/>
                  </a:lnTo>
                  <a:lnTo>
                    <a:pt x="30466" y="52133"/>
                  </a:lnTo>
                  <a:lnTo>
                    <a:pt x="30466" y="52350"/>
                  </a:lnTo>
                  <a:lnTo>
                    <a:pt x="30411" y="52513"/>
                  </a:lnTo>
                  <a:lnTo>
                    <a:pt x="30249" y="52730"/>
                  </a:lnTo>
                  <a:lnTo>
                    <a:pt x="30031" y="52893"/>
                  </a:lnTo>
                  <a:lnTo>
                    <a:pt x="29923" y="53110"/>
                  </a:lnTo>
                  <a:lnTo>
                    <a:pt x="29814" y="53328"/>
                  </a:lnTo>
                  <a:lnTo>
                    <a:pt x="29868" y="53599"/>
                  </a:lnTo>
                  <a:lnTo>
                    <a:pt x="29868" y="53708"/>
                  </a:lnTo>
                  <a:lnTo>
                    <a:pt x="29760" y="53871"/>
                  </a:lnTo>
                  <a:lnTo>
                    <a:pt x="29543" y="54196"/>
                  </a:lnTo>
                  <a:lnTo>
                    <a:pt x="29434" y="54522"/>
                  </a:lnTo>
                  <a:lnTo>
                    <a:pt x="29325" y="54902"/>
                  </a:lnTo>
                  <a:lnTo>
                    <a:pt x="29325" y="55228"/>
                  </a:lnTo>
                  <a:lnTo>
                    <a:pt x="29325" y="55554"/>
                  </a:lnTo>
                  <a:lnTo>
                    <a:pt x="29380" y="55717"/>
                  </a:lnTo>
                  <a:lnTo>
                    <a:pt x="29325" y="55826"/>
                  </a:lnTo>
                  <a:lnTo>
                    <a:pt x="29271" y="55880"/>
                  </a:lnTo>
                  <a:lnTo>
                    <a:pt x="29054" y="55880"/>
                  </a:lnTo>
                  <a:lnTo>
                    <a:pt x="28945" y="55826"/>
                  </a:lnTo>
                  <a:lnTo>
                    <a:pt x="28837" y="55826"/>
                  </a:lnTo>
                  <a:lnTo>
                    <a:pt x="28782" y="55880"/>
                  </a:lnTo>
                  <a:lnTo>
                    <a:pt x="28891" y="56097"/>
                  </a:lnTo>
                  <a:lnTo>
                    <a:pt x="28945" y="56314"/>
                  </a:lnTo>
                  <a:lnTo>
                    <a:pt x="28945" y="56532"/>
                  </a:lnTo>
                  <a:lnTo>
                    <a:pt x="28837" y="56749"/>
                  </a:lnTo>
                  <a:lnTo>
                    <a:pt x="28837" y="56803"/>
                  </a:lnTo>
                  <a:lnTo>
                    <a:pt x="28837" y="56912"/>
                  </a:lnTo>
                  <a:lnTo>
                    <a:pt x="28891" y="57075"/>
                  </a:lnTo>
                  <a:lnTo>
                    <a:pt x="28891" y="57237"/>
                  </a:lnTo>
                  <a:lnTo>
                    <a:pt x="28837" y="57346"/>
                  </a:lnTo>
                  <a:lnTo>
                    <a:pt x="28728" y="57455"/>
                  </a:lnTo>
                  <a:lnTo>
                    <a:pt x="28674" y="57509"/>
                  </a:lnTo>
                  <a:lnTo>
                    <a:pt x="28619" y="57563"/>
                  </a:lnTo>
                  <a:lnTo>
                    <a:pt x="28674" y="57618"/>
                  </a:lnTo>
                  <a:lnTo>
                    <a:pt x="28728" y="57672"/>
                  </a:lnTo>
                  <a:lnTo>
                    <a:pt x="28945" y="57835"/>
                  </a:lnTo>
                  <a:lnTo>
                    <a:pt x="29108" y="57998"/>
                  </a:lnTo>
                  <a:lnTo>
                    <a:pt x="29217" y="58215"/>
                  </a:lnTo>
                  <a:lnTo>
                    <a:pt x="29271" y="58432"/>
                  </a:lnTo>
                  <a:lnTo>
                    <a:pt x="29380" y="58812"/>
                  </a:lnTo>
                  <a:lnTo>
                    <a:pt x="29488" y="58975"/>
                  </a:lnTo>
                  <a:lnTo>
                    <a:pt x="29597" y="59138"/>
                  </a:lnTo>
                  <a:lnTo>
                    <a:pt x="29977" y="59627"/>
                  </a:lnTo>
                  <a:lnTo>
                    <a:pt x="30249" y="60170"/>
                  </a:lnTo>
                  <a:lnTo>
                    <a:pt x="30411" y="60387"/>
                  </a:lnTo>
                  <a:lnTo>
                    <a:pt x="30574" y="60604"/>
                  </a:lnTo>
                  <a:lnTo>
                    <a:pt x="30792" y="60822"/>
                  </a:lnTo>
                  <a:lnTo>
                    <a:pt x="31063" y="60930"/>
                  </a:lnTo>
                  <a:lnTo>
                    <a:pt x="31226" y="60985"/>
                  </a:lnTo>
                  <a:lnTo>
                    <a:pt x="31335" y="61093"/>
                  </a:lnTo>
                  <a:lnTo>
                    <a:pt x="31606" y="61310"/>
                  </a:lnTo>
                  <a:lnTo>
                    <a:pt x="31986" y="61690"/>
                  </a:lnTo>
                  <a:lnTo>
                    <a:pt x="32475" y="62016"/>
                  </a:lnTo>
                  <a:lnTo>
                    <a:pt x="32909" y="62342"/>
                  </a:lnTo>
                  <a:lnTo>
                    <a:pt x="33398" y="62559"/>
                  </a:lnTo>
                  <a:lnTo>
                    <a:pt x="33941" y="62777"/>
                  </a:lnTo>
                  <a:lnTo>
                    <a:pt x="34484" y="62885"/>
                  </a:lnTo>
                  <a:lnTo>
                    <a:pt x="35027" y="62939"/>
                  </a:lnTo>
                  <a:lnTo>
                    <a:pt x="35625" y="62994"/>
                  </a:lnTo>
                  <a:lnTo>
                    <a:pt x="35951" y="63048"/>
                  </a:lnTo>
                  <a:lnTo>
                    <a:pt x="36331" y="63102"/>
                  </a:lnTo>
                  <a:lnTo>
                    <a:pt x="36656" y="63211"/>
                  </a:lnTo>
                  <a:lnTo>
                    <a:pt x="36982" y="63374"/>
                  </a:lnTo>
                  <a:lnTo>
                    <a:pt x="37200" y="63483"/>
                  </a:lnTo>
                  <a:lnTo>
                    <a:pt x="37417" y="63483"/>
                  </a:lnTo>
                  <a:lnTo>
                    <a:pt x="39046" y="62994"/>
                  </a:lnTo>
                  <a:lnTo>
                    <a:pt x="39860" y="62722"/>
                  </a:lnTo>
                  <a:lnTo>
                    <a:pt x="40675" y="62396"/>
                  </a:lnTo>
                  <a:lnTo>
                    <a:pt x="41055" y="62179"/>
                  </a:lnTo>
                  <a:lnTo>
                    <a:pt x="41381" y="61962"/>
                  </a:lnTo>
                  <a:lnTo>
                    <a:pt x="41707" y="61745"/>
                  </a:lnTo>
                  <a:lnTo>
                    <a:pt x="41978" y="61473"/>
                  </a:lnTo>
                  <a:lnTo>
                    <a:pt x="42196" y="61147"/>
                  </a:lnTo>
                  <a:lnTo>
                    <a:pt x="42413" y="60822"/>
                  </a:lnTo>
                  <a:lnTo>
                    <a:pt x="42630" y="60496"/>
                  </a:lnTo>
                  <a:lnTo>
                    <a:pt x="42739" y="60116"/>
                  </a:lnTo>
                  <a:lnTo>
                    <a:pt x="43119" y="59084"/>
                  </a:lnTo>
                  <a:lnTo>
                    <a:pt x="43227" y="58812"/>
                  </a:lnTo>
                  <a:lnTo>
                    <a:pt x="43282" y="58595"/>
                  </a:lnTo>
                  <a:lnTo>
                    <a:pt x="43282" y="58052"/>
                  </a:lnTo>
                  <a:lnTo>
                    <a:pt x="43173" y="56640"/>
                  </a:lnTo>
                  <a:lnTo>
                    <a:pt x="43173" y="55934"/>
                  </a:lnTo>
                  <a:lnTo>
                    <a:pt x="43227" y="55228"/>
                  </a:lnTo>
                  <a:lnTo>
                    <a:pt x="43282" y="54522"/>
                  </a:lnTo>
                  <a:lnTo>
                    <a:pt x="43282" y="54522"/>
                  </a:lnTo>
                  <a:lnTo>
                    <a:pt x="42684" y="54739"/>
                  </a:lnTo>
                  <a:lnTo>
                    <a:pt x="42087" y="55011"/>
                  </a:lnTo>
                  <a:lnTo>
                    <a:pt x="42358" y="54088"/>
                  </a:lnTo>
                  <a:lnTo>
                    <a:pt x="42358" y="53979"/>
                  </a:lnTo>
                  <a:lnTo>
                    <a:pt x="42358" y="53925"/>
                  </a:lnTo>
                  <a:lnTo>
                    <a:pt x="42250" y="53871"/>
                  </a:lnTo>
                  <a:lnTo>
                    <a:pt x="42250" y="53925"/>
                  </a:lnTo>
                  <a:lnTo>
                    <a:pt x="42141" y="54034"/>
                  </a:lnTo>
                  <a:lnTo>
                    <a:pt x="41924" y="54577"/>
                  </a:lnTo>
                  <a:lnTo>
                    <a:pt x="41761" y="54251"/>
                  </a:lnTo>
                  <a:lnTo>
                    <a:pt x="41707" y="53871"/>
                  </a:lnTo>
                  <a:lnTo>
                    <a:pt x="41652" y="53436"/>
                  </a:lnTo>
                  <a:lnTo>
                    <a:pt x="41652" y="53056"/>
                  </a:lnTo>
                  <a:lnTo>
                    <a:pt x="41707" y="52839"/>
                  </a:lnTo>
                  <a:lnTo>
                    <a:pt x="41815" y="52622"/>
                  </a:lnTo>
                  <a:lnTo>
                    <a:pt x="41978" y="52459"/>
                  </a:lnTo>
                  <a:lnTo>
                    <a:pt x="42196" y="52350"/>
                  </a:lnTo>
                  <a:lnTo>
                    <a:pt x="42304" y="53273"/>
                  </a:lnTo>
                  <a:lnTo>
                    <a:pt x="42304" y="53382"/>
                  </a:lnTo>
                  <a:lnTo>
                    <a:pt x="42358" y="53436"/>
                  </a:lnTo>
                  <a:lnTo>
                    <a:pt x="42413" y="53436"/>
                  </a:lnTo>
                  <a:lnTo>
                    <a:pt x="42630" y="53382"/>
                  </a:lnTo>
                  <a:lnTo>
                    <a:pt x="42793" y="53273"/>
                  </a:lnTo>
                  <a:lnTo>
                    <a:pt x="42847" y="53165"/>
                  </a:lnTo>
                  <a:lnTo>
                    <a:pt x="42793" y="52947"/>
                  </a:lnTo>
                  <a:lnTo>
                    <a:pt x="42630" y="52622"/>
                  </a:lnTo>
                  <a:lnTo>
                    <a:pt x="42467" y="52187"/>
                  </a:lnTo>
                  <a:lnTo>
                    <a:pt x="42467" y="52079"/>
                  </a:lnTo>
                  <a:lnTo>
                    <a:pt x="42467" y="51970"/>
                  </a:lnTo>
                  <a:lnTo>
                    <a:pt x="42521" y="51861"/>
                  </a:lnTo>
                  <a:lnTo>
                    <a:pt x="42576" y="51753"/>
                  </a:lnTo>
                  <a:lnTo>
                    <a:pt x="42901" y="51427"/>
                  </a:lnTo>
                  <a:lnTo>
                    <a:pt x="42901" y="51373"/>
                  </a:lnTo>
                  <a:lnTo>
                    <a:pt x="42576" y="51264"/>
                  </a:lnTo>
                  <a:lnTo>
                    <a:pt x="42413" y="51264"/>
                  </a:lnTo>
                  <a:lnTo>
                    <a:pt x="42358" y="51373"/>
                  </a:lnTo>
                  <a:lnTo>
                    <a:pt x="42304" y="51590"/>
                  </a:lnTo>
                  <a:lnTo>
                    <a:pt x="42033" y="51536"/>
                  </a:lnTo>
                  <a:lnTo>
                    <a:pt x="41870" y="51536"/>
                  </a:lnTo>
                  <a:lnTo>
                    <a:pt x="41707" y="51698"/>
                  </a:lnTo>
                  <a:lnTo>
                    <a:pt x="41598" y="51970"/>
                  </a:lnTo>
                  <a:lnTo>
                    <a:pt x="41490" y="52404"/>
                  </a:lnTo>
                  <a:lnTo>
                    <a:pt x="41435" y="52893"/>
                  </a:lnTo>
                  <a:lnTo>
                    <a:pt x="41272" y="54414"/>
                  </a:lnTo>
                  <a:lnTo>
                    <a:pt x="41109" y="55120"/>
                  </a:lnTo>
                  <a:lnTo>
                    <a:pt x="40892" y="55826"/>
                  </a:lnTo>
                  <a:lnTo>
                    <a:pt x="40892" y="55988"/>
                  </a:lnTo>
                  <a:lnTo>
                    <a:pt x="40892" y="56097"/>
                  </a:lnTo>
                  <a:lnTo>
                    <a:pt x="40947" y="56694"/>
                  </a:lnTo>
                  <a:lnTo>
                    <a:pt x="41001" y="57237"/>
                  </a:lnTo>
                  <a:lnTo>
                    <a:pt x="40947" y="58378"/>
                  </a:lnTo>
                  <a:lnTo>
                    <a:pt x="40947" y="58704"/>
                  </a:lnTo>
                  <a:lnTo>
                    <a:pt x="40892" y="58867"/>
                  </a:lnTo>
                  <a:lnTo>
                    <a:pt x="40784" y="59030"/>
                  </a:lnTo>
                  <a:lnTo>
                    <a:pt x="40566" y="59247"/>
                  </a:lnTo>
                  <a:lnTo>
                    <a:pt x="40403" y="59464"/>
                  </a:lnTo>
                  <a:lnTo>
                    <a:pt x="40023" y="59953"/>
                  </a:lnTo>
                  <a:lnTo>
                    <a:pt x="39643" y="60496"/>
                  </a:lnTo>
                  <a:lnTo>
                    <a:pt x="39154" y="60930"/>
                  </a:lnTo>
                  <a:lnTo>
                    <a:pt x="38611" y="61310"/>
                  </a:lnTo>
                  <a:lnTo>
                    <a:pt x="38014" y="61636"/>
                  </a:lnTo>
                  <a:lnTo>
                    <a:pt x="37471" y="61799"/>
                  </a:lnTo>
                  <a:lnTo>
                    <a:pt x="36928" y="61962"/>
                  </a:lnTo>
                  <a:lnTo>
                    <a:pt x="36385" y="62016"/>
                  </a:lnTo>
                  <a:lnTo>
                    <a:pt x="35896" y="62016"/>
                  </a:lnTo>
                  <a:lnTo>
                    <a:pt x="35353" y="61962"/>
                  </a:lnTo>
                  <a:lnTo>
                    <a:pt x="34864" y="61799"/>
                  </a:lnTo>
                  <a:lnTo>
                    <a:pt x="34376" y="61582"/>
                  </a:lnTo>
                  <a:lnTo>
                    <a:pt x="33887" y="61256"/>
                  </a:lnTo>
                  <a:lnTo>
                    <a:pt x="32203" y="59953"/>
                  </a:lnTo>
                  <a:lnTo>
                    <a:pt x="31986" y="59735"/>
                  </a:lnTo>
                  <a:lnTo>
                    <a:pt x="31769" y="59464"/>
                  </a:lnTo>
                  <a:lnTo>
                    <a:pt x="31606" y="59247"/>
                  </a:lnTo>
                  <a:lnTo>
                    <a:pt x="31443" y="58975"/>
                  </a:lnTo>
                  <a:lnTo>
                    <a:pt x="31389" y="58704"/>
                  </a:lnTo>
                  <a:lnTo>
                    <a:pt x="31335" y="58378"/>
                  </a:lnTo>
                  <a:lnTo>
                    <a:pt x="31335" y="58106"/>
                  </a:lnTo>
                  <a:lnTo>
                    <a:pt x="31335" y="57726"/>
                  </a:lnTo>
                  <a:lnTo>
                    <a:pt x="31443" y="56966"/>
                  </a:lnTo>
                  <a:lnTo>
                    <a:pt x="31498" y="56206"/>
                  </a:lnTo>
                  <a:lnTo>
                    <a:pt x="31498" y="56043"/>
                  </a:lnTo>
                  <a:lnTo>
                    <a:pt x="31498" y="55934"/>
                  </a:lnTo>
                  <a:lnTo>
                    <a:pt x="31389" y="55880"/>
                  </a:lnTo>
                  <a:lnTo>
                    <a:pt x="31226" y="55826"/>
                  </a:lnTo>
                  <a:lnTo>
                    <a:pt x="30900" y="55717"/>
                  </a:lnTo>
                  <a:lnTo>
                    <a:pt x="30683" y="55663"/>
                  </a:lnTo>
                  <a:lnTo>
                    <a:pt x="30520" y="55554"/>
                  </a:lnTo>
                  <a:lnTo>
                    <a:pt x="30900" y="55391"/>
                  </a:lnTo>
                  <a:lnTo>
                    <a:pt x="31389" y="55283"/>
                  </a:lnTo>
                  <a:lnTo>
                    <a:pt x="31715" y="55174"/>
                  </a:lnTo>
                  <a:lnTo>
                    <a:pt x="31932" y="55065"/>
                  </a:lnTo>
                  <a:lnTo>
                    <a:pt x="31986" y="54957"/>
                  </a:lnTo>
                  <a:lnTo>
                    <a:pt x="31986" y="54794"/>
                  </a:lnTo>
                  <a:lnTo>
                    <a:pt x="31986" y="54468"/>
                  </a:lnTo>
                  <a:lnTo>
                    <a:pt x="31932" y="54196"/>
                  </a:lnTo>
                  <a:lnTo>
                    <a:pt x="31932" y="53979"/>
                  </a:lnTo>
                  <a:lnTo>
                    <a:pt x="31986" y="53708"/>
                  </a:lnTo>
                  <a:lnTo>
                    <a:pt x="32095" y="53436"/>
                  </a:lnTo>
                  <a:lnTo>
                    <a:pt x="32149" y="53165"/>
                  </a:lnTo>
                  <a:lnTo>
                    <a:pt x="32203" y="53056"/>
                  </a:lnTo>
                  <a:lnTo>
                    <a:pt x="32203" y="52947"/>
                  </a:lnTo>
                  <a:lnTo>
                    <a:pt x="32095" y="52513"/>
                  </a:lnTo>
                  <a:lnTo>
                    <a:pt x="32149" y="52133"/>
                  </a:lnTo>
                  <a:lnTo>
                    <a:pt x="32258" y="51373"/>
                  </a:lnTo>
                  <a:lnTo>
                    <a:pt x="32312" y="50884"/>
                  </a:lnTo>
                  <a:lnTo>
                    <a:pt x="32312" y="50449"/>
                  </a:lnTo>
                  <a:lnTo>
                    <a:pt x="32203" y="50178"/>
                  </a:lnTo>
                  <a:lnTo>
                    <a:pt x="32041" y="50015"/>
                  </a:lnTo>
                  <a:lnTo>
                    <a:pt x="31823" y="49906"/>
                  </a:lnTo>
                  <a:lnTo>
                    <a:pt x="31606" y="49798"/>
                  </a:lnTo>
                  <a:lnTo>
                    <a:pt x="31878" y="49472"/>
                  </a:lnTo>
                  <a:lnTo>
                    <a:pt x="32041" y="49092"/>
                  </a:lnTo>
                  <a:lnTo>
                    <a:pt x="32258" y="48386"/>
                  </a:lnTo>
                  <a:lnTo>
                    <a:pt x="32312" y="48169"/>
                  </a:lnTo>
                  <a:lnTo>
                    <a:pt x="32312" y="48006"/>
                  </a:lnTo>
                  <a:lnTo>
                    <a:pt x="32312" y="47789"/>
                  </a:lnTo>
                  <a:lnTo>
                    <a:pt x="32203" y="47626"/>
                  </a:lnTo>
                  <a:lnTo>
                    <a:pt x="32095" y="47245"/>
                  </a:lnTo>
                  <a:lnTo>
                    <a:pt x="32041" y="47028"/>
                  </a:lnTo>
                  <a:lnTo>
                    <a:pt x="32095" y="46865"/>
                  </a:lnTo>
                  <a:lnTo>
                    <a:pt x="32203" y="46540"/>
                  </a:lnTo>
                  <a:lnTo>
                    <a:pt x="32475" y="46214"/>
                  </a:lnTo>
                  <a:lnTo>
                    <a:pt x="32584" y="46105"/>
                  </a:lnTo>
                  <a:lnTo>
                    <a:pt x="32638" y="45996"/>
                  </a:lnTo>
                  <a:lnTo>
                    <a:pt x="32692" y="45671"/>
                  </a:lnTo>
                  <a:lnTo>
                    <a:pt x="32692" y="44693"/>
                  </a:lnTo>
                  <a:lnTo>
                    <a:pt x="32747" y="44150"/>
                  </a:lnTo>
                  <a:lnTo>
                    <a:pt x="32855" y="43661"/>
                  </a:lnTo>
                  <a:lnTo>
                    <a:pt x="32964" y="43118"/>
                  </a:lnTo>
                  <a:lnTo>
                    <a:pt x="33072" y="42575"/>
                  </a:lnTo>
                  <a:lnTo>
                    <a:pt x="33072" y="41978"/>
                  </a:lnTo>
                  <a:lnTo>
                    <a:pt x="33072" y="41435"/>
                  </a:lnTo>
                  <a:lnTo>
                    <a:pt x="32909" y="39589"/>
                  </a:lnTo>
                  <a:lnTo>
                    <a:pt x="32801" y="38665"/>
                  </a:lnTo>
                  <a:lnTo>
                    <a:pt x="32638" y="37797"/>
                  </a:lnTo>
                  <a:lnTo>
                    <a:pt x="32366" y="36928"/>
                  </a:lnTo>
                  <a:lnTo>
                    <a:pt x="32203" y="36493"/>
                  </a:lnTo>
                  <a:lnTo>
                    <a:pt x="31986" y="36059"/>
                  </a:lnTo>
                  <a:lnTo>
                    <a:pt x="31552" y="35190"/>
                  </a:lnTo>
                  <a:lnTo>
                    <a:pt x="31117" y="34267"/>
                  </a:lnTo>
                  <a:lnTo>
                    <a:pt x="30683" y="33072"/>
                  </a:lnTo>
                  <a:lnTo>
                    <a:pt x="30466" y="32475"/>
                  </a:lnTo>
                  <a:lnTo>
                    <a:pt x="30357" y="31877"/>
                  </a:lnTo>
                  <a:lnTo>
                    <a:pt x="30194" y="31280"/>
                  </a:lnTo>
                  <a:lnTo>
                    <a:pt x="30140" y="30683"/>
                  </a:lnTo>
                  <a:lnTo>
                    <a:pt x="30086" y="30031"/>
                  </a:lnTo>
                  <a:lnTo>
                    <a:pt x="30086" y="29434"/>
                  </a:lnTo>
                  <a:lnTo>
                    <a:pt x="30086" y="27370"/>
                  </a:lnTo>
                  <a:lnTo>
                    <a:pt x="30086" y="27153"/>
                  </a:lnTo>
                  <a:lnTo>
                    <a:pt x="30031" y="26936"/>
                  </a:lnTo>
                  <a:lnTo>
                    <a:pt x="29923" y="26773"/>
                  </a:lnTo>
                  <a:lnTo>
                    <a:pt x="29760" y="26610"/>
                  </a:lnTo>
                  <a:lnTo>
                    <a:pt x="29651" y="26501"/>
                  </a:lnTo>
                  <a:lnTo>
                    <a:pt x="29597" y="26393"/>
                  </a:lnTo>
                  <a:lnTo>
                    <a:pt x="29651" y="26284"/>
                  </a:lnTo>
                  <a:lnTo>
                    <a:pt x="29705" y="26175"/>
                  </a:lnTo>
                  <a:lnTo>
                    <a:pt x="29868" y="26012"/>
                  </a:lnTo>
                  <a:lnTo>
                    <a:pt x="29923" y="25850"/>
                  </a:lnTo>
                  <a:lnTo>
                    <a:pt x="29977" y="25632"/>
                  </a:lnTo>
                  <a:lnTo>
                    <a:pt x="30031" y="25469"/>
                  </a:lnTo>
                  <a:lnTo>
                    <a:pt x="29977" y="25306"/>
                  </a:lnTo>
                  <a:lnTo>
                    <a:pt x="29923" y="25089"/>
                  </a:lnTo>
                  <a:lnTo>
                    <a:pt x="29760" y="24763"/>
                  </a:lnTo>
                  <a:lnTo>
                    <a:pt x="29597" y="24546"/>
                  </a:lnTo>
                  <a:lnTo>
                    <a:pt x="29543" y="24438"/>
                  </a:lnTo>
                  <a:lnTo>
                    <a:pt x="29488" y="24329"/>
                  </a:lnTo>
                  <a:lnTo>
                    <a:pt x="29543" y="24220"/>
                  </a:lnTo>
                  <a:lnTo>
                    <a:pt x="29597" y="24166"/>
                  </a:lnTo>
                  <a:lnTo>
                    <a:pt x="29868" y="23840"/>
                  </a:lnTo>
                  <a:lnTo>
                    <a:pt x="29923" y="23569"/>
                  </a:lnTo>
                  <a:lnTo>
                    <a:pt x="29923" y="23297"/>
                  </a:lnTo>
                  <a:lnTo>
                    <a:pt x="29977" y="23026"/>
                  </a:lnTo>
                  <a:lnTo>
                    <a:pt x="30031" y="22754"/>
                  </a:lnTo>
                  <a:lnTo>
                    <a:pt x="30031" y="22700"/>
                  </a:lnTo>
                  <a:lnTo>
                    <a:pt x="29868" y="22537"/>
                  </a:lnTo>
                  <a:lnTo>
                    <a:pt x="29814" y="22320"/>
                  </a:lnTo>
                  <a:lnTo>
                    <a:pt x="29868" y="21940"/>
                  </a:lnTo>
                  <a:lnTo>
                    <a:pt x="29923" y="21397"/>
                  </a:lnTo>
                  <a:lnTo>
                    <a:pt x="29923" y="21179"/>
                  </a:lnTo>
                  <a:lnTo>
                    <a:pt x="29868" y="21071"/>
                  </a:lnTo>
                  <a:lnTo>
                    <a:pt x="29760" y="20908"/>
                  </a:lnTo>
                  <a:lnTo>
                    <a:pt x="29651" y="20799"/>
                  </a:lnTo>
                  <a:lnTo>
                    <a:pt x="29271" y="20528"/>
                  </a:lnTo>
                  <a:lnTo>
                    <a:pt x="28945" y="20256"/>
                  </a:lnTo>
                  <a:lnTo>
                    <a:pt x="28837" y="20148"/>
                  </a:lnTo>
                  <a:lnTo>
                    <a:pt x="28837" y="20093"/>
                  </a:lnTo>
                  <a:lnTo>
                    <a:pt x="28837" y="20039"/>
                  </a:lnTo>
                  <a:lnTo>
                    <a:pt x="28891" y="19985"/>
                  </a:lnTo>
                  <a:lnTo>
                    <a:pt x="28945" y="19985"/>
                  </a:lnTo>
                  <a:lnTo>
                    <a:pt x="29054" y="20039"/>
                  </a:lnTo>
                  <a:lnTo>
                    <a:pt x="29651" y="20202"/>
                  </a:lnTo>
                  <a:lnTo>
                    <a:pt x="29597" y="19930"/>
                  </a:lnTo>
                  <a:lnTo>
                    <a:pt x="29597" y="19767"/>
                  </a:lnTo>
                  <a:lnTo>
                    <a:pt x="29651" y="19550"/>
                  </a:lnTo>
                  <a:lnTo>
                    <a:pt x="29760" y="19387"/>
                  </a:lnTo>
                  <a:lnTo>
                    <a:pt x="29814" y="19116"/>
                  </a:lnTo>
                  <a:lnTo>
                    <a:pt x="29760" y="18899"/>
                  </a:lnTo>
                  <a:lnTo>
                    <a:pt x="29597" y="18084"/>
                  </a:lnTo>
                  <a:lnTo>
                    <a:pt x="29543" y="17324"/>
                  </a:lnTo>
                  <a:lnTo>
                    <a:pt x="29543" y="16944"/>
                  </a:lnTo>
                  <a:lnTo>
                    <a:pt x="29543" y="16618"/>
                  </a:lnTo>
                  <a:lnTo>
                    <a:pt x="29434" y="16292"/>
                  </a:lnTo>
                  <a:lnTo>
                    <a:pt x="29271" y="15966"/>
                  </a:lnTo>
                  <a:lnTo>
                    <a:pt x="29217" y="15858"/>
                  </a:lnTo>
                  <a:lnTo>
                    <a:pt x="29217" y="15749"/>
                  </a:lnTo>
                  <a:lnTo>
                    <a:pt x="29054" y="14446"/>
                  </a:lnTo>
                  <a:lnTo>
                    <a:pt x="28837" y="13197"/>
                  </a:lnTo>
                  <a:lnTo>
                    <a:pt x="28674" y="12545"/>
                  </a:lnTo>
                  <a:lnTo>
                    <a:pt x="28565" y="11893"/>
                  </a:lnTo>
                  <a:lnTo>
                    <a:pt x="28348" y="11242"/>
                  </a:lnTo>
                  <a:lnTo>
                    <a:pt x="28131" y="10644"/>
                  </a:lnTo>
                  <a:lnTo>
                    <a:pt x="27859" y="10047"/>
                  </a:lnTo>
                  <a:lnTo>
                    <a:pt x="27533" y="9450"/>
                  </a:lnTo>
                  <a:lnTo>
                    <a:pt x="27099" y="8907"/>
                  </a:lnTo>
                  <a:lnTo>
                    <a:pt x="26664" y="8363"/>
                  </a:lnTo>
                  <a:lnTo>
                    <a:pt x="26176" y="7875"/>
                  </a:lnTo>
                  <a:lnTo>
                    <a:pt x="25687" y="7495"/>
                  </a:lnTo>
                  <a:lnTo>
                    <a:pt x="25144" y="7169"/>
                  </a:lnTo>
                  <a:lnTo>
                    <a:pt x="24601" y="6843"/>
                  </a:lnTo>
                  <a:lnTo>
                    <a:pt x="24058" y="6626"/>
                  </a:lnTo>
                  <a:lnTo>
                    <a:pt x="23460" y="6354"/>
                  </a:lnTo>
                  <a:lnTo>
                    <a:pt x="22266" y="5974"/>
                  </a:lnTo>
                  <a:lnTo>
                    <a:pt x="21994" y="5920"/>
                  </a:lnTo>
                  <a:lnTo>
                    <a:pt x="21125" y="5920"/>
                  </a:lnTo>
                  <a:lnTo>
                    <a:pt x="20528" y="5974"/>
                  </a:lnTo>
                  <a:lnTo>
                    <a:pt x="19931" y="5920"/>
                  </a:lnTo>
                  <a:lnTo>
                    <a:pt x="19551" y="5865"/>
                  </a:lnTo>
                  <a:lnTo>
                    <a:pt x="19116" y="5920"/>
                  </a:lnTo>
                  <a:lnTo>
                    <a:pt x="18356" y="6028"/>
                  </a:lnTo>
                  <a:lnTo>
                    <a:pt x="17541" y="6191"/>
                  </a:lnTo>
                  <a:lnTo>
                    <a:pt x="17161" y="6246"/>
                  </a:lnTo>
                  <a:lnTo>
                    <a:pt x="16347" y="6246"/>
                  </a:lnTo>
                  <a:lnTo>
                    <a:pt x="15966" y="6409"/>
                  </a:lnTo>
                  <a:lnTo>
                    <a:pt x="15152" y="6734"/>
                  </a:lnTo>
                  <a:lnTo>
                    <a:pt x="14392" y="7006"/>
                  </a:lnTo>
                  <a:lnTo>
                    <a:pt x="13631" y="7277"/>
                  </a:lnTo>
                  <a:lnTo>
                    <a:pt x="12925" y="7658"/>
                  </a:lnTo>
                  <a:lnTo>
                    <a:pt x="12219" y="8146"/>
                  </a:lnTo>
                  <a:lnTo>
                    <a:pt x="11622" y="8635"/>
                  </a:lnTo>
                  <a:lnTo>
                    <a:pt x="11405" y="8907"/>
                  </a:lnTo>
                  <a:lnTo>
                    <a:pt x="11133" y="9232"/>
                  </a:lnTo>
                  <a:lnTo>
                    <a:pt x="10970" y="9504"/>
                  </a:lnTo>
                  <a:lnTo>
                    <a:pt x="10808" y="9884"/>
                  </a:lnTo>
                  <a:lnTo>
                    <a:pt x="10645" y="10210"/>
                  </a:lnTo>
                  <a:lnTo>
                    <a:pt x="10536" y="10644"/>
                  </a:lnTo>
                  <a:lnTo>
                    <a:pt x="10482" y="10807"/>
                  </a:lnTo>
                  <a:lnTo>
                    <a:pt x="10427" y="10862"/>
                  </a:lnTo>
                  <a:lnTo>
                    <a:pt x="10373" y="10916"/>
                  </a:lnTo>
                  <a:lnTo>
                    <a:pt x="10210" y="10916"/>
                  </a:lnTo>
                  <a:lnTo>
                    <a:pt x="10156" y="11024"/>
                  </a:lnTo>
                  <a:lnTo>
                    <a:pt x="10156" y="11133"/>
                  </a:lnTo>
                  <a:lnTo>
                    <a:pt x="10156" y="11242"/>
                  </a:lnTo>
                  <a:lnTo>
                    <a:pt x="10210" y="11513"/>
                  </a:lnTo>
                  <a:lnTo>
                    <a:pt x="10156" y="11785"/>
                  </a:lnTo>
                  <a:lnTo>
                    <a:pt x="9993" y="12328"/>
                  </a:lnTo>
                  <a:lnTo>
                    <a:pt x="9721" y="13197"/>
                  </a:lnTo>
                  <a:lnTo>
                    <a:pt x="9667" y="13631"/>
                  </a:lnTo>
                  <a:lnTo>
                    <a:pt x="9613" y="14065"/>
                  </a:lnTo>
                  <a:lnTo>
                    <a:pt x="9559" y="14391"/>
                  </a:lnTo>
                  <a:lnTo>
                    <a:pt x="9450" y="14717"/>
                  </a:lnTo>
                  <a:lnTo>
                    <a:pt x="9233" y="15152"/>
                  </a:lnTo>
                  <a:lnTo>
                    <a:pt x="9124" y="15532"/>
                  </a:lnTo>
                  <a:lnTo>
                    <a:pt x="9070" y="15966"/>
                  </a:lnTo>
                  <a:lnTo>
                    <a:pt x="9070" y="16346"/>
                  </a:lnTo>
                  <a:lnTo>
                    <a:pt x="9124" y="16726"/>
                  </a:lnTo>
                  <a:lnTo>
                    <a:pt x="9287" y="17161"/>
                  </a:lnTo>
                  <a:lnTo>
                    <a:pt x="9450" y="17541"/>
                  </a:lnTo>
                  <a:lnTo>
                    <a:pt x="9667" y="17867"/>
                  </a:lnTo>
                  <a:lnTo>
                    <a:pt x="10047" y="18301"/>
                  </a:lnTo>
                  <a:lnTo>
                    <a:pt x="10427" y="18681"/>
                  </a:lnTo>
                  <a:lnTo>
                    <a:pt x="10862" y="18953"/>
                  </a:lnTo>
                  <a:lnTo>
                    <a:pt x="11296" y="19170"/>
                  </a:lnTo>
                  <a:lnTo>
                    <a:pt x="11785" y="19333"/>
                  </a:lnTo>
                  <a:lnTo>
                    <a:pt x="12274" y="19387"/>
                  </a:lnTo>
                  <a:lnTo>
                    <a:pt x="12817" y="19442"/>
                  </a:lnTo>
                  <a:lnTo>
                    <a:pt x="13360" y="19387"/>
                  </a:lnTo>
                  <a:lnTo>
                    <a:pt x="14446" y="19333"/>
                  </a:lnTo>
                  <a:lnTo>
                    <a:pt x="15532" y="19333"/>
                  </a:lnTo>
                  <a:lnTo>
                    <a:pt x="16618" y="19387"/>
                  </a:lnTo>
                  <a:lnTo>
                    <a:pt x="17704" y="19550"/>
                  </a:lnTo>
                  <a:lnTo>
                    <a:pt x="18573" y="19767"/>
                  </a:lnTo>
                  <a:lnTo>
                    <a:pt x="19442" y="20093"/>
                  </a:lnTo>
                  <a:lnTo>
                    <a:pt x="19822" y="20256"/>
                  </a:lnTo>
                  <a:lnTo>
                    <a:pt x="20202" y="20473"/>
                  </a:lnTo>
                  <a:lnTo>
                    <a:pt x="20582" y="20745"/>
                  </a:lnTo>
                  <a:lnTo>
                    <a:pt x="20962" y="21016"/>
                  </a:lnTo>
                  <a:lnTo>
                    <a:pt x="21560" y="21614"/>
                  </a:lnTo>
                  <a:lnTo>
                    <a:pt x="22103" y="22265"/>
                  </a:lnTo>
                  <a:lnTo>
                    <a:pt x="22592" y="22971"/>
                  </a:lnTo>
                  <a:lnTo>
                    <a:pt x="23026" y="23677"/>
                  </a:lnTo>
                  <a:lnTo>
                    <a:pt x="23243" y="24166"/>
                  </a:lnTo>
                  <a:lnTo>
                    <a:pt x="23352" y="24655"/>
                  </a:lnTo>
                  <a:lnTo>
                    <a:pt x="23406" y="25144"/>
                  </a:lnTo>
                  <a:lnTo>
                    <a:pt x="23352" y="25632"/>
                  </a:lnTo>
                  <a:lnTo>
                    <a:pt x="23189" y="26230"/>
                  </a:lnTo>
                  <a:lnTo>
                    <a:pt x="22972" y="26773"/>
                  </a:lnTo>
                  <a:lnTo>
                    <a:pt x="22592" y="27913"/>
                  </a:lnTo>
                  <a:lnTo>
                    <a:pt x="22537" y="28022"/>
                  </a:lnTo>
                  <a:lnTo>
                    <a:pt x="22429" y="28130"/>
                  </a:lnTo>
                  <a:lnTo>
                    <a:pt x="21125" y="29434"/>
                  </a:lnTo>
                  <a:lnTo>
                    <a:pt x="20474" y="30085"/>
                  </a:lnTo>
                  <a:lnTo>
                    <a:pt x="19768" y="30683"/>
                  </a:lnTo>
                  <a:lnTo>
                    <a:pt x="19605" y="30846"/>
                  </a:lnTo>
                  <a:lnTo>
                    <a:pt x="19496" y="31008"/>
                  </a:lnTo>
                  <a:lnTo>
                    <a:pt x="19388" y="31171"/>
                  </a:lnTo>
                  <a:lnTo>
                    <a:pt x="19442" y="31443"/>
                  </a:lnTo>
                  <a:lnTo>
                    <a:pt x="19442" y="31714"/>
                  </a:lnTo>
                  <a:lnTo>
                    <a:pt x="19388" y="31823"/>
                  </a:lnTo>
                  <a:lnTo>
                    <a:pt x="19333" y="31986"/>
                  </a:lnTo>
                  <a:lnTo>
                    <a:pt x="19170" y="32095"/>
                  </a:lnTo>
                  <a:lnTo>
                    <a:pt x="18953" y="32095"/>
                  </a:lnTo>
                  <a:lnTo>
                    <a:pt x="18845" y="32040"/>
                  </a:lnTo>
                  <a:lnTo>
                    <a:pt x="18845" y="31932"/>
                  </a:lnTo>
                  <a:lnTo>
                    <a:pt x="18899" y="31823"/>
                  </a:lnTo>
                  <a:lnTo>
                    <a:pt x="18899" y="31280"/>
                  </a:lnTo>
                  <a:lnTo>
                    <a:pt x="18247" y="31877"/>
                  </a:lnTo>
                  <a:lnTo>
                    <a:pt x="17867" y="32149"/>
                  </a:lnTo>
                  <a:lnTo>
                    <a:pt x="17650" y="32257"/>
                  </a:lnTo>
                  <a:lnTo>
                    <a:pt x="17378" y="32312"/>
                  </a:lnTo>
                  <a:lnTo>
                    <a:pt x="16890" y="32420"/>
                  </a:lnTo>
                  <a:lnTo>
                    <a:pt x="16401" y="32638"/>
                  </a:lnTo>
                  <a:lnTo>
                    <a:pt x="15966" y="32909"/>
                  </a:lnTo>
                  <a:lnTo>
                    <a:pt x="15641" y="33235"/>
                  </a:lnTo>
                  <a:lnTo>
                    <a:pt x="15478" y="33344"/>
                  </a:lnTo>
                  <a:lnTo>
                    <a:pt x="15369" y="33452"/>
                  </a:lnTo>
                  <a:lnTo>
                    <a:pt x="15098" y="33506"/>
                  </a:lnTo>
                  <a:lnTo>
                    <a:pt x="14337" y="33506"/>
                  </a:lnTo>
                  <a:lnTo>
                    <a:pt x="13957" y="33561"/>
                  </a:lnTo>
                  <a:lnTo>
                    <a:pt x="13631" y="33669"/>
                  </a:lnTo>
                  <a:lnTo>
                    <a:pt x="10265" y="34701"/>
                  </a:lnTo>
                  <a:lnTo>
                    <a:pt x="9178" y="34973"/>
                  </a:lnTo>
                  <a:lnTo>
                    <a:pt x="8092" y="35190"/>
                  </a:lnTo>
                  <a:lnTo>
                    <a:pt x="7006" y="35299"/>
                  </a:lnTo>
                  <a:lnTo>
                    <a:pt x="5866" y="35353"/>
                  </a:lnTo>
                  <a:lnTo>
                    <a:pt x="5377" y="35299"/>
                  </a:lnTo>
                  <a:lnTo>
                    <a:pt x="5160" y="35244"/>
                  </a:lnTo>
                  <a:lnTo>
                    <a:pt x="4888" y="35136"/>
                  </a:lnTo>
                  <a:lnTo>
                    <a:pt x="4237" y="34701"/>
                  </a:lnTo>
                  <a:lnTo>
                    <a:pt x="3585" y="34212"/>
                  </a:lnTo>
                  <a:lnTo>
                    <a:pt x="2988" y="33669"/>
                  </a:lnTo>
                  <a:lnTo>
                    <a:pt x="2390" y="33126"/>
                  </a:lnTo>
                  <a:lnTo>
                    <a:pt x="2119" y="32746"/>
                  </a:lnTo>
                  <a:lnTo>
                    <a:pt x="1956" y="32420"/>
                  </a:lnTo>
                  <a:lnTo>
                    <a:pt x="1902" y="32203"/>
                  </a:lnTo>
                  <a:lnTo>
                    <a:pt x="1847" y="31986"/>
                  </a:lnTo>
                  <a:lnTo>
                    <a:pt x="1847" y="31769"/>
                  </a:lnTo>
                  <a:lnTo>
                    <a:pt x="1902" y="31551"/>
                  </a:lnTo>
                  <a:lnTo>
                    <a:pt x="1902" y="31389"/>
                  </a:lnTo>
                  <a:lnTo>
                    <a:pt x="1847" y="31226"/>
                  </a:lnTo>
                  <a:lnTo>
                    <a:pt x="1793" y="30791"/>
                  </a:lnTo>
                  <a:lnTo>
                    <a:pt x="1739" y="30357"/>
                  </a:lnTo>
                  <a:lnTo>
                    <a:pt x="1684" y="29922"/>
                  </a:lnTo>
                  <a:lnTo>
                    <a:pt x="1739" y="29759"/>
                  </a:lnTo>
                  <a:lnTo>
                    <a:pt x="1793" y="29542"/>
                  </a:lnTo>
                  <a:lnTo>
                    <a:pt x="1902" y="29162"/>
                  </a:lnTo>
                  <a:lnTo>
                    <a:pt x="2010" y="28782"/>
                  </a:lnTo>
                  <a:lnTo>
                    <a:pt x="2119" y="27967"/>
                  </a:lnTo>
                  <a:lnTo>
                    <a:pt x="2173" y="27587"/>
                  </a:lnTo>
                  <a:lnTo>
                    <a:pt x="2227" y="27207"/>
                  </a:lnTo>
                  <a:lnTo>
                    <a:pt x="2390" y="26827"/>
                  </a:lnTo>
                  <a:lnTo>
                    <a:pt x="2608" y="26447"/>
                  </a:lnTo>
                  <a:lnTo>
                    <a:pt x="2662" y="26338"/>
                  </a:lnTo>
                  <a:lnTo>
                    <a:pt x="2662" y="26175"/>
                  </a:lnTo>
                  <a:lnTo>
                    <a:pt x="2662" y="26012"/>
                  </a:lnTo>
                  <a:lnTo>
                    <a:pt x="2716" y="25958"/>
                  </a:lnTo>
                  <a:lnTo>
                    <a:pt x="2770" y="25904"/>
                  </a:lnTo>
                  <a:lnTo>
                    <a:pt x="2879" y="25850"/>
                  </a:lnTo>
                  <a:lnTo>
                    <a:pt x="2988" y="25687"/>
                  </a:lnTo>
                  <a:lnTo>
                    <a:pt x="3042" y="25361"/>
                  </a:lnTo>
                  <a:lnTo>
                    <a:pt x="3096" y="25144"/>
                  </a:lnTo>
                  <a:lnTo>
                    <a:pt x="3151" y="25035"/>
                  </a:lnTo>
                  <a:lnTo>
                    <a:pt x="3259" y="24926"/>
                  </a:lnTo>
                  <a:lnTo>
                    <a:pt x="3422" y="24763"/>
                  </a:lnTo>
                  <a:lnTo>
                    <a:pt x="3585" y="24546"/>
                  </a:lnTo>
                  <a:lnTo>
                    <a:pt x="3857" y="24112"/>
                  </a:lnTo>
                  <a:lnTo>
                    <a:pt x="4400" y="23243"/>
                  </a:lnTo>
                  <a:lnTo>
                    <a:pt x="4725" y="22863"/>
                  </a:lnTo>
                  <a:lnTo>
                    <a:pt x="5106" y="22537"/>
                  </a:lnTo>
                  <a:lnTo>
                    <a:pt x="5268" y="22374"/>
                  </a:lnTo>
                  <a:lnTo>
                    <a:pt x="5431" y="22211"/>
                  </a:lnTo>
                  <a:lnTo>
                    <a:pt x="5540" y="21994"/>
                  </a:lnTo>
                  <a:lnTo>
                    <a:pt x="5594" y="21777"/>
                  </a:lnTo>
                  <a:lnTo>
                    <a:pt x="5649" y="21179"/>
                  </a:lnTo>
                  <a:lnTo>
                    <a:pt x="5703" y="20854"/>
                  </a:lnTo>
                  <a:lnTo>
                    <a:pt x="5703" y="20582"/>
                  </a:lnTo>
                  <a:lnTo>
                    <a:pt x="5649" y="19767"/>
                  </a:lnTo>
                  <a:lnTo>
                    <a:pt x="5594" y="18953"/>
                  </a:lnTo>
                  <a:lnTo>
                    <a:pt x="5594" y="18138"/>
                  </a:lnTo>
                  <a:lnTo>
                    <a:pt x="5594" y="17324"/>
                  </a:lnTo>
                  <a:lnTo>
                    <a:pt x="5540" y="17052"/>
                  </a:lnTo>
                  <a:lnTo>
                    <a:pt x="5431" y="16781"/>
                  </a:lnTo>
                  <a:lnTo>
                    <a:pt x="5268" y="16509"/>
                  </a:lnTo>
                  <a:lnTo>
                    <a:pt x="5051" y="16292"/>
                  </a:lnTo>
                  <a:lnTo>
                    <a:pt x="4725" y="15966"/>
                  </a:lnTo>
                  <a:lnTo>
                    <a:pt x="4617" y="15749"/>
                  </a:lnTo>
                  <a:lnTo>
                    <a:pt x="4508" y="15532"/>
                  </a:lnTo>
                  <a:lnTo>
                    <a:pt x="4345" y="14826"/>
                  </a:lnTo>
                  <a:lnTo>
                    <a:pt x="4291" y="14120"/>
                  </a:lnTo>
                  <a:lnTo>
                    <a:pt x="4237" y="13360"/>
                  </a:lnTo>
                  <a:lnTo>
                    <a:pt x="4237" y="12654"/>
                  </a:lnTo>
                  <a:lnTo>
                    <a:pt x="4345" y="11187"/>
                  </a:lnTo>
                  <a:lnTo>
                    <a:pt x="4400" y="10699"/>
                  </a:lnTo>
                  <a:lnTo>
                    <a:pt x="4508" y="10318"/>
                  </a:lnTo>
                  <a:lnTo>
                    <a:pt x="4671" y="9884"/>
                  </a:lnTo>
                  <a:lnTo>
                    <a:pt x="4780" y="9721"/>
                  </a:lnTo>
                  <a:lnTo>
                    <a:pt x="4943" y="9504"/>
                  </a:lnTo>
                  <a:lnTo>
                    <a:pt x="5051" y="9341"/>
                  </a:lnTo>
                  <a:lnTo>
                    <a:pt x="5160" y="9178"/>
                  </a:lnTo>
                  <a:lnTo>
                    <a:pt x="5268" y="8744"/>
                  </a:lnTo>
                  <a:lnTo>
                    <a:pt x="5377" y="8363"/>
                  </a:lnTo>
                  <a:lnTo>
                    <a:pt x="5486" y="8038"/>
                  </a:lnTo>
                  <a:lnTo>
                    <a:pt x="6029" y="7060"/>
                  </a:lnTo>
                  <a:lnTo>
                    <a:pt x="6626" y="6083"/>
                  </a:lnTo>
                  <a:lnTo>
                    <a:pt x="7332" y="5268"/>
                  </a:lnTo>
                  <a:lnTo>
                    <a:pt x="8092" y="4508"/>
                  </a:lnTo>
                  <a:lnTo>
                    <a:pt x="8907" y="3802"/>
                  </a:lnTo>
                  <a:lnTo>
                    <a:pt x="9830" y="3205"/>
                  </a:lnTo>
                  <a:lnTo>
                    <a:pt x="10808" y="2662"/>
                  </a:lnTo>
                  <a:lnTo>
                    <a:pt x="11839" y="2227"/>
                  </a:lnTo>
                  <a:lnTo>
                    <a:pt x="12708" y="1901"/>
                  </a:lnTo>
                  <a:lnTo>
                    <a:pt x="13577" y="1738"/>
                  </a:lnTo>
                  <a:lnTo>
                    <a:pt x="14446" y="1575"/>
                  </a:lnTo>
                  <a:lnTo>
                    <a:pt x="15315" y="1467"/>
                  </a:lnTo>
                  <a:lnTo>
                    <a:pt x="16401" y="1358"/>
                  </a:lnTo>
                  <a:lnTo>
                    <a:pt x="16944" y="1304"/>
                  </a:lnTo>
                  <a:lnTo>
                    <a:pt x="17487" y="1304"/>
                  </a:lnTo>
                  <a:lnTo>
                    <a:pt x="18030" y="1413"/>
                  </a:lnTo>
                  <a:lnTo>
                    <a:pt x="18302" y="1413"/>
                  </a:lnTo>
                  <a:lnTo>
                    <a:pt x="18410" y="1358"/>
                  </a:lnTo>
                  <a:lnTo>
                    <a:pt x="18519" y="1304"/>
                  </a:lnTo>
                  <a:lnTo>
                    <a:pt x="18627" y="1195"/>
                  </a:lnTo>
                  <a:lnTo>
                    <a:pt x="18736" y="1141"/>
                  </a:lnTo>
                  <a:lnTo>
                    <a:pt x="18899" y="1141"/>
                  </a:lnTo>
                  <a:lnTo>
                    <a:pt x="19008" y="1195"/>
                  </a:lnTo>
                  <a:lnTo>
                    <a:pt x="19225" y="1304"/>
                  </a:lnTo>
                  <a:lnTo>
                    <a:pt x="19333" y="1358"/>
                  </a:lnTo>
                  <a:lnTo>
                    <a:pt x="19442" y="1304"/>
                  </a:lnTo>
                  <a:lnTo>
                    <a:pt x="19605" y="1250"/>
                  </a:lnTo>
                  <a:lnTo>
                    <a:pt x="20094" y="1141"/>
                  </a:lnTo>
                  <a:lnTo>
                    <a:pt x="20582" y="1087"/>
                  </a:lnTo>
                  <a:lnTo>
                    <a:pt x="23569" y="1087"/>
                  </a:lnTo>
                  <a:lnTo>
                    <a:pt x="23841" y="1141"/>
                  </a:lnTo>
                  <a:lnTo>
                    <a:pt x="24112" y="1141"/>
                  </a:lnTo>
                  <a:lnTo>
                    <a:pt x="24927" y="1304"/>
                  </a:lnTo>
                  <a:lnTo>
                    <a:pt x="25687" y="1467"/>
                  </a:lnTo>
                  <a:lnTo>
                    <a:pt x="26447" y="1521"/>
                  </a:lnTo>
                  <a:lnTo>
                    <a:pt x="27370" y="1521"/>
                  </a:lnTo>
                  <a:lnTo>
                    <a:pt x="27533" y="1575"/>
                  </a:lnTo>
                  <a:lnTo>
                    <a:pt x="28294" y="1793"/>
                  </a:lnTo>
                  <a:lnTo>
                    <a:pt x="29054" y="2010"/>
                  </a:lnTo>
                  <a:lnTo>
                    <a:pt x="30574" y="2390"/>
                  </a:lnTo>
                  <a:lnTo>
                    <a:pt x="30846" y="2390"/>
                  </a:lnTo>
                  <a:lnTo>
                    <a:pt x="30900" y="2336"/>
                  </a:lnTo>
                  <a:lnTo>
                    <a:pt x="31063" y="2227"/>
                  </a:lnTo>
                  <a:lnTo>
                    <a:pt x="31280" y="2173"/>
                  </a:lnTo>
                  <a:lnTo>
                    <a:pt x="31498" y="2173"/>
                  </a:lnTo>
                  <a:lnTo>
                    <a:pt x="31660" y="2227"/>
                  </a:lnTo>
                  <a:lnTo>
                    <a:pt x="31986" y="2281"/>
                  </a:lnTo>
                  <a:lnTo>
                    <a:pt x="32529" y="2281"/>
                  </a:lnTo>
                  <a:lnTo>
                    <a:pt x="32747" y="2390"/>
                  </a:lnTo>
                  <a:lnTo>
                    <a:pt x="32909" y="2499"/>
                  </a:lnTo>
                  <a:lnTo>
                    <a:pt x="33018" y="2770"/>
                  </a:lnTo>
                  <a:lnTo>
                    <a:pt x="33072" y="2879"/>
                  </a:lnTo>
                  <a:lnTo>
                    <a:pt x="33181" y="2987"/>
                  </a:lnTo>
                  <a:lnTo>
                    <a:pt x="34647" y="3259"/>
                  </a:lnTo>
                  <a:lnTo>
                    <a:pt x="34593" y="3150"/>
                  </a:lnTo>
                  <a:lnTo>
                    <a:pt x="34539" y="3096"/>
                  </a:lnTo>
                  <a:lnTo>
                    <a:pt x="34430" y="2987"/>
                  </a:lnTo>
                  <a:lnTo>
                    <a:pt x="34376" y="2879"/>
                  </a:lnTo>
                  <a:lnTo>
                    <a:pt x="35299" y="2879"/>
                  </a:lnTo>
                  <a:lnTo>
                    <a:pt x="35625" y="2933"/>
                  </a:lnTo>
                  <a:lnTo>
                    <a:pt x="35788" y="2987"/>
                  </a:lnTo>
                  <a:lnTo>
                    <a:pt x="35896" y="2987"/>
                  </a:lnTo>
                  <a:lnTo>
                    <a:pt x="36005" y="2933"/>
                  </a:lnTo>
                  <a:lnTo>
                    <a:pt x="36168" y="2879"/>
                  </a:lnTo>
                  <a:lnTo>
                    <a:pt x="36385" y="2824"/>
                  </a:lnTo>
                  <a:lnTo>
                    <a:pt x="36765" y="2879"/>
                  </a:lnTo>
                  <a:lnTo>
                    <a:pt x="37091" y="2987"/>
                  </a:lnTo>
                  <a:lnTo>
                    <a:pt x="37471" y="3150"/>
                  </a:lnTo>
                  <a:lnTo>
                    <a:pt x="36656" y="3530"/>
                  </a:lnTo>
                  <a:lnTo>
                    <a:pt x="36874" y="3639"/>
                  </a:lnTo>
                  <a:lnTo>
                    <a:pt x="36982" y="3748"/>
                  </a:lnTo>
                  <a:lnTo>
                    <a:pt x="37145" y="3748"/>
                  </a:lnTo>
                  <a:lnTo>
                    <a:pt x="37308" y="3693"/>
                  </a:lnTo>
                  <a:lnTo>
                    <a:pt x="38177" y="3530"/>
                  </a:lnTo>
                  <a:lnTo>
                    <a:pt x="38557" y="3476"/>
                  </a:lnTo>
                  <a:lnTo>
                    <a:pt x="38992" y="3476"/>
                  </a:lnTo>
                  <a:lnTo>
                    <a:pt x="39698" y="3639"/>
                  </a:lnTo>
                  <a:lnTo>
                    <a:pt x="40241" y="3639"/>
                  </a:lnTo>
                  <a:lnTo>
                    <a:pt x="40458" y="3585"/>
                  </a:lnTo>
                  <a:lnTo>
                    <a:pt x="40295" y="4182"/>
                  </a:lnTo>
                  <a:lnTo>
                    <a:pt x="40621" y="4073"/>
                  </a:lnTo>
                  <a:lnTo>
                    <a:pt x="40729" y="4019"/>
                  </a:lnTo>
                  <a:lnTo>
                    <a:pt x="40838" y="3911"/>
                  </a:lnTo>
                  <a:lnTo>
                    <a:pt x="40947" y="3693"/>
                  </a:lnTo>
                  <a:lnTo>
                    <a:pt x="40947" y="3313"/>
                  </a:lnTo>
                  <a:lnTo>
                    <a:pt x="40947" y="3150"/>
                  </a:lnTo>
                  <a:lnTo>
                    <a:pt x="40947" y="3096"/>
                  </a:lnTo>
                  <a:lnTo>
                    <a:pt x="40838" y="3042"/>
                  </a:lnTo>
                  <a:lnTo>
                    <a:pt x="40729" y="3096"/>
                  </a:lnTo>
                  <a:lnTo>
                    <a:pt x="40241" y="3259"/>
                  </a:lnTo>
                  <a:lnTo>
                    <a:pt x="39752" y="3259"/>
                  </a:lnTo>
                  <a:lnTo>
                    <a:pt x="39317" y="3205"/>
                  </a:lnTo>
                  <a:lnTo>
                    <a:pt x="38829" y="3042"/>
                  </a:lnTo>
                  <a:lnTo>
                    <a:pt x="38177" y="2662"/>
                  </a:lnTo>
                  <a:lnTo>
                    <a:pt x="37851" y="2553"/>
                  </a:lnTo>
                  <a:lnTo>
                    <a:pt x="37580" y="2553"/>
                  </a:lnTo>
                  <a:lnTo>
                    <a:pt x="37308" y="2662"/>
                  </a:lnTo>
                  <a:lnTo>
                    <a:pt x="36982" y="2716"/>
                  </a:lnTo>
                  <a:lnTo>
                    <a:pt x="36711" y="2716"/>
                  </a:lnTo>
                  <a:lnTo>
                    <a:pt x="36439" y="2662"/>
                  </a:lnTo>
                  <a:lnTo>
                    <a:pt x="36222" y="2607"/>
                  </a:lnTo>
                  <a:lnTo>
                    <a:pt x="35951" y="2499"/>
                  </a:lnTo>
                  <a:lnTo>
                    <a:pt x="35462" y="2173"/>
                  </a:lnTo>
                  <a:lnTo>
                    <a:pt x="35082" y="1956"/>
                  </a:lnTo>
                  <a:lnTo>
                    <a:pt x="34919" y="1901"/>
                  </a:lnTo>
                  <a:lnTo>
                    <a:pt x="34702" y="1847"/>
                  </a:lnTo>
                  <a:lnTo>
                    <a:pt x="33941" y="1793"/>
                  </a:lnTo>
                  <a:lnTo>
                    <a:pt x="33181" y="1630"/>
                  </a:lnTo>
                  <a:lnTo>
                    <a:pt x="31660" y="1304"/>
                  </a:lnTo>
                  <a:lnTo>
                    <a:pt x="31389" y="1250"/>
                  </a:lnTo>
                  <a:lnTo>
                    <a:pt x="31226" y="1304"/>
                  </a:lnTo>
                  <a:lnTo>
                    <a:pt x="31117" y="1413"/>
                  </a:lnTo>
                  <a:lnTo>
                    <a:pt x="31009" y="1684"/>
                  </a:lnTo>
                  <a:lnTo>
                    <a:pt x="30900" y="1684"/>
                  </a:lnTo>
                  <a:lnTo>
                    <a:pt x="30846" y="1521"/>
                  </a:lnTo>
                  <a:lnTo>
                    <a:pt x="30683" y="1358"/>
                  </a:lnTo>
                  <a:lnTo>
                    <a:pt x="30411" y="1141"/>
                  </a:lnTo>
                  <a:lnTo>
                    <a:pt x="30031" y="978"/>
                  </a:lnTo>
                  <a:lnTo>
                    <a:pt x="29651" y="924"/>
                  </a:lnTo>
                  <a:lnTo>
                    <a:pt x="26719" y="435"/>
                  </a:lnTo>
                  <a:lnTo>
                    <a:pt x="25253" y="272"/>
                  </a:lnTo>
                  <a:lnTo>
                    <a:pt x="23732" y="109"/>
                  </a:lnTo>
                  <a:lnTo>
                    <a:pt x="226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18"/>
            <p:cNvSpPr/>
            <p:nvPr/>
          </p:nvSpPr>
          <p:spPr>
            <a:xfrm>
              <a:off x="4898800" y="3637425"/>
              <a:ext cx="19025" cy="1375"/>
            </a:xfrm>
            <a:custGeom>
              <a:avLst/>
              <a:gdLst/>
              <a:ahLst/>
              <a:cxnLst/>
              <a:rect l="l" t="t" r="r" b="b"/>
              <a:pathLst>
                <a:path w="761" h="55" extrusionOk="0">
                  <a:moveTo>
                    <a:pt x="0" y="0"/>
                  </a:moveTo>
                  <a:lnTo>
                    <a:pt x="380" y="55"/>
                  </a:lnTo>
                  <a:lnTo>
                    <a:pt x="543" y="55"/>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18"/>
            <p:cNvSpPr/>
            <p:nvPr/>
          </p:nvSpPr>
          <p:spPr>
            <a:xfrm>
              <a:off x="5665850" y="4420775"/>
              <a:ext cx="25800" cy="20375"/>
            </a:xfrm>
            <a:custGeom>
              <a:avLst/>
              <a:gdLst/>
              <a:ahLst/>
              <a:cxnLst/>
              <a:rect l="l" t="t" r="r" b="b"/>
              <a:pathLst>
                <a:path w="1032" h="815" extrusionOk="0">
                  <a:moveTo>
                    <a:pt x="598" y="0"/>
                  </a:moveTo>
                  <a:lnTo>
                    <a:pt x="489" y="109"/>
                  </a:lnTo>
                  <a:lnTo>
                    <a:pt x="380" y="217"/>
                  </a:lnTo>
                  <a:lnTo>
                    <a:pt x="272" y="380"/>
                  </a:lnTo>
                  <a:lnTo>
                    <a:pt x="163" y="489"/>
                  </a:lnTo>
                  <a:lnTo>
                    <a:pt x="54" y="652"/>
                  </a:lnTo>
                  <a:lnTo>
                    <a:pt x="0" y="706"/>
                  </a:lnTo>
                  <a:lnTo>
                    <a:pt x="54" y="760"/>
                  </a:lnTo>
                  <a:lnTo>
                    <a:pt x="109" y="760"/>
                  </a:lnTo>
                  <a:lnTo>
                    <a:pt x="163" y="815"/>
                  </a:lnTo>
                  <a:lnTo>
                    <a:pt x="217" y="760"/>
                  </a:lnTo>
                  <a:lnTo>
                    <a:pt x="652" y="435"/>
                  </a:lnTo>
                  <a:lnTo>
                    <a:pt x="10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18"/>
            <p:cNvSpPr/>
            <p:nvPr/>
          </p:nvSpPr>
          <p:spPr>
            <a:xfrm>
              <a:off x="5425550" y="3804400"/>
              <a:ext cx="909625" cy="923200"/>
            </a:xfrm>
            <a:custGeom>
              <a:avLst/>
              <a:gdLst/>
              <a:ahLst/>
              <a:cxnLst/>
              <a:rect l="l" t="t" r="r" b="b"/>
              <a:pathLst>
                <a:path w="36385" h="36928" extrusionOk="0">
                  <a:moveTo>
                    <a:pt x="15260" y="16890"/>
                  </a:moveTo>
                  <a:lnTo>
                    <a:pt x="15314" y="16944"/>
                  </a:lnTo>
                  <a:lnTo>
                    <a:pt x="15314" y="16998"/>
                  </a:lnTo>
                  <a:lnTo>
                    <a:pt x="15314" y="17161"/>
                  </a:lnTo>
                  <a:lnTo>
                    <a:pt x="15260" y="17215"/>
                  </a:lnTo>
                  <a:lnTo>
                    <a:pt x="15206" y="17270"/>
                  </a:lnTo>
                  <a:lnTo>
                    <a:pt x="15097" y="17215"/>
                  </a:lnTo>
                  <a:lnTo>
                    <a:pt x="15097" y="17107"/>
                  </a:lnTo>
                  <a:lnTo>
                    <a:pt x="15097" y="16998"/>
                  </a:lnTo>
                  <a:lnTo>
                    <a:pt x="15151" y="16944"/>
                  </a:lnTo>
                  <a:lnTo>
                    <a:pt x="15260" y="16890"/>
                  </a:lnTo>
                  <a:close/>
                  <a:moveTo>
                    <a:pt x="12979" y="21017"/>
                  </a:moveTo>
                  <a:lnTo>
                    <a:pt x="13033" y="21071"/>
                  </a:lnTo>
                  <a:lnTo>
                    <a:pt x="13088" y="21071"/>
                  </a:lnTo>
                  <a:lnTo>
                    <a:pt x="13088" y="21125"/>
                  </a:lnTo>
                  <a:lnTo>
                    <a:pt x="12762" y="21614"/>
                  </a:lnTo>
                  <a:lnTo>
                    <a:pt x="12708" y="21668"/>
                  </a:lnTo>
                  <a:lnTo>
                    <a:pt x="12653" y="21668"/>
                  </a:lnTo>
                  <a:lnTo>
                    <a:pt x="12545" y="21560"/>
                  </a:lnTo>
                  <a:lnTo>
                    <a:pt x="12599" y="21451"/>
                  </a:lnTo>
                  <a:lnTo>
                    <a:pt x="12708" y="21288"/>
                  </a:lnTo>
                  <a:lnTo>
                    <a:pt x="12870" y="21071"/>
                  </a:lnTo>
                  <a:lnTo>
                    <a:pt x="12979" y="21017"/>
                  </a:lnTo>
                  <a:close/>
                  <a:moveTo>
                    <a:pt x="8092" y="25741"/>
                  </a:moveTo>
                  <a:lnTo>
                    <a:pt x="8363" y="25795"/>
                  </a:lnTo>
                  <a:lnTo>
                    <a:pt x="8635" y="25904"/>
                  </a:lnTo>
                  <a:lnTo>
                    <a:pt x="8417" y="26067"/>
                  </a:lnTo>
                  <a:lnTo>
                    <a:pt x="8309" y="26121"/>
                  </a:lnTo>
                  <a:lnTo>
                    <a:pt x="8200" y="26013"/>
                  </a:lnTo>
                  <a:lnTo>
                    <a:pt x="8092" y="25741"/>
                  </a:lnTo>
                  <a:close/>
                  <a:moveTo>
                    <a:pt x="4616" y="28782"/>
                  </a:moveTo>
                  <a:lnTo>
                    <a:pt x="4616" y="28945"/>
                  </a:lnTo>
                  <a:lnTo>
                    <a:pt x="4562" y="29054"/>
                  </a:lnTo>
                  <a:lnTo>
                    <a:pt x="4453" y="29108"/>
                  </a:lnTo>
                  <a:lnTo>
                    <a:pt x="4290" y="29108"/>
                  </a:lnTo>
                  <a:lnTo>
                    <a:pt x="4399" y="28891"/>
                  </a:lnTo>
                  <a:lnTo>
                    <a:pt x="4616" y="28782"/>
                  </a:lnTo>
                  <a:close/>
                  <a:moveTo>
                    <a:pt x="3639" y="30248"/>
                  </a:moveTo>
                  <a:lnTo>
                    <a:pt x="3965" y="30303"/>
                  </a:lnTo>
                  <a:lnTo>
                    <a:pt x="3639" y="30574"/>
                  </a:lnTo>
                  <a:lnTo>
                    <a:pt x="3259" y="30791"/>
                  </a:lnTo>
                  <a:lnTo>
                    <a:pt x="3313" y="30466"/>
                  </a:lnTo>
                  <a:lnTo>
                    <a:pt x="3313" y="30357"/>
                  </a:lnTo>
                  <a:lnTo>
                    <a:pt x="3421" y="30303"/>
                  </a:lnTo>
                  <a:lnTo>
                    <a:pt x="3476" y="30248"/>
                  </a:lnTo>
                  <a:close/>
                  <a:moveTo>
                    <a:pt x="20364" y="1"/>
                  </a:moveTo>
                  <a:lnTo>
                    <a:pt x="20310" y="55"/>
                  </a:lnTo>
                  <a:lnTo>
                    <a:pt x="20256" y="218"/>
                  </a:lnTo>
                  <a:lnTo>
                    <a:pt x="20039" y="1793"/>
                  </a:lnTo>
                  <a:lnTo>
                    <a:pt x="19713" y="3313"/>
                  </a:lnTo>
                  <a:lnTo>
                    <a:pt x="19170" y="5268"/>
                  </a:lnTo>
                  <a:lnTo>
                    <a:pt x="18518" y="7115"/>
                  </a:lnTo>
                  <a:lnTo>
                    <a:pt x="18410" y="7332"/>
                  </a:lnTo>
                  <a:lnTo>
                    <a:pt x="18464" y="7386"/>
                  </a:lnTo>
                  <a:lnTo>
                    <a:pt x="18518" y="7495"/>
                  </a:lnTo>
                  <a:lnTo>
                    <a:pt x="18681" y="7603"/>
                  </a:lnTo>
                  <a:lnTo>
                    <a:pt x="18735" y="7712"/>
                  </a:lnTo>
                  <a:lnTo>
                    <a:pt x="18681" y="7821"/>
                  </a:lnTo>
                  <a:lnTo>
                    <a:pt x="18627" y="7929"/>
                  </a:lnTo>
                  <a:lnTo>
                    <a:pt x="18464" y="8147"/>
                  </a:lnTo>
                  <a:lnTo>
                    <a:pt x="18301" y="8364"/>
                  </a:lnTo>
                  <a:lnTo>
                    <a:pt x="18247" y="8581"/>
                  </a:lnTo>
                  <a:lnTo>
                    <a:pt x="18301" y="8852"/>
                  </a:lnTo>
                  <a:lnTo>
                    <a:pt x="18247" y="8961"/>
                  </a:lnTo>
                  <a:lnTo>
                    <a:pt x="18192" y="9015"/>
                  </a:lnTo>
                  <a:lnTo>
                    <a:pt x="18029" y="9233"/>
                  </a:lnTo>
                  <a:lnTo>
                    <a:pt x="17921" y="9450"/>
                  </a:lnTo>
                  <a:lnTo>
                    <a:pt x="17758" y="9884"/>
                  </a:lnTo>
                  <a:lnTo>
                    <a:pt x="17649" y="10264"/>
                  </a:lnTo>
                  <a:lnTo>
                    <a:pt x="17541" y="10482"/>
                  </a:lnTo>
                  <a:lnTo>
                    <a:pt x="17378" y="10645"/>
                  </a:lnTo>
                  <a:lnTo>
                    <a:pt x="17106" y="10916"/>
                  </a:lnTo>
                  <a:lnTo>
                    <a:pt x="16943" y="11188"/>
                  </a:lnTo>
                  <a:lnTo>
                    <a:pt x="16943" y="11513"/>
                  </a:lnTo>
                  <a:lnTo>
                    <a:pt x="16998" y="11894"/>
                  </a:lnTo>
                  <a:lnTo>
                    <a:pt x="17052" y="12056"/>
                  </a:lnTo>
                  <a:lnTo>
                    <a:pt x="16998" y="12165"/>
                  </a:lnTo>
                  <a:lnTo>
                    <a:pt x="16943" y="12219"/>
                  </a:lnTo>
                  <a:lnTo>
                    <a:pt x="16835" y="12274"/>
                  </a:lnTo>
                  <a:lnTo>
                    <a:pt x="16726" y="12382"/>
                  </a:lnTo>
                  <a:lnTo>
                    <a:pt x="16617" y="12437"/>
                  </a:lnTo>
                  <a:lnTo>
                    <a:pt x="16617" y="12545"/>
                  </a:lnTo>
                  <a:lnTo>
                    <a:pt x="16563" y="12654"/>
                  </a:lnTo>
                  <a:lnTo>
                    <a:pt x="16509" y="13034"/>
                  </a:lnTo>
                  <a:lnTo>
                    <a:pt x="16400" y="13360"/>
                  </a:lnTo>
                  <a:lnTo>
                    <a:pt x="16237" y="13686"/>
                  </a:lnTo>
                  <a:lnTo>
                    <a:pt x="16074" y="14011"/>
                  </a:lnTo>
                  <a:lnTo>
                    <a:pt x="15314" y="15097"/>
                  </a:lnTo>
                  <a:lnTo>
                    <a:pt x="15043" y="15695"/>
                  </a:lnTo>
                  <a:lnTo>
                    <a:pt x="14825" y="16292"/>
                  </a:lnTo>
                  <a:lnTo>
                    <a:pt x="14771" y="16455"/>
                  </a:lnTo>
                  <a:lnTo>
                    <a:pt x="14663" y="16618"/>
                  </a:lnTo>
                  <a:lnTo>
                    <a:pt x="14554" y="16727"/>
                  </a:lnTo>
                  <a:lnTo>
                    <a:pt x="14391" y="16835"/>
                  </a:lnTo>
                  <a:lnTo>
                    <a:pt x="14337" y="16890"/>
                  </a:lnTo>
                  <a:lnTo>
                    <a:pt x="14282" y="16944"/>
                  </a:lnTo>
                  <a:lnTo>
                    <a:pt x="14282" y="16998"/>
                  </a:lnTo>
                  <a:lnTo>
                    <a:pt x="14282" y="17161"/>
                  </a:lnTo>
                  <a:lnTo>
                    <a:pt x="14282" y="17270"/>
                  </a:lnTo>
                  <a:lnTo>
                    <a:pt x="14174" y="17433"/>
                  </a:lnTo>
                  <a:lnTo>
                    <a:pt x="13957" y="17595"/>
                  </a:lnTo>
                  <a:lnTo>
                    <a:pt x="13739" y="17704"/>
                  </a:lnTo>
                  <a:lnTo>
                    <a:pt x="13685" y="17758"/>
                  </a:lnTo>
                  <a:lnTo>
                    <a:pt x="13631" y="17758"/>
                  </a:lnTo>
                  <a:lnTo>
                    <a:pt x="13685" y="17921"/>
                  </a:lnTo>
                  <a:lnTo>
                    <a:pt x="13739" y="18084"/>
                  </a:lnTo>
                  <a:lnTo>
                    <a:pt x="13739" y="18247"/>
                  </a:lnTo>
                  <a:lnTo>
                    <a:pt x="13631" y="18410"/>
                  </a:lnTo>
                  <a:lnTo>
                    <a:pt x="13468" y="18519"/>
                  </a:lnTo>
                  <a:lnTo>
                    <a:pt x="12327" y="19170"/>
                  </a:lnTo>
                  <a:lnTo>
                    <a:pt x="12436" y="19333"/>
                  </a:lnTo>
                  <a:lnTo>
                    <a:pt x="12599" y="19442"/>
                  </a:lnTo>
                  <a:lnTo>
                    <a:pt x="12708" y="19550"/>
                  </a:lnTo>
                  <a:lnTo>
                    <a:pt x="12816" y="19713"/>
                  </a:lnTo>
                  <a:lnTo>
                    <a:pt x="12545" y="19768"/>
                  </a:lnTo>
                  <a:lnTo>
                    <a:pt x="12327" y="19876"/>
                  </a:lnTo>
                  <a:lnTo>
                    <a:pt x="12164" y="20093"/>
                  </a:lnTo>
                  <a:lnTo>
                    <a:pt x="12110" y="20311"/>
                  </a:lnTo>
                  <a:lnTo>
                    <a:pt x="12002" y="20528"/>
                  </a:lnTo>
                  <a:lnTo>
                    <a:pt x="11893" y="20691"/>
                  </a:lnTo>
                  <a:lnTo>
                    <a:pt x="11784" y="20799"/>
                  </a:lnTo>
                  <a:lnTo>
                    <a:pt x="11621" y="20962"/>
                  </a:lnTo>
                  <a:lnTo>
                    <a:pt x="11078" y="21288"/>
                  </a:lnTo>
                  <a:lnTo>
                    <a:pt x="10970" y="21397"/>
                  </a:lnTo>
                  <a:lnTo>
                    <a:pt x="10970" y="21451"/>
                  </a:lnTo>
                  <a:lnTo>
                    <a:pt x="10970" y="21505"/>
                  </a:lnTo>
                  <a:lnTo>
                    <a:pt x="11024" y="21777"/>
                  </a:lnTo>
                  <a:lnTo>
                    <a:pt x="10970" y="21831"/>
                  </a:lnTo>
                  <a:lnTo>
                    <a:pt x="10970" y="21886"/>
                  </a:lnTo>
                  <a:lnTo>
                    <a:pt x="10481" y="21886"/>
                  </a:lnTo>
                  <a:lnTo>
                    <a:pt x="10372" y="21940"/>
                  </a:lnTo>
                  <a:lnTo>
                    <a:pt x="10372" y="22048"/>
                  </a:lnTo>
                  <a:lnTo>
                    <a:pt x="10372" y="22211"/>
                  </a:lnTo>
                  <a:lnTo>
                    <a:pt x="10481" y="22483"/>
                  </a:lnTo>
                  <a:lnTo>
                    <a:pt x="10481" y="22809"/>
                  </a:lnTo>
                  <a:lnTo>
                    <a:pt x="10318" y="22700"/>
                  </a:lnTo>
                  <a:lnTo>
                    <a:pt x="10101" y="22592"/>
                  </a:lnTo>
                  <a:lnTo>
                    <a:pt x="9938" y="22483"/>
                  </a:lnTo>
                  <a:lnTo>
                    <a:pt x="9829" y="22483"/>
                  </a:lnTo>
                  <a:lnTo>
                    <a:pt x="9666" y="22537"/>
                  </a:lnTo>
                  <a:lnTo>
                    <a:pt x="9504" y="22646"/>
                  </a:lnTo>
                  <a:lnTo>
                    <a:pt x="9178" y="23026"/>
                  </a:lnTo>
                  <a:lnTo>
                    <a:pt x="8798" y="23406"/>
                  </a:lnTo>
                  <a:lnTo>
                    <a:pt x="8255" y="24058"/>
                  </a:lnTo>
                  <a:lnTo>
                    <a:pt x="7712" y="24655"/>
                  </a:lnTo>
                  <a:lnTo>
                    <a:pt x="7386" y="24927"/>
                  </a:lnTo>
                  <a:lnTo>
                    <a:pt x="7060" y="25144"/>
                  </a:lnTo>
                  <a:lnTo>
                    <a:pt x="6680" y="25361"/>
                  </a:lnTo>
                  <a:lnTo>
                    <a:pt x="6300" y="25524"/>
                  </a:lnTo>
                  <a:lnTo>
                    <a:pt x="6463" y="25687"/>
                  </a:lnTo>
                  <a:lnTo>
                    <a:pt x="6680" y="25850"/>
                  </a:lnTo>
                  <a:lnTo>
                    <a:pt x="6788" y="25904"/>
                  </a:lnTo>
                  <a:lnTo>
                    <a:pt x="6788" y="25958"/>
                  </a:lnTo>
                  <a:lnTo>
                    <a:pt x="6788" y="26067"/>
                  </a:lnTo>
                  <a:lnTo>
                    <a:pt x="6680" y="26121"/>
                  </a:lnTo>
                  <a:lnTo>
                    <a:pt x="6571" y="26230"/>
                  </a:lnTo>
                  <a:lnTo>
                    <a:pt x="6408" y="26284"/>
                  </a:lnTo>
                  <a:lnTo>
                    <a:pt x="6300" y="26284"/>
                  </a:lnTo>
                  <a:lnTo>
                    <a:pt x="6137" y="26230"/>
                  </a:lnTo>
                  <a:lnTo>
                    <a:pt x="5702" y="26067"/>
                  </a:lnTo>
                  <a:lnTo>
                    <a:pt x="5376" y="26067"/>
                  </a:lnTo>
                  <a:lnTo>
                    <a:pt x="5268" y="26176"/>
                  </a:lnTo>
                  <a:lnTo>
                    <a:pt x="4399" y="27099"/>
                  </a:lnTo>
                  <a:lnTo>
                    <a:pt x="4182" y="27316"/>
                  </a:lnTo>
                  <a:lnTo>
                    <a:pt x="4127" y="27479"/>
                  </a:lnTo>
                  <a:lnTo>
                    <a:pt x="4182" y="27642"/>
                  </a:lnTo>
                  <a:lnTo>
                    <a:pt x="4453" y="27859"/>
                  </a:lnTo>
                  <a:lnTo>
                    <a:pt x="4562" y="27913"/>
                  </a:lnTo>
                  <a:lnTo>
                    <a:pt x="4562" y="28022"/>
                  </a:lnTo>
                  <a:lnTo>
                    <a:pt x="4562" y="28131"/>
                  </a:lnTo>
                  <a:lnTo>
                    <a:pt x="4453" y="28239"/>
                  </a:lnTo>
                  <a:lnTo>
                    <a:pt x="4236" y="28348"/>
                  </a:lnTo>
                  <a:lnTo>
                    <a:pt x="4073" y="28402"/>
                  </a:lnTo>
                  <a:lnTo>
                    <a:pt x="3856" y="28348"/>
                  </a:lnTo>
                  <a:lnTo>
                    <a:pt x="3639" y="28293"/>
                  </a:lnTo>
                  <a:lnTo>
                    <a:pt x="3476" y="28348"/>
                  </a:lnTo>
                  <a:lnTo>
                    <a:pt x="3313" y="28402"/>
                  </a:lnTo>
                  <a:lnTo>
                    <a:pt x="3204" y="28565"/>
                  </a:lnTo>
                  <a:lnTo>
                    <a:pt x="2118" y="30357"/>
                  </a:lnTo>
                  <a:lnTo>
                    <a:pt x="2335" y="30194"/>
                  </a:lnTo>
                  <a:lnTo>
                    <a:pt x="2607" y="30031"/>
                  </a:lnTo>
                  <a:lnTo>
                    <a:pt x="2824" y="29868"/>
                  </a:lnTo>
                  <a:lnTo>
                    <a:pt x="3041" y="29705"/>
                  </a:lnTo>
                  <a:lnTo>
                    <a:pt x="3041" y="30086"/>
                  </a:lnTo>
                  <a:lnTo>
                    <a:pt x="2987" y="30194"/>
                  </a:lnTo>
                  <a:lnTo>
                    <a:pt x="2933" y="30303"/>
                  </a:lnTo>
                  <a:lnTo>
                    <a:pt x="2824" y="30357"/>
                  </a:lnTo>
                  <a:lnTo>
                    <a:pt x="2716" y="30411"/>
                  </a:lnTo>
                  <a:lnTo>
                    <a:pt x="2064" y="30411"/>
                  </a:lnTo>
                  <a:lnTo>
                    <a:pt x="1684" y="31063"/>
                  </a:lnTo>
                  <a:lnTo>
                    <a:pt x="1412" y="31660"/>
                  </a:lnTo>
                  <a:lnTo>
                    <a:pt x="923" y="33018"/>
                  </a:lnTo>
                  <a:lnTo>
                    <a:pt x="489" y="34376"/>
                  </a:lnTo>
                  <a:lnTo>
                    <a:pt x="55" y="35733"/>
                  </a:lnTo>
                  <a:lnTo>
                    <a:pt x="0" y="36113"/>
                  </a:lnTo>
                  <a:lnTo>
                    <a:pt x="55" y="36439"/>
                  </a:lnTo>
                  <a:lnTo>
                    <a:pt x="109" y="36548"/>
                  </a:lnTo>
                  <a:lnTo>
                    <a:pt x="163" y="36602"/>
                  </a:lnTo>
                  <a:lnTo>
                    <a:pt x="218" y="36602"/>
                  </a:lnTo>
                  <a:lnTo>
                    <a:pt x="272" y="36493"/>
                  </a:lnTo>
                  <a:lnTo>
                    <a:pt x="489" y="36276"/>
                  </a:lnTo>
                  <a:lnTo>
                    <a:pt x="598" y="36222"/>
                  </a:lnTo>
                  <a:lnTo>
                    <a:pt x="706" y="36113"/>
                  </a:lnTo>
                  <a:lnTo>
                    <a:pt x="706" y="36602"/>
                  </a:lnTo>
                  <a:lnTo>
                    <a:pt x="706" y="36765"/>
                  </a:lnTo>
                  <a:lnTo>
                    <a:pt x="761" y="36874"/>
                  </a:lnTo>
                  <a:lnTo>
                    <a:pt x="815" y="36928"/>
                  </a:lnTo>
                  <a:lnTo>
                    <a:pt x="1249" y="36928"/>
                  </a:lnTo>
                  <a:lnTo>
                    <a:pt x="1249" y="36819"/>
                  </a:lnTo>
                  <a:lnTo>
                    <a:pt x="1141" y="36493"/>
                  </a:lnTo>
                  <a:lnTo>
                    <a:pt x="1141" y="36331"/>
                  </a:lnTo>
                  <a:lnTo>
                    <a:pt x="1249" y="36276"/>
                  </a:lnTo>
                  <a:lnTo>
                    <a:pt x="1575" y="36222"/>
                  </a:lnTo>
                  <a:lnTo>
                    <a:pt x="1684" y="36168"/>
                  </a:lnTo>
                  <a:lnTo>
                    <a:pt x="1792" y="36059"/>
                  </a:lnTo>
                  <a:lnTo>
                    <a:pt x="1847" y="35842"/>
                  </a:lnTo>
                  <a:lnTo>
                    <a:pt x="1901" y="35733"/>
                  </a:lnTo>
                  <a:lnTo>
                    <a:pt x="1901" y="35625"/>
                  </a:lnTo>
                  <a:lnTo>
                    <a:pt x="1847" y="35570"/>
                  </a:lnTo>
                  <a:lnTo>
                    <a:pt x="1684" y="35570"/>
                  </a:lnTo>
                  <a:lnTo>
                    <a:pt x="1575" y="35679"/>
                  </a:lnTo>
                  <a:lnTo>
                    <a:pt x="1467" y="35733"/>
                  </a:lnTo>
                  <a:lnTo>
                    <a:pt x="1358" y="35787"/>
                  </a:lnTo>
                  <a:lnTo>
                    <a:pt x="1304" y="35733"/>
                  </a:lnTo>
                  <a:lnTo>
                    <a:pt x="1195" y="35625"/>
                  </a:lnTo>
                  <a:lnTo>
                    <a:pt x="1032" y="35407"/>
                  </a:lnTo>
                  <a:lnTo>
                    <a:pt x="923" y="35244"/>
                  </a:lnTo>
                  <a:lnTo>
                    <a:pt x="923" y="35190"/>
                  </a:lnTo>
                  <a:lnTo>
                    <a:pt x="978" y="35082"/>
                  </a:lnTo>
                  <a:lnTo>
                    <a:pt x="1141" y="35027"/>
                  </a:lnTo>
                  <a:lnTo>
                    <a:pt x="1249" y="34973"/>
                  </a:lnTo>
                  <a:lnTo>
                    <a:pt x="1304" y="34919"/>
                  </a:lnTo>
                  <a:lnTo>
                    <a:pt x="1304" y="34810"/>
                  </a:lnTo>
                  <a:lnTo>
                    <a:pt x="1195" y="34701"/>
                  </a:lnTo>
                  <a:lnTo>
                    <a:pt x="1032" y="34430"/>
                  </a:lnTo>
                  <a:lnTo>
                    <a:pt x="978" y="34321"/>
                  </a:lnTo>
                  <a:lnTo>
                    <a:pt x="1032" y="34267"/>
                  </a:lnTo>
                  <a:lnTo>
                    <a:pt x="1195" y="34158"/>
                  </a:lnTo>
                  <a:lnTo>
                    <a:pt x="1358" y="34104"/>
                  </a:lnTo>
                  <a:lnTo>
                    <a:pt x="1738" y="34104"/>
                  </a:lnTo>
                  <a:lnTo>
                    <a:pt x="1847" y="34158"/>
                  </a:lnTo>
                  <a:lnTo>
                    <a:pt x="1901" y="34213"/>
                  </a:lnTo>
                  <a:lnTo>
                    <a:pt x="1955" y="34430"/>
                  </a:lnTo>
                  <a:lnTo>
                    <a:pt x="2010" y="34538"/>
                  </a:lnTo>
                  <a:lnTo>
                    <a:pt x="2010" y="34593"/>
                  </a:lnTo>
                  <a:lnTo>
                    <a:pt x="2172" y="34593"/>
                  </a:lnTo>
                  <a:lnTo>
                    <a:pt x="2227" y="34484"/>
                  </a:lnTo>
                  <a:lnTo>
                    <a:pt x="2335" y="34267"/>
                  </a:lnTo>
                  <a:lnTo>
                    <a:pt x="2444" y="34050"/>
                  </a:lnTo>
                  <a:lnTo>
                    <a:pt x="2553" y="33561"/>
                  </a:lnTo>
                  <a:lnTo>
                    <a:pt x="2716" y="33181"/>
                  </a:lnTo>
                  <a:lnTo>
                    <a:pt x="2824" y="32964"/>
                  </a:lnTo>
                  <a:lnTo>
                    <a:pt x="2987" y="32855"/>
                  </a:lnTo>
                  <a:lnTo>
                    <a:pt x="3150" y="32746"/>
                  </a:lnTo>
                  <a:lnTo>
                    <a:pt x="3150" y="32638"/>
                  </a:lnTo>
                  <a:lnTo>
                    <a:pt x="3041" y="32475"/>
                  </a:lnTo>
                  <a:lnTo>
                    <a:pt x="2824" y="32366"/>
                  </a:lnTo>
                  <a:lnTo>
                    <a:pt x="2770" y="32366"/>
                  </a:lnTo>
                  <a:lnTo>
                    <a:pt x="2716" y="32421"/>
                  </a:lnTo>
                  <a:lnTo>
                    <a:pt x="2661" y="32584"/>
                  </a:lnTo>
                  <a:lnTo>
                    <a:pt x="1955" y="33833"/>
                  </a:lnTo>
                  <a:lnTo>
                    <a:pt x="1847" y="33615"/>
                  </a:lnTo>
                  <a:lnTo>
                    <a:pt x="1847" y="33452"/>
                  </a:lnTo>
                  <a:lnTo>
                    <a:pt x="1847" y="33289"/>
                  </a:lnTo>
                  <a:lnTo>
                    <a:pt x="1955" y="33127"/>
                  </a:lnTo>
                  <a:lnTo>
                    <a:pt x="2227" y="32475"/>
                  </a:lnTo>
                  <a:lnTo>
                    <a:pt x="2553" y="31823"/>
                  </a:lnTo>
                  <a:lnTo>
                    <a:pt x="2661" y="31660"/>
                  </a:lnTo>
                  <a:lnTo>
                    <a:pt x="2770" y="31552"/>
                  </a:lnTo>
                  <a:lnTo>
                    <a:pt x="3150" y="31552"/>
                  </a:lnTo>
                  <a:lnTo>
                    <a:pt x="3367" y="31606"/>
                  </a:lnTo>
                  <a:lnTo>
                    <a:pt x="3476" y="31606"/>
                  </a:lnTo>
                  <a:lnTo>
                    <a:pt x="3584" y="31552"/>
                  </a:lnTo>
                  <a:lnTo>
                    <a:pt x="4616" y="29923"/>
                  </a:lnTo>
                  <a:lnTo>
                    <a:pt x="4399" y="29868"/>
                  </a:lnTo>
                  <a:lnTo>
                    <a:pt x="4236" y="29868"/>
                  </a:lnTo>
                  <a:lnTo>
                    <a:pt x="4019" y="29923"/>
                  </a:lnTo>
                  <a:lnTo>
                    <a:pt x="3802" y="29868"/>
                  </a:lnTo>
                  <a:lnTo>
                    <a:pt x="3965" y="29760"/>
                  </a:lnTo>
                  <a:lnTo>
                    <a:pt x="4127" y="29597"/>
                  </a:lnTo>
                  <a:lnTo>
                    <a:pt x="4290" y="29542"/>
                  </a:lnTo>
                  <a:lnTo>
                    <a:pt x="4453" y="29542"/>
                  </a:lnTo>
                  <a:lnTo>
                    <a:pt x="4616" y="29705"/>
                  </a:lnTo>
                  <a:lnTo>
                    <a:pt x="4670" y="29760"/>
                  </a:lnTo>
                  <a:lnTo>
                    <a:pt x="4725" y="29760"/>
                  </a:lnTo>
                  <a:lnTo>
                    <a:pt x="5051" y="29542"/>
                  </a:lnTo>
                  <a:lnTo>
                    <a:pt x="5159" y="29434"/>
                  </a:lnTo>
                  <a:lnTo>
                    <a:pt x="5214" y="29271"/>
                  </a:lnTo>
                  <a:lnTo>
                    <a:pt x="5268" y="28999"/>
                  </a:lnTo>
                  <a:lnTo>
                    <a:pt x="5322" y="28837"/>
                  </a:lnTo>
                  <a:lnTo>
                    <a:pt x="5485" y="28674"/>
                  </a:lnTo>
                  <a:lnTo>
                    <a:pt x="5648" y="28511"/>
                  </a:lnTo>
                  <a:lnTo>
                    <a:pt x="5757" y="28402"/>
                  </a:lnTo>
                  <a:lnTo>
                    <a:pt x="5811" y="28239"/>
                  </a:lnTo>
                  <a:lnTo>
                    <a:pt x="5811" y="28131"/>
                  </a:lnTo>
                  <a:lnTo>
                    <a:pt x="5648" y="27968"/>
                  </a:lnTo>
                  <a:lnTo>
                    <a:pt x="5539" y="27859"/>
                  </a:lnTo>
                  <a:lnTo>
                    <a:pt x="5431" y="27696"/>
                  </a:lnTo>
                  <a:lnTo>
                    <a:pt x="5431" y="27533"/>
                  </a:lnTo>
                  <a:lnTo>
                    <a:pt x="5539" y="27370"/>
                  </a:lnTo>
                  <a:lnTo>
                    <a:pt x="5648" y="27099"/>
                  </a:lnTo>
                  <a:lnTo>
                    <a:pt x="5757" y="26882"/>
                  </a:lnTo>
                  <a:lnTo>
                    <a:pt x="5811" y="26773"/>
                  </a:lnTo>
                  <a:lnTo>
                    <a:pt x="5811" y="26719"/>
                  </a:lnTo>
                  <a:lnTo>
                    <a:pt x="5974" y="26719"/>
                  </a:lnTo>
                  <a:lnTo>
                    <a:pt x="6028" y="26773"/>
                  </a:lnTo>
                  <a:lnTo>
                    <a:pt x="6028" y="26882"/>
                  </a:lnTo>
                  <a:lnTo>
                    <a:pt x="6191" y="27316"/>
                  </a:lnTo>
                  <a:lnTo>
                    <a:pt x="6245" y="27479"/>
                  </a:lnTo>
                  <a:lnTo>
                    <a:pt x="6408" y="27425"/>
                  </a:lnTo>
                  <a:lnTo>
                    <a:pt x="7874" y="26990"/>
                  </a:lnTo>
                  <a:lnTo>
                    <a:pt x="6951" y="26610"/>
                  </a:lnTo>
                  <a:lnTo>
                    <a:pt x="6788" y="26556"/>
                  </a:lnTo>
                  <a:lnTo>
                    <a:pt x="6788" y="26501"/>
                  </a:lnTo>
                  <a:lnTo>
                    <a:pt x="6843" y="26393"/>
                  </a:lnTo>
                  <a:lnTo>
                    <a:pt x="7549" y="25633"/>
                  </a:lnTo>
                  <a:lnTo>
                    <a:pt x="7603" y="26013"/>
                  </a:lnTo>
                  <a:lnTo>
                    <a:pt x="7603" y="26176"/>
                  </a:lnTo>
                  <a:lnTo>
                    <a:pt x="7603" y="26284"/>
                  </a:lnTo>
                  <a:lnTo>
                    <a:pt x="7712" y="26393"/>
                  </a:lnTo>
                  <a:lnTo>
                    <a:pt x="7820" y="26447"/>
                  </a:lnTo>
                  <a:lnTo>
                    <a:pt x="8309" y="26556"/>
                  </a:lnTo>
                  <a:lnTo>
                    <a:pt x="8526" y="26556"/>
                  </a:lnTo>
                  <a:lnTo>
                    <a:pt x="8635" y="26501"/>
                  </a:lnTo>
                  <a:lnTo>
                    <a:pt x="8743" y="26393"/>
                  </a:lnTo>
                  <a:lnTo>
                    <a:pt x="9015" y="26121"/>
                  </a:lnTo>
                  <a:lnTo>
                    <a:pt x="9232" y="25741"/>
                  </a:lnTo>
                  <a:lnTo>
                    <a:pt x="9395" y="25415"/>
                  </a:lnTo>
                  <a:lnTo>
                    <a:pt x="9504" y="24981"/>
                  </a:lnTo>
                  <a:lnTo>
                    <a:pt x="9612" y="24438"/>
                  </a:lnTo>
                  <a:lnTo>
                    <a:pt x="9721" y="24221"/>
                  </a:lnTo>
                  <a:lnTo>
                    <a:pt x="9829" y="24003"/>
                  </a:lnTo>
                  <a:lnTo>
                    <a:pt x="9992" y="23841"/>
                  </a:lnTo>
                  <a:lnTo>
                    <a:pt x="10210" y="23678"/>
                  </a:lnTo>
                  <a:lnTo>
                    <a:pt x="10427" y="23569"/>
                  </a:lnTo>
                  <a:lnTo>
                    <a:pt x="10698" y="23460"/>
                  </a:lnTo>
                  <a:lnTo>
                    <a:pt x="10970" y="23406"/>
                  </a:lnTo>
                  <a:lnTo>
                    <a:pt x="11133" y="23297"/>
                  </a:lnTo>
                  <a:lnTo>
                    <a:pt x="11241" y="23135"/>
                  </a:lnTo>
                  <a:lnTo>
                    <a:pt x="11296" y="22863"/>
                  </a:lnTo>
                  <a:lnTo>
                    <a:pt x="11350" y="22754"/>
                  </a:lnTo>
                  <a:lnTo>
                    <a:pt x="11404" y="22700"/>
                  </a:lnTo>
                  <a:lnTo>
                    <a:pt x="11513" y="22646"/>
                  </a:lnTo>
                  <a:lnTo>
                    <a:pt x="11621" y="22700"/>
                  </a:lnTo>
                  <a:lnTo>
                    <a:pt x="12002" y="22754"/>
                  </a:lnTo>
                  <a:lnTo>
                    <a:pt x="12382" y="22700"/>
                  </a:lnTo>
                  <a:lnTo>
                    <a:pt x="12653" y="22483"/>
                  </a:lnTo>
                  <a:lnTo>
                    <a:pt x="12925" y="22211"/>
                  </a:lnTo>
                  <a:lnTo>
                    <a:pt x="14011" y="20528"/>
                  </a:lnTo>
                  <a:lnTo>
                    <a:pt x="14065" y="20419"/>
                  </a:lnTo>
                  <a:lnTo>
                    <a:pt x="14065" y="20365"/>
                  </a:lnTo>
                  <a:lnTo>
                    <a:pt x="14011" y="20311"/>
                  </a:lnTo>
                  <a:lnTo>
                    <a:pt x="13957" y="20202"/>
                  </a:lnTo>
                  <a:lnTo>
                    <a:pt x="13359" y="19931"/>
                  </a:lnTo>
                  <a:lnTo>
                    <a:pt x="13468" y="19713"/>
                  </a:lnTo>
                  <a:lnTo>
                    <a:pt x="13631" y="19550"/>
                  </a:lnTo>
                  <a:lnTo>
                    <a:pt x="13794" y="19496"/>
                  </a:lnTo>
                  <a:lnTo>
                    <a:pt x="14011" y="19442"/>
                  </a:lnTo>
                  <a:lnTo>
                    <a:pt x="14391" y="19333"/>
                  </a:lnTo>
                  <a:lnTo>
                    <a:pt x="14825" y="19279"/>
                  </a:lnTo>
                  <a:lnTo>
                    <a:pt x="14065" y="18790"/>
                  </a:lnTo>
                  <a:lnTo>
                    <a:pt x="13957" y="18736"/>
                  </a:lnTo>
                  <a:lnTo>
                    <a:pt x="13957" y="18682"/>
                  </a:lnTo>
                  <a:lnTo>
                    <a:pt x="14011" y="18627"/>
                  </a:lnTo>
                  <a:lnTo>
                    <a:pt x="14717" y="17758"/>
                  </a:lnTo>
                  <a:lnTo>
                    <a:pt x="14988" y="18790"/>
                  </a:lnTo>
                  <a:lnTo>
                    <a:pt x="15097" y="18899"/>
                  </a:lnTo>
                  <a:lnTo>
                    <a:pt x="15314" y="18899"/>
                  </a:lnTo>
                  <a:lnTo>
                    <a:pt x="15368" y="18844"/>
                  </a:lnTo>
                  <a:lnTo>
                    <a:pt x="15314" y="18790"/>
                  </a:lnTo>
                  <a:lnTo>
                    <a:pt x="15314" y="18627"/>
                  </a:lnTo>
                  <a:lnTo>
                    <a:pt x="15314" y="18519"/>
                  </a:lnTo>
                  <a:lnTo>
                    <a:pt x="15368" y="18247"/>
                  </a:lnTo>
                  <a:lnTo>
                    <a:pt x="15531" y="18030"/>
                  </a:lnTo>
                  <a:lnTo>
                    <a:pt x="15694" y="17867"/>
                  </a:lnTo>
                  <a:lnTo>
                    <a:pt x="15857" y="17595"/>
                  </a:lnTo>
                  <a:lnTo>
                    <a:pt x="15912" y="17433"/>
                  </a:lnTo>
                  <a:lnTo>
                    <a:pt x="15912" y="17324"/>
                  </a:lnTo>
                  <a:lnTo>
                    <a:pt x="15912" y="16998"/>
                  </a:lnTo>
                  <a:lnTo>
                    <a:pt x="16020" y="16727"/>
                  </a:lnTo>
                  <a:lnTo>
                    <a:pt x="16183" y="16509"/>
                  </a:lnTo>
                  <a:lnTo>
                    <a:pt x="16400" y="16292"/>
                  </a:lnTo>
                  <a:lnTo>
                    <a:pt x="16780" y="15966"/>
                  </a:lnTo>
                  <a:lnTo>
                    <a:pt x="17052" y="15586"/>
                  </a:lnTo>
                  <a:lnTo>
                    <a:pt x="17323" y="15152"/>
                  </a:lnTo>
                  <a:lnTo>
                    <a:pt x="17486" y="14663"/>
                  </a:lnTo>
                  <a:lnTo>
                    <a:pt x="18247" y="12762"/>
                  </a:lnTo>
                  <a:lnTo>
                    <a:pt x="19007" y="10862"/>
                  </a:lnTo>
                  <a:lnTo>
                    <a:pt x="20310" y="7332"/>
                  </a:lnTo>
                  <a:lnTo>
                    <a:pt x="20962" y="5540"/>
                  </a:lnTo>
                  <a:lnTo>
                    <a:pt x="21233" y="4617"/>
                  </a:lnTo>
                  <a:lnTo>
                    <a:pt x="21451" y="3694"/>
                  </a:lnTo>
                  <a:lnTo>
                    <a:pt x="21613" y="3042"/>
                  </a:lnTo>
                  <a:lnTo>
                    <a:pt x="21776" y="2445"/>
                  </a:lnTo>
                  <a:lnTo>
                    <a:pt x="21885" y="1793"/>
                  </a:lnTo>
                  <a:lnTo>
                    <a:pt x="21939" y="1467"/>
                  </a:lnTo>
                  <a:lnTo>
                    <a:pt x="21885" y="1141"/>
                  </a:lnTo>
                  <a:lnTo>
                    <a:pt x="21885" y="1033"/>
                  </a:lnTo>
                  <a:lnTo>
                    <a:pt x="21939" y="978"/>
                  </a:lnTo>
                  <a:lnTo>
                    <a:pt x="22157" y="978"/>
                  </a:lnTo>
                  <a:lnTo>
                    <a:pt x="22537" y="1033"/>
                  </a:lnTo>
                  <a:lnTo>
                    <a:pt x="22971" y="1087"/>
                  </a:lnTo>
                  <a:lnTo>
                    <a:pt x="23623" y="1087"/>
                  </a:lnTo>
                  <a:lnTo>
                    <a:pt x="24274" y="1141"/>
                  </a:lnTo>
                  <a:lnTo>
                    <a:pt x="24980" y="1196"/>
                  </a:lnTo>
                  <a:lnTo>
                    <a:pt x="25632" y="1358"/>
                  </a:lnTo>
                  <a:lnTo>
                    <a:pt x="26664" y="1630"/>
                  </a:lnTo>
                  <a:lnTo>
                    <a:pt x="27696" y="1902"/>
                  </a:lnTo>
                  <a:lnTo>
                    <a:pt x="28239" y="2119"/>
                  </a:lnTo>
                  <a:lnTo>
                    <a:pt x="28727" y="2336"/>
                  </a:lnTo>
                  <a:lnTo>
                    <a:pt x="29216" y="2607"/>
                  </a:lnTo>
                  <a:lnTo>
                    <a:pt x="29651" y="2879"/>
                  </a:lnTo>
                  <a:lnTo>
                    <a:pt x="30791" y="3694"/>
                  </a:lnTo>
                  <a:lnTo>
                    <a:pt x="31334" y="4128"/>
                  </a:lnTo>
                  <a:lnTo>
                    <a:pt x="31823" y="4617"/>
                  </a:lnTo>
                  <a:lnTo>
                    <a:pt x="32311" y="5105"/>
                  </a:lnTo>
                  <a:lnTo>
                    <a:pt x="32800" y="5594"/>
                  </a:lnTo>
                  <a:lnTo>
                    <a:pt x="33180" y="6137"/>
                  </a:lnTo>
                  <a:lnTo>
                    <a:pt x="33560" y="6789"/>
                  </a:lnTo>
                  <a:lnTo>
                    <a:pt x="34158" y="7875"/>
                  </a:lnTo>
                  <a:lnTo>
                    <a:pt x="34429" y="8472"/>
                  </a:lnTo>
                  <a:lnTo>
                    <a:pt x="34647" y="9124"/>
                  </a:lnTo>
                  <a:lnTo>
                    <a:pt x="34864" y="10264"/>
                  </a:lnTo>
                  <a:lnTo>
                    <a:pt x="35027" y="10807"/>
                  </a:lnTo>
                  <a:lnTo>
                    <a:pt x="35244" y="11350"/>
                  </a:lnTo>
                  <a:lnTo>
                    <a:pt x="35244" y="11459"/>
                  </a:lnTo>
                  <a:lnTo>
                    <a:pt x="35190" y="11568"/>
                  </a:lnTo>
                  <a:lnTo>
                    <a:pt x="34809" y="12762"/>
                  </a:lnTo>
                  <a:lnTo>
                    <a:pt x="34538" y="13957"/>
                  </a:lnTo>
                  <a:lnTo>
                    <a:pt x="34321" y="14554"/>
                  </a:lnTo>
                  <a:lnTo>
                    <a:pt x="34049" y="15043"/>
                  </a:lnTo>
                  <a:lnTo>
                    <a:pt x="33723" y="15478"/>
                  </a:lnTo>
                  <a:lnTo>
                    <a:pt x="33289" y="15858"/>
                  </a:lnTo>
                  <a:lnTo>
                    <a:pt x="33180" y="15966"/>
                  </a:lnTo>
                  <a:lnTo>
                    <a:pt x="33072" y="16075"/>
                  </a:lnTo>
                  <a:lnTo>
                    <a:pt x="33072" y="16184"/>
                  </a:lnTo>
                  <a:lnTo>
                    <a:pt x="33072" y="16346"/>
                  </a:lnTo>
                  <a:lnTo>
                    <a:pt x="33126" y="16401"/>
                  </a:lnTo>
                  <a:lnTo>
                    <a:pt x="33126" y="16509"/>
                  </a:lnTo>
                  <a:lnTo>
                    <a:pt x="32963" y="16618"/>
                  </a:lnTo>
                  <a:lnTo>
                    <a:pt x="32474" y="16944"/>
                  </a:lnTo>
                  <a:lnTo>
                    <a:pt x="31931" y="17215"/>
                  </a:lnTo>
                  <a:lnTo>
                    <a:pt x="31388" y="17433"/>
                  </a:lnTo>
                  <a:lnTo>
                    <a:pt x="30791" y="17595"/>
                  </a:lnTo>
                  <a:lnTo>
                    <a:pt x="30248" y="17704"/>
                  </a:lnTo>
                  <a:lnTo>
                    <a:pt x="29976" y="17813"/>
                  </a:lnTo>
                  <a:lnTo>
                    <a:pt x="29705" y="17976"/>
                  </a:lnTo>
                  <a:lnTo>
                    <a:pt x="29596" y="17976"/>
                  </a:lnTo>
                  <a:lnTo>
                    <a:pt x="29542" y="18030"/>
                  </a:lnTo>
                  <a:lnTo>
                    <a:pt x="29325" y="17921"/>
                  </a:lnTo>
                  <a:lnTo>
                    <a:pt x="27858" y="17161"/>
                  </a:lnTo>
                  <a:lnTo>
                    <a:pt x="27153" y="16781"/>
                  </a:lnTo>
                  <a:lnTo>
                    <a:pt x="26447" y="16346"/>
                  </a:lnTo>
                  <a:lnTo>
                    <a:pt x="25904" y="15966"/>
                  </a:lnTo>
                  <a:lnTo>
                    <a:pt x="25306" y="15641"/>
                  </a:lnTo>
                  <a:lnTo>
                    <a:pt x="24655" y="15423"/>
                  </a:lnTo>
                  <a:lnTo>
                    <a:pt x="24003" y="15260"/>
                  </a:lnTo>
                  <a:lnTo>
                    <a:pt x="23786" y="15206"/>
                  </a:lnTo>
                  <a:lnTo>
                    <a:pt x="23623" y="15260"/>
                  </a:lnTo>
                  <a:lnTo>
                    <a:pt x="23514" y="15369"/>
                  </a:lnTo>
                  <a:lnTo>
                    <a:pt x="23406" y="15532"/>
                  </a:lnTo>
                  <a:lnTo>
                    <a:pt x="23351" y="15641"/>
                  </a:lnTo>
                  <a:lnTo>
                    <a:pt x="23297" y="15695"/>
                  </a:lnTo>
                  <a:lnTo>
                    <a:pt x="23188" y="15695"/>
                  </a:lnTo>
                  <a:lnTo>
                    <a:pt x="23080" y="15641"/>
                  </a:lnTo>
                  <a:lnTo>
                    <a:pt x="22808" y="15478"/>
                  </a:lnTo>
                  <a:lnTo>
                    <a:pt x="22591" y="15478"/>
                  </a:lnTo>
                  <a:lnTo>
                    <a:pt x="22319" y="15641"/>
                  </a:lnTo>
                  <a:lnTo>
                    <a:pt x="22102" y="15858"/>
                  </a:lnTo>
                  <a:lnTo>
                    <a:pt x="22102" y="15858"/>
                  </a:lnTo>
                  <a:lnTo>
                    <a:pt x="22591" y="15803"/>
                  </a:lnTo>
                  <a:lnTo>
                    <a:pt x="22537" y="15966"/>
                  </a:lnTo>
                  <a:lnTo>
                    <a:pt x="22482" y="16075"/>
                  </a:lnTo>
                  <a:lnTo>
                    <a:pt x="22374" y="16129"/>
                  </a:lnTo>
                  <a:lnTo>
                    <a:pt x="22211" y="16075"/>
                  </a:lnTo>
                  <a:lnTo>
                    <a:pt x="22102" y="16021"/>
                  </a:lnTo>
                  <a:lnTo>
                    <a:pt x="22048" y="15966"/>
                  </a:lnTo>
                  <a:lnTo>
                    <a:pt x="22102" y="15858"/>
                  </a:lnTo>
                  <a:lnTo>
                    <a:pt x="21179" y="15966"/>
                  </a:lnTo>
                  <a:lnTo>
                    <a:pt x="20690" y="16021"/>
                  </a:lnTo>
                  <a:lnTo>
                    <a:pt x="20256" y="16129"/>
                  </a:lnTo>
                  <a:lnTo>
                    <a:pt x="19659" y="16346"/>
                  </a:lnTo>
                  <a:lnTo>
                    <a:pt x="19061" y="16672"/>
                  </a:lnTo>
                  <a:lnTo>
                    <a:pt x="17975" y="17270"/>
                  </a:lnTo>
                  <a:lnTo>
                    <a:pt x="17866" y="17324"/>
                  </a:lnTo>
                  <a:lnTo>
                    <a:pt x="17866" y="17378"/>
                  </a:lnTo>
                  <a:lnTo>
                    <a:pt x="17866" y="17433"/>
                  </a:lnTo>
                  <a:lnTo>
                    <a:pt x="17975" y="17595"/>
                  </a:lnTo>
                  <a:lnTo>
                    <a:pt x="17921" y="17758"/>
                  </a:lnTo>
                  <a:lnTo>
                    <a:pt x="17758" y="17976"/>
                  </a:lnTo>
                  <a:lnTo>
                    <a:pt x="16943" y="18953"/>
                  </a:lnTo>
                  <a:lnTo>
                    <a:pt x="17215" y="19007"/>
                  </a:lnTo>
                  <a:lnTo>
                    <a:pt x="17486" y="19007"/>
                  </a:lnTo>
                  <a:lnTo>
                    <a:pt x="17704" y="18953"/>
                  </a:lnTo>
                  <a:lnTo>
                    <a:pt x="17921" y="18899"/>
                  </a:lnTo>
                  <a:lnTo>
                    <a:pt x="18084" y="18790"/>
                  </a:lnTo>
                  <a:lnTo>
                    <a:pt x="18247" y="18627"/>
                  </a:lnTo>
                  <a:lnTo>
                    <a:pt x="18301" y="18464"/>
                  </a:lnTo>
                  <a:lnTo>
                    <a:pt x="18410" y="18247"/>
                  </a:lnTo>
                  <a:lnTo>
                    <a:pt x="18464" y="17976"/>
                  </a:lnTo>
                  <a:lnTo>
                    <a:pt x="18572" y="17758"/>
                  </a:lnTo>
                  <a:lnTo>
                    <a:pt x="18790" y="17595"/>
                  </a:lnTo>
                  <a:lnTo>
                    <a:pt x="19061" y="17487"/>
                  </a:lnTo>
                  <a:lnTo>
                    <a:pt x="19441" y="17378"/>
                  </a:lnTo>
                  <a:lnTo>
                    <a:pt x="19604" y="17324"/>
                  </a:lnTo>
                  <a:lnTo>
                    <a:pt x="19713" y="17215"/>
                  </a:lnTo>
                  <a:lnTo>
                    <a:pt x="19984" y="16944"/>
                  </a:lnTo>
                  <a:lnTo>
                    <a:pt x="20202" y="16781"/>
                  </a:lnTo>
                  <a:lnTo>
                    <a:pt x="20473" y="16672"/>
                  </a:lnTo>
                  <a:lnTo>
                    <a:pt x="20745" y="16564"/>
                  </a:lnTo>
                  <a:lnTo>
                    <a:pt x="21016" y="16509"/>
                  </a:lnTo>
                  <a:lnTo>
                    <a:pt x="21288" y="16509"/>
                  </a:lnTo>
                  <a:lnTo>
                    <a:pt x="21885" y="16564"/>
                  </a:lnTo>
                  <a:lnTo>
                    <a:pt x="22428" y="16672"/>
                  </a:lnTo>
                  <a:lnTo>
                    <a:pt x="22971" y="16781"/>
                  </a:lnTo>
                  <a:lnTo>
                    <a:pt x="23514" y="16890"/>
                  </a:lnTo>
                  <a:lnTo>
                    <a:pt x="24057" y="17052"/>
                  </a:lnTo>
                  <a:lnTo>
                    <a:pt x="25089" y="17487"/>
                  </a:lnTo>
                  <a:lnTo>
                    <a:pt x="26066" y="18084"/>
                  </a:lnTo>
                  <a:lnTo>
                    <a:pt x="26772" y="18519"/>
                  </a:lnTo>
                  <a:lnTo>
                    <a:pt x="27533" y="18844"/>
                  </a:lnTo>
                  <a:lnTo>
                    <a:pt x="28347" y="19116"/>
                  </a:lnTo>
                  <a:lnTo>
                    <a:pt x="29162" y="19279"/>
                  </a:lnTo>
                  <a:lnTo>
                    <a:pt x="29325" y="19333"/>
                  </a:lnTo>
                  <a:lnTo>
                    <a:pt x="29488" y="19442"/>
                  </a:lnTo>
                  <a:lnTo>
                    <a:pt x="29868" y="19659"/>
                  </a:lnTo>
                  <a:lnTo>
                    <a:pt x="30302" y="19713"/>
                  </a:lnTo>
                  <a:lnTo>
                    <a:pt x="30682" y="19713"/>
                  </a:lnTo>
                  <a:lnTo>
                    <a:pt x="30900" y="19659"/>
                  </a:lnTo>
                  <a:lnTo>
                    <a:pt x="31117" y="19550"/>
                  </a:lnTo>
                  <a:lnTo>
                    <a:pt x="31443" y="19388"/>
                  </a:lnTo>
                  <a:lnTo>
                    <a:pt x="31497" y="19279"/>
                  </a:lnTo>
                  <a:lnTo>
                    <a:pt x="31551" y="19225"/>
                  </a:lnTo>
                  <a:lnTo>
                    <a:pt x="31551" y="19116"/>
                  </a:lnTo>
                  <a:lnTo>
                    <a:pt x="31497" y="19007"/>
                  </a:lnTo>
                  <a:lnTo>
                    <a:pt x="31280" y="18736"/>
                  </a:lnTo>
                  <a:lnTo>
                    <a:pt x="31280" y="18627"/>
                  </a:lnTo>
                  <a:lnTo>
                    <a:pt x="31497" y="18573"/>
                  </a:lnTo>
                  <a:lnTo>
                    <a:pt x="31931" y="18573"/>
                  </a:lnTo>
                  <a:lnTo>
                    <a:pt x="32094" y="18682"/>
                  </a:lnTo>
                  <a:lnTo>
                    <a:pt x="32311" y="18736"/>
                  </a:lnTo>
                  <a:lnTo>
                    <a:pt x="32474" y="18790"/>
                  </a:lnTo>
                  <a:lnTo>
                    <a:pt x="32692" y="18790"/>
                  </a:lnTo>
                  <a:lnTo>
                    <a:pt x="32854" y="18682"/>
                  </a:lnTo>
                  <a:lnTo>
                    <a:pt x="33126" y="18464"/>
                  </a:lnTo>
                  <a:lnTo>
                    <a:pt x="33398" y="18247"/>
                  </a:lnTo>
                  <a:lnTo>
                    <a:pt x="33886" y="17758"/>
                  </a:lnTo>
                  <a:lnTo>
                    <a:pt x="33941" y="17595"/>
                  </a:lnTo>
                  <a:lnTo>
                    <a:pt x="33941" y="17433"/>
                  </a:lnTo>
                  <a:lnTo>
                    <a:pt x="33941" y="17270"/>
                  </a:lnTo>
                  <a:lnTo>
                    <a:pt x="33995" y="17161"/>
                  </a:lnTo>
                  <a:lnTo>
                    <a:pt x="34103" y="17052"/>
                  </a:lnTo>
                  <a:lnTo>
                    <a:pt x="34266" y="17052"/>
                  </a:lnTo>
                  <a:lnTo>
                    <a:pt x="34484" y="16998"/>
                  </a:lnTo>
                  <a:lnTo>
                    <a:pt x="34701" y="16890"/>
                  </a:lnTo>
                  <a:lnTo>
                    <a:pt x="34864" y="16727"/>
                  </a:lnTo>
                  <a:lnTo>
                    <a:pt x="35027" y="16564"/>
                  </a:lnTo>
                  <a:lnTo>
                    <a:pt x="35352" y="16021"/>
                  </a:lnTo>
                  <a:lnTo>
                    <a:pt x="35624" y="15423"/>
                  </a:lnTo>
                  <a:lnTo>
                    <a:pt x="35787" y="14826"/>
                  </a:lnTo>
                  <a:lnTo>
                    <a:pt x="35896" y="14229"/>
                  </a:lnTo>
                  <a:lnTo>
                    <a:pt x="35950" y="13903"/>
                  </a:lnTo>
                  <a:lnTo>
                    <a:pt x="35950" y="13740"/>
                  </a:lnTo>
                  <a:lnTo>
                    <a:pt x="36058" y="13577"/>
                  </a:lnTo>
                  <a:lnTo>
                    <a:pt x="36221" y="13251"/>
                  </a:lnTo>
                  <a:lnTo>
                    <a:pt x="36330" y="12871"/>
                  </a:lnTo>
                  <a:lnTo>
                    <a:pt x="36384" y="12545"/>
                  </a:lnTo>
                  <a:lnTo>
                    <a:pt x="36330" y="12165"/>
                  </a:lnTo>
                  <a:lnTo>
                    <a:pt x="36221" y="11079"/>
                  </a:lnTo>
                  <a:lnTo>
                    <a:pt x="36058" y="10101"/>
                  </a:lnTo>
                  <a:lnTo>
                    <a:pt x="35733" y="9070"/>
                  </a:lnTo>
                  <a:lnTo>
                    <a:pt x="35352" y="8147"/>
                  </a:lnTo>
                  <a:lnTo>
                    <a:pt x="34972" y="7386"/>
                  </a:lnTo>
                  <a:lnTo>
                    <a:pt x="34647" y="6626"/>
                  </a:lnTo>
                  <a:lnTo>
                    <a:pt x="34212" y="5920"/>
                  </a:lnTo>
                  <a:lnTo>
                    <a:pt x="33941" y="5594"/>
                  </a:lnTo>
                  <a:lnTo>
                    <a:pt x="33669" y="5268"/>
                  </a:lnTo>
                  <a:lnTo>
                    <a:pt x="32746" y="4345"/>
                  </a:lnTo>
                  <a:lnTo>
                    <a:pt x="31768" y="3476"/>
                  </a:lnTo>
                  <a:lnTo>
                    <a:pt x="30845" y="2662"/>
                  </a:lnTo>
                  <a:lnTo>
                    <a:pt x="29868" y="2010"/>
                  </a:lnTo>
                  <a:lnTo>
                    <a:pt x="28836" y="1467"/>
                  </a:lnTo>
                  <a:lnTo>
                    <a:pt x="27750" y="978"/>
                  </a:lnTo>
                  <a:lnTo>
                    <a:pt x="26881" y="707"/>
                  </a:lnTo>
                  <a:lnTo>
                    <a:pt x="25958" y="490"/>
                  </a:lnTo>
                  <a:lnTo>
                    <a:pt x="25089" y="327"/>
                  </a:lnTo>
                  <a:lnTo>
                    <a:pt x="24166" y="218"/>
                  </a:lnTo>
                  <a:lnTo>
                    <a:pt x="22319" y="55"/>
                  </a:lnTo>
                  <a:lnTo>
                    <a:pt x="205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18"/>
            <p:cNvSpPr/>
            <p:nvPr/>
          </p:nvSpPr>
          <p:spPr>
            <a:xfrm>
              <a:off x="5507000" y="3547825"/>
              <a:ext cx="347575" cy="99125"/>
            </a:xfrm>
            <a:custGeom>
              <a:avLst/>
              <a:gdLst/>
              <a:ahLst/>
              <a:cxnLst/>
              <a:rect l="l" t="t" r="r" b="b"/>
              <a:pathLst>
                <a:path w="13903" h="3965" extrusionOk="0">
                  <a:moveTo>
                    <a:pt x="2173" y="0"/>
                  </a:moveTo>
                  <a:lnTo>
                    <a:pt x="761" y="55"/>
                  </a:lnTo>
                  <a:lnTo>
                    <a:pt x="598" y="109"/>
                  </a:lnTo>
                  <a:lnTo>
                    <a:pt x="381" y="163"/>
                  </a:lnTo>
                  <a:lnTo>
                    <a:pt x="1" y="326"/>
                  </a:lnTo>
                  <a:lnTo>
                    <a:pt x="381" y="598"/>
                  </a:lnTo>
                  <a:lnTo>
                    <a:pt x="707" y="923"/>
                  </a:lnTo>
                  <a:lnTo>
                    <a:pt x="815" y="1086"/>
                  </a:lnTo>
                  <a:lnTo>
                    <a:pt x="869" y="1304"/>
                  </a:lnTo>
                  <a:lnTo>
                    <a:pt x="869" y="1521"/>
                  </a:lnTo>
                  <a:lnTo>
                    <a:pt x="869" y="1792"/>
                  </a:lnTo>
                  <a:lnTo>
                    <a:pt x="1032" y="1738"/>
                  </a:lnTo>
                  <a:lnTo>
                    <a:pt x="1195" y="1629"/>
                  </a:lnTo>
                  <a:lnTo>
                    <a:pt x="1358" y="1412"/>
                  </a:lnTo>
                  <a:lnTo>
                    <a:pt x="1575" y="1249"/>
                  </a:lnTo>
                  <a:lnTo>
                    <a:pt x="1738" y="1141"/>
                  </a:lnTo>
                  <a:lnTo>
                    <a:pt x="1956" y="1086"/>
                  </a:lnTo>
                  <a:lnTo>
                    <a:pt x="2227" y="1141"/>
                  </a:lnTo>
                  <a:lnTo>
                    <a:pt x="2444" y="1195"/>
                  </a:lnTo>
                  <a:lnTo>
                    <a:pt x="3042" y="1195"/>
                  </a:lnTo>
                  <a:lnTo>
                    <a:pt x="3748" y="1086"/>
                  </a:lnTo>
                  <a:lnTo>
                    <a:pt x="4128" y="1086"/>
                  </a:lnTo>
                  <a:lnTo>
                    <a:pt x="4508" y="1195"/>
                  </a:lnTo>
                  <a:lnTo>
                    <a:pt x="4834" y="1304"/>
                  </a:lnTo>
                  <a:lnTo>
                    <a:pt x="5214" y="1412"/>
                  </a:lnTo>
                  <a:lnTo>
                    <a:pt x="5540" y="1358"/>
                  </a:lnTo>
                  <a:lnTo>
                    <a:pt x="5920" y="1249"/>
                  </a:lnTo>
                  <a:lnTo>
                    <a:pt x="5920" y="1249"/>
                  </a:lnTo>
                  <a:lnTo>
                    <a:pt x="5703" y="1738"/>
                  </a:lnTo>
                  <a:lnTo>
                    <a:pt x="5974" y="1738"/>
                  </a:lnTo>
                  <a:lnTo>
                    <a:pt x="6246" y="1684"/>
                  </a:lnTo>
                  <a:lnTo>
                    <a:pt x="6626" y="1684"/>
                  </a:lnTo>
                  <a:lnTo>
                    <a:pt x="6843" y="1738"/>
                  </a:lnTo>
                  <a:lnTo>
                    <a:pt x="7006" y="1847"/>
                  </a:lnTo>
                  <a:lnTo>
                    <a:pt x="7060" y="1955"/>
                  </a:lnTo>
                  <a:lnTo>
                    <a:pt x="7060" y="2010"/>
                  </a:lnTo>
                  <a:lnTo>
                    <a:pt x="7006" y="2064"/>
                  </a:lnTo>
                  <a:lnTo>
                    <a:pt x="6897" y="2064"/>
                  </a:lnTo>
                  <a:lnTo>
                    <a:pt x="6246" y="2227"/>
                  </a:lnTo>
                  <a:lnTo>
                    <a:pt x="6137" y="2227"/>
                  </a:lnTo>
                  <a:lnTo>
                    <a:pt x="6083" y="2335"/>
                  </a:lnTo>
                  <a:lnTo>
                    <a:pt x="6137" y="2390"/>
                  </a:lnTo>
                  <a:lnTo>
                    <a:pt x="6191" y="2444"/>
                  </a:lnTo>
                  <a:lnTo>
                    <a:pt x="7114" y="2498"/>
                  </a:lnTo>
                  <a:lnTo>
                    <a:pt x="7983" y="2498"/>
                  </a:lnTo>
                  <a:lnTo>
                    <a:pt x="7929" y="2335"/>
                  </a:lnTo>
                  <a:lnTo>
                    <a:pt x="7766" y="2227"/>
                  </a:lnTo>
                  <a:lnTo>
                    <a:pt x="7657" y="2118"/>
                  </a:lnTo>
                  <a:lnTo>
                    <a:pt x="7603" y="1955"/>
                  </a:lnTo>
                  <a:lnTo>
                    <a:pt x="7983" y="1847"/>
                  </a:lnTo>
                  <a:lnTo>
                    <a:pt x="8146" y="1847"/>
                  </a:lnTo>
                  <a:lnTo>
                    <a:pt x="8255" y="1792"/>
                  </a:lnTo>
                  <a:lnTo>
                    <a:pt x="8255" y="1684"/>
                  </a:lnTo>
                  <a:lnTo>
                    <a:pt x="8201" y="1521"/>
                  </a:lnTo>
                  <a:lnTo>
                    <a:pt x="8201" y="1467"/>
                  </a:lnTo>
                  <a:lnTo>
                    <a:pt x="8255" y="1412"/>
                  </a:lnTo>
                  <a:lnTo>
                    <a:pt x="8255" y="1467"/>
                  </a:lnTo>
                  <a:lnTo>
                    <a:pt x="8581" y="1684"/>
                  </a:lnTo>
                  <a:lnTo>
                    <a:pt x="8744" y="1847"/>
                  </a:lnTo>
                  <a:lnTo>
                    <a:pt x="8798" y="2010"/>
                  </a:lnTo>
                  <a:lnTo>
                    <a:pt x="8798" y="2118"/>
                  </a:lnTo>
                  <a:lnTo>
                    <a:pt x="8689" y="2227"/>
                  </a:lnTo>
                  <a:lnTo>
                    <a:pt x="8581" y="2281"/>
                  </a:lnTo>
                  <a:lnTo>
                    <a:pt x="8472" y="2444"/>
                  </a:lnTo>
                  <a:lnTo>
                    <a:pt x="9069" y="2281"/>
                  </a:lnTo>
                  <a:lnTo>
                    <a:pt x="9612" y="2172"/>
                  </a:lnTo>
                  <a:lnTo>
                    <a:pt x="10210" y="2172"/>
                  </a:lnTo>
                  <a:lnTo>
                    <a:pt x="10481" y="2227"/>
                  </a:lnTo>
                  <a:lnTo>
                    <a:pt x="10753" y="2281"/>
                  </a:lnTo>
                  <a:lnTo>
                    <a:pt x="10916" y="2281"/>
                  </a:lnTo>
                  <a:lnTo>
                    <a:pt x="10916" y="2172"/>
                  </a:lnTo>
                  <a:lnTo>
                    <a:pt x="10916" y="2118"/>
                  </a:lnTo>
                  <a:lnTo>
                    <a:pt x="10970" y="2064"/>
                  </a:lnTo>
                  <a:lnTo>
                    <a:pt x="11079" y="2064"/>
                  </a:lnTo>
                  <a:lnTo>
                    <a:pt x="11187" y="2118"/>
                  </a:lnTo>
                  <a:lnTo>
                    <a:pt x="11187" y="2172"/>
                  </a:lnTo>
                  <a:lnTo>
                    <a:pt x="11242" y="2390"/>
                  </a:lnTo>
                  <a:lnTo>
                    <a:pt x="11350" y="2553"/>
                  </a:lnTo>
                  <a:lnTo>
                    <a:pt x="11567" y="2661"/>
                  </a:lnTo>
                  <a:lnTo>
                    <a:pt x="11730" y="2770"/>
                  </a:lnTo>
                  <a:lnTo>
                    <a:pt x="11893" y="2878"/>
                  </a:lnTo>
                  <a:lnTo>
                    <a:pt x="12002" y="2933"/>
                  </a:lnTo>
                  <a:lnTo>
                    <a:pt x="12002" y="3096"/>
                  </a:lnTo>
                  <a:lnTo>
                    <a:pt x="11948" y="3259"/>
                  </a:lnTo>
                  <a:lnTo>
                    <a:pt x="11893" y="3421"/>
                  </a:lnTo>
                  <a:lnTo>
                    <a:pt x="11893" y="3476"/>
                  </a:lnTo>
                  <a:lnTo>
                    <a:pt x="12002" y="3584"/>
                  </a:lnTo>
                  <a:lnTo>
                    <a:pt x="12273" y="3584"/>
                  </a:lnTo>
                  <a:lnTo>
                    <a:pt x="12382" y="3476"/>
                  </a:lnTo>
                  <a:lnTo>
                    <a:pt x="12491" y="3313"/>
                  </a:lnTo>
                  <a:lnTo>
                    <a:pt x="12599" y="3204"/>
                  </a:lnTo>
                  <a:lnTo>
                    <a:pt x="12654" y="3150"/>
                  </a:lnTo>
                  <a:lnTo>
                    <a:pt x="12762" y="3313"/>
                  </a:lnTo>
                  <a:lnTo>
                    <a:pt x="12762" y="3530"/>
                  </a:lnTo>
                  <a:lnTo>
                    <a:pt x="12762" y="3747"/>
                  </a:lnTo>
                  <a:lnTo>
                    <a:pt x="12816" y="3965"/>
                  </a:lnTo>
                  <a:lnTo>
                    <a:pt x="13034" y="3693"/>
                  </a:lnTo>
                  <a:lnTo>
                    <a:pt x="13305" y="3476"/>
                  </a:lnTo>
                  <a:lnTo>
                    <a:pt x="13468" y="3476"/>
                  </a:lnTo>
                  <a:lnTo>
                    <a:pt x="13577" y="3584"/>
                  </a:lnTo>
                  <a:lnTo>
                    <a:pt x="13685" y="3693"/>
                  </a:lnTo>
                  <a:lnTo>
                    <a:pt x="13740" y="3693"/>
                  </a:lnTo>
                  <a:lnTo>
                    <a:pt x="13848" y="3747"/>
                  </a:lnTo>
                  <a:lnTo>
                    <a:pt x="13903" y="3367"/>
                  </a:lnTo>
                  <a:lnTo>
                    <a:pt x="13903" y="3096"/>
                  </a:lnTo>
                  <a:lnTo>
                    <a:pt x="13848" y="2824"/>
                  </a:lnTo>
                  <a:lnTo>
                    <a:pt x="13685" y="2661"/>
                  </a:lnTo>
                  <a:lnTo>
                    <a:pt x="13522" y="2498"/>
                  </a:lnTo>
                  <a:lnTo>
                    <a:pt x="13251" y="2390"/>
                  </a:lnTo>
                  <a:lnTo>
                    <a:pt x="12979" y="2390"/>
                  </a:lnTo>
                  <a:lnTo>
                    <a:pt x="12599" y="2444"/>
                  </a:lnTo>
                  <a:lnTo>
                    <a:pt x="12436" y="2498"/>
                  </a:lnTo>
                  <a:lnTo>
                    <a:pt x="12219" y="2444"/>
                  </a:lnTo>
                  <a:lnTo>
                    <a:pt x="11948" y="2444"/>
                  </a:lnTo>
                  <a:lnTo>
                    <a:pt x="11785" y="2335"/>
                  </a:lnTo>
                  <a:lnTo>
                    <a:pt x="11730" y="2281"/>
                  </a:lnTo>
                  <a:lnTo>
                    <a:pt x="11676" y="2172"/>
                  </a:lnTo>
                  <a:lnTo>
                    <a:pt x="11567" y="1955"/>
                  </a:lnTo>
                  <a:lnTo>
                    <a:pt x="11405" y="1792"/>
                  </a:lnTo>
                  <a:lnTo>
                    <a:pt x="11242" y="1738"/>
                  </a:lnTo>
                  <a:lnTo>
                    <a:pt x="11024" y="1738"/>
                  </a:lnTo>
                  <a:lnTo>
                    <a:pt x="10264" y="1575"/>
                  </a:lnTo>
                  <a:lnTo>
                    <a:pt x="9504" y="1358"/>
                  </a:lnTo>
                  <a:lnTo>
                    <a:pt x="9124" y="1304"/>
                  </a:lnTo>
                  <a:lnTo>
                    <a:pt x="8744" y="1249"/>
                  </a:lnTo>
                  <a:lnTo>
                    <a:pt x="8363" y="1249"/>
                  </a:lnTo>
                  <a:lnTo>
                    <a:pt x="7983" y="1358"/>
                  </a:lnTo>
                  <a:lnTo>
                    <a:pt x="7114" y="1141"/>
                  </a:lnTo>
                  <a:lnTo>
                    <a:pt x="6680" y="1032"/>
                  </a:lnTo>
                  <a:lnTo>
                    <a:pt x="6300" y="815"/>
                  </a:lnTo>
                  <a:lnTo>
                    <a:pt x="6300" y="761"/>
                  </a:lnTo>
                  <a:lnTo>
                    <a:pt x="5594" y="543"/>
                  </a:lnTo>
                  <a:lnTo>
                    <a:pt x="4942" y="380"/>
                  </a:lnTo>
                  <a:lnTo>
                    <a:pt x="3530" y="109"/>
                  </a:lnTo>
                  <a:lnTo>
                    <a:pt x="2824" y="55"/>
                  </a:lnTo>
                  <a:lnTo>
                    <a:pt x="21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18"/>
            <p:cNvSpPr/>
            <p:nvPr/>
          </p:nvSpPr>
          <p:spPr>
            <a:xfrm>
              <a:off x="5797525" y="4495425"/>
              <a:ext cx="16325" cy="17675"/>
            </a:xfrm>
            <a:custGeom>
              <a:avLst/>
              <a:gdLst/>
              <a:ahLst/>
              <a:cxnLst/>
              <a:rect l="l" t="t" r="r" b="b"/>
              <a:pathLst>
                <a:path w="653" h="707" extrusionOk="0">
                  <a:moveTo>
                    <a:pt x="435" y="1"/>
                  </a:moveTo>
                  <a:lnTo>
                    <a:pt x="164" y="109"/>
                  </a:lnTo>
                  <a:lnTo>
                    <a:pt x="55" y="218"/>
                  </a:lnTo>
                  <a:lnTo>
                    <a:pt x="1" y="381"/>
                  </a:lnTo>
                  <a:lnTo>
                    <a:pt x="55" y="707"/>
                  </a:lnTo>
                  <a:lnTo>
                    <a:pt x="489" y="381"/>
                  </a:lnTo>
                  <a:lnTo>
                    <a:pt x="598" y="327"/>
                  </a:lnTo>
                  <a:lnTo>
                    <a:pt x="652" y="218"/>
                  </a:lnTo>
                  <a:lnTo>
                    <a:pt x="652" y="109"/>
                  </a:lnTo>
                  <a:lnTo>
                    <a:pt x="652" y="55"/>
                  </a:lnTo>
                  <a:lnTo>
                    <a:pt x="5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18"/>
            <p:cNvSpPr/>
            <p:nvPr/>
          </p:nvSpPr>
          <p:spPr>
            <a:xfrm>
              <a:off x="5868125" y="3615700"/>
              <a:ext cx="328575" cy="149375"/>
            </a:xfrm>
            <a:custGeom>
              <a:avLst/>
              <a:gdLst/>
              <a:ahLst/>
              <a:cxnLst/>
              <a:rect l="l" t="t" r="r" b="b"/>
              <a:pathLst>
                <a:path w="13143" h="5975" extrusionOk="0">
                  <a:moveTo>
                    <a:pt x="6734" y="2933"/>
                  </a:moveTo>
                  <a:lnTo>
                    <a:pt x="7006" y="3096"/>
                  </a:lnTo>
                  <a:lnTo>
                    <a:pt x="7332" y="3367"/>
                  </a:lnTo>
                  <a:lnTo>
                    <a:pt x="7332" y="3367"/>
                  </a:lnTo>
                  <a:lnTo>
                    <a:pt x="5974" y="3042"/>
                  </a:lnTo>
                  <a:lnTo>
                    <a:pt x="6408" y="2933"/>
                  </a:lnTo>
                  <a:close/>
                  <a:moveTo>
                    <a:pt x="272" y="1"/>
                  </a:moveTo>
                  <a:lnTo>
                    <a:pt x="163" y="55"/>
                  </a:lnTo>
                  <a:lnTo>
                    <a:pt x="109" y="109"/>
                  </a:lnTo>
                  <a:lnTo>
                    <a:pt x="1" y="326"/>
                  </a:lnTo>
                  <a:lnTo>
                    <a:pt x="1" y="544"/>
                  </a:lnTo>
                  <a:lnTo>
                    <a:pt x="109" y="706"/>
                  </a:lnTo>
                  <a:lnTo>
                    <a:pt x="272" y="761"/>
                  </a:lnTo>
                  <a:lnTo>
                    <a:pt x="435" y="869"/>
                  </a:lnTo>
                  <a:lnTo>
                    <a:pt x="598" y="924"/>
                  </a:lnTo>
                  <a:lnTo>
                    <a:pt x="652" y="978"/>
                  </a:lnTo>
                  <a:lnTo>
                    <a:pt x="652" y="1087"/>
                  </a:lnTo>
                  <a:lnTo>
                    <a:pt x="544" y="1250"/>
                  </a:lnTo>
                  <a:lnTo>
                    <a:pt x="544" y="1358"/>
                  </a:lnTo>
                  <a:lnTo>
                    <a:pt x="652" y="1467"/>
                  </a:lnTo>
                  <a:lnTo>
                    <a:pt x="815" y="1575"/>
                  </a:lnTo>
                  <a:lnTo>
                    <a:pt x="1087" y="1738"/>
                  </a:lnTo>
                  <a:lnTo>
                    <a:pt x="1304" y="1847"/>
                  </a:lnTo>
                  <a:lnTo>
                    <a:pt x="1412" y="1847"/>
                  </a:lnTo>
                  <a:lnTo>
                    <a:pt x="1521" y="1738"/>
                  </a:lnTo>
                  <a:lnTo>
                    <a:pt x="1630" y="1630"/>
                  </a:lnTo>
                  <a:lnTo>
                    <a:pt x="1738" y="1412"/>
                  </a:lnTo>
                  <a:lnTo>
                    <a:pt x="1847" y="1358"/>
                  </a:lnTo>
                  <a:lnTo>
                    <a:pt x="1956" y="1358"/>
                  </a:lnTo>
                  <a:lnTo>
                    <a:pt x="2661" y="1521"/>
                  </a:lnTo>
                  <a:lnTo>
                    <a:pt x="3313" y="1684"/>
                  </a:lnTo>
                  <a:lnTo>
                    <a:pt x="3802" y="1793"/>
                  </a:lnTo>
                  <a:lnTo>
                    <a:pt x="4236" y="1955"/>
                  </a:lnTo>
                  <a:lnTo>
                    <a:pt x="4671" y="2227"/>
                  </a:lnTo>
                  <a:lnTo>
                    <a:pt x="4997" y="2553"/>
                  </a:lnTo>
                  <a:lnTo>
                    <a:pt x="4128" y="2390"/>
                  </a:lnTo>
                  <a:lnTo>
                    <a:pt x="3965" y="2390"/>
                  </a:lnTo>
                  <a:lnTo>
                    <a:pt x="3910" y="2499"/>
                  </a:lnTo>
                  <a:lnTo>
                    <a:pt x="3910" y="2553"/>
                  </a:lnTo>
                  <a:lnTo>
                    <a:pt x="3965" y="2607"/>
                  </a:lnTo>
                  <a:lnTo>
                    <a:pt x="4073" y="2661"/>
                  </a:lnTo>
                  <a:lnTo>
                    <a:pt x="5594" y="3205"/>
                  </a:lnTo>
                  <a:lnTo>
                    <a:pt x="7114" y="3748"/>
                  </a:lnTo>
                  <a:lnTo>
                    <a:pt x="8635" y="4399"/>
                  </a:lnTo>
                  <a:lnTo>
                    <a:pt x="10101" y="5105"/>
                  </a:lnTo>
                  <a:lnTo>
                    <a:pt x="10318" y="5214"/>
                  </a:lnTo>
                  <a:lnTo>
                    <a:pt x="10644" y="5322"/>
                  </a:lnTo>
                  <a:lnTo>
                    <a:pt x="10210" y="4888"/>
                  </a:lnTo>
                  <a:lnTo>
                    <a:pt x="10155" y="4834"/>
                  </a:lnTo>
                  <a:lnTo>
                    <a:pt x="10155" y="4725"/>
                  </a:lnTo>
                  <a:lnTo>
                    <a:pt x="10210" y="4671"/>
                  </a:lnTo>
                  <a:lnTo>
                    <a:pt x="10318" y="4671"/>
                  </a:lnTo>
                  <a:lnTo>
                    <a:pt x="10916" y="4888"/>
                  </a:lnTo>
                  <a:lnTo>
                    <a:pt x="11187" y="4997"/>
                  </a:lnTo>
                  <a:lnTo>
                    <a:pt x="11404" y="5159"/>
                  </a:lnTo>
                  <a:lnTo>
                    <a:pt x="11513" y="5377"/>
                  </a:lnTo>
                  <a:lnTo>
                    <a:pt x="11567" y="5703"/>
                  </a:lnTo>
                  <a:lnTo>
                    <a:pt x="11622" y="5811"/>
                  </a:lnTo>
                  <a:lnTo>
                    <a:pt x="11676" y="5865"/>
                  </a:lnTo>
                  <a:lnTo>
                    <a:pt x="11839" y="5974"/>
                  </a:lnTo>
                  <a:lnTo>
                    <a:pt x="12002" y="5974"/>
                  </a:lnTo>
                  <a:lnTo>
                    <a:pt x="12110" y="5920"/>
                  </a:lnTo>
                  <a:lnTo>
                    <a:pt x="12165" y="5865"/>
                  </a:lnTo>
                  <a:lnTo>
                    <a:pt x="12273" y="5811"/>
                  </a:lnTo>
                  <a:lnTo>
                    <a:pt x="12382" y="5757"/>
                  </a:lnTo>
                  <a:lnTo>
                    <a:pt x="12491" y="5757"/>
                  </a:lnTo>
                  <a:lnTo>
                    <a:pt x="12599" y="5811"/>
                  </a:lnTo>
                  <a:lnTo>
                    <a:pt x="12762" y="5865"/>
                  </a:lnTo>
                  <a:lnTo>
                    <a:pt x="12925" y="5865"/>
                  </a:lnTo>
                  <a:lnTo>
                    <a:pt x="13088" y="5811"/>
                  </a:lnTo>
                  <a:lnTo>
                    <a:pt x="13142" y="5703"/>
                  </a:lnTo>
                  <a:lnTo>
                    <a:pt x="13142" y="5594"/>
                  </a:lnTo>
                  <a:lnTo>
                    <a:pt x="13034" y="5485"/>
                  </a:lnTo>
                  <a:lnTo>
                    <a:pt x="12762" y="5377"/>
                  </a:lnTo>
                  <a:lnTo>
                    <a:pt x="12165" y="5159"/>
                  </a:lnTo>
                  <a:lnTo>
                    <a:pt x="11622" y="4942"/>
                  </a:lnTo>
                  <a:lnTo>
                    <a:pt x="11133" y="4616"/>
                  </a:lnTo>
                  <a:lnTo>
                    <a:pt x="10644" y="4291"/>
                  </a:lnTo>
                  <a:lnTo>
                    <a:pt x="10427" y="4128"/>
                  </a:lnTo>
                  <a:lnTo>
                    <a:pt x="10155" y="4019"/>
                  </a:lnTo>
                  <a:lnTo>
                    <a:pt x="9938" y="3965"/>
                  </a:lnTo>
                  <a:lnTo>
                    <a:pt x="9450" y="3965"/>
                  </a:lnTo>
                  <a:lnTo>
                    <a:pt x="9395" y="3910"/>
                  </a:lnTo>
                  <a:lnTo>
                    <a:pt x="9287" y="3856"/>
                  </a:lnTo>
                  <a:lnTo>
                    <a:pt x="9069" y="3530"/>
                  </a:lnTo>
                  <a:lnTo>
                    <a:pt x="8744" y="3313"/>
                  </a:lnTo>
                  <a:lnTo>
                    <a:pt x="8418" y="3096"/>
                  </a:lnTo>
                  <a:lnTo>
                    <a:pt x="8092" y="2987"/>
                  </a:lnTo>
                  <a:lnTo>
                    <a:pt x="6952" y="2607"/>
                  </a:lnTo>
                  <a:lnTo>
                    <a:pt x="6408" y="2390"/>
                  </a:lnTo>
                  <a:lnTo>
                    <a:pt x="5865" y="2173"/>
                  </a:lnTo>
                  <a:lnTo>
                    <a:pt x="5159" y="1847"/>
                  </a:lnTo>
                  <a:lnTo>
                    <a:pt x="4454" y="1575"/>
                  </a:lnTo>
                  <a:lnTo>
                    <a:pt x="3693" y="1358"/>
                  </a:lnTo>
                  <a:lnTo>
                    <a:pt x="2933" y="1195"/>
                  </a:lnTo>
                  <a:lnTo>
                    <a:pt x="2607" y="1087"/>
                  </a:lnTo>
                  <a:lnTo>
                    <a:pt x="2444" y="1032"/>
                  </a:lnTo>
                  <a:lnTo>
                    <a:pt x="2336" y="924"/>
                  </a:lnTo>
                  <a:lnTo>
                    <a:pt x="2227" y="761"/>
                  </a:lnTo>
                  <a:lnTo>
                    <a:pt x="2010" y="598"/>
                  </a:lnTo>
                  <a:lnTo>
                    <a:pt x="1630" y="381"/>
                  </a:lnTo>
                  <a:lnTo>
                    <a:pt x="1467" y="1032"/>
                  </a:lnTo>
                  <a:lnTo>
                    <a:pt x="1412" y="1250"/>
                  </a:lnTo>
                  <a:lnTo>
                    <a:pt x="1358" y="1304"/>
                  </a:lnTo>
                  <a:lnTo>
                    <a:pt x="1250" y="1358"/>
                  </a:lnTo>
                  <a:lnTo>
                    <a:pt x="1141" y="1304"/>
                  </a:lnTo>
                  <a:lnTo>
                    <a:pt x="1032" y="1250"/>
                  </a:lnTo>
                  <a:lnTo>
                    <a:pt x="978" y="1195"/>
                  </a:lnTo>
                  <a:lnTo>
                    <a:pt x="924" y="1032"/>
                  </a:lnTo>
                  <a:lnTo>
                    <a:pt x="924" y="815"/>
                  </a:lnTo>
                  <a:lnTo>
                    <a:pt x="869" y="652"/>
                  </a:lnTo>
                  <a:lnTo>
                    <a:pt x="761" y="489"/>
                  </a:lnTo>
                  <a:lnTo>
                    <a:pt x="544" y="381"/>
                  </a:lnTo>
                  <a:lnTo>
                    <a:pt x="489" y="272"/>
                  </a:lnTo>
                  <a:lnTo>
                    <a:pt x="489" y="163"/>
                  </a:lnTo>
                  <a:lnTo>
                    <a:pt x="435" y="55"/>
                  </a:lnTo>
                  <a:lnTo>
                    <a:pt x="3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18"/>
            <p:cNvSpPr/>
            <p:nvPr/>
          </p:nvSpPr>
          <p:spPr>
            <a:xfrm>
              <a:off x="5786675" y="3771825"/>
              <a:ext cx="666600" cy="889250"/>
            </a:xfrm>
            <a:custGeom>
              <a:avLst/>
              <a:gdLst/>
              <a:ahLst/>
              <a:cxnLst/>
              <a:rect l="l" t="t" r="r" b="b"/>
              <a:pathLst>
                <a:path w="26664" h="35570" extrusionOk="0">
                  <a:moveTo>
                    <a:pt x="16943" y="26990"/>
                  </a:moveTo>
                  <a:lnTo>
                    <a:pt x="16998" y="27370"/>
                  </a:lnTo>
                  <a:lnTo>
                    <a:pt x="16943" y="27587"/>
                  </a:lnTo>
                  <a:lnTo>
                    <a:pt x="16889" y="27642"/>
                  </a:lnTo>
                  <a:lnTo>
                    <a:pt x="16780" y="27696"/>
                  </a:lnTo>
                  <a:lnTo>
                    <a:pt x="16563" y="27750"/>
                  </a:lnTo>
                  <a:lnTo>
                    <a:pt x="16943" y="26990"/>
                  </a:lnTo>
                  <a:close/>
                  <a:moveTo>
                    <a:pt x="17106" y="1"/>
                  </a:moveTo>
                  <a:lnTo>
                    <a:pt x="17052" y="55"/>
                  </a:lnTo>
                  <a:lnTo>
                    <a:pt x="16998" y="218"/>
                  </a:lnTo>
                  <a:lnTo>
                    <a:pt x="16998" y="435"/>
                  </a:lnTo>
                  <a:lnTo>
                    <a:pt x="17052" y="652"/>
                  </a:lnTo>
                  <a:lnTo>
                    <a:pt x="17215" y="815"/>
                  </a:lnTo>
                  <a:lnTo>
                    <a:pt x="18029" y="1304"/>
                  </a:lnTo>
                  <a:lnTo>
                    <a:pt x="18409" y="1575"/>
                  </a:lnTo>
                  <a:lnTo>
                    <a:pt x="18844" y="1901"/>
                  </a:lnTo>
                  <a:lnTo>
                    <a:pt x="19115" y="2064"/>
                  </a:lnTo>
                  <a:lnTo>
                    <a:pt x="19387" y="2173"/>
                  </a:lnTo>
                  <a:lnTo>
                    <a:pt x="19658" y="2173"/>
                  </a:lnTo>
                  <a:lnTo>
                    <a:pt x="19984" y="2064"/>
                  </a:lnTo>
                  <a:lnTo>
                    <a:pt x="20039" y="2118"/>
                  </a:lnTo>
                  <a:lnTo>
                    <a:pt x="20039" y="2553"/>
                  </a:lnTo>
                  <a:lnTo>
                    <a:pt x="20039" y="2661"/>
                  </a:lnTo>
                  <a:lnTo>
                    <a:pt x="20093" y="2770"/>
                  </a:lnTo>
                  <a:lnTo>
                    <a:pt x="20147" y="2824"/>
                  </a:lnTo>
                  <a:lnTo>
                    <a:pt x="20256" y="2879"/>
                  </a:lnTo>
                  <a:lnTo>
                    <a:pt x="20636" y="2987"/>
                  </a:lnTo>
                  <a:lnTo>
                    <a:pt x="20853" y="3096"/>
                  </a:lnTo>
                  <a:lnTo>
                    <a:pt x="20962" y="3205"/>
                  </a:lnTo>
                  <a:lnTo>
                    <a:pt x="21125" y="3530"/>
                  </a:lnTo>
                  <a:lnTo>
                    <a:pt x="21342" y="3802"/>
                  </a:lnTo>
                  <a:lnTo>
                    <a:pt x="21613" y="4019"/>
                  </a:lnTo>
                  <a:lnTo>
                    <a:pt x="21939" y="4182"/>
                  </a:lnTo>
                  <a:lnTo>
                    <a:pt x="22754" y="4562"/>
                  </a:lnTo>
                  <a:lnTo>
                    <a:pt x="22862" y="4671"/>
                  </a:lnTo>
                  <a:lnTo>
                    <a:pt x="22917" y="4725"/>
                  </a:lnTo>
                  <a:lnTo>
                    <a:pt x="22862" y="4834"/>
                  </a:lnTo>
                  <a:lnTo>
                    <a:pt x="22808" y="4997"/>
                  </a:lnTo>
                  <a:lnTo>
                    <a:pt x="22808" y="5159"/>
                  </a:lnTo>
                  <a:lnTo>
                    <a:pt x="22862" y="5322"/>
                  </a:lnTo>
                  <a:lnTo>
                    <a:pt x="22971" y="5485"/>
                  </a:lnTo>
                  <a:lnTo>
                    <a:pt x="23134" y="5703"/>
                  </a:lnTo>
                  <a:lnTo>
                    <a:pt x="23243" y="5920"/>
                  </a:lnTo>
                  <a:lnTo>
                    <a:pt x="23840" y="7223"/>
                  </a:lnTo>
                  <a:lnTo>
                    <a:pt x="24492" y="8581"/>
                  </a:lnTo>
                  <a:lnTo>
                    <a:pt x="24763" y="9069"/>
                  </a:lnTo>
                  <a:lnTo>
                    <a:pt x="24926" y="9558"/>
                  </a:lnTo>
                  <a:lnTo>
                    <a:pt x="25035" y="10155"/>
                  </a:lnTo>
                  <a:lnTo>
                    <a:pt x="25089" y="10699"/>
                  </a:lnTo>
                  <a:lnTo>
                    <a:pt x="25198" y="11839"/>
                  </a:lnTo>
                  <a:lnTo>
                    <a:pt x="25143" y="12925"/>
                  </a:lnTo>
                  <a:lnTo>
                    <a:pt x="25089" y="14065"/>
                  </a:lnTo>
                  <a:lnTo>
                    <a:pt x="25035" y="14500"/>
                  </a:lnTo>
                  <a:lnTo>
                    <a:pt x="24926" y="14880"/>
                  </a:lnTo>
                  <a:lnTo>
                    <a:pt x="24872" y="15314"/>
                  </a:lnTo>
                  <a:lnTo>
                    <a:pt x="24926" y="15532"/>
                  </a:lnTo>
                  <a:lnTo>
                    <a:pt x="24980" y="15695"/>
                  </a:lnTo>
                  <a:lnTo>
                    <a:pt x="24980" y="15803"/>
                  </a:lnTo>
                  <a:lnTo>
                    <a:pt x="24926" y="15912"/>
                  </a:lnTo>
                  <a:lnTo>
                    <a:pt x="24655" y="16183"/>
                  </a:lnTo>
                  <a:lnTo>
                    <a:pt x="24492" y="16509"/>
                  </a:lnTo>
                  <a:lnTo>
                    <a:pt x="24166" y="17215"/>
                  </a:lnTo>
                  <a:lnTo>
                    <a:pt x="23894" y="17595"/>
                  </a:lnTo>
                  <a:lnTo>
                    <a:pt x="23731" y="17758"/>
                  </a:lnTo>
                  <a:lnTo>
                    <a:pt x="23568" y="17921"/>
                  </a:lnTo>
                  <a:lnTo>
                    <a:pt x="23297" y="18138"/>
                  </a:lnTo>
                  <a:lnTo>
                    <a:pt x="23134" y="18355"/>
                  </a:lnTo>
                  <a:lnTo>
                    <a:pt x="23025" y="18627"/>
                  </a:lnTo>
                  <a:lnTo>
                    <a:pt x="23025" y="18953"/>
                  </a:lnTo>
                  <a:lnTo>
                    <a:pt x="22971" y="19279"/>
                  </a:lnTo>
                  <a:lnTo>
                    <a:pt x="22971" y="19550"/>
                  </a:lnTo>
                  <a:lnTo>
                    <a:pt x="22862" y="19767"/>
                  </a:lnTo>
                  <a:lnTo>
                    <a:pt x="22754" y="19985"/>
                  </a:lnTo>
                  <a:lnTo>
                    <a:pt x="22645" y="20147"/>
                  </a:lnTo>
                  <a:lnTo>
                    <a:pt x="22428" y="20256"/>
                  </a:lnTo>
                  <a:lnTo>
                    <a:pt x="22211" y="20365"/>
                  </a:lnTo>
                  <a:lnTo>
                    <a:pt x="21885" y="20473"/>
                  </a:lnTo>
                  <a:lnTo>
                    <a:pt x="21613" y="20582"/>
                  </a:lnTo>
                  <a:lnTo>
                    <a:pt x="21288" y="20745"/>
                  </a:lnTo>
                  <a:lnTo>
                    <a:pt x="21016" y="20962"/>
                  </a:lnTo>
                  <a:lnTo>
                    <a:pt x="20799" y="21179"/>
                  </a:lnTo>
                  <a:lnTo>
                    <a:pt x="20690" y="21288"/>
                  </a:lnTo>
                  <a:lnTo>
                    <a:pt x="20690" y="21342"/>
                  </a:lnTo>
                  <a:lnTo>
                    <a:pt x="20745" y="21396"/>
                  </a:lnTo>
                  <a:lnTo>
                    <a:pt x="20853" y="21451"/>
                  </a:lnTo>
                  <a:lnTo>
                    <a:pt x="21070" y="21451"/>
                  </a:lnTo>
                  <a:lnTo>
                    <a:pt x="21125" y="21505"/>
                  </a:lnTo>
                  <a:lnTo>
                    <a:pt x="21179" y="21614"/>
                  </a:lnTo>
                  <a:lnTo>
                    <a:pt x="21179" y="21722"/>
                  </a:lnTo>
                  <a:lnTo>
                    <a:pt x="21070" y="21777"/>
                  </a:lnTo>
                  <a:lnTo>
                    <a:pt x="20907" y="21831"/>
                  </a:lnTo>
                  <a:lnTo>
                    <a:pt x="20473" y="21994"/>
                  </a:lnTo>
                  <a:lnTo>
                    <a:pt x="20202" y="22102"/>
                  </a:lnTo>
                  <a:lnTo>
                    <a:pt x="20039" y="22265"/>
                  </a:lnTo>
                  <a:lnTo>
                    <a:pt x="19876" y="22428"/>
                  </a:lnTo>
                  <a:lnTo>
                    <a:pt x="19767" y="22646"/>
                  </a:lnTo>
                  <a:lnTo>
                    <a:pt x="19496" y="23134"/>
                  </a:lnTo>
                  <a:lnTo>
                    <a:pt x="19170" y="23569"/>
                  </a:lnTo>
                  <a:lnTo>
                    <a:pt x="18790" y="23949"/>
                  </a:lnTo>
                  <a:lnTo>
                    <a:pt x="18301" y="24275"/>
                  </a:lnTo>
                  <a:lnTo>
                    <a:pt x="18138" y="24438"/>
                  </a:lnTo>
                  <a:lnTo>
                    <a:pt x="17975" y="24438"/>
                  </a:lnTo>
                  <a:lnTo>
                    <a:pt x="17866" y="24383"/>
                  </a:lnTo>
                  <a:lnTo>
                    <a:pt x="17649" y="24383"/>
                  </a:lnTo>
                  <a:lnTo>
                    <a:pt x="17595" y="24438"/>
                  </a:lnTo>
                  <a:lnTo>
                    <a:pt x="17541" y="24546"/>
                  </a:lnTo>
                  <a:lnTo>
                    <a:pt x="17378" y="25035"/>
                  </a:lnTo>
                  <a:lnTo>
                    <a:pt x="17323" y="25252"/>
                  </a:lnTo>
                  <a:lnTo>
                    <a:pt x="17323" y="25469"/>
                  </a:lnTo>
                  <a:lnTo>
                    <a:pt x="17378" y="25795"/>
                  </a:lnTo>
                  <a:lnTo>
                    <a:pt x="17269" y="26121"/>
                  </a:lnTo>
                  <a:lnTo>
                    <a:pt x="17106" y="26338"/>
                  </a:lnTo>
                  <a:lnTo>
                    <a:pt x="16889" y="26555"/>
                  </a:lnTo>
                  <a:lnTo>
                    <a:pt x="16509" y="26881"/>
                  </a:lnTo>
                  <a:lnTo>
                    <a:pt x="16183" y="27207"/>
                  </a:lnTo>
                  <a:lnTo>
                    <a:pt x="14119" y="29379"/>
                  </a:lnTo>
                  <a:lnTo>
                    <a:pt x="13142" y="30411"/>
                  </a:lnTo>
                  <a:lnTo>
                    <a:pt x="12056" y="31443"/>
                  </a:lnTo>
                  <a:lnTo>
                    <a:pt x="11839" y="31714"/>
                  </a:lnTo>
                  <a:lnTo>
                    <a:pt x="11676" y="32040"/>
                  </a:lnTo>
                  <a:lnTo>
                    <a:pt x="11567" y="32203"/>
                  </a:lnTo>
                  <a:lnTo>
                    <a:pt x="11459" y="32366"/>
                  </a:lnTo>
                  <a:lnTo>
                    <a:pt x="11133" y="32583"/>
                  </a:lnTo>
                  <a:lnTo>
                    <a:pt x="9666" y="33398"/>
                  </a:lnTo>
                  <a:lnTo>
                    <a:pt x="9123" y="33669"/>
                  </a:lnTo>
                  <a:lnTo>
                    <a:pt x="8635" y="33887"/>
                  </a:lnTo>
                  <a:lnTo>
                    <a:pt x="8092" y="34049"/>
                  </a:lnTo>
                  <a:lnTo>
                    <a:pt x="7549" y="34158"/>
                  </a:lnTo>
                  <a:lnTo>
                    <a:pt x="7006" y="34212"/>
                  </a:lnTo>
                  <a:lnTo>
                    <a:pt x="6463" y="34212"/>
                  </a:lnTo>
                  <a:lnTo>
                    <a:pt x="5919" y="34158"/>
                  </a:lnTo>
                  <a:lnTo>
                    <a:pt x="5376" y="34049"/>
                  </a:lnTo>
                  <a:lnTo>
                    <a:pt x="4725" y="33832"/>
                  </a:lnTo>
                  <a:lnTo>
                    <a:pt x="4127" y="33561"/>
                  </a:lnTo>
                  <a:lnTo>
                    <a:pt x="3584" y="33235"/>
                  </a:lnTo>
                  <a:lnTo>
                    <a:pt x="3096" y="32909"/>
                  </a:lnTo>
                  <a:lnTo>
                    <a:pt x="2607" y="32420"/>
                  </a:lnTo>
                  <a:lnTo>
                    <a:pt x="2227" y="31932"/>
                  </a:lnTo>
                  <a:lnTo>
                    <a:pt x="1901" y="31389"/>
                  </a:lnTo>
                  <a:lnTo>
                    <a:pt x="1575" y="30791"/>
                  </a:lnTo>
                  <a:lnTo>
                    <a:pt x="1412" y="30465"/>
                  </a:lnTo>
                  <a:lnTo>
                    <a:pt x="1249" y="30357"/>
                  </a:lnTo>
                  <a:lnTo>
                    <a:pt x="1086" y="30248"/>
                  </a:lnTo>
                  <a:lnTo>
                    <a:pt x="815" y="30194"/>
                  </a:lnTo>
                  <a:lnTo>
                    <a:pt x="543" y="30248"/>
                  </a:lnTo>
                  <a:lnTo>
                    <a:pt x="55" y="30357"/>
                  </a:lnTo>
                  <a:lnTo>
                    <a:pt x="0" y="30357"/>
                  </a:lnTo>
                  <a:lnTo>
                    <a:pt x="0" y="30411"/>
                  </a:lnTo>
                  <a:lnTo>
                    <a:pt x="0" y="30520"/>
                  </a:lnTo>
                  <a:lnTo>
                    <a:pt x="380" y="31171"/>
                  </a:lnTo>
                  <a:lnTo>
                    <a:pt x="761" y="31877"/>
                  </a:lnTo>
                  <a:lnTo>
                    <a:pt x="1141" y="32583"/>
                  </a:lnTo>
                  <a:lnTo>
                    <a:pt x="1575" y="33181"/>
                  </a:lnTo>
                  <a:lnTo>
                    <a:pt x="1792" y="33398"/>
                  </a:lnTo>
                  <a:lnTo>
                    <a:pt x="1955" y="33506"/>
                  </a:lnTo>
                  <a:lnTo>
                    <a:pt x="2172" y="33615"/>
                  </a:lnTo>
                  <a:lnTo>
                    <a:pt x="2444" y="33724"/>
                  </a:lnTo>
                  <a:lnTo>
                    <a:pt x="2770" y="33778"/>
                  </a:lnTo>
                  <a:lnTo>
                    <a:pt x="2824" y="33778"/>
                  </a:lnTo>
                  <a:lnTo>
                    <a:pt x="2878" y="33832"/>
                  </a:lnTo>
                  <a:lnTo>
                    <a:pt x="2933" y="33941"/>
                  </a:lnTo>
                  <a:lnTo>
                    <a:pt x="2933" y="34104"/>
                  </a:lnTo>
                  <a:lnTo>
                    <a:pt x="2987" y="34158"/>
                  </a:lnTo>
                  <a:lnTo>
                    <a:pt x="3476" y="34592"/>
                  </a:lnTo>
                  <a:lnTo>
                    <a:pt x="4019" y="34918"/>
                  </a:lnTo>
                  <a:lnTo>
                    <a:pt x="4290" y="35081"/>
                  </a:lnTo>
                  <a:lnTo>
                    <a:pt x="4616" y="35190"/>
                  </a:lnTo>
                  <a:lnTo>
                    <a:pt x="4942" y="35244"/>
                  </a:lnTo>
                  <a:lnTo>
                    <a:pt x="5268" y="35298"/>
                  </a:lnTo>
                  <a:lnTo>
                    <a:pt x="5648" y="35298"/>
                  </a:lnTo>
                  <a:lnTo>
                    <a:pt x="6028" y="35353"/>
                  </a:lnTo>
                  <a:lnTo>
                    <a:pt x="6843" y="35516"/>
                  </a:lnTo>
                  <a:lnTo>
                    <a:pt x="7712" y="35570"/>
                  </a:lnTo>
                  <a:lnTo>
                    <a:pt x="8526" y="35570"/>
                  </a:lnTo>
                  <a:lnTo>
                    <a:pt x="8961" y="35516"/>
                  </a:lnTo>
                  <a:lnTo>
                    <a:pt x="9395" y="35461"/>
                  </a:lnTo>
                  <a:lnTo>
                    <a:pt x="10481" y="35136"/>
                  </a:lnTo>
                  <a:lnTo>
                    <a:pt x="11513" y="34810"/>
                  </a:lnTo>
                  <a:lnTo>
                    <a:pt x="12002" y="34592"/>
                  </a:lnTo>
                  <a:lnTo>
                    <a:pt x="12436" y="34321"/>
                  </a:lnTo>
                  <a:lnTo>
                    <a:pt x="12925" y="34049"/>
                  </a:lnTo>
                  <a:lnTo>
                    <a:pt x="13359" y="33669"/>
                  </a:lnTo>
                  <a:lnTo>
                    <a:pt x="13576" y="33452"/>
                  </a:lnTo>
                  <a:lnTo>
                    <a:pt x="13685" y="33289"/>
                  </a:lnTo>
                  <a:lnTo>
                    <a:pt x="13685" y="33126"/>
                  </a:lnTo>
                  <a:lnTo>
                    <a:pt x="13522" y="32800"/>
                  </a:lnTo>
                  <a:lnTo>
                    <a:pt x="13468" y="32692"/>
                  </a:lnTo>
                  <a:lnTo>
                    <a:pt x="13468" y="32529"/>
                  </a:lnTo>
                  <a:lnTo>
                    <a:pt x="13468" y="32475"/>
                  </a:lnTo>
                  <a:lnTo>
                    <a:pt x="13522" y="32420"/>
                  </a:lnTo>
                  <a:lnTo>
                    <a:pt x="13631" y="32420"/>
                  </a:lnTo>
                  <a:lnTo>
                    <a:pt x="13739" y="32529"/>
                  </a:lnTo>
                  <a:lnTo>
                    <a:pt x="13902" y="32692"/>
                  </a:lnTo>
                  <a:lnTo>
                    <a:pt x="14011" y="32800"/>
                  </a:lnTo>
                  <a:lnTo>
                    <a:pt x="14119" y="32746"/>
                  </a:lnTo>
                  <a:lnTo>
                    <a:pt x="14717" y="32366"/>
                  </a:lnTo>
                  <a:lnTo>
                    <a:pt x="14988" y="32149"/>
                  </a:lnTo>
                  <a:lnTo>
                    <a:pt x="15151" y="31823"/>
                  </a:lnTo>
                  <a:lnTo>
                    <a:pt x="15368" y="31389"/>
                  </a:lnTo>
                  <a:lnTo>
                    <a:pt x="15586" y="30954"/>
                  </a:lnTo>
                  <a:lnTo>
                    <a:pt x="15803" y="30520"/>
                  </a:lnTo>
                  <a:lnTo>
                    <a:pt x="16129" y="30194"/>
                  </a:lnTo>
                  <a:lnTo>
                    <a:pt x="16455" y="29814"/>
                  </a:lnTo>
                  <a:lnTo>
                    <a:pt x="16780" y="29434"/>
                  </a:lnTo>
                  <a:lnTo>
                    <a:pt x="17269" y="28619"/>
                  </a:lnTo>
                  <a:lnTo>
                    <a:pt x="17595" y="28130"/>
                  </a:lnTo>
                  <a:lnTo>
                    <a:pt x="17921" y="27696"/>
                  </a:lnTo>
                  <a:lnTo>
                    <a:pt x="18301" y="27316"/>
                  </a:lnTo>
                  <a:lnTo>
                    <a:pt x="18735" y="26936"/>
                  </a:lnTo>
                  <a:lnTo>
                    <a:pt x="19007" y="26718"/>
                  </a:lnTo>
                  <a:lnTo>
                    <a:pt x="19224" y="26393"/>
                  </a:lnTo>
                  <a:lnTo>
                    <a:pt x="19387" y="26121"/>
                  </a:lnTo>
                  <a:lnTo>
                    <a:pt x="19550" y="25849"/>
                  </a:lnTo>
                  <a:lnTo>
                    <a:pt x="19984" y="25415"/>
                  </a:lnTo>
                  <a:lnTo>
                    <a:pt x="20419" y="24981"/>
                  </a:lnTo>
                  <a:lnTo>
                    <a:pt x="20419" y="24981"/>
                  </a:lnTo>
                  <a:lnTo>
                    <a:pt x="20039" y="25089"/>
                  </a:lnTo>
                  <a:lnTo>
                    <a:pt x="19713" y="25198"/>
                  </a:lnTo>
                  <a:lnTo>
                    <a:pt x="19441" y="25252"/>
                  </a:lnTo>
                  <a:lnTo>
                    <a:pt x="19333" y="25198"/>
                  </a:lnTo>
                  <a:lnTo>
                    <a:pt x="19278" y="25144"/>
                  </a:lnTo>
                  <a:lnTo>
                    <a:pt x="19278" y="25035"/>
                  </a:lnTo>
                  <a:lnTo>
                    <a:pt x="19387" y="24981"/>
                  </a:lnTo>
                  <a:lnTo>
                    <a:pt x="19604" y="24872"/>
                  </a:lnTo>
                  <a:lnTo>
                    <a:pt x="19767" y="24818"/>
                  </a:lnTo>
                  <a:lnTo>
                    <a:pt x="19876" y="24709"/>
                  </a:lnTo>
                  <a:lnTo>
                    <a:pt x="19984" y="24600"/>
                  </a:lnTo>
                  <a:lnTo>
                    <a:pt x="19984" y="24383"/>
                  </a:lnTo>
                  <a:lnTo>
                    <a:pt x="19550" y="24383"/>
                  </a:lnTo>
                  <a:lnTo>
                    <a:pt x="19496" y="24329"/>
                  </a:lnTo>
                  <a:lnTo>
                    <a:pt x="19496" y="24220"/>
                  </a:lnTo>
                  <a:lnTo>
                    <a:pt x="19496" y="24166"/>
                  </a:lnTo>
                  <a:lnTo>
                    <a:pt x="19604" y="24112"/>
                  </a:lnTo>
                  <a:lnTo>
                    <a:pt x="19767" y="24057"/>
                  </a:lnTo>
                  <a:lnTo>
                    <a:pt x="19876" y="24003"/>
                  </a:lnTo>
                  <a:lnTo>
                    <a:pt x="19984" y="23949"/>
                  </a:lnTo>
                  <a:lnTo>
                    <a:pt x="19984" y="24057"/>
                  </a:lnTo>
                  <a:lnTo>
                    <a:pt x="19984" y="24166"/>
                  </a:lnTo>
                  <a:lnTo>
                    <a:pt x="19984" y="24275"/>
                  </a:lnTo>
                  <a:lnTo>
                    <a:pt x="19984" y="24383"/>
                  </a:lnTo>
                  <a:lnTo>
                    <a:pt x="20310" y="24329"/>
                  </a:lnTo>
                  <a:lnTo>
                    <a:pt x="20745" y="24166"/>
                  </a:lnTo>
                  <a:lnTo>
                    <a:pt x="21233" y="24003"/>
                  </a:lnTo>
                  <a:lnTo>
                    <a:pt x="21668" y="23786"/>
                  </a:lnTo>
                  <a:lnTo>
                    <a:pt x="22048" y="23514"/>
                  </a:lnTo>
                  <a:lnTo>
                    <a:pt x="22754" y="22863"/>
                  </a:lnTo>
                  <a:lnTo>
                    <a:pt x="23405" y="22157"/>
                  </a:lnTo>
                  <a:lnTo>
                    <a:pt x="24057" y="21451"/>
                  </a:lnTo>
                  <a:lnTo>
                    <a:pt x="24655" y="20691"/>
                  </a:lnTo>
                  <a:lnTo>
                    <a:pt x="25143" y="20093"/>
                  </a:lnTo>
                  <a:lnTo>
                    <a:pt x="25578" y="19496"/>
                  </a:lnTo>
                  <a:lnTo>
                    <a:pt x="25741" y="19170"/>
                  </a:lnTo>
                  <a:lnTo>
                    <a:pt x="25904" y="18844"/>
                  </a:lnTo>
                  <a:lnTo>
                    <a:pt x="26012" y="18464"/>
                  </a:lnTo>
                  <a:lnTo>
                    <a:pt x="26066" y="18084"/>
                  </a:lnTo>
                  <a:lnTo>
                    <a:pt x="26338" y="16509"/>
                  </a:lnTo>
                  <a:lnTo>
                    <a:pt x="26338" y="16129"/>
                  </a:lnTo>
                  <a:lnTo>
                    <a:pt x="26338" y="16020"/>
                  </a:lnTo>
                  <a:lnTo>
                    <a:pt x="26338" y="15912"/>
                  </a:lnTo>
                  <a:lnTo>
                    <a:pt x="26229" y="15857"/>
                  </a:lnTo>
                  <a:lnTo>
                    <a:pt x="26121" y="15857"/>
                  </a:lnTo>
                  <a:lnTo>
                    <a:pt x="25741" y="15803"/>
                  </a:lnTo>
                  <a:lnTo>
                    <a:pt x="25686" y="15803"/>
                  </a:lnTo>
                  <a:lnTo>
                    <a:pt x="25904" y="15586"/>
                  </a:lnTo>
                  <a:lnTo>
                    <a:pt x="25958" y="15423"/>
                  </a:lnTo>
                  <a:lnTo>
                    <a:pt x="25958" y="15260"/>
                  </a:lnTo>
                  <a:lnTo>
                    <a:pt x="25958" y="15097"/>
                  </a:lnTo>
                  <a:lnTo>
                    <a:pt x="26012" y="14989"/>
                  </a:lnTo>
                  <a:lnTo>
                    <a:pt x="26121" y="14880"/>
                  </a:lnTo>
                  <a:lnTo>
                    <a:pt x="26284" y="14771"/>
                  </a:lnTo>
                  <a:lnTo>
                    <a:pt x="26501" y="14663"/>
                  </a:lnTo>
                  <a:lnTo>
                    <a:pt x="26664" y="14446"/>
                  </a:lnTo>
                  <a:lnTo>
                    <a:pt x="26664" y="14120"/>
                  </a:lnTo>
                  <a:lnTo>
                    <a:pt x="26555" y="13794"/>
                  </a:lnTo>
                  <a:lnTo>
                    <a:pt x="26555" y="13685"/>
                  </a:lnTo>
                  <a:lnTo>
                    <a:pt x="26447" y="13631"/>
                  </a:lnTo>
                  <a:lnTo>
                    <a:pt x="26338" y="13685"/>
                  </a:lnTo>
                  <a:lnTo>
                    <a:pt x="26175" y="13740"/>
                  </a:lnTo>
                  <a:lnTo>
                    <a:pt x="26066" y="13794"/>
                  </a:lnTo>
                  <a:lnTo>
                    <a:pt x="25904" y="13794"/>
                  </a:lnTo>
                  <a:lnTo>
                    <a:pt x="26121" y="13522"/>
                  </a:lnTo>
                  <a:lnTo>
                    <a:pt x="26284" y="13251"/>
                  </a:lnTo>
                  <a:lnTo>
                    <a:pt x="26392" y="12979"/>
                  </a:lnTo>
                  <a:lnTo>
                    <a:pt x="26447" y="12653"/>
                  </a:lnTo>
                  <a:lnTo>
                    <a:pt x="26447" y="12110"/>
                  </a:lnTo>
                  <a:lnTo>
                    <a:pt x="26392" y="11459"/>
                  </a:lnTo>
                  <a:lnTo>
                    <a:pt x="26392" y="10916"/>
                  </a:lnTo>
                  <a:lnTo>
                    <a:pt x="26392" y="10644"/>
                  </a:lnTo>
                  <a:lnTo>
                    <a:pt x="26447" y="10373"/>
                  </a:lnTo>
                  <a:lnTo>
                    <a:pt x="26447" y="10264"/>
                  </a:lnTo>
                  <a:lnTo>
                    <a:pt x="26447" y="10101"/>
                  </a:lnTo>
                  <a:lnTo>
                    <a:pt x="26229" y="9830"/>
                  </a:lnTo>
                  <a:lnTo>
                    <a:pt x="26121" y="9504"/>
                  </a:lnTo>
                  <a:lnTo>
                    <a:pt x="25904" y="8906"/>
                  </a:lnTo>
                  <a:lnTo>
                    <a:pt x="25741" y="8526"/>
                  </a:lnTo>
                  <a:lnTo>
                    <a:pt x="25632" y="8092"/>
                  </a:lnTo>
                  <a:lnTo>
                    <a:pt x="25578" y="7712"/>
                  </a:lnTo>
                  <a:lnTo>
                    <a:pt x="25632" y="7277"/>
                  </a:lnTo>
                  <a:lnTo>
                    <a:pt x="25686" y="7114"/>
                  </a:lnTo>
                  <a:lnTo>
                    <a:pt x="25632" y="6952"/>
                  </a:lnTo>
                  <a:lnTo>
                    <a:pt x="25523" y="6897"/>
                  </a:lnTo>
                  <a:lnTo>
                    <a:pt x="25360" y="6843"/>
                  </a:lnTo>
                  <a:lnTo>
                    <a:pt x="25143" y="6789"/>
                  </a:lnTo>
                  <a:lnTo>
                    <a:pt x="24980" y="6680"/>
                  </a:lnTo>
                  <a:lnTo>
                    <a:pt x="24546" y="6191"/>
                  </a:lnTo>
                  <a:lnTo>
                    <a:pt x="24329" y="5974"/>
                  </a:lnTo>
                  <a:lnTo>
                    <a:pt x="24220" y="5648"/>
                  </a:lnTo>
                  <a:lnTo>
                    <a:pt x="23949" y="5159"/>
                  </a:lnTo>
                  <a:lnTo>
                    <a:pt x="23840" y="4888"/>
                  </a:lnTo>
                  <a:lnTo>
                    <a:pt x="23623" y="4725"/>
                  </a:lnTo>
                  <a:lnTo>
                    <a:pt x="23405" y="4562"/>
                  </a:lnTo>
                  <a:lnTo>
                    <a:pt x="23243" y="4399"/>
                  </a:lnTo>
                  <a:lnTo>
                    <a:pt x="22971" y="4019"/>
                  </a:lnTo>
                  <a:lnTo>
                    <a:pt x="22428" y="3476"/>
                  </a:lnTo>
                  <a:lnTo>
                    <a:pt x="21885" y="2933"/>
                  </a:lnTo>
                  <a:lnTo>
                    <a:pt x="21288" y="2444"/>
                  </a:lnTo>
                  <a:lnTo>
                    <a:pt x="19984" y="1467"/>
                  </a:lnTo>
                  <a:lnTo>
                    <a:pt x="19767" y="1304"/>
                  </a:lnTo>
                  <a:lnTo>
                    <a:pt x="19550" y="1195"/>
                  </a:lnTo>
                  <a:lnTo>
                    <a:pt x="19278" y="1195"/>
                  </a:lnTo>
                  <a:lnTo>
                    <a:pt x="19007" y="1250"/>
                  </a:lnTo>
                  <a:lnTo>
                    <a:pt x="18790" y="1304"/>
                  </a:lnTo>
                  <a:lnTo>
                    <a:pt x="18627" y="1250"/>
                  </a:lnTo>
                  <a:lnTo>
                    <a:pt x="18301" y="1032"/>
                  </a:lnTo>
                  <a:lnTo>
                    <a:pt x="18192" y="924"/>
                  </a:lnTo>
                  <a:lnTo>
                    <a:pt x="18138" y="869"/>
                  </a:lnTo>
                  <a:lnTo>
                    <a:pt x="18192" y="761"/>
                  </a:lnTo>
                  <a:lnTo>
                    <a:pt x="18247" y="652"/>
                  </a:lnTo>
                  <a:lnTo>
                    <a:pt x="18247" y="598"/>
                  </a:lnTo>
                  <a:lnTo>
                    <a:pt x="18192" y="544"/>
                  </a:lnTo>
                  <a:lnTo>
                    <a:pt x="18138" y="489"/>
                  </a:lnTo>
                  <a:lnTo>
                    <a:pt x="17215" y="55"/>
                  </a:lnTo>
                  <a:lnTo>
                    <a:pt x="171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18"/>
            <p:cNvSpPr/>
            <p:nvPr/>
          </p:nvSpPr>
          <p:spPr>
            <a:xfrm>
              <a:off x="5823325" y="4427550"/>
              <a:ext cx="4100" cy="10900"/>
            </a:xfrm>
            <a:custGeom>
              <a:avLst/>
              <a:gdLst/>
              <a:ahLst/>
              <a:cxnLst/>
              <a:rect l="l" t="t" r="r" b="b"/>
              <a:pathLst>
                <a:path w="164" h="436" extrusionOk="0">
                  <a:moveTo>
                    <a:pt x="163" y="1"/>
                  </a:moveTo>
                  <a:lnTo>
                    <a:pt x="55" y="55"/>
                  </a:lnTo>
                  <a:lnTo>
                    <a:pt x="1" y="164"/>
                  </a:lnTo>
                  <a:lnTo>
                    <a:pt x="1" y="326"/>
                  </a:lnTo>
                  <a:lnTo>
                    <a:pt x="1" y="435"/>
                  </a:lnTo>
                  <a:lnTo>
                    <a:pt x="1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18"/>
            <p:cNvSpPr/>
            <p:nvPr/>
          </p:nvSpPr>
          <p:spPr>
            <a:xfrm>
              <a:off x="5771725" y="4343375"/>
              <a:ext cx="47550" cy="161575"/>
            </a:xfrm>
            <a:custGeom>
              <a:avLst/>
              <a:gdLst/>
              <a:ahLst/>
              <a:cxnLst/>
              <a:rect l="l" t="t" r="r" b="b"/>
              <a:pathLst>
                <a:path w="1902" h="6463" extrusionOk="0">
                  <a:moveTo>
                    <a:pt x="1902" y="1"/>
                  </a:moveTo>
                  <a:lnTo>
                    <a:pt x="1684" y="218"/>
                  </a:lnTo>
                  <a:lnTo>
                    <a:pt x="1521" y="435"/>
                  </a:lnTo>
                  <a:lnTo>
                    <a:pt x="1304" y="924"/>
                  </a:lnTo>
                  <a:lnTo>
                    <a:pt x="1141" y="1467"/>
                  </a:lnTo>
                  <a:lnTo>
                    <a:pt x="978" y="1956"/>
                  </a:lnTo>
                  <a:lnTo>
                    <a:pt x="870" y="2499"/>
                  </a:lnTo>
                  <a:lnTo>
                    <a:pt x="816" y="3042"/>
                  </a:lnTo>
                  <a:lnTo>
                    <a:pt x="761" y="4128"/>
                  </a:lnTo>
                  <a:lnTo>
                    <a:pt x="653" y="5214"/>
                  </a:lnTo>
                  <a:lnTo>
                    <a:pt x="490" y="5105"/>
                  </a:lnTo>
                  <a:lnTo>
                    <a:pt x="327" y="5051"/>
                  </a:lnTo>
                  <a:lnTo>
                    <a:pt x="218" y="4942"/>
                  </a:lnTo>
                  <a:lnTo>
                    <a:pt x="1" y="4888"/>
                  </a:lnTo>
                  <a:lnTo>
                    <a:pt x="55" y="5268"/>
                  </a:lnTo>
                  <a:lnTo>
                    <a:pt x="110" y="5648"/>
                  </a:lnTo>
                  <a:lnTo>
                    <a:pt x="218" y="6409"/>
                  </a:lnTo>
                  <a:lnTo>
                    <a:pt x="272" y="6463"/>
                  </a:lnTo>
                  <a:lnTo>
                    <a:pt x="381" y="6409"/>
                  </a:lnTo>
                  <a:lnTo>
                    <a:pt x="381" y="6354"/>
                  </a:lnTo>
                  <a:lnTo>
                    <a:pt x="435" y="6083"/>
                  </a:lnTo>
                  <a:lnTo>
                    <a:pt x="490" y="5811"/>
                  </a:lnTo>
                  <a:lnTo>
                    <a:pt x="544" y="5648"/>
                  </a:lnTo>
                  <a:lnTo>
                    <a:pt x="544" y="5540"/>
                  </a:lnTo>
                  <a:lnTo>
                    <a:pt x="544" y="5431"/>
                  </a:lnTo>
                  <a:lnTo>
                    <a:pt x="707" y="5323"/>
                  </a:lnTo>
                  <a:lnTo>
                    <a:pt x="816" y="5757"/>
                  </a:lnTo>
                  <a:lnTo>
                    <a:pt x="1033" y="6137"/>
                  </a:lnTo>
                  <a:lnTo>
                    <a:pt x="1141" y="5811"/>
                  </a:lnTo>
                  <a:lnTo>
                    <a:pt x="1196" y="5485"/>
                  </a:lnTo>
                  <a:lnTo>
                    <a:pt x="1250" y="5214"/>
                  </a:lnTo>
                  <a:lnTo>
                    <a:pt x="1250" y="4888"/>
                  </a:lnTo>
                  <a:lnTo>
                    <a:pt x="1250" y="3911"/>
                  </a:lnTo>
                  <a:lnTo>
                    <a:pt x="1250" y="2933"/>
                  </a:lnTo>
                  <a:lnTo>
                    <a:pt x="1413" y="2010"/>
                  </a:lnTo>
                  <a:lnTo>
                    <a:pt x="1630" y="1033"/>
                  </a:lnTo>
                  <a:lnTo>
                    <a:pt x="1793" y="544"/>
                  </a:lnTo>
                  <a:lnTo>
                    <a:pt x="1847" y="272"/>
                  </a:lnTo>
                  <a:lnTo>
                    <a:pt x="19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18"/>
            <p:cNvSpPr/>
            <p:nvPr/>
          </p:nvSpPr>
          <p:spPr>
            <a:xfrm>
              <a:off x="5823325" y="4286350"/>
              <a:ext cx="27175" cy="44825"/>
            </a:xfrm>
            <a:custGeom>
              <a:avLst/>
              <a:gdLst/>
              <a:ahLst/>
              <a:cxnLst/>
              <a:rect l="l" t="t" r="r" b="b"/>
              <a:pathLst>
                <a:path w="1087" h="1793" extrusionOk="0">
                  <a:moveTo>
                    <a:pt x="652" y="1"/>
                  </a:moveTo>
                  <a:lnTo>
                    <a:pt x="598" y="55"/>
                  </a:lnTo>
                  <a:lnTo>
                    <a:pt x="544" y="164"/>
                  </a:lnTo>
                  <a:lnTo>
                    <a:pt x="1" y="1521"/>
                  </a:lnTo>
                  <a:lnTo>
                    <a:pt x="1" y="1684"/>
                  </a:lnTo>
                  <a:lnTo>
                    <a:pt x="1" y="1739"/>
                  </a:lnTo>
                  <a:lnTo>
                    <a:pt x="55" y="1793"/>
                  </a:lnTo>
                  <a:lnTo>
                    <a:pt x="218" y="1793"/>
                  </a:lnTo>
                  <a:lnTo>
                    <a:pt x="272" y="1684"/>
                  </a:lnTo>
                  <a:lnTo>
                    <a:pt x="978" y="490"/>
                  </a:lnTo>
                  <a:lnTo>
                    <a:pt x="1087" y="272"/>
                  </a:lnTo>
                  <a:lnTo>
                    <a:pt x="924" y="110"/>
                  </a:lnTo>
                  <a:lnTo>
                    <a:pt x="7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18"/>
            <p:cNvSpPr/>
            <p:nvPr/>
          </p:nvSpPr>
          <p:spPr>
            <a:xfrm>
              <a:off x="5773100" y="4430275"/>
              <a:ext cx="13600" cy="20375"/>
            </a:xfrm>
            <a:custGeom>
              <a:avLst/>
              <a:gdLst/>
              <a:ahLst/>
              <a:cxnLst/>
              <a:rect l="l" t="t" r="r" b="b"/>
              <a:pathLst>
                <a:path w="544" h="815" extrusionOk="0">
                  <a:moveTo>
                    <a:pt x="543" y="0"/>
                  </a:moveTo>
                  <a:lnTo>
                    <a:pt x="163" y="109"/>
                  </a:lnTo>
                  <a:lnTo>
                    <a:pt x="55" y="217"/>
                  </a:lnTo>
                  <a:lnTo>
                    <a:pt x="0" y="272"/>
                  </a:lnTo>
                  <a:lnTo>
                    <a:pt x="0" y="380"/>
                  </a:lnTo>
                  <a:lnTo>
                    <a:pt x="0" y="543"/>
                  </a:lnTo>
                  <a:lnTo>
                    <a:pt x="109" y="815"/>
                  </a:lnTo>
                  <a:lnTo>
                    <a:pt x="5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7" name="Google Shape;377;p18"/>
          <p:cNvSpPr/>
          <p:nvPr/>
        </p:nvSpPr>
        <p:spPr>
          <a:xfrm rot="-724021">
            <a:off x="10565180" y="4980051"/>
            <a:ext cx="2511773" cy="2713031"/>
          </a:xfrm>
          <a:custGeom>
            <a:avLst/>
            <a:gdLst/>
            <a:ahLst/>
            <a:cxnLst/>
            <a:rect l="l" t="t" r="r" b="b"/>
            <a:pathLst>
              <a:path w="63700" h="68804" extrusionOk="0">
                <a:moveTo>
                  <a:pt x="33506" y="30791"/>
                </a:moveTo>
                <a:lnTo>
                  <a:pt x="33560" y="30899"/>
                </a:lnTo>
                <a:lnTo>
                  <a:pt x="33506" y="31008"/>
                </a:lnTo>
                <a:lnTo>
                  <a:pt x="33452" y="31116"/>
                </a:lnTo>
                <a:lnTo>
                  <a:pt x="33234" y="31116"/>
                </a:lnTo>
                <a:lnTo>
                  <a:pt x="33126" y="31008"/>
                </a:lnTo>
                <a:lnTo>
                  <a:pt x="33343" y="30845"/>
                </a:lnTo>
                <a:lnTo>
                  <a:pt x="33397" y="30791"/>
                </a:lnTo>
                <a:close/>
                <a:moveTo>
                  <a:pt x="32746" y="31008"/>
                </a:moveTo>
                <a:lnTo>
                  <a:pt x="32746" y="31062"/>
                </a:lnTo>
                <a:lnTo>
                  <a:pt x="32746" y="31116"/>
                </a:lnTo>
                <a:lnTo>
                  <a:pt x="32746" y="31171"/>
                </a:lnTo>
                <a:lnTo>
                  <a:pt x="32311" y="31442"/>
                </a:lnTo>
                <a:lnTo>
                  <a:pt x="32148" y="31442"/>
                </a:lnTo>
                <a:lnTo>
                  <a:pt x="32148" y="31334"/>
                </a:lnTo>
                <a:lnTo>
                  <a:pt x="32420" y="31116"/>
                </a:lnTo>
                <a:lnTo>
                  <a:pt x="32637" y="31008"/>
                </a:lnTo>
                <a:close/>
                <a:moveTo>
                  <a:pt x="31659" y="33017"/>
                </a:moveTo>
                <a:lnTo>
                  <a:pt x="31714" y="33071"/>
                </a:lnTo>
                <a:lnTo>
                  <a:pt x="31768" y="33126"/>
                </a:lnTo>
                <a:lnTo>
                  <a:pt x="31822" y="33234"/>
                </a:lnTo>
                <a:lnTo>
                  <a:pt x="31497" y="33234"/>
                </a:lnTo>
                <a:lnTo>
                  <a:pt x="31442" y="33180"/>
                </a:lnTo>
                <a:lnTo>
                  <a:pt x="31442" y="33126"/>
                </a:lnTo>
                <a:lnTo>
                  <a:pt x="31551" y="33071"/>
                </a:lnTo>
                <a:lnTo>
                  <a:pt x="31659" y="33017"/>
                </a:lnTo>
                <a:close/>
                <a:moveTo>
                  <a:pt x="60006" y="35298"/>
                </a:moveTo>
                <a:lnTo>
                  <a:pt x="60061" y="35407"/>
                </a:lnTo>
                <a:lnTo>
                  <a:pt x="60006" y="35461"/>
                </a:lnTo>
                <a:lnTo>
                  <a:pt x="59898" y="35515"/>
                </a:lnTo>
                <a:lnTo>
                  <a:pt x="59735" y="35624"/>
                </a:lnTo>
                <a:lnTo>
                  <a:pt x="59681" y="35569"/>
                </a:lnTo>
                <a:lnTo>
                  <a:pt x="59626" y="35515"/>
                </a:lnTo>
                <a:lnTo>
                  <a:pt x="59681" y="35461"/>
                </a:lnTo>
                <a:lnTo>
                  <a:pt x="59789" y="35407"/>
                </a:lnTo>
                <a:lnTo>
                  <a:pt x="59952" y="35298"/>
                </a:lnTo>
                <a:close/>
                <a:moveTo>
                  <a:pt x="20201" y="42846"/>
                </a:moveTo>
                <a:lnTo>
                  <a:pt x="20310" y="42901"/>
                </a:lnTo>
                <a:lnTo>
                  <a:pt x="20310" y="42955"/>
                </a:lnTo>
                <a:lnTo>
                  <a:pt x="20256" y="43009"/>
                </a:lnTo>
                <a:lnTo>
                  <a:pt x="20147" y="43118"/>
                </a:lnTo>
                <a:lnTo>
                  <a:pt x="20038" y="43118"/>
                </a:lnTo>
                <a:lnTo>
                  <a:pt x="19984" y="43063"/>
                </a:lnTo>
                <a:lnTo>
                  <a:pt x="19821" y="42955"/>
                </a:lnTo>
                <a:lnTo>
                  <a:pt x="19930" y="42901"/>
                </a:lnTo>
                <a:lnTo>
                  <a:pt x="20038" y="42901"/>
                </a:lnTo>
                <a:lnTo>
                  <a:pt x="20201" y="42846"/>
                </a:lnTo>
                <a:close/>
                <a:moveTo>
                  <a:pt x="8146" y="44041"/>
                </a:moveTo>
                <a:lnTo>
                  <a:pt x="7928" y="44312"/>
                </a:lnTo>
                <a:lnTo>
                  <a:pt x="7711" y="44584"/>
                </a:lnTo>
                <a:lnTo>
                  <a:pt x="7711" y="44312"/>
                </a:lnTo>
                <a:lnTo>
                  <a:pt x="7711" y="44150"/>
                </a:lnTo>
                <a:lnTo>
                  <a:pt x="7874" y="44041"/>
                </a:lnTo>
                <a:close/>
                <a:moveTo>
                  <a:pt x="55499" y="44150"/>
                </a:moveTo>
                <a:lnTo>
                  <a:pt x="55608" y="44204"/>
                </a:lnTo>
                <a:lnTo>
                  <a:pt x="55662" y="44312"/>
                </a:lnTo>
                <a:lnTo>
                  <a:pt x="55716" y="44367"/>
                </a:lnTo>
                <a:lnTo>
                  <a:pt x="55716" y="44421"/>
                </a:lnTo>
                <a:lnTo>
                  <a:pt x="55662" y="44475"/>
                </a:lnTo>
                <a:lnTo>
                  <a:pt x="55336" y="44584"/>
                </a:lnTo>
                <a:lnTo>
                  <a:pt x="55065" y="44638"/>
                </a:lnTo>
                <a:lnTo>
                  <a:pt x="55010" y="44638"/>
                </a:lnTo>
                <a:lnTo>
                  <a:pt x="54956" y="44584"/>
                </a:lnTo>
                <a:lnTo>
                  <a:pt x="55010" y="44475"/>
                </a:lnTo>
                <a:lnTo>
                  <a:pt x="55445" y="44150"/>
                </a:lnTo>
                <a:close/>
                <a:moveTo>
                  <a:pt x="7277" y="44095"/>
                </a:moveTo>
                <a:lnTo>
                  <a:pt x="7168" y="44312"/>
                </a:lnTo>
                <a:lnTo>
                  <a:pt x="7114" y="44475"/>
                </a:lnTo>
                <a:lnTo>
                  <a:pt x="6842" y="44801"/>
                </a:lnTo>
                <a:lnTo>
                  <a:pt x="6517" y="45073"/>
                </a:lnTo>
                <a:lnTo>
                  <a:pt x="6299" y="45127"/>
                </a:lnTo>
                <a:lnTo>
                  <a:pt x="6136" y="45181"/>
                </a:lnTo>
                <a:lnTo>
                  <a:pt x="6191" y="45018"/>
                </a:lnTo>
                <a:lnTo>
                  <a:pt x="6354" y="44856"/>
                </a:lnTo>
                <a:lnTo>
                  <a:pt x="6625" y="44584"/>
                </a:lnTo>
                <a:lnTo>
                  <a:pt x="7277" y="44095"/>
                </a:lnTo>
                <a:close/>
                <a:moveTo>
                  <a:pt x="54739" y="47897"/>
                </a:moveTo>
                <a:lnTo>
                  <a:pt x="54142" y="48385"/>
                </a:lnTo>
                <a:lnTo>
                  <a:pt x="54087" y="48440"/>
                </a:lnTo>
                <a:lnTo>
                  <a:pt x="53979" y="48385"/>
                </a:lnTo>
                <a:lnTo>
                  <a:pt x="53979" y="48331"/>
                </a:lnTo>
                <a:lnTo>
                  <a:pt x="53979" y="48277"/>
                </a:lnTo>
                <a:lnTo>
                  <a:pt x="54087" y="48059"/>
                </a:lnTo>
                <a:lnTo>
                  <a:pt x="54304" y="47951"/>
                </a:lnTo>
                <a:lnTo>
                  <a:pt x="54522" y="47897"/>
                </a:lnTo>
                <a:close/>
                <a:moveTo>
                  <a:pt x="5268" y="49743"/>
                </a:moveTo>
                <a:lnTo>
                  <a:pt x="5430" y="49852"/>
                </a:lnTo>
                <a:lnTo>
                  <a:pt x="5648" y="49960"/>
                </a:lnTo>
                <a:lnTo>
                  <a:pt x="5430" y="50014"/>
                </a:lnTo>
                <a:lnTo>
                  <a:pt x="5268" y="49960"/>
                </a:lnTo>
                <a:lnTo>
                  <a:pt x="4833" y="49906"/>
                </a:lnTo>
                <a:lnTo>
                  <a:pt x="5050" y="49797"/>
                </a:lnTo>
                <a:lnTo>
                  <a:pt x="5268" y="49743"/>
                </a:lnTo>
                <a:close/>
                <a:moveTo>
                  <a:pt x="4562" y="51426"/>
                </a:moveTo>
                <a:lnTo>
                  <a:pt x="4616" y="51481"/>
                </a:lnTo>
                <a:lnTo>
                  <a:pt x="4562" y="51535"/>
                </a:lnTo>
                <a:lnTo>
                  <a:pt x="4344" y="52024"/>
                </a:lnTo>
                <a:lnTo>
                  <a:pt x="4290" y="52132"/>
                </a:lnTo>
                <a:lnTo>
                  <a:pt x="4181" y="52132"/>
                </a:lnTo>
                <a:lnTo>
                  <a:pt x="4127" y="52078"/>
                </a:lnTo>
                <a:lnTo>
                  <a:pt x="4127" y="52024"/>
                </a:lnTo>
                <a:lnTo>
                  <a:pt x="4127" y="51861"/>
                </a:lnTo>
                <a:lnTo>
                  <a:pt x="4127" y="51698"/>
                </a:lnTo>
                <a:lnTo>
                  <a:pt x="4236" y="51589"/>
                </a:lnTo>
                <a:lnTo>
                  <a:pt x="4344" y="51481"/>
                </a:lnTo>
                <a:lnTo>
                  <a:pt x="4507" y="51426"/>
                </a:lnTo>
                <a:close/>
                <a:moveTo>
                  <a:pt x="3421" y="52295"/>
                </a:moveTo>
                <a:lnTo>
                  <a:pt x="3475" y="52350"/>
                </a:lnTo>
                <a:lnTo>
                  <a:pt x="3475" y="52404"/>
                </a:lnTo>
                <a:lnTo>
                  <a:pt x="3421" y="52512"/>
                </a:lnTo>
                <a:lnTo>
                  <a:pt x="3367" y="52512"/>
                </a:lnTo>
                <a:lnTo>
                  <a:pt x="3150" y="52567"/>
                </a:lnTo>
                <a:lnTo>
                  <a:pt x="3095" y="52567"/>
                </a:lnTo>
                <a:lnTo>
                  <a:pt x="3041" y="52512"/>
                </a:lnTo>
                <a:lnTo>
                  <a:pt x="3041" y="52404"/>
                </a:lnTo>
                <a:lnTo>
                  <a:pt x="3041" y="52350"/>
                </a:lnTo>
                <a:lnTo>
                  <a:pt x="3095" y="52295"/>
                </a:lnTo>
                <a:close/>
                <a:moveTo>
                  <a:pt x="49960" y="53490"/>
                </a:moveTo>
                <a:lnTo>
                  <a:pt x="50014" y="53544"/>
                </a:lnTo>
                <a:lnTo>
                  <a:pt x="50069" y="53653"/>
                </a:lnTo>
                <a:lnTo>
                  <a:pt x="50014" y="53707"/>
                </a:lnTo>
                <a:lnTo>
                  <a:pt x="50014" y="53761"/>
                </a:lnTo>
                <a:lnTo>
                  <a:pt x="49851" y="53816"/>
                </a:lnTo>
                <a:lnTo>
                  <a:pt x="49797" y="53816"/>
                </a:lnTo>
                <a:lnTo>
                  <a:pt x="49743" y="53761"/>
                </a:lnTo>
                <a:lnTo>
                  <a:pt x="49851" y="53599"/>
                </a:lnTo>
                <a:lnTo>
                  <a:pt x="49851" y="53544"/>
                </a:lnTo>
                <a:lnTo>
                  <a:pt x="49960" y="53490"/>
                </a:lnTo>
                <a:close/>
                <a:moveTo>
                  <a:pt x="2932" y="52730"/>
                </a:moveTo>
                <a:lnTo>
                  <a:pt x="2987" y="52784"/>
                </a:lnTo>
                <a:lnTo>
                  <a:pt x="3041" y="52838"/>
                </a:lnTo>
                <a:lnTo>
                  <a:pt x="3258" y="53055"/>
                </a:lnTo>
                <a:lnTo>
                  <a:pt x="3313" y="53218"/>
                </a:lnTo>
                <a:lnTo>
                  <a:pt x="3258" y="53327"/>
                </a:lnTo>
                <a:lnTo>
                  <a:pt x="3041" y="53544"/>
                </a:lnTo>
                <a:lnTo>
                  <a:pt x="2932" y="53707"/>
                </a:lnTo>
                <a:lnTo>
                  <a:pt x="2878" y="53816"/>
                </a:lnTo>
                <a:lnTo>
                  <a:pt x="2715" y="53870"/>
                </a:lnTo>
                <a:lnTo>
                  <a:pt x="2715" y="52947"/>
                </a:lnTo>
                <a:lnTo>
                  <a:pt x="2770" y="52838"/>
                </a:lnTo>
                <a:lnTo>
                  <a:pt x="2878" y="52784"/>
                </a:lnTo>
                <a:lnTo>
                  <a:pt x="2932" y="52730"/>
                </a:lnTo>
                <a:close/>
                <a:moveTo>
                  <a:pt x="49471" y="54196"/>
                </a:moveTo>
                <a:lnTo>
                  <a:pt x="49471" y="54304"/>
                </a:lnTo>
                <a:lnTo>
                  <a:pt x="49471" y="54359"/>
                </a:lnTo>
                <a:lnTo>
                  <a:pt x="49417" y="54413"/>
                </a:lnTo>
                <a:lnTo>
                  <a:pt x="49146" y="54413"/>
                </a:lnTo>
                <a:lnTo>
                  <a:pt x="49091" y="54304"/>
                </a:lnTo>
                <a:lnTo>
                  <a:pt x="49146" y="54250"/>
                </a:lnTo>
                <a:lnTo>
                  <a:pt x="49200" y="54196"/>
                </a:lnTo>
                <a:close/>
                <a:moveTo>
                  <a:pt x="46267" y="54250"/>
                </a:moveTo>
                <a:lnTo>
                  <a:pt x="46376" y="54304"/>
                </a:lnTo>
                <a:lnTo>
                  <a:pt x="46648" y="54467"/>
                </a:lnTo>
                <a:lnTo>
                  <a:pt x="46756" y="54467"/>
                </a:lnTo>
                <a:lnTo>
                  <a:pt x="46810" y="54522"/>
                </a:lnTo>
                <a:lnTo>
                  <a:pt x="46810" y="54576"/>
                </a:lnTo>
                <a:lnTo>
                  <a:pt x="46756" y="54630"/>
                </a:lnTo>
                <a:lnTo>
                  <a:pt x="46756" y="54685"/>
                </a:lnTo>
                <a:lnTo>
                  <a:pt x="46648" y="54685"/>
                </a:lnTo>
                <a:lnTo>
                  <a:pt x="46267" y="54793"/>
                </a:lnTo>
                <a:lnTo>
                  <a:pt x="45779" y="54793"/>
                </a:lnTo>
                <a:lnTo>
                  <a:pt x="45507" y="54848"/>
                </a:lnTo>
                <a:lnTo>
                  <a:pt x="45236" y="54902"/>
                </a:lnTo>
                <a:lnTo>
                  <a:pt x="45290" y="54793"/>
                </a:lnTo>
                <a:lnTo>
                  <a:pt x="45344" y="54685"/>
                </a:lnTo>
                <a:lnTo>
                  <a:pt x="45561" y="54630"/>
                </a:lnTo>
                <a:lnTo>
                  <a:pt x="45942" y="54576"/>
                </a:lnTo>
                <a:lnTo>
                  <a:pt x="46104" y="54522"/>
                </a:lnTo>
                <a:lnTo>
                  <a:pt x="46159" y="54304"/>
                </a:lnTo>
                <a:lnTo>
                  <a:pt x="46213" y="54250"/>
                </a:lnTo>
                <a:close/>
                <a:moveTo>
                  <a:pt x="2715" y="54576"/>
                </a:moveTo>
                <a:lnTo>
                  <a:pt x="2878" y="54630"/>
                </a:lnTo>
                <a:lnTo>
                  <a:pt x="2987" y="54739"/>
                </a:lnTo>
                <a:lnTo>
                  <a:pt x="2987" y="54956"/>
                </a:lnTo>
                <a:lnTo>
                  <a:pt x="2987" y="55065"/>
                </a:lnTo>
                <a:lnTo>
                  <a:pt x="2987" y="55119"/>
                </a:lnTo>
                <a:lnTo>
                  <a:pt x="2824" y="55119"/>
                </a:lnTo>
                <a:lnTo>
                  <a:pt x="2770" y="55065"/>
                </a:lnTo>
                <a:lnTo>
                  <a:pt x="2498" y="54848"/>
                </a:lnTo>
                <a:lnTo>
                  <a:pt x="2389" y="54793"/>
                </a:lnTo>
                <a:lnTo>
                  <a:pt x="2389" y="54739"/>
                </a:lnTo>
                <a:lnTo>
                  <a:pt x="2444" y="54685"/>
                </a:lnTo>
                <a:lnTo>
                  <a:pt x="2498" y="54630"/>
                </a:lnTo>
                <a:lnTo>
                  <a:pt x="2715" y="54576"/>
                </a:lnTo>
                <a:close/>
                <a:moveTo>
                  <a:pt x="43226" y="55988"/>
                </a:moveTo>
                <a:lnTo>
                  <a:pt x="43281" y="56042"/>
                </a:lnTo>
                <a:lnTo>
                  <a:pt x="43335" y="56151"/>
                </a:lnTo>
                <a:lnTo>
                  <a:pt x="43281" y="56259"/>
                </a:lnTo>
                <a:lnTo>
                  <a:pt x="43226" y="56314"/>
                </a:lnTo>
                <a:lnTo>
                  <a:pt x="43063" y="56368"/>
                </a:lnTo>
                <a:lnTo>
                  <a:pt x="42901" y="56314"/>
                </a:lnTo>
                <a:lnTo>
                  <a:pt x="42792" y="56259"/>
                </a:lnTo>
                <a:lnTo>
                  <a:pt x="42792" y="56205"/>
                </a:lnTo>
                <a:lnTo>
                  <a:pt x="42846" y="56097"/>
                </a:lnTo>
                <a:lnTo>
                  <a:pt x="42955" y="56042"/>
                </a:lnTo>
                <a:lnTo>
                  <a:pt x="43172" y="56042"/>
                </a:lnTo>
                <a:lnTo>
                  <a:pt x="43226" y="55988"/>
                </a:lnTo>
                <a:close/>
                <a:moveTo>
                  <a:pt x="42303" y="58812"/>
                </a:moveTo>
                <a:lnTo>
                  <a:pt x="42357" y="58866"/>
                </a:lnTo>
                <a:lnTo>
                  <a:pt x="42195" y="59029"/>
                </a:lnTo>
                <a:lnTo>
                  <a:pt x="41923" y="59029"/>
                </a:lnTo>
                <a:lnTo>
                  <a:pt x="41923" y="58920"/>
                </a:lnTo>
                <a:lnTo>
                  <a:pt x="41977" y="58866"/>
                </a:lnTo>
                <a:lnTo>
                  <a:pt x="42032" y="58812"/>
                </a:lnTo>
                <a:close/>
                <a:moveTo>
                  <a:pt x="41326" y="59029"/>
                </a:moveTo>
                <a:lnTo>
                  <a:pt x="41326" y="59083"/>
                </a:lnTo>
                <a:lnTo>
                  <a:pt x="41271" y="59138"/>
                </a:lnTo>
                <a:lnTo>
                  <a:pt x="40783" y="59409"/>
                </a:lnTo>
                <a:lnTo>
                  <a:pt x="40674" y="59409"/>
                </a:lnTo>
                <a:lnTo>
                  <a:pt x="40674" y="59355"/>
                </a:lnTo>
                <a:lnTo>
                  <a:pt x="40674" y="59300"/>
                </a:lnTo>
                <a:lnTo>
                  <a:pt x="40674" y="59246"/>
                </a:lnTo>
                <a:lnTo>
                  <a:pt x="41217" y="59029"/>
                </a:lnTo>
                <a:close/>
                <a:moveTo>
                  <a:pt x="2444" y="58106"/>
                </a:moveTo>
                <a:lnTo>
                  <a:pt x="2498" y="58214"/>
                </a:lnTo>
                <a:lnTo>
                  <a:pt x="2498" y="58432"/>
                </a:lnTo>
                <a:lnTo>
                  <a:pt x="2444" y="58757"/>
                </a:lnTo>
                <a:lnTo>
                  <a:pt x="2335" y="59083"/>
                </a:lnTo>
                <a:lnTo>
                  <a:pt x="2226" y="59518"/>
                </a:lnTo>
                <a:lnTo>
                  <a:pt x="2226" y="59626"/>
                </a:lnTo>
                <a:lnTo>
                  <a:pt x="2172" y="59681"/>
                </a:lnTo>
                <a:lnTo>
                  <a:pt x="2064" y="59681"/>
                </a:lnTo>
                <a:lnTo>
                  <a:pt x="2009" y="59626"/>
                </a:lnTo>
                <a:lnTo>
                  <a:pt x="1901" y="59409"/>
                </a:lnTo>
                <a:lnTo>
                  <a:pt x="1901" y="59192"/>
                </a:lnTo>
                <a:lnTo>
                  <a:pt x="1955" y="58812"/>
                </a:lnTo>
                <a:lnTo>
                  <a:pt x="1955" y="58377"/>
                </a:lnTo>
                <a:lnTo>
                  <a:pt x="2009" y="58214"/>
                </a:lnTo>
                <a:lnTo>
                  <a:pt x="2064" y="58160"/>
                </a:lnTo>
                <a:lnTo>
                  <a:pt x="2172" y="58106"/>
                </a:lnTo>
                <a:close/>
                <a:moveTo>
                  <a:pt x="39805" y="59572"/>
                </a:moveTo>
                <a:lnTo>
                  <a:pt x="39859" y="59626"/>
                </a:lnTo>
                <a:lnTo>
                  <a:pt x="39914" y="59681"/>
                </a:lnTo>
                <a:lnTo>
                  <a:pt x="39859" y="59735"/>
                </a:lnTo>
                <a:lnTo>
                  <a:pt x="39805" y="59789"/>
                </a:lnTo>
                <a:lnTo>
                  <a:pt x="39479" y="59789"/>
                </a:lnTo>
                <a:lnTo>
                  <a:pt x="39371" y="59735"/>
                </a:lnTo>
                <a:lnTo>
                  <a:pt x="39479" y="59681"/>
                </a:lnTo>
                <a:lnTo>
                  <a:pt x="39588" y="59626"/>
                </a:lnTo>
                <a:lnTo>
                  <a:pt x="39805" y="59572"/>
                </a:lnTo>
                <a:close/>
                <a:moveTo>
                  <a:pt x="39099" y="60495"/>
                </a:moveTo>
                <a:lnTo>
                  <a:pt x="39099" y="60549"/>
                </a:lnTo>
                <a:lnTo>
                  <a:pt x="39099" y="60604"/>
                </a:lnTo>
                <a:lnTo>
                  <a:pt x="38610" y="60821"/>
                </a:lnTo>
                <a:lnTo>
                  <a:pt x="38502" y="60821"/>
                </a:lnTo>
                <a:lnTo>
                  <a:pt x="38502" y="60712"/>
                </a:lnTo>
                <a:lnTo>
                  <a:pt x="38502" y="60658"/>
                </a:lnTo>
                <a:lnTo>
                  <a:pt x="38556" y="60604"/>
                </a:lnTo>
                <a:lnTo>
                  <a:pt x="39045" y="60495"/>
                </a:lnTo>
                <a:close/>
                <a:moveTo>
                  <a:pt x="37850" y="61147"/>
                </a:moveTo>
                <a:lnTo>
                  <a:pt x="37905" y="61255"/>
                </a:lnTo>
                <a:lnTo>
                  <a:pt x="37850" y="61310"/>
                </a:lnTo>
                <a:lnTo>
                  <a:pt x="37090" y="61310"/>
                </a:lnTo>
                <a:lnTo>
                  <a:pt x="37036" y="61255"/>
                </a:lnTo>
                <a:lnTo>
                  <a:pt x="37036" y="61201"/>
                </a:lnTo>
                <a:lnTo>
                  <a:pt x="37144" y="61147"/>
                </a:lnTo>
                <a:close/>
                <a:moveTo>
                  <a:pt x="1629" y="64568"/>
                </a:moveTo>
                <a:lnTo>
                  <a:pt x="1792" y="64622"/>
                </a:lnTo>
                <a:lnTo>
                  <a:pt x="2064" y="64622"/>
                </a:lnTo>
                <a:lnTo>
                  <a:pt x="2118" y="64677"/>
                </a:lnTo>
                <a:lnTo>
                  <a:pt x="2118" y="64731"/>
                </a:lnTo>
                <a:lnTo>
                  <a:pt x="2118" y="64785"/>
                </a:lnTo>
                <a:lnTo>
                  <a:pt x="2064" y="64840"/>
                </a:lnTo>
                <a:lnTo>
                  <a:pt x="1792" y="64840"/>
                </a:lnTo>
                <a:lnTo>
                  <a:pt x="1683" y="64785"/>
                </a:lnTo>
                <a:lnTo>
                  <a:pt x="1575" y="64731"/>
                </a:lnTo>
                <a:lnTo>
                  <a:pt x="1521" y="64677"/>
                </a:lnTo>
                <a:lnTo>
                  <a:pt x="1575" y="64622"/>
                </a:lnTo>
                <a:lnTo>
                  <a:pt x="1575" y="64568"/>
                </a:lnTo>
                <a:close/>
                <a:moveTo>
                  <a:pt x="2661" y="65817"/>
                </a:moveTo>
                <a:lnTo>
                  <a:pt x="3313" y="66143"/>
                </a:lnTo>
                <a:lnTo>
                  <a:pt x="3041" y="66197"/>
                </a:lnTo>
                <a:lnTo>
                  <a:pt x="2770" y="66197"/>
                </a:lnTo>
                <a:lnTo>
                  <a:pt x="2661" y="66143"/>
                </a:lnTo>
                <a:lnTo>
                  <a:pt x="2552" y="65980"/>
                </a:lnTo>
                <a:lnTo>
                  <a:pt x="2498" y="65871"/>
                </a:lnTo>
                <a:lnTo>
                  <a:pt x="2498" y="65817"/>
                </a:lnTo>
                <a:close/>
                <a:moveTo>
                  <a:pt x="42683" y="3313"/>
                </a:moveTo>
                <a:lnTo>
                  <a:pt x="42738" y="3367"/>
                </a:lnTo>
                <a:lnTo>
                  <a:pt x="42792" y="3476"/>
                </a:lnTo>
                <a:lnTo>
                  <a:pt x="42955" y="3910"/>
                </a:lnTo>
                <a:lnTo>
                  <a:pt x="43009" y="4344"/>
                </a:lnTo>
                <a:lnTo>
                  <a:pt x="43063" y="4779"/>
                </a:lnTo>
                <a:lnTo>
                  <a:pt x="43009" y="5268"/>
                </a:lnTo>
                <a:lnTo>
                  <a:pt x="43009" y="5974"/>
                </a:lnTo>
                <a:lnTo>
                  <a:pt x="43063" y="6679"/>
                </a:lnTo>
                <a:lnTo>
                  <a:pt x="43389" y="9612"/>
                </a:lnTo>
                <a:lnTo>
                  <a:pt x="43444" y="9938"/>
                </a:lnTo>
                <a:lnTo>
                  <a:pt x="43498" y="10046"/>
                </a:lnTo>
                <a:lnTo>
                  <a:pt x="43606" y="10155"/>
                </a:lnTo>
                <a:lnTo>
                  <a:pt x="43769" y="10372"/>
                </a:lnTo>
                <a:lnTo>
                  <a:pt x="43878" y="10644"/>
                </a:lnTo>
                <a:lnTo>
                  <a:pt x="43987" y="10915"/>
                </a:lnTo>
                <a:lnTo>
                  <a:pt x="44041" y="11187"/>
                </a:lnTo>
                <a:lnTo>
                  <a:pt x="44150" y="12110"/>
                </a:lnTo>
                <a:lnTo>
                  <a:pt x="44258" y="12544"/>
                </a:lnTo>
                <a:lnTo>
                  <a:pt x="44421" y="13033"/>
                </a:lnTo>
                <a:lnTo>
                  <a:pt x="44475" y="13305"/>
                </a:lnTo>
                <a:lnTo>
                  <a:pt x="44475" y="13468"/>
                </a:lnTo>
                <a:lnTo>
                  <a:pt x="44475" y="13630"/>
                </a:lnTo>
                <a:lnTo>
                  <a:pt x="44475" y="13739"/>
                </a:lnTo>
                <a:lnTo>
                  <a:pt x="44530" y="13902"/>
                </a:lnTo>
                <a:lnTo>
                  <a:pt x="44855" y="14499"/>
                </a:lnTo>
                <a:lnTo>
                  <a:pt x="45181" y="15097"/>
                </a:lnTo>
                <a:lnTo>
                  <a:pt x="45290" y="15260"/>
                </a:lnTo>
                <a:lnTo>
                  <a:pt x="45453" y="15260"/>
                </a:lnTo>
                <a:lnTo>
                  <a:pt x="46539" y="15205"/>
                </a:lnTo>
                <a:lnTo>
                  <a:pt x="46756" y="15151"/>
                </a:lnTo>
                <a:lnTo>
                  <a:pt x="46865" y="15042"/>
                </a:lnTo>
                <a:lnTo>
                  <a:pt x="46919" y="14934"/>
                </a:lnTo>
                <a:lnTo>
                  <a:pt x="46919" y="14717"/>
                </a:lnTo>
                <a:lnTo>
                  <a:pt x="46865" y="14499"/>
                </a:lnTo>
                <a:lnTo>
                  <a:pt x="46865" y="14336"/>
                </a:lnTo>
                <a:lnTo>
                  <a:pt x="46973" y="14173"/>
                </a:lnTo>
                <a:lnTo>
                  <a:pt x="47136" y="14011"/>
                </a:lnTo>
                <a:lnTo>
                  <a:pt x="48277" y="13305"/>
                </a:lnTo>
                <a:lnTo>
                  <a:pt x="48820" y="12979"/>
                </a:lnTo>
                <a:lnTo>
                  <a:pt x="49471" y="12707"/>
                </a:lnTo>
                <a:lnTo>
                  <a:pt x="49906" y="12544"/>
                </a:lnTo>
                <a:lnTo>
                  <a:pt x="50395" y="12436"/>
                </a:lnTo>
                <a:lnTo>
                  <a:pt x="50829" y="12381"/>
                </a:lnTo>
                <a:lnTo>
                  <a:pt x="51318" y="12327"/>
                </a:lnTo>
                <a:lnTo>
                  <a:pt x="51752" y="12327"/>
                </a:lnTo>
                <a:lnTo>
                  <a:pt x="52241" y="12381"/>
                </a:lnTo>
                <a:lnTo>
                  <a:pt x="52675" y="12436"/>
                </a:lnTo>
                <a:lnTo>
                  <a:pt x="53164" y="12544"/>
                </a:lnTo>
                <a:lnTo>
                  <a:pt x="54142" y="12816"/>
                </a:lnTo>
                <a:lnTo>
                  <a:pt x="54576" y="13033"/>
                </a:lnTo>
                <a:lnTo>
                  <a:pt x="55010" y="13250"/>
                </a:lnTo>
                <a:lnTo>
                  <a:pt x="55716" y="13793"/>
                </a:lnTo>
                <a:lnTo>
                  <a:pt x="56368" y="14336"/>
                </a:lnTo>
                <a:lnTo>
                  <a:pt x="57074" y="14988"/>
                </a:lnTo>
                <a:lnTo>
                  <a:pt x="57780" y="15585"/>
                </a:lnTo>
                <a:lnTo>
                  <a:pt x="57997" y="15803"/>
                </a:lnTo>
                <a:lnTo>
                  <a:pt x="58214" y="16074"/>
                </a:lnTo>
                <a:lnTo>
                  <a:pt x="58323" y="16346"/>
                </a:lnTo>
                <a:lnTo>
                  <a:pt x="58377" y="16672"/>
                </a:lnTo>
                <a:lnTo>
                  <a:pt x="58432" y="16780"/>
                </a:lnTo>
                <a:lnTo>
                  <a:pt x="58595" y="16834"/>
                </a:lnTo>
                <a:lnTo>
                  <a:pt x="58757" y="16943"/>
                </a:lnTo>
                <a:lnTo>
                  <a:pt x="58920" y="17052"/>
                </a:lnTo>
                <a:lnTo>
                  <a:pt x="59029" y="17269"/>
                </a:lnTo>
                <a:lnTo>
                  <a:pt x="59029" y="17486"/>
                </a:lnTo>
                <a:lnTo>
                  <a:pt x="59029" y="17649"/>
                </a:lnTo>
                <a:lnTo>
                  <a:pt x="59083" y="17812"/>
                </a:lnTo>
                <a:lnTo>
                  <a:pt x="59192" y="17975"/>
                </a:lnTo>
                <a:lnTo>
                  <a:pt x="59409" y="18029"/>
                </a:lnTo>
                <a:lnTo>
                  <a:pt x="59518" y="18083"/>
                </a:lnTo>
                <a:lnTo>
                  <a:pt x="59572" y="18246"/>
                </a:lnTo>
                <a:lnTo>
                  <a:pt x="60061" y="19387"/>
                </a:lnTo>
                <a:lnTo>
                  <a:pt x="60115" y="19495"/>
                </a:lnTo>
                <a:lnTo>
                  <a:pt x="60115" y="19604"/>
                </a:lnTo>
                <a:lnTo>
                  <a:pt x="60061" y="19875"/>
                </a:lnTo>
                <a:lnTo>
                  <a:pt x="60115" y="20093"/>
                </a:lnTo>
                <a:lnTo>
                  <a:pt x="60169" y="20310"/>
                </a:lnTo>
                <a:lnTo>
                  <a:pt x="60278" y="20527"/>
                </a:lnTo>
                <a:lnTo>
                  <a:pt x="60658" y="21070"/>
                </a:lnTo>
                <a:lnTo>
                  <a:pt x="60767" y="21233"/>
                </a:lnTo>
                <a:lnTo>
                  <a:pt x="60767" y="21396"/>
                </a:lnTo>
                <a:lnTo>
                  <a:pt x="60767" y="21505"/>
                </a:lnTo>
                <a:lnTo>
                  <a:pt x="60712" y="21722"/>
                </a:lnTo>
                <a:lnTo>
                  <a:pt x="60604" y="21939"/>
                </a:lnTo>
                <a:lnTo>
                  <a:pt x="60604" y="22156"/>
                </a:lnTo>
                <a:lnTo>
                  <a:pt x="60658" y="22319"/>
                </a:lnTo>
                <a:lnTo>
                  <a:pt x="60875" y="22482"/>
                </a:lnTo>
                <a:lnTo>
                  <a:pt x="61038" y="22699"/>
                </a:lnTo>
                <a:lnTo>
                  <a:pt x="61201" y="22862"/>
                </a:lnTo>
                <a:lnTo>
                  <a:pt x="61255" y="23079"/>
                </a:lnTo>
                <a:lnTo>
                  <a:pt x="61310" y="23351"/>
                </a:lnTo>
                <a:lnTo>
                  <a:pt x="61364" y="23731"/>
                </a:lnTo>
                <a:lnTo>
                  <a:pt x="61418" y="24166"/>
                </a:lnTo>
                <a:lnTo>
                  <a:pt x="61364" y="24546"/>
                </a:lnTo>
                <a:lnTo>
                  <a:pt x="61255" y="24926"/>
                </a:lnTo>
                <a:lnTo>
                  <a:pt x="61201" y="25252"/>
                </a:lnTo>
                <a:lnTo>
                  <a:pt x="61201" y="25577"/>
                </a:lnTo>
                <a:lnTo>
                  <a:pt x="61201" y="26229"/>
                </a:lnTo>
                <a:lnTo>
                  <a:pt x="61201" y="26881"/>
                </a:lnTo>
                <a:lnTo>
                  <a:pt x="60984" y="28184"/>
                </a:lnTo>
                <a:lnTo>
                  <a:pt x="60875" y="29162"/>
                </a:lnTo>
                <a:lnTo>
                  <a:pt x="60875" y="29324"/>
                </a:lnTo>
                <a:lnTo>
                  <a:pt x="60930" y="29433"/>
                </a:lnTo>
                <a:lnTo>
                  <a:pt x="61147" y="29650"/>
                </a:lnTo>
                <a:lnTo>
                  <a:pt x="61255" y="29813"/>
                </a:lnTo>
                <a:lnTo>
                  <a:pt x="61255" y="29867"/>
                </a:lnTo>
                <a:lnTo>
                  <a:pt x="61201" y="29976"/>
                </a:lnTo>
                <a:lnTo>
                  <a:pt x="61093" y="30085"/>
                </a:lnTo>
                <a:lnTo>
                  <a:pt x="60821" y="30248"/>
                </a:lnTo>
                <a:lnTo>
                  <a:pt x="60658" y="30465"/>
                </a:lnTo>
                <a:lnTo>
                  <a:pt x="60495" y="30682"/>
                </a:lnTo>
                <a:lnTo>
                  <a:pt x="60441" y="31008"/>
                </a:lnTo>
                <a:lnTo>
                  <a:pt x="60387" y="31551"/>
                </a:lnTo>
                <a:lnTo>
                  <a:pt x="60278" y="32040"/>
                </a:lnTo>
                <a:lnTo>
                  <a:pt x="59952" y="33071"/>
                </a:lnTo>
                <a:lnTo>
                  <a:pt x="59463" y="34592"/>
                </a:lnTo>
                <a:lnTo>
                  <a:pt x="59192" y="35352"/>
                </a:lnTo>
                <a:lnTo>
                  <a:pt x="58866" y="36112"/>
                </a:lnTo>
                <a:lnTo>
                  <a:pt x="58323" y="37199"/>
                </a:lnTo>
                <a:lnTo>
                  <a:pt x="57726" y="38285"/>
                </a:lnTo>
                <a:lnTo>
                  <a:pt x="57671" y="38393"/>
                </a:lnTo>
                <a:lnTo>
                  <a:pt x="57617" y="38502"/>
                </a:lnTo>
                <a:lnTo>
                  <a:pt x="57671" y="38610"/>
                </a:lnTo>
                <a:lnTo>
                  <a:pt x="57780" y="38665"/>
                </a:lnTo>
                <a:lnTo>
                  <a:pt x="57834" y="38719"/>
                </a:lnTo>
                <a:lnTo>
                  <a:pt x="57889" y="38773"/>
                </a:lnTo>
                <a:lnTo>
                  <a:pt x="57834" y="38828"/>
                </a:lnTo>
                <a:lnTo>
                  <a:pt x="57780" y="38828"/>
                </a:lnTo>
                <a:lnTo>
                  <a:pt x="57671" y="38882"/>
                </a:lnTo>
                <a:lnTo>
                  <a:pt x="57400" y="38991"/>
                </a:lnTo>
                <a:lnTo>
                  <a:pt x="57291" y="38991"/>
                </a:lnTo>
                <a:lnTo>
                  <a:pt x="57237" y="39099"/>
                </a:lnTo>
                <a:lnTo>
                  <a:pt x="57237" y="39208"/>
                </a:lnTo>
                <a:lnTo>
                  <a:pt x="57291" y="39262"/>
                </a:lnTo>
                <a:lnTo>
                  <a:pt x="57454" y="39479"/>
                </a:lnTo>
                <a:lnTo>
                  <a:pt x="57508" y="39588"/>
                </a:lnTo>
                <a:lnTo>
                  <a:pt x="57454" y="39642"/>
                </a:lnTo>
                <a:lnTo>
                  <a:pt x="57400" y="39642"/>
                </a:lnTo>
                <a:lnTo>
                  <a:pt x="57291" y="39697"/>
                </a:lnTo>
                <a:lnTo>
                  <a:pt x="57074" y="39751"/>
                </a:lnTo>
                <a:lnTo>
                  <a:pt x="56911" y="39805"/>
                </a:lnTo>
                <a:lnTo>
                  <a:pt x="56748" y="39968"/>
                </a:lnTo>
                <a:lnTo>
                  <a:pt x="56585" y="40131"/>
                </a:lnTo>
                <a:lnTo>
                  <a:pt x="56422" y="40565"/>
                </a:lnTo>
                <a:lnTo>
                  <a:pt x="56368" y="40783"/>
                </a:lnTo>
                <a:lnTo>
                  <a:pt x="56368" y="41000"/>
                </a:lnTo>
                <a:lnTo>
                  <a:pt x="56368" y="41163"/>
                </a:lnTo>
                <a:lnTo>
                  <a:pt x="56259" y="41271"/>
                </a:lnTo>
                <a:lnTo>
                  <a:pt x="55825" y="41706"/>
                </a:lnTo>
                <a:lnTo>
                  <a:pt x="55553" y="41923"/>
                </a:lnTo>
                <a:lnTo>
                  <a:pt x="55499" y="42086"/>
                </a:lnTo>
                <a:lnTo>
                  <a:pt x="55499" y="42303"/>
                </a:lnTo>
                <a:lnTo>
                  <a:pt x="55445" y="42466"/>
                </a:lnTo>
                <a:lnTo>
                  <a:pt x="55391" y="42575"/>
                </a:lnTo>
                <a:lnTo>
                  <a:pt x="55173" y="42738"/>
                </a:lnTo>
                <a:lnTo>
                  <a:pt x="55065" y="42901"/>
                </a:lnTo>
                <a:lnTo>
                  <a:pt x="55010" y="43009"/>
                </a:lnTo>
                <a:lnTo>
                  <a:pt x="55010" y="43118"/>
                </a:lnTo>
                <a:lnTo>
                  <a:pt x="55010" y="43335"/>
                </a:lnTo>
                <a:lnTo>
                  <a:pt x="54956" y="43444"/>
                </a:lnTo>
                <a:lnTo>
                  <a:pt x="54793" y="43607"/>
                </a:lnTo>
                <a:lnTo>
                  <a:pt x="54685" y="43661"/>
                </a:lnTo>
                <a:lnTo>
                  <a:pt x="54467" y="43824"/>
                </a:lnTo>
                <a:lnTo>
                  <a:pt x="54359" y="43932"/>
                </a:lnTo>
                <a:lnTo>
                  <a:pt x="54250" y="44150"/>
                </a:lnTo>
                <a:lnTo>
                  <a:pt x="54196" y="44367"/>
                </a:lnTo>
                <a:lnTo>
                  <a:pt x="54142" y="44475"/>
                </a:lnTo>
                <a:lnTo>
                  <a:pt x="54087" y="44530"/>
                </a:lnTo>
                <a:lnTo>
                  <a:pt x="53924" y="44693"/>
                </a:lnTo>
                <a:lnTo>
                  <a:pt x="53653" y="44856"/>
                </a:lnTo>
                <a:lnTo>
                  <a:pt x="53381" y="44964"/>
                </a:lnTo>
                <a:lnTo>
                  <a:pt x="53218" y="45073"/>
                </a:lnTo>
                <a:lnTo>
                  <a:pt x="53164" y="45127"/>
                </a:lnTo>
                <a:lnTo>
                  <a:pt x="53110" y="45399"/>
                </a:lnTo>
                <a:lnTo>
                  <a:pt x="53110" y="45507"/>
                </a:lnTo>
                <a:lnTo>
                  <a:pt x="53164" y="45561"/>
                </a:lnTo>
                <a:lnTo>
                  <a:pt x="53273" y="45561"/>
                </a:lnTo>
                <a:lnTo>
                  <a:pt x="53598" y="45453"/>
                </a:lnTo>
                <a:lnTo>
                  <a:pt x="53816" y="45399"/>
                </a:lnTo>
                <a:lnTo>
                  <a:pt x="54033" y="45453"/>
                </a:lnTo>
                <a:lnTo>
                  <a:pt x="54142" y="45507"/>
                </a:lnTo>
                <a:lnTo>
                  <a:pt x="54196" y="45561"/>
                </a:lnTo>
                <a:lnTo>
                  <a:pt x="54196" y="45616"/>
                </a:lnTo>
                <a:lnTo>
                  <a:pt x="54196" y="45670"/>
                </a:lnTo>
                <a:lnTo>
                  <a:pt x="54142" y="45724"/>
                </a:lnTo>
                <a:lnTo>
                  <a:pt x="54033" y="45779"/>
                </a:lnTo>
                <a:lnTo>
                  <a:pt x="53001" y="46050"/>
                </a:lnTo>
                <a:lnTo>
                  <a:pt x="52893" y="46105"/>
                </a:lnTo>
                <a:lnTo>
                  <a:pt x="52838" y="46159"/>
                </a:lnTo>
                <a:lnTo>
                  <a:pt x="52838" y="46267"/>
                </a:lnTo>
                <a:lnTo>
                  <a:pt x="52838" y="46322"/>
                </a:lnTo>
                <a:lnTo>
                  <a:pt x="52947" y="46539"/>
                </a:lnTo>
                <a:lnTo>
                  <a:pt x="53001" y="46702"/>
                </a:lnTo>
                <a:lnTo>
                  <a:pt x="53001" y="46810"/>
                </a:lnTo>
                <a:lnTo>
                  <a:pt x="52947" y="46919"/>
                </a:lnTo>
                <a:lnTo>
                  <a:pt x="52838" y="46973"/>
                </a:lnTo>
                <a:lnTo>
                  <a:pt x="52730" y="47136"/>
                </a:lnTo>
                <a:lnTo>
                  <a:pt x="52675" y="47245"/>
                </a:lnTo>
                <a:lnTo>
                  <a:pt x="52730" y="47299"/>
                </a:lnTo>
                <a:lnTo>
                  <a:pt x="52947" y="47354"/>
                </a:lnTo>
                <a:lnTo>
                  <a:pt x="53055" y="47408"/>
                </a:lnTo>
                <a:lnTo>
                  <a:pt x="52567" y="47516"/>
                </a:lnTo>
                <a:lnTo>
                  <a:pt x="52078" y="47625"/>
                </a:lnTo>
                <a:lnTo>
                  <a:pt x="51806" y="47734"/>
                </a:lnTo>
                <a:lnTo>
                  <a:pt x="51535" y="47897"/>
                </a:lnTo>
                <a:lnTo>
                  <a:pt x="51481" y="47951"/>
                </a:lnTo>
                <a:lnTo>
                  <a:pt x="51426" y="48005"/>
                </a:lnTo>
                <a:lnTo>
                  <a:pt x="51535" y="48114"/>
                </a:lnTo>
                <a:lnTo>
                  <a:pt x="51589" y="48114"/>
                </a:lnTo>
                <a:lnTo>
                  <a:pt x="51915" y="48059"/>
                </a:lnTo>
                <a:lnTo>
                  <a:pt x="52078" y="48059"/>
                </a:lnTo>
                <a:lnTo>
                  <a:pt x="52241" y="48114"/>
                </a:lnTo>
                <a:lnTo>
                  <a:pt x="52349" y="48222"/>
                </a:lnTo>
                <a:lnTo>
                  <a:pt x="52295" y="48277"/>
                </a:lnTo>
                <a:lnTo>
                  <a:pt x="52241" y="48331"/>
                </a:lnTo>
                <a:lnTo>
                  <a:pt x="50775" y="49091"/>
                </a:lnTo>
                <a:lnTo>
                  <a:pt x="50612" y="49146"/>
                </a:lnTo>
                <a:lnTo>
                  <a:pt x="50557" y="49200"/>
                </a:lnTo>
                <a:lnTo>
                  <a:pt x="50395" y="49580"/>
                </a:lnTo>
                <a:lnTo>
                  <a:pt x="50123" y="49852"/>
                </a:lnTo>
                <a:lnTo>
                  <a:pt x="49851" y="50069"/>
                </a:lnTo>
                <a:lnTo>
                  <a:pt x="49526" y="50232"/>
                </a:lnTo>
                <a:lnTo>
                  <a:pt x="49363" y="50340"/>
                </a:lnTo>
                <a:lnTo>
                  <a:pt x="49200" y="50503"/>
                </a:lnTo>
                <a:lnTo>
                  <a:pt x="49091" y="50666"/>
                </a:lnTo>
                <a:lnTo>
                  <a:pt x="49037" y="50829"/>
                </a:lnTo>
                <a:lnTo>
                  <a:pt x="48928" y="51155"/>
                </a:lnTo>
                <a:lnTo>
                  <a:pt x="48765" y="51426"/>
                </a:lnTo>
                <a:lnTo>
                  <a:pt x="48657" y="51535"/>
                </a:lnTo>
                <a:lnTo>
                  <a:pt x="48494" y="51644"/>
                </a:lnTo>
                <a:lnTo>
                  <a:pt x="48331" y="51698"/>
                </a:lnTo>
                <a:lnTo>
                  <a:pt x="48168" y="51698"/>
                </a:lnTo>
                <a:lnTo>
                  <a:pt x="48005" y="51752"/>
                </a:lnTo>
                <a:lnTo>
                  <a:pt x="47897" y="51806"/>
                </a:lnTo>
                <a:lnTo>
                  <a:pt x="47842" y="51915"/>
                </a:lnTo>
                <a:lnTo>
                  <a:pt x="47734" y="52024"/>
                </a:lnTo>
                <a:lnTo>
                  <a:pt x="47679" y="52132"/>
                </a:lnTo>
                <a:lnTo>
                  <a:pt x="47571" y="52241"/>
                </a:lnTo>
                <a:lnTo>
                  <a:pt x="47462" y="52295"/>
                </a:lnTo>
                <a:lnTo>
                  <a:pt x="47299" y="52350"/>
                </a:lnTo>
                <a:lnTo>
                  <a:pt x="47082" y="52404"/>
                </a:lnTo>
                <a:lnTo>
                  <a:pt x="46865" y="52567"/>
                </a:lnTo>
                <a:lnTo>
                  <a:pt x="46756" y="52784"/>
                </a:lnTo>
                <a:lnTo>
                  <a:pt x="46702" y="53055"/>
                </a:lnTo>
                <a:lnTo>
                  <a:pt x="46702" y="53164"/>
                </a:lnTo>
                <a:lnTo>
                  <a:pt x="47028" y="53164"/>
                </a:lnTo>
                <a:lnTo>
                  <a:pt x="47028" y="53218"/>
                </a:lnTo>
                <a:lnTo>
                  <a:pt x="47028" y="53327"/>
                </a:lnTo>
                <a:lnTo>
                  <a:pt x="47028" y="53381"/>
                </a:lnTo>
                <a:lnTo>
                  <a:pt x="46919" y="53436"/>
                </a:lnTo>
                <a:lnTo>
                  <a:pt x="46648" y="53599"/>
                </a:lnTo>
                <a:lnTo>
                  <a:pt x="46376" y="53761"/>
                </a:lnTo>
                <a:lnTo>
                  <a:pt x="46104" y="53870"/>
                </a:lnTo>
                <a:lnTo>
                  <a:pt x="45779" y="53924"/>
                </a:lnTo>
                <a:lnTo>
                  <a:pt x="45561" y="53924"/>
                </a:lnTo>
                <a:lnTo>
                  <a:pt x="45344" y="54033"/>
                </a:lnTo>
                <a:lnTo>
                  <a:pt x="45181" y="54142"/>
                </a:lnTo>
                <a:lnTo>
                  <a:pt x="44964" y="54304"/>
                </a:lnTo>
                <a:lnTo>
                  <a:pt x="44638" y="54630"/>
                </a:lnTo>
                <a:lnTo>
                  <a:pt x="44312" y="54902"/>
                </a:lnTo>
                <a:lnTo>
                  <a:pt x="43498" y="55391"/>
                </a:lnTo>
                <a:lnTo>
                  <a:pt x="42629" y="55934"/>
                </a:lnTo>
                <a:lnTo>
                  <a:pt x="41814" y="56477"/>
                </a:lnTo>
                <a:lnTo>
                  <a:pt x="41760" y="56531"/>
                </a:lnTo>
                <a:lnTo>
                  <a:pt x="41923" y="56640"/>
                </a:lnTo>
                <a:lnTo>
                  <a:pt x="42140" y="56694"/>
                </a:lnTo>
                <a:lnTo>
                  <a:pt x="42249" y="56694"/>
                </a:lnTo>
                <a:lnTo>
                  <a:pt x="42303" y="56748"/>
                </a:lnTo>
                <a:lnTo>
                  <a:pt x="42357" y="56802"/>
                </a:lnTo>
                <a:lnTo>
                  <a:pt x="42303" y="56857"/>
                </a:lnTo>
                <a:lnTo>
                  <a:pt x="42249" y="56911"/>
                </a:lnTo>
                <a:lnTo>
                  <a:pt x="42140" y="56965"/>
                </a:lnTo>
                <a:lnTo>
                  <a:pt x="41326" y="57128"/>
                </a:lnTo>
                <a:lnTo>
                  <a:pt x="40674" y="57237"/>
                </a:lnTo>
                <a:lnTo>
                  <a:pt x="40077" y="57454"/>
                </a:lnTo>
                <a:lnTo>
                  <a:pt x="39534" y="57726"/>
                </a:lnTo>
                <a:lnTo>
                  <a:pt x="39262" y="57889"/>
                </a:lnTo>
                <a:lnTo>
                  <a:pt x="38991" y="58106"/>
                </a:lnTo>
                <a:lnTo>
                  <a:pt x="38828" y="58269"/>
                </a:lnTo>
                <a:lnTo>
                  <a:pt x="38610" y="58323"/>
                </a:lnTo>
                <a:lnTo>
                  <a:pt x="38230" y="58432"/>
                </a:lnTo>
                <a:lnTo>
                  <a:pt x="36330" y="58866"/>
                </a:lnTo>
                <a:lnTo>
                  <a:pt x="36221" y="58920"/>
                </a:lnTo>
                <a:lnTo>
                  <a:pt x="36167" y="58975"/>
                </a:lnTo>
                <a:lnTo>
                  <a:pt x="36167" y="59029"/>
                </a:lnTo>
                <a:lnTo>
                  <a:pt x="36221" y="59138"/>
                </a:lnTo>
                <a:lnTo>
                  <a:pt x="36221" y="59300"/>
                </a:lnTo>
                <a:lnTo>
                  <a:pt x="36330" y="59572"/>
                </a:lnTo>
                <a:lnTo>
                  <a:pt x="36330" y="59681"/>
                </a:lnTo>
                <a:lnTo>
                  <a:pt x="36221" y="59735"/>
                </a:lnTo>
                <a:lnTo>
                  <a:pt x="35895" y="59844"/>
                </a:lnTo>
                <a:lnTo>
                  <a:pt x="35732" y="59898"/>
                </a:lnTo>
                <a:lnTo>
                  <a:pt x="35352" y="59898"/>
                </a:lnTo>
                <a:lnTo>
                  <a:pt x="35135" y="59789"/>
                </a:lnTo>
                <a:lnTo>
                  <a:pt x="34755" y="59789"/>
                </a:lnTo>
                <a:lnTo>
                  <a:pt x="34646" y="59898"/>
                </a:lnTo>
                <a:lnTo>
                  <a:pt x="34538" y="60006"/>
                </a:lnTo>
                <a:lnTo>
                  <a:pt x="34483" y="60061"/>
                </a:lnTo>
                <a:lnTo>
                  <a:pt x="34538" y="60169"/>
                </a:lnTo>
                <a:lnTo>
                  <a:pt x="34646" y="60278"/>
                </a:lnTo>
                <a:lnTo>
                  <a:pt x="34701" y="60387"/>
                </a:lnTo>
                <a:lnTo>
                  <a:pt x="34646" y="60441"/>
                </a:lnTo>
                <a:lnTo>
                  <a:pt x="34483" y="60549"/>
                </a:lnTo>
                <a:lnTo>
                  <a:pt x="34212" y="60658"/>
                </a:lnTo>
                <a:lnTo>
                  <a:pt x="33777" y="60658"/>
                </a:lnTo>
                <a:lnTo>
                  <a:pt x="33669" y="60604"/>
                </a:lnTo>
                <a:lnTo>
                  <a:pt x="33669" y="60549"/>
                </a:lnTo>
                <a:lnTo>
                  <a:pt x="33614" y="60387"/>
                </a:lnTo>
                <a:lnTo>
                  <a:pt x="33560" y="60332"/>
                </a:lnTo>
                <a:lnTo>
                  <a:pt x="33343" y="60332"/>
                </a:lnTo>
                <a:lnTo>
                  <a:pt x="33017" y="60387"/>
                </a:lnTo>
                <a:lnTo>
                  <a:pt x="32746" y="60441"/>
                </a:lnTo>
                <a:lnTo>
                  <a:pt x="32528" y="60441"/>
                </a:lnTo>
                <a:lnTo>
                  <a:pt x="32420" y="60549"/>
                </a:lnTo>
                <a:lnTo>
                  <a:pt x="32257" y="60658"/>
                </a:lnTo>
                <a:lnTo>
                  <a:pt x="32203" y="60821"/>
                </a:lnTo>
                <a:lnTo>
                  <a:pt x="32094" y="60930"/>
                </a:lnTo>
                <a:lnTo>
                  <a:pt x="32040" y="60984"/>
                </a:lnTo>
                <a:lnTo>
                  <a:pt x="31877" y="61038"/>
                </a:lnTo>
                <a:lnTo>
                  <a:pt x="31714" y="60984"/>
                </a:lnTo>
                <a:lnTo>
                  <a:pt x="31442" y="60930"/>
                </a:lnTo>
                <a:lnTo>
                  <a:pt x="31171" y="60875"/>
                </a:lnTo>
                <a:lnTo>
                  <a:pt x="30899" y="60875"/>
                </a:lnTo>
                <a:lnTo>
                  <a:pt x="30628" y="60930"/>
                </a:lnTo>
                <a:lnTo>
                  <a:pt x="30139" y="61147"/>
                </a:lnTo>
                <a:lnTo>
                  <a:pt x="29650" y="61364"/>
                </a:lnTo>
                <a:lnTo>
                  <a:pt x="29107" y="61690"/>
                </a:lnTo>
                <a:lnTo>
                  <a:pt x="28618" y="61853"/>
                </a:lnTo>
                <a:lnTo>
                  <a:pt x="28021" y="61961"/>
                </a:lnTo>
                <a:lnTo>
                  <a:pt x="27478" y="62070"/>
                </a:lnTo>
                <a:lnTo>
                  <a:pt x="26935" y="62179"/>
                </a:lnTo>
                <a:lnTo>
                  <a:pt x="26718" y="62233"/>
                </a:lnTo>
                <a:lnTo>
                  <a:pt x="26501" y="62233"/>
                </a:lnTo>
                <a:lnTo>
                  <a:pt x="26283" y="62179"/>
                </a:lnTo>
                <a:lnTo>
                  <a:pt x="26120" y="62016"/>
                </a:lnTo>
                <a:lnTo>
                  <a:pt x="26012" y="61961"/>
                </a:lnTo>
                <a:lnTo>
                  <a:pt x="25958" y="61961"/>
                </a:lnTo>
                <a:lnTo>
                  <a:pt x="25197" y="62016"/>
                </a:lnTo>
                <a:lnTo>
                  <a:pt x="24871" y="62124"/>
                </a:lnTo>
                <a:lnTo>
                  <a:pt x="24709" y="62179"/>
                </a:lnTo>
                <a:lnTo>
                  <a:pt x="24546" y="62287"/>
                </a:lnTo>
                <a:lnTo>
                  <a:pt x="24383" y="62342"/>
                </a:lnTo>
                <a:lnTo>
                  <a:pt x="24165" y="62342"/>
                </a:lnTo>
                <a:lnTo>
                  <a:pt x="23785" y="62179"/>
                </a:lnTo>
                <a:lnTo>
                  <a:pt x="23405" y="62070"/>
                </a:lnTo>
                <a:lnTo>
                  <a:pt x="22971" y="62016"/>
                </a:lnTo>
                <a:lnTo>
                  <a:pt x="22319" y="62016"/>
                </a:lnTo>
                <a:lnTo>
                  <a:pt x="22265" y="61907"/>
                </a:lnTo>
                <a:lnTo>
                  <a:pt x="22265" y="61744"/>
                </a:lnTo>
                <a:lnTo>
                  <a:pt x="22265" y="61636"/>
                </a:lnTo>
                <a:lnTo>
                  <a:pt x="22211" y="61473"/>
                </a:lnTo>
                <a:lnTo>
                  <a:pt x="22211" y="61364"/>
                </a:lnTo>
                <a:lnTo>
                  <a:pt x="22265" y="61201"/>
                </a:lnTo>
                <a:lnTo>
                  <a:pt x="22319" y="61201"/>
                </a:lnTo>
                <a:lnTo>
                  <a:pt x="22265" y="61147"/>
                </a:lnTo>
                <a:lnTo>
                  <a:pt x="22211" y="61093"/>
                </a:lnTo>
                <a:lnTo>
                  <a:pt x="21885" y="60930"/>
                </a:lnTo>
                <a:lnTo>
                  <a:pt x="21505" y="60767"/>
                </a:lnTo>
                <a:lnTo>
                  <a:pt x="21233" y="60495"/>
                </a:lnTo>
                <a:lnTo>
                  <a:pt x="20962" y="60169"/>
                </a:lnTo>
                <a:lnTo>
                  <a:pt x="20799" y="59844"/>
                </a:lnTo>
                <a:lnTo>
                  <a:pt x="20744" y="59626"/>
                </a:lnTo>
                <a:lnTo>
                  <a:pt x="20690" y="59572"/>
                </a:lnTo>
                <a:lnTo>
                  <a:pt x="20581" y="59518"/>
                </a:lnTo>
                <a:lnTo>
                  <a:pt x="20527" y="59518"/>
                </a:lnTo>
                <a:lnTo>
                  <a:pt x="20473" y="59626"/>
                </a:lnTo>
                <a:lnTo>
                  <a:pt x="20364" y="59789"/>
                </a:lnTo>
                <a:lnTo>
                  <a:pt x="20147" y="60061"/>
                </a:lnTo>
                <a:lnTo>
                  <a:pt x="20038" y="60115"/>
                </a:lnTo>
                <a:lnTo>
                  <a:pt x="19984" y="60169"/>
                </a:lnTo>
                <a:lnTo>
                  <a:pt x="19875" y="60115"/>
                </a:lnTo>
                <a:lnTo>
                  <a:pt x="19767" y="60115"/>
                </a:lnTo>
                <a:lnTo>
                  <a:pt x="19495" y="59898"/>
                </a:lnTo>
                <a:lnTo>
                  <a:pt x="19224" y="59626"/>
                </a:lnTo>
                <a:lnTo>
                  <a:pt x="19007" y="59300"/>
                </a:lnTo>
                <a:lnTo>
                  <a:pt x="18626" y="58649"/>
                </a:lnTo>
                <a:lnTo>
                  <a:pt x="18192" y="57943"/>
                </a:lnTo>
                <a:lnTo>
                  <a:pt x="17703" y="57291"/>
                </a:lnTo>
                <a:lnTo>
                  <a:pt x="17540" y="57020"/>
                </a:lnTo>
                <a:lnTo>
                  <a:pt x="17377" y="56748"/>
                </a:lnTo>
                <a:lnTo>
                  <a:pt x="17106" y="56259"/>
                </a:lnTo>
                <a:lnTo>
                  <a:pt x="16780" y="55825"/>
                </a:lnTo>
                <a:lnTo>
                  <a:pt x="16400" y="55499"/>
                </a:lnTo>
                <a:lnTo>
                  <a:pt x="15966" y="55228"/>
                </a:lnTo>
                <a:lnTo>
                  <a:pt x="15477" y="55065"/>
                </a:lnTo>
                <a:lnTo>
                  <a:pt x="14934" y="54956"/>
                </a:lnTo>
                <a:lnTo>
                  <a:pt x="14445" y="54902"/>
                </a:lnTo>
                <a:lnTo>
                  <a:pt x="13956" y="54902"/>
                </a:lnTo>
                <a:lnTo>
                  <a:pt x="13793" y="54956"/>
                </a:lnTo>
                <a:lnTo>
                  <a:pt x="13630" y="55010"/>
                </a:lnTo>
                <a:lnTo>
                  <a:pt x="13305" y="55173"/>
                </a:lnTo>
                <a:lnTo>
                  <a:pt x="12110" y="55716"/>
                </a:lnTo>
                <a:lnTo>
                  <a:pt x="11893" y="55825"/>
                </a:lnTo>
                <a:lnTo>
                  <a:pt x="11784" y="55988"/>
                </a:lnTo>
                <a:lnTo>
                  <a:pt x="11675" y="56205"/>
                </a:lnTo>
                <a:lnTo>
                  <a:pt x="11675" y="56422"/>
                </a:lnTo>
                <a:lnTo>
                  <a:pt x="11675" y="56640"/>
                </a:lnTo>
                <a:lnTo>
                  <a:pt x="11567" y="56857"/>
                </a:lnTo>
                <a:lnTo>
                  <a:pt x="11132" y="57400"/>
                </a:lnTo>
                <a:lnTo>
                  <a:pt x="10915" y="57671"/>
                </a:lnTo>
                <a:lnTo>
                  <a:pt x="10807" y="57997"/>
                </a:lnTo>
                <a:lnTo>
                  <a:pt x="10644" y="58486"/>
                </a:lnTo>
                <a:lnTo>
                  <a:pt x="10372" y="58975"/>
                </a:lnTo>
                <a:lnTo>
                  <a:pt x="9883" y="59844"/>
                </a:lnTo>
                <a:lnTo>
                  <a:pt x="9666" y="60441"/>
                </a:lnTo>
                <a:lnTo>
                  <a:pt x="9449" y="61038"/>
                </a:lnTo>
                <a:lnTo>
                  <a:pt x="9286" y="61690"/>
                </a:lnTo>
                <a:lnTo>
                  <a:pt x="9177" y="62342"/>
                </a:lnTo>
                <a:lnTo>
                  <a:pt x="9177" y="62667"/>
                </a:lnTo>
                <a:lnTo>
                  <a:pt x="9177" y="62993"/>
                </a:lnTo>
                <a:lnTo>
                  <a:pt x="9340" y="63591"/>
                </a:lnTo>
                <a:lnTo>
                  <a:pt x="9395" y="64025"/>
                </a:lnTo>
                <a:lnTo>
                  <a:pt x="9449" y="64514"/>
                </a:lnTo>
                <a:lnTo>
                  <a:pt x="9503" y="65437"/>
                </a:lnTo>
                <a:lnTo>
                  <a:pt x="9503" y="65545"/>
                </a:lnTo>
                <a:lnTo>
                  <a:pt x="9449" y="65708"/>
                </a:lnTo>
                <a:lnTo>
                  <a:pt x="9340" y="65763"/>
                </a:lnTo>
                <a:lnTo>
                  <a:pt x="9232" y="65871"/>
                </a:lnTo>
                <a:lnTo>
                  <a:pt x="7494" y="66632"/>
                </a:lnTo>
                <a:lnTo>
                  <a:pt x="7331" y="66632"/>
                </a:lnTo>
                <a:lnTo>
                  <a:pt x="7222" y="66469"/>
                </a:lnTo>
                <a:lnTo>
                  <a:pt x="7114" y="66414"/>
                </a:lnTo>
                <a:lnTo>
                  <a:pt x="7005" y="66414"/>
                </a:lnTo>
                <a:lnTo>
                  <a:pt x="6842" y="66469"/>
                </a:lnTo>
                <a:lnTo>
                  <a:pt x="6734" y="66414"/>
                </a:lnTo>
                <a:lnTo>
                  <a:pt x="6245" y="66143"/>
                </a:lnTo>
                <a:lnTo>
                  <a:pt x="5756" y="66034"/>
                </a:lnTo>
                <a:lnTo>
                  <a:pt x="4779" y="65763"/>
                </a:lnTo>
                <a:lnTo>
                  <a:pt x="4344" y="65600"/>
                </a:lnTo>
                <a:lnTo>
                  <a:pt x="3910" y="65383"/>
                </a:lnTo>
                <a:lnTo>
                  <a:pt x="3150" y="64948"/>
                </a:lnTo>
                <a:lnTo>
                  <a:pt x="3041" y="64840"/>
                </a:lnTo>
                <a:lnTo>
                  <a:pt x="2987" y="64731"/>
                </a:lnTo>
                <a:lnTo>
                  <a:pt x="2878" y="64405"/>
                </a:lnTo>
                <a:lnTo>
                  <a:pt x="2715" y="64188"/>
                </a:lnTo>
                <a:lnTo>
                  <a:pt x="2715" y="64079"/>
                </a:lnTo>
                <a:lnTo>
                  <a:pt x="2770" y="63971"/>
                </a:lnTo>
                <a:lnTo>
                  <a:pt x="2932" y="63862"/>
                </a:lnTo>
                <a:lnTo>
                  <a:pt x="3041" y="63808"/>
                </a:lnTo>
                <a:lnTo>
                  <a:pt x="3150" y="63699"/>
                </a:lnTo>
                <a:lnTo>
                  <a:pt x="3150" y="63591"/>
                </a:lnTo>
                <a:lnTo>
                  <a:pt x="3095" y="63428"/>
                </a:lnTo>
                <a:lnTo>
                  <a:pt x="2932" y="63047"/>
                </a:lnTo>
                <a:lnTo>
                  <a:pt x="2824" y="62667"/>
                </a:lnTo>
                <a:lnTo>
                  <a:pt x="2878" y="62287"/>
                </a:lnTo>
                <a:lnTo>
                  <a:pt x="2987" y="61853"/>
                </a:lnTo>
                <a:lnTo>
                  <a:pt x="3041" y="61744"/>
                </a:lnTo>
                <a:lnTo>
                  <a:pt x="3041" y="61581"/>
                </a:lnTo>
                <a:lnTo>
                  <a:pt x="2987" y="61473"/>
                </a:lnTo>
                <a:lnTo>
                  <a:pt x="2878" y="61364"/>
                </a:lnTo>
                <a:lnTo>
                  <a:pt x="2770" y="61255"/>
                </a:lnTo>
                <a:lnTo>
                  <a:pt x="2715" y="61093"/>
                </a:lnTo>
                <a:lnTo>
                  <a:pt x="2715" y="60930"/>
                </a:lnTo>
                <a:lnTo>
                  <a:pt x="2770" y="60767"/>
                </a:lnTo>
                <a:lnTo>
                  <a:pt x="2932" y="60278"/>
                </a:lnTo>
                <a:lnTo>
                  <a:pt x="2987" y="59789"/>
                </a:lnTo>
                <a:lnTo>
                  <a:pt x="2987" y="59300"/>
                </a:lnTo>
                <a:lnTo>
                  <a:pt x="2878" y="58812"/>
                </a:lnTo>
                <a:lnTo>
                  <a:pt x="2824" y="58595"/>
                </a:lnTo>
                <a:lnTo>
                  <a:pt x="2824" y="58377"/>
                </a:lnTo>
                <a:lnTo>
                  <a:pt x="2932" y="57997"/>
                </a:lnTo>
                <a:lnTo>
                  <a:pt x="3204" y="56748"/>
                </a:lnTo>
                <a:lnTo>
                  <a:pt x="3530" y="55499"/>
                </a:lnTo>
                <a:lnTo>
                  <a:pt x="3638" y="55010"/>
                </a:lnTo>
                <a:lnTo>
                  <a:pt x="3747" y="54793"/>
                </a:lnTo>
                <a:lnTo>
                  <a:pt x="3856" y="54630"/>
                </a:lnTo>
                <a:lnTo>
                  <a:pt x="4019" y="54413"/>
                </a:lnTo>
                <a:lnTo>
                  <a:pt x="4073" y="54250"/>
                </a:lnTo>
                <a:lnTo>
                  <a:pt x="4181" y="53761"/>
                </a:lnTo>
                <a:lnTo>
                  <a:pt x="4344" y="53164"/>
                </a:lnTo>
                <a:lnTo>
                  <a:pt x="4562" y="52621"/>
                </a:lnTo>
                <a:lnTo>
                  <a:pt x="5159" y="51318"/>
                </a:lnTo>
                <a:lnTo>
                  <a:pt x="5756" y="50069"/>
                </a:lnTo>
                <a:lnTo>
                  <a:pt x="6354" y="49146"/>
                </a:lnTo>
                <a:lnTo>
                  <a:pt x="6951" y="48222"/>
                </a:lnTo>
                <a:lnTo>
                  <a:pt x="7114" y="47897"/>
                </a:lnTo>
                <a:lnTo>
                  <a:pt x="7168" y="47462"/>
                </a:lnTo>
                <a:lnTo>
                  <a:pt x="6897" y="47679"/>
                </a:lnTo>
                <a:lnTo>
                  <a:pt x="6679" y="47897"/>
                </a:lnTo>
                <a:lnTo>
                  <a:pt x="6299" y="48440"/>
                </a:lnTo>
                <a:lnTo>
                  <a:pt x="5973" y="48928"/>
                </a:lnTo>
                <a:lnTo>
                  <a:pt x="5811" y="49200"/>
                </a:lnTo>
                <a:lnTo>
                  <a:pt x="5593" y="49417"/>
                </a:lnTo>
                <a:lnTo>
                  <a:pt x="5593" y="49200"/>
                </a:lnTo>
                <a:lnTo>
                  <a:pt x="5648" y="48928"/>
                </a:lnTo>
                <a:lnTo>
                  <a:pt x="5756" y="48657"/>
                </a:lnTo>
                <a:lnTo>
                  <a:pt x="5973" y="48385"/>
                </a:lnTo>
                <a:lnTo>
                  <a:pt x="6462" y="47679"/>
                </a:lnTo>
                <a:lnTo>
                  <a:pt x="6571" y="47462"/>
                </a:lnTo>
                <a:lnTo>
                  <a:pt x="6625" y="47245"/>
                </a:lnTo>
                <a:lnTo>
                  <a:pt x="6571" y="47082"/>
                </a:lnTo>
                <a:lnTo>
                  <a:pt x="6462" y="46865"/>
                </a:lnTo>
                <a:lnTo>
                  <a:pt x="6408" y="46756"/>
                </a:lnTo>
                <a:lnTo>
                  <a:pt x="6462" y="46702"/>
                </a:lnTo>
                <a:lnTo>
                  <a:pt x="6788" y="46430"/>
                </a:lnTo>
                <a:lnTo>
                  <a:pt x="7114" y="46159"/>
                </a:lnTo>
                <a:lnTo>
                  <a:pt x="7277" y="46050"/>
                </a:lnTo>
                <a:lnTo>
                  <a:pt x="7494" y="46050"/>
                </a:lnTo>
                <a:lnTo>
                  <a:pt x="7657" y="46159"/>
                </a:lnTo>
                <a:lnTo>
                  <a:pt x="7820" y="46267"/>
                </a:lnTo>
                <a:lnTo>
                  <a:pt x="7874" y="46322"/>
                </a:lnTo>
                <a:lnTo>
                  <a:pt x="8037" y="46322"/>
                </a:lnTo>
                <a:lnTo>
                  <a:pt x="8146" y="46213"/>
                </a:lnTo>
                <a:lnTo>
                  <a:pt x="9286" y="44964"/>
                </a:lnTo>
                <a:lnTo>
                  <a:pt x="9395" y="44910"/>
                </a:lnTo>
                <a:lnTo>
                  <a:pt x="9395" y="44856"/>
                </a:lnTo>
                <a:lnTo>
                  <a:pt x="9340" y="44801"/>
                </a:lnTo>
                <a:lnTo>
                  <a:pt x="9286" y="44747"/>
                </a:lnTo>
                <a:lnTo>
                  <a:pt x="9232" y="44747"/>
                </a:lnTo>
                <a:lnTo>
                  <a:pt x="9123" y="44801"/>
                </a:lnTo>
                <a:lnTo>
                  <a:pt x="8526" y="45399"/>
                </a:lnTo>
                <a:lnTo>
                  <a:pt x="8417" y="45507"/>
                </a:lnTo>
                <a:lnTo>
                  <a:pt x="8309" y="45616"/>
                </a:lnTo>
                <a:lnTo>
                  <a:pt x="8363" y="45344"/>
                </a:lnTo>
                <a:lnTo>
                  <a:pt x="8526" y="45073"/>
                </a:lnTo>
                <a:lnTo>
                  <a:pt x="8634" y="44856"/>
                </a:lnTo>
                <a:lnTo>
                  <a:pt x="8852" y="44638"/>
                </a:lnTo>
                <a:lnTo>
                  <a:pt x="9449" y="44312"/>
                </a:lnTo>
                <a:lnTo>
                  <a:pt x="9558" y="44258"/>
                </a:lnTo>
                <a:lnTo>
                  <a:pt x="9612" y="44258"/>
                </a:lnTo>
                <a:lnTo>
                  <a:pt x="9666" y="44312"/>
                </a:lnTo>
                <a:lnTo>
                  <a:pt x="9720" y="44421"/>
                </a:lnTo>
                <a:lnTo>
                  <a:pt x="9775" y="44475"/>
                </a:lnTo>
                <a:lnTo>
                  <a:pt x="9938" y="44367"/>
                </a:lnTo>
                <a:lnTo>
                  <a:pt x="11187" y="43878"/>
                </a:lnTo>
                <a:lnTo>
                  <a:pt x="12653" y="43389"/>
                </a:lnTo>
                <a:lnTo>
                  <a:pt x="13033" y="43281"/>
                </a:lnTo>
                <a:lnTo>
                  <a:pt x="13359" y="43281"/>
                </a:lnTo>
                <a:lnTo>
                  <a:pt x="13685" y="43335"/>
                </a:lnTo>
                <a:lnTo>
                  <a:pt x="14011" y="43444"/>
                </a:lnTo>
                <a:lnTo>
                  <a:pt x="14228" y="43498"/>
                </a:lnTo>
                <a:lnTo>
                  <a:pt x="14717" y="43498"/>
                </a:lnTo>
                <a:lnTo>
                  <a:pt x="14988" y="43552"/>
                </a:lnTo>
                <a:lnTo>
                  <a:pt x="15260" y="43607"/>
                </a:lnTo>
                <a:lnTo>
                  <a:pt x="15531" y="43715"/>
                </a:lnTo>
                <a:lnTo>
                  <a:pt x="15748" y="43824"/>
                </a:lnTo>
                <a:lnTo>
                  <a:pt x="16020" y="43878"/>
                </a:lnTo>
                <a:lnTo>
                  <a:pt x="16509" y="43878"/>
                </a:lnTo>
                <a:lnTo>
                  <a:pt x="16726" y="43824"/>
                </a:lnTo>
                <a:lnTo>
                  <a:pt x="16997" y="43715"/>
                </a:lnTo>
                <a:lnTo>
                  <a:pt x="17215" y="43607"/>
                </a:lnTo>
                <a:lnTo>
                  <a:pt x="17377" y="43444"/>
                </a:lnTo>
                <a:lnTo>
                  <a:pt x="17486" y="43389"/>
                </a:lnTo>
                <a:lnTo>
                  <a:pt x="17540" y="43389"/>
                </a:lnTo>
                <a:lnTo>
                  <a:pt x="17649" y="43444"/>
                </a:lnTo>
                <a:lnTo>
                  <a:pt x="18029" y="43824"/>
                </a:lnTo>
                <a:lnTo>
                  <a:pt x="18192" y="43987"/>
                </a:lnTo>
                <a:lnTo>
                  <a:pt x="18409" y="44041"/>
                </a:lnTo>
                <a:lnTo>
                  <a:pt x="18789" y="44041"/>
                </a:lnTo>
                <a:lnTo>
                  <a:pt x="19332" y="43878"/>
                </a:lnTo>
                <a:lnTo>
                  <a:pt x="19713" y="43769"/>
                </a:lnTo>
                <a:lnTo>
                  <a:pt x="20038" y="43769"/>
                </a:lnTo>
                <a:lnTo>
                  <a:pt x="20147" y="43824"/>
                </a:lnTo>
                <a:lnTo>
                  <a:pt x="20256" y="43769"/>
                </a:lnTo>
                <a:lnTo>
                  <a:pt x="20310" y="43715"/>
                </a:lnTo>
                <a:lnTo>
                  <a:pt x="20364" y="43661"/>
                </a:lnTo>
                <a:lnTo>
                  <a:pt x="20473" y="43498"/>
                </a:lnTo>
                <a:lnTo>
                  <a:pt x="20581" y="43444"/>
                </a:lnTo>
                <a:lnTo>
                  <a:pt x="20690" y="43389"/>
                </a:lnTo>
                <a:lnTo>
                  <a:pt x="21179" y="43389"/>
                </a:lnTo>
                <a:lnTo>
                  <a:pt x="21450" y="43281"/>
                </a:lnTo>
                <a:lnTo>
                  <a:pt x="21722" y="43063"/>
                </a:lnTo>
                <a:lnTo>
                  <a:pt x="21885" y="42792"/>
                </a:lnTo>
                <a:lnTo>
                  <a:pt x="21993" y="42629"/>
                </a:lnTo>
                <a:lnTo>
                  <a:pt x="22156" y="42520"/>
                </a:lnTo>
                <a:lnTo>
                  <a:pt x="22428" y="42303"/>
                </a:lnTo>
                <a:lnTo>
                  <a:pt x="22482" y="42140"/>
                </a:lnTo>
                <a:lnTo>
                  <a:pt x="22536" y="41977"/>
                </a:lnTo>
                <a:lnTo>
                  <a:pt x="22536" y="41869"/>
                </a:lnTo>
                <a:lnTo>
                  <a:pt x="22645" y="41869"/>
                </a:lnTo>
                <a:lnTo>
                  <a:pt x="22862" y="41760"/>
                </a:lnTo>
                <a:lnTo>
                  <a:pt x="23079" y="41652"/>
                </a:lnTo>
                <a:lnTo>
                  <a:pt x="23460" y="41326"/>
                </a:lnTo>
                <a:lnTo>
                  <a:pt x="23731" y="41000"/>
                </a:lnTo>
                <a:lnTo>
                  <a:pt x="24057" y="40783"/>
                </a:lnTo>
                <a:lnTo>
                  <a:pt x="24383" y="40565"/>
                </a:lnTo>
                <a:lnTo>
                  <a:pt x="24763" y="40457"/>
                </a:lnTo>
                <a:lnTo>
                  <a:pt x="25034" y="40348"/>
                </a:lnTo>
                <a:lnTo>
                  <a:pt x="25306" y="40240"/>
                </a:lnTo>
                <a:lnTo>
                  <a:pt x="25740" y="39805"/>
                </a:lnTo>
                <a:lnTo>
                  <a:pt x="25903" y="39588"/>
                </a:lnTo>
                <a:lnTo>
                  <a:pt x="26012" y="39371"/>
                </a:lnTo>
                <a:lnTo>
                  <a:pt x="26012" y="39099"/>
                </a:lnTo>
                <a:lnTo>
                  <a:pt x="25958" y="38828"/>
                </a:lnTo>
                <a:lnTo>
                  <a:pt x="25958" y="38719"/>
                </a:lnTo>
                <a:lnTo>
                  <a:pt x="26012" y="38610"/>
                </a:lnTo>
                <a:lnTo>
                  <a:pt x="26066" y="38556"/>
                </a:lnTo>
                <a:lnTo>
                  <a:pt x="26175" y="38556"/>
                </a:lnTo>
                <a:lnTo>
                  <a:pt x="27098" y="38339"/>
                </a:lnTo>
                <a:lnTo>
                  <a:pt x="27207" y="38285"/>
                </a:lnTo>
                <a:lnTo>
                  <a:pt x="27152" y="38176"/>
                </a:lnTo>
                <a:lnTo>
                  <a:pt x="26663" y="37742"/>
                </a:lnTo>
                <a:lnTo>
                  <a:pt x="26555" y="37579"/>
                </a:lnTo>
                <a:lnTo>
                  <a:pt x="26555" y="37524"/>
                </a:lnTo>
                <a:lnTo>
                  <a:pt x="26609" y="37470"/>
                </a:lnTo>
                <a:lnTo>
                  <a:pt x="26663" y="37361"/>
                </a:lnTo>
                <a:lnTo>
                  <a:pt x="26772" y="37361"/>
                </a:lnTo>
                <a:lnTo>
                  <a:pt x="26881" y="37416"/>
                </a:lnTo>
                <a:lnTo>
                  <a:pt x="27315" y="37579"/>
                </a:lnTo>
                <a:lnTo>
                  <a:pt x="27641" y="37579"/>
                </a:lnTo>
                <a:lnTo>
                  <a:pt x="27804" y="37524"/>
                </a:lnTo>
                <a:lnTo>
                  <a:pt x="27967" y="37416"/>
                </a:lnTo>
                <a:lnTo>
                  <a:pt x="28238" y="37144"/>
                </a:lnTo>
                <a:lnTo>
                  <a:pt x="28293" y="37036"/>
                </a:lnTo>
                <a:lnTo>
                  <a:pt x="28293" y="36927"/>
                </a:lnTo>
                <a:lnTo>
                  <a:pt x="28184" y="36764"/>
                </a:lnTo>
                <a:lnTo>
                  <a:pt x="28130" y="36656"/>
                </a:lnTo>
                <a:lnTo>
                  <a:pt x="28130" y="36547"/>
                </a:lnTo>
                <a:lnTo>
                  <a:pt x="28184" y="36493"/>
                </a:lnTo>
                <a:lnTo>
                  <a:pt x="28293" y="36438"/>
                </a:lnTo>
                <a:lnTo>
                  <a:pt x="28781" y="36275"/>
                </a:lnTo>
                <a:lnTo>
                  <a:pt x="28999" y="36112"/>
                </a:lnTo>
                <a:lnTo>
                  <a:pt x="29216" y="35950"/>
                </a:lnTo>
                <a:lnTo>
                  <a:pt x="29379" y="35732"/>
                </a:lnTo>
                <a:lnTo>
                  <a:pt x="29487" y="35515"/>
                </a:lnTo>
                <a:lnTo>
                  <a:pt x="29596" y="35298"/>
                </a:lnTo>
                <a:lnTo>
                  <a:pt x="29596" y="35026"/>
                </a:lnTo>
                <a:lnTo>
                  <a:pt x="29596" y="34863"/>
                </a:lnTo>
                <a:lnTo>
                  <a:pt x="29650" y="34809"/>
                </a:lnTo>
                <a:lnTo>
                  <a:pt x="29759" y="34809"/>
                </a:lnTo>
                <a:lnTo>
                  <a:pt x="29867" y="34863"/>
                </a:lnTo>
                <a:lnTo>
                  <a:pt x="30030" y="34918"/>
                </a:lnTo>
                <a:lnTo>
                  <a:pt x="30139" y="34918"/>
                </a:lnTo>
                <a:lnTo>
                  <a:pt x="30139" y="34863"/>
                </a:lnTo>
                <a:lnTo>
                  <a:pt x="30193" y="34701"/>
                </a:lnTo>
                <a:lnTo>
                  <a:pt x="30193" y="34592"/>
                </a:lnTo>
                <a:lnTo>
                  <a:pt x="30248" y="34538"/>
                </a:lnTo>
                <a:lnTo>
                  <a:pt x="30465" y="34483"/>
                </a:lnTo>
                <a:lnTo>
                  <a:pt x="30845" y="34429"/>
                </a:lnTo>
                <a:lnTo>
                  <a:pt x="31225" y="34375"/>
                </a:lnTo>
                <a:lnTo>
                  <a:pt x="31551" y="34212"/>
                </a:lnTo>
                <a:lnTo>
                  <a:pt x="31714" y="34103"/>
                </a:lnTo>
                <a:lnTo>
                  <a:pt x="31822" y="33940"/>
                </a:lnTo>
                <a:lnTo>
                  <a:pt x="31985" y="33723"/>
                </a:lnTo>
                <a:lnTo>
                  <a:pt x="31985" y="33614"/>
                </a:lnTo>
                <a:lnTo>
                  <a:pt x="31931" y="33452"/>
                </a:lnTo>
                <a:lnTo>
                  <a:pt x="31931" y="33397"/>
                </a:lnTo>
                <a:lnTo>
                  <a:pt x="31931" y="33343"/>
                </a:lnTo>
                <a:lnTo>
                  <a:pt x="32040" y="33234"/>
                </a:lnTo>
                <a:lnTo>
                  <a:pt x="32963" y="32637"/>
                </a:lnTo>
                <a:lnTo>
                  <a:pt x="33017" y="32583"/>
                </a:lnTo>
                <a:lnTo>
                  <a:pt x="33071" y="32474"/>
                </a:lnTo>
                <a:lnTo>
                  <a:pt x="33071" y="32420"/>
                </a:lnTo>
                <a:lnTo>
                  <a:pt x="33071" y="32311"/>
                </a:lnTo>
                <a:lnTo>
                  <a:pt x="33017" y="32203"/>
                </a:lnTo>
                <a:lnTo>
                  <a:pt x="32746" y="32203"/>
                </a:lnTo>
                <a:lnTo>
                  <a:pt x="32365" y="32365"/>
                </a:lnTo>
                <a:lnTo>
                  <a:pt x="32311" y="32420"/>
                </a:lnTo>
                <a:lnTo>
                  <a:pt x="32203" y="32365"/>
                </a:lnTo>
                <a:lnTo>
                  <a:pt x="32203" y="32257"/>
                </a:lnTo>
                <a:lnTo>
                  <a:pt x="32257" y="32203"/>
                </a:lnTo>
                <a:lnTo>
                  <a:pt x="32528" y="31931"/>
                </a:lnTo>
                <a:lnTo>
                  <a:pt x="32800" y="31714"/>
                </a:lnTo>
                <a:lnTo>
                  <a:pt x="33071" y="31497"/>
                </a:lnTo>
                <a:lnTo>
                  <a:pt x="33289" y="31442"/>
                </a:lnTo>
                <a:lnTo>
                  <a:pt x="33560" y="31442"/>
                </a:lnTo>
                <a:lnTo>
                  <a:pt x="33614" y="31388"/>
                </a:lnTo>
                <a:lnTo>
                  <a:pt x="33723" y="31279"/>
                </a:lnTo>
                <a:lnTo>
                  <a:pt x="34049" y="30736"/>
                </a:lnTo>
                <a:lnTo>
                  <a:pt x="34157" y="30465"/>
                </a:lnTo>
                <a:lnTo>
                  <a:pt x="34212" y="30248"/>
                </a:lnTo>
                <a:lnTo>
                  <a:pt x="34266" y="29976"/>
                </a:lnTo>
                <a:lnTo>
                  <a:pt x="34212" y="29705"/>
                </a:lnTo>
                <a:lnTo>
                  <a:pt x="34212" y="29596"/>
                </a:lnTo>
                <a:lnTo>
                  <a:pt x="34212" y="29542"/>
                </a:lnTo>
                <a:lnTo>
                  <a:pt x="34375" y="29542"/>
                </a:lnTo>
                <a:lnTo>
                  <a:pt x="34863" y="29596"/>
                </a:lnTo>
                <a:lnTo>
                  <a:pt x="35026" y="29596"/>
                </a:lnTo>
                <a:lnTo>
                  <a:pt x="35081" y="29542"/>
                </a:lnTo>
                <a:lnTo>
                  <a:pt x="35081" y="29487"/>
                </a:lnTo>
                <a:lnTo>
                  <a:pt x="35135" y="29270"/>
                </a:lnTo>
                <a:lnTo>
                  <a:pt x="35081" y="29216"/>
                </a:lnTo>
                <a:lnTo>
                  <a:pt x="35026" y="29107"/>
                </a:lnTo>
                <a:lnTo>
                  <a:pt x="34918" y="29053"/>
                </a:lnTo>
                <a:lnTo>
                  <a:pt x="34755" y="29053"/>
                </a:lnTo>
                <a:lnTo>
                  <a:pt x="34701" y="28999"/>
                </a:lnTo>
                <a:lnTo>
                  <a:pt x="34701" y="28944"/>
                </a:lnTo>
                <a:lnTo>
                  <a:pt x="34701" y="28836"/>
                </a:lnTo>
                <a:lnTo>
                  <a:pt x="34755" y="28781"/>
                </a:lnTo>
                <a:lnTo>
                  <a:pt x="34863" y="28727"/>
                </a:lnTo>
                <a:lnTo>
                  <a:pt x="35515" y="28727"/>
                </a:lnTo>
                <a:lnTo>
                  <a:pt x="35624" y="28673"/>
                </a:lnTo>
                <a:lnTo>
                  <a:pt x="35624" y="28618"/>
                </a:lnTo>
                <a:lnTo>
                  <a:pt x="35624" y="28564"/>
                </a:lnTo>
                <a:lnTo>
                  <a:pt x="35569" y="28456"/>
                </a:lnTo>
                <a:lnTo>
                  <a:pt x="35461" y="28347"/>
                </a:lnTo>
                <a:lnTo>
                  <a:pt x="35461" y="28238"/>
                </a:lnTo>
                <a:lnTo>
                  <a:pt x="35515" y="28130"/>
                </a:lnTo>
                <a:lnTo>
                  <a:pt x="35624" y="28021"/>
                </a:lnTo>
                <a:lnTo>
                  <a:pt x="36167" y="27532"/>
                </a:lnTo>
                <a:lnTo>
                  <a:pt x="36384" y="27315"/>
                </a:lnTo>
                <a:lnTo>
                  <a:pt x="36601" y="27044"/>
                </a:lnTo>
                <a:lnTo>
                  <a:pt x="36981" y="26501"/>
                </a:lnTo>
                <a:lnTo>
                  <a:pt x="37144" y="26175"/>
                </a:lnTo>
                <a:lnTo>
                  <a:pt x="37361" y="25903"/>
                </a:lnTo>
                <a:lnTo>
                  <a:pt x="37579" y="25632"/>
                </a:lnTo>
                <a:lnTo>
                  <a:pt x="37905" y="25415"/>
                </a:lnTo>
                <a:lnTo>
                  <a:pt x="37959" y="25306"/>
                </a:lnTo>
                <a:lnTo>
                  <a:pt x="37905" y="25197"/>
                </a:lnTo>
                <a:lnTo>
                  <a:pt x="37579" y="24709"/>
                </a:lnTo>
                <a:lnTo>
                  <a:pt x="37524" y="24654"/>
                </a:lnTo>
                <a:lnTo>
                  <a:pt x="37524" y="24600"/>
                </a:lnTo>
                <a:lnTo>
                  <a:pt x="37579" y="24491"/>
                </a:lnTo>
                <a:lnTo>
                  <a:pt x="37850" y="24437"/>
                </a:lnTo>
                <a:lnTo>
                  <a:pt x="38176" y="24383"/>
                </a:lnTo>
                <a:lnTo>
                  <a:pt x="38339" y="24328"/>
                </a:lnTo>
                <a:lnTo>
                  <a:pt x="38448" y="24274"/>
                </a:lnTo>
                <a:lnTo>
                  <a:pt x="38556" y="24111"/>
                </a:lnTo>
                <a:lnTo>
                  <a:pt x="38556" y="23948"/>
                </a:lnTo>
                <a:lnTo>
                  <a:pt x="38610" y="23785"/>
                </a:lnTo>
                <a:lnTo>
                  <a:pt x="38719" y="23677"/>
                </a:lnTo>
                <a:lnTo>
                  <a:pt x="38828" y="23514"/>
                </a:lnTo>
                <a:lnTo>
                  <a:pt x="38882" y="23351"/>
                </a:lnTo>
                <a:lnTo>
                  <a:pt x="38936" y="23188"/>
                </a:lnTo>
                <a:lnTo>
                  <a:pt x="38882" y="23025"/>
                </a:lnTo>
                <a:lnTo>
                  <a:pt x="38882" y="22862"/>
                </a:lnTo>
                <a:lnTo>
                  <a:pt x="38936" y="22699"/>
                </a:lnTo>
                <a:lnTo>
                  <a:pt x="38991" y="22536"/>
                </a:lnTo>
                <a:lnTo>
                  <a:pt x="39099" y="22428"/>
                </a:lnTo>
                <a:lnTo>
                  <a:pt x="39859" y="21668"/>
                </a:lnTo>
                <a:lnTo>
                  <a:pt x="39968" y="21613"/>
                </a:lnTo>
                <a:lnTo>
                  <a:pt x="40131" y="21559"/>
                </a:lnTo>
                <a:lnTo>
                  <a:pt x="40403" y="21559"/>
                </a:lnTo>
                <a:lnTo>
                  <a:pt x="40565" y="21613"/>
                </a:lnTo>
                <a:lnTo>
                  <a:pt x="40728" y="21668"/>
                </a:lnTo>
                <a:lnTo>
                  <a:pt x="41054" y="21613"/>
                </a:lnTo>
                <a:lnTo>
                  <a:pt x="41489" y="21559"/>
                </a:lnTo>
                <a:lnTo>
                  <a:pt x="41706" y="21559"/>
                </a:lnTo>
                <a:lnTo>
                  <a:pt x="41923" y="21613"/>
                </a:lnTo>
                <a:lnTo>
                  <a:pt x="42195" y="21668"/>
                </a:lnTo>
                <a:lnTo>
                  <a:pt x="42466" y="21613"/>
                </a:lnTo>
                <a:lnTo>
                  <a:pt x="42683" y="21450"/>
                </a:lnTo>
                <a:lnTo>
                  <a:pt x="42901" y="21287"/>
                </a:lnTo>
                <a:lnTo>
                  <a:pt x="42901" y="21179"/>
                </a:lnTo>
                <a:lnTo>
                  <a:pt x="42792" y="21124"/>
                </a:lnTo>
                <a:lnTo>
                  <a:pt x="40728" y="20636"/>
                </a:lnTo>
                <a:lnTo>
                  <a:pt x="40022" y="20473"/>
                </a:lnTo>
                <a:lnTo>
                  <a:pt x="39914" y="20419"/>
                </a:lnTo>
                <a:lnTo>
                  <a:pt x="39805" y="20364"/>
                </a:lnTo>
                <a:lnTo>
                  <a:pt x="39805" y="20310"/>
                </a:lnTo>
                <a:lnTo>
                  <a:pt x="39859" y="20201"/>
                </a:lnTo>
                <a:lnTo>
                  <a:pt x="39914" y="20038"/>
                </a:lnTo>
                <a:lnTo>
                  <a:pt x="39914" y="19875"/>
                </a:lnTo>
                <a:lnTo>
                  <a:pt x="39859" y="19767"/>
                </a:lnTo>
                <a:lnTo>
                  <a:pt x="39697" y="19658"/>
                </a:lnTo>
                <a:lnTo>
                  <a:pt x="39479" y="19441"/>
                </a:lnTo>
                <a:lnTo>
                  <a:pt x="39316" y="19224"/>
                </a:lnTo>
                <a:lnTo>
                  <a:pt x="39154" y="19007"/>
                </a:lnTo>
                <a:lnTo>
                  <a:pt x="39099" y="18735"/>
                </a:lnTo>
                <a:lnTo>
                  <a:pt x="38828" y="18029"/>
                </a:lnTo>
                <a:lnTo>
                  <a:pt x="38556" y="17377"/>
                </a:lnTo>
                <a:lnTo>
                  <a:pt x="38013" y="16020"/>
                </a:lnTo>
                <a:lnTo>
                  <a:pt x="37633" y="15042"/>
                </a:lnTo>
                <a:lnTo>
                  <a:pt x="37361" y="14065"/>
                </a:lnTo>
                <a:lnTo>
                  <a:pt x="37144" y="13033"/>
                </a:lnTo>
                <a:lnTo>
                  <a:pt x="36981" y="11947"/>
                </a:lnTo>
                <a:lnTo>
                  <a:pt x="36927" y="10752"/>
                </a:lnTo>
                <a:lnTo>
                  <a:pt x="36927" y="9558"/>
                </a:lnTo>
                <a:lnTo>
                  <a:pt x="37036" y="7168"/>
                </a:lnTo>
                <a:lnTo>
                  <a:pt x="37144" y="4833"/>
                </a:lnTo>
                <a:lnTo>
                  <a:pt x="37199" y="4507"/>
                </a:lnTo>
                <a:lnTo>
                  <a:pt x="37199" y="4399"/>
                </a:lnTo>
                <a:lnTo>
                  <a:pt x="37253" y="4290"/>
                </a:lnTo>
                <a:lnTo>
                  <a:pt x="37361" y="4290"/>
                </a:lnTo>
                <a:lnTo>
                  <a:pt x="37470" y="4236"/>
                </a:lnTo>
                <a:lnTo>
                  <a:pt x="37796" y="4236"/>
                </a:lnTo>
                <a:lnTo>
                  <a:pt x="39316" y="4181"/>
                </a:lnTo>
                <a:lnTo>
                  <a:pt x="40022" y="4127"/>
                </a:lnTo>
                <a:lnTo>
                  <a:pt x="40783" y="4019"/>
                </a:lnTo>
                <a:lnTo>
                  <a:pt x="41271" y="3910"/>
                </a:lnTo>
                <a:lnTo>
                  <a:pt x="41706" y="3747"/>
                </a:lnTo>
                <a:lnTo>
                  <a:pt x="42140" y="3584"/>
                </a:lnTo>
                <a:lnTo>
                  <a:pt x="42520" y="3367"/>
                </a:lnTo>
                <a:lnTo>
                  <a:pt x="42629" y="3313"/>
                </a:lnTo>
                <a:close/>
                <a:moveTo>
                  <a:pt x="9503" y="66143"/>
                </a:moveTo>
                <a:lnTo>
                  <a:pt x="9558" y="66197"/>
                </a:lnTo>
                <a:lnTo>
                  <a:pt x="9558" y="66251"/>
                </a:lnTo>
                <a:lnTo>
                  <a:pt x="9558" y="66306"/>
                </a:lnTo>
                <a:lnTo>
                  <a:pt x="9449" y="66414"/>
                </a:lnTo>
                <a:lnTo>
                  <a:pt x="9069" y="66686"/>
                </a:lnTo>
                <a:lnTo>
                  <a:pt x="8634" y="66849"/>
                </a:lnTo>
                <a:lnTo>
                  <a:pt x="8309" y="67012"/>
                </a:lnTo>
                <a:lnTo>
                  <a:pt x="8037" y="67175"/>
                </a:lnTo>
                <a:lnTo>
                  <a:pt x="7928" y="67229"/>
                </a:lnTo>
                <a:lnTo>
                  <a:pt x="7874" y="67229"/>
                </a:lnTo>
                <a:lnTo>
                  <a:pt x="7820" y="67175"/>
                </a:lnTo>
                <a:lnTo>
                  <a:pt x="7766" y="67120"/>
                </a:lnTo>
                <a:lnTo>
                  <a:pt x="7766" y="66957"/>
                </a:lnTo>
                <a:lnTo>
                  <a:pt x="7766" y="66849"/>
                </a:lnTo>
                <a:lnTo>
                  <a:pt x="7820" y="66740"/>
                </a:lnTo>
                <a:lnTo>
                  <a:pt x="7928" y="66686"/>
                </a:lnTo>
                <a:lnTo>
                  <a:pt x="8037" y="66632"/>
                </a:lnTo>
                <a:lnTo>
                  <a:pt x="9286" y="66143"/>
                </a:lnTo>
                <a:close/>
                <a:moveTo>
                  <a:pt x="43444" y="0"/>
                </a:moveTo>
                <a:lnTo>
                  <a:pt x="43389" y="109"/>
                </a:lnTo>
                <a:lnTo>
                  <a:pt x="43335" y="217"/>
                </a:lnTo>
                <a:lnTo>
                  <a:pt x="43226" y="543"/>
                </a:lnTo>
                <a:lnTo>
                  <a:pt x="43118" y="706"/>
                </a:lnTo>
                <a:lnTo>
                  <a:pt x="43009" y="869"/>
                </a:lnTo>
                <a:lnTo>
                  <a:pt x="42575" y="1140"/>
                </a:lnTo>
                <a:lnTo>
                  <a:pt x="42140" y="1412"/>
                </a:lnTo>
                <a:lnTo>
                  <a:pt x="41706" y="1629"/>
                </a:lnTo>
                <a:lnTo>
                  <a:pt x="41217" y="1846"/>
                </a:lnTo>
                <a:lnTo>
                  <a:pt x="40511" y="2009"/>
                </a:lnTo>
                <a:lnTo>
                  <a:pt x="39751" y="2227"/>
                </a:lnTo>
                <a:lnTo>
                  <a:pt x="38285" y="2498"/>
                </a:lnTo>
                <a:lnTo>
                  <a:pt x="37959" y="2552"/>
                </a:lnTo>
                <a:lnTo>
                  <a:pt x="37633" y="2607"/>
                </a:lnTo>
                <a:lnTo>
                  <a:pt x="37307" y="2552"/>
                </a:lnTo>
                <a:lnTo>
                  <a:pt x="36981" y="2498"/>
                </a:lnTo>
                <a:lnTo>
                  <a:pt x="36656" y="2444"/>
                </a:lnTo>
                <a:lnTo>
                  <a:pt x="36384" y="2281"/>
                </a:lnTo>
                <a:lnTo>
                  <a:pt x="36112" y="2064"/>
                </a:lnTo>
                <a:lnTo>
                  <a:pt x="35841" y="1846"/>
                </a:lnTo>
                <a:lnTo>
                  <a:pt x="35732" y="1738"/>
                </a:lnTo>
                <a:lnTo>
                  <a:pt x="35569" y="1683"/>
                </a:lnTo>
                <a:lnTo>
                  <a:pt x="35407" y="1629"/>
                </a:lnTo>
                <a:lnTo>
                  <a:pt x="34972" y="1629"/>
                </a:lnTo>
                <a:lnTo>
                  <a:pt x="34809" y="1738"/>
                </a:lnTo>
                <a:lnTo>
                  <a:pt x="34755" y="1955"/>
                </a:lnTo>
                <a:lnTo>
                  <a:pt x="34809" y="2172"/>
                </a:lnTo>
                <a:lnTo>
                  <a:pt x="34918" y="2498"/>
                </a:lnTo>
                <a:lnTo>
                  <a:pt x="34972" y="2715"/>
                </a:lnTo>
                <a:lnTo>
                  <a:pt x="34918" y="2824"/>
                </a:lnTo>
                <a:lnTo>
                  <a:pt x="34809" y="3041"/>
                </a:lnTo>
                <a:lnTo>
                  <a:pt x="34809" y="3258"/>
                </a:lnTo>
                <a:lnTo>
                  <a:pt x="34863" y="3476"/>
                </a:lnTo>
                <a:lnTo>
                  <a:pt x="34918" y="3693"/>
                </a:lnTo>
                <a:lnTo>
                  <a:pt x="34972" y="3801"/>
                </a:lnTo>
                <a:lnTo>
                  <a:pt x="34918" y="3910"/>
                </a:lnTo>
                <a:lnTo>
                  <a:pt x="34863" y="3964"/>
                </a:lnTo>
                <a:lnTo>
                  <a:pt x="34755" y="4019"/>
                </a:lnTo>
                <a:lnTo>
                  <a:pt x="34646" y="4073"/>
                </a:lnTo>
                <a:lnTo>
                  <a:pt x="34538" y="4181"/>
                </a:lnTo>
                <a:lnTo>
                  <a:pt x="34538" y="4290"/>
                </a:lnTo>
                <a:lnTo>
                  <a:pt x="34646" y="4453"/>
                </a:lnTo>
                <a:lnTo>
                  <a:pt x="34755" y="4562"/>
                </a:lnTo>
                <a:lnTo>
                  <a:pt x="34755" y="4725"/>
                </a:lnTo>
                <a:lnTo>
                  <a:pt x="34701" y="4833"/>
                </a:lnTo>
                <a:lnTo>
                  <a:pt x="34592" y="4942"/>
                </a:lnTo>
                <a:lnTo>
                  <a:pt x="34429" y="5159"/>
                </a:lnTo>
                <a:lnTo>
                  <a:pt x="34320" y="5322"/>
                </a:lnTo>
                <a:lnTo>
                  <a:pt x="34375" y="5539"/>
                </a:lnTo>
                <a:lnTo>
                  <a:pt x="34538" y="5756"/>
                </a:lnTo>
                <a:lnTo>
                  <a:pt x="34592" y="5865"/>
                </a:lnTo>
                <a:lnTo>
                  <a:pt x="34646" y="6028"/>
                </a:lnTo>
                <a:lnTo>
                  <a:pt x="34592" y="6245"/>
                </a:lnTo>
                <a:lnTo>
                  <a:pt x="34483" y="6734"/>
                </a:lnTo>
                <a:lnTo>
                  <a:pt x="34429" y="7223"/>
                </a:lnTo>
                <a:lnTo>
                  <a:pt x="34429" y="7711"/>
                </a:lnTo>
                <a:lnTo>
                  <a:pt x="34320" y="8146"/>
                </a:lnTo>
                <a:lnTo>
                  <a:pt x="34320" y="8309"/>
                </a:lnTo>
                <a:lnTo>
                  <a:pt x="34375" y="8472"/>
                </a:lnTo>
                <a:lnTo>
                  <a:pt x="34483" y="8743"/>
                </a:lnTo>
                <a:lnTo>
                  <a:pt x="34592" y="9069"/>
                </a:lnTo>
                <a:lnTo>
                  <a:pt x="34646" y="9666"/>
                </a:lnTo>
                <a:lnTo>
                  <a:pt x="34863" y="10481"/>
                </a:lnTo>
                <a:lnTo>
                  <a:pt x="35026" y="11295"/>
                </a:lnTo>
                <a:lnTo>
                  <a:pt x="35135" y="11567"/>
                </a:lnTo>
                <a:lnTo>
                  <a:pt x="35189" y="11675"/>
                </a:lnTo>
                <a:lnTo>
                  <a:pt x="35189" y="11784"/>
                </a:lnTo>
                <a:lnTo>
                  <a:pt x="35135" y="11893"/>
                </a:lnTo>
                <a:lnTo>
                  <a:pt x="35026" y="11947"/>
                </a:lnTo>
                <a:lnTo>
                  <a:pt x="34755" y="12110"/>
                </a:lnTo>
                <a:lnTo>
                  <a:pt x="34701" y="12164"/>
                </a:lnTo>
                <a:lnTo>
                  <a:pt x="34809" y="12219"/>
                </a:lnTo>
                <a:lnTo>
                  <a:pt x="35081" y="12327"/>
                </a:lnTo>
                <a:lnTo>
                  <a:pt x="35244" y="12436"/>
                </a:lnTo>
                <a:lnTo>
                  <a:pt x="35298" y="12653"/>
                </a:lnTo>
                <a:lnTo>
                  <a:pt x="35352" y="12924"/>
                </a:lnTo>
                <a:lnTo>
                  <a:pt x="35407" y="13142"/>
                </a:lnTo>
                <a:lnTo>
                  <a:pt x="35515" y="13250"/>
                </a:lnTo>
                <a:lnTo>
                  <a:pt x="35624" y="13359"/>
                </a:lnTo>
                <a:lnTo>
                  <a:pt x="35569" y="13522"/>
                </a:lnTo>
                <a:lnTo>
                  <a:pt x="35461" y="13739"/>
                </a:lnTo>
                <a:lnTo>
                  <a:pt x="35407" y="13956"/>
                </a:lnTo>
                <a:lnTo>
                  <a:pt x="35461" y="14445"/>
                </a:lnTo>
                <a:lnTo>
                  <a:pt x="35515" y="14662"/>
                </a:lnTo>
                <a:lnTo>
                  <a:pt x="35624" y="14771"/>
                </a:lnTo>
                <a:lnTo>
                  <a:pt x="35732" y="14825"/>
                </a:lnTo>
                <a:lnTo>
                  <a:pt x="35787" y="14825"/>
                </a:lnTo>
                <a:lnTo>
                  <a:pt x="35841" y="14879"/>
                </a:lnTo>
                <a:lnTo>
                  <a:pt x="35841" y="15042"/>
                </a:lnTo>
                <a:lnTo>
                  <a:pt x="35841" y="15423"/>
                </a:lnTo>
                <a:lnTo>
                  <a:pt x="35841" y="15803"/>
                </a:lnTo>
                <a:lnTo>
                  <a:pt x="35950" y="16183"/>
                </a:lnTo>
                <a:lnTo>
                  <a:pt x="36112" y="16509"/>
                </a:lnTo>
                <a:lnTo>
                  <a:pt x="36221" y="16943"/>
                </a:lnTo>
                <a:lnTo>
                  <a:pt x="36221" y="17160"/>
                </a:lnTo>
                <a:lnTo>
                  <a:pt x="36221" y="17377"/>
                </a:lnTo>
                <a:lnTo>
                  <a:pt x="36167" y="17540"/>
                </a:lnTo>
                <a:lnTo>
                  <a:pt x="36167" y="17703"/>
                </a:lnTo>
                <a:lnTo>
                  <a:pt x="36221" y="17866"/>
                </a:lnTo>
                <a:lnTo>
                  <a:pt x="36330" y="18029"/>
                </a:lnTo>
                <a:lnTo>
                  <a:pt x="36710" y="18572"/>
                </a:lnTo>
                <a:lnTo>
                  <a:pt x="37090" y="19170"/>
                </a:lnTo>
                <a:lnTo>
                  <a:pt x="37470" y="19767"/>
                </a:lnTo>
                <a:lnTo>
                  <a:pt x="37850" y="20310"/>
                </a:lnTo>
                <a:lnTo>
                  <a:pt x="38013" y="20581"/>
                </a:lnTo>
                <a:lnTo>
                  <a:pt x="38067" y="20853"/>
                </a:lnTo>
                <a:lnTo>
                  <a:pt x="38067" y="21179"/>
                </a:lnTo>
                <a:lnTo>
                  <a:pt x="38067" y="21505"/>
                </a:lnTo>
                <a:lnTo>
                  <a:pt x="37959" y="21830"/>
                </a:lnTo>
                <a:lnTo>
                  <a:pt x="37850" y="22102"/>
                </a:lnTo>
                <a:lnTo>
                  <a:pt x="37633" y="22319"/>
                </a:lnTo>
                <a:lnTo>
                  <a:pt x="37416" y="22482"/>
                </a:lnTo>
                <a:lnTo>
                  <a:pt x="37090" y="22699"/>
                </a:lnTo>
                <a:lnTo>
                  <a:pt x="36873" y="22971"/>
                </a:lnTo>
                <a:lnTo>
                  <a:pt x="36656" y="23297"/>
                </a:lnTo>
                <a:lnTo>
                  <a:pt x="36493" y="23677"/>
                </a:lnTo>
                <a:lnTo>
                  <a:pt x="36493" y="23785"/>
                </a:lnTo>
                <a:lnTo>
                  <a:pt x="36493" y="23840"/>
                </a:lnTo>
                <a:lnTo>
                  <a:pt x="36547" y="23894"/>
                </a:lnTo>
                <a:lnTo>
                  <a:pt x="36601" y="23948"/>
                </a:lnTo>
                <a:lnTo>
                  <a:pt x="36656" y="24003"/>
                </a:lnTo>
                <a:lnTo>
                  <a:pt x="36547" y="24166"/>
                </a:lnTo>
                <a:lnTo>
                  <a:pt x="35569" y="25415"/>
                </a:lnTo>
                <a:lnTo>
                  <a:pt x="34646" y="26718"/>
                </a:lnTo>
                <a:lnTo>
                  <a:pt x="34375" y="27152"/>
                </a:lnTo>
                <a:lnTo>
                  <a:pt x="34212" y="27424"/>
                </a:lnTo>
                <a:lnTo>
                  <a:pt x="34049" y="27587"/>
                </a:lnTo>
                <a:lnTo>
                  <a:pt x="33777" y="27858"/>
                </a:lnTo>
                <a:lnTo>
                  <a:pt x="33723" y="27967"/>
                </a:lnTo>
                <a:lnTo>
                  <a:pt x="33669" y="28184"/>
                </a:lnTo>
                <a:lnTo>
                  <a:pt x="33614" y="28293"/>
                </a:lnTo>
                <a:lnTo>
                  <a:pt x="33506" y="28401"/>
                </a:lnTo>
                <a:lnTo>
                  <a:pt x="33289" y="28564"/>
                </a:lnTo>
                <a:lnTo>
                  <a:pt x="33017" y="28781"/>
                </a:lnTo>
                <a:lnTo>
                  <a:pt x="32691" y="29270"/>
                </a:lnTo>
                <a:lnTo>
                  <a:pt x="32203" y="30030"/>
                </a:lnTo>
                <a:lnTo>
                  <a:pt x="31931" y="30411"/>
                </a:lnTo>
                <a:lnTo>
                  <a:pt x="31768" y="30791"/>
                </a:lnTo>
                <a:lnTo>
                  <a:pt x="31659" y="31008"/>
                </a:lnTo>
                <a:lnTo>
                  <a:pt x="31497" y="31171"/>
                </a:lnTo>
                <a:lnTo>
                  <a:pt x="31334" y="31334"/>
                </a:lnTo>
                <a:lnTo>
                  <a:pt x="31116" y="31388"/>
                </a:lnTo>
                <a:lnTo>
                  <a:pt x="30899" y="31442"/>
                </a:lnTo>
                <a:lnTo>
                  <a:pt x="30736" y="31497"/>
                </a:lnTo>
                <a:lnTo>
                  <a:pt x="30628" y="31605"/>
                </a:lnTo>
                <a:lnTo>
                  <a:pt x="30519" y="31768"/>
                </a:lnTo>
                <a:lnTo>
                  <a:pt x="30139" y="32365"/>
                </a:lnTo>
                <a:lnTo>
                  <a:pt x="29705" y="32963"/>
                </a:lnTo>
                <a:lnTo>
                  <a:pt x="29216" y="33452"/>
                </a:lnTo>
                <a:lnTo>
                  <a:pt x="28673" y="33886"/>
                </a:lnTo>
                <a:lnTo>
                  <a:pt x="28401" y="34158"/>
                </a:lnTo>
                <a:lnTo>
                  <a:pt x="28184" y="34375"/>
                </a:lnTo>
                <a:lnTo>
                  <a:pt x="28021" y="34701"/>
                </a:lnTo>
                <a:lnTo>
                  <a:pt x="27858" y="35026"/>
                </a:lnTo>
                <a:lnTo>
                  <a:pt x="27804" y="35244"/>
                </a:lnTo>
                <a:lnTo>
                  <a:pt x="27641" y="35407"/>
                </a:lnTo>
                <a:lnTo>
                  <a:pt x="27532" y="35569"/>
                </a:lnTo>
                <a:lnTo>
                  <a:pt x="27478" y="35732"/>
                </a:lnTo>
                <a:lnTo>
                  <a:pt x="27532" y="35841"/>
                </a:lnTo>
                <a:lnTo>
                  <a:pt x="27750" y="36004"/>
                </a:lnTo>
                <a:lnTo>
                  <a:pt x="27532" y="36058"/>
                </a:lnTo>
                <a:lnTo>
                  <a:pt x="27315" y="36167"/>
                </a:lnTo>
                <a:lnTo>
                  <a:pt x="27152" y="36275"/>
                </a:lnTo>
                <a:lnTo>
                  <a:pt x="27044" y="36384"/>
                </a:lnTo>
                <a:lnTo>
                  <a:pt x="26935" y="36547"/>
                </a:lnTo>
                <a:lnTo>
                  <a:pt x="26881" y="36710"/>
                </a:lnTo>
                <a:lnTo>
                  <a:pt x="26826" y="37090"/>
                </a:lnTo>
                <a:lnTo>
                  <a:pt x="26772" y="37253"/>
                </a:lnTo>
                <a:lnTo>
                  <a:pt x="26609" y="37307"/>
                </a:lnTo>
                <a:lnTo>
                  <a:pt x="26392" y="37361"/>
                </a:lnTo>
                <a:lnTo>
                  <a:pt x="26120" y="37416"/>
                </a:lnTo>
                <a:lnTo>
                  <a:pt x="25958" y="37524"/>
                </a:lnTo>
                <a:lnTo>
                  <a:pt x="25632" y="37524"/>
                </a:lnTo>
                <a:lnTo>
                  <a:pt x="25469" y="37470"/>
                </a:lnTo>
                <a:lnTo>
                  <a:pt x="25197" y="37470"/>
                </a:lnTo>
                <a:lnTo>
                  <a:pt x="24980" y="37524"/>
                </a:lnTo>
                <a:lnTo>
                  <a:pt x="24763" y="37742"/>
                </a:lnTo>
                <a:lnTo>
                  <a:pt x="24709" y="38013"/>
                </a:lnTo>
                <a:lnTo>
                  <a:pt x="24654" y="38230"/>
                </a:lnTo>
                <a:lnTo>
                  <a:pt x="24654" y="38285"/>
                </a:lnTo>
                <a:lnTo>
                  <a:pt x="24546" y="38393"/>
                </a:lnTo>
                <a:lnTo>
                  <a:pt x="23840" y="38828"/>
                </a:lnTo>
                <a:lnTo>
                  <a:pt x="23514" y="39045"/>
                </a:lnTo>
                <a:lnTo>
                  <a:pt x="23134" y="39262"/>
                </a:lnTo>
                <a:lnTo>
                  <a:pt x="22971" y="39316"/>
                </a:lnTo>
                <a:lnTo>
                  <a:pt x="22916" y="39371"/>
                </a:lnTo>
                <a:lnTo>
                  <a:pt x="22862" y="39425"/>
                </a:lnTo>
                <a:lnTo>
                  <a:pt x="22862" y="39588"/>
                </a:lnTo>
                <a:lnTo>
                  <a:pt x="22862" y="39697"/>
                </a:lnTo>
                <a:lnTo>
                  <a:pt x="22862" y="39805"/>
                </a:lnTo>
                <a:lnTo>
                  <a:pt x="22754" y="39859"/>
                </a:lnTo>
                <a:lnTo>
                  <a:pt x="22645" y="39914"/>
                </a:lnTo>
                <a:lnTo>
                  <a:pt x="22211" y="40131"/>
                </a:lnTo>
                <a:lnTo>
                  <a:pt x="21993" y="40240"/>
                </a:lnTo>
                <a:lnTo>
                  <a:pt x="21885" y="40457"/>
                </a:lnTo>
                <a:lnTo>
                  <a:pt x="21613" y="40783"/>
                </a:lnTo>
                <a:lnTo>
                  <a:pt x="21287" y="41054"/>
                </a:lnTo>
                <a:lnTo>
                  <a:pt x="20636" y="41543"/>
                </a:lnTo>
                <a:lnTo>
                  <a:pt x="20038" y="41923"/>
                </a:lnTo>
                <a:lnTo>
                  <a:pt x="19713" y="42032"/>
                </a:lnTo>
                <a:lnTo>
                  <a:pt x="19332" y="42086"/>
                </a:lnTo>
                <a:lnTo>
                  <a:pt x="18952" y="42140"/>
                </a:lnTo>
                <a:lnTo>
                  <a:pt x="18735" y="42140"/>
                </a:lnTo>
                <a:lnTo>
                  <a:pt x="18572" y="41977"/>
                </a:lnTo>
                <a:lnTo>
                  <a:pt x="18464" y="41977"/>
                </a:lnTo>
                <a:lnTo>
                  <a:pt x="18409" y="42086"/>
                </a:lnTo>
                <a:lnTo>
                  <a:pt x="18246" y="42195"/>
                </a:lnTo>
                <a:lnTo>
                  <a:pt x="18138" y="42249"/>
                </a:lnTo>
                <a:lnTo>
                  <a:pt x="17975" y="42303"/>
                </a:lnTo>
                <a:lnTo>
                  <a:pt x="17758" y="42303"/>
                </a:lnTo>
                <a:lnTo>
                  <a:pt x="17540" y="42140"/>
                </a:lnTo>
                <a:lnTo>
                  <a:pt x="17323" y="41977"/>
                </a:lnTo>
                <a:lnTo>
                  <a:pt x="17160" y="41814"/>
                </a:lnTo>
                <a:lnTo>
                  <a:pt x="16943" y="41706"/>
                </a:lnTo>
                <a:lnTo>
                  <a:pt x="16671" y="41652"/>
                </a:lnTo>
                <a:lnTo>
                  <a:pt x="16454" y="41597"/>
                </a:lnTo>
                <a:lnTo>
                  <a:pt x="16020" y="41597"/>
                </a:lnTo>
                <a:lnTo>
                  <a:pt x="15585" y="41434"/>
                </a:lnTo>
                <a:lnTo>
                  <a:pt x="15205" y="41271"/>
                </a:lnTo>
                <a:lnTo>
                  <a:pt x="14771" y="41163"/>
                </a:lnTo>
                <a:lnTo>
                  <a:pt x="13956" y="41000"/>
                </a:lnTo>
                <a:lnTo>
                  <a:pt x="13739" y="41000"/>
                </a:lnTo>
                <a:lnTo>
                  <a:pt x="13522" y="41054"/>
                </a:lnTo>
                <a:lnTo>
                  <a:pt x="13250" y="41163"/>
                </a:lnTo>
                <a:lnTo>
                  <a:pt x="12979" y="41217"/>
                </a:lnTo>
                <a:lnTo>
                  <a:pt x="12436" y="41380"/>
                </a:lnTo>
                <a:lnTo>
                  <a:pt x="12001" y="41489"/>
                </a:lnTo>
                <a:lnTo>
                  <a:pt x="11784" y="41543"/>
                </a:lnTo>
                <a:lnTo>
                  <a:pt x="11621" y="41706"/>
                </a:lnTo>
                <a:lnTo>
                  <a:pt x="11295" y="42086"/>
                </a:lnTo>
                <a:lnTo>
                  <a:pt x="10915" y="42358"/>
                </a:lnTo>
                <a:lnTo>
                  <a:pt x="10372" y="42683"/>
                </a:lnTo>
                <a:lnTo>
                  <a:pt x="9883" y="43009"/>
                </a:lnTo>
                <a:lnTo>
                  <a:pt x="9666" y="43172"/>
                </a:lnTo>
                <a:lnTo>
                  <a:pt x="9503" y="43226"/>
                </a:lnTo>
                <a:lnTo>
                  <a:pt x="9286" y="43226"/>
                </a:lnTo>
                <a:lnTo>
                  <a:pt x="9015" y="43172"/>
                </a:lnTo>
                <a:lnTo>
                  <a:pt x="9123" y="43118"/>
                </a:lnTo>
                <a:lnTo>
                  <a:pt x="10969" y="41923"/>
                </a:lnTo>
                <a:lnTo>
                  <a:pt x="11078" y="41923"/>
                </a:lnTo>
                <a:lnTo>
                  <a:pt x="11078" y="41869"/>
                </a:lnTo>
                <a:lnTo>
                  <a:pt x="11078" y="41814"/>
                </a:lnTo>
                <a:lnTo>
                  <a:pt x="11024" y="41760"/>
                </a:lnTo>
                <a:lnTo>
                  <a:pt x="10209" y="41760"/>
                </a:lnTo>
                <a:lnTo>
                  <a:pt x="9720" y="41869"/>
                </a:lnTo>
                <a:lnTo>
                  <a:pt x="9286" y="42032"/>
                </a:lnTo>
                <a:lnTo>
                  <a:pt x="8906" y="42303"/>
                </a:lnTo>
                <a:lnTo>
                  <a:pt x="8526" y="42683"/>
                </a:lnTo>
                <a:lnTo>
                  <a:pt x="8526" y="42683"/>
                </a:lnTo>
                <a:lnTo>
                  <a:pt x="9395" y="42520"/>
                </a:lnTo>
                <a:lnTo>
                  <a:pt x="8634" y="43226"/>
                </a:lnTo>
                <a:lnTo>
                  <a:pt x="7928" y="43878"/>
                </a:lnTo>
                <a:lnTo>
                  <a:pt x="7820" y="43987"/>
                </a:lnTo>
                <a:lnTo>
                  <a:pt x="7657" y="43987"/>
                </a:lnTo>
                <a:lnTo>
                  <a:pt x="7603" y="43878"/>
                </a:lnTo>
                <a:lnTo>
                  <a:pt x="7603" y="43769"/>
                </a:lnTo>
                <a:lnTo>
                  <a:pt x="7657" y="43607"/>
                </a:lnTo>
                <a:lnTo>
                  <a:pt x="7820" y="43444"/>
                </a:lnTo>
                <a:lnTo>
                  <a:pt x="7983" y="43226"/>
                </a:lnTo>
                <a:lnTo>
                  <a:pt x="7114" y="43715"/>
                </a:lnTo>
                <a:lnTo>
                  <a:pt x="6734" y="43987"/>
                </a:lnTo>
                <a:lnTo>
                  <a:pt x="6408" y="44312"/>
                </a:lnTo>
                <a:lnTo>
                  <a:pt x="6028" y="44638"/>
                </a:lnTo>
                <a:lnTo>
                  <a:pt x="5756" y="45018"/>
                </a:lnTo>
                <a:lnTo>
                  <a:pt x="5430" y="45399"/>
                </a:lnTo>
                <a:lnTo>
                  <a:pt x="5213" y="45833"/>
                </a:lnTo>
                <a:lnTo>
                  <a:pt x="6408" y="45561"/>
                </a:lnTo>
                <a:lnTo>
                  <a:pt x="6517" y="45507"/>
                </a:lnTo>
                <a:lnTo>
                  <a:pt x="6571" y="45561"/>
                </a:lnTo>
                <a:lnTo>
                  <a:pt x="6625" y="45561"/>
                </a:lnTo>
                <a:lnTo>
                  <a:pt x="6625" y="45670"/>
                </a:lnTo>
                <a:lnTo>
                  <a:pt x="6571" y="45670"/>
                </a:lnTo>
                <a:lnTo>
                  <a:pt x="6462" y="45779"/>
                </a:lnTo>
                <a:lnTo>
                  <a:pt x="5485" y="46376"/>
                </a:lnTo>
                <a:lnTo>
                  <a:pt x="5376" y="46485"/>
                </a:lnTo>
                <a:lnTo>
                  <a:pt x="5322" y="46593"/>
                </a:lnTo>
                <a:lnTo>
                  <a:pt x="5322" y="46648"/>
                </a:lnTo>
                <a:lnTo>
                  <a:pt x="5376" y="46810"/>
                </a:lnTo>
                <a:lnTo>
                  <a:pt x="5376" y="46919"/>
                </a:lnTo>
                <a:lnTo>
                  <a:pt x="5322" y="47028"/>
                </a:lnTo>
                <a:lnTo>
                  <a:pt x="5159" y="47082"/>
                </a:lnTo>
                <a:lnTo>
                  <a:pt x="5050" y="47082"/>
                </a:lnTo>
                <a:lnTo>
                  <a:pt x="4996" y="47191"/>
                </a:lnTo>
                <a:lnTo>
                  <a:pt x="4887" y="47245"/>
                </a:lnTo>
                <a:lnTo>
                  <a:pt x="4833" y="47299"/>
                </a:lnTo>
                <a:lnTo>
                  <a:pt x="4724" y="47299"/>
                </a:lnTo>
                <a:lnTo>
                  <a:pt x="4670" y="47354"/>
                </a:lnTo>
                <a:lnTo>
                  <a:pt x="4670" y="47408"/>
                </a:lnTo>
                <a:lnTo>
                  <a:pt x="4670" y="47516"/>
                </a:lnTo>
                <a:lnTo>
                  <a:pt x="4724" y="47625"/>
                </a:lnTo>
                <a:lnTo>
                  <a:pt x="4724" y="47734"/>
                </a:lnTo>
                <a:lnTo>
                  <a:pt x="4670" y="47842"/>
                </a:lnTo>
                <a:lnTo>
                  <a:pt x="4562" y="47897"/>
                </a:lnTo>
                <a:lnTo>
                  <a:pt x="4453" y="48005"/>
                </a:lnTo>
                <a:lnTo>
                  <a:pt x="4399" y="48168"/>
                </a:lnTo>
                <a:lnTo>
                  <a:pt x="4290" y="48494"/>
                </a:lnTo>
                <a:lnTo>
                  <a:pt x="4236" y="48603"/>
                </a:lnTo>
                <a:lnTo>
                  <a:pt x="4236" y="48711"/>
                </a:lnTo>
                <a:lnTo>
                  <a:pt x="4127" y="48711"/>
                </a:lnTo>
                <a:lnTo>
                  <a:pt x="4073" y="48657"/>
                </a:lnTo>
                <a:lnTo>
                  <a:pt x="4019" y="48494"/>
                </a:lnTo>
                <a:lnTo>
                  <a:pt x="3964" y="48385"/>
                </a:lnTo>
                <a:lnTo>
                  <a:pt x="3856" y="48277"/>
                </a:lnTo>
                <a:lnTo>
                  <a:pt x="3638" y="49146"/>
                </a:lnTo>
                <a:lnTo>
                  <a:pt x="3638" y="49200"/>
                </a:lnTo>
                <a:lnTo>
                  <a:pt x="3693" y="49254"/>
                </a:lnTo>
                <a:lnTo>
                  <a:pt x="3801" y="49363"/>
                </a:lnTo>
                <a:lnTo>
                  <a:pt x="4073" y="49471"/>
                </a:lnTo>
                <a:lnTo>
                  <a:pt x="4344" y="49634"/>
                </a:lnTo>
                <a:lnTo>
                  <a:pt x="4181" y="49689"/>
                </a:lnTo>
                <a:lnTo>
                  <a:pt x="3964" y="49852"/>
                </a:lnTo>
                <a:lnTo>
                  <a:pt x="3801" y="49906"/>
                </a:lnTo>
                <a:lnTo>
                  <a:pt x="3475" y="49906"/>
                </a:lnTo>
                <a:lnTo>
                  <a:pt x="3421" y="49960"/>
                </a:lnTo>
                <a:lnTo>
                  <a:pt x="3367" y="50014"/>
                </a:lnTo>
                <a:lnTo>
                  <a:pt x="3313" y="50123"/>
                </a:lnTo>
                <a:lnTo>
                  <a:pt x="3313" y="50232"/>
                </a:lnTo>
                <a:lnTo>
                  <a:pt x="3367" y="50286"/>
                </a:lnTo>
                <a:lnTo>
                  <a:pt x="3421" y="50286"/>
                </a:lnTo>
                <a:lnTo>
                  <a:pt x="3530" y="50340"/>
                </a:lnTo>
                <a:lnTo>
                  <a:pt x="3747" y="50395"/>
                </a:lnTo>
                <a:lnTo>
                  <a:pt x="3964" y="50395"/>
                </a:lnTo>
                <a:lnTo>
                  <a:pt x="4019" y="50449"/>
                </a:lnTo>
                <a:lnTo>
                  <a:pt x="4019" y="50503"/>
                </a:lnTo>
                <a:lnTo>
                  <a:pt x="3964" y="50557"/>
                </a:lnTo>
                <a:lnTo>
                  <a:pt x="3856" y="50666"/>
                </a:lnTo>
                <a:lnTo>
                  <a:pt x="3313" y="51263"/>
                </a:lnTo>
                <a:lnTo>
                  <a:pt x="3095" y="51589"/>
                </a:lnTo>
                <a:lnTo>
                  <a:pt x="2878" y="51969"/>
                </a:lnTo>
                <a:lnTo>
                  <a:pt x="2715" y="52404"/>
                </a:lnTo>
                <a:lnTo>
                  <a:pt x="2607" y="52784"/>
                </a:lnTo>
                <a:lnTo>
                  <a:pt x="2389" y="53653"/>
                </a:lnTo>
                <a:lnTo>
                  <a:pt x="2281" y="53870"/>
                </a:lnTo>
                <a:lnTo>
                  <a:pt x="2226" y="53979"/>
                </a:lnTo>
                <a:lnTo>
                  <a:pt x="2118" y="54033"/>
                </a:lnTo>
                <a:lnTo>
                  <a:pt x="1901" y="54196"/>
                </a:lnTo>
                <a:lnTo>
                  <a:pt x="1846" y="54304"/>
                </a:lnTo>
                <a:lnTo>
                  <a:pt x="1792" y="54413"/>
                </a:lnTo>
                <a:lnTo>
                  <a:pt x="1846" y="54576"/>
                </a:lnTo>
                <a:lnTo>
                  <a:pt x="1792" y="54739"/>
                </a:lnTo>
                <a:lnTo>
                  <a:pt x="1683" y="54956"/>
                </a:lnTo>
                <a:lnTo>
                  <a:pt x="1629" y="55065"/>
                </a:lnTo>
                <a:lnTo>
                  <a:pt x="1629" y="55119"/>
                </a:lnTo>
                <a:lnTo>
                  <a:pt x="1792" y="55173"/>
                </a:lnTo>
                <a:lnTo>
                  <a:pt x="2281" y="55228"/>
                </a:lnTo>
                <a:lnTo>
                  <a:pt x="2389" y="55228"/>
                </a:lnTo>
                <a:lnTo>
                  <a:pt x="2389" y="55282"/>
                </a:lnTo>
                <a:lnTo>
                  <a:pt x="2335" y="55825"/>
                </a:lnTo>
                <a:lnTo>
                  <a:pt x="2226" y="56042"/>
                </a:lnTo>
                <a:lnTo>
                  <a:pt x="2118" y="56259"/>
                </a:lnTo>
                <a:lnTo>
                  <a:pt x="1955" y="56368"/>
                </a:lnTo>
                <a:lnTo>
                  <a:pt x="1901" y="56368"/>
                </a:lnTo>
                <a:lnTo>
                  <a:pt x="1846" y="56259"/>
                </a:lnTo>
                <a:lnTo>
                  <a:pt x="1792" y="56205"/>
                </a:lnTo>
                <a:lnTo>
                  <a:pt x="1792" y="56151"/>
                </a:lnTo>
                <a:lnTo>
                  <a:pt x="1738" y="56205"/>
                </a:lnTo>
                <a:lnTo>
                  <a:pt x="1521" y="56368"/>
                </a:lnTo>
                <a:lnTo>
                  <a:pt x="1412" y="56422"/>
                </a:lnTo>
                <a:lnTo>
                  <a:pt x="1358" y="56531"/>
                </a:lnTo>
                <a:lnTo>
                  <a:pt x="977" y="57508"/>
                </a:lnTo>
                <a:lnTo>
                  <a:pt x="815" y="58051"/>
                </a:lnTo>
                <a:lnTo>
                  <a:pt x="706" y="58540"/>
                </a:lnTo>
                <a:lnTo>
                  <a:pt x="543" y="59844"/>
                </a:lnTo>
                <a:lnTo>
                  <a:pt x="434" y="61147"/>
                </a:lnTo>
                <a:lnTo>
                  <a:pt x="434" y="61473"/>
                </a:lnTo>
                <a:lnTo>
                  <a:pt x="380" y="61798"/>
                </a:lnTo>
                <a:lnTo>
                  <a:pt x="272" y="62124"/>
                </a:lnTo>
                <a:lnTo>
                  <a:pt x="54" y="62450"/>
                </a:lnTo>
                <a:lnTo>
                  <a:pt x="0" y="62559"/>
                </a:lnTo>
                <a:lnTo>
                  <a:pt x="54" y="62667"/>
                </a:lnTo>
                <a:lnTo>
                  <a:pt x="380" y="63428"/>
                </a:lnTo>
                <a:lnTo>
                  <a:pt x="760" y="64188"/>
                </a:lnTo>
                <a:lnTo>
                  <a:pt x="1140" y="64894"/>
                </a:lnTo>
                <a:lnTo>
                  <a:pt x="1629" y="65545"/>
                </a:lnTo>
                <a:lnTo>
                  <a:pt x="2172" y="66197"/>
                </a:lnTo>
                <a:lnTo>
                  <a:pt x="2607" y="66632"/>
                </a:lnTo>
                <a:lnTo>
                  <a:pt x="3095" y="66957"/>
                </a:lnTo>
                <a:lnTo>
                  <a:pt x="3693" y="67229"/>
                </a:lnTo>
                <a:lnTo>
                  <a:pt x="3964" y="67338"/>
                </a:lnTo>
                <a:lnTo>
                  <a:pt x="4290" y="67338"/>
                </a:lnTo>
                <a:lnTo>
                  <a:pt x="5268" y="67500"/>
                </a:lnTo>
                <a:lnTo>
                  <a:pt x="6191" y="67609"/>
                </a:lnTo>
                <a:lnTo>
                  <a:pt x="6299" y="67663"/>
                </a:lnTo>
                <a:lnTo>
                  <a:pt x="6354" y="67663"/>
                </a:lnTo>
                <a:lnTo>
                  <a:pt x="6354" y="67772"/>
                </a:lnTo>
                <a:lnTo>
                  <a:pt x="6299" y="67989"/>
                </a:lnTo>
                <a:lnTo>
                  <a:pt x="6245" y="68261"/>
                </a:lnTo>
                <a:lnTo>
                  <a:pt x="6082" y="68424"/>
                </a:lnTo>
                <a:lnTo>
                  <a:pt x="5973" y="68478"/>
                </a:lnTo>
                <a:lnTo>
                  <a:pt x="5865" y="68532"/>
                </a:lnTo>
                <a:lnTo>
                  <a:pt x="5811" y="68587"/>
                </a:lnTo>
                <a:lnTo>
                  <a:pt x="5811" y="68641"/>
                </a:lnTo>
                <a:lnTo>
                  <a:pt x="6028" y="68804"/>
                </a:lnTo>
                <a:lnTo>
                  <a:pt x="6354" y="68804"/>
                </a:lnTo>
                <a:lnTo>
                  <a:pt x="6517" y="68749"/>
                </a:lnTo>
                <a:lnTo>
                  <a:pt x="7168" y="68641"/>
                </a:lnTo>
                <a:lnTo>
                  <a:pt x="7874" y="68641"/>
                </a:lnTo>
                <a:lnTo>
                  <a:pt x="8037" y="68695"/>
                </a:lnTo>
                <a:lnTo>
                  <a:pt x="8146" y="68804"/>
                </a:lnTo>
                <a:lnTo>
                  <a:pt x="8417" y="68804"/>
                </a:lnTo>
                <a:lnTo>
                  <a:pt x="8471" y="68695"/>
                </a:lnTo>
                <a:lnTo>
                  <a:pt x="8580" y="68587"/>
                </a:lnTo>
                <a:lnTo>
                  <a:pt x="8797" y="68478"/>
                </a:lnTo>
                <a:lnTo>
                  <a:pt x="9232" y="68206"/>
                </a:lnTo>
                <a:lnTo>
                  <a:pt x="9395" y="68098"/>
                </a:lnTo>
                <a:lnTo>
                  <a:pt x="9612" y="67935"/>
                </a:lnTo>
                <a:lnTo>
                  <a:pt x="9720" y="67772"/>
                </a:lnTo>
                <a:lnTo>
                  <a:pt x="9883" y="67663"/>
                </a:lnTo>
                <a:lnTo>
                  <a:pt x="10101" y="67555"/>
                </a:lnTo>
                <a:lnTo>
                  <a:pt x="10318" y="67555"/>
                </a:lnTo>
                <a:lnTo>
                  <a:pt x="10426" y="67500"/>
                </a:lnTo>
                <a:lnTo>
                  <a:pt x="10535" y="67446"/>
                </a:lnTo>
                <a:lnTo>
                  <a:pt x="10698" y="67338"/>
                </a:lnTo>
                <a:lnTo>
                  <a:pt x="10861" y="67229"/>
                </a:lnTo>
                <a:lnTo>
                  <a:pt x="11132" y="67012"/>
                </a:lnTo>
                <a:lnTo>
                  <a:pt x="11241" y="66903"/>
                </a:lnTo>
                <a:lnTo>
                  <a:pt x="11295" y="66795"/>
                </a:lnTo>
                <a:lnTo>
                  <a:pt x="11295" y="66686"/>
                </a:lnTo>
                <a:lnTo>
                  <a:pt x="11295" y="66577"/>
                </a:lnTo>
                <a:lnTo>
                  <a:pt x="11295" y="66306"/>
                </a:lnTo>
                <a:lnTo>
                  <a:pt x="11295" y="66034"/>
                </a:lnTo>
                <a:lnTo>
                  <a:pt x="11350" y="65817"/>
                </a:lnTo>
                <a:lnTo>
                  <a:pt x="11404" y="65600"/>
                </a:lnTo>
                <a:lnTo>
                  <a:pt x="11350" y="65328"/>
                </a:lnTo>
                <a:lnTo>
                  <a:pt x="11241" y="65111"/>
                </a:lnTo>
                <a:lnTo>
                  <a:pt x="11024" y="64568"/>
                </a:lnTo>
                <a:lnTo>
                  <a:pt x="10915" y="63971"/>
                </a:lnTo>
                <a:lnTo>
                  <a:pt x="10861" y="63753"/>
                </a:lnTo>
                <a:lnTo>
                  <a:pt x="10861" y="63699"/>
                </a:lnTo>
                <a:lnTo>
                  <a:pt x="10861" y="63591"/>
                </a:lnTo>
                <a:lnTo>
                  <a:pt x="11024" y="63373"/>
                </a:lnTo>
                <a:lnTo>
                  <a:pt x="11078" y="63102"/>
                </a:lnTo>
                <a:lnTo>
                  <a:pt x="11078" y="62559"/>
                </a:lnTo>
                <a:lnTo>
                  <a:pt x="11078" y="62287"/>
                </a:lnTo>
                <a:lnTo>
                  <a:pt x="11132" y="62179"/>
                </a:lnTo>
                <a:lnTo>
                  <a:pt x="11187" y="62070"/>
                </a:lnTo>
                <a:lnTo>
                  <a:pt x="11350" y="61853"/>
                </a:lnTo>
                <a:lnTo>
                  <a:pt x="11404" y="61636"/>
                </a:lnTo>
                <a:lnTo>
                  <a:pt x="11513" y="61147"/>
                </a:lnTo>
                <a:lnTo>
                  <a:pt x="11621" y="60712"/>
                </a:lnTo>
                <a:lnTo>
                  <a:pt x="11784" y="60332"/>
                </a:lnTo>
                <a:lnTo>
                  <a:pt x="12164" y="59572"/>
                </a:lnTo>
                <a:lnTo>
                  <a:pt x="12979" y="58051"/>
                </a:lnTo>
                <a:lnTo>
                  <a:pt x="13087" y="57943"/>
                </a:lnTo>
                <a:lnTo>
                  <a:pt x="13142" y="57889"/>
                </a:lnTo>
                <a:lnTo>
                  <a:pt x="13522" y="57889"/>
                </a:lnTo>
                <a:lnTo>
                  <a:pt x="13739" y="57780"/>
                </a:lnTo>
                <a:lnTo>
                  <a:pt x="14011" y="57617"/>
                </a:lnTo>
                <a:lnTo>
                  <a:pt x="14119" y="57563"/>
                </a:lnTo>
                <a:lnTo>
                  <a:pt x="14119" y="57508"/>
                </a:lnTo>
                <a:lnTo>
                  <a:pt x="14065" y="57454"/>
                </a:lnTo>
                <a:lnTo>
                  <a:pt x="13576" y="57454"/>
                </a:lnTo>
                <a:lnTo>
                  <a:pt x="13468" y="57400"/>
                </a:lnTo>
                <a:lnTo>
                  <a:pt x="13468" y="57346"/>
                </a:lnTo>
                <a:lnTo>
                  <a:pt x="13522" y="57291"/>
                </a:lnTo>
                <a:lnTo>
                  <a:pt x="13576" y="57183"/>
                </a:lnTo>
                <a:lnTo>
                  <a:pt x="14717" y="56422"/>
                </a:lnTo>
                <a:lnTo>
                  <a:pt x="14825" y="56368"/>
                </a:lnTo>
                <a:lnTo>
                  <a:pt x="14934" y="56368"/>
                </a:lnTo>
                <a:lnTo>
                  <a:pt x="15260" y="56477"/>
                </a:lnTo>
                <a:lnTo>
                  <a:pt x="15531" y="56585"/>
                </a:lnTo>
                <a:lnTo>
                  <a:pt x="15803" y="56802"/>
                </a:lnTo>
                <a:lnTo>
                  <a:pt x="15857" y="56911"/>
                </a:lnTo>
                <a:lnTo>
                  <a:pt x="15966" y="57074"/>
                </a:lnTo>
                <a:lnTo>
                  <a:pt x="16183" y="57780"/>
                </a:lnTo>
                <a:lnTo>
                  <a:pt x="16454" y="58432"/>
                </a:lnTo>
                <a:lnTo>
                  <a:pt x="16563" y="58757"/>
                </a:lnTo>
                <a:lnTo>
                  <a:pt x="16671" y="59029"/>
                </a:lnTo>
                <a:lnTo>
                  <a:pt x="16834" y="59246"/>
                </a:lnTo>
                <a:lnTo>
                  <a:pt x="17052" y="59463"/>
                </a:lnTo>
                <a:lnTo>
                  <a:pt x="17866" y="60332"/>
                </a:lnTo>
                <a:lnTo>
                  <a:pt x="18029" y="60495"/>
                </a:lnTo>
                <a:lnTo>
                  <a:pt x="18029" y="60658"/>
                </a:lnTo>
                <a:lnTo>
                  <a:pt x="17975" y="60767"/>
                </a:lnTo>
                <a:lnTo>
                  <a:pt x="17812" y="60875"/>
                </a:lnTo>
                <a:lnTo>
                  <a:pt x="17758" y="60930"/>
                </a:lnTo>
                <a:lnTo>
                  <a:pt x="17703" y="60984"/>
                </a:lnTo>
                <a:lnTo>
                  <a:pt x="17758" y="61038"/>
                </a:lnTo>
                <a:lnTo>
                  <a:pt x="17812" y="61093"/>
                </a:lnTo>
                <a:lnTo>
                  <a:pt x="18029" y="61255"/>
                </a:lnTo>
                <a:lnTo>
                  <a:pt x="18301" y="61418"/>
                </a:lnTo>
                <a:lnTo>
                  <a:pt x="19495" y="62016"/>
                </a:lnTo>
                <a:lnTo>
                  <a:pt x="20744" y="62667"/>
                </a:lnTo>
                <a:lnTo>
                  <a:pt x="21450" y="62993"/>
                </a:lnTo>
                <a:lnTo>
                  <a:pt x="21776" y="63102"/>
                </a:lnTo>
                <a:lnTo>
                  <a:pt x="22156" y="63156"/>
                </a:lnTo>
                <a:lnTo>
                  <a:pt x="22265" y="63210"/>
                </a:lnTo>
                <a:lnTo>
                  <a:pt x="22319" y="63265"/>
                </a:lnTo>
                <a:lnTo>
                  <a:pt x="22482" y="63482"/>
                </a:lnTo>
                <a:lnTo>
                  <a:pt x="22699" y="63645"/>
                </a:lnTo>
                <a:lnTo>
                  <a:pt x="22916" y="63753"/>
                </a:lnTo>
                <a:lnTo>
                  <a:pt x="23188" y="63808"/>
                </a:lnTo>
                <a:lnTo>
                  <a:pt x="24437" y="63862"/>
                </a:lnTo>
                <a:lnTo>
                  <a:pt x="25089" y="63916"/>
                </a:lnTo>
                <a:lnTo>
                  <a:pt x="25740" y="64025"/>
                </a:lnTo>
                <a:lnTo>
                  <a:pt x="26338" y="64134"/>
                </a:lnTo>
                <a:lnTo>
                  <a:pt x="26609" y="64188"/>
                </a:lnTo>
                <a:lnTo>
                  <a:pt x="26935" y="64242"/>
                </a:lnTo>
                <a:lnTo>
                  <a:pt x="27424" y="64188"/>
                </a:lnTo>
                <a:lnTo>
                  <a:pt x="27967" y="64079"/>
                </a:lnTo>
                <a:lnTo>
                  <a:pt x="28781" y="63916"/>
                </a:lnTo>
                <a:lnTo>
                  <a:pt x="29596" y="63753"/>
                </a:lnTo>
                <a:lnTo>
                  <a:pt x="30356" y="63591"/>
                </a:lnTo>
                <a:lnTo>
                  <a:pt x="30736" y="63428"/>
                </a:lnTo>
                <a:lnTo>
                  <a:pt x="31116" y="63265"/>
                </a:lnTo>
                <a:lnTo>
                  <a:pt x="31388" y="63210"/>
                </a:lnTo>
                <a:lnTo>
                  <a:pt x="34483" y="62722"/>
                </a:lnTo>
                <a:lnTo>
                  <a:pt x="35787" y="62504"/>
                </a:lnTo>
                <a:lnTo>
                  <a:pt x="36384" y="62396"/>
                </a:lnTo>
                <a:lnTo>
                  <a:pt x="37036" y="62233"/>
                </a:lnTo>
                <a:lnTo>
                  <a:pt x="37199" y="62179"/>
                </a:lnTo>
                <a:lnTo>
                  <a:pt x="37253" y="62070"/>
                </a:lnTo>
                <a:lnTo>
                  <a:pt x="37361" y="61853"/>
                </a:lnTo>
                <a:lnTo>
                  <a:pt x="37470" y="61690"/>
                </a:lnTo>
                <a:lnTo>
                  <a:pt x="37687" y="61581"/>
                </a:lnTo>
                <a:lnTo>
                  <a:pt x="37905" y="61473"/>
                </a:lnTo>
                <a:lnTo>
                  <a:pt x="38773" y="61473"/>
                </a:lnTo>
                <a:lnTo>
                  <a:pt x="38936" y="61418"/>
                </a:lnTo>
                <a:lnTo>
                  <a:pt x="38991" y="61364"/>
                </a:lnTo>
                <a:lnTo>
                  <a:pt x="39045" y="61255"/>
                </a:lnTo>
                <a:lnTo>
                  <a:pt x="39154" y="61093"/>
                </a:lnTo>
                <a:lnTo>
                  <a:pt x="39262" y="60930"/>
                </a:lnTo>
                <a:lnTo>
                  <a:pt x="39479" y="60875"/>
                </a:lnTo>
                <a:lnTo>
                  <a:pt x="39697" y="60821"/>
                </a:lnTo>
                <a:lnTo>
                  <a:pt x="40511" y="60821"/>
                </a:lnTo>
                <a:lnTo>
                  <a:pt x="40728" y="60658"/>
                </a:lnTo>
                <a:lnTo>
                  <a:pt x="40348" y="60658"/>
                </a:lnTo>
                <a:lnTo>
                  <a:pt x="40022" y="60604"/>
                </a:lnTo>
                <a:lnTo>
                  <a:pt x="39914" y="60549"/>
                </a:lnTo>
                <a:lnTo>
                  <a:pt x="39751" y="60495"/>
                </a:lnTo>
                <a:lnTo>
                  <a:pt x="39751" y="60441"/>
                </a:lnTo>
                <a:lnTo>
                  <a:pt x="39751" y="60387"/>
                </a:lnTo>
                <a:lnTo>
                  <a:pt x="39805" y="60332"/>
                </a:lnTo>
                <a:lnTo>
                  <a:pt x="40457" y="60332"/>
                </a:lnTo>
                <a:lnTo>
                  <a:pt x="41000" y="60224"/>
                </a:lnTo>
                <a:lnTo>
                  <a:pt x="41869" y="60061"/>
                </a:lnTo>
                <a:lnTo>
                  <a:pt x="42629" y="59789"/>
                </a:lnTo>
                <a:lnTo>
                  <a:pt x="43389" y="59463"/>
                </a:lnTo>
                <a:lnTo>
                  <a:pt x="44150" y="59029"/>
                </a:lnTo>
                <a:lnTo>
                  <a:pt x="44258" y="58975"/>
                </a:lnTo>
                <a:lnTo>
                  <a:pt x="44312" y="58920"/>
                </a:lnTo>
                <a:lnTo>
                  <a:pt x="44312" y="58812"/>
                </a:lnTo>
                <a:lnTo>
                  <a:pt x="44367" y="58703"/>
                </a:lnTo>
                <a:lnTo>
                  <a:pt x="44421" y="58595"/>
                </a:lnTo>
                <a:lnTo>
                  <a:pt x="44584" y="58540"/>
                </a:lnTo>
                <a:lnTo>
                  <a:pt x="44693" y="58486"/>
                </a:lnTo>
                <a:lnTo>
                  <a:pt x="44855" y="58432"/>
                </a:lnTo>
                <a:lnTo>
                  <a:pt x="44910" y="58432"/>
                </a:lnTo>
                <a:lnTo>
                  <a:pt x="44910" y="58323"/>
                </a:lnTo>
                <a:lnTo>
                  <a:pt x="44910" y="58269"/>
                </a:lnTo>
                <a:lnTo>
                  <a:pt x="44964" y="58160"/>
                </a:lnTo>
                <a:lnTo>
                  <a:pt x="45073" y="58106"/>
                </a:lnTo>
                <a:lnTo>
                  <a:pt x="46973" y="57183"/>
                </a:lnTo>
                <a:lnTo>
                  <a:pt x="47082" y="57128"/>
                </a:lnTo>
                <a:lnTo>
                  <a:pt x="47191" y="57128"/>
                </a:lnTo>
                <a:lnTo>
                  <a:pt x="47245" y="57183"/>
                </a:lnTo>
                <a:lnTo>
                  <a:pt x="47299" y="57237"/>
                </a:lnTo>
                <a:lnTo>
                  <a:pt x="47353" y="57237"/>
                </a:lnTo>
                <a:lnTo>
                  <a:pt x="47462" y="57183"/>
                </a:lnTo>
                <a:lnTo>
                  <a:pt x="48222" y="56640"/>
                </a:lnTo>
                <a:lnTo>
                  <a:pt x="48277" y="56585"/>
                </a:lnTo>
                <a:lnTo>
                  <a:pt x="48277" y="56477"/>
                </a:lnTo>
                <a:lnTo>
                  <a:pt x="48277" y="56422"/>
                </a:lnTo>
                <a:lnTo>
                  <a:pt x="47028" y="56422"/>
                </a:lnTo>
                <a:lnTo>
                  <a:pt x="46973" y="56368"/>
                </a:lnTo>
                <a:lnTo>
                  <a:pt x="46973" y="56314"/>
                </a:lnTo>
                <a:lnTo>
                  <a:pt x="47028" y="56259"/>
                </a:lnTo>
                <a:lnTo>
                  <a:pt x="47136" y="56205"/>
                </a:lnTo>
                <a:lnTo>
                  <a:pt x="47734" y="55716"/>
                </a:lnTo>
                <a:lnTo>
                  <a:pt x="48331" y="55282"/>
                </a:lnTo>
                <a:lnTo>
                  <a:pt x="48602" y="54956"/>
                </a:lnTo>
                <a:lnTo>
                  <a:pt x="48765" y="54793"/>
                </a:lnTo>
                <a:lnTo>
                  <a:pt x="48983" y="54739"/>
                </a:lnTo>
                <a:lnTo>
                  <a:pt x="49146" y="54739"/>
                </a:lnTo>
                <a:lnTo>
                  <a:pt x="49363" y="54848"/>
                </a:lnTo>
                <a:lnTo>
                  <a:pt x="49797" y="55010"/>
                </a:lnTo>
                <a:lnTo>
                  <a:pt x="49906" y="55065"/>
                </a:lnTo>
                <a:lnTo>
                  <a:pt x="50014" y="55065"/>
                </a:lnTo>
                <a:lnTo>
                  <a:pt x="50069" y="55010"/>
                </a:lnTo>
                <a:lnTo>
                  <a:pt x="50123" y="54902"/>
                </a:lnTo>
                <a:lnTo>
                  <a:pt x="50340" y="54630"/>
                </a:lnTo>
                <a:lnTo>
                  <a:pt x="50557" y="54359"/>
                </a:lnTo>
                <a:lnTo>
                  <a:pt x="50883" y="54087"/>
                </a:lnTo>
                <a:lnTo>
                  <a:pt x="51209" y="53924"/>
                </a:lnTo>
                <a:lnTo>
                  <a:pt x="51318" y="53870"/>
                </a:lnTo>
                <a:lnTo>
                  <a:pt x="51318" y="53761"/>
                </a:lnTo>
                <a:lnTo>
                  <a:pt x="51318" y="53707"/>
                </a:lnTo>
                <a:lnTo>
                  <a:pt x="51209" y="53599"/>
                </a:lnTo>
                <a:lnTo>
                  <a:pt x="51046" y="53381"/>
                </a:lnTo>
                <a:lnTo>
                  <a:pt x="51046" y="53273"/>
                </a:lnTo>
                <a:lnTo>
                  <a:pt x="51100" y="53164"/>
                </a:lnTo>
                <a:lnTo>
                  <a:pt x="51318" y="53055"/>
                </a:lnTo>
                <a:lnTo>
                  <a:pt x="51426" y="53001"/>
                </a:lnTo>
                <a:lnTo>
                  <a:pt x="51752" y="52838"/>
                </a:lnTo>
                <a:lnTo>
                  <a:pt x="52024" y="52621"/>
                </a:lnTo>
                <a:lnTo>
                  <a:pt x="52295" y="52350"/>
                </a:lnTo>
                <a:lnTo>
                  <a:pt x="52512" y="52024"/>
                </a:lnTo>
                <a:lnTo>
                  <a:pt x="52621" y="51806"/>
                </a:lnTo>
                <a:lnTo>
                  <a:pt x="52838" y="51644"/>
                </a:lnTo>
                <a:lnTo>
                  <a:pt x="53327" y="51209"/>
                </a:lnTo>
                <a:lnTo>
                  <a:pt x="53761" y="50720"/>
                </a:lnTo>
                <a:lnTo>
                  <a:pt x="54142" y="50177"/>
                </a:lnTo>
                <a:lnTo>
                  <a:pt x="54522" y="49634"/>
                </a:lnTo>
                <a:lnTo>
                  <a:pt x="54630" y="49471"/>
                </a:lnTo>
                <a:lnTo>
                  <a:pt x="54739" y="49417"/>
                </a:lnTo>
                <a:lnTo>
                  <a:pt x="54902" y="49363"/>
                </a:lnTo>
                <a:lnTo>
                  <a:pt x="54956" y="49254"/>
                </a:lnTo>
                <a:lnTo>
                  <a:pt x="55010" y="49146"/>
                </a:lnTo>
                <a:lnTo>
                  <a:pt x="55010" y="49037"/>
                </a:lnTo>
                <a:lnTo>
                  <a:pt x="55010" y="48765"/>
                </a:lnTo>
                <a:lnTo>
                  <a:pt x="55119" y="48548"/>
                </a:lnTo>
                <a:lnTo>
                  <a:pt x="55228" y="48331"/>
                </a:lnTo>
                <a:lnTo>
                  <a:pt x="55445" y="48168"/>
                </a:lnTo>
                <a:lnTo>
                  <a:pt x="55662" y="48005"/>
                </a:lnTo>
                <a:lnTo>
                  <a:pt x="55771" y="47951"/>
                </a:lnTo>
                <a:lnTo>
                  <a:pt x="55825" y="47842"/>
                </a:lnTo>
                <a:lnTo>
                  <a:pt x="56096" y="47408"/>
                </a:lnTo>
                <a:lnTo>
                  <a:pt x="56368" y="47028"/>
                </a:lnTo>
                <a:lnTo>
                  <a:pt x="57074" y="46267"/>
                </a:lnTo>
                <a:lnTo>
                  <a:pt x="57183" y="46105"/>
                </a:lnTo>
                <a:lnTo>
                  <a:pt x="57183" y="46050"/>
                </a:lnTo>
                <a:lnTo>
                  <a:pt x="57128" y="45942"/>
                </a:lnTo>
                <a:lnTo>
                  <a:pt x="56965" y="45670"/>
                </a:lnTo>
                <a:lnTo>
                  <a:pt x="56965" y="45399"/>
                </a:lnTo>
                <a:lnTo>
                  <a:pt x="57074" y="45181"/>
                </a:lnTo>
                <a:lnTo>
                  <a:pt x="57291" y="44964"/>
                </a:lnTo>
                <a:lnTo>
                  <a:pt x="57671" y="44584"/>
                </a:lnTo>
                <a:lnTo>
                  <a:pt x="57943" y="44204"/>
                </a:lnTo>
                <a:lnTo>
                  <a:pt x="58214" y="43824"/>
                </a:lnTo>
                <a:lnTo>
                  <a:pt x="58432" y="43335"/>
                </a:lnTo>
                <a:lnTo>
                  <a:pt x="58649" y="42846"/>
                </a:lnTo>
                <a:lnTo>
                  <a:pt x="58975" y="42358"/>
                </a:lnTo>
                <a:lnTo>
                  <a:pt x="59138" y="42086"/>
                </a:lnTo>
                <a:lnTo>
                  <a:pt x="59192" y="41869"/>
                </a:lnTo>
                <a:lnTo>
                  <a:pt x="59192" y="41706"/>
                </a:lnTo>
                <a:lnTo>
                  <a:pt x="59192" y="41597"/>
                </a:lnTo>
                <a:lnTo>
                  <a:pt x="59246" y="41489"/>
                </a:lnTo>
                <a:lnTo>
                  <a:pt x="59300" y="41434"/>
                </a:lnTo>
                <a:lnTo>
                  <a:pt x="59409" y="41380"/>
                </a:lnTo>
                <a:lnTo>
                  <a:pt x="59518" y="41326"/>
                </a:lnTo>
                <a:lnTo>
                  <a:pt x="59626" y="41217"/>
                </a:lnTo>
                <a:lnTo>
                  <a:pt x="59681" y="41109"/>
                </a:lnTo>
                <a:lnTo>
                  <a:pt x="59681" y="41000"/>
                </a:lnTo>
                <a:lnTo>
                  <a:pt x="59681" y="40783"/>
                </a:lnTo>
                <a:lnTo>
                  <a:pt x="59735" y="40620"/>
                </a:lnTo>
                <a:lnTo>
                  <a:pt x="60169" y="39697"/>
                </a:lnTo>
                <a:lnTo>
                  <a:pt x="60604" y="38773"/>
                </a:lnTo>
                <a:lnTo>
                  <a:pt x="61364" y="36818"/>
                </a:lnTo>
                <a:lnTo>
                  <a:pt x="61527" y="36493"/>
                </a:lnTo>
                <a:lnTo>
                  <a:pt x="61636" y="36167"/>
                </a:lnTo>
                <a:lnTo>
                  <a:pt x="61690" y="35787"/>
                </a:lnTo>
                <a:lnTo>
                  <a:pt x="61581" y="35407"/>
                </a:lnTo>
                <a:lnTo>
                  <a:pt x="61581" y="35244"/>
                </a:lnTo>
                <a:lnTo>
                  <a:pt x="61581" y="35135"/>
                </a:lnTo>
                <a:lnTo>
                  <a:pt x="61636" y="34863"/>
                </a:lnTo>
                <a:lnTo>
                  <a:pt x="61798" y="34538"/>
                </a:lnTo>
                <a:lnTo>
                  <a:pt x="61853" y="34375"/>
                </a:lnTo>
                <a:lnTo>
                  <a:pt x="61853" y="34158"/>
                </a:lnTo>
                <a:lnTo>
                  <a:pt x="61798" y="33995"/>
                </a:lnTo>
                <a:lnTo>
                  <a:pt x="61798" y="33832"/>
                </a:lnTo>
                <a:lnTo>
                  <a:pt x="61853" y="33723"/>
                </a:lnTo>
                <a:lnTo>
                  <a:pt x="61961" y="33560"/>
                </a:lnTo>
                <a:lnTo>
                  <a:pt x="62287" y="33180"/>
                </a:lnTo>
                <a:lnTo>
                  <a:pt x="62613" y="32800"/>
                </a:lnTo>
                <a:lnTo>
                  <a:pt x="62830" y="32365"/>
                </a:lnTo>
                <a:lnTo>
                  <a:pt x="62939" y="31877"/>
                </a:lnTo>
                <a:lnTo>
                  <a:pt x="62939" y="31714"/>
                </a:lnTo>
                <a:lnTo>
                  <a:pt x="62939" y="31551"/>
                </a:lnTo>
                <a:lnTo>
                  <a:pt x="62885" y="31442"/>
                </a:lnTo>
                <a:lnTo>
                  <a:pt x="62722" y="31334"/>
                </a:lnTo>
                <a:lnTo>
                  <a:pt x="62613" y="31279"/>
                </a:lnTo>
                <a:lnTo>
                  <a:pt x="62613" y="31225"/>
                </a:lnTo>
                <a:lnTo>
                  <a:pt x="62667" y="31171"/>
                </a:lnTo>
                <a:lnTo>
                  <a:pt x="62830" y="31008"/>
                </a:lnTo>
                <a:lnTo>
                  <a:pt x="62939" y="30845"/>
                </a:lnTo>
                <a:lnTo>
                  <a:pt x="62939" y="30682"/>
                </a:lnTo>
                <a:lnTo>
                  <a:pt x="62939" y="30465"/>
                </a:lnTo>
                <a:lnTo>
                  <a:pt x="62939" y="30356"/>
                </a:lnTo>
                <a:lnTo>
                  <a:pt x="62993" y="30193"/>
                </a:lnTo>
                <a:lnTo>
                  <a:pt x="63047" y="30030"/>
                </a:lnTo>
                <a:lnTo>
                  <a:pt x="63047" y="29813"/>
                </a:lnTo>
                <a:lnTo>
                  <a:pt x="63047" y="29487"/>
                </a:lnTo>
                <a:lnTo>
                  <a:pt x="63102" y="29107"/>
                </a:lnTo>
                <a:lnTo>
                  <a:pt x="63210" y="28781"/>
                </a:lnTo>
                <a:lnTo>
                  <a:pt x="63373" y="28510"/>
                </a:lnTo>
                <a:lnTo>
                  <a:pt x="63482" y="28238"/>
                </a:lnTo>
                <a:lnTo>
                  <a:pt x="63482" y="27967"/>
                </a:lnTo>
                <a:lnTo>
                  <a:pt x="63428" y="27750"/>
                </a:lnTo>
                <a:lnTo>
                  <a:pt x="63319" y="27478"/>
                </a:lnTo>
                <a:lnTo>
                  <a:pt x="63210" y="27315"/>
                </a:lnTo>
                <a:lnTo>
                  <a:pt x="63156" y="27207"/>
                </a:lnTo>
                <a:lnTo>
                  <a:pt x="63265" y="27152"/>
                </a:lnTo>
                <a:lnTo>
                  <a:pt x="63482" y="27044"/>
                </a:lnTo>
                <a:lnTo>
                  <a:pt x="63536" y="27044"/>
                </a:lnTo>
                <a:lnTo>
                  <a:pt x="63645" y="26935"/>
                </a:lnTo>
                <a:lnTo>
                  <a:pt x="63645" y="26881"/>
                </a:lnTo>
                <a:lnTo>
                  <a:pt x="63536" y="26826"/>
                </a:lnTo>
                <a:lnTo>
                  <a:pt x="62939" y="26446"/>
                </a:lnTo>
                <a:lnTo>
                  <a:pt x="62885" y="26392"/>
                </a:lnTo>
                <a:lnTo>
                  <a:pt x="62830" y="26283"/>
                </a:lnTo>
                <a:lnTo>
                  <a:pt x="62939" y="26175"/>
                </a:lnTo>
                <a:lnTo>
                  <a:pt x="63591" y="25360"/>
                </a:lnTo>
                <a:lnTo>
                  <a:pt x="63699" y="25252"/>
                </a:lnTo>
                <a:lnTo>
                  <a:pt x="63699" y="25197"/>
                </a:lnTo>
                <a:lnTo>
                  <a:pt x="63699" y="25089"/>
                </a:lnTo>
                <a:lnTo>
                  <a:pt x="63536" y="24817"/>
                </a:lnTo>
                <a:lnTo>
                  <a:pt x="63428" y="24491"/>
                </a:lnTo>
                <a:lnTo>
                  <a:pt x="63210" y="23894"/>
                </a:lnTo>
                <a:lnTo>
                  <a:pt x="63102" y="23514"/>
                </a:lnTo>
                <a:lnTo>
                  <a:pt x="63047" y="23079"/>
                </a:lnTo>
                <a:lnTo>
                  <a:pt x="63102" y="22699"/>
                </a:lnTo>
                <a:lnTo>
                  <a:pt x="63265" y="22319"/>
                </a:lnTo>
                <a:lnTo>
                  <a:pt x="63319" y="22156"/>
                </a:lnTo>
                <a:lnTo>
                  <a:pt x="63265" y="21939"/>
                </a:lnTo>
                <a:lnTo>
                  <a:pt x="62504" y="20201"/>
                </a:lnTo>
                <a:lnTo>
                  <a:pt x="62396" y="19930"/>
                </a:lnTo>
                <a:lnTo>
                  <a:pt x="62396" y="19821"/>
                </a:lnTo>
                <a:lnTo>
                  <a:pt x="62450" y="19658"/>
                </a:lnTo>
                <a:lnTo>
                  <a:pt x="62450" y="19550"/>
                </a:lnTo>
                <a:lnTo>
                  <a:pt x="62396" y="19387"/>
                </a:lnTo>
                <a:lnTo>
                  <a:pt x="62287" y="19061"/>
                </a:lnTo>
                <a:lnTo>
                  <a:pt x="62124" y="18789"/>
                </a:lnTo>
                <a:lnTo>
                  <a:pt x="61907" y="18518"/>
                </a:lnTo>
                <a:lnTo>
                  <a:pt x="61690" y="18301"/>
                </a:lnTo>
                <a:lnTo>
                  <a:pt x="61473" y="18138"/>
                </a:lnTo>
                <a:lnTo>
                  <a:pt x="61418" y="17975"/>
                </a:lnTo>
                <a:lnTo>
                  <a:pt x="61418" y="17866"/>
                </a:lnTo>
                <a:lnTo>
                  <a:pt x="61473" y="17649"/>
                </a:lnTo>
                <a:lnTo>
                  <a:pt x="61418" y="17486"/>
                </a:lnTo>
                <a:lnTo>
                  <a:pt x="61201" y="17106"/>
                </a:lnTo>
                <a:lnTo>
                  <a:pt x="60767" y="16563"/>
                </a:lnTo>
                <a:lnTo>
                  <a:pt x="60441" y="15911"/>
                </a:lnTo>
                <a:lnTo>
                  <a:pt x="60224" y="15531"/>
                </a:lnTo>
                <a:lnTo>
                  <a:pt x="60061" y="15368"/>
                </a:lnTo>
                <a:lnTo>
                  <a:pt x="59898" y="15260"/>
                </a:lnTo>
                <a:lnTo>
                  <a:pt x="59626" y="15097"/>
                </a:lnTo>
                <a:lnTo>
                  <a:pt x="59409" y="14934"/>
                </a:lnTo>
                <a:lnTo>
                  <a:pt x="59246" y="14717"/>
                </a:lnTo>
                <a:lnTo>
                  <a:pt x="59083" y="14445"/>
                </a:lnTo>
                <a:lnTo>
                  <a:pt x="58866" y="14173"/>
                </a:lnTo>
                <a:lnTo>
                  <a:pt x="58595" y="13956"/>
                </a:lnTo>
                <a:lnTo>
                  <a:pt x="57834" y="13413"/>
                </a:lnTo>
                <a:lnTo>
                  <a:pt x="57183" y="12870"/>
                </a:lnTo>
                <a:lnTo>
                  <a:pt x="56585" y="12327"/>
                </a:lnTo>
                <a:lnTo>
                  <a:pt x="55934" y="11947"/>
                </a:lnTo>
                <a:lnTo>
                  <a:pt x="55282" y="11621"/>
                </a:lnTo>
                <a:lnTo>
                  <a:pt x="54576" y="11350"/>
                </a:lnTo>
                <a:lnTo>
                  <a:pt x="53816" y="11078"/>
                </a:lnTo>
                <a:lnTo>
                  <a:pt x="53327" y="10970"/>
                </a:lnTo>
                <a:lnTo>
                  <a:pt x="52838" y="10970"/>
                </a:lnTo>
                <a:lnTo>
                  <a:pt x="51861" y="10915"/>
                </a:lnTo>
                <a:lnTo>
                  <a:pt x="50503" y="10970"/>
                </a:lnTo>
                <a:lnTo>
                  <a:pt x="49200" y="11078"/>
                </a:lnTo>
                <a:lnTo>
                  <a:pt x="48548" y="11132"/>
                </a:lnTo>
                <a:lnTo>
                  <a:pt x="47897" y="11295"/>
                </a:lnTo>
                <a:lnTo>
                  <a:pt x="47245" y="11458"/>
                </a:lnTo>
                <a:lnTo>
                  <a:pt x="46648" y="11675"/>
                </a:lnTo>
                <a:lnTo>
                  <a:pt x="46376" y="11730"/>
                </a:lnTo>
                <a:lnTo>
                  <a:pt x="46213" y="11675"/>
                </a:lnTo>
                <a:lnTo>
                  <a:pt x="46050" y="11513"/>
                </a:lnTo>
                <a:lnTo>
                  <a:pt x="45996" y="11295"/>
                </a:lnTo>
                <a:lnTo>
                  <a:pt x="45833" y="10752"/>
                </a:lnTo>
                <a:lnTo>
                  <a:pt x="45616" y="10264"/>
                </a:lnTo>
                <a:lnTo>
                  <a:pt x="45399" y="9829"/>
                </a:lnTo>
                <a:lnTo>
                  <a:pt x="45290" y="9340"/>
                </a:lnTo>
                <a:lnTo>
                  <a:pt x="44910" y="7494"/>
                </a:lnTo>
                <a:lnTo>
                  <a:pt x="44801" y="6571"/>
                </a:lnTo>
                <a:lnTo>
                  <a:pt x="44693" y="5648"/>
                </a:lnTo>
                <a:lnTo>
                  <a:pt x="44693" y="5430"/>
                </a:lnTo>
                <a:lnTo>
                  <a:pt x="44747" y="5322"/>
                </a:lnTo>
                <a:lnTo>
                  <a:pt x="44801" y="5213"/>
                </a:lnTo>
                <a:lnTo>
                  <a:pt x="44855" y="5159"/>
                </a:lnTo>
                <a:lnTo>
                  <a:pt x="44855" y="5105"/>
                </a:lnTo>
                <a:lnTo>
                  <a:pt x="44801" y="4942"/>
                </a:lnTo>
                <a:lnTo>
                  <a:pt x="44747" y="4779"/>
                </a:lnTo>
                <a:lnTo>
                  <a:pt x="44747" y="4670"/>
                </a:lnTo>
                <a:lnTo>
                  <a:pt x="44747" y="4453"/>
                </a:lnTo>
                <a:lnTo>
                  <a:pt x="44855" y="3638"/>
                </a:lnTo>
                <a:lnTo>
                  <a:pt x="44964" y="2878"/>
                </a:lnTo>
                <a:lnTo>
                  <a:pt x="45073" y="2498"/>
                </a:lnTo>
                <a:lnTo>
                  <a:pt x="45181" y="2172"/>
                </a:lnTo>
                <a:lnTo>
                  <a:pt x="45236" y="1955"/>
                </a:lnTo>
                <a:lnTo>
                  <a:pt x="45290" y="1792"/>
                </a:lnTo>
                <a:lnTo>
                  <a:pt x="45236" y="1412"/>
                </a:lnTo>
                <a:lnTo>
                  <a:pt x="45127" y="1086"/>
                </a:lnTo>
                <a:lnTo>
                  <a:pt x="44855" y="760"/>
                </a:lnTo>
                <a:lnTo>
                  <a:pt x="44584" y="543"/>
                </a:lnTo>
                <a:lnTo>
                  <a:pt x="44258" y="380"/>
                </a:lnTo>
                <a:lnTo>
                  <a:pt x="43661" y="54"/>
                </a:lnTo>
                <a:lnTo>
                  <a:pt x="43552"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18"/>
          <p:cNvSpPr/>
          <p:nvPr/>
        </p:nvSpPr>
        <p:spPr>
          <a:xfrm rot="8797965">
            <a:off x="697787" y="6124605"/>
            <a:ext cx="2395887" cy="2043619"/>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7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1168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79"/>
        <p:cNvGrpSpPr/>
        <p:nvPr/>
      </p:nvGrpSpPr>
      <p:grpSpPr>
        <a:xfrm>
          <a:off x="0" y="0"/>
          <a:ext cx="0" cy="0"/>
          <a:chOff x="0" y="0"/>
          <a:chExt cx="0" cy="0"/>
        </a:xfrm>
      </p:grpSpPr>
      <p:sp>
        <p:nvSpPr>
          <p:cNvPr id="380" name="Google Shape;380;p19"/>
          <p:cNvSpPr txBox="1">
            <a:spLocks noGrp="1"/>
          </p:cNvSpPr>
          <p:nvPr>
            <p:ph type="subTitle" idx="1"/>
          </p:nvPr>
        </p:nvSpPr>
        <p:spPr>
          <a:xfrm>
            <a:off x="1083500" y="4019431"/>
            <a:ext cx="5841600" cy="114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1" name="Google Shape;381;p19"/>
          <p:cNvSpPr txBox="1">
            <a:spLocks noGrp="1"/>
          </p:cNvSpPr>
          <p:nvPr>
            <p:ph type="title"/>
          </p:nvPr>
        </p:nvSpPr>
        <p:spPr>
          <a:xfrm>
            <a:off x="1083500" y="1689767"/>
            <a:ext cx="5841600" cy="2393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sz="46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2" name="Google Shape;382;p19"/>
          <p:cNvSpPr>
            <a:spLocks noGrp="1"/>
          </p:cNvSpPr>
          <p:nvPr>
            <p:ph type="pic" idx="2"/>
          </p:nvPr>
        </p:nvSpPr>
        <p:spPr>
          <a:xfrm>
            <a:off x="7209700" y="1479600"/>
            <a:ext cx="3898800" cy="3898800"/>
          </a:xfrm>
          <a:prstGeom prst="ellipse">
            <a:avLst/>
          </a:prstGeom>
          <a:noFill/>
          <a:ln>
            <a:noFill/>
          </a:ln>
        </p:spPr>
      </p:sp>
      <p:sp>
        <p:nvSpPr>
          <p:cNvPr id="383" name="Google Shape;383;p19"/>
          <p:cNvSpPr/>
          <p:nvPr/>
        </p:nvSpPr>
        <p:spPr>
          <a:xfrm rot="-2416783" flipH="1">
            <a:off x="-435100" y="-1620264"/>
            <a:ext cx="3092144" cy="2637523"/>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C02E">
              <a:alpha val="355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19"/>
          <p:cNvSpPr/>
          <p:nvPr/>
        </p:nvSpPr>
        <p:spPr>
          <a:xfrm rot="4105514" flipH="1">
            <a:off x="-453739" y="-515065"/>
            <a:ext cx="2511864" cy="2713128"/>
          </a:xfrm>
          <a:custGeom>
            <a:avLst/>
            <a:gdLst/>
            <a:ahLst/>
            <a:cxnLst/>
            <a:rect l="l" t="t" r="r" b="b"/>
            <a:pathLst>
              <a:path w="63700" h="68804" extrusionOk="0">
                <a:moveTo>
                  <a:pt x="33506" y="30791"/>
                </a:moveTo>
                <a:lnTo>
                  <a:pt x="33560" y="30899"/>
                </a:lnTo>
                <a:lnTo>
                  <a:pt x="33506" y="31008"/>
                </a:lnTo>
                <a:lnTo>
                  <a:pt x="33452" y="31116"/>
                </a:lnTo>
                <a:lnTo>
                  <a:pt x="33234" y="31116"/>
                </a:lnTo>
                <a:lnTo>
                  <a:pt x="33126" y="31008"/>
                </a:lnTo>
                <a:lnTo>
                  <a:pt x="33343" y="30845"/>
                </a:lnTo>
                <a:lnTo>
                  <a:pt x="33397" y="30791"/>
                </a:lnTo>
                <a:close/>
                <a:moveTo>
                  <a:pt x="32746" y="31008"/>
                </a:moveTo>
                <a:lnTo>
                  <a:pt x="32746" y="31062"/>
                </a:lnTo>
                <a:lnTo>
                  <a:pt x="32746" y="31116"/>
                </a:lnTo>
                <a:lnTo>
                  <a:pt x="32746" y="31171"/>
                </a:lnTo>
                <a:lnTo>
                  <a:pt x="32311" y="31442"/>
                </a:lnTo>
                <a:lnTo>
                  <a:pt x="32148" y="31442"/>
                </a:lnTo>
                <a:lnTo>
                  <a:pt x="32148" y="31334"/>
                </a:lnTo>
                <a:lnTo>
                  <a:pt x="32420" y="31116"/>
                </a:lnTo>
                <a:lnTo>
                  <a:pt x="32637" y="31008"/>
                </a:lnTo>
                <a:close/>
                <a:moveTo>
                  <a:pt x="31659" y="33017"/>
                </a:moveTo>
                <a:lnTo>
                  <a:pt x="31714" y="33071"/>
                </a:lnTo>
                <a:lnTo>
                  <a:pt x="31768" y="33126"/>
                </a:lnTo>
                <a:lnTo>
                  <a:pt x="31822" y="33234"/>
                </a:lnTo>
                <a:lnTo>
                  <a:pt x="31497" y="33234"/>
                </a:lnTo>
                <a:lnTo>
                  <a:pt x="31442" y="33180"/>
                </a:lnTo>
                <a:lnTo>
                  <a:pt x="31442" y="33126"/>
                </a:lnTo>
                <a:lnTo>
                  <a:pt x="31551" y="33071"/>
                </a:lnTo>
                <a:lnTo>
                  <a:pt x="31659" y="33017"/>
                </a:lnTo>
                <a:close/>
                <a:moveTo>
                  <a:pt x="60006" y="35298"/>
                </a:moveTo>
                <a:lnTo>
                  <a:pt x="60061" y="35407"/>
                </a:lnTo>
                <a:lnTo>
                  <a:pt x="60006" y="35461"/>
                </a:lnTo>
                <a:lnTo>
                  <a:pt x="59898" y="35515"/>
                </a:lnTo>
                <a:lnTo>
                  <a:pt x="59735" y="35624"/>
                </a:lnTo>
                <a:lnTo>
                  <a:pt x="59681" y="35569"/>
                </a:lnTo>
                <a:lnTo>
                  <a:pt x="59626" y="35515"/>
                </a:lnTo>
                <a:lnTo>
                  <a:pt x="59681" y="35461"/>
                </a:lnTo>
                <a:lnTo>
                  <a:pt x="59789" y="35407"/>
                </a:lnTo>
                <a:lnTo>
                  <a:pt x="59952" y="35298"/>
                </a:lnTo>
                <a:close/>
                <a:moveTo>
                  <a:pt x="20201" y="42846"/>
                </a:moveTo>
                <a:lnTo>
                  <a:pt x="20310" y="42901"/>
                </a:lnTo>
                <a:lnTo>
                  <a:pt x="20310" y="42955"/>
                </a:lnTo>
                <a:lnTo>
                  <a:pt x="20256" y="43009"/>
                </a:lnTo>
                <a:lnTo>
                  <a:pt x="20147" y="43118"/>
                </a:lnTo>
                <a:lnTo>
                  <a:pt x="20038" y="43118"/>
                </a:lnTo>
                <a:lnTo>
                  <a:pt x="19984" y="43063"/>
                </a:lnTo>
                <a:lnTo>
                  <a:pt x="19821" y="42955"/>
                </a:lnTo>
                <a:lnTo>
                  <a:pt x="19930" y="42901"/>
                </a:lnTo>
                <a:lnTo>
                  <a:pt x="20038" y="42901"/>
                </a:lnTo>
                <a:lnTo>
                  <a:pt x="20201" y="42846"/>
                </a:lnTo>
                <a:close/>
                <a:moveTo>
                  <a:pt x="8146" y="44041"/>
                </a:moveTo>
                <a:lnTo>
                  <a:pt x="7928" y="44312"/>
                </a:lnTo>
                <a:lnTo>
                  <a:pt x="7711" y="44584"/>
                </a:lnTo>
                <a:lnTo>
                  <a:pt x="7711" y="44312"/>
                </a:lnTo>
                <a:lnTo>
                  <a:pt x="7711" y="44150"/>
                </a:lnTo>
                <a:lnTo>
                  <a:pt x="7874" y="44041"/>
                </a:lnTo>
                <a:close/>
                <a:moveTo>
                  <a:pt x="55499" y="44150"/>
                </a:moveTo>
                <a:lnTo>
                  <a:pt x="55608" y="44204"/>
                </a:lnTo>
                <a:lnTo>
                  <a:pt x="55662" y="44312"/>
                </a:lnTo>
                <a:lnTo>
                  <a:pt x="55716" y="44367"/>
                </a:lnTo>
                <a:lnTo>
                  <a:pt x="55716" y="44421"/>
                </a:lnTo>
                <a:lnTo>
                  <a:pt x="55662" y="44475"/>
                </a:lnTo>
                <a:lnTo>
                  <a:pt x="55336" y="44584"/>
                </a:lnTo>
                <a:lnTo>
                  <a:pt x="55065" y="44638"/>
                </a:lnTo>
                <a:lnTo>
                  <a:pt x="55010" y="44638"/>
                </a:lnTo>
                <a:lnTo>
                  <a:pt x="54956" y="44584"/>
                </a:lnTo>
                <a:lnTo>
                  <a:pt x="55010" y="44475"/>
                </a:lnTo>
                <a:lnTo>
                  <a:pt x="55445" y="44150"/>
                </a:lnTo>
                <a:close/>
                <a:moveTo>
                  <a:pt x="7277" y="44095"/>
                </a:moveTo>
                <a:lnTo>
                  <a:pt x="7168" y="44312"/>
                </a:lnTo>
                <a:lnTo>
                  <a:pt x="7114" y="44475"/>
                </a:lnTo>
                <a:lnTo>
                  <a:pt x="6842" y="44801"/>
                </a:lnTo>
                <a:lnTo>
                  <a:pt x="6517" y="45073"/>
                </a:lnTo>
                <a:lnTo>
                  <a:pt x="6299" y="45127"/>
                </a:lnTo>
                <a:lnTo>
                  <a:pt x="6136" y="45181"/>
                </a:lnTo>
                <a:lnTo>
                  <a:pt x="6191" y="45018"/>
                </a:lnTo>
                <a:lnTo>
                  <a:pt x="6354" y="44856"/>
                </a:lnTo>
                <a:lnTo>
                  <a:pt x="6625" y="44584"/>
                </a:lnTo>
                <a:lnTo>
                  <a:pt x="7277" y="44095"/>
                </a:lnTo>
                <a:close/>
                <a:moveTo>
                  <a:pt x="54739" y="47897"/>
                </a:moveTo>
                <a:lnTo>
                  <a:pt x="54142" y="48385"/>
                </a:lnTo>
                <a:lnTo>
                  <a:pt x="54087" y="48440"/>
                </a:lnTo>
                <a:lnTo>
                  <a:pt x="53979" y="48385"/>
                </a:lnTo>
                <a:lnTo>
                  <a:pt x="53979" y="48331"/>
                </a:lnTo>
                <a:lnTo>
                  <a:pt x="53979" y="48277"/>
                </a:lnTo>
                <a:lnTo>
                  <a:pt x="54087" y="48059"/>
                </a:lnTo>
                <a:lnTo>
                  <a:pt x="54304" y="47951"/>
                </a:lnTo>
                <a:lnTo>
                  <a:pt x="54522" y="47897"/>
                </a:lnTo>
                <a:close/>
                <a:moveTo>
                  <a:pt x="5268" y="49743"/>
                </a:moveTo>
                <a:lnTo>
                  <a:pt x="5430" y="49852"/>
                </a:lnTo>
                <a:lnTo>
                  <a:pt x="5648" y="49960"/>
                </a:lnTo>
                <a:lnTo>
                  <a:pt x="5430" y="50014"/>
                </a:lnTo>
                <a:lnTo>
                  <a:pt x="5268" y="49960"/>
                </a:lnTo>
                <a:lnTo>
                  <a:pt x="4833" y="49906"/>
                </a:lnTo>
                <a:lnTo>
                  <a:pt x="5050" y="49797"/>
                </a:lnTo>
                <a:lnTo>
                  <a:pt x="5268" y="49743"/>
                </a:lnTo>
                <a:close/>
                <a:moveTo>
                  <a:pt x="4562" y="51426"/>
                </a:moveTo>
                <a:lnTo>
                  <a:pt x="4616" y="51481"/>
                </a:lnTo>
                <a:lnTo>
                  <a:pt x="4562" y="51535"/>
                </a:lnTo>
                <a:lnTo>
                  <a:pt x="4344" y="52024"/>
                </a:lnTo>
                <a:lnTo>
                  <a:pt x="4290" y="52132"/>
                </a:lnTo>
                <a:lnTo>
                  <a:pt x="4181" y="52132"/>
                </a:lnTo>
                <a:lnTo>
                  <a:pt x="4127" y="52078"/>
                </a:lnTo>
                <a:lnTo>
                  <a:pt x="4127" y="52024"/>
                </a:lnTo>
                <a:lnTo>
                  <a:pt x="4127" y="51861"/>
                </a:lnTo>
                <a:lnTo>
                  <a:pt x="4127" y="51698"/>
                </a:lnTo>
                <a:lnTo>
                  <a:pt x="4236" y="51589"/>
                </a:lnTo>
                <a:lnTo>
                  <a:pt x="4344" y="51481"/>
                </a:lnTo>
                <a:lnTo>
                  <a:pt x="4507" y="51426"/>
                </a:lnTo>
                <a:close/>
                <a:moveTo>
                  <a:pt x="3421" y="52295"/>
                </a:moveTo>
                <a:lnTo>
                  <a:pt x="3475" y="52350"/>
                </a:lnTo>
                <a:lnTo>
                  <a:pt x="3475" y="52404"/>
                </a:lnTo>
                <a:lnTo>
                  <a:pt x="3421" y="52512"/>
                </a:lnTo>
                <a:lnTo>
                  <a:pt x="3367" y="52512"/>
                </a:lnTo>
                <a:lnTo>
                  <a:pt x="3150" y="52567"/>
                </a:lnTo>
                <a:lnTo>
                  <a:pt x="3095" y="52567"/>
                </a:lnTo>
                <a:lnTo>
                  <a:pt x="3041" y="52512"/>
                </a:lnTo>
                <a:lnTo>
                  <a:pt x="3041" y="52404"/>
                </a:lnTo>
                <a:lnTo>
                  <a:pt x="3041" y="52350"/>
                </a:lnTo>
                <a:lnTo>
                  <a:pt x="3095" y="52295"/>
                </a:lnTo>
                <a:close/>
                <a:moveTo>
                  <a:pt x="49960" y="53490"/>
                </a:moveTo>
                <a:lnTo>
                  <a:pt x="50014" y="53544"/>
                </a:lnTo>
                <a:lnTo>
                  <a:pt x="50069" y="53653"/>
                </a:lnTo>
                <a:lnTo>
                  <a:pt x="50014" y="53707"/>
                </a:lnTo>
                <a:lnTo>
                  <a:pt x="50014" y="53761"/>
                </a:lnTo>
                <a:lnTo>
                  <a:pt x="49851" y="53816"/>
                </a:lnTo>
                <a:lnTo>
                  <a:pt x="49797" y="53816"/>
                </a:lnTo>
                <a:lnTo>
                  <a:pt x="49743" y="53761"/>
                </a:lnTo>
                <a:lnTo>
                  <a:pt x="49851" y="53599"/>
                </a:lnTo>
                <a:lnTo>
                  <a:pt x="49851" y="53544"/>
                </a:lnTo>
                <a:lnTo>
                  <a:pt x="49960" y="53490"/>
                </a:lnTo>
                <a:close/>
                <a:moveTo>
                  <a:pt x="2932" y="52730"/>
                </a:moveTo>
                <a:lnTo>
                  <a:pt x="2987" y="52784"/>
                </a:lnTo>
                <a:lnTo>
                  <a:pt x="3041" y="52838"/>
                </a:lnTo>
                <a:lnTo>
                  <a:pt x="3258" y="53055"/>
                </a:lnTo>
                <a:lnTo>
                  <a:pt x="3313" y="53218"/>
                </a:lnTo>
                <a:lnTo>
                  <a:pt x="3258" y="53327"/>
                </a:lnTo>
                <a:lnTo>
                  <a:pt x="3041" y="53544"/>
                </a:lnTo>
                <a:lnTo>
                  <a:pt x="2932" y="53707"/>
                </a:lnTo>
                <a:lnTo>
                  <a:pt x="2878" y="53816"/>
                </a:lnTo>
                <a:lnTo>
                  <a:pt x="2715" y="53870"/>
                </a:lnTo>
                <a:lnTo>
                  <a:pt x="2715" y="52947"/>
                </a:lnTo>
                <a:lnTo>
                  <a:pt x="2770" y="52838"/>
                </a:lnTo>
                <a:lnTo>
                  <a:pt x="2878" y="52784"/>
                </a:lnTo>
                <a:lnTo>
                  <a:pt x="2932" y="52730"/>
                </a:lnTo>
                <a:close/>
                <a:moveTo>
                  <a:pt x="49471" y="54196"/>
                </a:moveTo>
                <a:lnTo>
                  <a:pt x="49471" y="54304"/>
                </a:lnTo>
                <a:lnTo>
                  <a:pt x="49471" y="54359"/>
                </a:lnTo>
                <a:lnTo>
                  <a:pt x="49417" y="54413"/>
                </a:lnTo>
                <a:lnTo>
                  <a:pt x="49146" y="54413"/>
                </a:lnTo>
                <a:lnTo>
                  <a:pt x="49091" y="54304"/>
                </a:lnTo>
                <a:lnTo>
                  <a:pt x="49146" y="54250"/>
                </a:lnTo>
                <a:lnTo>
                  <a:pt x="49200" y="54196"/>
                </a:lnTo>
                <a:close/>
                <a:moveTo>
                  <a:pt x="46267" y="54250"/>
                </a:moveTo>
                <a:lnTo>
                  <a:pt x="46376" y="54304"/>
                </a:lnTo>
                <a:lnTo>
                  <a:pt x="46648" y="54467"/>
                </a:lnTo>
                <a:lnTo>
                  <a:pt x="46756" y="54467"/>
                </a:lnTo>
                <a:lnTo>
                  <a:pt x="46810" y="54522"/>
                </a:lnTo>
                <a:lnTo>
                  <a:pt x="46810" y="54576"/>
                </a:lnTo>
                <a:lnTo>
                  <a:pt x="46756" y="54630"/>
                </a:lnTo>
                <a:lnTo>
                  <a:pt x="46756" y="54685"/>
                </a:lnTo>
                <a:lnTo>
                  <a:pt x="46648" y="54685"/>
                </a:lnTo>
                <a:lnTo>
                  <a:pt x="46267" y="54793"/>
                </a:lnTo>
                <a:lnTo>
                  <a:pt x="45779" y="54793"/>
                </a:lnTo>
                <a:lnTo>
                  <a:pt x="45507" y="54848"/>
                </a:lnTo>
                <a:lnTo>
                  <a:pt x="45236" y="54902"/>
                </a:lnTo>
                <a:lnTo>
                  <a:pt x="45290" y="54793"/>
                </a:lnTo>
                <a:lnTo>
                  <a:pt x="45344" y="54685"/>
                </a:lnTo>
                <a:lnTo>
                  <a:pt x="45561" y="54630"/>
                </a:lnTo>
                <a:lnTo>
                  <a:pt x="45942" y="54576"/>
                </a:lnTo>
                <a:lnTo>
                  <a:pt x="46104" y="54522"/>
                </a:lnTo>
                <a:lnTo>
                  <a:pt x="46159" y="54304"/>
                </a:lnTo>
                <a:lnTo>
                  <a:pt x="46213" y="54250"/>
                </a:lnTo>
                <a:close/>
                <a:moveTo>
                  <a:pt x="2715" y="54576"/>
                </a:moveTo>
                <a:lnTo>
                  <a:pt x="2878" y="54630"/>
                </a:lnTo>
                <a:lnTo>
                  <a:pt x="2987" y="54739"/>
                </a:lnTo>
                <a:lnTo>
                  <a:pt x="2987" y="54956"/>
                </a:lnTo>
                <a:lnTo>
                  <a:pt x="2987" y="55065"/>
                </a:lnTo>
                <a:lnTo>
                  <a:pt x="2987" y="55119"/>
                </a:lnTo>
                <a:lnTo>
                  <a:pt x="2824" y="55119"/>
                </a:lnTo>
                <a:lnTo>
                  <a:pt x="2770" y="55065"/>
                </a:lnTo>
                <a:lnTo>
                  <a:pt x="2498" y="54848"/>
                </a:lnTo>
                <a:lnTo>
                  <a:pt x="2389" y="54793"/>
                </a:lnTo>
                <a:lnTo>
                  <a:pt x="2389" y="54739"/>
                </a:lnTo>
                <a:lnTo>
                  <a:pt x="2444" y="54685"/>
                </a:lnTo>
                <a:lnTo>
                  <a:pt x="2498" y="54630"/>
                </a:lnTo>
                <a:lnTo>
                  <a:pt x="2715" y="54576"/>
                </a:lnTo>
                <a:close/>
                <a:moveTo>
                  <a:pt x="43226" y="55988"/>
                </a:moveTo>
                <a:lnTo>
                  <a:pt x="43281" y="56042"/>
                </a:lnTo>
                <a:lnTo>
                  <a:pt x="43335" y="56151"/>
                </a:lnTo>
                <a:lnTo>
                  <a:pt x="43281" y="56259"/>
                </a:lnTo>
                <a:lnTo>
                  <a:pt x="43226" y="56314"/>
                </a:lnTo>
                <a:lnTo>
                  <a:pt x="43063" y="56368"/>
                </a:lnTo>
                <a:lnTo>
                  <a:pt x="42901" y="56314"/>
                </a:lnTo>
                <a:lnTo>
                  <a:pt x="42792" y="56259"/>
                </a:lnTo>
                <a:lnTo>
                  <a:pt x="42792" y="56205"/>
                </a:lnTo>
                <a:lnTo>
                  <a:pt x="42846" y="56097"/>
                </a:lnTo>
                <a:lnTo>
                  <a:pt x="42955" y="56042"/>
                </a:lnTo>
                <a:lnTo>
                  <a:pt x="43172" y="56042"/>
                </a:lnTo>
                <a:lnTo>
                  <a:pt x="43226" y="55988"/>
                </a:lnTo>
                <a:close/>
                <a:moveTo>
                  <a:pt x="42303" y="58812"/>
                </a:moveTo>
                <a:lnTo>
                  <a:pt x="42357" y="58866"/>
                </a:lnTo>
                <a:lnTo>
                  <a:pt x="42195" y="59029"/>
                </a:lnTo>
                <a:lnTo>
                  <a:pt x="41923" y="59029"/>
                </a:lnTo>
                <a:lnTo>
                  <a:pt x="41923" y="58920"/>
                </a:lnTo>
                <a:lnTo>
                  <a:pt x="41977" y="58866"/>
                </a:lnTo>
                <a:lnTo>
                  <a:pt x="42032" y="58812"/>
                </a:lnTo>
                <a:close/>
                <a:moveTo>
                  <a:pt x="41326" y="59029"/>
                </a:moveTo>
                <a:lnTo>
                  <a:pt x="41326" y="59083"/>
                </a:lnTo>
                <a:lnTo>
                  <a:pt x="41271" y="59138"/>
                </a:lnTo>
                <a:lnTo>
                  <a:pt x="40783" y="59409"/>
                </a:lnTo>
                <a:lnTo>
                  <a:pt x="40674" y="59409"/>
                </a:lnTo>
                <a:lnTo>
                  <a:pt x="40674" y="59355"/>
                </a:lnTo>
                <a:lnTo>
                  <a:pt x="40674" y="59300"/>
                </a:lnTo>
                <a:lnTo>
                  <a:pt x="40674" y="59246"/>
                </a:lnTo>
                <a:lnTo>
                  <a:pt x="41217" y="59029"/>
                </a:lnTo>
                <a:close/>
                <a:moveTo>
                  <a:pt x="2444" y="58106"/>
                </a:moveTo>
                <a:lnTo>
                  <a:pt x="2498" y="58214"/>
                </a:lnTo>
                <a:lnTo>
                  <a:pt x="2498" y="58432"/>
                </a:lnTo>
                <a:lnTo>
                  <a:pt x="2444" y="58757"/>
                </a:lnTo>
                <a:lnTo>
                  <a:pt x="2335" y="59083"/>
                </a:lnTo>
                <a:lnTo>
                  <a:pt x="2226" y="59518"/>
                </a:lnTo>
                <a:lnTo>
                  <a:pt x="2226" y="59626"/>
                </a:lnTo>
                <a:lnTo>
                  <a:pt x="2172" y="59681"/>
                </a:lnTo>
                <a:lnTo>
                  <a:pt x="2064" y="59681"/>
                </a:lnTo>
                <a:lnTo>
                  <a:pt x="2009" y="59626"/>
                </a:lnTo>
                <a:lnTo>
                  <a:pt x="1901" y="59409"/>
                </a:lnTo>
                <a:lnTo>
                  <a:pt x="1901" y="59192"/>
                </a:lnTo>
                <a:lnTo>
                  <a:pt x="1955" y="58812"/>
                </a:lnTo>
                <a:lnTo>
                  <a:pt x="1955" y="58377"/>
                </a:lnTo>
                <a:lnTo>
                  <a:pt x="2009" y="58214"/>
                </a:lnTo>
                <a:lnTo>
                  <a:pt x="2064" y="58160"/>
                </a:lnTo>
                <a:lnTo>
                  <a:pt x="2172" y="58106"/>
                </a:lnTo>
                <a:close/>
                <a:moveTo>
                  <a:pt x="39805" y="59572"/>
                </a:moveTo>
                <a:lnTo>
                  <a:pt x="39859" y="59626"/>
                </a:lnTo>
                <a:lnTo>
                  <a:pt x="39914" y="59681"/>
                </a:lnTo>
                <a:lnTo>
                  <a:pt x="39859" y="59735"/>
                </a:lnTo>
                <a:lnTo>
                  <a:pt x="39805" y="59789"/>
                </a:lnTo>
                <a:lnTo>
                  <a:pt x="39479" y="59789"/>
                </a:lnTo>
                <a:lnTo>
                  <a:pt x="39371" y="59735"/>
                </a:lnTo>
                <a:lnTo>
                  <a:pt x="39479" y="59681"/>
                </a:lnTo>
                <a:lnTo>
                  <a:pt x="39588" y="59626"/>
                </a:lnTo>
                <a:lnTo>
                  <a:pt x="39805" y="59572"/>
                </a:lnTo>
                <a:close/>
                <a:moveTo>
                  <a:pt x="39099" y="60495"/>
                </a:moveTo>
                <a:lnTo>
                  <a:pt x="39099" y="60549"/>
                </a:lnTo>
                <a:lnTo>
                  <a:pt x="39099" y="60604"/>
                </a:lnTo>
                <a:lnTo>
                  <a:pt x="38610" y="60821"/>
                </a:lnTo>
                <a:lnTo>
                  <a:pt x="38502" y="60821"/>
                </a:lnTo>
                <a:lnTo>
                  <a:pt x="38502" y="60712"/>
                </a:lnTo>
                <a:lnTo>
                  <a:pt x="38502" y="60658"/>
                </a:lnTo>
                <a:lnTo>
                  <a:pt x="38556" y="60604"/>
                </a:lnTo>
                <a:lnTo>
                  <a:pt x="39045" y="60495"/>
                </a:lnTo>
                <a:close/>
                <a:moveTo>
                  <a:pt x="37850" y="61147"/>
                </a:moveTo>
                <a:lnTo>
                  <a:pt x="37905" y="61255"/>
                </a:lnTo>
                <a:lnTo>
                  <a:pt x="37850" y="61310"/>
                </a:lnTo>
                <a:lnTo>
                  <a:pt x="37090" y="61310"/>
                </a:lnTo>
                <a:lnTo>
                  <a:pt x="37036" y="61255"/>
                </a:lnTo>
                <a:lnTo>
                  <a:pt x="37036" y="61201"/>
                </a:lnTo>
                <a:lnTo>
                  <a:pt x="37144" y="61147"/>
                </a:lnTo>
                <a:close/>
                <a:moveTo>
                  <a:pt x="1629" y="64568"/>
                </a:moveTo>
                <a:lnTo>
                  <a:pt x="1792" y="64622"/>
                </a:lnTo>
                <a:lnTo>
                  <a:pt x="2064" y="64622"/>
                </a:lnTo>
                <a:lnTo>
                  <a:pt x="2118" y="64677"/>
                </a:lnTo>
                <a:lnTo>
                  <a:pt x="2118" y="64731"/>
                </a:lnTo>
                <a:lnTo>
                  <a:pt x="2118" y="64785"/>
                </a:lnTo>
                <a:lnTo>
                  <a:pt x="2064" y="64840"/>
                </a:lnTo>
                <a:lnTo>
                  <a:pt x="1792" y="64840"/>
                </a:lnTo>
                <a:lnTo>
                  <a:pt x="1683" y="64785"/>
                </a:lnTo>
                <a:lnTo>
                  <a:pt x="1575" y="64731"/>
                </a:lnTo>
                <a:lnTo>
                  <a:pt x="1521" y="64677"/>
                </a:lnTo>
                <a:lnTo>
                  <a:pt x="1575" y="64622"/>
                </a:lnTo>
                <a:lnTo>
                  <a:pt x="1575" y="64568"/>
                </a:lnTo>
                <a:close/>
                <a:moveTo>
                  <a:pt x="2661" y="65817"/>
                </a:moveTo>
                <a:lnTo>
                  <a:pt x="3313" y="66143"/>
                </a:lnTo>
                <a:lnTo>
                  <a:pt x="3041" y="66197"/>
                </a:lnTo>
                <a:lnTo>
                  <a:pt x="2770" y="66197"/>
                </a:lnTo>
                <a:lnTo>
                  <a:pt x="2661" y="66143"/>
                </a:lnTo>
                <a:lnTo>
                  <a:pt x="2552" y="65980"/>
                </a:lnTo>
                <a:lnTo>
                  <a:pt x="2498" y="65871"/>
                </a:lnTo>
                <a:lnTo>
                  <a:pt x="2498" y="65817"/>
                </a:lnTo>
                <a:close/>
                <a:moveTo>
                  <a:pt x="42683" y="3313"/>
                </a:moveTo>
                <a:lnTo>
                  <a:pt x="42738" y="3367"/>
                </a:lnTo>
                <a:lnTo>
                  <a:pt x="42792" y="3476"/>
                </a:lnTo>
                <a:lnTo>
                  <a:pt x="42955" y="3910"/>
                </a:lnTo>
                <a:lnTo>
                  <a:pt x="43009" y="4344"/>
                </a:lnTo>
                <a:lnTo>
                  <a:pt x="43063" y="4779"/>
                </a:lnTo>
                <a:lnTo>
                  <a:pt x="43009" y="5268"/>
                </a:lnTo>
                <a:lnTo>
                  <a:pt x="43009" y="5974"/>
                </a:lnTo>
                <a:lnTo>
                  <a:pt x="43063" y="6679"/>
                </a:lnTo>
                <a:lnTo>
                  <a:pt x="43389" y="9612"/>
                </a:lnTo>
                <a:lnTo>
                  <a:pt x="43444" y="9938"/>
                </a:lnTo>
                <a:lnTo>
                  <a:pt x="43498" y="10046"/>
                </a:lnTo>
                <a:lnTo>
                  <a:pt x="43606" y="10155"/>
                </a:lnTo>
                <a:lnTo>
                  <a:pt x="43769" y="10372"/>
                </a:lnTo>
                <a:lnTo>
                  <a:pt x="43878" y="10644"/>
                </a:lnTo>
                <a:lnTo>
                  <a:pt x="43987" y="10915"/>
                </a:lnTo>
                <a:lnTo>
                  <a:pt x="44041" y="11187"/>
                </a:lnTo>
                <a:lnTo>
                  <a:pt x="44150" y="12110"/>
                </a:lnTo>
                <a:lnTo>
                  <a:pt x="44258" y="12544"/>
                </a:lnTo>
                <a:lnTo>
                  <a:pt x="44421" y="13033"/>
                </a:lnTo>
                <a:lnTo>
                  <a:pt x="44475" y="13305"/>
                </a:lnTo>
                <a:lnTo>
                  <a:pt x="44475" y="13468"/>
                </a:lnTo>
                <a:lnTo>
                  <a:pt x="44475" y="13630"/>
                </a:lnTo>
                <a:lnTo>
                  <a:pt x="44475" y="13739"/>
                </a:lnTo>
                <a:lnTo>
                  <a:pt x="44530" y="13902"/>
                </a:lnTo>
                <a:lnTo>
                  <a:pt x="44855" y="14499"/>
                </a:lnTo>
                <a:lnTo>
                  <a:pt x="45181" y="15097"/>
                </a:lnTo>
                <a:lnTo>
                  <a:pt x="45290" y="15260"/>
                </a:lnTo>
                <a:lnTo>
                  <a:pt x="45453" y="15260"/>
                </a:lnTo>
                <a:lnTo>
                  <a:pt x="46539" y="15205"/>
                </a:lnTo>
                <a:lnTo>
                  <a:pt x="46756" y="15151"/>
                </a:lnTo>
                <a:lnTo>
                  <a:pt x="46865" y="15042"/>
                </a:lnTo>
                <a:lnTo>
                  <a:pt x="46919" y="14934"/>
                </a:lnTo>
                <a:lnTo>
                  <a:pt x="46919" y="14717"/>
                </a:lnTo>
                <a:lnTo>
                  <a:pt x="46865" y="14499"/>
                </a:lnTo>
                <a:lnTo>
                  <a:pt x="46865" y="14336"/>
                </a:lnTo>
                <a:lnTo>
                  <a:pt x="46973" y="14173"/>
                </a:lnTo>
                <a:lnTo>
                  <a:pt x="47136" y="14011"/>
                </a:lnTo>
                <a:lnTo>
                  <a:pt x="48277" y="13305"/>
                </a:lnTo>
                <a:lnTo>
                  <a:pt x="48820" y="12979"/>
                </a:lnTo>
                <a:lnTo>
                  <a:pt x="49471" y="12707"/>
                </a:lnTo>
                <a:lnTo>
                  <a:pt x="49906" y="12544"/>
                </a:lnTo>
                <a:lnTo>
                  <a:pt x="50395" y="12436"/>
                </a:lnTo>
                <a:lnTo>
                  <a:pt x="50829" y="12381"/>
                </a:lnTo>
                <a:lnTo>
                  <a:pt x="51318" y="12327"/>
                </a:lnTo>
                <a:lnTo>
                  <a:pt x="51752" y="12327"/>
                </a:lnTo>
                <a:lnTo>
                  <a:pt x="52241" y="12381"/>
                </a:lnTo>
                <a:lnTo>
                  <a:pt x="52675" y="12436"/>
                </a:lnTo>
                <a:lnTo>
                  <a:pt x="53164" y="12544"/>
                </a:lnTo>
                <a:lnTo>
                  <a:pt x="54142" y="12816"/>
                </a:lnTo>
                <a:lnTo>
                  <a:pt x="54576" y="13033"/>
                </a:lnTo>
                <a:lnTo>
                  <a:pt x="55010" y="13250"/>
                </a:lnTo>
                <a:lnTo>
                  <a:pt x="55716" y="13793"/>
                </a:lnTo>
                <a:lnTo>
                  <a:pt x="56368" y="14336"/>
                </a:lnTo>
                <a:lnTo>
                  <a:pt x="57074" y="14988"/>
                </a:lnTo>
                <a:lnTo>
                  <a:pt x="57780" y="15585"/>
                </a:lnTo>
                <a:lnTo>
                  <a:pt x="57997" y="15803"/>
                </a:lnTo>
                <a:lnTo>
                  <a:pt x="58214" y="16074"/>
                </a:lnTo>
                <a:lnTo>
                  <a:pt x="58323" y="16346"/>
                </a:lnTo>
                <a:lnTo>
                  <a:pt x="58377" y="16672"/>
                </a:lnTo>
                <a:lnTo>
                  <a:pt x="58432" y="16780"/>
                </a:lnTo>
                <a:lnTo>
                  <a:pt x="58595" y="16834"/>
                </a:lnTo>
                <a:lnTo>
                  <a:pt x="58757" y="16943"/>
                </a:lnTo>
                <a:lnTo>
                  <a:pt x="58920" y="17052"/>
                </a:lnTo>
                <a:lnTo>
                  <a:pt x="59029" y="17269"/>
                </a:lnTo>
                <a:lnTo>
                  <a:pt x="59029" y="17486"/>
                </a:lnTo>
                <a:lnTo>
                  <a:pt x="59029" y="17649"/>
                </a:lnTo>
                <a:lnTo>
                  <a:pt x="59083" y="17812"/>
                </a:lnTo>
                <a:lnTo>
                  <a:pt x="59192" y="17975"/>
                </a:lnTo>
                <a:lnTo>
                  <a:pt x="59409" y="18029"/>
                </a:lnTo>
                <a:lnTo>
                  <a:pt x="59518" y="18083"/>
                </a:lnTo>
                <a:lnTo>
                  <a:pt x="59572" y="18246"/>
                </a:lnTo>
                <a:lnTo>
                  <a:pt x="60061" y="19387"/>
                </a:lnTo>
                <a:lnTo>
                  <a:pt x="60115" y="19495"/>
                </a:lnTo>
                <a:lnTo>
                  <a:pt x="60115" y="19604"/>
                </a:lnTo>
                <a:lnTo>
                  <a:pt x="60061" y="19875"/>
                </a:lnTo>
                <a:lnTo>
                  <a:pt x="60115" y="20093"/>
                </a:lnTo>
                <a:lnTo>
                  <a:pt x="60169" y="20310"/>
                </a:lnTo>
                <a:lnTo>
                  <a:pt x="60278" y="20527"/>
                </a:lnTo>
                <a:lnTo>
                  <a:pt x="60658" y="21070"/>
                </a:lnTo>
                <a:lnTo>
                  <a:pt x="60767" y="21233"/>
                </a:lnTo>
                <a:lnTo>
                  <a:pt x="60767" y="21396"/>
                </a:lnTo>
                <a:lnTo>
                  <a:pt x="60767" y="21505"/>
                </a:lnTo>
                <a:lnTo>
                  <a:pt x="60712" y="21722"/>
                </a:lnTo>
                <a:lnTo>
                  <a:pt x="60604" y="21939"/>
                </a:lnTo>
                <a:lnTo>
                  <a:pt x="60604" y="22156"/>
                </a:lnTo>
                <a:lnTo>
                  <a:pt x="60658" y="22319"/>
                </a:lnTo>
                <a:lnTo>
                  <a:pt x="60875" y="22482"/>
                </a:lnTo>
                <a:lnTo>
                  <a:pt x="61038" y="22699"/>
                </a:lnTo>
                <a:lnTo>
                  <a:pt x="61201" y="22862"/>
                </a:lnTo>
                <a:lnTo>
                  <a:pt x="61255" y="23079"/>
                </a:lnTo>
                <a:lnTo>
                  <a:pt x="61310" y="23351"/>
                </a:lnTo>
                <a:lnTo>
                  <a:pt x="61364" y="23731"/>
                </a:lnTo>
                <a:lnTo>
                  <a:pt x="61418" y="24166"/>
                </a:lnTo>
                <a:lnTo>
                  <a:pt x="61364" y="24546"/>
                </a:lnTo>
                <a:lnTo>
                  <a:pt x="61255" y="24926"/>
                </a:lnTo>
                <a:lnTo>
                  <a:pt x="61201" y="25252"/>
                </a:lnTo>
                <a:lnTo>
                  <a:pt x="61201" y="25577"/>
                </a:lnTo>
                <a:lnTo>
                  <a:pt x="61201" y="26229"/>
                </a:lnTo>
                <a:lnTo>
                  <a:pt x="61201" y="26881"/>
                </a:lnTo>
                <a:lnTo>
                  <a:pt x="60984" y="28184"/>
                </a:lnTo>
                <a:lnTo>
                  <a:pt x="60875" y="29162"/>
                </a:lnTo>
                <a:lnTo>
                  <a:pt x="60875" y="29324"/>
                </a:lnTo>
                <a:lnTo>
                  <a:pt x="60930" y="29433"/>
                </a:lnTo>
                <a:lnTo>
                  <a:pt x="61147" y="29650"/>
                </a:lnTo>
                <a:lnTo>
                  <a:pt x="61255" y="29813"/>
                </a:lnTo>
                <a:lnTo>
                  <a:pt x="61255" y="29867"/>
                </a:lnTo>
                <a:lnTo>
                  <a:pt x="61201" y="29976"/>
                </a:lnTo>
                <a:lnTo>
                  <a:pt x="61093" y="30085"/>
                </a:lnTo>
                <a:lnTo>
                  <a:pt x="60821" y="30248"/>
                </a:lnTo>
                <a:lnTo>
                  <a:pt x="60658" y="30465"/>
                </a:lnTo>
                <a:lnTo>
                  <a:pt x="60495" y="30682"/>
                </a:lnTo>
                <a:lnTo>
                  <a:pt x="60441" y="31008"/>
                </a:lnTo>
                <a:lnTo>
                  <a:pt x="60387" y="31551"/>
                </a:lnTo>
                <a:lnTo>
                  <a:pt x="60278" y="32040"/>
                </a:lnTo>
                <a:lnTo>
                  <a:pt x="59952" y="33071"/>
                </a:lnTo>
                <a:lnTo>
                  <a:pt x="59463" y="34592"/>
                </a:lnTo>
                <a:lnTo>
                  <a:pt x="59192" y="35352"/>
                </a:lnTo>
                <a:lnTo>
                  <a:pt x="58866" y="36112"/>
                </a:lnTo>
                <a:lnTo>
                  <a:pt x="58323" y="37199"/>
                </a:lnTo>
                <a:lnTo>
                  <a:pt x="57726" y="38285"/>
                </a:lnTo>
                <a:lnTo>
                  <a:pt x="57671" y="38393"/>
                </a:lnTo>
                <a:lnTo>
                  <a:pt x="57617" y="38502"/>
                </a:lnTo>
                <a:lnTo>
                  <a:pt x="57671" y="38610"/>
                </a:lnTo>
                <a:lnTo>
                  <a:pt x="57780" y="38665"/>
                </a:lnTo>
                <a:lnTo>
                  <a:pt x="57834" y="38719"/>
                </a:lnTo>
                <a:lnTo>
                  <a:pt x="57889" y="38773"/>
                </a:lnTo>
                <a:lnTo>
                  <a:pt x="57834" y="38828"/>
                </a:lnTo>
                <a:lnTo>
                  <a:pt x="57780" y="38828"/>
                </a:lnTo>
                <a:lnTo>
                  <a:pt x="57671" y="38882"/>
                </a:lnTo>
                <a:lnTo>
                  <a:pt x="57400" y="38991"/>
                </a:lnTo>
                <a:lnTo>
                  <a:pt x="57291" y="38991"/>
                </a:lnTo>
                <a:lnTo>
                  <a:pt x="57237" y="39099"/>
                </a:lnTo>
                <a:lnTo>
                  <a:pt x="57237" y="39208"/>
                </a:lnTo>
                <a:lnTo>
                  <a:pt x="57291" y="39262"/>
                </a:lnTo>
                <a:lnTo>
                  <a:pt x="57454" y="39479"/>
                </a:lnTo>
                <a:lnTo>
                  <a:pt x="57508" y="39588"/>
                </a:lnTo>
                <a:lnTo>
                  <a:pt x="57454" y="39642"/>
                </a:lnTo>
                <a:lnTo>
                  <a:pt x="57400" y="39642"/>
                </a:lnTo>
                <a:lnTo>
                  <a:pt x="57291" y="39697"/>
                </a:lnTo>
                <a:lnTo>
                  <a:pt x="57074" y="39751"/>
                </a:lnTo>
                <a:lnTo>
                  <a:pt x="56911" y="39805"/>
                </a:lnTo>
                <a:lnTo>
                  <a:pt x="56748" y="39968"/>
                </a:lnTo>
                <a:lnTo>
                  <a:pt x="56585" y="40131"/>
                </a:lnTo>
                <a:lnTo>
                  <a:pt x="56422" y="40565"/>
                </a:lnTo>
                <a:lnTo>
                  <a:pt x="56368" y="40783"/>
                </a:lnTo>
                <a:lnTo>
                  <a:pt x="56368" y="41000"/>
                </a:lnTo>
                <a:lnTo>
                  <a:pt x="56368" y="41163"/>
                </a:lnTo>
                <a:lnTo>
                  <a:pt x="56259" y="41271"/>
                </a:lnTo>
                <a:lnTo>
                  <a:pt x="55825" y="41706"/>
                </a:lnTo>
                <a:lnTo>
                  <a:pt x="55553" y="41923"/>
                </a:lnTo>
                <a:lnTo>
                  <a:pt x="55499" y="42086"/>
                </a:lnTo>
                <a:lnTo>
                  <a:pt x="55499" y="42303"/>
                </a:lnTo>
                <a:lnTo>
                  <a:pt x="55445" y="42466"/>
                </a:lnTo>
                <a:lnTo>
                  <a:pt x="55391" y="42575"/>
                </a:lnTo>
                <a:lnTo>
                  <a:pt x="55173" y="42738"/>
                </a:lnTo>
                <a:lnTo>
                  <a:pt x="55065" y="42901"/>
                </a:lnTo>
                <a:lnTo>
                  <a:pt x="55010" y="43009"/>
                </a:lnTo>
                <a:lnTo>
                  <a:pt x="55010" y="43118"/>
                </a:lnTo>
                <a:lnTo>
                  <a:pt x="55010" y="43335"/>
                </a:lnTo>
                <a:lnTo>
                  <a:pt x="54956" y="43444"/>
                </a:lnTo>
                <a:lnTo>
                  <a:pt x="54793" y="43607"/>
                </a:lnTo>
                <a:lnTo>
                  <a:pt x="54685" y="43661"/>
                </a:lnTo>
                <a:lnTo>
                  <a:pt x="54467" y="43824"/>
                </a:lnTo>
                <a:lnTo>
                  <a:pt x="54359" y="43932"/>
                </a:lnTo>
                <a:lnTo>
                  <a:pt x="54250" y="44150"/>
                </a:lnTo>
                <a:lnTo>
                  <a:pt x="54196" y="44367"/>
                </a:lnTo>
                <a:lnTo>
                  <a:pt x="54142" y="44475"/>
                </a:lnTo>
                <a:lnTo>
                  <a:pt x="54087" y="44530"/>
                </a:lnTo>
                <a:lnTo>
                  <a:pt x="53924" y="44693"/>
                </a:lnTo>
                <a:lnTo>
                  <a:pt x="53653" y="44856"/>
                </a:lnTo>
                <a:lnTo>
                  <a:pt x="53381" y="44964"/>
                </a:lnTo>
                <a:lnTo>
                  <a:pt x="53218" y="45073"/>
                </a:lnTo>
                <a:lnTo>
                  <a:pt x="53164" y="45127"/>
                </a:lnTo>
                <a:lnTo>
                  <a:pt x="53110" y="45399"/>
                </a:lnTo>
                <a:lnTo>
                  <a:pt x="53110" y="45507"/>
                </a:lnTo>
                <a:lnTo>
                  <a:pt x="53164" y="45561"/>
                </a:lnTo>
                <a:lnTo>
                  <a:pt x="53273" y="45561"/>
                </a:lnTo>
                <a:lnTo>
                  <a:pt x="53598" y="45453"/>
                </a:lnTo>
                <a:lnTo>
                  <a:pt x="53816" y="45399"/>
                </a:lnTo>
                <a:lnTo>
                  <a:pt x="54033" y="45453"/>
                </a:lnTo>
                <a:lnTo>
                  <a:pt x="54142" y="45507"/>
                </a:lnTo>
                <a:lnTo>
                  <a:pt x="54196" y="45561"/>
                </a:lnTo>
                <a:lnTo>
                  <a:pt x="54196" y="45616"/>
                </a:lnTo>
                <a:lnTo>
                  <a:pt x="54196" y="45670"/>
                </a:lnTo>
                <a:lnTo>
                  <a:pt x="54142" y="45724"/>
                </a:lnTo>
                <a:lnTo>
                  <a:pt x="54033" y="45779"/>
                </a:lnTo>
                <a:lnTo>
                  <a:pt x="53001" y="46050"/>
                </a:lnTo>
                <a:lnTo>
                  <a:pt x="52893" y="46105"/>
                </a:lnTo>
                <a:lnTo>
                  <a:pt x="52838" y="46159"/>
                </a:lnTo>
                <a:lnTo>
                  <a:pt x="52838" y="46267"/>
                </a:lnTo>
                <a:lnTo>
                  <a:pt x="52838" y="46322"/>
                </a:lnTo>
                <a:lnTo>
                  <a:pt x="52947" y="46539"/>
                </a:lnTo>
                <a:lnTo>
                  <a:pt x="53001" y="46702"/>
                </a:lnTo>
                <a:lnTo>
                  <a:pt x="53001" y="46810"/>
                </a:lnTo>
                <a:lnTo>
                  <a:pt x="52947" y="46919"/>
                </a:lnTo>
                <a:lnTo>
                  <a:pt x="52838" y="46973"/>
                </a:lnTo>
                <a:lnTo>
                  <a:pt x="52730" y="47136"/>
                </a:lnTo>
                <a:lnTo>
                  <a:pt x="52675" y="47245"/>
                </a:lnTo>
                <a:lnTo>
                  <a:pt x="52730" y="47299"/>
                </a:lnTo>
                <a:lnTo>
                  <a:pt x="52947" y="47354"/>
                </a:lnTo>
                <a:lnTo>
                  <a:pt x="53055" y="47408"/>
                </a:lnTo>
                <a:lnTo>
                  <a:pt x="52567" y="47516"/>
                </a:lnTo>
                <a:lnTo>
                  <a:pt x="52078" y="47625"/>
                </a:lnTo>
                <a:lnTo>
                  <a:pt x="51806" y="47734"/>
                </a:lnTo>
                <a:lnTo>
                  <a:pt x="51535" y="47897"/>
                </a:lnTo>
                <a:lnTo>
                  <a:pt x="51481" y="47951"/>
                </a:lnTo>
                <a:lnTo>
                  <a:pt x="51426" y="48005"/>
                </a:lnTo>
                <a:lnTo>
                  <a:pt x="51535" y="48114"/>
                </a:lnTo>
                <a:lnTo>
                  <a:pt x="51589" y="48114"/>
                </a:lnTo>
                <a:lnTo>
                  <a:pt x="51915" y="48059"/>
                </a:lnTo>
                <a:lnTo>
                  <a:pt x="52078" y="48059"/>
                </a:lnTo>
                <a:lnTo>
                  <a:pt x="52241" y="48114"/>
                </a:lnTo>
                <a:lnTo>
                  <a:pt x="52349" y="48222"/>
                </a:lnTo>
                <a:lnTo>
                  <a:pt x="52295" y="48277"/>
                </a:lnTo>
                <a:lnTo>
                  <a:pt x="52241" y="48331"/>
                </a:lnTo>
                <a:lnTo>
                  <a:pt x="50775" y="49091"/>
                </a:lnTo>
                <a:lnTo>
                  <a:pt x="50612" y="49146"/>
                </a:lnTo>
                <a:lnTo>
                  <a:pt x="50557" y="49200"/>
                </a:lnTo>
                <a:lnTo>
                  <a:pt x="50395" y="49580"/>
                </a:lnTo>
                <a:lnTo>
                  <a:pt x="50123" y="49852"/>
                </a:lnTo>
                <a:lnTo>
                  <a:pt x="49851" y="50069"/>
                </a:lnTo>
                <a:lnTo>
                  <a:pt x="49526" y="50232"/>
                </a:lnTo>
                <a:lnTo>
                  <a:pt x="49363" y="50340"/>
                </a:lnTo>
                <a:lnTo>
                  <a:pt x="49200" y="50503"/>
                </a:lnTo>
                <a:lnTo>
                  <a:pt x="49091" y="50666"/>
                </a:lnTo>
                <a:lnTo>
                  <a:pt x="49037" y="50829"/>
                </a:lnTo>
                <a:lnTo>
                  <a:pt x="48928" y="51155"/>
                </a:lnTo>
                <a:lnTo>
                  <a:pt x="48765" y="51426"/>
                </a:lnTo>
                <a:lnTo>
                  <a:pt x="48657" y="51535"/>
                </a:lnTo>
                <a:lnTo>
                  <a:pt x="48494" y="51644"/>
                </a:lnTo>
                <a:lnTo>
                  <a:pt x="48331" y="51698"/>
                </a:lnTo>
                <a:lnTo>
                  <a:pt x="48168" y="51698"/>
                </a:lnTo>
                <a:lnTo>
                  <a:pt x="48005" y="51752"/>
                </a:lnTo>
                <a:lnTo>
                  <a:pt x="47897" y="51806"/>
                </a:lnTo>
                <a:lnTo>
                  <a:pt x="47842" y="51915"/>
                </a:lnTo>
                <a:lnTo>
                  <a:pt x="47734" y="52024"/>
                </a:lnTo>
                <a:lnTo>
                  <a:pt x="47679" y="52132"/>
                </a:lnTo>
                <a:lnTo>
                  <a:pt x="47571" y="52241"/>
                </a:lnTo>
                <a:lnTo>
                  <a:pt x="47462" y="52295"/>
                </a:lnTo>
                <a:lnTo>
                  <a:pt x="47299" y="52350"/>
                </a:lnTo>
                <a:lnTo>
                  <a:pt x="47082" y="52404"/>
                </a:lnTo>
                <a:lnTo>
                  <a:pt x="46865" y="52567"/>
                </a:lnTo>
                <a:lnTo>
                  <a:pt x="46756" y="52784"/>
                </a:lnTo>
                <a:lnTo>
                  <a:pt x="46702" y="53055"/>
                </a:lnTo>
                <a:lnTo>
                  <a:pt x="46702" y="53164"/>
                </a:lnTo>
                <a:lnTo>
                  <a:pt x="47028" y="53164"/>
                </a:lnTo>
                <a:lnTo>
                  <a:pt x="47028" y="53218"/>
                </a:lnTo>
                <a:lnTo>
                  <a:pt x="47028" y="53327"/>
                </a:lnTo>
                <a:lnTo>
                  <a:pt x="47028" y="53381"/>
                </a:lnTo>
                <a:lnTo>
                  <a:pt x="46919" y="53436"/>
                </a:lnTo>
                <a:lnTo>
                  <a:pt x="46648" y="53599"/>
                </a:lnTo>
                <a:lnTo>
                  <a:pt x="46376" y="53761"/>
                </a:lnTo>
                <a:lnTo>
                  <a:pt x="46104" y="53870"/>
                </a:lnTo>
                <a:lnTo>
                  <a:pt x="45779" y="53924"/>
                </a:lnTo>
                <a:lnTo>
                  <a:pt x="45561" y="53924"/>
                </a:lnTo>
                <a:lnTo>
                  <a:pt x="45344" y="54033"/>
                </a:lnTo>
                <a:lnTo>
                  <a:pt x="45181" y="54142"/>
                </a:lnTo>
                <a:lnTo>
                  <a:pt x="44964" y="54304"/>
                </a:lnTo>
                <a:lnTo>
                  <a:pt x="44638" y="54630"/>
                </a:lnTo>
                <a:lnTo>
                  <a:pt x="44312" y="54902"/>
                </a:lnTo>
                <a:lnTo>
                  <a:pt x="43498" y="55391"/>
                </a:lnTo>
                <a:lnTo>
                  <a:pt x="42629" y="55934"/>
                </a:lnTo>
                <a:lnTo>
                  <a:pt x="41814" y="56477"/>
                </a:lnTo>
                <a:lnTo>
                  <a:pt x="41760" y="56531"/>
                </a:lnTo>
                <a:lnTo>
                  <a:pt x="41923" y="56640"/>
                </a:lnTo>
                <a:lnTo>
                  <a:pt x="42140" y="56694"/>
                </a:lnTo>
                <a:lnTo>
                  <a:pt x="42249" y="56694"/>
                </a:lnTo>
                <a:lnTo>
                  <a:pt x="42303" y="56748"/>
                </a:lnTo>
                <a:lnTo>
                  <a:pt x="42357" y="56802"/>
                </a:lnTo>
                <a:lnTo>
                  <a:pt x="42303" y="56857"/>
                </a:lnTo>
                <a:lnTo>
                  <a:pt x="42249" y="56911"/>
                </a:lnTo>
                <a:lnTo>
                  <a:pt x="42140" y="56965"/>
                </a:lnTo>
                <a:lnTo>
                  <a:pt x="41326" y="57128"/>
                </a:lnTo>
                <a:lnTo>
                  <a:pt x="40674" y="57237"/>
                </a:lnTo>
                <a:lnTo>
                  <a:pt x="40077" y="57454"/>
                </a:lnTo>
                <a:lnTo>
                  <a:pt x="39534" y="57726"/>
                </a:lnTo>
                <a:lnTo>
                  <a:pt x="39262" y="57889"/>
                </a:lnTo>
                <a:lnTo>
                  <a:pt x="38991" y="58106"/>
                </a:lnTo>
                <a:lnTo>
                  <a:pt x="38828" y="58269"/>
                </a:lnTo>
                <a:lnTo>
                  <a:pt x="38610" y="58323"/>
                </a:lnTo>
                <a:lnTo>
                  <a:pt x="38230" y="58432"/>
                </a:lnTo>
                <a:lnTo>
                  <a:pt x="36330" y="58866"/>
                </a:lnTo>
                <a:lnTo>
                  <a:pt x="36221" y="58920"/>
                </a:lnTo>
                <a:lnTo>
                  <a:pt x="36167" y="58975"/>
                </a:lnTo>
                <a:lnTo>
                  <a:pt x="36167" y="59029"/>
                </a:lnTo>
                <a:lnTo>
                  <a:pt x="36221" y="59138"/>
                </a:lnTo>
                <a:lnTo>
                  <a:pt x="36221" y="59300"/>
                </a:lnTo>
                <a:lnTo>
                  <a:pt x="36330" y="59572"/>
                </a:lnTo>
                <a:lnTo>
                  <a:pt x="36330" y="59681"/>
                </a:lnTo>
                <a:lnTo>
                  <a:pt x="36221" y="59735"/>
                </a:lnTo>
                <a:lnTo>
                  <a:pt x="35895" y="59844"/>
                </a:lnTo>
                <a:lnTo>
                  <a:pt x="35732" y="59898"/>
                </a:lnTo>
                <a:lnTo>
                  <a:pt x="35352" y="59898"/>
                </a:lnTo>
                <a:lnTo>
                  <a:pt x="35135" y="59789"/>
                </a:lnTo>
                <a:lnTo>
                  <a:pt x="34755" y="59789"/>
                </a:lnTo>
                <a:lnTo>
                  <a:pt x="34646" y="59898"/>
                </a:lnTo>
                <a:lnTo>
                  <a:pt x="34538" y="60006"/>
                </a:lnTo>
                <a:lnTo>
                  <a:pt x="34483" y="60061"/>
                </a:lnTo>
                <a:lnTo>
                  <a:pt x="34538" y="60169"/>
                </a:lnTo>
                <a:lnTo>
                  <a:pt x="34646" y="60278"/>
                </a:lnTo>
                <a:lnTo>
                  <a:pt x="34701" y="60387"/>
                </a:lnTo>
                <a:lnTo>
                  <a:pt x="34646" y="60441"/>
                </a:lnTo>
                <a:lnTo>
                  <a:pt x="34483" y="60549"/>
                </a:lnTo>
                <a:lnTo>
                  <a:pt x="34212" y="60658"/>
                </a:lnTo>
                <a:lnTo>
                  <a:pt x="33777" y="60658"/>
                </a:lnTo>
                <a:lnTo>
                  <a:pt x="33669" y="60604"/>
                </a:lnTo>
                <a:lnTo>
                  <a:pt x="33669" y="60549"/>
                </a:lnTo>
                <a:lnTo>
                  <a:pt x="33614" y="60387"/>
                </a:lnTo>
                <a:lnTo>
                  <a:pt x="33560" y="60332"/>
                </a:lnTo>
                <a:lnTo>
                  <a:pt x="33343" y="60332"/>
                </a:lnTo>
                <a:lnTo>
                  <a:pt x="33017" y="60387"/>
                </a:lnTo>
                <a:lnTo>
                  <a:pt x="32746" y="60441"/>
                </a:lnTo>
                <a:lnTo>
                  <a:pt x="32528" y="60441"/>
                </a:lnTo>
                <a:lnTo>
                  <a:pt x="32420" y="60549"/>
                </a:lnTo>
                <a:lnTo>
                  <a:pt x="32257" y="60658"/>
                </a:lnTo>
                <a:lnTo>
                  <a:pt x="32203" y="60821"/>
                </a:lnTo>
                <a:lnTo>
                  <a:pt x="32094" y="60930"/>
                </a:lnTo>
                <a:lnTo>
                  <a:pt x="32040" y="60984"/>
                </a:lnTo>
                <a:lnTo>
                  <a:pt x="31877" y="61038"/>
                </a:lnTo>
                <a:lnTo>
                  <a:pt x="31714" y="60984"/>
                </a:lnTo>
                <a:lnTo>
                  <a:pt x="31442" y="60930"/>
                </a:lnTo>
                <a:lnTo>
                  <a:pt x="31171" y="60875"/>
                </a:lnTo>
                <a:lnTo>
                  <a:pt x="30899" y="60875"/>
                </a:lnTo>
                <a:lnTo>
                  <a:pt x="30628" y="60930"/>
                </a:lnTo>
                <a:lnTo>
                  <a:pt x="30139" y="61147"/>
                </a:lnTo>
                <a:lnTo>
                  <a:pt x="29650" y="61364"/>
                </a:lnTo>
                <a:lnTo>
                  <a:pt x="29107" y="61690"/>
                </a:lnTo>
                <a:lnTo>
                  <a:pt x="28618" y="61853"/>
                </a:lnTo>
                <a:lnTo>
                  <a:pt x="28021" y="61961"/>
                </a:lnTo>
                <a:lnTo>
                  <a:pt x="27478" y="62070"/>
                </a:lnTo>
                <a:lnTo>
                  <a:pt x="26935" y="62179"/>
                </a:lnTo>
                <a:lnTo>
                  <a:pt x="26718" y="62233"/>
                </a:lnTo>
                <a:lnTo>
                  <a:pt x="26501" y="62233"/>
                </a:lnTo>
                <a:lnTo>
                  <a:pt x="26283" y="62179"/>
                </a:lnTo>
                <a:lnTo>
                  <a:pt x="26120" y="62016"/>
                </a:lnTo>
                <a:lnTo>
                  <a:pt x="26012" y="61961"/>
                </a:lnTo>
                <a:lnTo>
                  <a:pt x="25958" y="61961"/>
                </a:lnTo>
                <a:lnTo>
                  <a:pt x="25197" y="62016"/>
                </a:lnTo>
                <a:lnTo>
                  <a:pt x="24871" y="62124"/>
                </a:lnTo>
                <a:lnTo>
                  <a:pt x="24709" y="62179"/>
                </a:lnTo>
                <a:lnTo>
                  <a:pt x="24546" y="62287"/>
                </a:lnTo>
                <a:lnTo>
                  <a:pt x="24383" y="62342"/>
                </a:lnTo>
                <a:lnTo>
                  <a:pt x="24165" y="62342"/>
                </a:lnTo>
                <a:lnTo>
                  <a:pt x="23785" y="62179"/>
                </a:lnTo>
                <a:lnTo>
                  <a:pt x="23405" y="62070"/>
                </a:lnTo>
                <a:lnTo>
                  <a:pt x="22971" y="62016"/>
                </a:lnTo>
                <a:lnTo>
                  <a:pt x="22319" y="62016"/>
                </a:lnTo>
                <a:lnTo>
                  <a:pt x="22265" y="61907"/>
                </a:lnTo>
                <a:lnTo>
                  <a:pt x="22265" y="61744"/>
                </a:lnTo>
                <a:lnTo>
                  <a:pt x="22265" y="61636"/>
                </a:lnTo>
                <a:lnTo>
                  <a:pt x="22211" y="61473"/>
                </a:lnTo>
                <a:lnTo>
                  <a:pt x="22211" y="61364"/>
                </a:lnTo>
                <a:lnTo>
                  <a:pt x="22265" y="61201"/>
                </a:lnTo>
                <a:lnTo>
                  <a:pt x="22319" y="61201"/>
                </a:lnTo>
                <a:lnTo>
                  <a:pt x="22265" y="61147"/>
                </a:lnTo>
                <a:lnTo>
                  <a:pt x="22211" y="61093"/>
                </a:lnTo>
                <a:lnTo>
                  <a:pt x="21885" y="60930"/>
                </a:lnTo>
                <a:lnTo>
                  <a:pt x="21505" y="60767"/>
                </a:lnTo>
                <a:lnTo>
                  <a:pt x="21233" y="60495"/>
                </a:lnTo>
                <a:lnTo>
                  <a:pt x="20962" y="60169"/>
                </a:lnTo>
                <a:lnTo>
                  <a:pt x="20799" y="59844"/>
                </a:lnTo>
                <a:lnTo>
                  <a:pt x="20744" y="59626"/>
                </a:lnTo>
                <a:lnTo>
                  <a:pt x="20690" y="59572"/>
                </a:lnTo>
                <a:lnTo>
                  <a:pt x="20581" y="59518"/>
                </a:lnTo>
                <a:lnTo>
                  <a:pt x="20527" y="59518"/>
                </a:lnTo>
                <a:lnTo>
                  <a:pt x="20473" y="59626"/>
                </a:lnTo>
                <a:lnTo>
                  <a:pt x="20364" y="59789"/>
                </a:lnTo>
                <a:lnTo>
                  <a:pt x="20147" y="60061"/>
                </a:lnTo>
                <a:lnTo>
                  <a:pt x="20038" y="60115"/>
                </a:lnTo>
                <a:lnTo>
                  <a:pt x="19984" y="60169"/>
                </a:lnTo>
                <a:lnTo>
                  <a:pt x="19875" y="60115"/>
                </a:lnTo>
                <a:lnTo>
                  <a:pt x="19767" y="60115"/>
                </a:lnTo>
                <a:lnTo>
                  <a:pt x="19495" y="59898"/>
                </a:lnTo>
                <a:lnTo>
                  <a:pt x="19224" y="59626"/>
                </a:lnTo>
                <a:lnTo>
                  <a:pt x="19007" y="59300"/>
                </a:lnTo>
                <a:lnTo>
                  <a:pt x="18626" y="58649"/>
                </a:lnTo>
                <a:lnTo>
                  <a:pt x="18192" y="57943"/>
                </a:lnTo>
                <a:lnTo>
                  <a:pt x="17703" y="57291"/>
                </a:lnTo>
                <a:lnTo>
                  <a:pt x="17540" y="57020"/>
                </a:lnTo>
                <a:lnTo>
                  <a:pt x="17377" y="56748"/>
                </a:lnTo>
                <a:lnTo>
                  <a:pt x="17106" y="56259"/>
                </a:lnTo>
                <a:lnTo>
                  <a:pt x="16780" y="55825"/>
                </a:lnTo>
                <a:lnTo>
                  <a:pt x="16400" y="55499"/>
                </a:lnTo>
                <a:lnTo>
                  <a:pt x="15966" y="55228"/>
                </a:lnTo>
                <a:lnTo>
                  <a:pt x="15477" y="55065"/>
                </a:lnTo>
                <a:lnTo>
                  <a:pt x="14934" y="54956"/>
                </a:lnTo>
                <a:lnTo>
                  <a:pt x="14445" y="54902"/>
                </a:lnTo>
                <a:lnTo>
                  <a:pt x="13956" y="54902"/>
                </a:lnTo>
                <a:lnTo>
                  <a:pt x="13793" y="54956"/>
                </a:lnTo>
                <a:lnTo>
                  <a:pt x="13630" y="55010"/>
                </a:lnTo>
                <a:lnTo>
                  <a:pt x="13305" y="55173"/>
                </a:lnTo>
                <a:lnTo>
                  <a:pt x="12110" y="55716"/>
                </a:lnTo>
                <a:lnTo>
                  <a:pt x="11893" y="55825"/>
                </a:lnTo>
                <a:lnTo>
                  <a:pt x="11784" y="55988"/>
                </a:lnTo>
                <a:lnTo>
                  <a:pt x="11675" y="56205"/>
                </a:lnTo>
                <a:lnTo>
                  <a:pt x="11675" y="56422"/>
                </a:lnTo>
                <a:lnTo>
                  <a:pt x="11675" y="56640"/>
                </a:lnTo>
                <a:lnTo>
                  <a:pt x="11567" y="56857"/>
                </a:lnTo>
                <a:lnTo>
                  <a:pt x="11132" y="57400"/>
                </a:lnTo>
                <a:lnTo>
                  <a:pt x="10915" y="57671"/>
                </a:lnTo>
                <a:lnTo>
                  <a:pt x="10807" y="57997"/>
                </a:lnTo>
                <a:lnTo>
                  <a:pt x="10644" y="58486"/>
                </a:lnTo>
                <a:lnTo>
                  <a:pt x="10372" y="58975"/>
                </a:lnTo>
                <a:lnTo>
                  <a:pt x="9883" y="59844"/>
                </a:lnTo>
                <a:lnTo>
                  <a:pt x="9666" y="60441"/>
                </a:lnTo>
                <a:lnTo>
                  <a:pt x="9449" y="61038"/>
                </a:lnTo>
                <a:lnTo>
                  <a:pt x="9286" y="61690"/>
                </a:lnTo>
                <a:lnTo>
                  <a:pt x="9177" y="62342"/>
                </a:lnTo>
                <a:lnTo>
                  <a:pt x="9177" y="62667"/>
                </a:lnTo>
                <a:lnTo>
                  <a:pt x="9177" y="62993"/>
                </a:lnTo>
                <a:lnTo>
                  <a:pt x="9340" y="63591"/>
                </a:lnTo>
                <a:lnTo>
                  <a:pt x="9395" y="64025"/>
                </a:lnTo>
                <a:lnTo>
                  <a:pt x="9449" y="64514"/>
                </a:lnTo>
                <a:lnTo>
                  <a:pt x="9503" y="65437"/>
                </a:lnTo>
                <a:lnTo>
                  <a:pt x="9503" y="65545"/>
                </a:lnTo>
                <a:lnTo>
                  <a:pt x="9449" y="65708"/>
                </a:lnTo>
                <a:lnTo>
                  <a:pt x="9340" y="65763"/>
                </a:lnTo>
                <a:lnTo>
                  <a:pt x="9232" y="65871"/>
                </a:lnTo>
                <a:lnTo>
                  <a:pt x="7494" y="66632"/>
                </a:lnTo>
                <a:lnTo>
                  <a:pt x="7331" y="66632"/>
                </a:lnTo>
                <a:lnTo>
                  <a:pt x="7222" y="66469"/>
                </a:lnTo>
                <a:lnTo>
                  <a:pt x="7114" y="66414"/>
                </a:lnTo>
                <a:lnTo>
                  <a:pt x="7005" y="66414"/>
                </a:lnTo>
                <a:lnTo>
                  <a:pt x="6842" y="66469"/>
                </a:lnTo>
                <a:lnTo>
                  <a:pt x="6734" y="66414"/>
                </a:lnTo>
                <a:lnTo>
                  <a:pt x="6245" y="66143"/>
                </a:lnTo>
                <a:lnTo>
                  <a:pt x="5756" y="66034"/>
                </a:lnTo>
                <a:lnTo>
                  <a:pt x="4779" y="65763"/>
                </a:lnTo>
                <a:lnTo>
                  <a:pt x="4344" y="65600"/>
                </a:lnTo>
                <a:lnTo>
                  <a:pt x="3910" y="65383"/>
                </a:lnTo>
                <a:lnTo>
                  <a:pt x="3150" y="64948"/>
                </a:lnTo>
                <a:lnTo>
                  <a:pt x="3041" y="64840"/>
                </a:lnTo>
                <a:lnTo>
                  <a:pt x="2987" y="64731"/>
                </a:lnTo>
                <a:lnTo>
                  <a:pt x="2878" y="64405"/>
                </a:lnTo>
                <a:lnTo>
                  <a:pt x="2715" y="64188"/>
                </a:lnTo>
                <a:lnTo>
                  <a:pt x="2715" y="64079"/>
                </a:lnTo>
                <a:lnTo>
                  <a:pt x="2770" y="63971"/>
                </a:lnTo>
                <a:lnTo>
                  <a:pt x="2932" y="63862"/>
                </a:lnTo>
                <a:lnTo>
                  <a:pt x="3041" y="63808"/>
                </a:lnTo>
                <a:lnTo>
                  <a:pt x="3150" y="63699"/>
                </a:lnTo>
                <a:lnTo>
                  <a:pt x="3150" y="63591"/>
                </a:lnTo>
                <a:lnTo>
                  <a:pt x="3095" y="63428"/>
                </a:lnTo>
                <a:lnTo>
                  <a:pt x="2932" y="63047"/>
                </a:lnTo>
                <a:lnTo>
                  <a:pt x="2824" y="62667"/>
                </a:lnTo>
                <a:lnTo>
                  <a:pt x="2878" y="62287"/>
                </a:lnTo>
                <a:lnTo>
                  <a:pt x="2987" y="61853"/>
                </a:lnTo>
                <a:lnTo>
                  <a:pt x="3041" y="61744"/>
                </a:lnTo>
                <a:lnTo>
                  <a:pt x="3041" y="61581"/>
                </a:lnTo>
                <a:lnTo>
                  <a:pt x="2987" y="61473"/>
                </a:lnTo>
                <a:lnTo>
                  <a:pt x="2878" y="61364"/>
                </a:lnTo>
                <a:lnTo>
                  <a:pt x="2770" y="61255"/>
                </a:lnTo>
                <a:lnTo>
                  <a:pt x="2715" y="61093"/>
                </a:lnTo>
                <a:lnTo>
                  <a:pt x="2715" y="60930"/>
                </a:lnTo>
                <a:lnTo>
                  <a:pt x="2770" y="60767"/>
                </a:lnTo>
                <a:lnTo>
                  <a:pt x="2932" y="60278"/>
                </a:lnTo>
                <a:lnTo>
                  <a:pt x="2987" y="59789"/>
                </a:lnTo>
                <a:lnTo>
                  <a:pt x="2987" y="59300"/>
                </a:lnTo>
                <a:lnTo>
                  <a:pt x="2878" y="58812"/>
                </a:lnTo>
                <a:lnTo>
                  <a:pt x="2824" y="58595"/>
                </a:lnTo>
                <a:lnTo>
                  <a:pt x="2824" y="58377"/>
                </a:lnTo>
                <a:lnTo>
                  <a:pt x="2932" y="57997"/>
                </a:lnTo>
                <a:lnTo>
                  <a:pt x="3204" y="56748"/>
                </a:lnTo>
                <a:lnTo>
                  <a:pt x="3530" y="55499"/>
                </a:lnTo>
                <a:lnTo>
                  <a:pt x="3638" y="55010"/>
                </a:lnTo>
                <a:lnTo>
                  <a:pt x="3747" y="54793"/>
                </a:lnTo>
                <a:lnTo>
                  <a:pt x="3856" y="54630"/>
                </a:lnTo>
                <a:lnTo>
                  <a:pt x="4019" y="54413"/>
                </a:lnTo>
                <a:lnTo>
                  <a:pt x="4073" y="54250"/>
                </a:lnTo>
                <a:lnTo>
                  <a:pt x="4181" y="53761"/>
                </a:lnTo>
                <a:lnTo>
                  <a:pt x="4344" y="53164"/>
                </a:lnTo>
                <a:lnTo>
                  <a:pt x="4562" y="52621"/>
                </a:lnTo>
                <a:lnTo>
                  <a:pt x="5159" y="51318"/>
                </a:lnTo>
                <a:lnTo>
                  <a:pt x="5756" y="50069"/>
                </a:lnTo>
                <a:lnTo>
                  <a:pt x="6354" y="49146"/>
                </a:lnTo>
                <a:lnTo>
                  <a:pt x="6951" y="48222"/>
                </a:lnTo>
                <a:lnTo>
                  <a:pt x="7114" y="47897"/>
                </a:lnTo>
                <a:lnTo>
                  <a:pt x="7168" y="47462"/>
                </a:lnTo>
                <a:lnTo>
                  <a:pt x="6897" y="47679"/>
                </a:lnTo>
                <a:lnTo>
                  <a:pt x="6679" y="47897"/>
                </a:lnTo>
                <a:lnTo>
                  <a:pt x="6299" y="48440"/>
                </a:lnTo>
                <a:lnTo>
                  <a:pt x="5973" y="48928"/>
                </a:lnTo>
                <a:lnTo>
                  <a:pt x="5811" y="49200"/>
                </a:lnTo>
                <a:lnTo>
                  <a:pt x="5593" y="49417"/>
                </a:lnTo>
                <a:lnTo>
                  <a:pt x="5593" y="49200"/>
                </a:lnTo>
                <a:lnTo>
                  <a:pt x="5648" y="48928"/>
                </a:lnTo>
                <a:lnTo>
                  <a:pt x="5756" y="48657"/>
                </a:lnTo>
                <a:lnTo>
                  <a:pt x="5973" y="48385"/>
                </a:lnTo>
                <a:lnTo>
                  <a:pt x="6462" y="47679"/>
                </a:lnTo>
                <a:lnTo>
                  <a:pt x="6571" y="47462"/>
                </a:lnTo>
                <a:lnTo>
                  <a:pt x="6625" y="47245"/>
                </a:lnTo>
                <a:lnTo>
                  <a:pt x="6571" y="47082"/>
                </a:lnTo>
                <a:lnTo>
                  <a:pt x="6462" y="46865"/>
                </a:lnTo>
                <a:lnTo>
                  <a:pt x="6408" y="46756"/>
                </a:lnTo>
                <a:lnTo>
                  <a:pt x="6462" y="46702"/>
                </a:lnTo>
                <a:lnTo>
                  <a:pt x="6788" y="46430"/>
                </a:lnTo>
                <a:lnTo>
                  <a:pt x="7114" y="46159"/>
                </a:lnTo>
                <a:lnTo>
                  <a:pt x="7277" y="46050"/>
                </a:lnTo>
                <a:lnTo>
                  <a:pt x="7494" y="46050"/>
                </a:lnTo>
                <a:lnTo>
                  <a:pt x="7657" y="46159"/>
                </a:lnTo>
                <a:lnTo>
                  <a:pt x="7820" y="46267"/>
                </a:lnTo>
                <a:lnTo>
                  <a:pt x="7874" y="46322"/>
                </a:lnTo>
                <a:lnTo>
                  <a:pt x="8037" y="46322"/>
                </a:lnTo>
                <a:lnTo>
                  <a:pt x="8146" y="46213"/>
                </a:lnTo>
                <a:lnTo>
                  <a:pt x="9286" y="44964"/>
                </a:lnTo>
                <a:lnTo>
                  <a:pt x="9395" y="44910"/>
                </a:lnTo>
                <a:lnTo>
                  <a:pt x="9395" y="44856"/>
                </a:lnTo>
                <a:lnTo>
                  <a:pt x="9340" y="44801"/>
                </a:lnTo>
                <a:lnTo>
                  <a:pt x="9286" y="44747"/>
                </a:lnTo>
                <a:lnTo>
                  <a:pt x="9232" y="44747"/>
                </a:lnTo>
                <a:lnTo>
                  <a:pt x="9123" y="44801"/>
                </a:lnTo>
                <a:lnTo>
                  <a:pt x="8526" y="45399"/>
                </a:lnTo>
                <a:lnTo>
                  <a:pt x="8417" y="45507"/>
                </a:lnTo>
                <a:lnTo>
                  <a:pt x="8309" y="45616"/>
                </a:lnTo>
                <a:lnTo>
                  <a:pt x="8363" y="45344"/>
                </a:lnTo>
                <a:lnTo>
                  <a:pt x="8526" y="45073"/>
                </a:lnTo>
                <a:lnTo>
                  <a:pt x="8634" y="44856"/>
                </a:lnTo>
                <a:lnTo>
                  <a:pt x="8852" y="44638"/>
                </a:lnTo>
                <a:lnTo>
                  <a:pt x="9449" y="44312"/>
                </a:lnTo>
                <a:lnTo>
                  <a:pt x="9558" y="44258"/>
                </a:lnTo>
                <a:lnTo>
                  <a:pt x="9612" y="44258"/>
                </a:lnTo>
                <a:lnTo>
                  <a:pt x="9666" y="44312"/>
                </a:lnTo>
                <a:lnTo>
                  <a:pt x="9720" y="44421"/>
                </a:lnTo>
                <a:lnTo>
                  <a:pt x="9775" y="44475"/>
                </a:lnTo>
                <a:lnTo>
                  <a:pt x="9938" y="44367"/>
                </a:lnTo>
                <a:lnTo>
                  <a:pt x="11187" y="43878"/>
                </a:lnTo>
                <a:lnTo>
                  <a:pt x="12653" y="43389"/>
                </a:lnTo>
                <a:lnTo>
                  <a:pt x="13033" y="43281"/>
                </a:lnTo>
                <a:lnTo>
                  <a:pt x="13359" y="43281"/>
                </a:lnTo>
                <a:lnTo>
                  <a:pt x="13685" y="43335"/>
                </a:lnTo>
                <a:lnTo>
                  <a:pt x="14011" y="43444"/>
                </a:lnTo>
                <a:lnTo>
                  <a:pt x="14228" y="43498"/>
                </a:lnTo>
                <a:lnTo>
                  <a:pt x="14717" y="43498"/>
                </a:lnTo>
                <a:lnTo>
                  <a:pt x="14988" y="43552"/>
                </a:lnTo>
                <a:lnTo>
                  <a:pt x="15260" y="43607"/>
                </a:lnTo>
                <a:lnTo>
                  <a:pt x="15531" y="43715"/>
                </a:lnTo>
                <a:lnTo>
                  <a:pt x="15748" y="43824"/>
                </a:lnTo>
                <a:lnTo>
                  <a:pt x="16020" y="43878"/>
                </a:lnTo>
                <a:lnTo>
                  <a:pt x="16509" y="43878"/>
                </a:lnTo>
                <a:lnTo>
                  <a:pt x="16726" y="43824"/>
                </a:lnTo>
                <a:lnTo>
                  <a:pt x="16997" y="43715"/>
                </a:lnTo>
                <a:lnTo>
                  <a:pt x="17215" y="43607"/>
                </a:lnTo>
                <a:lnTo>
                  <a:pt x="17377" y="43444"/>
                </a:lnTo>
                <a:lnTo>
                  <a:pt x="17486" y="43389"/>
                </a:lnTo>
                <a:lnTo>
                  <a:pt x="17540" y="43389"/>
                </a:lnTo>
                <a:lnTo>
                  <a:pt x="17649" y="43444"/>
                </a:lnTo>
                <a:lnTo>
                  <a:pt x="18029" y="43824"/>
                </a:lnTo>
                <a:lnTo>
                  <a:pt x="18192" y="43987"/>
                </a:lnTo>
                <a:lnTo>
                  <a:pt x="18409" y="44041"/>
                </a:lnTo>
                <a:lnTo>
                  <a:pt x="18789" y="44041"/>
                </a:lnTo>
                <a:lnTo>
                  <a:pt x="19332" y="43878"/>
                </a:lnTo>
                <a:lnTo>
                  <a:pt x="19713" y="43769"/>
                </a:lnTo>
                <a:lnTo>
                  <a:pt x="20038" y="43769"/>
                </a:lnTo>
                <a:lnTo>
                  <a:pt x="20147" y="43824"/>
                </a:lnTo>
                <a:lnTo>
                  <a:pt x="20256" y="43769"/>
                </a:lnTo>
                <a:lnTo>
                  <a:pt x="20310" y="43715"/>
                </a:lnTo>
                <a:lnTo>
                  <a:pt x="20364" y="43661"/>
                </a:lnTo>
                <a:lnTo>
                  <a:pt x="20473" y="43498"/>
                </a:lnTo>
                <a:lnTo>
                  <a:pt x="20581" y="43444"/>
                </a:lnTo>
                <a:lnTo>
                  <a:pt x="20690" y="43389"/>
                </a:lnTo>
                <a:lnTo>
                  <a:pt x="21179" y="43389"/>
                </a:lnTo>
                <a:lnTo>
                  <a:pt x="21450" y="43281"/>
                </a:lnTo>
                <a:lnTo>
                  <a:pt x="21722" y="43063"/>
                </a:lnTo>
                <a:lnTo>
                  <a:pt x="21885" y="42792"/>
                </a:lnTo>
                <a:lnTo>
                  <a:pt x="21993" y="42629"/>
                </a:lnTo>
                <a:lnTo>
                  <a:pt x="22156" y="42520"/>
                </a:lnTo>
                <a:lnTo>
                  <a:pt x="22428" y="42303"/>
                </a:lnTo>
                <a:lnTo>
                  <a:pt x="22482" y="42140"/>
                </a:lnTo>
                <a:lnTo>
                  <a:pt x="22536" y="41977"/>
                </a:lnTo>
                <a:lnTo>
                  <a:pt x="22536" y="41869"/>
                </a:lnTo>
                <a:lnTo>
                  <a:pt x="22645" y="41869"/>
                </a:lnTo>
                <a:lnTo>
                  <a:pt x="22862" y="41760"/>
                </a:lnTo>
                <a:lnTo>
                  <a:pt x="23079" y="41652"/>
                </a:lnTo>
                <a:lnTo>
                  <a:pt x="23460" y="41326"/>
                </a:lnTo>
                <a:lnTo>
                  <a:pt x="23731" y="41000"/>
                </a:lnTo>
                <a:lnTo>
                  <a:pt x="24057" y="40783"/>
                </a:lnTo>
                <a:lnTo>
                  <a:pt x="24383" y="40565"/>
                </a:lnTo>
                <a:lnTo>
                  <a:pt x="24763" y="40457"/>
                </a:lnTo>
                <a:lnTo>
                  <a:pt x="25034" y="40348"/>
                </a:lnTo>
                <a:lnTo>
                  <a:pt x="25306" y="40240"/>
                </a:lnTo>
                <a:lnTo>
                  <a:pt x="25740" y="39805"/>
                </a:lnTo>
                <a:lnTo>
                  <a:pt x="25903" y="39588"/>
                </a:lnTo>
                <a:lnTo>
                  <a:pt x="26012" y="39371"/>
                </a:lnTo>
                <a:lnTo>
                  <a:pt x="26012" y="39099"/>
                </a:lnTo>
                <a:lnTo>
                  <a:pt x="25958" y="38828"/>
                </a:lnTo>
                <a:lnTo>
                  <a:pt x="25958" y="38719"/>
                </a:lnTo>
                <a:lnTo>
                  <a:pt x="26012" y="38610"/>
                </a:lnTo>
                <a:lnTo>
                  <a:pt x="26066" y="38556"/>
                </a:lnTo>
                <a:lnTo>
                  <a:pt x="26175" y="38556"/>
                </a:lnTo>
                <a:lnTo>
                  <a:pt x="27098" y="38339"/>
                </a:lnTo>
                <a:lnTo>
                  <a:pt x="27207" y="38285"/>
                </a:lnTo>
                <a:lnTo>
                  <a:pt x="27152" y="38176"/>
                </a:lnTo>
                <a:lnTo>
                  <a:pt x="26663" y="37742"/>
                </a:lnTo>
                <a:lnTo>
                  <a:pt x="26555" y="37579"/>
                </a:lnTo>
                <a:lnTo>
                  <a:pt x="26555" y="37524"/>
                </a:lnTo>
                <a:lnTo>
                  <a:pt x="26609" y="37470"/>
                </a:lnTo>
                <a:lnTo>
                  <a:pt x="26663" y="37361"/>
                </a:lnTo>
                <a:lnTo>
                  <a:pt x="26772" y="37361"/>
                </a:lnTo>
                <a:lnTo>
                  <a:pt x="26881" y="37416"/>
                </a:lnTo>
                <a:lnTo>
                  <a:pt x="27315" y="37579"/>
                </a:lnTo>
                <a:lnTo>
                  <a:pt x="27641" y="37579"/>
                </a:lnTo>
                <a:lnTo>
                  <a:pt x="27804" y="37524"/>
                </a:lnTo>
                <a:lnTo>
                  <a:pt x="27967" y="37416"/>
                </a:lnTo>
                <a:lnTo>
                  <a:pt x="28238" y="37144"/>
                </a:lnTo>
                <a:lnTo>
                  <a:pt x="28293" y="37036"/>
                </a:lnTo>
                <a:lnTo>
                  <a:pt x="28293" y="36927"/>
                </a:lnTo>
                <a:lnTo>
                  <a:pt x="28184" y="36764"/>
                </a:lnTo>
                <a:lnTo>
                  <a:pt x="28130" y="36656"/>
                </a:lnTo>
                <a:lnTo>
                  <a:pt x="28130" y="36547"/>
                </a:lnTo>
                <a:lnTo>
                  <a:pt x="28184" y="36493"/>
                </a:lnTo>
                <a:lnTo>
                  <a:pt x="28293" y="36438"/>
                </a:lnTo>
                <a:lnTo>
                  <a:pt x="28781" y="36275"/>
                </a:lnTo>
                <a:lnTo>
                  <a:pt x="28999" y="36112"/>
                </a:lnTo>
                <a:lnTo>
                  <a:pt x="29216" y="35950"/>
                </a:lnTo>
                <a:lnTo>
                  <a:pt x="29379" y="35732"/>
                </a:lnTo>
                <a:lnTo>
                  <a:pt x="29487" y="35515"/>
                </a:lnTo>
                <a:lnTo>
                  <a:pt x="29596" y="35298"/>
                </a:lnTo>
                <a:lnTo>
                  <a:pt x="29596" y="35026"/>
                </a:lnTo>
                <a:lnTo>
                  <a:pt x="29596" y="34863"/>
                </a:lnTo>
                <a:lnTo>
                  <a:pt x="29650" y="34809"/>
                </a:lnTo>
                <a:lnTo>
                  <a:pt x="29759" y="34809"/>
                </a:lnTo>
                <a:lnTo>
                  <a:pt x="29867" y="34863"/>
                </a:lnTo>
                <a:lnTo>
                  <a:pt x="30030" y="34918"/>
                </a:lnTo>
                <a:lnTo>
                  <a:pt x="30139" y="34918"/>
                </a:lnTo>
                <a:lnTo>
                  <a:pt x="30139" y="34863"/>
                </a:lnTo>
                <a:lnTo>
                  <a:pt x="30193" y="34701"/>
                </a:lnTo>
                <a:lnTo>
                  <a:pt x="30193" y="34592"/>
                </a:lnTo>
                <a:lnTo>
                  <a:pt x="30248" y="34538"/>
                </a:lnTo>
                <a:lnTo>
                  <a:pt x="30465" y="34483"/>
                </a:lnTo>
                <a:lnTo>
                  <a:pt x="30845" y="34429"/>
                </a:lnTo>
                <a:lnTo>
                  <a:pt x="31225" y="34375"/>
                </a:lnTo>
                <a:lnTo>
                  <a:pt x="31551" y="34212"/>
                </a:lnTo>
                <a:lnTo>
                  <a:pt x="31714" y="34103"/>
                </a:lnTo>
                <a:lnTo>
                  <a:pt x="31822" y="33940"/>
                </a:lnTo>
                <a:lnTo>
                  <a:pt x="31985" y="33723"/>
                </a:lnTo>
                <a:lnTo>
                  <a:pt x="31985" y="33614"/>
                </a:lnTo>
                <a:lnTo>
                  <a:pt x="31931" y="33452"/>
                </a:lnTo>
                <a:lnTo>
                  <a:pt x="31931" y="33397"/>
                </a:lnTo>
                <a:lnTo>
                  <a:pt x="31931" y="33343"/>
                </a:lnTo>
                <a:lnTo>
                  <a:pt x="32040" y="33234"/>
                </a:lnTo>
                <a:lnTo>
                  <a:pt x="32963" y="32637"/>
                </a:lnTo>
                <a:lnTo>
                  <a:pt x="33017" y="32583"/>
                </a:lnTo>
                <a:lnTo>
                  <a:pt x="33071" y="32474"/>
                </a:lnTo>
                <a:lnTo>
                  <a:pt x="33071" y="32420"/>
                </a:lnTo>
                <a:lnTo>
                  <a:pt x="33071" y="32311"/>
                </a:lnTo>
                <a:lnTo>
                  <a:pt x="33017" y="32203"/>
                </a:lnTo>
                <a:lnTo>
                  <a:pt x="32746" y="32203"/>
                </a:lnTo>
                <a:lnTo>
                  <a:pt x="32365" y="32365"/>
                </a:lnTo>
                <a:lnTo>
                  <a:pt x="32311" y="32420"/>
                </a:lnTo>
                <a:lnTo>
                  <a:pt x="32203" y="32365"/>
                </a:lnTo>
                <a:lnTo>
                  <a:pt x="32203" y="32257"/>
                </a:lnTo>
                <a:lnTo>
                  <a:pt x="32257" y="32203"/>
                </a:lnTo>
                <a:lnTo>
                  <a:pt x="32528" y="31931"/>
                </a:lnTo>
                <a:lnTo>
                  <a:pt x="32800" y="31714"/>
                </a:lnTo>
                <a:lnTo>
                  <a:pt x="33071" y="31497"/>
                </a:lnTo>
                <a:lnTo>
                  <a:pt x="33289" y="31442"/>
                </a:lnTo>
                <a:lnTo>
                  <a:pt x="33560" y="31442"/>
                </a:lnTo>
                <a:lnTo>
                  <a:pt x="33614" y="31388"/>
                </a:lnTo>
                <a:lnTo>
                  <a:pt x="33723" y="31279"/>
                </a:lnTo>
                <a:lnTo>
                  <a:pt x="34049" y="30736"/>
                </a:lnTo>
                <a:lnTo>
                  <a:pt x="34157" y="30465"/>
                </a:lnTo>
                <a:lnTo>
                  <a:pt x="34212" y="30248"/>
                </a:lnTo>
                <a:lnTo>
                  <a:pt x="34266" y="29976"/>
                </a:lnTo>
                <a:lnTo>
                  <a:pt x="34212" y="29705"/>
                </a:lnTo>
                <a:lnTo>
                  <a:pt x="34212" y="29596"/>
                </a:lnTo>
                <a:lnTo>
                  <a:pt x="34212" y="29542"/>
                </a:lnTo>
                <a:lnTo>
                  <a:pt x="34375" y="29542"/>
                </a:lnTo>
                <a:lnTo>
                  <a:pt x="34863" y="29596"/>
                </a:lnTo>
                <a:lnTo>
                  <a:pt x="35026" y="29596"/>
                </a:lnTo>
                <a:lnTo>
                  <a:pt x="35081" y="29542"/>
                </a:lnTo>
                <a:lnTo>
                  <a:pt x="35081" y="29487"/>
                </a:lnTo>
                <a:lnTo>
                  <a:pt x="35135" y="29270"/>
                </a:lnTo>
                <a:lnTo>
                  <a:pt x="35081" y="29216"/>
                </a:lnTo>
                <a:lnTo>
                  <a:pt x="35026" y="29107"/>
                </a:lnTo>
                <a:lnTo>
                  <a:pt x="34918" y="29053"/>
                </a:lnTo>
                <a:lnTo>
                  <a:pt x="34755" y="29053"/>
                </a:lnTo>
                <a:lnTo>
                  <a:pt x="34701" y="28999"/>
                </a:lnTo>
                <a:lnTo>
                  <a:pt x="34701" y="28944"/>
                </a:lnTo>
                <a:lnTo>
                  <a:pt x="34701" y="28836"/>
                </a:lnTo>
                <a:lnTo>
                  <a:pt x="34755" y="28781"/>
                </a:lnTo>
                <a:lnTo>
                  <a:pt x="34863" y="28727"/>
                </a:lnTo>
                <a:lnTo>
                  <a:pt x="35515" y="28727"/>
                </a:lnTo>
                <a:lnTo>
                  <a:pt x="35624" y="28673"/>
                </a:lnTo>
                <a:lnTo>
                  <a:pt x="35624" y="28618"/>
                </a:lnTo>
                <a:lnTo>
                  <a:pt x="35624" y="28564"/>
                </a:lnTo>
                <a:lnTo>
                  <a:pt x="35569" y="28456"/>
                </a:lnTo>
                <a:lnTo>
                  <a:pt x="35461" y="28347"/>
                </a:lnTo>
                <a:lnTo>
                  <a:pt x="35461" y="28238"/>
                </a:lnTo>
                <a:lnTo>
                  <a:pt x="35515" y="28130"/>
                </a:lnTo>
                <a:lnTo>
                  <a:pt x="35624" y="28021"/>
                </a:lnTo>
                <a:lnTo>
                  <a:pt x="36167" y="27532"/>
                </a:lnTo>
                <a:lnTo>
                  <a:pt x="36384" y="27315"/>
                </a:lnTo>
                <a:lnTo>
                  <a:pt x="36601" y="27044"/>
                </a:lnTo>
                <a:lnTo>
                  <a:pt x="36981" y="26501"/>
                </a:lnTo>
                <a:lnTo>
                  <a:pt x="37144" y="26175"/>
                </a:lnTo>
                <a:lnTo>
                  <a:pt x="37361" y="25903"/>
                </a:lnTo>
                <a:lnTo>
                  <a:pt x="37579" y="25632"/>
                </a:lnTo>
                <a:lnTo>
                  <a:pt x="37905" y="25415"/>
                </a:lnTo>
                <a:lnTo>
                  <a:pt x="37959" y="25306"/>
                </a:lnTo>
                <a:lnTo>
                  <a:pt x="37905" y="25197"/>
                </a:lnTo>
                <a:lnTo>
                  <a:pt x="37579" y="24709"/>
                </a:lnTo>
                <a:lnTo>
                  <a:pt x="37524" y="24654"/>
                </a:lnTo>
                <a:lnTo>
                  <a:pt x="37524" y="24600"/>
                </a:lnTo>
                <a:lnTo>
                  <a:pt x="37579" y="24491"/>
                </a:lnTo>
                <a:lnTo>
                  <a:pt x="37850" y="24437"/>
                </a:lnTo>
                <a:lnTo>
                  <a:pt x="38176" y="24383"/>
                </a:lnTo>
                <a:lnTo>
                  <a:pt x="38339" y="24328"/>
                </a:lnTo>
                <a:lnTo>
                  <a:pt x="38448" y="24274"/>
                </a:lnTo>
                <a:lnTo>
                  <a:pt x="38556" y="24111"/>
                </a:lnTo>
                <a:lnTo>
                  <a:pt x="38556" y="23948"/>
                </a:lnTo>
                <a:lnTo>
                  <a:pt x="38610" y="23785"/>
                </a:lnTo>
                <a:lnTo>
                  <a:pt x="38719" y="23677"/>
                </a:lnTo>
                <a:lnTo>
                  <a:pt x="38828" y="23514"/>
                </a:lnTo>
                <a:lnTo>
                  <a:pt x="38882" y="23351"/>
                </a:lnTo>
                <a:lnTo>
                  <a:pt x="38936" y="23188"/>
                </a:lnTo>
                <a:lnTo>
                  <a:pt x="38882" y="23025"/>
                </a:lnTo>
                <a:lnTo>
                  <a:pt x="38882" y="22862"/>
                </a:lnTo>
                <a:lnTo>
                  <a:pt x="38936" y="22699"/>
                </a:lnTo>
                <a:lnTo>
                  <a:pt x="38991" y="22536"/>
                </a:lnTo>
                <a:lnTo>
                  <a:pt x="39099" y="22428"/>
                </a:lnTo>
                <a:lnTo>
                  <a:pt x="39859" y="21668"/>
                </a:lnTo>
                <a:lnTo>
                  <a:pt x="39968" y="21613"/>
                </a:lnTo>
                <a:lnTo>
                  <a:pt x="40131" y="21559"/>
                </a:lnTo>
                <a:lnTo>
                  <a:pt x="40403" y="21559"/>
                </a:lnTo>
                <a:lnTo>
                  <a:pt x="40565" y="21613"/>
                </a:lnTo>
                <a:lnTo>
                  <a:pt x="40728" y="21668"/>
                </a:lnTo>
                <a:lnTo>
                  <a:pt x="41054" y="21613"/>
                </a:lnTo>
                <a:lnTo>
                  <a:pt x="41489" y="21559"/>
                </a:lnTo>
                <a:lnTo>
                  <a:pt x="41706" y="21559"/>
                </a:lnTo>
                <a:lnTo>
                  <a:pt x="41923" y="21613"/>
                </a:lnTo>
                <a:lnTo>
                  <a:pt x="42195" y="21668"/>
                </a:lnTo>
                <a:lnTo>
                  <a:pt x="42466" y="21613"/>
                </a:lnTo>
                <a:lnTo>
                  <a:pt x="42683" y="21450"/>
                </a:lnTo>
                <a:lnTo>
                  <a:pt x="42901" y="21287"/>
                </a:lnTo>
                <a:lnTo>
                  <a:pt x="42901" y="21179"/>
                </a:lnTo>
                <a:lnTo>
                  <a:pt x="42792" y="21124"/>
                </a:lnTo>
                <a:lnTo>
                  <a:pt x="40728" y="20636"/>
                </a:lnTo>
                <a:lnTo>
                  <a:pt x="40022" y="20473"/>
                </a:lnTo>
                <a:lnTo>
                  <a:pt x="39914" y="20419"/>
                </a:lnTo>
                <a:lnTo>
                  <a:pt x="39805" y="20364"/>
                </a:lnTo>
                <a:lnTo>
                  <a:pt x="39805" y="20310"/>
                </a:lnTo>
                <a:lnTo>
                  <a:pt x="39859" y="20201"/>
                </a:lnTo>
                <a:lnTo>
                  <a:pt x="39914" y="20038"/>
                </a:lnTo>
                <a:lnTo>
                  <a:pt x="39914" y="19875"/>
                </a:lnTo>
                <a:lnTo>
                  <a:pt x="39859" y="19767"/>
                </a:lnTo>
                <a:lnTo>
                  <a:pt x="39697" y="19658"/>
                </a:lnTo>
                <a:lnTo>
                  <a:pt x="39479" y="19441"/>
                </a:lnTo>
                <a:lnTo>
                  <a:pt x="39316" y="19224"/>
                </a:lnTo>
                <a:lnTo>
                  <a:pt x="39154" y="19007"/>
                </a:lnTo>
                <a:lnTo>
                  <a:pt x="39099" y="18735"/>
                </a:lnTo>
                <a:lnTo>
                  <a:pt x="38828" y="18029"/>
                </a:lnTo>
                <a:lnTo>
                  <a:pt x="38556" y="17377"/>
                </a:lnTo>
                <a:lnTo>
                  <a:pt x="38013" y="16020"/>
                </a:lnTo>
                <a:lnTo>
                  <a:pt x="37633" y="15042"/>
                </a:lnTo>
                <a:lnTo>
                  <a:pt x="37361" y="14065"/>
                </a:lnTo>
                <a:lnTo>
                  <a:pt x="37144" y="13033"/>
                </a:lnTo>
                <a:lnTo>
                  <a:pt x="36981" y="11947"/>
                </a:lnTo>
                <a:lnTo>
                  <a:pt x="36927" y="10752"/>
                </a:lnTo>
                <a:lnTo>
                  <a:pt x="36927" y="9558"/>
                </a:lnTo>
                <a:lnTo>
                  <a:pt x="37036" y="7168"/>
                </a:lnTo>
                <a:lnTo>
                  <a:pt x="37144" y="4833"/>
                </a:lnTo>
                <a:lnTo>
                  <a:pt x="37199" y="4507"/>
                </a:lnTo>
                <a:lnTo>
                  <a:pt x="37199" y="4399"/>
                </a:lnTo>
                <a:lnTo>
                  <a:pt x="37253" y="4290"/>
                </a:lnTo>
                <a:lnTo>
                  <a:pt x="37361" y="4290"/>
                </a:lnTo>
                <a:lnTo>
                  <a:pt x="37470" y="4236"/>
                </a:lnTo>
                <a:lnTo>
                  <a:pt x="37796" y="4236"/>
                </a:lnTo>
                <a:lnTo>
                  <a:pt x="39316" y="4181"/>
                </a:lnTo>
                <a:lnTo>
                  <a:pt x="40022" y="4127"/>
                </a:lnTo>
                <a:lnTo>
                  <a:pt x="40783" y="4019"/>
                </a:lnTo>
                <a:lnTo>
                  <a:pt x="41271" y="3910"/>
                </a:lnTo>
                <a:lnTo>
                  <a:pt x="41706" y="3747"/>
                </a:lnTo>
                <a:lnTo>
                  <a:pt x="42140" y="3584"/>
                </a:lnTo>
                <a:lnTo>
                  <a:pt x="42520" y="3367"/>
                </a:lnTo>
                <a:lnTo>
                  <a:pt x="42629" y="3313"/>
                </a:lnTo>
                <a:close/>
                <a:moveTo>
                  <a:pt x="9503" y="66143"/>
                </a:moveTo>
                <a:lnTo>
                  <a:pt x="9558" y="66197"/>
                </a:lnTo>
                <a:lnTo>
                  <a:pt x="9558" y="66251"/>
                </a:lnTo>
                <a:lnTo>
                  <a:pt x="9558" y="66306"/>
                </a:lnTo>
                <a:lnTo>
                  <a:pt x="9449" y="66414"/>
                </a:lnTo>
                <a:lnTo>
                  <a:pt x="9069" y="66686"/>
                </a:lnTo>
                <a:lnTo>
                  <a:pt x="8634" y="66849"/>
                </a:lnTo>
                <a:lnTo>
                  <a:pt x="8309" y="67012"/>
                </a:lnTo>
                <a:lnTo>
                  <a:pt x="8037" y="67175"/>
                </a:lnTo>
                <a:lnTo>
                  <a:pt x="7928" y="67229"/>
                </a:lnTo>
                <a:lnTo>
                  <a:pt x="7874" y="67229"/>
                </a:lnTo>
                <a:lnTo>
                  <a:pt x="7820" y="67175"/>
                </a:lnTo>
                <a:lnTo>
                  <a:pt x="7766" y="67120"/>
                </a:lnTo>
                <a:lnTo>
                  <a:pt x="7766" y="66957"/>
                </a:lnTo>
                <a:lnTo>
                  <a:pt x="7766" y="66849"/>
                </a:lnTo>
                <a:lnTo>
                  <a:pt x="7820" y="66740"/>
                </a:lnTo>
                <a:lnTo>
                  <a:pt x="7928" y="66686"/>
                </a:lnTo>
                <a:lnTo>
                  <a:pt x="8037" y="66632"/>
                </a:lnTo>
                <a:lnTo>
                  <a:pt x="9286" y="66143"/>
                </a:lnTo>
                <a:close/>
                <a:moveTo>
                  <a:pt x="43444" y="0"/>
                </a:moveTo>
                <a:lnTo>
                  <a:pt x="43389" y="109"/>
                </a:lnTo>
                <a:lnTo>
                  <a:pt x="43335" y="217"/>
                </a:lnTo>
                <a:lnTo>
                  <a:pt x="43226" y="543"/>
                </a:lnTo>
                <a:lnTo>
                  <a:pt x="43118" y="706"/>
                </a:lnTo>
                <a:lnTo>
                  <a:pt x="43009" y="869"/>
                </a:lnTo>
                <a:lnTo>
                  <a:pt x="42575" y="1140"/>
                </a:lnTo>
                <a:lnTo>
                  <a:pt x="42140" y="1412"/>
                </a:lnTo>
                <a:lnTo>
                  <a:pt x="41706" y="1629"/>
                </a:lnTo>
                <a:lnTo>
                  <a:pt x="41217" y="1846"/>
                </a:lnTo>
                <a:lnTo>
                  <a:pt x="40511" y="2009"/>
                </a:lnTo>
                <a:lnTo>
                  <a:pt x="39751" y="2227"/>
                </a:lnTo>
                <a:lnTo>
                  <a:pt x="38285" y="2498"/>
                </a:lnTo>
                <a:lnTo>
                  <a:pt x="37959" y="2552"/>
                </a:lnTo>
                <a:lnTo>
                  <a:pt x="37633" y="2607"/>
                </a:lnTo>
                <a:lnTo>
                  <a:pt x="37307" y="2552"/>
                </a:lnTo>
                <a:lnTo>
                  <a:pt x="36981" y="2498"/>
                </a:lnTo>
                <a:lnTo>
                  <a:pt x="36656" y="2444"/>
                </a:lnTo>
                <a:lnTo>
                  <a:pt x="36384" y="2281"/>
                </a:lnTo>
                <a:lnTo>
                  <a:pt x="36112" y="2064"/>
                </a:lnTo>
                <a:lnTo>
                  <a:pt x="35841" y="1846"/>
                </a:lnTo>
                <a:lnTo>
                  <a:pt x="35732" y="1738"/>
                </a:lnTo>
                <a:lnTo>
                  <a:pt x="35569" y="1683"/>
                </a:lnTo>
                <a:lnTo>
                  <a:pt x="35407" y="1629"/>
                </a:lnTo>
                <a:lnTo>
                  <a:pt x="34972" y="1629"/>
                </a:lnTo>
                <a:lnTo>
                  <a:pt x="34809" y="1738"/>
                </a:lnTo>
                <a:lnTo>
                  <a:pt x="34755" y="1955"/>
                </a:lnTo>
                <a:lnTo>
                  <a:pt x="34809" y="2172"/>
                </a:lnTo>
                <a:lnTo>
                  <a:pt x="34918" y="2498"/>
                </a:lnTo>
                <a:lnTo>
                  <a:pt x="34972" y="2715"/>
                </a:lnTo>
                <a:lnTo>
                  <a:pt x="34918" y="2824"/>
                </a:lnTo>
                <a:lnTo>
                  <a:pt x="34809" y="3041"/>
                </a:lnTo>
                <a:lnTo>
                  <a:pt x="34809" y="3258"/>
                </a:lnTo>
                <a:lnTo>
                  <a:pt x="34863" y="3476"/>
                </a:lnTo>
                <a:lnTo>
                  <a:pt x="34918" y="3693"/>
                </a:lnTo>
                <a:lnTo>
                  <a:pt x="34972" y="3801"/>
                </a:lnTo>
                <a:lnTo>
                  <a:pt x="34918" y="3910"/>
                </a:lnTo>
                <a:lnTo>
                  <a:pt x="34863" y="3964"/>
                </a:lnTo>
                <a:lnTo>
                  <a:pt x="34755" y="4019"/>
                </a:lnTo>
                <a:lnTo>
                  <a:pt x="34646" y="4073"/>
                </a:lnTo>
                <a:lnTo>
                  <a:pt x="34538" y="4181"/>
                </a:lnTo>
                <a:lnTo>
                  <a:pt x="34538" y="4290"/>
                </a:lnTo>
                <a:lnTo>
                  <a:pt x="34646" y="4453"/>
                </a:lnTo>
                <a:lnTo>
                  <a:pt x="34755" y="4562"/>
                </a:lnTo>
                <a:lnTo>
                  <a:pt x="34755" y="4725"/>
                </a:lnTo>
                <a:lnTo>
                  <a:pt x="34701" y="4833"/>
                </a:lnTo>
                <a:lnTo>
                  <a:pt x="34592" y="4942"/>
                </a:lnTo>
                <a:lnTo>
                  <a:pt x="34429" y="5159"/>
                </a:lnTo>
                <a:lnTo>
                  <a:pt x="34320" y="5322"/>
                </a:lnTo>
                <a:lnTo>
                  <a:pt x="34375" y="5539"/>
                </a:lnTo>
                <a:lnTo>
                  <a:pt x="34538" y="5756"/>
                </a:lnTo>
                <a:lnTo>
                  <a:pt x="34592" y="5865"/>
                </a:lnTo>
                <a:lnTo>
                  <a:pt x="34646" y="6028"/>
                </a:lnTo>
                <a:lnTo>
                  <a:pt x="34592" y="6245"/>
                </a:lnTo>
                <a:lnTo>
                  <a:pt x="34483" y="6734"/>
                </a:lnTo>
                <a:lnTo>
                  <a:pt x="34429" y="7223"/>
                </a:lnTo>
                <a:lnTo>
                  <a:pt x="34429" y="7711"/>
                </a:lnTo>
                <a:lnTo>
                  <a:pt x="34320" y="8146"/>
                </a:lnTo>
                <a:lnTo>
                  <a:pt x="34320" y="8309"/>
                </a:lnTo>
                <a:lnTo>
                  <a:pt x="34375" y="8472"/>
                </a:lnTo>
                <a:lnTo>
                  <a:pt x="34483" y="8743"/>
                </a:lnTo>
                <a:lnTo>
                  <a:pt x="34592" y="9069"/>
                </a:lnTo>
                <a:lnTo>
                  <a:pt x="34646" y="9666"/>
                </a:lnTo>
                <a:lnTo>
                  <a:pt x="34863" y="10481"/>
                </a:lnTo>
                <a:lnTo>
                  <a:pt x="35026" y="11295"/>
                </a:lnTo>
                <a:lnTo>
                  <a:pt x="35135" y="11567"/>
                </a:lnTo>
                <a:lnTo>
                  <a:pt x="35189" y="11675"/>
                </a:lnTo>
                <a:lnTo>
                  <a:pt x="35189" y="11784"/>
                </a:lnTo>
                <a:lnTo>
                  <a:pt x="35135" y="11893"/>
                </a:lnTo>
                <a:lnTo>
                  <a:pt x="35026" y="11947"/>
                </a:lnTo>
                <a:lnTo>
                  <a:pt x="34755" y="12110"/>
                </a:lnTo>
                <a:lnTo>
                  <a:pt x="34701" y="12164"/>
                </a:lnTo>
                <a:lnTo>
                  <a:pt x="34809" y="12219"/>
                </a:lnTo>
                <a:lnTo>
                  <a:pt x="35081" y="12327"/>
                </a:lnTo>
                <a:lnTo>
                  <a:pt x="35244" y="12436"/>
                </a:lnTo>
                <a:lnTo>
                  <a:pt x="35298" y="12653"/>
                </a:lnTo>
                <a:lnTo>
                  <a:pt x="35352" y="12924"/>
                </a:lnTo>
                <a:lnTo>
                  <a:pt x="35407" y="13142"/>
                </a:lnTo>
                <a:lnTo>
                  <a:pt x="35515" y="13250"/>
                </a:lnTo>
                <a:lnTo>
                  <a:pt x="35624" y="13359"/>
                </a:lnTo>
                <a:lnTo>
                  <a:pt x="35569" y="13522"/>
                </a:lnTo>
                <a:lnTo>
                  <a:pt x="35461" y="13739"/>
                </a:lnTo>
                <a:lnTo>
                  <a:pt x="35407" y="13956"/>
                </a:lnTo>
                <a:lnTo>
                  <a:pt x="35461" y="14445"/>
                </a:lnTo>
                <a:lnTo>
                  <a:pt x="35515" y="14662"/>
                </a:lnTo>
                <a:lnTo>
                  <a:pt x="35624" y="14771"/>
                </a:lnTo>
                <a:lnTo>
                  <a:pt x="35732" y="14825"/>
                </a:lnTo>
                <a:lnTo>
                  <a:pt x="35787" y="14825"/>
                </a:lnTo>
                <a:lnTo>
                  <a:pt x="35841" y="14879"/>
                </a:lnTo>
                <a:lnTo>
                  <a:pt x="35841" y="15042"/>
                </a:lnTo>
                <a:lnTo>
                  <a:pt x="35841" y="15423"/>
                </a:lnTo>
                <a:lnTo>
                  <a:pt x="35841" y="15803"/>
                </a:lnTo>
                <a:lnTo>
                  <a:pt x="35950" y="16183"/>
                </a:lnTo>
                <a:lnTo>
                  <a:pt x="36112" y="16509"/>
                </a:lnTo>
                <a:lnTo>
                  <a:pt x="36221" y="16943"/>
                </a:lnTo>
                <a:lnTo>
                  <a:pt x="36221" y="17160"/>
                </a:lnTo>
                <a:lnTo>
                  <a:pt x="36221" y="17377"/>
                </a:lnTo>
                <a:lnTo>
                  <a:pt x="36167" y="17540"/>
                </a:lnTo>
                <a:lnTo>
                  <a:pt x="36167" y="17703"/>
                </a:lnTo>
                <a:lnTo>
                  <a:pt x="36221" y="17866"/>
                </a:lnTo>
                <a:lnTo>
                  <a:pt x="36330" y="18029"/>
                </a:lnTo>
                <a:lnTo>
                  <a:pt x="36710" y="18572"/>
                </a:lnTo>
                <a:lnTo>
                  <a:pt x="37090" y="19170"/>
                </a:lnTo>
                <a:lnTo>
                  <a:pt x="37470" y="19767"/>
                </a:lnTo>
                <a:lnTo>
                  <a:pt x="37850" y="20310"/>
                </a:lnTo>
                <a:lnTo>
                  <a:pt x="38013" y="20581"/>
                </a:lnTo>
                <a:lnTo>
                  <a:pt x="38067" y="20853"/>
                </a:lnTo>
                <a:lnTo>
                  <a:pt x="38067" y="21179"/>
                </a:lnTo>
                <a:lnTo>
                  <a:pt x="38067" y="21505"/>
                </a:lnTo>
                <a:lnTo>
                  <a:pt x="37959" y="21830"/>
                </a:lnTo>
                <a:lnTo>
                  <a:pt x="37850" y="22102"/>
                </a:lnTo>
                <a:lnTo>
                  <a:pt x="37633" y="22319"/>
                </a:lnTo>
                <a:lnTo>
                  <a:pt x="37416" y="22482"/>
                </a:lnTo>
                <a:lnTo>
                  <a:pt x="37090" y="22699"/>
                </a:lnTo>
                <a:lnTo>
                  <a:pt x="36873" y="22971"/>
                </a:lnTo>
                <a:lnTo>
                  <a:pt x="36656" y="23297"/>
                </a:lnTo>
                <a:lnTo>
                  <a:pt x="36493" y="23677"/>
                </a:lnTo>
                <a:lnTo>
                  <a:pt x="36493" y="23785"/>
                </a:lnTo>
                <a:lnTo>
                  <a:pt x="36493" y="23840"/>
                </a:lnTo>
                <a:lnTo>
                  <a:pt x="36547" y="23894"/>
                </a:lnTo>
                <a:lnTo>
                  <a:pt x="36601" y="23948"/>
                </a:lnTo>
                <a:lnTo>
                  <a:pt x="36656" y="24003"/>
                </a:lnTo>
                <a:lnTo>
                  <a:pt x="36547" y="24166"/>
                </a:lnTo>
                <a:lnTo>
                  <a:pt x="35569" y="25415"/>
                </a:lnTo>
                <a:lnTo>
                  <a:pt x="34646" y="26718"/>
                </a:lnTo>
                <a:lnTo>
                  <a:pt x="34375" y="27152"/>
                </a:lnTo>
                <a:lnTo>
                  <a:pt x="34212" y="27424"/>
                </a:lnTo>
                <a:lnTo>
                  <a:pt x="34049" y="27587"/>
                </a:lnTo>
                <a:lnTo>
                  <a:pt x="33777" y="27858"/>
                </a:lnTo>
                <a:lnTo>
                  <a:pt x="33723" y="27967"/>
                </a:lnTo>
                <a:lnTo>
                  <a:pt x="33669" y="28184"/>
                </a:lnTo>
                <a:lnTo>
                  <a:pt x="33614" y="28293"/>
                </a:lnTo>
                <a:lnTo>
                  <a:pt x="33506" y="28401"/>
                </a:lnTo>
                <a:lnTo>
                  <a:pt x="33289" y="28564"/>
                </a:lnTo>
                <a:lnTo>
                  <a:pt x="33017" y="28781"/>
                </a:lnTo>
                <a:lnTo>
                  <a:pt x="32691" y="29270"/>
                </a:lnTo>
                <a:lnTo>
                  <a:pt x="32203" y="30030"/>
                </a:lnTo>
                <a:lnTo>
                  <a:pt x="31931" y="30411"/>
                </a:lnTo>
                <a:lnTo>
                  <a:pt x="31768" y="30791"/>
                </a:lnTo>
                <a:lnTo>
                  <a:pt x="31659" y="31008"/>
                </a:lnTo>
                <a:lnTo>
                  <a:pt x="31497" y="31171"/>
                </a:lnTo>
                <a:lnTo>
                  <a:pt x="31334" y="31334"/>
                </a:lnTo>
                <a:lnTo>
                  <a:pt x="31116" y="31388"/>
                </a:lnTo>
                <a:lnTo>
                  <a:pt x="30899" y="31442"/>
                </a:lnTo>
                <a:lnTo>
                  <a:pt x="30736" y="31497"/>
                </a:lnTo>
                <a:lnTo>
                  <a:pt x="30628" y="31605"/>
                </a:lnTo>
                <a:lnTo>
                  <a:pt x="30519" y="31768"/>
                </a:lnTo>
                <a:lnTo>
                  <a:pt x="30139" y="32365"/>
                </a:lnTo>
                <a:lnTo>
                  <a:pt x="29705" y="32963"/>
                </a:lnTo>
                <a:lnTo>
                  <a:pt x="29216" y="33452"/>
                </a:lnTo>
                <a:lnTo>
                  <a:pt x="28673" y="33886"/>
                </a:lnTo>
                <a:lnTo>
                  <a:pt x="28401" y="34158"/>
                </a:lnTo>
                <a:lnTo>
                  <a:pt x="28184" y="34375"/>
                </a:lnTo>
                <a:lnTo>
                  <a:pt x="28021" y="34701"/>
                </a:lnTo>
                <a:lnTo>
                  <a:pt x="27858" y="35026"/>
                </a:lnTo>
                <a:lnTo>
                  <a:pt x="27804" y="35244"/>
                </a:lnTo>
                <a:lnTo>
                  <a:pt x="27641" y="35407"/>
                </a:lnTo>
                <a:lnTo>
                  <a:pt x="27532" y="35569"/>
                </a:lnTo>
                <a:lnTo>
                  <a:pt x="27478" y="35732"/>
                </a:lnTo>
                <a:lnTo>
                  <a:pt x="27532" y="35841"/>
                </a:lnTo>
                <a:lnTo>
                  <a:pt x="27750" y="36004"/>
                </a:lnTo>
                <a:lnTo>
                  <a:pt x="27532" y="36058"/>
                </a:lnTo>
                <a:lnTo>
                  <a:pt x="27315" y="36167"/>
                </a:lnTo>
                <a:lnTo>
                  <a:pt x="27152" y="36275"/>
                </a:lnTo>
                <a:lnTo>
                  <a:pt x="27044" y="36384"/>
                </a:lnTo>
                <a:lnTo>
                  <a:pt x="26935" y="36547"/>
                </a:lnTo>
                <a:lnTo>
                  <a:pt x="26881" y="36710"/>
                </a:lnTo>
                <a:lnTo>
                  <a:pt x="26826" y="37090"/>
                </a:lnTo>
                <a:lnTo>
                  <a:pt x="26772" y="37253"/>
                </a:lnTo>
                <a:lnTo>
                  <a:pt x="26609" y="37307"/>
                </a:lnTo>
                <a:lnTo>
                  <a:pt x="26392" y="37361"/>
                </a:lnTo>
                <a:lnTo>
                  <a:pt x="26120" y="37416"/>
                </a:lnTo>
                <a:lnTo>
                  <a:pt x="25958" y="37524"/>
                </a:lnTo>
                <a:lnTo>
                  <a:pt x="25632" y="37524"/>
                </a:lnTo>
                <a:lnTo>
                  <a:pt x="25469" y="37470"/>
                </a:lnTo>
                <a:lnTo>
                  <a:pt x="25197" y="37470"/>
                </a:lnTo>
                <a:lnTo>
                  <a:pt x="24980" y="37524"/>
                </a:lnTo>
                <a:lnTo>
                  <a:pt x="24763" y="37742"/>
                </a:lnTo>
                <a:lnTo>
                  <a:pt x="24709" y="38013"/>
                </a:lnTo>
                <a:lnTo>
                  <a:pt x="24654" y="38230"/>
                </a:lnTo>
                <a:lnTo>
                  <a:pt x="24654" y="38285"/>
                </a:lnTo>
                <a:lnTo>
                  <a:pt x="24546" y="38393"/>
                </a:lnTo>
                <a:lnTo>
                  <a:pt x="23840" y="38828"/>
                </a:lnTo>
                <a:lnTo>
                  <a:pt x="23514" y="39045"/>
                </a:lnTo>
                <a:lnTo>
                  <a:pt x="23134" y="39262"/>
                </a:lnTo>
                <a:lnTo>
                  <a:pt x="22971" y="39316"/>
                </a:lnTo>
                <a:lnTo>
                  <a:pt x="22916" y="39371"/>
                </a:lnTo>
                <a:lnTo>
                  <a:pt x="22862" y="39425"/>
                </a:lnTo>
                <a:lnTo>
                  <a:pt x="22862" y="39588"/>
                </a:lnTo>
                <a:lnTo>
                  <a:pt x="22862" y="39697"/>
                </a:lnTo>
                <a:lnTo>
                  <a:pt x="22862" y="39805"/>
                </a:lnTo>
                <a:lnTo>
                  <a:pt x="22754" y="39859"/>
                </a:lnTo>
                <a:lnTo>
                  <a:pt x="22645" y="39914"/>
                </a:lnTo>
                <a:lnTo>
                  <a:pt x="22211" y="40131"/>
                </a:lnTo>
                <a:lnTo>
                  <a:pt x="21993" y="40240"/>
                </a:lnTo>
                <a:lnTo>
                  <a:pt x="21885" y="40457"/>
                </a:lnTo>
                <a:lnTo>
                  <a:pt x="21613" y="40783"/>
                </a:lnTo>
                <a:lnTo>
                  <a:pt x="21287" y="41054"/>
                </a:lnTo>
                <a:lnTo>
                  <a:pt x="20636" y="41543"/>
                </a:lnTo>
                <a:lnTo>
                  <a:pt x="20038" y="41923"/>
                </a:lnTo>
                <a:lnTo>
                  <a:pt x="19713" y="42032"/>
                </a:lnTo>
                <a:lnTo>
                  <a:pt x="19332" y="42086"/>
                </a:lnTo>
                <a:lnTo>
                  <a:pt x="18952" y="42140"/>
                </a:lnTo>
                <a:lnTo>
                  <a:pt x="18735" y="42140"/>
                </a:lnTo>
                <a:lnTo>
                  <a:pt x="18572" y="41977"/>
                </a:lnTo>
                <a:lnTo>
                  <a:pt x="18464" y="41977"/>
                </a:lnTo>
                <a:lnTo>
                  <a:pt x="18409" y="42086"/>
                </a:lnTo>
                <a:lnTo>
                  <a:pt x="18246" y="42195"/>
                </a:lnTo>
                <a:lnTo>
                  <a:pt x="18138" y="42249"/>
                </a:lnTo>
                <a:lnTo>
                  <a:pt x="17975" y="42303"/>
                </a:lnTo>
                <a:lnTo>
                  <a:pt x="17758" y="42303"/>
                </a:lnTo>
                <a:lnTo>
                  <a:pt x="17540" y="42140"/>
                </a:lnTo>
                <a:lnTo>
                  <a:pt x="17323" y="41977"/>
                </a:lnTo>
                <a:lnTo>
                  <a:pt x="17160" y="41814"/>
                </a:lnTo>
                <a:lnTo>
                  <a:pt x="16943" y="41706"/>
                </a:lnTo>
                <a:lnTo>
                  <a:pt x="16671" y="41652"/>
                </a:lnTo>
                <a:lnTo>
                  <a:pt x="16454" y="41597"/>
                </a:lnTo>
                <a:lnTo>
                  <a:pt x="16020" y="41597"/>
                </a:lnTo>
                <a:lnTo>
                  <a:pt x="15585" y="41434"/>
                </a:lnTo>
                <a:lnTo>
                  <a:pt x="15205" y="41271"/>
                </a:lnTo>
                <a:lnTo>
                  <a:pt x="14771" y="41163"/>
                </a:lnTo>
                <a:lnTo>
                  <a:pt x="13956" y="41000"/>
                </a:lnTo>
                <a:lnTo>
                  <a:pt x="13739" y="41000"/>
                </a:lnTo>
                <a:lnTo>
                  <a:pt x="13522" y="41054"/>
                </a:lnTo>
                <a:lnTo>
                  <a:pt x="13250" y="41163"/>
                </a:lnTo>
                <a:lnTo>
                  <a:pt x="12979" y="41217"/>
                </a:lnTo>
                <a:lnTo>
                  <a:pt x="12436" y="41380"/>
                </a:lnTo>
                <a:lnTo>
                  <a:pt x="12001" y="41489"/>
                </a:lnTo>
                <a:lnTo>
                  <a:pt x="11784" y="41543"/>
                </a:lnTo>
                <a:lnTo>
                  <a:pt x="11621" y="41706"/>
                </a:lnTo>
                <a:lnTo>
                  <a:pt x="11295" y="42086"/>
                </a:lnTo>
                <a:lnTo>
                  <a:pt x="10915" y="42358"/>
                </a:lnTo>
                <a:lnTo>
                  <a:pt x="10372" y="42683"/>
                </a:lnTo>
                <a:lnTo>
                  <a:pt x="9883" y="43009"/>
                </a:lnTo>
                <a:lnTo>
                  <a:pt x="9666" y="43172"/>
                </a:lnTo>
                <a:lnTo>
                  <a:pt x="9503" y="43226"/>
                </a:lnTo>
                <a:lnTo>
                  <a:pt x="9286" y="43226"/>
                </a:lnTo>
                <a:lnTo>
                  <a:pt x="9015" y="43172"/>
                </a:lnTo>
                <a:lnTo>
                  <a:pt x="9123" y="43118"/>
                </a:lnTo>
                <a:lnTo>
                  <a:pt x="10969" y="41923"/>
                </a:lnTo>
                <a:lnTo>
                  <a:pt x="11078" y="41923"/>
                </a:lnTo>
                <a:lnTo>
                  <a:pt x="11078" y="41869"/>
                </a:lnTo>
                <a:lnTo>
                  <a:pt x="11078" y="41814"/>
                </a:lnTo>
                <a:lnTo>
                  <a:pt x="11024" y="41760"/>
                </a:lnTo>
                <a:lnTo>
                  <a:pt x="10209" y="41760"/>
                </a:lnTo>
                <a:lnTo>
                  <a:pt x="9720" y="41869"/>
                </a:lnTo>
                <a:lnTo>
                  <a:pt x="9286" y="42032"/>
                </a:lnTo>
                <a:lnTo>
                  <a:pt x="8906" y="42303"/>
                </a:lnTo>
                <a:lnTo>
                  <a:pt x="8526" y="42683"/>
                </a:lnTo>
                <a:lnTo>
                  <a:pt x="8526" y="42683"/>
                </a:lnTo>
                <a:lnTo>
                  <a:pt x="9395" y="42520"/>
                </a:lnTo>
                <a:lnTo>
                  <a:pt x="8634" y="43226"/>
                </a:lnTo>
                <a:lnTo>
                  <a:pt x="7928" y="43878"/>
                </a:lnTo>
                <a:lnTo>
                  <a:pt x="7820" y="43987"/>
                </a:lnTo>
                <a:lnTo>
                  <a:pt x="7657" y="43987"/>
                </a:lnTo>
                <a:lnTo>
                  <a:pt x="7603" y="43878"/>
                </a:lnTo>
                <a:lnTo>
                  <a:pt x="7603" y="43769"/>
                </a:lnTo>
                <a:lnTo>
                  <a:pt x="7657" y="43607"/>
                </a:lnTo>
                <a:lnTo>
                  <a:pt x="7820" y="43444"/>
                </a:lnTo>
                <a:lnTo>
                  <a:pt x="7983" y="43226"/>
                </a:lnTo>
                <a:lnTo>
                  <a:pt x="7114" y="43715"/>
                </a:lnTo>
                <a:lnTo>
                  <a:pt x="6734" y="43987"/>
                </a:lnTo>
                <a:lnTo>
                  <a:pt x="6408" y="44312"/>
                </a:lnTo>
                <a:lnTo>
                  <a:pt x="6028" y="44638"/>
                </a:lnTo>
                <a:lnTo>
                  <a:pt x="5756" y="45018"/>
                </a:lnTo>
                <a:lnTo>
                  <a:pt x="5430" y="45399"/>
                </a:lnTo>
                <a:lnTo>
                  <a:pt x="5213" y="45833"/>
                </a:lnTo>
                <a:lnTo>
                  <a:pt x="6408" y="45561"/>
                </a:lnTo>
                <a:lnTo>
                  <a:pt x="6517" y="45507"/>
                </a:lnTo>
                <a:lnTo>
                  <a:pt x="6571" y="45561"/>
                </a:lnTo>
                <a:lnTo>
                  <a:pt x="6625" y="45561"/>
                </a:lnTo>
                <a:lnTo>
                  <a:pt x="6625" y="45670"/>
                </a:lnTo>
                <a:lnTo>
                  <a:pt x="6571" y="45670"/>
                </a:lnTo>
                <a:lnTo>
                  <a:pt x="6462" y="45779"/>
                </a:lnTo>
                <a:lnTo>
                  <a:pt x="5485" y="46376"/>
                </a:lnTo>
                <a:lnTo>
                  <a:pt x="5376" y="46485"/>
                </a:lnTo>
                <a:lnTo>
                  <a:pt x="5322" y="46593"/>
                </a:lnTo>
                <a:lnTo>
                  <a:pt x="5322" y="46648"/>
                </a:lnTo>
                <a:lnTo>
                  <a:pt x="5376" y="46810"/>
                </a:lnTo>
                <a:lnTo>
                  <a:pt x="5376" y="46919"/>
                </a:lnTo>
                <a:lnTo>
                  <a:pt x="5322" y="47028"/>
                </a:lnTo>
                <a:lnTo>
                  <a:pt x="5159" y="47082"/>
                </a:lnTo>
                <a:lnTo>
                  <a:pt x="5050" y="47082"/>
                </a:lnTo>
                <a:lnTo>
                  <a:pt x="4996" y="47191"/>
                </a:lnTo>
                <a:lnTo>
                  <a:pt x="4887" y="47245"/>
                </a:lnTo>
                <a:lnTo>
                  <a:pt x="4833" y="47299"/>
                </a:lnTo>
                <a:lnTo>
                  <a:pt x="4724" y="47299"/>
                </a:lnTo>
                <a:lnTo>
                  <a:pt x="4670" y="47354"/>
                </a:lnTo>
                <a:lnTo>
                  <a:pt x="4670" y="47408"/>
                </a:lnTo>
                <a:lnTo>
                  <a:pt x="4670" y="47516"/>
                </a:lnTo>
                <a:lnTo>
                  <a:pt x="4724" y="47625"/>
                </a:lnTo>
                <a:lnTo>
                  <a:pt x="4724" y="47734"/>
                </a:lnTo>
                <a:lnTo>
                  <a:pt x="4670" y="47842"/>
                </a:lnTo>
                <a:lnTo>
                  <a:pt x="4562" y="47897"/>
                </a:lnTo>
                <a:lnTo>
                  <a:pt x="4453" y="48005"/>
                </a:lnTo>
                <a:lnTo>
                  <a:pt x="4399" y="48168"/>
                </a:lnTo>
                <a:lnTo>
                  <a:pt x="4290" y="48494"/>
                </a:lnTo>
                <a:lnTo>
                  <a:pt x="4236" y="48603"/>
                </a:lnTo>
                <a:lnTo>
                  <a:pt x="4236" y="48711"/>
                </a:lnTo>
                <a:lnTo>
                  <a:pt x="4127" y="48711"/>
                </a:lnTo>
                <a:lnTo>
                  <a:pt x="4073" y="48657"/>
                </a:lnTo>
                <a:lnTo>
                  <a:pt x="4019" y="48494"/>
                </a:lnTo>
                <a:lnTo>
                  <a:pt x="3964" y="48385"/>
                </a:lnTo>
                <a:lnTo>
                  <a:pt x="3856" y="48277"/>
                </a:lnTo>
                <a:lnTo>
                  <a:pt x="3638" y="49146"/>
                </a:lnTo>
                <a:lnTo>
                  <a:pt x="3638" y="49200"/>
                </a:lnTo>
                <a:lnTo>
                  <a:pt x="3693" y="49254"/>
                </a:lnTo>
                <a:lnTo>
                  <a:pt x="3801" y="49363"/>
                </a:lnTo>
                <a:lnTo>
                  <a:pt x="4073" y="49471"/>
                </a:lnTo>
                <a:lnTo>
                  <a:pt x="4344" y="49634"/>
                </a:lnTo>
                <a:lnTo>
                  <a:pt x="4181" y="49689"/>
                </a:lnTo>
                <a:lnTo>
                  <a:pt x="3964" y="49852"/>
                </a:lnTo>
                <a:lnTo>
                  <a:pt x="3801" y="49906"/>
                </a:lnTo>
                <a:lnTo>
                  <a:pt x="3475" y="49906"/>
                </a:lnTo>
                <a:lnTo>
                  <a:pt x="3421" y="49960"/>
                </a:lnTo>
                <a:lnTo>
                  <a:pt x="3367" y="50014"/>
                </a:lnTo>
                <a:lnTo>
                  <a:pt x="3313" y="50123"/>
                </a:lnTo>
                <a:lnTo>
                  <a:pt x="3313" y="50232"/>
                </a:lnTo>
                <a:lnTo>
                  <a:pt x="3367" y="50286"/>
                </a:lnTo>
                <a:lnTo>
                  <a:pt x="3421" y="50286"/>
                </a:lnTo>
                <a:lnTo>
                  <a:pt x="3530" y="50340"/>
                </a:lnTo>
                <a:lnTo>
                  <a:pt x="3747" y="50395"/>
                </a:lnTo>
                <a:lnTo>
                  <a:pt x="3964" y="50395"/>
                </a:lnTo>
                <a:lnTo>
                  <a:pt x="4019" y="50449"/>
                </a:lnTo>
                <a:lnTo>
                  <a:pt x="4019" y="50503"/>
                </a:lnTo>
                <a:lnTo>
                  <a:pt x="3964" y="50557"/>
                </a:lnTo>
                <a:lnTo>
                  <a:pt x="3856" y="50666"/>
                </a:lnTo>
                <a:lnTo>
                  <a:pt x="3313" y="51263"/>
                </a:lnTo>
                <a:lnTo>
                  <a:pt x="3095" y="51589"/>
                </a:lnTo>
                <a:lnTo>
                  <a:pt x="2878" y="51969"/>
                </a:lnTo>
                <a:lnTo>
                  <a:pt x="2715" y="52404"/>
                </a:lnTo>
                <a:lnTo>
                  <a:pt x="2607" y="52784"/>
                </a:lnTo>
                <a:lnTo>
                  <a:pt x="2389" y="53653"/>
                </a:lnTo>
                <a:lnTo>
                  <a:pt x="2281" y="53870"/>
                </a:lnTo>
                <a:lnTo>
                  <a:pt x="2226" y="53979"/>
                </a:lnTo>
                <a:lnTo>
                  <a:pt x="2118" y="54033"/>
                </a:lnTo>
                <a:lnTo>
                  <a:pt x="1901" y="54196"/>
                </a:lnTo>
                <a:lnTo>
                  <a:pt x="1846" y="54304"/>
                </a:lnTo>
                <a:lnTo>
                  <a:pt x="1792" y="54413"/>
                </a:lnTo>
                <a:lnTo>
                  <a:pt x="1846" y="54576"/>
                </a:lnTo>
                <a:lnTo>
                  <a:pt x="1792" y="54739"/>
                </a:lnTo>
                <a:lnTo>
                  <a:pt x="1683" y="54956"/>
                </a:lnTo>
                <a:lnTo>
                  <a:pt x="1629" y="55065"/>
                </a:lnTo>
                <a:lnTo>
                  <a:pt x="1629" y="55119"/>
                </a:lnTo>
                <a:lnTo>
                  <a:pt x="1792" y="55173"/>
                </a:lnTo>
                <a:lnTo>
                  <a:pt x="2281" y="55228"/>
                </a:lnTo>
                <a:lnTo>
                  <a:pt x="2389" y="55228"/>
                </a:lnTo>
                <a:lnTo>
                  <a:pt x="2389" y="55282"/>
                </a:lnTo>
                <a:lnTo>
                  <a:pt x="2335" y="55825"/>
                </a:lnTo>
                <a:lnTo>
                  <a:pt x="2226" y="56042"/>
                </a:lnTo>
                <a:lnTo>
                  <a:pt x="2118" y="56259"/>
                </a:lnTo>
                <a:lnTo>
                  <a:pt x="1955" y="56368"/>
                </a:lnTo>
                <a:lnTo>
                  <a:pt x="1901" y="56368"/>
                </a:lnTo>
                <a:lnTo>
                  <a:pt x="1846" y="56259"/>
                </a:lnTo>
                <a:lnTo>
                  <a:pt x="1792" y="56205"/>
                </a:lnTo>
                <a:lnTo>
                  <a:pt x="1792" y="56151"/>
                </a:lnTo>
                <a:lnTo>
                  <a:pt x="1738" y="56205"/>
                </a:lnTo>
                <a:lnTo>
                  <a:pt x="1521" y="56368"/>
                </a:lnTo>
                <a:lnTo>
                  <a:pt x="1412" y="56422"/>
                </a:lnTo>
                <a:lnTo>
                  <a:pt x="1358" y="56531"/>
                </a:lnTo>
                <a:lnTo>
                  <a:pt x="977" y="57508"/>
                </a:lnTo>
                <a:lnTo>
                  <a:pt x="815" y="58051"/>
                </a:lnTo>
                <a:lnTo>
                  <a:pt x="706" y="58540"/>
                </a:lnTo>
                <a:lnTo>
                  <a:pt x="543" y="59844"/>
                </a:lnTo>
                <a:lnTo>
                  <a:pt x="434" y="61147"/>
                </a:lnTo>
                <a:lnTo>
                  <a:pt x="434" y="61473"/>
                </a:lnTo>
                <a:lnTo>
                  <a:pt x="380" y="61798"/>
                </a:lnTo>
                <a:lnTo>
                  <a:pt x="272" y="62124"/>
                </a:lnTo>
                <a:lnTo>
                  <a:pt x="54" y="62450"/>
                </a:lnTo>
                <a:lnTo>
                  <a:pt x="0" y="62559"/>
                </a:lnTo>
                <a:lnTo>
                  <a:pt x="54" y="62667"/>
                </a:lnTo>
                <a:lnTo>
                  <a:pt x="380" y="63428"/>
                </a:lnTo>
                <a:lnTo>
                  <a:pt x="760" y="64188"/>
                </a:lnTo>
                <a:lnTo>
                  <a:pt x="1140" y="64894"/>
                </a:lnTo>
                <a:lnTo>
                  <a:pt x="1629" y="65545"/>
                </a:lnTo>
                <a:lnTo>
                  <a:pt x="2172" y="66197"/>
                </a:lnTo>
                <a:lnTo>
                  <a:pt x="2607" y="66632"/>
                </a:lnTo>
                <a:lnTo>
                  <a:pt x="3095" y="66957"/>
                </a:lnTo>
                <a:lnTo>
                  <a:pt x="3693" y="67229"/>
                </a:lnTo>
                <a:lnTo>
                  <a:pt x="3964" y="67338"/>
                </a:lnTo>
                <a:lnTo>
                  <a:pt x="4290" y="67338"/>
                </a:lnTo>
                <a:lnTo>
                  <a:pt x="5268" y="67500"/>
                </a:lnTo>
                <a:lnTo>
                  <a:pt x="6191" y="67609"/>
                </a:lnTo>
                <a:lnTo>
                  <a:pt x="6299" y="67663"/>
                </a:lnTo>
                <a:lnTo>
                  <a:pt x="6354" y="67663"/>
                </a:lnTo>
                <a:lnTo>
                  <a:pt x="6354" y="67772"/>
                </a:lnTo>
                <a:lnTo>
                  <a:pt x="6299" y="67989"/>
                </a:lnTo>
                <a:lnTo>
                  <a:pt x="6245" y="68261"/>
                </a:lnTo>
                <a:lnTo>
                  <a:pt x="6082" y="68424"/>
                </a:lnTo>
                <a:lnTo>
                  <a:pt x="5973" y="68478"/>
                </a:lnTo>
                <a:lnTo>
                  <a:pt x="5865" y="68532"/>
                </a:lnTo>
                <a:lnTo>
                  <a:pt x="5811" y="68587"/>
                </a:lnTo>
                <a:lnTo>
                  <a:pt x="5811" y="68641"/>
                </a:lnTo>
                <a:lnTo>
                  <a:pt x="6028" y="68804"/>
                </a:lnTo>
                <a:lnTo>
                  <a:pt x="6354" y="68804"/>
                </a:lnTo>
                <a:lnTo>
                  <a:pt x="6517" y="68749"/>
                </a:lnTo>
                <a:lnTo>
                  <a:pt x="7168" y="68641"/>
                </a:lnTo>
                <a:lnTo>
                  <a:pt x="7874" y="68641"/>
                </a:lnTo>
                <a:lnTo>
                  <a:pt x="8037" y="68695"/>
                </a:lnTo>
                <a:lnTo>
                  <a:pt x="8146" y="68804"/>
                </a:lnTo>
                <a:lnTo>
                  <a:pt x="8417" y="68804"/>
                </a:lnTo>
                <a:lnTo>
                  <a:pt x="8471" y="68695"/>
                </a:lnTo>
                <a:lnTo>
                  <a:pt x="8580" y="68587"/>
                </a:lnTo>
                <a:lnTo>
                  <a:pt x="8797" y="68478"/>
                </a:lnTo>
                <a:lnTo>
                  <a:pt x="9232" y="68206"/>
                </a:lnTo>
                <a:lnTo>
                  <a:pt x="9395" y="68098"/>
                </a:lnTo>
                <a:lnTo>
                  <a:pt x="9612" y="67935"/>
                </a:lnTo>
                <a:lnTo>
                  <a:pt x="9720" y="67772"/>
                </a:lnTo>
                <a:lnTo>
                  <a:pt x="9883" y="67663"/>
                </a:lnTo>
                <a:lnTo>
                  <a:pt x="10101" y="67555"/>
                </a:lnTo>
                <a:lnTo>
                  <a:pt x="10318" y="67555"/>
                </a:lnTo>
                <a:lnTo>
                  <a:pt x="10426" y="67500"/>
                </a:lnTo>
                <a:lnTo>
                  <a:pt x="10535" y="67446"/>
                </a:lnTo>
                <a:lnTo>
                  <a:pt x="10698" y="67338"/>
                </a:lnTo>
                <a:lnTo>
                  <a:pt x="10861" y="67229"/>
                </a:lnTo>
                <a:lnTo>
                  <a:pt x="11132" y="67012"/>
                </a:lnTo>
                <a:lnTo>
                  <a:pt x="11241" y="66903"/>
                </a:lnTo>
                <a:lnTo>
                  <a:pt x="11295" y="66795"/>
                </a:lnTo>
                <a:lnTo>
                  <a:pt x="11295" y="66686"/>
                </a:lnTo>
                <a:lnTo>
                  <a:pt x="11295" y="66577"/>
                </a:lnTo>
                <a:lnTo>
                  <a:pt x="11295" y="66306"/>
                </a:lnTo>
                <a:lnTo>
                  <a:pt x="11295" y="66034"/>
                </a:lnTo>
                <a:lnTo>
                  <a:pt x="11350" y="65817"/>
                </a:lnTo>
                <a:lnTo>
                  <a:pt x="11404" y="65600"/>
                </a:lnTo>
                <a:lnTo>
                  <a:pt x="11350" y="65328"/>
                </a:lnTo>
                <a:lnTo>
                  <a:pt x="11241" y="65111"/>
                </a:lnTo>
                <a:lnTo>
                  <a:pt x="11024" y="64568"/>
                </a:lnTo>
                <a:lnTo>
                  <a:pt x="10915" y="63971"/>
                </a:lnTo>
                <a:lnTo>
                  <a:pt x="10861" y="63753"/>
                </a:lnTo>
                <a:lnTo>
                  <a:pt x="10861" y="63699"/>
                </a:lnTo>
                <a:lnTo>
                  <a:pt x="10861" y="63591"/>
                </a:lnTo>
                <a:lnTo>
                  <a:pt x="11024" y="63373"/>
                </a:lnTo>
                <a:lnTo>
                  <a:pt x="11078" y="63102"/>
                </a:lnTo>
                <a:lnTo>
                  <a:pt x="11078" y="62559"/>
                </a:lnTo>
                <a:lnTo>
                  <a:pt x="11078" y="62287"/>
                </a:lnTo>
                <a:lnTo>
                  <a:pt x="11132" y="62179"/>
                </a:lnTo>
                <a:lnTo>
                  <a:pt x="11187" y="62070"/>
                </a:lnTo>
                <a:lnTo>
                  <a:pt x="11350" y="61853"/>
                </a:lnTo>
                <a:lnTo>
                  <a:pt x="11404" y="61636"/>
                </a:lnTo>
                <a:lnTo>
                  <a:pt x="11513" y="61147"/>
                </a:lnTo>
                <a:lnTo>
                  <a:pt x="11621" y="60712"/>
                </a:lnTo>
                <a:lnTo>
                  <a:pt x="11784" y="60332"/>
                </a:lnTo>
                <a:lnTo>
                  <a:pt x="12164" y="59572"/>
                </a:lnTo>
                <a:lnTo>
                  <a:pt x="12979" y="58051"/>
                </a:lnTo>
                <a:lnTo>
                  <a:pt x="13087" y="57943"/>
                </a:lnTo>
                <a:lnTo>
                  <a:pt x="13142" y="57889"/>
                </a:lnTo>
                <a:lnTo>
                  <a:pt x="13522" y="57889"/>
                </a:lnTo>
                <a:lnTo>
                  <a:pt x="13739" y="57780"/>
                </a:lnTo>
                <a:lnTo>
                  <a:pt x="14011" y="57617"/>
                </a:lnTo>
                <a:lnTo>
                  <a:pt x="14119" y="57563"/>
                </a:lnTo>
                <a:lnTo>
                  <a:pt x="14119" y="57508"/>
                </a:lnTo>
                <a:lnTo>
                  <a:pt x="14065" y="57454"/>
                </a:lnTo>
                <a:lnTo>
                  <a:pt x="13576" y="57454"/>
                </a:lnTo>
                <a:lnTo>
                  <a:pt x="13468" y="57400"/>
                </a:lnTo>
                <a:lnTo>
                  <a:pt x="13468" y="57346"/>
                </a:lnTo>
                <a:lnTo>
                  <a:pt x="13522" y="57291"/>
                </a:lnTo>
                <a:lnTo>
                  <a:pt x="13576" y="57183"/>
                </a:lnTo>
                <a:lnTo>
                  <a:pt x="14717" y="56422"/>
                </a:lnTo>
                <a:lnTo>
                  <a:pt x="14825" y="56368"/>
                </a:lnTo>
                <a:lnTo>
                  <a:pt x="14934" y="56368"/>
                </a:lnTo>
                <a:lnTo>
                  <a:pt x="15260" y="56477"/>
                </a:lnTo>
                <a:lnTo>
                  <a:pt x="15531" y="56585"/>
                </a:lnTo>
                <a:lnTo>
                  <a:pt x="15803" y="56802"/>
                </a:lnTo>
                <a:lnTo>
                  <a:pt x="15857" y="56911"/>
                </a:lnTo>
                <a:lnTo>
                  <a:pt x="15966" y="57074"/>
                </a:lnTo>
                <a:lnTo>
                  <a:pt x="16183" y="57780"/>
                </a:lnTo>
                <a:lnTo>
                  <a:pt x="16454" y="58432"/>
                </a:lnTo>
                <a:lnTo>
                  <a:pt x="16563" y="58757"/>
                </a:lnTo>
                <a:lnTo>
                  <a:pt x="16671" y="59029"/>
                </a:lnTo>
                <a:lnTo>
                  <a:pt x="16834" y="59246"/>
                </a:lnTo>
                <a:lnTo>
                  <a:pt x="17052" y="59463"/>
                </a:lnTo>
                <a:lnTo>
                  <a:pt x="17866" y="60332"/>
                </a:lnTo>
                <a:lnTo>
                  <a:pt x="18029" y="60495"/>
                </a:lnTo>
                <a:lnTo>
                  <a:pt x="18029" y="60658"/>
                </a:lnTo>
                <a:lnTo>
                  <a:pt x="17975" y="60767"/>
                </a:lnTo>
                <a:lnTo>
                  <a:pt x="17812" y="60875"/>
                </a:lnTo>
                <a:lnTo>
                  <a:pt x="17758" y="60930"/>
                </a:lnTo>
                <a:lnTo>
                  <a:pt x="17703" y="60984"/>
                </a:lnTo>
                <a:lnTo>
                  <a:pt x="17758" y="61038"/>
                </a:lnTo>
                <a:lnTo>
                  <a:pt x="17812" y="61093"/>
                </a:lnTo>
                <a:lnTo>
                  <a:pt x="18029" y="61255"/>
                </a:lnTo>
                <a:lnTo>
                  <a:pt x="18301" y="61418"/>
                </a:lnTo>
                <a:lnTo>
                  <a:pt x="19495" y="62016"/>
                </a:lnTo>
                <a:lnTo>
                  <a:pt x="20744" y="62667"/>
                </a:lnTo>
                <a:lnTo>
                  <a:pt x="21450" y="62993"/>
                </a:lnTo>
                <a:lnTo>
                  <a:pt x="21776" y="63102"/>
                </a:lnTo>
                <a:lnTo>
                  <a:pt x="22156" y="63156"/>
                </a:lnTo>
                <a:lnTo>
                  <a:pt x="22265" y="63210"/>
                </a:lnTo>
                <a:lnTo>
                  <a:pt x="22319" y="63265"/>
                </a:lnTo>
                <a:lnTo>
                  <a:pt x="22482" y="63482"/>
                </a:lnTo>
                <a:lnTo>
                  <a:pt x="22699" y="63645"/>
                </a:lnTo>
                <a:lnTo>
                  <a:pt x="22916" y="63753"/>
                </a:lnTo>
                <a:lnTo>
                  <a:pt x="23188" y="63808"/>
                </a:lnTo>
                <a:lnTo>
                  <a:pt x="24437" y="63862"/>
                </a:lnTo>
                <a:lnTo>
                  <a:pt x="25089" y="63916"/>
                </a:lnTo>
                <a:lnTo>
                  <a:pt x="25740" y="64025"/>
                </a:lnTo>
                <a:lnTo>
                  <a:pt x="26338" y="64134"/>
                </a:lnTo>
                <a:lnTo>
                  <a:pt x="26609" y="64188"/>
                </a:lnTo>
                <a:lnTo>
                  <a:pt x="26935" y="64242"/>
                </a:lnTo>
                <a:lnTo>
                  <a:pt x="27424" y="64188"/>
                </a:lnTo>
                <a:lnTo>
                  <a:pt x="27967" y="64079"/>
                </a:lnTo>
                <a:lnTo>
                  <a:pt x="28781" y="63916"/>
                </a:lnTo>
                <a:lnTo>
                  <a:pt x="29596" y="63753"/>
                </a:lnTo>
                <a:lnTo>
                  <a:pt x="30356" y="63591"/>
                </a:lnTo>
                <a:lnTo>
                  <a:pt x="30736" y="63428"/>
                </a:lnTo>
                <a:lnTo>
                  <a:pt x="31116" y="63265"/>
                </a:lnTo>
                <a:lnTo>
                  <a:pt x="31388" y="63210"/>
                </a:lnTo>
                <a:lnTo>
                  <a:pt x="34483" y="62722"/>
                </a:lnTo>
                <a:lnTo>
                  <a:pt x="35787" y="62504"/>
                </a:lnTo>
                <a:lnTo>
                  <a:pt x="36384" y="62396"/>
                </a:lnTo>
                <a:lnTo>
                  <a:pt x="37036" y="62233"/>
                </a:lnTo>
                <a:lnTo>
                  <a:pt x="37199" y="62179"/>
                </a:lnTo>
                <a:lnTo>
                  <a:pt x="37253" y="62070"/>
                </a:lnTo>
                <a:lnTo>
                  <a:pt x="37361" y="61853"/>
                </a:lnTo>
                <a:lnTo>
                  <a:pt x="37470" y="61690"/>
                </a:lnTo>
                <a:lnTo>
                  <a:pt x="37687" y="61581"/>
                </a:lnTo>
                <a:lnTo>
                  <a:pt x="37905" y="61473"/>
                </a:lnTo>
                <a:lnTo>
                  <a:pt x="38773" y="61473"/>
                </a:lnTo>
                <a:lnTo>
                  <a:pt x="38936" y="61418"/>
                </a:lnTo>
                <a:lnTo>
                  <a:pt x="38991" y="61364"/>
                </a:lnTo>
                <a:lnTo>
                  <a:pt x="39045" y="61255"/>
                </a:lnTo>
                <a:lnTo>
                  <a:pt x="39154" y="61093"/>
                </a:lnTo>
                <a:lnTo>
                  <a:pt x="39262" y="60930"/>
                </a:lnTo>
                <a:lnTo>
                  <a:pt x="39479" y="60875"/>
                </a:lnTo>
                <a:lnTo>
                  <a:pt x="39697" y="60821"/>
                </a:lnTo>
                <a:lnTo>
                  <a:pt x="40511" y="60821"/>
                </a:lnTo>
                <a:lnTo>
                  <a:pt x="40728" y="60658"/>
                </a:lnTo>
                <a:lnTo>
                  <a:pt x="40348" y="60658"/>
                </a:lnTo>
                <a:lnTo>
                  <a:pt x="40022" y="60604"/>
                </a:lnTo>
                <a:lnTo>
                  <a:pt x="39914" y="60549"/>
                </a:lnTo>
                <a:lnTo>
                  <a:pt x="39751" y="60495"/>
                </a:lnTo>
                <a:lnTo>
                  <a:pt x="39751" y="60441"/>
                </a:lnTo>
                <a:lnTo>
                  <a:pt x="39751" y="60387"/>
                </a:lnTo>
                <a:lnTo>
                  <a:pt x="39805" y="60332"/>
                </a:lnTo>
                <a:lnTo>
                  <a:pt x="40457" y="60332"/>
                </a:lnTo>
                <a:lnTo>
                  <a:pt x="41000" y="60224"/>
                </a:lnTo>
                <a:lnTo>
                  <a:pt x="41869" y="60061"/>
                </a:lnTo>
                <a:lnTo>
                  <a:pt x="42629" y="59789"/>
                </a:lnTo>
                <a:lnTo>
                  <a:pt x="43389" y="59463"/>
                </a:lnTo>
                <a:lnTo>
                  <a:pt x="44150" y="59029"/>
                </a:lnTo>
                <a:lnTo>
                  <a:pt x="44258" y="58975"/>
                </a:lnTo>
                <a:lnTo>
                  <a:pt x="44312" y="58920"/>
                </a:lnTo>
                <a:lnTo>
                  <a:pt x="44312" y="58812"/>
                </a:lnTo>
                <a:lnTo>
                  <a:pt x="44367" y="58703"/>
                </a:lnTo>
                <a:lnTo>
                  <a:pt x="44421" y="58595"/>
                </a:lnTo>
                <a:lnTo>
                  <a:pt x="44584" y="58540"/>
                </a:lnTo>
                <a:lnTo>
                  <a:pt x="44693" y="58486"/>
                </a:lnTo>
                <a:lnTo>
                  <a:pt x="44855" y="58432"/>
                </a:lnTo>
                <a:lnTo>
                  <a:pt x="44910" y="58432"/>
                </a:lnTo>
                <a:lnTo>
                  <a:pt x="44910" y="58323"/>
                </a:lnTo>
                <a:lnTo>
                  <a:pt x="44910" y="58269"/>
                </a:lnTo>
                <a:lnTo>
                  <a:pt x="44964" y="58160"/>
                </a:lnTo>
                <a:lnTo>
                  <a:pt x="45073" y="58106"/>
                </a:lnTo>
                <a:lnTo>
                  <a:pt x="46973" y="57183"/>
                </a:lnTo>
                <a:lnTo>
                  <a:pt x="47082" y="57128"/>
                </a:lnTo>
                <a:lnTo>
                  <a:pt x="47191" y="57128"/>
                </a:lnTo>
                <a:lnTo>
                  <a:pt x="47245" y="57183"/>
                </a:lnTo>
                <a:lnTo>
                  <a:pt x="47299" y="57237"/>
                </a:lnTo>
                <a:lnTo>
                  <a:pt x="47353" y="57237"/>
                </a:lnTo>
                <a:lnTo>
                  <a:pt x="47462" y="57183"/>
                </a:lnTo>
                <a:lnTo>
                  <a:pt x="48222" y="56640"/>
                </a:lnTo>
                <a:lnTo>
                  <a:pt x="48277" y="56585"/>
                </a:lnTo>
                <a:lnTo>
                  <a:pt x="48277" y="56477"/>
                </a:lnTo>
                <a:lnTo>
                  <a:pt x="48277" y="56422"/>
                </a:lnTo>
                <a:lnTo>
                  <a:pt x="47028" y="56422"/>
                </a:lnTo>
                <a:lnTo>
                  <a:pt x="46973" y="56368"/>
                </a:lnTo>
                <a:lnTo>
                  <a:pt x="46973" y="56314"/>
                </a:lnTo>
                <a:lnTo>
                  <a:pt x="47028" y="56259"/>
                </a:lnTo>
                <a:lnTo>
                  <a:pt x="47136" y="56205"/>
                </a:lnTo>
                <a:lnTo>
                  <a:pt x="47734" y="55716"/>
                </a:lnTo>
                <a:lnTo>
                  <a:pt x="48331" y="55282"/>
                </a:lnTo>
                <a:lnTo>
                  <a:pt x="48602" y="54956"/>
                </a:lnTo>
                <a:lnTo>
                  <a:pt x="48765" y="54793"/>
                </a:lnTo>
                <a:lnTo>
                  <a:pt x="48983" y="54739"/>
                </a:lnTo>
                <a:lnTo>
                  <a:pt x="49146" y="54739"/>
                </a:lnTo>
                <a:lnTo>
                  <a:pt x="49363" y="54848"/>
                </a:lnTo>
                <a:lnTo>
                  <a:pt x="49797" y="55010"/>
                </a:lnTo>
                <a:lnTo>
                  <a:pt x="49906" y="55065"/>
                </a:lnTo>
                <a:lnTo>
                  <a:pt x="50014" y="55065"/>
                </a:lnTo>
                <a:lnTo>
                  <a:pt x="50069" y="55010"/>
                </a:lnTo>
                <a:lnTo>
                  <a:pt x="50123" y="54902"/>
                </a:lnTo>
                <a:lnTo>
                  <a:pt x="50340" y="54630"/>
                </a:lnTo>
                <a:lnTo>
                  <a:pt x="50557" y="54359"/>
                </a:lnTo>
                <a:lnTo>
                  <a:pt x="50883" y="54087"/>
                </a:lnTo>
                <a:lnTo>
                  <a:pt x="51209" y="53924"/>
                </a:lnTo>
                <a:lnTo>
                  <a:pt x="51318" y="53870"/>
                </a:lnTo>
                <a:lnTo>
                  <a:pt x="51318" y="53761"/>
                </a:lnTo>
                <a:lnTo>
                  <a:pt x="51318" y="53707"/>
                </a:lnTo>
                <a:lnTo>
                  <a:pt x="51209" y="53599"/>
                </a:lnTo>
                <a:lnTo>
                  <a:pt x="51046" y="53381"/>
                </a:lnTo>
                <a:lnTo>
                  <a:pt x="51046" y="53273"/>
                </a:lnTo>
                <a:lnTo>
                  <a:pt x="51100" y="53164"/>
                </a:lnTo>
                <a:lnTo>
                  <a:pt x="51318" y="53055"/>
                </a:lnTo>
                <a:lnTo>
                  <a:pt x="51426" y="53001"/>
                </a:lnTo>
                <a:lnTo>
                  <a:pt x="51752" y="52838"/>
                </a:lnTo>
                <a:lnTo>
                  <a:pt x="52024" y="52621"/>
                </a:lnTo>
                <a:lnTo>
                  <a:pt x="52295" y="52350"/>
                </a:lnTo>
                <a:lnTo>
                  <a:pt x="52512" y="52024"/>
                </a:lnTo>
                <a:lnTo>
                  <a:pt x="52621" y="51806"/>
                </a:lnTo>
                <a:lnTo>
                  <a:pt x="52838" y="51644"/>
                </a:lnTo>
                <a:lnTo>
                  <a:pt x="53327" y="51209"/>
                </a:lnTo>
                <a:lnTo>
                  <a:pt x="53761" y="50720"/>
                </a:lnTo>
                <a:lnTo>
                  <a:pt x="54142" y="50177"/>
                </a:lnTo>
                <a:lnTo>
                  <a:pt x="54522" y="49634"/>
                </a:lnTo>
                <a:lnTo>
                  <a:pt x="54630" y="49471"/>
                </a:lnTo>
                <a:lnTo>
                  <a:pt x="54739" y="49417"/>
                </a:lnTo>
                <a:lnTo>
                  <a:pt x="54902" y="49363"/>
                </a:lnTo>
                <a:lnTo>
                  <a:pt x="54956" y="49254"/>
                </a:lnTo>
                <a:lnTo>
                  <a:pt x="55010" y="49146"/>
                </a:lnTo>
                <a:lnTo>
                  <a:pt x="55010" y="49037"/>
                </a:lnTo>
                <a:lnTo>
                  <a:pt x="55010" y="48765"/>
                </a:lnTo>
                <a:lnTo>
                  <a:pt x="55119" y="48548"/>
                </a:lnTo>
                <a:lnTo>
                  <a:pt x="55228" y="48331"/>
                </a:lnTo>
                <a:lnTo>
                  <a:pt x="55445" y="48168"/>
                </a:lnTo>
                <a:lnTo>
                  <a:pt x="55662" y="48005"/>
                </a:lnTo>
                <a:lnTo>
                  <a:pt x="55771" y="47951"/>
                </a:lnTo>
                <a:lnTo>
                  <a:pt x="55825" y="47842"/>
                </a:lnTo>
                <a:lnTo>
                  <a:pt x="56096" y="47408"/>
                </a:lnTo>
                <a:lnTo>
                  <a:pt x="56368" y="47028"/>
                </a:lnTo>
                <a:lnTo>
                  <a:pt x="57074" y="46267"/>
                </a:lnTo>
                <a:lnTo>
                  <a:pt x="57183" y="46105"/>
                </a:lnTo>
                <a:lnTo>
                  <a:pt x="57183" y="46050"/>
                </a:lnTo>
                <a:lnTo>
                  <a:pt x="57128" y="45942"/>
                </a:lnTo>
                <a:lnTo>
                  <a:pt x="56965" y="45670"/>
                </a:lnTo>
                <a:lnTo>
                  <a:pt x="56965" y="45399"/>
                </a:lnTo>
                <a:lnTo>
                  <a:pt x="57074" y="45181"/>
                </a:lnTo>
                <a:lnTo>
                  <a:pt x="57291" y="44964"/>
                </a:lnTo>
                <a:lnTo>
                  <a:pt x="57671" y="44584"/>
                </a:lnTo>
                <a:lnTo>
                  <a:pt x="57943" y="44204"/>
                </a:lnTo>
                <a:lnTo>
                  <a:pt x="58214" y="43824"/>
                </a:lnTo>
                <a:lnTo>
                  <a:pt x="58432" y="43335"/>
                </a:lnTo>
                <a:lnTo>
                  <a:pt x="58649" y="42846"/>
                </a:lnTo>
                <a:lnTo>
                  <a:pt x="58975" y="42358"/>
                </a:lnTo>
                <a:lnTo>
                  <a:pt x="59138" y="42086"/>
                </a:lnTo>
                <a:lnTo>
                  <a:pt x="59192" y="41869"/>
                </a:lnTo>
                <a:lnTo>
                  <a:pt x="59192" y="41706"/>
                </a:lnTo>
                <a:lnTo>
                  <a:pt x="59192" y="41597"/>
                </a:lnTo>
                <a:lnTo>
                  <a:pt x="59246" y="41489"/>
                </a:lnTo>
                <a:lnTo>
                  <a:pt x="59300" y="41434"/>
                </a:lnTo>
                <a:lnTo>
                  <a:pt x="59409" y="41380"/>
                </a:lnTo>
                <a:lnTo>
                  <a:pt x="59518" y="41326"/>
                </a:lnTo>
                <a:lnTo>
                  <a:pt x="59626" y="41217"/>
                </a:lnTo>
                <a:lnTo>
                  <a:pt x="59681" y="41109"/>
                </a:lnTo>
                <a:lnTo>
                  <a:pt x="59681" y="41000"/>
                </a:lnTo>
                <a:lnTo>
                  <a:pt x="59681" y="40783"/>
                </a:lnTo>
                <a:lnTo>
                  <a:pt x="59735" y="40620"/>
                </a:lnTo>
                <a:lnTo>
                  <a:pt x="60169" y="39697"/>
                </a:lnTo>
                <a:lnTo>
                  <a:pt x="60604" y="38773"/>
                </a:lnTo>
                <a:lnTo>
                  <a:pt x="61364" y="36818"/>
                </a:lnTo>
                <a:lnTo>
                  <a:pt x="61527" y="36493"/>
                </a:lnTo>
                <a:lnTo>
                  <a:pt x="61636" y="36167"/>
                </a:lnTo>
                <a:lnTo>
                  <a:pt x="61690" y="35787"/>
                </a:lnTo>
                <a:lnTo>
                  <a:pt x="61581" y="35407"/>
                </a:lnTo>
                <a:lnTo>
                  <a:pt x="61581" y="35244"/>
                </a:lnTo>
                <a:lnTo>
                  <a:pt x="61581" y="35135"/>
                </a:lnTo>
                <a:lnTo>
                  <a:pt x="61636" y="34863"/>
                </a:lnTo>
                <a:lnTo>
                  <a:pt x="61798" y="34538"/>
                </a:lnTo>
                <a:lnTo>
                  <a:pt x="61853" y="34375"/>
                </a:lnTo>
                <a:lnTo>
                  <a:pt x="61853" y="34158"/>
                </a:lnTo>
                <a:lnTo>
                  <a:pt x="61798" y="33995"/>
                </a:lnTo>
                <a:lnTo>
                  <a:pt x="61798" y="33832"/>
                </a:lnTo>
                <a:lnTo>
                  <a:pt x="61853" y="33723"/>
                </a:lnTo>
                <a:lnTo>
                  <a:pt x="61961" y="33560"/>
                </a:lnTo>
                <a:lnTo>
                  <a:pt x="62287" y="33180"/>
                </a:lnTo>
                <a:lnTo>
                  <a:pt x="62613" y="32800"/>
                </a:lnTo>
                <a:lnTo>
                  <a:pt x="62830" y="32365"/>
                </a:lnTo>
                <a:lnTo>
                  <a:pt x="62939" y="31877"/>
                </a:lnTo>
                <a:lnTo>
                  <a:pt x="62939" y="31714"/>
                </a:lnTo>
                <a:lnTo>
                  <a:pt x="62939" y="31551"/>
                </a:lnTo>
                <a:lnTo>
                  <a:pt x="62885" y="31442"/>
                </a:lnTo>
                <a:lnTo>
                  <a:pt x="62722" y="31334"/>
                </a:lnTo>
                <a:lnTo>
                  <a:pt x="62613" y="31279"/>
                </a:lnTo>
                <a:lnTo>
                  <a:pt x="62613" y="31225"/>
                </a:lnTo>
                <a:lnTo>
                  <a:pt x="62667" y="31171"/>
                </a:lnTo>
                <a:lnTo>
                  <a:pt x="62830" y="31008"/>
                </a:lnTo>
                <a:lnTo>
                  <a:pt x="62939" y="30845"/>
                </a:lnTo>
                <a:lnTo>
                  <a:pt x="62939" y="30682"/>
                </a:lnTo>
                <a:lnTo>
                  <a:pt x="62939" y="30465"/>
                </a:lnTo>
                <a:lnTo>
                  <a:pt x="62939" y="30356"/>
                </a:lnTo>
                <a:lnTo>
                  <a:pt x="62993" y="30193"/>
                </a:lnTo>
                <a:lnTo>
                  <a:pt x="63047" y="30030"/>
                </a:lnTo>
                <a:lnTo>
                  <a:pt x="63047" y="29813"/>
                </a:lnTo>
                <a:lnTo>
                  <a:pt x="63047" y="29487"/>
                </a:lnTo>
                <a:lnTo>
                  <a:pt x="63102" y="29107"/>
                </a:lnTo>
                <a:lnTo>
                  <a:pt x="63210" y="28781"/>
                </a:lnTo>
                <a:lnTo>
                  <a:pt x="63373" y="28510"/>
                </a:lnTo>
                <a:lnTo>
                  <a:pt x="63482" y="28238"/>
                </a:lnTo>
                <a:lnTo>
                  <a:pt x="63482" y="27967"/>
                </a:lnTo>
                <a:lnTo>
                  <a:pt x="63428" y="27750"/>
                </a:lnTo>
                <a:lnTo>
                  <a:pt x="63319" y="27478"/>
                </a:lnTo>
                <a:lnTo>
                  <a:pt x="63210" y="27315"/>
                </a:lnTo>
                <a:lnTo>
                  <a:pt x="63156" y="27207"/>
                </a:lnTo>
                <a:lnTo>
                  <a:pt x="63265" y="27152"/>
                </a:lnTo>
                <a:lnTo>
                  <a:pt x="63482" y="27044"/>
                </a:lnTo>
                <a:lnTo>
                  <a:pt x="63536" y="27044"/>
                </a:lnTo>
                <a:lnTo>
                  <a:pt x="63645" y="26935"/>
                </a:lnTo>
                <a:lnTo>
                  <a:pt x="63645" y="26881"/>
                </a:lnTo>
                <a:lnTo>
                  <a:pt x="63536" y="26826"/>
                </a:lnTo>
                <a:lnTo>
                  <a:pt x="62939" y="26446"/>
                </a:lnTo>
                <a:lnTo>
                  <a:pt x="62885" y="26392"/>
                </a:lnTo>
                <a:lnTo>
                  <a:pt x="62830" y="26283"/>
                </a:lnTo>
                <a:lnTo>
                  <a:pt x="62939" y="26175"/>
                </a:lnTo>
                <a:lnTo>
                  <a:pt x="63591" y="25360"/>
                </a:lnTo>
                <a:lnTo>
                  <a:pt x="63699" y="25252"/>
                </a:lnTo>
                <a:lnTo>
                  <a:pt x="63699" y="25197"/>
                </a:lnTo>
                <a:lnTo>
                  <a:pt x="63699" y="25089"/>
                </a:lnTo>
                <a:lnTo>
                  <a:pt x="63536" y="24817"/>
                </a:lnTo>
                <a:lnTo>
                  <a:pt x="63428" y="24491"/>
                </a:lnTo>
                <a:lnTo>
                  <a:pt x="63210" y="23894"/>
                </a:lnTo>
                <a:lnTo>
                  <a:pt x="63102" y="23514"/>
                </a:lnTo>
                <a:lnTo>
                  <a:pt x="63047" y="23079"/>
                </a:lnTo>
                <a:lnTo>
                  <a:pt x="63102" y="22699"/>
                </a:lnTo>
                <a:lnTo>
                  <a:pt x="63265" y="22319"/>
                </a:lnTo>
                <a:lnTo>
                  <a:pt x="63319" y="22156"/>
                </a:lnTo>
                <a:lnTo>
                  <a:pt x="63265" y="21939"/>
                </a:lnTo>
                <a:lnTo>
                  <a:pt x="62504" y="20201"/>
                </a:lnTo>
                <a:lnTo>
                  <a:pt x="62396" y="19930"/>
                </a:lnTo>
                <a:lnTo>
                  <a:pt x="62396" y="19821"/>
                </a:lnTo>
                <a:lnTo>
                  <a:pt x="62450" y="19658"/>
                </a:lnTo>
                <a:lnTo>
                  <a:pt x="62450" y="19550"/>
                </a:lnTo>
                <a:lnTo>
                  <a:pt x="62396" y="19387"/>
                </a:lnTo>
                <a:lnTo>
                  <a:pt x="62287" y="19061"/>
                </a:lnTo>
                <a:lnTo>
                  <a:pt x="62124" y="18789"/>
                </a:lnTo>
                <a:lnTo>
                  <a:pt x="61907" y="18518"/>
                </a:lnTo>
                <a:lnTo>
                  <a:pt x="61690" y="18301"/>
                </a:lnTo>
                <a:lnTo>
                  <a:pt x="61473" y="18138"/>
                </a:lnTo>
                <a:lnTo>
                  <a:pt x="61418" y="17975"/>
                </a:lnTo>
                <a:lnTo>
                  <a:pt x="61418" y="17866"/>
                </a:lnTo>
                <a:lnTo>
                  <a:pt x="61473" y="17649"/>
                </a:lnTo>
                <a:lnTo>
                  <a:pt x="61418" y="17486"/>
                </a:lnTo>
                <a:lnTo>
                  <a:pt x="61201" y="17106"/>
                </a:lnTo>
                <a:lnTo>
                  <a:pt x="60767" y="16563"/>
                </a:lnTo>
                <a:lnTo>
                  <a:pt x="60441" y="15911"/>
                </a:lnTo>
                <a:lnTo>
                  <a:pt x="60224" y="15531"/>
                </a:lnTo>
                <a:lnTo>
                  <a:pt x="60061" y="15368"/>
                </a:lnTo>
                <a:lnTo>
                  <a:pt x="59898" y="15260"/>
                </a:lnTo>
                <a:lnTo>
                  <a:pt x="59626" y="15097"/>
                </a:lnTo>
                <a:lnTo>
                  <a:pt x="59409" y="14934"/>
                </a:lnTo>
                <a:lnTo>
                  <a:pt x="59246" y="14717"/>
                </a:lnTo>
                <a:lnTo>
                  <a:pt x="59083" y="14445"/>
                </a:lnTo>
                <a:lnTo>
                  <a:pt x="58866" y="14173"/>
                </a:lnTo>
                <a:lnTo>
                  <a:pt x="58595" y="13956"/>
                </a:lnTo>
                <a:lnTo>
                  <a:pt x="57834" y="13413"/>
                </a:lnTo>
                <a:lnTo>
                  <a:pt x="57183" y="12870"/>
                </a:lnTo>
                <a:lnTo>
                  <a:pt x="56585" y="12327"/>
                </a:lnTo>
                <a:lnTo>
                  <a:pt x="55934" y="11947"/>
                </a:lnTo>
                <a:lnTo>
                  <a:pt x="55282" y="11621"/>
                </a:lnTo>
                <a:lnTo>
                  <a:pt x="54576" y="11350"/>
                </a:lnTo>
                <a:lnTo>
                  <a:pt x="53816" y="11078"/>
                </a:lnTo>
                <a:lnTo>
                  <a:pt x="53327" y="10970"/>
                </a:lnTo>
                <a:lnTo>
                  <a:pt x="52838" y="10970"/>
                </a:lnTo>
                <a:lnTo>
                  <a:pt x="51861" y="10915"/>
                </a:lnTo>
                <a:lnTo>
                  <a:pt x="50503" y="10970"/>
                </a:lnTo>
                <a:lnTo>
                  <a:pt x="49200" y="11078"/>
                </a:lnTo>
                <a:lnTo>
                  <a:pt x="48548" y="11132"/>
                </a:lnTo>
                <a:lnTo>
                  <a:pt x="47897" y="11295"/>
                </a:lnTo>
                <a:lnTo>
                  <a:pt x="47245" y="11458"/>
                </a:lnTo>
                <a:lnTo>
                  <a:pt x="46648" y="11675"/>
                </a:lnTo>
                <a:lnTo>
                  <a:pt x="46376" y="11730"/>
                </a:lnTo>
                <a:lnTo>
                  <a:pt x="46213" y="11675"/>
                </a:lnTo>
                <a:lnTo>
                  <a:pt x="46050" y="11513"/>
                </a:lnTo>
                <a:lnTo>
                  <a:pt x="45996" y="11295"/>
                </a:lnTo>
                <a:lnTo>
                  <a:pt x="45833" y="10752"/>
                </a:lnTo>
                <a:lnTo>
                  <a:pt x="45616" y="10264"/>
                </a:lnTo>
                <a:lnTo>
                  <a:pt x="45399" y="9829"/>
                </a:lnTo>
                <a:lnTo>
                  <a:pt x="45290" y="9340"/>
                </a:lnTo>
                <a:lnTo>
                  <a:pt x="44910" y="7494"/>
                </a:lnTo>
                <a:lnTo>
                  <a:pt x="44801" y="6571"/>
                </a:lnTo>
                <a:lnTo>
                  <a:pt x="44693" y="5648"/>
                </a:lnTo>
                <a:lnTo>
                  <a:pt x="44693" y="5430"/>
                </a:lnTo>
                <a:lnTo>
                  <a:pt x="44747" y="5322"/>
                </a:lnTo>
                <a:lnTo>
                  <a:pt x="44801" y="5213"/>
                </a:lnTo>
                <a:lnTo>
                  <a:pt x="44855" y="5159"/>
                </a:lnTo>
                <a:lnTo>
                  <a:pt x="44855" y="5105"/>
                </a:lnTo>
                <a:lnTo>
                  <a:pt x="44801" y="4942"/>
                </a:lnTo>
                <a:lnTo>
                  <a:pt x="44747" y="4779"/>
                </a:lnTo>
                <a:lnTo>
                  <a:pt x="44747" y="4670"/>
                </a:lnTo>
                <a:lnTo>
                  <a:pt x="44747" y="4453"/>
                </a:lnTo>
                <a:lnTo>
                  <a:pt x="44855" y="3638"/>
                </a:lnTo>
                <a:lnTo>
                  <a:pt x="44964" y="2878"/>
                </a:lnTo>
                <a:lnTo>
                  <a:pt x="45073" y="2498"/>
                </a:lnTo>
                <a:lnTo>
                  <a:pt x="45181" y="2172"/>
                </a:lnTo>
                <a:lnTo>
                  <a:pt x="45236" y="1955"/>
                </a:lnTo>
                <a:lnTo>
                  <a:pt x="45290" y="1792"/>
                </a:lnTo>
                <a:lnTo>
                  <a:pt x="45236" y="1412"/>
                </a:lnTo>
                <a:lnTo>
                  <a:pt x="45127" y="1086"/>
                </a:lnTo>
                <a:lnTo>
                  <a:pt x="44855" y="760"/>
                </a:lnTo>
                <a:lnTo>
                  <a:pt x="44584" y="543"/>
                </a:lnTo>
                <a:lnTo>
                  <a:pt x="44258" y="380"/>
                </a:lnTo>
                <a:lnTo>
                  <a:pt x="43661" y="54"/>
                </a:lnTo>
                <a:lnTo>
                  <a:pt x="43552"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5" name="Google Shape;385;p19"/>
          <p:cNvGrpSpPr/>
          <p:nvPr/>
        </p:nvGrpSpPr>
        <p:grpSpPr>
          <a:xfrm rot="139374" flipH="1">
            <a:off x="10311495" y="-359320"/>
            <a:ext cx="3143272" cy="2401631"/>
            <a:chOff x="4376100" y="3455500"/>
            <a:chExt cx="2077175" cy="1587075"/>
          </a:xfrm>
        </p:grpSpPr>
        <p:sp>
          <p:nvSpPr>
            <p:cNvPr id="386" name="Google Shape;386;p19"/>
            <p:cNvSpPr/>
            <p:nvPr/>
          </p:nvSpPr>
          <p:spPr>
            <a:xfrm>
              <a:off x="5763600" y="3614350"/>
              <a:ext cx="35325" cy="19025"/>
            </a:xfrm>
            <a:custGeom>
              <a:avLst/>
              <a:gdLst/>
              <a:ahLst/>
              <a:cxnLst/>
              <a:rect l="l" t="t" r="r" b="b"/>
              <a:pathLst>
                <a:path w="1413" h="761" extrusionOk="0">
                  <a:moveTo>
                    <a:pt x="217" y="0"/>
                  </a:moveTo>
                  <a:lnTo>
                    <a:pt x="109" y="109"/>
                  </a:lnTo>
                  <a:lnTo>
                    <a:pt x="54" y="217"/>
                  </a:lnTo>
                  <a:lnTo>
                    <a:pt x="0" y="326"/>
                  </a:lnTo>
                  <a:lnTo>
                    <a:pt x="54" y="380"/>
                  </a:lnTo>
                  <a:lnTo>
                    <a:pt x="272" y="489"/>
                  </a:lnTo>
                  <a:lnTo>
                    <a:pt x="1412" y="760"/>
                  </a:lnTo>
                  <a:lnTo>
                    <a:pt x="1195" y="543"/>
                  </a:lnTo>
                  <a:lnTo>
                    <a:pt x="978" y="326"/>
                  </a:lnTo>
                  <a:lnTo>
                    <a:pt x="760" y="163"/>
                  </a:lnTo>
                  <a:lnTo>
                    <a:pt x="4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9"/>
            <p:cNvSpPr/>
            <p:nvPr/>
          </p:nvSpPr>
          <p:spPr>
            <a:xfrm>
              <a:off x="5578950" y="3585825"/>
              <a:ext cx="16325" cy="9525"/>
            </a:xfrm>
            <a:custGeom>
              <a:avLst/>
              <a:gdLst/>
              <a:ahLst/>
              <a:cxnLst/>
              <a:rect l="l" t="t" r="r" b="b"/>
              <a:pathLst>
                <a:path w="653" h="381" extrusionOk="0">
                  <a:moveTo>
                    <a:pt x="164" y="1"/>
                  </a:moveTo>
                  <a:lnTo>
                    <a:pt x="55" y="109"/>
                  </a:lnTo>
                  <a:lnTo>
                    <a:pt x="1" y="218"/>
                  </a:lnTo>
                  <a:lnTo>
                    <a:pt x="652" y="381"/>
                  </a:lnTo>
                  <a:lnTo>
                    <a:pt x="652" y="218"/>
                  </a:lnTo>
                  <a:lnTo>
                    <a:pt x="598" y="109"/>
                  </a:lnTo>
                  <a:lnTo>
                    <a:pt x="489" y="55"/>
                  </a:lnTo>
                  <a:lnTo>
                    <a:pt x="3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9"/>
            <p:cNvSpPr/>
            <p:nvPr/>
          </p:nvSpPr>
          <p:spPr>
            <a:xfrm>
              <a:off x="5611550" y="3589900"/>
              <a:ext cx="23100" cy="12250"/>
            </a:xfrm>
            <a:custGeom>
              <a:avLst/>
              <a:gdLst/>
              <a:ahLst/>
              <a:cxnLst/>
              <a:rect l="l" t="t" r="r" b="b"/>
              <a:pathLst>
                <a:path w="924" h="490" extrusionOk="0">
                  <a:moveTo>
                    <a:pt x="380" y="1"/>
                  </a:moveTo>
                  <a:lnTo>
                    <a:pt x="272" y="55"/>
                  </a:lnTo>
                  <a:lnTo>
                    <a:pt x="0" y="218"/>
                  </a:lnTo>
                  <a:lnTo>
                    <a:pt x="923" y="489"/>
                  </a:lnTo>
                  <a:lnTo>
                    <a:pt x="706" y="164"/>
                  </a:lnTo>
                  <a:lnTo>
                    <a:pt x="597" y="55"/>
                  </a:lnTo>
                  <a:lnTo>
                    <a:pt x="4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9"/>
            <p:cNvSpPr/>
            <p:nvPr/>
          </p:nvSpPr>
          <p:spPr>
            <a:xfrm>
              <a:off x="5414675" y="3535600"/>
              <a:ext cx="89625" cy="25825"/>
            </a:xfrm>
            <a:custGeom>
              <a:avLst/>
              <a:gdLst/>
              <a:ahLst/>
              <a:cxnLst/>
              <a:rect l="l" t="t" r="r" b="b"/>
              <a:pathLst>
                <a:path w="3585" h="1033" extrusionOk="0">
                  <a:moveTo>
                    <a:pt x="381" y="1"/>
                  </a:moveTo>
                  <a:lnTo>
                    <a:pt x="164" y="55"/>
                  </a:lnTo>
                  <a:lnTo>
                    <a:pt x="55" y="109"/>
                  </a:lnTo>
                  <a:lnTo>
                    <a:pt x="1" y="218"/>
                  </a:lnTo>
                  <a:lnTo>
                    <a:pt x="55" y="272"/>
                  </a:lnTo>
                  <a:lnTo>
                    <a:pt x="381" y="1032"/>
                  </a:lnTo>
                  <a:lnTo>
                    <a:pt x="544" y="707"/>
                  </a:lnTo>
                  <a:lnTo>
                    <a:pt x="653" y="489"/>
                  </a:lnTo>
                  <a:lnTo>
                    <a:pt x="707" y="381"/>
                  </a:lnTo>
                  <a:lnTo>
                    <a:pt x="870" y="435"/>
                  </a:lnTo>
                  <a:lnTo>
                    <a:pt x="1087" y="598"/>
                  </a:lnTo>
                  <a:lnTo>
                    <a:pt x="1141" y="652"/>
                  </a:lnTo>
                  <a:lnTo>
                    <a:pt x="1467" y="924"/>
                  </a:lnTo>
                  <a:lnTo>
                    <a:pt x="1630" y="978"/>
                  </a:lnTo>
                  <a:lnTo>
                    <a:pt x="1739" y="1032"/>
                  </a:lnTo>
                  <a:lnTo>
                    <a:pt x="1902" y="1032"/>
                  </a:lnTo>
                  <a:lnTo>
                    <a:pt x="2064" y="978"/>
                  </a:lnTo>
                  <a:lnTo>
                    <a:pt x="2499" y="815"/>
                  </a:lnTo>
                  <a:lnTo>
                    <a:pt x="2770" y="707"/>
                  </a:lnTo>
                  <a:lnTo>
                    <a:pt x="3042" y="707"/>
                  </a:lnTo>
                  <a:lnTo>
                    <a:pt x="3205" y="761"/>
                  </a:lnTo>
                  <a:lnTo>
                    <a:pt x="3313" y="761"/>
                  </a:lnTo>
                  <a:lnTo>
                    <a:pt x="3422" y="707"/>
                  </a:lnTo>
                  <a:lnTo>
                    <a:pt x="3585" y="544"/>
                  </a:lnTo>
                  <a:lnTo>
                    <a:pt x="3042" y="435"/>
                  </a:lnTo>
                  <a:lnTo>
                    <a:pt x="2770" y="381"/>
                  </a:lnTo>
                  <a:lnTo>
                    <a:pt x="2553" y="435"/>
                  </a:lnTo>
                  <a:lnTo>
                    <a:pt x="2119" y="544"/>
                  </a:lnTo>
                  <a:lnTo>
                    <a:pt x="1739" y="544"/>
                  </a:lnTo>
                  <a:lnTo>
                    <a:pt x="1358" y="435"/>
                  </a:lnTo>
                  <a:lnTo>
                    <a:pt x="978" y="218"/>
                  </a:lnTo>
                  <a:lnTo>
                    <a:pt x="815" y="109"/>
                  </a:lnTo>
                  <a:lnTo>
                    <a:pt x="5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9"/>
            <p:cNvSpPr/>
            <p:nvPr/>
          </p:nvSpPr>
          <p:spPr>
            <a:xfrm>
              <a:off x="5406550" y="3570900"/>
              <a:ext cx="24450" cy="5450"/>
            </a:xfrm>
            <a:custGeom>
              <a:avLst/>
              <a:gdLst/>
              <a:ahLst/>
              <a:cxnLst/>
              <a:rect l="l" t="t" r="r" b="b"/>
              <a:pathLst>
                <a:path w="978" h="218" extrusionOk="0">
                  <a:moveTo>
                    <a:pt x="434" y="0"/>
                  </a:moveTo>
                  <a:lnTo>
                    <a:pt x="0" y="55"/>
                  </a:lnTo>
                  <a:lnTo>
                    <a:pt x="0" y="109"/>
                  </a:lnTo>
                  <a:lnTo>
                    <a:pt x="815" y="218"/>
                  </a:lnTo>
                  <a:lnTo>
                    <a:pt x="923" y="218"/>
                  </a:lnTo>
                  <a:lnTo>
                    <a:pt x="978" y="109"/>
                  </a:lnTo>
                  <a:lnTo>
                    <a:pt x="8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9"/>
            <p:cNvSpPr/>
            <p:nvPr/>
          </p:nvSpPr>
          <p:spPr>
            <a:xfrm>
              <a:off x="4376100" y="3455500"/>
              <a:ext cx="1082050" cy="1587075"/>
            </a:xfrm>
            <a:custGeom>
              <a:avLst/>
              <a:gdLst/>
              <a:ahLst/>
              <a:cxnLst/>
              <a:rect l="l" t="t" r="r" b="b"/>
              <a:pathLst>
                <a:path w="43282" h="63483" extrusionOk="0">
                  <a:moveTo>
                    <a:pt x="11025" y="12382"/>
                  </a:moveTo>
                  <a:lnTo>
                    <a:pt x="10916" y="12599"/>
                  </a:lnTo>
                  <a:lnTo>
                    <a:pt x="10808" y="12816"/>
                  </a:lnTo>
                  <a:lnTo>
                    <a:pt x="10699" y="12599"/>
                  </a:lnTo>
                  <a:lnTo>
                    <a:pt x="10699" y="12436"/>
                  </a:lnTo>
                  <a:lnTo>
                    <a:pt x="10808" y="12382"/>
                  </a:lnTo>
                  <a:close/>
                  <a:moveTo>
                    <a:pt x="10482" y="13360"/>
                  </a:moveTo>
                  <a:lnTo>
                    <a:pt x="10536" y="13414"/>
                  </a:lnTo>
                  <a:lnTo>
                    <a:pt x="10536" y="13577"/>
                  </a:lnTo>
                  <a:lnTo>
                    <a:pt x="10753" y="14500"/>
                  </a:lnTo>
                  <a:lnTo>
                    <a:pt x="10753" y="14771"/>
                  </a:lnTo>
                  <a:lnTo>
                    <a:pt x="10753" y="14989"/>
                  </a:lnTo>
                  <a:lnTo>
                    <a:pt x="10645" y="15152"/>
                  </a:lnTo>
                  <a:lnTo>
                    <a:pt x="10427" y="15369"/>
                  </a:lnTo>
                  <a:lnTo>
                    <a:pt x="10102" y="15640"/>
                  </a:lnTo>
                  <a:lnTo>
                    <a:pt x="10210" y="13577"/>
                  </a:lnTo>
                  <a:lnTo>
                    <a:pt x="10265" y="13414"/>
                  </a:lnTo>
                  <a:lnTo>
                    <a:pt x="10265" y="13360"/>
                  </a:lnTo>
                  <a:close/>
                  <a:moveTo>
                    <a:pt x="28891" y="21831"/>
                  </a:moveTo>
                  <a:lnTo>
                    <a:pt x="28891" y="21885"/>
                  </a:lnTo>
                  <a:lnTo>
                    <a:pt x="28945" y="21994"/>
                  </a:lnTo>
                  <a:lnTo>
                    <a:pt x="28891" y="22103"/>
                  </a:lnTo>
                  <a:lnTo>
                    <a:pt x="28837" y="22157"/>
                  </a:lnTo>
                  <a:lnTo>
                    <a:pt x="28674" y="22265"/>
                  </a:lnTo>
                  <a:lnTo>
                    <a:pt x="28565" y="22211"/>
                  </a:lnTo>
                  <a:lnTo>
                    <a:pt x="28565" y="22103"/>
                  </a:lnTo>
                  <a:lnTo>
                    <a:pt x="28565" y="21994"/>
                  </a:lnTo>
                  <a:lnTo>
                    <a:pt x="28619" y="21940"/>
                  </a:lnTo>
                  <a:lnTo>
                    <a:pt x="28837" y="21831"/>
                  </a:lnTo>
                  <a:close/>
                  <a:moveTo>
                    <a:pt x="24764" y="24601"/>
                  </a:moveTo>
                  <a:lnTo>
                    <a:pt x="24927" y="24709"/>
                  </a:lnTo>
                  <a:lnTo>
                    <a:pt x="25090" y="24872"/>
                  </a:lnTo>
                  <a:lnTo>
                    <a:pt x="25198" y="25089"/>
                  </a:lnTo>
                  <a:lnTo>
                    <a:pt x="25307" y="25524"/>
                  </a:lnTo>
                  <a:lnTo>
                    <a:pt x="25307" y="25578"/>
                  </a:lnTo>
                  <a:lnTo>
                    <a:pt x="25198" y="25687"/>
                  </a:lnTo>
                  <a:lnTo>
                    <a:pt x="24981" y="25687"/>
                  </a:lnTo>
                  <a:lnTo>
                    <a:pt x="24818" y="25632"/>
                  </a:lnTo>
                  <a:lnTo>
                    <a:pt x="24547" y="25632"/>
                  </a:lnTo>
                  <a:lnTo>
                    <a:pt x="24492" y="25578"/>
                  </a:lnTo>
                  <a:lnTo>
                    <a:pt x="24438" y="25524"/>
                  </a:lnTo>
                  <a:lnTo>
                    <a:pt x="24492" y="25415"/>
                  </a:lnTo>
                  <a:lnTo>
                    <a:pt x="24547" y="25306"/>
                  </a:lnTo>
                  <a:lnTo>
                    <a:pt x="24547" y="25198"/>
                  </a:lnTo>
                  <a:lnTo>
                    <a:pt x="24492" y="24981"/>
                  </a:lnTo>
                  <a:lnTo>
                    <a:pt x="24492" y="24763"/>
                  </a:lnTo>
                  <a:lnTo>
                    <a:pt x="24547" y="24655"/>
                  </a:lnTo>
                  <a:lnTo>
                    <a:pt x="24601" y="24601"/>
                  </a:lnTo>
                  <a:close/>
                  <a:moveTo>
                    <a:pt x="23569" y="26447"/>
                  </a:moveTo>
                  <a:lnTo>
                    <a:pt x="23678" y="26501"/>
                  </a:lnTo>
                  <a:lnTo>
                    <a:pt x="23732" y="26555"/>
                  </a:lnTo>
                  <a:lnTo>
                    <a:pt x="23678" y="26610"/>
                  </a:lnTo>
                  <a:lnTo>
                    <a:pt x="23569" y="26664"/>
                  </a:lnTo>
                  <a:lnTo>
                    <a:pt x="23406" y="26718"/>
                  </a:lnTo>
                  <a:lnTo>
                    <a:pt x="23298" y="26718"/>
                  </a:lnTo>
                  <a:lnTo>
                    <a:pt x="23298" y="26664"/>
                  </a:lnTo>
                  <a:lnTo>
                    <a:pt x="23352" y="26555"/>
                  </a:lnTo>
                  <a:lnTo>
                    <a:pt x="23406" y="26555"/>
                  </a:lnTo>
                  <a:lnTo>
                    <a:pt x="23569" y="26447"/>
                  </a:lnTo>
                  <a:close/>
                  <a:moveTo>
                    <a:pt x="21886" y="30194"/>
                  </a:moveTo>
                  <a:lnTo>
                    <a:pt x="21994" y="30628"/>
                  </a:lnTo>
                  <a:lnTo>
                    <a:pt x="21994" y="30791"/>
                  </a:lnTo>
                  <a:lnTo>
                    <a:pt x="21940" y="30900"/>
                  </a:lnTo>
                  <a:lnTo>
                    <a:pt x="21886" y="31008"/>
                  </a:lnTo>
                  <a:lnTo>
                    <a:pt x="21777" y="31063"/>
                  </a:lnTo>
                  <a:lnTo>
                    <a:pt x="21614" y="31117"/>
                  </a:lnTo>
                  <a:lnTo>
                    <a:pt x="21397" y="31063"/>
                  </a:lnTo>
                  <a:lnTo>
                    <a:pt x="21886" y="30194"/>
                  </a:lnTo>
                  <a:close/>
                  <a:moveTo>
                    <a:pt x="30900" y="34647"/>
                  </a:moveTo>
                  <a:lnTo>
                    <a:pt x="30900" y="34701"/>
                  </a:lnTo>
                  <a:lnTo>
                    <a:pt x="30954" y="34864"/>
                  </a:lnTo>
                  <a:lnTo>
                    <a:pt x="30954" y="34918"/>
                  </a:lnTo>
                  <a:lnTo>
                    <a:pt x="30900" y="34918"/>
                  </a:lnTo>
                  <a:lnTo>
                    <a:pt x="30792" y="34973"/>
                  </a:lnTo>
                  <a:lnTo>
                    <a:pt x="30683" y="34918"/>
                  </a:lnTo>
                  <a:lnTo>
                    <a:pt x="30629" y="34810"/>
                  </a:lnTo>
                  <a:lnTo>
                    <a:pt x="30683" y="34755"/>
                  </a:lnTo>
                  <a:lnTo>
                    <a:pt x="30683" y="34701"/>
                  </a:lnTo>
                  <a:lnTo>
                    <a:pt x="30846" y="34647"/>
                  </a:lnTo>
                  <a:close/>
                  <a:moveTo>
                    <a:pt x="31932" y="45236"/>
                  </a:moveTo>
                  <a:lnTo>
                    <a:pt x="32041" y="45291"/>
                  </a:lnTo>
                  <a:lnTo>
                    <a:pt x="32041" y="45345"/>
                  </a:lnTo>
                  <a:lnTo>
                    <a:pt x="31769" y="46214"/>
                  </a:lnTo>
                  <a:lnTo>
                    <a:pt x="31715" y="46159"/>
                  </a:lnTo>
                  <a:lnTo>
                    <a:pt x="31769" y="45345"/>
                  </a:lnTo>
                  <a:lnTo>
                    <a:pt x="31823" y="45236"/>
                  </a:lnTo>
                  <a:close/>
                  <a:moveTo>
                    <a:pt x="31172" y="50015"/>
                  </a:moveTo>
                  <a:lnTo>
                    <a:pt x="31280" y="50069"/>
                  </a:lnTo>
                  <a:lnTo>
                    <a:pt x="31552" y="50232"/>
                  </a:lnTo>
                  <a:lnTo>
                    <a:pt x="31660" y="50341"/>
                  </a:lnTo>
                  <a:lnTo>
                    <a:pt x="31660" y="50449"/>
                  </a:lnTo>
                  <a:lnTo>
                    <a:pt x="31606" y="50667"/>
                  </a:lnTo>
                  <a:lnTo>
                    <a:pt x="31498" y="50884"/>
                  </a:lnTo>
                  <a:lnTo>
                    <a:pt x="31280" y="51318"/>
                  </a:lnTo>
                  <a:lnTo>
                    <a:pt x="31172" y="51373"/>
                  </a:lnTo>
                  <a:lnTo>
                    <a:pt x="31117" y="51318"/>
                  </a:lnTo>
                  <a:lnTo>
                    <a:pt x="31117" y="51210"/>
                  </a:lnTo>
                  <a:lnTo>
                    <a:pt x="31117" y="50612"/>
                  </a:lnTo>
                  <a:lnTo>
                    <a:pt x="31172" y="50015"/>
                  </a:lnTo>
                  <a:close/>
                  <a:moveTo>
                    <a:pt x="42141" y="59410"/>
                  </a:moveTo>
                  <a:lnTo>
                    <a:pt x="42196" y="59518"/>
                  </a:lnTo>
                  <a:lnTo>
                    <a:pt x="42141" y="59573"/>
                  </a:lnTo>
                  <a:lnTo>
                    <a:pt x="41870" y="60170"/>
                  </a:lnTo>
                  <a:lnTo>
                    <a:pt x="41815" y="60224"/>
                  </a:lnTo>
                  <a:lnTo>
                    <a:pt x="41598" y="60224"/>
                  </a:lnTo>
                  <a:lnTo>
                    <a:pt x="41381" y="59898"/>
                  </a:lnTo>
                  <a:lnTo>
                    <a:pt x="41272" y="59735"/>
                  </a:lnTo>
                  <a:lnTo>
                    <a:pt x="41272" y="59518"/>
                  </a:lnTo>
                  <a:lnTo>
                    <a:pt x="41327" y="59464"/>
                  </a:lnTo>
                  <a:lnTo>
                    <a:pt x="41381" y="59410"/>
                  </a:lnTo>
                  <a:close/>
                  <a:moveTo>
                    <a:pt x="21614" y="1"/>
                  </a:moveTo>
                  <a:lnTo>
                    <a:pt x="20528" y="109"/>
                  </a:lnTo>
                  <a:lnTo>
                    <a:pt x="19496" y="272"/>
                  </a:lnTo>
                  <a:lnTo>
                    <a:pt x="19170" y="326"/>
                  </a:lnTo>
                  <a:lnTo>
                    <a:pt x="18899" y="381"/>
                  </a:lnTo>
                  <a:lnTo>
                    <a:pt x="18573" y="326"/>
                  </a:lnTo>
                  <a:lnTo>
                    <a:pt x="18302" y="218"/>
                  </a:lnTo>
                  <a:lnTo>
                    <a:pt x="18084" y="218"/>
                  </a:lnTo>
                  <a:lnTo>
                    <a:pt x="16998" y="326"/>
                  </a:lnTo>
                  <a:lnTo>
                    <a:pt x="15966" y="489"/>
                  </a:lnTo>
                  <a:lnTo>
                    <a:pt x="13903" y="869"/>
                  </a:lnTo>
                  <a:lnTo>
                    <a:pt x="12708" y="1087"/>
                  </a:lnTo>
                  <a:lnTo>
                    <a:pt x="11514" y="1413"/>
                  </a:lnTo>
                  <a:lnTo>
                    <a:pt x="10970" y="1630"/>
                  </a:lnTo>
                  <a:lnTo>
                    <a:pt x="10373" y="1847"/>
                  </a:lnTo>
                  <a:lnTo>
                    <a:pt x="9830" y="2118"/>
                  </a:lnTo>
                  <a:lnTo>
                    <a:pt x="9341" y="2444"/>
                  </a:lnTo>
                  <a:lnTo>
                    <a:pt x="8472" y="3042"/>
                  </a:lnTo>
                  <a:lnTo>
                    <a:pt x="7658" y="3639"/>
                  </a:lnTo>
                  <a:lnTo>
                    <a:pt x="7278" y="3965"/>
                  </a:lnTo>
                  <a:lnTo>
                    <a:pt x="6898" y="4291"/>
                  </a:lnTo>
                  <a:lnTo>
                    <a:pt x="6572" y="4671"/>
                  </a:lnTo>
                  <a:lnTo>
                    <a:pt x="6300" y="5105"/>
                  </a:lnTo>
                  <a:lnTo>
                    <a:pt x="6192" y="5214"/>
                  </a:lnTo>
                  <a:lnTo>
                    <a:pt x="5974" y="5322"/>
                  </a:lnTo>
                  <a:lnTo>
                    <a:pt x="5866" y="5431"/>
                  </a:lnTo>
                  <a:lnTo>
                    <a:pt x="5757" y="5540"/>
                  </a:lnTo>
                  <a:lnTo>
                    <a:pt x="5649" y="5648"/>
                  </a:lnTo>
                  <a:lnTo>
                    <a:pt x="5540" y="5974"/>
                  </a:lnTo>
                  <a:lnTo>
                    <a:pt x="5486" y="6300"/>
                  </a:lnTo>
                  <a:lnTo>
                    <a:pt x="5431" y="6463"/>
                  </a:lnTo>
                  <a:lnTo>
                    <a:pt x="5431" y="6571"/>
                  </a:lnTo>
                  <a:lnTo>
                    <a:pt x="5323" y="6626"/>
                  </a:lnTo>
                  <a:lnTo>
                    <a:pt x="5160" y="6734"/>
                  </a:lnTo>
                  <a:lnTo>
                    <a:pt x="5051" y="6843"/>
                  </a:lnTo>
                  <a:lnTo>
                    <a:pt x="4834" y="7169"/>
                  </a:lnTo>
                  <a:lnTo>
                    <a:pt x="4563" y="7549"/>
                  </a:lnTo>
                  <a:lnTo>
                    <a:pt x="4454" y="7712"/>
                  </a:lnTo>
                  <a:lnTo>
                    <a:pt x="4237" y="7875"/>
                  </a:lnTo>
                  <a:lnTo>
                    <a:pt x="4128" y="7983"/>
                  </a:lnTo>
                  <a:lnTo>
                    <a:pt x="4019" y="8146"/>
                  </a:lnTo>
                  <a:lnTo>
                    <a:pt x="4019" y="8309"/>
                  </a:lnTo>
                  <a:lnTo>
                    <a:pt x="4019" y="8472"/>
                  </a:lnTo>
                  <a:lnTo>
                    <a:pt x="4074" y="8635"/>
                  </a:lnTo>
                  <a:lnTo>
                    <a:pt x="4074" y="8798"/>
                  </a:lnTo>
                  <a:lnTo>
                    <a:pt x="3965" y="9069"/>
                  </a:lnTo>
                  <a:lnTo>
                    <a:pt x="3694" y="9667"/>
                  </a:lnTo>
                  <a:lnTo>
                    <a:pt x="3476" y="10264"/>
                  </a:lnTo>
                  <a:lnTo>
                    <a:pt x="3368" y="10862"/>
                  </a:lnTo>
                  <a:lnTo>
                    <a:pt x="3259" y="11459"/>
                  </a:lnTo>
                  <a:lnTo>
                    <a:pt x="3205" y="12111"/>
                  </a:lnTo>
                  <a:lnTo>
                    <a:pt x="3151" y="12708"/>
                  </a:lnTo>
                  <a:lnTo>
                    <a:pt x="3205" y="13957"/>
                  </a:lnTo>
                  <a:lnTo>
                    <a:pt x="3368" y="14934"/>
                  </a:lnTo>
                  <a:lnTo>
                    <a:pt x="3531" y="15858"/>
                  </a:lnTo>
                  <a:lnTo>
                    <a:pt x="3965" y="17650"/>
                  </a:lnTo>
                  <a:lnTo>
                    <a:pt x="4074" y="18356"/>
                  </a:lnTo>
                  <a:lnTo>
                    <a:pt x="4128" y="19007"/>
                  </a:lnTo>
                  <a:lnTo>
                    <a:pt x="4128" y="19333"/>
                  </a:lnTo>
                  <a:lnTo>
                    <a:pt x="4019" y="19659"/>
                  </a:lnTo>
                  <a:lnTo>
                    <a:pt x="3965" y="19985"/>
                  </a:lnTo>
                  <a:lnTo>
                    <a:pt x="3802" y="20310"/>
                  </a:lnTo>
                  <a:lnTo>
                    <a:pt x="3422" y="21016"/>
                  </a:lnTo>
                  <a:lnTo>
                    <a:pt x="3314" y="21397"/>
                  </a:lnTo>
                  <a:lnTo>
                    <a:pt x="3205" y="21777"/>
                  </a:lnTo>
                  <a:lnTo>
                    <a:pt x="3096" y="21940"/>
                  </a:lnTo>
                  <a:lnTo>
                    <a:pt x="2988" y="22103"/>
                  </a:lnTo>
                  <a:lnTo>
                    <a:pt x="2770" y="22265"/>
                  </a:lnTo>
                  <a:lnTo>
                    <a:pt x="2662" y="22428"/>
                  </a:lnTo>
                  <a:lnTo>
                    <a:pt x="2336" y="22808"/>
                  </a:lnTo>
                  <a:lnTo>
                    <a:pt x="2010" y="23243"/>
                  </a:lnTo>
                  <a:lnTo>
                    <a:pt x="1739" y="23677"/>
                  </a:lnTo>
                  <a:lnTo>
                    <a:pt x="1576" y="24166"/>
                  </a:lnTo>
                  <a:lnTo>
                    <a:pt x="1413" y="24655"/>
                  </a:lnTo>
                  <a:lnTo>
                    <a:pt x="1141" y="25524"/>
                  </a:lnTo>
                  <a:lnTo>
                    <a:pt x="761" y="26338"/>
                  </a:lnTo>
                  <a:lnTo>
                    <a:pt x="653" y="26610"/>
                  </a:lnTo>
                  <a:lnTo>
                    <a:pt x="598" y="26881"/>
                  </a:lnTo>
                  <a:lnTo>
                    <a:pt x="544" y="27153"/>
                  </a:lnTo>
                  <a:lnTo>
                    <a:pt x="544" y="27424"/>
                  </a:lnTo>
                  <a:lnTo>
                    <a:pt x="544" y="27587"/>
                  </a:lnTo>
                  <a:lnTo>
                    <a:pt x="490" y="27750"/>
                  </a:lnTo>
                  <a:lnTo>
                    <a:pt x="218" y="28185"/>
                  </a:lnTo>
                  <a:lnTo>
                    <a:pt x="110" y="28619"/>
                  </a:lnTo>
                  <a:lnTo>
                    <a:pt x="1" y="29108"/>
                  </a:lnTo>
                  <a:lnTo>
                    <a:pt x="1" y="29597"/>
                  </a:lnTo>
                  <a:lnTo>
                    <a:pt x="55" y="30085"/>
                  </a:lnTo>
                  <a:lnTo>
                    <a:pt x="110" y="30628"/>
                  </a:lnTo>
                  <a:lnTo>
                    <a:pt x="327" y="31660"/>
                  </a:lnTo>
                  <a:lnTo>
                    <a:pt x="435" y="32149"/>
                  </a:lnTo>
                  <a:lnTo>
                    <a:pt x="598" y="32638"/>
                  </a:lnTo>
                  <a:lnTo>
                    <a:pt x="816" y="33072"/>
                  </a:lnTo>
                  <a:lnTo>
                    <a:pt x="1087" y="33506"/>
                  </a:lnTo>
                  <a:lnTo>
                    <a:pt x="1739" y="34158"/>
                  </a:lnTo>
                  <a:lnTo>
                    <a:pt x="2445" y="34701"/>
                  </a:lnTo>
                  <a:lnTo>
                    <a:pt x="3151" y="35244"/>
                  </a:lnTo>
                  <a:lnTo>
                    <a:pt x="3965" y="35624"/>
                  </a:lnTo>
                  <a:lnTo>
                    <a:pt x="4563" y="35842"/>
                  </a:lnTo>
                  <a:lnTo>
                    <a:pt x="5160" y="36059"/>
                  </a:lnTo>
                  <a:lnTo>
                    <a:pt x="5757" y="36222"/>
                  </a:lnTo>
                  <a:lnTo>
                    <a:pt x="6355" y="36276"/>
                  </a:lnTo>
                  <a:lnTo>
                    <a:pt x="7061" y="36385"/>
                  </a:lnTo>
                  <a:lnTo>
                    <a:pt x="7386" y="36439"/>
                  </a:lnTo>
                  <a:lnTo>
                    <a:pt x="7766" y="36439"/>
                  </a:lnTo>
                  <a:lnTo>
                    <a:pt x="8798" y="36276"/>
                  </a:lnTo>
                  <a:lnTo>
                    <a:pt x="9341" y="36222"/>
                  </a:lnTo>
                  <a:lnTo>
                    <a:pt x="9830" y="36167"/>
                  </a:lnTo>
                  <a:lnTo>
                    <a:pt x="10210" y="36113"/>
                  </a:lnTo>
                  <a:lnTo>
                    <a:pt x="10590" y="36059"/>
                  </a:lnTo>
                  <a:lnTo>
                    <a:pt x="10916" y="35896"/>
                  </a:lnTo>
                  <a:lnTo>
                    <a:pt x="11079" y="35787"/>
                  </a:lnTo>
                  <a:lnTo>
                    <a:pt x="11242" y="35624"/>
                  </a:lnTo>
                  <a:lnTo>
                    <a:pt x="11351" y="35516"/>
                  </a:lnTo>
                  <a:lnTo>
                    <a:pt x="11459" y="35461"/>
                  </a:lnTo>
                  <a:lnTo>
                    <a:pt x="11568" y="35516"/>
                  </a:lnTo>
                  <a:lnTo>
                    <a:pt x="11731" y="35570"/>
                  </a:lnTo>
                  <a:lnTo>
                    <a:pt x="11839" y="35679"/>
                  </a:lnTo>
                  <a:lnTo>
                    <a:pt x="11894" y="35679"/>
                  </a:lnTo>
                  <a:lnTo>
                    <a:pt x="12002" y="35624"/>
                  </a:lnTo>
                  <a:lnTo>
                    <a:pt x="12111" y="35516"/>
                  </a:lnTo>
                  <a:lnTo>
                    <a:pt x="12219" y="35461"/>
                  </a:lnTo>
                  <a:lnTo>
                    <a:pt x="12491" y="35461"/>
                  </a:lnTo>
                  <a:lnTo>
                    <a:pt x="12654" y="35516"/>
                  </a:lnTo>
                  <a:lnTo>
                    <a:pt x="12871" y="35516"/>
                  </a:lnTo>
                  <a:lnTo>
                    <a:pt x="13034" y="35407"/>
                  </a:lnTo>
                  <a:lnTo>
                    <a:pt x="13143" y="35299"/>
                  </a:lnTo>
                  <a:lnTo>
                    <a:pt x="13306" y="35027"/>
                  </a:lnTo>
                  <a:lnTo>
                    <a:pt x="13523" y="34864"/>
                  </a:lnTo>
                  <a:lnTo>
                    <a:pt x="13794" y="34810"/>
                  </a:lnTo>
                  <a:lnTo>
                    <a:pt x="14066" y="34755"/>
                  </a:lnTo>
                  <a:lnTo>
                    <a:pt x="14717" y="34755"/>
                  </a:lnTo>
                  <a:lnTo>
                    <a:pt x="15043" y="34701"/>
                  </a:lnTo>
                  <a:lnTo>
                    <a:pt x="15152" y="34647"/>
                  </a:lnTo>
                  <a:lnTo>
                    <a:pt x="15315" y="34538"/>
                  </a:lnTo>
                  <a:lnTo>
                    <a:pt x="15532" y="34267"/>
                  </a:lnTo>
                  <a:lnTo>
                    <a:pt x="15804" y="34104"/>
                  </a:lnTo>
                  <a:lnTo>
                    <a:pt x="16455" y="33724"/>
                  </a:lnTo>
                  <a:lnTo>
                    <a:pt x="16564" y="33669"/>
                  </a:lnTo>
                  <a:lnTo>
                    <a:pt x="16564" y="33615"/>
                  </a:lnTo>
                  <a:lnTo>
                    <a:pt x="16510" y="33506"/>
                  </a:lnTo>
                  <a:lnTo>
                    <a:pt x="16401" y="33344"/>
                  </a:lnTo>
                  <a:lnTo>
                    <a:pt x="16401" y="33235"/>
                  </a:lnTo>
                  <a:lnTo>
                    <a:pt x="16455" y="33235"/>
                  </a:lnTo>
                  <a:lnTo>
                    <a:pt x="16564" y="33126"/>
                  </a:lnTo>
                  <a:lnTo>
                    <a:pt x="16727" y="33126"/>
                  </a:lnTo>
                  <a:lnTo>
                    <a:pt x="17053" y="33018"/>
                  </a:lnTo>
                  <a:lnTo>
                    <a:pt x="17324" y="32909"/>
                  </a:lnTo>
                  <a:lnTo>
                    <a:pt x="17541" y="32855"/>
                  </a:lnTo>
                  <a:lnTo>
                    <a:pt x="17813" y="32855"/>
                  </a:lnTo>
                  <a:lnTo>
                    <a:pt x="18084" y="32909"/>
                  </a:lnTo>
                  <a:lnTo>
                    <a:pt x="18302" y="32963"/>
                  </a:lnTo>
                  <a:lnTo>
                    <a:pt x="18410" y="32963"/>
                  </a:lnTo>
                  <a:lnTo>
                    <a:pt x="18573" y="32909"/>
                  </a:lnTo>
                  <a:lnTo>
                    <a:pt x="18736" y="32800"/>
                  </a:lnTo>
                  <a:lnTo>
                    <a:pt x="19062" y="32800"/>
                  </a:lnTo>
                  <a:lnTo>
                    <a:pt x="19225" y="32855"/>
                  </a:lnTo>
                  <a:lnTo>
                    <a:pt x="19442" y="32855"/>
                  </a:lnTo>
                  <a:lnTo>
                    <a:pt x="19605" y="32692"/>
                  </a:lnTo>
                  <a:lnTo>
                    <a:pt x="20148" y="32257"/>
                  </a:lnTo>
                  <a:lnTo>
                    <a:pt x="20691" y="31877"/>
                  </a:lnTo>
                  <a:lnTo>
                    <a:pt x="20908" y="31714"/>
                  </a:lnTo>
                  <a:lnTo>
                    <a:pt x="21125" y="31660"/>
                  </a:lnTo>
                  <a:lnTo>
                    <a:pt x="21343" y="31660"/>
                  </a:lnTo>
                  <a:lnTo>
                    <a:pt x="21614" y="31714"/>
                  </a:lnTo>
                  <a:lnTo>
                    <a:pt x="21994" y="31714"/>
                  </a:lnTo>
                  <a:lnTo>
                    <a:pt x="22157" y="31606"/>
                  </a:lnTo>
                  <a:lnTo>
                    <a:pt x="22320" y="31497"/>
                  </a:lnTo>
                  <a:lnTo>
                    <a:pt x="22429" y="31334"/>
                  </a:lnTo>
                  <a:lnTo>
                    <a:pt x="22483" y="31171"/>
                  </a:lnTo>
                  <a:lnTo>
                    <a:pt x="22537" y="31008"/>
                  </a:lnTo>
                  <a:lnTo>
                    <a:pt x="22537" y="30791"/>
                  </a:lnTo>
                  <a:lnTo>
                    <a:pt x="22537" y="30628"/>
                  </a:lnTo>
                  <a:lnTo>
                    <a:pt x="22537" y="30520"/>
                  </a:lnTo>
                  <a:lnTo>
                    <a:pt x="22700" y="30248"/>
                  </a:lnTo>
                  <a:lnTo>
                    <a:pt x="22917" y="29922"/>
                  </a:lnTo>
                  <a:lnTo>
                    <a:pt x="23080" y="29597"/>
                  </a:lnTo>
                  <a:lnTo>
                    <a:pt x="23623" y="28619"/>
                  </a:lnTo>
                  <a:lnTo>
                    <a:pt x="23786" y="28728"/>
                  </a:lnTo>
                  <a:lnTo>
                    <a:pt x="23895" y="28891"/>
                  </a:lnTo>
                  <a:lnTo>
                    <a:pt x="23841" y="29053"/>
                  </a:lnTo>
                  <a:lnTo>
                    <a:pt x="23786" y="29271"/>
                  </a:lnTo>
                  <a:lnTo>
                    <a:pt x="23352" y="29868"/>
                  </a:lnTo>
                  <a:lnTo>
                    <a:pt x="22972" y="30574"/>
                  </a:lnTo>
                  <a:lnTo>
                    <a:pt x="23189" y="30520"/>
                  </a:lnTo>
                  <a:lnTo>
                    <a:pt x="23352" y="30411"/>
                  </a:lnTo>
                  <a:lnTo>
                    <a:pt x="23623" y="30140"/>
                  </a:lnTo>
                  <a:lnTo>
                    <a:pt x="24872" y="28728"/>
                  </a:lnTo>
                  <a:lnTo>
                    <a:pt x="25090" y="28456"/>
                  </a:lnTo>
                  <a:lnTo>
                    <a:pt x="25198" y="28130"/>
                  </a:lnTo>
                  <a:lnTo>
                    <a:pt x="25253" y="27804"/>
                  </a:lnTo>
                  <a:lnTo>
                    <a:pt x="25307" y="27424"/>
                  </a:lnTo>
                  <a:lnTo>
                    <a:pt x="25253" y="27261"/>
                  </a:lnTo>
                  <a:lnTo>
                    <a:pt x="25198" y="27207"/>
                  </a:lnTo>
                  <a:lnTo>
                    <a:pt x="25144" y="27153"/>
                  </a:lnTo>
                  <a:lnTo>
                    <a:pt x="25035" y="27370"/>
                  </a:lnTo>
                  <a:lnTo>
                    <a:pt x="24981" y="27479"/>
                  </a:lnTo>
                  <a:lnTo>
                    <a:pt x="24872" y="27424"/>
                  </a:lnTo>
                  <a:lnTo>
                    <a:pt x="24764" y="27261"/>
                  </a:lnTo>
                  <a:lnTo>
                    <a:pt x="24547" y="26990"/>
                  </a:lnTo>
                  <a:lnTo>
                    <a:pt x="24438" y="26718"/>
                  </a:lnTo>
                  <a:lnTo>
                    <a:pt x="24384" y="26447"/>
                  </a:lnTo>
                  <a:lnTo>
                    <a:pt x="24329" y="26121"/>
                  </a:lnTo>
                  <a:lnTo>
                    <a:pt x="24384" y="25958"/>
                  </a:lnTo>
                  <a:lnTo>
                    <a:pt x="24492" y="25904"/>
                  </a:lnTo>
                  <a:lnTo>
                    <a:pt x="24601" y="25904"/>
                  </a:lnTo>
                  <a:lnTo>
                    <a:pt x="24709" y="25958"/>
                  </a:lnTo>
                  <a:lnTo>
                    <a:pt x="25361" y="26501"/>
                  </a:lnTo>
                  <a:lnTo>
                    <a:pt x="25524" y="26121"/>
                  </a:lnTo>
                  <a:lnTo>
                    <a:pt x="25687" y="25687"/>
                  </a:lnTo>
                  <a:lnTo>
                    <a:pt x="25687" y="25306"/>
                  </a:lnTo>
                  <a:lnTo>
                    <a:pt x="25687" y="24926"/>
                  </a:lnTo>
                  <a:lnTo>
                    <a:pt x="25633" y="24546"/>
                  </a:lnTo>
                  <a:lnTo>
                    <a:pt x="25524" y="24166"/>
                  </a:lnTo>
                  <a:lnTo>
                    <a:pt x="25307" y="23786"/>
                  </a:lnTo>
                  <a:lnTo>
                    <a:pt x="25090" y="23460"/>
                  </a:lnTo>
                  <a:lnTo>
                    <a:pt x="23786" y="21559"/>
                  </a:lnTo>
                  <a:lnTo>
                    <a:pt x="23406" y="21071"/>
                  </a:lnTo>
                  <a:lnTo>
                    <a:pt x="22972" y="20636"/>
                  </a:lnTo>
                  <a:lnTo>
                    <a:pt x="22483" y="20256"/>
                  </a:lnTo>
                  <a:lnTo>
                    <a:pt x="21994" y="19985"/>
                  </a:lnTo>
                  <a:lnTo>
                    <a:pt x="20962" y="19605"/>
                  </a:lnTo>
                  <a:lnTo>
                    <a:pt x="19931" y="19224"/>
                  </a:lnTo>
                  <a:lnTo>
                    <a:pt x="18899" y="18899"/>
                  </a:lnTo>
                  <a:lnTo>
                    <a:pt x="17867" y="18573"/>
                  </a:lnTo>
                  <a:lnTo>
                    <a:pt x="16835" y="18356"/>
                  </a:lnTo>
                  <a:lnTo>
                    <a:pt x="15749" y="18193"/>
                  </a:lnTo>
                  <a:lnTo>
                    <a:pt x="14663" y="18138"/>
                  </a:lnTo>
                  <a:lnTo>
                    <a:pt x="12817" y="18138"/>
                  </a:lnTo>
                  <a:lnTo>
                    <a:pt x="12111" y="18084"/>
                  </a:lnTo>
                  <a:lnTo>
                    <a:pt x="11731" y="17975"/>
                  </a:lnTo>
                  <a:lnTo>
                    <a:pt x="11568" y="17921"/>
                  </a:lnTo>
                  <a:lnTo>
                    <a:pt x="11459" y="17812"/>
                  </a:lnTo>
                  <a:lnTo>
                    <a:pt x="11351" y="17650"/>
                  </a:lnTo>
                  <a:lnTo>
                    <a:pt x="11296" y="17487"/>
                  </a:lnTo>
                  <a:lnTo>
                    <a:pt x="11242" y="17161"/>
                  </a:lnTo>
                  <a:lnTo>
                    <a:pt x="11242" y="16726"/>
                  </a:lnTo>
                  <a:lnTo>
                    <a:pt x="11296" y="16292"/>
                  </a:lnTo>
                  <a:lnTo>
                    <a:pt x="11514" y="13957"/>
                  </a:lnTo>
                  <a:lnTo>
                    <a:pt x="11676" y="12762"/>
                  </a:lnTo>
                  <a:lnTo>
                    <a:pt x="11839" y="11567"/>
                  </a:lnTo>
                  <a:lnTo>
                    <a:pt x="11894" y="11350"/>
                  </a:lnTo>
                  <a:lnTo>
                    <a:pt x="12057" y="11133"/>
                  </a:lnTo>
                  <a:lnTo>
                    <a:pt x="12219" y="10753"/>
                  </a:lnTo>
                  <a:lnTo>
                    <a:pt x="12382" y="10427"/>
                  </a:lnTo>
                  <a:lnTo>
                    <a:pt x="12437" y="10047"/>
                  </a:lnTo>
                  <a:lnTo>
                    <a:pt x="12437" y="9613"/>
                  </a:lnTo>
                  <a:lnTo>
                    <a:pt x="12274" y="9830"/>
                  </a:lnTo>
                  <a:lnTo>
                    <a:pt x="12111" y="10047"/>
                  </a:lnTo>
                  <a:lnTo>
                    <a:pt x="11839" y="10536"/>
                  </a:lnTo>
                  <a:lnTo>
                    <a:pt x="11405" y="11567"/>
                  </a:lnTo>
                  <a:lnTo>
                    <a:pt x="11079" y="12219"/>
                  </a:lnTo>
                  <a:lnTo>
                    <a:pt x="10862" y="12002"/>
                  </a:lnTo>
                  <a:lnTo>
                    <a:pt x="10753" y="11785"/>
                  </a:lnTo>
                  <a:lnTo>
                    <a:pt x="10753" y="11567"/>
                  </a:lnTo>
                  <a:lnTo>
                    <a:pt x="10862" y="11296"/>
                  </a:lnTo>
                  <a:lnTo>
                    <a:pt x="11133" y="10807"/>
                  </a:lnTo>
                  <a:lnTo>
                    <a:pt x="11405" y="10264"/>
                  </a:lnTo>
                  <a:lnTo>
                    <a:pt x="11785" y="9830"/>
                  </a:lnTo>
                  <a:lnTo>
                    <a:pt x="12165" y="9395"/>
                  </a:lnTo>
                  <a:lnTo>
                    <a:pt x="12328" y="9287"/>
                  </a:lnTo>
                  <a:lnTo>
                    <a:pt x="12491" y="9178"/>
                  </a:lnTo>
                  <a:lnTo>
                    <a:pt x="12437" y="9613"/>
                  </a:lnTo>
                  <a:lnTo>
                    <a:pt x="12817" y="9558"/>
                  </a:lnTo>
                  <a:lnTo>
                    <a:pt x="12925" y="9504"/>
                  </a:lnTo>
                  <a:lnTo>
                    <a:pt x="12980" y="9450"/>
                  </a:lnTo>
                  <a:lnTo>
                    <a:pt x="12925" y="9395"/>
                  </a:lnTo>
                  <a:lnTo>
                    <a:pt x="12871" y="9124"/>
                  </a:lnTo>
                  <a:lnTo>
                    <a:pt x="12925" y="8907"/>
                  </a:lnTo>
                  <a:lnTo>
                    <a:pt x="13088" y="8798"/>
                  </a:lnTo>
                  <a:lnTo>
                    <a:pt x="13306" y="8635"/>
                  </a:lnTo>
                  <a:lnTo>
                    <a:pt x="14826" y="7875"/>
                  </a:lnTo>
                  <a:lnTo>
                    <a:pt x="16455" y="7223"/>
                  </a:lnTo>
                  <a:lnTo>
                    <a:pt x="16781" y="7060"/>
                  </a:lnTo>
                  <a:lnTo>
                    <a:pt x="17107" y="7006"/>
                  </a:lnTo>
                  <a:lnTo>
                    <a:pt x="17813" y="6897"/>
                  </a:lnTo>
                  <a:lnTo>
                    <a:pt x="19170" y="6789"/>
                  </a:lnTo>
                  <a:lnTo>
                    <a:pt x="19876" y="6734"/>
                  </a:lnTo>
                  <a:lnTo>
                    <a:pt x="20257" y="6734"/>
                  </a:lnTo>
                  <a:lnTo>
                    <a:pt x="20582" y="6789"/>
                  </a:lnTo>
                  <a:lnTo>
                    <a:pt x="20962" y="6843"/>
                  </a:lnTo>
                  <a:lnTo>
                    <a:pt x="21343" y="6843"/>
                  </a:lnTo>
                  <a:lnTo>
                    <a:pt x="22049" y="6789"/>
                  </a:lnTo>
                  <a:lnTo>
                    <a:pt x="22429" y="6789"/>
                  </a:lnTo>
                  <a:lnTo>
                    <a:pt x="22700" y="6843"/>
                  </a:lnTo>
                  <a:lnTo>
                    <a:pt x="23026" y="7006"/>
                  </a:lnTo>
                  <a:lnTo>
                    <a:pt x="23352" y="7169"/>
                  </a:lnTo>
                  <a:lnTo>
                    <a:pt x="23135" y="7223"/>
                  </a:lnTo>
                  <a:lnTo>
                    <a:pt x="22972" y="7277"/>
                  </a:lnTo>
                  <a:lnTo>
                    <a:pt x="22809" y="7332"/>
                  </a:lnTo>
                  <a:lnTo>
                    <a:pt x="22592" y="7440"/>
                  </a:lnTo>
                  <a:lnTo>
                    <a:pt x="23135" y="7440"/>
                  </a:lnTo>
                  <a:lnTo>
                    <a:pt x="23460" y="7386"/>
                  </a:lnTo>
                  <a:lnTo>
                    <a:pt x="23732" y="7386"/>
                  </a:lnTo>
                  <a:lnTo>
                    <a:pt x="24004" y="7495"/>
                  </a:lnTo>
                  <a:lnTo>
                    <a:pt x="24112" y="7603"/>
                  </a:lnTo>
                  <a:lnTo>
                    <a:pt x="24221" y="7712"/>
                  </a:lnTo>
                  <a:lnTo>
                    <a:pt x="24384" y="7820"/>
                  </a:lnTo>
                  <a:lnTo>
                    <a:pt x="24709" y="8038"/>
                  </a:lnTo>
                  <a:lnTo>
                    <a:pt x="24981" y="8255"/>
                  </a:lnTo>
                  <a:lnTo>
                    <a:pt x="25253" y="8526"/>
                  </a:lnTo>
                  <a:lnTo>
                    <a:pt x="25415" y="8852"/>
                  </a:lnTo>
                  <a:lnTo>
                    <a:pt x="26013" y="9884"/>
                  </a:lnTo>
                  <a:lnTo>
                    <a:pt x="26502" y="10970"/>
                  </a:lnTo>
                  <a:lnTo>
                    <a:pt x="26990" y="12111"/>
                  </a:lnTo>
                  <a:lnTo>
                    <a:pt x="27370" y="13251"/>
                  </a:lnTo>
                  <a:lnTo>
                    <a:pt x="27696" y="14337"/>
                  </a:lnTo>
                  <a:lnTo>
                    <a:pt x="27913" y="15423"/>
                  </a:lnTo>
                  <a:lnTo>
                    <a:pt x="28076" y="16563"/>
                  </a:lnTo>
                  <a:lnTo>
                    <a:pt x="28185" y="17704"/>
                  </a:lnTo>
                  <a:lnTo>
                    <a:pt x="28239" y="17975"/>
                  </a:lnTo>
                  <a:lnTo>
                    <a:pt x="28294" y="18084"/>
                  </a:lnTo>
                  <a:lnTo>
                    <a:pt x="28456" y="18084"/>
                  </a:lnTo>
                  <a:lnTo>
                    <a:pt x="28728" y="17975"/>
                  </a:lnTo>
                  <a:lnTo>
                    <a:pt x="28891" y="17921"/>
                  </a:lnTo>
                  <a:lnTo>
                    <a:pt x="29000" y="17921"/>
                  </a:lnTo>
                  <a:lnTo>
                    <a:pt x="29054" y="18030"/>
                  </a:lnTo>
                  <a:lnTo>
                    <a:pt x="29108" y="18138"/>
                  </a:lnTo>
                  <a:lnTo>
                    <a:pt x="29108" y="18247"/>
                  </a:lnTo>
                  <a:lnTo>
                    <a:pt x="29054" y="18356"/>
                  </a:lnTo>
                  <a:lnTo>
                    <a:pt x="28945" y="18464"/>
                  </a:lnTo>
                  <a:lnTo>
                    <a:pt x="28511" y="18627"/>
                  </a:lnTo>
                  <a:lnTo>
                    <a:pt x="28348" y="18681"/>
                  </a:lnTo>
                  <a:lnTo>
                    <a:pt x="28239" y="18790"/>
                  </a:lnTo>
                  <a:lnTo>
                    <a:pt x="28239" y="18953"/>
                  </a:lnTo>
                  <a:lnTo>
                    <a:pt x="28294" y="19116"/>
                  </a:lnTo>
                  <a:lnTo>
                    <a:pt x="28348" y="19442"/>
                  </a:lnTo>
                  <a:lnTo>
                    <a:pt x="28348" y="19550"/>
                  </a:lnTo>
                  <a:lnTo>
                    <a:pt x="28294" y="19713"/>
                  </a:lnTo>
                  <a:lnTo>
                    <a:pt x="28239" y="19876"/>
                  </a:lnTo>
                  <a:lnTo>
                    <a:pt x="28185" y="20039"/>
                  </a:lnTo>
                  <a:lnTo>
                    <a:pt x="28185" y="20365"/>
                  </a:lnTo>
                  <a:lnTo>
                    <a:pt x="28239" y="21505"/>
                  </a:lnTo>
                  <a:lnTo>
                    <a:pt x="28239" y="23189"/>
                  </a:lnTo>
                  <a:lnTo>
                    <a:pt x="28185" y="24003"/>
                  </a:lnTo>
                  <a:lnTo>
                    <a:pt x="28131" y="24438"/>
                  </a:lnTo>
                  <a:lnTo>
                    <a:pt x="28022" y="24818"/>
                  </a:lnTo>
                  <a:lnTo>
                    <a:pt x="27968" y="25035"/>
                  </a:lnTo>
                  <a:lnTo>
                    <a:pt x="27968" y="25252"/>
                  </a:lnTo>
                  <a:lnTo>
                    <a:pt x="28022" y="25469"/>
                  </a:lnTo>
                  <a:lnTo>
                    <a:pt x="28131" y="25632"/>
                  </a:lnTo>
                  <a:lnTo>
                    <a:pt x="28239" y="25795"/>
                  </a:lnTo>
                  <a:lnTo>
                    <a:pt x="28294" y="25958"/>
                  </a:lnTo>
                  <a:lnTo>
                    <a:pt x="28239" y="26121"/>
                  </a:lnTo>
                  <a:lnTo>
                    <a:pt x="28131" y="26230"/>
                  </a:lnTo>
                  <a:lnTo>
                    <a:pt x="28022" y="26393"/>
                  </a:lnTo>
                  <a:lnTo>
                    <a:pt x="27968" y="26447"/>
                  </a:lnTo>
                  <a:lnTo>
                    <a:pt x="28022" y="26555"/>
                  </a:lnTo>
                  <a:lnTo>
                    <a:pt x="28185" y="26664"/>
                  </a:lnTo>
                  <a:lnTo>
                    <a:pt x="28402" y="26773"/>
                  </a:lnTo>
                  <a:lnTo>
                    <a:pt x="28456" y="26881"/>
                  </a:lnTo>
                  <a:lnTo>
                    <a:pt x="28456" y="26990"/>
                  </a:lnTo>
                  <a:lnTo>
                    <a:pt x="28294" y="27099"/>
                  </a:lnTo>
                  <a:lnTo>
                    <a:pt x="28076" y="27370"/>
                  </a:lnTo>
                  <a:lnTo>
                    <a:pt x="28022" y="27587"/>
                  </a:lnTo>
                  <a:lnTo>
                    <a:pt x="28022" y="27859"/>
                  </a:lnTo>
                  <a:lnTo>
                    <a:pt x="28131" y="28130"/>
                  </a:lnTo>
                  <a:lnTo>
                    <a:pt x="28348" y="28565"/>
                  </a:lnTo>
                  <a:lnTo>
                    <a:pt x="28402" y="28782"/>
                  </a:lnTo>
                  <a:lnTo>
                    <a:pt x="28402" y="29053"/>
                  </a:lnTo>
                  <a:lnTo>
                    <a:pt x="28348" y="29271"/>
                  </a:lnTo>
                  <a:lnTo>
                    <a:pt x="28239" y="29434"/>
                  </a:lnTo>
                  <a:lnTo>
                    <a:pt x="28131" y="29597"/>
                  </a:lnTo>
                  <a:lnTo>
                    <a:pt x="28076" y="29705"/>
                  </a:lnTo>
                  <a:lnTo>
                    <a:pt x="28076" y="29868"/>
                  </a:lnTo>
                  <a:lnTo>
                    <a:pt x="28185" y="30031"/>
                  </a:lnTo>
                  <a:lnTo>
                    <a:pt x="28239" y="30085"/>
                  </a:lnTo>
                  <a:lnTo>
                    <a:pt x="28294" y="30194"/>
                  </a:lnTo>
                  <a:lnTo>
                    <a:pt x="28294" y="30411"/>
                  </a:lnTo>
                  <a:lnTo>
                    <a:pt x="28294" y="31063"/>
                  </a:lnTo>
                  <a:lnTo>
                    <a:pt x="28348" y="31334"/>
                  </a:lnTo>
                  <a:lnTo>
                    <a:pt x="28456" y="31551"/>
                  </a:lnTo>
                  <a:lnTo>
                    <a:pt x="28619" y="31714"/>
                  </a:lnTo>
                  <a:lnTo>
                    <a:pt x="28945" y="31769"/>
                  </a:lnTo>
                  <a:lnTo>
                    <a:pt x="29000" y="31823"/>
                  </a:lnTo>
                  <a:lnTo>
                    <a:pt x="29054" y="31877"/>
                  </a:lnTo>
                  <a:lnTo>
                    <a:pt x="29054" y="31932"/>
                  </a:lnTo>
                  <a:lnTo>
                    <a:pt x="29054" y="31986"/>
                  </a:lnTo>
                  <a:lnTo>
                    <a:pt x="29000" y="32040"/>
                  </a:lnTo>
                  <a:lnTo>
                    <a:pt x="28782" y="32203"/>
                  </a:lnTo>
                  <a:lnTo>
                    <a:pt x="28674" y="32257"/>
                  </a:lnTo>
                  <a:lnTo>
                    <a:pt x="28674" y="32366"/>
                  </a:lnTo>
                  <a:lnTo>
                    <a:pt x="28728" y="32475"/>
                  </a:lnTo>
                  <a:lnTo>
                    <a:pt x="28782" y="32583"/>
                  </a:lnTo>
                  <a:lnTo>
                    <a:pt x="29000" y="32692"/>
                  </a:lnTo>
                  <a:lnTo>
                    <a:pt x="29162" y="32800"/>
                  </a:lnTo>
                  <a:lnTo>
                    <a:pt x="29217" y="32963"/>
                  </a:lnTo>
                  <a:lnTo>
                    <a:pt x="29271" y="33072"/>
                  </a:lnTo>
                  <a:lnTo>
                    <a:pt x="29271" y="33289"/>
                  </a:lnTo>
                  <a:lnTo>
                    <a:pt x="29217" y="33398"/>
                  </a:lnTo>
                  <a:lnTo>
                    <a:pt x="29271" y="33561"/>
                  </a:lnTo>
                  <a:lnTo>
                    <a:pt x="29380" y="33669"/>
                  </a:lnTo>
                  <a:lnTo>
                    <a:pt x="29488" y="33724"/>
                  </a:lnTo>
                  <a:lnTo>
                    <a:pt x="29923" y="33995"/>
                  </a:lnTo>
                  <a:lnTo>
                    <a:pt x="29977" y="34104"/>
                  </a:lnTo>
                  <a:lnTo>
                    <a:pt x="30031" y="34158"/>
                  </a:lnTo>
                  <a:lnTo>
                    <a:pt x="30031" y="34212"/>
                  </a:lnTo>
                  <a:lnTo>
                    <a:pt x="29977" y="34267"/>
                  </a:lnTo>
                  <a:lnTo>
                    <a:pt x="29923" y="34321"/>
                  </a:lnTo>
                  <a:lnTo>
                    <a:pt x="29760" y="34267"/>
                  </a:lnTo>
                  <a:lnTo>
                    <a:pt x="29597" y="34267"/>
                  </a:lnTo>
                  <a:lnTo>
                    <a:pt x="29488" y="34212"/>
                  </a:lnTo>
                  <a:lnTo>
                    <a:pt x="29380" y="34267"/>
                  </a:lnTo>
                  <a:lnTo>
                    <a:pt x="29325" y="34375"/>
                  </a:lnTo>
                  <a:lnTo>
                    <a:pt x="29380" y="34484"/>
                  </a:lnTo>
                  <a:lnTo>
                    <a:pt x="29434" y="34810"/>
                  </a:lnTo>
                  <a:lnTo>
                    <a:pt x="29543" y="35136"/>
                  </a:lnTo>
                  <a:lnTo>
                    <a:pt x="29705" y="35407"/>
                  </a:lnTo>
                  <a:lnTo>
                    <a:pt x="29923" y="35624"/>
                  </a:lnTo>
                  <a:lnTo>
                    <a:pt x="30140" y="35896"/>
                  </a:lnTo>
                  <a:lnTo>
                    <a:pt x="30303" y="36167"/>
                  </a:lnTo>
                  <a:lnTo>
                    <a:pt x="30411" y="36439"/>
                  </a:lnTo>
                  <a:lnTo>
                    <a:pt x="30520" y="36765"/>
                  </a:lnTo>
                  <a:lnTo>
                    <a:pt x="30737" y="38122"/>
                  </a:lnTo>
                  <a:lnTo>
                    <a:pt x="30900" y="39480"/>
                  </a:lnTo>
                  <a:lnTo>
                    <a:pt x="30954" y="40566"/>
                  </a:lnTo>
                  <a:lnTo>
                    <a:pt x="30954" y="41055"/>
                  </a:lnTo>
                  <a:lnTo>
                    <a:pt x="30900" y="41598"/>
                  </a:lnTo>
                  <a:lnTo>
                    <a:pt x="30846" y="41815"/>
                  </a:lnTo>
                  <a:lnTo>
                    <a:pt x="30900" y="42032"/>
                  </a:lnTo>
                  <a:lnTo>
                    <a:pt x="30954" y="42195"/>
                  </a:lnTo>
                  <a:lnTo>
                    <a:pt x="31117" y="42304"/>
                  </a:lnTo>
                  <a:lnTo>
                    <a:pt x="31226" y="42412"/>
                  </a:lnTo>
                  <a:lnTo>
                    <a:pt x="31280" y="42521"/>
                  </a:lnTo>
                  <a:lnTo>
                    <a:pt x="31226" y="42630"/>
                  </a:lnTo>
                  <a:lnTo>
                    <a:pt x="31063" y="42684"/>
                  </a:lnTo>
                  <a:lnTo>
                    <a:pt x="30900" y="42738"/>
                  </a:lnTo>
                  <a:lnTo>
                    <a:pt x="30846" y="42793"/>
                  </a:lnTo>
                  <a:lnTo>
                    <a:pt x="30900" y="42901"/>
                  </a:lnTo>
                  <a:lnTo>
                    <a:pt x="31009" y="42955"/>
                  </a:lnTo>
                  <a:lnTo>
                    <a:pt x="31117" y="43064"/>
                  </a:lnTo>
                  <a:lnTo>
                    <a:pt x="31172" y="43227"/>
                  </a:lnTo>
                  <a:lnTo>
                    <a:pt x="31172" y="43390"/>
                  </a:lnTo>
                  <a:lnTo>
                    <a:pt x="31172" y="43553"/>
                  </a:lnTo>
                  <a:lnTo>
                    <a:pt x="31063" y="43824"/>
                  </a:lnTo>
                  <a:lnTo>
                    <a:pt x="31063" y="44150"/>
                  </a:lnTo>
                  <a:lnTo>
                    <a:pt x="31117" y="44422"/>
                  </a:lnTo>
                  <a:lnTo>
                    <a:pt x="31280" y="44693"/>
                  </a:lnTo>
                  <a:lnTo>
                    <a:pt x="31389" y="44802"/>
                  </a:lnTo>
                  <a:lnTo>
                    <a:pt x="31389" y="44965"/>
                  </a:lnTo>
                  <a:lnTo>
                    <a:pt x="31335" y="45073"/>
                  </a:lnTo>
                  <a:lnTo>
                    <a:pt x="31280" y="45182"/>
                  </a:lnTo>
                  <a:lnTo>
                    <a:pt x="31172" y="45345"/>
                  </a:lnTo>
                  <a:lnTo>
                    <a:pt x="31172" y="45453"/>
                  </a:lnTo>
                  <a:lnTo>
                    <a:pt x="31226" y="45562"/>
                  </a:lnTo>
                  <a:lnTo>
                    <a:pt x="31335" y="45725"/>
                  </a:lnTo>
                  <a:lnTo>
                    <a:pt x="31335" y="45888"/>
                  </a:lnTo>
                  <a:lnTo>
                    <a:pt x="31335" y="46051"/>
                  </a:lnTo>
                  <a:lnTo>
                    <a:pt x="31226" y="46268"/>
                  </a:lnTo>
                  <a:lnTo>
                    <a:pt x="31226" y="46377"/>
                  </a:lnTo>
                  <a:lnTo>
                    <a:pt x="31226" y="46431"/>
                  </a:lnTo>
                  <a:lnTo>
                    <a:pt x="31226" y="46648"/>
                  </a:lnTo>
                  <a:lnTo>
                    <a:pt x="31280" y="46811"/>
                  </a:lnTo>
                  <a:lnTo>
                    <a:pt x="31335" y="46920"/>
                  </a:lnTo>
                  <a:lnTo>
                    <a:pt x="31280" y="47028"/>
                  </a:lnTo>
                  <a:lnTo>
                    <a:pt x="30900" y="46865"/>
                  </a:lnTo>
                  <a:lnTo>
                    <a:pt x="30900" y="47571"/>
                  </a:lnTo>
                  <a:lnTo>
                    <a:pt x="30900" y="47843"/>
                  </a:lnTo>
                  <a:lnTo>
                    <a:pt x="30846" y="48169"/>
                  </a:lnTo>
                  <a:lnTo>
                    <a:pt x="30357" y="49689"/>
                  </a:lnTo>
                  <a:lnTo>
                    <a:pt x="30303" y="49852"/>
                  </a:lnTo>
                  <a:lnTo>
                    <a:pt x="30303" y="50015"/>
                  </a:lnTo>
                  <a:lnTo>
                    <a:pt x="30357" y="50069"/>
                  </a:lnTo>
                  <a:lnTo>
                    <a:pt x="30574" y="50124"/>
                  </a:lnTo>
                  <a:lnTo>
                    <a:pt x="30683" y="50178"/>
                  </a:lnTo>
                  <a:lnTo>
                    <a:pt x="30737" y="50232"/>
                  </a:lnTo>
                  <a:lnTo>
                    <a:pt x="30737" y="50341"/>
                  </a:lnTo>
                  <a:lnTo>
                    <a:pt x="30683" y="50449"/>
                  </a:lnTo>
                  <a:lnTo>
                    <a:pt x="30411" y="51047"/>
                  </a:lnTo>
                  <a:lnTo>
                    <a:pt x="30303" y="51264"/>
                  </a:lnTo>
                  <a:lnTo>
                    <a:pt x="30249" y="51481"/>
                  </a:lnTo>
                  <a:lnTo>
                    <a:pt x="30303" y="51698"/>
                  </a:lnTo>
                  <a:lnTo>
                    <a:pt x="30357" y="51916"/>
                  </a:lnTo>
                  <a:lnTo>
                    <a:pt x="30466" y="52133"/>
                  </a:lnTo>
                  <a:lnTo>
                    <a:pt x="30466" y="52350"/>
                  </a:lnTo>
                  <a:lnTo>
                    <a:pt x="30411" y="52513"/>
                  </a:lnTo>
                  <a:lnTo>
                    <a:pt x="30249" y="52730"/>
                  </a:lnTo>
                  <a:lnTo>
                    <a:pt x="30031" y="52893"/>
                  </a:lnTo>
                  <a:lnTo>
                    <a:pt x="29923" y="53110"/>
                  </a:lnTo>
                  <a:lnTo>
                    <a:pt x="29814" y="53328"/>
                  </a:lnTo>
                  <a:lnTo>
                    <a:pt x="29868" y="53599"/>
                  </a:lnTo>
                  <a:lnTo>
                    <a:pt x="29868" y="53708"/>
                  </a:lnTo>
                  <a:lnTo>
                    <a:pt x="29760" y="53871"/>
                  </a:lnTo>
                  <a:lnTo>
                    <a:pt x="29543" y="54196"/>
                  </a:lnTo>
                  <a:lnTo>
                    <a:pt x="29434" y="54522"/>
                  </a:lnTo>
                  <a:lnTo>
                    <a:pt x="29325" y="54902"/>
                  </a:lnTo>
                  <a:lnTo>
                    <a:pt x="29325" y="55228"/>
                  </a:lnTo>
                  <a:lnTo>
                    <a:pt x="29325" y="55554"/>
                  </a:lnTo>
                  <a:lnTo>
                    <a:pt x="29380" y="55717"/>
                  </a:lnTo>
                  <a:lnTo>
                    <a:pt x="29325" y="55826"/>
                  </a:lnTo>
                  <a:lnTo>
                    <a:pt x="29271" y="55880"/>
                  </a:lnTo>
                  <a:lnTo>
                    <a:pt x="29054" y="55880"/>
                  </a:lnTo>
                  <a:lnTo>
                    <a:pt x="28945" y="55826"/>
                  </a:lnTo>
                  <a:lnTo>
                    <a:pt x="28837" y="55826"/>
                  </a:lnTo>
                  <a:lnTo>
                    <a:pt x="28782" y="55880"/>
                  </a:lnTo>
                  <a:lnTo>
                    <a:pt x="28891" y="56097"/>
                  </a:lnTo>
                  <a:lnTo>
                    <a:pt x="28945" y="56314"/>
                  </a:lnTo>
                  <a:lnTo>
                    <a:pt x="28945" y="56532"/>
                  </a:lnTo>
                  <a:lnTo>
                    <a:pt x="28837" y="56749"/>
                  </a:lnTo>
                  <a:lnTo>
                    <a:pt x="28837" y="56803"/>
                  </a:lnTo>
                  <a:lnTo>
                    <a:pt x="28837" y="56912"/>
                  </a:lnTo>
                  <a:lnTo>
                    <a:pt x="28891" y="57075"/>
                  </a:lnTo>
                  <a:lnTo>
                    <a:pt x="28891" y="57237"/>
                  </a:lnTo>
                  <a:lnTo>
                    <a:pt x="28837" y="57346"/>
                  </a:lnTo>
                  <a:lnTo>
                    <a:pt x="28728" y="57455"/>
                  </a:lnTo>
                  <a:lnTo>
                    <a:pt x="28674" y="57509"/>
                  </a:lnTo>
                  <a:lnTo>
                    <a:pt x="28619" y="57563"/>
                  </a:lnTo>
                  <a:lnTo>
                    <a:pt x="28674" y="57618"/>
                  </a:lnTo>
                  <a:lnTo>
                    <a:pt x="28728" y="57672"/>
                  </a:lnTo>
                  <a:lnTo>
                    <a:pt x="28945" y="57835"/>
                  </a:lnTo>
                  <a:lnTo>
                    <a:pt x="29108" y="57998"/>
                  </a:lnTo>
                  <a:lnTo>
                    <a:pt x="29217" y="58215"/>
                  </a:lnTo>
                  <a:lnTo>
                    <a:pt x="29271" y="58432"/>
                  </a:lnTo>
                  <a:lnTo>
                    <a:pt x="29380" y="58812"/>
                  </a:lnTo>
                  <a:lnTo>
                    <a:pt x="29488" y="58975"/>
                  </a:lnTo>
                  <a:lnTo>
                    <a:pt x="29597" y="59138"/>
                  </a:lnTo>
                  <a:lnTo>
                    <a:pt x="29977" y="59627"/>
                  </a:lnTo>
                  <a:lnTo>
                    <a:pt x="30249" y="60170"/>
                  </a:lnTo>
                  <a:lnTo>
                    <a:pt x="30411" y="60387"/>
                  </a:lnTo>
                  <a:lnTo>
                    <a:pt x="30574" y="60604"/>
                  </a:lnTo>
                  <a:lnTo>
                    <a:pt x="30792" y="60822"/>
                  </a:lnTo>
                  <a:lnTo>
                    <a:pt x="31063" y="60930"/>
                  </a:lnTo>
                  <a:lnTo>
                    <a:pt x="31226" y="60985"/>
                  </a:lnTo>
                  <a:lnTo>
                    <a:pt x="31335" y="61093"/>
                  </a:lnTo>
                  <a:lnTo>
                    <a:pt x="31606" y="61310"/>
                  </a:lnTo>
                  <a:lnTo>
                    <a:pt x="31986" y="61690"/>
                  </a:lnTo>
                  <a:lnTo>
                    <a:pt x="32475" y="62016"/>
                  </a:lnTo>
                  <a:lnTo>
                    <a:pt x="32909" y="62342"/>
                  </a:lnTo>
                  <a:lnTo>
                    <a:pt x="33398" y="62559"/>
                  </a:lnTo>
                  <a:lnTo>
                    <a:pt x="33941" y="62777"/>
                  </a:lnTo>
                  <a:lnTo>
                    <a:pt x="34484" y="62885"/>
                  </a:lnTo>
                  <a:lnTo>
                    <a:pt x="35027" y="62939"/>
                  </a:lnTo>
                  <a:lnTo>
                    <a:pt x="35625" y="62994"/>
                  </a:lnTo>
                  <a:lnTo>
                    <a:pt x="35951" y="63048"/>
                  </a:lnTo>
                  <a:lnTo>
                    <a:pt x="36331" y="63102"/>
                  </a:lnTo>
                  <a:lnTo>
                    <a:pt x="36656" y="63211"/>
                  </a:lnTo>
                  <a:lnTo>
                    <a:pt x="36982" y="63374"/>
                  </a:lnTo>
                  <a:lnTo>
                    <a:pt x="37200" y="63483"/>
                  </a:lnTo>
                  <a:lnTo>
                    <a:pt x="37417" y="63483"/>
                  </a:lnTo>
                  <a:lnTo>
                    <a:pt x="39046" y="62994"/>
                  </a:lnTo>
                  <a:lnTo>
                    <a:pt x="39860" y="62722"/>
                  </a:lnTo>
                  <a:lnTo>
                    <a:pt x="40675" y="62396"/>
                  </a:lnTo>
                  <a:lnTo>
                    <a:pt x="41055" y="62179"/>
                  </a:lnTo>
                  <a:lnTo>
                    <a:pt x="41381" y="61962"/>
                  </a:lnTo>
                  <a:lnTo>
                    <a:pt x="41707" y="61745"/>
                  </a:lnTo>
                  <a:lnTo>
                    <a:pt x="41978" y="61473"/>
                  </a:lnTo>
                  <a:lnTo>
                    <a:pt x="42196" y="61147"/>
                  </a:lnTo>
                  <a:lnTo>
                    <a:pt x="42413" y="60822"/>
                  </a:lnTo>
                  <a:lnTo>
                    <a:pt x="42630" y="60496"/>
                  </a:lnTo>
                  <a:lnTo>
                    <a:pt x="42739" y="60116"/>
                  </a:lnTo>
                  <a:lnTo>
                    <a:pt x="43119" y="59084"/>
                  </a:lnTo>
                  <a:lnTo>
                    <a:pt x="43227" y="58812"/>
                  </a:lnTo>
                  <a:lnTo>
                    <a:pt x="43282" y="58595"/>
                  </a:lnTo>
                  <a:lnTo>
                    <a:pt x="43282" y="58052"/>
                  </a:lnTo>
                  <a:lnTo>
                    <a:pt x="43173" y="56640"/>
                  </a:lnTo>
                  <a:lnTo>
                    <a:pt x="43173" y="55934"/>
                  </a:lnTo>
                  <a:lnTo>
                    <a:pt x="43227" y="55228"/>
                  </a:lnTo>
                  <a:lnTo>
                    <a:pt x="43282" y="54522"/>
                  </a:lnTo>
                  <a:lnTo>
                    <a:pt x="43282" y="54522"/>
                  </a:lnTo>
                  <a:lnTo>
                    <a:pt x="42684" y="54739"/>
                  </a:lnTo>
                  <a:lnTo>
                    <a:pt x="42087" y="55011"/>
                  </a:lnTo>
                  <a:lnTo>
                    <a:pt x="42358" y="54088"/>
                  </a:lnTo>
                  <a:lnTo>
                    <a:pt x="42358" y="53979"/>
                  </a:lnTo>
                  <a:lnTo>
                    <a:pt x="42358" y="53925"/>
                  </a:lnTo>
                  <a:lnTo>
                    <a:pt x="42250" y="53871"/>
                  </a:lnTo>
                  <a:lnTo>
                    <a:pt x="42250" y="53925"/>
                  </a:lnTo>
                  <a:lnTo>
                    <a:pt x="42141" y="54034"/>
                  </a:lnTo>
                  <a:lnTo>
                    <a:pt x="41924" y="54577"/>
                  </a:lnTo>
                  <a:lnTo>
                    <a:pt x="41761" y="54251"/>
                  </a:lnTo>
                  <a:lnTo>
                    <a:pt x="41707" y="53871"/>
                  </a:lnTo>
                  <a:lnTo>
                    <a:pt x="41652" y="53436"/>
                  </a:lnTo>
                  <a:lnTo>
                    <a:pt x="41652" y="53056"/>
                  </a:lnTo>
                  <a:lnTo>
                    <a:pt x="41707" y="52839"/>
                  </a:lnTo>
                  <a:lnTo>
                    <a:pt x="41815" y="52622"/>
                  </a:lnTo>
                  <a:lnTo>
                    <a:pt x="41978" y="52459"/>
                  </a:lnTo>
                  <a:lnTo>
                    <a:pt x="42196" y="52350"/>
                  </a:lnTo>
                  <a:lnTo>
                    <a:pt x="42304" y="53273"/>
                  </a:lnTo>
                  <a:lnTo>
                    <a:pt x="42304" y="53382"/>
                  </a:lnTo>
                  <a:lnTo>
                    <a:pt x="42358" y="53436"/>
                  </a:lnTo>
                  <a:lnTo>
                    <a:pt x="42413" y="53436"/>
                  </a:lnTo>
                  <a:lnTo>
                    <a:pt x="42630" y="53382"/>
                  </a:lnTo>
                  <a:lnTo>
                    <a:pt x="42793" y="53273"/>
                  </a:lnTo>
                  <a:lnTo>
                    <a:pt x="42847" y="53165"/>
                  </a:lnTo>
                  <a:lnTo>
                    <a:pt x="42793" y="52947"/>
                  </a:lnTo>
                  <a:lnTo>
                    <a:pt x="42630" y="52622"/>
                  </a:lnTo>
                  <a:lnTo>
                    <a:pt x="42467" y="52187"/>
                  </a:lnTo>
                  <a:lnTo>
                    <a:pt x="42467" y="52079"/>
                  </a:lnTo>
                  <a:lnTo>
                    <a:pt x="42467" y="51970"/>
                  </a:lnTo>
                  <a:lnTo>
                    <a:pt x="42521" y="51861"/>
                  </a:lnTo>
                  <a:lnTo>
                    <a:pt x="42576" y="51753"/>
                  </a:lnTo>
                  <a:lnTo>
                    <a:pt x="42901" y="51427"/>
                  </a:lnTo>
                  <a:lnTo>
                    <a:pt x="42901" y="51373"/>
                  </a:lnTo>
                  <a:lnTo>
                    <a:pt x="42576" y="51264"/>
                  </a:lnTo>
                  <a:lnTo>
                    <a:pt x="42413" y="51264"/>
                  </a:lnTo>
                  <a:lnTo>
                    <a:pt x="42358" y="51373"/>
                  </a:lnTo>
                  <a:lnTo>
                    <a:pt x="42304" y="51590"/>
                  </a:lnTo>
                  <a:lnTo>
                    <a:pt x="42033" y="51536"/>
                  </a:lnTo>
                  <a:lnTo>
                    <a:pt x="41870" y="51536"/>
                  </a:lnTo>
                  <a:lnTo>
                    <a:pt x="41707" y="51698"/>
                  </a:lnTo>
                  <a:lnTo>
                    <a:pt x="41598" y="51970"/>
                  </a:lnTo>
                  <a:lnTo>
                    <a:pt x="41490" y="52404"/>
                  </a:lnTo>
                  <a:lnTo>
                    <a:pt x="41435" y="52893"/>
                  </a:lnTo>
                  <a:lnTo>
                    <a:pt x="41272" y="54414"/>
                  </a:lnTo>
                  <a:lnTo>
                    <a:pt x="41109" y="55120"/>
                  </a:lnTo>
                  <a:lnTo>
                    <a:pt x="40892" y="55826"/>
                  </a:lnTo>
                  <a:lnTo>
                    <a:pt x="40892" y="55988"/>
                  </a:lnTo>
                  <a:lnTo>
                    <a:pt x="40892" y="56097"/>
                  </a:lnTo>
                  <a:lnTo>
                    <a:pt x="40947" y="56694"/>
                  </a:lnTo>
                  <a:lnTo>
                    <a:pt x="41001" y="57237"/>
                  </a:lnTo>
                  <a:lnTo>
                    <a:pt x="40947" y="58378"/>
                  </a:lnTo>
                  <a:lnTo>
                    <a:pt x="40947" y="58704"/>
                  </a:lnTo>
                  <a:lnTo>
                    <a:pt x="40892" y="58867"/>
                  </a:lnTo>
                  <a:lnTo>
                    <a:pt x="40784" y="59030"/>
                  </a:lnTo>
                  <a:lnTo>
                    <a:pt x="40566" y="59247"/>
                  </a:lnTo>
                  <a:lnTo>
                    <a:pt x="40403" y="59464"/>
                  </a:lnTo>
                  <a:lnTo>
                    <a:pt x="40023" y="59953"/>
                  </a:lnTo>
                  <a:lnTo>
                    <a:pt x="39643" y="60496"/>
                  </a:lnTo>
                  <a:lnTo>
                    <a:pt x="39154" y="60930"/>
                  </a:lnTo>
                  <a:lnTo>
                    <a:pt x="38611" y="61310"/>
                  </a:lnTo>
                  <a:lnTo>
                    <a:pt x="38014" y="61636"/>
                  </a:lnTo>
                  <a:lnTo>
                    <a:pt x="37471" y="61799"/>
                  </a:lnTo>
                  <a:lnTo>
                    <a:pt x="36928" y="61962"/>
                  </a:lnTo>
                  <a:lnTo>
                    <a:pt x="36385" y="62016"/>
                  </a:lnTo>
                  <a:lnTo>
                    <a:pt x="35896" y="62016"/>
                  </a:lnTo>
                  <a:lnTo>
                    <a:pt x="35353" y="61962"/>
                  </a:lnTo>
                  <a:lnTo>
                    <a:pt x="34864" y="61799"/>
                  </a:lnTo>
                  <a:lnTo>
                    <a:pt x="34376" y="61582"/>
                  </a:lnTo>
                  <a:lnTo>
                    <a:pt x="33887" y="61256"/>
                  </a:lnTo>
                  <a:lnTo>
                    <a:pt x="32203" y="59953"/>
                  </a:lnTo>
                  <a:lnTo>
                    <a:pt x="31986" y="59735"/>
                  </a:lnTo>
                  <a:lnTo>
                    <a:pt x="31769" y="59464"/>
                  </a:lnTo>
                  <a:lnTo>
                    <a:pt x="31606" y="59247"/>
                  </a:lnTo>
                  <a:lnTo>
                    <a:pt x="31443" y="58975"/>
                  </a:lnTo>
                  <a:lnTo>
                    <a:pt x="31389" y="58704"/>
                  </a:lnTo>
                  <a:lnTo>
                    <a:pt x="31335" y="58378"/>
                  </a:lnTo>
                  <a:lnTo>
                    <a:pt x="31335" y="58106"/>
                  </a:lnTo>
                  <a:lnTo>
                    <a:pt x="31335" y="57726"/>
                  </a:lnTo>
                  <a:lnTo>
                    <a:pt x="31443" y="56966"/>
                  </a:lnTo>
                  <a:lnTo>
                    <a:pt x="31498" y="56206"/>
                  </a:lnTo>
                  <a:lnTo>
                    <a:pt x="31498" y="56043"/>
                  </a:lnTo>
                  <a:lnTo>
                    <a:pt x="31498" y="55934"/>
                  </a:lnTo>
                  <a:lnTo>
                    <a:pt x="31389" y="55880"/>
                  </a:lnTo>
                  <a:lnTo>
                    <a:pt x="31226" y="55826"/>
                  </a:lnTo>
                  <a:lnTo>
                    <a:pt x="30900" y="55717"/>
                  </a:lnTo>
                  <a:lnTo>
                    <a:pt x="30683" y="55663"/>
                  </a:lnTo>
                  <a:lnTo>
                    <a:pt x="30520" y="55554"/>
                  </a:lnTo>
                  <a:lnTo>
                    <a:pt x="30900" y="55391"/>
                  </a:lnTo>
                  <a:lnTo>
                    <a:pt x="31389" y="55283"/>
                  </a:lnTo>
                  <a:lnTo>
                    <a:pt x="31715" y="55174"/>
                  </a:lnTo>
                  <a:lnTo>
                    <a:pt x="31932" y="55065"/>
                  </a:lnTo>
                  <a:lnTo>
                    <a:pt x="31986" y="54957"/>
                  </a:lnTo>
                  <a:lnTo>
                    <a:pt x="31986" y="54794"/>
                  </a:lnTo>
                  <a:lnTo>
                    <a:pt x="31986" y="54468"/>
                  </a:lnTo>
                  <a:lnTo>
                    <a:pt x="31932" y="54196"/>
                  </a:lnTo>
                  <a:lnTo>
                    <a:pt x="31932" y="53979"/>
                  </a:lnTo>
                  <a:lnTo>
                    <a:pt x="31986" y="53708"/>
                  </a:lnTo>
                  <a:lnTo>
                    <a:pt x="32095" y="53436"/>
                  </a:lnTo>
                  <a:lnTo>
                    <a:pt x="32149" y="53165"/>
                  </a:lnTo>
                  <a:lnTo>
                    <a:pt x="32203" y="53056"/>
                  </a:lnTo>
                  <a:lnTo>
                    <a:pt x="32203" y="52947"/>
                  </a:lnTo>
                  <a:lnTo>
                    <a:pt x="32095" y="52513"/>
                  </a:lnTo>
                  <a:lnTo>
                    <a:pt x="32149" y="52133"/>
                  </a:lnTo>
                  <a:lnTo>
                    <a:pt x="32258" y="51373"/>
                  </a:lnTo>
                  <a:lnTo>
                    <a:pt x="32312" y="50884"/>
                  </a:lnTo>
                  <a:lnTo>
                    <a:pt x="32312" y="50449"/>
                  </a:lnTo>
                  <a:lnTo>
                    <a:pt x="32203" y="50178"/>
                  </a:lnTo>
                  <a:lnTo>
                    <a:pt x="32041" y="50015"/>
                  </a:lnTo>
                  <a:lnTo>
                    <a:pt x="31823" y="49906"/>
                  </a:lnTo>
                  <a:lnTo>
                    <a:pt x="31606" y="49798"/>
                  </a:lnTo>
                  <a:lnTo>
                    <a:pt x="31878" y="49472"/>
                  </a:lnTo>
                  <a:lnTo>
                    <a:pt x="32041" y="49092"/>
                  </a:lnTo>
                  <a:lnTo>
                    <a:pt x="32258" y="48386"/>
                  </a:lnTo>
                  <a:lnTo>
                    <a:pt x="32312" y="48169"/>
                  </a:lnTo>
                  <a:lnTo>
                    <a:pt x="32312" y="48006"/>
                  </a:lnTo>
                  <a:lnTo>
                    <a:pt x="32312" y="47789"/>
                  </a:lnTo>
                  <a:lnTo>
                    <a:pt x="32203" y="47626"/>
                  </a:lnTo>
                  <a:lnTo>
                    <a:pt x="32095" y="47245"/>
                  </a:lnTo>
                  <a:lnTo>
                    <a:pt x="32041" y="47028"/>
                  </a:lnTo>
                  <a:lnTo>
                    <a:pt x="32095" y="46865"/>
                  </a:lnTo>
                  <a:lnTo>
                    <a:pt x="32203" y="46540"/>
                  </a:lnTo>
                  <a:lnTo>
                    <a:pt x="32475" y="46214"/>
                  </a:lnTo>
                  <a:lnTo>
                    <a:pt x="32584" y="46105"/>
                  </a:lnTo>
                  <a:lnTo>
                    <a:pt x="32638" y="45996"/>
                  </a:lnTo>
                  <a:lnTo>
                    <a:pt x="32692" y="45671"/>
                  </a:lnTo>
                  <a:lnTo>
                    <a:pt x="32692" y="44693"/>
                  </a:lnTo>
                  <a:lnTo>
                    <a:pt x="32747" y="44150"/>
                  </a:lnTo>
                  <a:lnTo>
                    <a:pt x="32855" y="43661"/>
                  </a:lnTo>
                  <a:lnTo>
                    <a:pt x="32964" y="43118"/>
                  </a:lnTo>
                  <a:lnTo>
                    <a:pt x="33072" y="42575"/>
                  </a:lnTo>
                  <a:lnTo>
                    <a:pt x="33072" y="41978"/>
                  </a:lnTo>
                  <a:lnTo>
                    <a:pt x="33072" y="41435"/>
                  </a:lnTo>
                  <a:lnTo>
                    <a:pt x="32909" y="39589"/>
                  </a:lnTo>
                  <a:lnTo>
                    <a:pt x="32801" y="38665"/>
                  </a:lnTo>
                  <a:lnTo>
                    <a:pt x="32638" y="37797"/>
                  </a:lnTo>
                  <a:lnTo>
                    <a:pt x="32366" y="36928"/>
                  </a:lnTo>
                  <a:lnTo>
                    <a:pt x="32203" y="36493"/>
                  </a:lnTo>
                  <a:lnTo>
                    <a:pt x="31986" y="36059"/>
                  </a:lnTo>
                  <a:lnTo>
                    <a:pt x="31552" y="35190"/>
                  </a:lnTo>
                  <a:lnTo>
                    <a:pt x="31117" y="34267"/>
                  </a:lnTo>
                  <a:lnTo>
                    <a:pt x="30683" y="33072"/>
                  </a:lnTo>
                  <a:lnTo>
                    <a:pt x="30466" y="32475"/>
                  </a:lnTo>
                  <a:lnTo>
                    <a:pt x="30357" y="31877"/>
                  </a:lnTo>
                  <a:lnTo>
                    <a:pt x="30194" y="31280"/>
                  </a:lnTo>
                  <a:lnTo>
                    <a:pt x="30140" y="30683"/>
                  </a:lnTo>
                  <a:lnTo>
                    <a:pt x="30086" y="30031"/>
                  </a:lnTo>
                  <a:lnTo>
                    <a:pt x="30086" y="29434"/>
                  </a:lnTo>
                  <a:lnTo>
                    <a:pt x="30086" y="27370"/>
                  </a:lnTo>
                  <a:lnTo>
                    <a:pt x="30086" y="27153"/>
                  </a:lnTo>
                  <a:lnTo>
                    <a:pt x="30031" y="26936"/>
                  </a:lnTo>
                  <a:lnTo>
                    <a:pt x="29923" y="26773"/>
                  </a:lnTo>
                  <a:lnTo>
                    <a:pt x="29760" y="26610"/>
                  </a:lnTo>
                  <a:lnTo>
                    <a:pt x="29651" y="26501"/>
                  </a:lnTo>
                  <a:lnTo>
                    <a:pt x="29597" y="26393"/>
                  </a:lnTo>
                  <a:lnTo>
                    <a:pt x="29651" y="26284"/>
                  </a:lnTo>
                  <a:lnTo>
                    <a:pt x="29705" y="26175"/>
                  </a:lnTo>
                  <a:lnTo>
                    <a:pt x="29868" y="26012"/>
                  </a:lnTo>
                  <a:lnTo>
                    <a:pt x="29923" y="25850"/>
                  </a:lnTo>
                  <a:lnTo>
                    <a:pt x="29977" y="25632"/>
                  </a:lnTo>
                  <a:lnTo>
                    <a:pt x="30031" y="25469"/>
                  </a:lnTo>
                  <a:lnTo>
                    <a:pt x="29977" y="25306"/>
                  </a:lnTo>
                  <a:lnTo>
                    <a:pt x="29923" y="25089"/>
                  </a:lnTo>
                  <a:lnTo>
                    <a:pt x="29760" y="24763"/>
                  </a:lnTo>
                  <a:lnTo>
                    <a:pt x="29597" y="24546"/>
                  </a:lnTo>
                  <a:lnTo>
                    <a:pt x="29543" y="24438"/>
                  </a:lnTo>
                  <a:lnTo>
                    <a:pt x="29488" y="24329"/>
                  </a:lnTo>
                  <a:lnTo>
                    <a:pt x="29543" y="24220"/>
                  </a:lnTo>
                  <a:lnTo>
                    <a:pt x="29597" y="24166"/>
                  </a:lnTo>
                  <a:lnTo>
                    <a:pt x="29868" y="23840"/>
                  </a:lnTo>
                  <a:lnTo>
                    <a:pt x="29923" y="23569"/>
                  </a:lnTo>
                  <a:lnTo>
                    <a:pt x="29923" y="23297"/>
                  </a:lnTo>
                  <a:lnTo>
                    <a:pt x="29977" y="23026"/>
                  </a:lnTo>
                  <a:lnTo>
                    <a:pt x="30031" y="22754"/>
                  </a:lnTo>
                  <a:lnTo>
                    <a:pt x="30031" y="22700"/>
                  </a:lnTo>
                  <a:lnTo>
                    <a:pt x="29868" y="22537"/>
                  </a:lnTo>
                  <a:lnTo>
                    <a:pt x="29814" y="22320"/>
                  </a:lnTo>
                  <a:lnTo>
                    <a:pt x="29868" y="21940"/>
                  </a:lnTo>
                  <a:lnTo>
                    <a:pt x="29923" y="21397"/>
                  </a:lnTo>
                  <a:lnTo>
                    <a:pt x="29923" y="21179"/>
                  </a:lnTo>
                  <a:lnTo>
                    <a:pt x="29868" y="21071"/>
                  </a:lnTo>
                  <a:lnTo>
                    <a:pt x="29760" y="20908"/>
                  </a:lnTo>
                  <a:lnTo>
                    <a:pt x="29651" y="20799"/>
                  </a:lnTo>
                  <a:lnTo>
                    <a:pt x="29271" y="20528"/>
                  </a:lnTo>
                  <a:lnTo>
                    <a:pt x="28945" y="20256"/>
                  </a:lnTo>
                  <a:lnTo>
                    <a:pt x="28837" y="20148"/>
                  </a:lnTo>
                  <a:lnTo>
                    <a:pt x="28837" y="20093"/>
                  </a:lnTo>
                  <a:lnTo>
                    <a:pt x="28837" y="20039"/>
                  </a:lnTo>
                  <a:lnTo>
                    <a:pt x="28891" y="19985"/>
                  </a:lnTo>
                  <a:lnTo>
                    <a:pt x="28945" y="19985"/>
                  </a:lnTo>
                  <a:lnTo>
                    <a:pt x="29054" y="20039"/>
                  </a:lnTo>
                  <a:lnTo>
                    <a:pt x="29651" y="20202"/>
                  </a:lnTo>
                  <a:lnTo>
                    <a:pt x="29597" y="19930"/>
                  </a:lnTo>
                  <a:lnTo>
                    <a:pt x="29597" y="19767"/>
                  </a:lnTo>
                  <a:lnTo>
                    <a:pt x="29651" y="19550"/>
                  </a:lnTo>
                  <a:lnTo>
                    <a:pt x="29760" y="19387"/>
                  </a:lnTo>
                  <a:lnTo>
                    <a:pt x="29814" y="19116"/>
                  </a:lnTo>
                  <a:lnTo>
                    <a:pt x="29760" y="18899"/>
                  </a:lnTo>
                  <a:lnTo>
                    <a:pt x="29597" y="18084"/>
                  </a:lnTo>
                  <a:lnTo>
                    <a:pt x="29543" y="17324"/>
                  </a:lnTo>
                  <a:lnTo>
                    <a:pt x="29543" y="16944"/>
                  </a:lnTo>
                  <a:lnTo>
                    <a:pt x="29543" y="16618"/>
                  </a:lnTo>
                  <a:lnTo>
                    <a:pt x="29434" y="16292"/>
                  </a:lnTo>
                  <a:lnTo>
                    <a:pt x="29271" y="15966"/>
                  </a:lnTo>
                  <a:lnTo>
                    <a:pt x="29217" y="15858"/>
                  </a:lnTo>
                  <a:lnTo>
                    <a:pt x="29217" y="15749"/>
                  </a:lnTo>
                  <a:lnTo>
                    <a:pt x="29054" y="14446"/>
                  </a:lnTo>
                  <a:lnTo>
                    <a:pt x="28837" y="13197"/>
                  </a:lnTo>
                  <a:lnTo>
                    <a:pt x="28674" y="12545"/>
                  </a:lnTo>
                  <a:lnTo>
                    <a:pt x="28565" y="11893"/>
                  </a:lnTo>
                  <a:lnTo>
                    <a:pt x="28348" y="11242"/>
                  </a:lnTo>
                  <a:lnTo>
                    <a:pt x="28131" y="10644"/>
                  </a:lnTo>
                  <a:lnTo>
                    <a:pt x="27859" y="10047"/>
                  </a:lnTo>
                  <a:lnTo>
                    <a:pt x="27533" y="9450"/>
                  </a:lnTo>
                  <a:lnTo>
                    <a:pt x="27099" y="8907"/>
                  </a:lnTo>
                  <a:lnTo>
                    <a:pt x="26664" y="8363"/>
                  </a:lnTo>
                  <a:lnTo>
                    <a:pt x="26176" y="7875"/>
                  </a:lnTo>
                  <a:lnTo>
                    <a:pt x="25687" y="7495"/>
                  </a:lnTo>
                  <a:lnTo>
                    <a:pt x="25144" y="7169"/>
                  </a:lnTo>
                  <a:lnTo>
                    <a:pt x="24601" y="6843"/>
                  </a:lnTo>
                  <a:lnTo>
                    <a:pt x="24058" y="6626"/>
                  </a:lnTo>
                  <a:lnTo>
                    <a:pt x="23460" y="6354"/>
                  </a:lnTo>
                  <a:lnTo>
                    <a:pt x="22266" y="5974"/>
                  </a:lnTo>
                  <a:lnTo>
                    <a:pt x="21994" y="5920"/>
                  </a:lnTo>
                  <a:lnTo>
                    <a:pt x="21125" y="5920"/>
                  </a:lnTo>
                  <a:lnTo>
                    <a:pt x="20528" y="5974"/>
                  </a:lnTo>
                  <a:lnTo>
                    <a:pt x="19931" y="5920"/>
                  </a:lnTo>
                  <a:lnTo>
                    <a:pt x="19551" y="5865"/>
                  </a:lnTo>
                  <a:lnTo>
                    <a:pt x="19116" y="5920"/>
                  </a:lnTo>
                  <a:lnTo>
                    <a:pt x="18356" y="6028"/>
                  </a:lnTo>
                  <a:lnTo>
                    <a:pt x="17541" y="6191"/>
                  </a:lnTo>
                  <a:lnTo>
                    <a:pt x="17161" y="6246"/>
                  </a:lnTo>
                  <a:lnTo>
                    <a:pt x="16347" y="6246"/>
                  </a:lnTo>
                  <a:lnTo>
                    <a:pt x="15966" y="6409"/>
                  </a:lnTo>
                  <a:lnTo>
                    <a:pt x="15152" y="6734"/>
                  </a:lnTo>
                  <a:lnTo>
                    <a:pt x="14392" y="7006"/>
                  </a:lnTo>
                  <a:lnTo>
                    <a:pt x="13631" y="7277"/>
                  </a:lnTo>
                  <a:lnTo>
                    <a:pt x="12925" y="7658"/>
                  </a:lnTo>
                  <a:lnTo>
                    <a:pt x="12219" y="8146"/>
                  </a:lnTo>
                  <a:lnTo>
                    <a:pt x="11622" y="8635"/>
                  </a:lnTo>
                  <a:lnTo>
                    <a:pt x="11405" y="8907"/>
                  </a:lnTo>
                  <a:lnTo>
                    <a:pt x="11133" y="9232"/>
                  </a:lnTo>
                  <a:lnTo>
                    <a:pt x="10970" y="9504"/>
                  </a:lnTo>
                  <a:lnTo>
                    <a:pt x="10808" y="9884"/>
                  </a:lnTo>
                  <a:lnTo>
                    <a:pt x="10645" y="10210"/>
                  </a:lnTo>
                  <a:lnTo>
                    <a:pt x="10536" y="10644"/>
                  </a:lnTo>
                  <a:lnTo>
                    <a:pt x="10482" y="10807"/>
                  </a:lnTo>
                  <a:lnTo>
                    <a:pt x="10427" y="10862"/>
                  </a:lnTo>
                  <a:lnTo>
                    <a:pt x="10373" y="10916"/>
                  </a:lnTo>
                  <a:lnTo>
                    <a:pt x="10210" y="10916"/>
                  </a:lnTo>
                  <a:lnTo>
                    <a:pt x="10156" y="11024"/>
                  </a:lnTo>
                  <a:lnTo>
                    <a:pt x="10156" y="11133"/>
                  </a:lnTo>
                  <a:lnTo>
                    <a:pt x="10156" y="11242"/>
                  </a:lnTo>
                  <a:lnTo>
                    <a:pt x="10210" y="11513"/>
                  </a:lnTo>
                  <a:lnTo>
                    <a:pt x="10156" y="11785"/>
                  </a:lnTo>
                  <a:lnTo>
                    <a:pt x="9993" y="12328"/>
                  </a:lnTo>
                  <a:lnTo>
                    <a:pt x="9721" y="13197"/>
                  </a:lnTo>
                  <a:lnTo>
                    <a:pt x="9667" y="13631"/>
                  </a:lnTo>
                  <a:lnTo>
                    <a:pt x="9613" y="14065"/>
                  </a:lnTo>
                  <a:lnTo>
                    <a:pt x="9559" y="14391"/>
                  </a:lnTo>
                  <a:lnTo>
                    <a:pt x="9450" y="14717"/>
                  </a:lnTo>
                  <a:lnTo>
                    <a:pt x="9233" y="15152"/>
                  </a:lnTo>
                  <a:lnTo>
                    <a:pt x="9124" y="15532"/>
                  </a:lnTo>
                  <a:lnTo>
                    <a:pt x="9070" y="15966"/>
                  </a:lnTo>
                  <a:lnTo>
                    <a:pt x="9070" y="16346"/>
                  </a:lnTo>
                  <a:lnTo>
                    <a:pt x="9124" y="16726"/>
                  </a:lnTo>
                  <a:lnTo>
                    <a:pt x="9287" y="17161"/>
                  </a:lnTo>
                  <a:lnTo>
                    <a:pt x="9450" y="17541"/>
                  </a:lnTo>
                  <a:lnTo>
                    <a:pt x="9667" y="17867"/>
                  </a:lnTo>
                  <a:lnTo>
                    <a:pt x="10047" y="18301"/>
                  </a:lnTo>
                  <a:lnTo>
                    <a:pt x="10427" y="18681"/>
                  </a:lnTo>
                  <a:lnTo>
                    <a:pt x="10862" y="18953"/>
                  </a:lnTo>
                  <a:lnTo>
                    <a:pt x="11296" y="19170"/>
                  </a:lnTo>
                  <a:lnTo>
                    <a:pt x="11785" y="19333"/>
                  </a:lnTo>
                  <a:lnTo>
                    <a:pt x="12274" y="19387"/>
                  </a:lnTo>
                  <a:lnTo>
                    <a:pt x="12817" y="19442"/>
                  </a:lnTo>
                  <a:lnTo>
                    <a:pt x="13360" y="19387"/>
                  </a:lnTo>
                  <a:lnTo>
                    <a:pt x="14446" y="19333"/>
                  </a:lnTo>
                  <a:lnTo>
                    <a:pt x="15532" y="19333"/>
                  </a:lnTo>
                  <a:lnTo>
                    <a:pt x="16618" y="19387"/>
                  </a:lnTo>
                  <a:lnTo>
                    <a:pt x="17704" y="19550"/>
                  </a:lnTo>
                  <a:lnTo>
                    <a:pt x="18573" y="19767"/>
                  </a:lnTo>
                  <a:lnTo>
                    <a:pt x="19442" y="20093"/>
                  </a:lnTo>
                  <a:lnTo>
                    <a:pt x="19822" y="20256"/>
                  </a:lnTo>
                  <a:lnTo>
                    <a:pt x="20202" y="20473"/>
                  </a:lnTo>
                  <a:lnTo>
                    <a:pt x="20582" y="20745"/>
                  </a:lnTo>
                  <a:lnTo>
                    <a:pt x="20962" y="21016"/>
                  </a:lnTo>
                  <a:lnTo>
                    <a:pt x="21560" y="21614"/>
                  </a:lnTo>
                  <a:lnTo>
                    <a:pt x="22103" y="22265"/>
                  </a:lnTo>
                  <a:lnTo>
                    <a:pt x="22592" y="22971"/>
                  </a:lnTo>
                  <a:lnTo>
                    <a:pt x="23026" y="23677"/>
                  </a:lnTo>
                  <a:lnTo>
                    <a:pt x="23243" y="24166"/>
                  </a:lnTo>
                  <a:lnTo>
                    <a:pt x="23352" y="24655"/>
                  </a:lnTo>
                  <a:lnTo>
                    <a:pt x="23406" y="25144"/>
                  </a:lnTo>
                  <a:lnTo>
                    <a:pt x="23352" y="25632"/>
                  </a:lnTo>
                  <a:lnTo>
                    <a:pt x="23189" y="26230"/>
                  </a:lnTo>
                  <a:lnTo>
                    <a:pt x="22972" y="26773"/>
                  </a:lnTo>
                  <a:lnTo>
                    <a:pt x="22592" y="27913"/>
                  </a:lnTo>
                  <a:lnTo>
                    <a:pt x="22537" y="28022"/>
                  </a:lnTo>
                  <a:lnTo>
                    <a:pt x="22429" y="28130"/>
                  </a:lnTo>
                  <a:lnTo>
                    <a:pt x="21125" y="29434"/>
                  </a:lnTo>
                  <a:lnTo>
                    <a:pt x="20474" y="30085"/>
                  </a:lnTo>
                  <a:lnTo>
                    <a:pt x="19768" y="30683"/>
                  </a:lnTo>
                  <a:lnTo>
                    <a:pt x="19605" y="30846"/>
                  </a:lnTo>
                  <a:lnTo>
                    <a:pt x="19496" y="31008"/>
                  </a:lnTo>
                  <a:lnTo>
                    <a:pt x="19388" y="31171"/>
                  </a:lnTo>
                  <a:lnTo>
                    <a:pt x="19442" y="31443"/>
                  </a:lnTo>
                  <a:lnTo>
                    <a:pt x="19442" y="31714"/>
                  </a:lnTo>
                  <a:lnTo>
                    <a:pt x="19388" y="31823"/>
                  </a:lnTo>
                  <a:lnTo>
                    <a:pt x="19333" y="31986"/>
                  </a:lnTo>
                  <a:lnTo>
                    <a:pt x="19170" y="32095"/>
                  </a:lnTo>
                  <a:lnTo>
                    <a:pt x="18953" y="32095"/>
                  </a:lnTo>
                  <a:lnTo>
                    <a:pt x="18845" y="32040"/>
                  </a:lnTo>
                  <a:lnTo>
                    <a:pt x="18845" y="31932"/>
                  </a:lnTo>
                  <a:lnTo>
                    <a:pt x="18899" y="31823"/>
                  </a:lnTo>
                  <a:lnTo>
                    <a:pt x="18899" y="31280"/>
                  </a:lnTo>
                  <a:lnTo>
                    <a:pt x="18247" y="31877"/>
                  </a:lnTo>
                  <a:lnTo>
                    <a:pt x="17867" y="32149"/>
                  </a:lnTo>
                  <a:lnTo>
                    <a:pt x="17650" y="32257"/>
                  </a:lnTo>
                  <a:lnTo>
                    <a:pt x="17378" y="32312"/>
                  </a:lnTo>
                  <a:lnTo>
                    <a:pt x="16890" y="32420"/>
                  </a:lnTo>
                  <a:lnTo>
                    <a:pt x="16401" y="32638"/>
                  </a:lnTo>
                  <a:lnTo>
                    <a:pt x="15966" y="32909"/>
                  </a:lnTo>
                  <a:lnTo>
                    <a:pt x="15641" y="33235"/>
                  </a:lnTo>
                  <a:lnTo>
                    <a:pt x="15478" y="33344"/>
                  </a:lnTo>
                  <a:lnTo>
                    <a:pt x="15369" y="33452"/>
                  </a:lnTo>
                  <a:lnTo>
                    <a:pt x="15098" y="33506"/>
                  </a:lnTo>
                  <a:lnTo>
                    <a:pt x="14337" y="33506"/>
                  </a:lnTo>
                  <a:lnTo>
                    <a:pt x="13957" y="33561"/>
                  </a:lnTo>
                  <a:lnTo>
                    <a:pt x="13631" y="33669"/>
                  </a:lnTo>
                  <a:lnTo>
                    <a:pt x="10265" y="34701"/>
                  </a:lnTo>
                  <a:lnTo>
                    <a:pt x="9178" y="34973"/>
                  </a:lnTo>
                  <a:lnTo>
                    <a:pt x="8092" y="35190"/>
                  </a:lnTo>
                  <a:lnTo>
                    <a:pt x="7006" y="35299"/>
                  </a:lnTo>
                  <a:lnTo>
                    <a:pt x="5866" y="35353"/>
                  </a:lnTo>
                  <a:lnTo>
                    <a:pt x="5377" y="35299"/>
                  </a:lnTo>
                  <a:lnTo>
                    <a:pt x="5160" y="35244"/>
                  </a:lnTo>
                  <a:lnTo>
                    <a:pt x="4888" y="35136"/>
                  </a:lnTo>
                  <a:lnTo>
                    <a:pt x="4237" y="34701"/>
                  </a:lnTo>
                  <a:lnTo>
                    <a:pt x="3585" y="34212"/>
                  </a:lnTo>
                  <a:lnTo>
                    <a:pt x="2988" y="33669"/>
                  </a:lnTo>
                  <a:lnTo>
                    <a:pt x="2390" y="33126"/>
                  </a:lnTo>
                  <a:lnTo>
                    <a:pt x="2119" y="32746"/>
                  </a:lnTo>
                  <a:lnTo>
                    <a:pt x="1956" y="32420"/>
                  </a:lnTo>
                  <a:lnTo>
                    <a:pt x="1902" y="32203"/>
                  </a:lnTo>
                  <a:lnTo>
                    <a:pt x="1847" y="31986"/>
                  </a:lnTo>
                  <a:lnTo>
                    <a:pt x="1847" y="31769"/>
                  </a:lnTo>
                  <a:lnTo>
                    <a:pt x="1902" y="31551"/>
                  </a:lnTo>
                  <a:lnTo>
                    <a:pt x="1902" y="31389"/>
                  </a:lnTo>
                  <a:lnTo>
                    <a:pt x="1847" y="31226"/>
                  </a:lnTo>
                  <a:lnTo>
                    <a:pt x="1793" y="30791"/>
                  </a:lnTo>
                  <a:lnTo>
                    <a:pt x="1739" y="30357"/>
                  </a:lnTo>
                  <a:lnTo>
                    <a:pt x="1684" y="29922"/>
                  </a:lnTo>
                  <a:lnTo>
                    <a:pt x="1739" y="29759"/>
                  </a:lnTo>
                  <a:lnTo>
                    <a:pt x="1793" y="29542"/>
                  </a:lnTo>
                  <a:lnTo>
                    <a:pt x="1902" y="29162"/>
                  </a:lnTo>
                  <a:lnTo>
                    <a:pt x="2010" y="28782"/>
                  </a:lnTo>
                  <a:lnTo>
                    <a:pt x="2119" y="27967"/>
                  </a:lnTo>
                  <a:lnTo>
                    <a:pt x="2173" y="27587"/>
                  </a:lnTo>
                  <a:lnTo>
                    <a:pt x="2227" y="27207"/>
                  </a:lnTo>
                  <a:lnTo>
                    <a:pt x="2390" y="26827"/>
                  </a:lnTo>
                  <a:lnTo>
                    <a:pt x="2608" y="26447"/>
                  </a:lnTo>
                  <a:lnTo>
                    <a:pt x="2662" y="26338"/>
                  </a:lnTo>
                  <a:lnTo>
                    <a:pt x="2662" y="26175"/>
                  </a:lnTo>
                  <a:lnTo>
                    <a:pt x="2662" y="26012"/>
                  </a:lnTo>
                  <a:lnTo>
                    <a:pt x="2716" y="25958"/>
                  </a:lnTo>
                  <a:lnTo>
                    <a:pt x="2770" y="25904"/>
                  </a:lnTo>
                  <a:lnTo>
                    <a:pt x="2879" y="25850"/>
                  </a:lnTo>
                  <a:lnTo>
                    <a:pt x="2988" y="25687"/>
                  </a:lnTo>
                  <a:lnTo>
                    <a:pt x="3042" y="25361"/>
                  </a:lnTo>
                  <a:lnTo>
                    <a:pt x="3096" y="25144"/>
                  </a:lnTo>
                  <a:lnTo>
                    <a:pt x="3151" y="25035"/>
                  </a:lnTo>
                  <a:lnTo>
                    <a:pt x="3259" y="24926"/>
                  </a:lnTo>
                  <a:lnTo>
                    <a:pt x="3422" y="24763"/>
                  </a:lnTo>
                  <a:lnTo>
                    <a:pt x="3585" y="24546"/>
                  </a:lnTo>
                  <a:lnTo>
                    <a:pt x="3857" y="24112"/>
                  </a:lnTo>
                  <a:lnTo>
                    <a:pt x="4400" y="23243"/>
                  </a:lnTo>
                  <a:lnTo>
                    <a:pt x="4725" y="22863"/>
                  </a:lnTo>
                  <a:lnTo>
                    <a:pt x="5106" y="22537"/>
                  </a:lnTo>
                  <a:lnTo>
                    <a:pt x="5268" y="22374"/>
                  </a:lnTo>
                  <a:lnTo>
                    <a:pt x="5431" y="22211"/>
                  </a:lnTo>
                  <a:lnTo>
                    <a:pt x="5540" y="21994"/>
                  </a:lnTo>
                  <a:lnTo>
                    <a:pt x="5594" y="21777"/>
                  </a:lnTo>
                  <a:lnTo>
                    <a:pt x="5649" y="21179"/>
                  </a:lnTo>
                  <a:lnTo>
                    <a:pt x="5703" y="20854"/>
                  </a:lnTo>
                  <a:lnTo>
                    <a:pt x="5703" y="20582"/>
                  </a:lnTo>
                  <a:lnTo>
                    <a:pt x="5649" y="19767"/>
                  </a:lnTo>
                  <a:lnTo>
                    <a:pt x="5594" y="18953"/>
                  </a:lnTo>
                  <a:lnTo>
                    <a:pt x="5594" y="18138"/>
                  </a:lnTo>
                  <a:lnTo>
                    <a:pt x="5594" y="17324"/>
                  </a:lnTo>
                  <a:lnTo>
                    <a:pt x="5540" y="17052"/>
                  </a:lnTo>
                  <a:lnTo>
                    <a:pt x="5431" y="16781"/>
                  </a:lnTo>
                  <a:lnTo>
                    <a:pt x="5268" y="16509"/>
                  </a:lnTo>
                  <a:lnTo>
                    <a:pt x="5051" y="16292"/>
                  </a:lnTo>
                  <a:lnTo>
                    <a:pt x="4725" y="15966"/>
                  </a:lnTo>
                  <a:lnTo>
                    <a:pt x="4617" y="15749"/>
                  </a:lnTo>
                  <a:lnTo>
                    <a:pt x="4508" y="15532"/>
                  </a:lnTo>
                  <a:lnTo>
                    <a:pt x="4345" y="14826"/>
                  </a:lnTo>
                  <a:lnTo>
                    <a:pt x="4291" y="14120"/>
                  </a:lnTo>
                  <a:lnTo>
                    <a:pt x="4237" y="13360"/>
                  </a:lnTo>
                  <a:lnTo>
                    <a:pt x="4237" y="12654"/>
                  </a:lnTo>
                  <a:lnTo>
                    <a:pt x="4345" y="11187"/>
                  </a:lnTo>
                  <a:lnTo>
                    <a:pt x="4400" y="10699"/>
                  </a:lnTo>
                  <a:lnTo>
                    <a:pt x="4508" y="10318"/>
                  </a:lnTo>
                  <a:lnTo>
                    <a:pt x="4671" y="9884"/>
                  </a:lnTo>
                  <a:lnTo>
                    <a:pt x="4780" y="9721"/>
                  </a:lnTo>
                  <a:lnTo>
                    <a:pt x="4943" y="9504"/>
                  </a:lnTo>
                  <a:lnTo>
                    <a:pt x="5051" y="9341"/>
                  </a:lnTo>
                  <a:lnTo>
                    <a:pt x="5160" y="9178"/>
                  </a:lnTo>
                  <a:lnTo>
                    <a:pt x="5268" y="8744"/>
                  </a:lnTo>
                  <a:lnTo>
                    <a:pt x="5377" y="8363"/>
                  </a:lnTo>
                  <a:lnTo>
                    <a:pt x="5486" y="8038"/>
                  </a:lnTo>
                  <a:lnTo>
                    <a:pt x="6029" y="7060"/>
                  </a:lnTo>
                  <a:lnTo>
                    <a:pt x="6626" y="6083"/>
                  </a:lnTo>
                  <a:lnTo>
                    <a:pt x="7332" y="5268"/>
                  </a:lnTo>
                  <a:lnTo>
                    <a:pt x="8092" y="4508"/>
                  </a:lnTo>
                  <a:lnTo>
                    <a:pt x="8907" y="3802"/>
                  </a:lnTo>
                  <a:lnTo>
                    <a:pt x="9830" y="3205"/>
                  </a:lnTo>
                  <a:lnTo>
                    <a:pt x="10808" y="2662"/>
                  </a:lnTo>
                  <a:lnTo>
                    <a:pt x="11839" y="2227"/>
                  </a:lnTo>
                  <a:lnTo>
                    <a:pt x="12708" y="1901"/>
                  </a:lnTo>
                  <a:lnTo>
                    <a:pt x="13577" y="1738"/>
                  </a:lnTo>
                  <a:lnTo>
                    <a:pt x="14446" y="1575"/>
                  </a:lnTo>
                  <a:lnTo>
                    <a:pt x="15315" y="1467"/>
                  </a:lnTo>
                  <a:lnTo>
                    <a:pt x="16401" y="1358"/>
                  </a:lnTo>
                  <a:lnTo>
                    <a:pt x="16944" y="1304"/>
                  </a:lnTo>
                  <a:lnTo>
                    <a:pt x="17487" y="1304"/>
                  </a:lnTo>
                  <a:lnTo>
                    <a:pt x="18030" y="1413"/>
                  </a:lnTo>
                  <a:lnTo>
                    <a:pt x="18302" y="1413"/>
                  </a:lnTo>
                  <a:lnTo>
                    <a:pt x="18410" y="1358"/>
                  </a:lnTo>
                  <a:lnTo>
                    <a:pt x="18519" y="1304"/>
                  </a:lnTo>
                  <a:lnTo>
                    <a:pt x="18627" y="1195"/>
                  </a:lnTo>
                  <a:lnTo>
                    <a:pt x="18736" y="1141"/>
                  </a:lnTo>
                  <a:lnTo>
                    <a:pt x="18899" y="1141"/>
                  </a:lnTo>
                  <a:lnTo>
                    <a:pt x="19008" y="1195"/>
                  </a:lnTo>
                  <a:lnTo>
                    <a:pt x="19225" y="1304"/>
                  </a:lnTo>
                  <a:lnTo>
                    <a:pt x="19333" y="1358"/>
                  </a:lnTo>
                  <a:lnTo>
                    <a:pt x="19442" y="1304"/>
                  </a:lnTo>
                  <a:lnTo>
                    <a:pt x="19605" y="1250"/>
                  </a:lnTo>
                  <a:lnTo>
                    <a:pt x="20094" y="1141"/>
                  </a:lnTo>
                  <a:lnTo>
                    <a:pt x="20582" y="1087"/>
                  </a:lnTo>
                  <a:lnTo>
                    <a:pt x="23569" y="1087"/>
                  </a:lnTo>
                  <a:lnTo>
                    <a:pt x="23841" y="1141"/>
                  </a:lnTo>
                  <a:lnTo>
                    <a:pt x="24112" y="1141"/>
                  </a:lnTo>
                  <a:lnTo>
                    <a:pt x="24927" y="1304"/>
                  </a:lnTo>
                  <a:lnTo>
                    <a:pt x="25687" y="1467"/>
                  </a:lnTo>
                  <a:lnTo>
                    <a:pt x="26447" y="1521"/>
                  </a:lnTo>
                  <a:lnTo>
                    <a:pt x="27370" y="1521"/>
                  </a:lnTo>
                  <a:lnTo>
                    <a:pt x="27533" y="1575"/>
                  </a:lnTo>
                  <a:lnTo>
                    <a:pt x="28294" y="1793"/>
                  </a:lnTo>
                  <a:lnTo>
                    <a:pt x="29054" y="2010"/>
                  </a:lnTo>
                  <a:lnTo>
                    <a:pt x="30574" y="2390"/>
                  </a:lnTo>
                  <a:lnTo>
                    <a:pt x="30846" y="2390"/>
                  </a:lnTo>
                  <a:lnTo>
                    <a:pt x="30900" y="2336"/>
                  </a:lnTo>
                  <a:lnTo>
                    <a:pt x="31063" y="2227"/>
                  </a:lnTo>
                  <a:lnTo>
                    <a:pt x="31280" y="2173"/>
                  </a:lnTo>
                  <a:lnTo>
                    <a:pt x="31498" y="2173"/>
                  </a:lnTo>
                  <a:lnTo>
                    <a:pt x="31660" y="2227"/>
                  </a:lnTo>
                  <a:lnTo>
                    <a:pt x="31986" y="2281"/>
                  </a:lnTo>
                  <a:lnTo>
                    <a:pt x="32529" y="2281"/>
                  </a:lnTo>
                  <a:lnTo>
                    <a:pt x="32747" y="2390"/>
                  </a:lnTo>
                  <a:lnTo>
                    <a:pt x="32909" y="2499"/>
                  </a:lnTo>
                  <a:lnTo>
                    <a:pt x="33018" y="2770"/>
                  </a:lnTo>
                  <a:lnTo>
                    <a:pt x="33072" y="2879"/>
                  </a:lnTo>
                  <a:lnTo>
                    <a:pt x="33181" y="2987"/>
                  </a:lnTo>
                  <a:lnTo>
                    <a:pt x="34647" y="3259"/>
                  </a:lnTo>
                  <a:lnTo>
                    <a:pt x="34593" y="3150"/>
                  </a:lnTo>
                  <a:lnTo>
                    <a:pt x="34539" y="3096"/>
                  </a:lnTo>
                  <a:lnTo>
                    <a:pt x="34430" y="2987"/>
                  </a:lnTo>
                  <a:lnTo>
                    <a:pt x="34376" y="2879"/>
                  </a:lnTo>
                  <a:lnTo>
                    <a:pt x="35299" y="2879"/>
                  </a:lnTo>
                  <a:lnTo>
                    <a:pt x="35625" y="2933"/>
                  </a:lnTo>
                  <a:lnTo>
                    <a:pt x="35788" y="2987"/>
                  </a:lnTo>
                  <a:lnTo>
                    <a:pt x="35896" y="2987"/>
                  </a:lnTo>
                  <a:lnTo>
                    <a:pt x="36005" y="2933"/>
                  </a:lnTo>
                  <a:lnTo>
                    <a:pt x="36168" y="2879"/>
                  </a:lnTo>
                  <a:lnTo>
                    <a:pt x="36385" y="2824"/>
                  </a:lnTo>
                  <a:lnTo>
                    <a:pt x="36765" y="2879"/>
                  </a:lnTo>
                  <a:lnTo>
                    <a:pt x="37091" y="2987"/>
                  </a:lnTo>
                  <a:lnTo>
                    <a:pt x="37471" y="3150"/>
                  </a:lnTo>
                  <a:lnTo>
                    <a:pt x="36656" y="3530"/>
                  </a:lnTo>
                  <a:lnTo>
                    <a:pt x="36874" y="3639"/>
                  </a:lnTo>
                  <a:lnTo>
                    <a:pt x="36982" y="3748"/>
                  </a:lnTo>
                  <a:lnTo>
                    <a:pt x="37145" y="3748"/>
                  </a:lnTo>
                  <a:lnTo>
                    <a:pt x="37308" y="3693"/>
                  </a:lnTo>
                  <a:lnTo>
                    <a:pt x="38177" y="3530"/>
                  </a:lnTo>
                  <a:lnTo>
                    <a:pt x="38557" y="3476"/>
                  </a:lnTo>
                  <a:lnTo>
                    <a:pt x="38992" y="3476"/>
                  </a:lnTo>
                  <a:lnTo>
                    <a:pt x="39698" y="3639"/>
                  </a:lnTo>
                  <a:lnTo>
                    <a:pt x="40241" y="3639"/>
                  </a:lnTo>
                  <a:lnTo>
                    <a:pt x="40458" y="3585"/>
                  </a:lnTo>
                  <a:lnTo>
                    <a:pt x="40295" y="4182"/>
                  </a:lnTo>
                  <a:lnTo>
                    <a:pt x="40621" y="4073"/>
                  </a:lnTo>
                  <a:lnTo>
                    <a:pt x="40729" y="4019"/>
                  </a:lnTo>
                  <a:lnTo>
                    <a:pt x="40838" y="3911"/>
                  </a:lnTo>
                  <a:lnTo>
                    <a:pt x="40947" y="3693"/>
                  </a:lnTo>
                  <a:lnTo>
                    <a:pt x="40947" y="3313"/>
                  </a:lnTo>
                  <a:lnTo>
                    <a:pt x="40947" y="3150"/>
                  </a:lnTo>
                  <a:lnTo>
                    <a:pt x="40947" y="3096"/>
                  </a:lnTo>
                  <a:lnTo>
                    <a:pt x="40838" y="3042"/>
                  </a:lnTo>
                  <a:lnTo>
                    <a:pt x="40729" y="3096"/>
                  </a:lnTo>
                  <a:lnTo>
                    <a:pt x="40241" y="3259"/>
                  </a:lnTo>
                  <a:lnTo>
                    <a:pt x="39752" y="3259"/>
                  </a:lnTo>
                  <a:lnTo>
                    <a:pt x="39317" y="3205"/>
                  </a:lnTo>
                  <a:lnTo>
                    <a:pt x="38829" y="3042"/>
                  </a:lnTo>
                  <a:lnTo>
                    <a:pt x="38177" y="2662"/>
                  </a:lnTo>
                  <a:lnTo>
                    <a:pt x="37851" y="2553"/>
                  </a:lnTo>
                  <a:lnTo>
                    <a:pt x="37580" y="2553"/>
                  </a:lnTo>
                  <a:lnTo>
                    <a:pt x="37308" y="2662"/>
                  </a:lnTo>
                  <a:lnTo>
                    <a:pt x="36982" y="2716"/>
                  </a:lnTo>
                  <a:lnTo>
                    <a:pt x="36711" y="2716"/>
                  </a:lnTo>
                  <a:lnTo>
                    <a:pt x="36439" y="2662"/>
                  </a:lnTo>
                  <a:lnTo>
                    <a:pt x="36222" y="2607"/>
                  </a:lnTo>
                  <a:lnTo>
                    <a:pt x="35951" y="2499"/>
                  </a:lnTo>
                  <a:lnTo>
                    <a:pt x="35462" y="2173"/>
                  </a:lnTo>
                  <a:lnTo>
                    <a:pt x="35082" y="1956"/>
                  </a:lnTo>
                  <a:lnTo>
                    <a:pt x="34919" y="1901"/>
                  </a:lnTo>
                  <a:lnTo>
                    <a:pt x="34702" y="1847"/>
                  </a:lnTo>
                  <a:lnTo>
                    <a:pt x="33941" y="1793"/>
                  </a:lnTo>
                  <a:lnTo>
                    <a:pt x="33181" y="1630"/>
                  </a:lnTo>
                  <a:lnTo>
                    <a:pt x="31660" y="1304"/>
                  </a:lnTo>
                  <a:lnTo>
                    <a:pt x="31389" y="1250"/>
                  </a:lnTo>
                  <a:lnTo>
                    <a:pt x="31226" y="1304"/>
                  </a:lnTo>
                  <a:lnTo>
                    <a:pt x="31117" y="1413"/>
                  </a:lnTo>
                  <a:lnTo>
                    <a:pt x="31009" y="1684"/>
                  </a:lnTo>
                  <a:lnTo>
                    <a:pt x="30900" y="1684"/>
                  </a:lnTo>
                  <a:lnTo>
                    <a:pt x="30846" y="1521"/>
                  </a:lnTo>
                  <a:lnTo>
                    <a:pt x="30683" y="1358"/>
                  </a:lnTo>
                  <a:lnTo>
                    <a:pt x="30411" y="1141"/>
                  </a:lnTo>
                  <a:lnTo>
                    <a:pt x="30031" y="978"/>
                  </a:lnTo>
                  <a:lnTo>
                    <a:pt x="29651" y="924"/>
                  </a:lnTo>
                  <a:lnTo>
                    <a:pt x="26719" y="435"/>
                  </a:lnTo>
                  <a:lnTo>
                    <a:pt x="25253" y="272"/>
                  </a:lnTo>
                  <a:lnTo>
                    <a:pt x="23732" y="109"/>
                  </a:lnTo>
                  <a:lnTo>
                    <a:pt x="226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9"/>
            <p:cNvSpPr/>
            <p:nvPr/>
          </p:nvSpPr>
          <p:spPr>
            <a:xfrm>
              <a:off x="4898800" y="3637425"/>
              <a:ext cx="19025" cy="1375"/>
            </a:xfrm>
            <a:custGeom>
              <a:avLst/>
              <a:gdLst/>
              <a:ahLst/>
              <a:cxnLst/>
              <a:rect l="l" t="t" r="r" b="b"/>
              <a:pathLst>
                <a:path w="761" h="55" extrusionOk="0">
                  <a:moveTo>
                    <a:pt x="0" y="0"/>
                  </a:moveTo>
                  <a:lnTo>
                    <a:pt x="380" y="55"/>
                  </a:lnTo>
                  <a:lnTo>
                    <a:pt x="543" y="55"/>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9"/>
            <p:cNvSpPr/>
            <p:nvPr/>
          </p:nvSpPr>
          <p:spPr>
            <a:xfrm>
              <a:off x="5665850" y="4420775"/>
              <a:ext cx="25800" cy="20375"/>
            </a:xfrm>
            <a:custGeom>
              <a:avLst/>
              <a:gdLst/>
              <a:ahLst/>
              <a:cxnLst/>
              <a:rect l="l" t="t" r="r" b="b"/>
              <a:pathLst>
                <a:path w="1032" h="815" extrusionOk="0">
                  <a:moveTo>
                    <a:pt x="598" y="0"/>
                  </a:moveTo>
                  <a:lnTo>
                    <a:pt x="489" y="109"/>
                  </a:lnTo>
                  <a:lnTo>
                    <a:pt x="380" y="217"/>
                  </a:lnTo>
                  <a:lnTo>
                    <a:pt x="272" y="380"/>
                  </a:lnTo>
                  <a:lnTo>
                    <a:pt x="163" y="489"/>
                  </a:lnTo>
                  <a:lnTo>
                    <a:pt x="54" y="652"/>
                  </a:lnTo>
                  <a:lnTo>
                    <a:pt x="0" y="706"/>
                  </a:lnTo>
                  <a:lnTo>
                    <a:pt x="54" y="760"/>
                  </a:lnTo>
                  <a:lnTo>
                    <a:pt x="109" y="760"/>
                  </a:lnTo>
                  <a:lnTo>
                    <a:pt x="163" y="815"/>
                  </a:lnTo>
                  <a:lnTo>
                    <a:pt x="217" y="760"/>
                  </a:lnTo>
                  <a:lnTo>
                    <a:pt x="652" y="435"/>
                  </a:lnTo>
                  <a:lnTo>
                    <a:pt x="10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9"/>
            <p:cNvSpPr/>
            <p:nvPr/>
          </p:nvSpPr>
          <p:spPr>
            <a:xfrm>
              <a:off x="5425550" y="3804400"/>
              <a:ext cx="909625" cy="923200"/>
            </a:xfrm>
            <a:custGeom>
              <a:avLst/>
              <a:gdLst/>
              <a:ahLst/>
              <a:cxnLst/>
              <a:rect l="l" t="t" r="r" b="b"/>
              <a:pathLst>
                <a:path w="36385" h="36928" extrusionOk="0">
                  <a:moveTo>
                    <a:pt x="15260" y="16890"/>
                  </a:moveTo>
                  <a:lnTo>
                    <a:pt x="15314" y="16944"/>
                  </a:lnTo>
                  <a:lnTo>
                    <a:pt x="15314" y="16998"/>
                  </a:lnTo>
                  <a:lnTo>
                    <a:pt x="15314" y="17161"/>
                  </a:lnTo>
                  <a:lnTo>
                    <a:pt x="15260" y="17215"/>
                  </a:lnTo>
                  <a:lnTo>
                    <a:pt x="15206" y="17270"/>
                  </a:lnTo>
                  <a:lnTo>
                    <a:pt x="15097" y="17215"/>
                  </a:lnTo>
                  <a:lnTo>
                    <a:pt x="15097" y="17107"/>
                  </a:lnTo>
                  <a:lnTo>
                    <a:pt x="15097" y="16998"/>
                  </a:lnTo>
                  <a:lnTo>
                    <a:pt x="15151" y="16944"/>
                  </a:lnTo>
                  <a:lnTo>
                    <a:pt x="15260" y="16890"/>
                  </a:lnTo>
                  <a:close/>
                  <a:moveTo>
                    <a:pt x="12979" y="21017"/>
                  </a:moveTo>
                  <a:lnTo>
                    <a:pt x="13033" y="21071"/>
                  </a:lnTo>
                  <a:lnTo>
                    <a:pt x="13088" y="21071"/>
                  </a:lnTo>
                  <a:lnTo>
                    <a:pt x="13088" y="21125"/>
                  </a:lnTo>
                  <a:lnTo>
                    <a:pt x="12762" y="21614"/>
                  </a:lnTo>
                  <a:lnTo>
                    <a:pt x="12708" y="21668"/>
                  </a:lnTo>
                  <a:lnTo>
                    <a:pt x="12653" y="21668"/>
                  </a:lnTo>
                  <a:lnTo>
                    <a:pt x="12545" y="21560"/>
                  </a:lnTo>
                  <a:lnTo>
                    <a:pt x="12599" y="21451"/>
                  </a:lnTo>
                  <a:lnTo>
                    <a:pt x="12708" y="21288"/>
                  </a:lnTo>
                  <a:lnTo>
                    <a:pt x="12870" y="21071"/>
                  </a:lnTo>
                  <a:lnTo>
                    <a:pt x="12979" y="21017"/>
                  </a:lnTo>
                  <a:close/>
                  <a:moveTo>
                    <a:pt x="8092" y="25741"/>
                  </a:moveTo>
                  <a:lnTo>
                    <a:pt x="8363" y="25795"/>
                  </a:lnTo>
                  <a:lnTo>
                    <a:pt x="8635" y="25904"/>
                  </a:lnTo>
                  <a:lnTo>
                    <a:pt x="8417" y="26067"/>
                  </a:lnTo>
                  <a:lnTo>
                    <a:pt x="8309" y="26121"/>
                  </a:lnTo>
                  <a:lnTo>
                    <a:pt x="8200" y="26013"/>
                  </a:lnTo>
                  <a:lnTo>
                    <a:pt x="8092" y="25741"/>
                  </a:lnTo>
                  <a:close/>
                  <a:moveTo>
                    <a:pt x="4616" y="28782"/>
                  </a:moveTo>
                  <a:lnTo>
                    <a:pt x="4616" y="28945"/>
                  </a:lnTo>
                  <a:lnTo>
                    <a:pt x="4562" y="29054"/>
                  </a:lnTo>
                  <a:lnTo>
                    <a:pt x="4453" y="29108"/>
                  </a:lnTo>
                  <a:lnTo>
                    <a:pt x="4290" y="29108"/>
                  </a:lnTo>
                  <a:lnTo>
                    <a:pt x="4399" y="28891"/>
                  </a:lnTo>
                  <a:lnTo>
                    <a:pt x="4616" y="28782"/>
                  </a:lnTo>
                  <a:close/>
                  <a:moveTo>
                    <a:pt x="3639" y="30248"/>
                  </a:moveTo>
                  <a:lnTo>
                    <a:pt x="3965" y="30303"/>
                  </a:lnTo>
                  <a:lnTo>
                    <a:pt x="3639" y="30574"/>
                  </a:lnTo>
                  <a:lnTo>
                    <a:pt x="3259" y="30791"/>
                  </a:lnTo>
                  <a:lnTo>
                    <a:pt x="3313" y="30466"/>
                  </a:lnTo>
                  <a:lnTo>
                    <a:pt x="3313" y="30357"/>
                  </a:lnTo>
                  <a:lnTo>
                    <a:pt x="3421" y="30303"/>
                  </a:lnTo>
                  <a:lnTo>
                    <a:pt x="3476" y="30248"/>
                  </a:lnTo>
                  <a:close/>
                  <a:moveTo>
                    <a:pt x="20364" y="1"/>
                  </a:moveTo>
                  <a:lnTo>
                    <a:pt x="20310" y="55"/>
                  </a:lnTo>
                  <a:lnTo>
                    <a:pt x="20256" y="218"/>
                  </a:lnTo>
                  <a:lnTo>
                    <a:pt x="20039" y="1793"/>
                  </a:lnTo>
                  <a:lnTo>
                    <a:pt x="19713" y="3313"/>
                  </a:lnTo>
                  <a:lnTo>
                    <a:pt x="19170" y="5268"/>
                  </a:lnTo>
                  <a:lnTo>
                    <a:pt x="18518" y="7115"/>
                  </a:lnTo>
                  <a:lnTo>
                    <a:pt x="18410" y="7332"/>
                  </a:lnTo>
                  <a:lnTo>
                    <a:pt x="18464" y="7386"/>
                  </a:lnTo>
                  <a:lnTo>
                    <a:pt x="18518" y="7495"/>
                  </a:lnTo>
                  <a:lnTo>
                    <a:pt x="18681" y="7603"/>
                  </a:lnTo>
                  <a:lnTo>
                    <a:pt x="18735" y="7712"/>
                  </a:lnTo>
                  <a:lnTo>
                    <a:pt x="18681" y="7821"/>
                  </a:lnTo>
                  <a:lnTo>
                    <a:pt x="18627" y="7929"/>
                  </a:lnTo>
                  <a:lnTo>
                    <a:pt x="18464" y="8147"/>
                  </a:lnTo>
                  <a:lnTo>
                    <a:pt x="18301" y="8364"/>
                  </a:lnTo>
                  <a:lnTo>
                    <a:pt x="18247" y="8581"/>
                  </a:lnTo>
                  <a:lnTo>
                    <a:pt x="18301" y="8852"/>
                  </a:lnTo>
                  <a:lnTo>
                    <a:pt x="18247" y="8961"/>
                  </a:lnTo>
                  <a:lnTo>
                    <a:pt x="18192" y="9015"/>
                  </a:lnTo>
                  <a:lnTo>
                    <a:pt x="18029" y="9233"/>
                  </a:lnTo>
                  <a:lnTo>
                    <a:pt x="17921" y="9450"/>
                  </a:lnTo>
                  <a:lnTo>
                    <a:pt x="17758" y="9884"/>
                  </a:lnTo>
                  <a:lnTo>
                    <a:pt x="17649" y="10264"/>
                  </a:lnTo>
                  <a:lnTo>
                    <a:pt x="17541" y="10482"/>
                  </a:lnTo>
                  <a:lnTo>
                    <a:pt x="17378" y="10645"/>
                  </a:lnTo>
                  <a:lnTo>
                    <a:pt x="17106" y="10916"/>
                  </a:lnTo>
                  <a:lnTo>
                    <a:pt x="16943" y="11188"/>
                  </a:lnTo>
                  <a:lnTo>
                    <a:pt x="16943" y="11513"/>
                  </a:lnTo>
                  <a:lnTo>
                    <a:pt x="16998" y="11894"/>
                  </a:lnTo>
                  <a:lnTo>
                    <a:pt x="17052" y="12056"/>
                  </a:lnTo>
                  <a:lnTo>
                    <a:pt x="16998" y="12165"/>
                  </a:lnTo>
                  <a:lnTo>
                    <a:pt x="16943" y="12219"/>
                  </a:lnTo>
                  <a:lnTo>
                    <a:pt x="16835" y="12274"/>
                  </a:lnTo>
                  <a:lnTo>
                    <a:pt x="16726" y="12382"/>
                  </a:lnTo>
                  <a:lnTo>
                    <a:pt x="16617" y="12437"/>
                  </a:lnTo>
                  <a:lnTo>
                    <a:pt x="16617" y="12545"/>
                  </a:lnTo>
                  <a:lnTo>
                    <a:pt x="16563" y="12654"/>
                  </a:lnTo>
                  <a:lnTo>
                    <a:pt x="16509" y="13034"/>
                  </a:lnTo>
                  <a:lnTo>
                    <a:pt x="16400" y="13360"/>
                  </a:lnTo>
                  <a:lnTo>
                    <a:pt x="16237" y="13686"/>
                  </a:lnTo>
                  <a:lnTo>
                    <a:pt x="16074" y="14011"/>
                  </a:lnTo>
                  <a:lnTo>
                    <a:pt x="15314" y="15097"/>
                  </a:lnTo>
                  <a:lnTo>
                    <a:pt x="15043" y="15695"/>
                  </a:lnTo>
                  <a:lnTo>
                    <a:pt x="14825" y="16292"/>
                  </a:lnTo>
                  <a:lnTo>
                    <a:pt x="14771" y="16455"/>
                  </a:lnTo>
                  <a:lnTo>
                    <a:pt x="14663" y="16618"/>
                  </a:lnTo>
                  <a:lnTo>
                    <a:pt x="14554" y="16727"/>
                  </a:lnTo>
                  <a:lnTo>
                    <a:pt x="14391" y="16835"/>
                  </a:lnTo>
                  <a:lnTo>
                    <a:pt x="14337" y="16890"/>
                  </a:lnTo>
                  <a:lnTo>
                    <a:pt x="14282" y="16944"/>
                  </a:lnTo>
                  <a:lnTo>
                    <a:pt x="14282" y="16998"/>
                  </a:lnTo>
                  <a:lnTo>
                    <a:pt x="14282" y="17161"/>
                  </a:lnTo>
                  <a:lnTo>
                    <a:pt x="14282" y="17270"/>
                  </a:lnTo>
                  <a:lnTo>
                    <a:pt x="14174" y="17433"/>
                  </a:lnTo>
                  <a:lnTo>
                    <a:pt x="13957" y="17595"/>
                  </a:lnTo>
                  <a:lnTo>
                    <a:pt x="13739" y="17704"/>
                  </a:lnTo>
                  <a:lnTo>
                    <a:pt x="13685" y="17758"/>
                  </a:lnTo>
                  <a:lnTo>
                    <a:pt x="13631" y="17758"/>
                  </a:lnTo>
                  <a:lnTo>
                    <a:pt x="13685" y="17921"/>
                  </a:lnTo>
                  <a:lnTo>
                    <a:pt x="13739" y="18084"/>
                  </a:lnTo>
                  <a:lnTo>
                    <a:pt x="13739" y="18247"/>
                  </a:lnTo>
                  <a:lnTo>
                    <a:pt x="13631" y="18410"/>
                  </a:lnTo>
                  <a:lnTo>
                    <a:pt x="13468" y="18519"/>
                  </a:lnTo>
                  <a:lnTo>
                    <a:pt x="12327" y="19170"/>
                  </a:lnTo>
                  <a:lnTo>
                    <a:pt x="12436" y="19333"/>
                  </a:lnTo>
                  <a:lnTo>
                    <a:pt x="12599" y="19442"/>
                  </a:lnTo>
                  <a:lnTo>
                    <a:pt x="12708" y="19550"/>
                  </a:lnTo>
                  <a:lnTo>
                    <a:pt x="12816" y="19713"/>
                  </a:lnTo>
                  <a:lnTo>
                    <a:pt x="12545" y="19768"/>
                  </a:lnTo>
                  <a:lnTo>
                    <a:pt x="12327" y="19876"/>
                  </a:lnTo>
                  <a:lnTo>
                    <a:pt x="12164" y="20093"/>
                  </a:lnTo>
                  <a:lnTo>
                    <a:pt x="12110" y="20311"/>
                  </a:lnTo>
                  <a:lnTo>
                    <a:pt x="12002" y="20528"/>
                  </a:lnTo>
                  <a:lnTo>
                    <a:pt x="11893" y="20691"/>
                  </a:lnTo>
                  <a:lnTo>
                    <a:pt x="11784" y="20799"/>
                  </a:lnTo>
                  <a:lnTo>
                    <a:pt x="11621" y="20962"/>
                  </a:lnTo>
                  <a:lnTo>
                    <a:pt x="11078" y="21288"/>
                  </a:lnTo>
                  <a:lnTo>
                    <a:pt x="10970" y="21397"/>
                  </a:lnTo>
                  <a:lnTo>
                    <a:pt x="10970" y="21451"/>
                  </a:lnTo>
                  <a:lnTo>
                    <a:pt x="10970" y="21505"/>
                  </a:lnTo>
                  <a:lnTo>
                    <a:pt x="11024" y="21777"/>
                  </a:lnTo>
                  <a:lnTo>
                    <a:pt x="10970" y="21831"/>
                  </a:lnTo>
                  <a:lnTo>
                    <a:pt x="10970" y="21886"/>
                  </a:lnTo>
                  <a:lnTo>
                    <a:pt x="10481" y="21886"/>
                  </a:lnTo>
                  <a:lnTo>
                    <a:pt x="10372" y="21940"/>
                  </a:lnTo>
                  <a:lnTo>
                    <a:pt x="10372" y="22048"/>
                  </a:lnTo>
                  <a:lnTo>
                    <a:pt x="10372" y="22211"/>
                  </a:lnTo>
                  <a:lnTo>
                    <a:pt x="10481" y="22483"/>
                  </a:lnTo>
                  <a:lnTo>
                    <a:pt x="10481" y="22809"/>
                  </a:lnTo>
                  <a:lnTo>
                    <a:pt x="10318" y="22700"/>
                  </a:lnTo>
                  <a:lnTo>
                    <a:pt x="10101" y="22592"/>
                  </a:lnTo>
                  <a:lnTo>
                    <a:pt x="9938" y="22483"/>
                  </a:lnTo>
                  <a:lnTo>
                    <a:pt x="9829" y="22483"/>
                  </a:lnTo>
                  <a:lnTo>
                    <a:pt x="9666" y="22537"/>
                  </a:lnTo>
                  <a:lnTo>
                    <a:pt x="9504" y="22646"/>
                  </a:lnTo>
                  <a:lnTo>
                    <a:pt x="9178" y="23026"/>
                  </a:lnTo>
                  <a:lnTo>
                    <a:pt x="8798" y="23406"/>
                  </a:lnTo>
                  <a:lnTo>
                    <a:pt x="8255" y="24058"/>
                  </a:lnTo>
                  <a:lnTo>
                    <a:pt x="7712" y="24655"/>
                  </a:lnTo>
                  <a:lnTo>
                    <a:pt x="7386" y="24927"/>
                  </a:lnTo>
                  <a:lnTo>
                    <a:pt x="7060" y="25144"/>
                  </a:lnTo>
                  <a:lnTo>
                    <a:pt x="6680" y="25361"/>
                  </a:lnTo>
                  <a:lnTo>
                    <a:pt x="6300" y="25524"/>
                  </a:lnTo>
                  <a:lnTo>
                    <a:pt x="6463" y="25687"/>
                  </a:lnTo>
                  <a:lnTo>
                    <a:pt x="6680" y="25850"/>
                  </a:lnTo>
                  <a:lnTo>
                    <a:pt x="6788" y="25904"/>
                  </a:lnTo>
                  <a:lnTo>
                    <a:pt x="6788" y="25958"/>
                  </a:lnTo>
                  <a:lnTo>
                    <a:pt x="6788" y="26067"/>
                  </a:lnTo>
                  <a:lnTo>
                    <a:pt x="6680" y="26121"/>
                  </a:lnTo>
                  <a:lnTo>
                    <a:pt x="6571" y="26230"/>
                  </a:lnTo>
                  <a:lnTo>
                    <a:pt x="6408" y="26284"/>
                  </a:lnTo>
                  <a:lnTo>
                    <a:pt x="6300" y="26284"/>
                  </a:lnTo>
                  <a:lnTo>
                    <a:pt x="6137" y="26230"/>
                  </a:lnTo>
                  <a:lnTo>
                    <a:pt x="5702" y="26067"/>
                  </a:lnTo>
                  <a:lnTo>
                    <a:pt x="5376" y="26067"/>
                  </a:lnTo>
                  <a:lnTo>
                    <a:pt x="5268" y="26176"/>
                  </a:lnTo>
                  <a:lnTo>
                    <a:pt x="4399" y="27099"/>
                  </a:lnTo>
                  <a:lnTo>
                    <a:pt x="4182" y="27316"/>
                  </a:lnTo>
                  <a:lnTo>
                    <a:pt x="4127" y="27479"/>
                  </a:lnTo>
                  <a:lnTo>
                    <a:pt x="4182" y="27642"/>
                  </a:lnTo>
                  <a:lnTo>
                    <a:pt x="4453" y="27859"/>
                  </a:lnTo>
                  <a:lnTo>
                    <a:pt x="4562" y="27913"/>
                  </a:lnTo>
                  <a:lnTo>
                    <a:pt x="4562" y="28022"/>
                  </a:lnTo>
                  <a:lnTo>
                    <a:pt x="4562" y="28131"/>
                  </a:lnTo>
                  <a:lnTo>
                    <a:pt x="4453" y="28239"/>
                  </a:lnTo>
                  <a:lnTo>
                    <a:pt x="4236" y="28348"/>
                  </a:lnTo>
                  <a:lnTo>
                    <a:pt x="4073" y="28402"/>
                  </a:lnTo>
                  <a:lnTo>
                    <a:pt x="3856" y="28348"/>
                  </a:lnTo>
                  <a:lnTo>
                    <a:pt x="3639" y="28293"/>
                  </a:lnTo>
                  <a:lnTo>
                    <a:pt x="3476" y="28348"/>
                  </a:lnTo>
                  <a:lnTo>
                    <a:pt x="3313" y="28402"/>
                  </a:lnTo>
                  <a:lnTo>
                    <a:pt x="3204" y="28565"/>
                  </a:lnTo>
                  <a:lnTo>
                    <a:pt x="2118" y="30357"/>
                  </a:lnTo>
                  <a:lnTo>
                    <a:pt x="2335" y="30194"/>
                  </a:lnTo>
                  <a:lnTo>
                    <a:pt x="2607" y="30031"/>
                  </a:lnTo>
                  <a:lnTo>
                    <a:pt x="2824" y="29868"/>
                  </a:lnTo>
                  <a:lnTo>
                    <a:pt x="3041" y="29705"/>
                  </a:lnTo>
                  <a:lnTo>
                    <a:pt x="3041" y="30086"/>
                  </a:lnTo>
                  <a:lnTo>
                    <a:pt x="2987" y="30194"/>
                  </a:lnTo>
                  <a:lnTo>
                    <a:pt x="2933" y="30303"/>
                  </a:lnTo>
                  <a:lnTo>
                    <a:pt x="2824" y="30357"/>
                  </a:lnTo>
                  <a:lnTo>
                    <a:pt x="2716" y="30411"/>
                  </a:lnTo>
                  <a:lnTo>
                    <a:pt x="2064" y="30411"/>
                  </a:lnTo>
                  <a:lnTo>
                    <a:pt x="1684" y="31063"/>
                  </a:lnTo>
                  <a:lnTo>
                    <a:pt x="1412" y="31660"/>
                  </a:lnTo>
                  <a:lnTo>
                    <a:pt x="923" y="33018"/>
                  </a:lnTo>
                  <a:lnTo>
                    <a:pt x="489" y="34376"/>
                  </a:lnTo>
                  <a:lnTo>
                    <a:pt x="55" y="35733"/>
                  </a:lnTo>
                  <a:lnTo>
                    <a:pt x="0" y="36113"/>
                  </a:lnTo>
                  <a:lnTo>
                    <a:pt x="55" y="36439"/>
                  </a:lnTo>
                  <a:lnTo>
                    <a:pt x="109" y="36548"/>
                  </a:lnTo>
                  <a:lnTo>
                    <a:pt x="163" y="36602"/>
                  </a:lnTo>
                  <a:lnTo>
                    <a:pt x="218" y="36602"/>
                  </a:lnTo>
                  <a:lnTo>
                    <a:pt x="272" y="36493"/>
                  </a:lnTo>
                  <a:lnTo>
                    <a:pt x="489" y="36276"/>
                  </a:lnTo>
                  <a:lnTo>
                    <a:pt x="598" y="36222"/>
                  </a:lnTo>
                  <a:lnTo>
                    <a:pt x="706" y="36113"/>
                  </a:lnTo>
                  <a:lnTo>
                    <a:pt x="706" y="36602"/>
                  </a:lnTo>
                  <a:lnTo>
                    <a:pt x="706" y="36765"/>
                  </a:lnTo>
                  <a:lnTo>
                    <a:pt x="761" y="36874"/>
                  </a:lnTo>
                  <a:lnTo>
                    <a:pt x="815" y="36928"/>
                  </a:lnTo>
                  <a:lnTo>
                    <a:pt x="1249" y="36928"/>
                  </a:lnTo>
                  <a:lnTo>
                    <a:pt x="1249" y="36819"/>
                  </a:lnTo>
                  <a:lnTo>
                    <a:pt x="1141" y="36493"/>
                  </a:lnTo>
                  <a:lnTo>
                    <a:pt x="1141" y="36331"/>
                  </a:lnTo>
                  <a:lnTo>
                    <a:pt x="1249" y="36276"/>
                  </a:lnTo>
                  <a:lnTo>
                    <a:pt x="1575" y="36222"/>
                  </a:lnTo>
                  <a:lnTo>
                    <a:pt x="1684" y="36168"/>
                  </a:lnTo>
                  <a:lnTo>
                    <a:pt x="1792" y="36059"/>
                  </a:lnTo>
                  <a:lnTo>
                    <a:pt x="1847" y="35842"/>
                  </a:lnTo>
                  <a:lnTo>
                    <a:pt x="1901" y="35733"/>
                  </a:lnTo>
                  <a:lnTo>
                    <a:pt x="1901" y="35625"/>
                  </a:lnTo>
                  <a:lnTo>
                    <a:pt x="1847" y="35570"/>
                  </a:lnTo>
                  <a:lnTo>
                    <a:pt x="1684" y="35570"/>
                  </a:lnTo>
                  <a:lnTo>
                    <a:pt x="1575" y="35679"/>
                  </a:lnTo>
                  <a:lnTo>
                    <a:pt x="1467" y="35733"/>
                  </a:lnTo>
                  <a:lnTo>
                    <a:pt x="1358" y="35787"/>
                  </a:lnTo>
                  <a:lnTo>
                    <a:pt x="1304" y="35733"/>
                  </a:lnTo>
                  <a:lnTo>
                    <a:pt x="1195" y="35625"/>
                  </a:lnTo>
                  <a:lnTo>
                    <a:pt x="1032" y="35407"/>
                  </a:lnTo>
                  <a:lnTo>
                    <a:pt x="923" y="35244"/>
                  </a:lnTo>
                  <a:lnTo>
                    <a:pt x="923" y="35190"/>
                  </a:lnTo>
                  <a:lnTo>
                    <a:pt x="978" y="35082"/>
                  </a:lnTo>
                  <a:lnTo>
                    <a:pt x="1141" y="35027"/>
                  </a:lnTo>
                  <a:lnTo>
                    <a:pt x="1249" y="34973"/>
                  </a:lnTo>
                  <a:lnTo>
                    <a:pt x="1304" y="34919"/>
                  </a:lnTo>
                  <a:lnTo>
                    <a:pt x="1304" y="34810"/>
                  </a:lnTo>
                  <a:lnTo>
                    <a:pt x="1195" y="34701"/>
                  </a:lnTo>
                  <a:lnTo>
                    <a:pt x="1032" y="34430"/>
                  </a:lnTo>
                  <a:lnTo>
                    <a:pt x="978" y="34321"/>
                  </a:lnTo>
                  <a:lnTo>
                    <a:pt x="1032" y="34267"/>
                  </a:lnTo>
                  <a:lnTo>
                    <a:pt x="1195" y="34158"/>
                  </a:lnTo>
                  <a:lnTo>
                    <a:pt x="1358" y="34104"/>
                  </a:lnTo>
                  <a:lnTo>
                    <a:pt x="1738" y="34104"/>
                  </a:lnTo>
                  <a:lnTo>
                    <a:pt x="1847" y="34158"/>
                  </a:lnTo>
                  <a:lnTo>
                    <a:pt x="1901" y="34213"/>
                  </a:lnTo>
                  <a:lnTo>
                    <a:pt x="1955" y="34430"/>
                  </a:lnTo>
                  <a:lnTo>
                    <a:pt x="2010" y="34538"/>
                  </a:lnTo>
                  <a:lnTo>
                    <a:pt x="2010" y="34593"/>
                  </a:lnTo>
                  <a:lnTo>
                    <a:pt x="2172" y="34593"/>
                  </a:lnTo>
                  <a:lnTo>
                    <a:pt x="2227" y="34484"/>
                  </a:lnTo>
                  <a:lnTo>
                    <a:pt x="2335" y="34267"/>
                  </a:lnTo>
                  <a:lnTo>
                    <a:pt x="2444" y="34050"/>
                  </a:lnTo>
                  <a:lnTo>
                    <a:pt x="2553" y="33561"/>
                  </a:lnTo>
                  <a:lnTo>
                    <a:pt x="2716" y="33181"/>
                  </a:lnTo>
                  <a:lnTo>
                    <a:pt x="2824" y="32964"/>
                  </a:lnTo>
                  <a:lnTo>
                    <a:pt x="2987" y="32855"/>
                  </a:lnTo>
                  <a:lnTo>
                    <a:pt x="3150" y="32746"/>
                  </a:lnTo>
                  <a:lnTo>
                    <a:pt x="3150" y="32638"/>
                  </a:lnTo>
                  <a:lnTo>
                    <a:pt x="3041" y="32475"/>
                  </a:lnTo>
                  <a:lnTo>
                    <a:pt x="2824" y="32366"/>
                  </a:lnTo>
                  <a:lnTo>
                    <a:pt x="2770" y="32366"/>
                  </a:lnTo>
                  <a:lnTo>
                    <a:pt x="2716" y="32421"/>
                  </a:lnTo>
                  <a:lnTo>
                    <a:pt x="2661" y="32584"/>
                  </a:lnTo>
                  <a:lnTo>
                    <a:pt x="1955" y="33833"/>
                  </a:lnTo>
                  <a:lnTo>
                    <a:pt x="1847" y="33615"/>
                  </a:lnTo>
                  <a:lnTo>
                    <a:pt x="1847" y="33452"/>
                  </a:lnTo>
                  <a:lnTo>
                    <a:pt x="1847" y="33289"/>
                  </a:lnTo>
                  <a:lnTo>
                    <a:pt x="1955" y="33127"/>
                  </a:lnTo>
                  <a:lnTo>
                    <a:pt x="2227" y="32475"/>
                  </a:lnTo>
                  <a:lnTo>
                    <a:pt x="2553" y="31823"/>
                  </a:lnTo>
                  <a:lnTo>
                    <a:pt x="2661" y="31660"/>
                  </a:lnTo>
                  <a:lnTo>
                    <a:pt x="2770" y="31552"/>
                  </a:lnTo>
                  <a:lnTo>
                    <a:pt x="3150" y="31552"/>
                  </a:lnTo>
                  <a:lnTo>
                    <a:pt x="3367" y="31606"/>
                  </a:lnTo>
                  <a:lnTo>
                    <a:pt x="3476" y="31606"/>
                  </a:lnTo>
                  <a:lnTo>
                    <a:pt x="3584" y="31552"/>
                  </a:lnTo>
                  <a:lnTo>
                    <a:pt x="4616" y="29923"/>
                  </a:lnTo>
                  <a:lnTo>
                    <a:pt x="4399" y="29868"/>
                  </a:lnTo>
                  <a:lnTo>
                    <a:pt x="4236" y="29868"/>
                  </a:lnTo>
                  <a:lnTo>
                    <a:pt x="4019" y="29923"/>
                  </a:lnTo>
                  <a:lnTo>
                    <a:pt x="3802" y="29868"/>
                  </a:lnTo>
                  <a:lnTo>
                    <a:pt x="3965" y="29760"/>
                  </a:lnTo>
                  <a:lnTo>
                    <a:pt x="4127" y="29597"/>
                  </a:lnTo>
                  <a:lnTo>
                    <a:pt x="4290" y="29542"/>
                  </a:lnTo>
                  <a:lnTo>
                    <a:pt x="4453" y="29542"/>
                  </a:lnTo>
                  <a:lnTo>
                    <a:pt x="4616" y="29705"/>
                  </a:lnTo>
                  <a:lnTo>
                    <a:pt x="4670" y="29760"/>
                  </a:lnTo>
                  <a:lnTo>
                    <a:pt x="4725" y="29760"/>
                  </a:lnTo>
                  <a:lnTo>
                    <a:pt x="5051" y="29542"/>
                  </a:lnTo>
                  <a:lnTo>
                    <a:pt x="5159" y="29434"/>
                  </a:lnTo>
                  <a:lnTo>
                    <a:pt x="5214" y="29271"/>
                  </a:lnTo>
                  <a:lnTo>
                    <a:pt x="5268" y="28999"/>
                  </a:lnTo>
                  <a:lnTo>
                    <a:pt x="5322" y="28837"/>
                  </a:lnTo>
                  <a:lnTo>
                    <a:pt x="5485" y="28674"/>
                  </a:lnTo>
                  <a:lnTo>
                    <a:pt x="5648" y="28511"/>
                  </a:lnTo>
                  <a:lnTo>
                    <a:pt x="5757" y="28402"/>
                  </a:lnTo>
                  <a:lnTo>
                    <a:pt x="5811" y="28239"/>
                  </a:lnTo>
                  <a:lnTo>
                    <a:pt x="5811" y="28131"/>
                  </a:lnTo>
                  <a:lnTo>
                    <a:pt x="5648" y="27968"/>
                  </a:lnTo>
                  <a:lnTo>
                    <a:pt x="5539" y="27859"/>
                  </a:lnTo>
                  <a:lnTo>
                    <a:pt x="5431" y="27696"/>
                  </a:lnTo>
                  <a:lnTo>
                    <a:pt x="5431" y="27533"/>
                  </a:lnTo>
                  <a:lnTo>
                    <a:pt x="5539" y="27370"/>
                  </a:lnTo>
                  <a:lnTo>
                    <a:pt x="5648" y="27099"/>
                  </a:lnTo>
                  <a:lnTo>
                    <a:pt x="5757" y="26882"/>
                  </a:lnTo>
                  <a:lnTo>
                    <a:pt x="5811" y="26773"/>
                  </a:lnTo>
                  <a:lnTo>
                    <a:pt x="5811" y="26719"/>
                  </a:lnTo>
                  <a:lnTo>
                    <a:pt x="5974" y="26719"/>
                  </a:lnTo>
                  <a:lnTo>
                    <a:pt x="6028" y="26773"/>
                  </a:lnTo>
                  <a:lnTo>
                    <a:pt x="6028" y="26882"/>
                  </a:lnTo>
                  <a:lnTo>
                    <a:pt x="6191" y="27316"/>
                  </a:lnTo>
                  <a:lnTo>
                    <a:pt x="6245" y="27479"/>
                  </a:lnTo>
                  <a:lnTo>
                    <a:pt x="6408" y="27425"/>
                  </a:lnTo>
                  <a:lnTo>
                    <a:pt x="7874" y="26990"/>
                  </a:lnTo>
                  <a:lnTo>
                    <a:pt x="6951" y="26610"/>
                  </a:lnTo>
                  <a:lnTo>
                    <a:pt x="6788" y="26556"/>
                  </a:lnTo>
                  <a:lnTo>
                    <a:pt x="6788" y="26501"/>
                  </a:lnTo>
                  <a:lnTo>
                    <a:pt x="6843" y="26393"/>
                  </a:lnTo>
                  <a:lnTo>
                    <a:pt x="7549" y="25633"/>
                  </a:lnTo>
                  <a:lnTo>
                    <a:pt x="7603" y="26013"/>
                  </a:lnTo>
                  <a:lnTo>
                    <a:pt x="7603" y="26176"/>
                  </a:lnTo>
                  <a:lnTo>
                    <a:pt x="7603" y="26284"/>
                  </a:lnTo>
                  <a:lnTo>
                    <a:pt x="7712" y="26393"/>
                  </a:lnTo>
                  <a:lnTo>
                    <a:pt x="7820" y="26447"/>
                  </a:lnTo>
                  <a:lnTo>
                    <a:pt x="8309" y="26556"/>
                  </a:lnTo>
                  <a:lnTo>
                    <a:pt x="8526" y="26556"/>
                  </a:lnTo>
                  <a:lnTo>
                    <a:pt x="8635" y="26501"/>
                  </a:lnTo>
                  <a:lnTo>
                    <a:pt x="8743" y="26393"/>
                  </a:lnTo>
                  <a:lnTo>
                    <a:pt x="9015" y="26121"/>
                  </a:lnTo>
                  <a:lnTo>
                    <a:pt x="9232" y="25741"/>
                  </a:lnTo>
                  <a:lnTo>
                    <a:pt x="9395" y="25415"/>
                  </a:lnTo>
                  <a:lnTo>
                    <a:pt x="9504" y="24981"/>
                  </a:lnTo>
                  <a:lnTo>
                    <a:pt x="9612" y="24438"/>
                  </a:lnTo>
                  <a:lnTo>
                    <a:pt x="9721" y="24221"/>
                  </a:lnTo>
                  <a:lnTo>
                    <a:pt x="9829" y="24003"/>
                  </a:lnTo>
                  <a:lnTo>
                    <a:pt x="9992" y="23841"/>
                  </a:lnTo>
                  <a:lnTo>
                    <a:pt x="10210" y="23678"/>
                  </a:lnTo>
                  <a:lnTo>
                    <a:pt x="10427" y="23569"/>
                  </a:lnTo>
                  <a:lnTo>
                    <a:pt x="10698" y="23460"/>
                  </a:lnTo>
                  <a:lnTo>
                    <a:pt x="10970" y="23406"/>
                  </a:lnTo>
                  <a:lnTo>
                    <a:pt x="11133" y="23297"/>
                  </a:lnTo>
                  <a:lnTo>
                    <a:pt x="11241" y="23135"/>
                  </a:lnTo>
                  <a:lnTo>
                    <a:pt x="11296" y="22863"/>
                  </a:lnTo>
                  <a:lnTo>
                    <a:pt x="11350" y="22754"/>
                  </a:lnTo>
                  <a:lnTo>
                    <a:pt x="11404" y="22700"/>
                  </a:lnTo>
                  <a:lnTo>
                    <a:pt x="11513" y="22646"/>
                  </a:lnTo>
                  <a:lnTo>
                    <a:pt x="11621" y="22700"/>
                  </a:lnTo>
                  <a:lnTo>
                    <a:pt x="12002" y="22754"/>
                  </a:lnTo>
                  <a:lnTo>
                    <a:pt x="12382" y="22700"/>
                  </a:lnTo>
                  <a:lnTo>
                    <a:pt x="12653" y="22483"/>
                  </a:lnTo>
                  <a:lnTo>
                    <a:pt x="12925" y="22211"/>
                  </a:lnTo>
                  <a:lnTo>
                    <a:pt x="14011" y="20528"/>
                  </a:lnTo>
                  <a:lnTo>
                    <a:pt x="14065" y="20419"/>
                  </a:lnTo>
                  <a:lnTo>
                    <a:pt x="14065" y="20365"/>
                  </a:lnTo>
                  <a:lnTo>
                    <a:pt x="14011" y="20311"/>
                  </a:lnTo>
                  <a:lnTo>
                    <a:pt x="13957" y="20202"/>
                  </a:lnTo>
                  <a:lnTo>
                    <a:pt x="13359" y="19931"/>
                  </a:lnTo>
                  <a:lnTo>
                    <a:pt x="13468" y="19713"/>
                  </a:lnTo>
                  <a:lnTo>
                    <a:pt x="13631" y="19550"/>
                  </a:lnTo>
                  <a:lnTo>
                    <a:pt x="13794" y="19496"/>
                  </a:lnTo>
                  <a:lnTo>
                    <a:pt x="14011" y="19442"/>
                  </a:lnTo>
                  <a:lnTo>
                    <a:pt x="14391" y="19333"/>
                  </a:lnTo>
                  <a:lnTo>
                    <a:pt x="14825" y="19279"/>
                  </a:lnTo>
                  <a:lnTo>
                    <a:pt x="14065" y="18790"/>
                  </a:lnTo>
                  <a:lnTo>
                    <a:pt x="13957" y="18736"/>
                  </a:lnTo>
                  <a:lnTo>
                    <a:pt x="13957" y="18682"/>
                  </a:lnTo>
                  <a:lnTo>
                    <a:pt x="14011" y="18627"/>
                  </a:lnTo>
                  <a:lnTo>
                    <a:pt x="14717" y="17758"/>
                  </a:lnTo>
                  <a:lnTo>
                    <a:pt x="14988" y="18790"/>
                  </a:lnTo>
                  <a:lnTo>
                    <a:pt x="15097" y="18899"/>
                  </a:lnTo>
                  <a:lnTo>
                    <a:pt x="15314" y="18899"/>
                  </a:lnTo>
                  <a:lnTo>
                    <a:pt x="15368" y="18844"/>
                  </a:lnTo>
                  <a:lnTo>
                    <a:pt x="15314" y="18790"/>
                  </a:lnTo>
                  <a:lnTo>
                    <a:pt x="15314" y="18627"/>
                  </a:lnTo>
                  <a:lnTo>
                    <a:pt x="15314" y="18519"/>
                  </a:lnTo>
                  <a:lnTo>
                    <a:pt x="15368" y="18247"/>
                  </a:lnTo>
                  <a:lnTo>
                    <a:pt x="15531" y="18030"/>
                  </a:lnTo>
                  <a:lnTo>
                    <a:pt x="15694" y="17867"/>
                  </a:lnTo>
                  <a:lnTo>
                    <a:pt x="15857" y="17595"/>
                  </a:lnTo>
                  <a:lnTo>
                    <a:pt x="15912" y="17433"/>
                  </a:lnTo>
                  <a:lnTo>
                    <a:pt x="15912" y="17324"/>
                  </a:lnTo>
                  <a:lnTo>
                    <a:pt x="15912" y="16998"/>
                  </a:lnTo>
                  <a:lnTo>
                    <a:pt x="16020" y="16727"/>
                  </a:lnTo>
                  <a:lnTo>
                    <a:pt x="16183" y="16509"/>
                  </a:lnTo>
                  <a:lnTo>
                    <a:pt x="16400" y="16292"/>
                  </a:lnTo>
                  <a:lnTo>
                    <a:pt x="16780" y="15966"/>
                  </a:lnTo>
                  <a:lnTo>
                    <a:pt x="17052" y="15586"/>
                  </a:lnTo>
                  <a:lnTo>
                    <a:pt x="17323" y="15152"/>
                  </a:lnTo>
                  <a:lnTo>
                    <a:pt x="17486" y="14663"/>
                  </a:lnTo>
                  <a:lnTo>
                    <a:pt x="18247" y="12762"/>
                  </a:lnTo>
                  <a:lnTo>
                    <a:pt x="19007" y="10862"/>
                  </a:lnTo>
                  <a:lnTo>
                    <a:pt x="20310" y="7332"/>
                  </a:lnTo>
                  <a:lnTo>
                    <a:pt x="20962" y="5540"/>
                  </a:lnTo>
                  <a:lnTo>
                    <a:pt x="21233" y="4617"/>
                  </a:lnTo>
                  <a:lnTo>
                    <a:pt x="21451" y="3694"/>
                  </a:lnTo>
                  <a:lnTo>
                    <a:pt x="21613" y="3042"/>
                  </a:lnTo>
                  <a:lnTo>
                    <a:pt x="21776" y="2445"/>
                  </a:lnTo>
                  <a:lnTo>
                    <a:pt x="21885" y="1793"/>
                  </a:lnTo>
                  <a:lnTo>
                    <a:pt x="21939" y="1467"/>
                  </a:lnTo>
                  <a:lnTo>
                    <a:pt x="21885" y="1141"/>
                  </a:lnTo>
                  <a:lnTo>
                    <a:pt x="21885" y="1033"/>
                  </a:lnTo>
                  <a:lnTo>
                    <a:pt x="21939" y="978"/>
                  </a:lnTo>
                  <a:lnTo>
                    <a:pt x="22157" y="978"/>
                  </a:lnTo>
                  <a:lnTo>
                    <a:pt x="22537" y="1033"/>
                  </a:lnTo>
                  <a:lnTo>
                    <a:pt x="22971" y="1087"/>
                  </a:lnTo>
                  <a:lnTo>
                    <a:pt x="23623" y="1087"/>
                  </a:lnTo>
                  <a:lnTo>
                    <a:pt x="24274" y="1141"/>
                  </a:lnTo>
                  <a:lnTo>
                    <a:pt x="24980" y="1196"/>
                  </a:lnTo>
                  <a:lnTo>
                    <a:pt x="25632" y="1358"/>
                  </a:lnTo>
                  <a:lnTo>
                    <a:pt x="26664" y="1630"/>
                  </a:lnTo>
                  <a:lnTo>
                    <a:pt x="27696" y="1902"/>
                  </a:lnTo>
                  <a:lnTo>
                    <a:pt x="28239" y="2119"/>
                  </a:lnTo>
                  <a:lnTo>
                    <a:pt x="28727" y="2336"/>
                  </a:lnTo>
                  <a:lnTo>
                    <a:pt x="29216" y="2607"/>
                  </a:lnTo>
                  <a:lnTo>
                    <a:pt x="29651" y="2879"/>
                  </a:lnTo>
                  <a:lnTo>
                    <a:pt x="30791" y="3694"/>
                  </a:lnTo>
                  <a:lnTo>
                    <a:pt x="31334" y="4128"/>
                  </a:lnTo>
                  <a:lnTo>
                    <a:pt x="31823" y="4617"/>
                  </a:lnTo>
                  <a:lnTo>
                    <a:pt x="32311" y="5105"/>
                  </a:lnTo>
                  <a:lnTo>
                    <a:pt x="32800" y="5594"/>
                  </a:lnTo>
                  <a:lnTo>
                    <a:pt x="33180" y="6137"/>
                  </a:lnTo>
                  <a:lnTo>
                    <a:pt x="33560" y="6789"/>
                  </a:lnTo>
                  <a:lnTo>
                    <a:pt x="34158" y="7875"/>
                  </a:lnTo>
                  <a:lnTo>
                    <a:pt x="34429" y="8472"/>
                  </a:lnTo>
                  <a:lnTo>
                    <a:pt x="34647" y="9124"/>
                  </a:lnTo>
                  <a:lnTo>
                    <a:pt x="34864" y="10264"/>
                  </a:lnTo>
                  <a:lnTo>
                    <a:pt x="35027" y="10807"/>
                  </a:lnTo>
                  <a:lnTo>
                    <a:pt x="35244" y="11350"/>
                  </a:lnTo>
                  <a:lnTo>
                    <a:pt x="35244" y="11459"/>
                  </a:lnTo>
                  <a:lnTo>
                    <a:pt x="35190" y="11568"/>
                  </a:lnTo>
                  <a:lnTo>
                    <a:pt x="34809" y="12762"/>
                  </a:lnTo>
                  <a:lnTo>
                    <a:pt x="34538" y="13957"/>
                  </a:lnTo>
                  <a:lnTo>
                    <a:pt x="34321" y="14554"/>
                  </a:lnTo>
                  <a:lnTo>
                    <a:pt x="34049" y="15043"/>
                  </a:lnTo>
                  <a:lnTo>
                    <a:pt x="33723" y="15478"/>
                  </a:lnTo>
                  <a:lnTo>
                    <a:pt x="33289" y="15858"/>
                  </a:lnTo>
                  <a:lnTo>
                    <a:pt x="33180" y="15966"/>
                  </a:lnTo>
                  <a:lnTo>
                    <a:pt x="33072" y="16075"/>
                  </a:lnTo>
                  <a:lnTo>
                    <a:pt x="33072" y="16184"/>
                  </a:lnTo>
                  <a:lnTo>
                    <a:pt x="33072" y="16346"/>
                  </a:lnTo>
                  <a:lnTo>
                    <a:pt x="33126" y="16401"/>
                  </a:lnTo>
                  <a:lnTo>
                    <a:pt x="33126" y="16509"/>
                  </a:lnTo>
                  <a:lnTo>
                    <a:pt x="32963" y="16618"/>
                  </a:lnTo>
                  <a:lnTo>
                    <a:pt x="32474" y="16944"/>
                  </a:lnTo>
                  <a:lnTo>
                    <a:pt x="31931" y="17215"/>
                  </a:lnTo>
                  <a:lnTo>
                    <a:pt x="31388" y="17433"/>
                  </a:lnTo>
                  <a:lnTo>
                    <a:pt x="30791" y="17595"/>
                  </a:lnTo>
                  <a:lnTo>
                    <a:pt x="30248" y="17704"/>
                  </a:lnTo>
                  <a:lnTo>
                    <a:pt x="29976" y="17813"/>
                  </a:lnTo>
                  <a:lnTo>
                    <a:pt x="29705" y="17976"/>
                  </a:lnTo>
                  <a:lnTo>
                    <a:pt x="29596" y="17976"/>
                  </a:lnTo>
                  <a:lnTo>
                    <a:pt x="29542" y="18030"/>
                  </a:lnTo>
                  <a:lnTo>
                    <a:pt x="29325" y="17921"/>
                  </a:lnTo>
                  <a:lnTo>
                    <a:pt x="27858" y="17161"/>
                  </a:lnTo>
                  <a:lnTo>
                    <a:pt x="27153" y="16781"/>
                  </a:lnTo>
                  <a:lnTo>
                    <a:pt x="26447" y="16346"/>
                  </a:lnTo>
                  <a:lnTo>
                    <a:pt x="25904" y="15966"/>
                  </a:lnTo>
                  <a:lnTo>
                    <a:pt x="25306" y="15641"/>
                  </a:lnTo>
                  <a:lnTo>
                    <a:pt x="24655" y="15423"/>
                  </a:lnTo>
                  <a:lnTo>
                    <a:pt x="24003" y="15260"/>
                  </a:lnTo>
                  <a:lnTo>
                    <a:pt x="23786" y="15206"/>
                  </a:lnTo>
                  <a:lnTo>
                    <a:pt x="23623" y="15260"/>
                  </a:lnTo>
                  <a:lnTo>
                    <a:pt x="23514" y="15369"/>
                  </a:lnTo>
                  <a:lnTo>
                    <a:pt x="23406" y="15532"/>
                  </a:lnTo>
                  <a:lnTo>
                    <a:pt x="23351" y="15641"/>
                  </a:lnTo>
                  <a:lnTo>
                    <a:pt x="23297" y="15695"/>
                  </a:lnTo>
                  <a:lnTo>
                    <a:pt x="23188" y="15695"/>
                  </a:lnTo>
                  <a:lnTo>
                    <a:pt x="23080" y="15641"/>
                  </a:lnTo>
                  <a:lnTo>
                    <a:pt x="22808" y="15478"/>
                  </a:lnTo>
                  <a:lnTo>
                    <a:pt x="22591" y="15478"/>
                  </a:lnTo>
                  <a:lnTo>
                    <a:pt x="22319" y="15641"/>
                  </a:lnTo>
                  <a:lnTo>
                    <a:pt x="22102" y="15858"/>
                  </a:lnTo>
                  <a:lnTo>
                    <a:pt x="22102" y="15858"/>
                  </a:lnTo>
                  <a:lnTo>
                    <a:pt x="22591" y="15803"/>
                  </a:lnTo>
                  <a:lnTo>
                    <a:pt x="22537" y="15966"/>
                  </a:lnTo>
                  <a:lnTo>
                    <a:pt x="22482" y="16075"/>
                  </a:lnTo>
                  <a:lnTo>
                    <a:pt x="22374" y="16129"/>
                  </a:lnTo>
                  <a:lnTo>
                    <a:pt x="22211" y="16075"/>
                  </a:lnTo>
                  <a:lnTo>
                    <a:pt x="22102" y="16021"/>
                  </a:lnTo>
                  <a:lnTo>
                    <a:pt x="22048" y="15966"/>
                  </a:lnTo>
                  <a:lnTo>
                    <a:pt x="22102" y="15858"/>
                  </a:lnTo>
                  <a:lnTo>
                    <a:pt x="21179" y="15966"/>
                  </a:lnTo>
                  <a:lnTo>
                    <a:pt x="20690" y="16021"/>
                  </a:lnTo>
                  <a:lnTo>
                    <a:pt x="20256" y="16129"/>
                  </a:lnTo>
                  <a:lnTo>
                    <a:pt x="19659" y="16346"/>
                  </a:lnTo>
                  <a:lnTo>
                    <a:pt x="19061" y="16672"/>
                  </a:lnTo>
                  <a:lnTo>
                    <a:pt x="17975" y="17270"/>
                  </a:lnTo>
                  <a:lnTo>
                    <a:pt x="17866" y="17324"/>
                  </a:lnTo>
                  <a:lnTo>
                    <a:pt x="17866" y="17378"/>
                  </a:lnTo>
                  <a:lnTo>
                    <a:pt x="17866" y="17433"/>
                  </a:lnTo>
                  <a:lnTo>
                    <a:pt x="17975" y="17595"/>
                  </a:lnTo>
                  <a:lnTo>
                    <a:pt x="17921" y="17758"/>
                  </a:lnTo>
                  <a:lnTo>
                    <a:pt x="17758" y="17976"/>
                  </a:lnTo>
                  <a:lnTo>
                    <a:pt x="16943" y="18953"/>
                  </a:lnTo>
                  <a:lnTo>
                    <a:pt x="17215" y="19007"/>
                  </a:lnTo>
                  <a:lnTo>
                    <a:pt x="17486" y="19007"/>
                  </a:lnTo>
                  <a:lnTo>
                    <a:pt x="17704" y="18953"/>
                  </a:lnTo>
                  <a:lnTo>
                    <a:pt x="17921" y="18899"/>
                  </a:lnTo>
                  <a:lnTo>
                    <a:pt x="18084" y="18790"/>
                  </a:lnTo>
                  <a:lnTo>
                    <a:pt x="18247" y="18627"/>
                  </a:lnTo>
                  <a:lnTo>
                    <a:pt x="18301" y="18464"/>
                  </a:lnTo>
                  <a:lnTo>
                    <a:pt x="18410" y="18247"/>
                  </a:lnTo>
                  <a:lnTo>
                    <a:pt x="18464" y="17976"/>
                  </a:lnTo>
                  <a:lnTo>
                    <a:pt x="18572" y="17758"/>
                  </a:lnTo>
                  <a:lnTo>
                    <a:pt x="18790" y="17595"/>
                  </a:lnTo>
                  <a:lnTo>
                    <a:pt x="19061" y="17487"/>
                  </a:lnTo>
                  <a:lnTo>
                    <a:pt x="19441" y="17378"/>
                  </a:lnTo>
                  <a:lnTo>
                    <a:pt x="19604" y="17324"/>
                  </a:lnTo>
                  <a:lnTo>
                    <a:pt x="19713" y="17215"/>
                  </a:lnTo>
                  <a:lnTo>
                    <a:pt x="19984" y="16944"/>
                  </a:lnTo>
                  <a:lnTo>
                    <a:pt x="20202" y="16781"/>
                  </a:lnTo>
                  <a:lnTo>
                    <a:pt x="20473" y="16672"/>
                  </a:lnTo>
                  <a:lnTo>
                    <a:pt x="20745" y="16564"/>
                  </a:lnTo>
                  <a:lnTo>
                    <a:pt x="21016" y="16509"/>
                  </a:lnTo>
                  <a:lnTo>
                    <a:pt x="21288" y="16509"/>
                  </a:lnTo>
                  <a:lnTo>
                    <a:pt x="21885" y="16564"/>
                  </a:lnTo>
                  <a:lnTo>
                    <a:pt x="22428" y="16672"/>
                  </a:lnTo>
                  <a:lnTo>
                    <a:pt x="22971" y="16781"/>
                  </a:lnTo>
                  <a:lnTo>
                    <a:pt x="23514" y="16890"/>
                  </a:lnTo>
                  <a:lnTo>
                    <a:pt x="24057" y="17052"/>
                  </a:lnTo>
                  <a:lnTo>
                    <a:pt x="25089" y="17487"/>
                  </a:lnTo>
                  <a:lnTo>
                    <a:pt x="26066" y="18084"/>
                  </a:lnTo>
                  <a:lnTo>
                    <a:pt x="26772" y="18519"/>
                  </a:lnTo>
                  <a:lnTo>
                    <a:pt x="27533" y="18844"/>
                  </a:lnTo>
                  <a:lnTo>
                    <a:pt x="28347" y="19116"/>
                  </a:lnTo>
                  <a:lnTo>
                    <a:pt x="29162" y="19279"/>
                  </a:lnTo>
                  <a:lnTo>
                    <a:pt x="29325" y="19333"/>
                  </a:lnTo>
                  <a:lnTo>
                    <a:pt x="29488" y="19442"/>
                  </a:lnTo>
                  <a:lnTo>
                    <a:pt x="29868" y="19659"/>
                  </a:lnTo>
                  <a:lnTo>
                    <a:pt x="30302" y="19713"/>
                  </a:lnTo>
                  <a:lnTo>
                    <a:pt x="30682" y="19713"/>
                  </a:lnTo>
                  <a:lnTo>
                    <a:pt x="30900" y="19659"/>
                  </a:lnTo>
                  <a:lnTo>
                    <a:pt x="31117" y="19550"/>
                  </a:lnTo>
                  <a:lnTo>
                    <a:pt x="31443" y="19388"/>
                  </a:lnTo>
                  <a:lnTo>
                    <a:pt x="31497" y="19279"/>
                  </a:lnTo>
                  <a:lnTo>
                    <a:pt x="31551" y="19225"/>
                  </a:lnTo>
                  <a:lnTo>
                    <a:pt x="31551" y="19116"/>
                  </a:lnTo>
                  <a:lnTo>
                    <a:pt x="31497" y="19007"/>
                  </a:lnTo>
                  <a:lnTo>
                    <a:pt x="31280" y="18736"/>
                  </a:lnTo>
                  <a:lnTo>
                    <a:pt x="31280" y="18627"/>
                  </a:lnTo>
                  <a:lnTo>
                    <a:pt x="31497" y="18573"/>
                  </a:lnTo>
                  <a:lnTo>
                    <a:pt x="31931" y="18573"/>
                  </a:lnTo>
                  <a:lnTo>
                    <a:pt x="32094" y="18682"/>
                  </a:lnTo>
                  <a:lnTo>
                    <a:pt x="32311" y="18736"/>
                  </a:lnTo>
                  <a:lnTo>
                    <a:pt x="32474" y="18790"/>
                  </a:lnTo>
                  <a:lnTo>
                    <a:pt x="32692" y="18790"/>
                  </a:lnTo>
                  <a:lnTo>
                    <a:pt x="32854" y="18682"/>
                  </a:lnTo>
                  <a:lnTo>
                    <a:pt x="33126" y="18464"/>
                  </a:lnTo>
                  <a:lnTo>
                    <a:pt x="33398" y="18247"/>
                  </a:lnTo>
                  <a:lnTo>
                    <a:pt x="33886" y="17758"/>
                  </a:lnTo>
                  <a:lnTo>
                    <a:pt x="33941" y="17595"/>
                  </a:lnTo>
                  <a:lnTo>
                    <a:pt x="33941" y="17433"/>
                  </a:lnTo>
                  <a:lnTo>
                    <a:pt x="33941" y="17270"/>
                  </a:lnTo>
                  <a:lnTo>
                    <a:pt x="33995" y="17161"/>
                  </a:lnTo>
                  <a:lnTo>
                    <a:pt x="34103" y="17052"/>
                  </a:lnTo>
                  <a:lnTo>
                    <a:pt x="34266" y="17052"/>
                  </a:lnTo>
                  <a:lnTo>
                    <a:pt x="34484" y="16998"/>
                  </a:lnTo>
                  <a:lnTo>
                    <a:pt x="34701" y="16890"/>
                  </a:lnTo>
                  <a:lnTo>
                    <a:pt x="34864" y="16727"/>
                  </a:lnTo>
                  <a:lnTo>
                    <a:pt x="35027" y="16564"/>
                  </a:lnTo>
                  <a:lnTo>
                    <a:pt x="35352" y="16021"/>
                  </a:lnTo>
                  <a:lnTo>
                    <a:pt x="35624" y="15423"/>
                  </a:lnTo>
                  <a:lnTo>
                    <a:pt x="35787" y="14826"/>
                  </a:lnTo>
                  <a:lnTo>
                    <a:pt x="35896" y="14229"/>
                  </a:lnTo>
                  <a:lnTo>
                    <a:pt x="35950" y="13903"/>
                  </a:lnTo>
                  <a:lnTo>
                    <a:pt x="35950" y="13740"/>
                  </a:lnTo>
                  <a:lnTo>
                    <a:pt x="36058" y="13577"/>
                  </a:lnTo>
                  <a:lnTo>
                    <a:pt x="36221" y="13251"/>
                  </a:lnTo>
                  <a:lnTo>
                    <a:pt x="36330" y="12871"/>
                  </a:lnTo>
                  <a:lnTo>
                    <a:pt x="36384" y="12545"/>
                  </a:lnTo>
                  <a:lnTo>
                    <a:pt x="36330" y="12165"/>
                  </a:lnTo>
                  <a:lnTo>
                    <a:pt x="36221" y="11079"/>
                  </a:lnTo>
                  <a:lnTo>
                    <a:pt x="36058" y="10101"/>
                  </a:lnTo>
                  <a:lnTo>
                    <a:pt x="35733" y="9070"/>
                  </a:lnTo>
                  <a:lnTo>
                    <a:pt x="35352" y="8147"/>
                  </a:lnTo>
                  <a:lnTo>
                    <a:pt x="34972" y="7386"/>
                  </a:lnTo>
                  <a:lnTo>
                    <a:pt x="34647" y="6626"/>
                  </a:lnTo>
                  <a:lnTo>
                    <a:pt x="34212" y="5920"/>
                  </a:lnTo>
                  <a:lnTo>
                    <a:pt x="33941" y="5594"/>
                  </a:lnTo>
                  <a:lnTo>
                    <a:pt x="33669" y="5268"/>
                  </a:lnTo>
                  <a:lnTo>
                    <a:pt x="32746" y="4345"/>
                  </a:lnTo>
                  <a:lnTo>
                    <a:pt x="31768" y="3476"/>
                  </a:lnTo>
                  <a:lnTo>
                    <a:pt x="30845" y="2662"/>
                  </a:lnTo>
                  <a:lnTo>
                    <a:pt x="29868" y="2010"/>
                  </a:lnTo>
                  <a:lnTo>
                    <a:pt x="28836" y="1467"/>
                  </a:lnTo>
                  <a:lnTo>
                    <a:pt x="27750" y="978"/>
                  </a:lnTo>
                  <a:lnTo>
                    <a:pt x="26881" y="707"/>
                  </a:lnTo>
                  <a:lnTo>
                    <a:pt x="25958" y="490"/>
                  </a:lnTo>
                  <a:lnTo>
                    <a:pt x="25089" y="327"/>
                  </a:lnTo>
                  <a:lnTo>
                    <a:pt x="24166" y="218"/>
                  </a:lnTo>
                  <a:lnTo>
                    <a:pt x="22319" y="55"/>
                  </a:lnTo>
                  <a:lnTo>
                    <a:pt x="205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9"/>
            <p:cNvSpPr/>
            <p:nvPr/>
          </p:nvSpPr>
          <p:spPr>
            <a:xfrm>
              <a:off x="5507000" y="3547825"/>
              <a:ext cx="347575" cy="99125"/>
            </a:xfrm>
            <a:custGeom>
              <a:avLst/>
              <a:gdLst/>
              <a:ahLst/>
              <a:cxnLst/>
              <a:rect l="l" t="t" r="r" b="b"/>
              <a:pathLst>
                <a:path w="13903" h="3965" extrusionOk="0">
                  <a:moveTo>
                    <a:pt x="2173" y="0"/>
                  </a:moveTo>
                  <a:lnTo>
                    <a:pt x="761" y="55"/>
                  </a:lnTo>
                  <a:lnTo>
                    <a:pt x="598" y="109"/>
                  </a:lnTo>
                  <a:lnTo>
                    <a:pt x="381" y="163"/>
                  </a:lnTo>
                  <a:lnTo>
                    <a:pt x="1" y="326"/>
                  </a:lnTo>
                  <a:lnTo>
                    <a:pt x="381" y="598"/>
                  </a:lnTo>
                  <a:lnTo>
                    <a:pt x="707" y="923"/>
                  </a:lnTo>
                  <a:lnTo>
                    <a:pt x="815" y="1086"/>
                  </a:lnTo>
                  <a:lnTo>
                    <a:pt x="869" y="1304"/>
                  </a:lnTo>
                  <a:lnTo>
                    <a:pt x="869" y="1521"/>
                  </a:lnTo>
                  <a:lnTo>
                    <a:pt x="869" y="1792"/>
                  </a:lnTo>
                  <a:lnTo>
                    <a:pt x="1032" y="1738"/>
                  </a:lnTo>
                  <a:lnTo>
                    <a:pt x="1195" y="1629"/>
                  </a:lnTo>
                  <a:lnTo>
                    <a:pt x="1358" y="1412"/>
                  </a:lnTo>
                  <a:lnTo>
                    <a:pt x="1575" y="1249"/>
                  </a:lnTo>
                  <a:lnTo>
                    <a:pt x="1738" y="1141"/>
                  </a:lnTo>
                  <a:lnTo>
                    <a:pt x="1956" y="1086"/>
                  </a:lnTo>
                  <a:lnTo>
                    <a:pt x="2227" y="1141"/>
                  </a:lnTo>
                  <a:lnTo>
                    <a:pt x="2444" y="1195"/>
                  </a:lnTo>
                  <a:lnTo>
                    <a:pt x="3042" y="1195"/>
                  </a:lnTo>
                  <a:lnTo>
                    <a:pt x="3748" y="1086"/>
                  </a:lnTo>
                  <a:lnTo>
                    <a:pt x="4128" y="1086"/>
                  </a:lnTo>
                  <a:lnTo>
                    <a:pt x="4508" y="1195"/>
                  </a:lnTo>
                  <a:lnTo>
                    <a:pt x="4834" y="1304"/>
                  </a:lnTo>
                  <a:lnTo>
                    <a:pt x="5214" y="1412"/>
                  </a:lnTo>
                  <a:lnTo>
                    <a:pt x="5540" y="1358"/>
                  </a:lnTo>
                  <a:lnTo>
                    <a:pt x="5920" y="1249"/>
                  </a:lnTo>
                  <a:lnTo>
                    <a:pt x="5920" y="1249"/>
                  </a:lnTo>
                  <a:lnTo>
                    <a:pt x="5703" y="1738"/>
                  </a:lnTo>
                  <a:lnTo>
                    <a:pt x="5974" y="1738"/>
                  </a:lnTo>
                  <a:lnTo>
                    <a:pt x="6246" y="1684"/>
                  </a:lnTo>
                  <a:lnTo>
                    <a:pt x="6626" y="1684"/>
                  </a:lnTo>
                  <a:lnTo>
                    <a:pt x="6843" y="1738"/>
                  </a:lnTo>
                  <a:lnTo>
                    <a:pt x="7006" y="1847"/>
                  </a:lnTo>
                  <a:lnTo>
                    <a:pt x="7060" y="1955"/>
                  </a:lnTo>
                  <a:lnTo>
                    <a:pt x="7060" y="2010"/>
                  </a:lnTo>
                  <a:lnTo>
                    <a:pt x="7006" y="2064"/>
                  </a:lnTo>
                  <a:lnTo>
                    <a:pt x="6897" y="2064"/>
                  </a:lnTo>
                  <a:lnTo>
                    <a:pt x="6246" y="2227"/>
                  </a:lnTo>
                  <a:lnTo>
                    <a:pt x="6137" y="2227"/>
                  </a:lnTo>
                  <a:lnTo>
                    <a:pt x="6083" y="2335"/>
                  </a:lnTo>
                  <a:lnTo>
                    <a:pt x="6137" y="2390"/>
                  </a:lnTo>
                  <a:lnTo>
                    <a:pt x="6191" y="2444"/>
                  </a:lnTo>
                  <a:lnTo>
                    <a:pt x="7114" y="2498"/>
                  </a:lnTo>
                  <a:lnTo>
                    <a:pt x="7983" y="2498"/>
                  </a:lnTo>
                  <a:lnTo>
                    <a:pt x="7929" y="2335"/>
                  </a:lnTo>
                  <a:lnTo>
                    <a:pt x="7766" y="2227"/>
                  </a:lnTo>
                  <a:lnTo>
                    <a:pt x="7657" y="2118"/>
                  </a:lnTo>
                  <a:lnTo>
                    <a:pt x="7603" y="1955"/>
                  </a:lnTo>
                  <a:lnTo>
                    <a:pt x="7983" y="1847"/>
                  </a:lnTo>
                  <a:lnTo>
                    <a:pt x="8146" y="1847"/>
                  </a:lnTo>
                  <a:lnTo>
                    <a:pt x="8255" y="1792"/>
                  </a:lnTo>
                  <a:lnTo>
                    <a:pt x="8255" y="1684"/>
                  </a:lnTo>
                  <a:lnTo>
                    <a:pt x="8201" y="1521"/>
                  </a:lnTo>
                  <a:lnTo>
                    <a:pt x="8201" y="1467"/>
                  </a:lnTo>
                  <a:lnTo>
                    <a:pt x="8255" y="1412"/>
                  </a:lnTo>
                  <a:lnTo>
                    <a:pt x="8255" y="1467"/>
                  </a:lnTo>
                  <a:lnTo>
                    <a:pt x="8581" y="1684"/>
                  </a:lnTo>
                  <a:lnTo>
                    <a:pt x="8744" y="1847"/>
                  </a:lnTo>
                  <a:lnTo>
                    <a:pt x="8798" y="2010"/>
                  </a:lnTo>
                  <a:lnTo>
                    <a:pt x="8798" y="2118"/>
                  </a:lnTo>
                  <a:lnTo>
                    <a:pt x="8689" y="2227"/>
                  </a:lnTo>
                  <a:lnTo>
                    <a:pt x="8581" y="2281"/>
                  </a:lnTo>
                  <a:lnTo>
                    <a:pt x="8472" y="2444"/>
                  </a:lnTo>
                  <a:lnTo>
                    <a:pt x="9069" y="2281"/>
                  </a:lnTo>
                  <a:lnTo>
                    <a:pt x="9612" y="2172"/>
                  </a:lnTo>
                  <a:lnTo>
                    <a:pt x="10210" y="2172"/>
                  </a:lnTo>
                  <a:lnTo>
                    <a:pt x="10481" y="2227"/>
                  </a:lnTo>
                  <a:lnTo>
                    <a:pt x="10753" y="2281"/>
                  </a:lnTo>
                  <a:lnTo>
                    <a:pt x="10916" y="2281"/>
                  </a:lnTo>
                  <a:lnTo>
                    <a:pt x="10916" y="2172"/>
                  </a:lnTo>
                  <a:lnTo>
                    <a:pt x="10916" y="2118"/>
                  </a:lnTo>
                  <a:lnTo>
                    <a:pt x="10970" y="2064"/>
                  </a:lnTo>
                  <a:lnTo>
                    <a:pt x="11079" y="2064"/>
                  </a:lnTo>
                  <a:lnTo>
                    <a:pt x="11187" y="2118"/>
                  </a:lnTo>
                  <a:lnTo>
                    <a:pt x="11187" y="2172"/>
                  </a:lnTo>
                  <a:lnTo>
                    <a:pt x="11242" y="2390"/>
                  </a:lnTo>
                  <a:lnTo>
                    <a:pt x="11350" y="2553"/>
                  </a:lnTo>
                  <a:lnTo>
                    <a:pt x="11567" y="2661"/>
                  </a:lnTo>
                  <a:lnTo>
                    <a:pt x="11730" y="2770"/>
                  </a:lnTo>
                  <a:lnTo>
                    <a:pt x="11893" y="2878"/>
                  </a:lnTo>
                  <a:lnTo>
                    <a:pt x="12002" y="2933"/>
                  </a:lnTo>
                  <a:lnTo>
                    <a:pt x="12002" y="3096"/>
                  </a:lnTo>
                  <a:lnTo>
                    <a:pt x="11948" y="3259"/>
                  </a:lnTo>
                  <a:lnTo>
                    <a:pt x="11893" y="3421"/>
                  </a:lnTo>
                  <a:lnTo>
                    <a:pt x="11893" y="3476"/>
                  </a:lnTo>
                  <a:lnTo>
                    <a:pt x="12002" y="3584"/>
                  </a:lnTo>
                  <a:lnTo>
                    <a:pt x="12273" y="3584"/>
                  </a:lnTo>
                  <a:lnTo>
                    <a:pt x="12382" y="3476"/>
                  </a:lnTo>
                  <a:lnTo>
                    <a:pt x="12491" y="3313"/>
                  </a:lnTo>
                  <a:lnTo>
                    <a:pt x="12599" y="3204"/>
                  </a:lnTo>
                  <a:lnTo>
                    <a:pt x="12654" y="3150"/>
                  </a:lnTo>
                  <a:lnTo>
                    <a:pt x="12762" y="3313"/>
                  </a:lnTo>
                  <a:lnTo>
                    <a:pt x="12762" y="3530"/>
                  </a:lnTo>
                  <a:lnTo>
                    <a:pt x="12762" y="3747"/>
                  </a:lnTo>
                  <a:lnTo>
                    <a:pt x="12816" y="3965"/>
                  </a:lnTo>
                  <a:lnTo>
                    <a:pt x="13034" y="3693"/>
                  </a:lnTo>
                  <a:lnTo>
                    <a:pt x="13305" y="3476"/>
                  </a:lnTo>
                  <a:lnTo>
                    <a:pt x="13468" y="3476"/>
                  </a:lnTo>
                  <a:lnTo>
                    <a:pt x="13577" y="3584"/>
                  </a:lnTo>
                  <a:lnTo>
                    <a:pt x="13685" y="3693"/>
                  </a:lnTo>
                  <a:lnTo>
                    <a:pt x="13740" y="3693"/>
                  </a:lnTo>
                  <a:lnTo>
                    <a:pt x="13848" y="3747"/>
                  </a:lnTo>
                  <a:lnTo>
                    <a:pt x="13903" y="3367"/>
                  </a:lnTo>
                  <a:lnTo>
                    <a:pt x="13903" y="3096"/>
                  </a:lnTo>
                  <a:lnTo>
                    <a:pt x="13848" y="2824"/>
                  </a:lnTo>
                  <a:lnTo>
                    <a:pt x="13685" y="2661"/>
                  </a:lnTo>
                  <a:lnTo>
                    <a:pt x="13522" y="2498"/>
                  </a:lnTo>
                  <a:lnTo>
                    <a:pt x="13251" y="2390"/>
                  </a:lnTo>
                  <a:lnTo>
                    <a:pt x="12979" y="2390"/>
                  </a:lnTo>
                  <a:lnTo>
                    <a:pt x="12599" y="2444"/>
                  </a:lnTo>
                  <a:lnTo>
                    <a:pt x="12436" y="2498"/>
                  </a:lnTo>
                  <a:lnTo>
                    <a:pt x="12219" y="2444"/>
                  </a:lnTo>
                  <a:lnTo>
                    <a:pt x="11948" y="2444"/>
                  </a:lnTo>
                  <a:lnTo>
                    <a:pt x="11785" y="2335"/>
                  </a:lnTo>
                  <a:lnTo>
                    <a:pt x="11730" y="2281"/>
                  </a:lnTo>
                  <a:lnTo>
                    <a:pt x="11676" y="2172"/>
                  </a:lnTo>
                  <a:lnTo>
                    <a:pt x="11567" y="1955"/>
                  </a:lnTo>
                  <a:lnTo>
                    <a:pt x="11405" y="1792"/>
                  </a:lnTo>
                  <a:lnTo>
                    <a:pt x="11242" y="1738"/>
                  </a:lnTo>
                  <a:lnTo>
                    <a:pt x="11024" y="1738"/>
                  </a:lnTo>
                  <a:lnTo>
                    <a:pt x="10264" y="1575"/>
                  </a:lnTo>
                  <a:lnTo>
                    <a:pt x="9504" y="1358"/>
                  </a:lnTo>
                  <a:lnTo>
                    <a:pt x="9124" y="1304"/>
                  </a:lnTo>
                  <a:lnTo>
                    <a:pt x="8744" y="1249"/>
                  </a:lnTo>
                  <a:lnTo>
                    <a:pt x="8363" y="1249"/>
                  </a:lnTo>
                  <a:lnTo>
                    <a:pt x="7983" y="1358"/>
                  </a:lnTo>
                  <a:lnTo>
                    <a:pt x="7114" y="1141"/>
                  </a:lnTo>
                  <a:lnTo>
                    <a:pt x="6680" y="1032"/>
                  </a:lnTo>
                  <a:lnTo>
                    <a:pt x="6300" y="815"/>
                  </a:lnTo>
                  <a:lnTo>
                    <a:pt x="6300" y="761"/>
                  </a:lnTo>
                  <a:lnTo>
                    <a:pt x="5594" y="543"/>
                  </a:lnTo>
                  <a:lnTo>
                    <a:pt x="4942" y="380"/>
                  </a:lnTo>
                  <a:lnTo>
                    <a:pt x="3530" y="109"/>
                  </a:lnTo>
                  <a:lnTo>
                    <a:pt x="2824" y="55"/>
                  </a:lnTo>
                  <a:lnTo>
                    <a:pt x="21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9"/>
            <p:cNvSpPr/>
            <p:nvPr/>
          </p:nvSpPr>
          <p:spPr>
            <a:xfrm>
              <a:off x="5797525" y="4495425"/>
              <a:ext cx="16325" cy="17675"/>
            </a:xfrm>
            <a:custGeom>
              <a:avLst/>
              <a:gdLst/>
              <a:ahLst/>
              <a:cxnLst/>
              <a:rect l="l" t="t" r="r" b="b"/>
              <a:pathLst>
                <a:path w="653" h="707" extrusionOk="0">
                  <a:moveTo>
                    <a:pt x="435" y="1"/>
                  </a:moveTo>
                  <a:lnTo>
                    <a:pt x="164" y="109"/>
                  </a:lnTo>
                  <a:lnTo>
                    <a:pt x="55" y="218"/>
                  </a:lnTo>
                  <a:lnTo>
                    <a:pt x="1" y="381"/>
                  </a:lnTo>
                  <a:lnTo>
                    <a:pt x="55" y="707"/>
                  </a:lnTo>
                  <a:lnTo>
                    <a:pt x="489" y="381"/>
                  </a:lnTo>
                  <a:lnTo>
                    <a:pt x="598" y="327"/>
                  </a:lnTo>
                  <a:lnTo>
                    <a:pt x="652" y="218"/>
                  </a:lnTo>
                  <a:lnTo>
                    <a:pt x="652" y="109"/>
                  </a:lnTo>
                  <a:lnTo>
                    <a:pt x="652" y="55"/>
                  </a:lnTo>
                  <a:lnTo>
                    <a:pt x="5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9"/>
            <p:cNvSpPr/>
            <p:nvPr/>
          </p:nvSpPr>
          <p:spPr>
            <a:xfrm>
              <a:off x="5868125" y="3615700"/>
              <a:ext cx="328575" cy="149375"/>
            </a:xfrm>
            <a:custGeom>
              <a:avLst/>
              <a:gdLst/>
              <a:ahLst/>
              <a:cxnLst/>
              <a:rect l="l" t="t" r="r" b="b"/>
              <a:pathLst>
                <a:path w="13143" h="5975" extrusionOk="0">
                  <a:moveTo>
                    <a:pt x="6734" y="2933"/>
                  </a:moveTo>
                  <a:lnTo>
                    <a:pt x="7006" y="3096"/>
                  </a:lnTo>
                  <a:lnTo>
                    <a:pt x="7332" y="3367"/>
                  </a:lnTo>
                  <a:lnTo>
                    <a:pt x="7332" y="3367"/>
                  </a:lnTo>
                  <a:lnTo>
                    <a:pt x="5974" y="3042"/>
                  </a:lnTo>
                  <a:lnTo>
                    <a:pt x="6408" y="2933"/>
                  </a:lnTo>
                  <a:close/>
                  <a:moveTo>
                    <a:pt x="272" y="1"/>
                  </a:moveTo>
                  <a:lnTo>
                    <a:pt x="163" y="55"/>
                  </a:lnTo>
                  <a:lnTo>
                    <a:pt x="109" y="109"/>
                  </a:lnTo>
                  <a:lnTo>
                    <a:pt x="1" y="326"/>
                  </a:lnTo>
                  <a:lnTo>
                    <a:pt x="1" y="544"/>
                  </a:lnTo>
                  <a:lnTo>
                    <a:pt x="109" y="706"/>
                  </a:lnTo>
                  <a:lnTo>
                    <a:pt x="272" y="761"/>
                  </a:lnTo>
                  <a:lnTo>
                    <a:pt x="435" y="869"/>
                  </a:lnTo>
                  <a:lnTo>
                    <a:pt x="598" y="924"/>
                  </a:lnTo>
                  <a:lnTo>
                    <a:pt x="652" y="978"/>
                  </a:lnTo>
                  <a:lnTo>
                    <a:pt x="652" y="1087"/>
                  </a:lnTo>
                  <a:lnTo>
                    <a:pt x="544" y="1250"/>
                  </a:lnTo>
                  <a:lnTo>
                    <a:pt x="544" y="1358"/>
                  </a:lnTo>
                  <a:lnTo>
                    <a:pt x="652" y="1467"/>
                  </a:lnTo>
                  <a:lnTo>
                    <a:pt x="815" y="1575"/>
                  </a:lnTo>
                  <a:lnTo>
                    <a:pt x="1087" y="1738"/>
                  </a:lnTo>
                  <a:lnTo>
                    <a:pt x="1304" y="1847"/>
                  </a:lnTo>
                  <a:lnTo>
                    <a:pt x="1412" y="1847"/>
                  </a:lnTo>
                  <a:lnTo>
                    <a:pt x="1521" y="1738"/>
                  </a:lnTo>
                  <a:lnTo>
                    <a:pt x="1630" y="1630"/>
                  </a:lnTo>
                  <a:lnTo>
                    <a:pt x="1738" y="1412"/>
                  </a:lnTo>
                  <a:lnTo>
                    <a:pt x="1847" y="1358"/>
                  </a:lnTo>
                  <a:lnTo>
                    <a:pt x="1956" y="1358"/>
                  </a:lnTo>
                  <a:lnTo>
                    <a:pt x="2661" y="1521"/>
                  </a:lnTo>
                  <a:lnTo>
                    <a:pt x="3313" y="1684"/>
                  </a:lnTo>
                  <a:lnTo>
                    <a:pt x="3802" y="1793"/>
                  </a:lnTo>
                  <a:lnTo>
                    <a:pt x="4236" y="1955"/>
                  </a:lnTo>
                  <a:lnTo>
                    <a:pt x="4671" y="2227"/>
                  </a:lnTo>
                  <a:lnTo>
                    <a:pt x="4997" y="2553"/>
                  </a:lnTo>
                  <a:lnTo>
                    <a:pt x="4128" y="2390"/>
                  </a:lnTo>
                  <a:lnTo>
                    <a:pt x="3965" y="2390"/>
                  </a:lnTo>
                  <a:lnTo>
                    <a:pt x="3910" y="2499"/>
                  </a:lnTo>
                  <a:lnTo>
                    <a:pt x="3910" y="2553"/>
                  </a:lnTo>
                  <a:lnTo>
                    <a:pt x="3965" y="2607"/>
                  </a:lnTo>
                  <a:lnTo>
                    <a:pt x="4073" y="2661"/>
                  </a:lnTo>
                  <a:lnTo>
                    <a:pt x="5594" y="3205"/>
                  </a:lnTo>
                  <a:lnTo>
                    <a:pt x="7114" y="3748"/>
                  </a:lnTo>
                  <a:lnTo>
                    <a:pt x="8635" y="4399"/>
                  </a:lnTo>
                  <a:lnTo>
                    <a:pt x="10101" y="5105"/>
                  </a:lnTo>
                  <a:lnTo>
                    <a:pt x="10318" y="5214"/>
                  </a:lnTo>
                  <a:lnTo>
                    <a:pt x="10644" y="5322"/>
                  </a:lnTo>
                  <a:lnTo>
                    <a:pt x="10210" y="4888"/>
                  </a:lnTo>
                  <a:lnTo>
                    <a:pt x="10155" y="4834"/>
                  </a:lnTo>
                  <a:lnTo>
                    <a:pt x="10155" y="4725"/>
                  </a:lnTo>
                  <a:lnTo>
                    <a:pt x="10210" y="4671"/>
                  </a:lnTo>
                  <a:lnTo>
                    <a:pt x="10318" y="4671"/>
                  </a:lnTo>
                  <a:lnTo>
                    <a:pt x="10916" y="4888"/>
                  </a:lnTo>
                  <a:lnTo>
                    <a:pt x="11187" y="4997"/>
                  </a:lnTo>
                  <a:lnTo>
                    <a:pt x="11404" y="5159"/>
                  </a:lnTo>
                  <a:lnTo>
                    <a:pt x="11513" y="5377"/>
                  </a:lnTo>
                  <a:lnTo>
                    <a:pt x="11567" y="5703"/>
                  </a:lnTo>
                  <a:lnTo>
                    <a:pt x="11622" y="5811"/>
                  </a:lnTo>
                  <a:lnTo>
                    <a:pt x="11676" y="5865"/>
                  </a:lnTo>
                  <a:lnTo>
                    <a:pt x="11839" y="5974"/>
                  </a:lnTo>
                  <a:lnTo>
                    <a:pt x="12002" y="5974"/>
                  </a:lnTo>
                  <a:lnTo>
                    <a:pt x="12110" y="5920"/>
                  </a:lnTo>
                  <a:lnTo>
                    <a:pt x="12165" y="5865"/>
                  </a:lnTo>
                  <a:lnTo>
                    <a:pt x="12273" y="5811"/>
                  </a:lnTo>
                  <a:lnTo>
                    <a:pt x="12382" y="5757"/>
                  </a:lnTo>
                  <a:lnTo>
                    <a:pt x="12491" y="5757"/>
                  </a:lnTo>
                  <a:lnTo>
                    <a:pt x="12599" y="5811"/>
                  </a:lnTo>
                  <a:lnTo>
                    <a:pt x="12762" y="5865"/>
                  </a:lnTo>
                  <a:lnTo>
                    <a:pt x="12925" y="5865"/>
                  </a:lnTo>
                  <a:lnTo>
                    <a:pt x="13088" y="5811"/>
                  </a:lnTo>
                  <a:lnTo>
                    <a:pt x="13142" y="5703"/>
                  </a:lnTo>
                  <a:lnTo>
                    <a:pt x="13142" y="5594"/>
                  </a:lnTo>
                  <a:lnTo>
                    <a:pt x="13034" y="5485"/>
                  </a:lnTo>
                  <a:lnTo>
                    <a:pt x="12762" y="5377"/>
                  </a:lnTo>
                  <a:lnTo>
                    <a:pt x="12165" y="5159"/>
                  </a:lnTo>
                  <a:lnTo>
                    <a:pt x="11622" y="4942"/>
                  </a:lnTo>
                  <a:lnTo>
                    <a:pt x="11133" y="4616"/>
                  </a:lnTo>
                  <a:lnTo>
                    <a:pt x="10644" y="4291"/>
                  </a:lnTo>
                  <a:lnTo>
                    <a:pt x="10427" y="4128"/>
                  </a:lnTo>
                  <a:lnTo>
                    <a:pt x="10155" y="4019"/>
                  </a:lnTo>
                  <a:lnTo>
                    <a:pt x="9938" y="3965"/>
                  </a:lnTo>
                  <a:lnTo>
                    <a:pt x="9450" y="3965"/>
                  </a:lnTo>
                  <a:lnTo>
                    <a:pt x="9395" y="3910"/>
                  </a:lnTo>
                  <a:lnTo>
                    <a:pt x="9287" y="3856"/>
                  </a:lnTo>
                  <a:lnTo>
                    <a:pt x="9069" y="3530"/>
                  </a:lnTo>
                  <a:lnTo>
                    <a:pt x="8744" y="3313"/>
                  </a:lnTo>
                  <a:lnTo>
                    <a:pt x="8418" y="3096"/>
                  </a:lnTo>
                  <a:lnTo>
                    <a:pt x="8092" y="2987"/>
                  </a:lnTo>
                  <a:lnTo>
                    <a:pt x="6952" y="2607"/>
                  </a:lnTo>
                  <a:lnTo>
                    <a:pt x="6408" y="2390"/>
                  </a:lnTo>
                  <a:lnTo>
                    <a:pt x="5865" y="2173"/>
                  </a:lnTo>
                  <a:lnTo>
                    <a:pt x="5159" y="1847"/>
                  </a:lnTo>
                  <a:lnTo>
                    <a:pt x="4454" y="1575"/>
                  </a:lnTo>
                  <a:lnTo>
                    <a:pt x="3693" y="1358"/>
                  </a:lnTo>
                  <a:lnTo>
                    <a:pt x="2933" y="1195"/>
                  </a:lnTo>
                  <a:lnTo>
                    <a:pt x="2607" y="1087"/>
                  </a:lnTo>
                  <a:lnTo>
                    <a:pt x="2444" y="1032"/>
                  </a:lnTo>
                  <a:lnTo>
                    <a:pt x="2336" y="924"/>
                  </a:lnTo>
                  <a:lnTo>
                    <a:pt x="2227" y="761"/>
                  </a:lnTo>
                  <a:lnTo>
                    <a:pt x="2010" y="598"/>
                  </a:lnTo>
                  <a:lnTo>
                    <a:pt x="1630" y="381"/>
                  </a:lnTo>
                  <a:lnTo>
                    <a:pt x="1467" y="1032"/>
                  </a:lnTo>
                  <a:lnTo>
                    <a:pt x="1412" y="1250"/>
                  </a:lnTo>
                  <a:lnTo>
                    <a:pt x="1358" y="1304"/>
                  </a:lnTo>
                  <a:lnTo>
                    <a:pt x="1250" y="1358"/>
                  </a:lnTo>
                  <a:lnTo>
                    <a:pt x="1141" y="1304"/>
                  </a:lnTo>
                  <a:lnTo>
                    <a:pt x="1032" y="1250"/>
                  </a:lnTo>
                  <a:lnTo>
                    <a:pt x="978" y="1195"/>
                  </a:lnTo>
                  <a:lnTo>
                    <a:pt x="924" y="1032"/>
                  </a:lnTo>
                  <a:lnTo>
                    <a:pt x="924" y="815"/>
                  </a:lnTo>
                  <a:lnTo>
                    <a:pt x="869" y="652"/>
                  </a:lnTo>
                  <a:lnTo>
                    <a:pt x="761" y="489"/>
                  </a:lnTo>
                  <a:lnTo>
                    <a:pt x="544" y="381"/>
                  </a:lnTo>
                  <a:lnTo>
                    <a:pt x="489" y="272"/>
                  </a:lnTo>
                  <a:lnTo>
                    <a:pt x="489" y="163"/>
                  </a:lnTo>
                  <a:lnTo>
                    <a:pt x="435" y="55"/>
                  </a:lnTo>
                  <a:lnTo>
                    <a:pt x="3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9"/>
            <p:cNvSpPr/>
            <p:nvPr/>
          </p:nvSpPr>
          <p:spPr>
            <a:xfrm>
              <a:off x="5786675" y="3771825"/>
              <a:ext cx="666600" cy="889250"/>
            </a:xfrm>
            <a:custGeom>
              <a:avLst/>
              <a:gdLst/>
              <a:ahLst/>
              <a:cxnLst/>
              <a:rect l="l" t="t" r="r" b="b"/>
              <a:pathLst>
                <a:path w="26664" h="35570" extrusionOk="0">
                  <a:moveTo>
                    <a:pt x="16943" y="26990"/>
                  </a:moveTo>
                  <a:lnTo>
                    <a:pt x="16998" y="27370"/>
                  </a:lnTo>
                  <a:lnTo>
                    <a:pt x="16943" y="27587"/>
                  </a:lnTo>
                  <a:lnTo>
                    <a:pt x="16889" y="27642"/>
                  </a:lnTo>
                  <a:lnTo>
                    <a:pt x="16780" y="27696"/>
                  </a:lnTo>
                  <a:lnTo>
                    <a:pt x="16563" y="27750"/>
                  </a:lnTo>
                  <a:lnTo>
                    <a:pt x="16943" y="26990"/>
                  </a:lnTo>
                  <a:close/>
                  <a:moveTo>
                    <a:pt x="17106" y="1"/>
                  </a:moveTo>
                  <a:lnTo>
                    <a:pt x="17052" y="55"/>
                  </a:lnTo>
                  <a:lnTo>
                    <a:pt x="16998" y="218"/>
                  </a:lnTo>
                  <a:lnTo>
                    <a:pt x="16998" y="435"/>
                  </a:lnTo>
                  <a:lnTo>
                    <a:pt x="17052" y="652"/>
                  </a:lnTo>
                  <a:lnTo>
                    <a:pt x="17215" y="815"/>
                  </a:lnTo>
                  <a:lnTo>
                    <a:pt x="18029" y="1304"/>
                  </a:lnTo>
                  <a:lnTo>
                    <a:pt x="18409" y="1575"/>
                  </a:lnTo>
                  <a:lnTo>
                    <a:pt x="18844" y="1901"/>
                  </a:lnTo>
                  <a:lnTo>
                    <a:pt x="19115" y="2064"/>
                  </a:lnTo>
                  <a:lnTo>
                    <a:pt x="19387" y="2173"/>
                  </a:lnTo>
                  <a:lnTo>
                    <a:pt x="19658" y="2173"/>
                  </a:lnTo>
                  <a:lnTo>
                    <a:pt x="19984" y="2064"/>
                  </a:lnTo>
                  <a:lnTo>
                    <a:pt x="20039" y="2118"/>
                  </a:lnTo>
                  <a:lnTo>
                    <a:pt x="20039" y="2553"/>
                  </a:lnTo>
                  <a:lnTo>
                    <a:pt x="20039" y="2661"/>
                  </a:lnTo>
                  <a:lnTo>
                    <a:pt x="20093" y="2770"/>
                  </a:lnTo>
                  <a:lnTo>
                    <a:pt x="20147" y="2824"/>
                  </a:lnTo>
                  <a:lnTo>
                    <a:pt x="20256" y="2879"/>
                  </a:lnTo>
                  <a:lnTo>
                    <a:pt x="20636" y="2987"/>
                  </a:lnTo>
                  <a:lnTo>
                    <a:pt x="20853" y="3096"/>
                  </a:lnTo>
                  <a:lnTo>
                    <a:pt x="20962" y="3205"/>
                  </a:lnTo>
                  <a:lnTo>
                    <a:pt x="21125" y="3530"/>
                  </a:lnTo>
                  <a:lnTo>
                    <a:pt x="21342" y="3802"/>
                  </a:lnTo>
                  <a:lnTo>
                    <a:pt x="21613" y="4019"/>
                  </a:lnTo>
                  <a:lnTo>
                    <a:pt x="21939" y="4182"/>
                  </a:lnTo>
                  <a:lnTo>
                    <a:pt x="22754" y="4562"/>
                  </a:lnTo>
                  <a:lnTo>
                    <a:pt x="22862" y="4671"/>
                  </a:lnTo>
                  <a:lnTo>
                    <a:pt x="22917" y="4725"/>
                  </a:lnTo>
                  <a:lnTo>
                    <a:pt x="22862" y="4834"/>
                  </a:lnTo>
                  <a:lnTo>
                    <a:pt x="22808" y="4997"/>
                  </a:lnTo>
                  <a:lnTo>
                    <a:pt x="22808" y="5159"/>
                  </a:lnTo>
                  <a:lnTo>
                    <a:pt x="22862" y="5322"/>
                  </a:lnTo>
                  <a:lnTo>
                    <a:pt x="22971" y="5485"/>
                  </a:lnTo>
                  <a:lnTo>
                    <a:pt x="23134" y="5703"/>
                  </a:lnTo>
                  <a:lnTo>
                    <a:pt x="23243" y="5920"/>
                  </a:lnTo>
                  <a:lnTo>
                    <a:pt x="23840" y="7223"/>
                  </a:lnTo>
                  <a:lnTo>
                    <a:pt x="24492" y="8581"/>
                  </a:lnTo>
                  <a:lnTo>
                    <a:pt x="24763" y="9069"/>
                  </a:lnTo>
                  <a:lnTo>
                    <a:pt x="24926" y="9558"/>
                  </a:lnTo>
                  <a:lnTo>
                    <a:pt x="25035" y="10155"/>
                  </a:lnTo>
                  <a:lnTo>
                    <a:pt x="25089" y="10699"/>
                  </a:lnTo>
                  <a:lnTo>
                    <a:pt x="25198" y="11839"/>
                  </a:lnTo>
                  <a:lnTo>
                    <a:pt x="25143" y="12925"/>
                  </a:lnTo>
                  <a:lnTo>
                    <a:pt x="25089" y="14065"/>
                  </a:lnTo>
                  <a:lnTo>
                    <a:pt x="25035" y="14500"/>
                  </a:lnTo>
                  <a:lnTo>
                    <a:pt x="24926" y="14880"/>
                  </a:lnTo>
                  <a:lnTo>
                    <a:pt x="24872" y="15314"/>
                  </a:lnTo>
                  <a:lnTo>
                    <a:pt x="24926" y="15532"/>
                  </a:lnTo>
                  <a:lnTo>
                    <a:pt x="24980" y="15695"/>
                  </a:lnTo>
                  <a:lnTo>
                    <a:pt x="24980" y="15803"/>
                  </a:lnTo>
                  <a:lnTo>
                    <a:pt x="24926" y="15912"/>
                  </a:lnTo>
                  <a:lnTo>
                    <a:pt x="24655" y="16183"/>
                  </a:lnTo>
                  <a:lnTo>
                    <a:pt x="24492" y="16509"/>
                  </a:lnTo>
                  <a:lnTo>
                    <a:pt x="24166" y="17215"/>
                  </a:lnTo>
                  <a:lnTo>
                    <a:pt x="23894" y="17595"/>
                  </a:lnTo>
                  <a:lnTo>
                    <a:pt x="23731" y="17758"/>
                  </a:lnTo>
                  <a:lnTo>
                    <a:pt x="23568" y="17921"/>
                  </a:lnTo>
                  <a:lnTo>
                    <a:pt x="23297" y="18138"/>
                  </a:lnTo>
                  <a:lnTo>
                    <a:pt x="23134" y="18355"/>
                  </a:lnTo>
                  <a:lnTo>
                    <a:pt x="23025" y="18627"/>
                  </a:lnTo>
                  <a:lnTo>
                    <a:pt x="23025" y="18953"/>
                  </a:lnTo>
                  <a:lnTo>
                    <a:pt x="22971" y="19279"/>
                  </a:lnTo>
                  <a:lnTo>
                    <a:pt x="22971" y="19550"/>
                  </a:lnTo>
                  <a:lnTo>
                    <a:pt x="22862" y="19767"/>
                  </a:lnTo>
                  <a:lnTo>
                    <a:pt x="22754" y="19985"/>
                  </a:lnTo>
                  <a:lnTo>
                    <a:pt x="22645" y="20147"/>
                  </a:lnTo>
                  <a:lnTo>
                    <a:pt x="22428" y="20256"/>
                  </a:lnTo>
                  <a:lnTo>
                    <a:pt x="22211" y="20365"/>
                  </a:lnTo>
                  <a:lnTo>
                    <a:pt x="21885" y="20473"/>
                  </a:lnTo>
                  <a:lnTo>
                    <a:pt x="21613" y="20582"/>
                  </a:lnTo>
                  <a:lnTo>
                    <a:pt x="21288" y="20745"/>
                  </a:lnTo>
                  <a:lnTo>
                    <a:pt x="21016" y="20962"/>
                  </a:lnTo>
                  <a:lnTo>
                    <a:pt x="20799" y="21179"/>
                  </a:lnTo>
                  <a:lnTo>
                    <a:pt x="20690" y="21288"/>
                  </a:lnTo>
                  <a:lnTo>
                    <a:pt x="20690" y="21342"/>
                  </a:lnTo>
                  <a:lnTo>
                    <a:pt x="20745" y="21396"/>
                  </a:lnTo>
                  <a:lnTo>
                    <a:pt x="20853" y="21451"/>
                  </a:lnTo>
                  <a:lnTo>
                    <a:pt x="21070" y="21451"/>
                  </a:lnTo>
                  <a:lnTo>
                    <a:pt x="21125" y="21505"/>
                  </a:lnTo>
                  <a:lnTo>
                    <a:pt x="21179" y="21614"/>
                  </a:lnTo>
                  <a:lnTo>
                    <a:pt x="21179" y="21722"/>
                  </a:lnTo>
                  <a:lnTo>
                    <a:pt x="21070" y="21777"/>
                  </a:lnTo>
                  <a:lnTo>
                    <a:pt x="20907" y="21831"/>
                  </a:lnTo>
                  <a:lnTo>
                    <a:pt x="20473" y="21994"/>
                  </a:lnTo>
                  <a:lnTo>
                    <a:pt x="20202" y="22102"/>
                  </a:lnTo>
                  <a:lnTo>
                    <a:pt x="20039" y="22265"/>
                  </a:lnTo>
                  <a:lnTo>
                    <a:pt x="19876" y="22428"/>
                  </a:lnTo>
                  <a:lnTo>
                    <a:pt x="19767" y="22646"/>
                  </a:lnTo>
                  <a:lnTo>
                    <a:pt x="19496" y="23134"/>
                  </a:lnTo>
                  <a:lnTo>
                    <a:pt x="19170" y="23569"/>
                  </a:lnTo>
                  <a:lnTo>
                    <a:pt x="18790" y="23949"/>
                  </a:lnTo>
                  <a:lnTo>
                    <a:pt x="18301" y="24275"/>
                  </a:lnTo>
                  <a:lnTo>
                    <a:pt x="18138" y="24438"/>
                  </a:lnTo>
                  <a:lnTo>
                    <a:pt x="17975" y="24438"/>
                  </a:lnTo>
                  <a:lnTo>
                    <a:pt x="17866" y="24383"/>
                  </a:lnTo>
                  <a:lnTo>
                    <a:pt x="17649" y="24383"/>
                  </a:lnTo>
                  <a:lnTo>
                    <a:pt x="17595" y="24438"/>
                  </a:lnTo>
                  <a:lnTo>
                    <a:pt x="17541" y="24546"/>
                  </a:lnTo>
                  <a:lnTo>
                    <a:pt x="17378" y="25035"/>
                  </a:lnTo>
                  <a:lnTo>
                    <a:pt x="17323" y="25252"/>
                  </a:lnTo>
                  <a:lnTo>
                    <a:pt x="17323" y="25469"/>
                  </a:lnTo>
                  <a:lnTo>
                    <a:pt x="17378" y="25795"/>
                  </a:lnTo>
                  <a:lnTo>
                    <a:pt x="17269" y="26121"/>
                  </a:lnTo>
                  <a:lnTo>
                    <a:pt x="17106" y="26338"/>
                  </a:lnTo>
                  <a:lnTo>
                    <a:pt x="16889" y="26555"/>
                  </a:lnTo>
                  <a:lnTo>
                    <a:pt x="16509" y="26881"/>
                  </a:lnTo>
                  <a:lnTo>
                    <a:pt x="16183" y="27207"/>
                  </a:lnTo>
                  <a:lnTo>
                    <a:pt x="14119" y="29379"/>
                  </a:lnTo>
                  <a:lnTo>
                    <a:pt x="13142" y="30411"/>
                  </a:lnTo>
                  <a:lnTo>
                    <a:pt x="12056" y="31443"/>
                  </a:lnTo>
                  <a:lnTo>
                    <a:pt x="11839" y="31714"/>
                  </a:lnTo>
                  <a:lnTo>
                    <a:pt x="11676" y="32040"/>
                  </a:lnTo>
                  <a:lnTo>
                    <a:pt x="11567" y="32203"/>
                  </a:lnTo>
                  <a:lnTo>
                    <a:pt x="11459" y="32366"/>
                  </a:lnTo>
                  <a:lnTo>
                    <a:pt x="11133" y="32583"/>
                  </a:lnTo>
                  <a:lnTo>
                    <a:pt x="9666" y="33398"/>
                  </a:lnTo>
                  <a:lnTo>
                    <a:pt x="9123" y="33669"/>
                  </a:lnTo>
                  <a:lnTo>
                    <a:pt x="8635" y="33887"/>
                  </a:lnTo>
                  <a:lnTo>
                    <a:pt x="8092" y="34049"/>
                  </a:lnTo>
                  <a:lnTo>
                    <a:pt x="7549" y="34158"/>
                  </a:lnTo>
                  <a:lnTo>
                    <a:pt x="7006" y="34212"/>
                  </a:lnTo>
                  <a:lnTo>
                    <a:pt x="6463" y="34212"/>
                  </a:lnTo>
                  <a:lnTo>
                    <a:pt x="5919" y="34158"/>
                  </a:lnTo>
                  <a:lnTo>
                    <a:pt x="5376" y="34049"/>
                  </a:lnTo>
                  <a:lnTo>
                    <a:pt x="4725" y="33832"/>
                  </a:lnTo>
                  <a:lnTo>
                    <a:pt x="4127" y="33561"/>
                  </a:lnTo>
                  <a:lnTo>
                    <a:pt x="3584" y="33235"/>
                  </a:lnTo>
                  <a:lnTo>
                    <a:pt x="3096" y="32909"/>
                  </a:lnTo>
                  <a:lnTo>
                    <a:pt x="2607" y="32420"/>
                  </a:lnTo>
                  <a:lnTo>
                    <a:pt x="2227" y="31932"/>
                  </a:lnTo>
                  <a:lnTo>
                    <a:pt x="1901" y="31389"/>
                  </a:lnTo>
                  <a:lnTo>
                    <a:pt x="1575" y="30791"/>
                  </a:lnTo>
                  <a:lnTo>
                    <a:pt x="1412" y="30465"/>
                  </a:lnTo>
                  <a:lnTo>
                    <a:pt x="1249" y="30357"/>
                  </a:lnTo>
                  <a:lnTo>
                    <a:pt x="1086" y="30248"/>
                  </a:lnTo>
                  <a:lnTo>
                    <a:pt x="815" y="30194"/>
                  </a:lnTo>
                  <a:lnTo>
                    <a:pt x="543" y="30248"/>
                  </a:lnTo>
                  <a:lnTo>
                    <a:pt x="55" y="30357"/>
                  </a:lnTo>
                  <a:lnTo>
                    <a:pt x="0" y="30357"/>
                  </a:lnTo>
                  <a:lnTo>
                    <a:pt x="0" y="30411"/>
                  </a:lnTo>
                  <a:lnTo>
                    <a:pt x="0" y="30520"/>
                  </a:lnTo>
                  <a:lnTo>
                    <a:pt x="380" y="31171"/>
                  </a:lnTo>
                  <a:lnTo>
                    <a:pt x="761" y="31877"/>
                  </a:lnTo>
                  <a:lnTo>
                    <a:pt x="1141" y="32583"/>
                  </a:lnTo>
                  <a:lnTo>
                    <a:pt x="1575" y="33181"/>
                  </a:lnTo>
                  <a:lnTo>
                    <a:pt x="1792" y="33398"/>
                  </a:lnTo>
                  <a:lnTo>
                    <a:pt x="1955" y="33506"/>
                  </a:lnTo>
                  <a:lnTo>
                    <a:pt x="2172" y="33615"/>
                  </a:lnTo>
                  <a:lnTo>
                    <a:pt x="2444" y="33724"/>
                  </a:lnTo>
                  <a:lnTo>
                    <a:pt x="2770" y="33778"/>
                  </a:lnTo>
                  <a:lnTo>
                    <a:pt x="2824" y="33778"/>
                  </a:lnTo>
                  <a:lnTo>
                    <a:pt x="2878" y="33832"/>
                  </a:lnTo>
                  <a:lnTo>
                    <a:pt x="2933" y="33941"/>
                  </a:lnTo>
                  <a:lnTo>
                    <a:pt x="2933" y="34104"/>
                  </a:lnTo>
                  <a:lnTo>
                    <a:pt x="2987" y="34158"/>
                  </a:lnTo>
                  <a:lnTo>
                    <a:pt x="3476" y="34592"/>
                  </a:lnTo>
                  <a:lnTo>
                    <a:pt x="4019" y="34918"/>
                  </a:lnTo>
                  <a:lnTo>
                    <a:pt x="4290" y="35081"/>
                  </a:lnTo>
                  <a:lnTo>
                    <a:pt x="4616" y="35190"/>
                  </a:lnTo>
                  <a:lnTo>
                    <a:pt x="4942" y="35244"/>
                  </a:lnTo>
                  <a:lnTo>
                    <a:pt x="5268" y="35298"/>
                  </a:lnTo>
                  <a:lnTo>
                    <a:pt x="5648" y="35298"/>
                  </a:lnTo>
                  <a:lnTo>
                    <a:pt x="6028" y="35353"/>
                  </a:lnTo>
                  <a:lnTo>
                    <a:pt x="6843" y="35516"/>
                  </a:lnTo>
                  <a:lnTo>
                    <a:pt x="7712" y="35570"/>
                  </a:lnTo>
                  <a:lnTo>
                    <a:pt x="8526" y="35570"/>
                  </a:lnTo>
                  <a:lnTo>
                    <a:pt x="8961" y="35516"/>
                  </a:lnTo>
                  <a:lnTo>
                    <a:pt x="9395" y="35461"/>
                  </a:lnTo>
                  <a:lnTo>
                    <a:pt x="10481" y="35136"/>
                  </a:lnTo>
                  <a:lnTo>
                    <a:pt x="11513" y="34810"/>
                  </a:lnTo>
                  <a:lnTo>
                    <a:pt x="12002" y="34592"/>
                  </a:lnTo>
                  <a:lnTo>
                    <a:pt x="12436" y="34321"/>
                  </a:lnTo>
                  <a:lnTo>
                    <a:pt x="12925" y="34049"/>
                  </a:lnTo>
                  <a:lnTo>
                    <a:pt x="13359" y="33669"/>
                  </a:lnTo>
                  <a:lnTo>
                    <a:pt x="13576" y="33452"/>
                  </a:lnTo>
                  <a:lnTo>
                    <a:pt x="13685" y="33289"/>
                  </a:lnTo>
                  <a:lnTo>
                    <a:pt x="13685" y="33126"/>
                  </a:lnTo>
                  <a:lnTo>
                    <a:pt x="13522" y="32800"/>
                  </a:lnTo>
                  <a:lnTo>
                    <a:pt x="13468" y="32692"/>
                  </a:lnTo>
                  <a:lnTo>
                    <a:pt x="13468" y="32529"/>
                  </a:lnTo>
                  <a:lnTo>
                    <a:pt x="13468" y="32475"/>
                  </a:lnTo>
                  <a:lnTo>
                    <a:pt x="13522" y="32420"/>
                  </a:lnTo>
                  <a:lnTo>
                    <a:pt x="13631" y="32420"/>
                  </a:lnTo>
                  <a:lnTo>
                    <a:pt x="13739" y="32529"/>
                  </a:lnTo>
                  <a:lnTo>
                    <a:pt x="13902" y="32692"/>
                  </a:lnTo>
                  <a:lnTo>
                    <a:pt x="14011" y="32800"/>
                  </a:lnTo>
                  <a:lnTo>
                    <a:pt x="14119" y="32746"/>
                  </a:lnTo>
                  <a:lnTo>
                    <a:pt x="14717" y="32366"/>
                  </a:lnTo>
                  <a:lnTo>
                    <a:pt x="14988" y="32149"/>
                  </a:lnTo>
                  <a:lnTo>
                    <a:pt x="15151" y="31823"/>
                  </a:lnTo>
                  <a:lnTo>
                    <a:pt x="15368" y="31389"/>
                  </a:lnTo>
                  <a:lnTo>
                    <a:pt x="15586" y="30954"/>
                  </a:lnTo>
                  <a:lnTo>
                    <a:pt x="15803" y="30520"/>
                  </a:lnTo>
                  <a:lnTo>
                    <a:pt x="16129" y="30194"/>
                  </a:lnTo>
                  <a:lnTo>
                    <a:pt x="16455" y="29814"/>
                  </a:lnTo>
                  <a:lnTo>
                    <a:pt x="16780" y="29434"/>
                  </a:lnTo>
                  <a:lnTo>
                    <a:pt x="17269" y="28619"/>
                  </a:lnTo>
                  <a:lnTo>
                    <a:pt x="17595" y="28130"/>
                  </a:lnTo>
                  <a:lnTo>
                    <a:pt x="17921" y="27696"/>
                  </a:lnTo>
                  <a:lnTo>
                    <a:pt x="18301" y="27316"/>
                  </a:lnTo>
                  <a:lnTo>
                    <a:pt x="18735" y="26936"/>
                  </a:lnTo>
                  <a:lnTo>
                    <a:pt x="19007" y="26718"/>
                  </a:lnTo>
                  <a:lnTo>
                    <a:pt x="19224" y="26393"/>
                  </a:lnTo>
                  <a:lnTo>
                    <a:pt x="19387" y="26121"/>
                  </a:lnTo>
                  <a:lnTo>
                    <a:pt x="19550" y="25849"/>
                  </a:lnTo>
                  <a:lnTo>
                    <a:pt x="19984" y="25415"/>
                  </a:lnTo>
                  <a:lnTo>
                    <a:pt x="20419" y="24981"/>
                  </a:lnTo>
                  <a:lnTo>
                    <a:pt x="20419" y="24981"/>
                  </a:lnTo>
                  <a:lnTo>
                    <a:pt x="20039" y="25089"/>
                  </a:lnTo>
                  <a:lnTo>
                    <a:pt x="19713" y="25198"/>
                  </a:lnTo>
                  <a:lnTo>
                    <a:pt x="19441" y="25252"/>
                  </a:lnTo>
                  <a:lnTo>
                    <a:pt x="19333" y="25198"/>
                  </a:lnTo>
                  <a:lnTo>
                    <a:pt x="19278" y="25144"/>
                  </a:lnTo>
                  <a:lnTo>
                    <a:pt x="19278" y="25035"/>
                  </a:lnTo>
                  <a:lnTo>
                    <a:pt x="19387" y="24981"/>
                  </a:lnTo>
                  <a:lnTo>
                    <a:pt x="19604" y="24872"/>
                  </a:lnTo>
                  <a:lnTo>
                    <a:pt x="19767" y="24818"/>
                  </a:lnTo>
                  <a:lnTo>
                    <a:pt x="19876" y="24709"/>
                  </a:lnTo>
                  <a:lnTo>
                    <a:pt x="19984" y="24600"/>
                  </a:lnTo>
                  <a:lnTo>
                    <a:pt x="19984" y="24383"/>
                  </a:lnTo>
                  <a:lnTo>
                    <a:pt x="19550" y="24383"/>
                  </a:lnTo>
                  <a:lnTo>
                    <a:pt x="19496" y="24329"/>
                  </a:lnTo>
                  <a:lnTo>
                    <a:pt x="19496" y="24220"/>
                  </a:lnTo>
                  <a:lnTo>
                    <a:pt x="19496" y="24166"/>
                  </a:lnTo>
                  <a:lnTo>
                    <a:pt x="19604" y="24112"/>
                  </a:lnTo>
                  <a:lnTo>
                    <a:pt x="19767" y="24057"/>
                  </a:lnTo>
                  <a:lnTo>
                    <a:pt x="19876" y="24003"/>
                  </a:lnTo>
                  <a:lnTo>
                    <a:pt x="19984" y="23949"/>
                  </a:lnTo>
                  <a:lnTo>
                    <a:pt x="19984" y="24057"/>
                  </a:lnTo>
                  <a:lnTo>
                    <a:pt x="19984" y="24166"/>
                  </a:lnTo>
                  <a:lnTo>
                    <a:pt x="19984" y="24275"/>
                  </a:lnTo>
                  <a:lnTo>
                    <a:pt x="19984" y="24383"/>
                  </a:lnTo>
                  <a:lnTo>
                    <a:pt x="20310" y="24329"/>
                  </a:lnTo>
                  <a:lnTo>
                    <a:pt x="20745" y="24166"/>
                  </a:lnTo>
                  <a:lnTo>
                    <a:pt x="21233" y="24003"/>
                  </a:lnTo>
                  <a:lnTo>
                    <a:pt x="21668" y="23786"/>
                  </a:lnTo>
                  <a:lnTo>
                    <a:pt x="22048" y="23514"/>
                  </a:lnTo>
                  <a:lnTo>
                    <a:pt x="22754" y="22863"/>
                  </a:lnTo>
                  <a:lnTo>
                    <a:pt x="23405" y="22157"/>
                  </a:lnTo>
                  <a:lnTo>
                    <a:pt x="24057" y="21451"/>
                  </a:lnTo>
                  <a:lnTo>
                    <a:pt x="24655" y="20691"/>
                  </a:lnTo>
                  <a:lnTo>
                    <a:pt x="25143" y="20093"/>
                  </a:lnTo>
                  <a:lnTo>
                    <a:pt x="25578" y="19496"/>
                  </a:lnTo>
                  <a:lnTo>
                    <a:pt x="25741" y="19170"/>
                  </a:lnTo>
                  <a:lnTo>
                    <a:pt x="25904" y="18844"/>
                  </a:lnTo>
                  <a:lnTo>
                    <a:pt x="26012" y="18464"/>
                  </a:lnTo>
                  <a:lnTo>
                    <a:pt x="26066" y="18084"/>
                  </a:lnTo>
                  <a:lnTo>
                    <a:pt x="26338" y="16509"/>
                  </a:lnTo>
                  <a:lnTo>
                    <a:pt x="26338" y="16129"/>
                  </a:lnTo>
                  <a:lnTo>
                    <a:pt x="26338" y="16020"/>
                  </a:lnTo>
                  <a:lnTo>
                    <a:pt x="26338" y="15912"/>
                  </a:lnTo>
                  <a:lnTo>
                    <a:pt x="26229" y="15857"/>
                  </a:lnTo>
                  <a:lnTo>
                    <a:pt x="26121" y="15857"/>
                  </a:lnTo>
                  <a:lnTo>
                    <a:pt x="25741" y="15803"/>
                  </a:lnTo>
                  <a:lnTo>
                    <a:pt x="25686" y="15803"/>
                  </a:lnTo>
                  <a:lnTo>
                    <a:pt x="25904" y="15586"/>
                  </a:lnTo>
                  <a:lnTo>
                    <a:pt x="25958" y="15423"/>
                  </a:lnTo>
                  <a:lnTo>
                    <a:pt x="25958" y="15260"/>
                  </a:lnTo>
                  <a:lnTo>
                    <a:pt x="25958" y="15097"/>
                  </a:lnTo>
                  <a:lnTo>
                    <a:pt x="26012" y="14989"/>
                  </a:lnTo>
                  <a:lnTo>
                    <a:pt x="26121" y="14880"/>
                  </a:lnTo>
                  <a:lnTo>
                    <a:pt x="26284" y="14771"/>
                  </a:lnTo>
                  <a:lnTo>
                    <a:pt x="26501" y="14663"/>
                  </a:lnTo>
                  <a:lnTo>
                    <a:pt x="26664" y="14446"/>
                  </a:lnTo>
                  <a:lnTo>
                    <a:pt x="26664" y="14120"/>
                  </a:lnTo>
                  <a:lnTo>
                    <a:pt x="26555" y="13794"/>
                  </a:lnTo>
                  <a:lnTo>
                    <a:pt x="26555" y="13685"/>
                  </a:lnTo>
                  <a:lnTo>
                    <a:pt x="26447" y="13631"/>
                  </a:lnTo>
                  <a:lnTo>
                    <a:pt x="26338" y="13685"/>
                  </a:lnTo>
                  <a:lnTo>
                    <a:pt x="26175" y="13740"/>
                  </a:lnTo>
                  <a:lnTo>
                    <a:pt x="26066" y="13794"/>
                  </a:lnTo>
                  <a:lnTo>
                    <a:pt x="25904" y="13794"/>
                  </a:lnTo>
                  <a:lnTo>
                    <a:pt x="26121" y="13522"/>
                  </a:lnTo>
                  <a:lnTo>
                    <a:pt x="26284" y="13251"/>
                  </a:lnTo>
                  <a:lnTo>
                    <a:pt x="26392" y="12979"/>
                  </a:lnTo>
                  <a:lnTo>
                    <a:pt x="26447" y="12653"/>
                  </a:lnTo>
                  <a:lnTo>
                    <a:pt x="26447" y="12110"/>
                  </a:lnTo>
                  <a:lnTo>
                    <a:pt x="26392" y="11459"/>
                  </a:lnTo>
                  <a:lnTo>
                    <a:pt x="26392" y="10916"/>
                  </a:lnTo>
                  <a:lnTo>
                    <a:pt x="26392" y="10644"/>
                  </a:lnTo>
                  <a:lnTo>
                    <a:pt x="26447" y="10373"/>
                  </a:lnTo>
                  <a:lnTo>
                    <a:pt x="26447" y="10264"/>
                  </a:lnTo>
                  <a:lnTo>
                    <a:pt x="26447" y="10101"/>
                  </a:lnTo>
                  <a:lnTo>
                    <a:pt x="26229" y="9830"/>
                  </a:lnTo>
                  <a:lnTo>
                    <a:pt x="26121" y="9504"/>
                  </a:lnTo>
                  <a:lnTo>
                    <a:pt x="25904" y="8906"/>
                  </a:lnTo>
                  <a:lnTo>
                    <a:pt x="25741" y="8526"/>
                  </a:lnTo>
                  <a:lnTo>
                    <a:pt x="25632" y="8092"/>
                  </a:lnTo>
                  <a:lnTo>
                    <a:pt x="25578" y="7712"/>
                  </a:lnTo>
                  <a:lnTo>
                    <a:pt x="25632" y="7277"/>
                  </a:lnTo>
                  <a:lnTo>
                    <a:pt x="25686" y="7114"/>
                  </a:lnTo>
                  <a:lnTo>
                    <a:pt x="25632" y="6952"/>
                  </a:lnTo>
                  <a:lnTo>
                    <a:pt x="25523" y="6897"/>
                  </a:lnTo>
                  <a:lnTo>
                    <a:pt x="25360" y="6843"/>
                  </a:lnTo>
                  <a:lnTo>
                    <a:pt x="25143" y="6789"/>
                  </a:lnTo>
                  <a:lnTo>
                    <a:pt x="24980" y="6680"/>
                  </a:lnTo>
                  <a:lnTo>
                    <a:pt x="24546" y="6191"/>
                  </a:lnTo>
                  <a:lnTo>
                    <a:pt x="24329" y="5974"/>
                  </a:lnTo>
                  <a:lnTo>
                    <a:pt x="24220" y="5648"/>
                  </a:lnTo>
                  <a:lnTo>
                    <a:pt x="23949" y="5159"/>
                  </a:lnTo>
                  <a:lnTo>
                    <a:pt x="23840" y="4888"/>
                  </a:lnTo>
                  <a:lnTo>
                    <a:pt x="23623" y="4725"/>
                  </a:lnTo>
                  <a:lnTo>
                    <a:pt x="23405" y="4562"/>
                  </a:lnTo>
                  <a:lnTo>
                    <a:pt x="23243" y="4399"/>
                  </a:lnTo>
                  <a:lnTo>
                    <a:pt x="22971" y="4019"/>
                  </a:lnTo>
                  <a:lnTo>
                    <a:pt x="22428" y="3476"/>
                  </a:lnTo>
                  <a:lnTo>
                    <a:pt x="21885" y="2933"/>
                  </a:lnTo>
                  <a:lnTo>
                    <a:pt x="21288" y="2444"/>
                  </a:lnTo>
                  <a:lnTo>
                    <a:pt x="19984" y="1467"/>
                  </a:lnTo>
                  <a:lnTo>
                    <a:pt x="19767" y="1304"/>
                  </a:lnTo>
                  <a:lnTo>
                    <a:pt x="19550" y="1195"/>
                  </a:lnTo>
                  <a:lnTo>
                    <a:pt x="19278" y="1195"/>
                  </a:lnTo>
                  <a:lnTo>
                    <a:pt x="19007" y="1250"/>
                  </a:lnTo>
                  <a:lnTo>
                    <a:pt x="18790" y="1304"/>
                  </a:lnTo>
                  <a:lnTo>
                    <a:pt x="18627" y="1250"/>
                  </a:lnTo>
                  <a:lnTo>
                    <a:pt x="18301" y="1032"/>
                  </a:lnTo>
                  <a:lnTo>
                    <a:pt x="18192" y="924"/>
                  </a:lnTo>
                  <a:lnTo>
                    <a:pt x="18138" y="869"/>
                  </a:lnTo>
                  <a:lnTo>
                    <a:pt x="18192" y="761"/>
                  </a:lnTo>
                  <a:lnTo>
                    <a:pt x="18247" y="652"/>
                  </a:lnTo>
                  <a:lnTo>
                    <a:pt x="18247" y="598"/>
                  </a:lnTo>
                  <a:lnTo>
                    <a:pt x="18192" y="544"/>
                  </a:lnTo>
                  <a:lnTo>
                    <a:pt x="18138" y="489"/>
                  </a:lnTo>
                  <a:lnTo>
                    <a:pt x="17215" y="55"/>
                  </a:lnTo>
                  <a:lnTo>
                    <a:pt x="171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9"/>
            <p:cNvSpPr/>
            <p:nvPr/>
          </p:nvSpPr>
          <p:spPr>
            <a:xfrm>
              <a:off x="5823325" y="4427550"/>
              <a:ext cx="4100" cy="10900"/>
            </a:xfrm>
            <a:custGeom>
              <a:avLst/>
              <a:gdLst/>
              <a:ahLst/>
              <a:cxnLst/>
              <a:rect l="l" t="t" r="r" b="b"/>
              <a:pathLst>
                <a:path w="164" h="436" extrusionOk="0">
                  <a:moveTo>
                    <a:pt x="163" y="1"/>
                  </a:moveTo>
                  <a:lnTo>
                    <a:pt x="55" y="55"/>
                  </a:lnTo>
                  <a:lnTo>
                    <a:pt x="1" y="164"/>
                  </a:lnTo>
                  <a:lnTo>
                    <a:pt x="1" y="326"/>
                  </a:lnTo>
                  <a:lnTo>
                    <a:pt x="1" y="435"/>
                  </a:lnTo>
                  <a:lnTo>
                    <a:pt x="1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9"/>
            <p:cNvSpPr/>
            <p:nvPr/>
          </p:nvSpPr>
          <p:spPr>
            <a:xfrm>
              <a:off x="5771725" y="4343375"/>
              <a:ext cx="47550" cy="161575"/>
            </a:xfrm>
            <a:custGeom>
              <a:avLst/>
              <a:gdLst/>
              <a:ahLst/>
              <a:cxnLst/>
              <a:rect l="l" t="t" r="r" b="b"/>
              <a:pathLst>
                <a:path w="1902" h="6463" extrusionOk="0">
                  <a:moveTo>
                    <a:pt x="1902" y="1"/>
                  </a:moveTo>
                  <a:lnTo>
                    <a:pt x="1684" y="218"/>
                  </a:lnTo>
                  <a:lnTo>
                    <a:pt x="1521" y="435"/>
                  </a:lnTo>
                  <a:lnTo>
                    <a:pt x="1304" y="924"/>
                  </a:lnTo>
                  <a:lnTo>
                    <a:pt x="1141" y="1467"/>
                  </a:lnTo>
                  <a:lnTo>
                    <a:pt x="978" y="1956"/>
                  </a:lnTo>
                  <a:lnTo>
                    <a:pt x="870" y="2499"/>
                  </a:lnTo>
                  <a:lnTo>
                    <a:pt x="816" y="3042"/>
                  </a:lnTo>
                  <a:lnTo>
                    <a:pt x="761" y="4128"/>
                  </a:lnTo>
                  <a:lnTo>
                    <a:pt x="653" y="5214"/>
                  </a:lnTo>
                  <a:lnTo>
                    <a:pt x="490" y="5105"/>
                  </a:lnTo>
                  <a:lnTo>
                    <a:pt x="327" y="5051"/>
                  </a:lnTo>
                  <a:lnTo>
                    <a:pt x="218" y="4942"/>
                  </a:lnTo>
                  <a:lnTo>
                    <a:pt x="1" y="4888"/>
                  </a:lnTo>
                  <a:lnTo>
                    <a:pt x="55" y="5268"/>
                  </a:lnTo>
                  <a:lnTo>
                    <a:pt x="110" y="5648"/>
                  </a:lnTo>
                  <a:lnTo>
                    <a:pt x="218" y="6409"/>
                  </a:lnTo>
                  <a:lnTo>
                    <a:pt x="272" y="6463"/>
                  </a:lnTo>
                  <a:lnTo>
                    <a:pt x="381" y="6409"/>
                  </a:lnTo>
                  <a:lnTo>
                    <a:pt x="381" y="6354"/>
                  </a:lnTo>
                  <a:lnTo>
                    <a:pt x="435" y="6083"/>
                  </a:lnTo>
                  <a:lnTo>
                    <a:pt x="490" y="5811"/>
                  </a:lnTo>
                  <a:lnTo>
                    <a:pt x="544" y="5648"/>
                  </a:lnTo>
                  <a:lnTo>
                    <a:pt x="544" y="5540"/>
                  </a:lnTo>
                  <a:lnTo>
                    <a:pt x="544" y="5431"/>
                  </a:lnTo>
                  <a:lnTo>
                    <a:pt x="707" y="5323"/>
                  </a:lnTo>
                  <a:lnTo>
                    <a:pt x="816" y="5757"/>
                  </a:lnTo>
                  <a:lnTo>
                    <a:pt x="1033" y="6137"/>
                  </a:lnTo>
                  <a:lnTo>
                    <a:pt x="1141" y="5811"/>
                  </a:lnTo>
                  <a:lnTo>
                    <a:pt x="1196" y="5485"/>
                  </a:lnTo>
                  <a:lnTo>
                    <a:pt x="1250" y="5214"/>
                  </a:lnTo>
                  <a:lnTo>
                    <a:pt x="1250" y="4888"/>
                  </a:lnTo>
                  <a:lnTo>
                    <a:pt x="1250" y="3911"/>
                  </a:lnTo>
                  <a:lnTo>
                    <a:pt x="1250" y="2933"/>
                  </a:lnTo>
                  <a:lnTo>
                    <a:pt x="1413" y="2010"/>
                  </a:lnTo>
                  <a:lnTo>
                    <a:pt x="1630" y="1033"/>
                  </a:lnTo>
                  <a:lnTo>
                    <a:pt x="1793" y="544"/>
                  </a:lnTo>
                  <a:lnTo>
                    <a:pt x="1847" y="272"/>
                  </a:lnTo>
                  <a:lnTo>
                    <a:pt x="19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9"/>
            <p:cNvSpPr/>
            <p:nvPr/>
          </p:nvSpPr>
          <p:spPr>
            <a:xfrm>
              <a:off x="5823325" y="4286350"/>
              <a:ext cx="27175" cy="44825"/>
            </a:xfrm>
            <a:custGeom>
              <a:avLst/>
              <a:gdLst/>
              <a:ahLst/>
              <a:cxnLst/>
              <a:rect l="l" t="t" r="r" b="b"/>
              <a:pathLst>
                <a:path w="1087" h="1793" extrusionOk="0">
                  <a:moveTo>
                    <a:pt x="652" y="1"/>
                  </a:moveTo>
                  <a:lnTo>
                    <a:pt x="598" y="55"/>
                  </a:lnTo>
                  <a:lnTo>
                    <a:pt x="544" y="164"/>
                  </a:lnTo>
                  <a:lnTo>
                    <a:pt x="1" y="1521"/>
                  </a:lnTo>
                  <a:lnTo>
                    <a:pt x="1" y="1684"/>
                  </a:lnTo>
                  <a:lnTo>
                    <a:pt x="1" y="1739"/>
                  </a:lnTo>
                  <a:lnTo>
                    <a:pt x="55" y="1793"/>
                  </a:lnTo>
                  <a:lnTo>
                    <a:pt x="218" y="1793"/>
                  </a:lnTo>
                  <a:lnTo>
                    <a:pt x="272" y="1684"/>
                  </a:lnTo>
                  <a:lnTo>
                    <a:pt x="978" y="490"/>
                  </a:lnTo>
                  <a:lnTo>
                    <a:pt x="1087" y="272"/>
                  </a:lnTo>
                  <a:lnTo>
                    <a:pt x="924" y="110"/>
                  </a:lnTo>
                  <a:lnTo>
                    <a:pt x="7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9"/>
            <p:cNvSpPr/>
            <p:nvPr/>
          </p:nvSpPr>
          <p:spPr>
            <a:xfrm>
              <a:off x="5773100" y="4430275"/>
              <a:ext cx="13600" cy="20375"/>
            </a:xfrm>
            <a:custGeom>
              <a:avLst/>
              <a:gdLst/>
              <a:ahLst/>
              <a:cxnLst/>
              <a:rect l="l" t="t" r="r" b="b"/>
              <a:pathLst>
                <a:path w="544" h="815" extrusionOk="0">
                  <a:moveTo>
                    <a:pt x="543" y="0"/>
                  </a:moveTo>
                  <a:lnTo>
                    <a:pt x="163" y="109"/>
                  </a:lnTo>
                  <a:lnTo>
                    <a:pt x="55" y="217"/>
                  </a:lnTo>
                  <a:lnTo>
                    <a:pt x="0" y="272"/>
                  </a:lnTo>
                  <a:lnTo>
                    <a:pt x="0" y="380"/>
                  </a:lnTo>
                  <a:lnTo>
                    <a:pt x="0" y="543"/>
                  </a:lnTo>
                  <a:lnTo>
                    <a:pt x="109" y="815"/>
                  </a:lnTo>
                  <a:lnTo>
                    <a:pt x="5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3" name="Google Shape;403;p19"/>
          <p:cNvSpPr/>
          <p:nvPr/>
        </p:nvSpPr>
        <p:spPr>
          <a:xfrm rot="-8100000" flipH="1">
            <a:off x="9521678" y="-1029863"/>
            <a:ext cx="2958061" cy="2523067"/>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EEB87C">
              <a:alpha val="295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19"/>
          <p:cNvSpPr/>
          <p:nvPr/>
        </p:nvSpPr>
        <p:spPr>
          <a:xfrm rot="7957943">
            <a:off x="9012091" y="5859633"/>
            <a:ext cx="2641408" cy="2253003"/>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3787C5">
              <a:alpha val="397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5" name="Google Shape;405;p19"/>
          <p:cNvSpPr/>
          <p:nvPr/>
        </p:nvSpPr>
        <p:spPr>
          <a:xfrm rot="-515495">
            <a:off x="1782124" y="6128439"/>
            <a:ext cx="3092123" cy="2637476"/>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7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19"/>
          <p:cNvSpPr/>
          <p:nvPr/>
        </p:nvSpPr>
        <p:spPr>
          <a:xfrm rot="388450">
            <a:off x="305569" y="5714238"/>
            <a:ext cx="3073415" cy="1332569"/>
          </a:xfrm>
          <a:custGeom>
            <a:avLst/>
            <a:gdLst/>
            <a:ahLst/>
            <a:cxnLst/>
            <a:rect l="l" t="t" r="r" b="b"/>
            <a:pathLst>
              <a:path w="68262" h="29597" extrusionOk="0">
                <a:moveTo>
                  <a:pt x="7223" y="1"/>
                </a:moveTo>
                <a:lnTo>
                  <a:pt x="6952" y="55"/>
                </a:lnTo>
                <a:lnTo>
                  <a:pt x="6680" y="109"/>
                </a:lnTo>
                <a:lnTo>
                  <a:pt x="5811" y="327"/>
                </a:lnTo>
                <a:lnTo>
                  <a:pt x="5323" y="490"/>
                </a:lnTo>
                <a:lnTo>
                  <a:pt x="4943" y="707"/>
                </a:lnTo>
                <a:lnTo>
                  <a:pt x="4562" y="924"/>
                </a:lnTo>
                <a:lnTo>
                  <a:pt x="4345" y="1196"/>
                </a:lnTo>
                <a:lnTo>
                  <a:pt x="4128" y="1521"/>
                </a:lnTo>
                <a:lnTo>
                  <a:pt x="3965" y="1901"/>
                </a:lnTo>
                <a:lnTo>
                  <a:pt x="3911" y="2336"/>
                </a:lnTo>
                <a:lnTo>
                  <a:pt x="3857" y="2879"/>
                </a:lnTo>
                <a:lnTo>
                  <a:pt x="3857" y="3694"/>
                </a:lnTo>
                <a:lnTo>
                  <a:pt x="3911" y="4454"/>
                </a:lnTo>
                <a:lnTo>
                  <a:pt x="4019" y="5214"/>
                </a:lnTo>
                <a:lnTo>
                  <a:pt x="4237" y="5974"/>
                </a:lnTo>
                <a:lnTo>
                  <a:pt x="4400" y="6897"/>
                </a:lnTo>
                <a:lnTo>
                  <a:pt x="4617" y="7766"/>
                </a:lnTo>
                <a:lnTo>
                  <a:pt x="4671" y="7984"/>
                </a:lnTo>
                <a:lnTo>
                  <a:pt x="4617" y="8146"/>
                </a:lnTo>
                <a:lnTo>
                  <a:pt x="4508" y="8255"/>
                </a:lnTo>
                <a:lnTo>
                  <a:pt x="4345" y="8309"/>
                </a:lnTo>
                <a:lnTo>
                  <a:pt x="3205" y="8852"/>
                </a:lnTo>
                <a:lnTo>
                  <a:pt x="2064" y="9341"/>
                </a:lnTo>
                <a:lnTo>
                  <a:pt x="1630" y="9613"/>
                </a:lnTo>
                <a:lnTo>
                  <a:pt x="1196" y="9939"/>
                </a:lnTo>
                <a:lnTo>
                  <a:pt x="870" y="10319"/>
                </a:lnTo>
                <a:lnTo>
                  <a:pt x="707" y="10536"/>
                </a:lnTo>
                <a:lnTo>
                  <a:pt x="653" y="10753"/>
                </a:lnTo>
                <a:lnTo>
                  <a:pt x="327" y="11948"/>
                </a:lnTo>
                <a:lnTo>
                  <a:pt x="55" y="13197"/>
                </a:lnTo>
                <a:lnTo>
                  <a:pt x="1" y="13794"/>
                </a:lnTo>
                <a:lnTo>
                  <a:pt x="1" y="14446"/>
                </a:lnTo>
                <a:lnTo>
                  <a:pt x="1" y="15043"/>
                </a:lnTo>
                <a:lnTo>
                  <a:pt x="55" y="15695"/>
                </a:lnTo>
                <a:lnTo>
                  <a:pt x="164" y="16021"/>
                </a:lnTo>
                <a:lnTo>
                  <a:pt x="327" y="16292"/>
                </a:lnTo>
                <a:lnTo>
                  <a:pt x="544" y="16564"/>
                </a:lnTo>
                <a:lnTo>
                  <a:pt x="815" y="16781"/>
                </a:lnTo>
                <a:lnTo>
                  <a:pt x="1250" y="16998"/>
                </a:lnTo>
                <a:lnTo>
                  <a:pt x="1684" y="17161"/>
                </a:lnTo>
                <a:lnTo>
                  <a:pt x="2119" y="17270"/>
                </a:lnTo>
                <a:lnTo>
                  <a:pt x="2553" y="17270"/>
                </a:lnTo>
                <a:lnTo>
                  <a:pt x="2988" y="17215"/>
                </a:lnTo>
                <a:lnTo>
                  <a:pt x="3422" y="17052"/>
                </a:lnTo>
                <a:lnTo>
                  <a:pt x="3802" y="16835"/>
                </a:lnTo>
                <a:lnTo>
                  <a:pt x="4237" y="16564"/>
                </a:lnTo>
                <a:lnTo>
                  <a:pt x="4834" y="16075"/>
                </a:lnTo>
                <a:lnTo>
                  <a:pt x="5486" y="15640"/>
                </a:lnTo>
                <a:lnTo>
                  <a:pt x="6192" y="15260"/>
                </a:lnTo>
                <a:lnTo>
                  <a:pt x="6952" y="15043"/>
                </a:lnTo>
                <a:lnTo>
                  <a:pt x="7658" y="14826"/>
                </a:lnTo>
                <a:lnTo>
                  <a:pt x="8364" y="14609"/>
                </a:lnTo>
                <a:lnTo>
                  <a:pt x="8744" y="14554"/>
                </a:lnTo>
                <a:lnTo>
                  <a:pt x="9124" y="14500"/>
                </a:lnTo>
                <a:lnTo>
                  <a:pt x="9558" y="14554"/>
                </a:lnTo>
                <a:lnTo>
                  <a:pt x="9939" y="14717"/>
                </a:lnTo>
                <a:lnTo>
                  <a:pt x="10102" y="14772"/>
                </a:lnTo>
                <a:lnTo>
                  <a:pt x="10319" y="14717"/>
                </a:lnTo>
                <a:lnTo>
                  <a:pt x="10645" y="14554"/>
                </a:lnTo>
                <a:lnTo>
                  <a:pt x="11025" y="14391"/>
                </a:lnTo>
                <a:lnTo>
                  <a:pt x="11188" y="14337"/>
                </a:lnTo>
                <a:lnTo>
                  <a:pt x="11351" y="14337"/>
                </a:lnTo>
                <a:lnTo>
                  <a:pt x="11568" y="14391"/>
                </a:lnTo>
                <a:lnTo>
                  <a:pt x="11731" y="14446"/>
                </a:lnTo>
                <a:lnTo>
                  <a:pt x="12111" y="14717"/>
                </a:lnTo>
                <a:lnTo>
                  <a:pt x="12491" y="14935"/>
                </a:lnTo>
                <a:lnTo>
                  <a:pt x="12654" y="14989"/>
                </a:lnTo>
                <a:lnTo>
                  <a:pt x="12871" y="15043"/>
                </a:lnTo>
                <a:lnTo>
                  <a:pt x="13360" y="15043"/>
                </a:lnTo>
                <a:lnTo>
                  <a:pt x="13849" y="15152"/>
                </a:lnTo>
                <a:lnTo>
                  <a:pt x="14337" y="15206"/>
                </a:lnTo>
                <a:lnTo>
                  <a:pt x="14554" y="15206"/>
                </a:lnTo>
                <a:lnTo>
                  <a:pt x="14772" y="15097"/>
                </a:lnTo>
                <a:lnTo>
                  <a:pt x="15043" y="14989"/>
                </a:lnTo>
                <a:lnTo>
                  <a:pt x="15315" y="14989"/>
                </a:lnTo>
                <a:lnTo>
                  <a:pt x="15532" y="15043"/>
                </a:lnTo>
                <a:lnTo>
                  <a:pt x="15749" y="15152"/>
                </a:lnTo>
                <a:lnTo>
                  <a:pt x="16129" y="15423"/>
                </a:lnTo>
                <a:lnTo>
                  <a:pt x="16347" y="15478"/>
                </a:lnTo>
                <a:lnTo>
                  <a:pt x="16998" y="15478"/>
                </a:lnTo>
                <a:lnTo>
                  <a:pt x="17161" y="15423"/>
                </a:lnTo>
                <a:lnTo>
                  <a:pt x="17270" y="15369"/>
                </a:lnTo>
                <a:lnTo>
                  <a:pt x="17324" y="15260"/>
                </a:lnTo>
                <a:lnTo>
                  <a:pt x="17433" y="15206"/>
                </a:lnTo>
                <a:lnTo>
                  <a:pt x="17487" y="15152"/>
                </a:lnTo>
                <a:lnTo>
                  <a:pt x="17596" y="15206"/>
                </a:lnTo>
                <a:lnTo>
                  <a:pt x="17650" y="15315"/>
                </a:lnTo>
                <a:lnTo>
                  <a:pt x="17867" y="15478"/>
                </a:lnTo>
                <a:lnTo>
                  <a:pt x="18030" y="15640"/>
                </a:lnTo>
                <a:lnTo>
                  <a:pt x="18247" y="15695"/>
                </a:lnTo>
                <a:lnTo>
                  <a:pt x="18519" y="15749"/>
                </a:lnTo>
                <a:lnTo>
                  <a:pt x="20745" y="15749"/>
                </a:lnTo>
                <a:lnTo>
                  <a:pt x="21017" y="15858"/>
                </a:lnTo>
                <a:lnTo>
                  <a:pt x="21234" y="15966"/>
                </a:lnTo>
                <a:lnTo>
                  <a:pt x="21505" y="16129"/>
                </a:lnTo>
                <a:lnTo>
                  <a:pt x="21668" y="16238"/>
                </a:lnTo>
                <a:lnTo>
                  <a:pt x="21886" y="16292"/>
                </a:lnTo>
                <a:lnTo>
                  <a:pt x="22320" y="16346"/>
                </a:lnTo>
                <a:lnTo>
                  <a:pt x="22972" y="16346"/>
                </a:lnTo>
                <a:lnTo>
                  <a:pt x="23623" y="16401"/>
                </a:lnTo>
                <a:lnTo>
                  <a:pt x="23949" y="16401"/>
                </a:lnTo>
                <a:lnTo>
                  <a:pt x="24275" y="16509"/>
                </a:lnTo>
                <a:lnTo>
                  <a:pt x="24601" y="16618"/>
                </a:lnTo>
                <a:lnTo>
                  <a:pt x="24927" y="16781"/>
                </a:lnTo>
                <a:lnTo>
                  <a:pt x="25035" y="16889"/>
                </a:lnTo>
                <a:lnTo>
                  <a:pt x="25361" y="16889"/>
                </a:lnTo>
                <a:lnTo>
                  <a:pt x="25524" y="16835"/>
                </a:lnTo>
                <a:lnTo>
                  <a:pt x="25687" y="16727"/>
                </a:lnTo>
                <a:lnTo>
                  <a:pt x="25904" y="16672"/>
                </a:lnTo>
                <a:lnTo>
                  <a:pt x="26230" y="16781"/>
                </a:lnTo>
                <a:lnTo>
                  <a:pt x="26719" y="16944"/>
                </a:lnTo>
                <a:lnTo>
                  <a:pt x="27262" y="17052"/>
                </a:lnTo>
                <a:lnTo>
                  <a:pt x="28294" y="17161"/>
                </a:lnTo>
                <a:lnTo>
                  <a:pt x="28782" y="17215"/>
                </a:lnTo>
                <a:lnTo>
                  <a:pt x="29325" y="17324"/>
                </a:lnTo>
                <a:lnTo>
                  <a:pt x="29814" y="17487"/>
                </a:lnTo>
                <a:lnTo>
                  <a:pt x="30303" y="17758"/>
                </a:lnTo>
                <a:lnTo>
                  <a:pt x="30520" y="17813"/>
                </a:lnTo>
                <a:lnTo>
                  <a:pt x="30574" y="17813"/>
                </a:lnTo>
                <a:lnTo>
                  <a:pt x="30683" y="17758"/>
                </a:lnTo>
                <a:lnTo>
                  <a:pt x="30846" y="17650"/>
                </a:lnTo>
                <a:lnTo>
                  <a:pt x="31226" y="17650"/>
                </a:lnTo>
                <a:lnTo>
                  <a:pt x="31497" y="17704"/>
                </a:lnTo>
                <a:lnTo>
                  <a:pt x="31715" y="17813"/>
                </a:lnTo>
                <a:lnTo>
                  <a:pt x="32312" y="18030"/>
                </a:lnTo>
                <a:lnTo>
                  <a:pt x="32909" y="18193"/>
                </a:lnTo>
                <a:lnTo>
                  <a:pt x="34104" y="18464"/>
                </a:lnTo>
                <a:lnTo>
                  <a:pt x="34864" y="18627"/>
                </a:lnTo>
                <a:lnTo>
                  <a:pt x="35625" y="18736"/>
                </a:lnTo>
                <a:lnTo>
                  <a:pt x="36385" y="18790"/>
                </a:lnTo>
                <a:lnTo>
                  <a:pt x="37145" y="18953"/>
                </a:lnTo>
                <a:lnTo>
                  <a:pt x="38937" y="19442"/>
                </a:lnTo>
                <a:lnTo>
                  <a:pt x="40729" y="19931"/>
                </a:lnTo>
                <a:lnTo>
                  <a:pt x="42521" y="20474"/>
                </a:lnTo>
                <a:lnTo>
                  <a:pt x="44259" y="21071"/>
                </a:lnTo>
                <a:lnTo>
                  <a:pt x="44693" y="21234"/>
                </a:lnTo>
                <a:lnTo>
                  <a:pt x="45182" y="21342"/>
                </a:lnTo>
                <a:lnTo>
                  <a:pt x="46105" y="21560"/>
                </a:lnTo>
                <a:lnTo>
                  <a:pt x="46594" y="21668"/>
                </a:lnTo>
                <a:lnTo>
                  <a:pt x="47029" y="21831"/>
                </a:lnTo>
                <a:lnTo>
                  <a:pt x="47517" y="21994"/>
                </a:lnTo>
                <a:lnTo>
                  <a:pt x="47897" y="22266"/>
                </a:lnTo>
                <a:lnTo>
                  <a:pt x="48060" y="22320"/>
                </a:lnTo>
                <a:lnTo>
                  <a:pt x="48169" y="22320"/>
                </a:lnTo>
                <a:lnTo>
                  <a:pt x="48278" y="22211"/>
                </a:lnTo>
                <a:lnTo>
                  <a:pt x="48386" y="22103"/>
                </a:lnTo>
                <a:lnTo>
                  <a:pt x="48549" y="21886"/>
                </a:lnTo>
                <a:lnTo>
                  <a:pt x="48549" y="21723"/>
                </a:lnTo>
                <a:lnTo>
                  <a:pt x="48495" y="21668"/>
                </a:lnTo>
                <a:lnTo>
                  <a:pt x="48223" y="21451"/>
                </a:lnTo>
                <a:lnTo>
                  <a:pt x="48115" y="21180"/>
                </a:lnTo>
                <a:lnTo>
                  <a:pt x="48060" y="20908"/>
                </a:lnTo>
                <a:lnTo>
                  <a:pt x="48115" y="20582"/>
                </a:lnTo>
                <a:lnTo>
                  <a:pt x="48060" y="20419"/>
                </a:lnTo>
                <a:lnTo>
                  <a:pt x="47952" y="20256"/>
                </a:lnTo>
                <a:lnTo>
                  <a:pt x="47789" y="20148"/>
                </a:lnTo>
                <a:lnTo>
                  <a:pt x="47626" y="20039"/>
                </a:lnTo>
                <a:lnTo>
                  <a:pt x="46757" y="19659"/>
                </a:lnTo>
                <a:lnTo>
                  <a:pt x="45888" y="19333"/>
                </a:lnTo>
                <a:lnTo>
                  <a:pt x="45454" y="19225"/>
                </a:lnTo>
                <a:lnTo>
                  <a:pt x="44965" y="19170"/>
                </a:lnTo>
                <a:lnTo>
                  <a:pt x="44476" y="19116"/>
                </a:lnTo>
                <a:lnTo>
                  <a:pt x="43988" y="19170"/>
                </a:lnTo>
                <a:lnTo>
                  <a:pt x="43499" y="19170"/>
                </a:lnTo>
                <a:lnTo>
                  <a:pt x="43010" y="19116"/>
                </a:lnTo>
                <a:lnTo>
                  <a:pt x="42521" y="19062"/>
                </a:lnTo>
                <a:lnTo>
                  <a:pt x="42033" y="18953"/>
                </a:lnTo>
                <a:lnTo>
                  <a:pt x="41055" y="18682"/>
                </a:lnTo>
                <a:lnTo>
                  <a:pt x="40078" y="18464"/>
                </a:lnTo>
                <a:lnTo>
                  <a:pt x="39589" y="18301"/>
                </a:lnTo>
                <a:lnTo>
                  <a:pt x="39100" y="18138"/>
                </a:lnTo>
                <a:lnTo>
                  <a:pt x="38557" y="17976"/>
                </a:lnTo>
                <a:lnTo>
                  <a:pt x="38014" y="17867"/>
                </a:lnTo>
                <a:lnTo>
                  <a:pt x="37688" y="17867"/>
                </a:lnTo>
                <a:lnTo>
                  <a:pt x="37417" y="17758"/>
                </a:lnTo>
                <a:lnTo>
                  <a:pt x="37145" y="17650"/>
                </a:lnTo>
                <a:lnTo>
                  <a:pt x="36928" y="17433"/>
                </a:lnTo>
                <a:lnTo>
                  <a:pt x="36765" y="17270"/>
                </a:lnTo>
                <a:lnTo>
                  <a:pt x="36548" y="17107"/>
                </a:lnTo>
                <a:lnTo>
                  <a:pt x="36113" y="16889"/>
                </a:lnTo>
                <a:lnTo>
                  <a:pt x="35679" y="16781"/>
                </a:lnTo>
                <a:lnTo>
                  <a:pt x="34267" y="16781"/>
                </a:lnTo>
                <a:lnTo>
                  <a:pt x="33833" y="16672"/>
                </a:lnTo>
                <a:lnTo>
                  <a:pt x="33398" y="16455"/>
                </a:lnTo>
                <a:lnTo>
                  <a:pt x="33235" y="16401"/>
                </a:lnTo>
                <a:lnTo>
                  <a:pt x="31715" y="16401"/>
                </a:lnTo>
                <a:lnTo>
                  <a:pt x="31280" y="16346"/>
                </a:lnTo>
                <a:lnTo>
                  <a:pt x="31063" y="16292"/>
                </a:lnTo>
                <a:lnTo>
                  <a:pt x="30846" y="16238"/>
                </a:lnTo>
                <a:lnTo>
                  <a:pt x="30194" y="15912"/>
                </a:lnTo>
                <a:lnTo>
                  <a:pt x="29488" y="15695"/>
                </a:lnTo>
                <a:lnTo>
                  <a:pt x="28782" y="15532"/>
                </a:lnTo>
                <a:lnTo>
                  <a:pt x="28076" y="15369"/>
                </a:lnTo>
                <a:lnTo>
                  <a:pt x="26610" y="15206"/>
                </a:lnTo>
                <a:lnTo>
                  <a:pt x="25198" y="15043"/>
                </a:lnTo>
                <a:lnTo>
                  <a:pt x="24058" y="14935"/>
                </a:lnTo>
                <a:lnTo>
                  <a:pt x="23515" y="14826"/>
                </a:lnTo>
                <a:lnTo>
                  <a:pt x="22972" y="14717"/>
                </a:lnTo>
                <a:lnTo>
                  <a:pt x="22374" y="14554"/>
                </a:lnTo>
                <a:lnTo>
                  <a:pt x="21831" y="14500"/>
                </a:lnTo>
                <a:lnTo>
                  <a:pt x="20691" y="14500"/>
                </a:lnTo>
                <a:lnTo>
                  <a:pt x="20039" y="14446"/>
                </a:lnTo>
                <a:lnTo>
                  <a:pt x="19442" y="14391"/>
                </a:lnTo>
                <a:lnTo>
                  <a:pt x="18845" y="14229"/>
                </a:lnTo>
                <a:lnTo>
                  <a:pt x="18519" y="14066"/>
                </a:lnTo>
                <a:lnTo>
                  <a:pt x="18247" y="13903"/>
                </a:lnTo>
                <a:lnTo>
                  <a:pt x="17976" y="13794"/>
                </a:lnTo>
                <a:lnTo>
                  <a:pt x="17758" y="13740"/>
                </a:lnTo>
                <a:lnTo>
                  <a:pt x="17215" y="13686"/>
                </a:lnTo>
                <a:lnTo>
                  <a:pt x="17215" y="13740"/>
                </a:lnTo>
                <a:lnTo>
                  <a:pt x="17270" y="13848"/>
                </a:lnTo>
                <a:lnTo>
                  <a:pt x="17324" y="14011"/>
                </a:lnTo>
                <a:lnTo>
                  <a:pt x="17433" y="14174"/>
                </a:lnTo>
                <a:lnTo>
                  <a:pt x="17433" y="14229"/>
                </a:lnTo>
                <a:lnTo>
                  <a:pt x="17378" y="14337"/>
                </a:lnTo>
                <a:lnTo>
                  <a:pt x="17107" y="14391"/>
                </a:lnTo>
                <a:lnTo>
                  <a:pt x="16890" y="14337"/>
                </a:lnTo>
                <a:lnTo>
                  <a:pt x="16509" y="14120"/>
                </a:lnTo>
                <a:lnTo>
                  <a:pt x="16509" y="14011"/>
                </a:lnTo>
                <a:lnTo>
                  <a:pt x="16564" y="13957"/>
                </a:lnTo>
                <a:lnTo>
                  <a:pt x="16672" y="13903"/>
                </a:lnTo>
                <a:lnTo>
                  <a:pt x="16781" y="13848"/>
                </a:lnTo>
                <a:lnTo>
                  <a:pt x="16781" y="13794"/>
                </a:lnTo>
                <a:lnTo>
                  <a:pt x="16727" y="13740"/>
                </a:lnTo>
                <a:lnTo>
                  <a:pt x="16292" y="13414"/>
                </a:lnTo>
                <a:lnTo>
                  <a:pt x="15803" y="13197"/>
                </a:lnTo>
                <a:lnTo>
                  <a:pt x="15532" y="13142"/>
                </a:lnTo>
                <a:lnTo>
                  <a:pt x="15260" y="13142"/>
                </a:lnTo>
                <a:lnTo>
                  <a:pt x="14989" y="13197"/>
                </a:lnTo>
                <a:lnTo>
                  <a:pt x="14717" y="13251"/>
                </a:lnTo>
                <a:lnTo>
                  <a:pt x="14500" y="13360"/>
                </a:lnTo>
                <a:lnTo>
                  <a:pt x="14283" y="13414"/>
                </a:lnTo>
                <a:lnTo>
                  <a:pt x="14120" y="13360"/>
                </a:lnTo>
                <a:lnTo>
                  <a:pt x="13903" y="13251"/>
                </a:lnTo>
                <a:lnTo>
                  <a:pt x="13631" y="13088"/>
                </a:lnTo>
                <a:lnTo>
                  <a:pt x="13360" y="12925"/>
                </a:lnTo>
                <a:lnTo>
                  <a:pt x="12708" y="12817"/>
                </a:lnTo>
                <a:lnTo>
                  <a:pt x="12111" y="12708"/>
                </a:lnTo>
                <a:lnTo>
                  <a:pt x="11513" y="12708"/>
                </a:lnTo>
                <a:lnTo>
                  <a:pt x="10319" y="12599"/>
                </a:lnTo>
                <a:lnTo>
                  <a:pt x="8907" y="12599"/>
                </a:lnTo>
                <a:lnTo>
                  <a:pt x="8255" y="12708"/>
                </a:lnTo>
                <a:lnTo>
                  <a:pt x="7604" y="12817"/>
                </a:lnTo>
                <a:lnTo>
                  <a:pt x="6952" y="13034"/>
                </a:lnTo>
                <a:lnTo>
                  <a:pt x="6300" y="13305"/>
                </a:lnTo>
                <a:lnTo>
                  <a:pt x="5703" y="13631"/>
                </a:lnTo>
                <a:lnTo>
                  <a:pt x="5106" y="14011"/>
                </a:lnTo>
                <a:lnTo>
                  <a:pt x="4617" y="14337"/>
                </a:lnTo>
                <a:lnTo>
                  <a:pt x="4074" y="14663"/>
                </a:lnTo>
                <a:lnTo>
                  <a:pt x="3531" y="14935"/>
                </a:lnTo>
                <a:lnTo>
                  <a:pt x="2933" y="15206"/>
                </a:lnTo>
                <a:lnTo>
                  <a:pt x="2553" y="15260"/>
                </a:lnTo>
                <a:lnTo>
                  <a:pt x="2227" y="15260"/>
                </a:lnTo>
                <a:lnTo>
                  <a:pt x="1847" y="15152"/>
                </a:lnTo>
                <a:lnTo>
                  <a:pt x="1576" y="14989"/>
                </a:lnTo>
                <a:lnTo>
                  <a:pt x="1304" y="14772"/>
                </a:lnTo>
                <a:lnTo>
                  <a:pt x="1141" y="14500"/>
                </a:lnTo>
                <a:lnTo>
                  <a:pt x="1087" y="14229"/>
                </a:lnTo>
                <a:lnTo>
                  <a:pt x="1087" y="14066"/>
                </a:lnTo>
                <a:lnTo>
                  <a:pt x="1087" y="13903"/>
                </a:lnTo>
                <a:lnTo>
                  <a:pt x="1521" y="12925"/>
                </a:lnTo>
                <a:lnTo>
                  <a:pt x="1739" y="12491"/>
                </a:lnTo>
                <a:lnTo>
                  <a:pt x="2064" y="12056"/>
                </a:lnTo>
                <a:lnTo>
                  <a:pt x="2336" y="11622"/>
                </a:lnTo>
                <a:lnTo>
                  <a:pt x="2716" y="11296"/>
                </a:lnTo>
                <a:lnTo>
                  <a:pt x="3205" y="10970"/>
                </a:lnTo>
                <a:lnTo>
                  <a:pt x="3694" y="10753"/>
                </a:lnTo>
                <a:lnTo>
                  <a:pt x="4128" y="10590"/>
                </a:lnTo>
                <a:lnTo>
                  <a:pt x="4508" y="10373"/>
                </a:lnTo>
                <a:lnTo>
                  <a:pt x="5323" y="9884"/>
                </a:lnTo>
                <a:lnTo>
                  <a:pt x="5703" y="9613"/>
                </a:lnTo>
                <a:lnTo>
                  <a:pt x="6029" y="9233"/>
                </a:lnTo>
                <a:lnTo>
                  <a:pt x="6246" y="8798"/>
                </a:lnTo>
                <a:lnTo>
                  <a:pt x="6355" y="8364"/>
                </a:lnTo>
                <a:lnTo>
                  <a:pt x="6409" y="7875"/>
                </a:lnTo>
                <a:lnTo>
                  <a:pt x="6409" y="7386"/>
                </a:lnTo>
                <a:lnTo>
                  <a:pt x="6355" y="6897"/>
                </a:lnTo>
                <a:lnTo>
                  <a:pt x="6409" y="6680"/>
                </a:lnTo>
                <a:lnTo>
                  <a:pt x="6463" y="6463"/>
                </a:lnTo>
                <a:lnTo>
                  <a:pt x="5866" y="6409"/>
                </a:lnTo>
                <a:lnTo>
                  <a:pt x="5703" y="6354"/>
                </a:lnTo>
                <a:lnTo>
                  <a:pt x="5594" y="6300"/>
                </a:lnTo>
                <a:lnTo>
                  <a:pt x="5486" y="6192"/>
                </a:lnTo>
                <a:lnTo>
                  <a:pt x="5431" y="6029"/>
                </a:lnTo>
                <a:lnTo>
                  <a:pt x="5377" y="5486"/>
                </a:lnTo>
                <a:lnTo>
                  <a:pt x="5268" y="4888"/>
                </a:lnTo>
                <a:lnTo>
                  <a:pt x="5268" y="4291"/>
                </a:lnTo>
                <a:lnTo>
                  <a:pt x="5323" y="3802"/>
                </a:lnTo>
                <a:lnTo>
                  <a:pt x="5377" y="3639"/>
                </a:lnTo>
                <a:lnTo>
                  <a:pt x="5431" y="3476"/>
                </a:lnTo>
                <a:lnTo>
                  <a:pt x="5594" y="3313"/>
                </a:lnTo>
                <a:lnTo>
                  <a:pt x="5757" y="3205"/>
                </a:lnTo>
                <a:lnTo>
                  <a:pt x="6137" y="2988"/>
                </a:lnTo>
                <a:lnTo>
                  <a:pt x="6463" y="2879"/>
                </a:lnTo>
                <a:lnTo>
                  <a:pt x="6735" y="2825"/>
                </a:lnTo>
                <a:lnTo>
                  <a:pt x="7060" y="2879"/>
                </a:lnTo>
                <a:lnTo>
                  <a:pt x="7332" y="2933"/>
                </a:lnTo>
                <a:lnTo>
                  <a:pt x="7604" y="3042"/>
                </a:lnTo>
                <a:lnTo>
                  <a:pt x="7821" y="3150"/>
                </a:lnTo>
                <a:lnTo>
                  <a:pt x="8038" y="3368"/>
                </a:lnTo>
                <a:lnTo>
                  <a:pt x="8255" y="3639"/>
                </a:lnTo>
                <a:lnTo>
                  <a:pt x="8798" y="4345"/>
                </a:lnTo>
                <a:lnTo>
                  <a:pt x="9396" y="5051"/>
                </a:lnTo>
                <a:lnTo>
                  <a:pt x="9721" y="5431"/>
                </a:lnTo>
                <a:lnTo>
                  <a:pt x="9830" y="5648"/>
                </a:lnTo>
                <a:lnTo>
                  <a:pt x="9884" y="5866"/>
                </a:lnTo>
                <a:lnTo>
                  <a:pt x="10102" y="6300"/>
                </a:lnTo>
                <a:lnTo>
                  <a:pt x="10373" y="6680"/>
                </a:lnTo>
                <a:lnTo>
                  <a:pt x="10699" y="6952"/>
                </a:lnTo>
                <a:lnTo>
                  <a:pt x="11133" y="7169"/>
                </a:lnTo>
                <a:lnTo>
                  <a:pt x="11676" y="7441"/>
                </a:lnTo>
                <a:lnTo>
                  <a:pt x="12219" y="7766"/>
                </a:lnTo>
                <a:lnTo>
                  <a:pt x="12708" y="8146"/>
                </a:lnTo>
                <a:lnTo>
                  <a:pt x="12925" y="8364"/>
                </a:lnTo>
                <a:lnTo>
                  <a:pt x="13088" y="8581"/>
                </a:lnTo>
                <a:lnTo>
                  <a:pt x="13305" y="8798"/>
                </a:lnTo>
                <a:lnTo>
                  <a:pt x="13577" y="8907"/>
                </a:lnTo>
                <a:lnTo>
                  <a:pt x="13903" y="9015"/>
                </a:lnTo>
                <a:lnTo>
                  <a:pt x="14174" y="9015"/>
                </a:lnTo>
                <a:lnTo>
                  <a:pt x="15478" y="9124"/>
                </a:lnTo>
                <a:lnTo>
                  <a:pt x="15966" y="9178"/>
                </a:lnTo>
                <a:lnTo>
                  <a:pt x="16347" y="9287"/>
                </a:lnTo>
                <a:lnTo>
                  <a:pt x="16727" y="9395"/>
                </a:lnTo>
                <a:lnTo>
                  <a:pt x="17053" y="9558"/>
                </a:lnTo>
                <a:lnTo>
                  <a:pt x="17921" y="10047"/>
                </a:lnTo>
                <a:lnTo>
                  <a:pt x="18193" y="10156"/>
                </a:lnTo>
                <a:lnTo>
                  <a:pt x="18410" y="10156"/>
                </a:lnTo>
                <a:lnTo>
                  <a:pt x="18736" y="10047"/>
                </a:lnTo>
                <a:lnTo>
                  <a:pt x="19062" y="10101"/>
                </a:lnTo>
                <a:lnTo>
                  <a:pt x="20419" y="10482"/>
                </a:lnTo>
                <a:lnTo>
                  <a:pt x="21071" y="10753"/>
                </a:lnTo>
                <a:lnTo>
                  <a:pt x="21397" y="10862"/>
                </a:lnTo>
                <a:lnTo>
                  <a:pt x="21723" y="11079"/>
                </a:lnTo>
                <a:lnTo>
                  <a:pt x="21994" y="11296"/>
                </a:lnTo>
                <a:lnTo>
                  <a:pt x="22157" y="11350"/>
                </a:lnTo>
                <a:lnTo>
                  <a:pt x="22266" y="11350"/>
                </a:lnTo>
                <a:lnTo>
                  <a:pt x="22374" y="11296"/>
                </a:lnTo>
                <a:lnTo>
                  <a:pt x="22537" y="11242"/>
                </a:lnTo>
                <a:lnTo>
                  <a:pt x="22754" y="11242"/>
                </a:lnTo>
                <a:lnTo>
                  <a:pt x="22863" y="11296"/>
                </a:lnTo>
                <a:lnTo>
                  <a:pt x="23026" y="11459"/>
                </a:lnTo>
                <a:lnTo>
                  <a:pt x="23298" y="11622"/>
                </a:lnTo>
                <a:lnTo>
                  <a:pt x="23623" y="11731"/>
                </a:lnTo>
                <a:lnTo>
                  <a:pt x="24003" y="11785"/>
                </a:lnTo>
                <a:lnTo>
                  <a:pt x="24329" y="11785"/>
                </a:lnTo>
                <a:lnTo>
                  <a:pt x="24818" y="11839"/>
                </a:lnTo>
                <a:lnTo>
                  <a:pt x="25252" y="11948"/>
                </a:lnTo>
                <a:lnTo>
                  <a:pt x="26176" y="12219"/>
                </a:lnTo>
                <a:lnTo>
                  <a:pt x="27099" y="12491"/>
                </a:lnTo>
                <a:lnTo>
                  <a:pt x="27588" y="12599"/>
                </a:lnTo>
                <a:lnTo>
                  <a:pt x="28076" y="12599"/>
                </a:lnTo>
                <a:lnTo>
                  <a:pt x="28131" y="12654"/>
                </a:lnTo>
                <a:lnTo>
                  <a:pt x="28239" y="12708"/>
                </a:lnTo>
                <a:lnTo>
                  <a:pt x="28511" y="12871"/>
                </a:lnTo>
                <a:lnTo>
                  <a:pt x="28837" y="12980"/>
                </a:lnTo>
                <a:lnTo>
                  <a:pt x="29434" y="13142"/>
                </a:lnTo>
                <a:lnTo>
                  <a:pt x="30140" y="13251"/>
                </a:lnTo>
                <a:lnTo>
                  <a:pt x="30520" y="13305"/>
                </a:lnTo>
                <a:lnTo>
                  <a:pt x="30792" y="13468"/>
                </a:lnTo>
                <a:lnTo>
                  <a:pt x="31063" y="13631"/>
                </a:lnTo>
                <a:lnTo>
                  <a:pt x="31389" y="13740"/>
                </a:lnTo>
                <a:lnTo>
                  <a:pt x="31986" y="13848"/>
                </a:lnTo>
                <a:lnTo>
                  <a:pt x="32584" y="13957"/>
                </a:lnTo>
                <a:lnTo>
                  <a:pt x="32855" y="14011"/>
                </a:lnTo>
                <a:lnTo>
                  <a:pt x="33181" y="14120"/>
                </a:lnTo>
                <a:lnTo>
                  <a:pt x="33561" y="14229"/>
                </a:lnTo>
                <a:lnTo>
                  <a:pt x="33941" y="14283"/>
                </a:lnTo>
                <a:lnTo>
                  <a:pt x="34376" y="14337"/>
                </a:lnTo>
                <a:lnTo>
                  <a:pt x="34593" y="14446"/>
                </a:lnTo>
                <a:lnTo>
                  <a:pt x="34756" y="14554"/>
                </a:lnTo>
                <a:lnTo>
                  <a:pt x="34919" y="14609"/>
                </a:lnTo>
                <a:lnTo>
                  <a:pt x="35136" y="14663"/>
                </a:lnTo>
                <a:lnTo>
                  <a:pt x="35516" y="14772"/>
                </a:lnTo>
                <a:lnTo>
                  <a:pt x="35950" y="14772"/>
                </a:lnTo>
                <a:lnTo>
                  <a:pt x="36385" y="14880"/>
                </a:lnTo>
                <a:lnTo>
                  <a:pt x="36874" y="15043"/>
                </a:lnTo>
                <a:lnTo>
                  <a:pt x="37362" y="15206"/>
                </a:lnTo>
                <a:lnTo>
                  <a:pt x="38394" y="15423"/>
                </a:lnTo>
                <a:lnTo>
                  <a:pt x="38720" y="15478"/>
                </a:lnTo>
                <a:lnTo>
                  <a:pt x="38829" y="15423"/>
                </a:lnTo>
                <a:lnTo>
                  <a:pt x="38991" y="15315"/>
                </a:lnTo>
                <a:lnTo>
                  <a:pt x="39100" y="15206"/>
                </a:lnTo>
                <a:lnTo>
                  <a:pt x="39209" y="15097"/>
                </a:lnTo>
                <a:lnTo>
                  <a:pt x="39426" y="15097"/>
                </a:lnTo>
                <a:lnTo>
                  <a:pt x="39589" y="15206"/>
                </a:lnTo>
                <a:lnTo>
                  <a:pt x="39752" y="15369"/>
                </a:lnTo>
                <a:lnTo>
                  <a:pt x="40023" y="15532"/>
                </a:lnTo>
                <a:lnTo>
                  <a:pt x="40240" y="15695"/>
                </a:lnTo>
                <a:lnTo>
                  <a:pt x="40784" y="15803"/>
                </a:lnTo>
                <a:lnTo>
                  <a:pt x="41435" y="15966"/>
                </a:lnTo>
                <a:lnTo>
                  <a:pt x="42087" y="16075"/>
                </a:lnTo>
                <a:lnTo>
                  <a:pt x="42684" y="16292"/>
                </a:lnTo>
                <a:lnTo>
                  <a:pt x="43010" y="16401"/>
                </a:lnTo>
                <a:lnTo>
                  <a:pt x="43282" y="16618"/>
                </a:lnTo>
                <a:lnTo>
                  <a:pt x="43444" y="16672"/>
                </a:lnTo>
                <a:lnTo>
                  <a:pt x="43607" y="16727"/>
                </a:lnTo>
                <a:lnTo>
                  <a:pt x="43770" y="16727"/>
                </a:lnTo>
                <a:lnTo>
                  <a:pt x="43933" y="16672"/>
                </a:lnTo>
                <a:lnTo>
                  <a:pt x="44205" y="16618"/>
                </a:lnTo>
                <a:lnTo>
                  <a:pt x="44531" y="16618"/>
                </a:lnTo>
                <a:lnTo>
                  <a:pt x="44802" y="16672"/>
                </a:lnTo>
                <a:lnTo>
                  <a:pt x="45074" y="16781"/>
                </a:lnTo>
                <a:lnTo>
                  <a:pt x="45508" y="16944"/>
                </a:lnTo>
                <a:lnTo>
                  <a:pt x="45942" y="17107"/>
                </a:lnTo>
                <a:lnTo>
                  <a:pt x="46377" y="17215"/>
                </a:lnTo>
                <a:lnTo>
                  <a:pt x="47083" y="17215"/>
                </a:lnTo>
                <a:lnTo>
                  <a:pt x="47246" y="17324"/>
                </a:lnTo>
                <a:lnTo>
                  <a:pt x="47463" y="17541"/>
                </a:lnTo>
                <a:lnTo>
                  <a:pt x="47680" y="17704"/>
                </a:lnTo>
                <a:lnTo>
                  <a:pt x="47843" y="17758"/>
                </a:lnTo>
                <a:lnTo>
                  <a:pt x="47952" y="17758"/>
                </a:lnTo>
                <a:lnTo>
                  <a:pt x="48115" y="17650"/>
                </a:lnTo>
                <a:lnTo>
                  <a:pt x="48278" y="17487"/>
                </a:lnTo>
                <a:lnTo>
                  <a:pt x="48332" y="17433"/>
                </a:lnTo>
                <a:lnTo>
                  <a:pt x="48440" y="17487"/>
                </a:lnTo>
                <a:lnTo>
                  <a:pt x="48549" y="17541"/>
                </a:lnTo>
                <a:lnTo>
                  <a:pt x="48603" y="17650"/>
                </a:lnTo>
                <a:lnTo>
                  <a:pt x="48658" y="17867"/>
                </a:lnTo>
                <a:lnTo>
                  <a:pt x="48821" y="18030"/>
                </a:lnTo>
                <a:lnTo>
                  <a:pt x="49201" y="18030"/>
                </a:lnTo>
                <a:lnTo>
                  <a:pt x="49309" y="17921"/>
                </a:lnTo>
                <a:lnTo>
                  <a:pt x="49364" y="17867"/>
                </a:lnTo>
                <a:lnTo>
                  <a:pt x="49364" y="17758"/>
                </a:lnTo>
                <a:lnTo>
                  <a:pt x="49309" y="17650"/>
                </a:lnTo>
                <a:lnTo>
                  <a:pt x="49255" y="17487"/>
                </a:lnTo>
                <a:lnTo>
                  <a:pt x="49255" y="17378"/>
                </a:lnTo>
                <a:lnTo>
                  <a:pt x="49255" y="17270"/>
                </a:lnTo>
                <a:lnTo>
                  <a:pt x="49472" y="17433"/>
                </a:lnTo>
                <a:lnTo>
                  <a:pt x="49744" y="17595"/>
                </a:lnTo>
                <a:lnTo>
                  <a:pt x="50233" y="17813"/>
                </a:lnTo>
                <a:lnTo>
                  <a:pt x="50776" y="17921"/>
                </a:lnTo>
                <a:lnTo>
                  <a:pt x="51264" y="17976"/>
                </a:lnTo>
                <a:lnTo>
                  <a:pt x="51699" y="17921"/>
                </a:lnTo>
                <a:lnTo>
                  <a:pt x="52079" y="17867"/>
                </a:lnTo>
                <a:lnTo>
                  <a:pt x="52513" y="17758"/>
                </a:lnTo>
                <a:lnTo>
                  <a:pt x="52676" y="17758"/>
                </a:lnTo>
                <a:lnTo>
                  <a:pt x="52839" y="17813"/>
                </a:lnTo>
                <a:lnTo>
                  <a:pt x="53219" y="17867"/>
                </a:lnTo>
                <a:lnTo>
                  <a:pt x="53599" y="17921"/>
                </a:lnTo>
                <a:lnTo>
                  <a:pt x="53925" y="17867"/>
                </a:lnTo>
                <a:lnTo>
                  <a:pt x="54251" y="17813"/>
                </a:lnTo>
                <a:lnTo>
                  <a:pt x="54903" y="17595"/>
                </a:lnTo>
                <a:lnTo>
                  <a:pt x="55554" y="17433"/>
                </a:lnTo>
                <a:lnTo>
                  <a:pt x="55880" y="17324"/>
                </a:lnTo>
                <a:lnTo>
                  <a:pt x="56152" y="17215"/>
                </a:lnTo>
                <a:lnTo>
                  <a:pt x="56695" y="16889"/>
                </a:lnTo>
                <a:lnTo>
                  <a:pt x="57238" y="16455"/>
                </a:lnTo>
                <a:lnTo>
                  <a:pt x="57781" y="16129"/>
                </a:lnTo>
                <a:lnTo>
                  <a:pt x="57889" y="15966"/>
                </a:lnTo>
                <a:lnTo>
                  <a:pt x="57998" y="15803"/>
                </a:lnTo>
                <a:lnTo>
                  <a:pt x="58052" y="15640"/>
                </a:lnTo>
                <a:lnTo>
                  <a:pt x="58052" y="15532"/>
                </a:lnTo>
                <a:lnTo>
                  <a:pt x="58378" y="15260"/>
                </a:lnTo>
                <a:lnTo>
                  <a:pt x="58650" y="15043"/>
                </a:lnTo>
                <a:lnTo>
                  <a:pt x="59301" y="14717"/>
                </a:lnTo>
                <a:lnTo>
                  <a:pt x="59953" y="14446"/>
                </a:lnTo>
                <a:lnTo>
                  <a:pt x="60659" y="14283"/>
                </a:lnTo>
                <a:lnTo>
                  <a:pt x="61202" y="14174"/>
                </a:lnTo>
                <a:lnTo>
                  <a:pt x="61474" y="14066"/>
                </a:lnTo>
                <a:lnTo>
                  <a:pt x="61582" y="14011"/>
                </a:lnTo>
                <a:lnTo>
                  <a:pt x="61691" y="13957"/>
                </a:lnTo>
                <a:lnTo>
                  <a:pt x="61854" y="13631"/>
                </a:lnTo>
                <a:lnTo>
                  <a:pt x="61962" y="13468"/>
                </a:lnTo>
                <a:lnTo>
                  <a:pt x="62071" y="13414"/>
                </a:lnTo>
                <a:lnTo>
                  <a:pt x="62180" y="13360"/>
                </a:lnTo>
                <a:lnTo>
                  <a:pt x="62342" y="13414"/>
                </a:lnTo>
                <a:lnTo>
                  <a:pt x="62342" y="13523"/>
                </a:lnTo>
                <a:lnTo>
                  <a:pt x="62288" y="13740"/>
                </a:lnTo>
                <a:lnTo>
                  <a:pt x="62342" y="13957"/>
                </a:lnTo>
                <a:lnTo>
                  <a:pt x="62451" y="14011"/>
                </a:lnTo>
                <a:lnTo>
                  <a:pt x="62560" y="14066"/>
                </a:lnTo>
                <a:lnTo>
                  <a:pt x="62723" y="14011"/>
                </a:lnTo>
                <a:lnTo>
                  <a:pt x="63320" y="13957"/>
                </a:lnTo>
                <a:lnTo>
                  <a:pt x="63809" y="13957"/>
                </a:lnTo>
                <a:lnTo>
                  <a:pt x="64352" y="14011"/>
                </a:lnTo>
                <a:lnTo>
                  <a:pt x="64786" y="14174"/>
                </a:lnTo>
                <a:lnTo>
                  <a:pt x="65275" y="14391"/>
                </a:lnTo>
                <a:lnTo>
                  <a:pt x="65709" y="14717"/>
                </a:lnTo>
                <a:lnTo>
                  <a:pt x="66144" y="15043"/>
                </a:lnTo>
                <a:lnTo>
                  <a:pt x="66524" y="15369"/>
                </a:lnTo>
                <a:lnTo>
                  <a:pt x="66850" y="15803"/>
                </a:lnTo>
                <a:lnTo>
                  <a:pt x="67121" y="16238"/>
                </a:lnTo>
                <a:lnTo>
                  <a:pt x="67230" y="16672"/>
                </a:lnTo>
                <a:lnTo>
                  <a:pt x="67230" y="17107"/>
                </a:lnTo>
                <a:lnTo>
                  <a:pt x="67176" y="17487"/>
                </a:lnTo>
                <a:lnTo>
                  <a:pt x="66958" y="17921"/>
                </a:lnTo>
                <a:lnTo>
                  <a:pt x="66632" y="18247"/>
                </a:lnTo>
                <a:lnTo>
                  <a:pt x="66144" y="18573"/>
                </a:lnTo>
                <a:lnTo>
                  <a:pt x="65818" y="18790"/>
                </a:lnTo>
                <a:lnTo>
                  <a:pt x="65492" y="18899"/>
                </a:lnTo>
                <a:lnTo>
                  <a:pt x="64949" y="19062"/>
                </a:lnTo>
                <a:lnTo>
                  <a:pt x="64515" y="19279"/>
                </a:lnTo>
                <a:lnTo>
                  <a:pt x="64080" y="19605"/>
                </a:lnTo>
                <a:lnTo>
                  <a:pt x="63754" y="19931"/>
                </a:lnTo>
                <a:lnTo>
                  <a:pt x="63429" y="20311"/>
                </a:lnTo>
                <a:lnTo>
                  <a:pt x="63211" y="20799"/>
                </a:lnTo>
                <a:lnTo>
                  <a:pt x="63048" y="21342"/>
                </a:lnTo>
                <a:lnTo>
                  <a:pt x="62994" y="21940"/>
                </a:lnTo>
                <a:lnTo>
                  <a:pt x="62723" y="21451"/>
                </a:lnTo>
                <a:lnTo>
                  <a:pt x="62560" y="20962"/>
                </a:lnTo>
                <a:lnTo>
                  <a:pt x="62505" y="20745"/>
                </a:lnTo>
                <a:lnTo>
                  <a:pt x="62505" y="20528"/>
                </a:lnTo>
                <a:lnTo>
                  <a:pt x="62560" y="20311"/>
                </a:lnTo>
                <a:lnTo>
                  <a:pt x="62614" y="20148"/>
                </a:lnTo>
                <a:lnTo>
                  <a:pt x="62777" y="19822"/>
                </a:lnTo>
                <a:lnTo>
                  <a:pt x="62885" y="19550"/>
                </a:lnTo>
                <a:lnTo>
                  <a:pt x="62885" y="19333"/>
                </a:lnTo>
                <a:lnTo>
                  <a:pt x="62831" y="19062"/>
                </a:lnTo>
                <a:lnTo>
                  <a:pt x="62723" y="18844"/>
                </a:lnTo>
                <a:lnTo>
                  <a:pt x="62614" y="18627"/>
                </a:lnTo>
                <a:lnTo>
                  <a:pt x="62342" y="18138"/>
                </a:lnTo>
                <a:lnTo>
                  <a:pt x="62071" y="18464"/>
                </a:lnTo>
                <a:lnTo>
                  <a:pt x="61908" y="18736"/>
                </a:lnTo>
                <a:lnTo>
                  <a:pt x="61582" y="19388"/>
                </a:lnTo>
                <a:lnTo>
                  <a:pt x="61365" y="20039"/>
                </a:lnTo>
                <a:lnTo>
                  <a:pt x="61311" y="20745"/>
                </a:lnTo>
                <a:lnTo>
                  <a:pt x="61311" y="21397"/>
                </a:lnTo>
                <a:lnTo>
                  <a:pt x="61419" y="22048"/>
                </a:lnTo>
                <a:lnTo>
                  <a:pt x="61636" y="22591"/>
                </a:lnTo>
                <a:lnTo>
                  <a:pt x="61908" y="23135"/>
                </a:lnTo>
                <a:lnTo>
                  <a:pt x="62614" y="24221"/>
                </a:lnTo>
                <a:lnTo>
                  <a:pt x="62831" y="24655"/>
                </a:lnTo>
                <a:lnTo>
                  <a:pt x="62994" y="25035"/>
                </a:lnTo>
                <a:lnTo>
                  <a:pt x="63048" y="25415"/>
                </a:lnTo>
                <a:lnTo>
                  <a:pt x="63048" y="25795"/>
                </a:lnTo>
                <a:lnTo>
                  <a:pt x="62994" y="26176"/>
                </a:lnTo>
                <a:lnTo>
                  <a:pt x="62885" y="26556"/>
                </a:lnTo>
                <a:lnTo>
                  <a:pt x="62668" y="26936"/>
                </a:lnTo>
                <a:lnTo>
                  <a:pt x="62342" y="27316"/>
                </a:lnTo>
                <a:lnTo>
                  <a:pt x="61908" y="27750"/>
                </a:lnTo>
                <a:lnTo>
                  <a:pt x="61636" y="27968"/>
                </a:lnTo>
                <a:lnTo>
                  <a:pt x="61365" y="28131"/>
                </a:lnTo>
                <a:lnTo>
                  <a:pt x="61093" y="28239"/>
                </a:lnTo>
                <a:lnTo>
                  <a:pt x="60768" y="28348"/>
                </a:lnTo>
                <a:lnTo>
                  <a:pt x="60116" y="28511"/>
                </a:lnTo>
                <a:lnTo>
                  <a:pt x="60225" y="28619"/>
                </a:lnTo>
                <a:lnTo>
                  <a:pt x="60387" y="28674"/>
                </a:lnTo>
                <a:lnTo>
                  <a:pt x="60659" y="28728"/>
                </a:lnTo>
                <a:lnTo>
                  <a:pt x="60931" y="28728"/>
                </a:lnTo>
                <a:lnTo>
                  <a:pt x="61093" y="28782"/>
                </a:lnTo>
                <a:lnTo>
                  <a:pt x="61202" y="28836"/>
                </a:lnTo>
                <a:lnTo>
                  <a:pt x="60931" y="29054"/>
                </a:lnTo>
                <a:lnTo>
                  <a:pt x="60659" y="29162"/>
                </a:lnTo>
                <a:lnTo>
                  <a:pt x="60387" y="29217"/>
                </a:lnTo>
                <a:lnTo>
                  <a:pt x="60116" y="29217"/>
                </a:lnTo>
                <a:lnTo>
                  <a:pt x="59464" y="29162"/>
                </a:lnTo>
                <a:lnTo>
                  <a:pt x="59193" y="29162"/>
                </a:lnTo>
                <a:lnTo>
                  <a:pt x="58867" y="29271"/>
                </a:lnTo>
                <a:lnTo>
                  <a:pt x="59193" y="29434"/>
                </a:lnTo>
                <a:lnTo>
                  <a:pt x="59464" y="29542"/>
                </a:lnTo>
                <a:lnTo>
                  <a:pt x="60062" y="29597"/>
                </a:lnTo>
                <a:lnTo>
                  <a:pt x="60333" y="29597"/>
                </a:lnTo>
                <a:lnTo>
                  <a:pt x="60605" y="29542"/>
                </a:lnTo>
                <a:lnTo>
                  <a:pt x="61202" y="29380"/>
                </a:lnTo>
                <a:lnTo>
                  <a:pt x="61745" y="29162"/>
                </a:lnTo>
                <a:lnTo>
                  <a:pt x="62017" y="29108"/>
                </a:lnTo>
                <a:lnTo>
                  <a:pt x="62288" y="29108"/>
                </a:lnTo>
                <a:lnTo>
                  <a:pt x="62451" y="29054"/>
                </a:lnTo>
                <a:lnTo>
                  <a:pt x="62560" y="28999"/>
                </a:lnTo>
                <a:lnTo>
                  <a:pt x="62777" y="28782"/>
                </a:lnTo>
                <a:lnTo>
                  <a:pt x="63048" y="28619"/>
                </a:lnTo>
                <a:lnTo>
                  <a:pt x="63211" y="28565"/>
                </a:lnTo>
                <a:lnTo>
                  <a:pt x="63374" y="28565"/>
                </a:lnTo>
                <a:lnTo>
                  <a:pt x="63483" y="28511"/>
                </a:lnTo>
                <a:lnTo>
                  <a:pt x="63537" y="28402"/>
                </a:lnTo>
                <a:lnTo>
                  <a:pt x="63537" y="28239"/>
                </a:lnTo>
                <a:lnTo>
                  <a:pt x="63483" y="28131"/>
                </a:lnTo>
                <a:lnTo>
                  <a:pt x="63374" y="27968"/>
                </a:lnTo>
                <a:lnTo>
                  <a:pt x="63320" y="27859"/>
                </a:lnTo>
                <a:lnTo>
                  <a:pt x="63374" y="27696"/>
                </a:lnTo>
                <a:lnTo>
                  <a:pt x="63429" y="27587"/>
                </a:lnTo>
                <a:lnTo>
                  <a:pt x="63646" y="27207"/>
                </a:lnTo>
                <a:lnTo>
                  <a:pt x="63863" y="26773"/>
                </a:lnTo>
                <a:lnTo>
                  <a:pt x="63972" y="26393"/>
                </a:lnTo>
                <a:lnTo>
                  <a:pt x="64080" y="25958"/>
                </a:lnTo>
                <a:lnTo>
                  <a:pt x="64134" y="25578"/>
                </a:lnTo>
                <a:lnTo>
                  <a:pt x="64134" y="25144"/>
                </a:lnTo>
                <a:lnTo>
                  <a:pt x="64080" y="24709"/>
                </a:lnTo>
                <a:lnTo>
                  <a:pt x="64026" y="24275"/>
                </a:lnTo>
                <a:lnTo>
                  <a:pt x="63917" y="23732"/>
                </a:lnTo>
                <a:lnTo>
                  <a:pt x="63917" y="23243"/>
                </a:lnTo>
                <a:lnTo>
                  <a:pt x="63972" y="22809"/>
                </a:lnTo>
                <a:lnTo>
                  <a:pt x="64134" y="22429"/>
                </a:lnTo>
                <a:lnTo>
                  <a:pt x="64352" y="22103"/>
                </a:lnTo>
                <a:lnTo>
                  <a:pt x="64678" y="21777"/>
                </a:lnTo>
                <a:lnTo>
                  <a:pt x="65058" y="21505"/>
                </a:lnTo>
                <a:lnTo>
                  <a:pt x="65601" y="21234"/>
                </a:lnTo>
                <a:lnTo>
                  <a:pt x="66252" y="20908"/>
                </a:lnTo>
                <a:lnTo>
                  <a:pt x="66795" y="20474"/>
                </a:lnTo>
                <a:lnTo>
                  <a:pt x="67230" y="19985"/>
                </a:lnTo>
                <a:lnTo>
                  <a:pt x="67556" y="19442"/>
                </a:lnTo>
                <a:lnTo>
                  <a:pt x="67827" y="18899"/>
                </a:lnTo>
                <a:lnTo>
                  <a:pt x="67990" y="18301"/>
                </a:lnTo>
                <a:lnTo>
                  <a:pt x="68153" y="17650"/>
                </a:lnTo>
                <a:lnTo>
                  <a:pt x="68207" y="16998"/>
                </a:lnTo>
                <a:lnTo>
                  <a:pt x="68262" y="16455"/>
                </a:lnTo>
                <a:lnTo>
                  <a:pt x="68153" y="15912"/>
                </a:lnTo>
                <a:lnTo>
                  <a:pt x="68044" y="15423"/>
                </a:lnTo>
                <a:lnTo>
                  <a:pt x="67827" y="14935"/>
                </a:lnTo>
                <a:lnTo>
                  <a:pt x="67501" y="14500"/>
                </a:lnTo>
                <a:lnTo>
                  <a:pt x="67176" y="14066"/>
                </a:lnTo>
                <a:lnTo>
                  <a:pt x="66795" y="13686"/>
                </a:lnTo>
                <a:lnTo>
                  <a:pt x="66307" y="13360"/>
                </a:lnTo>
                <a:lnTo>
                  <a:pt x="65709" y="12980"/>
                </a:lnTo>
                <a:lnTo>
                  <a:pt x="65112" y="12654"/>
                </a:lnTo>
                <a:lnTo>
                  <a:pt x="64460" y="12382"/>
                </a:lnTo>
                <a:lnTo>
                  <a:pt x="63863" y="12165"/>
                </a:lnTo>
                <a:lnTo>
                  <a:pt x="63157" y="12056"/>
                </a:lnTo>
                <a:lnTo>
                  <a:pt x="62505" y="12056"/>
                </a:lnTo>
                <a:lnTo>
                  <a:pt x="61799" y="12165"/>
                </a:lnTo>
                <a:lnTo>
                  <a:pt x="61419" y="12274"/>
                </a:lnTo>
                <a:lnTo>
                  <a:pt x="61093" y="12382"/>
                </a:lnTo>
                <a:lnTo>
                  <a:pt x="60876" y="12437"/>
                </a:lnTo>
                <a:lnTo>
                  <a:pt x="60333" y="12437"/>
                </a:lnTo>
                <a:lnTo>
                  <a:pt x="59899" y="12545"/>
                </a:lnTo>
                <a:lnTo>
                  <a:pt x="59464" y="12654"/>
                </a:lnTo>
                <a:lnTo>
                  <a:pt x="59084" y="12762"/>
                </a:lnTo>
                <a:lnTo>
                  <a:pt x="58704" y="12925"/>
                </a:lnTo>
                <a:lnTo>
                  <a:pt x="58378" y="13142"/>
                </a:lnTo>
                <a:lnTo>
                  <a:pt x="58052" y="13414"/>
                </a:lnTo>
                <a:lnTo>
                  <a:pt x="57781" y="13740"/>
                </a:lnTo>
                <a:lnTo>
                  <a:pt x="57564" y="14120"/>
                </a:lnTo>
                <a:lnTo>
                  <a:pt x="57401" y="14337"/>
                </a:lnTo>
                <a:lnTo>
                  <a:pt x="57238" y="14554"/>
                </a:lnTo>
                <a:lnTo>
                  <a:pt x="57021" y="14717"/>
                </a:lnTo>
                <a:lnTo>
                  <a:pt x="56803" y="14826"/>
                </a:lnTo>
                <a:lnTo>
                  <a:pt x="56423" y="14989"/>
                </a:lnTo>
                <a:lnTo>
                  <a:pt x="56043" y="15260"/>
                </a:lnTo>
                <a:lnTo>
                  <a:pt x="55826" y="15423"/>
                </a:lnTo>
                <a:lnTo>
                  <a:pt x="55663" y="15586"/>
                </a:lnTo>
                <a:lnTo>
                  <a:pt x="55609" y="15695"/>
                </a:lnTo>
                <a:lnTo>
                  <a:pt x="55609" y="15803"/>
                </a:lnTo>
                <a:lnTo>
                  <a:pt x="55609" y="15912"/>
                </a:lnTo>
                <a:lnTo>
                  <a:pt x="55717" y="16075"/>
                </a:lnTo>
                <a:lnTo>
                  <a:pt x="55391" y="16075"/>
                </a:lnTo>
                <a:lnTo>
                  <a:pt x="55120" y="16021"/>
                </a:lnTo>
                <a:lnTo>
                  <a:pt x="54848" y="15912"/>
                </a:lnTo>
                <a:lnTo>
                  <a:pt x="54523" y="15912"/>
                </a:lnTo>
                <a:lnTo>
                  <a:pt x="53762" y="16021"/>
                </a:lnTo>
                <a:lnTo>
                  <a:pt x="53002" y="16021"/>
                </a:lnTo>
                <a:lnTo>
                  <a:pt x="52242" y="16075"/>
                </a:lnTo>
                <a:lnTo>
                  <a:pt x="51482" y="16129"/>
                </a:lnTo>
                <a:lnTo>
                  <a:pt x="50830" y="16129"/>
                </a:lnTo>
                <a:lnTo>
                  <a:pt x="50178" y="16075"/>
                </a:lnTo>
                <a:lnTo>
                  <a:pt x="49798" y="15966"/>
                </a:lnTo>
                <a:lnTo>
                  <a:pt x="48984" y="15966"/>
                </a:lnTo>
                <a:lnTo>
                  <a:pt x="48603" y="16075"/>
                </a:lnTo>
                <a:lnTo>
                  <a:pt x="48332" y="16184"/>
                </a:lnTo>
                <a:lnTo>
                  <a:pt x="47897" y="16184"/>
                </a:lnTo>
                <a:lnTo>
                  <a:pt x="47735" y="16129"/>
                </a:lnTo>
                <a:lnTo>
                  <a:pt x="47626" y="16021"/>
                </a:lnTo>
                <a:lnTo>
                  <a:pt x="47572" y="15858"/>
                </a:lnTo>
                <a:lnTo>
                  <a:pt x="47409" y="15586"/>
                </a:lnTo>
                <a:lnTo>
                  <a:pt x="47191" y="15423"/>
                </a:lnTo>
                <a:lnTo>
                  <a:pt x="46974" y="15369"/>
                </a:lnTo>
                <a:lnTo>
                  <a:pt x="46703" y="15260"/>
                </a:lnTo>
                <a:lnTo>
                  <a:pt x="45617" y="14880"/>
                </a:lnTo>
                <a:lnTo>
                  <a:pt x="44476" y="14609"/>
                </a:lnTo>
                <a:lnTo>
                  <a:pt x="43282" y="14391"/>
                </a:lnTo>
                <a:lnTo>
                  <a:pt x="42684" y="14337"/>
                </a:lnTo>
                <a:lnTo>
                  <a:pt x="41598" y="14337"/>
                </a:lnTo>
                <a:lnTo>
                  <a:pt x="41381" y="14229"/>
                </a:lnTo>
                <a:lnTo>
                  <a:pt x="41164" y="14066"/>
                </a:lnTo>
                <a:lnTo>
                  <a:pt x="40186" y="13686"/>
                </a:lnTo>
                <a:lnTo>
                  <a:pt x="39209" y="13305"/>
                </a:lnTo>
                <a:lnTo>
                  <a:pt x="38720" y="13305"/>
                </a:lnTo>
                <a:lnTo>
                  <a:pt x="38286" y="13197"/>
                </a:lnTo>
                <a:lnTo>
                  <a:pt x="37417" y="12980"/>
                </a:lnTo>
                <a:lnTo>
                  <a:pt x="35625" y="12491"/>
                </a:lnTo>
                <a:lnTo>
                  <a:pt x="34756" y="12219"/>
                </a:lnTo>
                <a:lnTo>
                  <a:pt x="33833" y="12056"/>
                </a:lnTo>
                <a:lnTo>
                  <a:pt x="33452" y="12002"/>
                </a:lnTo>
                <a:lnTo>
                  <a:pt x="33127" y="12002"/>
                </a:lnTo>
                <a:lnTo>
                  <a:pt x="32964" y="12056"/>
                </a:lnTo>
                <a:lnTo>
                  <a:pt x="32801" y="12165"/>
                </a:lnTo>
                <a:lnTo>
                  <a:pt x="32638" y="12274"/>
                </a:lnTo>
                <a:lnTo>
                  <a:pt x="32529" y="12437"/>
                </a:lnTo>
                <a:lnTo>
                  <a:pt x="32366" y="12165"/>
                </a:lnTo>
                <a:lnTo>
                  <a:pt x="32258" y="11948"/>
                </a:lnTo>
                <a:lnTo>
                  <a:pt x="32149" y="11731"/>
                </a:lnTo>
                <a:lnTo>
                  <a:pt x="32041" y="11676"/>
                </a:lnTo>
                <a:lnTo>
                  <a:pt x="31878" y="11622"/>
                </a:lnTo>
                <a:lnTo>
                  <a:pt x="28565" y="10753"/>
                </a:lnTo>
                <a:lnTo>
                  <a:pt x="28348" y="10753"/>
                </a:lnTo>
                <a:lnTo>
                  <a:pt x="28239" y="10807"/>
                </a:lnTo>
                <a:lnTo>
                  <a:pt x="28185" y="10970"/>
                </a:lnTo>
                <a:lnTo>
                  <a:pt x="28185" y="11133"/>
                </a:lnTo>
                <a:lnTo>
                  <a:pt x="27968" y="11025"/>
                </a:lnTo>
                <a:lnTo>
                  <a:pt x="27425" y="10644"/>
                </a:lnTo>
                <a:lnTo>
                  <a:pt x="27099" y="10427"/>
                </a:lnTo>
                <a:lnTo>
                  <a:pt x="26827" y="10264"/>
                </a:lnTo>
                <a:lnTo>
                  <a:pt x="26501" y="10101"/>
                </a:lnTo>
                <a:lnTo>
                  <a:pt x="26176" y="10047"/>
                </a:lnTo>
                <a:lnTo>
                  <a:pt x="25850" y="10101"/>
                </a:lnTo>
                <a:lnTo>
                  <a:pt x="25415" y="10210"/>
                </a:lnTo>
                <a:lnTo>
                  <a:pt x="25307" y="10156"/>
                </a:lnTo>
                <a:lnTo>
                  <a:pt x="25144" y="10047"/>
                </a:lnTo>
                <a:lnTo>
                  <a:pt x="25035" y="9884"/>
                </a:lnTo>
                <a:lnTo>
                  <a:pt x="24927" y="9776"/>
                </a:lnTo>
                <a:lnTo>
                  <a:pt x="24601" y="9613"/>
                </a:lnTo>
                <a:lnTo>
                  <a:pt x="24221" y="9504"/>
                </a:lnTo>
                <a:lnTo>
                  <a:pt x="23841" y="9395"/>
                </a:lnTo>
                <a:lnTo>
                  <a:pt x="21723" y="8798"/>
                </a:lnTo>
                <a:lnTo>
                  <a:pt x="19605" y="8146"/>
                </a:lnTo>
                <a:lnTo>
                  <a:pt x="15369" y="6789"/>
                </a:lnTo>
                <a:lnTo>
                  <a:pt x="15260" y="6735"/>
                </a:lnTo>
                <a:lnTo>
                  <a:pt x="15098" y="6680"/>
                </a:lnTo>
                <a:lnTo>
                  <a:pt x="11894" y="4671"/>
                </a:lnTo>
                <a:lnTo>
                  <a:pt x="11459" y="4345"/>
                </a:lnTo>
                <a:lnTo>
                  <a:pt x="11079" y="4019"/>
                </a:lnTo>
                <a:lnTo>
                  <a:pt x="10753" y="3694"/>
                </a:lnTo>
                <a:lnTo>
                  <a:pt x="10536" y="3259"/>
                </a:lnTo>
                <a:lnTo>
                  <a:pt x="10373" y="2879"/>
                </a:lnTo>
                <a:lnTo>
                  <a:pt x="10156" y="2553"/>
                </a:lnTo>
                <a:lnTo>
                  <a:pt x="9667" y="1956"/>
                </a:lnTo>
                <a:lnTo>
                  <a:pt x="9178" y="1358"/>
                </a:lnTo>
                <a:lnTo>
                  <a:pt x="8690" y="761"/>
                </a:lnTo>
                <a:lnTo>
                  <a:pt x="8472" y="544"/>
                </a:lnTo>
                <a:lnTo>
                  <a:pt x="8255" y="381"/>
                </a:lnTo>
                <a:lnTo>
                  <a:pt x="8038" y="218"/>
                </a:lnTo>
                <a:lnTo>
                  <a:pt x="7766" y="109"/>
                </a:lnTo>
                <a:lnTo>
                  <a:pt x="7549" y="55"/>
                </a:lnTo>
                <a:lnTo>
                  <a:pt x="7223"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19"/>
          <p:cNvSpPr/>
          <p:nvPr/>
        </p:nvSpPr>
        <p:spPr>
          <a:xfrm rot="3919451">
            <a:off x="10244187" y="5367327"/>
            <a:ext cx="2631069" cy="2385589"/>
          </a:xfrm>
          <a:custGeom>
            <a:avLst/>
            <a:gdLst/>
            <a:ahLst/>
            <a:cxnLst/>
            <a:rect l="l" t="t" r="r" b="b"/>
            <a:pathLst>
              <a:path w="72824" h="66035" extrusionOk="0">
                <a:moveTo>
                  <a:pt x="27044" y="17433"/>
                </a:moveTo>
                <a:lnTo>
                  <a:pt x="26936" y="17758"/>
                </a:lnTo>
                <a:lnTo>
                  <a:pt x="26827" y="18138"/>
                </a:lnTo>
                <a:lnTo>
                  <a:pt x="26447" y="18736"/>
                </a:lnTo>
                <a:lnTo>
                  <a:pt x="26067" y="19279"/>
                </a:lnTo>
                <a:lnTo>
                  <a:pt x="25850" y="19442"/>
                </a:lnTo>
                <a:lnTo>
                  <a:pt x="25741" y="19496"/>
                </a:lnTo>
                <a:lnTo>
                  <a:pt x="25687" y="19496"/>
                </a:lnTo>
                <a:lnTo>
                  <a:pt x="25524" y="19387"/>
                </a:lnTo>
                <a:lnTo>
                  <a:pt x="25524" y="19333"/>
                </a:lnTo>
                <a:lnTo>
                  <a:pt x="25524" y="19279"/>
                </a:lnTo>
                <a:lnTo>
                  <a:pt x="25633" y="19225"/>
                </a:lnTo>
                <a:lnTo>
                  <a:pt x="25958" y="18953"/>
                </a:lnTo>
                <a:lnTo>
                  <a:pt x="26230" y="18627"/>
                </a:lnTo>
                <a:lnTo>
                  <a:pt x="26664" y="17976"/>
                </a:lnTo>
                <a:lnTo>
                  <a:pt x="26827" y="17650"/>
                </a:lnTo>
                <a:lnTo>
                  <a:pt x="26936" y="17541"/>
                </a:lnTo>
                <a:lnTo>
                  <a:pt x="27044" y="17433"/>
                </a:lnTo>
                <a:close/>
                <a:moveTo>
                  <a:pt x="63266" y="45182"/>
                </a:moveTo>
                <a:lnTo>
                  <a:pt x="63320" y="45236"/>
                </a:lnTo>
                <a:lnTo>
                  <a:pt x="63320" y="45345"/>
                </a:lnTo>
                <a:lnTo>
                  <a:pt x="63320" y="45454"/>
                </a:lnTo>
                <a:lnTo>
                  <a:pt x="63266" y="45508"/>
                </a:lnTo>
                <a:lnTo>
                  <a:pt x="63211" y="45508"/>
                </a:lnTo>
                <a:lnTo>
                  <a:pt x="63048" y="45454"/>
                </a:lnTo>
                <a:lnTo>
                  <a:pt x="62994" y="45345"/>
                </a:lnTo>
                <a:lnTo>
                  <a:pt x="63048" y="45291"/>
                </a:lnTo>
                <a:lnTo>
                  <a:pt x="63048" y="45236"/>
                </a:lnTo>
                <a:lnTo>
                  <a:pt x="63211" y="45182"/>
                </a:lnTo>
                <a:close/>
                <a:moveTo>
                  <a:pt x="54740" y="49744"/>
                </a:moveTo>
                <a:lnTo>
                  <a:pt x="54957" y="49852"/>
                </a:lnTo>
                <a:lnTo>
                  <a:pt x="55011" y="49907"/>
                </a:lnTo>
                <a:lnTo>
                  <a:pt x="55120" y="50015"/>
                </a:lnTo>
                <a:lnTo>
                  <a:pt x="55066" y="50070"/>
                </a:lnTo>
                <a:lnTo>
                  <a:pt x="55011" y="50070"/>
                </a:lnTo>
                <a:lnTo>
                  <a:pt x="54794" y="50015"/>
                </a:lnTo>
                <a:lnTo>
                  <a:pt x="54740" y="49907"/>
                </a:lnTo>
                <a:lnTo>
                  <a:pt x="54685" y="49852"/>
                </a:lnTo>
                <a:lnTo>
                  <a:pt x="54685" y="49744"/>
                </a:lnTo>
                <a:close/>
                <a:moveTo>
                  <a:pt x="32855" y="53436"/>
                </a:moveTo>
                <a:lnTo>
                  <a:pt x="32909" y="53654"/>
                </a:lnTo>
                <a:lnTo>
                  <a:pt x="32855" y="53871"/>
                </a:lnTo>
                <a:lnTo>
                  <a:pt x="32801" y="53654"/>
                </a:lnTo>
                <a:lnTo>
                  <a:pt x="32855" y="53436"/>
                </a:lnTo>
                <a:close/>
                <a:moveTo>
                  <a:pt x="4888" y="54631"/>
                </a:moveTo>
                <a:lnTo>
                  <a:pt x="5051" y="54794"/>
                </a:lnTo>
                <a:lnTo>
                  <a:pt x="5105" y="54848"/>
                </a:lnTo>
                <a:lnTo>
                  <a:pt x="5051" y="54957"/>
                </a:lnTo>
                <a:lnTo>
                  <a:pt x="4943" y="55283"/>
                </a:lnTo>
                <a:lnTo>
                  <a:pt x="4671" y="55826"/>
                </a:lnTo>
                <a:lnTo>
                  <a:pt x="4671" y="55500"/>
                </a:lnTo>
                <a:lnTo>
                  <a:pt x="4780" y="55174"/>
                </a:lnTo>
                <a:lnTo>
                  <a:pt x="4834" y="54903"/>
                </a:lnTo>
                <a:lnTo>
                  <a:pt x="4888" y="54631"/>
                </a:lnTo>
                <a:close/>
                <a:moveTo>
                  <a:pt x="3856" y="57183"/>
                </a:moveTo>
                <a:lnTo>
                  <a:pt x="3911" y="57238"/>
                </a:lnTo>
                <a:lnTo>
                  <a:pt x="3965" y="57401"/>
                </a:lnTo>
                <a:lnTo>
                  <a:pt x="3856" y="58378"/>
                </a:lnTo>
                <a:lnTo>
                  <a:pt x="3802" y="58487"/>
                </a:lnTo>
                <a:lnTo>
                  <a:pt x="3476" y="58215"/>
                </a:lnTo>
                <a:lnTo>
                  <a:pt x="3368" y="58052"/>
                </a:lnTo>
                <a:lnTo>
                  <a:pt x="3259" y="57889"/>
                </a:lnTo>
                <a:lnTo>
                  <a:pt x="3313" y="57726"/>
                </a:lnTo>
                <a:lnTo>
                  <a:pt x="3422" y="57509"/>
                </a:lnTo>
                <a:lnTo>
                  <a:pt x="3585" y="57292"/>
                </a:lnTo>
                <a:lnTo>
                  <a:pt x="3748" y="57183"/>
                </a:lnTo>
                <a:close/>
                <a:moveTo>
                  <a:pt x="41381" y="58867"/>
                </a:moveTo>
                <a:lnTo>
                  <a:pt x="41489" y="58921"/>
                </a:lnTo>
                <a:lnTo>
                  <a:pt x="41652" y="59030"/>
                </a:lnTo>
                <a:lnTo>
                  <a:pt x="41815" y="59193"/>
                </a:lnTo>
                <a:lnTo>
                  <a:pt x="41598" y="59193"/>
                </a:lnTo>
                <a:lnTo>
                  <a:pt x="41489" y="59247"/>
                </a:lnTo>
                <a:lnTo>
                  <a:pt x="41381" y="59301"/>
                </a:lnTo>
                <a:lnTo>
                  <a:pt x="41272" y="59301"/>
                </a:lnTo>
                <a:lnTo>
                  <a:pt x="41218" y="59247"/>
                </a:lnTo>
                <a:lnTo>
                  <a:pt x="41218" y="59084"/>
                </a:lnTo>
                <a:lnTo>
                  <a:pt x="41272" y="58921"/>
                </a:lnTo>
                <a:lnTo>
                  <a:pt x="41327" y="58867"/>
                </a:lnTo>
                <a:close/>
                <a:moveTo>
                  <a:pt x="39100" y="59681"/>
                </a:moveTo>
                <a:lnTo>
                  <a:pt x="39154" y="59736"/>
                </a:lnTo>
                <a:lnTo>
                  <a:pt x="39209" y="59790"/>
                </a:lnTo>
                <a:lnTo>
                  <a:pt x="39154" y="59953"/>
                </a:lnTo>
                <a:lnTo>
                  <a:pt x="38991" y="60224"/>
                </a:lnTo>
                <a:lnTo>
                  <a:pt x="38829" y="60496"/>
                </a:lnTo>
                <a:lnTo>
                  <a:pt x="38720" y="60659"/>
                </a:lnTo>
                <a:lnTo>
                  <a:pt x="38666" y="60822"/>
                </a:lnTo>
                <a:lnTo>
                  <a:pt x="38611" y="60713"/>
                </a:lnTo>
                <a:lnTo>
                  <a:pt x="38557" y="60713"/>
                </a:lnTo>
                <a:lnTo>
                  <a:pt x="38503" y="60605"/>
                </a:lnTo>
                <a:lnTo>
                  <a:pt x="38557" y="60496"/>
                </a:lnTo>
                <a:lnTo>
                  <a:pt x="38774" y="60170"/>
                </a:lnTo>
                <a:lnTo>
                  <a:pt x="38937" y="59790"/>
                </a:lnTo>
                <a:lnTo>
                  <a:pt x="38991" y="59681"/>
                </a:lnTo>
                <a:close/>
                <a:moveTo>
                  <a:pt x="7603" y="60007"/>
                </a:moveTo>
                <a:lnTo>
                  <a:pt x="6735" y="61039"/>
                </a:lnTo>
                <a:lnTo>
                  <a:pt x="6680" y="61093"/>
                </a:lnTo>
                <a:lnTo>
                  <a:pt x="6626" y="61093"/>
                </a:lnTo>
                <a:lnTo>
                  <a:pt x="6572" y="61039"/>
                </a:lnTo>
                <a:lnTo>
                  <a:pt x="6572" y="60985"/>
                </a:lnTo>
                <a:lnTo>
                  <a:pt x="6952" y="60442"/>
                </a:lnTo>
                <a:lnTo>
                  <a:pt x="7169" y="60170"/>
                </a:lnTo>
                <a:lnTo>
                  <a:pt x="7332" y="60062"/>
                </a:lnTo>
                <a:lnTo>
                  <a:pt x="7495" y="60007"/>
                </a:lnTo>
                <a:close/>
                <a:moveTo>
                  <a:pt x="28674" y="62451"/>
                </a:moveTo>
                <a:lnTo>
                  <a:pt x="28728" y="62505"/>
                </a:lnTo>
                <a:lnTo>
                  <a:pt x="28782" y="62505"/>
                </a:lnTo>
                <a:lnTo>
                  <a:pt x="28837" y="62560"/>
                </a:lnTo>
                <a:lnTo>
                  <a:pt x="28782" y="62668"/>
                </a:lnTo>
                <a:lnTo>
                  <a:pt x="28348" y="63374"/>
                </a:lnTo>
                <a:lnTo>
                  <a:pt x="28239" y="63428"/>
                </a:lnTo>
                <a:lnTo>
                  <a:pt x="28131" y="63428"/>
                </a:lnTo>
                <a:lnTo>
                  <a:pt x="27913" y="63374"/>
                </a:lnTo>
                <a:lnTo>
                  <a:pt x="27859" y="63320"/>
                </a:lnTo>
                <a:lnTo>
                  <a:pt x="27805" y="63211"/>
                </a:lnTo>
                <a:lnTo>
                  <a:pt x="27805" y="63103"/>
                </a:lnTo>
                <a:lnTo>
                  <a:pt x="27859" y="62994"/>
                </a:lnTo>
                <a:lnTo>
                  <a:pt x="28022" y="62885"/>
                </a:lnTo>
                <a:lnTo>
                  <a:pt x="28293" y="62722"/>
                </a:lnTo>
                <a:lnTo>
                  <a:pt x="28565" y="62505"/>
                </a:lnTo>
                <a:lnTo>
                  <a:pt x="28674" y="62451"/>
                </a:lnTo>
                <a:close/>
                <a:moveTo>
                  <a:pt x="27370" y="63863"/>
                </a:moveTo>
                <a:lnTo>
                  <a:pt x="27425" y="63917"/>
                </a:lnTo>
                <a:lnTo>
                  <a:pt x="27425" y="64026"/>
                </a:lnTo>
                <a:lnTo>
                  <a:pt x="27479" y="64080"/>
                </a:lnTo>
                <a:lnTo>
                  <a:pt x="27533" y="64134"/>
                </a:lnTo>
                <a:lnTo>
                  <a:pt x="27533" y="64189"/>
                </a:lnTo>
                <a:lnTo>
                  <a:pt x="27479" y="64297"/>
                </a:lnTo>
                <a:lnTo>
                  <a:pt x="27425" y="64406"/>
                </a:lnTo>
                <a:lnTo>
                  <a:pt x="27262" y="64514"/>
                </a:lnTo>
                <a:lnTo>
                  <a:pt x="27153" y="64569"/>
                </a:lnTo>
                <a:lnTo>
                  <a:pt x="27099" y="64514"/>
                </a:lnTo>
                <a:lnTo>
                  <a:pt x="27099" y="64460"/>
                </a:lnTo>
                <a:lnTo>
                  <a:pt x="27262" y="63971"/>
                </a:lnTo>
                <a:lnTo>
                  <a:pt x="27316" y="63917"/>
                </a:lnTo>
                <a:lnTo>
                  <a:pt x="27316" y="63863"/>
                </a:lnTo>
                <a:close/>
                <a:moveTo>
                  <a:pt x="33995" y="1521"/>
                </a:moveTo>
                <a:lnTo>
                  <a:pt x="34213" y="1576"/>
                </a:lnTo>
                <a:lnTo>
                  <a:pt x="34647" y="1847"/>
                </a:lnTo>
                <a:lnTo>
                  <a:pt x="34919" y="2010"/>
                </a:lnTo>
                <a:lnTo>
                  <a:pt x="35136" y="2064"/>
                </a:lnTo>
                <a:lnTo>
                  <a:pt x="35462" y="2173"/>
                </a:lnTo>
                <a:lnTo>
                  <a:pt x="35788" y="2336"/>
                </a:lnTo>
                <a:lnTo>
                  <a:pt x="36005" y="2553"/>
                </a:lnTo>
                <a:lnTo>
                  <a:pt x="36276" y="2770"/>
                </a:lnTo>
                <a:lnTo>
                  <a:pt x="36439" y="3042"/>
                </a:lnTo>
                <a:lnTo>
                  <a:pt x="36602" y="3368"/>
                </a:lnTo>
                <a:lnTo>
                  <a:pt x="37308" y="4399"/>
                </a:lnTo>
                <a:lnTo>
                  <a:pt x="37525" y="4671"/>
                </a:lnTo>
                <a:lnTo>
                  <a:pt x="37634" y="4997"/>
                </a:lnTo>
                <a:lnTo>
                  <a:pt x="37797" y="5648"/>
                </a:lnTo>
                <a:lnTo>
                  <a:pt x="37905" y="5866"/>
                </a:lnTo>
                <a:lnTo>
                  <a:pt x="38014" y="6083"/>
                </a:lnTo>
                <a:lnTo>
                  <a:pt x="38286" y="6409"/>
                </a:lnTo>
                <a:lnTo>
                  <a:pt x="38611" y="6735"/>
                </a:lnTo>
                <a:lnTo>
                  <a:pt x="38937" y="7060"/>
                </a:lnTo>
                <a:lnTo>
                  <a:pt x="39426" y="7386"/>
                </a:lnTo>
                <a:lnTo>
                  <a:pt x="39697" y="7495"/>
                </a:lnTo>
                <a:lnTo>
                  <a:pt x="40023" y="7549"/>
                </a:lnTo>
                <a:lnTo>
                  <a:pt x="40186" y="7658"/>
                </a:lnTo>
                <a:lnTo>
                  <a:pt x="40403" y="7712"/>
                </a:lnTo>
                <a:lnTo>
                  <a:pt x="40566" y="7766"/>
                </a:lnTo>
                <a:lnTo>
                  <a:pt x="40946" y="7821"/>
                </a:lnTo>
                <a:lnTo>
                  <a:pt x="41327" y="7875"/>
                </a:lnTo>
                <a:lnTo>
                  <a:pt x="41707" y="7875"/>
                </a:lnTo>
                <a:lnTo>
                  <a:pt x="41978" y="7821"/>
                </a:lnTo>
                <a:lnTo>
                  <a:pt x="42195" y="7821"/>
                </a:lnTo>
                <a:lnTo>
                  <a:pt x="42630" y="7929"/>
                </a:lnTo>
                <a:lnTo>
                  <a:pt x="43010" y="7984"/>
                </a:lnTo>
                <a:lnTo>
                  <a:pt x="43282" y="8038"/>
                </a:lnTo>
                <a:lnTo>
                  <a:pt x="43607" y="8146"/>
                </a:lnTo>
                <a:lnTo>
                  <a:pt x="43825" y="8309"/>
                </a:lnTo>
                <a:lnTo>
                  <a:pt x="44096" y="8527"/>
                </a:lnTo>
                <a:lnTo>
                  <a:pt x="44313" y="8744"/>
                </a:lnTo>
                <a:lnTo>
                  <a:pt x="44476" y="8961"/>
                </a:lnTo>
                <a:lnTo>
                  <a:pt x="44639" y="9287"/>
                </a:lnTo>
                <a:lnTo>
                  <a:pt x="44748" y="9504"/>
                </a:lnTo>
                <a:lnTo>
                  <a:pt x="44802" y="9776"/>
                </a:lnTo>
                <a:lnTo>
                  <a:pt x="44911" y="10264"/>
                </a:lnTo>
                <a:lnTo>
                  <a:pt x="45128" y="12382"/>
                </a:lnTo>
                <a:lnTo>
                  <a:pt x="45236" y="12925"/>
                </a:lnTo>
                <a:lnTo>
                  <a:pt x="45399" y="13468"/>
                </a:lnTo>
                <a:lnTo>
                  <a:pt x="45617" y="14011"/>
                </a:lnTo>
                <a:lnTo>
                  <a:pt x="45888" y="14500"/>
                </a:lnTo>
                <a:lnTo>
                  <a:pt x="46214" y="14880"/>
                </a:lnTo>
                <a:lnTo>
                  <a:pt x="46540" y="15206"/>
                </a:lnTo>
                <a:lnTo>
                  <a:pt x="46757" y="15315"/>
                </a:lnTo>
                <a:lnTo>
                  <a:pt x="46974" y="15369"/>
                </a:lnTo>
                <a:lnTo>
                  <a:pt x="47191" y="15423"/>
                </a:lnTo>
                <a:lnTo>
                  <a:pt x="47463" y="15423"/>
                </a:lnTo>
                <a:lnTo>
                  <a:pt x="47626" y="15478"/>
                </a:lnTo>
                <a:lnTo>
                  <a:pt x="47843" y="15478"/>
                </a:lnTo>
                <a:lnTo>
                  <a:pt x="48006" y="15532"/>
                </a:lnTo>
                <a:lnTo>
                  <a:pt x="48169" y="15532"/>
                </a:lnTo>
                <a:lnTo>
                  <a:pt x="48929" y="15478"/>
                </a:lnTo>
                <a:lnTo>
                  <a:pt x="49255" y="15478"/>
                </a:lnTo>
                <a:lnTo>
                  <a:pt x="49581" y="15423"/>
                </a:lnTo>
                <a:lnTo>
                  <a:pt x="49907" y="15369"/>
                </a:lnTo>
                <a:lnTo>
                  <a:pt x="50232" y="15369"/>
                </a:lnTo>
                <a:lnTo>
                  <a:pt x="50776" y="15423"/>
                </a:lnTo>
                <a:lnTo>
                  <a:pt x="51210" y="15586"/>
                </a:lnTo>
                <a:lnTo>
                  <a:pt x="51590" y="15803"/>
                </a:lnTo>
                <a:lnTo>
                  <a:pt x="51916" y="16129"/>
                </a:lnTo>
                <a:lnTo>
                  <a:pt x="52187" y="16509"/>
                </a:lnTo>
                <a:lnTo>
                  <a:pt x="52350" y="16781"/>
                </a:lnTo>
                <a:lnTo>
                  <a:pt x="52513" y="17107"/>
                </a:lnTo>
                <a:lnTo>
                  <a:pt x="52785" y="17758"/>
                </a:lnTo>
                <a:lnTo>
                  <a:pt x="53436" y="19279"/>
                </a:lnTo>
                <a:lnTo>
                  <a:pt x="53654" y="19822"/>
                </a:lnTo>
                <a:lnTo>
                  <a:pt x="53925" y="20311"/>
                </a:lnTo>
                <a:lnTo>
                  <a:pt x="54088" y="20745"/>
                </a:lnTo>
                <a:lnTo>
                  <a:pt x="54197" y="20908"/>
                </a:lnTo>
                <a:lnTo>
                  <a:pt x="54305" y="21071"/>
                </a:lnTo>
                <a:lnTo>
                  <a:pt x="54523" y="21180"/>
                </a:lnTo>
                <a:lnTo>
                  <a:pt x="54685" y="21234"/>
                </a:lnTo>
                <a:lnTo>
                  <a:pt x="54848" y="21288"/>
                </a:lnTo>
                <a:lnTo>
                  <a:pt x="54903" y="21451"/>
                </a:lnTo>
                <a:lnTo>
                  <a:pt x="54957" y="21614"/>
                </a:lnTo>
                <a:lnTo>
                  <a:pt x="55011" y="21777"/>
                </a:lnTo>
                <a:lnTo>
                  <a:pt x="55283" y="21994"/>
                </a:lnTo>
                <a:lnTo>
                  <a:pt x="55663" y="22320"/>
                </a:lnTo>
                <a:lnTo>
                  <a:pt x="56043" y="22700"/>
                </a:lnTo>
                <a:lnTo>
                  <a:pt x="56260" y="22917"/>
                </a:lnTo>
                <a:lnTo>
                  <a:pt x="56532" y="23026"/>
                </a:lnTo>
                <a:lnTo>
                  <a:pt x="57021" y="23297"/>
                </a:lnTo>
                <a:lnTo>
                  <a:pt x="57129" y="23297"/>
                </a:lnTo>
                <a:lnTo>
                  <a:pt x="57238" y="23243"/>
                </a:lnTo>
                <a:lnTo>
                  <a:pt x="57346" y="23243"/>
                </a:lnTo>
                <a:lnTo>
                  <a:pt x="57401" y="23189"/>
                </a:lnTo>
                <a:lnTo>
                  <a:pt x="57727" y="23243"/>
                </a:lnTo>
                <a:lnTo>
                  <a:pt x="58052" y="23243"/>
                </a:lnTo>
                <a:lnTo>
                  <a:pt x="58432" y="23189"/>
                </a:lnTo>
                <a:lnTo>
                  <a:pt x="58758" y="23189"/>
                </a:lnTo>
                <a:lnTo>
                  <a:pt x="59464" y="23243"/>
                </a:lnTo>
                <a:lnTo>
                  <a:pt x="60170" y="23297"/>
                </a:lnTo>
                <a:lnTo>
                  <a:pt x="60985" y="23406"/>
                </a:lnTo>
                <a:lnTo>
                  <a:pt x="61365" y="23460"/>
                </a:lnTo>
                <a:lnTo>
                  <a:pt x="61745" y="23623"/>
                </a:lnTo>
                <a:lnTo>
                  <a:pt x="61908" y="23732"/>
                </a:lnTo>
                <a:lnTo>
                  <a:pt x="62125" y="23949"/>
                </a:lnTo>
                <a:lnTo>
                  <a:pt x="62234" y="24166"/>
                </a:lnTo>
                <a:lnTo>
                  <a:pt x="62288" y="24384"/>
                </a:lnTo>
                <a:lnTo>
                  <a:pt x="62342" y="24872"/>
                </a:lnTo>
                <a:lnTo>
                  <a:pt x="62397" y="25307"/>
                </a:lnTo>
                <a:lnTo>
                  <a:pt x="62614" y="26230"/>
                </a:lnTo>
                <a:lnTo>
                  <a:pt x="62668" y="26664"/>
                </a:lnTo>
                <a:lnTo>
                  <a:pt x="62668" y="26936"/>
                </a:lnTo>
                <a:lnTo>
                  <a:pt x="62614" y="27153"/>
                </a:lnTo>
                <a:lnTo>
                  <a:pt x="62560" y="27370"/>
                </a:lnTo>
                <a:lnTo>
                  <a:pt x="62614" y="27587"/>
                </a:lnTo>
                <a:lnTo>
                  <a:pt x="62723" y="27750"/>
                </a:lnTo>
                <a:lnTo>
                  <a:pt x="62831" y="27913"/>
                </a:lnTo>
                <a:lnTo>
                  <a:pt x="62994" y="28076"/>
                </a:lnTo>
                <a:lnTo>
                  <a:pt x="63048" y="28293"/>
                </a:lnTo>
                <a:lnTo>
                  <a:pt x="63103" y="28456"/>
                </a:lnTo>
                <a:lnTo>
                  <a:pt x="63103" y="28674"/>
                </a:lnTo>
                <a:lnTo>
                  <a:pt x="63103" y="28836"/>
                </a:lnTo>
                <a:lnTo>
                  <a:pt x="63157" y="28999"/>
                </a:lnTo>
                <a:lnTo>
                  <a:pt x="63320" y="29108"/>
                </a:lnTo>
                <a:lnTo>
                  <a:pt x="63483" y="29217"/>
                </a:lnTo>
                <a:lnTo>
                  <a:pt x="63646" y="29380"/>
                </a:lnTo>
                <a:lnTo>
                  <a:pt x="63809" y="29542"/>
                </a:lnTo>
                <a:lnTo>
                  <a:pt x="64026" y="29977"/>
                </a:lnTo>
                <a:lnTo>
                  <a:pt x="64297" y="30466"/>
                </a:lnTo>
                <a:lnTo>
                  <a:pt x="64623" y="30900"/>
                </a:lnTo>
                <a:lnTo>
                  <a:pt x="64786" y="31063"/>
                </a:lnTo>
                <a:lnTo>
                  <a:pt x="65003" y="31226"/>
                </a:lnTo>
                <a:lnTo>
                  <a:pt x="65275" y="31389"/>
                </a:lnTo>
                <a:lnTo>
                  <a:pt x="65546" y="31497"/>
                </a:lnTo>
                <a:lnTo>
                  <a:pt x="65926" y="31552"/>
                </a:lnTo>
                <a:lnTo>
                  <a:pt x="66307" y="31606"/>
                </a:lnTo>
                <a:lnTo>
                  <a:pt x="68207" y="32040"/>
                </a:lnTo>
                <a:lnTo>
                  <a:pt x="68913" y="32203"/>
                </a:lnTo>
                <a:lnTo>
                  <a:pt x="69619" y="32421"/>
                </a:lnTo>
                <a:lnTo>
                  <a:pt x="69891" y="32529"/>
                </a:lnTo>
                <a:lnTo>
                  <a:pt x="70108" y="32692"/>
                </a:lnTo>
                <a:lnTo>
                  <a:pt x="70325" y="32909"/>
                </a:lnTo>
                <a:lnTo>
                  <a:pt x="70542" y="33127"/>
                </a:lnTo>
                <a:lnTo>
                  <a:pt x="70760" y="33561"/>
                </a:lnTo>
                <a:lnTo>
                  <a:pt x="70922" y="33995"/>
                </a:lnTo>
                <a:lnTo>
                  <a:pt x="70977" y="34484"/>
                </a:lnTo>
                <a:lnTo>
                  <a:pt x="70922" y="34973"/>
                </a:lnTo>
                <a:lnTo>
                  <a:pt x="70760" y="35353"/>
                </a:lnTo>
                <a:lnTo>
                  <a:pt x="70542" y="35679"/>
                </a:lnTo>
                <a:lnTo>
                  <a:pt x="70271" y="35950"/>
                </a:lnTo>
                <a:lnTo>
                  <a:pt x="69891" y="36168"/>
                </a:lnTo>
                <a:lnTo>
                  <a:pt x="69619" y="36330"/>
                </a:lnTo>
                <a:lnTo>
                  <a:pt x="69348" y="36493"/>
                </a:lnTo>
                <a:lnTo>
                  <a:pt x="69130" y="36765"/>
                </a:lnTo>
                <a:lnTo>
                  <a:pt x="69022" y="37091"/>
                </a:lnTo>
                <a:lnTo>
                  <a:pt x="68968" y="37199"/>
                </a:lnTo>
                <a:lnTo>
                  <a:pt x="68859" y="37199"/>
                </a:lnTo>
                <a:lnTo>
                  <a:pt x="68696" y="37254"/>
                </a:lnTo>
                <a:lnTo>
                  <a:pt x="68479" y="37254"/>
                </a:lnTo>
                <a:lnTo>
                  <a:pt x="68262" y="37308"/>
                </a:lnTo>
                <a:lnTo>
                  <a:pt x="68044" y="37417"/>
                </a:lnTo>
                <a:lnTo>
                  <a:pt x="67936" y="37525"/>
                </a:lnTo>
                <a:lnTo>
                  <a:pt x="67773" y="37688"/>
                </a:lnTo>
                <a:lnTo>
                  <a:pt x="67610" y="38068"/>
                </a:lnTo>
                <a:lnTo>
                  <a:pt x="67447" y="38448"/>
                </a:lnTo>
                <a:lnTo>
                  <a:pt x="66904" y="39969"/>
                </a:lnTo>
                <a:lnTo>
                  <a:pt x="66524" y="41001"/>
                </a:lnTo>
                <a:lnTo>
                  <a:pt x="66089" y="41978"/>
                </a:lnTo>
                <a:lnTo>
                  <a:pt x="65872" y="42358"/>
                </a:lnTo>
                <a:lnTo>
                  <a:pt x="65764" y="42575"/>
                </a:lnTo>
                <a:lnTo>
                  <a:pt x="65601" y="42738"/>
                </a:lnTo>
                <a:lnTo>
                  <a:pt x="65329" y="42956"/>
                </a:lnTo>
                <a:lnTo>
                  <a:pt x="65058" y="43227"/>
                </a:lnTo>
                <a:lnTo>
                  <a:pt x="64732" y="43444"/>
                </a:lnTo>
                <a:lnTo>
                  <a:pt x="64569" y="43553"/>
                </a:lnTo>
                <a:lnTo>
                  <a:pt x="64352" y="43607"/>
                </a:lnTo>
                <a:lnTo>
                  <a:pt x="64243" y="43716"/>
                </a:lnTo>
                <a:lnTo>
                  <a:pt x="64080" y="43824"/>
                </a:lnTo>
                <a:lnTo>
                  <a:pt x="63972" y="43824"/>
                </a:lnTo>
                <a:lnTo>
                  <a:pt x="63809" y="43770"/>
                </a:lnTo>
                <a:lnTo>
                  <a:pt x="63591" y="43607"/>
                </a:lnTo>
                <a:lnTo>
                  <a:pt x="63428" y="43553"/>
                </a:lnTo>
                <a:lnTo>
                  <a:pt x="63320" y="43499"/>
                </a:lnTo>
                <a:lnTo>
                  <a:pt x="62668" y="43444"/>
                </a:lnTo>
                <a:lnTo>
                  <a:pt x="62397" y="43499"/>
                </a:lnTo>
                <a:lnTo>
                  <a:pt x="62071" y="43553"/>
                </a:lnTo>
                <a:lnTo>
                  <a:pt x="61691" y="43662"/>
                </a:lnTo>
                <a:lnTo>
                  <a:pt x="61311" y="43879"/>
                </a:lnTo>
                <a:lnTo>
                  <a:pt x="61039" y="44042"/>
                </a:lnTo>
                <a:lnTo>
                  <a:pt x="60713" y="44259"/>
                </a:lnTo>
                <a:lnTo>
                  <a:pt x="60279" y="44802"/>
                </a:lnTo>
                <a:lnTo>
                  <a:pt x="60007" y="45236"/>
                </a:lnTo>
                <a:lnTo>
                  <a:pt x="59736" y="45617"/>
                </a:lnTo>
                <a:lnTo>
                  <a:pt x="59681" y="45834"/>
                </a:lnTo>
                <a:lnTo>
                  <a:pt x="59627" y="46105"/>
                </a:lnTo>
                <a:lnTo>
                  <a:pt x="59247" y="46974"/>
                </a:lnTo>
                <a:lnTo>
                  <a:pt x="58813" y="47843"/>
                </a:lnTo>
                <a:lnTo>
                  <a:pt x="58487" y="48386"/>
                </a:lnTo>
                <a:lnTo>
                  <a:pt x="58324" y="48603"/>
                </a:lnTo>
                <a:lnTo>
                  <a:pt x="58161" y="48712"/>
                </a:lnTo>
                <a:lnTo>
                  <a:pt x="57889" y="48766"/>
                </a:lnTo>
                <a:lnTo>
                  <a:pt x="57672" y="48712"/>
                </a:lnTo>
                <a:lnTo>
                  <a:pt x="57183" y="48712"/>
                </a:lnTo>
                <a:lnTo>
                  <a:pt x="57075" y="48766"/>
                </a:lnTo>
                <a:lnTo>
                  <a:pt x="57021" y="48875"/>
                </a:lnTo>
                <a:lnTo>
                  <a:pt x="57075" y="48929"/>
                </a:lnTo>
                <a:lnTo>
                  <a:pt x="57075" y="49038"/>
                </a:lnTo>
                <a:lnTo>
                  <a:pt x="57075" y="49092"/>
                </a:lnTo>
                <a:lnTo>
                  <a:pt x="57183" y="49201"/>
                </a:lnTo>
                <a:lnTo>
                  <a:pt x="57455" y="49255"/>
                </a:lnTo>
                <a:lnTo>
                  <a:pt x="57564" y="49309"/>
                </a:lnTo>
                <a:lnTo>
                  <a:pt x="57727" y="49364"/>
                </a:lnTo>
                <a:lnTo>
                  <a:pt x="57835" y="49418"/>
                </a:lnTo>
                <a:lnTo>
                  <a:pt x="57889" y="49472"/>
                </a:lnTo>
                <a:lnTo>
                  <a:pt x="57835" y="49526"/>
                </a:lnTo>
                <a:lnTo>
                  <a:pt x="57835" y="49635"/>
                </a:lnTo>
                <a:lnTo>
                  <a:pt x="57672" y="49635"/>
                </a:lnTo>
                <a:lnTo>
                  <a:pt x="56423" y="49255"/>
                </a:lnTo>
                <a:lnTo>
                  <a:pt x="55989" y="49146"/>
                </a:lnTo>
                <a:lnTo>
                  <a:pt x="55609" y="49038"/>
                </a:lnTo>
                <a:lnTo>
                  <a:pt x="55446" y="49038"/>
                </a:lnTo>
                <a:lnTo>
                  <a:pt x="55283" y="48929"/>
                </a:lnTo>
                <a:lnTo>
                  <a:pt x="54903" y="48929"/>
                </a:lnTo>
                <a:lnTo>
                  <a:pt x="54685" y="49092"/>
                </a:lnTo>
                <a:lnTo>
                  <a:pt x="54468" y="49255"/>
                </a:lnTo>
                <a:lnTo>
                  <a:pt x="54197" y="49418"/>
                </a:lnTo>
                <a:lnTo>
                  <a:pt x="54034" y="49635"/>
                </a:lnTo>
                <a:lnTo>
                  <a:pt x="53654" y="50178"/>
                </a:lnTo>
                <a:lnTo>
                  <a:pt x="52948" y="51319"/>
                </a:lnTo>
                <a:lnTo>
                  <a:pt x="52839" y="51536"/>
                </a:lnTo>
                <a:lnTo>
                  <a:pt x="52785" y="51753"/>
                </a:lnTo>
                <a:lnTo>
                  <a:pt x="52622" y="52187"/>
                </a:lnTo>
                <a:lnTo>
                  <a:pt x="52405" y="52893"/>
                </a:lnTo>
                <a:lnTo>
                  <a:pt x="52025" y="53599"/>
                </a:lnTo>
                <a:lnTo>
                  <a:pt x="51862" y="53871"/>
                </a:lnTo>
                <a:lnTo>
                  <a:pt x="51644" y="54197"/>
                </a:lnTo>
                <a:lnTo>
                  <a:pt x="51373" y="54468"/>
                </a:lnTo>
                <a:lnTo>
                  <a:pt x="51047" y="54685"/>
                </a:lnTo>
                <a:lnTo>
                  <a:pt x="50721" y="54848"/>
                </a:lnTo>
                <a:lnTo>
                  <a:pt x="50015" y="54848"/>
                </a:lnTo>
                <a:lnTo>
                  <a:pt x="49744" y="54903"/>
                </a:lnTo>
                <a:lnTo>
                  <a:pt x="49527" y="54957"/>
                </a:lnTo>
                <a:lnTo>
                  <a:pt x="49309" y="55174"/>
                </a:lnTo>
                <a:lnTo>
                  <a:pt x="49092" y="55391"/>
                </a:lnTo>
                <a:lnTo>
                  <a:pt x="48875" y="55609"/>
                </a:lnTo>
                <a:lnTo>
                  <a:pt x="48549" y="55609"/>
                </a:lnTo>
                <a:lnTo>
                  <a:pt x="48440" y="55554"/>
                </a:lnTo>
                <a:lnTo>
                  <a:pt x="48223" y="55663"/>
                </a:lnTo>
                <a:lnTo>
                  <a:pt x="48060" y="55771"/>
                </a:lnTo>
                <a:lnTo>
                  <a:pt x="47897" y="55934"/>
                </a:lnTo>
                <a:lnTo>
                  <a:pt x="47734" y="56152"/>
                </a:lnTo>
                <a:lnTo>
                  <a:pt x="47572" y="56369"/>
                </a:lnTo>
                <a:lnTo>
                  <a:pt x="47246" y="56803"/>
                </a:lnTo>
                <a:lnTo>
                  <a:pt x="47029" y="57129"/>
                </a:lnTo>
                <a:lnTo>
                  <a:pt x="46703" y="57401"/>
                </a:lnTo>
                <a:lnTo>
                  <a:pt x="46648" y="57455"/>
                </a:lnTo>
                <a:lnTo>
                  <a:pt x="46540" y="57509"/>
                </a:lnTo>
                <a:lnTo>
                  <a:pt x="46377" y="57509"/>
                </a:lnTo>
                <a:lnTo>
                  <a:pt x="46214" y="57564"/>
                </a:lnTo>
                <a:lnTo>
                  <a:pt x="46051" y="57618"/>
                </a:lnTo>
                <a:lnTo>
                  <a:pt x="45888" y="57564"/>
                </a:lnTo>
                <a:lnTo>
                  <a:pt x="45780" y="57509"/>
                </a:lnTo>
                <a:lnTo>
                  <a:pt x="45562" y="57455"/>
                </a:lnTo>
                <a:lnTo>
                  <a:pt x="45345" y="57346"/>
                </a:lnTo>
                <a:lnTo>
                  <a:pt x="44911" y="57075"/>
                </a:lnTo>
                <a:lnTo>
                  <a:pt x="44748" y="57020"/>
                </a:lnTo>
                <a:lnTo>
                  <a:pt x="44531" y="56966"/>
                </a:lnTo>
                <a:lnTo>
                  <a:pt x="44368" y="57020"/>
                </a:lnTo>
                <a:lnTo>
                  <a:pt x="44150" y="57075"/>
                </a:lnTo>
                <a:lnTo>
                  <a:pt x="43770" y="57238"/>
                </a:lnTo>
                <a:lnTo>
                  <a:pt x="43390" y="57292"/>
                </a:lnTo>
                <a:lnTo>
                  <a:pt x="43010" y="57183"/>
                </a:lnTo>
                <a:lnTo>
                  <a:pt x="42630" y="57020"/>
                </a:lnTo>
                <a:lnTo>
                  <a:pt x="42467" y="56912"/>
                </a:lnTo>
                <a:lnTo>
                  <a:pt x="42358" y="56912"/>
                </a:lnTo>
                <a:lnTo>
                  <a:pt x="42141" y="56966"/>
                </a:lnTo>
                <a:lnTo>
                  <a:pt x="41598" y="57238"/>
                </a:lnTo>
                <a:lnTo>
                  <a:pt x="41001" y="57509"/>
                </a:lnTo>
                <a:lnTo>
                  <a:pt x="40240" y="57889"/>
                </a:lnTo>
                <a:lnTo>
                  <a:pt x="39426" y="58269"/>
                </a:lnTo>
                <a:lnTo>
                  <a:pt x="39209" y="58432"/>
                </a:lnTo>
                <a:lnTo>
                  <a:pt x="38991" y="58650"/>
                </a:lnTo>
                <a:lnTo>
                  <a:pt x="38720" y="59084"/>
                </a:lnTo>
                <a:lnTo>
                  <a:pt x="38286" y="59736"/>
                </a:lnTo>
                <a:lnTo>
                  <a:pt x="37960" y="60496"/>
                </a:lnTo>
                <a:lnTo>
                  <a:pt x="37688" y="61093"/>
                </a:lnTo>
                <a:lnTo>
                  <a:pt x="37362" y="61745"/>
                </a:lnTo>
                <a:lnTo>
                  <a:pt x="37199" y="61962"/>
                </a:lnTo>
                <a:lnTo>
                  <a:pt x="36874" y="62234"/>
                </a:lnTo>
                <a:lnTo>
                  <a:pt x="36493" y="62451"/>
                </a:lnTo>
                <a:lnTo>
                  <a:pt x="36059" y="62668"/>
                </a:lnTo>
                <a:lnTo>
                  <a:pt x="35679" y="62831"/>
                </a:lnTo>
                <a:lnTo>
                  <a:pt x="34973" y="63157"/>
                </a:lnTo>
                <a:lnTo>
                  <a:pt x="34756" y="63211"/>
                </a:lnTo>
                <a:lnTo>
                  <a:pt x="34484" y="63157"/>
                </a:lnTo>
                <a:lnTo>
                  <a:pt x="33561" y="62614"/>
                </a:lnTo>
                <a:lnTo>
                  <a:pt x="32638" y="61962"/>
                </a:lnTo>
                <a:lnTo>
                  <a:pt x="31932" y="61473"/>
                </a:lnTo>
                <a:lnTo>
                  <a:pt x="31226" y="60985"/>
                </a:lnTo>
                <a:lnTo>
                  <a:pt x="30954" y="60876"/>
                </a:lnTo>
                <a:lnTo>
                  <a:pt x="30629" y="60876"/>
                </a:lnTo>
                <a:lnTo>
                  <a:pt x="30466" y="60930"/>
                </a:lnTo>
                <a:lnTo>
                  <a:pt x="30031" y="60930"/>
                </a:lnTo>
                <a:lnTo>
                  <a:pt x="29705" y="61039"/>
                </a:lnTo>
                <a:lnTo>
                  <a:pt x="29597" y="61093"/>
                </a:lnTo>
                <a:lnTo>
                  <a:pt x="29217" y="61093"/>
                </a:lnTo>
                <a:lnTo>
                  <a:pt x="29054" y="61039"/>
                </a:lnTo>
                <a:lnTo>
                  <a:pt x="28945" y="61039"/>
                </a:lnTo>
                <a:lnTo>
                  <a:pt x="28782" y="61093"/>
                </a:lnTo>
                <a:lnTo>
                  <a:pt x="28619" y="61256"/>
                </a:lnTo>
                <a:lnTo>
                  <a:pt x="28456" y="61419"/>
                </a:lnTo>
                <a:lnTo>
                  <a:pt x="27968" y="62234"/>
                </a:lnTo>
                <a:lnTo>
                  <a:pt x="27750" y="62614"/>
                </a:lnTo>
                <a:lnTo>
                  <a:pt x="27533" y="63048"/>
                </a:lnTo>
                <a:lnTo>
                  <a:pt x="27370" y="63157"/>
                </a:lnTo>
                <a:lnTo>
                  <a:pt x="27316" y="63211"/>
                </a:lnTo>
                <a:lnTo>
                  <a:pt x="27207" y="63211"/>
                </a:lnTo>
                <a:lnTo>
                  <a:pt x="26990" y="63157"/>
                </a:lnTo>
                <a:lnTo>
                  <a:pt x="26827" y="63211"/>
                </a:lnTo>
                <a:lnTo>
                  <a:pt x="26719" y="63211"/>
                </a:lnTo>
                <a:lnTo>
                  <a:pt x="26556" y="63320"/>
                </a:lnTo>
                <a:lnTo>
                  <a:pt x="26393" y="63537"/>
                </a:lnTo>
                <a:lnTo>
                  <a:pt x="26176" y="63754"/>
                </a:lnTo>
                <a:lnTo>
                  <a:pt x="26013" y="64080"/>
                </a:lnTo>
                <a:lnTo>
                  <a:pt x="25904" y="64189"/>
                </a:lnTo>
                <a:lnTo>
                  <a:pt x="25741" y="64243"/>
                </a:lnTo>
                <a:lnTo>
                  <a:pt x="25687" y="64297"/>
                </a:lnTo>
                <a:lnTo>
                  <a:pt x="25633" y="64243"/>
                </a:lnTo>
                <a:lnTo>
                  <a:pt x="25470" y="64189"/>
                </a:lnTo>
                <a:lnTo>
                  <a:pt x="25307" y="64134"/>
                </a:lnTo>
                <a:lnTo>
                  <a:pt x="25035" y="64026"/>
                </a:lnTo>
                <a:lnTo>
                  <a:pt x="24927" y="64026"/>
                </a:lnTo>
                <a:lnTo>
                  <a:pt x="24872" y="64134"/>
                </a:lnTo>
                <a:lnTo>
                  <a:pt x="24818" y="64243"/>
                </a:lnTo>
                <a:lnTo>
                  <a:pt x="24872" y="64352"/>
                </a:lnTo>
                <a:lnTo>
                  <a:pt x="25144" y="64569"/>
                </a:lnTo>
                <a:lnTo>
                  <a:pt x="25415" y="64732"/>
                </a:lnTo>
                <a:lnTo>
                  <a:pt x="24927" y="64786"/>
                </a:lnTo>
                <a:lnTo>
                  <a:pt x="24438" y="64786"/>
                </a:lnTo>
                <a:lnTo>
                  <a:pt x="24329" y="64732"/>
                </a:lnTo>
                <a:lnTo>
                  <a:pt x="24221" y="64569"/>
                </a:lnTo>
                <a:lnTo>
                  <a:pt x="24166" y="64297"/>
                </a:lnTo>
                <a:lnTo>
                  <a:pt x="24058" y="64134"/>
                </a:lnTo>
                <a:lnTo>
                  <a:pt x="24003" y="64026"/>
                </a:lnTo>
                <a:lnTo>
                  <a:pt x="23895" y="63971"/>
                </a:lnTo>
                <a:lnTo>
                  <a:pt x="23678" y="63971"/>
                </a:lnTo>
                <a:lnTo>
                  <a:pt x="23243" y="64026"/>
                </a:lnTo>
                <a:lnTo>
                  <a:pt x="23080" y="64080"/>
                </a:lnTo>
                <a:lnTo>
                  <a:pt x="22700" y="64080"/>
                </a:lnTo>
                <a:lnTo>
                  <a:pt x="22646" y="64026"/>
                </a:lnTo>
                <a:lnTo>
                  <a:pt x="22646" y="63971"/>
                </a:lnTo>
                <a:lnTo>
                  <a:pt x="22700" y="63917"/>
                </a:lnTo>
                <a:lnTo>
                  <a:pt x="22809" y="63863"/>
                </a:lnTo>
                <a:lnTo>
                  <a:pt x="22917" y="63754"/>
                </a:lnTo>
                <a:lnTo>
                  <a:pt x="22972" y="63591"/>
                </a:lnTo>
                <a:lnTo>
                  <a:pt x="22917" y="63483"/>
                </a:lnTo>
                <a:lnTo>
                  <a:pt x="22863" y="63374"/>
                </a:lnTo>
                <a:lnTo>
                  <a:pt x="22646" y="63048"/>
                </a:lnTo>
                <a:lnTo>
                  <a:pt x="22483" y="62668"/>
                </a:lnTo>
                <a:lnTo>
                  <a:pt x="22211" y="61962"/>
                </a:lnTo>
                <a:lnTo>
                  <a:pt x="22048" y="61528"/>
                </a:lnTo>
                <a:lnTo>
                  <a:pt x="21886" y="61093"/>
                </a:lnTo>
                <a:lnTo>
                  <a:pt x="21777" y="60659"/>
                </a:lnTo>
                <a:lnTo>
                  <a:pt x="21723" y="60224"/>
                </a:lnTo>
                <a:lnTo>
                  <a:pt x="21668" y="59844"/>
                </a:lnTo>
                <a:lnTo>
                  <a:pt x="21505" y="59518"/>
                </a:lnTo>
                <a:lnTo>
                  <a:pt x="21343" y="59138"/>
                </a:lnTo>
                <a:lnTo>
                  <a:pt x="21071" y="58867"/>
                </a:lnTo>
                <a:lnTo>
                  <a:pt x="20691" y="58595"/>
                </a:lnTo>
                <a:lnTo>
                  <a:pt x="20202" y="58378"/>
                </a:lnTo>
                <a:lnTo>
                  <a:pt x="19985" y="58324"/>
                </a:lnTo>
                <a:lnTo>
                  <a:pt x="19768" y="58324"/>
                </a:lnTo>
                <a:lnTo>
                  <a:pt x="19550" y="58269"/>
                </a:lnTo>
                <a:lnTo>
                  <a:pt x="19333" y="58215"/>
                </a:lnTo>
                <a:lnTo>
                  <a:pt x="19170" y="58161"/>
                </a:lnTo>
                <a:lnTo>
                  <a:pt x="19007" y="58161"/>
                </a:lnTo>
                <a:lnTo>
                  <a:pt x="18301" y="58215"/>
                </a:lnTo>
                <a:lnTo>
                  <a:pt x="17596" y="58324"/>
                </a:lnTo>
                <a:lnTo>
                  <a:pt x="16618" y="58487"/>
                </a:lnTo>
                <a:lnTo>
                  <a:pt x="15966" y="58541"/>
                </a:lnTo>
                <a:lnTo>
                  <a:pt x="15695" y="58541"/>
                </a:lnTo>
                <a:lnTo>
                  <a:pt x="15369" y="58432"/>
                </a:lnTo>
                <a:lnTo>
                  <a:pt x="15152" y="58324"/>
                </a:lnTo>
                <a:lnTo>
                  <a:pt x="14880" y="58269"/>
                </a:lnTo>
                <a:lnTo>
                  <a:pt x="14663" y="58269"/>
                </a:lnTo>
                <a:lnTo>
                  <a:pt x="14392" y="58161"/>
                </a:lnTo>
                <a:lnTo>
                  <a:pt x="13957" y="57944"/>
                </a:lnTo>
                <a:lnTo>
                  <a:pt x="13577" y="57726"/>
                </a:lnTo>
                <a:lnTo>
                  <a:pt x="13360" y="57564"/>
                </a:lnTo>
                <a:lnTo>
                  <a:pt x="13197" y="57401"/>
                </a:lnTo>
                <a:lnTo>
                  <a:pt x="13034" y="57238"/>
                </a:lnTo>
                <a:lnTo>
                  <a:pt x="12925" y="57020"/>
                </a:lnTo>
                <a:lnTo>
                  <a:pt x="12817" y="56803"/>
                </a:lnTo>
                <a:lnTo>
                  <a:pt x="12600" y="56695"/>
                </a:lnTo>
                <a:lnTo>
                  <a:pt x="12165" y="56477"/>
                </a:lnTo>
                <a:lnTo>
                  <a:pt x="11513" y="56152"/>
                </a:lnTo>
                <a:lnTo>
                  <a:pt x="10862" y="55826"/>
                </a:lnTo>
                <a:lnTo>
                  <a:pt x="10699" y="55771"/>
                </a:lnTo>
                <a:lnTo>
                  <a:pt x="10482" y="55771"/>
                </a:lnTo>
                <a:lnTo>
                  <a:pt x="10156" y="55934"/>
                </a:lnTo>
                <a:lnTo>
                  <a:pt x="9776" y="56043"/>
                </a:lnTo>
                <a:lnTo>
                  <a:pt x="9450" y="56097"/>
                </a:lnTo>
                <a:lnTo>
                  <a:pt x="9178" y="56206"/>
                </a:lnTo>
                <a:lnTo>
                  <a:pt x="9070" y="56315"/>
                </a:lnTo>
                <a:lnTo>
                  <a:pt x="9015" y="56477"/>
                </a:lnTo>
                <a:lnTo>
                  <a:pt x="9070" y="56749"/>
                </a:lnTo>
                <a:lnTo>
                  <a:pt x="9070" y="56803"/>
                </a:lnTo>
                <a:lnTo>
                  <a:pt x="9070" y="56912"/>
                </a:lnTo>
                <a:lnTo>
                  <a:pt x="8907" y="56912"/>
                </a:lnTo>
                <a:lnTo>
                  <a:pt x="8635" y="56749"/>
                </a:lnTo>
                <a:lnTo>
                  <a:pt x="8364" y="56640"/>
                </a:lnTo>
                <a:lnTo>
                  <a:pt x="8201" y="56586"/>
                </a:lnTo>
                <a:lnTo>
                  <a:pt x="8147" y="56586"/>
                </a:lnTo>
                <a:lnTo>
                  <a:pt x="8092" y="56640"/>
                </a:lnTo>
                <a:lnTo>
                  <a:pt x="8038" y="56803"/>
                </a:lnTo>
                <a:lnTo>
                  <a:pt x="7984" y="56966"/>
                </a:lnTo>
                <a:lnTo>
                  <a:pt x="7875" y="57129"/>
                </a:lnTo>
                <a:lnTo>
                  <a:pt x="7712" y="57238"/>
                </a:lnTo>
                <a:lnTo>
                  <a:pt x="7495" y="57292"/>
                </a:lnTo>
                <a:lnTo>
                  <a:pt x="7169" y="57346"/>
                </a:lnTo>
                <a:lnTo>
                  <a:pt x="6898" y="57346"/>
                </a:lnTo>
                <a:lnTo>
                  <a:pt x="6626" y="57401"/>
                </a:lnTo>
                <a:lnTo>
                  <a:pt x="6463" y="57455"/>
                </a:lnTo>
                <a:lnTo>
                  <a:pt x="6354" y="57618"/>
                </a:lnTo>
                <a:lnTo>
                  <a:pt x="6246" y="57781"/>
                </a:lnTo>
                <a:lnTo>
                  <a:pt x="6029" y="58161"/>
                </a:lnTo>
                <a:lnTo>
                  <a:pt x="5703" y="58487"/>
                </a:lnTo>
                <a:lnTo>
                  <a:pt x="5323" y="58704"/>
                </a:lnTo>
                <a:lnTo>
                  <a:pt x="4943" y="58921"/>
                </a:lnTo>
                <a:lnTo>
                  <a:pt x="4725" y="59030"/>
                </a:lnTo>
                <a:lnTo>
                  <a:pt x="4617" y="59193"/>
                </a:lnTo>
                <a:lnTo>
                  <a:pt x="4508" y="59301"/>
                </a:lnTo>
                <a:lnTo>
                  <a:pt x="4400" y="59464"/>
                </a:lnTo>
                <a:lnTo>
                  <a:pt x="4345" y="59681"/>
                </a:lnTo>
                <a:lnTo>
                  <a:pt x="4182" y="59844"/>
                </a:lnTo>
                <a:lnTo>
                  <a:pt x="4019" y="59953"/>
                </a:lnTo>
                <a:lnTo>
                  <a:pt x="3856" y="60007"/>
                </a:lnTo>
                <a:lnTo>
                  <a:pt x="3313" y="60062"/>
                </a:lnTo>
                <a:lnTo>
                  <a:pt x="3042" y="60116"/>
                </a:lnTo>
                <a:lnTo>
                  <a:pt x="2662" y="60116"/>
                </a:lnTo>
                <a:lnTo>
                  <a:pt x="2607" y="60170"/>
                </a:lnTo>
                <a:lnTo>
                  <a:pt x="2499" y="60224"/>
                </a:lnTo>
                <a:lnTo>
                  <a:pt x="2173" y="60224"/>
                </a:lnTo>
                <a:lnTo>
                  <a:pt x="2119" y="60170"/>
                </a:lnTo>
                <a:lnTo>
                  <a:pt x="2119" y="60062"/>
                </a:lnTo>
                <a:lnTo>
                  <a:pt x="2173" y="59953"/>
                </a:lnTo>
                <a:lnTo>
                  <a:pt x="2336" y="59790"/>
                </a:lnTo>
                <a:lnTo>
                  <a:pt x="2499" y="59627"/>
                </a:lnTo>
                <a:lnTo>
                  <a:pt x="2933" y="59464"/>
                </a:lnTo>
                <a:lnTo>
                  <a:pt x="3096" y="59356"/>
                </a:lnTo>
                <a:lnTo>
                  <a:pt x="3205" y="59247"/>
                </a:lnTo>
                <a:lnTo>
                  <a:pt x="3476" y="58975"/>
                </a:lnTo>
                <a:lnTo>
                  <a:pt x="3748" y="58758"/>
                </a:lnTo>
                <a:lnTo>
                  <a:pt x="4019" y="58541"/>
                </a:lnTo>
                <a:lnTo>
                  <a:pt x="4291" y="58378"/>
                </a:lnTo>
                <a:lnTo>
                  <a:pt x="4400" y="58215"/>
                </a:lnTo>
                <a:lnTo>
                  <a:pt x="4400" y="58161"/>
                </a:lnTo>
                <a:lnTo>
                  <a:pt x="4400" y="58052"/>
                </a:lnTo>
                <a:lnTo>
                  <a:pt x="4291" y="57889"/>
                </a:lnTo>
                <a:lnTo>
                  <a:pt x="4291" y="57781"/>
                </a:lnTo>
                <a:lnTo>
                  <a:pt x="4400" y="57672"/>
                </a:lnTo>
                <a:lnTo>
                  <a:pt x="4508" y="57618"/>
                </a:lnTo>
                <a:lnTo>
                  <a:pt x="4834" y="57401"/>
                </a:lnTo>
                <a:lnTo>
                  <a:pt x="5160" y="57183"/>
                </a:lnTo>
                <a:lnTo>
                  <a:pt x="5323" y="56912"/>
                </a:lnTo>
                <a:lnTo>
                  <a:pt x="5486" y="56640"/>
                </a:lnTo>
                <a:lnTo>
                  <a:pt x="5649" y="56043"/>
                </a:lnTo>
                <a:lnTo>
                  <a:pt x="5757" y="55663"/>
                </a:lnTo>
                <a:lnTo>
                  <a:pt x="5811" y="55283"/>
                </a:lnTo>
                <a:lnTo>
                  <a:pt x="5920" y="54468"/>
                </a:lnTo>
                <a:lnTo>
                  <a:pt x="5974" y="53871"/>
                </a:lnTo>
                <a:lnTo>
                  <a:pt x="6029" y="53328"/>
                </a:lnTo>
                <a:lnTo>
                  <a:pt x="6137" y="52568"/>
                </a:lnTo>
                <a:lnTo>
                  <a:pt x="6246" y="52187"/>
                </a:lnTo>
                <a:lnTo>
                  <a:pt x="6354" y="51807"/>
                </a:lnTo>
                <a:lnTo>
                  <a:pt x="6463" y="51590"/>
                </a:lnTo>
                <a:lnTo>
                  <a:pt x="6626" y="51373"/>
                </a:lnTo>
                <a:lnTo>
                  <a:pt x="6843" y="51264"/>
                </a:lnTo>
                <a:lnTo>
                  <a:pt x="7060" y="51210"/>
                </a:lnTo>
                <a:lnTo>
                  <a:pt x="7169" y="51210"/>
                </a:lnTo>
                <a:lnTo>
                  <a:pt x="7278" y="51156"/>
                </a:lnTo>
                <a:lnTo>
                  <a:pt x="7332" y="51101"/>
                </a:lnTo>
                <a:lnTo>
                  <a:pt x="7441" y="51101"/>
                </a:lnTo>
                <a:lnTo>
                  <a:pt x="7766" y="51156"/>
                </a:lnTo>
                <a:lnTo>
                  <a:pt x="8092" y="51156"/>
                </a:lnTo>
                <a:lnTo>
                  <a:pt x="8364" y="51210"/>
                </a:lnTo>
                <a:lnTo>
                  <a:pt x="8635" y="51264"/>
                </a:lnTo>
                <a:lnTo>
                  <a:pt x="9015" y="51373"/>
                </a:lnTo>
                <a:lnTo>
                  <a:pt x="9341" y="51590"/>
                </a:lnTo>
                <a:lnTo>
                  <a:pt x="9613" y="51807"/>
                </a:lnTo>
                <a:lnTo>
                  <a:pt x="9884" y="52079"/>
                </a:lnTo>
                <a:lnTo>
                  <a:pt x="10156" y="52350"/>
                </a:lnTo>
                <a:lnTo>
                  <a:pt x="10482" y="52568"/>
                </a:lnTo>
                <a:lnTo>
                  <a:pt x="10807" y="52676"/>
                </a:lnTo>
                <a:lnTo>
                  <a:pt x="11242" y="52676"/>
                </a:lnTo>
                <a:lnTo>
                  <a:pt x="11459" y="52622"/>
                </a:lnTo>
                <a:lnTo>
                  <a:pt x="11676" y="52568"/>
                </a:lnTo>
                <a:lnTo>
                  <a:pt x="11894" y="52405"/>
                </a:lnTo>
                <a:lnTo>
                  <a:pt x="12056" y="52187"/>
                </a:lnTo>
                <a:lnTo>
                  <a:pt x="12219" y="51970"/>
                </a:lnTo>
                <a:lnTo>
                  <a:pt x="12382" y="51753"/>
                </a:lnTo>
                <a:lnTo>
                  <a:pt x="12437" y="51699"/>
                </a:lnTo>
                <a:lnTo>
                  <a:pt x="12545" y="51644"/>
                </a:lnTo>
                <a:lnTo>
                  <a:pt x="12817" y="51644"/>
                </a:lnTo>
                <a:lnTo>
                  <a:pt x="13034" y="51699"/>
                </a:lnTo>
                <a:lnTo>
                  <a:pt x="13305" y="51753"/>
                </a:lnTo>
                <a:lnTo>
                  <a:pt x="13523" y="51807"/>
                </a:lnTo>
                <a:lnTo>
                  <a:pt x="13957" y="52079"/>
                </a:lnTo>
                <a:lnTo>
                  <a:pt x="14337" y="52405"/>
                </a:lnTo>
                <a:lnTo>
                  <a:pt x="14989" y="53111"/>
                </a:lnTo>
                <a:lnTo>
                  <a:pt x="15369" y="53436"/>
                </a:lnTo>
                <a:lnTo>
                  <a:pt x="15803" y="53654"/>
                </a:lnTo>
                <a:lnTo>
                  <a:pt x="17052" y="54251"/>
                </a:lnTo>
                <a:lnTo>
                  <a:pt x="17650" y="54631"/>
                </a:lnTo>
                <a:lnTo>
                  <a:pt x="18193" y="55011"/>
                </a:lnTo>
                <a:lnTo>
                  <a:pt x="18899" y="55609"/>
                </a:lnTo>
                <a:lnTo>
                  <a:pt x="19225" y="55934"/>
                </a:lnTo>
                <a:lnTo>
                  <a:pt x="19496" y="56315"/>
                </a:lnTo>
                <a:lnTo>
                  <a:pt x="19713" y="56477"/>
                </a:lnTo>
                <a:lnTo>
                  <a:pt x="19876" y="56586"/>
                </a:lnTo>
                <a:lnTo>
                  <a:pt x="20094" y="56532"/>
                </a:lnTo>
                <a:lnTo>
                  <a:pt x="20365" y="56423"/>
                </a:lnTo>
                <a:lnTo>
                  <a:pt x="20745" y="56206"/>
                </a:lnTo>
                <a:lnTo>
                  <a:pt x="21125" y="55934"/>
                </a:lnTo>
                <a:lnTo>
                  <a:pt x="21831" y="55391"/>
                </a:lnTo>
                <a:lnTo>
                  <a:pt x="21994" y="55337"/>
                </a:lnTo>
                <a:lnTo>
                  <a:pt x="22211" y="55283"/>
                </a:lnTo>
                <a:lnTo>
                  <a:pt x="22374" y="55337"/>
                </a:lnTo>
                <a:lnTo>
                  <a:pt x="22537" y="55391"/>
                </a:lnTo>
                <a:lnTo>
                  <a:pt x="23352" y="55771"/>
                </a:lnTo>
                <a:lnTo>
                  <a:pt x="23732" y="55989"/>
                </a:lnTo>
                <a:lnTo>
                  <a:pt x="24166" y="56097"/>
                </a:lnTo>
                <a:lnTo>
                  <a:pt x="24492" y="56206"/>
                </a:lnTo>
                <a:lnTo>
                  <a:pt x="24818" y="56369"/>
                </a:lnTo>
                <a:lnTo>
                  <a:pt x="25361" y="56749"/>
                </a:lnTo>
                <a:lnTo>
                  <a:pt x="25850" y="57075"/>
                </a:lnTo>
                <a:lnTo>
                  <a:pt x="26121" y="57238"/>
                </a:lnTo>
                <a:lnTo>
                  <a:pt x="26339" y="57455"/>
                </a:lnTo>
                <a:lnTo>
                  <a:pt x="26393" y="57455"/>
                </a:lnTo>
                <a:lnTo>
                  <a:pt x="26447" y="57509"/>
                </a:lnTo>
                <a:lnTo>
                  <a:pt x="26664" y="57509"/>
                </a:lnTo>
                <a:lnTo>
                  <a:pt x="26773" y="57401"/>
                </a:lnTo>
                <a:lnTo>
                  <a:pt x="26882" y="57346"/>
                </a:lnTo>
                <a:lnTo>
                  <a:pt x="27207" y="57238"/>
                </a:lnTo>
                <a:lnTo>
                  <a:pt x="27425" y="57129"/>
                </a:lnTo>
                <a:lnTo>
                  <a:pt x="27588" y="56966"/>
                </a:lnTo>
                <a:lnTo>
                  <a:pt x="27913" y="56640"/>
                </a:lnTo>
                <a:lnTo>
                  <a:pt x="28185" y="56206"/>
                </a:lnTo>
                <a:lnTo>
                  <a:pt x="28348" y="55771"/>
                </a:lnTo>
                <a:lnTo>
                  <a:pt x="28565" y="55337"/>
                </a:lnTo>
                <a:lnTo>
                  <a:pt x="28674" y="54903"/>
                </a:lnTo>
                <a:lnTo>
                  <a:pt x="28837" y="54468"/>
                </a:lnTo>
                <a:lnTo>
                  <a:pt x="28999" y="53979"/>
                </a:lnTo>
                <a:lnTo>
                  <a:pt x="29162" y="53599"/>
                </a:lnTo>
                <a:lnTo>
                  <a:pt x="29271" y="53219"/>
                </a:lnTo>
                <a:lnTo>
                  <a:pt x="29325" y="53056"/>
                </a:lnTo>
                <a:lnTo>
                  <a:pt x="29434" y="52948"/>
                </a:lnTo>
                <a:lnTo>
                  <a:pt x="29542" y="53002"/>
                </a:lnTo>
                <a:lnTo>
                  <a:pt x="29705" y="53111"/>
                </a:lnTo>
                <a:lnTo>
                  <a:pt x="30031" y="53382"/>
                </a:lnTo>
                <a:lnTo>
                  <a:pt x="30303" y="53654"/>
                </a:lnTo>
                <a:lnTo>
                  <a:pt x="31335" y="54631"/>
                </a:lnTo>
                <a:lnTo>
                  <a:pt x="32421" y="55500"/>
                </a:lnTo>
                <a:lnTo>
                  <a:pt x="32746" y="55717"/>
                </a:lnTo>
                <a:lnTo>
                  <a:pt x="32964" y="56043"/>
                </a:lnTo>
                <a:lnTo>
                  <a:pt x="33181" y="56369"/>
                </a:lnTo>
                <a:lnTo>
                  <a:pt x="33344" y="56695"/>
                </a:lnTo>
                <a:lnTo>
                  <a:pt x="33452" y="56912"/>
                </a:lnTo>
                <a:lnTo>
                  <a:pt x="33615" y="57020"/>
                </a:lnTo>
                <a:lnTo>
                  <a:pt x="33833" y="57129"/>
                </a:lnTo>
                <a:lnTo>
                  <a:pt x="34050" y="57183"/>
                </a:lnTo>
                <a:lnTo>
                  <a:pt x="34321" y="57129"/>
                </a:lnTo>
                <a:lnTo>
                  <a:pt x="34593" y="57075"/>
                </a:lnTo>
                <a:lnTo>
                  <a:pt x="35082" y="56912"/>
                </a:lnTo>
                <a:lnTo>
                  <a:pt x="35299" y="56749"/>
                </a:lnTo>
                <a:lnTo>
                  <a:pt x="35516" y="56477"/>
                </a:lnTo>
                <a:lnTo>
                  <a:pt x="35788" y="55989"/>
                </a:lnTo>
                <a:lnTo>
                  <a:pt x="35896" y="55717"/>
                </a:lnTo>
                <a:lnTo>
                  <a:pt x="36005" y="55446"/>
                </a:lnTo>
                <a:lnTo>
                  <a:pt x="36222" y="54685"/>
                </a:lnTo>
                <a:lnTo>
                  <a:pt x="36439" y="53979"/>
                </a:lnTo>
                <a:lnTo>
                  <a:pt x="36493" y="53545"/>
                </a:lnTo>
                <a:lnTo>
                  <a:pt x="36548" y="53111"/>
                </a:lnTo>
                <a:lnTo>
                  <a:pt x="37037" y="51644"/>
                </a:lnTo>
                <a:lnTo>
                  <a:pt x="37091" y="51590"/>
                </a:lnTo>
                <a:lnTo>
                  <a:pt x="37199" y="51590"/>
                </a:lnTo>
                <a:lnTo>
                  <a:pt x="37362" y="51536"/>
                </a:lnTo>
                <a:lnTo>
                  <a:pt x="37471" y="51427"/>
                </a:lnTo>
                <a:lnTo>
                  <a:pt x="37797" y="51264"/>
                </a:lnTo>
                <a:lnTo>
                  <a:pt x="37851" y="51210"/>
                </a:lnTo>
                <a:lnTo>
                  <a:pt x="37851" y="51047"/>
                </a:lnTo>
                <a:lnTo>
                  <a:pt x="37797" y="50775"/>
                </a:lnTo>
                <a:lnTo>
                  <a:pt x="37742" y="50667"/>
                </a:lnTo>
                <a:lnTo>
                  <a:pt x="37688" y="50558"/>
                </a:lnTo>
                <a:lnTo>
                  <a:pt x="37634" y="50450"/>
                </a:lnTo>
                <a:lnTo>
                  <a:pt x="37580" y="50395"/>
                </a:lnTo>
                <a:lnTo>
                  <a:pt x="37634" y="50341"/>
                </a:lnTo>
                <a:lnTo>
                  <a:pt x="37688" y="50232"/>
                </a:lnTo>
                <a:lnTo>
                  <a:pt x="37797" y="50232"/>
                </a:lnTo>
                <a:lnTo>
                  <a:pt x="37905" y="50178"/>
                </a:lnTo>
                <a:lnTo>
                  <a:pt x="37960" y="50232"/>
                </a:lnTo>
                <a:lnTo>
                  <a:pt x="38068" y="50287"/>
                </a:lnTo>
                <a:lnTo>
                  <a:pt x="38286" y="50504"/>
                </a:lnTo>
                <a:lnTo>
                  <a:pt x="38557" y="50721"/>
                </a:lnTo>
                <a:lnTo>
                  <a:pt x="39154" y="51047"/>
                </a:lnTo>
                <a:lnTo>
                  <a:pt x="39426" y="51101"/>
                </a:lnTo>
                <a:lnTo>
                  <a:pt x="39752" y="51210"/>
                </a:lnTo>
                <a:lnTo>
                  <a:pt x="40240" y="51373"/>
                </a:lnTo>
                <a:lnTo>
                  <a:pt x="40675" y="51644"/>
                </a:lnTo>
                <a:lnTo>
                  <a:pt x="41001" y="51753"/>
                </a:lnTo>
                <a:lnTo>
                  <a:pt x="41381" y="51916"/>
                </a:lnTo>
                <a:lnTo>
                  <a:pt x="42141" y="52187"/>
                </a:lnTo>
                <a:lnTo>
                  <a:pt x="42847" y="52459"/>
                </a:lnTo>
                <a:lnTo>
                  <a:pt x="43553" y="52568"/>
                </a:lnTo>
                <a:lnTo>
                  <a:pt x="43770" y="52568"/>
                </a:lnTo>
                <a:lnTo>
                  <a:pt x="43987" y="52513"/>
                </a:lnTo>
                <a:lnTo>
                  <a:pt x="44422" y="52459"/>
                </a:lnTo>
                <a:lnTo>
                  <a:pt x="44531" y="52350"/>
                </a:lnTo>
                <a:lnTo>
                  <a:pt x="44585" y="52242"/>
                </a:lnTo>
                <a:lnTo>
                  <a:pt x="44639" y="51970"/>
                </a:lnTo>
                <a:lnTo>
                  <a:pt x="44965" y="51264"/>
                </a:lnTo>
                <a:lnTo>
                  <a:pt x="45128" y="50993"/>
                </a:lnTo>
                <a:lnTo>
                  <a:pt x="45399" y="50721"/>
                </a:lnTo>
                <a:lnTo>
                  <a:pt x="45834" y="50341"/>
                </a:lnTo>
                <a:lnTo>
                  <a:pt x="45997" y="50124"/>
                </a:lnTo>
                <a:lnTo>
                  <a:pt x="46160" y="49852"/>
                </a:lnTo>
                <a:lnTo>
                  <a:pt x="46268" y="49526"/>
                </a:lnTo>
                <a:lnTo>
                  <a:pt x="46377" y="49255"/>
                </a:lnTo>
                <a:lnTo>
                  <a:pt x="46377" y="48060"/>
                </a:lnTo>
                <a:lnTo>
                  <a:pt x="46323" y="46866"/>
                </a:lnTo>
                <a:lnTo>
                  <a:pt x="46214" y="46160"/>
                </a:lnTo>
                <a:lnTo>
                  <a:pt x="46160" y="45779"/>
                </a:lnTo>
                <a:lnTo>
                  <a:pt x="46105" y="45454"/>
                </a:lnTo>
                <a:lnTo>
                  <a:pt x="46160" y="45073"/>
                </a:lnTo>
                <a:lnTo>
                  <a:pt x="46214" y="44965"/>
                </a:lnTo>
                <a:lnTo>
                  <a:pt x="46268" y="44911"/>
                </a:lnTo>
                <a:lnTo>
                  <a:pt x="46485" y="44802"/>
                </a:lnTo>
                <a:lnTo>
                  <a:pt x="46811" y="44748"/>
                </a:lnTo>
                <a:lnTo>
                  <a:pt x="47789" y="44639"/>
                </a:lnTo>
                <a:lnTo>
                  <a:pt x="48766" y="44585"/>
                </a:lnTo>
                <a:lnTo>
                  <a:pt x="49146" y="44585"/>
                </a:lnTo>
                <a:lnTo>
                  <a:pt x="49472" y="44693"/>
                </a:lnTo>
                <a:lnTo>
                  <a:pt x="50124" y="44911"/>
                </a:lnTo>
                <a:lnTo>
                  <a:pt x="50504" y="45019"/>
                </a:lnTo>
                <a:lnTo>
                  <a:pt x="50667" y="45019"/>
                </a:lnTo>
                <a:lnTo>
                  <a:pt x="50830" y="44965"/>
                </a:lnTo>
                <a:lnTo>
                  <a:pt x="50938" y="44911"/>
                </a:lnTo>
                <a:lnTo>
                  <a:pt x="51047" y="44802"/>
                </a:lnTo>
                <a:lnTo>
                  <a:pt x="51156" y="44639"/>
                </a:lnTo>
                <a:lnTo>
                  <a:pt x="51210" y="44476"/>
                </a:lnTo>
                <a:lnTo>
                  <a:pt x="51264" y="44150"/>
                </a:lnTo>
                <a:lnTo>
                  <a:pt x="51373" y="43879"/>
                </a:lnTo>
                <a:lnTo>
                  <a:pt x="51699" y="43336"/>
                </a:lnTo>
                <a:lnTo>
                  <a:pt x="51644" y="43119"/>
                </a:lnTo>
                <a:lnTo>
                  <a:pt x="51699" y="42901"/>
                </a:lnTo>
                <a:lnTo>
                  <a:pt x="51753" y="42738"/>
                </a:lnTo>
                <a:lnTo>
                  <a:pt x="51862" y="42575"/>
                </a:lnTo>
                <a:lnTo>
                  <a:pt x="52079" y="42304"/>
                </a:lnTo>
                <a:lnTo>
                  <a:pt x="52296" y="41978"/>
                </a:lnTo>
                <a:lnTo>
                  <a:pt x="52350" y="41761"/>
                </a:lnTo>
                <a:lnTo>
                  <a:pt x="52405" y="41544"/>
                </a:lnTo>
                <a:lnTo>
                  <a:pt x="52405" y="41381"/>
                </a:lnTo>
                <a:lnTo>
                  <a:pt x="52350" y="41164"/>
                </a:lnTo>
                <a:lnTo>
                  <a:pt x="52296" y="40946"/>
                </a:lnTo>
                <a:lnTo>
                  <a:pt x="52296" y="40729"/>
                </a:lnTo>
                <a:lnTo>
                  <a:pt x="52350" y="40240"/>
                </a:lnTo>
                <a:lnTo>
                  <a:pt x="52350" y="40132"/>
                </a:lnTo>
                <a:lnTo>
                  <a:pt x="52350" y="39969"/>
                </a:lnTo>
                <a:lnTo>
                  <a:pt x="52242" y="39860"/>
                </a:lnTo>
                <a:lnTo>
                  <a:pt x="52133" y="39806"/>
                </a:lnTo>
                <a:lnTo>
                  <a:pt x="51970" y="39752"/>
                </a:lnTo>
                <a:lnTo>
                  <a:pt x="51916" y="39589"/>
                </a:lnTo>
                <a:lnTo>
                  <a:pt x="51916" y="39100"/>
                </a:lnTo>
                <a:lnTo>
                  <a:pt x="51970" y="38666"/>
                </a:lnTo>
                <a:lnTo>
                  <a:pt x="52025" y="38231"/>
                </a:lnTo>
                <a:lnTo>
                  <a:pt x="52079" y="37742"/>
                </a:lnTo>
                <a:lnTo>
                  <a:pt x="52079" y="37688"/>
                </a:lnTo>
                <a:lnTo>
                  <a:pt x="52187" y="37634"/>
                </a:lnTo>
                <a:lnTo>
                  <a:pt x="52350" y="37688"/>
                </a:lnTo>
                <a:lnTo>
                  <a:pt x="52459" y="37742"/>
                </a:lnTo>
                <a:lnTo>
                  <a:pt x="52839" y="37742"/>
                </a:lnTo>
                <a:lnTo>
                  <a:pt x="53056" y="37797"/>
                </a:lnTo>
                <a:lnTo>
                  <a:pt x="53274" y="37797"/>
                </a:lnTo>
                <a:lnTo>
                  <a:pt x="53654" y="37960"/>
                </a:lnTo>
                <a:lnTo>
                  <a:pt x="53762" y="37960"/>
                </a:lnTo>
                <a:lnTo>
                  <a:pt x="54142" y="38014"/>
                </a:lnTo>
                <a:lnTo>
                  <a:pt x="54468" y="38014"/>
                </a:lnTo>
                <a:lnTo>
                  <a:pt x="54794" y="38123"/>
                </a:lnTo>
                <a:lnTo>
                  <a:pt x="55283" y="38123"/>
                </a:lnTo>
                <a:lnTo>
                  <a:pt x="55446" y="38177"/>
                </a:lnTo>
                <a:lnTo>
                  <a:pt x="55663" y="38285"/>
                </a:lnTo>
                <a:lnTo>
                  <a:pt x="55826" y="38340"/>
                </a:lnTo>
                <a:lnTo>
                  <a:pt x="55934" y="38340"/>
                </a:lnTo>
                <a:lnTo>
                  <a:pt x="55989" y="38285"/>
                </a:lnTo>
                <a:lnTo>
                  <a:pt x="56206" y="38177"/>
                </a:lnTo>
                <a:lnTo>
                  <a:pt x="56423" y="38068"/>
                </a:lnTo>
                <a:lnTo>
                  <a:pt x="57292" y="37688"/>
                </a:lnTo>
                <a:lnTo>
                  <a:pt x="57672" y="37525"/>
                </a:lnTo>
                <a:lnTo>
                  <a:pt x="58107" y="37308"/>
                </a:lnTo>
                <a:lnTo>
                  <a:pt x="58378" y="37091"/>
                </a:lnTo>
                <a:lnTo>
                  <a:pt x="58650" y="36874"/>
                </a:lnTo>
                <a:lnTo>
                  <a:pt x="58867" y="36602"/>
                </a:lnTo>
                <a:lnTo>
                  <a:pt x="58976" y="36330"/>
                </a:lnTo>
                <a:lnTo>
                  <a:pt x="59138" y="36113"/>
                </a:lnTo>
                <a:lnTo>
                  <a:pt x="59247" y="35896"/>
                </a:lnTo>
                <a:lnTo>
                  <a:pt x="59356" y="35625"/>
                </a:lnTo>
                <a:lnTo>
                  <a:pt x="59356" y="35353"/>
                </a:lnTo>
                <a:lnTo>
                  <a:pt x="59247" y="35081"/>
                </a:lnTo>
                <a:lnTo>
                  <a:pt x="59193" y="34864"/>
                </a:lnTo>
                <a:lnTo>
                  <a:pt x="59193" y="34701"/>
                </a:lnTo>
                <a:lnTo>
                  <a:pt x="59247" y="34484"/>
                </a:lnTo>
                <a:lnTo>
                  <a:pt x="59356" y="34321"/>
                </a:lnTo>
                <a:lnTo>
                  <a:pt x="59464" y="34050"/>
                </a:lnTo>
                <a:lnTo>
                  <a:pt x="59464" y="33832"/>
                </a:lnTo>
                <a:lnTo>
                  <a:pt x="59410" y="33670"/>
                </a:lnTo>
                <a:lnTo>
                  <a:pt x="59301" y="33452"/>
                </a:lnTo>
                <a:lnTo>
                  <a:pt x="58976" y="33072"/>
                </a:lnTo>
                <a:lnTo>
                  <a:pt x="58867" y="32855"/>
                </a:lnTo>
                <a:lnTo>
                  <a:pt x="58813" y="32638"/>
                </a:lnTo>
                <a:lnTo>
                  <a:pt x="58758" y="32475"/>
                </a:lnTo>
                <a:lnTo>
                  <a:pt x="58704" y="32312"/>
                </a:lnTo>
                <a:lnTo>
                  <a:pt x="58487" y="32095"/>
                </a:lnTo>
                <a:lnTo>
                  <a:pt x="58215" y="31932"/>
                </a:lnTo>
                <a:lnTo>
                  <a:pt x="57889" y="31878"/>
                </a:lnTo>
                <a:lnTo>
                  <a:pt x="57672" y="31823"/>
                </a:lnTo>
                <a:lnTo>
                  <a:pt x="57455" y="31715"/>
                </a:lnTo>
                <a:lnTo>
                  <a:pt x="57075" y="31552"/>
                </a:lnTo>
                <a:lnTo>
                  <a:pt x="56966" y="31497"/>
                </a:lnTo>
                <a:lnTo>
                  <a:pt x="56749" y="31552"/>
                </a:lnTo>
                <a:lnTo>
                  <a:pt x="56532" y="31497"/>
                </a:lnTo>
                <a:lnTo>
                  <a:pt x="56152" y="31389"/>
                </a:lnTo>
                <a:lnTo>
                  <a:pt x="55772" y="31280"/>
                </a:lnTo>
                <a:lnTo>
                  <a:pt x="55337" y="31280"/>
                </a:lnTo>
                <a:lnTo>
                  <a:pt x="55228" y="31226"/>
                </a:lnTo>
                <a:lnTo>
                  <a:pt x="55120" y="31172"/>
                </a:lnTo>
                <a:lnTo>
                  <a:pt x="54957" y="31172"/>
                </a:lnTo>
                <a:lnTo>
                  <a:pt x="54848" y="31117"/>
                </a:lnTo>
                <a:lnTo>
                  <a:pt x="54794" y="31117"/>
                </a:lnTo>
                <a:lnTo>
                  <a:pt x="54794" y="31009"/>
                </a:lnTo>
                <a:lnTo>
                  <a:pt x="54794" y="30791"/>
                </a:lnTo>
                <a:lnTo>
                  <a:pt x="54740" y="30574"/>
                </a:lnTo>
                <a:lnTo>
                  <a:pt x="54685" y="30140"/>
                </a:lnTo>
                <a:lnTo>
                  <a:pt x="54577" y="29977"/>
                </a:lnTo>
                <a:lnTo>
                  <a:pt x="54523" y="29814"/>
                </a:lnTo>
                <a:lnTo>
                  <a:pt x="54577" y="29434"/>
                </a:lnTo>
                <a:lnTo>
                  <a:pt x="54577" y="28999"/>
                </a:lnTo>
                <a:lnTo>
                  <a:pt x="54523" y="28565"/>
                </a:lnTo>
                <a:lnTo>
                  <a:pt x="54468" y="28131"/>
                </a:lnTo>
                <a:lnTo>
                  <a:pt x="54468" y="27696"/>
                </a:lnTo>
                <a:lnTo>
                  <a:pt x="54523" y="26990"/>
                </a:lnTo>
                <a:lnTo>
                  <a:pt x="54631" y="26338"/>
                </a:lnTo>
                <a:lnTo>
                  <a:pt x="54685" y="26230"/>
                </a:lnTo>
                <a:lnTo>
                  <a:pt x="54685" y="26121"/>
                </a:lnTo>
                <a:lnTo>
                  <a:pt x="54631" y="26067"/>
                </a:lnTo>
                <a:lnTo>
                  <a:pt x="54468" y="26013"/>
                </a:lnTo>
                <a:lnTo>
                  <a:pt x="53817" y="26013"/>
                </a:lnTo>
                <a:lnTo>
                  <a:pt x="53219" y="25904"/>
                </a:lnTo>
                <a:lnTo>
                  <a:pt x="52893" y="25850"/>
                </a:lnTo>
                <a:lnTo>
                  <a:pt x="52568" y="25850"/>
                </a:lnTo>
                <a:lnTo>
                  <a:pt x="52242" y="25795"/>
                </a:lnTo>
                <a:lnTo>
                  <a:pt x="51970" y="25687"/>
                </a:lnTo>
                <a:lnTo>
                  <a:pt x="51862" y="25687"/>
                </a:lnTo>
                <a:lnTo>
                  <a:pt x="51807" y="25741"/>
                </a:lnTo>
                <a:lnTo>
                  <a:pt x="51753" y="25850"/>
                </a:lnTo>
                <a:lnTo>
                  <a:pt x="51536" y="26013"/>
                </a:lnTo>
                <a:lnTo>
                  <a:pt x="51264" y="26121"/>
                </a:lnTo>
                <a:lnTo>
                  <a:pt x="50993" y="26176"/>
                </a:lnTo>
                <a:lnTo>
                  <a:pt x="50721" y="26121"/>
                </a:lnTo>
                <a:lnTo>
                  <a:pt x="50667" y="26067"/>
                </a:lnTo>
                <a:lnTo>
                  <a:pt x="50558" y="26067"/>
                </a:lnTo>
                <a:lnTo>
                  <a:pt x="50287" y="26176"/>
                </a:lnTo>
                <a:lnTo>
                  <a:pt x="49798" y="26176"/>
                </a:lnTo>
                <a:lnTo>
                  <a:pt x="49581" y="26067"/>
                </a:lnTo>
                <a:lnTo>
                  <a:pt x="49418" y="25958"/>
                </a:lnTo>
                <a:lnTo>
                  <a:pt x="49255" y="25795"/>
                </a:lnTo>
                <a:lnTo>
                  <a:pt x="49092" y="25633"/>
                </a:lnTo>
                <a:lnTo>
                  <a:pt x="48983" y="25415"/>
                </a:lnTo>
                <a:lnTo>
                  <a:pt x="48766" y="24764"/>
                </a:lnTo>
                <a:lnTo>
                  <a:pt x="48495" y="24112"/>
                </a:lnTo>
                <a:lnTo>
                  <a:pt x="48169" y="23189"/>
                </a:lnTo>
                <a:lnTo>
                  <a:pt x="47952" y="22754"/>
                </a:lnTo>
                <a:lnTo>
                  <a:pt x="47680" y="22374"/>
                </a:lnTo>
                <a:lnTo>
                  <a:pt x="47246" y="21831"/>
                </a:lnTo>
                <a:lnTo>
                  <a:pt x="46920" y="21180"/>
                </a:lnTo>
                <a:lnTo>
                  <a:pt x="46811" y="20962"/>
                </a:lnTo>
                <a:lnTo>
                  <a:pt x="46594" y="20799"/>
                </a:lnTo>
                <a:lnTo>
                  <a:pt x="46105" y="20582"/>
                </a:lnTo>
                <a:lnTo>
                  <a:pt x="45888" y="20474"/>
                </a:lnTo>
                <a:lnTo>
                  <a:pt x="45617" y="20474"/>
                </a:lnTo>
                <a:lnTo>
                  <a:pt x="45128" y="20419"/>
                </a:lnTo>
                <a:lnTo>
                  <a:pt x="44313" y="20311"/>
                </a:lnTo>
                <a:lnTo>
                  <a:pt x="43499" y="20039"/>
                </a:lnTo>
                <a:lnTo>
                  <a:pt x="42738" y="19713"/>
                </a:lnTo>
                <a:lnTo>
                  <a:pt x="42304" y="19605"/>
                </a:lnTo>
                <a:lnTo>
                  <a:pt x="41870" y="19496"/>
                </a:lnTo>
                <a:lnTo>
                  <a:pt x="41761" y="19442"/>
                </a:lnTo>
                <a:lnTo>
                  <a:pt x="41707" y="19387"/>
                </a:lnTo>
                <a:lnTo>
                  <a:pt x="41761" y="19225"/>
                </a:lnTo>
                <a:lnTo>
                  <a:pt x="41815" y="19007"/>
                </a:lnTo>
                <a:lnTo>
                  <a:pt x="41815" y="18736"/>
                </a:lnTo>
                <a:lnTo>
                  <a:pt x="41761" y="18464"/>
                </a:lnTo>
                <a:lnTo>
                  <a:pt x="41652" y="18247"/>
                </a:lnTo>
                <a:lnTo>
                  <a:pt x="41598" y="18030"/>
                </a:lnTo>
                <a:lnTo>
                  <a:pt x="41544" y="17867"/>
                </a:lnTo>
                <a:lnTo>
                  <a:pt x="41489" y="17433"/>
                </a:lnTo>
                <a:lnTo>
                  <a:pt x="41381" y="16672"/>
                </a:lnTo>
                <a:lnTo>
                  <a:pt x="41381" y="15912"/>
                </a:lnTo>
                <a:lnTo>
                  <a:pt x="41327" y="15640"/>
                </a:lnTo>
                <a:lnTo>
                  <a:pt x="41327" y="15369"/>
                </a:lnTo>
                <a:lnTo>
                  <a:pt x="41218" y="15152"/>
                </a:lnTo>
                <a:lnTo>
                  <a:pt x="41109" y="14935"/>
                </a:lnTo>
                <a:lnTo>
                  <a:pt x="41001" y="14717"/>
                </a:lnTo>
                <a:lnTo>
                  <a:pt x="40784" y="14554"/>
                </a:lnTo>
                <a:lnTo>
                  <a:pt x="40566" y="14391"/>
                </a:lnTo>
                <a:lnTo>
                  <a:pt x="40349" y="14283"/>
                </a:lnTo>
                <a:lnTo>
                  <a:pt x="39915" y="14174"/>
                </a:lnTo>
                <a:lnTo>
                  <a:pt x="39480" y="14066"/>
                </a:lnTo>
                <a:lnTo>
                  <a:pt x="38611" y="14066"/>
                </a:lnTo>
                <a:lnTo>
                  <a:pt x="38503" y="14120"/>
                </a:lnTo>
                <a:lnTo>
                  <a:pt x="38340" y="14120"/>
                </a:lnTo>
                <a:lnTo>
                  <a:pt x="38286" y="14174"/>
                </a:lnTo>
                <a:lnTo>
                  <a:pt x="37905" y="14283"/>
                </a:lnTo>
                <a:lnTo>
                  <a:pt x="37525" y="14337"/>
                </a:lnTo>
                <a:lnTo>
                  <a:pt x="37145" y="14283"/>
                </a:lnTo>
                <a:lnTo>
                  <a:pt x="36765" y="14120"/>
                </a:lnTo>
                <a:lnTo>
                  <a:pt x="36276" y="13957"/>
                </a:lnTo>
                <a:lnTo>
                  <a:pt x="35842" y="13740"/>
                </a:lnTo>
                <a:lnTo>
                  <a:pt x="35788" y="13740"/>
                </a:lnTo>
                <a:lnTo>
                  <a:pt x="35679" y="13794"/>
                </a:lnTo>
                <a:lnTo>
                  <a:pt x="35570" y="13957"/>
                </a:lnTo>
                <a:lnTo>
                  <a:pt x="35462" y="14066"/>
                </a:lnTo>
                <a:lnTo>
                  <a:pt x="35353" y="14120"/>
                </a:lnTo>
                <a:lnTo>
                  <a:pt x="35299" y="14011"/>
                </a:lnTo>
                <a:lnTo>
                  <a:pt x="35244" y="13957"/>
                </a:lnTo>
                <a:lnTo>
                  <a:pt x="35190" y="13903"/>
                </a:lnTo>
                <a:lnTo>
                  <a:pt x="35190" y="13794"/>
                </a:lnTo>
                <a:lnTo>
                  <a:pt x="35299" y="13468"/>
                </a:lnTo>
                <a:lnTo>
                  <a:pt x="35299" y="13197"/>
                </a:lnTo>
                <a:lnTo>
                  <a:pt x="35299" y="12871"/>
                </a:lnTo>
                <a:lnTo>
                  <a:pt x="35299" y="12599"/>
                </a:lnTo>
                <a:lnTo>
                  <a:pt x="35353" y="12219"/>
                </a:lnTo>
                <a:lnTo>
                  <a:pt x="35299" y="11839"/>
                </a:lnTo>
                <a:lnTo>
                  <a:pt x="35190" y="11133"/>
                </a:lnTo>
                <a:lnTo>
                  <a:pt x="35027" y="10699"/>
                </a:lnTo>
                <a:lnTo>
                  <a:pt x="34864" y="10264"/>
                </a:lnTo>
                <a:lnTo>
                  <a:pt x="34484" y="9395"/>
                </a:lnTo>
                <a:lnTo>
                  <a:pt x="34321" y="9233"/>
                </a:lnTo>
                <a:lnTo>
                  <a:pt x="34158" y="9070"/>
                </a:lnTo>
                <a:lnTo>
                  <a:pt x="33778" y="8852"/>
                </a:lnTo>
                <a:lnTo>
                  <a:pt x="33615" y="8798"/>
                </a:lnTo>
                <a:lnTo>
                  <a:pt x="33452" y="8852"/>
                </a:lnTo>
                <a:lnTo>
                  <a:pt x="33181" y="8961"/>
                </a:lnTo>
                <a:lnTo>
                  <a:pt x="32095" y="9395"/>
                </a:lnTo>
                <a:lnTo>
                  <a:pt x="32040" y="9450"/>
                </a:lnTo>
                <a:lnTo>
                  <a:pt x="31986" y="9450"/>
                </a:lnTo>
                <a:lnTo>
                  <a:pt x="32040" y="9558"/>
                </a:lnTo>
                <a:lnTo>
                  <a:pt x="32095" y="9830"/>
                </a:lnTo>
                <a:lnTo>
                  <a:pt x="32095" y="9993"/>
                </a:lnTo>
                <a:lnTo>
                  <a:pt x="31986" y="10101"/>
                </a:lnTo>
                <a:lnTo>
                  <a:pt x="31660" y="10210"/>
                </a:lnTo>
                <a:lnTo>
                  <a:pt x="31443" y="10264"/>
                </a:lnTo>
                <a:lnTo>
                  <a:pt x="31335" y="10427"/>
                </a:lnTo>
                <a:lnTo>
                  <a:pt x="31280" y="10590"/>
                </a:lnTo>
                <a:lnTo>
                  <a:pt x="31280" y="10807"/>
                </a:lnTo>
                <a:lnTo>
                  <a:pt x="31280" y="11350"/>
                </a:lnTo>
                <a:lnTo>
                  <a:pt x="31335" y="11893"/>
                </a:lnTo>
                <a:lnTo>
                  <a:pt x="31335" y="12274"/>
                </a:lnTo>
                <a:lnTo>
                  <a:pt x="31280" y="12545"/>
                </a:lnTo>
                <a:lnTo>
                  <a:pt x="31117" y="12871"/>
                </a:lnTo>
                <a:lnTo>
                  <a:pt x="30954" y="13142"/>
                </a:lnTo>
                <a:lnTo>
                  <a:pt x="30629" y="13360"/>
                </a:lnTo>
                <a:lnTo>
                  <a:pt x="30411" y="13523"/>
                </a:lnTo>
                <a:lnTo>
                  <a:pt x="30194" y="13686"/>
                </a:lnTo>
                <a:lnTo>
                  <a:pt x="29705" y="13848"/>
                </a:lnTo>
                <a:lnTo>
                  <a:pt x="29217" y="14011"/>
                </a:lnTo>
                <a:lnTo>
                  <a:pt x="28945" y="14120"/>
                </a:lnTo>
                <a:lnTo>
                  <a:pt x="28674" y="14120"/>
                </a:lnTo>
                <a:lnTo>
                  <a:pt x="28076" y="14229"/>
                </a:lnTo>
                <a:lnTo>
                  <a:pt x="27805" y="14283"/>
                </a:lnTo>
                <a:lnTo>
                  <a:pt x="27044" y="14283"/>
                </a:lnTo>
                <a:lnTo>
                  <a:pt x="26556" y="14391"/>
                </a:lnTo>
                <a:lnTo>
                  <a:pt x="26501" y="14446"/>
                </a:lnTo>
                <a:lnTo>
                  <a:pt x="26447" y="14500"/>
                </a:lnTo>
                <a:lnTo>
                  <a:pt x="26393" y="14609"/>
                </a:lnTo>
                <a:lnTo>
                  <a:pt x="26339" y="15152"/>
                </a:lnTo>
                <a:lnTo>
                  <a:pt x="26176" y="15695"/>
                </a:lnTo>
                <a:lnTo>
                  <a:pt x="25958" y="16184"/>
                </a:lnTo>
                <a:lnTo>
                  <a:pt x="25633" y="16618"/>
                </a:lnTo>
                <a:lnTo>
                  <a:pt x="25307" y="16944"/>
                </a:lnTo>
                <a:lnTo>
                  <a:pt x="25035" y="17161"/>
                </a:lnTo>
                <a:lnTo>
                  <a:pt x="24655" y="17378"/>
                </a:lnTo>
                <a:lnTo>
                  <a:pt x="24275" y="17541"/>
                </a:lnTo>
                <a:lnTo>
                  <a:pt x="23895" y="17650"/>
                </a:lnTo>
                <a:lnTo>
                  <a:pt x="23515" y="17867"/>
                </a:lnTo>
                <a:lnTo>
                  <a:pt x="23352" y="17921"/>
                </a:lnTo>
                <a:lnTo>
                  <a:pt x="23189" y="17976"/>
                </a:lnTo>
                <a:lnTo>
                  <a:pt x="22972" y="18030"/>
                </a:lnTo>
                <a:lnTo>
                  <a:pt x="22863" y="18138"/>
                </a:lnTo>
                <a:lnTo>
                  <a:pt x="22700" y="18084"/>
                </a:lnTo>
                <a:lnTo>
                  <a:pt x="22592" y="18084"/>
                </a:lnTo>
                <a:lnTo>
                  <a:pt x="22320" y="18138"/>
                </a:lnTo>
                <a:lnTo>
                  <a:pt x="21940" y="18138"/>
                </a:lnTo>
                <a:lnTo>
                  <a:pt x="21777" y="18084"/>
                </a:lnTo>
                <a:lnTo>
                  <a:pt x="21614" y="18030"/>
                </a:lnTo>
                <a:lnTo>
                  <a:pt x="21451" y="18030"/>
                </a:lnTo>
                <a:lnTo>
                  <a:pt x="21017" y="18084"/>
                </a:lnTo>
                <a:lnTo>
                  <a:pt x="20908" y="18138"/>
                </a:lnTo>
                <a:lnTo>
                  <a:pt x="20799" y="18247"/>
                </a:lnTo>
                <a:lnTo>
                  <a:pt x="20745" y="18519"/>
                </a:lnTo>
                <a:lnTo>
                  <a:pt x="20691" y="18899"/>
                </a:lnTo>
                <a:lnTo>
                  <a:pt x="20745" y="19225"/>
                </a:lnTo>
                <a:lnTo>
                  <a:pt x="20745" y="19387"/>
                </a:lnTo>
                <a:lnTo>
                  <a:pt x="20691" y="19442"/>
                </a:lnTo>
                <a:lnTo>
                  <a:pt x="20582" y="19387"/>
                </a:lnTo>
                <a:lnTo>
                  <a:pt x="20474" y="19333"/>
                </a:lnTo>
                <a:lnTo>
                  <a:pt x="20256" y="19279"/>
                </a:lnTo>
                <a:lnTo>
                  <a:pt x="20094" y="19333"/>
                </a:lnTo>
                <a:lnTo>
                  <a:pt x="19931" y="19442"/>
                </a:lnTo>
                <a:lnTo>
                  <a:pt x="19822" y="19659"/>
                </a:lnTo>
                <a:lnTo>
                  <a:pt x="19713" y="19985"/>
                </a:lnTo>
                <a:lnTo>
                  <a:pt x="19659" y="20311"/>
                </a:lnTo>
                <a:lnTo>
                  <a:pt x="19659" y="20582"/>
                </a:lnTo>
                <a:lnTo>
                  <a:pt x="19605" y="20854"/>
                </a:lnTo>
                <a:lnTo>
                  <a:pt x="19496" y="21125"/>
                </a:lnTo>
                <a:lnTo>
                  <a:pt x="19388" y="21397"/>
                </a:lnTo>
                <a:lnTo>
                  <a:pt x="19333" y="21505"/>
                </a:lnTo>
                <a:lnTo>
                  <a:pt x="19333" y="21614"/>
                </a:lnTo>
                <a:lnTo>
                  <a:pt x="19333" y="21831"/>
                </a:lnTo>
                <a:lnTo>
                  <a:pt x="19333" y="22320"/>
                </a:lnTo>
                <a:lnTo>
                  <a:pt x="19388" y="22863"/>
                </a:lnTo>
                <a:lnTo>
                  <a:pt x="19442" y="23352"/>
                </a:lnTo>
                <a:lnTo>
                  <a:pt x="19442" y="23840"/>
                </a:lnTo>
                <a:lnTo>
                  <a:pt x="19388" y="24329"/>
                </a:lnTo>
                <a:lnTo>
                  <a:pt x="19225" y="24764"/>
                </a:lnTo>
                <a:lnTo>
                  <a:pt x="19116" y="24927"/>
                </a:lnTo>
                <a:lnTo>
                  <a:pt x="18953" y="25089"/>
                </a:lnTo>
                <a:lnTo>
                  <a:pt x="18790" y="25252"/>
                </a:lnTo>
                <a:lnTo>
                  <a:pt x="18573" y="25361"/>
                </a:lnTo>
                <a:lnTo>
                  <a:pt x="18464" y="25470"/>
                </a:lnTo>
                <a:lnTo>
                  <a:pt x="18193" y="25470"/>
                </a:lnTo>
                <a:lnTo>
                  <a:pt x="18139" y="25578"/>
                </a:lnTo>
                <a:lnTo>
                  <a:pt x="15369" y="25578"/>
                </a:lnTo>
                <a:lnTo>
                  <a:pt x="15152" y="25633"/>
                </a:lnTo>
                <a:lnTo>
                  <a:pt x="14935" y="25687"/>
                </a:lnTo>
                <a:lnTo>
                  <a:pt x="14554" y="25904"/>
                </a:lnTo>
                <a:lnTo>
                  <a:pt x="13957" y="26338"/>
                </a:lnTo>
                <a:lnTo>
                  <a:pt x="13414" y="26882"/>
                </a:lnTo>
                <a:lnTo>
                  <a:pt x="13251" y="27153"/>
                </a:lnTo>
                <a:lnTo>
                  <a:pt x="13143" y="27316"/>
                </a:lnTo>
                <a:lnTo>
                  <a:pt x="13034" y="27425"/>
                </a:lnTo>
                <a:lnTo>
                  <a:pt x="12545" y="27750"/>
                </a:lnTo>
                <a:lnTo>
                  <a:pt x="12056" y="27968"/>
                </a:lnTo>
                <a:lnTo>
                  <a:pt x="12002" y="28022"/>
                </a:lnTo>
                <a:lnTo>
                  <a:pt x="11894" y="28076"/>
                </a:lnTo>
                <a:lnTo>
                  <a:pt x="11839" y="28185"/>
                </a:lnTo>
                <a:lnTo>
                  <a:pt x="11622" y="28239"/>
                </a:lnTo>
                <a:lnTo>
                  <a:pt x="11405" y="28293"/>
                </a:lnTo>
                <a:lnTo>
                  <a:pt x="11188" y="28402"/>
                </a:lnTo>
                <a:lnTo>
                  <a:pt x="11079" y="28456"/>
                </a:lnTo>
                <a:lnTo>
                  <a:pt x="11025" y="28402"/>
                </a:lnTo>
                <a:lnTo>
                  <a:pt x="10807" y="28348"/>
                </a:lnTo>
                <a:lnTo>
                  <a:pt x="10373" y="28131"/>
                </a:lnTo>
                <a:lnTo>
                  <a:pt x="10047" y="27859"/>
                </a:lnTo>
                <a:lnTo>
                  <a:pt x="9721" y="27479"/>
                </a:lnTo>
                <a:lnTo>
                  <a:pt x="9504" y="27044"/>
                </a:lnTo>
                <a:lnTo>
                  <a:pt x="9396" y="26664"/>
                </a:lnTo>
                <a:lnTo>
                  <a:pt x="9341" y="26284"/>
                </a:lnTo>
                <a:lnTo>
                  <a:pt x="9341" y="25958"/>
                </a:lnTo>
                <a:lnTo>
                  <a:pt x="9396" y="25687"/>
                </a:lnTo>
                <a:lnTo>
                  <a:pt x="9450" y="25361"/>
                </a:lnTo>
                <a:lnTo>
                  <a:pt x="9558" y="25089"/>
                </a:lnTo>
                <a:lnTo>
                  <a:pt x="9721" y="24818"/>
                </a:lnTo>
                <a:lnTo>
                  <a:pt x="9939" y="24546"/>
                </a:lnTo>
                <a:lnTo>
                  <a:pt x="10210" y="24384"/>
                </a:lnTo>
                <a:lnTo>
                  <a:pt x="10482" y="24221"/>
                </a:lnTo>
                <a:lnTo>
                  <a:pt x="11025" y="24003"/>
                </a:lnTo>
                <a:lnTo>
                  <a:pt x="11513" y="23732"/>
                </a:lnTo>
                <a:lnTo>
                  <a:pt x="11948" y="23460"/>
                </a:lnTo>
                <a:lnTo>
                  <a:pt x="12437" y="23243"/>
                </a:lnTo>
                <a:lnTo>
                  <a:pt x="13414" y="22863"/>
                </a:lnTo>
                <a:lnTo>
                  <a:pt x="14446" y="22483"/>
                </a:lnTo>
                <a:lnTo>
                  <a:pt x="14663" y="22374"/>
                </a:lnTo>
                <a:lnTo>
                  <a:pt x="14880" y="22211"/>
                </a:lnTo>
                <a:lnTo>
                  <a:pt x="15260" y="21885"/>
                </a:lnTo>
                <a:lnTo>
                  <a:pt x="15641" y="21560"/>
                </a:lnTo>
                <a:lnTo>
                  <a:pt x="15912" y="21180"/>
                </a:lnTo>
                <a:lnTo>
                  <a:pt x="16238" y="20745"/>
                </a:lnTo>
                <a:lnTo>
                  <a:pt x="16347" y="20419"/>
                </a:lnTo>
                <a:lnTo>
                  <a:pt x="16401" y="20039"/>
                </a:lnTo>
                <a:lnTo>
                  <a:pt x="16401" y="19550"/>
                </a:lnTo>
                <a:lnTo>
                  <a:pt x="16347" y="19007"/>
                </a:lnTo>
                <a:lnTo>
                  <a:pt x="16292" y="18464"/>
                </a:lnTo>
                <a:lnTo>
                  <a:pt x="16238" y="17921"/>
                </a:lnTo>
                <a:lnTo>
                  <a:pt x="16238" y="17813"/>
                </a:lnTo>
                <a:lnTo>
                  <a:pt x="16184" y="17704"/>
                </a:lnTo>
                <a:lnTo>
                  <a:pt x="16021" y="17433"/>
                </a:lnTo>
                <a:lnTo>
                  <a:pt x="15912" y="17052"/>
                </a:lnTo>
                <a:lnTo>
                  <a:pt x="15912" y="16727"/>
                </a:lnTo>
                <a:lnTo>
                  <a:pt x="15966" y="16346"/>
                </a:lnTo>
                <a:lnTo>
                  <a:pt x="16021" y="16021"/>
                </a:lnTo>
                <a:lnTo>
                  <a:pt x="16129" y="15423"/>
                </a:lnTo>
                <a:lnTo>
                  <a:pt x="16238" y="14826"/>
                </a:lnTo>
                <a:lnTo>
                  <a:pt x="16292" y="14609"/>
                </a:lnTo>
                <a:lnTo>
                  <a:pt x="16401" y="14500"/>
                </a:lnTo>
                <a:lnTo>
                  <a:pt x="16509" y="14391"/>
                </a:lnTo>
                <a:lnTo>
                  <a:pt x="16727" y="14283"/>
                </a:lnTo>
                <a:lnTo>
                  <a:pt x="17378" y="14011"/>
                </a:lnTo>
                <a:lnTo>
                  <a:pt x="17921" y="13848"/>
                </a:lnTo>
                <a:lnTo>
                  <a:pt x="18573" y="13740"/>
                </a:lnTo>
                <a:lnTo>
                  <a:pt x="18899" y="13686"/>
                </a:lnTo>
                <a:lnTo>
                  <a:pt x="19333" y="13686"/>
                </a:lnTo>
                <a:lnTo>
                  <a:pt x="19442" y="13577"/>
                </a:lnTo>
                <a:lnTo>
                  <a:pt x="19931" y="13468"/>
                </a:lnTo>
                <a:lnTo>
                  <a:pt x="20474" y="13251"/>
                </a:lnTo>
                <a:lnTo>
                  <a:pt x="21125" y="12817"/>
                </a:lnTo>
                <a:lnTo>
                  <a:pt x="21560" y="12545"/>
                </a:lnTo>
                <a:lnTo>
                  <a:pt x="21940" y="12274"/>
                </a:lnTo>
                <a:lnTo>
                  <a:pt x="22211" y="12056"/>
                </a:lnTo>
                <a:lnTo>
                  <a:pt x="22374" y="11839"/>
                </a:lnTo>
                <a:lnTo>
                  <a:pt x="22537" y="11568"/>
                </a:lnTo>
                <a:lnTo>
                  <a:pt x="22646" y="11296"/>
                </a:lnTo>
                <a:lnTo>
                  <a:pt x="22863" y="10753"/>
                </a:lnTo>
                <a:lnTo>
                  <a:pt x="23080" y="10156"/>
                </a:lnTo>
                <a:lnTo>
                  <a:pt x="23189" y="9721"/>
                </a:lnTo>
                <a:lnTo>
                  <a:pt x="23297" y="9233"/>
                </a:lnTo>
                <a:lnTo>
                  <a:pt x="23460" y="8418"/>
                </a:lnTo>
                <a:lnTo>
                  <a:pt x="23678" y="7658"/>
                </a:lnTo>
                <a:lnTo>
                  <a:pt x="23841" y="7386"/>
                </a:lnTo>
                <a:lnTo>
                  <a:pt x="24003" y="7169"/>
                </a:lnTo>
                <a:lnTo>
                  <a:pt x="24221" y="6952"/>
                </a:lnTo>
                <a:lnTo>
                  <a:pt x="24492" y="6789"/>
                </a:lnTo>
                <a:lnTo>
                  <a:pt x="24764" y="6680"/>
                </a:lnTo>
                <a:lnTo>
                  <a:pt x="25035" y="6626"/>
                </a:lnTo>
                <a:lnTo>
                  <a:pt x="25361" y="6680"/>
                </a:lnTo>
                <a:lnTo>
                  <a:pt x="25633" y="6735"/>
                </a:lnTo>
                <a:lnTo>
                  <a:pt x="25795" y="6735"/>
                </a:lnTo>
                <a:lnTo>
                  <a:pt x="25904" y="6680"/>
                </a:lnTo>
                <a:lnTo>
                  <a:pt x="26393" y="6680"/>
                </a:lnTo>
                <a:lnTo>
                  <a:pt x="26664" y="6626"/>
                </a:lnTo>
                <a:lnTo>
                  <a:pt x="26936" y="6572"/>
                </a:lnTo>
                <a:lnTo>
                  <a:pt x="27207" y="6517"/>
                </a:lnTo>
                <a:lnTo>
                  <a:pt x="27533" y="6463"/>
                </a:lnTo>
                <a:lnTo>
                  <a:pt x="27859" y="6354"/>
                </a:lnTo>
                <a:lnTo>
                  <a:pt x="28131" y="6246"/>
                </a:lnTo>
                <a:lnTo>
                  <a:pt x="28674" y="5920"/>
                </a:lnTo>
                <a:lnTo>
                  <a:pt x="29217" y="5594"/>
                </a:lnTo>
                <a:lnTo>
                  <a:pt x="29814" y="5214"/>
                </a:lnTo>
                <a:lnTo>
                  <a:pt x="30086" y="4997"/>
                </a:lnTo>
                <a:lnTo>
                  <a:pt x="30303" y="4671"/>
                </a:lnTo>
                <a:lnTo>
                  <a:pt x="30574" y="4291"/>
                </a:lnTo>
                <a:lnTo>
                  <a:pt x="30846" y="3856"/>
                </a:lnTo>
                <a:lnTo>
                  <a:pt x="31009" y="3585"/>
                </a:lnTo>
                <a:lnTo>
                  <a:pt x="31280" y="3259"/>
                </a:lnTo>
                <a:lnTo>
                  <a:pt x="31715" y="2716"/>
                </a:lnTo>
                <a:lnTo>
                  <a:pt x="31769" y="2825"/>
                </a:lnTo>
                <a:lnTo>
                  <a:pt x="31769" y="2933"/>
                </a:lnTo>
                <a:lnTo>
                  <a:pt x="31769" y="3042"/>
                </a:lnTo>
                <a:lnTo>
                  <a:pt x="31823" y="3150"/>
                </a:lnTo>
                <a:lnTo>
                  <a:pt x="31986" y="2879"/>
                </a:lnTo>
                <a:lnTo>
                  <a:pt x="32203" y="2607"/>
                </a:lnTo>
                <a:lnTo>
                  <a:pt x="32746" y="2227"/>
                </a:lnTo>
                <a:lnTo>
                  <a:pt x="33235" y="1847"/>
                </a:lnTo>
                <a:lnTo>
                  <a:pt x="33778" y="1521"/>
                </a:lnTo>
                <a:close/>
                <a:moveTo>
                  <a:pt x="35516" y="64243"/>
                </a:moveTo>
                <a:lnTo>
                  <a:pt x="35516" y="64297"/>
                </a:lnTo>
                <a:lnTo>
                  <a:pt x="35516" y="64460"/>
                </a:lnTo>
                <a:lnTo>
                  <a:pt x="35625" y="64623"/>
                </a:lnTo>
                <a:lnTo>
                  <a:pt x="35625" y="64677"/>
                </a:lnTo>
                <a:lnTo>
                  <a:pt x="35570" y="64786"/>
                </a:lnTo>
                <a:lnTo>
                  <a:pt x="35462" y="64677"/>
                </a:lnTo>
                <a:lnTo>
                  <a:pt x="35407" y="64569"/>
                </a:lnTo>
                <a:lnTo>
                  <a:pt x="35407" y="64514"/>
                </a:lnTo>
                <a:lnTo>
                  <a:pt x="35407" y="64352"/>
                </a:lnTo>
                <a:lnTo>
                  <a:pt x="35407" y="64297"/>
                </a:lnTo>
                <a:lnTo>
                  <a:pt x="35462" y="64243"/>
                </a:lnTo>
                <a:close/>
                <a:moveTo>
                  <a:pt x="33778" y="64569"/>
                </a:moveTo>
                <a:lnTo>
                  <a:pt x="33887" y="64677"/>
                </a:lnTo>
                <a:lnTo>
                  <a:pt x="34050" y="64840"/>
                </a:lnTo>
                <a:lnTo>
                  <a:pt x="33995" y="64895"/>
                </a:lnTo>
                <a:lnTo>
                  <a:pt x="33941" y="64895"/>
                </a:lnTo>
                <a:lnTo>
                  <a:pt x="33724" y="64840"/>
                </a:lnTo>
                <a:lnTo>
                  <a:pt x="33670" y="64786"/>
                </a:lnTo>
                <a:lnTo>
                  <a:pt x="33615" y="64677"/>
                </a:lnTo>
                <a:lnTo>
                  <a:pt x="33615" y="64569"/>
                </a:lnTo>
                <a:close/>
                <a:moveTo>
                  <a:pt x="26121" y="64895"/>
                </a:moveTo>
                <a:lnTo>
                  <a:pt x="26176" y="64949"/>
                </a:lnTo>
                <a:lnTo>
                  <a:pt x="26176" y="65003"/>
                </a:lnTo>
                <a:lnTo>
                  <a:pt x="26176" y="65112"/>
                </a:lnTo>
                <a:lnTo>
                  <a:pt x="26176" y="65220"/>
                </a:lnTo>
                <a:lnTo>
                  <a:pt x="26284" y="65275"/>
                </a:lnTo>
                <a:lnTo>
                  <a:pt x="26284" y="65383"/>
                </a:lnTo>
                <a:lnTo>
                  <a:pt x="26230" y="65438"/>
                </a:lnTo>
                <a:lnTo>
                  <a:pt x="26176" y="65492"/>
                </a:lnTo>
                <a:lnTo>
                  <a:pt x="25470" y="65492"/>
                </a:lnTo>
                <a:lnTo>
                  <a:pt x="25415" y="65438"/>
                </a:lnTo>
                <a:lnTo>
                  <a:pt x="25415" y="65329"/>
                </a:lnTo>
                <a:lnTo>
                  <a:pt x="25470" y="65275"/>
                </a:lnTo>
                <a:lnTo>
                  <a:pt x="25633" y="65166"/>
                </a:lnTo>
                <a:lnTo>
                  <a:pt x="25795" y="65058"/>
                </a:lnTo>
                <a:lnTo>
                  <a:pt x="25958" y="64949"/>
                </a:lnTo>
                <a:lnTo>
                  <a:pt x="26013" y="64895"/>
                </a:lnTo>
                <a:close/>
                <a:moveTo>
                  <a:pt x="33561" y="1"/>
                </a:moveTo>
                <a:lnTo>
                  <a:pt x="33289" y="55"/>
                </a:lnTo>
                <a:lnTo>
                  <a:pt x="33072" y="109"/>
                </a:lnTo>
                <a:lnTo>
                  <a:pt x="32529" y="218"/>
                </a:lnTo>
                <a:lnTo>
                  <a:pt x="32312" y="327"/>
                </a:lnTo>
                <a:lnTo>
                  <a:pt x="32040" y="490"/>
                </a:lnTo>
                <a:lnTo>
                  <a:pt x="31878" y="652"/>
                </a:lnTo>
                <a:lnTo>
                  <a:pt x="31715" y="815"/>
                </a:lnTo>
                <a:lnTo>
                  <a:pt x="31606" y="978"/>
                </a:lnTo>
                <a:lnTo>
                  <a:pt x="31552" y="1196"/>
                </a:lnTo>
                <a:lnTo>
                  <a:pt x="31497" y="1413"/>
                </a:lnTo>
                <a:lnTo>
                  <a:pt x="31389" y="1521"/>
                </a:lnTo>
                <a:lnTo>
                  <a:pt x="31280" y="1576"/>
                </a:lnTo>
                <a:lnTo>
                  <a:pt x="31117" y="1630"/>
                </a:lnTo>
                <a:lnTo>
                  <a:pt x="30900" y="1684"/>
                </a:lnTo>
                <a:lnTo>
                  <a:pt x="30900" y="1739"/>
                </a:lnTo>
                <a:lnTo>
                  <a:pt x="30846" y="1847"/>
                </a:lnTo>
                <a:lnTo>
                  <a:pt x="30846" y="2064"/>
                </a:lnTo>
                <a:lnTo>
                  <a:pt x="30791" y="2227"/>
                </a:lnTo>
                <a:lnTo>
                  <a:pt x="30683" y="2390"/>
                </a:lnTo>
                <a:lnTo>
                  <a:pt x="30520" y="2499"/>
                </a:lnTo>
                <a:lnTo>
                  <a:pt x="30303" y="2607"/>
                </a:lnTo>
                <a:lnTo>
                  <a:pt x="30086" y="2662"/>
                </a:lnTo>
                <a:lnTo>
                  <a:pt x="29923" y="2662"/>
                </a:lnTo>
                <a:lnTo>
                  <a:pt x="29760" y="2770"/>
                </a:lnTo>
                <a:lnTo>
                  <a:pt x="29651" y="2879"/>
                </a:lnTo>
                <a:lnTo>
                  <a:pt x="29597" y="3042"/>
                </a:lnTo>
                <a:lnTo>
                  <a:pt x="29325" y="3476"/>
                </a:lnTo>
                <a:lnTo>
                  <a:pt x="29054" y="3802"/>
                </a:lnTo>
                <a:lnTo>
                  <a:pt x="28728" y="4128"/>
                </a:lnTo>
                <a:lnTo>
                  <a:pt x="28293" y="4399"/>
                </a:lnTo>
                <a:lnTo>
                  <a:pt x="27859" y="4617"/>
                </a:lnTo>
                <a:lnTo>
                  <a:pt x="27425" y="4780"/>
                </a:lnTo>
                <a:lnTo>
                  <a:pt x="26827" y="4943"/>
                </a:lnTo>
                <a:lnTo>
                  <a:pt x="26501" y="4997"/>
                </a:lnTo>
                <a:lnTo>
                  <a:pt x="26176" y="4943"/>
                </a:lnTo>
                <a:lnTo>
                  <a:pt x="25958" y="4834"/>
                </a:lnTo>
                <a:lnTo>
                  <a:pt x="25850" y="4780"/>
                </a:lnTo>
                <a:lnTo>
                  <a:pt x="25741" y="4725"/>
                </a:lnTo>
                <a:lnTo>
                  <a:pt x="24927" y="4725"/>
                </a:lnTo>
                <a:lnTo>
                  <a:pt x="24546" y="4834"/>
                </a:lnTo>
                <a:lnTo>
                  <a:pt x="24166" y="4997"/>
                </a:lnTo>
                <a:lnTo>
                  <a:pt x="23569" y="5431"/>
                </a:lnTo>
                <a:lnTo>
                  <a:pt x="23026" y="5920"/>
                </a:lnTo>
                <a:lnTo>
                  <a:pt x="22863" y="6137"/>
                </a:lnTo>
                <a:lnTo>
                  <a:pt x="22700" y="6354"/>
                </a:lnTo>
                <a:lnTo>
                  <a:pt x="22429" y="6843"/>
                </a:lnTo>
                <a:lnTo>
                  <a:pt x="22103" y="7821"/>
                </a:lnTo>
                <a:lnTo>
                  <a:pt x="21994" y="8201"/>
                </a:lnTo>
                <a:lnTo>
                  <a:pt x="21886" y="8635"/>
                </a:lnTo>
                <a:lnTo>
                  <a:pt x="21614" y="9830"/>
                </a:lnTo>
                <a:lnTo>
                  <a:pt x="21614" y="10319"/>
                </a:lnTo>
                <a:lnTo>
                  <a:pt x="21614" y="10536"/>
                </a:lnTo>
                <a:lnTo>
                  <a:pt x="21560" y="10807"/>
                </a:lnTo>
                <a:lnTo>
                  <a:pt x="21451" y="11025"/>
                </a:lnTo>
                <a:lnTo>
                  <a:pt x="21288" y="11242"/>
                </a:lnTo>
                <a:lnTo>
                  <a:pt x="21125" y="11405"/>
                </a:lnTo>
                <a:lnTo>
                  <a:pt x="20908" y="11622"/>
                </a:lnTo>
                <a:lnTo>
                  <a:pt x="20637" y="11731"/>
                </a:lnTo>
                <a:lnTo>
                  <a:pt x="20365" y="11785"/>
                </a:lnTo>
                <a:lnTo>
                  <a:pt x="19876" y="11893"/>
                </a:lnTo>
                <a:lnTo>
                  <a:pt x="18139" y="11893"/>
                </a:lnTo>
                <a:lnTo>
                  <a:pt x="17867" y="11948"/>
                </a:lnTo>
                <a:lnTo>
                  <a:pt x="17650" y="12002"/>
                </a:lnTo>
                <a:lnTo>
                  <a:pt x="17161" y="12165"/>
                </a:lnTo>
                <a:lnTo>
                  <a:pt x="16727" y="12382"/>
                </a:lnTo>
                <a:lnTo>
                  <a:pt x="16401" y="12545"/>
                </a:lnTo>
                <a:lnTo>
                  <a:pt x="16238" y="12599"/>
                </a:lnTo>
                <a:lnTo>
                  <a:pt x="16129" y="12708"/>
                </a:lnTo>
                <a:lnTo>
                  <a:pt x="15749" y="13142"/>
                </a:lnTo>
                <a:lnTo>
                  <a:pt x="15532" y="13414"/>
                </a:lnTo>
                <a:lnTo>
                  <a:pt x="15423" y="13686"/>
                </a:lnTo>
                <a:lnTo>
                  <a:pt x="15315" y="13957"/>
                </a:lnTo>
                <a:lnTo>
                  <a:pt x="15152" y="14229"/>
                </a:lnTo>
                <a:lnTo>
                  <a:pt x="14880" y="14826"/>
                </a:lnTo>
                <a:lnTo>
                  <a:pt x="14554" y="15586"/>
                </a:lnTo>
                <a:lnTo>
                  <a:pt x="14283" y="16401"/>
                </a:lnTo>
                <a:lnTo>
                  <a:pt x="14229" y="16835"/>
                </a:lnTo>
                <a:lnTo>
                  <a:pt x="14283" y="17324"/>
                </a:lnTo>
                <a:lnTo>
                  <a:pt x="14392" y="18193"/>
                </a:lnTo>
                <a:lnTo>
                  <a:pt x="14554" y="18682"/>
                </a:lnTo>
                <a:lnTo>
                  <a:pt x="14663" y="19170"/>
                </a:lnTo>
                <a:lnTo>
                  <a:pt x="14663" y="19768"/>
                </a:lnTo>
                <a:lnTo>
                  <a:pt x="14663" y="20419"/>
                </a:lnTo>
                <a:lnTo>
                  <a:pt x="14609" y="20582"/>
                </a:lnTo>
                <a:lnTo>
                  <a:pt x="14554" y="20799"/>
                </a:lnTo>
                <a:lnTo>
                  <a:pt x="14446" y="20908"/>
                </a:lnTo>
                <a:lnTo>
                  <a:pt x="14392" y="20962"/>
                </a:lnTo>
                <a:lnTo>
                  <a:pt x="14283" y="21017"/>
                </a:lnTo>
                <a:lnTo>
                  <a:pt x="14066" y="21071"/>
                </a:lnTo>
                <a:lnTo>
                  <a:pt x="13849" y="21180"/>
                </a:lnTo>
                <a:lnTo>
                  <a:pt x="13523" y="21451"/>
                </a:lnTo>
                <a:lnTo>
                  <a:pt x="13143" y="21668"/>
                </a:lnTo>
                <a:lnTo>
                  <a:pt x="12762" y="21831"/>
                </a:lnTo>
                <a:lnTo>
                  <a:pt x="12654" y="21885"/>
                </a:lnTo>
                <a:lnTo>
                  <a:pt x="12491" y="21885"/>
                </a:lnTo>
                <a:lnTo>
                  <a:pt x="12382" y="21940"/>
                </a:lnTo>
                <a:lnTo>
                  <a:pt x="12274" y="21994"/>
                </a:lnTo>
                <a:lnTo>
                  <a:pt x="12002" y="22048"/>
                </a:lnTo>
                <a:lnTo>
                  <a:pt x="11731" y="22048"/>
                </a:lnTo>
                <a:lnTo>
                  <a:pt x="11188" y="22103"/>
                </a:lnTo>
                <a:lnTo>
                  <a:pt x="10753" y="22211"/>
                </a:lnTo>
                <a:lnTo>
                  <a:pt x="10373" y="22320"/>
                </a:lnTo>
                <a:lnTo>
                  <a:pt x="9993" y="22429"/>
                </a:lnTo>
                <a:lnTo>
                  <a:pt x="9667" y="22646"/>
                </a:lnTo>
                <a:lnTo>
                  <a:pt x="9015" y="23026"/>
                </a:lnTo>
                <a:lnTo>
                  <a:pt x="8744" y="23297"/>
                </a:lnTo>
                <a:lnTo>
                  <a:pt x="8472" y="23569"/>
                </a:lnTo>
                <a:lnTo>
                  <a:pt x="7984" y="24166"/>
                </a:lnTo>
                <a:lnTo>
                  <a:pt x="7712" y="24492"/>
                </a:lnTo>
                <a:lnTo>
                  <a:pt x="7549" y="24546"/>
                </a:lnTo>
                <a:lnTo>
                  <a:pt x="7223" y="24546"/>
                </a:lnTo>
                <a:lnTo>
                  <a:pt x="7169" y="24601"/>
                </a:lnTo>
                <a:lnTo>
                  <a:pt x="7169" y="24764"/>
                </a:lnTo>
                <a:lnTo>
                  <a:pt x="7115" y="25089"/>
                </a:lnTo>
                <a:lnTo>
                  <a:pt x="7169" y="25470"/>
                </a:lnTo>
                <a:lnTo>
                  <a:pt x="7278" y="26121"/>
                </a:lnTo>
                <a:lnTo>
                  <a:pt x="7386" y="26501"/>
                </a:lnTo>
                <a:lnTo>
                  <a:pt x="7495" y="26882"/>
                </a:lnTo>
                <a:lnTo>
                  <a:pt x="7929" y="27696"/>
                </a:lnTo>
                <a:lnTo>
                  <a:pt x="8147" y="28131"/>
                </a:lnTo>
                <a:lnTo>
                  <a:pt x="8418" y="28511"/>
                </a:lnTo>
                <a:lnTo>
                  <a:pt x="8744" y="28891"/>
                </a:lnTo>
                <a:lnTo>
                  <a:pt x="9070" y="29325"/>
                </a:lnTo>
                <a:lnTo>
                  <a:pt x="9341" y="29651"/>
                </a:lnTo>
                <a:lnTo>
                  <a:pt x="9667" y="29923"/>
                </a:lnTo>
                <a:lnTo>
                  <a:pt x="9993" y="30194"/>
                </a:lnTo>
                <a:lnTo>
                  <a:pt x="10373" y="30357"/>
                </a:lnTo>
                <a:lnTo>
                  <a:pt x="10645" y="30520"/>
                </a:lnTo>
                <a:lnTo>
                  <a:pt x="10916" y="30629"/>
                </a:lnTo>
                <a:lnTo>
                  <a:pt x="11242" y="30683"/>
                </a:lnTo>
                <a:lnTo>
                  <a:pt x="11568" y="30683"/>
                </a:lnTo>
                <a:lnTo>
                  <a:pt x="11948" y="30574"/>
                </a:lnTo>
                <a:lnTo>
                  <a:pt x="12328" y="30466"/>
                </a:lnTo>
                <a:lnTo>
                  <a:pt x="12980" y="30303"/>
                </a:lnTo>
                <a:lnTo>
                  <a:pt x="13251" y="30194"/>
                </a:lnTo>
                <a:lnTo>
                  <a:pt x="13577" y="30031"/>
                </a:lnTo>
                <a:lnTo>
                  <a:pt x="13957" y="29760"/>
                </a:lnTo>
                <a:lnTo>
                  <a:pt x="14229" y="29380"/>
                </a:lnTo>
                <a:lnTo>
                  <a:pt x="14500" y="28999"/>
                </a:lnTo>
                <a:lnTo>
                  <a:pt x="14663" y="28565"/>
                </a:lnTo>
                <a:lnTo>
                  <a:pt x="14772" y="28348"/>
                </a:lnTo>
                <a:lnTo>
                  <a:pt x="14880" y="28131"/>
                </a:lnTo>
                <a:lnTo>
                  <a:pt x="15043" y="28022"/>
                </a:lnTo>
                <a:lnTo>
                  <a:pt x="15260" y="27913"/>
                </a:lnTo>
                <a:lnTo>
                  <a:pt x="15532" y="27750"/>
                </a:lnTo>
                <a:lnTo>
                  <a:pt x="15912" y="27642"/>
                </a:lnTo>
                <a:lnTo>
                  <a:pt x="16564" y="27533"/>
                </a:lnTo>
                <a:lnTo>
                  <a:pt x="17487" y="27479"/>
                </a:lnTo>
                <a:lnTo>
                  <a:pt x="18356" y="27533"/>
                </a:lnTo>
                <a:lnTo>
                  <a:pt x="18573" y="27479"/>
                </a:lnTo>
                <a:lnTo>
                  <a:pt x="18736" y="27425"/>
                </a:lnTo>
                <a:lnTo>
                  <a:pt x="18899" y="27316"/>
                </a:lnTo>
                <a:lnTo>
                  <a:pt x="19007" y="27153"/>
                </a:lnTo>
                <a:lnTo>
                  <a:pt x="19062" y="27044"/>
                </a:lnTo>
                <a:lnTo>
                  <a:pt x="19170" y="26936"/>
                </a:lnTo>
                <a:lnTo>
                  <a:pt x="19388" y="26882"/>
                </a:lnTo>
                <a:lnTo>
                  <a:pt x="19605" y="26773"/>
                </a:lnTo>
                <a:lnTo>
                  <a:pt x="19822" y="26664"/>
                </a:lnTo>
                <a:lnTo>
                  <a:pt x="20094" y="26610"/>
                </a:lnTo>
                <a:lnTo>
                  <a:pt x="20202" y="26556"/>
                </a:lnTo>
                <a:lnTo>
                  <a:pt x="20365" y="26447"/>
                </a:lnTo>
                <a:lnTo>
                  <a:pt x="20637" y="26284"/>
                </a:lnTo>
                <a:lnTo>
                  <a:pt x="20799" y="26121"/>
                </a:lnTo>
                <a:lnTo>
                  <a:pt x="20962" y="25904"/>
                </a:lnTo>
                <a:lnTo>
                  <a:pt x="21071" y="25741"/>
                </a:lnTo>
                <a:lnTo>
                  <a:pt x="21180" y="25470"/>
                </a:lnTo>
                <a:lnTo>
                  <a:pt x="21288" y="25035"/>
                </a:lnTo>
                <a:lnTo>
                  <a:pt x="21397" y="24546"/>
                </a:lnTo>
                <a:lnTo>
                  <a:pt x="21451" y="24003"/>
                </a:lnTo>
                <a:lnTo>
                  <a:pt x="21451" y="23732"/>
                </a:lnTo>
                <a:lnTo>
                  <a:pt x="21451" y="23406"/>
                </a:lnTo>
                <a:lnTo>
                  <a:pt x="21397" y="23189"/>
                </a:lnTo>
                <a:lnTo>
                  <a:pt x="21451" y="22917"/>
                </a:lnTo>
                <a:lnTo>
                  <a:pt x="21505" y="22429"/>
                </a:lnTo>
                <a:lnTo>
                  <a:pt x="21560" y="21831"/>
                </a:lnTo>
                <a:lnTo>
                  <a:pt x="21614" y="21180"/>
                </a:lnTo>
                <a:lnTo>
                  <a:pt x="21723" y="20908"/>
                </a:lnTo>
                <a:lnTo>
                  <a:pt x="21940" y="20636"/>
                </a:lnTo>
                <a:lnTo>
                  <a:pt x="22211" y="20419"/>
                </a:lnTo>
                <a:lnTo>
                  <a:pt x="22537" y="20311"/>
                </a:lnTo>
                <a:lnTo>
                  <a:pt x="22809" y="20256"/>
                </a:lnTo>
                <a:lnTo>
                  <a:pt x="22972" y="20202"/>
                </a:lnTo>
                <a:lnTo>
                  <a:pt x="22972" y="19985"/>
                </a:lnTo>
                <a:lnTo>
                  <a:pt x="22863" y="19985"/>
                </a:lnTo>
                <a:lnTo>
                  <a:pt x="22754" y="20039"/>
                </a:lnTo>
                <a:lnTo>
                  <a:pt x="22483" y="20093"/>
                </a:lnTo>
                <a:lnTo>
                  <a:pt x="22320" y="20093"/>
                </a:lnTo>
                <a:lnTo>
                  <a:pt x="22320" y="20039"/>
                </a:lnTo>
                <a:lnTo>
                  <a:pt x="22320" y="19985"/>
                </a:lnTo>
                <a:lnTo>
                  <a:pt x="22374" y="19876"/>
                </a:lnTo>
                <a:lnTo>
                  <a:pt x="22592" y="19768"/>
                </a:lnTo>
                <a:lnTo>
                  <a:pt x="22754" y="19768"/>
                </a:lnTo>
                <a:lnTo>
                  <a:pt x="22863" y="19822"/>
                </a:lnTo>
                <a:lnTo>
                  <a:pt x="22972" y="19985"/>
                </a:lnTo>
                <a:lnTo>
                  <a:pt x="23135" y="19985"/>
                </a:lnTo>
                <a:lnTo>
                  <a:pt x="23189" y="19931"/>
                </a:lnTo>
                <a:lnTo>
                  <a:pt x="23243" y="19876"/>
                </a:lnTo>
                <a:lnTo>
                  <a:pt x="23297" y="19713"/>
                </a:lnTo>
                <a:lnTo>
                  <a:pt x="23297" y="19605"/>
                </a:lnTo>
                <a:lnTo>
                  <a:pt x="23352" y="19550"/>
                </a:lnTo>
                <a:lnTo>
                  <a:pt x="23460" y="19550"/>
                </a:lnTo>
                <a:lnTo>
                  <a:pt x="23515" y="19442"/>
                </a:lnTo>
                <a:lnTo>
                  <a:pt x="23678" y="19387"/>
                </a:lnTo>
                <a:lnTo>
                  <a:pt x="23786" y="19442"/>
                </a:lnTo>
                <a:lnTo>
                  <a:pt x="23895" y="19442"/>
                </a:lnTo>
                <a:lnTo>
                  <a:pt x="24058" y="19333"/>
                </a:lnTo>
                <a:lnTo>
                  <a:pt x="24221" y="19279"/>
                </a:lnTo>
                <a:lnTo>
                  <a:pt x="24329" y="19279"/>
                </a:lnTo>
                <a:lnTo>
                  <a:pt x="24384" y="19333"/>
                </a:lnTo>
                <a:lnTo>
                  <a:pt x="24329" y="19550"/>
                </a:lnTo>
                <a:lnTo>
                  <a:pt x="24384" y="19713"/>
                </a:lnTo>
                <a:lnTo>
                  <a:pt x="24546" y="19768"/>
                </a:lnTo>
                <a:lnTo>
                  <a:pt x="24709" y="19822"/>
                </a:lnTo>
                <a:lnTo>
                  <a:pt x="24981" y="19931"/>
                </a:lnTo>
                <a:lnTo>
                  <a:pt x="25198" y="19985"/>
                </a:lnTo>
                <a:lnTo>
                  <a:pt x="25415" y="19985"/>
                </a:lnTo>
                <a:lnTo>
                  <a:pt x="25633" y="19876"/>
                </a:lnTo>
                <a:lnTo>
                  <a:pt x="25795" y="19713"/>
                </a:lnTo>
                <a:lnTo>
                  <a:pt x="25904" y="19659"/>
                </a:lnTo>
                <a:lnTo>
                  <a:pt x="26176" y="19659"/>
                </a:lnTo>
                <a:lnTo>
                  <a:pt x="26339" y="19605"/>
                </a:lnTo>
                <a:lnTo>
                  <a:pt x="26556" y="19550"/>
                </a:lnTo>
                <a:lnTo>
                  <a:pt x="26773" y="19442"/>
                </a:lnTo>
                <a:lnTo>
                  <a:pt x="26990" y="19279"/>
                </a:lnTo>
                <a:lnTo>
                  <a:pt x="27153" y="19116"/>
                </a:lnTo>
                <a:lnTo>
                  <a:pt x="27316" y="18953"/>
                </a:lnTo>
                <a:lnTo>
                  <a:pt x="27588" y="18519"/>
                </a:lnTo>
                <a:lnTo>
                  <a:pt x="27913" y="18138"/>
                </a:lnTo>
                <a:lnTo>
                  <a:pt x="27968" y="17976"/>
                </a:lnTo>
                <a:lnTo>
                  <a:pt x="27913" y="17867"/>
                </a:lnTo>
                <a:lnTo>
                  <a:pt x="27805" y="17704"/>
                </a:lnTo>
                <a:lnTo>
                  <a:pt x="27696" y="17541"/>
                </a:lnTo>
                <a:lnTo>
                  <a:pt x="27642" y="17378"/>
                </a:lnTo>
                <a:lnTo>
                  <a:pt x="27696" y="17215"/>
                </a:lnTo>
                <a:lnTo>
                  <a:pt x="27750" y="16998"/>
                </a:lnTo>
                <a:lnTo>
                  <a:pt x="27913" y="16781"/>
                </a:lnTo>
                <a:lnTo>
                  <a:pt x="27968" y="16564"/>
                </a:lnTo>
                <a:lnTo>
                  <a:pt x="28022" y="16346"/>
                </a:lnTo>
                <a:lnTo>
                  <a:pt x="28076" y="16238"/>
                </a:lnTo>
                <a:lnTo>
                  <a:pt x="28348" y="16238"/>
                </a:lnTo>
                <a:lnTo>
                  <a:pt x="28565" y="16184"/>
                </a:lnTo>
                <a:lnTo>
                  <a:pt x="28728" y="16129"/>
                </a:lnTo>
                <a:lnTo>
                  <a:pt x="29380" y="16129"/>
                </a:lnTo>
                <a:lnTo>
                  <a:pt x="29760" y="16075"/>
                </a:lnTo>
                <a:lnTo>
                  <a:pt x="30140" y="15966"/>
                </a:lnTo>
                <a:lnTo>
                  <a:pt x="30466" y="15858"/>
                </a:lnTo>
                <a:lnTo>
                  <a:pt x="30846" y="15640"/>
                </a:lnTo>
                <a:lnTo>
                  <a:pt x="31280" y="15423"/>
                </a:lnTo>
                <a:lnTo>
                  <a:pt x="31660" y="15206"/>
                </a:lnTo>
                <a:lnTo>
                  <a:pt x="32040" y="15043"/>
                </a:lnTo>
                <a:lnTo>
                  <a:pt x="32366" y="14880"/>
                </a:lnTo>
                <a:lnTo>
                  <a:pt x="32638" y="14609"/>
                </a:lnTo>
                <a:lnTo>
                  <a:pt x="32801" y="14337"/>
                </a:lnTo>
                <a:lnTo>
                  <a:pt x="32909" y="14066"/>
                </a:lnTo>
                <a:lnTo>
                  <a:pt x="33018" y="13740"/>
                </a:lnTo>
                <a:lnTo>
                  <a:pt x="33018" y="13414"/>
                </a:lnTo>
                <a:lnTo>
                  <a:pt x="33018" y="12328"/>
                </a:lnTo>
                <a:lnTo>
                  <a:pt x="33018" y="11296"/>
                </a:lnTo>
                <a:lnTo>
                  <a:pt x="33072" y="11133"/>
                </a:lnTo>
                <a:lnTo>
                  <a:pt x="33181" y="11025"/>
                </a:lnTo>
                <a:lnTo>
                  <a:pt x="33289" y="11025"/>
                </a:lnTo>
                <a:lnTo>
                  <a:pt x="33452" y="10970"/>
                </a:lnTo>
                <a:lnTo>
                  <a:pt x="33670" y="10970"/>
                </a:lnTo>
                <a:lnTo>
                  <a:pt x="33724" y="11079"/>
                </a:lnTo>
                <a:lnTo>
                  <a:pt x="33941" y="12002"/>
                </a:lnTo>
                <a:lnTo>
                  <a:pt x="34158" y="12925"/>
                </a:lnTo>
                <a:lnTo>
                  <a:pt x="34267" y="13740"/>
                </a:lnTo>
                <a:lnTo>
                  <a:pt x="34376" y="14120"/>
                </a:lnTo>
                <a:lnTo>
                  <a:pt x="34484" y="14500"/>
                </a:lnTo>
                <a:lnTo>
                  <a:pt x="34810" y="15206"/>
                </a:lnTo>
                <a:lnTo>
                  <a:pt x="35027" y="15532"/>
                </a:lnTo>
                <a:lnTo>
                  <a:pt x="35299" y="15803"/>
                </a:lnTo>
                <a:lnTo>
                  <a:pt x="35679" y="16129"/>
                </a:lnTo>
                <a:lnTo>
                  <a:pt x="35896" y="16292"/>
                </a:lnTo>
                <a:lnTo>
                  <a:pt x="36168" y="16346"/>
                </a:lnTo>
                <a:lnTo>
                  <a:pt x="37091" y="16346"/>
                </a:lnTo>
                <a:lnTo>
                  <a:pt x="37417" y="16238"/>
                </a:lnTo>
                <a:lnTo>
                  <a:pt x="37580" y="16292"/>
                </a:lnTo>
                <a:lnTo>
                  <a:pt x="37688" y="16292"/>
                </a:lnTo>
                <a:lnTo>
                  <a:pt x="37851" y="16238"/>
                </a:lnTo>
                <a:lnTo>
                  <a:pt x="38503" y="16129"/>
                </a:lnTo>
                <a:lnTo>
                  <a:pt x="39154" y="16021"/>
                </a:lnTo>
                <a:lnTo>
                  <a:pt x="39372" y="16021"/>
                </a:lnTo>
                <a:lnTo>
                  <a:pt x="39480" y="15966"/>
                </a:lnTo>
                <a:lnTo>
                  <a:pt x="39589" y="15912"/>
                </a:lnTo>
                <a:lnTo>
                  <a:pt x="39697" y="15912"/>
                </a:lnTo>
                <a:lnTo>
                  <a:pt x="39752" y="16021"/>
                </a:lnTo>
                <a:lnTo>
                  <a:pt x="39860" y="16455"/>
                </a:lnTo>
                <a:lnTo>
                  <a:pt x="39860" y="16944"/>
                </a:lnTo>
                <a:lnTo>
                  <a:pt x="39860" y="17215"/>
                </a:lnTo>
                <a:lnTo>
                  <a:pt x="39969" y="17595"/>
                </a:lnTo>
                <a:lnTo>
                  <a:pt x="40078" y="17921"/>
                </a:lnTo>
                <a:lnTo>
                  <a:pt x="40186" y="18682"/>
                </a:lnTo>
                <a:lnTo>
                  <a:pt x="40403" y="19387"/>
                </a:lnTo>
                <a:lnTo>
                  <a:pt x="40621" y="20039"/>
                </a:lnTo>
                <a:lnTo>
                  <a:pt x="40729" y="20365"/>
                </a:lnTo>
                <a:lnTo>
                  <a:pt x="40946" y="20691"/>
                </a:lnTo>
                <a:lnTo>
                  <a:pt x="41218" y="20962"/>
                </a:lnTo>
                <a:lnTo>
                  <a:pt x="41489" y="21234"/>
                </a:lnTo>
                <a:lnTo>
                  <a:pt x="41815" y="21505"/>
                </a:lnTo>
                <a:lnTo>
                  <a:pt x="42195" y="21777"/>
                </a:lnTo>
                <a:lnTo>
                  <a:pt x="42630" y="21940"/>
                </a:lnTo>
                <a:lnTo>
                  <a:pt x="43064" y="22048"/>
                </a:lnTo>
                <a:lnTo>
                  <a:pt x="43390" y="22103"/>
                </a:lnTo>
                <a:lnTo>
                  <a:pt x="43716" y="22211"/>
                </a:lnTo>
                <a:lnTo>
                  <a:pt x="43987" y="22266"/>
                </a:lnTo>
                <a:lnTo>
                  <a:pt x="44313" y="22320"/>
                </a:lnTo>
                <a:lnTo>
                  <a:pt x="44585" y="22374"/>
                </a:lnTo>
                <a:lnTo>
                  <a:pt x="44856" y="22483"/>
                </a:lnTo>
                <a:lnTo>
                  <a:pt x="45345" y="22700"/>
                </a:lnTo>
                <a:lnTo>
                  <a:pt x="45725" y="22863"/>
                </a:lnTo>
                <a:lnTo>
                  <a:pt x="46051" y="23026"/>
                </a:lnTo>
                <a:lnTo>
                  <a:pt x="46703" y="23515"/>
                </a:lnTo>
                <a:lnTo>
                  <a:pt x="46866" y="23678"/>
                </a:lnTo>
                <a:lnTo>
                  <a:pt x="47029" y="23840"/>
                </a:lnTo>
                <a:lnTo>
                  <a:pt x="47300" y="24275"/>
                </a:lnTo>
                <a:lnTo>
                  <a:pt x="47463" y="24764"/>
                </a:lnTo>
                <a:lnTo>
                  <a:pt x="47626" y="25252"/>
                </a:lnTo>
                <a:lnTo>
                  <a:pt x="48006" y="26393"/>
                </a:lnTo>
                <a:lnTo>
                  <a:pt x="48169" y="26773"/>
                </a:lnTo>
                <a:lnTo>
                  <a:pt x="48332" y="27044"/>
                </a:lnTo>
                <a:lnTo>
                  <a:pt x="48603" y="27316"/>
                </a:lnTo>
                <a:lnTo>
                  <a:pt x="48875" y="27587"/>
                </a:lnTo>
                <a:lnTo>
                  <a:pt x="49418" y="28022"/>
                </a:lnTo>
                <a:lnTo>
                  <a:pt x="49581" y="28076"/>
                </a:lnTo>
                <a:lnTo>
                  <a:pt x="49744" y="28185"/>
                </a:lnTo>
                <a:lnTo>
                  <a:pt x="49907" y="28185"/>
                </a:lnTo>
                <a:lnTo>
                  <a:pt x="50124" y="28131"/>
                </a:lnTo>
                <a:lnTo>
                  <a:pt x="50613" y="27913"/>
                </a:lnTo>
                <a:lnTo>
                  <a:pt x="51156" y="27696"/>
                </a:lnTo>
                <a:lnTo>
                  <a:pt x="51536" y="27642"/>
                </a:lnTo>
                <a:lnTo>
                  <a:pt x="51699" y="27587"/>
                </a:lnTo>
                <a:lnTo>
                  <a:pt x="51862" y="27533"/>
                </a:lnTo>
                <a:lnTo>
                  <a:pt x="52079" y="27479"/>
                </a:lnTo>
                <a:lnTo>
                  <a:pt x="52513" y="27479"/>
                </a:lnTo>
                <a:lnTo>
                  <a:pt x="52730" y="27587"/>
                </a:lnTo>
                <a:lnTo>
                  <a:pt x="52893" y="27750"/>
                </a:lnTo>
                <a:lnTo>
                  <a:pt x="53056" y="27913"/>
                </a:lnTo>
                <a:lnTo>
                  <a:pt x="53165" y="28076"/>
                </a:lnTo>
                <a:lnTo>
                  <a:pt x="53219" y="28348"/>
                </a:lnTo>
                <a:lnTo>
                  <a:pt x="53219" y="28782"/>
                </a:lnTo>
                <a:lnTo>
                  <a:pt x="53219" y="29217"/>
                </a:lnTo>
                <a:lnTo>
                  <a:pt x="53165" y="29760"/>
                </a:lnTo>
                <a:lnTo>
                  <a:pt x="53165" y="29977"/>
                </a:lnTo>
                <a:lnTo>
                  <a:pt x="53111" y="30248"/>
                </a:lnTo>
                <a:lnTo>
                  <a:pt x="53056" y="30520"/>
                </a:lnTo>
                <a:lnTo>
                  <a:pt x="53111" y="30846"/>
                </a:lnTo>
                <a:lnTo>
                  <a:pt x="53328" y="31552"/>
                </a:lnTo>
                <a:lnTo>
                  <a:pt x="53708" y="32258"/>
                </a:lnTo>
                <a:lnTo>
                  <a:pt x="53817" y="32475"/>
                </a:lnTo>
                <a:lnTo>
                  <a:pt x="53979" y="32692"/>
                </a:lnTo>
                <a:lnTo>
                  <a:pt x="54197" y="32855"/>
                </a:lnTo>
                <a:lnTo>
                  <a:pt x="54468" y="32964"/>
                </a:lnTo>
                <a:lnTo>
                  <a:pt x="55174" y="33181"/>
                </a:lnTo>
                <a:lnTo>
                  <a:pt x="55500" y="33235"/>
                </a:lnTo>
                <a:lnTo>
                  <a:pt x="55880" y="33289"/>
                </a:lnTo>
                <a:lnTo>
                  <a:pt x="56532" y="33398"/>
                </a:lnTo>
                <a:lnTo>
                  <a:pt x="57238" y="33452"/>
                </a:lnTo>
                <a:lnTo>
                  <a:pt x="57455" y="33507"/>
                </a:lnTo>
                <a:lnTo>
                  <a:pt x="57672" y="33670"/>
                </a:lnTo>
                <a:lnTo>
                  <a:pt x="57889" y="33887"/>
                </a:lnTo>
                <a:lnTo>
                  <a:pt x="57998" y="34104"/>
                </a:lnTo>
                <a:lnTo>
                  <a:pt x="58052" y="34267"/>
                </a:lnTo>
                <a:lnTo>
                  <a:pt x="58052" y="34484"/>
                </a:lnTo>
                <a:lnTo>
                  <a:pt x="58107" y="34919"/>
                </a:lnTo>
                <a:lnTo>
                  <a:pt x="58107" y="35244"/>
                </a:lnTo>
                <a:lnTo>
                  <a:pt x="58052" y="35516"/>
                </a:lnTo>
                <a:lnTo>
                  <a:pt x="57889" y="35733"/>
                </a:lnTo>
                <a:lnTo>
                  <a:pt x="57727" y="35896"/>
                </a:lnTo>
                <a:lnTo>
                  <a:pt x="57509" y="36059"/>
                </a:lnTo>
                <a:lnTo>
                  <a:pt x="57238" y="36168"/>
                </a:lnTo>
                <a:lnTo>
                  <a:pt x="57021" y="36222"/>
                </a:lnTo>
                <a:lnTo>
                  <a:pt x="56749" y="36276"/>
                </a:lnTo>
                <a:lnTo>
                  <a:pt x="56369" y="36330"/>
                </a:lnTo>
                <a:lnTo>
                  <a:pt x="56206" y="36385"/>
                </a:lnTo>
                <a:lnTo>
                  <a:pt x="56097" y="36493"/>
                </a:lnTo>
                <a:lnTo>
                  <a:pt x="55880" y="36602"/>
                </a:lnTo>
                <a:lnTo>
                  <a:pt x="55446" y="36602"/>
                </a:lnTo>
                <a:lnTo>
                  <a:pt x="55228" y="36548"/>
                </a:lnTo>
                <a:lnTo>
                  <a:pt x="54468" y="36330"/>
                </a:lnTo>
                <a:lnTo>
                  <a:pt x="53708" y="36168"/>
                </a:lnTo>
                <a:lnTo>
                  <a:pt x="53328" y="36113"/>
                </a:lnTo>
                <a:lnTo>
                  <a:pt x="53165" y="36059"/>
                </a:lnTo>
                <a:lnTo>
                  <a:pt x="53002" y="36005"/>
                </a:lnTo>
                <a:lnTo>
                  <a:pt x="52839" y="35896"/>
                </a:lnTo>
                <a:lnTo>
                  <a:pt x="52676" y="35842"/>
                </a:lnTo>
                <a:lnTo>
                  <a:pt x="52350" y="35733"/>
                </a:lnTo>
                <a:lnTo>
                  <a:pt x="52025" y="35733"/>
                </a:lnTo>
                <a:lnTo>
                  <a:pt x="51753" y="35787"/>
                </a:lnTo>
                <a:lnTo>
                  <a:pt x="51536" y="35842"/>
                </a:lnTo>
                <a:lnTo>
                  <a:pt x="51373" y="35896"/>
                </a:lnTo>
                <a:lnTo>
                  <a:pt x="51101" y="36113"/>
                </a:lnTo>
                <a:lnTo>
                  <a:pt x="50884" y="36385"/>
                </a:lnTo>
                <a:lnTo>
                  <a:pt x="50667" y="36765"/>
                </a:lnTo>
                <a:lnTo>
                  <a:pt x="50613" y="36982"/>
                </a:lnTo>
                <a:lnTo>
                  <a:pt x="50558" y="37199"/>
                </a:lnTo>
                <a:lnTo>
                  <a:pt x="50504" y="37688"/>
                </a:lnTo>
                <a:lnTo>
                  <a:pt x="50450" y="37960"/>
                </a:lnTo>
                <a:lnTo>
                  <a:pt x="50450" y="38177"/>
                </a:lnTo>
                <a:lnTo>
                  <a:pt x="50504" y="38720"/>
                </a:lnTo>
                <a:lnTo>
                  <a:pt x="50558" y="38991"/>
                </a:lnTo>
                <a:lnTo>
                  <a:pt x="50667" y="39209"/>
                </a:lnTo>
                <a:lnTo>
                  <a:pt x="50776" y="39480"/>
                </a:lnTo>
                <a:lnTo>
                  <a:pt x="50830" y="39752"/>
                </a:lnTo>
                <a:lnTo>
                  <a:pt x="50938" y="40675"/>
                </a:lnTo>
                <a:lnTo>
                  <a:pt x="50993" y="41109"/>
                </a:lnTo>
                <a:lnTo>
                  <a:pt x="50938" y="41598"/>
                </a:lnTo>
                <a:lnTo>
                  <a:pt x="50830" y="41978"/>
                </a:lnTo>
                <a:lnTo>
                  <a:pt x="50667" y="42358"/>
                </a:lnTo>
                <a:lnTo>
                  <a:pt x="50450" y="42684"/>
                </a:lnTo>
                <a:lnTo>
                  <a:pt x="50178" y="43010"/>
                </a:lnTo>
                <a:lnTo>
                  <a:pt x="50070" y="43119"/>
                </a:lnTo>
                <a:lnTo>
                  <a:pt x="49798" y="43119"/>
                </a:lnTo>
                <a:lnTo>
                  <a:pt x="49689" y="43064"/>
                </a:lnTo>
                <a:lnTo>
                  <a:pt x="49364" y="42901"/>
                </a:lnTo>
                <a:lnTo>
                  <a:pt x="49038" y="42793"/>
                </a:lnTo>
                <a:lnTo>
                  <a:pt x="48712" y="42684"/>
                </a:lnTo>
                <a:lnTo>
                  <a:pt x="48169" y="42684"/>
                </a:lnTo>
                <a:lnTo>
                  <a:pt x="47952" y="42630"/>
                </a:lnTo>
                <a:lnTo>
                  <a:pt x="47517" y="42521"/>
                </a:lnTo>
                <a:lnTo>
                  <a:pt x="47029" y="42467"/>
                </a:lnTo>
                <a:lnTo>
                  <a:pt x="46811" y="42521"/>
                </a:lnTo>
                <a:lnTo>
                  <a:pt x="46594" y="42630"/>
                </a:lnTo>
                <a:lnTo>
                  <a:pt x="46323" y="42793"/>
                </a:lnTo>
                <a:lnTo>
                  <a:pt x="45997" y="43064"/>
                </a:lnTo>
                <a:lnTo>
                  <a:pt x="45508" y="43553"/>
                </a:lnTo>
                <a:lnTo>
                  <a:pt x="45236" y="43824"/>
                </a:lnTo>
                <a:lnTo>
                  <a:pt x="45019" y="44096"/>
                </a:lnTo>
                <a:lnTo>
                  <a:pt x="44856" y="44368"/>
                </a:lnTo>
                <a:lnTo>
                  <a:pt x="44693" y="44748"/>
                </a:lnTo>
                <a:lnTo>
                  <a:pt x="44639" y="45182"/>
                </a:lnTo>
                <a:lnTo>
                  <a:pt x="44639" y="45617"/>
                </a:lnTo>
                <a:lnTo>
                  <a:pt x="44693" y="46051"/>
                </a:lnTo>
                <a:lnTo>
                  <a:pt x="44802" y="46485"/>
                </a:lnTo>
                <a:lnTo>
                  <a:pt x="44965" y="46974"/>
                </a:lnTo>
                <a:lnTo>
                  <a:pt x="45074" y="47517"/>
                </a:lnTo>
                <a:lnTo>
                  <a:pt x="45128" y="47952"/>
                </a:lnTo>
                <a:lnTo>
                  <a:pt x="45074" y="48440"/>
                </a:lnTo>
                <a:lnTo>
                  <a:pt x="44856" y="48820"/>
                </a:lnTo>
                <a:lnTo>
                  <a:pt x="44639" y="49201"/>
                </a:lnTo>
                <a:lnTo>
                  <a:pt x="44531" y="49364"/>
                </a:lnTo>
                <a:lnTo>
                  <a:pt x="44368" y="49472"/>
                </a:lnTo>
                <a:lnTo>
                  <a:pt x="44205" y="49472"/>
                </a:lnTo>
                <a:lnTo>
                  <a:pt x="43987" y="49418"/>
                </a:lnTo>
                <a:lnTo>
                  <a:pt x="43825" y="49309"/>
                </a:lnTo>
                <a:lnTo>
                  <a:pt x="43607" y="49255"/>
                </a:lnTo>
                <a:lnTo>
                  <a:pt x="43444" y="49255"/>
                </a:lnTo>
                <a:lnTo>
                  <a:pt x="43227" y="49364"/>
                </a:lnTo>
                <a:lnTo>
                  <a:pt x="43064" y="49472"/>
                </a:lnTo>
                <a:lnTo>
                  <a:pt x="42956" y="49472"/>
                </a:lnTo>
                <a:lnTo>
                  <a:pt x="42847" y="49418"/>
                </a:lnTo>
                <a:lnTo>
                  <a:pt x="42684" y="49255"/>
                </a:lnTo>
                <a:lnTo>
                  <a:pt x="42630" y="49146"/>
                </a:lnTo>
                <a:lnTo>
                  <a:pt x="42467" y="48983"/>
                </a:lnTo>
                <a:lnTo>
                  <a:pt x="42304" y="48875"/>
                </a:lnTo>
                <a:lnTo>
                  <a:pt x="42141" y="48820"/>
                </a:lnTo>
                <a:lnTo>
                  <a:pt x="41598" y="48820"/>
                </a:lnTo>
                <a:lnTo>
                  <a:pt x="41435" y="48766"/>
                </a:lnTo>
                <a:lnTo>
                  <a:pt x="40946" y="48766"/>
                </a:lnTo>
                <a:lnTo>
                  <a:pt x="40566" y="48712"/>
                </a:lnTo>
                <a:lnTo>
                  <a:pt x="40295" y="48658"/>
                </a:lnTo>
                <a:lnTo>
                  <a:pt x="39752" y="48658"/>
                </a:lnTo>
                <a:lnTo>
                  <a:pt x="39426" y="48603"/>
                </a:lnTo>
                <a:lnTo>
                  <a:pt x="39209" y="48549"/>
                </a:lnTo>
                <a:lnTo>
                  <a:pt x="39046" y="48603"/>
                </a:lnTo>
                <a:lnTo>
                  <a:pt x="38937" y="48658"/>
                </a:lnTo>
                <a:lnTo>
                  <a:pt x="38937" y="48820"/>
                </a:lnTo>
                <a:lnTo>
                  <a:pt x="38991" y="48929"/>
                </a:lnTo>
                <a:lnTo>
                  <a:pt x="39154" y="49201"/>
                </a:lnTo>
                <a:lnTo>
                  <a:pt x="39209" y="49364"/>
                </a:lnTo>
                <a:lnTo>
                  <a:pt x="39209" y="49472"/>
                </a:lnTo>
                <a:lnTo>
                  <a:pt x="39154" y="49526"/>
                </a:lnTo>
                <a:lnTo>
                  <a:pt x="39100" y="49581"/>
                </a:lnTo>
                <a:lnTo>
                  <a:pt x="39046" y="49526"/>
                </a:lnTo>
                <a:lnTo>
                  <a:pt x="38883" y="49418"/>
                </a:lnTo>
                <a:lnTo>
                  <a:pt x="38720" y="49255"/>
                </a:lnTo>
                <a:lnTo>
                  <a:pt x="38557" y="49146"/>
                </a:lnTo>
                <a:lnTo>
                  <a:pt x="38394" y="49092"/>
                </a:lnTo>
                <a:lnTo>
                  <a:pt x="38231" y="49038"/>
                </a:lnTo>
                <a:lnTo>
                  <a:pt x="38068" y="49092"/>
                </a:lnTo>
                <a:lnTo>
                  <a:pt x="37851" y="49146"/>
                </a:lnTo>
                <a:lnTo>
                  <a:pt x="37634" y="49146"/>
                </a:lnTo>
                <a:lnTo>
                  <a:pt x="37417" y="49201"/>
                </a:lnTo>
                <a:lnTo>
                  <a:pt x="37308" y="49255"/>
                </a:lnTo>
                <a:lnTo>
                  <a:pt x="37199" y="49364"/>
                </a:lnTo>
                <a:lnTo>
                  <a:pt x="36982" y="49526"/>
                </a:lnTo>
                <a:lnTo>
                  <a:pt x="36765" y="49744"/>
                </a:lnTo>
                <a:lnTo>
                  <a:pt x="36982" y="49744"/>
                </a:lnTo>
                <a:lnTo>
                  <a:pt x="37199" y="49689"/>
                </a:lnTo>
                <a:lnTo>
                  <a:pt x="37417" y="49689"/>
                </a:lnTo>
                <a:lnTo>
                  <a:pt x="37634" y="49798"/>
                </a:lnTo>
                <a:lnTo>
                  <a:pt x="37417" y="49907"/>
                </a:lnTo>
                <a:lnTo>
                  <a:pt x="37145" y="50015"/>
                </a:lnTo>
                <a:lnTo>
                  <a:pt x="36874" y="50124"/>
                </a:lnTo>
                <a:lnTo>
                  <a:pt x="36656" y="50287"/>
                </a:lnTo>
                <a:lnTo>
                  <a:pt x="36602" y="50287"/>
                </a:lnTo>
                <a:lnTo>
                  <a:pt x="36548" y="50178"/>
                </a:lnTo>
                <a:lnTo>
                  <a:pt x="36548" y="50124"/>
                </a:lnTo>
                <a:lnTo>
                  <a:pt x="36765" y="49744"/>
                </a:lnTo>
                <a:lnTo>
                  <a:pt x="36548" y="49744"/>
                </a:lnTo>
                <a:lnTo>
                  <a:pt x="36276" y="49798"/>
                </a:lnTo>
                <a:lnTo>
                  <a:pt x="35896" y="50015"/>
                </a:lnTo>
                <a:lnTo>
                  <a:pt x="35733" y="50124"/>
                </a:lnTo>
                <a:lnTo>
                  <a:pt x="35570" y="50287"/>
                </a:lnTo>
                <a:lnTo>
                  <a:pt x="35516" y="50450"/>
                </a:lnTo>
                <a:lnTo>
                  <a:pt x="35570" y="50667"/>
                </a:lnTo>
                <a:lnTo>
                  <a:pt x="35570" y="50830"/>
                </a:lnTo>
                <a:lnTo>
                  <a:pt x="35570" y="50993"/>
                </a:lnTo>
                <a:lnTo>
                  <a:pt x="35570" y="51319"/>
                </a:lnTo>
                <a:lnTo>
                  <a:pt x="35516" y="51481"/>
                </a:lnTo>
                <a:lnTo>
                  <a:pt x="35407" y="51644"/>
                </a:lnTo>
                <a:lnTo>
                  <a:pt x="35353" y="51807"/>
                </a:lnTo>
                <a:lnTo>
                  <a:pt x="35299" y="51970"/>
                </a:lnTo>
                <a:lnTo>
                  <a:pt x="35082" y="52893"/>
                </a:lnTo>
                <a:lnTo>
                  <a:pt x="34973" y="53328"/>
                </a:lnTo>
                <a:lnTo>
                  <a:pt x="34756" y="53708"/>
                </a:lnTo>
                <a:lnTo>
                  <a:pt x="34593" y="53871"/>
                </a:lnTo>
                <a:lnTo>
                  <a:pt x="34430" y="53979"/>
                </a:lnTo>
                <a:lnTo>
                  <a:pt x="34213" y="54034"/>
                </a:lnTo>
                <a:lnTo>
                  <a:pt x="34050" y="54034"/>
                </a:lnTo>
                <a:lnTo>
                  <a:pt x="33670" y="53871"/>
                </a:lnTo>
                <a:lnTo>
                  <a:pt x="33344" y="53545"/>
                </a:lnTo>
                <a:lnTo>
                  <a:pt x="33018" y="53273"/>
                </a:lnTo>
                <a:lnTo>
                  <a:pt x="32855" y="53165"/>
                </a:lnTo>
                <a:lnTo>
                  <a:pt x="32638" y="53056"/>
                </a:lnTo>
                <a:lnTo>
                  <a:pt x="32203" y="52839"/>
                </a:lnTo>
                <a:lnTo>
                  <a:pt x="31769" y="52622"/>
                </a:lnTo>
                <a:lnTo>
                  <a:pt x="31606" y="52459"/>
                </a:lnTo>
                <a:lnTo>
                  <a:pt x="31443" y="52350"/>
                </a:lnTo>
                <a:lnTo>
                  <a:pt x="31226" y="52024"/>
                </a:lnTo>
                <a:lnTo>
                  <a:pt x="30846" y="51264"/>
                </a:lnTo>
                <a:lnTo>
                  <a:pt x="30574" y="50884"/>
                </a:lnTo>
                <a:lnTo>
                  <a:pt x="30248" y="50613"/>
                </a:lnTo>
                <a:lnTo>
                  <a:pt x="29868" y="50450"/>
                </a:lnTo>
                <a:lnTo>
                  <a:pt x="29434" y="50341"/>
                </a:lnTo>
                <a:lnTo>
                  <a:pt x="29054" y="50287"/>
                </a:lnTo>
                <a:lnTo>
                  <a:pt x="28891" y="50287"/>
                </a:lnTo>
                <a:lnTo>
                  <a:pt x="28674" y="50232"/>
                </a:lnTo>
                <a:lnTo>
                  <a:pt x="28456" y="50124"/>
                </a:lnTo>
                <a:lnTo>
                  <a:pt x="28239" y="50178"/>
                </a:lnTo>
                <a:lnTo>
                  <a:pt x="28022" y="50232"/>
                </a:lnTo>
                <a:lnTo>
                  <a:pt x="27805" y="50341"/>
                </a:lnTo>
                <a:lnTo>
                  <a:pt x="27642" y="50558"/>
                </a:lnTo>
                <a:lnTo>
                  <a:pt x="27425" y="50775"/>
                </a:lnTo>
                <a:lnTo>
                  <a:pt x="27262" y="50993"/>
                </a:lnTo>
                <a:lnTo>
                  <a:pt x="27153" y="51264"/>
                </a:lnTo>
                <a:lnTo>
                  <a:pt x="27099" y="51373"/>
                </a:lnTo>
                <a:lnTo>
                  <a:pt x="27099" y="51536"/>
                </a:lnTo>
                <a:lnTo>
                  <a:pt x="27153" y="51753"/>
                </a:lnTo>
                <a:lnTo>
                  <a:pt x="27207" y="52079"/>
                </a:lnTo>
                <a:lnTo>
                  <a:pt x="27207" y="52350"/>
                </a:lnTo>
                <a:lnTo>
                  <a:pt x="27153" y="52568"/>
                </a:lnTo>
                <a:lnTo>
                  <a:pt x="27044" y="52839"/>
                </a:lnTo>
                <a:lnTo>
                  <a:pt x="26719" y="53273"/>
                </a:lnTo>
                <a:lnTo>
                  <a:pt x="26393" y="53708"/>
                </a:lnTo>
                <a:lnTo>
                  <a:pt x="26013" y="54142"/>
                </a:lnTo>
                <a:lnTo>
                  <a:pt x="25578" y="54468"/>
                </a:lnTo>
                <a:lnTo>
                  <a:pt x="25361" y="54685"/>
                </a:lnTo>
                <a:lnTo>
                  <a:pt x="25035" y="54740"/>
                </a:lnTo>
                <a:lnTo>
                  <a:pt x="24981" y="54848"/>
                </a:lnTo>
                <a:lnTo>
                  <a:pt x="24872" y="54903"/>
                </a:lnTo>
                <a:lnTo>
                  <a:pt x="24655" y="54848"/>
                </a:lnTo>
                <a:lnTo>
                  <a:pt x="24601" y="54794"/>
                </a:lnTo>
                <a:lnTo>
                  <a:pt x="24601" y="54740"/>
                </a:lnTo>
                <a:lnTo>
                  <a:pt x="24601" y="54685"/>
                </a:lnTo>
                <a:lnTo>
                  <a:pt x="24709" y="54631"/>
                </a:lnTo>
                <a:lnTo>
                  <a:pt x="24709" y="54414"/>
                </a:lnTo>
                <a:lnTo>
                  <a:pt x="24655" y="54305"/>
                </a:lnTo>
                <a:lnTo>
                  <a:pt x="24601" y="54251"/>
                </a:lnTo>
                <a:lnTo>
                  <a:pt x="24329" y="54088"/>
                </a:lnTo>
                <a:lnTo>
                  <a:pt x="24112" y="53925"/>
                </a:lnTo>
                <a:lnTo>
                  <a:pt x="23569" y="53654"/>
                </a:lnTo>
                <a:lnTo>
                  <a:pt x="23352" y="53491"/>
                </a:lnTo>
                <a:lnTo>
                  <a:pt x="23135" y="53273"/>
                </a:lnTo>
                <a:lnTo>
                  <a:pt x="23026" y="53111"/>
                </a:lnTo>
                <a:lnTo>
                  <a:pt x="22863" y="53002"/>
                </a:lnTo>
                <a:lnTo>
                  <a:pt x="22646" y="52893"/>
                </a:lnTo>
                <a:lnTo>
                  <a:pt x="22483" y="52948"/>
                </a:lnTo>
                <a:lnTo>
                  <a:pt x="22103" y="52948"/>
                </a:lnTo>
                <a:lnTo>
                  <a:pt x="21886" y="52730"/>
                </a:lnTo>
                <a:lnTo>
                  <a:pt x="21668" y="52568"/>
                </a:lnTo>
                <a:lnTo>
                  <a:pt x="21505" y="52405"/>
                </a:lnTo>
                <a:lnTo>
                  <a:pt x="21343" y="52296"/>
                </a:lnTo>
                <a:lnTo>
                  <a:pt x="21125" y="52242"/>
                </a:lnTo>
                <a:lnTo>
                  <a:pt x="20854" y="52242"/>
                </a:lnTo>
                <a:lnTo>
                  <a:pt x="20582" y="52296"/>
                </a:lnTo>
                <a:lnTo>
                  <a:pt x="20148" y="52513"/>
                </a:lnTo>
                <a:lnTo>
                  <a:pt x="19985" y="52676"/>
                </a:lnTo>
                <a:lnTo>
                  <a:pt x="19931" y="52730"/>
                </a:lnTo>
                <a:lnTo>
                  <a:pt x="19931" y="52893"/>
                </a:lnTo>
                <a:lnTo>
                  <a:pt x="19931" y="53002"/>
                </a:lnTo>
                <a:lnTo>
                  <a:pt x="19876" y="53056"/>
                </a:lnTo>
                <a:lnTo>
                  <a:pt x="19822" y="53056"/>
                </a:lnTo>
                <a:lnTo>
                  <a:pt x="19713" y="53002"/>
                </a:lnTo>
                <a:lnTo>
                  <a:pt x="18519" y="52350"/>
                </a:lnTo>
                <a:lnTo>
                  <a:pt x="18193" y="52133"/>
                </a:lnTo>
                <a:lnTo>
                  <a:pt x="18030" y="52024"/>
                </a:lnTo>
                <a:lnTo>
                  <a:pt x="17487" y="52024"/>
                </a:lnTo>
                <a:lnTo>
                  <a:pt x="17215" y="51916"/>
                </a:lnTo>
                <a:lnTo>
                  <a:pt x="16944" y="51753"/>
                </a:lnTo>
                <a:lnTo>
                  <a:pt x="16672" y="51590"/>
                </a:lnTo>
                <a:lnTo>
                  <a:pt x="15586" y="50667"/>
                </a:lnTo>
                <a:lnTo>
                  <a:pt x="15098" y="50178"/>
                </a:lnTo>
                <a:lnTo>
                  <a:pt x="14554" y="49689"/>
                </a:lnTo>
                <a:lnTo>
                  <a:pt x="14283" y="49418"/>
                </a:lnTo>
                <a:lnTo>
                  <a:pt x="14066" y="49092"/>
                </a:lnTo>
                <a:lnTo>
                  <a:pt x="13849" y="48820"/>
                </a:lnTo>
                <a:lnTo>
                  <a:pt x="13686" y="48658"/>
                </a:lnTo>
                <a:lnTo>
                  <a:pt x="13468" y="48603"/>
                </a:lnTo>
                <a:lnTo>
                  <a:pt x="13034" y="48386"/>
                </a:lnTo>
                <a:lnTo>
                  <a:pt x="12600" y="48223"/>
                </a:lnTo>
                <a:lnTo>
                  <a:pt x="12111" y="48115"/>
                </a:lnTo>
                <a:lnTo>
                  <a:pt x="11676" y="47952"/>
                </a:lnTo>
                <a:lnTo>
                  <a:pt x="11513" y="47897"/>
                </a:lnTo>
                <a:lnTo>
                  <a:pt x="11405" y="47952"/>
                </a:lnTo>
                <a:lnTo>
                  <a:pt x="11133" y="48115"/>
                </a:lnTo>
                <a:lnTo>
                  <a:pt x="10916" y="48332"/>
                </a:lnTo>
                <a:lnTo>
                  <a:pt x="10807" y="48549"/>
                </a:lnTo>
                <a:lnTo>
                  <a:pt x="10699" y="48820"/>
                </a:lnTo>
                <a:lnTo>
                  <a:pt x="10590" y="49092"/>
                </a:lnTo>
                <a:lnTo>
                  <a:pt x="10482" y="49201"/>
                </a:lnTo>
                <a:lnTo>
                  <a:pt x="10319" y="49255"/>
                </a:lnTo>
                <a:lnTo>
                  <a:pt x="10047" y="49255"/>
                </a:lnTo>
                <a:lnTo>
                  <a:pt x="9667" y="49201"/>
                </a:lnTo>
                <a:lnTo>
                  <a:pt x="9233" y="49092"/>
                </a:lnTo>
                <a:lnTo>
                  <a:pt x="8472" y="48766"/>
                </a:lnTo>
                <a:lnTo>
                  <a:pt x="8147" y="48549"/>
                </a:lnTo>
                <a:lnTo>
                  <a:pt x="7766" y="48332"/>
                </a:lnTo>
                <a:lnTo>
                  <a:pt x="7603" y="48223"/>
                </a:lnTo>
                <a:lnTo>
                  <a:pt x="7386" y="48169"/>
                </a:lnTo>
                <a:lnTo>
                  <a:pt x="7169" y="48169"/>
                </a:lnTo>
                <a:lnTo>
                  <a:pt x="6898" y="48223"/>
                </a:lnTo>
                <a:lnTo>
                  <a:pt x="6680" y="48277"/>
                </a:lnTo>
                <a:lnTo>
                  <a:pt x="6517" y="48277"/>
                </a:lnTo>
                <a:lnTo>
                  <a:pt x="6409" y="48332"/>
                </a:lnTo>
                <a:lnTo>
                  <a:pt x="6300" y="48386"/>
                </a:lnTo>
                <a:lnTo>
                  <a:pt x="6137" y="48332"/>
                </a:lnTo>
                <a:lnTo>
                  <a:pt x="6029" y="48277"/>
                </a:lnTo>
                <a:lnTo>
                  <a:pt x="5866" y="48277"/>
                </a:lnTo>
                <a:lnTo>
                  <a:pt x="5703" y="48440"/>
                </a:lnTo>
                <a:lnTo>
                  <a:pt x="5649" y="48549"/>
                </a:lnTo>
                <a:lnTo>
                  <a:pt x="5594" y="48603"/>
                </a:lnTo>
                <a:lnTo>
                  <a:pt x="5594" y="48712"/>
                </a:lnTo>
                <a:lnTo>
                  <a:pt x="5649" y="48875"/>
                </a:lnTo>
                <a:lnTo>
                  <a:pt x="5703" y="49038"/>
                </a:lnTo>
                <a:lnTo>
                  <a:pt x="5649" y="49092"/>
                </a:lnTo>
                <a:lnTo>
                  <a:pt x="5594" y="49201"/>
                </a:lnTo>
                <a:lnTo>
                  <a:pt x="5323" y="49418"/>
                </a:lnTo>
                <a:lnTo>
                  <a:pt x="5051" y="49635"/>
                </a:lnTo>
                <a:lnTo>
                  <a:pt x="4780" y="49798"/>
                </a:lnTo>
                <a:lnTo>
                  <a:pt x="4617" y="49961"/>
                </a:lnTo>
                <a:lnTo>
                  <a:pt x="4562" y="50124"/>
                </a:lnTo>
                <a:lnTo>
                  <a:pt x="4508" y="50341"/>
                </a:lnTo>
                <a:lnTo>
                  <a:pt x="4345" y="50613"/>
                </a:lnTo>
                <a:lnTo>
                  <a:pt x="4128" y="51047"/>
                </a:lnTo>
                <a:lnTo>
                  <a:pt x="3965" y="51427"/>
                </a:lnTo>
                <a:lnTo>
                  <a:pt x="3965" y="51644"/>
                </a:lnTo>
                <a:lnTo>
                  <a:pt x="4019" y="51862"/>
                </a:lnTo>
                <a:lnTo>
                  <a:pt x="4074" y="52024"/>
                </a:lnTo>
                <a:lnTo>
                  <a:pt x="4019" y="52296"/>
                </a:lnTo>
                <a:lnTo>
                  <a:pt x="3856" y="52568"/>
                </a:lnTo>
                <a:lnTo>
                  <a:pt x="3748" y="52730"/>
                </a:lnTo>
                <a:lnTo>
                  <a:pt x="3585" y="52730"/>
                </a:lnTo>
                <a:lnTo>
                  <a:pt x="3531" y="52785"/>
                </a:lnTo>
                <a:lnTo>
                  <a:pt x="3422" y="52785"/>
                </a:lnTo>
                <a:lnTo>
                  <a:pt x="3422" y="52893"/>
                </a:lnTo>
                <a:lnTo>
                  <a:pt x="3422" y="52948"/>
                </a:lnTo>
                <a:lnTo>
                  <a:pt x="3476" y="53165"/>
                </a:lnTo>
                <a:lnTo>
                  <a:pt x="3531" y="53382"/>
                </a:lnTo>
                <a:lnTo>
                  <a:pt x="3476" y="53545"/>
                </a:lnTo>
                <a:lnTo>
                  <a:pt x="3422" y="53708"/>
                </a:lnTo>
                <a:lnTo>
                  <a:pt x="3259" y="53979"/>
                </a:lnTo>
                <a:lnTo>
                  <a:pt x="2988" y="54197"/>
                </a:lnTo>
                <a:lnTo>
                  <a:pt x="2770" y="54414"/>
                </a:lnTo>
                <a:lnTo>
                  <a:pt x="2553" y="54685"/>
                </a:lnTo>
                <a:lnTo>
                  <a:pt x="2445" y="54957"/>
                </a:lnTo>
                <a:lnTo>
                  <a:pt x="2390" y="55228"/>
                </a:lnTo>
                <a:lnTo>
                  <a:pt x="2336" y="55391"/>
                </a:lnTo>
                <a:lnTo>
                  <a:pt x="2282" y="55554"/>
                </a:lnTo>
                <a:lnTo>
                  <a:pt x="2227" y="55663"/>
                </a:lnTo>
                <a:lnTo>
                  <a:pt x="2119" y="55771"/>
                </a:lnTo>
                <a:lnTo>
                  <a:pt x="1847" y="55989"/>
                </a:lnTo>
                <a:lnTo>
                  <a:pt x="1630" y="56260"/>
                </a:lnTo>
                <a:lnTo>
                  <a:pt x="1467" y="56532"/>
                </a:lnTo>
                <a:lnTo>
                  <a:pt x="1304" y="56858"/>
                </a:lnTo>
                <a:lnTo>
                  <a:pt x="1141" y="57238"/>
                </a:lnTo>
                <a:lnTo>
                  <a:pt x="978" y="57455"/>
                </a:lnTo>
                <a:lnTo>
                  <a:pt x="815" y="57564"/>
                </a:lnTo>
                <a:lnTo>
                  <a:pt x="653" y="57726"/>
                </a:lnTo>
                <a:lnTo>
                  <a:pt x="490" y="57889"/>
                </a:lnTo>
                <a:lnTo>
                  <a:pt x="327" y="58215"/>
                </a:lnTo>
                <a:lnTo>
                  <a:pt x="218" y="58704"/>
                </a:lnTo>
                <a:lnTo>
                  <a:pt x="109" y="58921"/>
                </a:lnTo>
                <a:lnTo>
                  <a:pt x="1" y="59138"/>
                </a:lnTo>
                <a:lnTo>
                  <a:pt x="1" y="59247"/>
                </a:lnTo>
                <a:lnTo>
                  <a:pt x="1" y="59356"/>
                </a:lnTo>
                <a:lnTo>
                  <a:pt x="164" y="59899"/>
                </a:lnTo>
                <a:lnTo>
                  <a:pt x="272" y="60496"/>
                </a:lnTo>
                <a:lnTo>
                  <a:pt x="435" y="60876"/>
                </a:lnTo>
                <a:lnTo>
                  <a:pt x="598" y="61256"/>
                </a:lnTo>
                <a:lnTo>
                  <a:pt x="978" y="61962"/>
                </a:lnTo>
                <a:lnTo>
                  <a:pt x="1141" y="62234"/>
                </a:lnTo>
                <a:lnTo>
                  <a:pt x="1358" y="62451"/>
                </a:lnTo>
                <a:lnTo>
                  <a:pt x="1902" y="62885"/>
                </a:lnTo>
                <a:lnTo>
                  <a:pt x="2282" y="63157"/>
                </a:lnTo>
                <a:lnTo>
                  <a:pt x="2770" y="63320"/>
                </a:lnTo>
                <a:lnTo>
                  <a:pt x="3205" y="63428"/>
                </a:lnTo>
                <a:lnTo>
                  <a:pt x="3422" y="63483"/>
                </a:lnTo>
                <a:lnTo>
                  <a:pt x="3639" y="63591"/>
                </a:lnTo>
                <a:lnTo>
                  <a:pt x="3856" y="63700"/>
                </a:lnTo>
                <a:lnTo>
                  <a:pt x="4128" y="63700"/>
                </a:lnTo>
                <a:lnTo>
                  <a:pt x="4345" y="63591"/>
                </a:lnTo>
                <a:lnTo>
                  <a:pt x="4562" y="63483"/>
                </a:lnTo>
                <a:lnTo>
                  <a:pt x="5649" y="62614"/>
                </a:lnTo>
                <a:lnTo>
                  <a:pt x="6192" y="62234"/>
                </a:lnTo>
                <a:lnTo>
                  <a:pt x="6680" y="61854"/>
                </a:lnTo>
                <a:lnTo>
                  <a:pt x="7278" y="61365"/>
                </a:lnTo>
                <a:lnTo>
                  <a:pt x="7875" y="60876"/>
                </a:lnTo>
                <a:lnTo>
                  <a:pt x="8309" y="60605"/>
                </a:lnTo>
                <a:lnTo>
                  <a:pt x="8744" y="60279"/>
                </a:lnTo>
                <a:lnTo>
                  <a:pt x="9884" y="59410"/>
                </a:lnTo>
                <a:lnTo>
                  <a:pt x="9993" y="59301"/>
                </a:lnTo>
                <a:lnTo>
                  <a:pt x="9939" y="59193"/>
                </a:lnTo>
                <a:lnTo>
                  <a:pt x="9884" y="59084"/>
                </a:lnTo>
                <a:lnTo>
                  <a:pt x="9884" y="59030"/>
                </a:lnTo>
                <a:lnTo>
                  <a:pt x="9939" y="58975"/>
                </a:lnTo>
                <a:lnTo>
                  <a:pt x="10047" y="58975"/>
                </a:lnTo>
                <a:lnTo>
                  <a:pt x="10210" y="58921"/>
                </a:lnTo>
                <a:lnTo>
                  <a:pt x="10645" y="58867"/>
                </a:lnTo>
                <a:lnTo>
                  <a:pt x="11025" y="58813"/>
                </a:lnTo>
                <a:lnTo>
                  <a:pt x="11459" y="58867"/>
                </a:lnTo>
                <a:lnTo>
                  <a:pt x="11839" y="58975"/>
                </a:lnTo>
                <a:lnTo>
                  <a:pt x="12219" y="59138"/>
                </a:lnTo>
                <a:lnTo>
                  <a:pt x="12382" y="59247"/>
                </a:lnTo>
                <a:lnTo>
                  <a:pt x="12491" y="59356"/>
                </a:lnTo>
                <a:lnTo>
                  <a:pt x="12871" y="59844"/>
                </a:lnTo>
                <a:lnTo>
                  <a:pt x="13305" y="60224"/>
                </a:lnTo>
                <a:lnTo>
                  <a:pt x="13414" y="60333"/>
                </a:lnTo>
                <a:lnTo>
                  <a:pt x="13577" y="60442"/>
                </a:lnTo>
                <a:lnTo>
                  <a:pt x="13740" y="60442"/>
                </a:lnTo>
                <a:lnTo>
                  <a:pt x="13903" y="60387"/>
                </a:lnTo>
                <a:lnTo>
                  <a:pt x="14011" y="60333"/>
                </a:lnTo>
                <a:lnTo>
                  <a:pt x="14066" y="60387"/>
                </a:lnTo>
                <a:lnTo>
                  <a:pt x="14066" y="60442"/>
                </a:lnTo>
                <a:lnTo>
                  <a:pt x="14120" y="60496"/>
                </a:lnTo>
                <a:lnTo>
                  <a:pt x="14120" y="60767"/>
                </a:lnTo>
                <a:lnTo>
                  <a:pt x="14174" y="60985"/>
                </a:lnTo>
                <a:lnTo>
                  <a:pt x="14229" y="61202"/>
                </a:lnTo>
                <a:lnTo>
                  <a:pt x="14229" y="61473"/>
                </a:lnTo>
                <a:lnTo>
                  <a:pt x="14229" y="61582"/>
                </a:lnTo>
                <a:lnTo>
                  <a:pt x="14283" y="61691"/>
                </a:lnTo>
                <a:lnTo>
                  <a:pt x="15369" y="61691"/>
                </a:lnTo>
                <a:lnTo>
                  <a:pt x="15695" y="61582"/>
                </a:lnTo>
                <a:lnTo>
                  <a:pt x="15803" y="61582"/>
                </a:lnTo>
                <a:lnTo>
                  <a:pt x="15803" y="61473"/>
                </a:lnTo>
                <a:lnTo>
                  <a:pt x="15749" y="61365"/>
                </a:lnTo>
                <a:lnTo>
                  <a:pt x="15532" y="61311"/>
                </a:lnTo>
                <a:lnTo>
                  <a:pt x="15260" y="61202"/>
                </a:lnTo>
                <a:lnTo>
                  <a:pt x="15043" y="61093"/>
                </a:lnTo>
                <a:lnTo>
                  <a:pt x="14826" y="60985"/>
                </a:lnTo>
                <a:lnTo>
                  <a:pt x="15098" y="60822"/>
                </a:lnTo>
                <a:lnTo>
                  <a:pt x="15206" y="60767"/>
                </a:lnTo>
                <a:lnTo>
                  <a:pt x="15260" y="60605"/>
                </a:lnTo>
                <a:lnTo>
                  <a:pt x="15369" y="60550"/>
                </a:lnTo>
                <a:lnTo>
                  <a:pt x="15586" y="60442"/>
                </a:lnTo>
                <a:lnTo>
                  <a:pt x="15858" y="60442"/>
                </a:lnTo>
                <a:lnTo>
                  <a:pt x="15966" y="60496"/>
                </a:lnTo>
                <a:lnTo>
                  <a:pt x="16021" y="60605"/>
                </a:lnTo>
                <a:lnTo>
                  <a:pt x="15966" y="60713"/>
                </a:lnTo>
                <a:lnTo>
                  <a:pt x="15912" y="60767"/>
                </a:lnTo>
                <a:lnTo>
                  <a:pt x="15803" y="60822"/>
                </a:lnTo>
                <a:lnTo>
                  <a:pt x="15858" y="60930"/>
                </a:lnTo>
                <a:lnTo>
                  <a:pt x="16781" y="60767"/>
                </a:lnTo>
                <a:lnTo>
                  <a:pt x="17270" y="60713"/>
                </a:lnTo>
                <a:lnTo>
                  <a:pt x="17758" y="60659"/>
                </a:lnTo>
                <a:lnTo>
                  <a:pt x="17867" y="60550"/>
                </a:lnTo>
                <a:lnTo>
                  <a:pt x="17976" y="60550"/>
                </a:lnTo>
                <a:lnTo>
                  <a:pt x="18084" y="60605"/>
                </a:lnTo>
                <a:lnTo>
                  <a:pt x="18193" y="60550"/>
                </a:lnTo>
                <a:lnTo>
                  <a:pt x="18356" y="60550"/>
                </a:lnTo>
                <a:lnTo>
                  <a:pt x="18519" y="60496"/>
                </a:lnTo>
                <a:lnTo>
                  <a:pt x="18627" y="60496"/>
                </a:lnTo>
                <a:lnTo>
                  <a:pt x="18790" y="60550"/>
                </a:lnTo>
                <a:lnTo>
                  <a:pt x="18899" y="60496"/>
                </a:lnTo>
                <a:lnTo>
                  <a:pt x="19225" y="60442"/>
                </a:lnTo>
                <a:lnTo>
                  <a:pt x="19496" y="60496"/>
                </a:lnTo>
                <a:lnTo>
                  <a:pt x="19768" y="60659"/>
                </a:lnTo>
                <a:lnTo>
                  <a:pt x="19931" y="60930"/>
                </a:lnTo>
                <a:lnTo>
                  <a:pt x="19985" y="61202"/>
                </a:lnTo>
                <a:lnTo>
                  <a:pt x="20039" y="61473"/>
                </a:lnTo>
                <a:lnTo>
                  <a:pt x="20202" y="61908"/>
                </a:lnTo>
                <a:lnTo>
                  <a:pt x="20365" y="62397"/>
                </a:lnTo>
                <a:lnTo>
                  <a:pt x="20528" y="62831"/>
                </a:lnTo>
                <a:lnTo>
                  <a:pt x="20691" y="63265"/>
                </a:lnTo>
                <a:lnTo>
                  <a:pt x="21017" y="63754"/>
                </a:lnTo>
                <a:lnTo>
                  <a:pt x="21397" y="64189"/>
                </a:lnTo>
                <a:lnTo>
                  <a:pt x="21614" y="64406"/>
                </a:lnTo>
                <a:lnTo>
                  <a:pt x="21831" y="64569"/>
                </a:lnTo>
                <a:lnTo>
                  <a:pt x="22103" y="64677"/>
                </a:lnTo>
                <a:lnTo>
                  <a:pt x="22374" y="64786"/>
                </a:lnTo>
                <a:lnTo>
                  <a:pt x="22917" y="65003"/>
                </a:lnTo>
                <a:lnTo>
                  <a:pt x="23135" y="65166"/>
                </a:lnTo>
                <a:lnTo>
                  <a:pt x="23352" y="65329"/>
                </a:lnTo>
                <a:lnTo>
                  <a:pt x="23569" y="65546"/>
                </a:lnTo>
                <a:lnTo>
                  <a:pt x="23786" y="65709"/>
                </a:lnTo>
                <a:lnTo>
                  <a:pt x="24003" y="65818"/>
                </a:lnTo>
                <a:lnTo>
                  <a:pt x="24275" y="65872"/>
                </a:lnTo>
                <a:lnTo>
                  <a:pt x="24764" y="65981"/>
                </a:lnTo>
                <a:lnTo>
                  <a:pt x="25252" y="65981"/>
                </a:lnTo>
                <a:lnTo>
                  <a:pt x="25904" y="66035"/>
                </a:lnTo>
                <a:lnTo>
                  <a:pt x="26230" y="65981"/>
                </a:lnTo>
                <a:lnTo>
                  <a:pt x="26501" y="65926"/>
                </a:lnTo>
                <a:lnTo>
                  <a:pt x="26719" y="65926"/>
                </a:lnTo>
                <a:lnTo>
                  <a:pt x="26936" y="65872"/>
                </a:lnTo>
                <a:lnTo>
                  <a:pt x="27533" y="65709"/>
                </a:lnTo>
                <a:lnTo>
                  <a:pt x="28131" y="65709"/>
                </a:lnTo>
                <a:lnTo>
                  <a:pt x="28293" y="65655"/>
                </a:lnTo>
                <a:lnTo>
                  <a:pt x="28402" y="65546"/>
                </a:lnTo>
                <a:lnTo>
                  <a:pt x="28511" y="65329"/>
                </a:lnTo>
                <a:lnTo>
                  <a:pt x="28619" y="65058"/>
                </a:lnTo>
                <a:lnTo>
                  <a:pt x="28728" y="64840"/>
                </a:lnTo>
                <a:lnTo>
                  <a:pt x="28837" y="64569"/>
                </a:lnTo>
                <a:lnTo>
                  <a:pt x="28999" y="64406"/>
                </a:lnTo>
                <a:lnTo>
                  <a:pt x="29108" y="64243"/>
                </a:lnTo>
                <a:lnTo>
                  <a:pt x="29217" y="64026"/>
                </a:lnTo>
                <a:lnTo>
                  <a:pt x="29380" y="63809"/>
                </a:lnTo>
                <a:lnTo>
                  <a:pt x="29597" y="63700"/>
                </a:lnTo>
                <a:lnTo>
                  <a:pt x="29760" y="63537"/>
                </a:lnTo>
                <a:lnTo>
                  <a:pt x="29977" y="63320"/>
                </a:lnTo>
                <a:lnTo>
                  <a:pt x="30140" y="63157"/>
                </a:lnTo>
                <a:lnTo>
                  <a:pt x="30303" y="62940"/>
                </a:lnTo>
                <a:lnTo>
                  <a:pt x="30303" y="62777"/>
                </a:lnTo>
                <a:lnTo>
                  <a:pt x="30303" y="62614"/>
                </a:lnTo>
                <a:lnTo>
                  <a:pt x="30303" y="62397"/>
                </a:lnTo>
                <a:lnTo>
                  <a:pt x="30303" y="62179"/>
                </a:lnTo>
                <a:lnTo>
                  <a:pt x="30466" y="62234"/>
                </a:lnTo>
                <a:lnTo>
                  <a:pt x="30520" y="62288"/>
                </a:lnTo>
                <a:lnTo>
                  <a:pt x="30520" y="62397"/>
                </a:lnTo>
                <a:lnTo>
                  <a:pt x="30683" y="62505"/>
                </a:lnTo>
                <a:lnTo>
                  <a:pt x="30846" y="62614"/>
                </a:lnTo>
                <a:lnTo>
                  <a:pt x="30954" y="62777"/>
                </a:lnTo>
                <a:lnTo>
                  <a:pt x="31117" y="62885"/>
                </a:lnTo>
                <a:lnTo>
                  <a:pt x="31280" y="62994"/>
                </a:lnTo>
                <a:lnTo>
                  <a:pt x="31389" y="63157"/>
                </a:lnTo>
                <a:lnTo>
                  <a:pt x="31715" y="63591"/>
                </a:lnTo>
                <a:lnTo>
                  <a:pt x="31878" y="63809"/>
                </a:lnTo>
                <a:lnTo>
                  <a:pt x="32040" y="63971"/>
                </a:lnTo>
                <a:lnTo>
                  <a:pt x="32964" y="64732"/>
                </a:lnTo>
                <a:lnTo>
                  <a:pt x="33452" y="65112"/>
                </a:lnTo>
                <a:lnTo>
                  <a:pt x="33887" y="65546"/>
                </a:lnTo>
                <a:lnTo>
                  <a:pt x="34050" y="65709"/>
                </a:lnTo>
                <a:lnTo>
                  <a:pt x="34321" y="65872"/>
                </a:lnTo>
                <a:lnTo>
                  <a:pt x="34538" y="65981"/>
                </a:lnTo>
                <a:lnTo>
                  <a:pt x="34810" y="66035"/>
                </a:lnTo>
                <a:lnTo>
                  <a:pt x="35190" y="66035"/>
                </a:lnTo>
                <a:lnTo>
                  <a:pt x="35516" y="65981"/>
                </a:lnTo>
                <a:lnTo>
                  <a:pt x="35788" y="65872"/>
                </a:lnTo>
                <a:lnTo>
                  <a:pt x="36113" y="65655"/>
                </a:lnTo>
                <a:lnTo>
                  <a:pt x="36276" y="65546"/>
                </a:lnTo>
                <a:lnTo>
                  <a:pt x="36331" y="65383"/>
                </a:lnTo>
                <a:lnTo>
                  <a:pt x="36276" y="65275"/>
                </a:lnTo>
                <a:lnTo>
                  <a:pt x="36113" y="65058"/>
                </a:lnTo>
                <a:lnTo>
                  <a:pt x="36276" y="65003"/>
                </a:lnTo>
                <a:lnTo>
                  <a:pt x="36439" y="64949"/>
                </a:lnTo>
                <a:lnTo>
                  <a:pt x="36602" y="64949"/>
                </a:lnTo>
                <a:lnTo>
                  <a:pt x="36711" y="65003"/>
                </a:lnTo>
                <a:lnTo>
                  <a:pt x="36928" y="65003"/>
                </a:lnTo>
                <a:lnTo>
                  <a:pt x="37037" y="64895"/>
                </a:lnTo>
                <a:lnTo>
                  <a:pt x="37091" y="64786"/>
                </a:lnTo>
                <a:lnTo>
                  <a:pt x="36982" y="64569"/>
                </a:lnTo>
                <a:lnTo>
                  <a:pt x="36928" y="64514"/>
                </a:lnTo>
                <a:lnTo>
                  <a:pt x="36874" y="64406"/>
                </a:lnTo>
                <a:lnTo>
                  <a:pt x="36874" y="64352"/>
                </a:lnTo>
                <a:lnTo>
                  <a:pt x="36928" y="64297"/>
                </a:lnTo>
                <a:lnTo>
                  <a:pt x="37037" y="64243"/>
                </a:lnTo>
                <a:lnTo>
                  <a:pt x="37145" y="64243"/>
                </a:lnTo>
                <a:lnTo>
                  <a:pt x="37308" y="64297"/>
                </a:lnTo>
                <a:lnTo>
                  <a:pt x="37471" y="64352"/>
                </a:lnTo>
                <a:lnTo>
                  <a:pt x="37851" y="64352"/>
                </a:lnTo>
                <a:lnTo>
                  <a:pt x="37960" y="64297"/>
                </a:lnTo>
                <a:lnTo>
                  <a:pt x="38014" y="64189"/>
                </a:lnTo>
                <a:lnTo>
                  <a:pt x="38557" y="63157"/>
                </a:lnTo>
                <a:lnTo>
                  <a:pt x="39209" y="61962"/>
                </a:lnTo>
                <a:lnTo>
                  <a:pt x="39589" y="61202"/>
                </a:lnTo>
                <a:lnTo>
                  <a:pt x="39860" y="60822"/>
                </a:lnTo>
                <a:lnTo>
                  <a:pt x="40186" y="60496"/>
                </a:lnTo>
                <a:lnTo>
                  <a:pt x="40566" y="60224"/>
                </a:lnTo>
                <a:lnTo>
                  <a:pt x="41055" y="60007"/>
                </a:lnTo>
                <a:lnTo>
                  <a:pt x="41489" y="59844"/>
                </a:lnTo>
                <a:lnTo>
                  <a:pt x="41978" y="59736"/>
                </a:lnTo>
                <a:lnTo>
                  <a:pt x="42195" y="59736"/>
                </a:lnTo>
                <a:lnTo>
                  <a:pt x="42413" y="59790"/>
                </a:lnTo>
                <a:lnTo>
                  <a:pt x="42793" y="59953"/>
                </a:lnTo>
                <a:lnTo>
                  <a:pt x="43119" y="59953"/>
                </a:lnTo>
                <a:lnTo>
                  <a:pt x="43227" y="60007"/>
                </a:lnTo>
                <a:lnTo>
                  <a:pt x="43336" y="60062"/>
                </a:lnTo>
                <a:lnTo>
                  <a:pt x="43825" y="60279"/>
                </a:lnTo>
                <a:lnTo>
                  <a:pt x="44313" y="60442"/>
                </a:lnTo>
                <a:lnTo>
                  <a:pt x="45345" y="60713"/>
                </a:lnTo>
                <a:lnTo>
                  <a:pt x="45454" y="60713"/>
                </a:lnTo>
                <a:lnTo>
                  <a:pt x="46268" y="60550"/>
                </a:lnTo>
                <a:lnTo>
                  <a:pt x="46703" y="60387"/>
                </a:lnTo>
                <a:lnTo>
                  <a:pt x="47083" y="60116"/>
                </a:lnTo>
                <a:lnTo>
                  <a:pt x="47517" y="59790"/>
                </a:lnTo>
                <a:lnTo>
                  <a:pt x="47789" y="59410"/>
                </a:lnTo>
                <a:lnTo>
                  <a:pt x="48060" y="58975"/>
                </a:lnTo>
                <a:lnTo>
                  <a:pt x="48278" y="58541"/>
                </a:lnTo>
                <a:lnTo>
                  <a:pt x="48440" y="58161"/>
                </a:lnTo>
                <a:lnTo>
                  <a:pt x="48603" y="57998"/>
                </a:lnTo>
                <a:lnTo>
                  <a:pt x="48712" y="57835"/>
                </a:lnTo>
                <a:lnTo>
                  <a:pt x="48929" y="57726"/>
                </a:lnTo>
                <a:lnTo>
                  <a:pt x="49201" y="57564"/>
                </a:lnTo>
                <a:lnTo>
                  <a:pt x="49689" y="57455"/>
                </a:lnTo>
                <a:lnTo>
                  <a:pt x="50178" y="57346"/>
                </a:lnTo>
                <a:lnTo>
                  <a:pt x="50667" y="57238"/>
                </a:lnTo>
                <a:lnTo>
                  <a:pt x="50938" y="57238"/>
                </a:lnTo>
                <a:lnTo>
                  <a:pt x="51210" y="57129"/>
                </a:lnTo>
                <a:lnTo>
                  <a:pt x="51319" y="57075"/>
                </a:lnTo>
                <a:lnTo>
                  <a:pt x="51427" y="56966"/>
                </a:lnTo>
                <a:lnTo>
                  <a:pt x="51481" y="56858"/>
                </a:lnTo>
                <a:lnTo>
                  <a:pt x="51481" y="56695"/>
                </a:lnTo>
                <a:lnTo>
                  <a:pt x="51536" y="56640"/>
                </a:lnTo>
                <a:lnTo>
                  <a:pt x="51590" y="56586"/>
                </a:lnTo>
                <a:lnTo>
                  <a:pt x="51699" y="56640"/>
                </a:lnTo>
                <a:lnTo>
                  <a:pt x="51970" y="56695"/>
                </a:lnTo>
                <a:lnTo>
                  <a:pt x="52133" y="56695"/>
                </a:lnTo>
                <a:lnTo>
                  <a:pt x="52296" y="56586"/>
                </a:lnTo>
                <a:lnTo>
                  <a:pt x="52405" y="56369"/>
                </a:lnTo>
                <a:lnTo>
                  <a:pt x="52622" y="55989"/>
                </a:lnTo>
                <a:lnTo>
                  <a:pt x="52676" y="55880"/>
                </a:lnTo>
                <a:lnTo>
                  <a:pt x="52676" y="55717"/>
                </a:lnTo>
                <a:lnTo>
                  <a:pt x="52622" y="55609"/>
                </a:lnTo>
                <a:lnTo>
                  <a:pt x="52513" y="55500"/>
                </a:lnTo>
                <a:lnTo>
                  <a:pt x="52405" y="55446"/>
                </a:lnTo>
                <a:lnTo>
                  <a:pt x="52405" y="55391"/>
                </a:lnTo>
                <a:lnTo>
                  <a:pt x="52459" y="55337"/>
                </a:lnTo>
                <a:lnTo>
                  <a:pt x="52513" y="55228"/>
                </a:lnTo>
                <a:lnTo>
                  <a:pt x="52676" y="55174"/>
                </a:lnTo>
                <a:lnTo>
                  <a:pt x="52730" y="55011"/>
                </a:lnTo>
                <a:lnTo>
                  <a:pt x="52785" y="54740"/>
                </a:lnTo>
                <a:lnTo>
                  <a:pt x="52839" y="54468"/>
                </a:lnTo>
                <a:lnTo>
                  <a:pt x="52948" y="54251"/>
                </a:lnTo>
                <a:lnTo>
                  <a:pt x="53111" y="53925"/>
                </a:lnTo>
                <a:lnTo>
                  <a:pt x="53219" y="53654"/>
                </a:lnTo>
                <a:lnTo>
                  <a:pt x="53328" y="53328"/>
                </a:lnTo>
                <a:lnTo>
                  <a:pt x="53274" y="53002"/>
                </a:lnTo>
                <a:lnTo>
                  <a:pt x="53274" y="52893"/>
                </a:lnTo>
                <a:lnTo>
                  <a:pt x="53328" y="52785"/>
                </a:lnTo>
                <a:lnTo>
                  <a:pt x="53491" y="52622"/>
                </a:lnTo>
                <a:lnTo>
                  <a:pt x="54088" y="52187"/>
                </a:lnTo>
                <a:lnTo>
                  <a:pt x="54360" y="52024"/>
                </a:lnTo>
                <a:lnTo>
                  <a:pt x="54740" y="51862"/>
                </a:lnTo>
                <a:lnTo>
                  <a:pt x="55011" y="51753"/>
                </a:lnTo>
                <a:lnTo>
                  <a:pt x="55283" y="51644"/>
                </a:lnTo>
                <a:lnTo>
                  <a:pt x="55554" y="51481"/>
                </a:lnTo>
                <a:lnTo>
                  <a:pt x="55880" y="51373"/>
                </a:lnTo>
                <a:lnTo>
                  <a:pt x="56097" y="51373"/>
                </a:lnTo>
                <a:lnTo>
                  <a:pt x="56260" y="51319"/>
                </a:lnTo>
                <a:lnTo>
                  <a:pt x="56478" y="51373"/>
                </a:lnTo>
                <a:lnTo>
                  <a:pt x="56640" y="51536"/>
                </a:lnTo>
                <a:lnTo>
                  <a:pt x="56858" y="51644"/>
                </a:lnTo>
                <a:lnTo>
                  <a:pt x="56966" y="51699"/>
                </a:lnTo>
                <a:lnTo>
                  <a:pt x="57129" y="51644"/>
                </a:lnTo>
                <a:lnTo>
                  <a:pt x="57346" y="51590"/>
                </a:lnTo>
                <a:lnTo>
                  <a:pt x="57564" y="51536"/>
                </a:lnTo>
                <a:lnTo>
                  <a:pt x="57781" y="51536"/>
                </a:lnTo>
                <a:lnTo>
                  <a:pt x="57998" y="51481"/>
                </a:lnTo>
                <a:lnTo>
                  <a:pt x="58813" y="51210"/>
                </a:lnTo>
                <a:lnTo>
                  <a:pt x="58867" y="51156"/>
                </a:lnTo>
                <a:lnTo>
                  <a:pt x="58867" y="51101"/>
                </a:lnTo>
                <a:lnTo>
                  <a:pt x="58867" y="51047"/>
                </a:lnTo>
                <a:lnTo>
                  <a:pt x="58867" y="50993"/>
                </a:lnTo>
                <a:lnTo>
                  <a:pt x="58813" y="50884"/>
                </a:lnTo>
                <a:lnTo>
                  <a:pt x="58758" y="50775"/>
                </a:lnTo>
                <a:lnTo>
                  <a:pt x="58650" y="50613"/>
                </a:lnTo>
                <a:lnTo>
                  <a:pt x="58650" y="50558"/>
                </a:lnTo>
                <a:lnTo>
                  <a:pt x="58704" y="50450"/>
                </a:lnTo>
                <a:lnTo>
                  <a:pt x="58867" y="50395"/>
                </a:lnTo>
                <a:lnTo>
                  <a:pt x="59084" y="50341"/>
                </a:lnTo>
                <a:lnTo>
                  <a:pt x="59193" y="50287"/>
                </a:lnTo>
                <a:lnTo>
                  <a:pt x="59247" y="50178"/>
                </a:lnTo>
                <a:lnTo>
                  <a:pt x="59301" y="49798"/>
                </a:lnTo>
                <a:lnTo>
                  <a:pt x="59464" y="49418"/>
                </a:lnTo>
                <a:lnTo>
                  <a:pt x="59627" y="49092"/>
                </a:lnTo>
                <a:lnTo>
                  <a:pt x="59844" y="48820"/>
                </a:lnTo>
                <a:lnTo>
                  <a:pt x="60279" y="48386"/>
                </a:lnTo>
                <a:lnTo>
                  <a:pt x="60442" y="48169"/>
                </a:lnTo>
                <a:lnTo>
                  <a:pt x="60605" y="47897"/>
                </a:lnTo>
                <a:lnTo>
                  <a:pt x="60605" y="47463"/>
                </a:lnTo>
                <a:lnTo>
                  <a:pt x="60605" y="47354"/>
                </a:lnTo>
                <a:lnTo>
                  <a:pt x="60659" y="47246"/>
                </a:lnTo>
                <a:lnTo>
                  <a:pt x="60822" y="47246"/>
                </a:lnTo>
                <a:lnTo>
                  <a:pt x="60985" y="47083"/>
                </a:lnTo>
                <a:lnTo>
                  <a:pt x="61148" y="46866"/>
                </a:lnTo>
                <a:lnTo>
                  <a:pt x="61256" y="46703"/>
                </a:lnTo>
                <a:lnTo>
                  <a:pt x="61474" y="46540"/>
                </a:lnTo>
                <a:lnTo>
                  <a:pt x="61854" y="46377"/>
                </a:lnTo>
                <a:lnTo>
                  <a:pt x="62179" y="46268"/>
                </a:lnTo>
                <a:lnTo>
                  <a:pt x="62451" y="46160"/>
                </a:lnTo>
                <a:lnTo>
                  <a:pt x="63374" y="46160"/>
                </a:lnTo>
                <a:lnTo>
                  <a:pt x="63700" y="46105"/>
                </a:lnTo>
                <a:lnTo>
                  <a:pt x="64297" y="45997"/>
                </a:lnTo>
                <a:lnTo>
                  <a:pt x="64460" y="45942"/>
                </a:lnTo>
                <a:lnTo>
                  <a:pt x="64569" y="45888"/>
                </a:lnTo>
                <a:lnTo>
                  <a:pt x="64677" y="45779"/>
                </a:lnTo>
                <a:lnTo>
                  <a:pt x="64732" y="45617"/>
                </a:lnTo>
                <a:lnTo>
                  <a:pt x="64732" y="45508"/>
                </a:lnTo>
                <a:lnTo>
                  <a:pt x="64840" y="45454"/>
                </a:lnTo>
                <a:lnTo>
                  <a:pt x="64895" y="45399"/>
                </a:lnTo>
                <a:lnTo>
                  <a:pt x="65058" y="45454"/>
                </a:lnTo>
                <a:lnTo>
                  <a:pt x="65058" y="45508"/>
                </a:lnTo>
                <a:lnTo>
                  <a:pt x="65112" y="45508"/>
                </a:lnTo>
                <a:lnTo>
                  <a:pt x="65329" y="45345"/>
                </a:lnTo>
                <a:lnTo>
                  <a:pt x="65546" y="45291"/>
                </a:lnTo>
                <a:lnTo>
                  <a:pt x="65709" y="45182"/>
                </a:lnTo>
                <a:lnTo>
                  <a:pt x="65872" y="45019"/>
                </a:lnTo>
                <a:lnTo>
                  <a:pt x="65981" y="44856"/>
                </a:lnTo>
                <a:lnTo>
                  <a:pt x="66144" y="44748"/>
                </a:lnTo>
                <a:lnTo>
                  <a:pt x="66524" y="44422"/>
                </a:lnTo>
                <a:lnTo>
                  <a:pt x="66904" y="44042"/>
                </a:lnTo>
                <a:lnTo>
                  <a:pt x="67121" y="43607"/>
                </a:lnTo>
                <a:lnTo>
                  <a:pt x="67338" y="43119"/>
                </a:lnTo>
                <a:lnTo>
                  <a:pt x="67556" y="42413"/>
                </a:lnTo>
                <a:lnTo>
                  <a:pt x="67881" y="41707"/>
                </a:lnTo>
                <a:lnTo>
                  <a:pt x="68207" y="40946"/>
                </a:lnTo>
                <a:lnTo>
                  <a:pt x="68479" y="40186"/>
                </a:lnTo>
                <a:lnTo>
                  <a:pt x="68696" y="39697"/>
                </a:lnTo>
                <a:lnTo>
                  <a:pt x="68805" y="39480"/>
                </a:lnTo>
                <a:lnTo>
                  <a:pt x="69022" y="39317"/>
                </a:lnTo>
                <a:lnTo>
                  <a:pt x="69836" y="38883"/>
                </a:lnTo>
                <a:lnTo>
                  <a:pt x="69891" y="38828"/>
                </a:lnTo>
                <a:lnTo>
                  <a:pt x="69999" y="38774"/>
                </a:lnTo>
                <a:lnTo>
                  <a:pt x="70162" y="38774"/>
                </a:lnTo>
                <a:lnTo>
                  <a:pt x="70651" y="38557"/>
                </a:lnTo>
                <a:lnTo>
                  <a:pt x="71140" y="38231"/>
                </a:lnTo>
                <a:lnTo>
                  <a:pt x="71737" y="37742"/>
                </a:lnTo>
                <a:lnTo>
                  <a:pt x="72280" y="37199"/>
                </a:lnTo>
                <a:lnTo>
                  <a:pt x="72497" y="36928"/>
                </a:lnTo>
                <a:lnTo>
                  <a:pt x="72660" y="36602"/>
                </a:lnTo>
                <a:lnTo>
                  <a:pt x="72769" y="36330"/>
                </a:lnTo>
                <a:lnTo>
                  <a:pt x="72823" y="36113"/>
                </a:lnTo>
                <a:lnTo>
                  <a:pt x="72769" y="35950"/>
                </a:lnTo>
                <a:lnTo>
                  <a:pt x="72660" y="35353"/>
                </a:lnTo>
                <a:lnTo>
                  <a:pt x="72606" y="34810"/>
                </a:lnTo>
                <a:lnTo>
                  <a:pt x="72552" y="34104"/>
                </a:lnTo>
                <a:lnTo>
                  <a:pt x="72552" y="33398"/>
                </a:lnTo>
                <a:lnTo>
                  <a:pt x="72552" y="33235"/>
                </a:lnTo>
                <a:lnTo>
                  <a:pt x="72497" y="33127"/>
                </a:lnTo>
                <a:lnTo>
                  <a:pt x="72389" y="33072"/>
                </a:lnTo>
                <a:lnTo>
                  <a:pt x="72226" y="33072"/>
                </a:lnTo>
                <a:lnTo>
                  <a:pt x="72009" y="33127"/>
                </a:lnTo>
                <a:lnTo>
                  <a:pt x="71900" y="33127"/>
                </a:lnTo>
                <a:lnTo>
                  <a:pt x="71791" y="33072"/>
                </a:lnTo>
                <a:lnTo>
                  <a:pt x="71846" y="32964"/>
                </a:lnTo>
                <a:lnTo>
                  <a:pt x="71900" y="32855"/>
                </a:lnTo>
                <a:lnTo>
                  <a:pt x="72117" y="32692"/>
                </a:lnTo>
                <a:lnTo>
                  <a:pt x="72171" y="32638"/>
                </a:lnTo>
                <a:lnTo>
                  <a:pt x="72171" y="32583"/>
                </a:lnTo>
                <a:lnTo>
                  <a:pt x="72063" y="32421"/>
                </a:lnTo>
                <a:lnTo>
                  <a:pt x="70488" y="31280"/>
                </a:lnTo>
                <a:lnTo>
                  <a:pt x="70108" y="31009"/>
                </a:lnTo>
                <a:lnTo>
                  <a:pt x="69728" y="30846"/>
                </a:lnTo>
                <a:lnTo>
                  <a:pt x="68750" y="30411"/>
                </a:lnTo>
                <a:lnTo>
                  <a:pt x="67773" y="30031"/>
                </a:lnTo>
                <a:lnTo>
                  <a:pt x="67284" y="29868"/>
                </a:lnTo>
                <a:lnTo>
                  <a:pt x="67067" y="29760"/>
                </a:lnTo>
                <a:lnTo>
                  <a:pt x="66850" y="29651"/>
                </a:lnTo>
                <a:lnTo>
                  <a:pt x="66144" y="29217"/>
                </a:lnTo>
                <a:lnTo>
                  <a:pt x="64840" y="28402"/>
                </a:lnTo>
                <a:lnTo>
                  <a:pt x="64732" y="28293"/>
                </a:lnTo>
                <a:lnTo>
                  <a:pt x="64677" y="28131"/>
                </a:lnTo>
                <a:lnTo>
                  <a:pt x="64623" y="27913"/>
                </a:lnTo>
                <a:lnTo>
                  <a:pt x="64569" y="27696"/>
                </a:lnTo>
                <a:lnTo>
                  <a:pt x="64406" y="27533"/>
                </a:lnTo>
                <a:lnTo>
                  <a:pt x="64243" y="27425"/>
                </a:lnTo>
                <a:lnTo>
                  <a:pt x="64026" y="27316"/>
                </a:lnTo>
                <a:lnTo>
                  <a:pt x="63972" y="27207"/>
                </a:lnTo>
                <a:lnTo>
                  <a:pt x="63917" y="27044"/>
                </a:lnTo>
                <a:lnTo>
                  <a:pt x="63917" y="26882"/>
                </a:lnTo>
                <a:lnTo>
                  <a:pt x="63917" y="26773"/>
                </a:lnTo>
                <a:lnTo>
                  <a:pt x="63972" y="26719"/>
                </a:lnTo>
                <a:lnTo>
                  <a:pt x="64026" y="26719"/>
                </a:lnTo>
                <a:lnTo>
                  <a:pt x="64134" y="26773"/>
                </a:lnTo>
                <a:lnTo>
                  <a:pt x="64515" y="27153"/>
                </a:lnTo>
                <a:lnTo>
                  <a:pt x="64515" y="26827"/>
                </a:lnTo>
                <a:lnTo>
                  <a:pt x="64460" y="26556"/>
                </a:lnTo>
                <a:lnTo>
                  <a:pt x="64460" y="26013"/>
                </a:lnTo>
                <a:lnTo>
                  <a:pt x="64460" y="25958"/>
                </a:lnTo>
                <a:lnTo>
                  <a:pt x="64243" y="25252"/>
                </a:lnTo>
                <a:lnTo>
                  <a:pt x="64189" y="24927"/>
                </a:lnTo>
                <a:lnTo>
                  <a:pt x="64134" y="24546"/>
                </a:lnTo>
                <a:lnTo>
                  <a:pt x="64134" y="24221"/>
                </a:lnTo>
                <a:lnTo>
                  <a:pt x="64080" y="23895"/>
                </a:lnTo>
                <a:lnTo>
                  <a:pt x="63917" y="23189"/>
                </a:lnTo>
                <a:lnTo>
                  <a:pt x="63863" y="22972"/>
                </a:lnTo>
                <a:lnTo>
                  <a:pt x="63754" y="22754"/>
                </a:lnTo>
                <a:lnTo>
                  <a:pt x="63591" y="22591"/>
                </a:lnTo>
                <a:lnTo>
                  <a:pt x="63483" y="22483"/>
                </a:lnTo>
                <a:lnTo>
                  <a:pt x="63157" y="22374"/>
                </a:lnTo>
                <a:lnTo>
                  <a:pt x="62723" y="22266"/>
                </a:lnTo>
                <a:lnTo>
                  <a:pt x="62288" y="22211"/>
                </a:lnTo>
                <a:lnTo>
                  <a:pt x="61854" y="22103"/>
                </a:lnTo>
                <a:lnTo>
                  <a:pt x="61311" y="21940"/>
                </a:lnTo>
                <a:lnTo>
                  <a:pt x="60985" y="21831"/>
                </a:lnTo>
                <a:lnTo>
                  <a:pt x="60333" y="21831"/>
                </a:lnTo>
                <a:lnTo>
                  <a:pt x="60170" y="21777"/>
                </a:lnTo>
                <a:lnTo>
                  <a:pt x="60007" y="21723"/>
                </a:lnTo>
                <a:lnTo>
                  <a:pt x="59899" y="21831"/>
                </a:lnTo>
                <a:lnTo>
                  <a:pt x="59736" y="21885"/>
                </a:lnTo>
                <a:lnTo>
                  <a:pt x="59519" y="21885"/>
                </a:lnTo>
                <a:lnTo>
                  <a:pt x="59247" y="21831"/>
                </a:lnTo>
                <a:lnTo>
                  <a:pt x="58270" y="21831"/>
                </a:lnTo>
                <a:lnTo>
                  <a:pt x="58161" y="21777"/>
                </a:lnTo>
                <a:lnTo>
                  <a:pt x="58107" y="21777"/>
                </a:lnTo>
                <a:lnTo>
                  <a:pt x="57998" y="21723"/>
                </a:lnTo>
                <a:lnTo>
                  <a:pt x="57889" y="21723"/>
                </a:lnTo>
                <a:lnTo>
                  <a:pt x="57618" y="21777"/>
                </a:lnTo>
                <a:lnTo>
                  <a:pt x="57455" y="21723"/>
                </a:lnTo>
                <a:lnTo>
                  <a:pt x="57292" y="21560"/>
                </a:lnTo>
                <a:lnTo>
                  <a:pt x="57183" y="21288"/>
                </a:lnTo>
                <a:lnTo>
                  <a:pt x="57183" y="21180"/>
                </a:lnTo>
                <a:lnTo>
                  <a:pt x="56966" y="21180"/>
                </a:lnTo>
                <a:lnTo>
                  <a:pt x="56966" y="21288"/>
                </a:lnTo>
                <a:lnTo>
                  <a:pt x="56749" y="21560"/>
                </a:lnTo>
                <a:lnTo>
                  <a:pt x="56640" y="21723"/>
                </a:lnTo>
                <a:lnTo>
                  <a:pt x="56532" y="21831"/>
                </a:lnTo>
                <a:lnTo>
                  <a:pt x="56478" y="21668"/>
                </a:lnTo>
                <a:lnTo>
                  <a:pt x="56478" y="21505"/>
                </a:lnTo>
                <a:lnTo>
                  <a:pt x="56532" y="21397"/>
                </a:lnTo>
                <a:lnTo>
                  <a:pt x="56478" y="21288"/>
                </a:lnTo>
                <a:lnTo>
                  <a:pt x="56423" y="21180"/>
                </a:lnTo>
                <a:lnTo>
                  <a:pt x="56315" y="21071"/>
                </a:lnTo>
                <a:lnTo>
                  <a:pt x="56097" y="20908"/>
                </a:lnTo>
                <a:lnTo>
                  <a:pt x="55934" y="20745"/>
                </a:lnTo>
                <a:lnTo>
                  <a:pt x="55717" y="20582"/>
                </a:lnTo>
                <a:lnTo>
                  <a:pt x="55554" y="20419"/>
                </a:lnTo>
                <a:lnTo>
                  <a:pt x="55500" y="20365"/>
                </a:lnTo>
                <a:lnTo>
                  <a:pt x="55500" y="20311"/>
                </a:lnTo>
                <a:lnTo>
                  <a:pt x="55446" y="19931"/>
                </a:lnTo>
                <a:lnTo>
                  <a:pt x="55391" y="19605"/>
                </a:lnTo>
                <a:lnTo>
                  <a:pt x="55228" y="19225"/>
                </a:lnTo>
                <a:lnTo>
                  <a:pt x="55174" y="19007"/>
                </a:lnTo>
                <a:lnTo>
                  <a:pt x="55066" y="18844"/>
                </a:lnTo>
                <a:lnTo>
                  <a:pt x="54848" y="18519"/>
                </a:lnTo>
                <a:lnTo>
                  <a:pt x="54631" y="18138"/>
                </a:lnTo>
                <a:lnTo>
                  <a:pt x="54360" y="17378"/>
                </a:lnTo>
                <a:lnTo>
                  <a:pt x="54142" y="16889"/>
                </a:lnTo>
                <a:lnTo>
                  <a:pt x="53871" y="16455"/>
                </a:lnTo>
                <a:lnTo>
                  <a:pt x="53545" y="16075"/>
                </a:lnTo>
                <a:lnTo>
                  <a:pt x="53165" y="15749"/>
                </a:lnTo>
                <a:lnTo>
                  <a:pt x="53002" y="15695"/>
                </a:lnTo>
                <a:lnTo>
                  <a:pt x="53002" y="15640"/>
                </a:lnTo>
                <a:lnTo>
                  <a:pt x="53002" y="15586"/>
                </a:lnTo>
                <a:lnTo>
                  <a:pt x="53056" y="15423"/>
                </a:lnTo>
                <a:lnTo>
                  <a:pt x="53056" y="15315"/>
                </a:lnTo>
                <a:lnTo>
                  <a:pt x="53056" y="15043"/>
                </a:lnTo>
                <a:lnTo>
                  <a:pt x="53056" y="14880"/>
                </a:lnTo>
                <a:lnTo>
                  <a:pt x="53002" y="14663"/>
                </a:lnTo>
                <a:lnTo>
                  <a:pt x="52948" y="14554"/>
                </a:lnTo>
                <a:lnTo>
                  <a:pt x="52839" y="14446"/>
                </a:lnTo>
                <a:lnTo>
                  <a:pt x="52730" y="14391"/>
                </a:lnTo>
                <a:lnTo>
                  <a:pt x="52405" y="14391"/>
                </a:lnTo>
                <a:lnTo>
                  <a:pt x="52242" y="14500"/>
                </a:lnTo>
                <a:lnTo>
                  <a:pt x="52079" y="14554"/>
                </a:lnTo>
                <a:lnTo>
                  <a:pt x="51916" y="14500"/>
                </a:lnTo>
                <a:lnTo>
                  <a:pt x="51807" y="14446"/>
                </a:lnTo>
                <a:lnTo>
                  <a:pt x="51699" y="14283"/>
                </a:lnTo>
                <a:lnTo>
                  <a:pt x="51481" y="13848"/>
                </a:lnTo>
                <a:lnTo>
                  <a:pt x="51373" y="13794"/>
                </a:lnTo>
                <a:lnTo>
                  <a:pt x="51210" y="13794"/>
                </a:lnTo>
                <a:lnTo>
                  <a:pt x="50993" y="13848"/>
                </a:lnTo>
                <a:lnTo>
                  <a:pt x="50776" y="13903"/>
                </a:lnTo>
                <a:lnTo>
                  <a:pt x="50504" y="13848"/>
                </a:lnTo>
                <a:lnTo>
                  <a:pt x="50341" y="13686"/>
                </a:lnTo>
                <a:lnTo>
                  <a:pt x="50124" y="13631"/>
                </a:lnTo>
                <a:lnTo>
                  <a:pt x="49961" y="13577"/>
                </a:lnTo>
                <a:lnTo>
                  <a:pt x="49798" y="13577"/>
                </a:lnTo>
                <a:lnTo>
                  <a:pt x="49635" y="13631"/>
                </a:lnTo>
                <a:lnTo>
                  <a:pt x="49309" y="13686"/>
                </a:lnTo>
                <a:lnTo>
                  <a:pt x="48875" y="13740"/>
                </a:lnTo>
                <a:lnTo>
                  <a:pt x="48440" y="13686"/>
                </a:lnTo>
                <a:lnTo>
                  <a:pt x="48060" y="13523"/>
                </a:lnTo>
                <a:lnTo>
                  <a:pt x="47680" y="13305"/>
                </a:lnTo>
                <a:lnTo>
                  <a:pt x="47517" y="13142"/>
                </a:lnTo>
                <a:lnTo>
                  <a:pt x="47246" y="12980"/>
                </a:lnTo>
                <a:lnTo>
                  <a:pt x="47029" y="12762"/>
                </a:lnTo>
                <a:lnTo>
                  <a:pt x="46866" y="12491"/>
                </a:lnTo>
                <a:lnTo>
                  <a:pt x="46811" y="12165"/>
                </a:lnTo>
                <a:lnTo>
                  <a:pt x="46811" y="11513"/>
                </a:lnTo>
                <a:lnTo>
                  <a:pt x="46757" y="11188"/>
                </a:lnTo>
                <a:lnTo>
                  <a:pt x="46811" y="10862"/>
                </a:lnTo>
                <a:lnTo>
                  <a:pt x="46757" y="10753"/>
                </a:lnTo>
                <a:lnTo>
                  <a:pt x="46757" y="10590"/>
                </a:lnTo>
                <a:lnTo>
                  <a:pt x="46703" y="10482"/>
                </a:lnTo>
                <a:lnTo>
                  <a:pt x="46703" y="10373"/>
                </a:lnTo>
                <a:lnTo>
                  <a:pt x="46757" y="10210"/>
                </a:lnTo>
                <a:lnTo>
                  <a:pt x="46703" y="9993"/>
                </a:lnTo>
                <a:lnTo>
                  <a:pt x="46594" y="9558"/>
                </a:lnTo>
                <a:lnTo>
                  <a:pt x="46594" y="9341"/>
                </a:lnTo>
                <a:lnTo>
                  <a:pt x="46594" y="9124"/>
                </a:lnTo>
                <a:lnTo>
                  <a:pt x="46648" y="8961"/>
                </a:lnTo>
                <a:lnTo>
                  <a:pt x="46648" y="8907"/>
                </a:lnTo>
                <a:lnTo>
                  <a:pt x="46648" y="8852"/>
                </a:lnTo>
                <a:lnTo>
                  <a:pt x="46540" y="8527"/>
                </a:lnTo>
                <a:lnTo>
                  <a:pt x="46377" y="8255"/>
                </a:lnTo>
                <a:lnTo>
                  <a:pt x="46105" y="8092"/>
                </a:lnTo>
                <a:lnTo>
                  <a:pt x="45780" y="7929"/>
                </a:lnTo>
                <a:lnTo>
                  <a:pt x="45508" y="7766"/>
                </a:lnTo>
                <a:lnTo>
                  <a:pt x="45291" y="7603"/>
                </a:lnTo>
                <a:lnTo>
                  <a:pt x="45236" y="7386"/>
                </a:lnTo>
                <a:lnTo>
                  <a:pt x="45236" y="7060"/>
                </a:lnTo>
                <a:lnTo>
                  <a:pt x="45182" y="6843"/>
                </a:lnTo>
                <a:lnTo>
                  <a:pt x="45019" y="6626"/>
                </a:lnTo>
                <a:lnTo>
                  <a:pt x="44748" y="6409"/>
                </a:lnTo>
                <a:lnTo>
                  <a:pt x="44368" y="6192"/>
                </a:lnTo>
                <a:lnTo>
                  <a:pt x="44042" y="6029"/>
                </a:lnTo>
                <a:lnTo>
                  <a:pt x="43662" y="5866"/>
                </a:lnTo>
                <a:lnTo>
                  <a:pt x="43336" y="5866"/>
                </a:lnTo>
                <a:lnTo>
                  <a:pt x="43173" y="5920"/>
                </a:lnTo>
                <a:lnTo>
                  <a:pt x="42901" y="6083"/>
                </a:lnTo>
                <a:lnTo>
                  <a:pt x="42576" y="6137"/>
                </a:lnTo>
                <a:lnTo>
                  <a:pt x="42250" y="6137"/>
                </a:lnTo>
                <a:lnTo>
                  <a:pt x="41978" y="6083"/>
                </a:lnTo>
                <a:lnTo>
                  <a:pt x="41218" y="5974"/>
                </a:lnTo>
                <a:lnTo>
                  <a:pt x="40838" y="5920"/>
                </a:lnTo>
                <a:lnTo>
                  <a:pt x="40458" y="5811"/>
                </a:lnTo>
                <a:lnTo>
                  <a:pt x="40132" y="5594"/>
                </a:lnTo>
                <a:lnTo>
                  <a:pt x="39969" y="5486"/>
                </a:lnTo>
                <a:lnTo>
                  <a:pt x="39806" y="5323"/>
                </a:lnTo>
                <a:lnTo>
                  <a:pt x="39752" y="5160"/>
                </a:lnTo>
                <a:lnTo>
                  <a:pt x="39643" y="5051"/>
                </a:lnTo>
                <a:lnTo>
                  <a:pt x="39372" y="4671"/>
                </a:lnTo>
                <a:lnTo>
                  <a:pt x="39100" y="4291"/>
                </a:lnTo>
                <a:lnTo>
                  <a:pt x="38666" y="3531"/>
                </a:lnTo>
                <a:lnTo>
                  <a:pt x="38503" y="3205"/>
                </a:lnTo>
                <a:lnTo>
                  <a:pt x="38394" y="2933"/>
                </a:lnTo>
                <a:lnTo>
                  <a:pt x="38286" y="2607"/>
                </a:lnTo>
                <a:lnTo>
                  <a:pt x="38123" y="2282"/>
                </a:lnTo>
                <a:lnTo>
                  <a:pt x="37960" y="1956"/>
                </a:lnTo>
                <a:lnTo>
                  <a:pt x="37742" y="1684"/>
                </a:lnTo>
                <a:lnTo>
                  <a:pt x="37525" y="1413"/>
                </a:lnTo>
                <a:lnTo>
                  <a:pt x="37199" y="1196"/>
                </a:lnTo>
                <a:lnTo>
                  <a:pt x="36711" y="924"/>
                </a:lnTo>
                <a:lnTo>
                  <a:pt x="36168" y="707"/>
                </a:lnTo>
                <a:lnTo>
                  <a:pt x="35136" y="381"/>
                </a:lnTo>
                <a:lnTo>
                  <a:pt x="34864" y="327"/>
                </a:lnTo>
                <a:lnTo>
                  <a:pt x="34593" y="272"/>
                </a:lnTo>
                <a:lnTo>
                  <a:pt x="34321" y="218"/>
                </a:lnTo>
                <a:lnTo>
                  <a:pt x="34050" y="164"/>
                </a:lnTo>
                <a:lnTo>
                  <a:pt x="33833" y="55"/>
                </a:lnTo>
                <a:lnTo>
                  <a:pt x="33561"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18015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08"/>
        <p:cNvGrpSpPr/>
        <p:nvPr/>
      </p:nvGrpSpPr>
      <p:grpSpPr>
        <a:xfrm>
          <a:off x="0" y="0"/>
          <a:ext cx="0" cy="0"/>
          <a:chOff x="0" y="0"/>
          <a:chExt cx="0" cy="0"/>
        </a:xfrm>
      </p:grpSpPr>
      <p:sp>
        <p:nvSpPr>
          <p:cNvPr id="409" name="Google Shape;409;p20"/>
          <p:cNvSpPr/>
          <p:nvPr/>
        </p:nvSpPr>
        <p:spPr>
          <a:xfrm>
            <a:off x="-959617" y="5433983"/>
            <a:ext cx="2134361" cy="1820560"/>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EEB87C">
              <a:alpha val="295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0" name="Google Shape;410;p20"/>
          <p:cNvSpPr txBox="1">
            <a:spLocks noGrp="1"/>
          </p:cNvSpPr>
          <p:nvPr>
            <p:ph type="title"/>
          </p:nvPr>
        </p:nvSpPr>
        <p:spPr>
          <a:xfrm>
            <a:off x="960000" y="710567"/>
            <a:ext cx="10272000" cy="77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sz="4667"/>
            </a:lvl1pPr>
            <a:lvl2pPr lvl="1" algn="ctr" rtl="0">
              <a:spcBef>
                <a:spcPts val="0"/>
              </a:spcBef>
              <a:spcAft>
                <a:spcPts val="0"/>
              </a:spcAft>
              <a:buSzPts val="3100"/>
              <a:buNone/>
              <a:defRPr sz="4133"/>
            </a:lvl2pPr>
            <a:lvl3pPr lvl="2" algn="ctr" rtl="0">
              <a:spcBef>
                <a:spcPts val="0"/>
              </a:spcBef>
              <a:spcAft>
                <a:spcPts val="0"/>
              </a:spcAft>
              <a:buSzPts val="3100"/>
              <a:buNone/>
              <a:defRPr sz="4133"/>
            </a:lvl3pPr>
            <a:lvl4pPr lvl="3" algn="ctr" rtl="0">
              <a:spcBef>
                <a:spcPts val="0"/>
              </a:spcBef>
              <a:spcAft>
                <a:spcPts val="0"/>
              </a:spcAft>
              <a:buSzPts val="3100"/>
              <a:buNone/>
              <a:defRPr sz="4133"/>
            </a:lvl4pPr>
            <a:lvl5pPr lvl="4" algn="ctr" rtl="0">
              <a:spcBef>
                <a:spcPts val="0"/>
              </a:spcBef>
              <a:spcAft>
                <a:spcPts val="0"/>
              </a:spcAft>
              <a:buSzPts val="3100"/>
              <a:buNone/>
              <a:defRPr sz="4133"/>
            </a:lvl5pPr>
            <a:lvl6pPr lvl="5" algn="ctr" rtl="0">
              <a:spcBef>
                <a:spcPts val="0"/>
              </a:spcBef>
              <a:spcAft>
                <a:spcPts val="0"/>
              </a:spcAft>
              <a:buSzPts val="3100"/>
              <a:buNone/>
              <a:defRPr sz="4133"/>
            </a:lvl6pPr>
            <a:lvl7pPr lvl="6" algn="ctr" rtl="0">
              <a:spcBef>
                <a:spcPts val="0"/>
              </a:spcBef>
              <a:spcAft>
                <a:spcPts val="0"/>
              </a:spcAft>
              <a:buSzPts val="3100"/>
              <a:buNone/>
              <a:defRPr sz="4133"/>
            </a:lvl7pPr>
            <a:lvl8pPr lvl="7" algn="ctr" rtl="0">
              <a:spcBef>
                <a:spcPts val="0"/>
              </a:spcBef>
              <a:spcAft>
                <a:spcPts val="0"/>
              </a:spcAft>
              <a:buSzPts val="3100"/>
              <a:buNone/>
              <a:defRPr sz="4133"/>
            </a:lvl8pPr>
            <a:lvl9pPr lvl="8" algn="ctr" rtl="0">
              <a:spcBef>
                <a:spcPts val="0"/>
              </a:spcBef>
              <a:spcAft>
                <a:spcPts val="0"/>
              </a:spcAft>
              <a:buSzPts val="3100"/>
              <a:buNone/>
              <a:defRPr sz="4133"/>
            </a:lvl9pPr>
          </a:lstStyle>
          <a:p>
            <a:endParaRPr/>
          </a:p>
        </p:txBody>
      </p:sp>
      <p:sp>
        <p:nvSpPr>
          <p:cNvPr id="411" name="Google Shape;411;p20"/>
          <p:cNvSpPr txBox="1">
            <a:spLocks noGrp="1"/>
          </p:cNvSpPr>
          <p:nvPr>
            <p:ph type="subTitle" idx="1"/>
          </p:nvPr>
        </p:nvSpPr>
        <p:spPr>
          <a:xfrm>
            <a:off x="960000" y="1548467"/>
            <a:ext cx="8987600" cy="189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867"/>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412" name="Google Shape;412;p20"/>
          <p:cNvSpPr/>
          <p:nvPr/>
        </p:nvSpPr>
        <p:spPr>
          <a:xfrm rot="5798132">
            <a:off x="10149474" y="5364752"/>
            <a:ext cx="3092127" cy="2637485"/>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C02E">
              <a:alpha val="355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3" name="Google Shape;413;p20"/>
          <p:cNvGrpSpPr/>
          <p:nvPr/>
        </p:nvGrpSpPr>
        <p:grpSpPr>
          <a:xfrm rot="8863936" flipH="1">
            <a:off x="-223076" y="6106356"/>
            <a:ext cx="2615783" cy="1515200"/>
            <a:chOff x="5420125" y="1155700"/>
            <a:chExt cx="1961750" cy="1136350"/>
          </a:xfrm>
        </p:grpSpPr>
        <p:sp>
          <p:nvSpPr>
            <p:cNvPr id="414" name="Google Shape;414;p20"/>
            <p:cNvSpPr/>
            <p:nvPr/>
          </p:nvSpPr>
          <p:spPr>
            <a:xfrm>
              <a:off x="5420125" y="1155700"/>
              <a:ext cx="1961750" cy="1136350"/>
            </a:xfrm>
            <a:custGeom>
              <a:avLst/>
              <a:gdLst/>
              <a:ahLst/>
              <a:cxnLst/>
              <a:rect l="l" t="t" r="r" b="b"/>
              <a:pathLst>
                <a:path w="78470" h="45454" extrusionOk="0">
                  <a:moveTo>
                    <a:pt x="543" y="1"/>
                  </a:moveTo>
                  <a:lnTo>
                    <a:pt x="326" y="55"/>
                  </a:lnTo>
                  <a:lnTo>
                    <a:pt x="163" y="218"/>
                  </a:lnTo>
                  <a:lnTo>
                    <a:pt x="54" y="381"/>
                  </a:lnTo>
                  <a:lnTo>
                    <a:pt x="0" y="544"/>
                  </a:lnTo>
                  <a:lnTo>
                    <a:pt x="0" y="761"/>
                  </a:lnTo>
                  <a:lnTo>
                    <a:pt x="54" y="1196"/>
                  </a:lnTo>
                  <a:lnTo>
                    <a:pt x="163" y="1630"/>
                  </a:lnTo>
                  <a:lnTo>
                    <a:pt x="326" y="2336"/>
                  </a:lnTo>
                  <a:lnTo>
                    <a:pt x="435" y="3151"/>
                  </a:lnTo>
                  <a:lnTo>
                    <a:pt x="543" y="3911"/>
                  </a:lnTo>
                  <a:lnTo>
                    <a:pt x="597" y="4671"/>
                  </a:lnTo>
                  <a:lnTo>
                    <a:pt x="597" y="6192"/>
                  </a:lnTo>
                  <a:lnTo>
                    <a:pt x="652" y="7712"/>
                  </a:lnTo>
                  <a:lnTo>
                    <a:pt x="652" y="8581"/>
                  </a:lnTo>
                  <a:lnTo>
                    <a:pt x="652" y="9015"/>
                  </a:lnTo>
                  <a:lnTo>
                    <a:pt x="652" y="9450"/>
                  </a:lnTo>
                  <a:lnTo>
                    <a:pt x="760" y="9830"/>
                  </a:lnTo>
                  <a:lnTo>
                    <a:pt x="923" y="10210"/>
                  </a:lnTo>
                  <a:lnTo>
                    <a:pt x="1140" y="10590"/>
                  </a:lnTo>
                  <a:lnTo>
                    <a:pt x="1521" y="10916"/>
                  </a:lnTo>
                  <a:lnTo>
                    <a:pt x="1575" y="11025"/>
                  </a:lnTo>
                  <a:lnTo>
                    <a:pt x="1575" y="11188"/>
                  </a:lnTo>
                  <a:lnTo>
                    <a:pt x="1955" y="13197"/>
                  </a:lnTo>
                  <a:lnTo>
                    <a:pt x="2335" y="15260"/>
                  </a:lnTo>
                  <a:lnTo>
                    <a:pt x="2498" y="16292"/>
                  </a:lnTo>
                  <a:lnTo>
                    <a:pt x="2607" y="17324"/>
                  </a:lnTo>
                  <a:lnTo>
                    <a:pt x="2661" y="18410"/>
                  </a:lnTo>
                  <a:lnTo>
                    <a:pt x="2607" y="19442"/>
                  </a:lnTo>
                  <a:lnTo>
                    <a:pt x="2661" y="19822"/>
                  </a:lnTo>
                  <a:lnTo>
                    <a:pt x="2770" y="20148"/>
                  </a:lnTo>
                  <a:lnTo>
                    <a:pt x="2824" y="20256"/>
                  </a:lnTo>
                  <a:lnTo>
                    <a:pt x="2987" y="20419"/>
                  </a:lnTo>
                  <a:lnTo>
                    <a:pt x="3367" y="20582"/>
                  </a:lnTo>
                  <a:lnTo>
                    <a:pt x="3638" y="20745"/>
                  </a:lnTo>
                  <a:lnTo>
                    <a:pt x="3910" y="20854"/>
                  </a:lnTo>
                  <a:lnTo>
                    <a:pt x="4073" y="21071"/>
                  </a:lnTo>
                  <a:lnTo>
                    <a:pt x="4182" y="21234"/>
                  </a:lnTo>
                  <a:lnTo>
                    <a:pt x="4236" y="21451"/>
                  </a:lnTo>
                  <a:lnTo>
                    <a:pt x="4182" y="21668"/>
                  </a:lnTo>
                  <a:lnTo>
                    <a:pt x="4127" y="21940"/>
                  </a:lnTo>
                  <a:lnTo>
                    <a:pt x="4019" y="22266"/>
                  </a:lnTo>
                  <a:lnTo>
                    <a:pt x="3801" y="22592"/>
                  </a:lnTo>
                  <a:lnTo>
                    <a:pt x="3747" y="22809"/>
                  </a:lnTo>
                  <a:lnTo>
                    <a:pt x="3747" y="22863"/>
                  </a:lnTo>
                  <a:lnTo>
                    <a:pt x="3801" y="22972"/>
                  </a:lnTo>
                  <a:lnTo>
                    <a:pt x="4019" y="23352"/>
                  </a:lnTo>
                  <a:lnTo>
                    <a:pt x="4127" y="23786"/>
                  </a:lnTo>
                  <a:lnTo>
                    <a:pt x="4182" y="24221"/>
                  </a:lnTo>
                  <a:lnTo>
                    <a:pt x="4182" y="24655"/>
                  </a:lnTo>
                  <a:lnTo>
                    <a:pt x="4236" y="25524"/>
                  </a:lnTo>
                  <a:lnTo>
                    <a:pt x="4290" y="25958"/>
                  </a:lnTo>
                  <a:lnTo>
                    <a:pt x="4399" y="26393"/>
                  </a:lnTo>
                  <a:lnTo>
                    <a:pt x="4562" y="26773"/>
                  </a:lnTo>
                  <a:lnTo>
                    <a:pt x="4725" y="27153"/>
                  </a:lnTo>
                  <a:lnTo>
                    <a:pt x="4833" y="27316"/>
                  </a:lnTo>
                  <a:lnTo>
                    <a:pt x="4996" y="27425"/>
                  </a:lnTo>
                  <a:lnTo>
                    <a:pt x="5159" y="27533"/>
                  </a:lnTo>
                  <a:lnTo>
                    <a:pt x="5322" y="27588"/>
                  </a:lnTo>
                  <a:lnTo>
                    <a:pt x="5648" y="27642"/>
                  </a:lnTo>
                  <a:lnTo>
                    <a:pt x="5865" y="27805"/>
                  </a:lnTo>
                  <a:lnTo>
                    <a:pt x="6082" y="27968"/>
                  </a:lnTo>
                  <a:lnTo>
                    <a:pt x="6245" y="28131"/>
                  </a:lnTo>
                  <a:lnTo>
                    <a:pt x="6517" y="28565"/>
                  </a:lnTo>
                  <a:lnTo>
                    <a:pt x="6680" y="28999"/>
                  </a:lnTo>
                  <a:lnTo>
                    <a:pt x="7168" y="29977"/>
                  </a:lnTo>
                  <a:lnTo>
                    <a:pt x="7440" y="30466"/>
                  </a:lnTo>
                  <a:lnTo>
                    <a:pt x="7711" y="30900"/>
                  </a:lnTo>
                  <a:lnTo>
                    <a:pt x="7820" y="31063"/>
                  </a:lnTo>
                  <a:lnTo>
                    <a:pt x="7874" y="31226"/>
                  </a:lnTo>
                  <a:lnTo>
                    <a:pt x="7929" y="31606"/>
                  </a:lnTo>
                  <a:lnTo>
                    <a:pt x="7929" y="32203"/>
                  </a:lnTo>
                  <a:lnTo>
                    <a:pt x="7983" y="32366"/>
                  </a:lnTo>
                  <a:lnTo>
                    <a:pt x="8091" y="32529"/>
                  </a:lnTo>
                  <a:lnTo>
                    <a:pt x="8200" y="32638"/>
                  </a:lnTo>
                  <a:lnTo>
                    <a:pt x="8417" y="32692"/>
                  </a:lnTo>
                  <a:lnTo>
                    <a:pt x="8960" y="32801"/>
                  </a:lnTo>
                  <a:lnTo>
                    <a:pt x="9232" y="32801"/>
                  </a:lnTo>
                  <a:lnTo>
                    <a:pt x="9340" y="32855"/>
                  </a:lnTo>
                  <a:lnTo>
                    <a:pt x="9395" y="32964"/>
                  </a:lnTo>
                  <a:lnTo>
                    <a:pt x="9395" y="33235"/>
                  </a:lnTo>
                  <a:lnTo>
                    <a:pt x="9503" y="33452"/>
                  </a:lnTo>
                  <a:lnTo>
                    <a:pt x="9666" y="33670"/>
                  </a:lnTo>
                  <a:lnTo>
                    <a:pt x="9829" y="33833"/>
                  </a:lnTo>
                  <a:lnTo>
                    <a:pt x="10209" y="34158"/>
                  </a:lnTo>
                  <a:lnTo>
                    <a:pt x="10372" y="34321"/>
                  </a:lnTo>
                  <a:lnTo>
                    <a:pt x="10481" y="34539"/>
                  </a:lnTo>
                  <a:lnTo>
                    <a:pt x="10589" y="34647"/>
                  </a:lnTo>
                  <a:lnTo>
                    <a:pt x="10698" y="34756"/>
                  </a:lnTo>
                  <a:lnTo>
                    <a:pt x="10970" y="34864"/>
                  </a:lnTo>
                  <a:lnTo>
                    <a:pt x="11241" y="34973"/>
                  </a:lnTo>
                  <a:lnTo>
                    <a:pt x="11350" y="35082"/>
                  </a:lnTo>
                  <a:lnTo>
                    <a:pt x="11404" y="35190"/>
                  </a:lnTo>
                  <a:lnTo>
                    <a:pt x="11567" y="35570"/>
                  </a:lnTo>
                  <a:lnTo>
                    <a:pt x="11730" y="35842"/>
                  </a:lnTo>
                  <a:lnTo>
                    <a:pt x="11947" y="36113"/>
                  </a:lnTo>
                  <a:lnTo>
                    <a:pt x="12219" y="36331"/>
                  </a:lnTo>
                  <a:lnTo>
                    <a:pt x="12490" y="36493"/>
                  </a:lnTo>
                  <a:lnTo>
                    <a:pt x="12816" y="36656"/>
                  </a:lnTo>
                  <a:lnTo>
                    <a:pt x="13468" y="36928"/>
                  </a:lnTo>
                  <a:lnTo>
                    <a:pt x="13685" y="36982"/>
                  </a:lnTo>
                  <a:lnTo>
                    <a:pt x="13848" y="37145"/>
                  </a:lnTo>
                  <a:lnTo>
                    <a:pt x="13902" y="37308"/>
                  </a:lnTo>
                  <a:lnTo>
                    <a:pt x="13793" y="37580"/>
                  </a:lnTo>
                  <a:lnTo>
                    <a:pt x="13739" y="37742"/>
                  </a:lnTo>
                  <a:lnTo>
                    <a:pt x="13685" y="37960"/>
                  </a:lnTo>
                  <a:lnTo>
                    <a:pt x="13739" y="38068"/>
                  </a:lnTo>
                  <a:lnTo>
                    <a:pt x="13848" y="38177"/>
                  </a:lnTo>
                  <a:lnTo>
                    <a:pt x="13956" y="38177"/>
                  </a:lnTo>
                  <a:lnTo>
                    <a:pt x="14228" y="38286"/>
                  </a:lnTo>
                  <a:lnTo>
                    <a:pt x="14554" y="38448"/>
                  </a:lnTo>
                  <a:lnTo>
                    <a:pt x="15097" y="38774"/>
                  </a:lnTo>
                  <a:lnTo>
                    <a:pt x="15585" y="39100"/>
                  </a:lnTo>
                  <a:lnTo>
                    <a:pt x="16129" y="39426"/>
                  </a:lnTo>
                  <a:lnTo>
                    <a:pt x="16726" y="39697"/>
                  </a:lnTo>
                  <a:lnTo>
                    <a:pt x="17106" y="39915"/>
                  </a:lnTo>
                  <a:lnTo>
                    <a:pt x="17486" y="40295"/>
                  </a:lnTo>
                  <a:lnTo>
                    <a:pt x="17975" y="41001"/>
                  </a:lnTo>
                  <a:lnTo>
                    <a:pt x="18138" y="41109"/>
                  </a:lnTo>
                  <a:lnTo>
                    <a:pt x="18301" y="41164"/>
                  </a:lnTo>
                  <a:lnTo>
                    <a:pt x="18952" y="41272"/>
                  </a:lnTo>
                  <a:lnTo>
                    <a:pt x="19550" y="41381"/>
                  </a:lnTo>
                  <a:lnTo>
                    <a:pt x="19767" y="41435"/>
                  </a:lnTo>
                  <a:lnTo>
                    <a:pt x="19876" y="41489"/>
                  </a:lnTo>
                  <a:lnTo>
                    <a:pt x="19984" y="41598"/>
                  </a:lnTo>
                  <a:lnTo>
                    <a:pt x="20038" y="41761"/>
                  </a:lnTo>
                  <a:lnTo>
                    <a:pt x="20147" y="42033"/>
                  </a:lnTo>
                  <a:lnTo>
                    <a:pt x="20256" y="42141"/>
                  </a:lnTo>
                  <a:lnTo>
                    <a:pt x="20419" y="42250"/>
                  </a:lnTo>
                  <a:lnTo>
                    <a:pt x="21179" y="42576"/>
                  </a:lnTo>
                  <a:lnTo>
                    <a:pt x="21993" y="42847"/>
                  </a:lnTo>
                  <a:lnTo>
                    <a:pt x="22428" y="42956"/>
                  </a:lnTo>
                  <a:lnTo>
                    <a:pt x="22808" y="43010"/>
                  </a:lnTo>
                  <a:lnTo>
                    <a:pt x="23242" y="43010"/>
                  </a:lnTo>
                  <a:lnTo>
                    <a:pt x="23677" y="42956"/>
                  </a:lnTo>
                  <a:lnTo>
                    <a:pt x="24003" y="42956"/>
                  </a:lnTo>
                  <a:lnTo>
                    <a:pt x="24057" y="43010"/>
                  </a:lnTo>
                  <a:lnTo>
                    <a:pt x="24057" y="43064"/>
                  </a:lnTo>
                  <a:lnTo>
                    <a:pt x="23948" y="43227"/>
                  </a:lnTo>
                  <a:lnTo>
                    <a:pt x="23894" y="43336"/>
                  </a:lnTo>
                  <a:lnTo>
                    <a:pt x="23894" y="43499"/>
                  </a:lnTo>
                  <a:lnTo>
                    <a:pt x="23948" y="43553"/>
                  </a:lnTo>
                  <a:lnTo>
                    <a:pt x="24220" y="43662"/>
                  </a:lnTo>
                  <a:lnTo>
                    <a:pt x="25523" y="44150"/>
                  </a:lnTo>
                  <a:lnTo>
                    <a:pt x="25958" y="44313"/>
                  </a:lnTo>
                  <a:lnTo>
                    <a:pt x="26392" y="44368"/>
                  </a:lnTo>
                  <a:lnTo>
                    <a:pt x="26772" y="44368"/>
                  </a:lnTo>
                  <a:lnTo>
                    <a:pt x="26989" y="44259"/>
                  </a:lnTo>
                  <a:lnTo>
                    <a:pt x="27207" y="44096"/>
                  </a:lnTo>
                  <a:lnTo>
                    <a:pt x="27315" y="44042"/>
                  </a:lnTo>
                  <a:lnTo>
                    <a:pt x="27424" y="43987"/>
                  </a:lnTo>
                  <a:lnTo>
                    <a:pt x="27641" y="43987"/>
                  </a:lnTo>
                  <a:lnTo>
                    <a:pt x="27804" y="44096"/>
                  </a:lnTo>
                  <a:lnTo>
                    <a:pt x="27967" y="44259"/>
                  </a:lnTo>
                  <a:lnTo>
                    <a:pt x="28564" y="44585"/>
                  </a:lnTo>
                  <a:lnTo>
                    <a:pt x="29107" y="44911"/>
                  </a:lnTo>
                  <a:lnTo>
                    <a:pt x="29705" y="45074"/>
                  </a:lnTo>
                  <a:lnTo>
                    <a:pt x="30030" y="45128"/>
                  </a:lnTo>
                  <a:lnTo>
                    <a:pt x="30356" y="45128"/>
                  </a:lnTo>
                  <a:lnTo>
                    <a:pt x="30954" y="45074"/>
                  </a:lnTo>
                  <a:lnTo>
                    <a:pt x="31605" y="45019"/>
                  </a:lnTo>
                  <a:lnTo>
                    <a:pt x="31877" y="45019"/>
                  </a:lnTo>
                  <a:lnTo>
                    <a:pt x="32203" y="45074"/>
                  </a:lnTo>
                  <a:lnTo>
                    <a:pt x="32474" y="45182"/>
                  </a:lnTo>
                  <a:lnTo>
                    <a:pt x="32746" y="45345"/>
                  </a:lnTo>
                  <a:lnTo>
                    <a:pt x="32909" y="45454"/>
                  </a:lnTo>
                  <a:lnTo>
                    <a:pt x="33126" y="45399"/>
                  </a:lnTo>
                  <a:lnTo>
                    <a:pt x="33289" y="45345"/>
                  </a:lnTo>
                  <a:lnTo>
                    <a:pt x="33506" y="45182"/>
                  </a:lnTo>
                  <a:lnTo>
                    <a:pt x="33723" y="45074"/>
                  </a:lnTo>
                  <a:lnTo>
                    <a:pt x="33940" y="44965"/>
                  </a:lnTo>
                  <a:lnTo>
                    <a:pt x="34158" y="44911"/>
                  </a:lnTo>
                  <a:lnTo>
                    <a:pt x="34375" y="44856"/>
                  </a:lnTo>
                  <a:lnTo>
                    <a:pt x="34592" y="44911"/>
                  </a:lnTo>
                  <a:lnTo>
                    <a:pt x="34809" y="44965"/>
                  </a:lnTo>
                  <a:lnTo>
                    <a:pt x="35298" y="45128"/>
                  </a:lnTo>
                  <a:lnTo>
                    <a:pt x="35624" y="45291"/>
                  </a:lnTo>
                  <a:lnTo>
                    <a:pt x="36004" y="45399"/>
                  </a:lnTo>
                  <a:lnTo>
                    <a:pt x="36167" y="45345"/>
                  </a:lnTo>
                  <a:lnTo>
                    <a:pt x="36330" y="45345"/>
                  </a:lnTo>
                  <a:lnTo>
                    <a:pt x="36547" y="45236"/>
                  </a:lnTo>
                  <a:lnTo>
                    <a:pt x="36710" y="45128"/>
                  </a:lnTo>
                  <a:lnTo>
                    <a:pt x="37090" y="44911"/>
                  </a:lnTo>
                  <a:lnTo>
                    <a:pt x="37470" y="44856"/>
                  </a:lnTo>
                  <a:lnTo>
                    <a:pt x="37905" y="44856"/>
                  </a:lnTo>
                  <a:lnTo>
                    <a:pt x="38339" y="44911"/>
                  </a:lnTo>
                  <a:lnTo>
                    <a:pt x="39045" y="45074"/>
                  </a:lnTo>
                  <a:lnTo>
                    <a:pt x="39751" y="45128"/>
                  </a:lnTo>
                  <a:lnTo>
                    <a:pt x="40457" y="45128"/>
                  </a:lnTo>
                  <a:lnTo>
                    <a:pt x="41163" y="45074"/>
                  </a:lnTo>
                  <a:lnTo>
                    <a:pt x="42629" y="44856"/>
                  </a:lnTo>
                  <a:lnTo>
                    <a:pt x="44041" y="44693"/>
                  </a:lnTo>
                  <a:lnTo>
                    <a:pt x="44258" y="44639"/>
                  </a:lnTo>
                  <a:lnTo>
                    <a:pt x="44421" y="44531"/>
                  </a:lnTo>
                  <a:lnTo>
                    <a:pt x="44584" y="44422"/>
                  </a:lnTo>
                  <a:lnTo>
                    <a:pt x="44747" y="44205"/>
                  </a:lnTo>
                  <a:lnTo>
                    <a:pt x="45018" y="43553"/>
                  </a:lnTo>
                  <a:lnTo>
                    <a:pt x="45127" y="43390"/>
                  </a:lnTo>
                  <a:lnTo>
                    <a:pt x="45236" y="43282"/>
                  </a:lnTo>
                  <a:lnTo>
                    <a:pt x="45453" y="43227"/>
                  </a:lnTo>
                  <a:lnTo>
                    <a:pt x="45616" y="43227"/>
                  </a:lnTo>
                  <a:lnTo>
                    <a:pt x="46267" y="43336"/>
                  </a:lnTo>
                  <a:lnTo>
                    <a:pt x="46648" y="43390"/>
                  </a:lnTo>
                  <a:lnTo>
                    <a:pt x="46973" y="43390"/>
                  </a:lnTo>
                  <a:lnTo>
                    <a:pt x="47136" y="43336"/>
                  </a:lnTo>
                  <a:lnTo>
                    <a:pt x="47245" y="43282"/>
                  </a:lnTo>
                  <a:lnTo>
                    <a:pt x="47354" y="43173"/>
                  </a:lnTo>
                  <a:lnTo>
                    <a:pt x="47408" y="43064"/>
                  </a:lnTo>
                  <a:lnTo>
                    <a:pt x="47571" y="42684"/>
                  </a:lnTo>
                  <a:lnTo>
                    <a:pt x="47734" y="42413"/>
                  </a:lnTo>
                  <a:lnTo>
                    <a:pt x="47951" y="42141"/>
                  </a:lnTo>
                  <a:lnTo>
                    <a:pt x="48168" y="41978"/>
                  </a:lnTo>
                  <a:lnTo>
                    <a:pt x="48711" y="41652"/>
                  </a:lnTo>
                  <a:lnTo>
                    <a:pt x="49309" y="41381"/>
                  </a:lnTo>
                  <a:lnTo>
                    <a:pt x="49634" y="41272"/>
                  </a:lnTo>
                  <a:lnTo>
                    <a:pt x="49960" y="41164"/>
                  </a:lnTo>
                  <a:lnTo>
                    <a:pt x="50666" y="41055"/>
                  </a:lnTo>
                  <a:lnTo>
                    <a:pt x="50992" y="40946"/>
                  </a:lnTo>
                  <a:lnTo>
                    <a:pt x="51318" y="40784"/>
                  </a:lnTo>
                  <a:lnTo>
                    <a:pt x="51589" y="40621"/>
                  </a:lnTo>
                  <a:lnTo>
                    <a:pt x="51861" y="40403"/>
                  </a:lnTo>
                  <a:lnTo>
                    <a:pt x="52024" y="40295"/>
                  </a:lnTo>
                  <a:lnTo>
                    <a:pt x="52187" y="40295"/>
                  </a:lnTo>
                  <a:lnTo>
                    <a:pt x="52621" y="40240"/>
                  </a:lnTo>
                  <a:lnTo>
                    <a:pt x="53001" y="40240"/>
                  </a:lnTo>
                  <a:lnTo>
                    <a:pt x="53164" y="40132"/>
                  </a:lnTo>
                  <a:lnTo>
                    <a:pt x="53327" y="40023"/>
                  </a:lnTo>
                  <a:lnTo>
                    <a:pt x="53761" y="39643"/>
                  </a:lnTo>
                  <a:lnTo>
                    <a:pt x="54196" y="39317"/>
                  </a:lnTo>
                  <a:lnTo>
                    <a:pt x="55119" y="38720"/>
                  </a:lnTo>
                  <a:lnTo>
                    <a:pt x="56097" y="38123"/>
                  </a:lnTo>
                  <a:lnTo>
                    <a:pt x="56531" y="37797"/>
                  </a:lnTo>
                  <a:lnTo>
                    <a:pt x="57020" y="37471"/>
                  </a:lnTo>
                  <a:lnTo>
                    <a:pt x="57508" y="37037"/>
                  </a:lnTo>
                  <a:lnTo>
                    <a:pt x="58052" y="36602"/>
                  </a:lnTo>
                  <a:lnTo>
                    <a:pt x="58323" y="36439"/>
                  </a:lnTo>
                  <a:lnTo>
                    <a:pt x="58595" y="36276"/>
                  </a:lnTo>
                  <a:lnTo>
                    <a:pt x="58920" y="36168"/>
                  </a:lnTo>
                  <a:lnTo>
                    <a:pt x="59301" y="36113"/>
                  </a:lnTo>
                  <a:lnTo>
                    <a:pt x="59463" y="36113"/>
                  </a:lnTo>
                  <a:lnTo>
                    <a:pt x="59572" y="36005"/>
                  </a:lnTo>
                  <a:lnTo>
                    <a:pt x="59681" y="35896"/>
                  </a:lnTo>
                  <a:lnTo>
                    <a:pt x="59735" y="35733"/>
                  </a:lnTo>
                  <a:lnTo>
                    <a:pt x="60061" y="35299"/>
                  </a:lnTo>
                  <a:lnTo>
                    <a:pt x="60387" y="34919"/>
                  </a:lnTo>
                  <a:lnTo>
                    <a:pt x="60821" y="34647"/>
                  </a:lnTo>
                  <a:lnTo>
                    <a:pt x="61256" y="34376"/>
                  </a:lnTo>
                  <a:lnTo>
                    <a:pt x="61527" y="34213"/>
                  </a:lnTo>
                  <a:lnTo>
                    <a:pt x="61799" y="33995"/>
                  </a:lnTo>
                  <a:lnTo>
                    <a:pt x="61853" y="33887"/>
                  </a:lnTo>
                  <a:lnTo>
                    <a:pt x="61907" y="33724"/>
                  </a:lnTo>
                  <a:lnTo>
                    <a:pt x="61907" y="33561"/>
                  </a:lnTo>
                  <a:lnTo>
                    <a:pt x="61799" y="33344"/>
                  </a:lnTo>
                  <a:lnTo>
                    <a:pt x="61799" y="33235"/>
                  </a:lnTo>
                  <a:lnTo>
                    <a:pt x="61799" y="33127"/>
                  </a:lnTo>
                  <a:lnTo>
                    <a:pt x="61907" y="32909"/>
                  </a:lnTo>
                  <a:lnTo>
                    <a:pt x="62124" y="32801"/>
                  </a:lnTo>
                  <a:lnTo>
                    <a:pt x="62287" y="32638"/>
                  </a:lnTo>
                  <a:lnTo>
                    <a:pt x="63156" y="32041"/>
                  </a:lnTo>
                  <a:lnTo>
                    <a:pt x="63916" y="31389"/>
                  </a:lnTo>
                  <a:lnTo>
                    <a:pt x="64622" y="30683"/>
                  </a:lnTo>
                  <a:lnTo>
                    <a:pt x="65328" y="29977"/>
                  </a:lnTo>
                  <a:lnTo>
                    <a:pt x="65654" y="29543"/>
                  </a:lnTo>
                  <a:lnTo>
                    <a:pt x="65980" y="29108"/>
                  </a:lnTo>
                  <a:lnTo>
                    <a:pt x="66197" y="28945"/>
                  </a:lnTo>
                  <a:lnTo>
                    <a:pt x="66414" y="28782"/>
                  </a:lnTo>
                  <a:lnTo>
                    <a:pt x="66686" y="28674"/>
                  </a:lnTo>
                  <a:lnTo>
                    <a:pt x="66957" y="28619"/>
                  </a:lnTo>
                  <a:lnTo>
                    <a:pt x="67120" y="28511"/>
                  </a:lnTo>
                  <a:lnTo>
                    <a:pt x="67175" y="28402"/>
                  </a:lnTo>
                  <a:lnTo>
                    <a:pt x="67175" y="28348"/>
                  </a:lnTo>
                  <a:lnTo>
                    <a:pt x="67175" y="27968"/>
                  </a:lnTo>
                  <a:lnTo>
                    <a:pt x="67229" y="27750"/>
                  </a:lnTo>
                  <a:lnTo>
                    <a:pt x="67283" y="27533"/>
                  </a:lnTo>
                  <a:lnTo>
                    <a:pt x="67446" y="27370"/>
                  </a:lnTo>
                  <a:lnTo>
                    <a:pt x="67663" y="27262"/>
                  </a:lnTo>
                  <a:lnTo>
                    <a:pt x="67881" y="27207"/>
                  </a:lnTo>
                  <a:lnTo>
                    <a:pt x="68424" y="27099"/>
                  </a:lnTo>
                  <a:lnTo>
                    <a:pt x="68641" y="26990"/>
                  </a:lnTo>
                  <a:lnTo>
                    <a:pt x="68750" y="26882"/>
                  </a:lnTo>
                  <a:lnTo>
                    <a:pt x="68750" y="26773"/>
                  </a:lnTo>
                  <a:lnTo>
                    <a:pt x="68750" y="26664"/>
                  </a:lnTo>
                  <a:lnTo>
                    <a:pt x="68587" y="26447"/>
                  </a:lnTo>
                  <a:lnTo>
                    <a:pt x="68478" y="26339"/>
                  </a:lnTo>
                  <a:lnTo>
                    <a:pt x="68424" y="26176"/>
                  </a:lnTo>
                  <a:lnTo>
                    <a:pt x="68424" y="26067"/>
                  </a:lnTo>
                  <a:lnTo>
                    <a:pt x="68478" y="25958"/>
                  </a:lnTo>
                  <a:lnTo>
                    <a:pt x="68587" y="25741"/>
                  </a:lnTo>
                  <a:lnTo>
                    <a:pt x="68804" y="25633"/>
                  </a:lnTo>
                  <a:lnTo>
                    <a:pt x="69075" y="25524"/>
                  </a:lnTo>
                  <a:lnTo>
                    <a:pt x="69293" y="25415"/>
                  </a:lnTo>
                  <a:lnTo>
                    <a:pt x="69455" y="25252"/>
                  </a:lnTo>
                  <a:lnTo>
                    <a:pt x="69618" y="25090"/>
                  </a:lnTo>
                  <a:lnTo>
                    <a:pt x="69944" y="24655"/>
                  </a:lnTo>
                  <a:lnTo>
                    <a:pt x="70216" y="24275"/>
                  </a:lnTo>
                  <a:lnTo>
                    <a:pt x="70596" y="23786"/>
                  </a:lnTo>
                  <a:lnTo>
                    <a:pt x="70867" y="23623"/>
                  </a:lnTo>
                  <a:lnTo>
                    <a:pt x="71139" y="23460"/>
                  </a:lnTo>
                  <a:lnTo>
                    <a:pt x="71139" y="23623"/>
                  </a:lnTo>
                  <a:lnTo>
                    <a:pt x="71139" y="23786"/>
                  </a:lnTo>
                  <a:lnTo>
                    <a:pt x="70976" y="24112"/>
                  </a:lnTo>
                  <a:lnTo>
                    <a:pt x="70976" y="24275"/>
                  </a:lnTo>
                  <a:lnTo>
                    <a:pt x="70976" y="24438"/>
                  </a:lnTo>
                  <a:lnTo>
                    <a:pt x="70976" y="24601"/>
                  </a:lnTo>
                  <a:lnTo>
                    <a:pt x="71139" y="24818"/>
                  </a:lnTo>
                  <a:lnTo>
                    <a:pt x="71519" y="24058"/>
                  </a:lnTo>
                  <a:lnTo>
                    <a:pt x="71953" y="23352"/>
                  </a:lnTo>
                  <a:lnTo>
                    <a:pt x="72388" y="22646"/>
                  </a:lnTo>
                  <a:lnTo>
                    <a:pt x="72822" y="21994"/>
                  </a:lnTo>
                  <a:lnTo>
                    <a:pt x="73365" y="20854"/>
                  </a:lnTo>
                  <a:lnTo>
                    <a:pt x="73854" y="19659"/>
                  </a:lnTo>
                  <a:lnTo>
                    <a:pt x="74289" y="18464"/>
                  </a:lnTo>
                  <a:lnTo>
                    <a:pt x="74669" y="17270"/>
                  </a:lnTo>
                  <a:lnTo>
                    <a:pt x="74832" y="16401"/>
                  </a:lnTo>
                  <a:lnTo>
                    <a:pt x="74995" y="15586"/>
                  </a:lnTo>
                  <a:lnTo>
                    <a:pt x="75157" y="15206"/>
                  </a:lnTo>
                  <a:lnTo>
                    <a:pt x="75320" y="14826"/>
                  </a:lnTo>
                  <a:lnTo>
                    <a:pt x="75592" y="14446"/>
                  </a:lnTo>
                  <a:lnTo>
                    <a:pt x="75918" y="14120"/>
                  </a:lnTo>
                  <a:lnTo>
                    <a:pt x="76026" y="14011"/>
                  </a:lnTo>
                  <a:lnTo>
                    <a:pt x="76081" y="13849"/>
                  </a:lnTo>
                  <a:lnTo>
                    <a:pt x="76135" y="13686"/>
                  </a:lnTo>
                  <a:lnTo>
                    <a:pt x="76135" y="13523"/>
                  </a:lnTo>
                  <a:lnTo>
                    <a:pt x="76135" y="13360"/>
                  </a:lnTo>
                  <a:lnTo>
                    <a:pt x="76081" y="13197"/>
                  </a:lnTo>
                  <a:lnTo>
                    <a:pt x="75972" y="13034"/>
                  </a:lnTo>
                  <a:lnTo>
                    <a:pt x="75809" y="12871"/>
                  </a:lnTo>
                  <a:lnTo>
                    <a:pt x="75592" y="13251"/>
                  </a:lnTo>
                  <a:lnTo>
                    <a:pt x="75429" y="13577"/>
                  </a:lnTo>
                  <a:lnTo>
                    <a:pt x="75320" y="13686"/>
                  </a:lnTo>
                  <a:lnTo>
                    <a:pt x="75212" y="13740"/>
                  </a:lnTo>
                  <a:lnTo>
                    <a:pt x="75103" y="13740"/>
                  </a:lnTo>
                  <a:lnTo>
                    <a:pt x="74995" y="13686"/>
                  </a:lnTo>
                  <a:lnTo>
                    <a:pt x="74886" y="13577"/>
                  </a:lnTo>
                  <a:lnTo>
                    <a:pt x="74886" y="13523"/>
                  </a:lnTo>
                  <a:lnTo>
                    <a:pt x="74886" y="13305"/>
                  </a:lnTo>
                  <a:lnTo>
                    <a:pt x="74940" y="13143"/>
                  </a:lnTo>
                  <a:lnTo>
                    <a:pt x="75049" y="12980"/>
                  </a:lnTo>
                  <a:lnTo>
                    <a:pt x="75429" y="12708"/>
                  </a:lnTo>
                  <a:lnTo>
                    <a:pt x="75700" y="12437"/>
                  </a:lnTo>
                  <a:lnTo>
                    <a:pt x="75918" y="12056"/>
                  </a:lnTo>
                  <a:lnTo>
                    <a:pt x="76081" y="11731"/>
                  </a:lnTo>
                  <a:lnTo>
                    <a:pt x="76352" y="10970"/>
                  </a:lnTo>
                  <a:lnTo>
                    <a:pt x="76624" y="10210"/>
                  </a:lnTo>
                  <a:lnTo>
                    <a:pt x="77221" y="8635"/>
                  </a:lnTo>
                  <a:lnTo>
                    <a:pt x="77710" y="7006"/>
                  </a:lnTo>
                  <a:lnTo>
                    <a:pt x="77927" y="6192"/>
                  </a:lnTo>
                  <a:lnTo>
                    <a:pt x="78144" y="5377"/>
                  </a:lnTo>
                  <a:lnTo>
                    <a:pt x="78253" y="4562"/>
                  </a:lnTo>
                  <a:lnTo>
                    <a:pt x="78416" y="3694"/>
                  </a:lnTo>
                  <a:lnTo>
                    <a:pt x="78416" y="3042"/>
                  </a:lnTo>
                  <a:lnTo>
                    <a:pt x="78470" y="2445"/>
                  </a:lnTo>
                  <a:lnTo>
                    <a:pt x="78416" y="1141"/>
                  </a:lnTo>
                  <a:lnTo>
                    <a:pt x="78361" y="815"/>
                  </a:lnTo>
                  <a:lnTo>
                    <a:pt x="78253" y="598"/>
                  </a:lnTo>
                  <a:lnTo>
                    <a:pt x="78090" y="381"/>
                  </a:lnTo>
                  <a:lnTo>
                    <a:pt x="77818" y="272"/>
                  </a:lnTo>
                  <a:lnTo>
                    <a:pt x="77655" y="218"/>
                  </a:lnTo>
                  <a:lnTo>
                    <a:pt x="77493" y="218"/>
                  </a:lnTo>
                  <a:lnTo>
                    <a:pt x="77275" y="272"/>
                  </a:lnTo>
                  <a:lnTo>
                    <a:pt x="77004" y="435"/>
                  </a:lnTo>
                  <a:lnTo>
                    <a:pt x="76787" y="653"/>
                  </a:lnTo>
                  <a:lnTo>
                    <a:pt x="76406" y="1141"/>
                  </a:lnTo>
                  <a:lnTo>
                    <a:pt x="76081" y="1684"/>
                  </a:lnTo>
                  <a:lnTo>
                    <a:pt x="75809" y="2282"/>
                  </a:lnTo>
                  <a:lnTo>
                    <a:pt x="75646" y="2879"/>
                  </a:lnTo>
                  <a:lnTo>
                    <a:pt x="75103" y="5160"/>
                  </a:lnTo>
                  <a:lnTo>
                    <a:pt x="74506" y="7386"/>
                  </a:lnTo>
                  <a:lnTo>
                    <a:pt x="74180" y="8472"/>
                  </a:lnTo>
                  <a:lnTo>
                    <a:pt x="73800" y="9558"/>
                  </a:lnTo>
                  <a:lnTo>
                    <a:pt x="73420" y="10645"/>
                  </a:lnTo>
                  <a:lnTo>
                    <a:pt x="72985" y="11731"/>
                  </a:lnTo>
                  <a:lnTo>
                    <a:pt x="72334" y="13088"/>
                  </a:lnTo>
                  <a:lnTo>
                    <a:pt x="72062" y="13740"/>
                  </a:lnTo>
                  <a:lnTo>
                    <a:pt x="71845" y="14446"/>
                  </a:lnTo>
                  <a:lnTo>
                    <a:pt x="71736" y="14935"/>
                  </a:lnTo>
                  <a:lnTo>
                    <a:pt x="71519" y="15423"/>
                  </a:lnTo>
                  <a:lnTo>
                    <a:pt x="71302" y="15858"/>
                  </a:lnTo>
                  <a:lnTo>
                    <a:pt x="71030" y="16292"/>
                  </a:lnTo>
                  <a:lnTo>
                    <a:pt x="70379" y="17215"/>
                  </a:lnTo>
                  <a:lnTo>
                    <a:pt x="69781" y="18139"/>
                  </a:lnTo>
                  <a:lnTo>
                    <a:pt x="69238" y="19170"/>
                  </a:lnTo>
                  <a:lnTo>
                    <a:pt x="68750" y="20148"/>
                  </a:lnTo>
                  <a:lnTo>
                    <a:pt x="68206" y="21397"/>
                  </a:lnTo>
                  <a:lnTo>
                    <a:pt x="67555" y="22646"/>
                  </a:lnTo>
                  <a:lnTo>
                    <a:pt x="66849" y="23786"/>
                  </a:lnTo>
                  <a:lnTo>
                    <a:pt x="66089" y="24981"/>
                  </a:lnTo>
                  <a:lnTo>
                    <a:pt x="65600" y="25633"/>
                  </a:lnTo>
                  <a:lnTo>
                    <a:pt x="65057" y="26284"/>
                  </a:lnTo>
                  <a:lnTo>
                    <a:pt x="64514" y="26936"/>
                  </a:lnTo>
                  <a:lnTo>
                    <a:pt x="64297" y="27262"/>
                  </a:lnTo>
                  <a:lnTo>
                    <a:pt x="64134" y="27588"/>
                  </a:lnTo>
                  <a:lnTo>
                    <a:pt x="63971" y="27913"/>
                  </a:lnTo>
                  <a:lnTo>
                    <a:pt x="63754" y="28185"/>
                  </a:lnTo>
                  <a:lnTo>
                    <a:pt x="63591" y="28402"/>
                  </a:lnTo>
                  <a:lnTo>
                    <a:pt x="63373" y="28511"/>
                  </a:lnTo>
                  <a:lnTo>
                    <a:pt x="63156" y="28674"/>
                  </a:lnTo>
                  <a:lnTo>
                    <a:pt x="62939" y="28728"/>
                  </a:lnTo>
                  <a:lnTo>
                    <a:pt x="62342" y="28837"/>
                  </a:lnTo>
                  <a:lnTo>
                    <a:pt x="62124" y="28891"/>
                  </a:lnTo>
                  <a:lnTo>
                    <a:pt x="62016" y="28945"/>
                  </a:lnTo>
                  <a:lnTo>
                    <a:pt x="61961" y="29108"/>
                  </a:lnTo>
                  <a:lnTo>
                    <a:pt x="62287" y="29543"/>
                  </a:lnTo>
                  <a:lnTo>
                    <a:pt x="62396" y="29705"/>
                  </a:lnTo>
                  <a:lnTo>
                    <a:pt x="62396" y="29868"/>
                  </a:lnTo>
                  <a:lnTo>
                    <a:pt x="62342" y="29977"/>
                  </a:lnTo>
                  <a:lnTo>
                    <a:pt x="62233" y="30031"/>
                  </a:lnTo>
                  <a:lnTo>
                    <a:pt x="61799" y="30248"/>
                  </a:lnTo>
                  <a:lnTo>
                    <a:pt x="61581" y="30357"/>
                  </a:lnTo>
                  <a:lnTo>
                    <a:pt x="61310" y="30520"/>
                  </a:lnTo>
                  <a:lnTo>
                    <a:pt x="60930" y="30846"/>
                  </a:lnTo>
                  <a:lnTo>
                    <a:pt x="60712" y="31009"/>
                  </a:lnTo>
                  <a:lnTo>
                    <a:pt x="60495" y="31172"/>
                  </a:lnTo>
                  <a:lnTo>
                    <a:pt x="60224" y="31226"/>
                  </a:lnTo>
                  <a:lnTo>
                    <a:pt x="59844" y="31226"/>
                  </a:lnTo>
                  <a:lnTo>
                    <a:pt x="59789" y="31280"/>
                  </a:lnTo>
                  <a:lnTo>
                    <a:pt x="59735" y="31443"/>
                  </a:lnTo>
                  <a:lnTo>
                    <a:pt x="59681" y="31769"/>
                  </a:lnTo>
                  <a:lnTo>
                    <a:pt x="59301" y="32041"/>
                  </a:lnTo>
                  <a:lnTo>
                    <a:pt x="58920" y="32366"/>
                  </a:lnTo>
                  <a:lnTo>
                    <a:pt x="58269" y="33072"/>
                  </a:lnTo>
                  <a:lnTo>
                    <a:pt x="57617" y="33724"/>
                  </a:lnTo>
                  <a:lnTo>
                    <a:pt x="56965" y="34376"/>
                  </a:lnTo>
                  <a:lnTo>
                    <a:pt x="56640" y="34701"/>
                  </a:lnTo>
                  <a:lnTo>
                    <a:pt x="56259" y="34919"/>
                  </a:lnTo>
                  <a:lnTo>
                    <a:pt x="55825" y="35136"/>
                  </a:lnTo>
                  <a:lnTo>
                    <a:pt x="55391" y="35299"/>
                  </a:lnTo>
                  <a:lnTo>
                    <a:pt x="55228" y="35353"/>
                  </a:lnTo>
                  <a:lnTo>
                    <a:pt x="55065" y="35462"/>
                  </a:lnTo>
                  <a:lnTo>
                    <a:pt x="54793" y="35788"/>
                  </a:lnTo>
                  <a:lnTo>
                    <a:pt x="54630" y="35950"/>
                  </a:lnTo>
                  <a:lnTo>
                    <a:pt x="54413" y="36113"/>
                  </a:lnTo>
                  <a:lnTo>
                    <a:pt x="54033" y="36331"/>
                  </a:lnTo>
                  <a:lnTo>
                    <a:pt x="53599" y="36602"/>
                  </a:lnTo>
                  <a:lnTo>
                    <a:pt x="53164" y="36819"/>
                  </a:lnTo>
                  <a:lnTo>
                    <a:pt x="52295" y="37254"/>
                  </a:lnTo>
                  <a:lnTo>
                    <a:pt x="51372" y="37580"/>
                  </a:lnTo>
                  <a:lnTo>
                    <a:pt x="50503" y="37851"/>
                  </a:lnTo>
                  <a:lnTo>
                    <a:pt x="49906" y="38068"/>
                  </a:lnTo>
                  <a:lnTo>
                    <a:pt x="49363" y="38340"/>
                  </a:lnTo>
                  <a:lnTo>
                    <a:pt x="48874" y="38666"/>
                  </a:lnTo>
                  <a:lnTo>
                    <a:pt x="48440" y="39100"/>
                  </a:lnTo>
                  <a:lnTo>
                    <a:pt x="47951" y="39535"/>
                  </a:lnTo>
                  <a:lnTo>
                    <a:pt x="47408" y="39860"/>
                  </a:lnTo>
                  <a:lnTo>
                    <a:pt x="47136" y="39969"/>
                  </a:lnTo>
                  <a:lnTo>
                    <a:pt x="46865" y="40078"/>
                  </a:lnTo>
                  <a:lnTo>
                    <a:pt x="46539" y="40078"/>
                  </a:lnTo>
                  <a:lnTo>
                    <a:pt x="46213" y="40132"/>
                  </a:lnTo>
                  <a:lnTo>
                    <a:pt x="45616" y="40132"/>
                  </a:lnTo>
                  <a:lnTo>
                    <a:pt x="45073" y="40295"/>
                  </a:lnTo>
                  <a:lnTo>
                    <a:pt x="44801" y="40458"/>
                  </a:lnTo>
                  <a:lnTo>
                    <a:pt x="44584" y="40621"/>
                  </a:lnTo>
                  <a:lnTo>
                    <a:pt x="44367" y="40784"/>
                  </a:lnTo>
                  <a:lnTo>
                    <a:pt x="44150" y="41001"/>
                  </a:lnTo>
                  <a:lnTo>
                    <a:pt x="43932" y="41327"/>
                  </a:lnTo>
                  <a:lnTo>
                    <a:pt x="43769" y="41381"/>
                  </a:lnTo>
                  <a:lnTo>
                    <a:pt x="43661" y="41435"/>
                  </a:lnTo>
                  <a:lnTo>
                    <a:pt x="43498" y="41489"/>
                  </a:lnTo>
                  <a:lnTo>
                    <a:pt x="43389" y="41435"/>
                  </a:lnTo>
                  <a:lnTo>
                    <a:pt x="43064" y="41327"/>
                  </a:lnTo>
                  <a:lnTo>
                    <a:pt x="42629" y="41164"/>
                  </a:lnTo>
                  <a:lnTo>
                    <a:pt x="42249" y="41055"/>
                  </a:lnTo>
                  <a:lnTo>
                    <a:pt x="41869" y="41001"/>
                  </a:lnTo>
                  <a:lnTo>
                    <a:pt x="41489" y="41001"/>
                  </a:lnTo>
                  <a:lnTo>
                    <a:pt x="41109" y="41055"/>
                  </a:lnTo>
                  <a:lnTo>
                    <a:pt x="40728" y="41164"/>
                  </a:lnTo>
                  <a:lnTo>
                    <a:pt x="40348" y="41327"/>
                  </a:lnTo>
                  <a:lnTo>
                    <a:pt x="39968" y="41489"/>
                  </a:lnTo>
                  <a:lnTo>
                    <a:pt x="39642" y="41707"/>
                  </a:lnTo>
                  <a:lnTo>
                    <a:pt x="39317" y="41815"/>
                  </a:lnTo>
                  <a:lnTo>
                    <a:pt x="38991" y="41870"/>
                  </a:lnTo>
                  <a:lnTo>
                    <a:pt x="38665" y="41815"/>
                  </a:lnTo>
                  <a:lnTo>
                    <a:pt x="38230" y="41761"/>
                  </a:lnTo>
                  <a:lnTo>
                    <a:pt x="37905" y="41707"/>
                  </a:lnTo>
                  <a:lnTo>
                    <a:pt x="37524" y="41761"/>
                  </a:lnTo>
                  <a:lnTo>
                    <a:pt x="37144" y="41924"/>
                  </a:lnTo>
                  <a:lnTo>
                    <a:pt x="36764" y="42033"/>
                  </a:lnTo>
                  <a:lnTo>
                    <a:pt x="36601" y="42033"/>
                  </a:lnTo>
                  <a:lnTo>
                    <a:pt x="36384" y="41978"/>
                  </a:lnTo>
                  <a:lnTo>
                    <a:pt x="35624" y="41761"/>
                  </a:lnTo>
                  <a:lnTo>
                    <a:pt x="34809" y="41598"/>
                  </a:lnTo>
                  <a:lnTo>
                    <a:pt x="34049" y="41489"/>
                  </a:lnTo>
                  <a:lnTo>
                    <a:pt x="33234" y="41435"/>
                  </a:lnTo>
                  <a:lnTo>
                    <a:pt x="31605" y="41327"/>
                  </a:lnTo>
                  <a:lnTo>
                    <a:pt x="30791" y="41272"/>
                  </a:lnTo>
                  <a:lnTo>
                    <a:pt x="29976" y="41109"/>
                  </a:lnTo>
                  <a:lnTo>
                    <a:pt x="27424" y="40675"/>
                  </a:lnTo>
                  <a:lnTo>
                    <a:pt x="26121" y="40458"/>
                  </a:lnTo>
                  <a:lnTo>
                    <a:pt x="24817" y="40295"/>
                  </a:lnTo>
                  <a:lnTo>
                    <a:pt x="24220" y="40186"/>
                  </a:lnTo>
                  <a:lnTo>
                    <a:pt x="23623" y="40023"/>
                  </a:lnTo>
                  <a:lnTo>
                    <a:pt x="22482" y="39589"/>
                  </a:lnTo>
                  <a:lnTo>
                    <a:pt x="21939" y="39372"/>
                  </a:lnTo>
                  <a:lnTo>
                    <a:pt x="21342" y="39209"/>
                  </a:lnTo>
                  <a:lnTo>
                    <a:pt x="20744" y="39100"/>
                  </a:lnTo>
                  <a:lnTo>
                    <a:pt x="20147" y="39046"/>
                  </a:lnTo>
                  <a:lnTo>
                    <a:pt x="20038" y="39046"/>
                  </a:lnTo>
                  <a:lnTo>
                    <a:pt x="19930" y="38937"/>
                  </a:lnTo>
                  <a:lnTo>
                    <a:pt x="19767" y="38774"/>
                  </a:lnTo>
                  <a:lnTo>
                    <a:pt x="19495" y="38503"/>
                  </a:lnTo>
                  <a:lnTo>
                    <a:pt x="19224" y="38231"/>
                  </a:lnTo>
                  <a:lnTo>
                    <a:pt x="18898" y="38014"/>
                  </a:lnTo>
                  <a:lnTo>
                    <a:pt x="18627" y="37851"/>
                  </a:lnTo>
                  <a:lnTo>
                    <a:pt x="18246" y="37742"/>
                  </a:lnTo>
                  <a:lnTo>
                    <a:pt x="17921" y="37688"/>
                  </a:lnTo>
                  <a:lnTo>
                    <a:pt x="17486" y="37688"/>
                  </a:lnTo>
                  <a:lnTo>
                    <a:pt x="17106" y="37742"/>
                  </a:lnTo>
                  <a:lnTo>
                    <a:pt x="17160" y="37362"/>
                  </a:lnTo>
                  <a:lnTo>
                    <a:pt x="17215" y="37091"/>
                  </a:lnTo>
                  <a:lnTo>
                    <a:pt x="17160" y="36928"/>
                  </a:lnTo>
                  <a:lnTo>
                    <a:pt x="17160" y="36765"/>
                  </a:lnTo>
                  <a:lnTo>
                    <a:pt x="17052" y="36656"/>
                  </a:lnTo>
                  <a:lnTo>
                    <a:pt x="16889" y="36548"/>
                  </a:lnTo>
                  <a:lnTo>
                    <a:pt x="16454" y="36276"/>
                  </a:lnTo>
                  <a:lnTo>
                    <a:pt x="16074" y="35950"/>
                  </a:lnTo>
                  <a:lnTo>
                    <a:pt x="15694" y="35625"/>
                  </a:lnTo>
                  <a:lnTo>
                    <a:pt x="15368" y="35299"/>
                  </a:lnTo>
                  <a:lnTo>
                    <a:pt x="14717" y="34539"/>
                  </a:lnTo>
                  <a:lnTo>
                    <a:pt x="14174" y="33724"/>
                  </a:lnTo>
                  <a:lnTo>
                    <a:pt x="13848" y="33290"/>
                  </a:lnTo>
                  <a:lnTo>
                    <a:pt x="13576" y="32964"/>
                  </a:lnTo>
                  <a:lnTo>
                    <a:pt x="12925" y="32203"/>
                  </a:lnTo>
                  <a:lnTo>
                    <a:pt x="12762" y="32041"/>
                  </a:lnTo>
                  <a:lnTo>
                    <a:pt x="12599" y="31932"/>
                  </a:lnTo>
                  <a:lnTo>
                    <a:pt x="12164" y="31769"/>
                  </a:lnTo>
                  <a:lnTo>
                    <a:pt x="11730" y="31606"/>
                  </a:lnTo>
                  <a:lnTo>
                    <a:pt x="11567" y="31497"/>
                  </a:lnTo>
                  <a:lnTo>
                    <a:pt x="11404" y="31335"/>
                  </a:lnTo>
                  <a:lnTo>
                    <a:pt x="11187" y="30954"/>
                  </a:lnTo>
                  <a:lnTo>
                    <a:pt x="11024" y="30520"/>
                  </a:lnTo>
                  <a:lnTo>
                    <a:pt x="10807" y="30086"/>
                  </a:lnTo>
                  <a:lnTo>
                    <a:pt x="10644" y="29923"/>
                  </a:lnTo>
                  <a:lnTo>
                    <a:pt x="10481" y="29705"/>
                  </a:lnTo>
                  <a:lnTo>
                    <a:pt x="9938" y="29108"/>
                  </a:lnTo>
                  <a:lnTo>
                    <a:pt x="9503" y="28456"/>
                  </a:lnTo>
                  <a:lnTo>
                    <a:pt x="9123" y="27750"/>
                  </a:lnTo>
                  <a:lnTo>
                    <a:pt x="8852" y="26990"/>
                  </a:lnTo>
                  <a:lnTo>
                    <a:pt x="8689" y="26501"/>
                  </a:lnTo>
                  <a:lnTo>
                    <a:pt x="8472" y="26067"/>
                  </a:lnTo>
                  <a:lnTo>
                    <a:pt x="8091" y="25252"/>
                  </a:lnTo>
                  <a:lnTo>
                    <a:pt x="7711" y="24492"/>
                  </a:lnTo>
                  <a:lnTo>
                    <a:pt x="7440" y="23623"/>
                  </a:lnTo>
                  <a:lnTo>
                    <a:pt x="7331" y="23243"/>
                  </a:lnTo>
                  <a:lnTo>
                    <a:pt x="7223" y="22809"/>
                  </a:lnTo>
                  <a:lnTo>
                    <a:pt x="7005" y="21288"/>
                  </a:lnTo>
                  <a:lnTo>
                    <a:pt x="6625" y="19768"/>
                  </a:lnTo>
                  <a:lnTo>
                    <a:pt x="6191" y="18301"/>
                  </a:lnTo>
                  <a:lnTo>
                    <a:pt x="5648" y="16890"/>
                  </a:lnTo>
                  <a:lnTo>
                    <a:pt x="5376" y="16075"/>
                  </a:lnTo>
                  <a:lnTo>
                    <a:pt x="5159" y="15260"/>
                  </a:lnTo>
                  <a:lnTo>
                    <a:pt x="4996" y="14446"/>
                  </a:lnTo>
                  <a:lnTo>
                    <a:pt x="4833" y="13631"/>
                  </a:lnTo>
                  <a:lnTo>
                    <a:pt x="4670" y="12002"/>
                  </a:lnTo>
                  <a:lnTo>
                    <a:pt x="4507" y="10373"/>
                  </a:lnTo>
                  <a:lnTo>
                    <a:pt x="4453" y="9558"/>
                  </a:lnTo>
                  <a:lnTo>
                    <a:pt x="4344" y="8798"/>
                  </a:lnTo>
                  <a:lnTo>
                    <a:pt x="4236" y="8038"/>
                  </a:lnTo>
                  <a:lnTo>
                    <a:pt x="4073" y="7278"/>
                  </a:lnTo>
                  <a:lnTo>
                    <a:pt x="3856" y="6409"/>
                  </a:lnTo>
                  <a:lnTo>
                    <a:pt x="3693" y="5540"/>
                  </a:lnTo>
                  <a:lnTo>
                    <a:pt x="3530" y="3802"/>
                  </a:lnTo>
                  <a:lnTo>
                    <a:pt x="3421" y="3259"/>
                  </a:lnTo>
                  <a:lnTo>
                    <a:pt x="3313" y="2825"/>
                  </a:lnTo>
                  <a:lnTo>
                    <a:pt x="3150" y="2390"/>
                  </a:lnTo>
                  <a:lnTo>
                    <a:pt x="2933" y="2010"/>
                  </a:lnTo>
                  <a:lnTo>
                    <a:pt x="2715" y="1630"/>
                  </a:lnTo>
                  <a:lnTo>
                    <a:pt x="2444" y="1304"/>
                  </a:lnTo>
                  <a:lnTo>
                    <a:pt x="2118" y="978"/>
                  </a:lnTo>
                  <a:lnTo>
                    <a:pt x="1738" y="653"/>
                  </a:lnTo>
                  <a:lnTo>
                    <a:pt x="1412" y="381"/>
                  </a:lnTo>
                  <a:lnTo>
                    <a:pt x="1086" y="109"/>
                  </a:lnTo>
                  <a:lnTo>
                    <a:pt x="9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20"/>
            <p:cNvSpPr/>
            <p:nvPr/>
          </p:nvSpPr>
          <p:spPr>
            <a:xfrm>
              <a:off x="6071775" y="1467950"/>
              <a:ext cx="609575" cy="520000"/>
            </a:xfrm>
            <a:custGeom>
              <a:avLst/>
              <a:gdLst/>
              <a:ahLst/>
              <a:cxnLst/>
              <a:rect l="l" t="t" r="r" b="b"/>
              <a:pathLst>
                <a:path w="24383" h="20800" extrusionOk="0">
                  <a:moveTo>
                    <a:pt x="12164" y="2282"/>
                  </a:moveTo>
                  <a:lnTo>
                    <a:pt x="13902" y="2608"/>
                  </a:lnTo>
                  <a:lnTo>
                    <a:pt x="14771" y="2825"/>
                  </a:lnTo>
                  <a:lnTo>
                    <a:pt x="15640" y="3096"/>
                  </a:lnTo>
                  <a:lnTo>
                    <a:pt x="16454" y="3368"/>
                  </a:lnTo>
                  <a:lnTo>
                    <a:pt x="17323" y="3694"/>
                  </a:lnTo>
                  <a:lnTo>
                    <a:pt x="18138" y="4074"/>
                  </a:lnTo>
                  <a:lnTo>
                    <a:pt x="18898" y="4454"/>
                  </a:lnTo>
                  <a:lnTo>
                    <a:pt x="19387" y="4780"/>
                  </a:lnTo>
                  <a:lnTo>
                    <a:pt x="19821" y="5160"/>
                  </a:lnTo>
                  <a:lnTo>
                    <a:pt x="20201" y="5540"/>
                  </a:lnTo>
                  <a:lnTo>
                    <a:pt x="20527" y="5974"/>
                  </a:lnTo>
                  <a:lnTo>
                    <a:pt x="21179" y="6898"/>
                  </a:lnTo>
                  <a:lnTo>
                    <a:pt x="21776" y="7875"/>
                  </a:lnTo>
                  <a:lnTo>
                    <a:pt x="21831" y="7984"/>
                  </a:lnTo>
                  <a:lnTo>
                    <a:pt x="21831" y="8147"/>
                  </a:lnTo>
                  <a:lnTo>
                    <a:pt x="21722" y="8744"/>
                  </a:lnTo>
                  <a:lnTo>
                    <a:pt x="21613" y="9341"/>
                  </a:lnTo>
                  <a:lnTo>
                    <a:pt x="21613" y="9939"/>
                  </a:lnTo>
                  <a:lnTo>
                    <a:pt x="21668" y="10264"/>
                  </a:lnTo>
                  <a:lnTo>
                    <a:pt x="21776" y="10536"/>
                  </a:lnTo>
                  <a:lnTo>
                    <a:pt x="21776" y="10645"/>
                  </a:lnTo>
                  <a:lnTo>
                    <a:pt x="21668" y="10753"/>
                  </a:lnTo>
                  <a:lnTo>
                    <a:pt x="21450" y="10862"/>
                  </a:lnTo>
                  <a:lnTo>
                    <a:pt x="21233" y="11133"/>
                  </a:lnTo>
                  <a:lnTo>
                    <a:pt x="21016" y="11405"/>
                  </a:lnTo>
                  <a:lnTo>
                    <a:pt x="20690" y="12002"/>
                  </a:lnTo>
                  <a:lnTo>
                    <a:pt x="20419" y="12600"/>
                  </a:lnTo>
                  <a:lnTo>
                    <a:pt x="20093" y="13197"/>
                  </a:lnTo>
                  <a:lnTo>
                    <a:pt x="20039" y="13305"/>
                  </a:lnTo>
                  <a:lnTo>
                    <a:pt x="20039" y="13414"/>
                  </a:lnTo>
                  <a:lnTo>
                    <a:pt x="20093" y="13523"/>
                  </a:lnTo>
                  <a:lnTo>
                    <a:pt x="20201" y="13631"/>
                  </a:lnTo>
                  <a:lnTo>
                    <a:pt x="20473" y="13794"/>
                  </a:lnTo>
                  <a:lnTo>
                    <a:pt x="20582" y="13903"/>
                  </a:lnTo>
                  <a:lnTo>
                    <a:pt x="20636" y="14066"/>
                  </a:lnTo>
                  <a:lnTo>
                    <a:pt x="20582" y="14174"/>
                  </a:lnTo>
                  <a:lnTo>
                    <a:pt x="20527" y="14283"/>
                  </a:lnTo>
                  <a:lnTo>
                    <a:pt x="20364" y="14392"/>
                  </a:lnTo>
                  <a:lnTo>
                    <a:pt x="20093" y="14554"/>
                  </a:lnTo>
                  <a:lnTo>
                    <a:pt x="19713" y="14717"/>
                  </a:lnTo>
                  <a:lnTo>
                    <a:pt x="19387" y="14935"/>
                  </a:lnTo>
                  <a:lnTo>
                    <a:pt x="19115" y="15152"/>
                  </a:lnTo>
                  <a:lnTo>
                    <a:pt x="18844" y="15423"/>
                  </a:lnTo>
                  <a:lnTo>
                    <a:pt x="18518" y="15749"/>
                  </a:lnTo>
                  <a:lnTo>
                    <a:pt x="18138" y="16075"/>
                  </a:lnTo>
                  <a:lnTo>
                    <a:pt x="17758" y="16347"/>
                  </a:lnTo>
                  <a:lnTo>
                    <a:pt x="17323" y="16564"/>
                  </a:lnTo>
                  <a:lnTo>
                    <a:pt x="16835" y="16781"/>
                  </a:lnTo>
                  <a:lnTo>
                    <a:pt x="16400" y="17053"/>
                  </a:lnTo>
                  <a:lnTo>
                    <a:pt x="15803" y="17487"/>
                  </a:lnTo>
                  <a:lnTo>
                    <a:pt x="15205" y="17813"/>
                  </a:lnTo>
                  <a:lnTo>
                    <a:pt x="14554" y="18084"/>
                  </a:lnTo>
                  <a:lnTo>
                    <a:pt x="13848" y="18247"/>
                  </a:lnTo>
                  <a:lnTo>
                    <a:pt x="13196" y="18356"/>
                  </a:lnTo>
                  <a:lnTo>
                    <a:pt x="11784" y="18356"/>
                  </a:lnTo>
                  <a:lnTo>
                    <a:pt x="11133" y="18247"/>
                  </a:lnTo>
                  <a:lnTo>
                    <a:pt x="10372" y="18139"/>
                  </a:lnTo>
                  <a:lnTo>
                    <a:pt x="9666" y="17976"/>
                  </a:lnTo>
                  <a:lnTo>
                    <a:pt x="8960" y="17704"/>
                  </a:lnTo>
                  <a:lnTo>
                    <a:pt x="8309" y="17433"/>
                  </a:lnTo>
                  <a:lnTo>
                    <a:pt x="7657" y="17161"/>
                  </a:lnTo>
                  <a:lnTo>
                    <a:pt x="6951" y="16781"/>
                  </a:lnTo>
                  <a:lnTo>
                    <a:pt x="6354" y="16401"/>
                  </a:lnTo>
                  <a:lnTo>
                    <a:pt x="5756" y="15966"/>
                  </a:lnTo>
                  <a:lnTo>
                    <a:pt x="4942" y="15315"/>
                  </a:lnTo>
                  <a:lnTo>
                    <a:pt x="4670" y="15098"/>
                  </a:lnTo>
                  <a:lnTo>
                    <a:pt x="4562" y="14989"/>
                  </a:lnTo>
                  <a:lnTo>
                    <a:pt x="4507" y="14880"/>
                  </a:lnTo>
                  <a:lnTo>
                    <a:pt x="4507" y="14554"/>
                  </a:lnTo>
                  <a:lnTo>
                    <a:pt x="4453" y="14229"/>
                  </a:lnTo>
                  <a:lnTo>
                    <a:pt x="4290" y="13577"/>
                  </a:lnTo>
                  <a:lnTo>
                    <a:pt x="4127" y="12980"/>
                  </a:lnTo>
                  <a:lnTo>
                    <a:pt x="4073" y="12654"/>
                  </a:lnTo>
                  <a:lnTo>
                    <a:pt x="4019" y="12382"/>
                  </a:lnTo>
                  <a:lnTo>
                    <a:pt x="4019" y="11839"/>
                  </a:lnTo>
                  <a:lnTo>
                    <a:pt x="3964" y="11351"/>
                  </a:lnTo>
                  <a:lnTo>
                    <a:pt x="3856" y="10862"/>
                  </a:lnTo>
                  <a:lnTo>
                    <a:pt x="3639" y="10427"/>
                  </a:lnTo>
                  <a:lnTo>
                    <a:pt x="3530" y="9993"/>
                  </a:lnTo>
                  <a:lnTo>
                    <a:pt x="3530" y="9830"/>
                  </a:lnTo>
                  <a:lnTo>
                    <a:pt x="3530" y="9721"/>
                  </a:lnTo>
                  <a:lnTo>
                    <a:pt x="3584" y="9558"/>
                  </a:lnTo>
                  <a:lnTo>
                    <a:pt x="3693" y="9450"/>
                  </a:lnTo>
                  <a:lnTo>
                    <a:pt x="4019" y="9287"/>
                  </a:lnTo>
                  <a:lnTo>
                    <a:pt x="4399" y="9124"/>
                  </a:lnTo>
                  <a:lnTo>
                    <a:pt x="4562" y="8961"/>
                  </a:lnTo>
                  <a:lnTo>
                    <a:pt x="4670" y="8853"/>
                  </a:lnTo>
                  <a:lnTo>
                    <a:pt x="4779" y="8690"/>
                  </a:lnTo>
                  <a:lnTo>
                    <a:pt x="4833" y="8472"/>
                  </a:lnTo>
                  <a:lnTo>
                    <a:pt x="4833" y="8309"/>
                  </a:lnTo>
                  <a:lnTo>
                    <a:pt x="4833" y="8038"/>
                  </a:lnTo>
                  <a:lnTo>
                    <a:pt x="4833" y="7929"/>
                  </a:lnTo>
                  <a:lnTo>
                    <a:pt x="4888" y="7821"/>
                  </a:lnTo>
                  <a:lnTo>
                    <a:pt x="5322" y="7278"/>
                  </a:lnTo>
                  <a:lnTo>
                    <a:pt x="5702" y="6735"/>
                  </a:lnTo>
                  <a:lnTo>
                    <a:pt x="6462" y="5649"/>
                  </a:lnTo>
                  <a:lnTo>
                    <a:pt x="6897" y="5160"/>
                  </a:lnTo>
                  <a:lnTo>
                    <a:pt x="7331" y="4671"/>
                  </a:lnTo>
                  <a:lnTo>
                    <a:pt x="7874" y="4237"/>
                  </a:lnTo>
                  <a:lnTo>
                    <a:pt x="8417" y="3857"/>
                  </a:lnTo>
                  <a:lnTo>
                    <a:pt x="9015" y="3476"/>
                  </a:lnTo>
                  <a:lnTo>
                    <a:pt x="9612" y="3096"/>
                  </a:lnTo>
                  <a:lnTo>
                    <a:pt x="10209" y="2716"/>
                  </a:lnTo>
                  <a:lnTo>
                    <a:pt x="10807" y="2445"/>
                  </a:lnTo>
                  <a:lnTo>
                    <a:pt x="11133" y="2390"/>
                  </a:lnTo>
                  <a:lnTo>
                    <a:pt x="11458" y="2282"/>
                  </a:lnTo>
                  <a:close/>
                  <a:moveTo>
                    <a:pt x="11893" y="1"/>
                  </a:moveTo>
                  <a:lnTo>
                    <a:pt x="11187" y="55"/>
                  </a:lnTo>
                  <a:lnTo>
                    <a:pt x="10427" y="164"/>
                  </a:lnTo>
                  <a:lnTo>
                    <a:pt x="9666" y="272"/>
                  </a:lnTo>
                  <a:lnTo>
                    <a:pt x="8906" y="435"/>
                  </a:lnTo>
                  <a:lnTo>
                    <a:pt x="8635" y="490"/>
                  </a:lnTo>
                  <a:lnTo>
                    <a:pt x="8363" y="598"/>
                  </a:lnTo>
                  <a:lnTo>
                    <a:pt x="7820" y="870"/>
                  </a:lnTo>
                  <a:lnTo>
                    <a:pt x="7494" y="978"/>
                  </a:lnTo>
                  <a:lnTo>
                    <a:pt x="7223" y="1087"/>
                  </a:lnTo>
                  <a:lnTo>
                    <a:pt x="6517" y="1087"/>
                  </a:lnTo>
                  <a:lnTo>
                    <a:pt x="6408" y="1141"/>
                  </a:lnTo>
                  <a:lnTo>
                    <a:pt x="6191" y="1304"/>
                  </a:lnTo>
                  <a:lnTo>
                    <a:pt x="6028" y="1576"/>
                  </a:lnTo>
                  <a:lnTo>
                    <a:pt x="5811" y="1739"/>
                  </a:lnTo>
                  <a:lnTo>
                    <a:pt x="5594" y="1902"/>
                  </a:lnTo>
                  <a:lnTo>
                    <a:pt x="5322" y="1956"/>
                  </a:lnTo>
                  <a:lnTo>
                    <a:pt x="5105" y="2064"/>
                  </a:lnTo>
                  <a:lnTo>
                    <a:pt x="3964" y="2064"/>
                  </a:lnTo>
                  <a:lnTo>
                    <a:pt x="3856" y="2119"/>
                  </a:lnTo>
                  <a:lnTo>
                    <a:pt x="3856" y="2173"/>
                  </a:lnTo>
                  <a:lnTo>
                    <a:pt x="3964" y="2499"/>
                  </a:lnTo>
                  <a:lnTo>
                    <a:pt x="3964" y="2770"/>
                  </a:lnTo>
                  <a:lnTo>
                    <a:pt x="3856" y="2933"/>
                  </a:lnTo>
                  <a:lnTo>
                    <a:pt x="3693" y="3042"/>
                  </a:lnTo>
                  <a:lnTo>
                    <a:pt x="3313" y="3259"/>
                  </a:lnTo>
                  <a:lnTo>
                    <a:pt x="3096" y="3368"/>
                  </a:lnTo>
                  <a:lnTo>
                    <a:pt x="2933" y="3476"/>
                  </a:lnTo>
                  <a:lnTo>
                    <a:pt x="2824" y="3639"/>
                  </a:lnTo>
                  <a:lnTo>
                    <a:pt x="2607" y="3748"/>
                  </a:lnTo>
                  <a:lnTo>
                    <a:pt x="2227" y="3965"/>
                  </a:lnTo>
                  <a:lnTo>
                    <a:pt x="2064" y="4074"/>
                  </a:lnTo>
                  <a:lnTo>
                    <a:pt x="2009" y="4291"/>
                  </a:lnTo>
                  <a:lnTo>
                    <a:pt x="2064" y="4508"/>
                  </a:lnTo>
                  <a:lnTo>
                    <a:pt x="2227" y="4834"/>
                  </a:lnTo>
                  <a:lnTo>
                    <a:pt x="2227" y="4943"/>
                  </a:lnTo>
                  <a:lnTo>
                    <a:pt x="2118" y="5051"/>
                  </a:lnTo>
                  <a:lnTo>
                    <a:pt x="1847" y="5106"/>
                  </a:lnTo>
                  <a:lnTo>
                    <a:pt x="1629" y="5268"/>
                  </a:lnTo>
                  <a:lnTo>
                    <a:pt x="1466" y="5431"/>
                  </a:lnTo>
                  <a:lnTo>
                    <a:pt x="1358" y="5594"/>
                  </a:lnTo>
                  <a:lnTo>
                    <a:pt x="1249" y="5811"/>
                  </a:lnTo>
                  <a:lnTo>
                    <a:pt x="1249" y="6083"/>
                  </a:lnTo>
                  <a:lnTo>
                    <a:pt x="1195" y="6572"/>
                  </a:lnTo>
                  <a:lnTo>
                    <a:pt x="1141" y="6735"/>
                  </a:lnTo>
                  <a:lnTo>
                    <a:pt x="978" y="6898"/>
                  </a:lnTo>
                  <a:lnTo>
                    <a:pt x="760" y="7006"/>
                  </a:lnTo>
                  <a:lnTo>
                    <a:pt x="598" y="7169"/>
                  </a:lnTo>
                  <a:lnTo>
                    <a:pt x="489" y="7332"/>
                  </a:lnTo>
                  <a:lnTo>
                    <a:pt x="435" y="7549"/>
                  </a:lnTo>
                  <a:lnTo>
                    <a:pt x="435" y="7984"/>
                  </a:lnTo>
                  <a:lnTo>
                    <a:pt x="380" y="8201"/>
                  </a:lnTo>
                  <a:lnTo>
                    <a:pt x="272" y="8418"/>
                  </a:lnTo>
                  <a:lnTo>
                    <a:pt x="55" y="8798"/>
                  </a:lnTo>
                  <a:lnTo>
                    <a:pt x="0" y="9015"/>
                  </a:lnTo>
                  <a:lnTo>
                    <a:pt x="0" y="9233"/>
                  </a:lnTo>
                  <a:lnTo>
                    <a:pt x="0" y="9450"/>
                  </a:lnTo>
                  <a:lnTo>
                    <a:pt x="55" y="9667"/>
                  </a:lnTo>
                  <a:lnTo>
                    <a:pt x="163" y="9830"/>
                  </a:lnTo>
                  <a:lnTo>
                    <a:pt x="326" y="10047"/>
                  </a:lnTo>
                  <a:lnTo>
                    <a:pt x="380" y="10156"/>
                  </a:lnTo>
                  <a:lnTo>
                    <a:pt x="435" y="10319"/>
                  </a:lnTo>
                  <a:lnTo>
                    <a:pt x="380" y="10427"/>
                  </a:lnTo>
                  <a:lnTo>
                    <a:pt x="326" y="10536"/>
                  </a:lnTo>
                  <a:lnTo>
                    <a:pt x="217" y="10699"/>
                  </a:lnTo>
                  <a:lnTo>
                    <a:pt x="109" y="10862"/>
                  </a:lnTo>
                  <a:lnTo>
                    <a:pt x="55" y="10970"/>
                  </a:lnTo>
                  <a:lnTo>
                    <a:pt x="55" y="11133"/>
                  </a:lnTo>
                  <a:lnTo>
                    <a:pt x="55" y="11296"/>
                  </a:lnTo>
                  <a:lnTo>
                    <a:pt x="163" y="11459"/>
                  </a:lnTo>
                  <a:lnTo>
                    <a:pt x="380" y="11731"/>
                  </a:lnTo>
                  <a:lnTo>
                    <a:pt x="489" y="11948"/>
                  </a:lnTo>
                  <a:lnTo>
                    <a:pt x="543" y="12165"/>
                  </a:lnTo>
                  <a:lnTo>
                    <a:pt x="489" y="12600"/>
                  </a:lnTo>
                  <a:lnTo>
                    <a:pt x="543" y="12925"/>
                  </a:lnTo>
                  <a:lnTo>
                    <a:pt x="598" y="13197"/>
                  </a:lnTo>
                  <a:lnTo>
                    <a:pt x="706" y="13468"/>
                  </a:lnTo>
                  <a:lnTo>
                    <a:pt x="923" y="13740"/>
                  </a:lnTo>
                  <a:lnTo>
                    <a:pt x="2227" y="15260"/>
                  </a:lnTo>
                  <a:lnTo>
                    <a:pt x="3530" y="16727"/>
                  </a:lnTo>
                  <a:lnTo>
                    <a:pt x="4019" y="17215"/>
                  </a:lnTo>
                  <a:lnTo>
                    <a:pt x="4507" y="17704"/>
                  </a:lnTo>
                  <a:lnTo>
                    <a:pt x="5051" y="18084"/>
                  </a:lnTo>
                  <a:lnTo>
                    <a:pt x="5539" y="18464"/>
                  </a:lnTo>
                  <a:lnTo>
                    <a:pt x="6137" y="18845"/>
                  </a:lnTo>
                  <a:lnTo>
                    <a:pt x="6680" y="19116"/>
                  </a:lnTo>
                  <a:lnTo>
                    <a:pt x="7277" y="19442"/>
                  </a:lnTo>
                  <a:lnTo>
                    <a:pt x="7929" y="19659"/>
                  </a:lnTo>
                  <a:lnTo>
                    <a:pt x="9341" y="20148"/>
                  </a:lnTo>
                  <a:lnTo>
                    <a:pt x="10101" y="20365"/>
                  </a:lnTo>
                  <a:lnTo>
                    <a:pt x="10807" y="20528"/>
                  </a:lnTo>
                  <a:lnTo>
                    <a:pt x="11567" y="20637"/>
                  </a:lnTo>
                  <a:lnTo>
                    <a:pt x="12327" y="20745"/>
                  </a:lnTo>
                  <a:lnTo>
                    <a:pt x="13033" y="20800"/>
                  </a:lnTo>
                  <a:lnTo>
                    <a:pt x="13794" y="20745"/>
                  </a:lnTo>
                  <a:lnTo>
                    <a:pt x="15043" y="20637"/>
                  </a:lnTo>
                  <a:lnTo>
                    <a:pt x="16292" y="20419"/>
                  </a:lnTo>
                  <a:lnTo>
                    <a:pt x="17486" y="20202"/>
                  </a:lnTo>
                  <a:lnTo>
                    <a:pt x="18735" y="19931"/>
                  </a:lnTo>
                  <a:lnTo>
                    <a:pt x="19441" y="19713"/>
                  </a:lnTo>
                  <a:lnTo>
                    <a:pt x="20039" y="19496"/>
                  </a:lnTo>
                  <a:lnTo>
                    <a:pt x="20473" y="19225"/>
                  </a:lnTo>
                  <a:lnTo>
                    <a:pt x="20907" y="18899"/>
                  </a:lnTo>
                  <a:lnTo>
                    <a:pt x="21233" y="18519"/>
                  </a:lnTo>
                  <a:lnTo>
                    <a:pt x="21505" y="18030"/>
                  </a:lnTo>
                  <a:lnTo>
                    <a:pt x="21722" y="17378"/>
                  </a:lnTo>
                  <a:lnTo>
                    <a:pt x="21994" y="16672"/>
                  </a:lnTo>
                  <a:lnTo>
                    <a:pt x="22156" y="16401"/>
                  </a:lnTo>
                  <a:lnTo>
                    <a:pt x="22319" y="16129"/>
                  </a:lnTo>
                  <a:lnTo>
                    <a:pt x="22591" y="15858"/>
                  </a:lnTo>
                  <a:lnTo>
                    <a:pt x="22645" y="15749"/>
                  </a:lnTo>
                  <a:lnTo>
                    <a:pt x="22645" y="15586"/>
                  </a:lnTo>
                  <a:lnTo>
                    <a:pt x="22591" y="15369"/>
                  </a:lnTo>
                  <a:lnTo>
                    <a:pt x="22591" y="15152"/>
                  </a:lnTo>
                  <a:lnTo>
                    <a:pt x="22591" y="14989"/>
                  </a:lnTo>
                  <a:lnTo>
                    <a:pt x="22699" y="14826"/>
                  </a:lnTo>
                  <a:lnTo>
                    <a:pt x="22808" y="14663"/>
                  </a:lnTo>
                  <a:lnTo>
                    <a:pt x="22917" y="14500"/>
                  </a:lnTo>
                  <a:lnTo>
                    <a:pt x="23297" y="14283"/>
                  </a:lnTo>
                  <a:lnTo>
                    <a:pt x="23405" y="14174"/>
                  </a:lnTo>
                  <a:lnTo>
                    <a:pt x="23514" y="14011"/>
                  </a:lnTo>
                  <a:lnTo>
                    <a:pt x="23623" y="13631"/>
                  </a:lnTo>
                  <a:lnTo>
                    <a:pt x="23840" y="12980"/>
                  </a:lnTo>
                  <a:lnTo>
                    <a:pt x="24003" y="12274"/>
                  </a:lnTo>
                  <a:lnTo>
                    <a:pt x="24111" y="11568"/>
                  </a:lnTo>
                  <a:lnTo>
                    <a:pt x="24166" y="10916"/>
                  </a:lnTo>
                  <a:lnTo>
                    <a:pt x="24274" y="9450"/>
                  </a:lnTo>
                  <a:lnTo>
                    <a:pt x="24383" y="7984"/>
                  </a:lnTo>
                  <a:lnTo>
                    <a:pt x="24329" y="7441"/>
                  </a:lnTo>
                  <a:lnTo>
                    <a:pt x="24274" y="6898"/>
                  </a:lnTo>
                  <a:lnTo>
                    <a:pt x="24057" y="6355"/>
                  </a:lnTo>
                  <a:lnTo>
                    <a:pt x="23948" y="6083"/>
                  </a:lnTo>
                  <a:lnTo>
                    <a:pt x="23786" y="5811"/>
                  </a:lnTo>
                  <a:lnTo>
                    <a:pt x="23080" y="4943"/>
                  </a:lnTo>
                  <a:lnTo>
                    <a:pt x="22319" y="4128"/>
                  </a:lnTo>
                  <a:lnTo>
                    <a:pt x="21885" y="3748"/>
                  </a:lnTo>
                  <a:lnTo>
                    <a:pt x="21450" y="3422"/>
                  </a:lnTo>
                  <a:lnTo>
                    <a:pt x="21016" y="3096"/>
                  </a:lnTo>
                  <a:lnTo>
                    <a:pt x="20473" y="2825"/>
                  </a:lnTo>
                  <a:lnTo>
                    <a:pt x="19115" y="2173"/>
                  </a:lnTo>
                  <a:lnTo>
                    <a:pt x="17703" y="1630"/>
                  </a:lnTo>
                  <a:lnTo>
                    <a:pt x="14880" y="544"/>
                  </a:lnTo>
                  <a:lnTo>
                    <a:pt x="14174" y="327"/>
                  </a:lnTo>
                  <a:lnTo>
                    <a:pt x="13413" y="164"/>
                  </a:lnTo>
                  <a:lnTo>
                    <a:pt x="12653" y="55"/>
                  </a:lnTo>
                  <a:lnTo>
                    <a:pt x="11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20"/>
            <p:cNvSpPr/>
            <p:nvPr/>
          </p:nvSpPr>
          <p:spPr>
            <a:xfrm>
              <a:off x="6263200" y="1647175"/>
              <a:ext cx="168350" cy="179225"/>
            </a:xfrm>
            <a:custGeom>
              <a:avLst/>
              <a:gdLst/>
              <a:ahLst/>
              <a:cxnLst/>
              <a:rect l="l" t="t" r="r" b="b"/>
              <a:pathLst>
                <a:path w="6734" h="7169" extrusionOk="0">
                  <a:moveTo>
                    <a:pt x="2281" y="0"/>
                  </a:moveTo>
                  <a:lnTo>
                    <a:pt x="1901" y="54"/>
                  </a:lnTo>
                  <a:lnTo>
                    <a:pt x="1575" y="163"/>
                  </a:lnTo>
                  <a:lnTo>
                    <a:pt x="1303" y="272"/>
                  </a:lnTo>
                  <a:lnTo>
                    <a:pt x="1032" y="435"/>
                  </a:lnTo>
                  <a:lnTo>
                    <a:pt x="760" y="597"/>
                  </a:lnTo>
                  <a:lnTo>
                    <a:pt x="543" y="815"/>
                  </a:lnTo>
                  <a:lnTo>
                    <a:pt x="380" y="1032"/>
                  </a:lnTo>
                  <a:lnTo>
                    <a:pt x="217" y="1303"/>
                  </a:lnTo>
                  <a:lnTo>
                    <a:pt x="109" y="1575"/>
                  </a:lnTo>
                  <a:lnTo>
                    <a:pt x="54" y="1846"/>
                  </a:lnTo>
                  <a:lnTo>
                    <a:pt x="54" y="2172"/>
                  </a:lnTo>
                  <a:lnTo>
                    <a:pt x="54" y="2498"/>
                  </a:lnTo>
                  <a:lnTo>
                    <a:pt x="109" y="2824"/>
                  </a:lnTo>
                  <a:lnTo>
                    <a:pt x="217" y="3204"/>
                  </a:lnTo>
                  <a:lnTo>
                    <a:pt x="326" y="3530"/>
                  </a:lnTo>
                  <a:lnTo>
                    <a:pt x="543" y="4019"/>
                  </a:lnTo>
                  <a:lnTo>
                    <a:pt x="706" y="4290"/>
                  </a:lnTo>
                  <a:lnTo>
                    <a:pt x="760" y="4507"/>
                  </a:lnTo>
                  <a:lnTo>
                    <a:pt x="760" y="4616"/>
                  </a:lnTo>
                  <a:lnTo>
                    <a:pt x="652" y="4725"/>
                  </a:lnTo>
                  <a:lnTo>
                    <a:pt x="489" y="4779"/>
                  </a:lnTo>
                  <a:lnTo>
                    <a:pt x="109" y="4779"/>
                  </a:lnTo>
                  <a:lnTo>
                    <a:pt x="54" y="4887"/>
                  </a:lnTo>
                  <a:lnTo>
                    <a:pt x="0" y="5050"/>
                  </a:lnTo>
                  <a:lnTo>
                    <a:pt x="0" y="5213"/>
                  </a:lnTo>
                  <a:lnTo>
                    <a:pt x="54" y="5376"/>
                  </a:lnTo>
                  <a:lnTo>
                    <a:pt x="109" y="5485"/>
                  </a:lnTo>
                  <a:lnTo>
                    <a:pt x="163" y="5593"/>
                  </a:lnTo>
                  <a:lnTo>
                    <a:pt x="272" y="5648"/>
                  </a:lnTo>
                  <a:lnTo>
                    <a:pt x="869" y="5702"/>
                  </a:lnTo>
                  <a:lnTo>
                    <a:pt x="1195" y="5811"/>
                  </a:lnTo>
                  <a:lnTo>
                    <a:pt x="1412" y="5919"/>
                  </a:lnTo>
                  <a:lnTo>
                    <a:pt x="1629" y="6082"/>
                  </a:lnTo>
                  <a:lnTo>
                    <a:pt x="1846" y="6299"/>
                  </a:lnTo>
                  <a:lnTo>
                    <a:pt x="2009" y="6517"/>
                  </a:lnTo>
                  <a:lnTo>
                    <a:pt x="2172" y="6842"/>
                  </a:lnTo>
                  <a:lnTo>
                    <a:pt x="2172" y="6897"/>
                  </a:lnTo>
                  <a:lnTo>
                    <a:pt x="2281" y="6897"/>
                  </a:lnTo>
                  <a:lnTo>
                    <a:pt x="2498" y="7005"/>
                  </a:lnTo>
                  <a:lnTo>
                    <a:pt x="2878" y="7114"/>
                  </a:lnTo>
                  <a:lnTo>
                    <a:pt x="3258" y="7168"/>
                  </a:lnTo>
                  <a:lnTo>
                    <a:pt x="3584" y="7168"/>
                  </a:lnTo>
                  <a:lnTo>
                    <a:pt x="3964" y="7114"/>
                  </a:lnTo>
                  <a:lnTo>
                    <a:pt x="4290" y="7060"/>
                  </a:lnTo>
                  <a:lnTo>
                    <a:pt x="4670" y="6951"/>
                  </a:lnTo>
                  <a:lnTo>
                    <a:pt x="4942" y="6788"/>
                  </a:lnTo>
                  <a:lnTo>
                    <a:pt x="5268" y="6625"/>
                  </a:lnTo>
                  <a:lnTo>
                    <a:pt x="5539" y="6408"/>
                  </a:lnTo>
                  <a:lnTo>
                    <a:pt x="5811" y="6136"/>
                  </a:lnTo>
                  <a:lnTo>
                    <a:pt x="6028" y="5865"/>
                  </a:lnTo>
                  <a:lnTo>
                    <a:pt x="6245" y="5593"/>
                  </a:lnTo>
                  <a:lnTo>
                    <a:pt x="6408" y="5268"/>
                  </a:lnTo>
                  <a:lnTo>
                    <a:pt x="6571" y="4887"/>
                  </a:lnTo>
                  <a:lnTo>
                    <a:pt x="6625" y="4562"/>
                  </a:lnTo>
                  <a:lnTo>
                    <a:pt x="6680" y="4127"/>
                  </a:lnTo>
                  <a:lnTo>
                    <a:pt x="6734" y="3638"/>
                  </a:lnTo>
                  <a:lnTo>
                    <a:pt x="6680" y="3095"/>
                  </a:lnTo>
                  <a:lnTo>
                    <a:pt x="6517" y="2661"/>
                  </a:lnTo>
                  <a:lnTo>
                    <a:pt x="6354" y="2227"/>
                  </a:lnTo>
                  <a:lnTo>
                    <a:pt x="6137" y="1792"/>
                  </a:lnTo>
                  <a:lnTo>
                    <a:pt x="5865" y="1358"/>
                  </a:lnTo>
                  <a:lnTo>
                    <a:pt x="5322" y="597"/>
                  </a:lnTo>
                  <a:lnTo>
                    <a:pt x="5105" y="380"/>
                  </a:lnTo>
                  <a:lnTo>
                    <a:pt x="4833" y="217"/>
                  </a:lnTo>
                  <a:lnTo>
                    <a:pt x="4507" y="109"/>
                  </a:lnTo>
                  <a:lnTo>
                    <a:pt x="4182" y="54"/>
                  </a:lnTo>
                  <a:lnTo>
                    <a:pt x="29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7" name="Google Shape;417;p20"/>
          <p:cNvSpPr/>
          <p:nvPr/>
        </p:nvSpPr>
        <p:spPr>
          <a:xfrm rot="-1195801">
            <a:off x="11384508" y="4616550"/>
            <a:ext cx="2146293" cy="2905268"/>
          </a:xfrm>
          <a:custGeom>
            <a:avLst/>
            <a:gdLst/>
            <a:ahLst/>
            <a:cxnLst/>
            <a:rect l="l" t="t" r="r" b="b"/>
            <a:pathLst>
              <a:path w="78471" h="106220" extrusionOk="0">
                <a:moveTo>
                  <a:pt x="21233" y="4344"/>
                </a:moveTo>
                <a:lnTo>
                  <a:pt x="21288" y="4399"/>
                </a:lnTo>
                <a:lnTo>
                  <a:pt x="21342" y="4453"/>
                </a:lnTo>
                <a:lnTo>
                  <a:pt x="21288" y="4507"/>
                </a:lnTo>
                <a:lnTo>
                  <a:pt x="21233" y="4562"/>
                </a:lnTo>
                <a:lnTo>
                  <a:pt x="19441" y="4942"/>
                </a:lnTo>
                <a:lnTo>
                  <a:pt x="19387" y="4779"/>
                </a:lnTo>
                <a:lnTo>
                  <a:pt x="19767" y="4616"/>
                </a:lnTo>
                <a:lnTo>
                  <a:pt x="20202" y="4453"/>
                </a:lnTo>
                <a:lnTo>
                  <a:pt x="20636" y="4399"/>
                </a:lnTo>
                <a:lnTo>
                  <a:pt x="21125" y="4344"/>
                </a:lnTo>
                <a:close/>
                <a:moveTo>
                  <a:pt x="13305" y="7711"/>
                </a:moveTo>
                <a:lnTo>
                  <a:pt x="13033" y="8037"/>
                </a:lnTo>
                <a:lnTo>
                  <a:pt x="12653" y="8254"/>
                </a:lnTo>
                <a:lnTo>
                  <a:pt x="11947" y="8743"/>
                </a:lnTo>
                <a:lnTo>
                  <a:pt x="11839" y="8743"/>
                </a:lnTo>
                <a:lnTo>
                  <a:pt x="11784" y="8689"/>
                </a:lnTo>
                <a:lnTo>
                  <a:pt x="11730" y="8634"/>
                </a:lnTo>
                <a:lnTo>
                  <a:pt x="11730" y="8580"/>
                </a:lnTo>
                <a:lnTo>
                  <a:pt x="11839" y="8471"/>
                </a:lnTo>
                <a:lnTo>
                  <a:pt x="12164" y="8200"/>
                </a:lnTo>
                <a:lnTo>
                  <a:pt x="12545" y="7983"/>
                </a:lnTo>
                <a:lnTo>
                  <a:pt x="13305" y="7711"/>
                </a:lnTo>
                <a:close/>
                <a:moveTo>
                  <a:pt x="10047" y="9177"/>
                </a:moveTo>
                <a:lnTo>
                  <a:pt x="10209" y="9232"/>
                </a:lnTo>
                <a:lnTo>
                  <a:pt x="10318" y="9286"/>
                </a:lnTo>
                <a:lnTo>
                  <a:pt x="10427" y="9449"/>
                </a:lnTo>
                <a:lnTo>
                  <a:pt x="10427" y="9558"/>
                </a:lnTo>
                <a:lnTo>
                  <a:pt x="10427" y="9666"/>
                </a:lnTo>
                <a:lnTo>
                  <a:pt x="10372" y="9720"/>
                </a:lnTo>
                <a:lnTo>
                  <a:pt x="10101" y="9720"/>
                </a:lnTo>
                <a:lnTo>
                  <a:pt x="9938" y="9775"/>
                </a:lnTo>
                <a:lnTo>
                  <a:pt x="9775" y="9720"/>
                </a:lnTo>
                <a:lnTo>
                  <a:pt x="9504" y="9720"/>
                </a:lnTo>
                <a:lnTo>
                  <a:pt x="9504" y="9666"/>
                </a:lnTo>
                <a:lnTo>
                  <a:pt x="9449" y="9558"/>
                </a:lnTo>
                <a:lnTo>
                  <a:pt x="9504" y="9503"/>
                </a:lnTo>
                <a:lnTo>
                  <a:pt x="9558" y="9395"/>
                </a:lnTo>
                <a:lnTo>
                  <a:pt x="9666" y="9286"/>
                </a:lnTo>
                <a:lnTo>
                  <a:pt x="9884" y="9232"/>
                </a:lnTo>
                <a:lnTo>
                  <a:pt x="10047" y="9177"/>
                </a:lnTo>
                <a:close/>
                <a:moveTo>
                  <a:pt x="62830" y="9720"/>
                </a:moveTo>
                <a:lnTo>
                  <a:pt x="62885" y="9775"/>
                </a:lnTo>
                <a:lnTo>
                  <a:pt x="62993" y="9829"/>
                </a:lnTo>
                <a:lnTo>
                  <a:pt x="62993" y="9938"/>
                </a:lnTo>
                <a:lnTo>
                  <a:pt x="62885" y="10155"/>
                </a:lnTo>
                <a:lnTo>
                  <a:pt x="62830" y="10209"/>
                </a:lnTo>
                <a:lnTo>
                  <a:pt x="62613" y="10209"/>
                </a:lnTo>
                <a:lnTo>
                  <a:pt x="62559" y="10101"/>
                </a:lnTo>
                <a:lnTo>
                  <a:pt x="62505" y="9992"/>
                </a:lnTo>
                <a:lnTo>
                  <a:pt x="62505" y="9883"/>
                </a:lnTo>
                <a:lnTo>
                  <a:pt x="62505" y="9775"/>
                </a:lnTo>
                <a:lnTo>
                  <a:pt x="62559" y="9720"/>
                </a:lnTo>
                <a:close/>
                <a:moveTo>
                  <a:pt x="65383" y="12653"/>
                </a:moveTo>
                <a:lnTo>
                  <a:pt x="65600" y="12816"/>
                </a:lnTo>
                <a:lnTo>
                  <a:pt x="65763" y="13033"/>
                </a:lnTo>
                <a:lnTo>
                  <a:pt x="65817" y="13087"/>
                </a:lnTo>
                <a:lnTo>
                  <a:pt x="65763" y="13142"/>
                </a:lnTo>
                <a:lnTo>
                  <a:pt x="65654" y="13196"/>
                </a:lnTo>
                <a:lnTo>
                  <a:pt x="65491" y="13142"/>
                </a:lnTo>
                <a:lnTo>
                  <a:pt x="65383" y="13033"/>
                </a:lnTo>
                <a:lnTo>
                  <a:pt x="65274" y="12816"/>
                </a:lnTo>
                <a:lnTo>
                  <a:pt x="65274" y="12707"/>
                </a:lnTo>
                <a:lnTo>
                  <a:pt x="65383" y="12653"/>
                </a:lnTo>
                <a:close/>
                <a:moveTo>
                  <a:pt x="5431" y="15205"/>
                </a:moveTo>
                <a:lnTo>
                  <a:pt x="5539" y="15260"/>
                </a:lnTo>
                <a:lnTo>
                  <a:pt x="5648" y="15368"/>
                </a:lnTo>
                <a:lnTo>
                  <a:pt x="5702" y="15477"/>
                </a:lnTo>
                <a:lnTo>
                  <a:pt x="5757" y="15640"/>
                </a:lnTo>
                <a:lnTo>
                  <a:pt x="5322" y="15531"/>
                </a:lnTo>
                <a:lnTo>
                  <a:pt x="5105" y="15477"/>
                </a:lnTo>
                <a:lnTo>
                  <a:pt x="5051" y="15422"/>
                </a:lnTo>
                <a:lnTo>
                  <a:pt x="5051" y="15314"/>
                </a:lnTo>
                <a:lnTo>
                  <a:pt x="5105" y="15205"/>
                </a:lnTo>
                <a:close/>
                <a:moveTo>
                  <a:pt x="4725" y="16346"/>
                </a:moveTo>
                <a:lnTo>
                  <a:pt x="4779" y="16400"/>
                </a:lnTo>
                <a:lnTo>
                  <a:pt x="4833" y="16509"/>
                </a:lnTo>
                <a:lnTo>
                  <a:pt x="4833" y="16671"/>
                </a:lnTo>
                <a:lnTo>
                  <a:pt x="4833" y="16780"/>
                </a:lnTo>
                <a:lnTo>
                  <a:pt x="4833" y="16943"/>
                </a:lnTo>
                <a:lnTo>
                  <a:pt x="4833" y="17160"/>
                </a:lnTo>
                <a:lnTo>
                  <a:pt x="4779" y="17269"/>
                </a:lnTo>
                <a:lnTo>
                  <a:pt x="4670" y="17323"/>
                </a:lnTo>
                <a:lnTo>
                  <a:pt x="4616" y="17323"/>
                </a:lnTo>
                <a:lnTo>
                  <a:pt x="4399" y="17215"/>
                </a:lnTo>
                <a:lnTo>
                  <a:pt x="4290" y="17052"/>
                </a:lnTo>
                <a:lnTo>
                  <a:pt x="4182" y="16889"/>
                </a:lnTo>
                <a:lnTo>
                  <a:pt x="4127" y="16671"/>
                </a:lnTo>
                <a:lnTo>
                  <a:pt x="4182" y="16509"/>
                </a:lnTo>
                <a:lnTo>
                  <a:pt x="4290" y="16400"/>
                </a:lnTo>
                <a:lnTo>
                  <a:pt x="4453" y="16346"/>
                </a:lnTo>
                <a:close/>
                <a:moveTo>
                  <a:pt x="4127" y="18681"/>
                </a:moveTo>
                <a:lnTo>
                  <a:pt x="4236" y="18898"/>
                </a:lnTo>
                <a:lnTo>
                  <a:pt x="4236" y="19115"/>
                </a:lnTo>
                <a:lnTo>
                  <a:pt x="4236" y="19278"/>
                </a:lnTo>
                <a:lnTo>
                  <a:pt x="4182" y="19495"/>
                </a:lnTo>
                <a:lnTo>
                  <a:pt x="4073" y="19278"/>
                </a:lnTo>
                <a:lnTo>
                  <a:pt x="4019" y="19115"/>
                </a:lnTo>
                <a:lnTo>
                  <a:pt x="4073" y="18898"/>
                </a:lnTo>
                <a:lnTo>
                  <a:pt x="4127" y="18681"/>
                </a:lnTo>
                <a:close/>
                <a:moveTo>
                  <a:pt x="4942" y="19930"/>
                </a:moveTo>
                <a:lnTo>
                  <a:pt x="4996" y="20038"/>
                </a:lnTo>
                <a:lnTo>
                  <a:pt x="5105" y="20147"/>
                </a:lnTo>
                <a:lnTo>
                  <a:pt x="5159" y="20310"/>
                </a:lnTo>
                <a:lnTo>
                  <a:pt x="5159" y="20364"/>
                </a:lnTo>
                <a:lnTo>
                  <a:pt x="5105" y="20473"/>
                </a:lnTo>
                <a:lnTo>
                  <a:pt x="4996" y="20527"/>
                </a:lnTo>
                <a:lnTo>
                  <a:pt x="4833" y="20527"/>
                </a:lnTo>
                <a:lnTo>
                  <a:pt x="4779" y="20364"/>
                </a:lnTo>
                <a:lnTo>
                  <a:pt x="4779" y="20201"/>
                </a:lnTo>
                <a:lnTo>
                  <a:pt x="4833" y="20038"/>
                </a:lnTo>
                <a:lnTo>
                  <a:pt x="4942" y="19930"/>
                </a:lnTo>
                <a:close/>
                <a:moveTo>
                  <a:pt x="73203" y="25034"/>
                </a:moveTo>
                <a:lnTo>
                  <a:pt x="73474" y="25143"/>
                </a:lnTo>
                <a:lnTo>
                  <a:pt x="73637" y="25306"/>
                </a:lnTo>
                <a:lnTo>
                  <a:pt x="73800" y="25523"/>
                </a:lnTo>
                <a:lnTo>
                  <a:pt x="73854" y="25577"/>
                </a:lnTo>
                <a:lnTo>
                  <a:pt x="73800" y="25686"/>
                </a:lnTo>
                <a:lnTo>
                  <a:pt x="73746" y="25795"/>
                </a:lnTo>
                <a:lnTo>
                  <a:pt x="73474" y="26066"/>
                </a:lnTo>
                <a:lnTo>
                  <a:pt x="73203" y="26446"/>
                </a:lnTo>
                <a:lnTo>
                  <a:pt x="73040" y="26609"/>
                </a:lnTo>
                <a:lnTo>
                  <a:pt x="72931" y="26609"/>
                </a:lnTo>
                <a:lnTo>
                  <a:pt x="72823" y="26555"/>
                </a:lnTo>
                <a:lnTo>
                  <a:pt x="72660" y="26446"/>
                </a:lnTo>
                <a:lnTo>
                  <a:pt x="72551" y="26175"/>
                </a:lnTo>
                <a:lnTo>
                  <a:pt x="72497" y="25903"/>
                </a:lnTo>
                <a:lnTo>
                  <a:pt x="72497" y="25632"/>
                </a:lnTo>
                <a:lnTo>
                  <a:pt x="72497" y="25414"/>
                </a:lnTo>
                <a:lnTo>
                  <a:pt x="72605" y="25197"/>
                </a:lnTo>
                <a:lnTo>
                  <a:pt x="72714" y="25089"/>
                </a:lnTo>
                <a:lnTo>
                  <a:pt x="72931" y="25034"/>
                </a:lnTo>
                <a:close/>
                <a:moveTo>
                  <a:pt x="75212" y="30628"/>
                </a:moveTo>
                <a:lnTo>
                  <a:pt x="74995" y="30899"/>
                </a:lnTo>
                <a:lnTo>
                  <a:pt x="74832" y="31116"/>
                </a:lnTo>
                <a:lnTo>
                  <a:pt x="74723" y="31442"/>
                </a:lnTo>
                <a:lnTo>
                  <a:pt x="74669" y="31714"/>
                </a:lnTo>
                <a:lnTo>
                  <a:pt x="74615" y="32257"/>
                </a:lnTo>
                <a:lnTo>
                  <a:pt x="74615" y="32854"/>
                </a:lnTo>
                <a:lnTo>
                  <a:pt x="74615" y="33071"/>
                </a:lnTo>
                <a:lnTo>
                  <a:pt x="74506" y="33343"/>
                </a:lnTo>
                <a:lnTo>
                  <a:pt x="74397" y="33506"/>
                </a:lnTo>
                <a:lnTo>
                  <a:pt x="74234" y="33669"/>
                </a:lnTo>
                <a:lnTo>
                  <a:pt x="74072" y="33832"/>
                </a:lnTo>
                <a:lnTo>
                  <a:pt x="73854" y="33940"/>
                </a:lnTo>
                <a:lnTo>
                  <a:pt x="73583" y="33995"/>
                </a:lnTo>
                <a:lnTo>
                  <a:pt x="73366" y="33940"/>
                </a:lnTo>
                <a:lnTo>
                  <a:pt x="73094" y="33886"/>
                </a:lnTo>
                <a:lnTo>
                  <a:pt x="73040" y="33832"/>
                </a:lnTo>
                <a:lnTo>
                  <a:pt x="72985" y="33723"/>
                </a:lnTo>
                <a:lnTo>
                  <a:pt x="72985" y="33614"/>
                </a:lnTo>
                <a:lnTo>
                  <a:pt x="73040" y="33506"/>
                </a:lnTo>
                <a:lnTo>
                  <a:pt x="73311" y="33397"/>
                </a:lnTo>
                <a:lnTo>
                  <a:pt x="73583" y="33289"/>
                </a:lnTo>
                <a:lnTo>
                  <a:pt x="73800" y="33180"/>
                </a:lnTo>
                <a:lnTo>
                  <a:pt x="73963" y="33017"/>
                </a:lnTo>
                <a:lnTo>
                  <a:pt x="74072" y="32908"/>
                </a:lnTo>
                <a:lnTo>
                  <a:pt x="74126" y="32691"/>
                </a:lnTo>
                <a:lnTo>
                  <a:pt x="74180" y="32474"/>
                </a:lnTo>
                <a:lnTo>
                  <a:pt x="74126" y="32257"/>
                </a:lnTo>
                <a:lnTo>
                  <a:pt x="74072" y="31931"/>
                </a:lnTo>
                <a:lnTo>
                  <a:pt x="74017" y="31714"/>
                </a:lnTo>
                <a:lnTo>
                  <a:pt x="74017" y="31497"/>
                </a:lnTo>
                <a:lnTo>
                  <a:pt x="74072" y="31279"/>
                </a:lnTo>
                <a:lnTo>
                  <a:pt x="74126" y="31116"/>
                </a:lnTo>
                <a:lnTo>
                  <a:pt x="74343" y="31008"/>
                </a:lnTo>
                <a:lnTo>
                  <a:pt x="74560" y="30845"/>
                </a:lnTo>
                <a:lnTo>
                  <a:pt x="74832" y="30736"/>
                </a:lnTo>
                <a:lnTo>
                  <a:pt x="75212" y="30628"/>
                </a:lnTo>
                <a:close/>
                <a:moveTo>
                  <a:pt x="74126" y="34049"/>
                </a:moveTo>
                <a:lnTo>
                  <a:pt x="74234" y="34103"/>
                </a:lnTo>
                <a:lnTo>
                  <a:pt x="74506" y="34157"/>
                </a:lnTo>
                <a:lnTo>
                  <a:pt x="74560" y="34266"/>
                </a:lnTo>
                <a:lnTo>
                  <a:pt x="74615" y="34375"/>
                </a:lnTo>
                <a:lnTo>
                  <a:pt x="74560" y="34483"/>
                </a:lnTo>
                <a:lnTo>
                  <a:pt x="74506" y="34592"/>
                </a:lnTo>
                <a:lnTo>
                  <a:pt x="74397" y="34646"/>
                </a:lnTo>
                <a:lnTo>
                  <a:pt x="74289" y="34646"/>
                </a:lnTo>
                <a:lnTo>
                  <a:pt x="74180" y="34592"/>
                </a:lnTo>
                <a:lnTo>
                  <a:pt x="74072" y="34483"/>
                </a:lnTo>
                <a:lnTo>
                  <a:pt x="74017" y="34375"/>
                </a:lnTo>
                <a:lnTo>
                  <a:pt x="74017" y="34266"/>
                </a:lnTo>
                <a:lnTo>
                  <a:pt x="74072" y="34103"/>
                </a:lnTo>
                <a:lnTo>
                  <a:pt x="74126" y="34049"/>
                </a:lnTo>
                <a:close/>
                <a:moveTo>
                  <a:pt x="6082" y="38339"/>
                </a:moveTo>
                <a:lnTo>
                  <a:pt x="6245" y="38393"/>
                </a:lnTo>
                <a:lnTo>
                  <a:pt x="6462" y="38448"/>
                </a:lnTo>
                <a:lnTo>
                  <a:pt x="6191" y="38665"/>
                </a:lnTo>
                <a:lnTo>
                  <a:pt x="6028" y="38719"/>
                </a:lnTo>
                <a:lnTo>
                  <a:pt x="5811" y="38719"/>
                </a:lnTo>
                <a:lnTo>
                  <a:pt x="5811" y="38610"/>
                </a:lnTo>
                <a:lnTo>
                  <a:pt x="5811" y="38502"/>
                </a:lnTo>
                <a:lnTo>
                  <a:pt x="5919" y="38393"/>
                </a:lnTo>
                <a:lnTo>
                  <a:pt x="6082" y="38339"/>
                </a:lnTo>
                <a:close/>
                <a:moveTo>
                  <a:pt x="9178" y="42629"/>
                </a:moveTo>
                <a:lnTo>
                  <a:pt x="9286" y="42683"/>
                </a:lnTo>
                <a:lnTo>
                  <a:pt x="9395" y="42792"/>
                </a:lnTo>
                <a:lnTo>
                  <a:pt x="9449" y="42901"/>
                </a:lnTo>
                <a:lnTo>
                  <a:pt x="9504" y="43063"/>
                </a:lnTo>
                <a:lnTo>
                  <a:pt x="9449" y="43444"/>
                </a:lnTo>
                <a:lnTo>
                  <a:pt x="9341" y="43226"/>
                </a:lnTo>
                <a:lnTo>
                  <a:pt x="9178" y="43009"/>
                </a:lnTo>
                <a:lnTo>
                  <a:pt x="8960" y="42846"/>
                </a:lnTo>
                <a:lnTo>
                  <a:pt x="8852" y="42629"/>
                </a:lnTo>
                <a:close/>
                <a:moveTo>
                  <a:pt x="10427" y="45453"/>
                </a:moveTo>
                <a:lnTo>
                  <a:pt x="10590" y="45507"/>
                </a:lnTo>
                <a:lnTo>
                  <a:pt x="10861" y="45670"/>
                </a:lnTo>
                <a:lnTo>
                  <a:pt x="10861" y="45724"/>
                </a:lnTo>
                <a:lnTo>
                  <a:pt x="10861" y="45833"/>
                </a:lnTo>
                <a:lnTo>
                  <a:pt x="10644" y="45833"/>
                </a:lnTo>
                <a:lnTo>
                  <a:pt x="10481" y="45779"/>
                </a:lnTo>
                <a:lnTo>
                  <a:pt x="10155" y="45561"/>
                </a:lnTo>
                <a:lnTo>
                  <a:pt x="10264" y="45453"/>
                </a:lnTo>
                <a:close/>
                <a:moveTo>
                  <a:pt x="29488" y="52078"/>
                </a:moveTo>
                <a:lnTo>
                  <a:pt x="29868" y="52295"/>
                </a:lnTo>
                <a:lnTo>
                  <a:pt x="30194" y="52567"/>
                </a:lnTo>
                <a:lnTo>
                  <a:pt x="30465" y="52893"/>
                </a:lnTo>
                <a:lnTo>
                  <a:pt x="30682" y="53218"/>
                </a:lnTo>
                <a:lnTo>
                  <a:pt x="30737" y="53381"/>
                </a:lnTo>
                <a:lnTo>
                  <a:pt x="30682" y="53598"/>
                </a:lnTo>
                <a:lnTo>
                  <a:pt x="30519" y="54087"/>
                </a:lnTo>
                <a:lnTo>
                  <a:pt x="30519" y="54142"/>
                </a:lnTo>
                <a:lnTo>
                  <a:pt x="30465" y="54142"/>
                </a:lnTo>
                <a:lnTo>
                  <a:pt x="30356" y="54087"/>
                </a:lnTo>
                <a:lnTo>
                  <a:pt x="30085" y="53870"/>
                </a:lnTo>
                <a:lnTo>
                  <a:pt x="29868" y="53653"/>
                </a:lnTo>
                <a:lnTo>
                  <a:pt x="29759" y="53490"/>
                </a:lnTo>
                <a:lnTo>
                  <a:pt x="29705" y="53327"/>
                </a:lnTo>
                <a:lnTo>
                  <a:pt x="29705" y="53164"/>
                </a:lnTo>
                <a:lnTo>
                  <a:pt x="29705" y="52947"/>
                </a:lnTo>
                <a:lnTo>
                  <a:pt x="29705" y="52784"/>
                </a:lnTo>
                <a:lnTo>
                  <a:pt x="29650" y="52567"/>
                </a:lnTo>
                <a:lnTo>
                  <a:pt x="29542" y="52349"/>
                </a:lnTo>
                <a:lnTo>
                  <a:pt x="29488" y="52078"/>
                </a:lnTo>
                <a:close/>
                <a:moveTo>
                  <a:pt x="51209" y="53490"/>
                </a:moveTo>
                <a:lnTo>
                  <a:pt x="51318" y="53870"/>
                </a:lnTo>
                <a:lnTo>
                  <a:pt x="51318" y="54196"/>
                </a:lnTo>
                <a:lnTo>
                  <a:pt x="51264" y="54522"/>
                </a:lnTo>
                <a:lnTo>
                  <a:pt x="51101" y="54793"/>
                </a:lnTo>
                <a:lnTo>
                  <a:pt x="50884" y="54956"/>
                </a:lnTo>
                <a:lnTo>
                  <a:pt x="50612" y="55119"/>
                </a:lnTo>
                <a:lnTo>
                  <a:pt x="50340" y="55228"/>
                </a:lnTo>
                <a:lnTo>
                  <a:pt x="50069" y="55173"/>
                </a:lnTo>
                <a:lnTo>
                  <a:pt x="49906" y="55173"/>
                </a:lnTo>
                <a:lnTo>
                  <a:pt x="49797" y="55119"/>
                </a:lnTo>
                <a:lnTo>
                  <a:pt x="49743" y="55010"/>
                </a:lnTo>
                <a:lnTo>
                  <a:pt x="49797" y="54847"/>
                </a:lnTo>
                <a:lnTo>
                  <a:pt x="49852" y="54576"/>
                </a:lnTo>
                <a:lnTo>
                  <a:pt x="49960" y="54359"/>
                </a:lnTo>
                <a:lnTo>
                  <a:pt x="50178" y="54196"/>
                </a:lnTo>
                <a:lnTo>
                  <a:pt x="50395" y="54033"/>
                </a:lnTo>
                <a:lnTo>
                  <a:pt x="50829" y="53816"/>
                </a:lnTo>
                <a:lnTo>
                  <a:pt x="51046" y="53653"/>
                </a:lnTo>
                <a:lnTo>
                  <a:pt x="51209" y="53490"/>
                </a:lnTo>
                <a:close/>
                <a:moveTo>
                  <a:pt x="53599" y="55553"/>
                </a:moveTo>
                <a:lnTo>
                  <a:pt x="54033" y="55716"/>
                </a:lnTo>
                <a:lnTo>
                  <a:pt x="54196" y="55825"/>
                </a:lnTo>
                <a:lnTo>
                  <a:pt x="54250" y="55934"/>
                </a:lnTo>
                <a:lnTo>
                  <a:pt x="54305" y="56042"/>
                </a:lnTo>
                <a:lnTo>
                  <a:pt x="54250" y="56259"/>
                </a:lnTo>
                <a:lnTo>
                  <a:pt x="54196" y="56477"/>
                </a:lnTo>
                <a:lnTo>
                  <a:pt x="53925" y="56857"/>
                </a:lnTo>
                <a:lnTo>
                  <a:pt x="53870" y="56857"/>
                </a:lnTo>
                <a:lnTo>
                  <a:pt x="53653" y="56748"/>
                </a:lnTo>
                <a:lnTo>
                  <a:pt x="53273" y="56748"/>
                </a:lnTo>
                <a:lnTo>
                  <a:pt x="53110" y="56857"/>
                </a:lnTo>
                <a:lnTo>
                  <a:pt x="52784" y="57074"/>
                </a:lnTo>
                <a:lnTo>
                  <a:pt x="52458" y="57237"/>
                </a:lnTo>
                <a:lnTo>
                  <a:pt x="52350" y="57183"/>
                </a:lnTo>
                <a:lnTo>
                  <a:pt x="52567" y="56857"/>
                </a:lnTo>
                <a:lnTo>
                  <a:pt x="52730" y="56585"/>
                </a:lnTo>
                <a:lnTo>
                  <a:pt x="53056" y="55934"/>
                </a:lnTo>
                <a:lnTo>
                  <a:pt x="53164" y="55771"/>
                </a:lnTo>
                <a:lnTo>
                  <a:pt x="53273" y="55608"/>
                </a:lnTo>
                <a:lnTo>
                  <a:pt x="53436" y="55553"/>
                </a:lnTo>
                <a:close/>
                <a:moveTo>
                  <a:pt x="52784" y="58486"/>
                </a:moveTo>
                <a:lnTo>
                  <a:pt x="52838" y="58540"/>
                </a:lnTo>
                <a:lnTo>
                  <a:pt x="52838" y="58649"/>
                </a:lnTo>
                <a:lnTo>
                  <a:pt x="52893" y="58866"/>
                </a:lnTo>
                <a:lnTo>
                  <a:pt x="52893" y="58920"/>
                </a:lnTo>
                <a:lnTo>
                  <a:pt x="52947" y="58975"/>
                </a:lnTo>
                <a:lnTo>
                  <a:pt x="52947" y="59138"/>
                </a:lnTo>
                <a:lnTo>
                  <a:pt x="52893" y="59192"/>
                </a:lnTo>
                <a:lnTo>
                  <a:pt x="52133" y="59681"/>
                </a:lnTo>
                <a:lnTo>
                  <a:pt x="51970" y="59735"/>
                </a:lnTo>
                <a:lnTo>
                  <a:pt x="51861" y="59735"/>
                </a:lnTo>
                <a:lnTo>
                  <a:pt x="51752" y="59681"/>
                </a:lnTo>
                <a:lnTo>
                  <a:pt x="51644" y="59572"/>
                </a:lnTo>
                <a:lnTo>
                  <a:pt x="51589" y="59463"/>
                </a:lnTo>
                <a:lnTo>
                  <a:pt x="51535" y="59355"/>
                </a:lnTo>
                <a:lnTo>
                  <a:pt x="51589" y="59246"/>
                </a:lnTo>
                <a:lnTo>
                  <a:pt x="51698" y="59138"/>
                </a:lnTo>
                <a:lnTo>
                  <a:pt x="51861" y="58920"/>
                </a:lnTo>
                <a:lnTo>
                  <a:pt x="52078" y="58757"/>
                </a:lnTo>
                <a:lnTo>
                  <a:pt x="52567" y="58540"/>
                </a:lnTo>
                <a:lnTo>
                  <a:pt x="52730" y="58486"/>
                </a:lnTo>
                <a:close/>
                <a:moveTo>
                  <a:pt x="8255" y="61744"/>
                </a:moveTo>
                <a:lnTo>
                  <a:pt x="8417" y="61907"/>
                </a:lnTo>
                <a:lnTo>
                  <a:pt x="8635" y="62070"/>
                </a:lnTo>
                <a:lnTo>
                  <a:pt x="8906" y="62179"/>
                </a:lnTo>
                <a:lnTo>
                  <a:pt x="9178" y="62233"/>
                </a:lnTo>
                <a:lnTo>
                  <a:pt x="9558" y="62233"/>
                </a:lnTo>
                <a:lnTo>
                  <a:pt x="9666" y="62287"/>
                </a:lnTo>
                <a:lnTo>
                  <a:pt x="9721" y="62342"/>
                </a:lnTo>
                <a:lnTo>
                  <a:pt x="9775" y="62450"/>
                </a:lnTo>
                <a:lnTo>
                  <a:pt x="9612" y="62722"/>
                </a:lnTo>
                <a:lnTo>
                  <a:pt x="9504" y="62993"/>
                </a:lnTo>
                <a:lnTo>
                  <a:pt x="9286" y="62830"/>
                </a:lnTo>
                <a:lnTo>
                  <a:pt x="9069" y="62613"/>
                </a:lnTo>
                <a:lnTo>
                  <a:pt x="8798" y="62450"/>
                </a:lnTo>
                <a:lnTo>
                  <a:pt x="8580" y="62342"/>
                </a:lnTo>
                <a:lnTo>
                  <a:pt x="8255" y="62233"/>
                </a:lnTo>
                <a:lnTo>
                  <a:pt x="8146" y="62179"/>
                </a:lnTo>
                <a:lnTo>
                  <a:pt x="8037" y="62070"/>
                </a:lnTo>
                <a:lnTo>
                  <a:pt x="8037" y="61961"/>
                </a:lnTo>
                <a:lnTo>
                  <a:pt x="8092" y="61853"/>
                </a:lnTo>
                <a:lnTo>
                  <a:pt x="8146" y="61744"/>
                </a:lnTo>
                <a:close/>
                <a:moveTo>
                  <a:pt x="9069" y="64351"/>
                </a:moveTo>
                <a:lnTo>
                  <a:pt x="9178" y="64514"/>
                </a:lnTo>
                <a:lnTo>
                  <a:pt x="9232" y="64677"/>
                </a:lnTo>
                <a:lnTo>
                  <a:pt x="9232" y="65057"/>
                </a:lnTo>
                <a:lnTo>
                  <a:pt x="9123" y="65383"/>
                </a:lnTo>
                <a:lnTo>
                  <a:pt x="9069" y="65545"/>
                </a:lnTo>
                <a:lnTo>
                  <a:pt x="8906" y="65654"/>
                </a:lnTo>
                <a:lnTo>
                  <a:pt x="8798" y="65708"/>
                </a:lnTo>
                <a:lnTo>
                  <a:pt x="8689" y="65654"/>
                </a:lnTo>
                <a:lnTo>
                  <a:pt x="8635" y="65545"/>
                </a:lnTo>
                <a:lnTo>
                  <a:pt x="8635" y="65383"/>
                </a:lnTo>
                <a:lnTo>
                  <a:pt x="8798" y="65165"/>
                </a:lnTo>
                <a:lnTo>
                  <a:pt x="8852" y="64894"/>
                </a:lnTo>
                <a:lnTo>
                  <a:pt x="9069" y="64351"/>
                </a:lnTo>
                <a:close/>
                <a:moveTo>
                  <a:pt x="49363" y="65491"/>
                </a:moveTo>
                <a:lnTo>
                  <a:pt x="49526" y="65545"/>
                </a:lnTo>
                <a:lnTo>
                  <a:pt x="49526" y="65600"/>
                </a:lnTo>
                <a:lnTo>
                  <a:pt x="49526" y="65654"/>
                </a:lnTo>
                <a:lnTo>
                  <a:pt x="49472" y="65817"/>
                </a:lnTo>
                <a:lnTo>
                  <a:pt x="49309" y="65817"/>
                </a:lnTo>
                <a:lnTo>
                  <a:pt x="49200" y="65763"/>
                </a:lnTo>
                <a:lnTo>
                  <a:pt x="49146" y="65708"/>
                </a:lnTo>
                <a:lnTo>
                  <a:pt x="49146" y="65600"/>
                </a:lnTo>
                <a:lnTo>
                  <a:pt x="49146" y="65545"/>
                </a:lnTo>
                <a:lnTo>
                  <a:pt x="49200" y="65491"/>
                </a:lnTo>
                <a:close/>
                <a:moveTo>
                  <a:pt x="48494" y="66632"/>
                </a:moveTo>
                <a:lnTo>
                  <a:pt x="48603" y="66686"/>
                </a:lnTo>
                <a:lnTo>
                  <a:pt x="48657" y="66794"/>
                </a:lnTo>
                <a:lnTo>
                  <a:pt x="48657" y="66903"/>
                </a:lnTo>
                <a:lnTo>
                  <a:pt x="48603" y="67012"/>
                </a:lnTo>
                <a:lnTo>
                  <a:pt x="48548" y="67120"/>
                </a:lnTo>
                <a:lnTo>
                  <a:pt x="48223" y="67338"/>
                </a:lnTo>
                <a:lnTo>
                  <a:pt x="47897" y="67500"/>
                </a:lnTo>
                <a:lnTo>
                  <a:pt x="47625" y="67500"/>
                </a:lnTo>
                <a:lnTo>
                  <a:pt x="47734" y="67283"/>
                </a:lnTo>
                <a:lnTo>
                  <a:pt x="47951" y="67066"/>
                </a:lnTo>
                <a:lnTo>
                  <a:pt x="48331" y="66686"/>
                </a:lnTo>
                <a:lnTo>
                  <a:pt x="48494" y="66632"/>
                </a:lnTo>
                <a:close/>
                <a:moveTo>
                  <a:pt x="48386" y="69021"/>
                </a:moveTo>
                <a:lnTo>
                  <a:pt x="48331" y="69184"/>
                </a:lnTo>
                <a:lnTo>
                  <a:pt x="48331" y="69401"/>
                </a:lnTo>
                <a:lnTo>
                  <a:pt x="48277" y="69564"/>
                </a:lnTo>
                <a:lnTo>
                  <a:pt x="48223" y="69618"/>
                </a:lnTo>
                <a:lnTo>
                  <a:pt x="48060" y="69618"/>
                </a:lnTo>
                <a:lnTo>
                  <a:pt x="47897" y="69510"/>
                </a:lnTo>
                <a:lnTo>
                  <a:pt x="47842" y="69401"/>
                </a:lnTo>
                <a:lnTo>
                  <a:pt x="47788" y="69292"/>
                </a:lnTo>
                <a:lnTo>
                  <a:pt x="47842" y="69184"/>
                </a:lnTo>
                <a:lnTo>
                  <a:pt x="47897" y="69130"/>
                </a:lnTo>
                <a:lnTo>
                  <a:pt x="48060" y="69075"/>
                </a:lnTo>
                <a:lnTo>
                  <a:pt x="48223" y="69075"/>
                </a:lnTo>
                <a:lnTo>
                  <a:pt x="48386" y="69021"/>
                </a:lnTo>
                <a:close/>
                <a:moveTo>
                  <a:pt x="8200" y="76786"/>
                </a:moveTo>
                <a:lnTo>
                  <a:pt x="8309" y="76841"/>
                </a:lnTo>
                <a:lnTo>
                  <a:pt x="8309" y="76895"/>
                </a:lnTo>
                <a:lnTo>
                  <a:pt x="8309" y="77112"/>
                </a:lnTo>
                <a:lnTo>
                  <a:pt x="8255" y="77384"/>
                </a:lnTo>
                <a:lnTo>
                  <a:pt x="8200" y="77655"/>
                </a:lnTo>
                <a:lnTo>
                  <a:pt x="8092" y="77981"/>
                </a:lnTo>
                <a:lnTo>
                  <a:pt x="7983" y="78307"/>
                </a:lnTo>
                <a:lnTo>
                  <a:pt x="7766" y="77981"/>
                </a:lnTo>
                <a:lnTo>
                  <a:pt x="7657" y="77601"/>
                </a:lnTo>
                <a:lnTo>
                  <a:pt x="7657" y="77438"/>
                </a:lnTo>
                <a:lnTo>
                  <a:pt x="7711" y="77275"/>
                </a:lnTo>
                <a:lnTo>
                  <a:pt x="7820" y="76949"/>
                </a:lnTo>
                <a:lnTo>
                  <a:pt x="7983" y="76786"/>
                </a:lnTo>
                <a:close/>
                <a:moveTo>
                  <a:pt x="72877" y="83086"/>
                </a:moveTo>
                <a:lnTo>
                  <a:pt x="73148" y="83194"/>
                </a:lnTo>
                <a:lnTo>
                  <a:pt x="73203" y="83249"/>
                </a:lnTo>
                <a:lnTo>
                  <a:pt x="73203" y="83357"/>
                </a:lnTo>
                <a:lnTo>
                  <a:pt x="73094" y="83575"/>
                </a:lnTo>
                <a:lnTo>
                  <a:pt x="72931" y="83737"/>
                </a:lnTo>
                <a:lnTo>
                  <a:pt x="72768" y="83900"/>
                </a:lnTo>
                <a:lnTo>
                  <a:pt x="72551" y="84009"/>
                </a:lnTo>
                <a:lnTo>
                  <a:pt x="72442" y="84009"/>
                </a:lnTo>
                <a:lnTo>
                  <a:pt x="72388" y="83955"/>
                </a:lnTo>
                <a:lnTo>
                  <a:pt x="72334" y="83846"/>
                </a:lnTo>
                <a:lnTo>
                  <a:pt x="72334" y="83737"/>
                </a:lnTo>
                <a:lnTo>
                  <a:pt x="72388" y="83466"/>
                </a:lnTo>
                <a:lnTo>
                  <a:pt x="72497" y="83303"/>
                </a:lnTo>
                <a:lnTo>
                  <a:pt x="72660" y="83194"/>
                </a:lnTo>
                <a:lnTo>
                  <a:pt x="72877" y="83086"/>
                </a:lnTo>
                <a:close/>
                <a:moveTo>
                  <a:pt x="32311" y="85258"/>
                </a:moveTo>
                <a:lnTo>
                  <a:pt x="32420" y="85312"/>
                </a:lnTo>
                <a:lnTo>
                  <a:pt x="32474" y="85421"/>
                </a:lnTo>
                <a:lnTo>
                  <a:pt x="32474" y="85529"/>
                </a:lnTo>
                <a:lnTo>
                  <a:pt x="32474" y="85638"/>
                </a:lnTo>
                <a:lnTo>
                  <a:pt x="32474" y="85855"/>
                </a:lnTo>
                <a:lnTo>
                  <a:pt x="32420" y="85964"/>
                </a:lnTo>
                <a:lnTo>
                  <a:pt x="32311" y="86018"/>
                </a:lnTo>
                <a:lnTo>
                  <a:pt x="32203" y="86018"/>
                </a:lnTo>
                <a:lnTo>
                  <a:pt x="32094" y="85910"/>
                </a:lnTo>
                <a:lnTo>
                  <a:pt x="32094" y="85801"/>
                </a:lnTo>
                <a:lnTo>
                  <a:pt x="32040" y="85638"/>
                </a:lnTo>
                <a:lnTo>
                  <a:pt x="32094" y="85529"/>
                </a:lnTo>
                <a:lnTo>
                  <a:pt x="32094" y="85367"/>
                </a:lnTo>
                <a:lnTo>
                  <a:pt x="32203" y="85312"/>
                </a:lnTo>
                <a:lnTo>
                  <a:pt x="32311" y="85258"/>
                </a:lnTo>
                <a:close/>
                <a:moveTo>
                  <a:pt x="9938" y="84878"/>
                </a:moveTo>
                <a:lnTo>
                  <a:pt x="10047" y="84932"/>
                </a:lnTo>
                <a:lnTo>
                  <a:pt x="10318" y="85095"/>
                </a:lnTo>
                <a:lnTo>
                  <a:pt x="10535" y="85312"/>
                </a:lnTo>
                <a:lnTo>
                  <a:pt x="11241" y="86453"/>
                </a:lnTo>
                <a:lnTo>
                  <a:pt x="10807" y="86507"/>
                </a:lnTo>
                <a:lnTo>
                  <a:pt x="10481" y="86507"/>
                </a:lnTo>
                <a:lnTo>
                  <a:pt x="10209" y="86398"/>
                </a:lnTo>
                <a:lnTo>
                  <a:pt x="9992" y="86181"/>
                </a:lnTo>
                <a:lnTo>
                  <a:pt x="9884" y="85964"/>
                </a:lnTo>
                <a:lnTo>
                  <a:pt x="9775" y="85692"/>
                </a:lnTo>
                <a:lnTo>
                  <a:pt x="9775" y="85367"/>
                </a:lnTo>
                <a:lnTo>
                  <a:pt x="9775" y="85041"/>
                </a:lnTo>
                <a:lnTo>
                  <a:pt x="9775" y="84932"/>
                </a:lnTo>
                <a:lnTo>
                  <a:pt x="9829" y="84878"/>
                </a:lnTo>
                <a:close/>
                <a:moveTo>
                  <a:pt x="50612" y="90688"/>
                </a:moveTo>
                <a:lnTo>
                  <a:pt x="50775" y="90797"/>
                </a:lnTo>
                <a:lnTo>
                  <a:pt x="50829" y="90960"/>
                </a:lnTo>
                <a:lnTo>
                  <a:pt x="50938" y="91231"/>
                </a:lnTo>
                <a:lnTo>
                  <a:pt x="50938" y="91340"/>
                </a:lnTo>
                <a:lnTo>
                  <a:pt x="50884" y="91449"/>
                </a:lnTo>
                <a:lnTo>
                  <a:pt x="50829" y="91503"/>
                </a:lnTo>
                <a:lnTo>
                  <a:pt x="50666" y="91503"/>
                </a:lnTo>
                <a:lnTo>
                  <a:pt x="50503" y="91449"/>
                </a:lnTo>
                <a:lnTo>
                  <a:pt x="50395" y="91394"/>
                </a:lnTo>
                <a:lnTo>
                  <a:pt x="50340" y="91231"/>
                </a:lnTo>
                <a:lnTo>
                  <a:pt x="50340" y="91069"/>
                </a:lnTo>
                <a:lnTo>
                  <a:pt x="50395" y="90851"/>
                </a:lnTo>
                <a:lnTo>
                  <a:pt x="50449" y="90743"/>
                </a:lnTo>
                <a:lnTo>
                  <a:pt x="50612" y="90688"/>
                </a:lnTo>
                <a:close/>
                <a:moveTo>
                  <a:pt x="23243" y="50177"/>
                </a:moveTo>
                <a:lnTo>
                  <a:pt x="23677" y="50232"/>
                </a:lnTo>
                <a:lnTo>
                  <a:pt x="24057" y="50340"/>
                </a:lnTo>
                <a:lnTo>
                  <a:pt x="24437" y="50503"/>
                </a:lnTo>
                <a:lnTo>
                  <a:pt x="24763" y="50666"/>
                </a:lnTo>
                <a:lnTo>
                  <a:pt x="26609" y="51752"/>
                </a:lnTo>
                <a:lnTo>
                  <a:pt x="28510" y="52784"/>
                </a:lnTo>
                <a:lnTo>
                  <a:pt x="28836" y="53001"/>
                </a:lnTo>
                <a:lnTo>
                  <a:pt x="29053" y="53164"/>
                </a:lnTo>
                <a:lnTo>
                  <a:pt x="29270" y="53436"/>
                </a:lnTo>
                <a:lnTo>
                  <a:pt x="29379" y="53761"/>
                </a:lnTo>
                <a:lnTo>
                  <a:pt x="29433" y="54033"/>
                </a:lnTo>
                <a:lnTo>
                  <a:pt x="29542" y="54250"/>
                </a:lnTo>
                <a:lnTo>
                  <a:pt x="29705" y="54413"/>
                </a:lnTo>
                <a:lnTo>
                  <a:pt x="29868" y="54522"/>
                </a:lnTo>
                <a:lnTo>
                  <a:pt x="30085" y="54630"/>
                </a:lnTo>
                <a:lnTo>
                  <a:pt x="30302" y="54685"/>
                </a:lnTo>
                <a:lnTo>
                  <a:pt x="30791" y="54793"/>
                </a:lnTo>
                <a:lnTo>
                  <a:pt x="31171" y="54902"/>
                </a:lnTo>
                <a:lnTo>
                  <a:pt x="31334" y="54956"/>
                </a:lnTo>
                <a:lnTo>
                  <a:pt x="31443" y="55065"/>
                </a:lnTo>
                <a:lnTo>
                  <a:pt x="31497" y="55173"/>
                </a:lnTo>
                <a:lnTo>
                  <a:pt x="31497" y="55336"/>
                </a:lnTo>
                <a:lnTo>
                  <a:pt x="31388" y="55771"/>
                </a:lnTo>
                <a:lnTo>
                  <a:pt x="31280" y="56259"/>
                </a:lnTo>
                <a:lnTo>
                  <a:pt x="31117" y="56802"/>
                </a:lnTo>
                <a:lnTo>
                  <a:pt x="31117" y="56965"/>
                </a:lnTo>
                <a:lnTo>
                  <a:pt x="31171" y="57128"/>
                </a:lnTo>
                <a:lnTo>
                  <a:pt x="31280" y="57237"/>
                </a:lnTo>
                <a:lnTo>
                  <a:pt x="31443" y="57291"/>
                </a:lnTo>
                <a:lnTo>
                  <a:pt x="31660" y="57400"/>
                </a:lnTo>
                <a:lnTo>
                  <a:pt x="31823" y="57454"/>
                </a:lnTo>
                <a:lnTo>
                  <a:pt x="31931" y="57563"/>
                </a:lnTo>
                <a:lnTo>
                  <a:pt x="32040" y="57726"/>
                </a:lnTo>
                <a:lnTo>
                  <a:pt x="32094" y="57889"/>
                </a:lnTo>
                <a:lnTo>
                  <a:pt x="32094" y="58051"/>
                </a:lnTo>
                <a:lnTo>
                  <a:pt x="31986" y="58432"/>
                </a:lnTo>
                <a:lnTo>
                  <a:pt x="31877" y="58757"/>
                </a:lnTo>
                <a:lnTo>
                  <a:pt x="31823" y="59029"/>
                </a:lnTo>
                <a:lnTo>
                  <a:pt x="31877" y="59300"/>
                </a:lnTo>
                <a:lnTo>
                  <a:pt x="31931" y="59518"/>
                </a:lnTo>
                <a:lnTo>
                  <a:pt x="32040" y="59735"/>
                </a:lnTo>
                <a:lnTo>
                  <a:pt x="32203" y="59952"/>
                </a:lnTo>
                <a:lnTo>
                  <a:pt x="32420" y="60115"/>
                </a:lnTo>
                <a:lnTo>
                  <a:pt x="32746" y="60278"/>
                </a:lnTo>
                <a:lnTo>
                  <a:pt x="33126" y="60495"/>
                </a:lnTo>
                <a:lnTo>
                  <a:pt x="33397" y="60712"/>
                </a:lnTo>
                <a:lnTo>
                  <a:pt x="33615" y="60984"/>
                </a:lnTo>
                <a:lnTo>
                  <a:pt x="33723" y="61255"/>
                </a:lnTo>
                <a:lnTo>
                  <a:pt x="33778" y="61581"/>
                </a:lnTo>
                <a:lnTo>
                  <a:pt x="33723" y="61907"/>
                </a:lnTo>
                <a:lnTo>
                  <a:pt x="33560" y="62233"/>
                </a:lnTo>
                <a:lnTo>
                  <a:pt x="33343" y="62613"/>
                </a:lnTo>
                <a:lnTo>
                  <a:pt x="33235" y="62776"/>
                </a:lnTo>
                <a:lnTo>
                  <a:pt x="33180" y="62993"/>
                </a:lnTo>
                <a:lnTo>
                  <a:pt x="33235" y="63156"/>
                </a:lnTo>
                <a:lnTo>
                  <a:pt x="33289" y="63373"/>
                </a:lnTo>
                <a:lnTo>
                  <a:pt x="33615" y="63808"/>
                </a:lnTo>
                <a:lnTo>
                  <a:pt x="33832" y="64242"/>
                </a:lnTo>
                <a:lnTo>
                  <a:pt x="34049" y="64731"/>
                </a:lnTo>
                <a:lnTo>
                  <a:pt x="34158" y="65220"/>
                </a:lnTo>
                <a:lnTo>
                  <a:pt x="34266" y="65763"/>
                </a:lnTo>
                <a:lnTo>
                  <a:pt x="34321" y="66251"/>
                </a:lnTo>
                <a:lnTo>
                  <a:pt x="34429" y="67283"/>
                </a:lnTo>
                <a:lnTo>
                  <a:pt x="34592" y="70922"/>
                </a:lnTo>
                <a:lnTo>
                  <a:pt x="34972" y="70379"/>
                </a:lnTo>
                <a:lnTo>
                  <a:pt x="35244" y="69836"/>
                </a:lnTo>
                <a:lnTo>
                  <a:pt x="35678" y="68695"/>
                </a:lnTo>
                <a:lnTo>
                  <a:pt x="35733" y="68532"/>
                </a:lnTo>
                <a:lnTo>
                  <a:pt x="35678" y="68369"/>
                </a:lnTo>
                <a:lnTo>
                  <a:pt x="35624" y="68206"/>
                </a:lnTo>
                <a:lnTo>
                  <a:pt x="35515" y="68043"/>
                </a:lnTo>
                <a:lnTo>
                  <a:pt x="35407" y="67989"/>
                </a:lnTo>
                <a:lnTo>
                  <a:pt x="35407" y="67881"/>
                </a:lnTo>
                <a:lnTo>
                  <a:pt x="35461" y="67772"/>
                </a:lnTo>
                <a:lnTo>
                  <a:pt x="35515" y="67718"/>
                </a:lnTo>
                <a:lnTo>
                  <a:pt x="35624" y="67555"/>
                </a:lnTo>
                <a:lnTo>
                  <a:pt x="35733" y="67500"/>
                </a:lnTo>
                <a:lnTo>
                  <a:pt x="35787" y="67500"/>
                </a:lnTo>
                <a:lnTo>
                  <a:pt x="35895" y="67555"/>
                </a:lnTo>
                <a:lnTo>
                  <a:pt x="35895" y="67663"/>
                </a:lnTo>
                <a:lnTo>
                  <a:pt x="35895" y="67772"/>
                </a:lnTo>
                <a:lnTo>
                  <a:pt x="35895" y="67826"/>
                </a:lnTo>
                <a:lnTo>
                  <a:pt x="36004" y="68043"/>
                </a:lnTo>
                <a:lnTo>
                  <a:pt x="36058" y="68261"/>
                </a:lnTo>
                <a:lnTo>
                  <a:pt x="36058" y="68749"/>
                </a:lnTo>
                <a:lnTo>
                  <a:pt x="36113" y="69238"/>
                </a:lnTo>
                <a:lnTo>
                  <a:pt x="36167" y="69455"/>
                </a:lnTo>
                <a:lnTo>
                  <a:pt x="36221" y="69673"/>
                </a:lnTo>
                <a:lnTo>
                  <a:pt x="36276" y="69781"/>
                </a:lnTo>
                <a:lnTo>
                  <a:pt x="36276" y="69890"/>
                </a:lnTo>
                <a:lnTo>
                  <a:pt x="36221" y="69998"/>
                </a:lnTo>
                <a:lnTo>
                  <a:pt x="36113" y="70107"/>
                </a:lnTo>
                <a:lnTo>
                  <a:pt x="35624" y="70650"/>
                </a:lnTo>
                <a:lnTo>
                  <a:pt x="35352" y="70867"/>
                </a:lnTo>
                <a:lnTo>
                  <a:pt x="35027" y="71085"/>
                </a:lnTo>
                <a:lnTo>
                  <a:pt x="34755" y="71247"/>
                </a:lnTo>
                <a:lnTo>
                  <a:pt x="34538" y="71519"/>
                </a:lnTo>
                <a:lnTo>
                  <a:pt x="34321" y="71845"/>
                </a:lnTo>
                <a:lnTo>
                  <a:pt x="34158" y="72171"/>
                </a:lnTo>
                <a:lnTo>
                  <a:pt x="34103" y="72551"/>
                </a:lnTo>
                <a:lnTo>
                  <a:pt x="34049" y="72877"/>
                </a:lnTo>
                <a:lnTo>
                  <a:pt x="34049" y="73257"/>
                </a:lnTo>
                <a:lnTo>
                  <a:pt x="34158" y="73583"/>
                </a:lnTo>
                <a:lnTo>
                  <a:pt x="34212" y="73908"/>
                </a:lnTo>
                <a:lnTo>
                  <a:pt x="34158" y="74071"/>
                </a:lnTo>
                <a:lnTo>
                  <a:pt x="34103" y="74234"/>
                </a:lnTo>
                <a:lnTo>
                  <a:pt x="33995" y="74397"/>
                </a:lnTo>
                <a:lnTo>
                  <a:pt x="33886" y="74614"/>
                </a:lnTo>
                <a:lnTo>
                  <a:pt x="33778" y="75049"/>
                </a:lnTo>
                <a:lnTo>
                  <a:pt x="33778" y="75429"/>
                </a:lnTo>
                <a:lnTo>
                  <a:pt x="33778" y="75863"/>
                </a:lnTo>
                <a:lnTo>
                  <a:pt x="33778" y="76352"/>
                </a:lnTo>
                <a:lnTo>
                  <a:pt x="33669" y="76786"/>
                </a:lnTo>
                <a:lnTo>
                  <a:pt x="33506" y="77167"/>
                </a:lnTo>
                <a:lnTo>
                  <a:pt x="33289" y="77601"/>
                </a:lnTo>
                <a:lnTo>
                  <a:pt x="33126" y="77873"/>
                </a:lnTo>
                <a:lnTo>
                  <a:pt x="33017" y="78144"/>
                </a:lnTo>
                <a:lnTo>
                  <a:pt x="32909" y="78470"/>
                </a:lnTo>
                <a:lnTo>
                  <a:pt x="32854" y="78741"/>
                </a:lnTo>
                <a:lnTo>
                  <a:pt x="32854" y="79067"/>
                </a:lnTo>
                <a:lnTo>
                  <a:pt x="32854" y="79393"/>
                </a:lnTo>
                <a:lnTo>
                  <a:pt x="32854" y="79719"/>
                </a:lnTo>
                <a:lnTo>
                  <a:pt x="32963" y="80045"/>
                </a:lnTo>
                <a:lnTo>
                  <a:pt x="32963" y="80262"/>
                </a:lnTo>
                <a:lnTo>
                  <a:pt x="32963" y="80479"/>
                </a:lnTo>
                <a:lnTo>
                  <a:pt x="32854" y="80642"/>
                </a:lnTo>
                <a:lnTo>
                  <a:pt x="32692" y="80751"/>
                </a:lnTo>
                <a:lnTo>
                  <a:pt x="32420" y="80968"/>
                </a:lnTo>
                <a:lnTo>
                  <a:pt x="32203" y="81131"/>
                </a:lnTo>
                <a:lnTo>
                  <a:pt x="32148" y="81239"/>
                </a:lnTo>
                <a:lnTo>
                  <a:pt x="32148" y="81402"/>
                </a:lnTo>
                <a:lnTo>
                  <a:pt x="32148" y="81565"/>
                </a:lnTo>
                <a:lnTo>
                  <a:pt x="32257" y="81782"/>
                </a:lnTo>
                <a:lnTo>
                  <a:pt x="32311" y="81945"/>
                </a:lnTo>
                <a:lnTo>
                  <a:pt x="32257" y="82108"/>
                </a:lnTo>
                <a:lnTo>
                  <a:pt x="32257" y="82217"/>
                </a:lnTo>
                <a:lnTo>
                  <a:pt x="32148" y="82380"/>
                </a:lnTo>
                <a:lnTo>
                  <a:pt x="31768" y="82923"/>
                </a:lnTo>
                <a:lnTo>
                  <a:pt x="31497" y="83303"/>
                </a:lnTo>
                <a:lnTo>
                  <a:pt x="31280" y="83683"/>
                </a:lnTo>
                <a:lnTo>
                  <a:pt x="31171" y="84172"/>
                </a:lnTo>
                <a:lnTo>
                  <a:pt x="31117" y="84606"/>
                </a:lnTo>
                <a:lnTo>
                  <a:pt x="31117" y="84878"/>
                </a:lnTo>
                <a:lnTo>
                  <a:pt x="31008" y="85041"/>
                </a:lnTo>
                <a:lnTo>
                  <a:pt x="30954" y="85258"/>
                </a:lnTo>
                <a:lnTo>
                  <a:pt x="30791" y="85421"/>
                </a:lnTo>
                <a:lnTo>
                  <a:pt x="30519" y="85747"/>
                </a:lnTo>
                <a:lnTo>
                  <a:pt x="30194" y="86018"/>
                </a:lnTo>
                <a:lnTo>
                  <a:pt x="30085" y="86073"/>
                </a:lnTo>
                <a:lnTo>
                  <a:pt x="29976" y="86018"/>
                </a:lnTo>
                <a:lnTo>
                  <a:pt x="29813" y="85910"/>
                </a:lnTo>
                <a:lnTo>
                  <a:pt x="29596" y="85801"/>
                </a:lnTo>
                <a:lnTo>
                  <a:pt x="29379" y="85747"/>
                </a:lnTo>
                <a:lnTo>
                  <a:pt x="29162" y="85855"/>
                </a:lnTo>
                <a:lnTo>
                  <a:pt x="28945" y="86073"/>
                </a:lnTo>
                <a:lnTo>
                  <a:pt x="28456" y="86887"/>
                </a:lnTo>
                <a:lnTo>
                  <a:pt x="27858" y="87702"/>
                </a:lnTo>
                <a:lnTo>
                  <a:pt x="27424" y="88190"/>
                </a:lnTo>
                <a:lnTo>
                  <a:pt x="26990" y="88625"/>
                </a:lnTo>
                <a:lnTo>
                  <a:pt x="25958" y="89385"/>
                </a:lnTo>
                <a:lnTo>
                  <a:pt x="25143" y="89982"/>
                </a:lnTo>
                <a:lnTo>
                  <a:pt x="24763" y="90308"/>
                </a:lnTo>
                <a:lnTo>
                  <a:pt x="24383" y="90634"/>
                </a:lnTo>
                <a:lnTo>
                  <a:pt x="24111" y="90906"/>
                </a:lnTo>
                <a:lnTo>
                  <a:pt x="23840" y="91014"/>
                </a:lnTo>
                <a:lnTo>
                  <a:pt x="23568" y="91069"/>
                </a:lnTo>
                <a:lnTo>
                  <a:pt x="23243" y="91123"/>
                </a:lnTo>
                <a:lnTo>
                  <a:pt x="22428" y="91286"/>
                </a:lnTo>
                <a:lnTo>
                  <a:pt x="21613" y="91503"/>
                </a:lnTo>
                <a:lnTo>
                  <a:pt x="21179" y="91557"/>
                </a:lnTo>
                <a:lnTo>
                  <a:pt x="20745" y="91612"/>
                </a:lnTo>
                <a:lnTo>
                  <a:pt x="19876" y="91503"/>
                </a:lnTo>
                <a:lnTo>
                  <a:pt x="19387" y="91449"/>
                </a:lnTo>
                <a:lnTo>
                  <a:pt x="18953" y="91340"/>
                </a:lnTo>
                <a:lnTo>
                  <a:pt x="18084" y="91014"/>
                </a:lnTo>
                <a:lnTo>
                  <a:pt x="17269" y="90634"/>
                </a:lnTo>
                <a:lnTo>
                  <a:pt x="16454" y="90200"/>
                </a:lnTo>
                <a:lnTo>
                  <a:pt x="15477" y="89602"/>
                </a:lnTo>
                <a:lnTo>
                  <a:pt x="14608" y="88951"/>
                </a:lnTo>
                <a:lnTo>
                  <a:pt x="14174" y="88571"/>
                </a:lnTo>
                <a:lnTo>
                  <a:pt x="13794" y="88190"/>
                </a:lnTo>
                <a:lnTo>
                  <a:pt x="13468" y="87756"/>
                </a:lnTo>
                <a:lnTo>
                  <a:pt x="13088" y="87322"/>
                </a:lnTo>
                <a:lnTo>
                  <a:pt x="12870" y="87050"/>
                </a:lnTo>
                <a:lnTo>
                  <a:pt x="12599" y="86887"/>
                </a:lnTo>
                <a:lnTo>
                  <a:pt x="12056" y="86616"/>
                </a:lnTo>
                <a:lnTo>
                  <a:pt x="11893" y="86507"/>
                </a:lnTo>
                <a:lnTo>
                  <a:pt x="11784" y="86398"/>
                </a:lnTo>
                <a:lnTo>
                  <a:pt x="11676" y="86235"/>
                </a:lnTo>
                <a:lnTo>
                  <a:pt x="11676" y="86018"/>
                </a:lnTo>
                <a:lnTo>
                  <a:pt x="11404" y="84661"/>
                </a:lnTo>
                <a:lnTo>
                  <a:pt x="11133" y="83303"/>
                </a:lnTo>
                <a:lnTo>
                  <a:pt x="10970" y="82271"/>
                </a:lnTo>
                <a:lnTo>
                  <a:pt x="10698" y="81294"/>
                </a:lnTo>
                <a:lnTo>
                  <a:pt x="10644" y="81131"/>
                </a:lnTo>
                <a:lnTo>
                  <a:pt x="10535" y="81022"/>
                </a:lnTo>
                <a:lnTo>
                  <a:pt x="10209" y="81022"/>
                </a:lnTo>
                <a:lnTo>
                  <a:pt x="9775" y="81185"/>
                </a:lnTo>
                <a:lnTo>
                  <a:pt x="9612" y="81239"/>
                </a:lnTo>
                <a:lnTo>
                  <a:pt x="9504" y="81348"/>
                </a:lnTo>
                <a:lnTo>
                  <a:pt x="9449" y="81457"/>
                </a:lnTo>
                <a:lnTo>
                  <a:pt x="9395" y="81674"/>
                </a:lnTo>
                <a:lnTo>
                  <a:pt x="9395" y="82163"/>
                </a:lnTo>
                <a:lnTo>
                  <a:pt x="9395" y="83303"/>
                </a:lnTo>
                <a:lnTo>
                  <a:pt x="9178" y="83086"/>
                </a:lnTo>
                <a:lnTo>
                  <a:pt x="9069" y="82869"/>
                </a:lnTo>
                <a:lnTo>
                  <a:pt x="8960" y="82597"/>
                </a:lnTo>
                <a:lnTo>
                  <a:pt x="8960" y="82380"/>
                </a:lnTo>
                <a:lnTo>
                  <a:pt x="8960" y="81891"/>
                </a:lnTo>
                <a:lnTo>
                  <a:pt x="9069" y="81402"/>
                </a:lnTo>
                <a:lnTo>
                  <a:pt x="9232" y="80968"/>
                </a:lnTo>
                <a:lnTo>
                  <a:pt x="9395" y="80533"/>
                </a:lnTo>
                <a:lnTo>
                  <a:pt x="9938" y="79773"/>
                </a:lnTo>
                <a:lnTo>
                  <a:pt x="10047" y="79610"/>
                </a:lnTo>
                <a:lnTo>
                  <a:pt x="10047" y="79447"/>
                </a:lnTo>
                <a:lnTo>
                  <a:pt x="9938" y="79339"/>
                </a:lnTo>
                <a:lnTo>
                  <a:pt x="9775" y="79230"/>
                </a:lnTo>
                <a:lnTo>
                  <a:pt x="9504" y="79013"/>
                </a:lnTo>
                <a:lnTo>
                  <a:pt x="9395" y="78959"/>
                </a:lnTo>
                <a:lnTo>
                  <a:pt x="9341" y="78850"/>
                </a:lnTo>
                <a:lnTo>
                  <a:pt x="9395" y="78687"/>
                </a:lnTo>
                <a:lnTo>
                  <a:pt x="9449" y="78579"/>
                </a:lnTo>
                <a:lnTo>
                  <a:pt x="9666" y="78307"/>
                </a:lnTo>
                <a:lnTo>
                  <a:pt x="9829" y="78090"/>
                </a:lnTo>
                <a:lnTo>
                  <a:pt x="9938" y="77873"/>
                </a:lnTo>
                <a:lnTo>
                  <a:pt x="9884" y="77655"/>
                </a:lnTo>
                <a:lnTo>
                  <a:pt x="9829" y="77438"/>
                </a:lnTo>
                <a:lnTo>
                  <a:pt x="9666" y="77221"/>
                </a:lnTo>
                <a:lnTo>
                  <a:pt x="9666" y="77058"/>
                </a:lnTo>
                <a:lnTo>
                  <a:pt x="9666" y="76949"/>
                </a:lnTo>
                <a:lnTo>
                  <a:pt x="9721" y="76786"/>
                </a:lnTo>
                <a:lnTo>
                  <a:pt x="9721" y="76678"/>
                </a:lnTo>
                <a:lnTo>
                  <a:pt x="9612" y="76624"/>
                </a:lnTo>
                <a:lnTo>
                  <a:pt x="9449" y="76569"/>
                </a:lnTo>
                <a:lnTo>
                  <a:pt x="9232" y="76569"/>
                </a:lnTo>
                <a:lnTo>
                  <a:pt x="9123" y="76515"/>
                </a:lnTo>
                <a:lnTo>
                  <a:pt x="9069" y="76406"/>
                </a:lnTo>
                <a:lnTo>
                  <a:pt x="9069" y="76298"/>
                </a:lnTo>
                <a:lnTo>
                  <a:pt x="9123" y="76243"/>
                </a:lnTo>
                <a:lnTo>
                  <a:pt x="9286" y="76135"/>
                </a:lnTo>
                <a:lnTo>
                  <a:pt x="9612" y="75918"/>
                </a:lnTo>
                <a:lnTo>
                  <a:pt x="9775" y="75809"/>
                </a:lnTo>
                <a:lnTo>
                  <a:pt x="9992" y="75809"/>
                </a:lnTo>
                <a:lnTo>
                  <a:pt x="10155" y="75700"/>
                </a:lnTo>
                <a:lnTo>
                  <a:pt x="10209" y="75592"/>
                </a:lnTo>
                <a:lnTo>
                  <a:pt x="10209" y="75483"/>
                </a:lnTo>
                <a:lnTo>
                  <a:pt x="10155" y="75429"/>
                </a:lnTo>
                <a:lnTo>
                  <a:pt x="9992" y="75375"/>
                </a:lnTo>
                <a:lnTo>
                  <a:pt x="9775" y="75266"/>
                </a:lnTo>
                <a:lnTo>
                  <a:pt x="9612" y="75103"/>
                </a:lnTo>
                <a:lnTo>
                  <a:pt x="9558" y="74832"/>
                </a:lnTo>
                <a:lnTo>
                  <a:pt x="9558" y="74614"/>
                </a:lnTo>
                <a:lnTo>
                  <a:pt x="9612" y="73257"/>
                </a:lnTo>
                <a:lnTo>
                  <a:pt x="9558" y="71899"/>
                </a:lnTo>
                <a:lnTo>
                  <a:pt x="9612" y="71573"/>
                </a:lnTo>
                <a:lnTo>
                  <a:pt x="9666" y="71302"/>
                </a:lnTo>
                <a:lnTo>
                  <a:pt x="9775" y="71030"/>
                </a:lnTo>
                <a:lnTo>
                  <a:pt x="9775" y="70704"/>
                </a:lnTo>
                <a:lnTo>
                  <a:pt x="9721" y="70107"/>
                </a:lnTo>
                <a:lnTo>
                  <a:pt x="9721" y="69510"/>
                </a:lnTo>
                <a:lnTo>
                  <a:pt x="9775" y="68261"/>
                </a:lnTo>
                <a:lnTo>
                  <a:pt x="9884" y="67283"/>
                </a:lnTo>
                <a:lnTo>
                  <a:pt x="9992" y="66794"/>
                </a:lnTo>
                <a:lnTo>
                  <a:pt x="10101" y="66306"/>
                </a:lnTo>
                <a:lnTo>
                  <a:pt x="10155" y="65926"/>
                </a:lnTo>
                <a:lnTo>
                  <a:pt x="10209" y="65491"/>
                </a:lnTo>
                <a:lnTo>
                  <a:pt x="10318" y="64677"/>
                </a:lnTo>
                <a:lnTo>
                  <a:pt x="10427" y="64188"/>
                </a:lnTo>
                <a:lnTo>
                  <a:pt x="10590" y="63645"/>
                </a:lnTo>
                <a:lnTo>
                  <a:pt x="10698" y="63156"/>
                </a:lnTo>
                <a:lnTo>
                  <a:pt x="10807" y="62613"/>
                </a:lnTo>
                <a:lnTo>
                  <a:pt x="10861" y="62287"/>
                </a:lnTo>
                <a:lnTo>
                  <a:pt x="10970" y="62016"/>
                </a:lnTo>
                <a:lnTo>
                  <a:pt x="11133" y="61744"/>
                </a:lnTo>
                <a:lnTo>
                  <a:pt x="11350" y="61473"/>
                </a:lnTo>
                <a:lnTo>
                  <a:pt x="11784" y="61038"/>
                </a:lnTo>
                <a:lnTo>
                  <a:pt x="11947" y="60767"/>
                </a:lnTo>
                <a:lnTo>
                  <a:pt x="12110" y="60441"/>
                </a:lnTo>
                <a:lnTo>
                  <a:pt x="12382" y="59409"/>
                </a:lnTo>
                <a:lnTo>
                  <a:pt x="12545" y="58866"/>
                </a:lnTo>
                <a:lnTo>
                  <a:pt x="12653" y="58377"/>
                </a:lnTo>
                <a:lnTo>
                  <a:pt x="12762" y="57563"/>
                </a:lnTo>
                <a:lnTo>
                  <a:pt x="12979" y="56857"/>
                </a:lnTo>
                <a:lnTo>
                  <a:pt x="13305" y="56151"/>
                </a:lnTo>
                <a:lnTo>
                  <a:pt x="13522" y="55771"/>
                </a:lnTo>
                <a:lnTo>
                  <a:pt x="13794" y="55445"/>
                </a:lnTo>
                <a:lnTo>
                  <a:pt x="14717" y="54359"/>
                </a:lnTo>
                <a:lnTo>
                  <a:pt x="15694" y="53381"/>
                </a:lnTo>
                <a:lnTo>
                  <a:pt x="16726" y="52349"/>
                </a:lnTo>
                <a:lnTo>
                  <a:pt x="17703" y="51318"/>
                </a:lnTo>
                <a:lnTo>
                  <a:pt x="17975" y="51046"/>
                </a:lnTo>
                <a:lnTo>
                  <a:pt x="18192" y="50829"/>
                </a:lnTo>
                <a:lnTo>
                  <a:pt x="18464" y="50666"/>
                </a:lnTo>
                <a:lnTo>
                  <a:pt x="18735" y="50557"/>
                </a:lnTo>
                <a:lnTo>
                  <a:pt x="19007" y="50449"/>
                </a:lnTo>
                <a:lnTo>
                  <a:pt x="19333" y="50395"/>
                </a:lnTo>
                <a:lnTo>
                  <a:pt x="19930" y="50395"/>
                </a:lnTo>
                <a:lnTo>
                  <a:pt x="20364" y="50449"/>
                </a:lnTo>
                <a:lnTo>
                  <a:pt x="20799" y="50395"/>
                </a:lnTo>
                <a:lnTo>
                  <a:pt x="21559" y="50340"/>
                </a:lnTo>
                <a:lnTo>
                  <a:pt x="22374" y="50232"/>
                </a:lnTo>
                <a:lnTo>
                  <a:pt x="22808" y="50177"/>
                </a:lnTo>
                <a:close/>
                <a:moveTo>
                  <a:pt x="38122" y="0"/>
                </a:moveTo>
                <a:lnTo>
                  <a:pt x="37090" y="109"/>
                </a:lnTo>
                <a:lnTo>
                  <a:pt x="35352" y="326"/>
                </a:lnTo>
                <a:lnTo>
                  <a:pt x="34484" y="326"/>
                </a:lnTo>
                <a:lnTo>
                  <a:pt x="33615" y="380"/>
                </a:lnTo>
                <a:lnTo>
                  <a:pt x="32909" y="326"/>
                </a:lnTo>
                <a:lnTo>
                  <a:pt x="32203" y="380"/>
                </a:lnTo>
                <a:lnTo>
                  <a:pt x="31497" y="434"/>
                </a:lnTo>
                <a:lnTo>
                  <a:pt x="30845" y="543"/>
                </a:lnTo>
                <a:lnTo>
                  <a:pt x="29488" y="869"/>
                </a:lnTo>
                <a:lnTo>
                  <a:pt x="28130" y="1249"/>
                </a:lnTo>
                <a:lnTo>
                  <a:pt x="27858" y="1358"/>
                </a:lnTo>
                <a:lnTo>
                  <a:pt x="27750" y="1521"/>
                </a:lnTo>
                <a:lnTo>
                  <a:pt x="27696" y="1738"/>
                </a:lnTo>
                <a:lnTo>
                  <a:pt x="27804" y="2009"/>
                </a:lnTo>
                <a:lnTo>
                  <a:pt x="27261" y="1792"/>
                </a:lnTo>
                <a:lnTo>
                  <a:pt x="26664" y="1629"/>
                </a:lnTo>
                <a:lnTo>
                  <a:pt x="26121" y="1521"/>
                </a:lnTo>
                <a:lnTo>
                  <a:pt x="25578" y="1521"/>
                </a:lnTo>
                <a:lnTo>
                  <a:pt x="24926" y="1629"/>
                </a:lnTo>
                <a:lnTo>
                  <a:pt x="24220" y="1738"/>
                </a:lnTo>
                <a:lnTo>
                  <a:pt x="23568" y="1955"/>
                </a:lnTo>
                <a:lnTo>
                  <a:pt x="22971" y="2226"/>
                </a:lnTo>
                <a:lnTo>
                  <a:pt x="22102" y="2715"/>
                </a:lnTo>
                <a:lnTo>
                  <a:pt x="21179" y="3095"/>
                </a:lnTo>
                <a:lnTo>
                  <a:pt x="20256" y="3367"/>
                </a:lnTo>
                <a:lnTo>
                  <a:pt x="19333" y="3530"/>
                </a:lnTo>
                <a:lnTo>
                  <a:pt x="19061" y="3638"/>
                </a:lnTo>
                <a:lnTo>
                  <a:pt x="18844" y="3801"/>
                </a:lnTo>
                <a:lnTo>
                  <a:pt x="18627" y="3910"/>
                </a:lnTo>
                <a:lnTo>
                  <a:pt x="18518" y="3964"/>
                </a:lnTo>
                <a:lnTo>
                  <a:pt x="17921" y="3964"/>
                </a:lnTo>
                <a:lnTo>
                  <a:pt x="17378" y="4019"/>
                </a:lnTo>
                <a:lnTo>
                  <a:pt x="16454" y="4181"/>
                </a:lnTo>
                <a:lnTo>
                  <a:pt x="16020" y="4290"/>
                </a:lnTo>
                <a:lnTo>
                  <a:pt x="15640" y="4399"/>
                </a:lnTo>
                <a:lnTo>
                  <a:pt x="15477" y="4453"/>
                </a:lnTo>
                <a:lnTo>
                  <a:pt x="15368" y="4616"/>
                </a:lnTo>
                <a:lnTo>
                  <a:pt x="15260" y="4833"/>
                </a:lnTo>
                <a:lnTo>
                  <a:pt x="15205" y="5050"/>
                </a:lnTo>
                <a:lnTo>
                  <a:pt x="15205" y="5213"/>
                </a:lnTo>
                <a:lnTo>
                  <a:pt x="15097" y="5322"/>
                </a:lnTo>
                <a:lnTo>
                  <a:pt x="14825" y="5539"/>
                </a:lnTo>
                <a:lnTo>
                  <a:pt x="14282" y="5919"/>
                </a:lnTo>
                <a:lnTo>
                  <a:pt x="13631" y="6191"/>
                </a:lnTo>
                <a:lnTo>
                  <a:pt x="13033" y="6517"/>
                </a:lnTo>
                <a:lnTo>
                  <a:pt x="12436" y="6842"/>
                </a:lnTo>
                <a:lnTo>
                  <a:pt x="10590" y="7874"/>
                </a:lnTo>
                <a:lnTo>
                  <a:pt x="9666" y="8417"/>
                </a:lnTo>
                <a:lnTo>
                  <a:pt x="8743" y="9015"/>
                </a:lnTo>
                <a:lnTo>
                  <a:pt x="8092" y="9612"/>
                </a:lnTo>
                <a:lnTo>
                  <a:pt x="7494" y="10209"/>
                </a:lnTo>
                <a:lnTo>
                  <a:pt x="6951" y="10915"/>
                </a:lnTo>
                <a:lnTo>
                  <a:pt x="6517" y="11675"/>
                </a:lnTo>
                <a:lnTo>
                  <a:pt x="6408" y="11947"/>
                </a:lnTo>
                <a:lnTo>
                  <a:pt x="6300" y="12110"/>
                </a:lnTo>
                <a:lnTo>
                  <a:pt x="6191" y="12219"/>
                </a:lnTo>
                <a:lnTo>
                  <a:pt x="5702" y="12544"/>
                </a:lnTo>
                <a:lnTo>
                  <a:pt x="5376" y="12924"/>
                </a:lnTo>
                <a:lnTo>
                  <a:pt x="5051" y="13359"/>
                </a:lnTo>
                <a:lnTo>
                  <a:pt x="4779" y="13848"/>
                </a:lnTo>
                <a:lnTo>
                  <a:pt x="4236" y="14879"/>
                </a:lnTo>
                <a:lnTo>
                  <a:pt x="3747" y="16020"/>
                </a:lnTo>
                <a:lnTo>
                  <a:pt x="2878" y="18192"/>
                </a:lnTo>
                <a:lnTo>
                  <a:pt x="2172" y="19930"/>
                </a:lnTo>
                <a:lnTo>
                  <a:pt x="1521" y="21613"/>
                </a:lnTo>
                <a:lnTo>
                  <a:pt x="1358" y="22048"/>
                </a:lnTo>
                <a:lnTo>
                  <a:pt x="1249" y="22482"/>
                </a:lnTo>
                <a:lnTo>
                  <a:pt x="1086" y="22916"/>
                </a:lnTo>
                <a:lnTo>
                  <a:pt x="978" y="23079"/>
                </a:lnTo>
                <a:lnTo>
                  <a:pt x="869" y="23297"/>
                </a:lnTo>
                <a:lnTo>
                  <a:pt x="435" y="23840"/>
                </a:lnTo>
                <a:lnTo>
                  <a:pt x="272" y="24111"/>
                </a:lnTo>
                <a:lnTo>
                  <a:pt x="163" y="24437"/>
                </a:lnTo>
                <a:lnTo>
                  <a:pt x="55" y="24926"/>
                </a:lnTo>
                <a:lnTo>
                  <a:pt x="0" y="25414"/>
                </a:lnTo>
                <a:lnTo>
                  <a:pt x="55" y="25686"/>
                </a:lnTo>
                <a:lnTo>
                  <a:pt x="109" y="25958"/>
                </a:lnTo>
                <a:lnTo>
                  <a:pt x="217" y="26175"/>
                </a:lnTo>
                <a:lnTo>
                  <a:pt x="326" y="26446"/>
                </a:lnTo>
                <a:lnTo>
                  <a:pt x="435" y="25795"/>
                </a:lnTo>
                <a:lnTo>
                  <a:pt x="598" y="25197"/>
                </a:lnTo>
                <a:lnTo>
                  <a:pt x="652" y="24926"/>
                </a:lnTo>
                <a:lnTo>
                  <a:pt x="761" y="24763"/>
                </a:lnTo>
                <a:lnTo>
                  <a:pt x="869" y="24654"/>
                </a:lnTo>
                <a:lnTo>
                  <a:pt x="1086" y="24654"/>
                </a:lnTo>
                <a:lnTo>
                  <a:pt x="1141" y="24709"/>
                </a:lnTo>
                <a:lnTo>
                  <a:pt x="1195" y="24871"/>
                </a:lnTo>
                <a:lnTo>
                  <a:pt x="1195" y="25034"/>
                </a:lnTo>
                <a:lnTo>
                  <a:pt x="1141" y="25306"/>
                </a:lnTo>
                <a:lnTo>
                  <a:pt x="1086" y="25360"/>
                </a:lnTo>
                <a:lnTo>
                  <a:pt x="869" y="26012"/>
                </a:lnTo>
                <a:lnTo>
                  <a:pt x="815" y="26338"/>
                </a:lnTo>
                <a:lnTo>
                  <a:pt x="815" y="26663"/>
                </a:lnTo>
                <a:lnTo>
                  <a:pt x="815" y="26989"/>
                </a:lnTo>
                <a:lnTo>
                  <a:pt x="923" y="27315"/>
                </a:lnTo>
                <a:lnTo>
                  <a:pt x="1086" y="27641"/>
                </a:lnTo>
                <a:lnTo>
                  <a:pt x="1304" y="27967"/>
                </a:lnTo>
                <a:lnTo>
                  <a:pt x="1466" y="28238"/>
                </a:lnTo>
                <a:lnTo>
                  <a:pt x="1575" y="28618"/>
                </a:lnTo>
                <a:lnTo>
                  <a:pt x="1575" y="29379"/>
                </a:lnTo>
                <a:lnTo>
                  <a:pt x="1521" y="30085"/>
                </a:lnTo>
                <a:lnTo>
                  <a:pt x="1358" y="30791"/>
                </a:lnTo>
                <a:lnTo>
                  <a:pt x="1086" y="31497"/>
                </a:lnTo>
                <a:lnTo>
                  <a:pt x="978" y="31822"/>
                </a:lnTo>
                <a:lnTo>
                  <a:pt x="978" y="32148"/>
                </a:lnTo>
                <a:lnTo>
                  <a:pt x="1141" y="32474"/>
                </a:lnTo>
                <a:lnTo>
                  <a:pt x="1358" y="32746"/>
                </a:lnTo>
                <a:lnTo>
                  <a:pt x="1738" y="33071"/>
                </a:lnTo>
                <a:lnTo>
                  <a:pt x="2064" y="33452"/>
                </a:lnTo>
                <a:lnTo>
                  <a:pt x="2335" y="33886"/>
                </a:lnTo>
                <a:lnTo>
                  <a:pt x="2607" y="34375"/>
                </a:lnTo>
                <a:lnTo>
                  <a:pt x="2715" y="34701"/>
                </a:lnTo>
                <a:lnTo>
                  <a:pt x="2824" y="35081"/>
                </a:lnTo>
                <a:lnTo>
                  <a:pt x="2878" y="35461"/>
                </a:lnTo>
                <a:lnTo>
                  <a:pt x="2824" y="35624"/>
                </a:lnTo>
                <a:lnTo>
                  <a:pt x="2770" y="35841"/>
                </a:lnTo>
                <a:lnTo>
                  <a:pt x="2715" y="36058"/>
                </a:lnTo>
                <a:lnTo>
                  <a:pt x="2715" y="36221"/>
                </a:lnTo>
                <a:lnTo>
                  <a:pt x="2770" y="36330"/>
                </a:lnTo>
                <a:lnTo>
                  <a:pt x="2878" y="36384"/>
                </a:lnTo>
                <a:lnTo>
                  <a:pt x="3150" y="36493"/>
                </a:lnTo>
                <a:lnTo>
                  <a:pt x="3530" y="36547"/>
                </a:lnTo>
                <a:lnTo>
                  <a:pt x="3856" y="36655"/>
                </a:lnTo>
                <a:lnTo>
                  <a:pt x="4019" y="36764"/>
                </a:lnTo>
                <a:lnTo>
                  <a:pt x="4182" y="36873"/>
                </a:lnTo>
                <a:lnTo>
                  <a:pt x="4290" y="37036"/>
                </a:lnTo>
                <a:lnTo>
                  <a:pt x="4345" y="37253"/>
                </a:lnTo>
                <a:lnTo>
                  <a:pt x="4562" y="38013"/>
                </a:lnTo>
                <a:lnTo>
                  <a:pt x="4833" y="38719"/>
                </a:lnTo>
                <a:lnTo>
                  <a:pt x="4942" y="39099"/>
                </a:lnTo>
                <a:lnTo>
                  <a:pt x="4996" y="39208"/>
                </a:lnTo>
                <a:lnTo>
                  <a:pt x="5105" y="39262"/>
                </a:lnTo>
                <a:lnTo>
                  <a:pt x="5322" y="39316"/>
                </a:lnTo>
                <a:lnTo>
                  <a:pt x="5431" y="39371"/>
                </a:lnTo>
                <a:lnTo>
                  <a:pt x="5539" y="39479"/>
                </a:lnTo>
                <a:lnTo>
                  <a:pt x="5594" y="39588"/>
                </a:lnTo>
                <a:lnTo>
                  <a:pt x="5594" y="39859"/>
                </a:lnTo>
                <a:lnTo>
                  <a:pt x="5539" y="40077"/>
                </a:lnTo>
                <a:lnTo>
                  <a:pt x="5539" y="40457"/>
                </a:lnTo>
                <a:lnTo>
                  <a:pt x="5594" y="40620"/>
                </a:lnTo>
                <a:lnTo>
                  <a:pt x="5648" y="40728"/>
                </a:lnTo>
                <a:lnTo>
                  <a:pt x="5757" y="40837"/>
                </a:lnTo>
                <a:lnTo>
                  <a:pt x="5919" y="40837"/>
                </a:lnTo>
                <a:lnTo>
                  <a:pt x="6082" y="40891"/>
                </a:lnTo>
                <a:lnTo>
                  <a:pt x="6300" y="40837"/>
                </a:lnTo>
                <a:lnTo>
                  <a:pt x="6462" y="40837"/>
                </a:lnTo>
                <a:lnTo>
                  <a:pt x="6571" y="40946"/>
                </a:lnTo>
                <a:lnTo>
                  <a:pt x="6571" y="41054"/>
                </a:lnTo>
                <a:lnTo>
                  <a:pt x="6517" y="41217"/>
                </a:lnTo>
                <a:lnTo>
                  <a:pt x="6408" y="41434"/>
                </a:lnTo>
                <a:lnTo>
                  <a:pt x="6408" y="41543"/>
                </a:lnTo>
                <a:lnTo>
                  <a:pt x="6517" y="41597"/>
                </a:lnTo>
                <a:lnTo>
                  <a:pt x="7006" y="41814"/>
                </a:lnTo>
                <a:lnTo>
                  <a:pt x="7331" y="42140"/>
                </a:lnTo>
                <a:lnTo>
                  <a:pt x="7657" y="42466"/>
                </a:lnTo>
                <a:lnTo>
                  <a:pt x="7874" y="42901"/>
                </a:lnTo>
                <a:lnTo>
                  <a:pt x="8146" y="43335"/>
                </a:lnTo>
                <a:lnTo>
                  <a:pt x="8472" y="43715"/>
                </a:lnTo>
                <a:lnTo>
                  <a:pt x="8635" y="43878"/>
                </a:lnTo>
                <a:lnTo>
                  <a:pt x="8743" y="44041"/>
                </a:lnTo>
                <a:lnTo>
                  <a:pt x="8798" y="44258"/>
                </a:lnTo>
                <a:lnTo>
                  <a:pt x="8798" y="44475"/>
                </a:lnTo>
                <a:lnTo>
                  <a:pt x="8798" y="44801"/>
                </a:lnTo>
                <a:lnTo>
                  <a:pt x="8798" y="45073"/>
                </a:lnTo>
                <a:lnTo>
                  <a:pt x="8852" y="45290"/>
                </a:lnTo>
                <a:lnTo>
                  <a:pt x="9015" y="45453"/>
                </a:lnTo>
                <a:lnTo>
                  <a:pt x="9178" y="45616"/>
                </a:lnTo>
                <a:lnTo>
                  <a:pt x="9341" y="45779"/>
                </a:lnTo>
                <a:lnTo>
                  <a:pt x="9829" y="46050"/>
                </a:lnTo>
                <a:lnTo>
                  <a:pt x="14065" y="48277"/>
                </a:lnTo>
                <a:lnTo>
                  <a:pt x="14662" y="48602"/>
                </a:lnTo>
                <a:lnTo>
                  <a:pt x="15260" y="48983"/>
                </a:lnTo>
                <a:lnTo>
                  <a:pt x="14880" y="49200"/>
                </a:lnTo>
                <a:lnTo>
                  <a:pt x="13631" y="50069"/>
                </a:lnTo>
                <a:lnTo>
                  <a:pt x="12382" y="50883"/>
                </a:lnTo>
                <a:lnTo>
                  <a:pt x="12110" y="51046"/>
                </a:lnTo>
                <a:lnTo>
                  <a:pt x="11893" y="51100"/>
                </a:lnTo>
                <a:lnTo>
                  <a:pt x="11350" y="51100"/>
                </a:lnTo>
                <a:lnTo>
                  <a:pt x="10861" y="50992"/>
                </a:lnTo>
                <a:lnTo>
                  <a:pt x="10318" y="50829"/>
                </a:lnTo>
                <a:lnTo>
                  <a:pt x="9829" y="50775"/>
                </a:lnTo>
                <a:lnTo>
                  <a:pt x="9666" y="50775"/>
                </a:lnTo>
                <a:lnTo>
                  <a:pt x="9504" y="50829"/>
                </a:lnTo>
                <a:lnTo>
                  <a:pt x="9341" y="50883"/>
                </a:lnTo>
                <a:lnTo>
                  <a:pt x="9232" y="51046"/>
                </a:lnTo>
                <a:lnTo>
                  <a:pt x="8960" y="51426"/>
                </a:lnTo>
                <a:lnTo>
                  <a:pt x="8689" y="51969"/>
                </a:lnTo>
                <a:lnTo>
                  <a:pt x="8309" y="52512"/>
                </a:lnTo>
                <a:lnTo>
                  <a:pt x="8037" y="53110"/>
                </a:lnTo>
                <a:lnTo>
                  <a:pt x="7494" y="54304"/>
                </a:lnTo>
                <a:lnTo>
                  <a:pt x="7277" y="54685"/>
                </a:lnTo>
                <a:lnTo>
                  <a:pt x="7060" y="55065"/>
                </a:lnTo>
                <a:lnTo>
                  <a:pt x="6734" y="55336"/>
                </a:lnTo>
                <a:lnTo>
                  <a:pt x="6571" y="55445"/>
                </a:lnTo>
                <a:lnTo>
                  <a:pt x="6354" y="55499"/>
                </a:lnTo>
                <a:lnTo>
                  <a:pt x="6028" y="55662"/>
                </a:lnTo>
                <a:lnTo>
                  <a:pt x="5974" y="55716"/>
                </a:lnTo>
                <a:lnTo>
                  <a:pt x="5974" y="55771"/>
                </a:lnTo>
                <a:lnTo>
                  <a:pt x="6028" y="55934"/>
                </a:lnTo>
                <a:lnTo>
                  <a:pt x="6245" y="56151"/>
                </a:lnTo>
                <a:lnTo>
                  <a:pt x="6462" y="56422"/>
                </a:lnTo>
                <a:lnTo>
                  <a:pt x="6517" y="56585"/>
                </a:lnTo>
                <a:lnTo>
                  <a:pt x="6571" y="56748"/>
                </a:lnTo>
                <a:lnTo>
                  <a:pt x="6517" y="56857"/>
                </a:lnTo>
                <a:lnTo>
                  <a:pt x="6462" y="57020"/>
                </a:lnTo>
                <a:lnTo>
                  <a:pt x="6191" y="57345"/>
                </a:lnTo>
                <a:lnTo>
                  <a:pt x="5865" y="57617"/>
                </a:lnTo>
                <a:lnTo>
                  <a:pt x="5594" y="57943"/>
                </a:lnTo>
                <a:lnTo>
                  <a:pt x="5213" y="58486"/>
                </a:lnTo>
                <a:lnTo>
                  <a:pt x="5105" y="58757"/>
                </a:lnTo>
                <a:lnTo>
                  <a:pt x="4996" y="59083"/>
                </a:lnTo>
                <a:lnTo>
                  <a:pt x="4996" y="59355"/>
                </a:lnTo>
                <a:lnTo>
                  <a:pt x="4996" y="59681"/>
                </a:lnTo>
                <a:lnTo>
                  <a:pt x="5051" y="60006"/>
                </a:lnTo>
                <a:lnTo>
                  <a:pt x="5213" y="60332"/>
                </a:lnTo>
                <a:lnTo>
                  <a:pt x="5268" y="60495"/>
                </a:lnTo>
                <a:lnTo>
                  <a:pt x="5268" y="60658"/>
                </a:lnTo>
                <a:lnTo>
                  <a:pt x="5213" y="60821"/>
                </a:lnTo>
                <a:lnTo>
                  <a:pt x="5051" y="60875"/>
                </a:lnTo>
                <a:lnTo>
                  <a:pt x="4942" y="60984"/>
                </a:lnTo>
                <a:lnTo>
                  <a:pt x="4833" y="61093"/>
                </a:lnTo>
                <a:lnTo>
                  <a:pt x="4779" y="61310"/>
                </a:lnTo>
                <a:lnTo>
                  <a:pt x="4779" y="61581"/>
                </a:lnTo>
                <a:lnTo>
                  <a:pt x="4888" y="61798"/>
                </a:lnTo>
                <a:lnTo>
                  <a:pt x="5159" y="62179"/>
                </a:lnTo>
                <a:lnTo>
                  <a:pt x="5268" y="62342"/>
                </a:lnTo>
                <a:lnTo>
                  <a:pt x="5322" y="62396"/>
                </a:lnTo>
                <a:lnTo>
                  <a:pt x="5431" y="62396"/>
                </a:lnTo>
                <a:lnTo>
                  <a:pt x="5485" y="62342"/>
                </a:lnTo>
                <a:lnTo>
                  <a:pt x="5539" y="62287"/>
                </a:lnTo>
                <a:lnTo>
                  <a:pt x="5594" y="62124"/>
                </a:lnTo>
                <a:lnTo>
                  <a:pt x="5974" y="60767"/>
                </a:lnTo>
                <a:lnTo>
                  <a:pt x="6137" y="60115"/>
                </a:lnTo>
                <a:lnTo>
                  <a:pt x="6408" y="59463"/>
                </a:lnTo>
                <a:lnTo>
                  <a:pt x="7331" y="57291"/>
                </a:lnTo>
                <a:lnTo>
                  <a:pt x="7874" y="56205"/>
                </a:lnTo>
                <a:lnTo>
                  <a:pt x="8472" y="55173"/>
                </a:lnTo>
                <a:lnTo>
                  <a:pt x="8798" y="54576"/>
                </a:lnTo>
                <a:lnTo>
                  <a:pt x="9015" y="54304"/>
                </a:lnTo>
                <a:lnTo>
                  <a:pt x="9178" y="54196"/>
                </a:lnTo>
                <a:lnTo>
                  <a:pt x="9341" y="54142"/>
                </a:lnTo>
                <a:lnTo>
                  <a:pt x="9341" y="54304"/>
                </a:lnTo>
                <a:lnTo>
                  <a:pt x="9232" y="54522"/>
                </a:lnTo>
                <a:lnTo>
                  <a:pt x="9069" y="54793"/>
                </a:lnTo>
                <a:lnTo>
                  <a:pt x="8852" y="55336"/>
                </a:lnTo>
                <a:lnTo>
                  <a:pt x="8526" y="55825"/>
                </a:lnTo>
                <a:lnTo>
                  <a:pt x="8255" y="56368"/>
                </a:lnTo>
                <a:lnTo>
                  <a:pt x="8146" y="56640"/>
                </a:lnTo>
                <a:lnTo>
                  <a:pt x="8092" y="56911"/>
                </a:lnTo>
                <a:lnTo>
                  <a:pt x="7657" y="59029"/>
                </a:lnTo>
                <a:lnTo>
                  <a:pt x="7277" y="61147"/>
                </a:lnTo>
                <a:lnTo>
                  <a:pt x="7168" y="61581"/>
                </a:lnTo>
                <a:lnTo>
                  <a:pt x="7060" y="62016"/>
                </a:lnTo>
                <a:lnTo>
                  <a:pt x="6897" y="62450"/>
                </a:lnTo>
                <a:lnTo>
                  <a:pt x="6625" y="62830"/>
                </a:lnTo>
                <a:lnTo>
                  <a:pt x="6462" y="63102"/>
                </a:lnTo>
                <a:lnTo>
                  <a:pt x="6300" y="63428"/>
                </a:lnTo>
                <a:lnTo>
                  <a:pt x="6191" y="63699"/>
                </a:lnTo>
                <a:lnTo>
                  <a:pt x="6137" y="64079"/>
                </a:lnTo>
                <a:lnTo>
                  <a:pt x="6191" y="64351"/>
                </a:lnTo>
                <a:lnTo>
                  <a:pt x="6300" y="64568"/>
                </a:lnTo>
                <a:lnTo>
                  <a:pt x="6625" y="64948"/>
                </a:lnTo>
                <a:lnTo>
                  <a:pt x="6734" y="65057"/>
                </a:lnTo>
                <a:lnTo>
                  <a:pt x="6734" y="65220"/>
                </a:lnTo>
                <a:lnTo>
                  <a:pt x="6680" y="65383"/>
                </a:lnTo>
                <a:lnTo>
                  <a:pt x="6571" y="65491"/>
                </a:lnTo>
                <a:lnTo>
                  <a:pt x="6191" y="65926"/>
                </a:lnTo>
                <a:lnTo>
                  <a:pt x="6028" y="66089"/>
                </a:lnTo>
                <a:lnTo>
                  <a:pt x="5974" y="66197"/>
                </a:lnTo>
                <a:lnTo>
                  <a:pt x="5974" y="66360"/>
                </a:lnTo>
                <a:lnTo>
                  <a:pt x="6082" y="66469"/>
                </a:lnTo>
                <a:lnTo>
                  <a:pt x="6191" y="66577"/>
                </a:lnTo>
                <a:lnTo>
                  <a:pt x="6300" y="66632"/>
                </a:lnTo>
                <a:lnTo>
                  <a:pt x="6788" y="66632"/>
                </a:lnTo>
                <a:lnTo>
                  <a:pt x="6788" y="66740"/>
                </a:lnTo>
                <a:lnTo>
                  <a:pt x="6788" y="66849"/>
                </a:lnTo>
                <a:lnTo>
                  <a:pt x="6680" y="66903"/>
                </a:lnTo>
                <a:lnTo>
                  <a:pt x="6517" y="67012"/>
                </a:lnTo>
                <a:lnTo>
                  <a:pt x="6191" y="67283"/>
                </a:lnTo>
                <a:lnTo>
                  <a:pt x="5919" y="67555"/>
                </a:lnTo>
                <a:lnTo>
                  <a:pt x="5811" y="67881"/>
                </a:lnTo>
                <a:lnTo>
                  <a:pt x="5757" y="68261"/>
                </a:lnTo>
                <a:lnTo>
                  <a:pt x="5757" y="70867"/>
                </a:lnTo>
                <a:lnTo>
                  <a:pt x="5757" y="73420"/>
                </a:lnTo>
                <a:lnTo>
                  <a:pt x="5757" y="73745"/>
                </a:lnTo>
                <a:lnTo>
                  <a:pt x="5811" y="74017"/>
                </a:lnTo>
                <a:lnTo>
                  <a:pt x="5919" y="74288"/>
                </a:lnTo>
                <a:lnTo>
                  <a:pt x="6082" y="74506"/>
                </a:lnTo>
                <a:lnTo>
                  <a:pt x="6191" y="74669"/>
                </a:lnTo>
                <a:lnTo>
                  <a:pt x="6245" y="74832"/>
                </a:lnTo>
                <a:lnTo>
                  <a:pt x="6137" y="74940"/>
                </a:lnTo>
                <a:lnTo>
                  <a:pt x="6028" y="75049"/>
                </a:lnTo>
                <a:lnTo>
                  <a:pt x="5919" y="75212"/>
                </a:lnTo>
                <a:lnTo>
                  <a:pt x="5865" y="75320"/>
                </a:lnTo>
                <a:lnTo>
                  <a:pt x="5865" y="75483"/>
                </a:lnTo>
                <a:lnTo>
                  <a:pt x="5865" y="75700"/>
                </a:lnTo>
                <a:lnTo>
                  <a:pt x="6408" y="77167"/>
                </a:lnTo>
                <a:lnTo>
                  <a:pt x="6625" y="77873"/>
                </a:lnTo>
                <a:lnTo>
                  <a:pt x="6843" y="78579"/>
                </a:lnTo>
                <a:lnTo>
                  <a:pt x="6951" y="79067"/>
                </a:lnTo>
                <a:lnTo>
                  <a:pt x="7060" y="79610"/>
                </a:lnTo>
                <a:lnTo>
                  <a:pt x="7114" y="79828"/>
                </a:lnTo>
                <a:lnTo>
                  <a:pt x="7114" y="80099"/>
                </a:lnTo>
                <a:lnTo>
                  <a:pt x="7060" y="80371"/>
                </a:lnTo>
                <a:lnTo>
                  <a:pt x="6951" y="80642"/>
                </a:lnTo>
                <a:lnTo>
                  <a:pt x="6843" y="80859"/>
                </a:lnTo>
                <a:lnTo>
                  <a:pt x="6897" y="81077"/>
                </a:lnTo>
                <a:lnTo>
                  <a:pt x="7060" y="81239"/>
                </a:lnTo>
                <a:lnTo>
                  <a:pt x="7223" y="81294"/>
                </a:lnTo>
                <a:lnTo>
                  <a:pt x="7331" y="81348"/>
                </a:lnTo>
                <a:lnTo>
                  <a:pt x="7549" y="81402"/>
                </a:lnTo>
                <a:lnTo>
                  <a:pt x="7657" y="81511"/>
                </a:lnTo>
                <a:lnTo>
                  <a:pt x="7711" y="81620"/>
                </a:lnTo>
                <a:lnTo>
                  <a:pt x="7711" y="81782"/>
                </a:lnTo>
                <a:lnTo>
                  <a:pt x="7386" y="81728"/>
                </a:lnTo>
                <a:lnTo>
                  <a:pt x="7060" y="81782"/>
                </a:lnTo>
                <a:lnTo>
                  <a:pt x="6951" y="81837"/>
                </a:lnTo>
                <a:lnTo>
                  <a:pt x="6843" y="81945"/>
                </a:lnTo>
                <a:lnTo>
                  <a:pt x="6788" y="82054"/>
                </a:lnTo>
                <a:lnTo>
                  <a:pt x="6843" y="82163"/>
                </a:lnTo>
                <a:lnTo>
                  <a:pt x="7060" y="82380"/>
                </a:lnTo>
                <a:lnTo>
                  <a:pt x="7386" y="82651"/>
                </a:lnTo>
                <a:lnTo>
                  <a:pt x="7549" y="82814"/>
                </a:lnTo>
                <a:lnTo>
                  <a:pt x="7711" y="82923"/>
                </a:lnTo>
                <a:lnTo>
                  <a:pt x="7874" y="82977"/>
                </a:lnTo>
                <a:lnTo>
                  <a:pt x="7983" y="83140"/>
                </a:lnTo>
                <a:lnTo>
                  <a:pt x="8037" y="83303"/>
                </a:lnTo>
                <a:lnTo>
                  <a:pt x="7929" y="83520"/>
                </a:lnTo>
                <a:lnTo>
                  <a:pt x="7874" y="83683"/>
                </a:lnTo>
                <a:lnTo>
                  <a:pt x="7820" y="83900"/>
                </a:lnTo>
                <a:lnTo>
                  <a:pt x="7820" y="84118"/>
                </a:lnTo>
                <a:lnTo>
                  <a:pt x="7874" y="84280"/>
                </a:lnTo>
                <a:lnTo>
                  <a:pt x="8092" y="84932"/>
                </a:lnTo>
                <a:lnTo>
                  <a:pt x="8363" y="85584"/>
                </a:lnTo>
                <a:lnTo>
                  <a:pt x="8526" y="85855"/>
                </a:lnTo>
                <a:lnTo>
                  <a:pt x="8689" y="86127"/>
                </a:lnTo>
                <a:lnTo>
                  <a:pt x="8906" y="86398"/>
                </a:lnTo>
                <a:lnTo>
                  <a:pt x="9232" y="86616"/>
                </a:lnTo>
                <a:lnTo>
                  <a:pt x="9286" y="86779"/>
                </a:lnTo>
                <a:lnTo>
                  <a:pt x="9395" y="86887"/>
                </a:lnTo>
                <a:lnTo>
                  <a:pt x="9884" y="87756"/>
                </a:lnTo>
                <a:lnTo>
                  <a:pt x="10372" y="88516"/>
                </a:lnTo>
                <a:lnTo>
                  <a:pt x="10698" y="88896"/>
                </a:lnTo>
                <a:lnTo>
                  <a:pt x="10970" y="89277"/>
                </a:lnTo>
                <a:lnTo>
                  <a:pt x="11350" y="89602"/>
                </a:lnTo>
                <a:lnTo>
                  <a:pt x="11730" y="89928"/>
                </a:lnTo>
                <a:lnTo>
                  <a:pt x="12164" y="90308"/>
                </a:lnTo>
                <a:lnTo>
                  <a:pt x="12545" y="90688"/>
                </a:lnTo>
                <a:lnTo>
                  <a:pt x="12979" y="91123"/>
                </a:lnTo>
                <a:lnTo>
                  <a:pt x="13468" y="91449"/>
                </a:lnTo>
                <a:lnTo>
                  <a:pt x="13739" y="91666"/>
                </a:lnTo>
                <a:lnTo>
                  <a:pt x="13956" y="91937"/>
                </a:lnTo>
                <a:lnTo>
                  <a:pt x="14011" y="92046"/>
                </a:lnTo>
                <a:lnTo>
                  <a:pt x="14011" y="92209"/>
                </a:lnTo>
                <a:lnTo>
                  <a:pt x="14011" y="92426"/>
                </a:lnTo>
                <a:lnTo>
                  <a:pt x="13902" y="92643"/>
                </a:lnTo>
                <a:lnTo>
                  <a:pt x="13848" y="92752"/>
                </a:lnTo>
                <a:lnTo>
                  <a:pt x="13848" y="92806"/>
                </a:lnTo>
                <a:lnTo>
                  <a:pt x="13902" y="92915"/>
                </a:lnTo>
                <a:lnTo>
                  <a:pt x="14011" y="92915"/>
                </a:lnTo>
                <a:lnTo>
                  <a:pt x="14445" y="93078"/>
                </a:lnTo>
                <a:lnTo>
                  <a:pt x="14934" y="93241"/>
                </a:lnTo>
                <a:lnTo>
                  <a:pt x="15368" y="93349"/>
                </a:lnTo>
                <a:lnTo>
                  <a:pt x="15911" y="93458"/>
                </a:lnTo>
                <a:lnTo>
                  <a:pt x="15694" y="93132"/>
                </a:lnTo>
                <a:lnTo>
                  <a:pt x="15477" y="92915"/>
                </a:lnTo>
                <a:lnTo>
                  <a:pt x="14880" y="92480"/>
                </a:lnTo>
                <a:lnTo>
                  <a:pt x="15205" y="92480"/>
                </a:lnTo>
                <a:lnTo>
                  <a:pt x="15368" y="92589"/>
                </a:lnTo>
                <a:lnTo>
                  <a:pt x="15586" y="92752"/>
                </a:lnTo>
                <a:lnTo>
                  <a:pt x="15749" y="92861"/>
                </a:lnTo>
                <a:lnTo>
                  <a:pt x="17758" y="93349"/>
                </a:lnTo>
                <a:lnTo>
                  <a:pt x="18735" y="93621"/>
                </a:lnTo>
                <a:lnTo>
                  <a:pt x="19767" y="93838"/>
                </a:lnTo>
                <a:lnTo>
                  <a:pt x="20310" y="93892"/>
                </a:lnTo>
                <a:lnTo>
                  <a:pt x="20799" y="93947"/>
                </a:lnTo>
                <a:lnTo>
                  <a:pt x="21288" y="93892"/>
                </a:lnTo>
                <a:lnTo>
                  <a:pt x="21559" y="93784"/>
                </a:lnTo>
                <a:lnTo>
                  <a:pt x="21776" y="93675"/>
                </a:lnTo>
                <a:lnTo>
                  <a:pt x="21994" y="93567"/>
                </a:lnTo>
                <a:lnTo>
                  <a:pt x="22265" y="93512"/>
                </a:lnTo>
                <a:lnTo>
                  <a:pt x="22482" y="93512"/>
                </a:lnTo>
                <a:lnTo>
                  <a:pt x="22754" y="93567"/>
                </a:lnTo>
                <a:lnTo>
                  <a:pt x="23134" y="93621"/>
                </a:lnTo>
                <a:lnTo>
                  <a:pt x="23840" y="93621"/>
                </a:lnTo>
                <a:lnTo>
                  <a:pt x="24220" y="93512"/>
                </a:lnTo>
                <a:lnTo>
                  <a:pt x="25089" y="93132"/>
                </a:lnTo>
                <a:lnTo>
                  <a:pt x="26012" y="92806"/>
                </a:lnTo>
                <a:lnTo>
                  <a:pt x="27804" y="92155"/>
                </a:lnTo>
                <a:lnTo>
                  <a:pt x="28130" y="92046"/>
                </a:lnTo>
                <a:lnTo>
                  <a:pt x="28239" y="92046"/>
                </a:lnTo>
                <a:lnTo>
                  <a:pt x="28347" y="92155"/>
                </a:lnTo>
                <a:lnTo>
                  <a:pt x="28456" y="92263"/>
                </a:lnTo>
                <a:lnTo>
                  <a:pt x="28401" y="92372"/>
                </a:lnTo>
                <a:lnTo>
                  <a:pt x="28347" y="92480"/>
                </a:lnTo>
                <a:lnTo>
                  <a:pt x="28293" y="92589"/>
                </a:lnTo>
                <a:lnTo>
                  <a:pt x="28239" y="93024"/>
                </a:lnTo>
                <a:lnTo>
                  <a:pt x="28239" y="96771"/>
                </a:lnTo>
                <a:lnTo>
                  <a:pt x="28293" y="97151"/>
                </a:lnTo>
                <a:lnTo>
                  <a:pt x="28347" y="97259"/>
                </a:lnTo>
                <a:lnTo>
                  <a:pt x="28456" y="97368"/>
                </a:lnTo>
                <a:lnTo>
                  <a:pt x="28564" y="97422"/>
                </a:lnTo>
                <a:lnTo>
                  <a:pt x="28727" y="97422"/>
                </a:lnTo>
                <a:lnTo>
                  <a:pt x="29107" y="97368"/>
                </a:lnTo>
                <a:lnTo>
                  <a:pt x="29488" y="97259"/>
                </a:lnTo>
                <a:lnTo>
                  <a:pt x="29596" y="97314"/>
                </a:lnTo>
                <a:lnTo>
                  <a:pt x="29705" y="97314"/>
                </a:lnTo>
                <a:lnTo>
                  <a:pt x="29813" y="97422"/>
                </a:lnTo>
                <a:lnTo>
                  <a:pt x="29868" y="97531"/>
                </a:lnTo>
                <a:lnTo>
                  <a:pt x="29976" y="97965"/>
                </a:lnTo>
                <a:lnTo>
                  <a:pt x="30194" y="98943"/>
                </a:lnTo>
                <a:lnTo>
                  <a:pt x="30519" y="99974"/>
                </a:lnTo>
                <a:lnTo>
                  <a:pt x="30737" y="100518"/>
                </a:lnTo>
                <a:lnTo>
                  <a:pt x="31117" y="101061"/>
                </a:lnTo>
                <a:lnTo>
                  <a:pt x="31497" y="101495"/>
                </a:lnTo>
                <a:lnTo>
                  <a:pt x="31931" y="101929"/>
                </a:lnTo>
                <a:lnTo>
                  <a:pt x="32148" y="102147"/>
                </a:lnTo>
                <a:lnTo>
                  <a:pt x="32257" y="102310"/>
                </a:lnTo>
                <a:lnTo>
                  <a:pt x="32257" y="102527"/>
                </a:lnTo>
                <a:lnTo>
                  <a:pt x="32148" y="102798"/>
                </a:lnTo>
                <a:lnTo>
                  <a:pt x="32094" y="102907"/>
                </a:lnTo>
                <a:lnTo>
                  <a:pt x="32094" y="103016"/>
                </a:lnTo>
                <a:lnTo>
                  <a:pt x="32203" y="103178"/>
                </a:lnTo>
                <a:lnTo>
                  <a:pt x="32529" y="103450"/>
                </a:lnTo>
                <a:lnTo>
                  <a:pt x="32746" y="103613"/>
                </a:lnTo>
                <a:lnTo>
                  <a:pt x="32909" y="103721"/>
                </a:lnTo>
                <a:lnTo>
                  <a:pt x="33723" y="104102"/>
                </a:lnTo>
                <a:lnTo>
                  <a:pt x="34484" y="104482"/>
                </a:lnTo>
                <a:lnTo>
                  <a:pt x="34864" y="104699"/>
                </a:lnTo>
                <a:lnTo>
                  <a:pt x="35190" y="104970"/>
                </a:lnTo>
                <a:lnTo>
                  <a:pt x="35515" y="105296"/>
                </a:lnTo>
                <a:lnTo>
                  <a:pt x="35841" y="105622"/>
                </a:lnTo>
                <a:lnTo>
                  <a:pt x="35950" y="105731"/>
                </a:lnTo>
                <a:lnTo>
                  <a:pt x="36167" y="105785"/>
                </a:lnTo>
                <a:lnTo>
                  <a:pt x="36656" y="105948"/>
                </a:lnTo>
                <a:lnTo>
                  <a:pt x="37144" y="106057"/>
                </a:lnTo>
                <a:lnTo>
                  <a:pt x="37633" y="106111"/>
                </a:lnTo>
                <a:lnTo>
                  <a:pt x="38122" y="106111"/>
                </a:lnTo>
                <a:lnTo>
                  <a:pt x="40891" y="106219"/>
                </a:lnTo>
                <a:lnTo>
                  <a:pt x="42249" y="106165"/>
                </a:lnTo>
                <a:lnTo>
                  <a:pt x="42955" y="106111"/>
                </a:lnTo>
                <a:lnTo>
                  <a:pt x="43607" y="106002"/>
                </a:lnTo>
                <a:lnTo>
                  <a:pt x="44367" y="105839"/>
                </a:lnTo>
                <a:lnTo>
                  <a:pt x="45073" y="105622"/>
                </a:lnTo>
                <a:lnTo>
                  <a:pt x="45779" y="105351"/>
                </a:lnTo>
                <a:lnTo>
                  <a:pt x="46485" y="105079"/>
                </a:lnTo>
                <a:lnTo>
                  <a:pt x="47517" y="104645"/>
                </a:lnTo>
                <a:lnTo>
                  <a:pt x="48548" y="104210"/>
                </a:lnTo>
                <a:lnTo>
                  <a:pt x="49852" y="103776"/>
                </a:lnTo>
                <a:lnTo>
                  <a:pt x="50178" y="103613"/>
                </a:lnTo>
                <a:lnTo>
                  <a:pt x="50503" y="103450"/>
                </a:lnTo>
                <a:lnTo>
                  <a:pt x="50775" y="103233"/>
                </a:lnTo>
                <a:lnTo>
                  <a:pt x="51046" y="102961"/>
                </a:lnTo>
                <a:lnTo>
                  <a:pt x="51318" y="102635"/>
                </a:lnTo>
                <a:lnTo>
                  <a:pt x="51481" y="102255"/>
                </a:lnTo>
                <a:lnTo>
                  <a:pt x="51861" y="101495"/>
                </a:lnTo>
                <a:lnTo>
                  <a:pt x="51970" y="101278"/>
                </a:lnTo>
                <a:lnTo>
                  <a:pt x="52187" y="101115"/>
                </a:lnTo>
                <a:lnTo>
                  <a:pt x="52350" y="101006"/>
                </a:lnTo>
                <a:lnTo>
                  <a:pt x="53001" y="101006"/>
                </a:lnTo>
                <a:lnTo>
                  <a:pt x="53327" y="100898"/>
                </a:lnTo>
                <a:lnTo>
                  <a:pt x="53544" y="100680"/>
                </a:lnTo>
                <a:lnTo>
                  <a:pt x="53762" y="100409"/>
                </a:lnTo>
                <a:lnTo>
                  <a:pt x="54468" y="99160"/>
                </a:lnTo>
                <a:lnTo>
                  <a:pt x="55174" y="97911"/>
                </a:lnTo>
                <a:lnTo>
                  <a:pt x="56911" y="94435"/>
                </a:lnTo>
                <a:lnTo>
                  <a:pt x="57074" y="94110"/>
                </a:lnTo>
                <a:lnTo>
                  <a:pt x="57129" y="94001"/>
                </a:lnTo>
                <a:lnTo>
                  <a:pt x="57346" y="93947"/>
                </a:lnTo>
                <a:lnTo>
                  <a:pt x="57726" y="93947"/>
                </a:lnTo>
                <a:lnTo>
                  <a:pt x="58106" y="93892"/>
                </a:lnTo>
                <a:lnTo>
                  <a:pt x="58486" y="93784"/>
                </a:lnTo>
                <a:lnTo>
                  <a:pt x="59681" y="93784"/>
                </a:lnTo>
                <a:lnTo>
                  <a:pt x="60061" y="93729"/>
                </a:lnTo>
                <a:lnTo>
                  <a:pt x="60441" y="93567"/>
                </a:lnTo>
                <a:lnTo>
                  <a:pt x="60767" y="93458"/>
                </a:lnTo>
                <a:lnTo>
                  <a:pt x="61093" y="93404"/>
                </a:lnTo>
                <a:lnTo>
                  <a:pt x="61799" y="93404"/>
                </a:lnTo>
                <a:lnTo>
                  <a:pt x="62179" y="93349"/>
                </a:lnTo>
                <a:lnTo>
                  <a:pt x="62613" y="93295"/>
                </a:lnTo>
                <a:lnTo>
                  <a:pt x="63374" y="93078"/>
                </a:lnTo>
                <a:lnTo>
                  <a:pt x="64297" y="92752"/>
                </a:lnTo>
                <a:lnTo>
                  <a:pt x="65220" y="92372"/>
                </a:lnTo>
                <a:lnTo>
                  <a:pt x="66089" y="91937"/>
                </a:lnTo>
                <a:lnTo>
                  <a:pt x="66958" y="91503"/>
                </a:lnTo>
                <a:lnTo>
                  <a:pt x="67555" y="91123"/>
                </a:lnTo>
                <a:lnTo>
                  <a:pt x="68152" y="90743"/>
                </a:lnTo>
                <a:lnTo>
                  <a:pt x="69238" y="89874"/>
                </a:lnTo>
                <a:lnTo>
                  <a:pt x="69510" y="89602"/>
                </a:lnTo>
                <a:lnTo>
                  <a:pt x="69781" y="89277"/>
                </a:lnTo>
                <a:lnTo>
                  <a:pt x="70325" y="88625"/>
                </a:lnTo>
                <a:lnTo>
                  <a:pt x="70650" y="88299"/>
                </a:lnTo>
                <a:lnTo>
                  <a:pt x="70922" y="88028"/>
                </a:lnTo>
                <a:lnTo>
                  <a:pt x="71248" y="87810"/>
                </a:lnTo>
                <a:lnTo>
                  <a:pt x="71682" y="87593"/>
                </a:lnTo>
                <a:lnTo>
                  <a:pt x="71682" y="87539"/>
                </a:lnTo>
                <a:lnTo>
                  <a:pt x="71736" y="87430"/>
                </a:lnTo>
                <a:lnTo>
                  <a:pt x="72551" y="86235"/>
                </a:lnTo>
                <a:lnTo>
                  <a:pt x="73311" y="85041"/>
                </a:lnTo>
                <a:lnTo>
                  <a:pt x="74669" y="82543"/>
                </a:lnTo>
                <a:lnTo>
                  <a:pt x="75592" y="80751"/>
                </a:lnTo>
                <a:lnTo>
                  <a:pt x="76461" y="78959"/>
                </a:lnTo>
                <a:lnTo>
                  <a:pt x="76678" y="78524"/>
                </a:lnTo>
                <a:lnTo>
                  <a:pt x="76732" y="78307"/>
                </a:lnTo>
                <a:lnTo>
                  <a:pt x="76732" y="78090"/>
                </a:lnTo>
                <a:lnTo>
                  <a:pt x="76678" y="77818"/>
                </a:lnTo>
                <a:lnTo>
                  <a:pt x="76624" y="77710"/>
                </a:lnTo>
                <a:lnTo>
                  <a:pt x="76461" y="77655"/>
                </a:lnTo>
                <a:lnTo>
                  <a:pt x="76352" y="77655"/>
                </a:lnTo>
                <a:lnTo>
                  <a:pt x="76244" y="77710"/>
                </a:lnTo>
                <a:lnTo>
                  <a:pt x="76081" y="77927"/>
                </a:lnTo>
                <a:lnTo>
                  <a:pt x="75103" y="79284"/>
                </a:lnTo>
                <a:lnTo>
                  <a:pt x="74669" y="80045"/>
                </a:lnTo>
                <a:lnTo>
                  <a:pt x="74506" y="80425"/>
                </a:lnTo>
                <a:lnTo>
                  <a:pt x="74397" y="80805"/>
                </a:lnTo>
                <a:lnTo>
                  <a:pt x="74343" y="80968"/>
                </a:lnTo>
                <a:lnTo>
                  <a:pt x="74234" y="81077"/>
                </a:lnTo>
                <a:lnTo>
                  <a:pt x="73909" y="81077"/>
                </a:lnTo>
                <a:lnTo>
                  <a:pt x="74017" y="80859"/>
                </a:lnTo>
                <a:lnTo>
                  <a:pt x="74072" y="80642"/>
                </a:lnTo>
                <a:lnTo>
                  <a:pt x="74072" y="80425"/>
                </a:lnTo>
                <a:lnTo>
                  <a:pt x="74072" y="80208"/>
                </a:lnTo>
                <a:lnTo>
                  <a:pt x="73963" y="80045"/>
                </a:lnTo>
                <a:lnTo>
                  <a:pt x="73909" y="79882"/>
                </a:lnTo>
                <a:lnTo>
                  <a:pt x="73637" y="79556"/>
                </a:lnTo>
                <a:lnTo>
                  <a:pt x="73474" y="79393"/>
                </a:lnTo>
                <a:lnTo>
                  <a:pt x="73420" y="79284"/>
                </a:lnTo>
                <a:lnTo>
                  <a:pt x="73420" y="79176"/>
                </a:lnTo>
                <a:lnTo>
                  <a:pt x="73420" y="79122"/>
                </a:lnTo>
                <a:lnTo>
                  <a:pt x="73583" y="78959"/>
                </a:lnTo>
                <a:lnTo>
                  <a:pt x="73800" y="78904"/>
                </a:lnTo>
                <a:lnTo>
                  <a:pt x="74017" y="78850"/>
                </a:lnTo>
                <a:lnTo>
                  <a:pt x="74234" y="78741"/>
                </a:lnTo>
                <a:lnTo>
                  <a:pt x="74397" y="78579"/>
                </a:lnTo>
                <a:lnTo>
                  <a:pt x="74560" y="78416"/>
                </a:lnTo>
                <a:lnTo>
                  <a:pt x="74669" y="78253"/>
                </a:lnTo>
                <a:lnTo>
                  <a:pt x="74777" y="78144"/>
                </a:lnTo>
                <a:lnTo>
                  <a:pt x="74886" y="78090"/>
                </a:lnTo>
                <a:lnTo>
                  <a:pt x="75375" y="78090"/>
                </a:lnTo>
                <a:lnTo>
                  <a:pt x="75483" y="78035"/>
                </a:lnTo>
                <a:lnTo>
                  <a:pt x="75538" y="77927"/>
                </a:lnTo>
                <a:lnTo>
                  <a:pt x="75592" y="77764"/>
                </a:lnTo>
                <a:lnTo>
                  <a:pt x="75538" y="77601"/>
                </a:lnTo>
                <a:lnTo>
                  <a:pt x="75429" y="77492"/>
                </a:lnTo>
                <a:lnTo>
                  <a:pt x="75321" y="77384"/>
                </a:lnTo>
                <a:lnTo>
                  <a:pt x="75158" y="77221"/>
                </a:lnTo>
                <a:lnTo>
                  <a:pt x="74995" y="77004"/>
                </a:lnTo>
                <a:lnTo>
                  <a:pt x="74886" y="76732"/>
                </a:lnTo>
                <a:lnTo>
                  <a:pt x="74832" y="76461"/>
                </a:lnTo>
                <a:lnTo>
                  <a:pt x="74832" y="75266"/>
                </a:lnTo>
                <a:lnTo>
                  <a:pt x="74832" y="74071"/>
                </a:lnTo>
                <a:lnTo>
                  <a:pt x="74832" y="73963"/>
                </a:lnTo>
                <a:lnTo>
                  <a:pt x="74886" y="73854"/>
                </a:lnTo>
                <a:lnTo>
                  <a:pt x="74940" y="73800"/>
                </a:lnTo>
                <a:lnTo>
                  <a:pt x="75049" y="73745"/>
                </a:lnTo>
                <a:lnTo>
                  <a:pt x="75321" y="73637"/>
                </a:lnTo>
                <a:lnTo>
                  <a:pt x="75592" y="73365"/>
                </a:lnTo>
                <a:lnTo>
                  <a:pt x="75918" y="73148"/>
                </a:lnTo>
                <a:lnTo>
                  <a:pt x="76026" y="72931"/>
                </a:lnTo>
                <a:lnTo>
                  <a:pt x="76298" y="72388"/>
                </a:lnTo>
                <a:lnTo>
                  <a:pt x="76570" y="71899"/>
                </a:lnTo>
                <a:lnTo>
                  <a:pt x="76678" y="71410"/>
                </a:lnTo>
                <a:lnTo>
                  <a:pt x="76732" y="70922"/>
                </a:lnTo>
                <a:lnTo>
                  <a:pt x="76678" y="70379"/>
                </a:lnTo>
                <a:lnTo>
                  <a:pt x="76678" y="70216"/>
                </a:lnTo>
                <a:lnTo>
                  <a:pt x="76678" y="70161"/>
                </a:lnTo>
                <a:lnTo>
                  <a:pt x="76732" y="70107"/>
                </a:lnTo>
                <a:lnTo>
                  <a:pt x="77275" y="70107"/>
                </a:lnTo>
                <a:lnTo>
                  <a:pt x="77384" y="70053"/>
                </a:lnTo>
                <a:lnTo>
                  <a:pt x="77493" y="69998"/>
                </a:lnTo>
                <a:lnTo>
                  <a:pt x="77601" y="69890"/>
                </a:lnTo>
                <a:lnTo>
                  <a:pt x="77656" y="69781"/>
                </a:lnTo>
                <a:lnTo>
                  <a:pt x="77710" y="69618"/>
                </a:lnTo>
                <a:lnTo>
                  <a:pt x="77710" y="69401"/>
                </a:lnTo>
                <a:lnTo>
                  <a:pt x="77764" y="69292"/>
                </a:lnTo>
                <a:lnTo>
                  <a:pt x="77819" y="69184"/>
                </a:lnTo>
                <a:lnTo>
                  <a:pt x="77981" y="68804"/>
                </a:lnTo>
                <a:lnTo>
                  <a:pt x="78144" y="68424"/>
                </a:lnTo>
                <a:lnTo>
                  <a:pt x="78199" y="68206"/>
                </a:lnTo>
                <a:lnTo>
                  <a:pt x="78199" y="68043"/>
                </a:lnTo>
                <a:lnTo>
                  <a:pt x="78144" y="67826"/>
                </a:lnTo>
                <a:lnTo>
                  <a:pt x="78036" y="67609"/>
                </a:lnTo>
                <a:lnTo>
                  <a:pt x="78036" y="67500"/>
                </a:lnTo>
                <a:lnTo>
                  <a:pt x="78036" y="67446"/>
                </a:lnTo>
                <a:lnTo>
                  <a:pt x="78144" y="67229"/>
                </a:lnTo>
                <a:lnTo>
                  <a:pt x="78307" y="67120"/>
                </a:lnTo>
                <a:lnTo>
                  <a:pt x="78362" y="66903"/>
                </a:lnTo>
                <a:lnTo>
                  <a:pt x="78416" y="66740"/>
                </a:lnTo>
                <a:lnTo>
                  <a:pt x="78470" y="66577"/>
                </a:lnTo>
                <a:lnTo>
                  <a:pt x="78470" y="66360"/>
                </a:lnTo>
                <a:lnTo>
                  <a:pt x="78416" y="66197"/>
                </a:lnTo>
                <a:lnTo>
                  <a:pt x="78307" y="66034"/>
                </a:lnTo>
                <a:lnTo>
                  <a:pt x="78144" y="65926"/>
                </a:lnTo>
                <a:lnTo>
                  <a:pt x="77873" y="65708"/>
                </a:lnTo>
                <a:lnTo>
                  <a:pt x="77601" y="65437"/>
                </a:lnTo>
                <a:lnTo>
                  <a:pt x="77167" y="64948"/>
                </a:lnTo>
                <a:lnTo>
                  <a:pt x="76787" y="64351"/>
                </a:lnTo>
                <a:lnTo>
                  <a:pt x="76461" y="63699"/>
                </a:lnTo>
                <a:lnTo>
                  <a:pt x="76244" y="63319"/>
                </a:lnTo>
                <a:lnTo>
                  <a:pt x="76026" y="62993"/>
                </a:lnTo>
                <a:lnTo>
                  <a:pt x="75483" y="62287"/>
                </a:lnTo>
                <a:lnTo>
                  <a:pt x="75375" y="62179"/>
                </a:lnTo>
                <a:lnTo>
                  <a:pt x="75266" y="62070"/>
                </a:lnTo>
                <a:lnTo>
                  <a:pt x="75158" y="62070"/>
                </a:lnTo>
                <a:lnTo>
                  <a:pt x="74995" y="62233"/>
                </a:lnTo>
                <a:lnTo>
                  <a:pt x="74832" y="62559"/>
                </a:lnTo>
                <a:lnTo>
                  <a:pt x="74723" y="62830"/>
                </a:lnTo>
                <a:lnTo>
                  <a:pt x="74669" y="63156"/>
                </a:lnTo>
                <a:lnTo>
                  <a:pt x="74615" y="63482"/>
                </a:lnTo>
                <a:lnTo>
                  <a:pt x="74615" y="64079"/>
                </a:lnTo>
                <a:lnTo>
                  <a:pt x="74723" y="64731"/>
                </a:lnTo>
                <a:lnTo>
                  <a:pt x="74886" y="65274"/>
                </a:lnTo>
                <a:lnTo>
                  <a:pt x="75103" y="65817"/>
                </a:lnTo>
                <a:lnTo>
                  <a:pt x="75266" y="66360"/>
                </a:lnTo>
                <a:lnTo>
                  <a:pt x="75429" y="66957"/>
                </a:lnTo>
                <a:lnTo>
                  <a:pt x="75429" y="67229"/>
                </a:lnTo>
                <a:lnTo>
                  <a:pt x="75429" y="67338"/>
                </a:lnTo>
                <a:lnTo>
                  <a:pt x="75375" y="67392"/>
                </a:lnTo>
                <a:lnTo>
                  <a:pt x="75212" y="67446"/>
                </a:lnTo>
                <a:lnTo>
                  <a:pt x="74723" y="67446"/>
                </a:lnTo>
                <a:lnTo>
                  <a:pt x="74506" y="67500"/>
                </a:lnTo>
                <a:lnTo>
                  <a:pt x="74289" y="67609"/>
                </a:lnTo>
                <a:lnTo>
                  <a:pt x="74180" y="67718"/>
                </a:lnTo>
                <a:lnTo>
                  <a:pt x="74072" y="67881"/>
                </a:lnTo>
                <a:lnTo>
                  <a:pt x="74017" y="68098"/>
                </a:lnTo>
                <a:lnTo>
                  <a:pt x="74017" y="68315"/>
                </a:lnTo>
                <a:lnTo>
                  <a:pt x="74072" y="68587"/>
                </a:lnTo>
                <a:lnTo>
                  <a:pt x="74180" y="68912"/>
                </a:lnTo>
                <a:lnTo>
                  <a:pt x="74234" y="69184"/>
                </a:lnTo>
                <a:lnTo>
                  <a:pt x="74234" y="69510"/>
                </a:lnTo>
                <a:lnTo>
                  <a:pt x="74180" y="69781"/>
                </a:lnTo>
                <a:lnTo>
                  <a:pt x="74072" y="69998"/>
                </a:lnTo>
                <a:lnTo>
                  <a:pt x="73909" y="70270"/>
                </a:lnTo>
                <a:lnTo>
                  <a:pt x="73746" y="70487"/>
                </a:lnTo>
                <a:lnTo>
                  <a:pt x="73474" y="70704"/>
                </a:lnTo>
                <a:lnTo>
                  <a:pt x="73366" y="70867"/>
                </a:lnTo>
                <a:lnTo>
                  <a:pt x="73311" y="71030"/>
                </a:lnTo>
                <a:lnTo>
                  <a:pt x="73366" y="71193"/>
                </a:lnTo>
                <a:lnTo>
                  <a:pt x="73474" y="71356"/>
                </a:lnTo>
                <a:lnTo>
                  <a:pt x="73637" y="71465"/>
                </a:lnTo>
                <a:lnTo>
                  <a:pt x="73746" y="71628"/>
                </a:lnTo>
                <a:lnTo>
                  <a:pt x="73800" y="71736"/>
                </a:lnTo>
                <a:lnTo>
                  <a:pt x="73854" y="71899"/>
                </a:lnTo>
                <a:lnTo>
                  <a:pt x="73854" y="72008"/>
                </a:lnTo>
                <a:lnTo>
                  <a:pt x="73800" y="72171"/>
                </a:lnTo>
                <a:lnTo>
                  <a:pt x="73583" y="72496"/>
                </a:lnTo>
                <a:lnTo>
                  <a:pt x="73474" y="72388"/>
                </a:lnTo>
                <a:lnTo>
                  <a:pt x="73366" y="72225"/>
                </a:lnTo>
                <a:lnTo>
                  <a:pt x="73311" y="72116"/>
                </a:lnTo>
                <a:lnTo>
                  <a:pt x="73203" y="72062"/>
                </a:lnTo>
                <a:lnTo>
                  <a:pt x="73148" y="72116"/>
                </a:lnTo>
                <a:lnTo>
                  <a:pt x="72985" y="72225"/>
                </a:lnTo>
                <a:lnTo>
                  <a:pt x="72931" y="72334"/>
                </a:lnTo>
                <a:lnTo>
                  <a:pt x="72877" y="72714"/>
                </a:lnTo>
                <a:lnTo>
                  <a:pt x="72877" y="73202"/>
                </a:lnTo>
                <a:lnTo>
                  <a:pt x="72768" y="73637"/>
                </a:lnTo>
                <a:lnTo>
                  <a:pt x="72714" y="74180"/>
                </a:lnTo>
                <a:lnTo>
                  <a:pt x="72660" y="74723"/>
                </a:lnTo>
                <a:lnTo>
                  <a:pt x="72714" y="75212"/>
                </a:lnTo>
                <a:lnTo>
                  <a:pt x="72768" y="75755"/>
                </a:lnTo>
                <a:lnTo>
                  <a:pt x="72877" y="76026"/>
                </a:lnTo>
                <a:lnTo>
                  <a:pt x="72877" y="76243"/>
                </a:lnTo>
                <a:lnTo>
                  <a:pt x="72823" y="76461"/>
                </a:lnTo>
                <a:lnTo>
                  <a:pt x="72714" y="76732"/>
                </a:lnTo>
                <a:lnTo>
                  <a:pt x="72551" y="77004"/>
                </a:lnTo>
                <a:lnTo>
                  <a:pt x="72551" y="77275"/>
                </a:lnTo>
                <a:lnTo>
                  <a:pt x="72551" y="77384"/>
                </a:lnTo>
                <a:lnTo>
                  <a:pt x="72605" y="77547"/>
                </a:lnTo>
                <a:lnTo>
                  <a:pt x="72877" y="77764"/>
                </a:lnTo>
                <a:lnTo>
                  <a:pt x="72931" y="77873"/>
                </a:lnTo>
                <a:lnTo>
                  <a:pt x="73040" y="77927"/>
                </a:lnTo>
                <a:lnTo>
                  <a:pt x="73040" y="78035"/>
                </a:lnTo>
                <a:lnTo>
                  <a:pt x="72931" y="78198"/>
                </a:lnTo>
                <a:lnTo>
                  <a:pt x="72334" y="78850"/>
                </a:lnTo>
                <a:lnTo>
                  <a:pt x="72008" y="79122"/>
                </a:lnTo>
                <a:lnTo>
                  <a:pt x="71628" y="79393"/>
                </a:lnTo>
                <a:lnTo>
                  <a:pt x="71411" y="79556"/>
                </a:lnTo>
                <a:lnTo>
                  <a:pt x="71248" y="79773"/>
                </a:lnTo>
                <a:lnTo>
                  <a:pt x="71193" y="79990"/>
                </a:lnTo>
                <a:lnTo>
                  <a:pt x="71193" y="80262"/>
                </a:lnTo>
                <a:lnTo>
                  <a:pt x="71193" y="80588"/>
                </a:lnTo>
                <a:lnTo>
                  <a:pt x="71193" y="80805"/>
                </a:lnTo>
                <a:lnTo>
                  <a:pt x="71139" y="80914"/>
                </a:lnTo>
                <a:lnTo>
                  <a:pt x="71030" y="81022"/>
                </a:lnTo>
                <a:lnTo>
                  <a:pt x="70922" y="81131"/>
                </a:lnTo>
                <a:lnTo>
                  <a:pt x="70759" y="81239"/>
                </a:lnTo>
                <a:lnTo>
                  <a:pt x="70650" y="81294"/>
                </a:lnTo>
                <a:lnTo>
                  <a:pt x="70542" y="81348"/>
                </a:lnTo>
                <a:lnTo>
                  <a:pt x="70433" y="81565"/>
                </a:lnTo>
                <a:lnTo>
                  <a:pt x="70379" y="81837"/>
                </a:lnTo>
                <a:lnTo>
                  <a:pt x="70433" y="82108"/>
                </a:lnTo>
                <a:lnTo>
                  <a:pt x="70542" y="82380"/>
                </a:lnTo>
                <a:lnTo>
                  <a:pt x="70542" y="82597"/>
                </a:lnTo>
                <a:lnTo>
                  <a:pt x="70542" y="82760"/>
                </a:lnTo>
                <a:lnTo>
                  <a:pt x="70433" y="82923"/>
                </a:lnTo>
                <a:lnTo>
                  <a:pt x="70216" y="83194"/>
                </a:lnTo>
                <a:lnTo>
                  <a:pt x="69890" y="83520"/>
                </a:lnTo>
                <a:lnTo>
                  <a:pt x="69781" y="83629"/>
                </a:lnTo>
                <a:lnTo>
                  <a:pt x="69727" y="83737"/>
                </a:lnTo>
                <a:lnTo>
                  <a:pt x="69619" y="84009"/>
                </a:lnTo>
                <a:lnTo>
                  <a:pt x="69510" y="84280"/>
                </a:lnTo>
                <a:lnTo>
                  <a:pt x="69401" y="84498"/>
                </a:lnTo>
                <a:lnTo>
                  <a:pt x="69238" y="84715"/>
                </a:lnTo>
                <a:lnTo>
                  <a:pt x="68858" y="85041"/>
                </a:lnTo>
                <a:lnTo>
                  <a:pt x="68424" y="85421"/>
                </a:lnTo>
                <a:lnTo>
                  <a:pt x="67935" y="85801"/>
                </a:lnTo>
                <a:lnTo>
                  <a:pt x="67446" y="86290"/>
                </a:lnTo>
                <a:lnTo>
                  <a:pt x="66578" y="87376"/>
                </a:lnTo>
                <a:lnTo>
                  <a:pt x="65763" y="88245"/>
                </a:lnTo>
                <a:lnTo>
                  <a:pt x="64840" y="89114"/>
                </a:lnTo>
                <a:lnTo>
                  <a:pt x="63862" y="89874"/>
                </a:lnTo>
                <a:lnTo>
                  <a:pt x="62830" y="90580"/>
                </a:lnTo>
                <a:lnTo>
                  <a:pt x="61907" y="91069"/>
                </a:lnTo>
                <a:lnTo>
                  <a:pt x="61473" y="91286"/>
                </a:lnTo>
                <a:lnTo>
                  <a:pt x="60984" y="91503"/>
                </a:lnTo>
                <a:lnTo>
                  <a:pt x="60495" y="91612"/>
                </a:lnTo>
                <a:lnTo>
                  <a:pt x="59952" y="91720"/>
                </a:lnTo>
                <a:lnTo>
                  <a:pt x="59464" y="91829"/>
                </a:lnTo>
                <a:lnTo>
                  <a:pt x="58921" y="91883"/>
                </a:lnTo>
                <a:lnTo>
                  <a:pt x="58378" y="91829"/>
                </a:lnTo>
                <a:lnTo>
                  <a:pt x="57889" y="91775"/>
                </a:lnTo>
                <a:lnTo>
                  <a:pt x="57400" y="91666"/>
                </a:lnTo>
                <a:lnTo>
                  <a:pt x="56911" y="91557"/>
                </a:lnTo>
                <a:lnTo>
                  <a:pt x="55934" y="91231"/>
                </a:lnTo>
                <a:lnTo>
                  <a:pt x="55011" y="90851"/>
                </a:lnTo>
                <a:lnTo>
                  <a:pt x="54576" y="90688"/>
                </a:lnTo>
                <a:lnTo>
                  <a:pt x="54196" y="90634"/>
                </a:lnTo>
                <a:lnTo>
                  <a:pt x="54033" y="90634"/>
                </a:lnTo>
                <a:lnTo>
                  <a:pt x="53816" y="90688"/>
                </a:lnTo>
                <a:lnTo>
                  <a:pt x="53653" y="90797"/>
                </a:lnTo>
                <a:lnTo>
                  <a:pt x="53436" y="90960"/>
                </a:lnTo>
                <a:lnTo>
                  <a:pt x="53110" y="91231"/>
                </a:lnTo>
                <a:lnTo>
                  <a:pt x="52676" y="91449"/>
                </a:lnTo>
                <a:lnTo>
                  <a:pt x="52458" y="91557"/>
                </a:lnTo>
                <a:lnTo>
                  <a:pt x="52241" y="91557"/>
                </a:lnTo>
                <a:lnTo>
                  <a:pt x="52187" y="91503"/>
                </a:lnTo>
                <a:lnTo>
                  <a:pt x="52133" y="91394"/>
                </a:lnTo>
                <a:lnTo>
                  <a:pt x="52133" y="91123"/>
                </a:lnTo>
                <a:lnTo>
                  <a:pt x="52133" y="90906"/>
                </a:lnTo>
                <a:lnTo>
                  <a:pt x="52078" y="90743"/>
                </a:lnTo>
                <a:lnTo>
                  <a:pt x="52024" y="90580"/>
                </a:lnTo>
                <a:lnTo>
                  <a:pt x="51915" y="90417"/>
                </a:lnTo>
                <a:lnTo>
                  <a:pt x="51644" y="90145"/>
                </a:lnTo>
                <a:lnTo>
                  <a:pt x="51318" y="89928"/>
                </a:lnTo>
                <a:lnTo>
                  <a:pt x="50938" y="89657"/>
                </a:lnTo>
                <a:lnTo>
                  <a:pt x="50775" y="89439"/>
                </a:lnTo>
                <a:lnTo>
                  <a:pt x="50612" y="89277"/>
                </a:lnTo>
                <a:lnTo>
                  <a:pt x="50449" y="89005"/>
                </a:lnTo>
                <a:lnTo>
                  <a:pt x="50232" y="88842"/>
                </a:lnTo>
                <a:lnTo>
                  <a:pt x="50069" y="88733"/>
                </a:lnTo>
                <a:lnTo>
                  <a:pt x="49852" y="88679"/>
                </a:lnTo>
                <a:lnTo>
                  <a:pt x="49635" y="88733"/>
                </a:lnTo>
                <a:lnTo>
                  <a:pt x="49472" y="88842"/>
                </a:lnTo>
                <a:lnTo>
                  <a:pt x="49309" y="89005"/>
                </a:lnTo>
                <a:lnTo>
                  <a:pt x="49146" y="89222"/>
                </a:lnTo>
                <a:lnTo>
                  <a:pt x="49037" y="89439"/>
                </a:lnTo>
                <a:lnTo>
                  <a:pt x="48820" y="89439"/>
                </a:lnTo>
                <a:lnTo>
                  <a:pt x="48657" y="89277"/>
                </a:lnTo>
                <a:lnTo>
                  <a:pt x="47897" y="88516"/>
                </a:lnTo>
                <a:lnTo>
                  <a:pt x="47788" y="88462"/>
                </a:lnTo>
                <a:lnTo>
                  <a:pt x="47625" y="88462"/>
                </a:lnTo>
                <a:lnTo>
                  <a:pt x="47571" y="88571"/>
                </a:lnTo>
                <a:lnTo>
                  <a:pt x="47571" y="88625"/>
                </a:lnTo>
                <a:lnTo>
                  <a:pt x="47625" y="88788"/>
                </a:lnTo>
                <a:lnTo>
                  <a:pt x="48114" y="89657"/>
                </a:lnTo>
                <a:lnTo>
                  <a:pt x="48386" y="90091"/>
                </a:lnTo>
                <a:lnTo>
                  <a:pt x="48711" y="90471"/>
                </a:lnTo>
                <a:lnTo>
                  <a:pt x="49037" y="90851"/>
                </a:lnTo>
                <a:lnTo>
                  <a:pt x="49363" y="91123"/>
                </a:lnTo>
                <a:lnTo>
                  <a:pt x="49743" y="91449"/>
                </a:lnTo>
                <a:lnTo>
                  <a:pt x="50069" y="91666"/>
                </a:lnTo>
                <a:lnTo>
                  <a:pt x="50884" y="92155"/>
                </a:lnTo>
                <a:lnTo>
                  <a:pt x="51698" y="92535"/>
                </a:lnTo>
                <a:lnTo>
                  <a:pt x="51915" y="92643"/>
                </a:lnTo>
                <a:lnTo>
                  <a:pt x="52133" y="92752"/>
                </a:lnTo>
                <a:lnTo>
                  <a:pt x="52404" y="93078"/>
                </a:lnTo>
                <a:lnTo>
                  <a:pt x="52893" y="93838"/>
                </a:lnTo>
                <a:lnTo>
                  <a:pt x="52947" y="94001"/>
                </a:lnTo>
                <a:lnTo>
                  <a:pt x="52947" y="94055"/>
                </a:lnTo>
                <a:lnTo>
                  <a:pt x="52893" y="94110"/>
                </a:lnTo>
                <a:lnTo>
                  <a:pt x="52730" y="94164"/>
                </a:lnTo>
                <a:lnTo>
                  <a:pt x="52513" y="94164"/>
                </a:lnTo>
                <a:lnTo>
                  <a:pt x="52350" y="94273"/>
                </a:lnTo>
                <a:lnTo>
                  <a:pt x="52295" y="94490"/>
                </a:lnTo>
                <a:lnTo>
                  <a:pt x="52295" y="94707"/>
                </a:lnTo>
                <a:lnTo>
                  <a:pt x="52295" y="95033"/>
                </a:lnTo>
                <a:lnTo>
                  <a:pt x="52241" y="95413"/>
                </a:lnTo>
                <a:lnTo>
                  <a:pt x="52133" y="95739"/>
                </a:lnTo>
                <a:lnTo>
                  <a:pt x="51861" y="96010"/>
                </a:lnTo>
                <a:lnTo>
                  <a:pt x="51752" y="96173"/>
                </a:lnTo>
                <a:lnTo>
                  <a:pt x="51589" y="96336"/>
                </a:lnTo>
                <a:lnTo>
                  <a:pt x="51535" y="96499"/>
                </a:lnTo>
                <a:lnTo>
                  <a:pt x="51481" y="96716"/>
                </a:lnTo>
                <a:lnTo>
                  <a:pt x="51535" y="97042"/>
                </a:lnTo>
                <a:lnTo>
                  <a:pt x="51589" y="97422"/>
                </a:lnTo>
                <a:lnTo>
                  <a:pt x="51644" y="97694"/>
                </a:lnTo>
                <a:lnTo>
                  <a:pt x="51644" y="97911"/>
                </a:lnTo>
                <a:lnTo>
                  <a:pt x="51589" y="98074"/>
                </a:lnTo>
                <a:lnTo>
                  <a:pt x="51481" y="98291"/>
                </a:lnTo>
                <a:lnTo>
                  <a:pt x="50938" y="98997"/>
                </a:lnTo>
                <a:lnTo>
                  <a:pt x="50666" y="99323"/>
                </a:lnTo>
                <a:lnTo>
                  <a:pt x="50340" y="99649"/>
                </a:lnTo>
                <a:lnTo>
                  <a:pt x="50178" y="99757"/>
                </a:lnTo>
                <a:lnTo>
                  <a:pt x="50015" y="99866"/>
                </a:lnTo>
                <a:lnTo>
                  <a:pt x="49797" y="99866"/>
                </a:lnTo>
                <a:lnTo>
                  <a:pt x="49580" y="99757"/>
                </a:lnTo>
                <a:lnTo>
                  <a:pt x="49417" y="99703"/>
                </a:lnTo>
                <a:lnTo>
                  <a:pt x="49254" y="99703"/>
                </a:lnTo>
                <a:lnTo>
                  <a:pt x="49146" y="99812"/>
                </a:lnTo>
                <a:lnTo>
                  <a:pt x="48983" y="99974"/>
                </a:lnTo>
                <a:lnTo>
                  <a:pt x="48711" y="100463"/>
                </a:lnTo>
                <a:lnTo>
                  <a:pt x="48331" y="100952"/>
                </a:lnTo>
                <a:lnTo>
                  <a:pt x="48005" y="101386"/>
                </a:lnTo>
                <a:lnTo>
                  <a:pt x="47571" y="101767"/>
                </a:lnTo>
                <a:lnTo>
                  <a:pt x="47137" y="102147"/>
                </a:lnTo>
                <a:lnTo>
                  <a:pt x="46702" y="102527"/>
                </a:lnTo>
                <a:lnTo>
                  <a:pt x="45725" y="103178"/>
                </a:lnTo>
                <a:lnTo>
                  <a:pt x="44964" y="103559"/>
                </a:lnTo>
                <a:lnTo>
                  <a:pt x="44150" y="103830"/>
                </a:lnTo>
                <a:lnTo>
                  <a:pt x="43335" y="104102"/>
                </a:lnTo>
                <a:lnTo>
                  <a:pt x="42521" y="104265"/>
                </a:lnTo>
                <a:lnTo>
                  <a:pt x="41597" y="104265"/>
                </a:lnTo>
                <a:lnTo>
                  <a:pt x="41163" y="104319"/>
                </a:lnTo>
                <a:lnTo>
                  <a:pt x="40946" y="104373"/>
                </a:lnTo>
                <a:lnTo>
                  <a:pt x="40729" y="104427"/>
                </a:lnTo>
                <a:lnTo>
                  <a:pt x="40511" y="104482"/>
                </a:lnTo>
                <a:lnTo>
                  <a:pt x="40348" y="104373"/>
                </a:lnTo>
                <a:lnTo>
                  <a:pt x="40131" y="104319"/>
                </a:lnTo>
                <a:lnTo>
                  <a:pt x="39968" y="104265"/>
                </a:lnTo>
                <a:lnTo>
                  <a:pt x="39099" y="104265"/>
                </a:lnTo>
                <a:lnTo>
                  <a:pt x="38665" y="104210"/>
                </a:lnTo>
                <a:lnTo>
                  <a:pt x="37688" y="103939"/>
                </a:lnTo>
                <a:lnTo>
                  <a:pt x="36656" y="103667"/>
                </a:lnTo>
                <a:lnTo>
                  <a:pt x="35678" y="103287"/>
                </a:lnTo>
                <a:lnTo>
                  <a:pt x="34701" y="102853"/>
                </a:lnTo>
                <a:lnTo>
                  <a:pt x="34429" y="102744"/>
                </a:lnTo>
                <a:lnTo>
                  <a:pt x="34212" y="102690"/>
                </a:lnTo>
                <a:lnTo>
                  <a:pt x="33941" y="102744"/>
                </a:lnTo>
                <a:lnTo>
                  <a:pt x="33669" y="102798"/>
                </a:lnTo>
                <a:lnTo>
                  <a:pt x="33452" y="102907"/>
                </a:lnTo>
                <a:lnTo>
                  <a:pt x="33235" y="102853"/>
                </a:lnTo>
                <a:lnTo>
                  <a:pt x="32963" y="102635"/>
                </a:lnTo>
                <a:lnTo>
                  <a:pt x="33072" y="102581"/>
                </a:lnTo>
                <a:lnTo>
                  <a:pt x="33180" y="102527"/>
                </a:lnTo>
                <a:lnTo>
                  <a:pt x="33615" y="102527"/>
                </a:lnTo>
                <a:lnTo>
                  <a:pt x="33723" y="102418"/>
                </a:lnTo>
                <a:lnTo>
                  <a:pt x="33723" y="102310"/>
                </a:lnTo>
                <a:lnTo>
                  <a:pt x="33723" y="102255"/>
                </a:lnTo>
                <a:lnTo>
                  <a:pt x="33615" y="102147"/>
                </a:lnTo>
                <a:lnTo>
                  <a:pt x="33452" y="102092"/>
                </a:lnTo>
                <a:lnTo>
                  <a:pt x="33343" y="102038"/>
                </a:lnTo>
                <a:lnTo>
                  <a:pt x="33180" y="101821"/>
                </a:lnTo>
                <a:lnTo>
                  <a:pt x="33017" y="101712"/>
                </a:lnTo>
                <a:lnTo>
                  <a:pt x="32692" y="101495"/>
                </a:lnTo>
                <a:lnTo>
                  <a:pt x="32420" y="101223"/>
                </a:lnTo>
                <a:lnTo>
                  <a:pt x="32148" y="100952"/>
                </a:lnTo>
                <a:lnTo>
                  <a:pt x="31986" y="100626"/>
                </a:lnTo>
                <a:lnTo>
                  <a:pt x="31823" y="100300"/>
                </a:lnTo>
                <a:lnTo>
                  <a:pt x="31714" y="99974"/>
                </a:lnTo>
                <a:lnTo>
                  <a:pt x="31497" y="99214"/>
                </a:lnTo>
                <a:lnTo>
                  <a:pt x="31388" y="98671"/>
                </a:lnTo>
                <a:lnTo>
                  <a:pt x="31280" y="98074"/>
                </a:lnTo>
                <a:lnTo>
                  <a:pt x="31225" y="97531"/>
                </a:lnTo>
                <a:lnTo>
                  <a:pt x="31062" y="96988"/>
                </a:lnTo>
                <a:lnTo>
                  <a:pt x="30954" y="96553"/>
                </a:lnTo>
                <a:lnTo>
                  <a:pt x="30899" y="96119"/>
                </a:lnTo>
                <a:lnTo>
                  <a:pt x="30899" y="95684"/>
                </a:lnTo>
                <a:lnTo>
                  <a:pt x="30899" y="95250"/>
                </a:lnTo>
                <a:lnTo>
                  <a:pt x="31062" y="94381"/>
                </a:lnTo>
                <a:lnTo>
                  <a:pt x="31280" y="93567"/>
                </a:lnTo>
                <a:lnTo>
                  <a:pt x="31443" y="92806"/>
                </a:lnTo>
                <a:lnTo>
                  <a:pt x="31605" y="92100"/>
                </a:lnTo>
                <a:lnTo>
                  <a:pt x="31714" y="91340"/>
                </a:lnTo>
                <a:lnTo>
                  <a:pt x="31714" y="91014"/>
                </a:lnTo>
                <a:lnTo>
                  <a:pt x="31660" y="90634"/>
                </a:lnTo>
                <a:lnTo>
                  <a:pt x="31660" y="90254"/>
                </a:lnTo>
                <a:lnTo>
                  <a:pt x="31714" y="89982"/>
                </a:lnTo>
                <a:lnTo>
                  <a:pt x="31768" y="89657"/>
                </a:lnTo>
                <a:lnTo>
                  <a:pt x="31877" y="89385"/>
                </a:lnTo>
                <a:lnTo>
                  <a:pt x="32040" y="89114"/>
                </a:lnTo>
                <a:lnTo>
                  <a:pt x="32257" y="88896"/>
                </a:lnTo>
                <a:lnTo>
                  <a:pt x="32420" y="88679"/>
                </a:lnTo>
                <a:lnTo>
                  <a:pt x="32583" y="88408"/>
                </a:lnTo>
                <a:lnTo>
                  <a:pt x="32637" y="88190"/>
                </a:lnTo>
                <a:lnTo>
                  <a:pt x="32746" y="88028"/>
                </a:lnTo>
                <a:lnTo>
                  <a:pt x="32909" y="87865"/>
                </a:lnTo>
                <a:lnTo>
                  <a:pt x="33126" y="87756"/>
                </a:lnTo>
                <a:lnTo>
                  <a:pt x="33397" y="87647"/>
                </a:lnTo>
                <a:lnTo>
                  <a:pt x="33615" y="87430"/>
                </a:lnTo>
                <a:lnTo>
                  <a:pt x="33832" y="87213"/>
                </a:lnTo>
                <a:lnTo>
                  <a:pt x="33941" y="86941"/>
                </a:lnTo>
                <a:lnTo>
                  <a:pt x="34321" y="85801"/>
                </a:lnTo>
                <a:lnTo>
                  <a:pt x="34755" y="84661"/>
                </a:lnTo>
                <a:lnTo>
                  <a:pt x="35244" y="83575"/>
                </a:lnTo>
                <a:lnTo>
                  <a:pt x="35624" y="82434"/>
                </a:lnTo>
                <a:lnTo>
                  <a:pt x="35841" y="81620"/>
                </a:lnTo>
                <a:lnTo>
                  <a:pt x="35895" y="81239"/>
                </a:lnTo>
                <a:lnTo>
                  <a:pt x="35950" y="80805"/>
                </a:lnTo>
                <a:lnTo>
                  <a:pt x="35950" y="80425"/>
                </a:lnTo>
                <a:lnTo>
                  <a:pt x="35895" y="80045"/>
                </a:lnTo>
                <a:lnTo>
                  <a:pt x="35787" y="79610"/>
                </a:lnTo>
                <a:lnTo>
                  <a:pt x="35678" y="79230"/>
                </a:lnTo>
                <a:lnTo>
                  <a:pt x="35570" y="78959"/>
                </a:lnTo>
                <a:lnTo>
                  <a:pt x="35624" y="78741"/>
                </a:lnTo>
                <a:lnTo>
                  <a:pt x="35733" y="78579"/>
                </a:lnTo>
                <a:lnTo>
                  <a:pt x="35950" y="78470"/>
                </a:lnTo>
                <a:lnTo>
                  <a:pt x="36330" y="78307"/>
                </a:lnTo>
                <a:lnTo>
                  <a:pt x="36493" y="78198"/>
                </a:lnTo>
                <a:lnTo>
                  <a:pt x="36493" y="78035"/>
                </a:lnTo>
                <a:lnTo>
                  <a:pt x="36493" y="77873"/>
                </a:lnTo>
                <a:lnTo>
                  <a:pt x="36601" y="77601"/>
                </a:lnTo>
                <a:lnTo>
                  <a:pt x="36764" y="77330"/>
                </a:lnTo>
                <a:lnTo>
                  <a:pt x="36873" y="77058"/>
                </a:lnTo>
                <a:lnTo>
                  <a:pt x="36982" y="76569"/>
                </a:lnTo>
                <a:lnTo>
                  <a:pt x="36982" y="76081"/>
                </a:lnTo>
                <a:lnTo>
                  <a:pt x="36927" y="75863"/>
                </a:lnTo>
                <a:lnTo>
                  <a:pt x="36873" y="75646"/>
                </a:lnTo>
                <a:lnTo>
                  <a:pt x="36764" y="75429"/>
                </a:lnTo>
                <a:lnTo>
                  <a:pt x="36601" y="75212"/>
                </a:lnTo>
                <a:lnTo>
                  <a:pt x="36439" y="74994"/>
                </a:lnTo>
                <a:lnTo>
                  <a:pt x="36384" y="74669"/>
                </a:lnTo>
                <a:lnTo>
                  <a:pt x="36439" y="74397"/>
                </a:lnTo>
                <a:lnTo>
                  <a:pt x="36601" y="74126"/>
                </a:lnTo>
                <a:lnTo>
                  <a:pt x="36764" y="73745"/>
                </a:lnTo>
                <a:lnTo>
                  <a:pt x="36927" y="73420"/>
                </a:lnTo>
                <a:lnTo>
                  <a:pt x="36982" y="73039"/>
                </a:lnTo>
                <a:lnTo>
                  <a:pt x="37036" y="72659"/>
                </a:lnTo>
                <a:lnTo>
                  <a:pt x="37036" y="72388"/>
                </a:lnTo>
                <a:lnTo>
                  <a:pt x="37144" y="72279"/>
                </a:lnTo>
                <a:lnTo>
                  <a:pt x="37253" y="72171"/>
                </a:lnTo>
                <a:lnTo>
                  <a:pt x="37416" y="72116"/>
                </a:lnTo>
                <a:lnTo>
                  <a:pt x="37525" y="72008"/>
                </a:lnTo>
                <a:lnTo>
                  <a:pt x="37633" y="71790"/>
                </a:lnTo>
                <a:lnTo>
                  <a:pt x="37633" y="71519"/>
                </a:lnTo>
                <a:lnTo>
                  <a:pt x="37525" y="71247"/>
                </a:lnTo>
                <a:lnTo>
                  <a:pt x="37416" y="70867"/>
                </a:lnTo>
                <a:lnTo>
                  <a:pt x="37362" y="70487"/>
                </a:lnTo>
                <a:lnTo>
                  <a:pt x="37362" y="70107"/>
                </a:lnTo>
                <a:lnTo>
                  <a:pt x="37416" y="69944"/>
                </a:lnTo>
                <a:lnTo>
                  <a:pt x="37525" y="69836"/>
                </a:lnTo>
                <a:lnTo>
                  <a:pt x="37688" y="69510"/>
                </a:lnTo>
                <a:lnTo>
                  <a:pt x="37850" y="69238"/>
                </a:lnTo>
                <a:lnTo>
                  <a:pt x="37905" y="68912"/>
                </a:lnTo>
                <a:lnTo>
                  <a:pt x="37959" y="68587"/>
                </a:lnTo>
                <a:lnTo>
                  <a:pt x="37959" y="67935"/>
                </a:lnTo>
                <a:lnTo>
                  <a:pt x="38013" y="67283"/>
                </a:lnTo>
                <a:lnTo>
                  <a:pt x="37959" y="66686"/>
                </a:lnTo>
                <a:lnTo>
                  <a:pt x="38013" y="66360"/>
                </a:lnTo>
                <a:lnTo>
                  <a:pt x="38176" y="66089"/>
                </a:lnTo>
                <a:lnTo>
                  <a:pt x="38285" y="65926"/>
                </a:lnTo>
                <a:lnTo>
                  <a:pt x="38285" y="65817"/>
                </a:lnTo>
                <a:lnTo>
                  <a:pt x="38231" y="65654"/>
                </a:lnTo>
                <a:lnTo>
                  <a:pt x="38122" y="65491"/>
                </a:lnTo>
                <a:lnTo>
                  <a:pt x="37959" y="65274"/>
                </a:lnTo>
                <a:lnTo>
                  <a:pt x="37850" y="65057"/>
                </a:lnTo>
                <a:lnTo>
                  <a:pt x="37796" y="64785"/>
                </a:lnTo>
                <a:lnTo>
                  <a:pt x="37796" y="64514"/>
                </a:lnTo>
                <a:lnTo>
                  <a:pt x="37796" y="63591"/>
                </a:lnTo>
                <a:lnTo>
                  <a:pt x="37742" y="62722"/>
                </a:lnTo>
                <a:lnTo>
                  <a:pt x="37633" y="61853"/>
                </a:lnTo>
                <a:lnTo>
                  <a:pt x="37416" y="60984"/>
                </a:lnTo>
                <a:lnTo>
                  <a:pt x="37307" y="60712"/>
                </a:lnTo>
                <a:lnTo>
                  <a:pt x="37144" y="60387"/>
                </a:lnTo>
                <a:lnTo>
                  <a:pt x="36873" y="59843"/>
                </a:lnTo>
                <a:lnTo>
                  <a:pt x="36656" y="59246"/>
                </a:lnTo>
                <a:lnTo>
                  <a:pt x="36547" y="59083"/>
                </a:lnTo>
                <a:lnTo>
                  <a:pt x="36439" y="58920"/>
                </a:lnTo>
                <a:lnTo>
                  <a:pt x="36276" y="58866"/>
                </a:lnTo>
                <a:lnTo>
                  <a:pt x="36058" y="58812"/>
                </a:lnTo>
                <a:lnTo>
                  <a:pt x="35244" y="58812"/>
                </a:lnTo>
                <a:lnTo>
                  <a:pt x="35135" y="58757"/>
                </a:lnTo>
                <a:lnTo>
                  <a:pt x="35081" y="58703"/>
                </a:lnTo>
                <a:lnTo>
                  <a:pt x="35081" y="58540"/>
                </a:lnTo>
                <a:lnTo>
                  <a:pt x="35190" y="58323"/>
                </a:lnTo>
                <a:lnTo>
                  <a:pt x="35407" y="57943"/>
                </a:lnTo>
                <a:lnTo>
                  <a:pt x="35461" y="57726"/>
                </a:lnTo>
                <a:lnTo>
                  <a:pt x="35461" y="57508"/>
                </a:lnTo>
                <a:lnTo>
                  <a:pt x="35298" y="57237"/>
                </a:lnTo>
                <a:lnTo>
                  <a:pt x="35135" y="56965"/>
                </a:lnTo>
                <a:lnTo>
                  <a:pt x="34864" y="56748"/>
                </a:lnTo>
                <a:lnTo>
                  <a:pt x="34646" y="56531"/>
                </a:lnTo>
                <a:lnTo>
                  <a:pt x="33941" y="56151"/>
                </a:lnTo>
                <a:lnTo>
                  <a:pt x="33289" y="55771"/>
                </a:lnTo>
                <a:lnTo>
                  <a:pt x="33126" y="55662"/>
                </a:lnTo>
                <a:lnTo>
                  <a:pt x="33072" y="55553"/>
                </a:lnTo>
                <a:lnTo>
                  <a:pt x="33072" y="55445"/>
                </a:lnTo>
                <a:lnTo>
                  <a:pt x="33180" y="55282"/>
                </a:lnTo>
                <a:lnTo>
                  <a:pt x="33832" y="54685"/>
                </a:lnTo>
                <a:lnTo>
                  <a:pt x="33941" y="54522"/>
                </a:lnTo>
                <a:lnTo>
                  <a:pt x="33995" y="54413"/>
                </a:lnTo>
                <a:lnTo>
                  <a:pt x="33886" y="54304"/>
                </a:lnTo>
                <a:lnTo>
                  <a:pt x="33669" y="54196"/>
                </a:lnTo>
                <a:lnTo>
                  <a:pt x="33506" y="54196"/>
                </a:lnTo>
                <a:lnTo>
                  <a:pt x="33343" y="54087"/>
                </a:lnTo>
                <a:lnTo>
                  <a:pt x="33235" y="53979"/>
                </a:lnTo>
                <a:lnTo>
                  <a:pt x="33235" y="53816"/>
                </a:lnTo>
                <a:lnTo>
                  <a:pt x="33343" y="53598"/>
                </a:lnTo>
                <a:lnTo>
                  <a:pt x="33343" y="53436"/>
                </a:lnTo>
                <a:lnTo>
                  <a:pt x="33289" y="53273"/>
                </a:lnTo>
                <a:lnTo>
                  <a:pt x="33180" y="53164"/>
                </a:lnTo>
                <a:lnTo>
                  <a:pt x="32909" y="53001"/>
                </a:lnTo>
                <a:lnTo>
                  <a:pt x="32692" y="52838"/>
                </a:lnTo>
                <a:lnTo>
                  <a:pt x="32366" y="52567"/>
                </a:lnTo>
                <a:lnTo>
                  <a:pt x="32094" y="52295"/>
                </a:lnTo>
                <a:lnTo>
                  <a:pt x="31823" y="51861"/>
                </a:lnTo>
                <a:lnTo>
                  <a:pt x="31714" y="51644"/>
                </a:lnTo>
                <a:lnTo>
                  <a:pt x="31497" y="51481"/>
                </a:lnTo>
                <a:lnTo>
                  <a:pt x="30737" y="50829"/>
                </a:lnTo>
                <a:lnTo>
                  <a:pt x="29922" y="50232"/>
                </a:lnTo>
                <a:lnTo>
                  <a:pt x="28999" y="49743"/>
                </a:lnTo>
                <a:lnTo>
                  <a:pt x="28076" y="49254"/>
                </a:lnTo>
                <a:lnTo>
                  <a:pt x="27533" y="48983"/>
                </a:lnTo>
                <a:lnTo>
                  <a:pt x="26935" y="48711"/>
                </a:lnTo>
                <a:lnTo>
                  <a:pt x="26338" y="48548"/>
                </a:lnTo>
                <a:lnTo>
                  <a:pt x="26012" y="48494"/>
                </a:lnTo>
                <a:lnTo>
                  <a:pt x="25686" y="48494"/>
                </a:lnTo>
                <a:lnTo>
                  <a:pt x="24709" y="48548"/>
                </a:lnTo>
                <a:lnTo>
                  <a:pt x="24274" y="48494"/>
                </a:lnTo>
                <a:lnTo>
                  <a:pt x="23786" y="48440"/>
                </a:lnTo>
                <a:lnTo>
                  <a:pt x="22862" y="48222"/>
                </a:lnTo>
                <a:lnTo>
                  <a:pt x="21994" y="48114"/>
                </a:lnTo>
                <a:lnTo>
                  <a:pt x="20147" y="47951"/>
                </a:lnTo>
                <a:lnTo>
                  <a:pt x="19333" y="47842"/>
                </a:lnTo>
                <a:lnTo>
                  <a:pt x="18518" y="47625"/>
                </a:lnTo>
                <a:lnTo>
                  <a:pt x="17269" y="47191"/>
                </a:lnTo>
                <a:lnTo>
                  <a:pt x="16020" y="46756"/>
                </a:lnTo>
                <a:lnTo>
                  <a:pt x="15205" y="46430"/>
                </a:lnTo>
                <a:lnTo>
                  <a:pt x="14391" y="46050"/>
                </a:lnTo>
                <a:lnTo>
                  <a:pt x="13631" y="45670"/>
                </a:lnTo>
                <a:lnTo>
                  <a:pt x="13305" y="45399"/>
                </a:lnTo>
                <a:lnTo>
                  <a:pt x="12925" y="45073"/>
                </a:lnTo>
                <a:lnTo>
                  <a:pt x="12490" y="44584"/>
                </a:lnTo>
                <a:lnTo>
                  <a:pt x="12002" y="44041"/>
                </a:lnTo>
                <a:lnTo>
                  <a:pt x="11784" y="43824"/>
                </a:lnTo>
                <a:lnTo>
                  <a:pt x="11513" y="43606"/>
                </a:lnTo>
                <a:lnTo>
                  <a:pt x="11187" y="43444"/>
                </a:lnTo>
                <a:lnTo>
                  <a:pt x="10861" y="43281"/>
                </a:lnTo>
                <a:lnTo>
                  <a:pt x="10861" y="43172"/>
                </a:lnTo>
                <a:lnTo>
                  <a:pt x="11187" y="43118"/>
                </a:lnTo>
                <a:lnTo>
                  <a:pt x="11567" y="43172"/>
                </a:lnTo>
                <a:lnTo>
                  <a:pt x="11784" y="43281"/>
                </a:lnTo>
                <a:lnTo>
                  <a:pt x="11893" y="43335"/>
                </a:lnTo>
                <a:lnTo>
                  <a:pt x="12002" y="43226"/>
                </a:lnTo>
                <a:lnTo>
                  <a:pt x="12056" y="43063"/>
                </a:lnTo>
                <a:lnTo>
                  <a:pt x="12056" y="42901"/>
                </a:lnTo>
                <a:lnTo>
                  <a:pt x="11947" y="42792"/>
                </a:lnTo>
                <a:lnTo>
                  <a:pt x="11893" y="42683"/>
                </a:lnTo>
                <a:lnTo>
                  <a:pt x="11730" y="42520"/>
                </a:lnTo>
                <a:lnTo>
                  <a:pt x="11567" y="42466"/>
                </a:lnTo>
                <a:lnTo>
                  <a:pt x="11404" y="42412"/>
                </a:lnTo>
                <a:lnTo>
                  <a:pt x="10915" y="42412"/>
                </a:lnTo>
                <a:lnTo>
                  <a:pt x="10644" y="42303"/>
                </a:lnTo>
                <a:lnTo>
                  <a:pt x="10372" y="42140"/>
                </a:lnTo>
                <a:lnTo>
                  <a:pt x="10155" y="41923"/>
                </a:lnTo>
                <a:lnTo>
                  <a:pt x="9558" y="41326"/>
                </a:lnTo>
                <a:lnTo>
                  <a:pt x="8960" y="40728"/>
                </a:lnTo>
                <a:lnTo>
                  <a:pt x="8743" y="40565"/>
                </a:lnTo>
                <a:lnTo>
                  <a:pt x="8689" y="40511"/>
                </a:lnTo>
                <a:lnTo>
                  <a:pt x="8526" y="40511"/>
                </a:lnTo>
                <a:lnTo>
                  <a:pt x="8417" y="40565"/>
                </a:lnTo>
                <a:lnTo>
                  <a:pt x="8309" y="40728"/>
                </a:lnTo>
                <a:lnTo>
                  <a:pt x="8255" y="40837"/>
                </a:lnTo>
                <a:lnTo>
                  <a:pt x="8255" y="41000"/>
                </a:lnTo>
                <a:lnTo>
                  <a:pt x="8255" y="41271"/>
                </a:lnTo>
                <a:lnTo>
                  <a:pt x="8255" y="41434"/>
                </a:lnTo>
                <a:lnTo>
                  <a:pt x="8146" y="41543"/>
                </a:lnTo>
                <a:lnTo>
                  <a:pt x="7929" y="41434"/>
                </a:lnTo>
                <a:lnTo>
                  <a:pt x="7820" y="41217"/>
                </a:lnTo>
                <a:lnTo>
                  <a:pt x="7711" y="41054"/>
                </a:lnTo>
                <a:lnTo>
                  <a:pt x="7603" y="40837"/>
                </a:lnTo>
                <a:lnTo>
                  <a:pt x="7386" y="40674"/>
                </a:lnTo>
                <a:lnTo>
                  <a:pt x="7331" y="40565"/>
                </a:lnTo>
                <a:lnTo>
                  <a:pt x="7331" y="40511"/>
                </a:lnTo>
                <a:lnTo>
                  <a:pt x="7386" y="40457"/>
                </a:lnTo>
                <a:lnTo>
                  <a:pt x="7494" y="40403"/>
                </a:lnTo>
                <a:lnTo>
                  <a:pt x="7766" y="40294"/>
                </a:lnTo>
                <a:lnTo>
                  <a:pt x="8037" y="40185"/>
                </a:lnTo>
                <a:lnTo>
                  <a:pt x="8200" y="40022"/>
                </a:lnTo>
                <a:lnTo>
                  <a:pt x="8200" y="39805"/>
                </a:lnTo>
                <a:lnTo>
                  <a:pt x="8146" y="39479"/>
                </a:lnTo>
                <a:lnTo>
                  <a:pt x="7874" y="38665"/>
                </a:lnTo>
                <a:lnTo>
                  <a:pt x="7711" y="38176"/>
                </a:lnTo>
                <a:lnTo>
                  <a:pt x="7494" y="37796"/>
                </a:lnTo>
                <a:lnTo>
                  <a:pt x="7277" y="37416"/>
                </a:lnTo>
                <a:lnTo>
                  <a:pt x="6951" y="37090"/>
                </a:lnTo>
                <a:lnTo>
                  <a:pt x="6462" y="36655"/>
                </a:lnTo>
                <a:lnTo>
                  <a:pt x="6082" y="36221"/>
                </a:lnTo>
                <a:lnTo>
                  <a:pt x="5702" y="35732"/>
                </a:lnTo>
                <a:lnTo>
                  <a:pt x="5431" y="35189"/>
                </a:lnTo>
                <a:lnTo>
                  <a:pt x="5051" y="34483"/>
                </a:lnTo>
                <a:lnTo>
                  <a:pt x="4725" y="33832"/>
                </a:lnTo>
                <a:lnTo>
                  <a:pt x="4399" y="33126"/>
                </a:lnTo>
                <a:lnTo>
                  <a:pt x="4019" y="32474"/>
                </a:lnTo>
                <a:lnTo>
                  <a:pt x="3856" y="32094"/>
                </a:lnTo>
                <a:lnTo>
                  <a:pt x="3693" y="31768"/>
                </a:lnTo>
                <a:lnTo>
                  <a:pt x="3693" y="31605"/>
                </a:lnTo>
                <a:lnTo>
                  <a:pt x="3693" y="31442"/>
                </a:lnTo>
                <a:lnTo>
                  <a:pt x="3747" y="31279"/>
                </a:lnTo>
                <a:lnTo>
                  <a:pt x="3802" y="31062"/>
                </a:lnTo>
                <a:lnTo>
                  <a:pt x="3856" y="30954"/>
                </a:lnTo>
                <a:lnTo>
                  <a:pt x="3856" y="30791"/>
                </a:lnTo>
                <a:lnTo>
                  <a:pt x="3747" y="30628"/>
                </a:lnTo>
                <a:lnTo>
                  <a:pt x="3584" y="30519"/>
                </a:lnTo>
                <a:lnTo>
                  <a:pt x="3421" y="30410"/>
                </a:lnTo>
                <a:lnTo>
                  <a:pt x="3367" y="30302"/>
                </a:lnTo>
                <a:lnTo>
                  <a:pt x="3367" y="30139"/>
                </a:lnTo>
                <a:lnTo>
                  <a:pt x="3476" y="29976"/>
                </a:lnTo>
                <a:lnTo>
                  <a:pt x="3639" y="29542"/>
                </a:lnTo>
                <a:lnTo>
                  <a:pt x="3802" y="29324"/>
                </a:lnTo>
                <a:lnTo>
                  <a:pt x="3856" y="29107"/>
                </a:lnTo>
                <a:lnTo>
                  <a:pt x="3856" y="28890"/>
                </a:lnTo>
                <a:lnTo>
                  <a:pt x="3802" y="28836"/>
                </a:lnTo>
                <a:lnTo>
                  <a:pt x="3747" y="28727"/>
                </a:lnTo>
                <a:lnTo>
                  <a:pt x="3639" y="28618"/>
                </a:lnTo>
                <a:lnTo>
                  <a:pt x="3530" y="28618"/>
                </a:lnTo>
                <a:lnTo>
                  <a:pt x="3367" y="28673"/>
                </a:lnTo>
                <a:lnTo>
                  <a:pt x="3150" y="28781"/>
                </a:lnTo>
                <a:lnTo>
                  <a:pt x="2987" y="28944"/>
                </a:lnTo>
                <a:lnTo>
                  <a:pt x="2878" y="28618"/>
                </a:lnTo>
                <a:lnTo>
                  <a:pt x="2770" y="28347"/>
                </a:lnTo>
                <a:lnTo>
                  <a:pt x="2661" y="27804"/>
                </a:lnTo>
                <a:lnTo>
                  <a:pt x="2607" y="27532"/>
                </a:lnTo>
                <a:lnTo>
                  <a:pt x="2607" y="27478"/>
                </a:lnTo>
                <a:lnTo>
                  <a:pt x="2661" y="27424"/>
                </a:lnTo>
                <a:lnTo>
                  <a:pt x="2933" y="27098"/>
                </a:lnTo>
                <a:lnTo>
                  <a:pt x="3204" y="26718"/>
                </a:lnTo>
                <a:lnTo>
                  <a:pt x="3476" y="26392"/>
                </a:lnTo>
                <a:lnTo>
                  <a:pt x="3639" y="26283"/>
                </a:lnTo>
                <a:lnTo>
                  <a:pt x="3802" y="26175"/>
                </a:lnTo>
                <a:lnTo>
                  <a:pt x="4019" y="26012"/>
                </a:lnTo>
                <a:lnTo>
                  <a:pt x="4019" y="25958"/>
                </a:lnTo>
                <a:lnTo>
                  <a:pt x="4019" y="25903"/>
                </a:lnTo>
                <a:lnTo>
                  <a:pt x="3964" y="25795"/>
                </a:lnTo>
                <a:lnTo>
                  <a:pt x="3802" y="25632"/>
                </a:lnTo>
                <a:lnTo>
                  <a:pt x="3639" y="25577"/>
                </a:lnTo>
                <a:lnTo>
                  <a:pt x="3476" y="25469"/>
                </a:lnTo>
                <a:lnTo>
                  <a:pt x="3313" y="25306"/>
                </a:lnTo>
                <a:lnTo>
                  <a:pt x="3150" y="25197"/>
                </a:lnTo>
                <a:lnTo>
                  <a:pt x="3096" y="25034"/>
                </a:lnTo>
                <a:lnTo>
                  <a:pt x="3041" y="24871"/>
                </a:lnTo>
                <a:lnTo>
                  <a:pt x="3096" y="24763"/>
                </a:lnTo>
                <a:lnTo>
                  <a:pt x="3204" y="24654"/>
                </a:lnTo>
                <a:lnTo>
                  <a:pt x="3313" y="24491"/>
                </a:lnTo>
                <a:lnTo>
                  <a:pt x="3530" y="24383"/>
                </a:lnTo>
                <a:lnTo>
                  <a:pt x="3856" y="24220"/>
                </a:lnTo>
                <a:lnTo>
                  <a:pt x="4127" y="23948"/>
                </a:lnTo>
                <a:lnTo>
                  <a:pt x="4290" y="23677"/>
                </a:lnTo>
                <a:lnTo>
                  <a:pt x="4453" y="23297"/>
                </a:lnTo>
                <a:lnTo>
                  <a:pt x="5213" y="21233"/>
                </a:lnTo>
                <a:lnTo>
                  <a:pt x="5594" y="20256"/>
                </a:lnTo>
                <a:lnTo>
                  <a:pt x="6028" y="19278"/>
                </a:lnTo>
                <a:lnTo>
                  <a:pt x="6408" y="18626"/>
                </a:lnTo>
                <a:lnTo>
                  <a:pt x="6571" y="18301"/>
                </a:lnTo>
                <a:lnTo>
                  <a:pt x="6680" y="17975"/>
                </a:lnTo>
                <a:lnTo>
                  <a:pt x="6897" y="17432"/>
                </a:lnTo>
                <a:lnTo>
                  <a:pt x="7114" y="16889"/>
                </a:lnTo>
                <a:lnTo>
                  <a:pt x="7386" y="16400"/>
                </a:lnTo>
                <a:lnTo>
                  <a:pt x="7657" y="15911"/>
                </a:lnTo>
                <a:lnTo>
                  <a:pt x="8309" y="15042"/>
                </a:lnTo>
                <a:lnTo>
                  <a:pt x="9069" y="14173"/>
                </a:lnTo>
                <a:lnTo>
                  <a:pt x="9558" y="13576"/>
                </a:lnTo>
                <a:lnTo>
                  <a:pt x="10047" y="12979"/>
                </a:lnTo>
                <a:lnTo>
                  <a:pt x="10264" y="12653"/>
                </a:lnTo>
                <a:lnTo>
                  <a:pt x="10481" y="12327"/>
                </a:lnTo>
                <a:lnTo>
                  <a:pt x="10861" y="11675"/>
                </a:lnTo>
                <a:lnTo>
                  <a:pt x="10372" y="11893"/>
                </a:lnTo>
                <a:lnTo>
                  <a:pt x="9884" y="12110"/>
                </a:lnTo>
                <a:lnTo>
                  <a:pt x="9449" y="12327"/>
                </a:lnTo>
                <a:lnTo>
                  <a:pt x="8960" y="12490"/>
                </a:lnTo>
                <a:lnTo>
                  <a:pt x="8743" y="12599"/>
                </a:lnTo>
                <a:lnTo>
                  <a:pt x="8635" y="12544"/>
                </a:lnTo>
                <a:lnTo>
                  <a:pt x="8526" y="12490"/>
                </a:lnTo>
                <a:lnTo>
                  <a:pt x="8417" y="12381"/>
                </a:lnTo>
                <a:lnTo>
                  <a:pt x="8472" y="12273"/>
                </a:lnTo>
                <a:lnTo>
                  <a:pt x="8580" y="12110"/>
                </a:lnTo>
                <a:lnTo>
                  <a:pt x="8635" y="11947"/>
                </a:lnTo>
                <a:lnTo>
                  <a:pt x="8743" y="11893"/>
                </a:lnTo>
                <a:lnTo>
                  <a:pt x="8906" y="11784"/>
                </a:lnTo>
                <a:lnTo>
                  <a:pt x="9558" y="11404"/>
                </a:lnTo>
                <a:lnTo>
                  <a:pt x="10155" y="11024"/>
                </a:lnTo>
                <a:lnTo>
                  <a:pt x="11458" y="10372"/>
                </a:lnTo>
                <a:lnTo>
                  <a:pt x="11621" y="10318"/>
                </a:lnTo>
                <a:lnTo>
                  <a:pt x="11676" y="10318"/>
                </a:lnTo>
                <a:lnTo>
                  <a:pt x="11784" y="10372"/>
                </a:lnTo>
                <a:lnTo>
                  <a:pt x="11676" y="10589"/>
                </a:lnTo>
                <a:lnTo>
                  <a:pt x="11513" y="10807"/>
                </a:lnTo>
                <a:lnTo>
                  <a:pt x="11404" y="11078"/>
                </a:lnTo>
                <a:lnTo>
                  <a:pt x="11350" y="11187"/>
                </a:lnTo>
                <a:lnTo>
                  <a:pt x="11350" y="11350"/>
                </a:lnTo>
                <a:lnTo>
                  <a:pt x="11893" y="11024"/>
                </a:lnTo>
                <a:lnTo>
                  <a:pt x="12436" y="10644"/>
                </a:lnTo>
                <a:lnTo>
                  <a:pt x="13522" y="9883"/>
                </a:lnTo>
                <a:lnTo>
                  <a:pt x="14554" y="9123"/>
                </a:lnTo>
                <a:lnTo>
                  <a:pt x="15586" y="8363"/>
                </a:lnTo>
                <a:lnTo>
                  <a:pt x="16346" y="7874"/>
                </a:lnTo>
                <a:lnTo>
                  <a:pt x="17160" y="7494"/>
                </a:lnTo>
                <a:lnTo>
                  <a:pt x="17975" y="7168"/>
                </a:lnTo>
                <a:lnTo>
                  <a:pt x="18790" y="6842"/>
                </a:lnTo>
                <a:lnTo>
                  <a:pt x="19333" y="6679"/>
                </a:lnTo>
                <a:lnTo>
                  <a:pt x="19767" y="6517"/>
                </a:lnTo>
                <a:lnTo>
                  <a:pt x="19984" y="6408"/>
                </a:lnTo>
                <a:lnTo>
                  <a:pt x="20202" y="6245"/>
                </a:lnTo>
                <a:lnTo>
                  <a:pt x="20364" y="6028"/>
                </a:lnTo>
                <a:lnTo>
                  <a:pt x="20473" y="5756"/>
                </a:lnTo>
                <a:lnTo>
                  <a:pt x="20527" y="5702"/>
                </a:lnTo>
                <a:lnTo>
                  <a:pt x="20636" y="5648"/>
                </a:lnTo>
                <a:lnTo>
                  <a:pt x="20799" y="5485"/>
                </a:lnTo>
                <a:lnTo>
                  <a:pt x="20962" y="5430"/>
                </a:lnTo>
                <a:lnTo>
                  <a:pt x="21125" y="5322"/>
                </a:lnTo>
                <a:lnTo>
                  <a:pt x="21831" y="5322"/>
                </a:lnTo>
                <a:lnTo>
                  <a:pt x="22156" y="5213"/>
                </a:lnTo>
                <a:lnTo>
                  <a:pt x="22862" y="5050"/>
                </a:lnTo>
                <a:lnTo>
                  <a:pt x="23514" y="4833"/>
                </a:lnTo>
                <a:lnTo>
                  <a:pt x="24926" y="4507"/>
                </a:lnTo>
                <a:lnTo>
                  <a:pt x="25958" y="4290"/>
                </a:lnTo>
                <a:lnTo>
                  <a:pt x="27044" y="4019"/>
                </a:lnTo>
                <a:lnTo>
                  <a:pt x="28184" y="3638"/>
                </a:lnTo>
                <a:lnTo>
                  <a:pt x="28782" y="3475"/>
                </a:lnTo>
                <a:lnTo>
                  <a:pt x="29107" y="3421"/>
                </a:lnTo>
                <a:lnTo>
                  <a:pt x="29976" y="3421"/>
                </a:lnTo>
                <a:lnTo>
                  <a:pt x="30519" y="3313"/>
                </a:lnTo>
                <a:lnTo>
                  <a:pt x="31062" y="3258"/>
                </a:lnTo>
                <a:lnTo>
                  <a:pt x="31660" y="3150"/>
                </a:lnTo>
                <a:lnTo>
                  <a:pt x="32257" y="3095"/>
                </a:lnTo>
                <a:lnTo>
                  <a:pt x="32909" y="2987"/>
                </a:lnTo>
                <a:lnTo>
                  <a:pt x="33832" y="2770"/>
                </a:lnTo>
                <a:lnTo>
                  <a:pt x="34701" y="2661"/>
                </a:lnTo>
                <a:lnTo>
                  <a:pt x="36547" y="2444"/>
                </a:lnTo>
                <a:lnTo>
                  <a:pt x="36819" y="2498"/>
                </a:lnTo>
                <a:lnTo>
                  <a:pt x="37144" y="2552"/>
                </a:lnTo>
                <a:lnTo>
                  <a:pt x="37362" y="2661"/>
                </a:lnTo>
                <a:lnTo>
                  <a:pt x="37525" y="2661"/>
                </a:lnTo>
                <a:lnTo>
                  <a:pt x="37633" y="2607"/>
                </a:lnTo>
                <a:lnTo>
                  <a:pt x="38068" y="2498"/>
                </a:lnTo>
                <a:lnTo>
                  <a:pt x="38448" y="2389"/>
                </a:lnTo>
                <a:lnTo>
                  <a:pt x="39262" y="2281"/>
                </a:lnTo>
                <a:lnTo>
                  <a:pt x="44856" y="2281"/>
                </a:lnTo>
                <a:lnTo>
                  <a:pt x="45019" y="2335"/>
                </a:lnTo>
                <a:lnTo>
                  <a:pt x="45019" y="2389"/>
                </a:lnTo>
                <a:lnTo>
                  <a:pt x="45019" y="2444"/>
                </a:lnTo>
                <a:lnTo>
                  <a:pt x="44856" y="2661"/>
                </a:lnTo>
                <a:lnTo>
                  <a:pt x="44747" y="2770"/>
                </a:lnTo>
                <a:lnTo>
                  <a:pt x="44801" y="2878"/>
                </a:lnTo>
                <a:lnTo>
                  <a:pt x="44856" y="2932"/>
                </a:lnTo>
                <a:lnTo>
                  <a:pt x="44910" y="2932"/>
                </a:lnTo>
                <a:lnTo>
                  <a:pt x="45507" y="3150"/>
                </a:lnTo>
                <a:lnTo>
                  <a:pt x="46105" y="3367"/>
                </a:lnTo>
                <a:lnTo>
                  <a:pt x="46376" y="3421"/>
                </a:lnTo>
                <a:lnTo>
                  <a:pt x="46702" y="3475"/>
                </a:lnTo>
                <a:lnTo>
                  <a:pt x="47028" y="3421"/>
                </a:lnTo>
                <a:lnTo>
                  <a:pt x="47299" y="3367"/>
                </a:lnTo>
                <a:lnTo>
                  <a:pt x="47680" y="3258"/>
                </a:lnTo>
                <a:lnTo>
                  <a:pt x="48005" y="3204"/>
                </a:lnTo>
                <a:lnTo>
                  <a:pt x="48168" y="3258"/>
                </a:lnTo>
                <a:lnTo>
                  <a:pt x="48277" y="3313"/>
                </a:lnTo>
                <a:lnTo>
                  <a:pt x="48440" y="3367"/>
                </a:lnTo>
                <a:lnTo>
                  <a:pt x="48657" y="3530"/>
                </a:lnTo>
                <a:lnTo>
                  <a:pt x="49091" y="3910"/>
                </a:lnTo>
                <a:lnTo>
                  <a:pt x="49635" y="4290"/>
                </a:lnTo>
                <a:lnTo>
                  <a:pt x="50123" y="4616"/>
                </a:lnTo>
                <a:lnTo>
                  <a:pt x="50340" y="4833"/>
                </a:lnTo>
                <a:lnTo>
                  <a:pt x="50612" y="5050"/>
                </a:lnTo>
                <a:lnTo>
                  <a:pt x="50775" y="5213"/>
                </a:lnTo>
                <a:lnTo>
                  <a:pt x="50884" y="5268"/>
                </a:lnTo>
                <a:lnTo>
                  <a:pt x="51046" y="5322"/>
                </a:lnTo>
                <a:lnTo>
                  <a:pt x="51752" y="5322"/>
                </a:lnTo>
                <a:lnTo>
                  <a:pt x="52458" y="5485"/>
                </a:lnTo>
                <a:lnTo>
                  <a:pt x="53816" y="5919"/>
                </a:lnTo>
                <a:lnTo>
                  <a:pt x="54250" y="6082"/>
                </a:lnTo>
                <a:lnTo>
                  <a:pt x="54685" y="6299"/>
                </a:lnTo>
                <a:lnTo>
                  <a:pt x="55011" y="6517"/>
                </a:lnTo>
                <a:lnTo>
                  <a:pt x="55336" y="6842"/>
                </a:lnTo>
                <a:lnTo>
                  <a:pt x="55717" y="7277"/>
                </a:lnTo>
                <a:lnTo>
                  <a:pt x="55880" y="7440"/>
                </a:lnTo>
                <a:lnTo>
                  <a:pt x="56097" y="7548"/>
                </a:lnTo>
                <a:lnTo>
                  <a:pt x="56314" y="7603"/>
                </a:lnTo>
                <a:lnTo>
                  <a:pt x="56585" y="7603"/>
                </a:lnTo>
                <a:lnTo>
                  <a:pt x="56857" y="7494"/>
                </a:lnTo>
                <a:lnTo>
                  <a:pt x="57237" y="7331"/>
                </a:lnTo>
                <a:lnTo>
                  <a:pt x="57400" y="7277"/>
                </a:lnTo>
                <a:lnTo>
                  <a:pt x="57509" y="7277"/>
                </a:lnTo>
                <a:lnTo>
                  <a:pt x="57617" y="7331"/>
                </a:lnTo>
                <a:lnTo>
                  <a:pt x="57726" y="7440"/>
                </a:lnTo>
                <a:lnTo>
                  <a:pt x="57997" y="7874"/>
                </a:lnTo>
                <a:lnTo>
                  <a:pt x="58269" y="8309"/>
                </a:lnTo>
                <a:lnTo>
                  <a:pt x="58432" y="8634"/>
                </a:lnTo>
                <a:lnTo>
                  <a:pt x="58703" y="8960"/>
                </a:lnTo>
                <a:lnTo>
                  <a:pt x="58866" y="9015"/>
                </a:lnTo>
                <a:lnTo>
                  <a:pt x="59029" y="9123"/>
                </a:lnTo>
                <a:lnTo>
                  <a:pt x="59627" y="9123"/>
                </a:lnTo>
                <a:lnTo>
                  <a:pt x="59681" y="9232"/>
                </a:lnTo>
                <a:lnTo>
                  <a:pt x="59735" y="9340"/>
                </a:lnTo>
                <a:lnTo>
                  <a:pt x="59627" y="9503"/>
                </a:lnTo>
                <a:lnTo>
                  <a:pt x="59464" y="9883"/>
                </a:lnTo>
                <a:lnTo>
                  <a:pt x="59409" y="9992"/>
                </a:lnTo>
                <a:lnTo>
                  <a:pt x="59464" y="10101"/>
                </a:lnTo>
                <a:lnTo>
                  <a:pt x="59518" y="10155"/>
                </a:lnTo>
                <a:lnTo>
                  <a:pt x="59627" y="10209"/>
                </a:lnTo>
                <a:lnTo>
                  <a:pt x="60061" y="10318"/>
                </a:lnTo>
                <a:lnTo>
                  <a:pt x="60441" y="10372"/>
                </a:lnTo>
                <a:lnTo>
                  <a:pt x="60876" y="10481"/>
                </a:lnTo>
                <a:lnTo>
                  <a:pt x="61038" y="10589"/>
                </a:lnTo>
                <a:lnTo>
                  <a:pt x="61201" y="10698"/>
                </a:lnTo>
                <a:lnTo>
                  <a:pt x="61310" y="10915"/>
                </a:lnTo>
                <a:lnTo>
                  <a:pt x="61419" y="11132"/>
                </a:lnTo>
                <a:lnTo>
                  <a:pt x="61636" y="11621"/>
                </a:lnTo>
                <a:lnTo>
                  <a:pt x="61962" y="12110"/>
                </a:lnTo>
                <a:lnTo>
                  <a:pt x="62287" y="12490"/>
                </a:lnTo>
                <a:lnTo>
                  <a:pt x="62668" y="12924"/>
                </a:lnTo>
                <a:lnTo>
                  <a:pt x="63211" y="13522"/>
                </a:lnTo>
                <a:lnTo>
                  <a:pt x="63862" y="14065"/>
                </a:lnTo>
                <a:lnTo>
                  <a:pt x="64405" y="14608"/>
                </a:lnTo>
                <a:lnTo>
                  <a:pt x="64677" y="14934"/>
                </a:lnTo>
                <a:lnTo>
                  <a:pt x="64894" y="15314"/>
                </a:lnTo>
                <a:lnTo>
                  <a:pt x="64948" y="15477"/>
                </a:lnTo>
                <a:lnTo>
                  <a:pt x="65111" y="15640"/>
                </a:lnTo>
                <a:lnTo>
                  <a:pt x="65274" y="15748"/>
                </a:lnTo>
                <a:lnTo>
                  <a:pt x="65437" y="15803"/>
                </a:lnTo>
                <a:lnTo>
                  <a:pt x="65600" y="15857"/>
                </a:lnTo>
                <a:lnTo>
                  <a:pt x="65763" y="15911"/>
                </a:lnTo>
                <a:lnTo>
                  <a:pt x="65872" y="16020"/>
                </a:lnTo>
                <a:lnTo>
                  <a:pt x="65926" y="16128"/>
                </a:lnTo>
                <a:lnTo>
                  <a:pt x="66034" y="16346"/>
                </a:lnTo>
                <a:lnTo>
                  <a:pt x="66034" y="16671"/>
                </a:lnTo>
                <a:lnTo>
                  <a:pt x="66034" y="16943"/>
                </a:lnTo>
                <a:lnTo>
                  <a:pt x="66143" y="17160"/>
                </a:lnTo>
                <a:lnTo>
                  <a:pt x="66252" y="17432"/>
                </a:lnTo>
                <a:lnTo>
                  <a:pt x="66415" y="17595"/>
                </a:lnTo>
                <a:lnTo>
                  <a:pt x="66903" y="18138"/>
                </a:lnTo>
                <a:lnTo>
                  <a:pt x="67338" y="18681"/>
                </a:lnTo>
                <a:lnTo>
                  <a:pt x="67827" y="19224"/>
                </a:lnTo>
                <a:lnTo>
                  <a:pt x="68315" y="19767"/>
                </a:lnTo>
                <a:lnTo>
                  <a:pt x="68532" y="19984"/>
                </a:lnTo>
                <a:lnTo>
                  <a:pt x="68695" y="20256"/>
                </a:lnTo>
                <a:lnTo>
                  <a:pt x="68695" y="20527"/>
                </a:lnTo>
                <a:lnTo>
                  <a:pt x="68587" y="20799"/>
                </a:lnTo>
                <a:lnTo>
                  <a:pt x="68587" y="20962"/>
                </a:lnTo>
                <a:lnTo>
                  <a:pt x="68587" y="21016"/>
                </a:lnTo>
                <a:lnTo>
                  <a:pt x="68641" y="21124"/>
                </a:lnTo>
                <a:lnTo>
                  <a:pt x="68804" y="21179"/>
                </a:lnTo>
                <a:lnTo>
                  <a:pt x="69238" y="21287"/>
                </a:lnTo>
                <a:lnTo>
                  <a:pt x="69401" y="21396"/>
                </a:lnTo>
                <a:lnTo>
                  <a:pt x="69510" y="21450"/>
                </a:lnTo>
                <a:lnTo>
                  <a:pt x="69564" y="21559"/>
                </a:lnTo>
                <a:lnTo>
                  <a:pt x="69619" y="21722"/>
                </a:lnTo>
                <a:lnTo>
                  <a:pt x="69673" y="22265"/>
                </a:lnTo>
                <a:lnTo>
                  <a:pt x="69673" y="22482"/>
                </a:lnTo>
                <a:lnTo>
                  <a:pt x="69673" y="22536"/>
                </a:lnTo>
                <a:lnTo>
                  <a:pt x="69781" y="22591"/>
                </a:lnTo>
                <a:lnTo>
                  <a:pt x="69944" y="22536"/>
                </a:lnTo>
                <a:lnTo>
                  <a:pt x="70107" y="22482"/>
                </a:lnTo>
                <a:lnTo>
                  <a:pt x="70379" y="22319"/>
                </a:lnTo>
                <a:lnTo>
                  <a:pt x="70813" y="21830"/>
                </a:lnTo>
                <a:lnTo>
                  <a:pt x="70922" y="21667"/>
                </a:lnTo>
                <a:lnTo>
                  <a:pt x="70976" y="21559"/>
                </a:lnTo>
                <a:lnTo>
                  <a:pt x="70976" y="21342"/>
                </a:lnTo>
                <a:lnTo>
                  <a:pt x="70922" y="21179"/>
                </a:lnTo>
                <a:lnTo>
                  <a:pt x="70650" y="20690"/>
                </a:lnTo>
                <a:lnTo>
                  <a:pt x="70433" y="20201"/>
                </a:lnTo>
                <a:lnTo>
                  <a:pt x="70270" y="19984"/>
                </a:lnTo>
                <a:lnTo>
                  <a:pt x="70053" y="19767"/>
                </a:lnTo>
                <a:lnTo>
                  <a:pt x="69836" y="19604"/>
                </a:lnTo>
                <a:lnTo>
                  <a:pt x="69619" y="19495"/>
                </a:lnTo>
                <a:lnTo>
                  <a:pt x="69456" y="19387"/>
                </a:lnTo>
                <a:lnTo>
                  <a:pt x="69347" y="19224"/>
                </a:lnTo>
                <a:lnTo>
                  <a:pt x="69293" y="19115"/>
                </a:lnTo>
                <a:lnTo>
                  <a:pt x="69293" y="19007"/>
                </a:lnTo>
                <a:lnTo>
                  <a:pt x="69401" y="18844"/>
                </a:lnTo>
                <a:lnTo>
                  <a:pt x="69673" y="18572"/>
                </a:lnTo>
                <a:lnTo>
                  <a:pt x="69781" y="18518"/>
                </a:lnTo>
                <a:lnTo>
                  <a:pt x="69890" y="18518"/>
                </a:lnTo>
                <a:lnTo>
                  <a:pt x="69999" y="18626"/>
                </a:lnTo>
                <a:lnTo>
                  <a:pt x="70053" y="18735"/>
                </a:lnTo>
                <a:lnTo>
                  <a:pt x="71193" y="20690"/>
                </a:lnTo>
                <a:lnTo>
                  <a:pt x="71736" y="21667"/>
                </a:lnTo>
                <a:lnTo>
                  <a:pt x="72225" y="22645"/>
                </a:lnTo>
                <a:lnTo>
                  <a:pt x="72823" y="23894"/>
                </a:lnTo>
                <a:lnTo>
                  <a:pt x="72877" y="24003"/>
                </a:lnTo>
                <a:lnTo>
                  <a:pt x="72931" y="24165"/>
                </a:lnTo>
                <a:lnTo>
                  <a:pt x="72877" y="24274"/>
                </a:lnTo>
                <a:lnTo>
                  <a:pt x="72714" y="24328"/>
                </a:lnTo>
                <a:lnTo>
                  <a:pt x="72442" y="24328"/>
                </a:lnTo>
                <a:lnTo>
                  <a:pt x="72171" y="24165"/>
                </a:lnTo>
                <a:lnTo>
                  <a:pt x="72008" y="23948"/>
                </a:lnTo>
                <a:lnTo>
                  <a:pt x="71954" y="23622"/>
                </a:lnTo>
                <a:lnTo>
                  <a:pt x="71954" y="23134"/>
                </a:lnTo>
                <a:lnTo>
                  <a:pt x="71899" y="22971"/>
                </a:lnTo>
                <a:lnTo>
                  <a:pt x="71791" y="22862"/>
                </a:lnTo>
                <a:lnTo>
                  <a:pt x="71682" y="22808"/>
                </a:lnTo>
                <a:lnTo>
                  <a:pt x="71574" y="22754"/>
                </a:lnTo>
                <a:lnTo>
                  <a:pt x="71193" y="22699"/>
                </a:lnTo>
                <a:lnTo>
                  <a:pt x="71030" y="22754"/>
                </a:lnTo>
                <a:lnTo>
                  <a:pt x="70868" y="22808"/>
                </a:lnTo>
                <a:lnTo>
                  <a:pt x="70813" y="22971"/>
                </a:lnTo>
                <a:lnTo>
                  <a:pt x="70813" y="23079"/>
                </a:lnTo>
                <a:lnTo>
                  <a:pt x="70922" y="23351"/>
                </a:lnTo>
                <a:lnTo>
                  <a:pt x="71085" y="23731"/>
                </a:lnTo>
                <a:lnTo>
                  <a:pt x="71248" y="24057"/>
                </a:lnTo>
                <a:lnTo>
                  <a:pt x="71302" y="24220"/>
                </a:lnTo>
                <a:lnTo>
                  <a:pt x="71356" y="24383"/>
                </a:lnTo>
                <a:lnTo>
                  <a:pt x="71302" y="24491"/>
                </a:lnTo>
                <a:lnTo>
                  <a:pt x="71248" y="24546"/>
                </a:lnTo>
                <a:lnTo>
                  <a:pt x="71085" y="24654"/>
                </a:lnTo>
                <a:lnTo>
                  <a:pt x="70868" y="24763"/>
                </a:lnTo>
                <a:lnTo>
                  <a:pt x="70705" y="24817"/>
                </a:lnTo>
                <a:lnTo>
                  <a:pt x="70270" y="24817"/>
                </a:lnTo>
                <a:lnTo>
                  <a:pt x="70162" y="24871"/>
                </a:lnTo>
                <a:lnTo>
                  <a:pt x="70107" y="24980"/>
                </a:lnTo>
                <a:lnTo>
                  <a:pt x="70107" y="25143"/>
                </a:lnTo>
                <a:lnTo>
                  <a:pt x="70216" y="25306"/>
                </a:lnTo>
                <a:lnTo>
                  <a:pt x="70379" y="25360"/>
                </a:lnTo>
                <a:lnTo>
                  <a:pt x="71574" y="25360"/>
                </a:lnTo>
                <a:lnTo>
                  <a:pt x="71791" y="25414"/>
                </a:lnTo>
                <a:lnTo>
                  <a:pt x="71845" y="25414"/>
                </a:lnTo>
                <a:lnTo>
                  <a:pt x="71899" y="25523"/>
                </a:lnTo>
                <a:lnTo>
                  <a:pt x="71899" y="25632"/>
                </a:lnTo>
                <a:lnTo>
                  <a:pt x="71899" y="25740"/>
                </a:lnTo>
                <a:lnTo>
                  <a:pt x="71736" y="25849"/>
                </a:lnTo>
                <a:lnTo>
                  <a:pt x="71030" y="26338"/>
                </a:lnTo>
                <a:lnTo>
                  <a:pt x="70759" y="26501"/>
                </a:lnTo>
                <a:lnTo>
                  <a:pt x="70650" y="26609"/>
                </a:lnTo>
                <a:lnTo>
                  <a:pt x="70650" y="26718"/>
                </a:lnTo>
                <a:lnTo>
                  <a:pt x="70650" y="26772"/>
                </a:lnTo>
                <a:lnTo>
                  <a:pt x="70705" y="26881"/>
                </a:lnTo>
                <a:lnTo>
                  <a:pt x="70922" y="27098"/>
                </a:lnTo>
                <a:lnTo>
                  <a:pt x="71411" y="27424"/>
                </a:lnTo>
                <a:lnTo>
                  <a:pt x="71899" y="27750"/>
                </a:lnTo>
                <a:lnTo>
                  <a:pt x="71519" y="28021"/>
                </a:lnTo>
                <a:lnTo>
                  <a:pt x="71356" y="28075"/>
                </a:lnTo>
                <a:lnTo>
                  <a:pt x="71193" y="28075"/>
                </a:lnTo>
                <a:lnTo>
                  <a:pt x="71085" y="28130"/>
                </a:lnTo>
                <a:lnTo>
                  <a:pt x="71030" y="28184"/>
                </a:lnTo>
                <a:lnTo>
                  <a:pt x="71030" y="28293"/>
                </a:lnTo>
                <a:lnTo>
                  <a:pt x="71085" y="28456"/>
                </a:lnTo>
                <a:lnTo>
                  <a:pt x="71193" y="28618"/>
                </a:lnTo>
                <a:lnTo>
                  <a:pt x="71356" y="28727"/>
                </a:lnTo>
                <a:lnTo>
                  <a:pt x="71519" y="28836"/>
                </a:lnTo>
                <a:lnTo>
                  <a:pt x="71736" y="28944"/>
                </a:lnTo>
                <a:lnTo>
                  <a:pt x="71899" y="29053"/>
                </a:lnTo>
                <a:lnTo>
                  <a:pt x="72225" y="29433"/>
                </a:lnTo>
                <a:lnTo>
                  <a:pt x="72279" y="29542"/>
                </a:lnTo>
                <a:lnTo>
                  <a:pt x="72334" y="29650"/>
                </a:lnTo>
                <a:lnTo>
                  <a:pt x="72279" y="29705"/>
                </a:lnTo>
                <a:lnTo>
                  <a:pt x="72117" y="29759"/>
                </a:lnTo>
                <a:lnTo>
                  <a:pt x="71791" y="29813"/>
                </a:lnTo>
                <a:lnTo>
                  <a:pt x="71574" y="29976"/>
                </a:lnTo>
                <a:lnTo>
                  <a:pt x="71411" y="30193"/>
                </a:lnTo>
                <a:lnTo>
                  <a:pt x="71302" y="30519"/>
                </a:lnTo>
                <a:lnTo>
                  <a:pt x="71193" y="30791"/>
                </a:lnTo>
                <a:lnTo>
                  <a:pt x="71193" y="31116"/>
                </a:lnTo>
                <a:lnTo>
                  <a:pt x="71193" y="31388"/>
                </a:lnTo>
                <a:lnTo>
                  <a:pt x="71302" y="31714"/>
                </a:lnTo>
                <a:lnTo>
                  <a:pt x="71411" y="32094"/>
                </a:lnTo>
                <a:lnTo>
                  <a:pt x="71628" y="32474"/>
                </a:lnTo>
                <a:lnTo>
                  <a:pt x="72008" y="33180"/>
                </a:lnTo>
                <a:lnTo>
                  <a:pt x="72117" y="33343"/>
                </a:lnTo>
                <a:lnTo>
                  <a:pt x="72117" y="33452"/>
                </a:lnTo>
                <a:lnTo>
                  <a:pt x="72008" y="33560"/>
                </a:lnTo>
                <a:lnTo>
                  <a:pt x="71845" y="33614"/>
                </a:lnTo>
                <a:lnTo>
                  <a:pt x="71682" y="33669"/>
                </a:lnTo>
                <a:lnTo>
                  <a:pt x="71628" y="33777"/>
                </a:lnTo>
                <a:lnTo>
                  <a:pt x="71574" y="33886"/>
                </a:lnTo>
                <a:lnTo>
                  <a:pt x="71574" y="34049"/>
                </a:lnTo>
                <a:lnTo>
                  <a:pt x="71519" y="34538"/>
                </a:lnTo>
                <a:lnTo>
                  <a:pt x="71411" y="35081"/>
                </a:lnTo>
                <a:lnTo>
                  <a:pt x="71193" y="35895"/>
                </a:lnTo>
                <a:lnTo>
                  <a:pt x="71139" y="36275"/>
                </a:lnTo>
                <a:lnTo>
                  <a:pt x="71193" y="36710"/>
                </a:lnTo>
                <a:lnTo>
                  <a:pt x="71193" y="37090"/>
                </a:lnTo>
                <a:lnTo>
                  <a:pt x="71139" y="37416"/>
                </a:lnTo>
                <a:lnTo>
                  <a:pt x="70650" y="39154"/>
                </a:lnTo>
                <a:lnTo>
                  <a:pt x="70107" y="40837"/>
                </a:lnTo>
                <a:lnTo>
                  <a:pt x="69781" y="41814"/>
                </a:lnTo>
                <a:lnTo>
                  <a:pt x="69347" y="42792"/>
                </a:lnTo>
                <a:lnTo>
                  <a:pt x="68858" y="43715"/>
                </a:lnTo>
                <a:lnTo>
                  <a:pt x="68478" y="44693"/>
                </a:lnTo>
                <a:lnTo>
                  <a:pt x="68315" y="45127"/>
                </a:lnTo>
                <a:lnTo>
                  <a:pt x="68044" y="45453"/>
                </a:lnTo>
                <a:lnTo>
                  <a:pt x="67772" y="45779"/>
                </a:lnTo>
                <a:lnTo>
                  <a:pt x="67446" y="46104"/>
                </a:lnTo>
                <a:lnTo>
                  <a:pt x="67066" y="46376"/>
                </a:lnTo>
                <a:lnTo>
                  <a:pt x="66686" y="46593"/>
                </a:lnTo>
                <a:lnTo>
                  <a:pt x="65926" y="47028"/>
                </a:lnTo>
                <a:lnTo>
                  <a:pt x="65383" y="47299"/>
                </a:lnTo>
                <a:lnTo>
                  <a:pt x="65274" y="47353"/>
                </a:lnTo>
                <a:lnTo>
                  <a:pt x="65220" y="47462"/>
                </a:lnTo>
                <a:lnTo>
                  <a:pt x="65220" y="47571"/>
                </a:lnTo>
                <a:lnTo>
                  <a:pt x="65328" y="47734"/>
                </a:lnTo>
                <a:lnTo>
                  <a:pt x="65763" y="48114"/>
                </a:lnTo>
                <a:lnTo>
                  <a:pt x="65546" y="48059"/>
                </a:lnTo>
                <a:lnTo>
                  <a:pt x="65383" y="48114"/>
                </a:lnTo>
                <a:lnTo>
                  <a:pt x="65220" y="48168"/>
                </a:lnTo>
                <a:lnTo>
                  <a:pt x="65057" y="48222"/>
                </a:lnTo>
                <a:lnTo>
                  <a:pt x="64785" y="48494"/>
                </a:lnTo>
                <a:lnTo>
                  <a:pt x="64568" y="48711"/>
                </a:lnTo>
                <a:lnTo>
                  <a:pt x="64405" y="48820"/>
                </a:lnTo>
                <a:lnTo>
                  <a:pt x="64188" y="48874"/>
                </a:lnTo>
                <a:lnTo>
                  <a:pt x="63482" y="48874"/>
                </a:lnTo>
                <a:lnTo>
                  <a:pt x="62776" y="48928"/>
                </a:lnTo>
                <a:lnTo>
                  <a:pt x="62016" y="49037"/>
                </a:lnTo>
                <a:lnTo>
                  <a:pt x="61310" y="49091"/>
                </a:lnTo>
                <a:lnTo>
                  <a:pt x="59681" y="49091"/>
                </a:lnTo>
                <a:lnTo>
                  <a:pt x="58052" y="49146"/>
                </a:lnTo>
                <a:lnTo>
                  <a:pt x="56423" y="49200"/>
                </a:lnTo>
                <a:lnTo>
                  <a:pt x="54793" y="49254"/>
                </a:lnTo>
                <a:lnTo>
                  <a:pt x="54576" y="49308"/>
                </a:lnTo>
                <a:lnTo>
                  <a:pt x="54359" y="49363"/>
                </a:lnTo>
                <a:lnTo>
                  <a:pt x="53544" y="49743"/>
                </a:lnTo>
                <a:lnTo>
                  <a:pt x="52730" y="50177"/>
                </a:lnTo>
                <a:lnTo>
                  <a:pt x="51915" y="50557"/>
                </a:lnTo>
                <a:lnTo>
                  <a:pt x="51481" y="50720"/>
                </a:lnTo>
                <a:lnTo>
                  <a:pt x="50992" y="50775"/>
                </a:lnTo>
                <a:lnTo>
                  <a:pt x="50829" y="50883"/>
                </a:lnTo>
                <a:lnTo>
                  <a:pt x="50775" y="50992"/>
                </a:lnTo>
                <a:lnTo>
                  <a:pt x="50829" y="51100"/>
                </a:lnTo>
                <a:lnTo>
                  <a:pt x="50938" y="51209"/>
                </a:lnTo>
                <a:lnTo>
                  <a:pt x="51046" y="51372"/>
                </a:lnTo>
                <a:lnTo>
                  <a:pt x="51046" y="51535"/>
                </a:lnTo>
                <a:lnTo>
                  <a:pt x="50938" y="51644"/>
                </a:lnTo>
                <a:lnTo>
                  <a:pt x="50775" y="51752"/>
                </a:lnTo>
                <a:lnTo>
                  <a:pt x="50178" y="52024"/>
                </a:lnTo>
                <a:lnTo>
                  <a:pt x="49580" y="52349"/>
                </a:lnTo>
                <a:lnTo>
                  <a:pt x="49363" y="52512"/>
                </a:lnTo>
                <a:lnTo>
                  <a:pt x="49200" y="52730"/>
                </a:lnTo>
                <a:lnTo>
                  <a:pt x="49091" y="53001"/>
                </a:lnTo>
                <a:lnTo>
                  <a:pt x="49037" y="53273"/>
                </a:lnTo>
                <a:lnTo>
                  <a:pt x="49037" y="53381"/>
                </a:lnTo>
                <a:lnTo>
                  <a:pt x="49091" y="53490"/>
                </a:lnTo>
                <a:lnTo>
                  <a:pt x="49200" y="53598"/>
                </a:lnTo>
                <a:lnTo>
                  <a:pt x="49580" y="53761"/>
                </a:lnTo>
                <a:lnTo>
                  <a:pt x="48331" y="54413"/>
                </a:lnTo>
                <a:lnTo>
                  <a:pt x="48114" y="54522"/>
                </a:lnTo>
                <a:lnTo>
                  <a:pt x="48060" y="54576"/>
                </a:lnTo>
                <a:lnTo>
                  <a:pt x="48005" y="54685"/>
                </a:lnTo>
                <a:lnTo>
                  <a:pt x="48060" y="54793"/>
                </a:lnTo>
                <a:lnTo>
                  <a:pt x="48168" y="54902"/>
                </a:lnTo>
                <a:lnTo>
                  <a:pt x="48386" y="55010"/>
                </a:lnTo>
                <a:lnTo>
                  <a:pt x="48983" y="55228"/>
                </a:lnTo>
                <a:lnTo>
                  <a:pt x="49526" y="55445"/>
                </a:lnTo>
                <a:lnTo>
                  <a:pt x="50069" y="55716"/>
                </a:lnTo>
                <a:lnTo>
                  <a:pt x="50612" y="56042"/>
                </a:lnTo>
                <a:lnTo>
                  <a:pt x="50775" y="56205"/>
                </a:lnTo>
                <a:lnTo>
                  <a:pt x="50829" y="56314"/>
                </a:lnTo>
                <a:lnTo>
                  <a:pt x="50775" y="56422"/>
                </a:lnTo>
                <a:lnTo>
                  <a:pt x="50666" y="56531"/>
                </a:lnTo>
                <a:lnTo>
                  <a:pt x="50340" y="56911"/>
                </a:lnTo>
                <a:lnTo>
                  <a:pt x="50069" y="57291"/>
                </a:lnTo>
                <a:lnTo>
                  <a:pt x="49743" y="57671"/>
                </a:lnTo>
                <a:lnTo>
                  <a:pt x="49417" y="57997"/>
                </a:lnTo>
                <a:lnTo>
                  <a:pt x="49309" y="58106"/>
                </a:lnTo>
                <a:lnTo>
                  <a:pt x="49254" y="58214"/>
                </a:lnTo>
                <a:lnTo>
                  <a:pt x="49254" y="58323"/>
                </a:lnTo>
                <a:lnTo>
                  <a:pt x="49254" y="58486"/>
                </a:lnTo>
                <a:lnTo>
                  <a:pt x="49363" y="58540"/>
                </a:lnTo>
                <a:lnTo>
                  <a:pt x="49417" y="58594"/>
                </a:lnTo>
                <a:lnTo>
                  <a:pt x="49635" y="58649"/>
                </a:lnTo>
                <a:lnTo>
                  <a:pt x="49852" y="58649"/>
                </a:lnTo>
                <a:lnTo>
                  <a:pt x="49906" y="58703"/>
                </a:lnTo>
                <a:lnTo>
                  <a:pt x="49743" y="58920"/>
                </a:lnTo>
                <a:lnTo>
                  <a:pt x="49526" y="58975"/>
                </a:lnTo>
                <a:lnTo>
                  <a:pt x="49309" y="59029"/>
                </a:lnTo>
                <a:lnTo>
                  <a:pt x="49254" y="59083"/>
                </a:lnTo>
                <a:lnTo>
                  <a:pt x="49146" y="59192"/>
                </a:lnTo>
                <a:lnTo>
                  <a:pt x="48874" y="59789"/>
                </a:lnTo>
                <a:lnTo>
                  <a:pt x="48548" y="60387"/>
                </a:lnTo>
                <a:lnTo>
                  <a:pt x="48440" y="60658"/>
                </a:lnTo>
                <a:lnTo>
                  <a:pt x="48331" y="60984"/>
                </a:lnTo>
                <a:lnTo>
                  <a:pt x="48277" y="61310"/>
                </a:lnTo>
                <a:lnTo>
                  <a:pt x="48277" y="61690"/>
                </a:lnTo>
                <a:lnTo>
                  <a:pt x="48331" y="62016"/>
                </a:lnTo>
                <a:lnTo>
                  <a:pt x="48440" y="62287"/>
                </a:lnTo>
                <a:lnTo>
                  <a:pt x="48548" y="62342"/>
                </a:lnTo>
                <a:lnTo>
                  <a:pt x="48657" y="62396"/>
                </a:lnTo>
                <a:lnTo>
                  <a:pt x="48820" y="62450"/>
                </a:lnTo>
                <a:lnTo>
                  <a:pt x="49254" y="62450"/>
                </a:lnTo>
                <a:lnTo>
                  <a:pt x="49309" y="62559"/>
                </a:lnTo>
                <a:lnTo>
                  <a:pt x="49309" y="62667"/>
                </a:lnTo>
                <a:lnTo>
                  <a:pt x="49200" y="62722"/>
                </a:lnTo>
                <a:lnTo>
                  <a:pt x="49037" y="62830"/>
                </a:lnTo>
                <a:lnTo>
                  <a:pt x="47245" y="63536"/>
                </a:lnTo>
                <a:lnTo>
                  <a:pt x="47137" y="63591"/>
                </a:lnTo>
                <a:lnTo>
                  <a:pt x="47028" y="63645"/>
                </a:lnTo>
                <a:lnTo>
                  <a:pt x="47028" y="63753"/>
                </a:lnTo>
                <a:lnTo>
                  <a:pt x="47137" y="63862"/>
                </a:lnTo>
                <a:lnTo>
                  <a:pt x="47299" y="63971"/>
                </a:lnTo>
                <a:lnTo>
                  <a:pt x="47354" y="64134"/>
                </a:lnTo>
                <a:lnTo>
                  <a:pt x="47462" y="64459"/>
                </a:lnTo>
                <a:lnTo>
                  <a:pt x="47517" y="64785"/>
                </a:lnTo>
                <a:lnTo>
                  <a:pt x="47571" y="65111"/>
                </a:lnTo>
                <a:lnTo>
                  <a:pt x="47571" y="65328"/>
                </a:lnTo>
                <a:lnTo>
                  <a:pt x="47571" y="65491"/>
                </a:lnTo>
                <a:lnTo>
                  <a:pt x="47571" y="65600"/>
                </a:lnTo>
                <a:lnTo>
                  <a:pt x="47462" y="65708"/>
                </a:lnTo>
                <a:lnTo>
                  <a:pt x="47408" y="65763"/>
                </a:lnTo>
                <a:lnTo>
                  <a:pt x="47245" y="65817"/>
                </a:lnTo>
                <a:lnTo>
                  <a:pt x="46919" y="65871"/>
                </a:lnTo>
                <a:lnTo>
                  <a:pt x="46756" y="65926"/>
                </a:lnTo>
                <a:lnTo>
                  <a:pt x="46648" y="65980"/>
                </a:lnTo>
                <a:lnTo>
                  <a:pt x="46593" y="66089"/>
                </a:lnTo>
                <a:lnTo>
                  <a:pt x="46702" y="66306"/>
                </a:lnTo>
                <a:lnTo>
                  <a:pt x="46919" y="66740"/>
                </a:lnTo>
                <a:lnTo>
                  <a:pt x="47137" y="67120"/>
                </a:lnTo>
                <a:lnTo>
                  <a:pt x="47191" y="67338"/>
                </a:lnTo>
                <a:lnTo>
                  <a:pt x="47191" y="67500"/>
                </a:lnTo>
                <a:lnTo>
                  <a:pt x="47191" y="67555"/>
                </a:lnTo>
                <a:lnTo>
                  <a:pt x="47082" y="67609"/>
                </a:lnTo>
                <a:lnTo>
                  <a:pt x="46593" y="67609"/>
                </a:lnTo>
                <a:lnTo>
                  <a:pt x="46431" y="67718"/>
                </a:lnTo>
                <a:lnTo>
                  <a:pt x="46376" y="67881"/>
                </a:lnTo>
                <a:lnTo>
                  <a:pt x="46376" y="68098"/>
                </a:lnTo>
                <a:lnTo>
                  <a:pt x="46376" y="68369"/>
                </a:lnTo>
                <a:lnTo>
                  <a:pt x="46213" y="69238"/>
                </a:lnTo>
                <a:lnTo>
                  <a:pt x="46105" y="70107"/>
                </a:lnTo>
                <a:lnTo>
                  <a:pt x="45996" y="71845"/>
                </a:lnTo>
                <a:lnTo>
                  <a:pt x="45996" y="72116"/>
                </a:lnTo>
                <a:lnTo>
                  <a:pt x="46105" y="72279"/>
                </a:lnTo>
                <a:lnTo>
                  <a:pt x="46322" y="72388"/>
                </a:lnTo>
                <a:lnTo>
                  <a:pt x="46974" y="72388"/>
                </a:lnTo>
                <a:lnTo>
                  <a:pt x="47408" y="72442"/>
                </a:lnTo>
                <a:lnTo>
                  <a:pt x="47788" y="72605"/>
                </a:lnTo>
                <a:lnTo>
                  <a:pt x="48223" y="72659"/>
                </a:lnTo>
                <a:lnTo>
                  <a:pt x="47842" y="72768"/>
                </a:lnTo>
                <a:lnTo>
                  <a:pt x="47571" y="72931"/>
                </a:lnTo>
                <a:lnTo>
                  <a:pt x="47299" y="73148"/>
                </a:lnTo>
                <a:lnTo>
                  <a:pt x="47028" y="73365"/>
                </a:lnTo>
                <a:lnTo>
                  <a:pt x="46539" y="73800"/>
                </a:lnTo>
                <a:lnTo>
                  <a:pt x="46050" y="74234"/>
                </a:lnTo>
                <a:lnTo>
                  <a:pt x="45888" y="74397"/>
                </a:lnTo>
                <a:lnTo>
                  <a:pt x="45779" y="74560"/>
                </a:lnTo>
                <a:lnTo>
                  <a:pt x="45670" y="74994"/>
                </a:lnTo>
                <a:lnTo>
                  <a:pt x="45616" y="75212"/>
                </a:lnTo>
                <a:lnTo>
                  <a:pt x="45670" y="75320"/>
                </a:lnTo>
                <a:lnTo>
                  <a:pt x="45779" y="75429"/>
                </a:lnTo>
                <a:lnTo>
                  <a:pt x="45996" y="75429"/>
                </a:lnTo>
                <a:lnTo>
                  <a:pt x="46593" y="75320"/>
                </a:lnTo>
                <a:lnTo>
                  <a:pt x="47191" y="75103"/>
                </a:lnTo>
                <a:lnTo>
                  <a:pt x="47571" y="74940"/>
                </a:lnTo>
                <a:lnTo>
                  <a:pt x="47897" y="74723"/>
                </a:lnTo>
                <a:lnTo>
                  <a:pt x="48168" y="74397"/>
                </a:lnTo>
                <a:lnTo>
                  <a:pt x="48440" y="74017"/>
                </a:lnTo>
                <a:lnTo>
                  <a:pt x="48494" y="74506"/>
                </a:lnTo>
                <a:lnTo>
                  <a:pt x="48494" y="74940"/>
                </a:lnTo>
                <a:lnTo>
                  <a:pt x="48548" y="75103"/>
                </a:lnTo>
                <a:lnTo>
                  <a:pt x="48657" y="75266"/>
                </a:lnTo>
                <a:lnTo>
                  <a:pt x="48820" y="75320"/>
                </a:lnTo>
                <a:lnTo>
                  <a:pt x="48983" y="75375"/>
                </a:lnTo>
                <a:lnTo>
                  <a:pt x="49146" y="75375"/>
                </a:lnTo>
                <a:lnTo>
                  <a:pt x="49200" y="75320"/>
                </a:lnTo>
                <a:lnTo>
                  <a:pt x="49254" y="75049"/>
                </a:lnTo>
                <a:lnTo>
                  <a:pt x="49472" y="74451"/>
                </a:lnTo>
                <a:lnTo>
                  <a:pt x="49580" y="73800"/>
                </a:lnTo>
                <a:lnTo>
                  <a:pt x="49743" y="73202"/>
                </a:lnTo>
                <a:lnTo>
                  <a:pt x="49960" y="72605"/>
                </a:lnTo>
                <a:lnTo>
                  <a:pt x="50015" y="72442"/>
                </a:lnTo>
                <a:lnTo>
                  <a:pt x="50015" y="72279"/>
                </a:lnTo>
                <a:lnTo>
                  <a:pt x="49906" y="72171"/>
                </a:lnTo>
                <a:lnTo>
                  <a:pt x="49797" y="72062"/>
                </a:lnTo>
                <a:lnTo>
                  <a:pt x="49635" y="72008"/>
                </a:lnTo>
                <a:lnTo>
                  <a:pt x="49526" y="72062"/>
                </a:lnTo>
                <a:lnTo>
                  <a:pt x="49363" y="72171"/>
                </a:lnTo>
                <a:lnTo>
                  <a:pt x="49146" y="72388"/>
                </a:lnTo>
                <a:lnTo>
                  <a:pt x="48983" y="72496"/>
                </a:lnTo>
                <a:lnTo>
                  <a:pt x="48874" y="72551"/>
                </a:lnTo>
                <a:lnTo>
                  <a:pt x="48766" y="72496"/>
                </a:lnTo>
                <a:lnTo>
                  <a:pt x="48711" y="72442"/>
                </a:lnTo>
                <a:lnTo>
                  <a:pt x="48711" y="72334"/>
                </a:lnTo>
                <a:lnTo>
                  <a:pt x="48766" y="72171"/>
                </a:lnTo>
                <a:lnTo>
                  <a:pt x="49037" y="71302"/>
                </a:lnTo>
                <a:lnTo>
                  <a:pt x="49309" y="70379"/>
                </a:lnTo>
                <a:lnTo>
                  <a:pt x="49797" y="68587"/>
                </a:lnTo>
                <a:lnTo>
                  <a:pt x="51101" y="64079"/>
                </a:lnTo>
                <a:lnTo>
                  <a:pt x="51155" y="63808"/>
                </a:lnTo>
                <a:lnTo>
                  <a:pt x="51264" y="63699"/>
                </a:lnTo>
                <a:lnTo>
                  <a:pt x="51318" y="63645"/>
                </a:lnTo>
                <a:lnTo>
                  <a:pt x="51427" y="63645"/>
                </a:lnTo>
                <a:lnTo>
                  <a:pt x="51644" y="63753"/>
                </a:lnTo>
                <a:lnTo>
                  <a:pt x="51752" y="63753"/>
                </a:lnTo>
                <a:lnTo>
                  <a:pt x="51861" y="63699"/>
                </a:lnTo>
                <a:lnTo>
                  <a:pt x="52024" y="63536"/>
                </a:lnTo>
                <a:lnTo>
                  <a:pt x="52241" y="63210"/>
                </a:lnTo>
                <a:lnTo>
                  <a:pt x="52404" y="62830"/>
                </a:lnTo>
                <a:lnTo>
                  <a:pt x="52513" y="62396"/>
                </a:lnTo>
                <a:lnTo>
                  <a:pt x="52513" y="62233"/>
                </a:lnTo>
                <a:lnTo>
                  <a:pt x="52513" y="61961"/>
                </a:lnTo>
                <a:lnTo>
                  <a:pt x="52458" y="61636"/>
                </a:lnTo>
                <a:lnTo>
                  <a:pt x="52404" y="61527"/>
                </a:lnTo>
                <a:lnTo>
                  <a:pt x="52295" y="61418"/>
                </a:lnTo>
                <a:lnTo>
                  <a:pt x="52133" y="61473"/>
                </a:lnTo>
                <a:lnTo>
                  <a:pt x="52024" y="61581"/>
                </a:lnTo>
                <a:lnTo>
                  <a:pt x="51915" y="61907"/>
                </a:lnTo>
                <a:lnTo>
                  <a:pt x="51752" y="62559"/>
                </a:lnTo>
                <a:lnTo>
                  <a:pt x="51589" y="62830"/>
                </a:lnTo>
                <a:lnTo>
                  <a:pt x="51372" y="63102"/>
                </a:lnTo>
                <a:lnTo>
                  <a:pt x="51535" y="62559"/>
                </a:lnTo>
                <a:lnTo>
                  <a:pt x="51535" y="62287"/>
                </a:lnTo>
                <a:lnTo>
                  <a:pt x="51535" y="62016"/>
                </a:lnTo>
                <a:lnTo>
                  <a:pt x="51535" y="61798"/>
                </a:lnTo>
                <a:lnTo>
                  <a:pt x="51535" y="61636"/>
                </a:lnTo>
                <a:lnTo>
                  <a:pt x="51589" y="61473"/>
                </a:lnTo>
                <a:lnTo>
                  <a:pt x="51644" y="61364"/>
                </a:lnTo>
                <a:lnTo>
                  <a:pt x="51752" y="61255"/>
                </a:lnTo>
                <a:lnTo>
                  <a:pt x="51915" y="61201"/>
                </a:lnTo>
                <a:lnTo>
                  <a:pt x="52295" y="61093"/>
                </a:lnTo>
                <a:lnTo>
                  <a:pt x="52513" y="60984"/>
                </a:lnTo>
                <a:lnTo>
                  <a:pt x="52730" y="60930"/>
                </a:lnTo>
                <a:lnTo>
                  <a:pt x="52893" y="60821"/>
                </a:lnTo>
                <a:lnTo>
                  <a:pt x="53001" y="60658"/>
                </a:lnTo>
                <a:lnTo>
                  <a:pt x="53110" y="60495"/>
                </a:lnTo>
                <a:lnTo>
                  <a:pt x="53164" y="60332"/>
                </a:lnTo>
                <a:lnTo>
                  <a:pt x="53273" y="59843"/>
                </a:lnTo>
                <a:lnTo>
                  <a:pt x="53273" y="59300"/>
                </a:lnTo>
                <a:lnTo>
                  <a:pt x="53382" y="58757"/>
                </a:lnTo>
                <a:lnTo>
                  <a:pt x="53490" y="58486"/>
                </a:lnTo>
                <a:lnTo>
                  <a:pt x="53653" y="58269"/>
                </a:lnTo>
                <a:lnTo>
                  <a:pt x="53816" y="58051"/>
                </a:lnTo>
                <a:lnTo>
                  <a:pt x="54087" y="57889"/>
                </a:lnTo>
                <a:lnTo>
                  <a:pt x="54142" y="57834"/>
                </a:lnTo>
                <a:lnTo>
                  <a:pt x="54196" y="57726"/>
                </a:lnTo>
                <a:lnTo>
                  <a:pt x="54196" y="57563"/>
                </a:lnTo>
                <a:lnTo>
                  <a:pt x="54196" y="57291"/>
                </a:lnTo>
                <a:lnTo>
                  <a:pt x="54305" y="57128"/>
                </a:lnTo>
                <a:lnTo>
                  <a:pt x="54413" y="56965"/>
                </a:lnTo>
                <a:lnTo>
                  <a:pt x="54576" y="56802"/>
                </a:lnTo>
                <a:lnTo>
                  <a:pt x="57454" y="53924"/>
                </a:lnTo>
                <a:lnTo>
                  <a:pt x="57672" y="53707"/>
                </a:lnTo>
                <a:lnTo>
                  <a:pt x="57834" y="53436"/>
                </a:lnTo>
                <a:lnTo>
                  <a:pt x="58052" y="53164"/>
                </a:lnTo>
                <a:lnTo>
                  <a:pt x="58269" y="52947"/>
                </a:lnTo>
                <a:lnTo>
                  <a:pt x="58975" y="52458"/>
                </a:lnTo>
                <a:lnTo>
                  <a:pt x="59735" y="52024"/>
                </a:lnTo>
                <a:lnTo>
                  <a:pt x="60495" y="51698"/>
                </a:lnTo>
                <a:lnTo>
                  <a:pt x="60930" y="51535"/>
                </a:lnTo>
                <a:lnTo>
                  <a:pt x="61310" y="51426"/>
                </a:lnTo>
                <a:lnTo>
                  <a:pt x="62016" y="51209"/>
                </a:lnTo>
                <a:lnTo>
                  <a:pt x="62668" y="50992"/>
                </a:lnTo>
                <a:lnTo>
                  <a:pt x="62993" y="50938"/>
                </a:lnTo>
                <a:lnTo>
                  <a:pt x="63319" y="50883"/>
                </a:lnTo>
                <a:lnTo>
                  <a:pt x="63699" y="50883"/>
                </a:lnTo>
                <a:lnTo>
                  <a:pt x="64079" y="50938"/>
                </a:lnTo>
                <a:lnTo>
                  <a:pt x="65166" y="51155"/>
                </a:lnTo>
                <a:lnTo>
                  <a:pt x="66252" y="51372"/>
                </a:lnTo>
                <a:lnTo>
                  <a:pt x="66795" y="51481"/>
                </a:lnTo>
                <a:lnTo>
                  <a:pt x="67283" y="51644"/>
                </a:lnTo>
                <a:lnTo>
                  <a:pt x="67772" y="51861"/>
                </a:lnTo>
                <a:lnTo>
                  <a:pt x="68315" y="52132"/>
                </a:lnTo>
                <a:lnTo>
                  <a:pt x="68424" y="52187"/>
                </a:lnTo>
                <a:lnTo>
                  <a:pt x="68587" y="52241"/>
                </a:lnTo>
                <a:lnTo>
                  <a:pt x="68695" y="52187"/>
                </a:lnTo>
                <a:lnTo>
                  <a:pt x="68858" y="52078"/>
                </a:lnTo>
                <a:lnTo>
                  <a:pt x="68967" y="51915"/>
                </a:lnTo>
                <a:lnTo>
                  <a:pt x="69076" y="51861"/>
                </a:lnTo>
                <a:lnTo>
                  <a:pt x="69184" y="51806"/>
                </a:lnTo>
                <a:lnTo>
                  <a:pt x="69293" y="51861"/>
                </a:lnTo>
                <a:lnTo>
                  <a:pt x="69456" y="51969"/>
                </a:lnTo>
                <a:lnTo>
                  <a:pt x="69564" y="52187"/>
                </a:lnTo>
                <a:lnTo>
                  <a:pt x="70487" y="53707"/>
                </a:lnTo>
                <a:lnTo>
                  <a:pt x="71302" y="55282"/>
                </a:lnTo>
                <a:lnTo>
                  <a:pt x="71519" y="55662"/>
                </a:lnTo>
                <a:lnTo>
                  <a:pt x="71791" y="55934"/>
                </a:lnTo>
                <a:lnTo>
                  <a:pt x="71954" y="56042"/>
                </a:lnTo>
                <a:lnTo>
                  <a:pt x="72171" y="56096"/>
                </a:lnTo>
                <a:lnTo>
                  <a:pt x="72605" y="56151"/>
                </a:lnTo>
                <a:lnTo>
                  <a:pt x="73040" y="56205"/>
                </a:lnTo>
                <a:lnTo>
                  <a:pt x="73203" y="56259"/>
                </a:lnTo>
                <a:lnTo>
                  <a:pt x="73311" y="56368"/>
                </a:lnTo>
                <a:lnTo>
                  <a:pt x="73366" y="56477"/>
                </a:lnTo>
                <a:lnTo>
                  <a:pt x="73420" y="56640"/>
                </a:lnTo>
                <a:lnTo>
                  <a:pt x="73474" y="57128"/>
                </a:lnTo>
                <a:lnTo>
                  <a:pt x="73583" y="58106"/>
                </a:lnTo>
                <a:lnTo>
                  <a:pt x="73691" y="59029"/>
                </a:lnTo>
                <a:lnTo>
                  <a:pt x="73909" y="60169"/>
                </a:lnTo>
                <a:lnTo>
                  <a:pt x="74017" y="61310"/>
                </a:lnTo>
                <a:lnTo>
                  <a:pt x="74072" y="61581"/>
                </a:lnTo>
                <a:lnTo>
                  <a:pt x="74180" y="61744"/>
                </a:lnTo>
                <a:lnTo>
                  <a:pt x="74343" y="61853"/>
                </a:lnTo>
                <a:lnTo>
                  <a:pt x="74995" y="61853"/>
                </a:lnTo>
                <a:lnTo>
                  <a:pt x="75375" y="61907"/>
                </a:lnTo>
                <a:lnTo>
                  <a:pt x="75755" y="61961"/>
                </a:lnTo>
                <a:lnTo>
                  <a:pt x="76081" y="62124"/>
                </a:lnTo>
                <a:lnTo>
                  <a:pt x="76461" y="62287"/>
                </a:lnTo>
                <a:lnTo>
                  <a:pt x="76732" y="62504"/>
                </a:lnTo>
                <a:lnTo>
                  <a:pt x="77330" y="62993"/>
                </a:lnTo>
                <a:lnTo>
                  <a:pt x="77493" y="63102"/>
                </a:lnTo>
                <a:lnTo>
                  <a:pt x="77601" y="63156"/>
                </a:lnTo>
                <a:lnTo>
                  <a:pt x="77764" y="63156"/>
                </a:lnTo>
                <a:lnTo>
                  <a:pt x="77330" y="61744"/>
                </a:lnTo>
                <a:lnTo>
                  <a:pt x="77167" y="61038"/>
                </a:lnTo>
                <a:lnTo>
                  <a:pt x="77004" y="60332"/>
                </a:lnTo>
                <a:lnTo>
                  <a:pt x="76895" y="59843"/>
                </a:lnTo>
                <a:lnTo>
                  <a:pt x="76895" y="59409"/>
                </a:lnTo>
                <a:lnTo>
                  <a:pt x="76895" y="58920"/>
                </a:lnTo>
                <a:lnTo>
                  <a:pt x="77004" y="58486"/>
                </a:lnTo>
                <a:lnTo>
                  <a:pt x="77058" y="58160"/>
                </a:lnTo>
                <a:lnTo>
                  <a:pt x="77004" y="57889"/>
                </a:lnTo>
                <a:lnTo>
                  <a:pt x="76895" y="57671"/>
                </a:lnTo>
                <a:lnTo>
                  <a:pt x="76678" y="57454"/>
                </a:lnTo>
                <a:lnTo>
                  <a:pt x="76407" y="57237"/>
                </a:lnTo>
                <a:lnTo>
                  <a:pt x="76189" y="56965"/>
                </a:lnTo>
                <a:lnTo>
                  <a:pt x="76026" y="56640"/>
                </a:lnTo>
                <a:lnTo>
                  <a:pt x="75918" y="56259"/>
                </a:lnTo>
                <a:lnTo>
                  <a:pt x="75809" y="55445"/>
                </a:lnTo>
                <a:lnTo>
                  <a:pt x="75646" y="55065"/>
                </a:lnTo>
                <a:lnTo>
                  <a:pt x="75483" y="54685"/>
                </a:lnTo>
                <a:lnTo>
                  <a:pt x="75049" y="54033"/>
                </a:lnTo>
                <a:lnTo>
                  <a:pt x="74560" y="53381"/>
                </a:lnTo>
                <a:lnTo>
                  <a:pt x="73528" y="52078"/>
                </a:lnTo>
                <a:lnTo>
                  <a:pt x="73203" y="51698"/>
                </a:lnTo>
                <a:lnTo>
                  <a:pt x="72823" y="51372"/>
                </a:lnTo>
                <a:lnTo>
                  <a:pt x="71954" y="50775"/>
                </a:lnTo>
                <a:lnTo>
                  <a:pt x="71465" y="50395"/>
                </a:lnTo>
                <a:lnTo>
                  <a:pt x="70922" y="50123"/>
                </a:lnTo>
                <a:lnTo>
                  <a:pt x="70379" y="49851"/>
                </a:lnTo>
                <a:lnTo>
                  <a:pt x="69781" y="49689"/>
                </a:lnTo>
                <a:lnTo>
                  <a:pt x="69456" y="49580"/>
                </a:lnTo>
                <a:lnTo>
                  <a:pt x="69130" y="49471"/>
                </a:lnTo>
                <a:lnTo>
                  <a:pt x="68967" y="49363"/>
                </a:lnTo>
                <a:lnTo>
                  <a:pt x="68913" y="49254"/>
                </a:lnTo>
                <a:lnTo>
                  <a:pt x="68967" y="49146"/>
                </a:lnTo>
                <a:lnTo>
                  <a:pt x="69021" y="49037"/>
                </a:lnTo>
                <a:lnTo>
                  <a:pt x="69347" y="48657"/>
                </a:lnTo>
                <a:lnTo>
                  <a:pt x="69619" y="48277"/>
                </a:lnTo>
                <a:lnTo>
                  <a:pt x="70162" y="47516"/>
                </a:lnTo>
                <a:lnTo>
                  <a:pt x="70922" y="46539"/>
                </a:lnTo>
                <a:lnTo>
                  <a:pt x="71628" y="45507"/>
                </a:lnTo>
                <a:lnTo>
                  <a:pt x="72388" y="44530"/>
                </a:lnTo>
                <a:lnTo>
                  <a:pt x="73148" y="43552"/>
                </a:lnTo>
                <a:lnTo>
                  <a:pt x="73257" y="43389"/>
                </a:lnTo>
                <a:lnTo>
                  <a:pt x="73311" y="43281"/>
                </a:lnTo>
                <a:lnTo>
                  <a:pt x="73257" y="43118"/>
                </a:lnTo>
                <a:lnTo>
                  <a:pt x="73148" y="43009"/>
                </a:lnTo>
                <a:lnTo>
                  <a:pt x="72985" y="42901"/>
                </a:lnTo>
                <a:lnTo>
                  <a:pt x="72931" y="42846"/>
                </a:lnTo>
                <a:lnTo>
                  <a:pt x="72931" y="42738"/>
                </a:lnTo>
                <a:lnTo>
                  <a:pt x="72985" y="42629"/>
                </a:lnTo>
                <a:lnTo>
                  <a:pt x="73094" y="42575"/>
                </a:lnTo>
                <a:lnTo>
                  <a:pt x="73311" y="42575"/>
                </a:lnTo>
                <a:lnTo>
                  <a:pt x="73637" y="42520"/>
                </a:lnTo>
                <a:lnTo>
                  <a:pt x="73854" y="42357"/>
                </a:lnTo>
                <a:lnTo>
                  <a:pt x="73963" y="42249"/>
                </a:lnTo>
                <a:lnTo>
                  <a:pt x="74017" y="42140"/>
                </a:lnTo>
                <a:lnTo>
                  <a:pt x="74072" y="41977"/>
                </a:lnTo>
                <a:lnTo>
                  <a:pt x="74072" y="41760"/>
                </a:lnTo>
                <a:lnTo>
                  <a:pt x="74072" y="41543"/>
                </a:lnTo>
                <a:lnTo>
                  <a:pt x="74126" y="41271"/>
                </a:lnTo>
                <a:lnTo>
                  <a:pt x="74343" y="40837"/>
                </a:lnTo>
                <a:lnTo>
                  <a:pt x="74669" y="40077"/>
                </a:lnTo>
                <a:lnTo>
                  <a:pt x="74940" y="39371"/>
                </a:lnTo>
                <a:lnTo>
                  <a:pt x="75212" y="38610"/>
                </a:lnTo>
                <a:lnTo>
                  <a:pt x="75429" y="37796"/>
                </a:lnTo>
                <a:lnTo>
                  <a:pt x="75538" y="37036"/>
                </a:lnTo>
                <a:lnTo>
                  <a:pt x="75646" y="36221"/>
                </a:lnTo>
                <a:lnTo>
                  <a:pt x="75755" y="35461"/>
                </a:lnTo>
                <a:lnTo>
                  <a:pt x="75755" y="34646"/>
                </a:lnTo>
                <a:lnTo>
                  <a:pt x="75755" y="33506"/>
                </a:lnTo>
                <a:lnTo>
                  <a:pt x="75809" y="32963"/>
                </a:lnTo>
                <a:lnTo>
                  <a:pt x="75918" y="32365"/>
                </a:lnTo>
                <a:lnTo>
                  <a:pt x="75972" y="31985"/>
                </a:lnTo>
                <a:lnTo>
                  <a:pt x="76026" y="31551"/>
                </a:lnTo>
                <a:lnTo>
                  <a:pt x="75918" y="31116"/>
                </a:lnTo>
                <a:lnTo>
                  <a:pt x="75864" y="30899"/>
                </a:lnTo>
                <a:lnTo>
                  <a:pt x="75701" y="30736"/>
                </a:lnTo>
                <a:lnTo>
                  <a:pt x="75538" y="30410"/>
                </a:lnTo>
                <a:lnTo>
                  <a:pt x="75538" y="30139"/>
                </a:lnTo>
                <a:lnTo>
                  <a:pt x="75592" y="29867"/>
                </a:lnTo>
                <a:lnTo>
                  <a:pt x="75646" y="29596"/>
                </a:lnTo>
                <a:lnTo>
                  <a:pt x="75755" y="29161"/>
                </a:lnTo>
                <a:lnTo>
                  <a:pt x="75755" y="28727"/>
                </a:lnTo>
                <a:lnTo>
                  <a:pt x="75755" y="28510"/>
                </a:lnTo>
                <a:lnTo>
                  <a:pt x="75646" y="28347"/>
                </a:lnTo>
                <a:lnTo>
                  <a:pt x="75538" y="28130"/>
                </a:lnTo>
                <a:lnTo>
                  <a:pt x="75375" y="27967"/>
                </a:lnTo>
                <a:lnTo>
                  <a:pt x="75266" y="27804"/>
                </a:lnTo>
                <a:lnTo>
                  <a:pt x="75212" y="27641"/>
                </a:lnTo>
                <a:lnTo>
                  <a:pt x="75212" y="27478"/>
                </a:lnTo>
                <a:lnTo>
                  <a:pt x="75266" y="27261"/>
                </a:lnTo>
                <a:lnTo>
                  <a:pt x="75375" y="26826"/>
                </a:lnTo>
                <a:lnTo>
                  <a:pt x="75429" y="26392"/>
                </a:lnTo>
                <a:lnTo>
                  <a:pt x="75375" y="26229"/>
                </a:lnTo>
                <a:lnTo>
                  <a:pt x="75266" y="26012"/>
                </a:lnTo>
                <a:lnTo>
                  <a:pt x="75158" y="25795"/>
                </a:lnTo>
                <a:lnTo>
                  <a:pt x="74995" y="25632"/>
                </a:lnTo>
                <a:lnTo>
                  <a:pt x="74723" y="25414"/>
                </a:lnTo>
                <a:lnTo>
                  <a:pt x="74615" y="25252"/>
                </a:lnTo>
                <a:lnTo>
                  <a:pt x="74615" y="25089"/>
                </a:lnTo>
                <a:lnTo>
                  <a:pt x="74615" y="24546"/>
                </a:lnTo>
                <a:lnTo>
                  <a:pt x="74560" y="24003"/>
                </a:lnTo>
                <a:lnTo>
                  <a:pt x="74234" y="22971"/>
                </a:lnTo>
                <a:lnTo>
                  <a:pt x="73800" y="21559"/>
                </a:lnTo>
                <a:lnTo>
                  <a:pt x="73583" y="20853"/>
                </a:lnTo>
                <a:lnTo>
                  <a:pt x="73366" y="20201"/>
                </a:lnTo>
                <a:lnTo>
                  <a:pt x="73094" y="19713"/>
                </a:lnTo>
                <a:lnTo>
                  <a:pt x="72768" y="19224"/>
                </a:lnTo>
                <a:lnTo>
                  <a:pt x="72388" y="18844"/>
                </a:lnTo>
                <a:lnTo>
                  <a:pt x="72008" y="18464"/>
                </a:lnTo>
                <a:lnTo>
                  <a:pt x="71139" y="17812"/>
                </a:lnTo>
                <a:lnTo>
                  <a:pt x="70270" y="17215"/>
                </a:lnTo>
                <a:lnTo>
                  <a:pt x="69944" y="16997"/>
                </a:lnTo>
                <a:lnTo>
                  <a:pt x="69781" y="16943"/>
                </a:lnTo>
                <a:lnTo>
                  <a:pt x="69673" y="16997"/>
                </a:lnTo>
                <a:lnTo>
                  <a:pt x="69510" y="17052"/>
                </a:lnTo>
                <a:lnTo>
                  <a:pt x="69401" y="17106"/>
                </a:lnTo>
                <a:lnTo>
                  <a:pt x="69130" y="17432"/>
                </a:lnTo>
                <a:lnTo>
                  <a:pt x="68967" y="17595"/>
                </a:lnTo>
                <a:lnTo>
                  <a:pt x="68913" y="17595"/>
                </a:lnTo>
                <a:lnTo>
                  <a:pt x="68804" y="17540"/>
                </a:lnTo>
                <a:lnTo>
                  <a:pt x="68044" y="16780"/>
                </a:lnTo>
                <a:lnTo>
                  <a:pt x="67446" y="16020"/>
                </a:lnTo>
                <a:lnTo>
                  <a:pt x="67175" y="15585"/>
                </a:lnTo>
                <a:lnTo>
                  <a:pt x="66903" y="15097"/>
                </a:lnTo>
                <a:lnTo>
                  <a:pt x="66686" y="14662"/>
                </a:lnTo>
                <a:lnTo>
                  <a:pt x="66523" y="14173"/>
                </a:lnTo>
                <a:lnTo>
                  <a:pt x="66632" y="14391"/>
                </a:lnTo>
                <a:lnTo>
                  <a:pt x="66795" y="14608"/>
                </a:lnTo>
                <a:lnTo>
                  <a:pt x="67121" y="14934"/>
                </a:lnTo>
                <a:lnTo>
                  <a:pt x="67501" y="15314"/>
                </a:lnTo>
                <a:lnTo>
                  <a:pt x="67827" y="15694"/>
                </a:lnTo>
                <a:lnTo>
                  <a:pt x="68152" y="16346"/>
                </a:lnTo>
                <a:lnTo>
                  <a:pt x="68424" y="16617"/>
                </a:lnTo>
                <a:lnTo>
                  <a:pt x="68532" y="16726"/>
                </a:lnTo>
                <a:lnTo>
                  <a:pt x="68750" y="16780"/>
                </a:lnTo>
                <a:lnTo>
                  <a:pt x="68967" y="16780"/>
                </a:lnTo>
                <a:lnTo>
                  <a:pt x="69184" y="16726"/>
                </a:lnTo>
                <a:lnTo>
                  <a:pt x="69781" y="16454"/>
                </a:lnTo>
                <a:lnTo>
                  <a:pt x="70270" y="16074"/>
                </a:lnTo>
                <a:lnTo>
                  <a:pt x="70433" y="15911"/>
                </a:lnTo>
                <a:lnTo>
                  <a:pt x="70542" y="15748"/>
                </a:lnTo>
                <a:lnTo>
                  <a:pt x="70596" y="15585"/>
                </a:lnTo>
                <a:lnTo>
                  <a:pt x="70542" y="15477"/>
                </a:lnTo>
                <a:lnTo>
                  <a:pt x="70162" y="14771"/>
                </a:lnTo>
                <a:lnTo>
                  <a:pt x="69944" y="14499"/>
                </a:lnTo>
                <a:lnTo>
                  <a:pt x="69727" y="14282"/>
                </a:lnTo>
                <a:lnTo>
                  <a:pt x="69456" y="14119"/>
                </a:lnTo>
                <a:lnTo>
                  <a:pt x="69130" y="13956"/>
                </a:lnTo>
                <a:lnTo>
                  <a:pt x="68750" y="13902"/>
                </a:lnTo>
                <a:lnTo>
                  <a:pt x="68261" y="13956"/>
                </a:lnTo>
                <a:lnTo>
                  <a:pt x="67881" y="13902"/>
                </a:lnTo>
                <a:lnTo>
                  <a:pt x="67664" y="13848"/>
                </a:lnTo>
                <a:lnTo>
                  <a:pt x="67501" y="13739"/>
                </a:lnTo>
                <a:lnTo>
                  <a:pt x="67446" y="13522"/>
                </a:lnTo>
                <a:lnTo>
                  <a:pt x="67501" y="13305"/>
                </a:lnTo>
                <a:lnTo>
                  <a:pt x="67555" y="12979"/>
                </a:lnTo>
                <a:lnTo>
                  <a:pt x="67609" y="12653"/>
                </a:lnTo>
                <a:lnTo>
                  <a:pt x="67609" y="12327"/>
                </a:lnTo>
                <a:lnTo>
                  <a:pt x="67555" y="12056"/>
                </a:lnTo>
                <a:lnTo>
                  <a:pt x="67392" y="11458"/>
                </a:lnTo>
                <a:lnTo>
                  <a:pt x="67066" y="10861"/>
                </a:lnTo>
                <a:lnTo>
                  <a:pt x="66740" y="10372"/>
                </a:lnTo>
                <a:lnTo>
                  <a:pt x="66306" y="9883"/>
                </a:lnTo>
                <a:lnTo>
                  <a:pt x="65872" y="9503"/>
                </a:lnTo>
                <a:lnTo>
                  <a:pt x="65437" y="9177"/>
                </a:lnTo>
                <a:lnTo>
                  <a:pt x="64894" y="8852"/>
                </a:lnTo>
                <a:lnTo>
                  <a:pt x="64351" y="8580"/>
                </a:lnTo>
                <a:lnTo>
                  <a:pt x="63808" y="8254"/>
                </a:lnTo>
                <a:lnTo>
                  <a:pt x="63265" y="7874"/>
                </a:lnTo>
                <a:lnTo>
                  <a:pt x="62722" y="7440"/>
                </a:lnTo>
                <a:lnTo>
                  <a:pt x="62450" y="7168"/>
                </a:lnTo>
                <a:lnTo>
                  <a:pt x="62125" y="7005"/>
                </a:lnTo>
                <a:lnTo>
                  <a:pt x="59029" y="5485"/>
                </a:lnTo>
                <a:lnTo>
                  <a:pt x="55880" y="3964"/>
                </a:lnTo>
                <a:lnTo>
                  <a:pt x="55011" y="3584"/>
                </a:lnTo>
                <a:lnTo>
                  <a:pt x="54033" y="3204"/>
                </a:lnTo>
                <a:lnTo>
                  <a:pt x="53382" y="3041"/>
                </a:lnTo>
                <a:lnTo>
                  <a:pt x="52730" y="2878"/>
                </a:lnTo>
                <a:lnTo>
                  <a:pt x="52078" y="2715"/>
                </a:lnTo>
                <a:lnTo>
                  <a:pt x="51427" y="2498"/>
                </a:lnTo>
                <a:lnTo>
                  <a:pt x="50340" y="1955"/>
                </a:lnTo>
                <a:lnTo>
                  <a:pt x="49200" y="1521"/>
                </a:lnTo>
                <a:lnTo>
                  <a:pt x="48711" y="1412"/>
                </a:lnTo>
                <a:lnTo>
                  <a:pt x="48277" y="1303"/>
                </a:lnTo>
                <a:lnTo>
                  <a:pt x="47408" y="1249"/>
                </a:lnTo>
                <a:lnTo>
                  <a:pt x="46485" y="1140"/>
                </a:lnTo>
                <a:lnTo>
                  <a:pt x="46050" y="1086"/>
                </a:lnTo>
                <a:lnTo>
                  <a:pt x="45616" y="977"/>
                </a:lnTo>
                <a:lnTo>
                  <a:pt x="45019" y="815"/>
                </a:lnTo>
                <a:lnTo>
                  <a:pt x="44476" y="652"/>
                </a:lnTo>
                <a:lnTo>
                  <a:pt x="43335" y="489"/>
                </a:lnTo>
                <a:lnTo>
                  <a:pt x="42303" y="163"/>
                </a:lnTo>
                <a:lnTo>
                  <a:pt x="41760" y="54"/>
                </a:lnTo>
                <a:lnTo>
                  <a:pt x="41217"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 name="Google Shape;418;p20"/>
          <p:cNvSpPr/>
          <p:nvPr/>
        </p:nvSpPr>
        <p:spPr>
          <a:xfrm rot="-9298194">
            <a:off x="9230650" y="-1681243"/>
            <a:ext cx="3092156" cy="2637515"/>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3787C5">
              <a:alpha val="397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 name="Google Shape;419;p20"/>
          <p:cNvSpPr/>
          <p:nvPr/>
        </p:nvSpPr>
        <p:spPr>
          <a:xfrm rot="4988191">
            <a:off x="10760516" y="-973465"/>
            <a:ext cx="2427384" cy="2201092"/>
          </a:xfrm>
          <a:custGeom>
            <a:avLst/>
            <a:gdLst/>
            <a:ahLst/>
            <a:cxnLst/>
            <a:rect l="l" t="t" r="r" b="b"/>
            <a:pathLst>
              <a:path w="72824" h="66035" extrusionOk="0">
                <a:moveTo>
                  <a:pt x="27044" y="17433"/>
                </a:moveTo>
                <a:lnTo>
                  <a:pt x="26936" y="17758"/>
                </a:lnTo>
                <a:lnTo>
                  <a:pt x="26827" y="18138"/>
                </a:lnTo>
                <a:lnTo>
                  <a:pt x="26447" y="18736"/>
                </a:lnTo>
                <a:lnTo>
                  <a:pt x="26067" y="19279"/>
                </a:lnTo>
                <a:lnTo>
                  <a:pt x="25850" y="19442"/>
                </a:lnTo>
                <a:lnTo>
                  <a:pt x="25741" y="19496"/>
                </a:lnTo>
                <a:lnTo>
                  <a:pt x="25687" y="19496"/>
                </a:lnTo>
                <a:lnTo>
                  <a:pt x="25524" y="19387"/>
                </a:lnTo>
                <a:lnTo>
                  <a:pt x="25524" y="19333"/>
                </a:lnTo>
                <a:lnTo>
                  <a:pt x="25524" y="19279"/>
                </a:lnTo>
                <a:lnTo>
                  <a:pt x="25633" y="19225"/>
                </a:lnTo>
                <a:lnTo>
                  <a:pt x="25958" y="18953"/>
                </a:lnTo>
                <a:lnTo>
                  <a:pt x="26230" y="18627"/>
                </a:lnTo>
                <a:lnTo>
                  <a:pt x="26664" y="17976"/>
                </a:lnTo>
                <a:lnTo>
                  <a:pt x="26827" y="17650"/>
                </a:lnTo>
                <a:lnTo>
                  <a:pt x="26936" y="17541"/>
                </a:lnTo>
                <a:lnTo>
                  <a:pt x="27044" y="17433"/>
                </a:lnTo>
                <a:close/>
                <a:moveTo>
                  <a:pt x="63266" y="45182"/>
                </a:moveTo>
                <a:lnTo>
                  <a:pt x="63320" y="45236"/>
                </a:lnTo>
                <a:lnTo>
                  <a:pt x="63320" y="45345"/>
                </a:lnTo>
                <a:lnTo>
                  <a:pt x="63320" y="45454"/>
                </a:lnTo>
                <a:lnTo>
                  <a:pt x="63266" y="45508"/>
                </a:lnTo>
                <a:lnTo>
                  <a:pt x="63211" y="45508"/>
                </a:lnTo>
                <a:lnTo>
                  <a:pt x="63048" y="45454"/>
                </a:lnTo>
                <a:lnTo>
                  <a:pt x="62994" y="45345"/>
                </a:lnTo>
                <a:lnTo>
                  <a:pt x="63048" y="45291"/>
                </a:lnTo>
                <a:lnTo>
                  <a:pt x="63048" y="45236"/>
                </a:lnTo>
                <a:lnTo>
                  <a:pt x="63211" y="45182"/>
                </a:lnTo>
                <a:close/>
                <a:moveTo>
                  <a:pt x="54740" y="49744"/>
                </a:moveTo>
                <a:lnTo>
                  <a:pt x="54957" y="49852"/>
                </a:lnTo>
                <a:lnTo>
                  <a:pt x="55011" y="49907"/>
                </a:lnTo>
                <a:lnTo>
                  <a:pt x="55120" y="50015"/>
                </a:lnTo>
                <a:lnTo>
                  <a:pt x="55066" y="50070"/>
                </a:lnTo>
                <a:lnTo>
                  <a:pt x="55011" y="50070"/>
                </a:lnTo>
                <a:lnTo>
                  <a:pt x="54794" y="50015"/>
                </a:lnTo>
                <a:lnTo>
                  <a:pt x="54740" y="49907"/>
                </a:lnTo>
                <a:lnTo>
                  <a:pt x="54685" y="49852"/>
                </a:lnTo>
                <a:lnTo>
                  <a:pt x="54685" y="49744"/>
                </a:lnTo>
                <a:close/>
                <a:moveTo>
                  <a:pt x="32855" y="53436"/>
                </a:moveTo>
                <a:lnTo>
                  <a:pt x="32909" y="53654"/>
                </a:lnTo>
                <a:lnTo>
                  <a:pt x="32855" y="53871"/>
                </a:lnTo>
                <a:lnTo>
                  <a:pt x="32801" y="53654"/>
                </a:lnTo>
                <a:lnTo>
                  <a:pt x="32855" y="53436"/>
                </a:lnTo>
                <a:close/>
                <a:moveTo>
                  <a:pt x="4888" y="54631"/>
                </a:moveTo>
                <a:lnTo>
                  <a:pt x="5051" y="54794"/>
                </a:lnTo>
                <a:lnTo>
                  <a:pt x="5105" y="54848"/>
                </a:lnTo>
                <a:lnTo>
                  <a:pt x="5051" y="54957"/>
                </a:lnTo>
                <a:lnTo>
                  <a:pt x="4943" y="55283"/>
                </a:lnTo>
                <a:lnTo>
                  <a:pt x="4671" y="55826"/>
                </a:lnTo>
                <a:lnTo>
                  <a:pt x="4671" y="55500"/>
                </a:lnTo>
                <a:lnTo>
                  <a:pt x="4780" y="55174"/>
                </a:lnTo>
                <a:lnTo>
                  <a:pt x="4834" y="54903"/>
                </a:lnTo>
                <a:lnTo>
                  <a:pt x="4888" y="54631"/>
                </a:lnTo>
                <a:close/>
                <a:moveTo>
                  <a:pt x="3856" y="57183"/>
                </a:moveTo>
                <a:lnTo>
                  <a:pt x="3911" y="57238"/>
                </a:lnTo>
                <a:lnTo>
                  <a:pt x="3965" y="57401"/>
                </a:lnTo>
                <a:lnTo>
                  <a:pt x="3856" y="58378"/>
                </a:lnTo>
                <a:lnTo>
                  <a:pt x="3802" y="58487"/>
                </a:lnTo>
                <a:lnTo>
                  <a:pt x="3476" y="58215"/>
                </a:lnTo>
                <a:lnTo>
                  <a:pt x="3368" y="58052"/>
                </a:lnTo>
                <a:lnTo>
                  <a:pt x="3259" y="57889"/>
                </a:lnTo>
                <a:lnTo>
                  <a:pt x="3313" y="57726"/>
                </a:lnTo>
                <a:lnTo>
                  <a:pt x="3422" y="57509"/>
                </a:lnTo>
                <a:lnTo>
                  <a:pt x="3585" y="57292"/>
                </a:lnTo>
                <a:lnTo>
                  <a:pt x="3748" y="57183"/>
                </a:lnTo>
                <a:close/>
                <a:moveTo>
                  <a:pt x="41381" y="58867"/>
                </a:moveTo>
                <a:lnTo>
                  <a:pt x="41489" y="58921"/>
                </a:lnTo>
                <a:lnTo>
                  <a:pt x="41652" y="59030"/>
                </a:lnTo>
                <a:lnTo>
                  <a:pt x="41815" y="59193"/>
                </a:lnTo>
                <a:lnTo>
                  <a:pt x="41598" y="59193"/>
                </a:lnTo>
                <a:lnTo>
                  <a:pt x="41489" y="59247"/>
                </a:lnTo>
                <a:lnTo>
                  <a:pt x="41381" y="59301"/>
                </a:lnTo>
                <a:lnTo>
                  <a:pt x="41272" y="59301"/>
                </a:lnTo>
                <a:lnTo>
                  <a:pt x="41218" y="59247"/>
                </a:lnTo>
                <a:lnTo>
                  <a:pt x="41218" y="59084"/>
                </a:lnTo>
                <a:lnTo>
                  <a:pt x="41272" y="58921"/>
                </a:lnTo>
                <a:lnTo>
                  <a:pt x="41327" y="58867"/>
                </a:lnTo>
                <a:close/>
                <a:moveTo>
                  <a:pt x="39100" y="59681"/>
                </a:moveTo>
                <a:lnTo>
                  <a:pt x="39154" y="59736"/>
                </a:lnTo>
                <a:lnTo>
                  <a:pt x="39209" y="59790"/>
                </a:lnTo>
                <a:lnTo>
                  <a:pt x="39154" y="59953"/>
                </a:lnTo>
                <a:lnTo>
                  <a:pt x="38991" y="60224"/>
                </a:lnTo>
                <a:lnTo>
                  <a:pt x="38829" y="60496"/>
                </a:lnTo>
                <a:lnTo>
                  <a:pt x="38720" y="60659"/>
                </a:lnTo>
                <a:lnTo>
                  <a:pt x="38666" y="60822"/>
                </a:lnTo>
                <a:lnTo>
                  <a:pt x="38611" y="60713"/>
                </a:lnTo>
                <a:lnTo>
                  <a:pt x="38557" y="60713"/>
                </a:lnTo>
                <a:lnTo>
                  <a:pt x="38503" y="60605"/>
                </a:lnTo>
                <a:lnTo>
                  <a:pt x="38557" y="60496"/>
                </a:lnTo>
                <a:lnTo>
                  <a:pt x="38774" y="60170"/>
                </a:lnTo>
                <a:lnTo>
                  <a:pt x="38937" y="59790"/>
                </a:lnTo>
                <a:lnTo>
                  <a:pt x="38991" y="59681"/>
                </a:lnTo>
                <a:close/>
                <a:moveTo>
                  <a:pt x="7603" y="60007"/>
                </a:moveTo>
                <a:lnTo>
                  <a:pt x="6735" y="61039"/>
                </a:lnTo>
                <a:lnTo>
                  <a:pt x="6680" y="61093"/>
                </a:lnTo>
                <a:lnTo>
                  <a:pt x="6626" y="61093"/>
                </a:lnTo>
                <a:lnTo>
                  <a:pt x="6572" y="61039"/>
                </a:lnTo>
                <a:lnTo>
                  <a:pt x="6572" y="60985"/>
                </a:lnTo>
                <a:lnTo>
                  <a:pt x="6952" y="60442"/>
                </a:lnTo>
                <a:lnTo>
                  <a:pt x="7169" y="60170"/>
                </a:lnTo>
                <a:lnTo>
                  <a:pt x="7332" y="60062"/>
                </a:lnTo>
                <a:lnTo>
                  <a:pt x="7495" y="60007"/>
                </a:lnTo>
                <a:close/>
                <a:moveTo>
                  <a:pt x="28674" y="62451"/>
                </a:moveTo>
                <a:lnTo>
                  <a:pt x="28728" y="62505"/>
                </a:lnTo>
                <a:lnTo>
                  <a:pt x="28782" y="62505"/>
                </a:lnTo>
                <a:lnTo>
                  <a:pt x="28837" y="62560"/>
                </a:lnTo>
                <a:lnTo>
                  <a:pt x="28782" y="62668"/>
                </a:lnTo>
                <a:lnTo>
                  <a:pt x="28348" y="63374"/>
                </a:lnTo>
                <a:lnTo>
                  <a:pt x="28239" y="63428"/>
                </a:lnTo>
                <a:lnTo>
                  <a:pt x="28131" y="63428"/>
                </a:lnTo>
                <a:lnTo>
                  <a:pt x="27913" y="63374"/>
                </a:lnTo>
                <a:lnTo>
                  <a:pt x="27859" y="63320"/>
                </a:lnTo>
                <a:lnTo>
                  <a:pt x="27805" y="63211"/>
                </a:lnTo>
                <a:lnTo>
                  <a:pt x="27805" y="63103"/>
                </a:lnTo>
                <a:lnTo>
                  <a:pt x="27859" y="62994"/>
                </a:lnTo>
                <a:lnTo>
                  <a:pt x="28022" y="62885"/>
                </a:lnTo>
                <a:lnTo>
                  <a:pt x="28293" y="62722"/>
                </a:lnTo>
                <a:lnTo>
                  <a:pt x="28565" y="62505"/>
                </a:lnTo>
                <a:lnTo>
                  <a:pt x="28674" y="62451"/>
                </a:lnTo>
                <a:close/>
                <a:moveTo>
                  <a:pt x="27370" y="63863"/>
                </a:moveTo>
                <a:lnTo>
                  <a:pt x="27425" y="63917"/>
                </a:lnTo>
                <a:lnTo>
                  <a:pt x="27425" y="64026"/>
                </a:lnTo>
                <a:lnTo>
                  <a:pt x="27479" y="64080"/>
                </a:lnTo>
                <a:lnTo>
                  <a:pt x="27533" y="64134"/>
                </a:lnTo>
                <a:lnTo>
                  <a:pt x="27533" y="64189"/>
                </a:lnTo>
                <a:lnTo>
                  <a:pt x="27479" y="64297"/>
                </a:lnTo>
                <a:lnTo>
                  <a:pt x="27425" y="64406"/>
                </a:lnTo>
                <a:lnTo>
                  <a:pt x="27262" y="64514"/>
                </a:lnTo>
                <a:lnTo>
                  <a:pt x="27153" y="64569"/>
                </a:lnTo>
                <a:lnTo>
                  <a:pt x="27099" y="64514"/>
                </a:lnTo>
                <a:lnTo>
                  <a:pt x="27099" y="64460"/>
                </a:lnTo>
                <a:lnTo>
                  <a:pt x="27262" y="63971"/>
                </a:lnTo>
                <a:lnTo>
                  <a:pt x="27316" y="63917"/>
                </a:lnTo>
                <a:lnTo>
                  <a:pt x="27316" y="63863"/>
                </a:lnTo>
                <a:close/>
                <a:moveTo>
                  <a:pt x="33995" y="1521"/>
                </a:moveTo>
                <a:lnTo>
                  <a:pt x="34213" y="1576"/>
                </a:lnTo>
                <a:lnTo>
                  <a:pt x="34647" y="1847"/>
                </a:lnTo>
                <a:lnTo>
                  <a:pt x="34919" y="2010"/>
                </a:lnTo>
                <a:lnTo>
                  <a:pt x="35136" y="2064"/>
                </a:lnTo>
                <a:lnTo>
                  <a:pt x="35462" y="2173"/>
                </a:lnTo>
                <a:lnTo>
                  <a:pt x="35788" y="2336"/>
                </a:lnTo>
                <a:lnTo>
                  <a:pt x="36005" y="2553"/>
                </a:lnTo>
                <a:lnTo>
                  <a:pt x="36276" y="2770"/>
                </a:lnTo>
                <a:lnTo>
                  <a:pt x="36439" y="3042"/>
                </a:lnTo>
                <a:lnTo>
                  <a:pt x="36602" y="3368"/>
                </a:lnTo>
                <a:lnTo>
                  <a:pt x="37308" y="4399"/>
                </a:lnTo>
                <a:lnTo>
                  <a:pt x="37525" y="4671"/>
                </a:lnTo>
                <a:lnTo>
                  <a:pt x="37634" y="4997"/>
                </a:lnTo>
                <a:lnTo>
                  <a:pt x="37797" y="5648"/>
                </a:lnTo>
                <a:lnTo>
                  <a:pt x="37905" y="5866"/>
                </a:lnTo>
                <a:lnTo>
                  <a:pt x="38014" y="6083"/>
                </a:lnTo>
                <a:lnTo>
                  <a:pt x="38286" y="6409"/>
                </a:lnTo>
                <a:lnTo>
                  <a:pt x="38611" y="6735"/>
                </a:lnTo>
                <a:lnTo>
                  <a:pt x="38937" y="7060"/>
                </a:lnTo>
                <a:lnTo>
                  <a:pt x="39426" y="7386"/>
                </a:lnTo>
                <a:lnTo>
                  <a:pt x="39697" y="7495"/>
                </a:lnTo>
                <a:lnTo>
                  <a:pt x="40023" y="7549"/>
                </a:lnTo>
                <a:lnTo>
                  <a:pt x="40186" y="7658"/>
                </a:lnTo>
                <a:lnTo>
                  <a:pt x="40403" y="7712"/>
                </a:lnTo>
                <a:lnTo>
                  <a:pt x="40566" y="7766"/>
                </a:lnTo>
                <a:lnTo>
                  <a:pt x="40946" y="7821"/>
                </a:lnTo>
                <a:lnTo>
                  <a:pt x="41327" y="7875"/>
                </a:lnTo>
                <a:lnTo>
                  <a:pt x="41707" y="7875"/>
                </a:lnTo>
                <a:lnTo>
                  <a:pt x="41978" y="7821"/>
                </a:lnTo>
                <a:lnTo>
                  <a:pt x="42195" y="7821"/>
                </a:lnTo>
                <a:lnTo>
                  <a:pt x="42630" y="7929"/>
                </a:lnTo>
                <a:lnTo>
                  <a:pt x="43010" y="7984"/>
                </a:lnTo>
                <a:lnTo>
                  <a:pt x="43282" y="8038"/>
                </a:lnTo>
                <a:lnTo>
                  <a:pt x="43607" y="8146"/>
                </a:lnTo>
                <a:lnTo>
                  <a:pt x="43825" y="8309"/>
                </a:lnTo>
                <a:lnTo>
                  <a:pt x="44096" y="8527"/>
                </a:lnTo>
                <a:lnTo>
                  <a:pt x="44313" y="8744"/>
                </a:lnTo>
                <a:lnTo>
                  <a:pt x="44476" y="8961"/>
                </a:lnTo>
                <a:lnTo>
                  <a:pt x="44639" y="9287"/>
                </a:lnTo>
                <a:lnTo>
                  <a:pt x="44748" y="9504"/>
                </a:lnTo>
                <a:lnTo>
                  <a:pt x="44802" y="9776"/>
                </a:lnTo>
                <a:lnTo>
                  <a:pt x="44911" y="10264"/>
                </a:lnTo>
                <a:lnTo>
                  <a:pt x="45128" y="12382"/>
                </a:lnTo>
                <a:lnTo>
                  <a:pt x="45236" y="12925"/>
                </a:lnTo>
                <a:lnTo>
                  <a:pt x="45399" y="13468"/>
                </a:lnTo>
                <a:lnTo>
                  <a:pt x="45617" y="14011"/>
                </a:lnTo>
                <a:lnTo>
                  <a:pt x="45888" y="14500"/>
                </a:lnTo>
                <a:lnTo>
                  <a:pt x="46214" y="14880"/>
                </a:lnTo>
                <a:lnTo>
                  <a:pt x="46540" y="15206"/>
                </a:lnTo>
                <a:lnTo>
                  <a:pt x="46757" y="15315"/>
                </a:lnTo>
                <a:lnTo>
                  <a:pt x="46974" y="15369"/>
                </a:lnTo>
                <a:lnTo>
                  <a:pt x="47191" y="15423"/>
                </a:lnTo>
                <a:lnTo>
                  <a:pt x="47463" y="15423"/>
                </a:lnTo>
                <a:lnTo>
                  <a:pt x="47626" y="15478"/>
                </a:lnTo>
                <a:lnTo>
                  <a:pt x="47843" y="15478"/>
                </a:lnTo>
                <a:lnTo>
                  <a:pt x="48006" y="15532"/>
                </a:lnTo>
                <a:lnTo>
                  <a:pt x="48169" y="15532"/>
                </a:lnTo>
                <a:lnTo>
                  <a:pt x="48929" y="15478"/>
                </a:lnTo>
                <a:lnTo>
                  <a:pt x="49255" y="15478"/>
                </a:lnTo>
                <a:lnTo>
                  <a:pt x="49581" y="15423"/>
                </a:lnTo>
                <a:lnTo>
                  <a:pt x="49907" y="15369"/>
                </a:lnTo>
                <a:lnTo>
                  <a:pt x="50232" y="15369"/>
                </a:lnTo>
                <a:lnTo>
                  <a:pt x="50776" y="15423"/>
                </a:lnTo>
                <a:lnTo>
                  <a:pt x="51210" y="15586"/>
                </a:lnTo>
                <a:lnTo>
                  <a:pt x="51590" y="15803"/>
                </a:lnTo>
                <a:lnTo>
                  <a:pt x="51916" y="16129"/>
                </a:lnTo>
                <a:lnTo>
                  <a:pt x="52187" y="16509"/>
                </a:lnTo>
                <a:lnTo>
                  <a:pt x="52350" y="16781"/>
                </a:lnTo>
                <a:lnTo>
                  <a:pt x="52513" y="17107"/>
                </a:lnTo>
                <a:lnTo>
                  <a:pt x="52785" y="17758"/>
                </a:lnTo>
                <a:lnTo>
                  <a:pt x="53436" y="19279"/>
                </a:lnTo>
                <a:lnTo>
                  <a:pt x="53654" y="19822"/>
                </a:lnTo>
                <a:lnTo>
                  <a:pt x="53925" y="20311"/>
                </a:lnTo>
                <a:lnTo>
                  <a:pt x="54088" y="20745"/>
                </a:lnTo>
                <a:lnTo>
                  <a:pt x="54197" y="20908"/>
                </a:lnTo>
                <a:lnTo>
                  <a:pt x="54305" y="21071"/>
                </a:lnTo>
                <a:lnTo>
                  <a:pt x="54523" y="21180"/>
                </a:lnTo>
                <a:lnTo>
                  <a:pt x="54685" y="21234"/>
                </a:lnTo>
                <a:lnTo>
                  <a:pt x="54848" y="21288"/>
                </a:lnTo>
                <a:lnTo>
                  <a:pt x="54903" y="21451"/>
                </a:lnTo>
                <a:lnTo>
                  <a:pt x="54957" y="21614"/>
                </a:lnTo>
                <a:lnTo>
                  <a:pt x="55011" y="21777"/>
                </a:lnTo>
                <a:lnTo>
                  <a:pt x="55283" y="21994"/>
                </a:lnTo>
                <a:lnTo>
                  <a:pt x="55663" y="22320"/>
                </a:lnTo>
                <a:lnTo>
                  <a:pt x="56043" y="22700"/>
                </a:lnTo>
                <a:lnTo>
                  <a:pt x="56260" y="22917"/>
                </a:lnTo>
                <a:lnTo>
                  <a:pt x="56532" y="23026"/>
                </a:lnTo>
                <a:lnTo>
                  <a:pt x="57021" y="23297"/>
                </a:lnTo>
                <a:lnTo>
                  <a:pt x="57129" y="23297"/>
                </a:lnTo>
                <a:lnTo>
                  <a:pt x="57238" y="23243"/>
                </a:lnTo>
                <a:lnTo>
                  <a:pt x="57346" y="23243"/>
                </a:lnTo>
                <a:lnTo>
                  <a:pt x="57401" y="23189"/>
                </a:lnTo>
                <a:lnTo>
                  <a:pt x="57727" y="23243"/>
                </a:lnTo>
                <a:lnTo>
                  <a:pt x="58052" y="23243"/>
                </a:lnTo>
                <a:lnTo>
                  <a:pt x="58432" y="23189"/>
                </a:lnTo>
                <a:lnTo>
                  <a:pt x="58758" y="23189"/>
                </a:lnTo>
                <a:lnTo>
                  <a:pt x="59464" y="23243"/>
                </a:lnTo>
                <a:lnTo>
                  <a:pt x="60170" y="23297"/>
                </a:lnTo>
                <a:lnTo>
                  <a:pt x="60985" y="23406"/>
                </a:lnTo>
                <a:lnTo>
                  <a:pt x="61365" y="23460"/>
                </a:lnTo>
                <a:lnTo>
                  <a:pt x="61745" y="23623"/>
                </a:lnTo>
                <a:lnTo>
                  <a:pt x="61908" y="23732"/>
                </a:lnTo>
                <a:lnTo>
                  <a:pt x="62125" y="23949"/>
                </a:lnTo>
                <a:lnTo>
                  <a:pt x="62234" y="24166"/>
                </a:lnTo>
                <a:lnTo>
                  <a:pt x="62288" y="24384"/>
                </a:lnTo>
                <a:lnTo>
                  <a:pt x="62342" y="24872"/>
                </a:lnTo>
                <a:lnTo>
                  <a:pt x="62397" y="25307"/>
                </a:lnTo>
                <a:lnTo>
                  <a:pt x="62614" y="26230"/>
                </a:lnTo>
                <a:lnTo>
                  <a:pt x="62668" y="26664"/>
                </a:lnTo>
                <a:lnTo>
                  <a:pt x="62668" y="26936"/>
                </a:lnTo>
                <a:lnTo>
                  <a:pt x="62614" y="27153"/>
                </a:lnTo>
                <a:lnTo>
                  <a:pt x="62560" y="27370"/>
                </a:lnTo>
                <a:lnTo>
                  <a:pt x="62614" y="27587"/>
                </a:lnTo>
                <a:lnTo>
                  <a:pt x="62723" y="27750"/>
                </a:lnTo>
                <a:lnTo>
                  <a:pt x="62831" y="27913"/>
                </a:lnTo>
                <a:lnTo>
                  <a:pt x="62994" y="28076"/>
                </a:lnTo>
                <a:lnTo>
                  <a:pt x="63048" y="28293"/>
                </a:lnTo>
                <a:lnTo>
                  <a:pt x="63103" y="28456"/>
                </a:lnTo>
                <a:lnTo>
                  <a:pt x="63103" y="28674"/>
                </a:lnTo>
                <a:lnTo>
                  <a:pt x="63103" y="28836"/>
                </a:lnTo>
                <a:lnTo>
                  <a:pt x="63157" y="28999"/>
                </a:lnTo>
                <a:lnTo>
                  <a:pt x="63320" y="29108"/>
                </a:lnTo>
                <a:lnTo>
                  <a:pt x="63483" y="29217"/>
                </a:lnTo>
                <a:lnTo>
                  <a:pt x="63646" y="29380"/>
                </a:lnTo>
                <a:lnTo>
                  <a:pt x="63809" y="29542"/>
                </a:lnTo>
                <a:lnTo>
                  <a:pt x="64026" y="29977"/>
                </a:lnTo>
                <a:lnTo>
                  <a:pt x="64297" y="30466"/>
                </a:lnTo>
                <a:lnTo>
                  <a:pt x="64623" y="30900"/>
                </a:lnTo>
                <a:lnTo>
                  <a:pt x="64786" y="31063"/>
                </a:lnTo>
                <a:lnTo>
                  <a:pt x="65003" y="31226"/>
                </a:lnTo>
                <a:lnTo>
                  <a:pt x="65275" y="31389"/>
                </a:lnTo>
                <a:lnTo>
                  <a:pt x="65546" y="31497"/>
                </a:lnTo>
                <a:lnTo>
                  <a:pt x="65926" y="31552"/>
                </a:lnTo>
                <a:lnTo>
                  <a:pt x="66307" y="31606"/>
                </a:lnTo>
                <a:lnTo>
                  <a:pt x="68207" y="32040"/>
                </a:lnTo>
                <a:lnTo>
                  <a:pt x="68913" y="32203"/>
                </a:lnTo>
                <a:lnTo>
                  <a:pt x="69619" y="32421"/>
                </a:lnTo>
                <a:lnTo>
                  <a:pt x="69891" y="32529"/>
                </a:lnTo>
                <a:lnTo>
                  <a:pt x="70108" y="32692"/>
                </a:lnTo>
                <a:lnTo>
                  <a:pt x="70325" y="32909"/>
                </a:lnTo>
                <a:lnTo>
                  <a:pt x="70542" y="33127"/>
                </a:lnTo>
                <a:lnTo>
                  <a:pt x="70760" y="33561"/>
                </a:lnTo>
                <a:lnTo>
                  <a:pt x="70922" y="33995"/>
                </a:lnTo>
                <a:lnTo>
                  <a:pt x="70977" y="34484"/>
                </a:lnTo>
                <a:lnTo>
                  <a:pt x="70922" y="34973"/>
                </a:lnTo>
                <a:lnTo>
                  <a:pt x="70760" y="35353"/>
                </a:lnTo>
                <a:lnTo>
                  <a:pt x="70542" y="35679"/>
                </a:lnTo>
                <a:lnTo>
                  <a:pt x="70271" y="35950"/>
                </a:lnTo>
                <a:lnTo>
                  <a:pt x="69891" y="36168"/>
                </a:lnTo>
                <a:lnTo>
                  <a:pt x="69619" y="36330"/>
                </a:lnTo>
                <a:lnTo>
                  <a:pt x="69348" y="36493"/>
                </a:lnTo>
                <a:lnTo>
                  <a:pt x="69130" y="36765"/>
                </a:lnTo>
                <a:lnTo>
                  <a:pt x="69022" y="37091"/>
                </a:lnTo>
                <a:lnTo>
                  <a:pt x="68968" y="37199"/>
                </a:lnTo>
                <a:lnTo>
                  <a:pt x="68859" y="37199"/>
                </a:lnTo>
                <a:lnTo>
                  <a:pt x="68696" y="37254"/>
                </a:lnTo>
                <a:lnTo>
                  <a:pt x="68479" y="37254"/>
                </a:lnTo>
                <a:lnTo>
                  <a:pt x="68262" y="37308"/>
                </a:lnTo>
                <a:lnTo>
                  <a:pt x="68044" y="37417"/>
                </a:lnTo>
                <a:lnTo>
                  <a:pt x="67936" y="37525"/>
                </a:lnTo>
                <a:lnTo>
                  <a:pt x="67773" y="37688"/>
                </a:lnTo>
                <a:lnTo>
                  <a:pt x="67610" y="38068"/>
                </a:lnTo>
                <a:lnTo>
                  <a:pt x="67447" y="38448"/>
                </a:lnTo>
                <a:lnTo>
                  <a:pt x="66904" y="39969"/>
                </a:lnTo>
                <a:lnTo>
                  <a:pt x="66524" y="41001"/>
                </a:lnTo>
                <a:lnTo>
                  <a:pt x="66089" y="41978"/>
                </a:lnTo>
                <a:lnTo>
                  <a:pt x="65872" y="42358"/>
                </a:lnTo>
                <a:lnTo>
                  <a:pt x="65764" y="42575"/>
                </a:lnTo>
                <a:lnTo>
                  <a:pt x="65601" y="42738"/>
                </a:lnTo>
                <a:lnTo>
                  <a:pt x="65329" y="42956"/>
                </a:lnTo>
                <a:lnTo>
                  <a:pt x="65058" y="43227"/>
                </a:lnTo>
                <a:lnTo>
                  <a:pt x="64732" y="43444"/>
                </a:lnTo>
                <a:lnTo>
                  <a:pt x="64569" y="43553"/>
                </a:lnTo>
                <a:lnTo>
                  <a:pt x="64352" y="43607"/>
                </a:lnTo>
                <a:lnTo>
                  <a:pt x="64243" y="43716"/>
                </a:lnTo>
                <a:lnTo>
                  <a:pt x="64080" y="43824"/>
                </a:lnTo>
                <a:lnTo>
                  <a:pt x="63972" y="43824"/>
                </a:lnTo>
                <a:lnTo>
                  <a:pt x="63809" y="43770"/>
                </a:lnTo>
                <a:lnTo>
                  <a:pt x="63591" y="43607"/>
                </a:lnTo>
                <a:lnTo>
                  <a:pt x="63428" y="43553"/>
                </a:lnTo>
                <a:lnTo>
                  <a:pt x="63320" y="43499"/>
                </a:lnTo>
                <a:lnTo>
                  <a:pt x="62668" y="43444"/>
                </a:lnTo>
                <a:lnTo>
                  <a:pt x="62397" y="43499"/>
                </a:lnTo>
                <a:lnTo>
                  <a:pt x="62071" y="43553"/>
                </a:lnTo>
                <a:lnTo>
                  <a:pt x="61691" y="43662"/>
                </a:lnTo>
                <a:lnTo>
                  <a:pt x="61311" y="43879"/>
                </a:lnTo>
                <a:lnTo>
                  <a:pt x="61039" y="44042"/>
                </a:lnTo>
                <a:lnTo>
                  <a:pt x="60713" y="44259"/>
                </a:lnTo>
                <a:lnTo>
                  <a:pt x="60279" y="44802"/>
                </a:lnTo>
                <a:lnTo>
                  <a:pt x="60007" y="45236"/>
                </a:lnTo>
                <a:lnTo>
                  <a:pt x="59736" y="45617"/>
                </a:lnTo>
                <a:lnTo>
                  <a:pt x="59681" y="45834"/>
                </a:lnTo>
                <a:lnTo>
                  <a:pt x="59627" y="46105"/>
                </a:lnTo>
                <a:lnTo>
                  <a:pt x="59247" y="46974"/>
                </a:lnTo>
                <a:lnTo>
                  <a:pt x="58813" y="47843"/>
                </a:lnTo>
                <a:lnTo>
                  <a:pt x="58487" y="48386"/>
                </a:lnTo>
                <a:lnTo>
                  <a:pt x="58324" y="48603"/>
                </a:lnTo>
                <a:lnTo>
                  <a:pt x="58161" y="48712"/>
                </a:lnTo>
                <a:lnTo>
                  <a:pt x="57889" y="48766"/>
                </a:lnTo>
                <a:lnTo>
                  <a:pt x="57672" y="48712"/>
                </a:lnTo>
                <a:lnTo>
                  <a:pt x="57183" y="48712"/>
                </a:lnTo>
                <a:lnTo>
                  <a:pt x="57075" y="48766"/>
                </a:lnTo>
                <a:lnTo>
                  <a:pt x="57021" y="48875"/>
                </a:lnTo>
                <a:lnTo>
                  <a:pt x="57075" y="48929"/>
                </a:lnTo>
                <a:lnTo>
                  <a:pt x="57075" y="49038"/>
                </a:lnTo>
                <a:lnTo>
                  <a:pt x="57075" y="49092"/>
                </a:lnTo>
                <a:lnTo>
                  <a:pt x="57183" y="49201"/>
                </a:lnTo>
                <a:lnTo>
                  <a:pt x="57455" y="49255"/>
                </a:lnTo>
                <a:lnTo>
                  <a:pt x="57564" y="49309"/>
                </a:lnTo>
                <a:lnTo>
                  <a:pt x="57727" y="49364"/>
                </a:lnTo>
                <a:lnTo>
                  <a:pt x="57835" y="49418"/>
                </a:lnTo>
                <a:lnTo>
                  <a:pt x="57889" y="49472"/>
                </a:lnTo>
                <a:lnTo>
                  <a:pt x="57835" y="49526"/>
                </a:lnTo>
                <a:lnTo>
                  <a:pt x="57835" y="49635"/>
                </a:lnTo>
                <a:lnTo>
                  <a:pt x="57672" y="49635"/>
                </a:lnTo>
                <a:lnTo>
                  <a:pt x="56423" y="49255"/>
                </a:lnTo>
                <a:lnTo>
                  <a:pt x="55989" y="49146"/>
                </a:lnTo>
                <a:lnTo>
                  <a:pt x="55609" y="49038"/>
                </a:lnTo>
                <a:lnTo>
                  <a:pt x="55446" y="49038"/>
                </a:lnTo>
                <a:lnTo>
                  <a:pt x="55283" y="48929"/>
                </a:lnTo>
                <a:lnTo>
                  <a:pt x="54903" y="48929"/>
                </a:lnTo>
                <a:lnTo>
                  <a:pt x="54685" y="49092"/>
                </a:lnTo>
                <a:lnTo>
                  <a:pt x="54468" y="49255"/>
                </a:lnTo>
                <a:lnTo>
                  <a:pt x="54197" y="49418"/>
                </a:lnTo>
                <a:lnTo>
                  <a:pt x="54034" y="49635"/>
                </a:lnTo>
                <a:lnTo>
                  <a:pt x="53654" y="50178"/>
                </a:lnTo>
                <a:lnTo>
                  <a:pt x="52948" y="51319"/>
                </a:lnTo>
                <a:lnTo>
                  <a:pt x="52839" y="51536"/>
                </a:lnTo>
                <a:lnTo>
                  <a:pt x="52785" y="51753"/>
                </a:lnTo>
                <a:lnTo>
                  <a:pt x="52622" y="52187"/>
                </a:lnTo>
                <a:lnTo>
                  <a:pt x="52405" y="52893"/>
                </a:lnTo>
                <a:lnTo>
                  <a:pt x="52025" y="53599"/>
                </a:lnTo>
                <a:lnTo>
                  <a:pt x="51862" y="53871"/>
                </a:lnTo>
                <a:lnTo>
                  <a:pt x="51644" y="54197"/>
                </a:lnTo>
                <a:lnTo>
                  <a:pt x="51373" y="54468"/>
                </a:lnTo>
                <a:lnTo>
                  <a:pt x="51047" y="54685"/>
                </a:lnTo>
                <a:lnTo>
                  <a:pt x="50721" y="54848"/>
                </a:lnTo>
                <a:lnTo>
                  <a:pt x="50015" y="54848"/>
                </a:lnTo>
                <a:lnTo>
                  <a:pt x="49744" y="54903"/>
                </a:lnTo>
                <a:lnTo>
                  <a:pt x="49527" y="54957"/>
                </a:lnTo>
                <a:lnTo>
                  <a:pt x="49309" y="55174"/>
                </a:lnTo>
                <a:lnTo>
                  <a:pt x="49092" y="55391"/>
                </a:lnTo>
                <a:lnTo>
                  <a:pt x="48875" y="55609"/>
                </a:lnTo>
                <a:lnTo>
                  <a:pt x="48549" y="55609"/>
                </a:lnTo>
                <a:lnTo>
                  <a:pt x="48440" y="55554"/>
                </a:lnTo>
                <a:lnTo>
                  <a:pt x="48223" y="55663"/>
                </a:lnTo>
                <a:lnTo>
                  <a:pt x="48060" y="55771"/>
                </a:lnTo>
                <a:lnTo>
                  <a:pt x="47897" y="55934"/>
                </a:lnTo>
                <a:lnTo>
                  <a:pt x="47734" y="56152"/>
                </a:lnTo>
                <a:lnTo>
                  <a:pt x="47572" y="56369"/>
                </a:lnTo>
                <a:lnTo>
                  <a:pt x="47246" y="56803"/>
                </a:lnTo>
                <a:lnTo>
                  <a:pt x="47029" y="57129"/>
                </a:lnTo>
                <a:lnTo>
                  <a:pt x="46703" y="57401"/>
                </a:lnTo>
                <a:lnTo>
                  <a:pt x="46648" y="57455"/>
                </a:lnTo>
                <a:lnTo>
                  <a:pt x="46540" y="57509"/>
                </a:lnTo>
                <a:lnTo>
                  <a:pt x="46377" y="57509"/>
                </a:lnTo>
                <a:lnTo>
                  <a:pt x="46214" y="57564"/>
                </a:lnTo>
                <a:lnTo>
                  <a:pt x="46051" y="57618"/>
                </a:lnTo>
                <a:lnTo>
                  <a:pt x="45888" y="57564"/>
                </a:lnTo>
                <a:lnTo>
                  <a:pt x="45780" y="57509"/>
                </a:lnTo>
                <a:lnTo>
                  <a:pt x="45562" y="57455"/>
                </a:lnTo>
                <a:lnTo>
                  <a:pt x="45345" y="57346"/>
                </a:lnTo>
                <a:lnTo>
                  <a:pt x="44911" y="57075"/>
                </a:lnTo>
                <a:lnTo>
                  <a:pt x="44748" y="57020"/>
                </a:lnTo>
                <a:lnTo>
                  <a:pt x="44531" y="56966"/>
                </a:lnTo>
                <a:lnTo>
                  <a:pt x="44368" y="57020"/>
                </a:lnTo>
                <a:lnTo>
                  <a:pt x="44150" y="57075"/>
                </a:lnTo>
                <a:lnTo>
                  <a:pt x="43770" y="57238"/>
                </a:lnTo>
                <a:lnTo>
                  <a:pt x="43390" y="57292"/>
                </a:lnTo>
                <a:lnTo>
                  <a:pt x="43010" y="57183"/>
                </a:lnTo>
                <a:lnTo>
                  <a:pt x="42630" y="57020"/>
                </a:lnTo>
                <a:lnTo>
                  <a:pt x="42467" y="56912"/>
                </a:lnTo>
                <a:lnTo>
                  <a:pt x="42358" y="56912"/>
                </a:lnTo>
                <a:lnTo>
                  <a:pt x="42141" y="56966"/>
                </a:lnTo>
                <a:lnTo>
                  <a:pt x="41598" y="57238"/>
                </a:lnTo>
                <a:lnTo>
                  <a:pt x="41001" y="57509"/>
                </a:lnTo>
                <a:lnTo>
                  <a:pt x="40240" y="57889"/>
                </a:lnTo>
                <a:lnTo>
                  <a:pt x="39426" y="58269"/>
                </a:lnTo>
                <a:lnTo>
                  <a:pt x="39209" y="58432"/>
                </a:lnTo>
                <a:lnTo>
                  <a:pt x="38991" y="58650"/>
                </a:lnTo>
                <a:lnTo>
                  <a:pt x="38720" y="59084"/>
                </a:lnTo>
                <a:lnTo>
                  <a:pt x="38286" y="59736"/>
                </a:lnTo>
                <a:lnTo>
                  <a:pt x="37960" y="60496"/>
                </a:lnTo>
                <a:lnTo>
                  <a:pt x="37688" y="61093"/>
                </a:lnTo>
                <a:lnTo>
                  <a:pt x="37362" y="61745"/>
                </a:lnTo>
                <a:lnTo>
                  <a:pt x="37199" y="61962"/>
                </a:lnTo>
                <a:lnTo>
                  <a:pt x="36874" y="62234"/>
                </a:lnTo>
                <a:lnTo>
                  <a:pt x="36493" y="62451"/>
                </a:lnTo>
                <a:lnTo>
                  <a:pt x="36059" y="62668"/>
                </a:lnTo>
                <a:lnTo>
                  <a:pt x="35679" y="62831"/>
                </a:lnTo>
                <a:lnTo>
                  <a:pt x="34973" y="63157"/>
                </a:lnTo>
                <a:lnTo>
                  <a:pt x="34756" y="63211"/>
                </a:lnTo>
                <a:lnTo>
                  <a:pt x="34484" y="63157"/>
                </a:lnTo>
                <a:lnTo>
                  <a:pt x="33561" y="62614"/>
                </a:lnTo>
                <a:lnTo>
                  <a:pt x="32638" y="61962"/>
                </a:lnTo>
                <a:lnTo>
                  <a:pt x="31932" y="61473"/>
                </a:lnTo>
                <a:lnTo>
                  <a:pt x="31226" y="60985"/>
                </a:lnTo>
                <a:lnTo>
                  <a:pt x="30954" y="60876"/>
                </a:lnTo>
                <a:lnTo>
                  <a:pt x="30629" y="60876"/>
                </a:lnTo>
                <a:lnTo>
                  <a:pt x="30466" y="60930"/>
                </a:lnTo>
                <a:lnTo>
                  <a:pt x="30031" y="60930"/>
                </a:lnTo>
                <a:lnTo>
                  <a:pt x="29705" y="61039"/>
                </a:lnTo>
                <a:lnTo>
                  <a:pt x="29597" y="61093"/>
                </a:lnTo>
                <a:lnTo>
                  <a:pt x="29217" y="61093"/>
                </a:lnTo>
                <a:lnTo>
                  <a:pt x="29054" y="61039"/>
                </a:lnTo>
                <a:lnTo>
                  <a:pt x="28945" y="61039"/>
                </a:lnTo>
                <a:lnTo>
                  <a:pt x="28782" y="61093"/>
                </a:lnTo>
                <a:lnTo>
                  <a:pt x="28619" y="61256"/>
                </a:lnTo>
                <a:lnTo>
                  <a:pt x="28456" y="61419"/>
                </a:lnTo>
                <a:lnTo>
                  <a:pt x="27968" y="62234"/>
                </a:lnTo>
                <a:lnTo>
                  <a:pt x="27750" y="62614"/>
                </a:lnTo>
                <a:lnTo>
                  <a:pt x="27533" y="63048"/>
                </a:lnTo>
                <a:lnTo>
                  <a:pt x="27370" y="63157"/>
                </a:lnTo>
                <a:lnTo>
                  <a:pt x="27316" y="63211"/>
                </a:lnTo>
                <a:lnTo>
                  <a:pt x="27207" y="63211"/>
                </a:lnTo>
                <a:lnTo>
                  <a:pt x="26990" y="63157"/>
                </a:lnTo>
                <a:lnTo>
                  <a:pt x="26827" y="63211"/>
                </a:lnTo>
                <a:lnTo>
                  <a:pt x="26719" y="63211"/>
                </a:lnTo>
                <a:lnTo>
                  <a:pt x="26556" y="63320"/>
                </a:lnTo>
                <a:lnTo>
                  <a:pt x="26393" y="63537"/>
                </a:lnTo>
                <a:lnTo>
                  <a:pt x="26176" y="63754"/>
                </a:lnTo>
                <a:lnTo>
                  <a:pt x="26013" y="64080"/>
                </a:lnTo>
                <a:lnTo>
                  <a:pt x="25904" y="64189"/>
                </a:lnTo>
                <a:lnTo>
                  <a:pt x="25741" y="64243"/>
                </a:lnTo>
                <a:lnTo>
                  <a:pt x="25687" y="64297"/>
                </a:lnTo>
                <a:lnTo>
                  <a:pt x="25633" y="64243"/>
                </a:lnTo>
                <a:lnTo>
                  <a:pt x="25470" y="64189"/>
                </a:lnTo>
                <a:lnTo>
                  <a:pt x="25307" y="64134"/>
                </a:lnTo>
                <a:lnTo>
                  <a:pt x="25035" y="64026"/>
                </a:lnTo>
                <a:lnTo>
                  <a:pt x="24927" y="64026"/>
                </a:lnTo>
                <a:lnTo>
                  <a:pt x="24872" y="64134"/>
                </a:lnTo>
                <a:lnTo>
                  <a:pt x="24818" y="64243"/>
                </a:lnTo>
                <a:lnTo>
                  <a:pt x="24872" y="64352"/>
                </a:lnTo>
                <a:lnTo>
                  <a:pt x="25144" y="64569"/>
                </a:lnTo>
                <a:lnTo>
                  <a:pt x="25415" y="64732"/>
                </a:lnTo>
                <a:lnTo>
                  <a:pt x="24927" y="64786"/>
                </a:lnTo>
                <a:lnTo>
                  <a:pt x="24438" y="64786"/>
                </a:lnTo>
                <a:lnTo>
                  <a:pt x="24329" y="64732"/>
                </a:lnTo>
                <a:lnTo>
                  <a:pt x="24221" y="64569"/>
                </a:lnTo>
                <a:lnTo>
                  <a:pt x="24166" y="64297"/>
                </a:lnTo>
                <a:lnTo>
                  <a:pt x="24058" y="64134"/>
                </a:lnTo>
                <a:lnTo>
                  <a:pt x="24003" y="64026"/>
                </a:lnTo>
                <a:lnTo>
                  <a:pt x="23895" y="63971"/>
                </a:lnTo>
                <a:lnTo>
                  <a:pt x="23678" y="63971"/>
                </a:lnTo>
                <a:lnTo>
                  <a:pt x="23243" y="64026"/>
                </a:lnTo>
                <a:lnTo>
                  <a:pt x="23080" y="64080"/>
                </a:lnTo>
                <a:lnTo>
                  <a:pt x="22700" y="64080"/>
                </a:lnTo>
                <a:lnTo>
                  <a:pt x="22646" y="64026"/>
                </a:lnTo>
                <a:lnTo>
                  <a:pt x="22646" y="63971"/>
                </a:lnTo>
                <a:lnTo>
                  <a:pt x="22700" y="63917"/>
                </a:lnTo>
                <a:lnTo>
                  <a:pt x="22809" y="63863"/>
                </a:lnTo>
                <a:lnTo>
                  <a:pt x="22917" y="63754"/>
                </a:lnTo>
                <a:lnTo>
                  <a:pt x="22972" y="63591"/>
                </a:lnTo>
                <a:lnTo>
                  <a:pt x="22917" y="63483"/>
                </a:lnTo>
                <a:lnTo>
                  <a:pt x="22863" y="63374"/>
                </a:lnTo>
                <a:lnTo>
                  <a:pt x="22646" y="63048"/>
                </a:lnTo>
                <a:lnTo>
                  <a:pt x="22483" y="62668"/>
                </a:lnTo>
                <a:lnTo>
                  <a:pt x="22211" y="61962"/>
                </a:lnTo>
                <a:lnTo>
                  <a:pt x="22048" y="61528"/>
                </a:lnTo>
                <a:lnTo>
                  <a:pt x="21886" y="61093"/>
                </a:lnTo>
                <a:lnTo>
                  <a:pt x="21777" y="60659"/>
                </a:lnTo>
                <a:lnTo>
                  <a:pt x="21723" y="60224"/>
                </a:lnTo>
                <a:lnTo>
                  <a:pt x="21668" y="59844"/>
                </a:lnTo>
                <a:lnTo>
                  <a:pt x="21505" y="59518"/>
                </a:lnTo>
                <a:lnTo>
                  <a:pt x="21343" y="59138"/>
                </a:lnTo>
                <a:lnTo>
                  <a:pt x="21071" y="58867"/>
                </a:lnTo>
                <a:lnTo>
                  <a:pt x="20691" y="58595"/>
                </a:lnTo>
                <a:lnTo>
                  <a:pt x="20202" y="58378"/>
                </a:lnTo>
                <a:lnTo>
                  <a:pt x="19985" y="58324"/>
                </a:lnTo>
                <a:lnTo>
                  <a:pt x="19768" y="58324"/>
                </a:lnTo>
                <a:lnTo>
                  <a:pt x="19550" y="58269"/>
                </a:lnTo>
                <a:lnTo>
                  <a:pt x="19333" y="58215"/>
                </a:lnTo>
                <a:lnTo>
                  <a:pt x="19170" y="58161"/>
                </a:lnTo>
                <a:lnTo>
                  <a:pt x="19007" y="58161"/>
                </a:lnTo>
                <a:lnTo>
                  <a:pt x="18301" y="58215"/>
                </a:lnTo>
                <a:lnTo>
                  <a:pt x="17596" y="58324"/>
                </a:lnTo>
                <a:lnTo>
                  <a:pt x="16618" y="58487"/>
                </a:lnTo>
                <a:lnTo>
                  <a:pt x="15966" y="58541"/>
                </a:lnTo>
                <a:lnTo>
                  <a:pt x="15695" y="58541"/>
                </a:lnTo>
                <a:lnTo>
                  <a:pt x="15369" y="58432"/>
                </a:lnTo>
                <a:lnTo>
                  <a:pt x="15152" y="58324"/>
                </a:lnTo>
                <a:lnTo>
                  <a:pt x="14880" y="58269"/>
                </a:lnTo>
                <a:lnTo>
                  <a:pt x="14663" y="58269"/>
                </a:lnTo>
                <a:lnTo>
                  <a:pt x="14392" y="58161"/>
                </a:lnTo>
                <a:lnTo>
                  <a:pt x="13957" y="57944"/>
                </a:lnTo>
                <a:lnTo>
                  <a:pt x="13577" y="57726"/>
                </a:lnTo>
                <a:lnTo>
                  <a:pt x="13360" y="57564"/>
                </a:lnTo>
                <a:lnTo>
                  <a:pt x="13197" y="57401"/>
                </a:lnTo>
                <a:lnTo>
                  <a:pt x="13034" y="57238"/>
                </a:lnTo>
                <a:lnTo>
                  <a:pt x="12925" y="57020"/>
                </a:lnTo>
                <a:lnTo>
                  <a:pt x="12817" y="56803"/>
                </a:lnTo>
                <a:lnTo>
                  <a:pt x="12600" y="56695"/>
                </a:lnTo>
                <a:lnTo>
                  <a:pt x="12165" y="56477"/>
                </a:lnTo>
                <a:lnTo>
                  <a:pt x="11513" y="56152"/>
                </a:lnTo>
                <a:lnTo>
                  <a:pt x="10862" y="55826"/>
                </a:lnTo>
                <a:lnTo>
                  <a:pt x="10699" y="55771"/>
                </a:lnTo>
                <a:lnTo>
                  <a:pt x="10482" y="55771"/>
                </a:lnTo>
                <a:lnTo>
                  <a:pt x="10156" y="55934"/>
                </a:lnTo>
                <a:lnTo>
                  <a:pt x="9776" y="56043"/>
                </a:lnTo>
                <a:lnTo>
                  <a:pt x="9450" y="56097"/>
                </a:lnTo>
                <a:lnTo>
                  <a:pt x="9178" y="56206"/>
                </a:lnTo>
                <a:lnTo>
                  <a:pt x="9070" y="56315"/>
                </a:lnTo>
                <a:lnTo>
                  <a:pt x="9015" y="56477"/>
                </a:lnTo>
                <a:lnTo>
                  <a:pt x="9070" y="56749"/>
                </a:lnTo>
                <a:lnTo>
                  <a:pt x="9070" y="56803"/>
                </a:lnTo>
                <a:lnTo>
                  <a:pt x="9070" y="56912"/>
                </a:lnTo>
                <a:lnTo>
                  <a:pt x="8907" y="56912"/>
                </a:lnTo>
                <a:lnTo>
                  <a:pt x="8635" y="56749"/>
                </a:lnTo>
                <a:lnTo>
                  <a:pt x="8364" y="56640"/>
                </a:lnTo>
                <a:lnTo>
                  <a:pt x="8201" y="56586"/>
                </a:lnTo>
                <a:lnTo>
                  <a:pt x="8147" y="56586"/>
                </a:lnTo>
                <a:lnTo>
                  <a:pt x="8092" y="56640"/>
                </a:lnTo>
                <a:lnTo>
                  <a:pt x="8038" y="56803"/>
                </a:lnTo>
                <a:lnTo>
                  <a:pt x="7984" y="56966"/>
                </a:lnTo>
                <a:lnTo>
                  <a:pt x="7875" y="57129"/>
                </a:lnTo>
                <a:lnTo>
                  <a:pt x="7712" y="57238"/>
                </a:lnTo>
                <a:lnTo>
                  <a:pt x="7495" y="57292"/>
                </a:lnTo>
                <a:lnTo>
                  <a:pt x="7169" y="57346"/>
                </a:lnTo>
                <a:lnTo>
                  <a:pt x="6898" y="57346"/>
                </a:lnTo>
                <a:lnTo>
                  <a:pt x="6626" y="57401"/>
                </a:lnTo>
                <a:lnTo>
                  <a:pt x="6463" y="57455"/>
                </a:lnTo>
                <a:lnTo>
                  <a:pt x="6354" y="57618"/>
                </a:lnTo>
                <a:lnTo>
                  <a:pt x="6246" y="57781"/>
                </a:lnTo>
                <a:lnTo>
                  <a:pt x="6029" y="58161"/>
                </a:lnTo>
                <a:lnTo>
                  <a:pt x="5703" y="58487"/>
                </a:lnTo>
                <a:lnTo>
                  <a:pt x="5323" y="58704"/>
                </a:lnTo>
                <a:lnTo>
                  <a:pt x="4943" y="58921"/>
                </a:lnTo>
                <a:lnTo>
                  <a:pt x="4725" y="59030"/>
                </a:lnTo>
                <a:lnTo>
                  <a:pt x="4617" y="59193"/>
                </a:lnTo>
                <a:lnTo>
                  <a:pt x="4508" y="59301"/>
                </a:lnTo>
                <a:lnTo>
                  <a:pt x="4400" y="59464"/>
                </a:lnTo>
                <a:lnTo>
                  <a:pt x="4345" y="59681"/>
                </a:lnTo>
                <a:lnTo>
                  <a:pt x="4182" y="59844"/>
                </a:lnTo>
                <a:lnTo>
                  <a:pt x="4019" y="59953"/>
                </a:lnTo>
                <a:lnTo>
                  <a:pt x="3856" y="60007"/>
                </a:lnTo>
                <a:lnTo>
                  <a:pt x="3313" y="60062"/>
                </a:lnTo>
                <a:lnTo>
                  <a:pt x="3042" y="60116"/>
                </a:lnTo>
                <a:lnTo>
                  <a:pt x="2662" y="60116"/>
                </a:lnTo>
                <a:lnTo>
                  <a:pt x="2607" y="60170"/>
                </a:lnTo>
                <a:lnTo>
                  <a:pt x="2499" y="60224"/>
                </a:lnTo>
                <a:lnTo>
                  <a:pt x="2173" y="60224"/>
                </a:lnTo>
                <a:lnTo>
                  <a:pt x="2119" y="60170"/>
                </a:lnTo>
                <a:lnTo>
                  <a:pt x="2119" y="60062"/>
                </a:lnTo>
                <a:lnTo>
                  <a:pt x="2173" y="59953"/>
                </a:lnTo>
                <a:lnTo>
                  <a:pt x="2336" y="59790"/>
                </a:lnTo>
                <a:lnTo>
                  <a:pt x="2499" y="59627"/>
                </a:lnTo>
                <a:lnTo>
                  <a:pt x="2933" y="59464"/>
                </a:lnTo>
                <a:lnTo>
                  <a:pt x="3096" y="59356"/>
                </a:lnTo>
                <a:lnTo>
                  <a:pt x="3205" y="59247"/>
                </a:lnTo>
                <a:lnTo>
                  <a:pt x="3476" y="58975"/>
                </a:lnTo>
                <a:lnTo>
                  <a:pt x="3748" y="58758"/>
                </a:lnTo>
                <a:lnTo>
                  <a:pt x="4019" y="58541"/>
                </a:lnTo>
                <a:lnTo>
                  <a:pt x="4291" y="58378"/>
                </a:lnTo>
                <a:lnTo>
                  <a:pt x="4400" y="58215"/>
                </a:lnTo>
                <a:lnTo>
                  <a:pt x="4400" y="58161"/>
                </a:lnTo>
                <a:lnTo>
                  <a:pt x="4400" y="58052"/>
                </a:lnTo>
                <a:lnTo>
                  <a:pt x="4291" y="57889"/>
                </a:lnTo>
                <a:lnTo>
                  <a:pt x="4291" y="57781"/>
                </a:lnTo>
                <a:lnTo>
                  <a:pt x="4400" y="57672"/>
                </a:lnTo>
                <a:lnTo>
                  <a:pt x="4508" y="57618"/>
                </a:lnTo>
                <a:lnTo>
                  <a:pt x="4834" y="57401"/>
                </a:lnTo>
                <a:lnTo>
                  <a:pt x="5160" y="57183"/>
                </a:lnTo>
                <a:lnTo>
                  <a:pt x="5323" y="56912"/>
                </a:lnTo>
                <a:lnTo>
                  <a:pt x="5486" y="56640"/>
                </a:lnTo>
                <a:lnTo>
                  <a:pt x="5649" y="56043"/>
                </a:lnTo>
                <a:lnTo>
                  <a:pt x="5757" y="55663"/>
                </a:lnTo>
                <a:lnTo>
                  <a:pt x="5811" y="55283"/>
                </a:lnTo>
                <a:lnTo>
                  <a:pt x="5920" y="54468"/>
                </a:lnTo>
                <a:lnTo>
                  <a:pt x="5974" y="53871"/>
                </a:lnTo>
                <a:lnTo>
                  <a:pt x="6029" y="53328"/>
                </a:lnTo>
                <a:lnTo>
                  <a:pt x="6137" y="52568"/>
                </a:lnTo>
                <a:lnTo>
                  <a:pt x="6246" y="52187"/>
                </a:lnTo>
                <a:lnTo>
                  <a:pt x="6354" y="51807"/>
                </a:lnTo>
                <a:lnTo>
                  <a:pt x="6463" y="51590"/>
                </a:lnTo>
                <a:lnTo>
                  <a:pt x="6626" y="51373"/>
                </a:lnTo>
                <a:lnTo>
                  <a:pt x="6843" y="51264"/>
                </a:lnTo>
                <a:lnTo>
                  <a:pt x="7060" y="51210"/>
                </a:lnTo>
                <a:lnTo>
                  <a:pt x="7169" y="51210"/>
                </a:lnTo>
                <a:lnTo>
                  <a:pt x="7278" y="51156"/>
                </a:lnTo>
                <a:lnTo>
                  <a:pt x="7332" y="51101"/>
                </a:lnTo>
                <a:lnTo>
                  <a:pt x="7441" y="51101"/>
                </a:lnTo>
                <a:lnTo>
                  <a:pt x="7766" y="51156"/>
                </a:lnTo>
                <a:lnTo>
                  <a:pt x="8092" y="51156"/>
                </a:lnTo>
                <a:lnTo>
                  <a:pt x="8364" y="51210"/>
                </a:lnTo>
                <a:lnTo>
                  <a:pt x="8635" y="51264"/>
                </a:lnTo>
                <a:lnTo>
                  <a:pt x="9015" y="51373"/>
                </a:lnTo>
                <a:lnTo>
                  <a:pt x="9341" y="51590"/>
                </a:lnTo>
                <a:lnTo>
                  <a:pt x="9613" y="51807"/>
                </a:lnTo>
                <a:lnTo>
                  <a:pt x="9884" y="52079"/>
                </a:lnTo>
                <a:lnTo>
                  <a:pt x="10156" y="52350"/>
                </a:lnTo>
                <a:lnTo>
                  <a:pt x="10482" y="52568"/>
                </a:lnTo>
                <a:lnTo>
                  <a:pt x="10807" y="52676"/>
                </a:lnTo>
                <a:lnTo>
                  <a:pt x="11242" y="52676"/>
                </a:lnTo>
                <a:lnTo>
                  <a:pt x="11459" y="52622"/>
                </a:lnTo>
                <a:lnTo>
                  <a:pt x="11676" y="52568"/>
                </a:lnTo>
                <a:lnTo>
                  <a:pt x="11894" y="52405"/>
                </a:lnTo>
                <a:lnTo>
                  <a:pt x="12056" y="52187"/>
                </a:lnTo>
                <a:lnTo>
                  <a:pt x="12219" y="51970"/>
                </a:lnTo>
                <a:lnTo>
                  <a:pt x="12382" y="51753"/>
                </a:lnTo>
                <a:lnTo>
                  <a:pt x="12437" y="51699"/>
                </a:lnTo>
                <a:lnTo>
                  <a:pt x="12545" y="51644"/>
                </a:lnTo>
                <a:lnTo>
                  <a:pt x="12817" y="51644"/>
                </a:lnTo>
                <a:lnTo>
                  <a:pt x="13034" y="51699"/>
                </a:lnTo>
                <a:lnTo>
                  <a:pt x="13305" y="51753"/>
                </a:lnTo>
                <a:lnTo>
                  <a:pt x="13523" y="51807"/>
                </a:lnTo>
                <a:lnTo>
                  <a:pt x="13957" y="52079"/>
                </a:lnTo>
                <a:lnTo>
                  <a:pt x="14337" y="52405"/>
                </a:lnTo>
                <a:lnTo>
                  <a:pt x="14989" y="53111"/>
                </a:lnTo>
                <a:lnTo>
                  <a:pt x="15369" y="53436"/>
                </a:lnTo>
                <a:lnTo>
                  <a:pt x="15803" y="53654"/>
                </a:lnTo>
                <a:lnTo>
                  <a:pt x="17052" y="54251"/>
                </a:lnTo>
                <a:lnTo>
                  <a:pt x="17650" y="54631"/>
                </a:lnTo>
                <a:lnTo>
                  <a:pt x="18193" y="55011"/>
                </a:lnTo>
                <a:lnTo>
                  <a:pt x="18899" y="55609"/>
                </a:lnTo>
                <a:lnTo>
                  <a:pt x="19225" y="55934"/>
                </a:lnTo>
                <a:lnTo>
                  <a:pt x="19496" y="56315"/>
                </a:lnTo>
                <a:lnTo>
                  <a:pt x="19713" y="56477"/>
                </a:lnTo>
                <a:lnTo>
                  <a:pt x="19876" y="56586"/>
                </a:lnTo>
                <a:lnTo>
                  <a:pt x="20094" y="56532"/>
                </a:lnTo>
                <a:lnTo>
                  <a:pt x="20365" y="56423"/>
                </a:lnTo>
                <a:lnTo>
                  <a:pt x="20745" y="56206"/>
                </a:lnTo>
                <a:lnTo>
                  <a:pt x="21125" y="55934"/>
                </a:lnTo>
                <a:lnTo>
                  <a:pt x="21831" y="55391"/>
                </a:lnTo>
                <a:lnTo>
                  <a:pt x="21994" y="55337"/>
                </a:lnTo>
                <a:lnTo>
                  <a:pt x="22211" y="55283"/>
                </a:lnTo>
                <a:lnTo>
                  <a:pt x="22374" y="55337"/>
                </a:lnTo>
                <a:lnTo>
                  <a:pt x="22537" y="55391"/>
                </a:lnTo>
                <a:lnTo>
                  <a:pt x="23352" y="55771"/>
                </a:lnTo>
                <a:lnTo>
                  <a:pt x="23732" y="55989"/>
                </a:lnTo>
                <a:lnTo>
                  <a:pt x="24166" y="56097"/>
                </a:lnTo>
                <a:lnTo>
                  <a:pt x="24492" y="56206"/>
                </a:lnTo>
                <a:lnTo>
                  <a:pt x="24818" y="56369"/>
                </a:lnTo>
                <a:lnTo>
                  <a:pt x="25361" y="56749"/>
                </a:lnTo>
                <a:lnTo>
                  <a:pt x="25850" y="57075"/>
                </a:lnTo>
                <a:lnTo>
                  <a:pt x="26121" y="57238"/>
                </a:lnTo>
                <a:lnTo>
                  <a:pt x="26339" y="57455"/>
                </a:lnTo>
                <a:lnTo>
                  <a:pt x="26393" y="57455"/>
                </a:lnTo>
                <a:lnTo>
                  <a:pt x="26447" y="57509"/>
                </a:lnTo>
                <a:lnTo>
                  <a:pt x="26664" y="57509"/>
                </a:lnTo>
                <a:lnTo>
                  <a:pt x="26773" y="57401"/>
                </a:lnTo>
                <a:lnTo>
                  <a:pt x="26882" y="57346"/>
                </a:lnTo>
                <a:lnTo>
                  <a:pt x="27207" y="57238"/>
                </a:lnTo>
                <a:lnTo>
                  <a:pt x="27425" y="57129"/>
                </a:lnTo>
                <a:lnTo>
                  <a:pt x="27588" y="56966"/>
                </a:lnTo>
                <a:lnTo>
                  <a:pt x="27913" y="56640"/>
                </a:lnTo>
                <a:lnTo>
                  <a:pt x="28185" y="56206"/>
                </a:lnTo>
                <a:lnTo>
                  <a:pt x="28348" y="55771"/>
                </a:lnTo>
                <a:lnTo>
                  <a:pt x="28565" y="55337"/>
                </a:lnTo>
                <a:lnTo>
                  <a:pt x="28674" y="54903"/>
                </a:lnTo>
                <a:lnTo>
                  <a:pt x="28837" y="54468"/>
                </a:lnTo>
                <a:lnTo>
                  <a:pt x="28999" y="53979"/>
                </a:lnTo>
                <a:lnTo>
                  <a:pt x="29162" y="53599"/>
                </a:lnTo>
                <a:lnTo>
                  <a:pt x="29271" y="53219"/>
                </a:lnTo>
                <a:lnTo>
                  <a:pt x="29325" y="53056"/>
                </a:lnTo>
                <a:lnTo>
                  <a:pt x="29434" y="52948"/>
                </a:lnTo>
                <a:lnTo>
                  <a:pt x="29542" y="53002"/>
                </a:lnTo>
                <a:lnTo>
                  <a:pt x="29705" y="53111"/>
                </a:lnTo>
                <a:lnTo>
                  <a:pt x="30031" y="53382"/>
                </a:lnTo>
                <a:lnTo>
                  <a:pt x="30303" y="53654"/>
                </a:lnTo>
                <a:lnTo>
                  <a:pt x="31335" y="54631"/>
                </a:lnTo>
                <a:lnTo>
                  <a:pt x="32421" y="55500"/>
                </a:lnTo>
                <a:lnTo>
                  <a:pt x="32746" y="55717"/>
                </a:lnTo>
                <a:lnTo>
                  <a:pt x="32964" y="56043"/>
                </a:lnTo>
                <a:lnTo>
                  <a:pt x="33181" y="56369"/>
                </a:lnTo>
                <a:lnTo>
                  <a:pt x="33344" y="56695"/>
                </a:lnTo>
                <a:lnTo>
                  <a:pt x="33452" y="56912"/>
                </a:lnTo>
                <a:lnTo>
                  <a:pt x="33615" y="57020"/>
                </a:lnTo>
                <a:lnTo>
                  <a:pt x="33833" y="57129"/>
                </a:lnTo>
                <a:lnTo>
                  <a:pt x="34050" y="57183"/>
                </a:lnTo>
                <a:lnTo>
                  <a:pt x="34321" y="57129"/>
                </a:lnTo>
                <a:lnTo>
                  <a:pt x="34593" y="57075"/>
                </a:lnTo>
                <a:lnTo>
                  <a:pt x="35082" y="56912"/>
                </a:lnTo>
                <a:lnTo>
                  <a:pt x="35299" y="56749"/>
                </a:lnTo>
                <a:lnTo>
                  <a:pt x="35516" y="56477"/>
                </a:lnTo>
                <a:lnTo>
                  <a:pt x="35788" y="55989"/>
                </a:lnTo>
                <a:lnTo>
                  <a:pt x="35896" y="55717"/>
                </a:lnTo>
                <a:lnTo>
                  <a:pt x="36005" y="55446"/>
                </a:lnTo>
                <a:lnTo>
                  <a:pt x="36222" y="54685"/>
                </a:lnTo>
                <a:lnTo>
                  <a:pt x="36439" y="53979"/>
                </a:lnTo>
                <a:lnTo>
                  <a:pt x="36493" y="53545"/>
                </a:lnTo>
                <a:lnTo>
                  <a:pt x="36548" y="53111"/>
                </a:lnTo>
                <a:lnTo>
                  <a:pt x="37037" y="51644"/>
                </a:lnTo>
                <a:lnTo>
                  <a:pt x="37091" y="51590"/>
                </a:lnTo>
                <a:lnTo>
                  <a:pt x="37199" y="51590"/>
                </a:lnTo>
                <a:lnTo>
                  <a:pt x="37362" y="51536"/>
                </a:lnTo>
                <a:lnTo>
                  <a:pt x="37471" y="51427"/>
                </a:lnTo>
                <a:lnTo>
                  <a:pt x="37797" y="51264"/>
                </a:lnTo>
                <a:lnTo>
                  <a:pt x="37851" y="51210"/>
                </a:lnTo>
                <a:lnTo>
                  <a:pt x="37851" y="51047"/>
                </a:lnTo>
                <a:lnTo>
                  <a:pt x="37797" y="50775"/>
                </a:lnTo>
                <a:lnTo>
                  <a:pt x="37742" y="50667"/>
                </a:lnTo>
                <a:lnTo>
                  <a:pt x="37688" y="50558"/>
                </a:lnTo>
                <a:lnTo>
                  <a:pt x="37634" y="50450"/>
                </a:lnTo>
                <a:lnTo>
                  <a:pt x="37580" y="50395"/>
                </a:lnTo>
                <a:lnTo>
                  <a:pt x="37634" y="50341"/>
                </a:lnTo>
                <a:lnTo>
                  <a:pt x="37688" y="50232"/>
                </a:lnTo>
                <a:lnTo>
                  <a:pt x="37797" y="50232"/>
                </a:lnTo>
                <a:lnTo>
                  <a:pt x="37905" y="50178"/>
                </a:lnTo>
                <a:lnTo>
                  <a:pt x="37960" y="50232"/>
                </a:lnTo>
                <a:lnTo>
                  <a:pt x="38068" y="50287"/>
                </a:lnTo>
                <a:lnTo>
                  <a:pt x="38286" y="50504"/>
                </a:lnTo>
                <a:lnTo>
                  <a:pt x="38557" y="50721"/>
                </a:lnTo>
                <a:lnTo>
                  <a:pt x="39154" y="51047"/>
                </a:lnTo>
                <a:lnTo>
                  <a:pt x="39426" y="51101"/>
                </a:lnTo>
                <a:lnTo>
                  <a:pt x="39752" y="51210"/>
                </a:lnTo>
                <a:lnTo>
                  <a:pt x="40240" y="51373"/>
                </a:lnTo>
                <a:lnTo>
                  <a:pt x="40675" y="51644"/>
                </a:lnTo>
                <a:lnTo>
                  <a:pt x="41001" y="51753"/>
                </a:lnTo>
                <a:lnTo>
                  <a:pt x="41381" y="51916"/>
                </a:lnTo>
                <a:lnTo>
                  <a:pt x="42141" y="52187"/>
                </a:lnTo>
                <a:lnTo>
                  <a:pt x="42847" y="52459"/>
                </a:lnTo>
                <a:lnTo>
                  <a:pt x="43553" y="52568"/>
                </a:lnTo>
                <a:lnTo>
                  <a:pt x="43770" y="52568"/>
                </a:lnTo>
                <a:lnTo>
                  <a:pt x="43987" y="52513"/>
                </a:lnTo>
                <a:lnTo>
                  <a:pt x="44422" y="52459"/>
                </a:lnTo>
                <a:lnTo>
                  <a:pt x="44531" y="52350"/>
                </a:lnTo>
                <a:lnTo>
                  <a:pt x="44585" y="52242"/>
                </a:lnTo>
                <a:lnTo>
                  <a:pt x="44639" y="51970"/>
                </a:lnTo>
                <a:lnTo>
                  <a:pt x="44965" y="51264"/>
                </a:lnTo>
                <a:lnTo>
                  <a:pt x="45128" y="50993"/>
                </a:lnTo>
                <a:lnTo>
                  <a:pt x="45399" y="50721"/>
                </a:lnTo>
                <a:lnTo>
                  <a:pt x="45834" y="50341"/>
                </a:lnTo>
                <a:lnTo>
                  <a:pt x="45997" y="50124"/>
                </a:lnTo>
                <a:lnTo>
                  <a:pt x="46160" y="49852"/>
                </a:lnTo>
                <a:lnTo>
                  <a:pt x="46268" y="49526"/>
                </a:lnTo>
                <a:lnTo>
                  <a:pt x="46377" y="49255"/>
                </a:lnTo>
                <a:lnTo>
                  <a:pt x="46377" y="48060"/>
                </a:lnTo>
                <a:lnTo>
                  <a:pt x="46323" y="46866"/>
                </a:lnTo>
                <a:lnTo>
                  <a:pt x="46214" y="46160"/>
                </a:lnTo>
                <a:lnTo>
                  <a:pt x="46160" y="45779"/>
                </a:lnTo>
                <a:lnTo>
                  <a:pt x="46105" y="45454"/>
                </a:lnTo>
                <a:lnTo>
                  <a:pt x="46160" y="45073"/>
                </a:lnTo>
                <a:lnTo>
                  <a:pt x="46214" y="44965"/>
                </a:lnTo>
                <a:lnTo>
                  <a:pt x="46268" y="44911"/>
                </a:lnTo>
                <a:lnTo>
                  <a:pt x="46485" y="44802"/>
                </a:lnTo>
                <a:lnTo>
                  <a:pt x="46811" y="44748"/>
                </a:lnTo>
                <a:lnTo>
                  <a:pt x="47789" y="44639"/>
                </a:lnTo>
                <a:lnTo>
                  <a:pt x="48766" y="44585"/>
                </a:lnTo>
                <a:lnTo>
                  <a:pt x="49146" y="44585"/>
                </a:lnTo>
                <a:lnTo>
                  <a:pt x="49472" y="44693"/>
                </a:lnTo>
                <a:lnTo>
                  <a:pt x="50124" y="44911"/>
                </a:lnTo>
                <a:lnTo>
                  <a:pt x="50504" y="45019"/>
                </a:lnTo>
                <a:lnTo>
                  <a:pt x="50667" y="45019"/>
                </a:lnTo>
                <a:lnTo>
                  <a:pt x="50830" y="44965"/>
                </a:lnTo>
                <a:lnTo>
                  <a:pt x="50938" y="44911"/>
                </a:lnTo>
                <a:lnTo>
                  <a:pt x="51047" y="44802"/>
                </a:lnTo>
                <a:lnTo>
                  <a:pt x="51156" y="44639"/>
                </a:lnTo>
                <a:lnTo>
                  <a:pt x="51210" y="44476"/>
                </a:lnTo>
                <a:lnTo>
                  <a:pt x="51264" y="44150"/>
                </a:lnTo>
                <a:lnTo>
                  <a:pt x="51373" y="43879"/>
                </a:lnTo>
                <a:lnTo>
                  <a:pt x="51699" y="43336"/>
                </a:lnTo>
                <a:lnTo>
                  <a:pt x="51644" y="43119"/>
                </a:lnTo>
                <a:lnTo>
                  <a:pt x="51699" y="42901"/>
                </a:lnTo>
                <a:lnTo>
                  <a:pt x="51753" y="42738"/>
                </a:lnTo>
                <a:lnTo>
                  <a:pt x="51862" y="42575"/>
                </a:lnTo>
                <a:lnTo>
                  <a:pt x="52079" y="42304"/>
                </a:lnTo>
                <a:lnTo>
                  <a:pt x="52296" y="41978"/>
                </a:lnTo>
                <a:lnTo>
                  <a:pt x="52350" y="41761"/>
                </a:lnTo>
                <a:lnTo>
                  <a:pt x="52405" y="41544"/>
                </a:lnTo>
                <a:lnTo>
                  <a:pt x="52405" y="41381"/>
                </a:lnTo>
                <a:lnTo>
                  <a:pt x="52350" y="41164"/>
                </a:lnTo>
                <a:lnTo>
                  <a:pt x="52296" y="40946"/>
                </a:lnTo>
                <a:lnTo>
                  <a:pt x="52296" y="40729"/>
                </a:lnTo>
                <a:lnTo>
                  <a:pt x="52350" y="40240"/>
                </a:lnTo>
                <a:lnTo>
                  <a:pt x="52350" y="40132"/>
                </a:lnTo>
                <a:lnTo>
                  <a:pt x="52350" y="39969"/>
                </a:lnTo>
                <a:lnTo>
                  <a:pt x="52242" y="39860"/>
                </a:lnTo>
                <a:lnTo>
                  <a:pt x="52133" y="39806"/>
                </a:lnTo>
                <a:lnTo>
                  <a:pt x="51970" y="39752"/>
                </a:lnTo>
                <a:lnTo>
                  <a:pt x="51916" y="39589"/>
                </a:lnTo>
                <a:lnTo>
                  <a:pt x="51916" y="39100"/>
                </a:lnTo>
                <a:lnTo>
                  <a:pt x="51970" y="38666"/>
                </a:lnTo>
                <a:lnTo>
                  <a:pt x="52025" y="38231"/>
                </a:lnTo>
                <a:lnTo>
                  <a:pt x="52079" y="37742"/>
                </a:lnTo>
                <a:lnTo>
                  <a:pt x="52079" y="37688"/>
                </a:lnTo>
                <a:lnTo>
                  <a:pt x="52187" y="37634"/>
                </a:lnTo>
                <a:lnTo>
                  <a:pt x="52350" y="37688"/>
                </a:lnTo>
                <a:lnTo>
                  <a:pt x="52459" y="37742"/>
                </a:lnTo>
                <a:lnTo>
                  <a:pt x="52839" y="37742"/>
                </a:lnTo>
                <a:lnTo>
                  <a:pt x="53056" y="37797"/>
                </a:lnTo>
                <a:lnTo>
                  <a:pt x="53274" y="37797"/>
                </a:lnTo>
                <a:lnTo>
                  <a:pt x="53654" y="37960"/>
                </a:lnTo>
                <a:lnTo>
                  <a:pt x="53762" y="37960"/>
                </a:lnTo>
                <a:lnTo>
                  <a:pt x="54142" y="38014"/>
                </a:lnTo>
                <a:lnTo>
                  <a:pt x="54468" y="38014"/>
                </a:lnTo>
                <a:lnTo>
                  <a:pt x="54794" y="38123"/>
                </a:lnTo>
                <a:lnTo>
                  <a:pt x="55283" y="38123"/>
                </a:lnTo>
                <a:lnTo>
                  <a:pt x="55446" y="38177"/>
                </a:lnTo>
                <a:lnTo>
                  <a:pt x="55663" y="38285"/>
                </a:lnTo>
                <a:lnTo>
                  <a:pt x="55826" y="38340"/>
                </a:lnTo>
                <a:lnTo>
                  <a:pt x="55934" y="38340"/>
                </a:lnTo>
                <a:lnTo>
                  <a:pt x="55989" y="38285"/>
                </a:lnTo>
                <a:lnTo>
                  <a:pt x="56206" y="38177"/>
                </a:lnTo>
                <a:lnTo>
                  <a:pt x="56423" y="38068"/>
                </a:lnTo>
                <a:lnTo>
                  <a:pt x="57292" y="37688"/>
                </a:lnTo>
                <a:lnTo>
                  <a:pt x="57672" y="37525"/>
                </a:lnTo>
                <a:lnTo>
                  <a:pt x="58107" y="37308"/>
                </a:lnTo>
                <a:lnTo>
                  <a:pt x="58378" y="37091"/>
                </a:lnTo>
                <a:lnTo>
                  <a:pt x="58650" y="36874"/>
                </a:lnTo>
                <a:lnTo>
                  <a:pt x="58867" y="36602"/>
                </a:lnTo>
                <a:lnTo>
                  <a:pt x="58976" y="36330"/>
                </a:lnTo>
                <a:lnTo>
                  <a:pt x="59138" y="36113"/>
                </a:lnTo>
                <a:lnTo>
                  <a:pt x="59247" y="35896"/>
                </a:lnTo>
                <a:lnTo>
                  <a:pt x="59356" y="35625"/>
                </a:lnTo>
                <a:lnTo>
                  <a:pt x="59356" y="35353"/>
                </a:lnTo>
                <a:lnTo>
                  <a:pt x="59247" y="35081"/>
                </a:lnTo>
                <a:lnTo>
                  <a:pt x="59193" y="34864"/>
                </a:lnTo>
                <a:lnTo>
                  <a:pt x="59193" y="34701"/>
                </a:lnTo>
                <a:lnTo>
                  <a:pt x="59247" y="34484"/>
                </a:lnTo>
                <a:lnTo>
                  <a:pt x="59356" y="34321"/>
                </a:lnTo>
                <a:lnTo>
                  <a:pt x="59464" y="34050"/>
                </a:lnTo>
                <a:lnTo>
                  <a:pt x="59464" y="33832"/>
                </a:lnTo>
                <a:lnTo>
                  <a:pt x="59410" y="33670"/>
                </a:lnTo>
                <a:lnTo>
                  <a:pt x="59301" y="33452"/>
                </a:lnTo>
                <a:lnTo>
                  <a:pt x="58976" y="33072"/>
                </a:lnTo>
                <a:lnTo>
                  <a:pt x="58867" y="32855"/>
                </a:lnTo>
                <a:lnTo>
                  <a:pt x="58813" y="32638"/>
                </a:lnTo>
                <a:lnTo>
                  <a:pt x="58758" y="32475"/>
                </a:lnTo>
                <a:lnTo>
                  <a:pt x="58704" y="32312"/>
                </a:lnTo>
                <a:lnTo>
                  <a:pt x="58487" y="32095"/>
                </a:lnTo>
                <a:lnTo>
                  <a:pt x="58215" y="31932"/>
                </a:lnTo>
                <a:lnTo>
                  <a:pt x="57889" y="31878"/>
                </a:lnTo>
                <a:lnTo>
                  <a:pt x="57672" y="31823"/>
                </a:lnTo>
                <a:lnTo>
                  <a:pt x="57455" y="31715"/>
                </a:lnTo>
                <a:lnTo>
                  <a:pt x="57075" y="31552"/>
                </a:lnTo>
                <a:lnTo>
                  <a:pt x="56966" y="31497"/>
                </a:lnTo>
                <a:lnTo>
                  <a:pt x="56749" y="31552"/>
                </a:lnTo>
                <a:lnTo>
                  <a:pt x="56532" y="31497"/>
                </a:lnTo>
                <a:lnTo>
                  <a:pt x="56152" y="31389"/>
                </a:lnTo>
                <a:lnTo>
                  <a:pt x="55772" y="31280"/>
                </a:lnTo>
                <a:lnTo>
                  <a:pt x="55337" y="31280"/>
                </a:lnTo>
                <a:lnTo>
                  <a:pt x="55228" y="31226"/>
                </a:lnTo>
                <a:lnTo>
                  <a:pt x="55120" y="31172"/>
                </a:lnTo>
                <a:lnTo>
                  <a:pt x="54957" y="31172"/>
                </a:lnTo>
                <a:lnTo>
                  <a:pt x="54848" y="31117"/>
                </a:lnTo>
                <a:lnTo>
                  <a:pt x="54794" y="31117"/>
                </a:lnTo>
                <a:lnTo>
                  <a:pt x="54794" y="31009"/>
                </a:lnTo>
                <a:lnTo>
                  <a:pt x="54794" y="30791"/>
                </a:lnTo>
                <a:lnTo>
                  <a:pt x="54740" y="30574"/>
                </a:lnTo>
                <a:lnTo>
                  <a:pt x="54685" y="30140"/>
                </a:lnTo>
                <a:lnTo>
                  <a:pt x="54577" y="29977"/>
                </a:lnTo>
                <a:lnTo>
                  <a:pt x="54523" y="29814"/>
                </a:lnTo>
                <a:lnTo>
                  <a:pt x="54577" y="29434"/>
                </a:lnTo>
                <a:lnTo>
                  <a:pt x="54577" y="28999"/>
                </a:lnTo>
                <a:lnTo>
                  <a:pt x="54523" y="28565"/>
                </a:lnTo>
                <a:lnTo>
                  <a:pt x="54468" y="28131"/>
                </a:lnTo>
                <a:lnTo>
                  <a:pt x="54468" y="27696"/>
                </a:lnTo>
                <a:lnTo>
                  <a:pt x="54523" y="26990"/>
                </a:lnTo>
                <a:lnTo>
                  <a:pt x="54631" y="26338"/>
                </a:lnTo>
                <a:lnTo>
                  <a:pt x="54685" y="26230"/>
                </a:lnTo>
                <a:lnTo>
                  <a:pt x="54685" y="26121"/>
                </a:lnTo>
                <a:lnTo>
                  <a:pt x="54631" y="26067"/>
                </a:lnTo>
                <a:lnTo>
                  <a:pt x="54468" y="26013"/>
                </a:lnTo>
                <a:lnTo>
                  <a:pt x="53817" y="26013"/>
                </a:lnTo>
                <a:lnTo>
                  <a:pt x="53219" y="25904"/>
                </a:lnTo>
                <a:lnTo>
                  <a:pt x="52893" y="25850"/>
                </a:lnTo>
                <a:lnTo>
                  <a:pt x="52568" y="25850"/>
                </a:lnTo>
                <a:lnTo>
                  <a:pt x="52242" y="25795"/>
                </a:lnTo>
                <a:lnTo>
                  <a:pt x="51970" y="25687"/>
                </a:lnTo>
                <a:lnTo>
                  <a:pt x="51862" y="25687"/>
                </a:lnTo>
                <a:lnTo>
                  <a:pt x="51807" y="25741"/>
                </a:lnTo>
                <a:lnTo>
                  <a:pt x="51753" y="25850"/>
                </a:lnTo>
                <a:lnTo>
                  <a:pt x="51536" y="26013"/>
                </a:lnTo>
                <a:lnTo>
                  <a:pt x="51264" y="26121"/>
                </a:lnTo>
                <a:lnTo>
                  <a:pt x="50993" y="26176"/>
                </a:lnTo>
                <a:lnTo>
                  <a:pt x="50721" y="26121"/>
                </a:lnTo>
                <a:lnTo>
                  <a:pt x="50667" y="26067"/>
                </a:lnTo>
                <a:lnTo>
                  <a:pt x="50558" y="26067"/>
                </a:lnTo>
                <a:lnTo>
                  <a:pt x="50287" y="26176"/>
                </a:lnTo>
                <a:lnTo>
                  <a:pt x="49798" y="26176"/>
                </a:lnTo>
                <a:lnTo>
                  <a:pt x="49581" y="26067"/>
                </a:lnTo>
                <a:lnTo>
                  <a:pt x="49418" y="25958"/>
                </a:lnTo>
                <a:lnTo>
                  <a:pt x="49255" y="25795"/>
                </a:lnTo>
                <a:lnTo>
                  <a:pt x="49092" y="25633"/>
                </a:lnTo>
                <a:lnTo>
                  <a:pt x="48983" y="25415"/>
                </a:lnTo>
                <a:lnTo>
                  <a:pt x="48766" y="24764"/>
                </a:lnTo>
                <a:lnTo>
                  <a:pt x="48495" y="24112"/>
                </a:lnTo>
                <a:lnTo>
                  <a:pt x="48169" y="23189"/>
                </a:lnTo>
                <a:lnTo>
                  <a:pt x="47952" y="22754"/>
                </a:lnTo>
                <a:lnTo>
                  <a:pt x="47680" y="22374"/>
                </a:lnTo>
                <a:lnTo>
                  <a:pt x="47246" y="21831"/>
                </a:lnTo>
                <a:lnTo>
                  <a:pt x="46920" y="21180"/>
                </a:lnTo>
                <a:lnTo>
                  <a:pt x="46811" y="20962"/>
                </a:lnTo>
                <a:lnTo>
                  <a:pt x="46594" y="20799"/>
                </a:lnTo>
                <a:lnTo>
                  <a:pt x="46105" y="20582"/>
                </a:lnTo>
                <a:lnTo>
                  <a:pt x="45888" y="20474"/>
                </a:lnTo>
                <a:lnTo>
                  <a:pt x="45617" y="20474"/>
                </a:lnTo>
                <a:lnTo>
                  <a:pt x="45128" y="20419"/>
                </a:lnTo>
                <a:lnTo>
                  <a:pt x="44313" y="20311"/>
                </a:lnTo>
                <a:lnTo>
                  <a:pt x="43499" y="20039"/>
                </a:lnTo>
                <a:lnTo>
                  <a:pt x="42738" y="19713"/>
                </a:lnTo>
                <a:lnTo>
                  <a:pt x="42304" y="19605"/>
                </a:lnTo>
                <a:lnTo>
                  <a:pt x="41870" y="19496"/>
                </a:lnTo>
                <a:lnTo>
                  <a:pt x="41761" y="19442"/>
                </a:lnTo>
                <a:lnTo>
                  <a:pt x="41707" y="19387"/>
                </a:lnTo>
                <a:lnTo>
                  <a:pt x="41761" y="19225"/>
                </a:lnTo>
                <a:lnTo>
                  <a:pt x="41815" y="19007"/>
                </a:lnTo>
                <a:lnTo>
                  <a:pt x="41815" y="18736"/>
                </a:lnTo>
                <a:lnTo>
                  <a:pt x="41761" y="18464"/>
                </a:lnTo>
                <a:lnTo>
                  <a:pt x="41652" y="18247"/>
                </a:lnTo>
                <a:lnTo>
                  <a:pt x="41598" y="18030"/>
                </a:lnTo>
                <a:lnTo>
                  <a:pt x="41544" y="17867"/>
                </a:lnTo>
                <a:lnTo>
                  <a:pt x="41489" y="17433"/>
                </a:lnTo>
                <a:lnTo>
                  <a:pt x="41381" y="16672"/>
                </a:lnTo>
                <a:lnTo>
                  <a:pt x="41381" y="15912"/>
                </a:lnTo>
                <a:lnTo>
                  <a:pt x="41327" y="15640"/>
                </a:lnTo>
                <a:lnTo>
                  <a:pt x="41327" y="15369"/>
                </a:lnTo>
                <a:lnTo>
                  <a:pt x="41218" y="15152"/>
                </a:lnTo>
                <a:lnTo>
                  <a:pt x="41109" y="14935"/>
                </a:lnTo>
                <a:lnTo>
                  <a:pt x="41001" y="14717"/>
                </a:lnTo>
                <a:lnTo>
                  <a:pt x="40784" y="14554"/>
                </a:lnTo>
                <a:lnTo>
                  <a:pt x="40566" y="14391"/>
                </a:lnTo>
                <a:lnTo>
                  <a:pt x="40349" y="14283"/>
                </a:lnTo>
                <a:lnTo>
                  <a:pt x="39915" y="14174"/>
                </a:lnTo>
                <a:lnTo>
                  <a:pt x="39480" y="14066"/>
                </a:lnTo>
                <a:lnTo>
                  <a:pt x="38611" y="14066"/>
                </a:lnTo>
                <a:lnTo>
                  <a:pt x="38503" y="14120"/>
                </a:lnTo>
                <a:lnTo>
                  <a:pt x="38340" y="14120"/>
                </a:lnTo>
                <a:lnTo>
                  <a:pt x="38286" y="14174"/>
                </a:lnTo>
                <a:lnTo>
                  <a:pt x="37905" y="14283"/>
                </a:lnTo>
                <a:lnTo>
                  <a:pt x="37525" y="14337"/>
                </a:lnTo>
                <a:lnTo>
                  <a:pt x="37145" y="14283"/>
                </a:lnTo>
                <a:lnTo>
                  <a:pt x="36765" y="14120"/>
                </a:lnTo>
                <a:lnTo>
                  <a:pt x="36276" y="13957"/>
                </a:lnTo>
                <a:lnTo>
                  <a:pt x="35842" y="13740"/>
                </a:lnTo>
                <a:lnTo>
                  <a:pt x="35788" y="13740"/>
                </a:lnTo>
                <a:lnTo>
                  <a:pt x="35679" y="13794"/>
                </a:lnTo>
                <a:lnTo>
                  <a:pt x="35570" y="13957"/>
                </a:lnTo>
                <a:lnTo>
                  <a:pt x="35462" y="14066"/>
                </a:lnTo>
                <a:lnTo>
                  <a:pt x="35353" y="14120"/>
                </a:lnTo>
                <a:lnTo>
                  <a:pt x="35299" y="14011"/>
                </a:lnTo>
                <a:lnTo>
                  <a:pt x="35244" y="13957"/>
                </a:lnTo>
                <a:lnTo>
                  <a:pt x="35190" y="13903"/>
                </a:lnTo>
                <a:lnTo>
                  <a:pt x="35190" y="13794"/>
                </a:lnTo>
                <a:lnTo>
                  <a:pt x="35299" y="13468"/>
                </a:lnTo>
                <a:lnTo>
                  <a:pt x="35299" y="13197"/>
                </a:lnTo>
                <a:lnTo>
                  <a:pt x="35299" y="12871"/>
                </a:lnTo>
                <a:lnTo>
                  <a:pt x="35299" y="12599"/>
                </a:lnTo>
                <a:lnTo>
                  <a:pt x="35353" y="12219"/>
                </a:lnTo>
                <a:lnTo>
                  <a:pt x="35299" y="11839"/>
                </a:lnTo>
                <a:lnTo>
                  <a:pt x="35190" y="11133"/>
                </a:lnTo>
                <a:lnTo>
                  <a:pt x="35027" y="10699"/>
                </a:lnTo>
                <a:lnTo>
                  <a:pt x="34864" y="10264"/>
                </a:lnTo>
                <a:lnTo>
                  <a:pt x="34484" y="9395"/>
                </a:lnTo>
                <a:lnTo>
                  <a:pt x="34321" y="9233"/>
                </a:lnTo>
                <a:lnTo>
                  <a:pt x="34158" y="9070"/>
                </a:lnTo>
                <a:lnTo>
                  <a:pt x="33778" y="8852"/>
                </a:lnTo>
                <a:lnTo>
                  <a:pt x="33615" y="8798"/>
                </a:lnTo>
                <a:lnTo>
                  <a:pt x="33452" y="8852"/>
                </a:lnTo>
                <a:lnTo>
                  <a:pt x="33181" y="8961"/>
                </a:lnTo>
                <a:lnTo>
                  <a:pt x="32095" y="9395"/>
                </a:lnTo>
                <a:lnTo>
                  <a:pt x="32040" y="9450"/>
                </a:lnTo>
                <a:lnTo>
                  <a:pt x="31986" y="9450"/>
                </a:lnTo>
                <a:lnTo>
                  <a:pt x="32040" y="9558"/>
                </a:lnTo>
                <a:lnTo>
                  <a:pt x="32095" y="9830"/>
                </a:lnTo>
                <a:lnTo>
                  <a:pt x="32095" y="9993"/>
                </a:lnTo>
                <a:lnTo>
                  <a:pt x="31986" y="10101"/>
                </a:lnTo>
                <a:lnTo>
                  <a:pt x="31660" y="10210"/>
                </a:lnTo>
                <a:lnTo>
                  <a:pt x="31443" y="10264"/>
                </a:lnTo>
                <a:lnTo>
                  <a:pt x="31335" y="10427"/>
                </a:lnTo>
                <a:lnTo>
                  <a:pt x="31280" y="10590"/>
                </a:lnTo>
                <a:lnTo>
                  <a:pt x="31280" y="10807"/>
                </a:lnTo>
                <a:lnTo>
                  <a:pt x="31280" y="11350"/>
                </a:lnTo>
                <a:lnTo>
                  <a:pt x="31335" y="11893"/>
                </a:lnTo>
                <a:lnTo>
                  <a:pt x="31335" y="12274"/>
                </a:lnTo>
                <a:lnTo>
                  <a:pt x="31280" y="12545"/>
                </a:lnTo>
                <a:lnTo>
                  <a:pt x="31117" y="12871"/>
                </a:lnTo>
                <a:lnTo>
                  <a:pt x="30954" y="13142"/>
                </a:lnTo>
                <a:lnTo>
                  <a:pt x="30629" y="13360"/>
                </a:lnTo>
                <a:lnTo>
                  <a:pt x="30411" y="13523"/>
                </a:lnTo>
                <a:lnTo>
                  <a:pt x="30194" y="13686"/>
                </a:lnTo>
                <a:lnTo>
                  <a:pt x="29705" y="13848"/>
                </a:lnTo>
                <a:lnTo>
                  <a:pt x="29217" y="14011"/>
                </a:lnTo>
                <a:lnTo>
                  <a:pt x="28945" y="14120"/>
                </a:lnTo>
                <a:lnTo>
                  <a:pt x="28674" y="14120"/>
                </a:lnTo>
                <a:lnTo>
                  <a:pt x="28076" y="14229"/>
                </a:lnTo>
                <a:lnTo>
                  <a:pt x="27805" y="14283"/>
                </a:lnTo>
                <a:lnTo>
                  <a:pt x="27044" y="14283"/>
                </a:lnTo>
                <a:lnTo>
                  <a:pt x="26556" y="14391"/>
                </a:lnTo>
                <a:lnTo>
                  <a:pt x="26501" y="14446"/>
                </a:lnTo>
                <a:lnTo>
                  <a:pt x="26447" y="14500"/>
                </a:lnTo>
                <a:lnTo>
                  <a:pt x="26393" y="14609"/>
                </a:lnTo>
                <a:lnTo>
                  <a:pt x="26339" y="15152"/>
                </a:lnTo>
                <a:lnTo>
                  <a:pt x="26176" y="15695"/>
                </a:lnTo>
                <a:lnTo>
                  <a:pt x="25958" y="16184"/>
                </a:lnTo>
                <a:lnTo>
                  <a:pt x="25633" y="16618"/>
                </a:lnTo>
                <a:lnTo>
                  <a:pt x="25307" y="16944"/>
                </a:lnTo>
                <a:lnTo>
                  <a:pt x="25035" y="17161"/>
                </a:lnTo>
                <a:lnTo>
                  <a:pt x="24655" y="17378"/>
                </a:lnTo>
                <a:lnTo>
                  <a:pt x="24275" y="17541"/>
                </a:lnTo>
                <a:lnTo>
                  <a:pt x="23895" y="17650"/>
                </a:lnTo>
                <a:lnTo>
                  <a:pt x="23515" y="17867"/>
                </a:lnTo>
                <a:lnTo>
                  <a:pt x="23352" y="17921"/>
                </a:lnTo>
                <a:lnTo>
                  <a:pt x="23189" y="17976"/>
                </a:lnTo>
                <a:lnTo>
                  <a:pt x="22972" y="18030"/>
                </a:lnTo>
                <a:lnTo>
                  <a:pt x="22863" y="18138"/>
                </a:lnTo>
                <a:lnTo>
                  <a:pt x="22700" y="18084"/>
                </a:lnTo>
                <a:lnTo>
                  <a:pt x="22592" y="18084"/>
                </a:lnTo>
                <a:lnTo>
                  <a:pt x="22320" y="18138"/>
                </a:lnTo>
                <a:lnTo>
                  <a:pt x="21940" y="18138"/>
                </a:lnTo>
                <a:lnTo>
                  <a:pt x="21777" y="18084"/>
                </a:lnTo>
                <a:lnTo>
                  <a:pt x="21614" y="18030"/>
                </a:lnTo>
                <a:lnTo>
                  <a:pt x="21451" y="18030"/>
                </a:lnTo>
                <a:lnTo>
                  <a:pt x="21017" y="18084"/>
                </a:lnTo>
                <a:lnTo>
                  <a:pt x="20908" y="18138"/>
                </a:lnTo>
                <a:lnTo>
                  <a:pt x="20799" y="18247"/>
                </a:lnTo>
                <a:lnTo>
                  <a:pt x="20745" y="18519"/>
                </a:lnTo>
                <a:lnTo>
                  <a:pt x="20691" y="18899"/>
                </a:lnTo>
                <a:lnTo>
                  <a:pt x="20745" y="19225"/>
                </a:lnTo>
                <a:lnTo>
                  <a:pt x="20745" y="19387"/>
                </a:lnTo>
                <a:lnTo>
                  <a:pt x="20691" y="19442"/>
                </a:lnTo>
                <a:lnTo>
                  <a:pt x="20582" y="19387"/>
                </a:lnTo>
                <a:lnTo>
                  <a:pt x="20474" y="19333"/>
                </a:lnTo>
                <a:lnTo>
                  <a:pt x="20256" y="19279"/>
                </a:lnTo>
                <a:lnTo>
                  <a:pt x="20094" y="19333"/>
                </a:lnTo>
                <a:lnTo>
                  <a:pt x="19931" y="19442"/>
                </a:lnTo>
                <a:lnTo>
                  <a:pt x="19822" y="19659"/>
                </a:lnTo>
                <a:lnTo>
                  <a:pt x="19713" y="19985"/>
                </a:lnTo>
                <a:lnTo>
                  <a:pt x="19659" y="20311"/>
                </a:lnTo>
                <a:lnTo>
                  <a:pt x="19659" y="20582"/>
                </a:lnTo>
                <a:lnTo>
                  <a:pt x="19605" y="20854"/>
                </a:lnTo>
                <a:lnTo>
                  <a:pt x="19496" y="21125"/>
                </a:lnTo>
                <a:lnTo>
                  <a:pt x="19388" y="21397"/>
                </a:lnTo>
                <a:lnTo>
                  <a:pt x="19333" y="21505"/>
                </a:lnTo>
                <a:lnTo>
                  <a:pt x="19333" y="21614"/>
                </a:lnTo>
                <a:lnTo>
                  <a:pt x="19333" y="21831"/>
                </a:lnTo>
                <a:lnTo>
                  <a:pt x="19333" y="22320"/>
                </a:lnTo>
                <a:lnTo>
                  <a:pt x="19388" y="22863"/>
                </a:lnTo>
                <a:lnTo>
                  <a:pt x="19442" y="23352"/>
                </a:lnTo>
                <a:lnTo>
                  <a:pt x="19442" y="23840"/>
                </a:lnTo>
                <a:lnTo>
                  <a:pt x="19388" y="24329"/>
                </a:lnTo>
                <a:lnTo>
                  <a:pt x="19225" y="24764"/>
                </a:lnTo>
                <a:lnTo>
                  <a:pt x="19116" y="24927"/>
                </a:lnTo>
                <a:lnTo>
                  <a:pt x="18953" y="25089"/>
                </a:lnTo>
                <a:lnTo>
                  <a:pt x="18790" y="25252"/>
                </a:lnTo>
                <a:lnTo>
                  <a:pt x="18573" y="25361"/>
                </a:lnTo>
                <a:lnTo>
                  <a:pt x="18464" y="25470"/>
                </a:lnTo>
                <a:lnTo>
                  <a:pt x="18193" y="25470"/>
                </a:lnTo>
                <a:lnTo>
                  <a:pt x="18139" y="25578"/>
                </a:lnTo>
                <a:lnTo>
                  <a:pt x="15369" y="25578"/>
                </a:lnTo>
                <a:lnTo>
                  <a:pt x="15152" y="25633"/>
                </a:lnTo>
                <a:lnTo>
                  <a:pt x="14935" y="25687"/>
                </a:lnTo>
                <a:lnTo>
                  <a:pt x="14554" y="25904"/>
                </a:lnTo>
                <a:lnTo>
                  <a:pt x="13957" y="26338"/>
                </a:lnTo>
                <a:lnTo>
                  <a:pt x="13414" y="26882"/>
                </a:lnTo>
                <a:lnTo>
                  <a:pt x="13251" y="27153"/>
                </a:lnTo>
                <a:lnTo>
                  <a:pt x="13143" y="27316"/>
                </a:lnTo>
                <a:lnTo>
                  <a:pt x="13034" y="27425"/>
                </a:lnTo>
                <a:lnTo>
                  <a:pt x="12545" y="27750"/>
                </a:lnTo>
                <a:lnTo>
                  <a:pt x="12056" y="27968"/>
                </a:lnTo>
                <a:lnTo>
                  <a:pt x="12002" y="28022"/>
                </a:lnTo>
                <a:lnTo>
                  <a:pt x="11894" y="28076"/>
                </a:lnTo>
                <a:lnTo>
                  <a:pt x="11839" y="28185"/>
                </a:lnTo>
                <a:lnTo>
                  <a:pt x="11622" y="28239"/>
                </a:lnTo>
                <a:lnTo>
                  <a:pt x="11405" y="28293"/>
                </a:lnTo>
                <a:lnTo>
                  <a:pt x="11188" y="28402"/>
                </a:lnTo>
                <a:lnTo>
                  <a:pt x="11079" y="28456"/>
                </a:lnTo>
                <a:lnTo>
                  <a:pt x="11025" y="28402"/>
                </a:lnTo>
                <a:lnTo>
                  <a:pt x="10807" y="28348"/>
                </a:lnTo>
                <a:lnTo>
                  <a:pt x="10373" y="28131"/>
                </a:lnTo>
                <a:lnTo>
                  <a:pt x="10047" y="27859"/>
                </a:lnTo>
                <a:lnTo>
                  <a:pt x="9721" y="27479"/>
                </a:lnTo>
                <a:lnTo>
                  <a:pt x="9504" y="27044"/>
                </a:lnTo>
                <a:lnTo>
                  <a:pt x="9396" y="26664"/>
                </a:lnTo>
                <a:lnTo>
                  <a:pt x="9341" y="26284"/>
                </a:lnTo>
                <a:lnTo>
                  <a:pt x="9341" y="25958"/>
                </a:lnTo>
                <a:lnTo>
                  <a:pt x="9396" y="25687"/>
                </a:lnTo>
                <a:lnTo>
                  <a:pt x="9450" y="25361"/>
                </a:lnTo>
                <a:lnTo>
                  <a:pt x="9558" y="25089"/>
                </a:lnTo>
                <a:lnTo>
                  <a:pt x="9721" y="24818"/>
                </a:lnTo>
                <a:lnTo>
                  <a:pt x="9939" y="24546"/>
                </a:lnTo>
                <a:lnTo>
                  <a:pt x="10210" y="24384"/>
                </a:lnTo>
                <a:lnTo>
                  <a:pt x="10482" y="24221"/>
                </a:lnTo>
                <a:lnTo>
                  <a:pt x="11025" y="24003"/>
                </a:lnTo>
                <a:lnTo>
                  <a:pt x="11513" y="23732"/>
                </a:lnTo>
                <a:lnTo>
                  <a:pt x="11948" y="23460"/>
                </a:lnTo>
                <a:lnTo>
                  <a:pt x="12437" y="23243"/>
                </a:lnTo>
                <a:lnTo>
                  <a:pt x="13414" y="22863"/>
                </a:lnTo>
                <a:lnTo>
                  <a:pt x="14446" y="22483"/>
                </a:lnTo>
                <a:lnTo>
                  <a:pt x="14663" y="22374"/>
                </a:lnTo>
                <a:lnTo>
                  <a:pt x="14880" y="22211"/>
                </a:lnTo>
                <a:lnTo>
                  <a:pt x="15260" y="21885"/>
                </a:lnTo>
                <a:lnTo>
                  <a:pt x="15641" y="21560"/>
                </a:lnTo>
                <a:lnTo>
                  <a:pt x="15912" y="21180"/>
                </a:lnTo>
                <a:lnTo>
                  <a:pt x="16238" y="20745"/>
                </a:lnTo>
                <a:lnTo>
                  <a:pt x="16347" y="20419"/>
                </a:lnTo>
                <a:lnTo>
                  <a:pt x="16401" y="20039"/>
                </a:lnTo>
                <a:lnTo>
                  <a:pt x="16401" y="19550"/>
                </a:lnTo>
                <a:lnTo>
                  <a:pt x="16347" y="19007"/>
                </a:lnTo>
                <a:lnTo>
                  <a:pt x="16292" y="18464"/>
                </a:lnTo>
                <a:lnTo>
                  <a:pt x="16238" y="17921"/>
                </a:lnTo>
                <a:lnTo>
                  <a:pt x="16238" y="17813"/>
                </a:lnTo>
                <a:lnTo>
                  <a:pt x="16184" y="17704"/>
                </a:lnTo>
                <a:lnTo>
                  <a:pt x="16021" y="17433"/>
                </a:lnTo>
                <a:lnTo>
                  <a:pt x="15912" y="17052"/>
                </a:lnTo>
                <a:lnTo>
                  <a:pt x="15912" y="16727"/>
                </a:lnTo>
                <a:lnTo>
                  <a:pt x="15966" y="16346"/>
                </a:lnTo>
                <a:lnTo>
                  <a:pt x="16021" y="16021"/>
                </a:lnTo>
                <a:lnTo>
                  <a:pt x="16129" y="15423"/>
                </a:lnTo>
                <a:lnTo>
                  <a:pt x="16238" y="14826"/>
                </a:lnTo>
                <a:lnTo>
                  <a:pt x="16292" y="14609"/>
                </a:lnTo>
                <a:lnTo>
                  <a:pt x="16401" y="14500"/>
                </a:lnTo>
                <a:lnTo>
                  <a:pt x="16509" y="14391"/>
                </a:lnTo>
                <a:lnTo>
                  <a:pt x="16727" y="14283"/>
                </a:lnTo>
                <a:lnTo>
                  <a:pt x="17378" y="14011"/>
                </a:lnTo>
                <a:lnTo>
                  <a:pt x="17921" y="13848"/>
                </a:lnTo>
                <a:lnTo>
                  <a:pt x="18573" y="13740"/>
                </a:lnTo>
                <a:lnTo>
                  <a:pt x="18899" y="13686"/>
                </a:lnTo>
                <a:lnTo>
                  <a:pt x="19333" y="13686"/>
                </a:lnTo>
                <a:lnTo>
                  <a:pt x="19442" y="13577"/>
                </a:lnTo>
                <a:lnTo>
                  <a:pt x="19931" y="13468"/>
                </a:lnTo>
                <a:lnTo>
                  <a:pt x="20474" y="13251"/>
                </a:lnTo>
                <a:lnTo>
                  <a:pt x="21125" y="12817"/>
                </a:lnTo>
                <a:lnTo>
                  <a:pt x="21560" y="12545"/>
                </a:lnTo>
                <a:lnTo>
                  <a:pt x="21940" y="12274"/>
                </a:lnTo>
                <a:lnTo>
                  <a:pt x="22211" y="12056"/>
                </a:lnTo>
                <a:lnTo>
                  <a:pt x="22374" y="11839"/>
                </a:lnTo>
                <a:lnTo>
                  <a:pt x="22537" y="11568"/>
                </a:lnTo>
                <a:lnTo>
                  <a:pt x="22646" y="11296"/>
                </a:lnTo>
                <a:lnTo>
                  <a:pt x="22863" y="10753"/>
                </a:lnTo>
                <a:lnTo>
                  <a:pt x="23080" y="10156"/>
                </a:lnTo>
                <a:lnTo>
                  <a:pt x="23189" y="9721"/>
                </a:lnTo>
                <a:lnTo>
                  <a:pt x="23297" y="9233"/>
                </a:lnTo>
                <a:lnTo>
                  <a:pt x="23460" y="8418"/>
                </a:lnTo>
                <a:lnTo>
                  <a:pt x="23678" y="7658"/>
                </a:lnTo>
                <a:lnTo>
                  <a:pt x="23841" y="7386"/>
                </a:lnTo>
                <a:lnTo>
                  <a:pt x="24003" y="7169"/>
                </a:lnTo>
                <a:lnTo>
                  <a:pt x="24221" y="6952"/>
                </a:lnTo>
                <a:lnTo>
                  <a:pt x="24492" y="6789"/>
                </a:lnTo>
                <a:lnTo>
                  <a:pt x="24764" y="6680"/>
                </a:lnTo>
                <a:lnTo>
                  <a:pt x="25035" y="6626"/>
                </a:lnTo>
                <a:lnTo>
                  <a:pt x="25361" y="6680"/>
                </a:lnTo>
                <a:lnTo>
                  <a:pt x="25633" y="6735"/>
                </a:lnTo>
                <a:lnTo>
                  <a:pt x="25795" y="6735"/>
                </a:lnTo>
                <a:lnTo>
                  <a:pt x="25904" y="6680"/>
                </a:lnTo>
                <a:lnTo>
                  <a:pt x="26393" y="6680"/>
                </a:lnTo>
                <a:lnTo>
                  <a:pt x="26664" y="6626"/>
                </a:lnTo>
                <a:lnTo>
                  <a:pt x="26936" y="6572"/>
                </a:lnTo>
                <a:lnTo>
                  <a:pt x="27207" y="6517"/>
                </a:lnTo>
                <a:lnTo>
                  <a:pt x="27533" y="6463"/>
                </a:lnTo>
                <a:lnTo>
                  <a:pt x="27859" y="6354"/>
                </a:lnTo>
                <a:lnTo>
                  <a:pt x="28131" y="6246"/>
                </a:lnTo>
                <a:lnTo>
                  <a:pt x="28674" y="5920"/>
                </a:lnTo>
                <a:lnTo>
                  <a:pt x="29217" y="5594"/>
                </a:lnTo>
                <a:lnTo>
                  <a:pt x="29814" y="5214"/>
                </a:lnTo>
                <a:lnTo>
                  <a:pt x="30086" y="4997"/>
                </a:lnTo>
                <a:lnTo>
                  <a:pt x="30303" y="4671"/>
                </a:lnTo>
                <a:lnTo>
                  <a:pt x="30574" y="4291"/>
                </a:lnTo>
                <a:lnTo>
                  <a:pt x="30846" y="3856"/>
                </a:lnTo>
                <a:lnTo>
                  <a:pt x="31009" y="3585"/>
                </a:lnTo>
                <a:lnTo>
                  <a:pt x="31280" y="3259"/>
                </a:lnTo>
                <a:lnTo>
                  <a:pt x="31715" y="2716"/>
                </a:lnTo>
                <a:lnTo>
                  <a:pt x="31769" y="2825"/>
                </a:lnTo>
                <a:lnTo>
                  <a:pt x="31769" y="2933"/>
                </a:lnTo>
                <a:lnTo>
                  <a:pt x="31769" y="3042"/>
                </a:lnTo>
                <a:lnTo>
                  <a:pt x="31823" y="3150"/>
                </a:lnTo>
                <a:lnTo>
                  <a:pt x="31986" y="2879"/>
                </a:lnTo>
                <a:lnTo>
                  <a:pt x="32203" y="2607"/>
                </a:lnTo>
                <a:lnTo>
                  <a:pt x="32746" y="2227"/>
                </a:lnTo>
                <a:lnTo>
                  <a:pt x="33235" y="1847"/>
                </a:lnTo>
                <a:lnTo>
                  <a:pt x="33778" y="1521"/>
                </a:lnTo>
                <a:close/>
                <a:moveTo>
                  <a:pt x="35516" y="64243"/>
                </a:moveTo>
                <a:lnTo>
                  <a:pt x="35516" y="64297"/>
                </a:lnTo>
                <a:lnTo>
                  <a:pt x="35516" y="64460"/>
                </a:lnTo>
                <a:lnTo>
                  <a:pt x="35625" y="64623"/>
                </a:lnTo>
                <a:lnTo>
                  <a:pt x="35625" y="64677"/>
                </a:lnTo>
                <a:lnTo>
                  <a:pt x="35570" y="64786"/>
                </a:lnTo>
                <a:lnTo>
                  <a:pt x="35462" y="64677"/>
                </a:lnTo>
                <a:lnTo>
                  <a:pt x="35407" y="64569"/>
                </a:lnTo>
                <a:lnTo>
                  <a:pt x="35407" y="64514"/>
                </a:lnTo>
                <a:lnTo>
                  <a:pt x="35407" y="64352"/>
                </a:lnTo>
                <a:lnTo>
                  <a:pt x="35407" y="64297"/>
                </a:lnTo>
                <a:lnTo>
                  <a:pt x="35462" y="64243"/>
                </a:lnTo>
                <a:close/>
                <a:moveTo>
                  <a:pt x="33778" y="64569"/>
                </a:moveTo>
                <a:lnTo>
                  <a:pt x="33887" y="64677"/>
                </a:lnTo>
                <a:lnTo>
                  <a:pt x="34050" y="64840"/>
                </a:lnTo>
                <a:lnTo>
                  <a:pt x="33995" y="64895"/>
                </a:lnTo>
                <a:lnTo>
                  <a:pt x="33941" y="64895"/>
                </a:lnTo>
                <a:lnTo>
                  <a:pt x="33724" y="64840"/>
                </a:lnTo>
                <a:lnTo>
                  <a:pt x="33670" y="64786"/>
                </a:lnTo>
                <a:lnTo>
                  <a:pt x="33615" y="64677"/>
                </a:lnTo>
                <a:lnTo>
                  <a:pt x="33615" y="64569"/>
                </a:lnTo>
                <a:close/>
                <a:moveTo>
                  <a:pt x="26121" y="64895"/>
                </a:moveTo>
                <a:lnTo>
                  <a:pt x="26176" y="64949"/>
                </a:lnTo>
                <a:lnTo>
                  <a:pt x="26176" y="65003"/>
                </a:lnTo>
                <a:lnTo>
                  <a:pt x="26176" y="65112"/>
                </a:lnTo>
                <a:lnTo>
                  <a:pt x="26176" y="65220"/>
                </a:lnTo>
                <a:lnTo>
                  <a:pt x="26284" y="65275"/>
                </a:lnTo>
                <a:lnTo>
                  <a:pt x="26284" y="65383"/>
                </a:lnTo>
                <a:lnTo>
                  <a:pt x="26230" y="65438"/>
                </a:lnTo>
                <a:lnTo>
                  <a:pt x="26176" y="65492"/>
                </a:lnTo>
                <a:lnTo>
                  <a:pt x="25470" y="65492"/>
                </a:lnTo>
                <a:lnTo>
                  <a:pt x="25415" y="65438"/>
                </a:lnTo>
                <a:lnTo>
                  <a:pt x="25415" y="65329"/>
                </a:lnTo>
                <a:lnTo>
                  <a:pt x="25470" y="65275"/>
                </a:lnTo>
                <a:lnTo>
                  <a:pt x="25633" y="65166"/>
                </a:lnTo>
                <a:lnTo>
                  <a:pt x="25795" y="65058"/>
                </a:lnTo>
                <a:lnTo>
                  <a:pt x="25958" y="64949"/>
                </a:lnTo>
                <a:lnTo>
                  <a:pt x="26013" y="64895"/>
                </a:lnTo>
                <a:close/>
                <a:moveTo>
                  <a:pt x="33561" y="1"/>
                </a:moveTo>
                <a:lnTo>
                  <a:pt x="33289" y="55"/>
                </a:lnTo>
                <a:lnTo>
                  <a:pt x="33072" y="109"/>
                </a:lnTo>
                <a:lnTo>
                  <a:pt x="32529" y="218"/>
                </a:lnTo>
                <a:lnTo>
                  <a:pt x="32312" y="327"/>
                </a:lnTo>
                <a:lnTo>
                  <a:pt x="32040" y="490"/>
                </a:lnTo>
                <a:lnTo>
                  <a:pt x="31878" y="652"/>
                </a:lnTo>
                <a:lnTo>
                  <a:pt x="31715" y="815"/>
                </a:lnTo>
                <a:lnTo>
                  <a:pt x="31606" y="978"/>
                </a:lnTo>
                <a:lnTo>
                  <a:pt x="31552" y="1196"/>
                </a:lnTo>
                <a:lnTo>
                  <a:pt x="31497" y="1413"/>
                </a:lnTo>
                <a:lnTo>
                  <a:pt x="31389" y="1521"/>
                </a:lnTo>
                <a:lnTo>
                  <a:pt x="31280" y="1576"/>
                </a:lnTo>
                <a:lnTo>
                  <a:pt x="31117" y="1630"/>
                </a:lnTo>
                <a:lnTo>
                  <a:pt x="30900" y="1684"/>
                </a:lnTo>
                <a:lnTo>
                  <a:pt x="30900" y="1739"/>
                </a:lnTo>
                <a:lnTo>
                  <a:pt x="30846" y="1847"/>
                </a:lnTo>
                <a:lnTo>
                  <a:pt x="30846" y="2064"/>
                </a:lnTo>
                <a:lnTo>
                  <a:pt x="30791" y="2227"/>
                </a:lnTo>
                <a:lnTo>
                  <a:pt x="30683" y="2390"/>
                </a:lnTo>
                <a:lnTo>
                  <a:pt x="30520" y="2499"/>
                </a:lnTo>
                <a:lnTo>
                  <a:pt x="30303" y="2607"/>
                </a:lnTo>
                <a:lnTo>
                  <a:pt x="30086" y="2662"/>
                </a:lnTo>
                <a:lnTo>
                  <a:pt x="29923" y="2662"/>
                </a:lnTo>
                <a:lnTo>
                  <a:pt x="29760" y="2770"/>
                </a:lnTo>
                <a:lnTo>
                  <a:pt x="29651" y="2879"/>
                </a:lnTo>
                <a:lnTo>
                  <a:pt x="29597" y="3042"/>
                </a:lnTo>
                <a:lnTo>
                  <a:pt x="29325" y="3476"/>
                </a:lnTo>
                <a:lnTo>
                  <a:pt x="29054" y="3802"/>
                </a:lnTo>
                <a:lnTo>
                  <a:pt x="28728" y="4128"/>
                </a:lnTo>
                <a:lnTo>
                  <a:pt x="28293" y="4399"/>
                </a:lnTo>
                <a:lnTo>
                  <a:pt x="27859" y="4617"/>
                </a:lnTo>
                <a:lnTo>
                  <a:pt x="27425" y="4780"/>
                </a:lnTo>
                <a:lnTo>
                  <a:pt x="26827" y="4943"/>
                </a:lnTo>
                <a:lnTo>
                  <a:pt x="26501" y="4997"/>
                </a:lnTo>
                <a:lnTo>
                  <a:pt x="26176" y="4943"/>
                </a:lnTo>
                <a:lnTo>
                  <a:pt x="25958" y="4834"/>
                </a:lnTo>
                <a:lnTo>
                  <a:pt x="25850" y="4780"/>
                </a:lnTo>
                <a:lnTo>
                  <a:pt x="25741" y="4725"/>
                </a:lnTo>
                <a:lnTo>
                  <a:pt x="24927" y="4725"/>
                </a:lnTo>
                <a:lnTo>
                  <a:pt x="24546" y="4834"/>
                </a:lnTo>
                <a:lnTo>
                  <a:pt x="24166" y="4997"/>
                </a:lnTo>
                <a:lnTo>
                  <a:pt x="23569" y="5431"/>
                </a:lnTo>
                <a:lnTo>
                  <a:pt x="23026" y="5920"/>
                </a:lnTo>
                <a:lnTo>
                  <a:pt x="22863" y="6137"/>
                </a:lnTo>
                <a:lnTo>
                  <a:pt x="22700" y="6354"/>
                </a:lnTo>
                <a:lnTo>
                  <a:pt x="22429" y="6843"/>
                </a:lnTo>
                <a:lnTo>
                  <a:pt x="22103" y="7821"/>
                </a:lnTo>
                <a:lnTo>
                  <a:pt x="21994" y="8201"/>
                </a:lnTo>
                <a:lnTo>
                  <a:pt x="21886" y="8635"/>
                </a:lnTo>
                <a:lnTo>
                  <a:pt x="21614" y="9830"/>
                </a:lnTo>
                <a:lnTo>
                  <a:pt x="21614" y="10319"/>
                </a:lnTo>
                <a:lnTo>
                  <a:pt x="21614" y="10536"/>
                </a:lnTo>
                <a:lnTo>
                  <a:pt x="21560" y="10807"/>
                </a:lnTo>
                <a:lnTo>
                  <a:pt x="21451" y="11025"/>
                </a:lnTo>
                <a:lnTo>
                  <a:pt x="21288" y="11242"/>
                </a:lnTo>
                <a:lnTo>
                  <a:pt x="21125" y="11405"/>
                </a:lnTo>
                <a:lnTo>
                  <a:pt x="20908" y="11622"/>
                </a:lnTo>
                <a:lnTo>
                  <a:pt x="20637" y="11731"/>
                </a:lnTo>
                <a:lnTo>
                  <a:pt x="20365" y="11785"/>
                </a:lnTo>
                <a:lnTo>
                  <a:pt x="19876" y="11893"/>
                </a:lnTo>
                <a:lnTo>
                  <a:pt x="18139" y="11893"/>
                </a:lnTo>
                <a:lnTo>
                  <a:pt x="17867" y="11948"/>
                </a:lnTo>
                <a:lnTo>
                  <a:pt x="17650" y="12002"/>
                </a:lnTo>
                <a:lnTo>
                  <a:pt x="17161" y="12165"/>
                </a:lnTo>
                <a:lnTo>
                  <a:pt x="16727" y="12382"/>
                </a:lnTo>
                <a:lnTo>
                  <a:pt x="16401" y="12545"/>
                </a:lnTo>
                <a:lnTo>
                  <a:pt x="16238" y="12599"/>
                </a:lnTo>
                <a:lnTo>
                  <a:pt x="16129" y="12708"/>
                </a:lnTo>
                <a:lnTo>
                  <a:pt x="15749" y="13142"/>
                </a:lnTo>
                <a:lnTo>
                  <a:pt x="15532" y="13414"/>
                </a:lnTo>
                <a:lnTo>
                  <a:pt x="15423" y="13686"/>
                </a:lnTo>
                <a:lnTo>
                  <a:pt x="15315" y="13957"/>
                </a:lnTo>
                <a:lnTo>
                  <a:pt x="15152" y="14229"/>
                </a:lnTo>
                <a:lnTo>
                  <a:pt x="14880" y="14826"/>
                </a:lnTo>
                <a:lnTo>
                  <a:pt x="14554" y="15586"/>
                </a:lnTo>
                <a:lnTo>
                  <a:pt x="14283" y="16401"/>
                </a:lnTo>
                <a:lnTo>
                  <a:pt x="14229" y="16835"/>
                </a:lnTo>
                <a:lnTo>
                  <a:pt x="14283" y="17324"/>
                </a:lnTo>
                <a:lnTo>
                  <a:pt x="14392" y="18193"/>
                </a:lnTo>
                <a:lnTo>
                  <a:pt x="14554" y="18682"/>
                </a:lnTo>
                <a:lnTo>
                  <a:pt x="14663" y="19170"/>
                </a:lnTo>
                <a:lnTo>
                  <a:pt x="14663" y="19768"/>
                </a:lnTo>
                <a:lnTo>
                  <a:pt x="14663" y="20419"/>
                </a:lnTo>
                <a:lnTo>
                  <a:pt x="14609" y="20582"/>
                </a:lnTo>
                <a:lnTo>
                  <a:pt x="14554" y="20799"/>
                </a:lnTo>
                <a:lnTo>
                  <a:pt x="14446" y="20908"/>
                </a:lnTo>
                <a:lnTo>
                  <a:pt x="14392" y="20962"/>
                </a:lnTo>
                <a:lnTo>
                  <a:pt x="14283" y="21017"/>
                </a:lnTo>
                <a:lnTo>
                  <a:pt x="14066" y="21071"/>
                </a:lnTo>
                <a:lnTo>
                  <a:pt x="13849" y="21180"/>
                </a:lnTo>
                <a:lnTo>
                  <a:pt x="13523" y="21451"/>
                </a:lnTo>
                <a:lnTo>
                  <a:pt x="13143" y="21668"/>
                </a:lnTo>
                <a:lnTo>
                  <a:pt x="12762" y="21831"/>
                </a:lnTo>
                <a:lnTo>
                  <a:pt x="12654" y="21885"/>
                </a:lnTo>
                <a:lnTo>
                  <a:pt x="12491" y="21885"/>
                </a:lnTo>
                <a:lnTo>
                  <a:pt x="12382" y="21940"/>
                </a:lnTo>
                <a:lnTo>
                  <a:pt x="12274" y="21994"/>
                </a:lnTo>
                <a:lnTo>
                  <a:pt x="12002" y="22048"/>
                </a:lnTo>
                <a:lnTo>
                  <a:pt x="11731" y="22048"/>
                </a:lnTo>
                <a:lnTo>
                  <a:pt x="11188" y="22103"/>
                </a:lnTo>
                <a:lnTo>
                  <a:pt x="10753" y="22211"/>
                </a:lnTo>
                <a:lnTo>
                  <a:pt x="10373" y="22320"/>
                </a:lnTo>
                <a:lnTo>
                  <a:pt x="9993" y="22429"/>
                </a:lnTo>
                <a:lnTo>
                  <a:pt x="9667" y="22646"/>
                </a:lnTo>
                <a:lnTo>
                  <a:pt x="9015" y="23026"/>
                </a:lnTo>
                <a:lnTo>
                  <a:pt x="8744" y="23297"/>
                </a:lnTo>
                <a:lnTo>
                  <a:pt x="8472" y="23569"/>
                </a:lnTo>
                <a:lnTo>
                  <a:pt x="7984" y="24166"/>
                </a:lnTo>
                <a:lnTo>
                  <a:pt x="7712" y="24492"/>
                </a:lnTo>
                <a:lnTo>
                  <a:pt x="7549" y="24546"/>
                </a:lnTo>
                <a:lnTo>
                  <a:pt x="7223" y="24546"/>
                </a:lnTo>
                <a:lnTo>
                  <a:pt x="7169" y="24601"/>
                </a:lnTo>
                <a:lnTo>
                  <a:pt x="7169" y="24764"/>
                </a:lnTo>
                <a:lnTo>
                  <a:pt x="7115" y="25089"/>
                </a:lnTo>
                <a:lnTo>
                  <a:pt x="7169" y="25470"/>
                </a:lnTo>
                <a:lnTo>
                  <a:pt x="7278" y="26121"/>
                </a:lnTo>
                <a:lnTo>
                  <a:pt x="7386" y="26501"/>
                </a:lnTo>
                <a:lnTo>
                  <a:pt x="7495" y="26882"/>
                </a:lnTo>
                <a:lnTo>
                  <a:pt x="7929" y="27696"/>
                </a:lnTo>
                <a:lnTo>
                  <a:pt x="8147" y="28131"/>
                </a:lnTo>
                <a:lnTo>
                  <a:pt x="8418" y="28511"/>
                </a:lnTo>
                <a:lnTo>
                  <a:pt x="8744" y="28891"/>
                </a:lnTo>
                <a:lnTo>
                  <a:pt x="9070" y="29325"/>
                </a:lnTo>
                <a:lnTo>
                  <a:pt x="9341" y="29651"/>
                </a:lnTo>
                <a:lnTo>
                  <a:pt x="9667" y="29923"/>
                </a:lnTo>
                <a:lnTo>
                  <a:pt x="9993" y="30194"/>
                </a:lnTo>
                <a:lnTo>
                  <a:pt x="10373" y="30357"/>
                </a:lnTo>
                <a:lnTo>
                  <a:pt x="10645" y="30520"/>
                </a:lnTo>
                <a:lnTo>
                  <a:pt x="10916" y="30629"/>
                </a:lnTo>
                <a:lnTo>
                  <a:pt x="11242" y="30683"/>
                </a:lnTo>
                <a:lnTo>
                  <a:pt x="11568" y="30683"/>
                </a:lnTo>
                <a:lnTo>
                  <a:pt x="11948" y="30574"/>
                </a:lnTo>
                <a:lnTo>
                  <a:pt x="12328" y="30466"/>
                </a:lnTo>
                <a:lnTo>
                  <a:pt x="12980" y="30303"/>
                </a:lnTo>
                <a:lnTo>
                  <a:pt x="13251" y="30194"/>
                </a:lnTo>
                <a:lnTo>
                  <a:pt x="13577" y="30031"/>
                </a:lnTo>
                <a:lnTo>
                  <a:pt x="13957" y="29760"/>
                </a:lnTo>
                <a:lnTo>
                  <a:pt x="14229" y="29380"/>
                </a:lnTo>
                <a:lnTo>
                  <a:pt x="14500" y="28999"/>
                </a:lnTo>
                <a:lnTo>
                  <a:pt x="14663" y="28565"/>
                </a:lnTo>
                <a:lnTo>
                  <a:pt x="14772" y="28348"/>
                </a:lnTo>
                <a:lnTo>
                  <a:pt x="14880" y="28131"/>
                </a:lnTo>
                <a:lnTo>
                  <a:pt x="15043" y="28022"/>
                </a:lnTo>
                <a:lnTo>
                  <a:pt x="15260" y="27913"/>
                </a:lnTo>
                <a:lnTo>
                  <a:pt x="15532" y="27750"/>
                </a:lnTo>
                <a:lnTo>
                  <a:pt x="15912" y="27642"/>
                </a:lnTo>
                <a:lnTo>
                  <a:pt x="16564" y="27533"/>
                </a:lnTo>
                <a:lnTo>
                  <a:pt x="17487" y="27479"/>
                </a:lnTo>
                <a:lnTo>
                  <a:pt x="18356" y="27533"/>
                </a:lnTo>
                <a:lnTo>
                  <a:pt x="18573" y="27479"/>
                </a:lnTo>
                <a:lnTo>
                  <a:pt x="18736" y="27425"/>
                </a:lnTo>
                <a:lnTo>
                  <a:pt x="18899" y="27316"/>
                </a:lnTo>
                <a:lnTo>
                  <a:pt x="19007" y="27153"/>
                </a:lnTo>
                <a:lnTo>
                  <a:pt x="19062" y="27044"/>
                </a:lnTo>
                <a:lnTo>
                  <a:pt x="19170" y="26936"/>
                </a:lnTo>
                <a:lnTo>
                  <a:pt x="19388" y="26882"/>
                </a:lnTo>
                <a:lnTo>
                  <a:pt x="19605" y="26773"/>
                </a:lnTo>
                <a:lnTo>
                  <a:pt x="19822" y="26664"/>
                </a:lnTo>
                <a:lnTo>
                  <a:pt x="20094" y="26610"/>
                </a:lnTo>
                <a:lnTo>
                  <a:pt x="20202" y="26556"/>
                </a:lnTo>
                <a:lnTo>
                  <a:pt x="20365" y="26447"/>
                </a:lnTo>
                <a:lnTo>
                  <a:pt x="20637" y="26284"/>
                </a:lnTo>
                <a:lnTo>
                  <a:pt x="20799" y="26121"/>
                </a:lnTo>
                <a:lnTo>
                  <a:pt x="20962" y="25904"/>
                </a:lnTo>
                <a:lnTo>
                  <a:pt x="21071" y="25741"/>
                </a:lnTo>
                <a:lnTo>
                  <a:pt x="21180" y="25470"/>
                </a:lnTo>
                <a:lnTo>
                  <a:pt x="21288" y="25035"/>
                </a:lnTo>
                <a:lnTo>
                  <a:pt x="21397" y="24546"/>
                </a:lnTo>
                <a:lnTo>
                  <a:pt x="21451" y="24003"/>
                </a:lnTo>
                <a:lnTo>
                  <a:pt x="21451" y="23732"/>
                </a:lnTo>
                <a:lnTo>
                  <a:pt x="21451" y="23406"/>
                </a:lnTo>
                <a:lnTo>
                  <a:pt x="21397" y="23189"/>
                </a:lnTo>
                <a:lnTo>
                  <a:pt x="21451" y="22917"/>
                </a:lnTo>
                <a:lnTo>
                  <a:pt x="21505" y="22429"/>
                </a:lnTo>
                <a:lnTo>
                  <a:pt x="21560" y="21831"/>
                </a:lnTo>
                <a:lnTo>
                  <a:pt x="21614" y="21180"/>
                </a:lnTo>
                <a:lnTo>
                  <a:pt x="21723" y="20908"/>
                </a:lnTo>
                <a:lnTo>
                  <a:pt x="21940" y="20636"/>
                </a:lnTo>
                <a:lnTo>
                  <a:pt x="22211" y="20419"/>
                </a:lnTo>
                <a:lnTo>
                  <a:pt x="22537" y="20311"/>
                </a:lnTo>
                <a:lnTo>
                  <a:pt x="22809" y="20256"/>
                </a:lnTo>
                <a:lnTo>
                  <a:pt x="22972" y="20202"/>
                </a:lnTo>
                <a:lnTo>
                  <a:pt x="22972" y="19985"/>
                </a:lnTo>
                <a:lnTo>
                  <a:pt x="22863" y="19985"/>
                </a:lnTo>
                <a:lnTo>
                  <a:pt x="22754" y="20039"/>
                </a:lnTo>
                <a:lnTo>
                  <a:pt x="22483" y="20093"/>
                </a:lnTo>
                <a:lnTo>
                  <a:pt x="22320" y="20093"/>
                </a:lnTo>
                <a:lnTo>
                  <a:pt x="22320" y="20039"/>
                </a:lnTo>
                <a:lnTo>
                  <a:pt x="22320" y="19985"/>
                </a:lnTo>
                <a:lnTo>
                  <a:pt x="22374" y="19876"/>
                </a:lnTo>
                <a:lnTo>
                  <a:pt x="22592" y="19768"/>
                </a:lnTo>
                <a:lnTo>
                  <a:pt x="22754" y="19768"/>
                </a:lnTo>
                <a:lnTo>
                  <a:pt x="22863" y="19822"/>
                </a:lnTo>
                <a:lnTo>
                  <a:pt x="22972" y="19985"/>
                </a:lnTo>
                <a:lnTo>
                  <a:pt x="23135" y="19985"/>
                </a:lnTo>
                <a:lnTo>
                  <a:pt x="23189" y="19931"/>
                </a:lnTo>
                <a:lnTo>
                  <a:pt x="23243" y="19876"/>
                </a:lnTo>
                <a:lnTo>
                  <a:pt x="23297" y="19713"/>
                </a:lnTo>
                <a:lnTo>
                  <a:pt x="23297" y="19605"/>
                </a:lnTo>
                <a:lnTo>
                  <a:pt x="23352" y="19550"/>
                </a:lnTo>
                <a:lnTo>
                  <a:pt x="23460" y="19550"/>
                </a:lnTo>
                <a:lnTo>
                  <a:pt x="23515" y="19442"/>
                </a:lnTo>
                <a:lnTo>
                  <a:pt x="23678" y="19387"/>
                </a:lnTo>
                <a:lnTo>
                  <a:pt x="23786" y="19442"/>
                </a:lnTo>
                <a:lnTo>
                  <a:pt x="23895" y="19442"/>
                </a:lnTo>
                <a:lnTo>
                  <a:pt x="24058" y="19333"/>
                </a:lnTo>
                <a:lnTo>
                  <a:pt x="24221" y="19279"/>
                </a:lnTo>
                <a:lnTo>
                  <a:pt x="24329" y="19279"/>
                </a:lnTo>
                <a:lnTo>
                  <a:pt x="24384" y="19333"/>
                </a:lnTo>
                <a:lnTo>
                  <a:pt x="24329" y="19550"/>
                </a:lnTo>
                <a:lnTo>
                  <a:pt x="24384" y="19713"/>
                </a:lnTo>
                <a:lnTo>
                  <a:pt x="24546" y="19768"/>
                </a:lnTo>
                <a:lnTo>
                  <a:pt x="24709" y="19822"/>
                </a:lnTo>
                <a:lnTo>
                  <a:pt x="24981" y="19931"/>
                </a:lnTo>
                <a:lnTo>
                  <a:pt x="25198" y="19985"/>
                </a:lnTo>
                <a:lnTo>
                  <a:pt x="25415" y="19985"/>
                </a:lnTo>
                <a:lnTo>
                  <a:pt x="25633" y="19876"/>
                </a:lnTo>
                <a:lnTo>
                  <a:pt x="25795" y="19713"/>
                </a:lnTo>
                <a:lnTo>
                  <a:pt x="25904" y="19659"/>
                </a:lnTo>
                <a:lnTo>
                  <a:pt x="26176" y="19659"/>
                </a:lnTo>
                <a:lnTo>
                  <a:pt x="26339" y="19605"/>
                </a:lnTo>
                <a:lnTo>
                  <a:pt x="26556" y="19550"/>
                </a:lnTo>
                <a:lnTo>
                  <a:pt x="26773" y="19442"/>
                </a:lnTo>
                <a:lnTo>
                  <a:pt x="26990" y="19279"/>
                </a:lnTo>
                <a:lnTo>
                  <a:pt x="27153" y="19116"/>
                </a:lnTo>
                <a:lnTo>
                  <a:pt x="27316" y="18953"/>
                </a:lnTo>
                <a:lnTo>
                  <a:pt x="27588" y="18519"/>
                </a:lnTo>
                <a:lnTo>
                  <a:pt x="27913" y="18138"/>
                </a:lnTo>
                <a:lnTo>
                  <a:pt x="27968" y="17976"/>
                </a:lnTo>
                <a:lnTo>
                  <a:pt x="27913" y="17867"/>
                </a:lnTo>
                <a:lnTo>
                  <a:pt x="27805" y="17704"/>
                </a:lnTo>
                <a:lnTo>
                  <a:pt x="27696" y="17541"/>
                </a:lnTo>
                <a:lnTo>
                  <a:pt x="27642" y="17378"/>
                </a:lnTo>
                <a:lnTo>
                  <a:pt x="27696" y="17215"/>
                </a:lnTo>
                <a:lnTo>
                  <a:pt x="27750" y="16998"/>
                </a:lnTo>
                <a:lnTo>
                  <a:pt x="27913" y="16781"/>
                </a:lnTo>
                <a:lnTo>
                  <a:pt x="27968" y="16564"/>
                </a:lnTo>
                <a:lnTo>
                  <a:pt x="28022" y="16346"/>
                </a:lnTo>
                <a:lnTo>
                  <a:pt x="28076" y="16238"/>
                </a:lnTo>
                <a:lnTo>
                  <a:pt x="28348" y="16238"/>
                </a:lnTo>
                <a:lnTo>
                  <a:pt x="28565" y="16184"/>
                </a:lnTo>
                <a:lnTo>
                  <a:pt x="28728" y="16129"/>
                </a:lnTo>
                <a:lnTo>
                  <a:pt x="29380" y="16129"/>
                </a:lnTo>
                <a:lnTo>
                  <a:pt x="29760" y="16075"/>
                </a:lnTo>
                <a:lnTo>
                  <a:pt x="30140" y="15966"/>
                </a:lnTo>
                <a:lnTo>
                  <a:pt x="30466" y="15858"/>
                </a:lnTo>
                <a:lnTo>
                  <a:pt x="30846" y="15640"/>
                </a:lnTo>
                <a:lnTo>
                  <a:pt x="31280" y="15423"/>
                </a:lnTo>
                <a:lnTo>
                  <a:pt x="31660" y="15206"/>
                </a:lnTo>
                <a:lnTo>
                  <a:pt x="32040" y="15043"/>
                </a:lnTo>
                <a:lnTo>
                  <a:pt x="32366" y="14880"/>
                </a:lnTo>
                <a:lnTo>
                  <a:pt x="32638" y="14609"/>
                </a:lnTo>
                <a:lnTo>
                  <a:pt x="32801" y="14337"/>
                </a:lnTo>
                <a:lnTo>
                  <a:pt x="32909" y="14066"/>
                </a:lnTo>
                <a:lnTo>
                  <a:pt x="33018" y="13740"/>
                </a:lnTo>
                <a:lnTo>
                  <a:pt x="33018" y="13414"/>
                </a:lnTo>
                <a:lnTo>
                  <a:pt x="33018" y="12328"/>
                </a:lnTo>
                <a:lnTo>
                  <a:pt x="33018" y="11296"/>
                </a:lnTo>
                <a:lnTo>
                  <a:pt x="33072" y="11133"/>
                </a:lnTo>
                <a:lnTo>
                  <a:pt x="33181" y="11025"/>
                </a:lnTo>
                <a:lnTo>
                  <a:pt x="33289" y="11025"/>
                </a:lnTo>
                <a:lnTo>
                  <a:pt x="33452" y="10970"/>
                </a:lnTo>
                <a:lnTo>
                  <a:pt x="33670" y="10970"/>
                </a:lnTo>
                <a:lnTo>
                  <a:pt x="33724" y="11079"/>
                </a:lnTo>
                <a:lnTo>
                  <a:pt x="33941" y="12002"/>
                </a:lnTo>
                <a:lnTo>
                  <a:pt x="34158" y="12925"/>
                </a:lnTo>
                <a:lnTo>
                  <a:pt x="34267" y="13740"/>
                </a:lnTo>
                <a:lnTo>
                  <a:pt x="34376" y="14120"/>
                </a:lnTo>
                <a:lnTo>
                  <a:pt x="34484" y="14500"/>
                </a:lnTo>
                <a:lnTo>
                  <a:pt x="34810" y="15206"/>
                </a:lnTo>
                <a:lnTo>
                  <a:pt x="35027" y="15532"/>
                </a:lnTo>
                <a:lnTo>
                  <a:pt x="35299" y="15803"/>
                </a:lnTo>
                <a:lnTo>
                  <a:pt x="35679" y="16129"/>
                </a:lnTo>
                <a:lnTo>
                  <a:pt x="35896" y="16292"/>
                </a:lnTo>
                <a:lnTo>
                  <a:pt x="36168" y="16346"/>
                </a:lnTo>
                <a:lnTo>
                  <a:pt x="37091" y="16346"/>
                </a:lnTo>
                <a:lnTo>
                  <a:pt x="37417" y="16238"/>
                </a:lnTo>
                <a:lnTo>
                  <a:pt x="37580" y="16292"/>
                </a:lnTo>
                <a:lnTo>
                  <a:pt x="37688" y="16292"/>
                </a:lnTo>
                <a:lnTo>
                  <a:pt x="37851" y="16238"/>
                </a:lnTo>
                <a:lnTo>
                  <a:pt x="38503" y="16129"/>
                </a:lnTo>
                <a:lnTo>
                  <a:pt x="39154" y="16021"/>
                </a:lnTo>
                <a:lnTo>
                  <a:pt x="39372" y="16021"/>
                </a:lnTo>
                <a:lnTo>
                  <a:pt x="39480" y="15966"/>
                </a:lnTo>
                <a:lnTo>
                  <a:pt x="39589" y="15912"/>
                </a:lnTo>
                <a:lnTo>
                  <a:pt x="39697" y="15912"/>
                </a:lnTo>
                <a:lnTo>
                  <a:pt x="39752" y="16021"/>
                </a:lnTo>
                <a:lnTo>
                  <a:pt x="39860" y="16455"/>
                </a:lnTo>
                <a:lnTo>
                  <a:pt x="39860" y="16944"/>
                </a:lnTo>
                <a:lnTo>
                  <a:pt x="39860" y="17215"/>
                </a:lnTo>
                <a:lnTo>
                  <a:pt x="39969" y="17595"/>
                </a:lnTo>
                <a:lnTo>
                  <a:pt x="40078" y="17921"/>
                </a:lnTo>
                <a:lnTo>
                  <a:pt x="40186" y="18682"/>
                </a:lnTo>
                <a:lnTo>
                  <a:pt x="40403" y="19387"/>
                </a:lnTo>
                <a:lnTo>
                  <a:pt x="40621" y="20039"/>
                </a:lnTo>
                <a:lnTo>
                  <a:pt x="40729" y="20365"/>
                </a:lnTo>
                <a:lnTo>
                  <a:pt x="40946" y="20691"/>
                </a:lnTo>
                <a:lnTo>
                  <a:pt x="41218" y="20962"/>
                </a:lnTo>
                <a:lnTo>
                  <a:pt x="41489" y="21234"/>
                </a:lnTo>
                <a:lnTo>
                  <a:pt x="41815" y="21505"/>
                </a:lnTo>
                <a:lnTo>
                  <a:pt x="42195" y="21777"/>
                </a:lnTo>
                <a:lnTo>
                  <a:pt x="42630" y="21940"/>
                </a:lnTo>
                <a:lnTo>
                  <a:pt x="43064" y="22048"/>
                </a:lnTo>
                <a:lnTo>
                  <a:pt x="43390" y="22103"/>
                </a:lnTo>
                <a:lnTo>
                  <a:pt x="43716" y="22211"/>
                </a:lnTo>
                <a:lnTo>
                  <a:pt x="43987" y="22266"/>
                </a:lnTo>
                <a:lnTo>
                  <a:pt x="44313" y="22320"/>
                </a:lnTo>
                <a:lnTo>
                  <a:pt x="44585" y="22374"/>
                </a:lnTo>
                <a:lnTo>
                  <a:pt x="44856" y="22483"/>
                </a:lnTo>
                <a:lnTo>
                  <a:pt x="45345" y="22700"/>
                </a:lnTo>
                <a:lnTo>
                  <a:pt x="45725" y="22863"/>
                </a:lnTo>
                <a:lnTo>
                  <a:pt x="46051" y="23026"/>
                </a:lnTo>
                <a:lnTo>
                  <a:pt x="46703" y="23515"/>
                </a:lnTo>
                <a:lnTo>
                  <a:pt x="46866" y="23678"/>
                </a:lnTo>
                <a:lnTo>
                  <a:pt x="47029" y="23840"/>
                </a:lnTo>
                <a:lnTo>
                  <a:pt x="47300" y="24275"/>
                </a:lnTo>
                <a:lnTo>
                  <a:pt x="47463" y="24764"/>
                </a:lnTo>
                <a:lnTo>
                  <a:pt x="47626" y="25252"/>
                </a:lnTo>
                <a:lnTo>
                  <a:pt x="48006" y="26393"/>
                </a:lnTo>
                <a:lnTo>
                  <a:pt x="48169" y="26773"/>
                </a:lnTo>
                <a:lnTo>
                  <a:pt x="48332" y="27044"/>
                </a:lnTo>
                <a:lnTo>
                  <a:pt x="48603" y="27316"/>
                </a:lnTo>
                <a:lnTo>
                  <a:pt x="48875" y="27587"/>
                </a:lnTo>
                <a:lnTo>
                  <a:pt x="49418" y="28022"/>
                </a:lnTo>
                <a:lnTo>
                  <a:pt x="49581" y="28076"/>
                </a:lnTo>
                <a:lnTo>
                  <a:pt x="49744" y="28185"/>
                </a:lnTo>
                <a:lnTo>
                  <a:pt x="49907" y="28185"/>
                </a:lnTo>
                <a:lnTo>
                  <a:pt x="50124" y="28131"/>
                </a:lnTo>
                <a:lnTo>
                  <a:pt x="50613" y="27913"/>
                </a:lnTo>
                <a:lnTo>
                  <a:pt x="51156" y="27696"/>
                </a:lnTo>
                <a:lnTo>
                  <a:pt x="51536" y="27642"/>
                </a:lnTo>
                <a:lnTo>
                  <a:pt x="51699" y="27587"/>
                </a:lnTo>
                <a:lnTo>
                  <a:pt x="51862" y="27533"/>
                </a:lnTo>
                <a:lnTo>
                  <a:pt x="52079" y="27479"/>
                </a:lnTo>
                <a:lnTo>
                  <a:pt x="52513" y="27479"/>
                </a:lnTo>
                <a:lnTo>
                  <a:pt x="52730" y="27587"/>
                </a:lnTo>
                <a:lnTo>
                  <a:pt x="52893" y="27750"/>
                </a:lnTo>
                <a:lnTo>
                  <a:pt x="53056" y="27913"/>
                </a:lnTo>
                <a:lnTo>
                  <a:pt x="53165" y="28076"/>
                </a:lnTo>
                <a:lnTo>
                  <a:pt x="53219" y="28348"/>
                </a:lnTo>
                <a:lnTo>
                  <a:pt x="53219" y="28782"/>
                </a:lnTo>
                <a:lnTo>
                  <a:pt x="53219" y="29217"/>
                </a:lnTo>
                <a:lnTo>
                  <a:pt x="53165" y="29760"/>
                </a:lnTo>
                <a:lnTo>
                  <a:pt x="53165" y="29977"/>
                </a:lnTo>
                <a:lnTo>
                  <a:pt x="53111" y="30248"/>
                </a:lnTo>
                <a:lnTo>
                  <a:pt x="53056" y="30520"/>
                </a:lnTo>
                <a:lnTo>
                  <a:pt x="53111" y="30846"/>
                </a:lnTo>
                <a:lnTo>
                  <a:pt x="53328" y="31552"/>
                </a:lnTo>
                <a:lnTo>
                  <a:pt x="53708" y="32258"/>
                </a:lnTo>
                <a:lnTo>
                  <a:pt x="53817" y="32475"/>
                </a:lnTo>
                <a:lnTo>
                  <a:pt x="53979" y="32692"/>
                </a:lnTo>
                <a:lnTo>
                  <a:pt x="54197" y="32855"/>
                </a:lnTo>
                <a:lnTo>
                  <a:pt x="54468" y="32964"/>
                </a:lnTo>
                <a:lnTo>
                  <a:pt x="55174" y="33181"/>
                </a:lnTo>
                <a:lnTo>
                  <a:pt x="55500" y="33235"/>
                </a:lnTo>
                <a:lnTo>
                  <a:pt x="55880" y="33289"/>
                </a:lnTo>
                <a:lnTo>
                  <a:pt x="56532" y="33398"/>
                </a:lnTo>
                <a:lnTo>
                  <a:pt x="57238" y="33452"/>
                </a:lnTo>
                <a:lnTo>
                  <a:pt x="57455" y="33507"/>
                </a:lnTo>
                <a:lnTo>
                  <a:pt x="57672" y="33670"/>
                </a:lnTo>
                <a:lnTo>
                  <a:pt x="57889" y="33887"/>
                </a:lnTo>
                <a:lnTo>
                  <a:pt x="57998" y="34104"/>
                </a:lnTo>
                <a:lnTo>
                  <a:pt x="58052" y="34267"/>
                </a:lnTo>
                <a:lnTo>
                  <a:pt x="58052" y="34484"/>
                </a:lnTo>
                <a:lnTo>
                  <a:pt x="58107" y="34919"/>
                </a:lnTo>
                <a:lnTo>
                  <a:pt x="58107" y="35244"/>
                </a:lnTo>
                <a:lnTo>
                  <a:pt x="58052" y="35516"/>
                </a:lnTo>
                <a:lnTo>
                  <a:pt x="57889" y="35733"/>
                </a:lnTo>
                <a:lnTo>
                  <a:pt x="57727" y="35896"/>
                </a:lnTo>
                <a:lnTo>
                  <a:pt x="57509" y="36059"/>
                </a:lnTo>
                <a:lnTo>
                  <a:pt x="57238" y="36168"/>
                </a:lnTo>
                <a:lnTo>
                  <a:pt x="57021" y="36222"/>
                </a:lnTo>
                <a:lnTo>
                  <a:pt x="56749" y="36276"/>
                </a:lnTo>
                <a:lnTo>
                  <a:pt x="56369" y="36330"/>
                </a:lnTo>
                <a:lnTo>
                  <a:pt x="56206" y="36385"/>
                </a:lnTo>
                <a:lnTo>
                  <a:pt x="56097" y="36493"/>
                </a:lnTo>
                <a:lnTo>
                  <a:pt x="55880" y="36602"/>
                </a:lnTo>
                <a:lnTo>
                  <a:pt x="55446" y="36602"/>
                </a:lnTo>
                <a:lnTo>
                  <a:pt x="55228" y="36548"/>
                </a:lnTo>
                <a:lnTo>
                  <a:pt x="54468" y="36330"/>
                </a:lnTo>
                <a:lnTo>
                  <a:pt x="53708" y="36168"/>
                </a:lnTo>
                <a:lnTo>
                  <a:pt x="53328" y="36113"/>
                </a:lnTo>
                <a:lnTo>
                  <a:pt x="53165" y="36059"/>
                </a:lnTo>
                <a:lnTo>
                  <a:pt x="53002" y="36005"/>
                </a:lnTo>
                <a:lnTo>
                  <a:pt x="52839" y="35896"/>
                </a:lnTo>
                <a:lnTo>
                  <a:pt x="52676" y="35842"/>
                </a:lnTo>
                <a:lnTo>
                  <a:pt x="52350" y="35733"/>
                </a:lnTo>
                <a:lnTo>
                  <a:pt x="52025" y="35733"/>
                </a:lnTo>
                <a:lnTo>
                  <a:pt x="51753" y="35787"/>
                </a:lnTo>
                <a:lnTo>
                  <a:pt x="51536" y="35842"/>
                </a:lnTo>
                <a:lnTo>
                  <a:pt x="51373" y="35896"/>
                </a:lnTo>
                <a:lnTo>
                  <a:pt x="51101" y="36113"/>
                </a:lnTo>
                <a:lnTo>
                  <a:pt x="50884" y="36385"/>
                </a:lnTo>
                <a:lnTo>
                  <a:pt x="50667" y="36765"/>
                </a:lnTo>
                <a:lnTo>
                  <a:pt x="50613" y="36982"/>
                </a:lnTo>
                <a:lnTo>
                  <a:pt x="50558" y="37199"/>
                </a:lnTo>
                <a:lnTo>
                  <a:pt x="50504" y="37688"/>
                </a:lnTo>
                <a:lnTo>
                  <a:pt x="50450" y="37960"/>
                </a:lnTo>
                <a:lnTo>
                  <a:pt x="50450" y="38177"/>
                </a:lnTo>
                <a:lnTo>
                  <a:pt x="50504" y="38720"/>
                </a:lnTo>
                <a:lnTo>
                  <a:pt x="50558" y="38991"/>
                </a:lnTo>
                <a:lnTo>
                  <a:pt x="50667" y="39209"/>
                </a:lnTo>
                <a:lnTo>
                  <a:pt x="50776" y="39480"/>
                </a:lnTo>
                <a:lnTo>
                  <a:pt x="50830" y="39752"/>
                </a:lnTo>
                <a:lnTo>
                  <a:pt x="50938" y="40675"/>
                </a:lnTo>
                <a:lnTo>
                  <a:pt x="50993" y="41109"/>
                </a:lnTo>
                <a:lnTo>
                  <a:pt x="50938" y="41598"/>
                </a:lnTo>
                <a:lnTo>
                  <a:pt x="50830" y="41978"/>
                </a:lnTo>
                <a:lnTo>
                  <a:pt x="50667" y="42358"/>
                </a:lnTo>
                <a:lnTo>
                  <a:pt x="50450" y="42684"/>
                </a:lnTo>
                <a:lnTo>
                  <a:pt x="50178" y="43010"/>
                </a:lnTo>
                <a:lnTo>
                  <a:pt x="50070" y="43119"/>
                </a:lnTo>
                <a:lnTo>
                  <a:pt x="49798" y="43119"/>
                </a:lnTo>
                <a:lnTo>
                  <a:pt x="49689" y="43064"/>
                </a:lnTo>
                <a:lnTo>
                  <a:pt x="49364" y="42901"/>
                </a:lnTo>
                <a:lnTo>
                  <a:pt x="49038" y="42793"/>
                </a:lnTo>
                <a:lnTo>
                  <a:pt x="48712" y="42684"/>
                </a:lnTo>
                <a:lnTo>
                  <a:pt x="48169" y="42684"/>
                </a:lnTo>
                <a:lnTo>
                  <a:pt x="47952" y="42630"/>
                </a:lnTo>
                <a:lnTo>
                  <a:pt x="47517" y="42521"/>
                </a:lnTo>
                <a:lnTo>
                  <a:pt x="47029" y="42467"/>
                </a:lnTo>
                <a:lnTo>
                  <a:pt x="46811" y="42521"/>
                </a:lnTo>
                <a:lnTo>
                  <a:pt x="46594" y="42630"/>
                </a:lnTo>
                <a:lnTo>
                  <a:pt x="46323" y="42793"/>
                </a:lnTo>
                <a:lnTo>
                  <a:pt x="45997" y="43064"/>
                </a:lnTo>
                <a:lnTo>
                  <a:pt x="45508" y="43553"/>
                </a:lnTo>
                <a:lnTo>
                  <a:pt x="45236" y="43824"/>
                </a:lnTo>
                <a:lnTo>
                  <a:pt x="45019" y="44096"/>
                </a:lnTo>
                <a:lnTo>
                  <a:pt x="44856" y="44368"/>
                </a:lnTo>
                <a:lnTo>
                  <a:pt x="44693" y="44748"/>
                </a:lnTo>
                <a:lnTo>
                  <a:pt x="44639" y="45182"/>
                </a:lnTo>
                <a:lnTo>
                  <a:pt x="44639" y="45617"/>
                </a:lnTo>
                <a:lnTo>
                  <a:pt x="44693" y="46051"/>
                </a:lnTo>
                <a:lnTo>
                  <a:pt x="44802" y="46485"/>
                </a:lnTo>
                <a:lnTo>
                  <a:pt x="44965" y="46974"/>
                </a:lnTo>
                <a:lnTo>
                  <a:pt x="45074" y="47517"/>
                </a:lnTo>
                <a:lnTo>
                  <a:pt x="45128" y="47952"/>
                </a:lnTo>
                <a:lnTo>
                  <a:pt x="45074" y="48440"/>
                </a:lnTo>
                <a:lnTo>
                  <a:pt x="44856" y="48820"/>
                </a:lnTo>
                <a:lnTo>
                  <a:pt x="44639" y="49201"/>
                </a:lnTo>
                <a:lnTo>
                  <a:pt x="44531" y="49364"/>
                </a:lnTo>
                <a:lnTo>
                  <a:pt x="44368" y="49472"/>
                </a:lnTo>
                <a:lnTo>
                  <a:pt x="44205" y="49472"/>
                </a:lnTo>
                <a:lnTo>
                  <a:pt x="43987" y="49418"/>
                </a:lnTo>
                <a:lnTo>
                  <a:pt x="43825" y="49309"/>
                </a:lnTo>
                <a:lnTo>
                  <a:pt x="43607" y="49255"/>
                </a:lnTo>
                <a:lnTo>
                  <a:pt x="43444" y="49255"/>
                </a:lnTo>
                <a:lnTo>
                  <a:pt x="43227" y="49364"/>
                </a:lnTo>
                <a:lnTo>
                  <a:pt x="43064" y="49472"/>
                </a:lnTo>
                <a:lnTo>
                  <a:pt x="42956" y="49472"/>
                </a:lnTo>
                <a:lnTo>
                  <a:pt x="42847" y="49418"/>
                </a:lnTo>
                <a:lnTo>
                  <a:pt x="42684" y="49255"/>
                </a:lnTo>
                <a:lnTo>
                  <a:pt x="42630" y="49146"/>
                </a:lnTo>
                <a:lnTo>
                  <a:pt x="42467" y="48983"/>
                </a:lnTo>
                <a:lnTo>
                  <a:pt x="42304" y="48875"/>
                </a:lnTo>
                <a:lnTo>
                  <a:pt x="42141" y="48820"/>
                </a:lnTo>
                <a:lnTo>
                  <a:pt x="41598" y="48820"/>
                </a:lnTo>
                <a:lnTo>
                  <a:pt x="41435" y="48766"/>
                </a:lnTo>
                <a:lnTo>
                  <a:pt x="40946" y="48766"/>
                </a:lnTo>
                <a:lnTo>
                  <a:pt x="40566" y="48712"/>
                </a:lnTo>
                <a:lnTo>
                  <a:pt x="40295" y="48658"/>
                </a:lnTo>
                <a:lnTo>
                  <a:pt x="39752" y="48658"/>
                </a:lnTo>
                <a:lnTo>
                  <a:pt x="39426" y="48603"/>
                </a:lnTo>
                <a:lnTo>
                  <a:pt x="39209" y="48549"/>
                </a:lnTo>
                <a:lnTo>
                  <a:pt x="39046" y="48603"/>
                </a:lnTo>
                <a:lnTo>
                  <a:pt x="38937" y="48658"/>
                </a:lnTo>
                <a:lnTo>
                  <a:pt x="38937" y="48820"/>
                </a:lnTo>
                <a:lnTo>
                  <a:pt x="38991" y="48929"/>
                </a:lnTo>
                <a:lnTo>
                  <a:pt x="39154" y="49201"/>
                </a:lnTo>
                <a:lnTo>
                  <a:pt x="39209" y="49364"/>
                </a:lnTo>
                <a:lnTo>
                  <a:pt x="39209" y="49472"/>
                </a:lnTo>
                <a:lnTo>
                  <a:pt x="39154" y="49526"/>
                </a:lnTo>
                <a:lnTo>
                  <a:pt x="39100" y="49581"/>
                </a:lnTo>
                <a:lnTo>
                  <a:pt x="39046" y="49526"/>
                </a:lnTo>
                <a:lnTo>
                  <a:pt x="38883" y="49418"/>
                </a:lnTo>
                <a:lnTo>
                  <a:pt x="38720" y="49255"/>
                </a:lnTo>
                <a:lnTo>
                  <a:pt x="38557" y="49146"/>
                </a:lnTo>
                <a:lnTo>
                  <a:pt x="38394" y="49092"/>
                </a:lnTo>
                <a:lnTo>
                  <a:pt x="38231" y="49038"/>
                </a:lnTo>
                <a:lnTo>
                  <a:pt x="38068" y="49092"/>
                </a:lnTo>
                <a:lnTo>
                  <a:pt x="37851" y="49146"/>
                </a:lnTo>
                <a:lnTo>
                  <a:pt x="37634" y="49146"/>
                </a:lnTo>
                <a:lnTo>
                  <a:pt x="37417" y="49201"/>
                </a:lnTo>
                <a:lnTo>
                  <a:pt x="37308" y="49255"/>
                </a:lnTo>
                <a:lnTo>
                  <a:pt x="37199" y="49364"/>
                </a:lnTo>
                <a:lnTo>
                  <a:pt x="36982" y="49526"/>
                </a:lnTo>
                <a:lnTo>
                  <a:pt x="36765" y="49744"/>
                </a:lnTo>
                <a:lnTo>
                  <a:pt x="36982" y="49744"/>
                </a:lnTo>
                <a:lnTo>
                  <a:pt x="37199" y="49689"/>
                </a:lnTo>
                <a:lnTo>
                  <a:pt x="37417" y="49689"/>
                </a:lnTo>
                <a:lnTo>
                  <a:pt x="37634" y="49798"/>
                </a:lnTo>
                <a:lnTo>
                  <a:pt x="37417" y="49907"/>
                </a:lnTo>
                <a:lnTo>
                  <a:pt x="37145" y="50015"/>
                </a:lnTo>
                <a:lnTo>
                  <a:pt x="36874" y="50124"/>
                </a:lnTo>
                <a:lnTo>
                  <a:pt x="36656" y="50287"/>
                </a:lnTo>
                <a:lnTo>
                  <a:pt x="36602" y="50287"/>
                </a:lnTo>
                <a:lnTo>
                  <a:pt x="36548" y="50178"/>
                </a:lnTo>
                <a:lnTo>
                  <a:pt x="36548" y="50124"/>
                </a:lnTo>
                <a:lnTo>
                  <a:pt x="36765" y="49744"/>
                </a:lnTo>
                <a:lnTo>
                  <a:pt x="36548" y="49744"/>
                </a:lnTo>
                <a:lnTo>
                  <a:pt x="36276" y="49798"/>
                </a:lnTo>
                <a:lnTo>
                  <a:pt x="35896" y="50015"/>
                </a:lnTo>
                <a:lnTo>
                  <a:pt x="35733" y="50124"/>
                </a:lnTo>
                <a:lnTo>
                  <a:pt x="35570" y="50287"/>
                </a:lnTo>
                <a:lnTo>
                  <a:pt x="35516" y="50450"/>
                </a:lnTo>
                <a:lnTo>
                  <a:pt x="35570" y="50667"/>
                </a:lnTo>
                <a:lnTo>
                  <a:pt x="35570" y="50830"/>
                </a:lnTo>
                <a:lnTo>
                  <a:pt x="35570" y="50993"/>
                </a:lnTo>
                <a:lnTo>
                  <a:pt x="35570" y="51319"/>
                </a:lnTo>
                <a:lnTo>
                  <a:pt x="35516" y="51481"/>
                </a:lnTo>
                <a:lnTo>
                  <a:pt x="35407" y="51644"/>
                </a:lnTo>
                <a:lnTo>
                  <a:pt x="35353" y="51807"/>
                </a:lnTo>
                <a:lnTo>
                  <a:pt x="35299" y="51970"/>
                </a:lnTo>
                <a:lnTo>
                  <a:pt x="35082" y="52893"/>
                </a:lnTo>
                <a:lnTo>
                  <a:pt x="34973" y="53328"/>
                </a:lnTo>
                <a:lnTo>
                  <a:pt x="34756" y="53708"/>
                </a:lnTo>
                <a:lnTo>
                  <a:pt x="34593" y="53871"/>
                </a:lnTo>
                <a:lnTo>
                  <a:pt x="34430" y="53979"/>
                </a:lnTo>
                <a:lnTo>
                  <a:pt x="34213" y="54034"/>
                </a:lnTo>
                <a:lnTo>
                  <a:pt x="34050" y="54034"/>
                </a:lnTo>
                <a:lnTo>
                  <a:pt x="33670" y="53871"/>
                </a:lnTo>
                <a:lnTo>
                  <a:pt x="33344" y="53545"/>
                </a:lnTo>
                <a:lnTo>
                  <a:pt x="33018" y="53273"/>
                </a:lnTo>
                <a:lnTo>
                  <a:pt x="32855" y="53165"/>
                </a:lnTo>
                <a:lnTo>
                  <a:pt x="32638" y="53056"/>
                </a:lnTo>
                <a:lnTo>
                  <a:pt x="32203" y="52839"/>
                </a:lnTo>
                <a:lnTo>
                  <a:pt x="31769" y="52622"/>
                </a:lnTo>
                <a:lnTo>
                  <a:pt x="31606" y="52459"/>
                </a:lnTo>
                <a:lnTo>
                  <a:pt x="31443" y="52350"/>
                </a:lnTo>
                <a:lnTo>
                  <a:pt x="31226" y="52024"/>
                </a:lnTo>
                <a:lnTo>
                  <a:pt x="30846" y="51264"/>
                </a:lnTo>
                <a:lnTo>
                  <a:pt x="30574" y="50884"/>
                </a:lnTo>
                <a:lnTo>
                  <a:pt x="30248" y="50613"/>
                </a:lnTo>
                <a:lnTo>
                  <a:pt x="29868" y="50450"/>
                </a:lnTo>
                <a:lnTo>
                  <a:pt x="29434" y="50341"/>
                </a:lnTo>
                <a:lnTo>
                  <a:pt x="29054" y="50287"/>
                </a:lnTo>
                <a:lnTo>
                  <a:pt x="28891" y="50287"/>
                </a:lnTo>
                <a:lnTo>
                  <a:pt x="28674" y="50232"/>
                </a:lnTo>
                <a:lnTo>
                  <a:pt x="28456" y="50124"/>
                </a:lnTo>
                <a:lnTo>
                  <a:pt x="28239" y="50178"/>
                </a:lnTo>
                <a:lnTo>
                  <a:pt x="28022" y="50232"/>
                </a:lnTo>
                <a:lnTo>
                  <a:pt x="27805" y="50341"/>
                </a:lnTo>
                <a:lnTo>
                  <a:pt x="27642" y="50558"/>
                </a:lnTo>
                <a:lnTo>
                  <a:pt x="27425" y="50775"/>
                </a:lnTo>
                <a:lnTo>
                  <a:pt x="27262" y="50993"/>
                </a:lnTo>
                <a:lnTo>
                  <a:pt x="27153" y="51264"/>
                </a:lnTo>
                <a:lnTo>
                  <a:pt x="27099" y="51373"/>
                </a:lnTo>
                <a:lnTo>
                  <a:pt x="27099" y="51536"/>
                </a:lnTo>
                <a:lnTo>
                  <a:pt x="27153" y="51753"/>
                </a:lnTo>
                <a:lnTo>
                  <a:pt x="27207" y="52079"/>
                </a:lnTo>
                <a:lnTo>
                  <a:pt x="27207" y="52350"/>
                </a:lnTo>
                <a:lnTo>
                  <a:pt x="27153" y="52568"/>
                </a:lnTo>
                <a:lnTo>
                  <a:pt x="27044" y="52839"/>
                </a:lnTo>
                <a:lnTo>
                  <a:pt x="26719" y="53273"/>
                </a:lnTo>
                <a:lnTo>
                  <a:pt x="26393" y="53708"/>
                </a:lnTo>
                <a:lnTo>
                  <a:pt x="26013" y="54142"/>
                </a:lnTo>
                <a:lnTo>
                  <a:pt x="25578" y="54468"/>
                </a:lnTo>
                <a:lnTo>
                  <a:pt x="25361" y="54685"/>
                </a:lnTo>
                <a:lnTo>
                  <a:pt x="25035" y="54740"/>
                </a:lnTo>
                <a:lnTo>
                  <a:pt x="24981" y="54848"/>
                </a:lnTo>
                <a:lnTo>
                  <a:pt x="24872" y="54903"/>
                </a:lnTo>
                <a:lnTo>
                  <a:pt x="24655" y="54848"/>
                </a:lnTo>
                <a:lnTo>
                  <a:pt x="24601" y="54794"/>
                </a:lnTo>
                <a:lnTo>
                  <a:pt x="24601" y="54740"/>
                </a:lnTo>
                <a:lnTo>
                  <a:pt x="24601" y="54685"/>
                </a:lnTo>
                <a:lnTo>
                  <a:pt x="24709" y="54631"/>
                </a:lnTo>
                <a:lnTo>
                  <a:pt x="24709" y="54414"/>
                </a:lnTo>
                <a:lnTo>
                  <a:pt x="24655" y="54305"/>
                </a:lnTo>
                <a:lnTo>
                  <a:pt x="24601" y="54251"/>
                </a:lnTo>
                <a:lnTo>
                  <a:pt x="24329" y="54088"/>
                </a:lnTo>
                <a:lnTo>
                  <a:pt x="24112" y="53925"/>
                </a:lnTo>
                <a:lnTo>
                  <a:pt x="23569" y="53654"/>
                </a:lnTo>
                <a:lnTo>
                  <a:pt x="23352" y="53491"/>
                </a:lnTo>
                <a:lnTo>
                  <a:pt x="23135" y="53273"/>
                </a:lnTo>
                <a:lnTo>
                  <a:pt x="23026" y="53111"/>
                </a:lnTo>
                <a:lnTo>
                  <a:pt x="22863" y="53002"/>
                </a:lnTo>
                <a:lnTo>
                  <a:pt x="22646" y="52893"/>
                </a:lnTo>
                <a:lnTo>
                  <a:pt x="22483" y="52948"/>
                </a:lnTo>
                <a:lnTo>
                  <a:pt x="22103" y="52948"/>
                </a:lnTo>
                <a:lnTo>
                  <a:pt x="21886" y="52730"/>
                </a:lnTo>
                <a:lnTo>
                  <a:pt x="21668" y="52568"/>
                </a:lnTo>
                <a:lnTo>
                  <a:pt x="21505" y="52405"/>
                </a:lnTo>
                <a:lnTo>
                  <a:pt x="21343" y="52296"/>
                </a:lnTo>
                <a:lnTo>
                  <a:pt x="21125" y="52242"/>
                </a:lnTo>
                <a:lnTo>
                  <a:pt x="20854" y="52242"/>
                </a:lnTo>
                <a:lnTo>
                  <a:pt x="20582" y="52296"/>
                </a:lnTo>
                <a:lnTo>
                  <a:pt x="20148" y="52513"/>
                </a:lnTo>
                <a:lnTo>
                  <a:pt x="19985" y="52676"/>
                </a:lnTo>
                <a:lnTo>
                  <a:pt x="19931" y="52730"/>
                </a:lnTo>
                <a:lnTo>
                  <a:pt x="19931" y="52893"/>
                </a:lnTo>
                <a:lnTo>
                  <a:pt x="19931" y="53002"/>
                </a:lnTo>
                <a:lnTo>
                  <a:pt x="19876" y="53056"/>
                </a:lnTo>
                <a:lnTo>
                  <a:pt x="19822" y="53056"/>
                </a:lnTo>
                <a:lnTo>
                  <a:pt x="19713" y="53002"/>
                </a:lnTo>
                <a:lnTo>
                  <a:pt x="18519" y="52350"/>
                </a:lnTo>
                <a:lnTo>
                  <a:pt x="18193" y="52133"/>
                </a:lnTo>
                <a:lnTo>
                  <a:pt x="18030" y="52024"/>
                </a:lnTo>
                <a:lnTo>
                  <a:pt x="17487" y="52024"/>
                </a:lnTo>
                <a:lnTo>
                  <a:pt x="17215" y="51916"/>
                </a:lnTo>
                <a:lnTo>
                  <a:pt x="16944" y="51753"/>
                </a:lnTo>
                <a:lnTo>
                  <a:pt x="16672" y="51590"/>
                </a:lnTo>
                <a:lnTo>
                  <a:pt x="15586" y="50667"/>
                </a:lnTo>
                <a:lnTo>
                  <a:pt x="15098" y="50178"/>
                </a:lnTo>
                <a:lnTo>
                  <a:pt x="14554" y="49689"/>
                </a:lnTo>
                <a:lnTo>
                  <a:pt x="14283" y="49418"/>
                </a:lnTo>
                <a:lnTo>
                  <a:pt x="14066" y="49092"/>
                </a:lnTo>
                <a:lnTo>
                  <a:pt x="13849" y="48820"/>
                </a:lnTo>
                <a:lnTo>
                  <a:pt x="13686" y="48658"/>
                </a:lnTo>
                <a:lnTo>
                  <a:pt x="13468" y="48603"/>
                </a:lnTo>
                <a:lnTo>
                  <a:pt x="13034" y="48386"/>
                </a:lnTo>
                <a:lnTo>
                  <a:pt x="12600" y="48223"/>
                </a:lnTo>
                <a:lnTo>
                  <a:pt x="12111" y="48115"/>
                </a:lnTo>
                <a:lnTo>
                  <a:pt x="11676" y="47952"/>
                </a:lnTo>
                <a:lnTo>
                  <a:pt x="11513" y="47897"/>
                </a:lnTo>
                <a:lnTo>
                  <a:pt x="11405" y="47952"/>
                </a:lnTo>
                <a:lnTo>
                  <a:pt x="11133" y="48115"/>
                </a:lnTo>
                <a:lnTo>
                  <a:pt x="10916" y="48332"/>
                </a:lnTo>
                <a:lnTo>
                  <a:pt x="10807" y="48549"/>
                </a:lnTo>
                <a:lnTo>
                  <a:pt x="10699" y="48820"/>
                </a:lnTo>
                <a:lnTo>
                  <a:pt x="10590" y="49092"/>
                </a:lnTo>
                <a:lnTo>
                  <a:pt x="10482" y="49201"/>
                </a:lnTo>
                <a:lnTo>
                  <a:pt x="10319" y="49255"/>
                </a:lnTo>
                <a:lnTo>
                  <a:pt x="10047" y="49255"/>
                </a:lnTo>
                <a:lnTo>
                  <a:pt x="9667" y="49201"/>
                </a:lnTo>
                <a:lnTo>
                  <a:pt x="9233" y="49092"/>
                </a:lnTo>
                <a:lnTo>
                  <a:pt x="8472" y="48766"/>
                </a:lnTo>
                <a:lnTo>
                  <a:pt x="8147" y="48549"/>
                </a:lnTo>
                <a:lnTo>
                  <a:pt x="7766" y="48332"/>
                </a:lnTo>
                <a:lnTo>
                  <a:pt x="7603" y="48223"/>
                </a:lnTo>
                <a:lnTo>
                  <a:pt x="7386" y="48169"/>
                </a:lnTo>
                <a:lnTo>
                  <a:pt x="7169" y="48169"/>
                </a:lnTo>
                <a:lnTo>
                  <a:pt x="6898" y="48223"/>
                </a:lnTo>
                <a:lnTo>
                  <a:pt x="6680" y="48277"/>
                </a:lnTo>
                <a:lnTo>
                  <a:pt x="6517" y="48277"/>
                </a:lnTo>
                <a:lnTo>
                  <a:pt x="6409" y="48332"/>
                </a:lnTo>
                <a:lnTo>
                  <a:pt x="6300" y="48386"/>
                </a:lnTo>
                <a:lnTo>
                  <a:pt x="6137" y="48332"/>
                </a:lnTo>
                <a:lnTo>
                  <a:pt x="6029" y="48277"/>
                </a:lnTo>
                <a:lnTo>
                  <a:pt x="5866" y="48277"/>
                </a:lnTo>
                <a:lnTo>
                  <a:pt x="5703" y="48440"/>
                </a:lnTo>
                <a:lnTo>
                  <a:pt x="5649" y="48549"/>
                </a:lnTo>
                <a:lnTo>
                  <a:pt x="5594" y="48603"/>
                </a:lnTo>
                <a:lnTo>
                  <a:pt x="5594" y="48712"/>
                </a:lnTo>
                <a:lnTo>
                  <a:pt x="5649" y="48875"/>
                </a:lnTo>
                <a:lnTo>
                  <a:pt x="5703" y="49038"/>
                </a:lnTo>
                <a:lnTo>
                  <a:pt x="5649" y="49092"/>
                </a:lnTo>
                <a:lnTo>
                  <a:pt x="5594" y="49201"/>
                </a:lnTo>
                <a:lnTo>
                  <a:pt x="5323" y="49418"/>
                </a:lnTo>
                <a:lnTo>
                  <a:pt x="5051" y="49635"/>
                </a:lnTo>
                <a:lnTo>
                  <a:pt x="4780" y="49798"/>
                </a:lnTo>
                <a:lnTo>
                  <a:pt x="4617" y="49961"/>
                </a:lnTo>
                <a:lnTo>
                  <a:pt x="4562" y="50124"/>
                </a:lnTo>
                <a:lnTo>
                  <a:pt x="4508" y="50341"/>
                </a:lnTo>
                <a:lnTo>
                  <a:pt x="4345" y="50613"/>
                </a:lnTo>
                <a:lnTo>
                  <a:pt x="4128" y="51047"/>
                </a:lnTo>
                <a:lnTo>
                  <a:pt x="3965" y="51427"/>
                </a:lnTo>
                <a:lnTo>
                  <a:pt x="3965" y="51644"/>
                </a:lnTo>
                <a:lnTo>
                  <a:pt x="4019" y="51862"/>
                </a:lnTo>
                <a:lnTo>
                  <a:pt x="4074" y="52024"/>
                </a:lnTo>
                <a:lnTo>
                  <a:pt x="4019" y="52296"/>
                </a:lnTo>
                <a:lnTo>
                  <a:pt x="3856" y="52568"/>
                </a:lnTo>
                <a:lnTo>
                  <a:pt x="3748" y="52730"/>
                </a:lnTo>
                <a:lnTo>
                  <a:pt x="3585" y="52730"/>
                </a:lnTo>
                <a:lnTo>
                  <a:pt x="3531" y="52785"/>
                </a:lnTo>
                <a:lnTo>
                  <a:pt x="3422" y="52785"/>
                </a:lnTo>
                <a:lnTo>
                  <a:pt x="3422" y="52893"/>
                </a:lnTo>
                <a:lnTo>
                  <a:pt x="3422" y="52948"/>
                </a:lnTo>
                <a:lnTo>
                  <a:pt x="3476" y="53165"/>
                </a:lnTo>
                <a:lnTo>
                  <a:pt x="3531" y="53382"/>
                </a:lnTo>
                <a:lnTo>
                  <a:pt x="3476" y="53545"/>
                </a:lnTo>
                <a:lnTo>
                  <a:pt x="3422" y="53708"/>
                </a:lnTo>
                <a:lnTo>
                  <a:pt x="3259" y="53979"/>
                </a:lnTo>
                <a:lnTo>
                  <a:pt x="2988" y="54197"/>
                </a:lnTo>
                <a:lnTo>
                  <a:pt x="2770" y="54414"/>
                </a:lnTo>
                <a:lnTo>
                  <a:pt x="2553" y="54685"/>
                </a:lnTo>
                <a:lnTo>
                  <a:pt x="2445" y="54957"/>
                </a:lnTo>
                <a:lnTo>
                  <a:pt x="2390" y="55228"/>
                </a:lnTo>
                <a:lnTo>
                  <a:pt x="2336" y="55391"/>
                </a:lnTo>
                <a:lnTo>
                  <a:pt x="2282" y="55554"/>
                </a:lnTo>
                <a:lnTo>
                  <a:pt x="2227" y="55663"/>
                </a:lnTo>
                <a:lnTo>
                  <a:pt x="2119" y="55771"/>
                </a:lnTo>
                <a:lnTo>
                  <a:pt x="1847" y="55989"/>
                </a:lnTo>
                <a:lnTo>
                  <a:pt x="1630" y="56260"/>
                </a:lnTo>
                <a:lnTo>
                  <a:pt x="1467" y="56532"/>
                </a:lnTo>
                <a:lnTo>
                  <a:pt x="1304" y="56858"/>
                </a:lnTo>
                <a:lnTo>
                  <a:pt x="1141" y="57238"/>
                </a:lnTo>
                <a:lnTo>
                  <a:pt x="978" y="57455"/>
                </a:lnTo>
                <a:lnTo>
                  <a:pt x="815" y="57564"/>
                </a:lnTo>
                <a:lnTo>
                  <a:pt x="653" y="57726"/>
                </a:lnTo>
                <a:lnTo>
                  <a:pt x="490" y="57889"/>
                </a:lnTo>
                <a:lnTo>
                  <a:pt x="327" y="58215"/>
                </a:lnTo>
                <a:lnTo>
                  <a:pt x="218" y="58704"/>
                </a:lnTo>
                <a:lnTo>
                  <a:pt x="109" y="58921"/>
                </a:lnTo>
                <a:lnTo>
                  <a:pt x="1" y="59138"/>
                </a:lnTo>
                <a:lnTo>
                  <a:pt x="1" y="59247"/>
                </a:lnTo>
                <a:lnTo>
                  <a:pt x="1" y="59356"/>
                </a:lnTo>
                <a:lnTo>
                  <a:pt x="164" y="59899"/>
                </a:lnTo>
                <a:lnTo>
                  <a:pt x="272" y="60496"/>
                </a:lnTo>
                <a:lnTo>
                  <a:pt x="435" y="60876"/>
                </a:lnTo>
                <a:lnTo>
                  <a:pt x="598" y="61256"/>
                </a:lnTo>
                <a:lnTo>
                  <a:pt x="978" y="61962"/>
                </a:lnTo>
                <a:lnTo>
                  <a:pt x="1141" y="62234"/>
                </a:lnTo>
                <a:lnTo>
                  <a:pt x="1358" y="62451"/>
                </a:lnTo>
                <a:lnTo>
                  <a:pt x="1902" y="62885"/>
                </a:lnTo>
                <a:lnTo>
                  <a:pt x="2282" y="63157"/>
                </a:lnTo>
                <a:lnTo>
                  <a:pt x="2770" y="63320"/>
                </a:lnTo>
                <a:lnTo>
                  <a:pt x="3205" y="63428"/>
                </a:lnTo>
                <a:lnTo>
                  <a:pt x="3422" y="63483"/>
                </a:lnTo>
                <a:lnTo>
                  <a:pt x="3639" y="63591"/>
                </a:lnTo>
                <a:lnTo>
                  <a:pt x="3856" y="63700"/>
                </a:lnTo>
                <a:lnTo>
                  <a:pt x="4128" y="63700"/>
                </a:lnTo>
                <a:lnTo>
                  <a:pt x="4345" y="63591"/>
                </a:lnTo>
                <a:lnTo>
                  <a:pt x="4562" y="63483"/>
                </a:lnTo>
                <a:lnTo>
                  <a:pt x="5649" y="62614"/>
                </a:lnTo>
                <a:lnTo>
                  <a:pt x="6192" y="62234"/>
                </a:lnTo>
                <a:lnTo>
                  <a:pt x="6680" y="61854"/>
                </a:lnTo>
                <a:lnTo>
                  <a:pt x="7278" y="61365"/>
                </a:lnTo>
                <a:lnTo>
                  <a:pt x="7875" y="60876"/>
                </a:lnTo>
                <a:lnTo>
                  <a:pt x="8309" y="60605"/>
                </a:lnTo>
                <a:lnTo>
                  <a:pt x="8744" y="60279"/>
                </a:lnTo>
                <a:lnTo>
                  <a:pt x="9884" y="59410"/>
                </a:lnTo>
                <a:lnTo>
                  <a:pt x="9993" y="59301"/>
                </a:lnTo>
                <a:lnTo>
                  <a:pt x="9939" y="59193"/>
                </a:lnTo>
                <a:lnTo>
                  <a:pt x="9884" y="59084"/>
                </a:lnTo>
                <a:lnTo>
                  <a:pt x="9884" y="59030"/>
                </a:lnTo>
                <a:lnTo>
                  <a:pt x="9939" y="58975"/>
                </a:lnTo>
                <a:lnTo>
                  <a:pt x="10047" y="58975"/>
                </a:lnTo>
                <a:lnTo>
                  <a:pt x="10210" y="58921"/>
                </a:lnTo>
                <a:lnTo>
                  <a:pt x="10645" y="58867"/>
                </a:lnTo>
                <a:lnTo>
                  <a:pt x="11025" y="58813"/>
                </a:lnTo>
                <a:lnTo>
                  <a:pt x="11459" y="58867"/>
                </a:lnTo>
                <a:lnTo>
                  <a:pt x="11839" y="58975"/>
                </a:lnTo>
                <a:lnTo>
                  <a:pt x="12219" y="59138"/>
                </a:lnTo>
                <a:lnTo>
                  <a:pt x="12382" y="59247"/>
                </a:lnTo>
                <a:lnTo>
                  <a:pt x="12491" y="59356"/>
                </a:lnTo>
                <a:lnTo>
                  <a:pt x="12871" y="59844"/>
                </a:lnTo>
                <a:lnTo>
                  <a:pt x="13305" y="60224"/>
                </a:lnTo>
                <a:lnTo>
                  <a:pt x="13414" y="60333"/>
                </a:lnTo>
                <a:lnTo>
                  <a:pt x="13577" y="60442"/>
                </a:lnTo>
                <a:lnTo>
                  <a:pt x="13740" y="60442"/>
                </a:lnTo>
                <a:lnTo>
                  <a:pt x="13903" y="60387"/>
                </a:lnTo>
                <a:lnTo>
                  <a:pt x="14011" y="60333"/>
                </a:lnTo>
                <a:lnTo>
                  <a:pt x="14066" y="60387"/>
                </a:lnTo>
                <a:lnTo>
                  <a:pt x="14066" y="60442"/>
                </a:lnTo>
                <a:lnTo>
                  <a:pt x="14120" y="60496"/>
                </a:lnTo>
                <a:lnTo>
                  <a:pt x="14120" y="60767"/>
                </a:lnTo>
                <a:lnTo>
                  <a:pt x="14174" y="60985"/>
                </a:lnTo>
                <a:lnTo>
                  <a:pt x="14229" y="61202"/>
                </a:lnTo>
                <a:lnTo>
                  <a:pt x="14229" y="61473"/>
                </a:lnTo>
                <a:lnTo>
                  <a:pt x="14229" y="61582"/>
                </a:lnTo>
                <a:lnTo>
                  <a:pt x="14283" y="61691"/>
                </a:lnTo>
                <a:lnTo>
                  <a:pt x="15369" y="61691"/>
                </a:lnTo>
                <a:lnTo>
                  <a:pt x="15695" y="61582"/>
                </a:lnTo>
                <a:lnTo>
                  <a:pt x="15803" y="61582"/>
                </a:lnTo>
                <a:lnTo>
                  <a:pt x="15803" y="61473"/>
                </a:lnTo>
                <a:lnTo>
                  <a:pt x="15749" y="61365"/>
                </a:lnTo>
                <a:lnTo>
                  <a:pt x="15532" y="61311"/>
                </a:lnTo>
                <a:lnTo>
                  <a:pt x="15260" y="61202"/>
                </a:lnTo>
                <a:lnTo>
                  <a:pt x="15043" y="61093"/>
                </a:lnTo>
                <a:lnTo>
                  <a:pt x="14826" y="60985"/>
                </a:lnTo>
                <a:lnTo>
                  <a:pt x="15098" y="60822"/>
                </a:lnTo>
                <a:lnTo>
                  <a:pt x="15206" y="60767"/>
                </a:lnTo>
                <a:lnTo>
                  <a:pt x="15260" y="60605"/>
                </a:lnTo>
                <a:lnTo>
                  <a:pt x="15369" y="60550"/>
                </a:lnTo>
                <a:lnTo>
                  <a:pt x="15586" y="60442"/>
                </a:lnTo>
                <a:lnTo>
                  <a:pt x="15858" y="60442"/>
                </a:lnTo>
                <a:lnTo>
                  <a:pt x="15966" y="60496"/>
                </a:lnTo>
                <a:lnTo>
                  <a:pt x="16021" y="60605"/>
                </a:lnTo>
                <a:lnTo>
                  <a:pt x="15966" y="60713"/>
                </a:lnTo>
                <a:lnTo>
                  <a:pt x="15912" y="60767"/>
                </a:lnTo>
                <a:lnTo>
                  <a:pt x="15803" y="60822"/>
                </a:lnTo>
                <a:lnTo>
                  <a:pt x="15858" y="60930"/>
                </a:lnTo>
                <a:lnTo>
                  <a:pt x="16781" y="60767"/>
                </a:lnTo>
                <a:lnTo>
                  <a:pt x="17270" y="60713"/>
                </a:lnTo>
                <a:lnTo>
                  <a:pt x="17758" y="60659"/>
                </a:lnTo>
                <a:lnTo>
                  <a:pt x="17867" y="60550"/>
                </a:lnTo>
                <a:lnTo>
                  <a:pt x="17976" y="60550"/>
                </a:lnTo>
                <a:lnTo>
                  <a:pt x="18084" y="60605"/>
                </a:lnTo>
                <a:lnTo>
                  <a:pt x="18193" y="60550"/>
                </a:lnTo>
                <a:lnTo>
                  <a:pt x="18356" y="60550"/>
                </a:lnTo>
                <a:lnTo>
                  <a:pt x="18519" y="60496"/>
                </a:lnTo>
                <a:lnTo>
                  <a:pt x="18627" y="60496"/>
                </a:lnTo>
                <a:lnTo>
                  <a:pt x="18790" y="60550"/>
                </a:lnTo>
                <a:lnTo>
                  <a:pt x="18899" y="60496"/>
                </a:lnTo>
                <a:lnTo>
                  <a:pt x="19225" y="60442"/>
                </a:lnTo>
                <a:lnTo>
                  <a:pt x="19496" y="60496"/>
                </a:lnTo>
                <a:lnTo>
                  <a:pt x="19768" y="60659"/>
                </a:lnTo>
                <a:lnTo>
                  <a:pt x="19931" y="60930"/>
                </a:lnTo>
                <a:lnTo>
                  <a:pt x="19985" y="61202"/>
                </a:lnTo>
                <a:lnTo>
                  <a:pt x="20039" y="61473"/>
                </a:lnTo>
                <a:lnTo>
                  <a:pt x="20202" y="61908"/>
                </a:lnTo>
                <a:lnTo>
                  <a:pt x="20365" y="62397"/>
                </a:lnTo>
                <a:lnTo>
                  <a:pt x="20528" y="62831"/>
                </a:lnTo>
                <a:lnTo>
                  <a:pt x="20691" y="63265"/>
                </a:lnTo>
                <a:lnTo>
                  <a:pt x="21017" y="63754"/>
                </a:lnTo>
                <a:lnTo>
                  <a:pt x="21397" y="64189"/>
                </a:lnTo>
                <a:lnTo>
                  <a:pt x="21614" y="64406"/>
                </a:lnTo>
                <a:lnTo>
                  <a:pt x="21831" y="64569"/>
                </a:lnTo>
                <a:lnTo>
                  <a:pt x="22103" y="64677"/>
                </a:lnTo>
                <a:lnTo>
                  <a:pt x="22374" y="64786"/>
                </a:lnTo>
                <a:lnTo>
                  <a:pt x="22917" y="65003"/>
                </a:lnTo>
                <a:lnTo>
                  <a:pt x="23135" y="65166"/>
                </a:lnTo>
                <a:lnTo>
                  <a:pt x="23352" y="65329"/>
                </a:lnTo>
                <a:lnTo>
                  <a:pt x="23569" y="65546"/>
                </a:lnTo>
                <a:lnTo>
                  <a:pt x="23786" y="65709"/>
                </a:lnTo>
                <a:lnTo>
                  <a:pt x="24003" y="65818"/>
                </a:lnTo>
                <a:lnTo>
                  <a:pt x="24275" y="65872"/>
                </a:lnTo>
                <a:lnTo>
                  <a:pt x="24764" y="65981"/>
                </a:lnTo>
                <a:lnTo>
                  <a:pt x="25252" y="65981"/>
                </a:lnTo>
                <a:lnTo>
                  <a:pt x="25904" y="66035"/>
                </a:lnTo>
                <a:lnTo>
                  <a:pt x="26230" y="65981"/>
                </a:lnTo>
                <a:lnTo>
                  <a:pt x="26501" y="65926"/>
                </a:lnTo>
                <a:lnTo>
                  <a:pt x="26719" y="65926"/>
                </a:lnTo>
                <a:lnTo>
                  <a:pt x="26936" y="65872"/>
                </a:lnTo>
                <a:lnTo>
                  <a:pt x="27533" y="65709"/>
                </a:lnTo>
                <a:lnTo>
                  <a:pt x="28131" y="65709"/>
                </a:lnTo>
                <a:lnTo>
                  <a:pt x="28293" y="65655"/>
                </a:lnTo>
                <a:lnTo>
                  <a:pt x="28402" y="65546"/>
                </a:lnTo>
                <a:lnTo>
                  <a:pt x="28511" y="65329"/>
                </a:lnTo>
                <a:lnTo>
                  <a:pt x="28619" y="65058"/>
                </a:lnTo>
                <a:lnTo>
                  <a:pt x="28728" y="64840"/>
                </a:lnTo>
                <a:lnTo>
                  <a:pt x="28837" y="64569"/>
                </a:lnTo>
                <a:lnTo>
                  <a:pt x="28999" y="64406"/>
                </a:lnTo>
                <a:lnTo>
                  <a:pt x="29108" y="64243"/>
                </a:lnTo>
                <a:lnTo>
                  <a:pt x="29217" y="64026"/>
                </a:lnTo>
                <a:lnTo>
                  <a:pt x="29380" y="63809"/>
                </a:lnTo>
                <a:lnTo>
                  <a:pt x="29597" y="63700"/>
                </a:lnTo>
                <a:lnTo>
                  <a:pt x="29760" y="63537"/>
                </a:lnTo>
                <a:lnTo>
                  <a:pt x="29977" y="63320"/>
                </a:lnTo>
                <a:lnTo>
                  <a:pt x="30140" y="63157"/>
                </a:lnTo>
                <a:lnTo>
                  <a:pt x="30303" y="62940"/>
                </a:lnTo>
                <a:lnTo>
                  <a:pt x="30303" y="62777"/>
                </a:lnTo>
                <a:lnTo>
                  <a:pt x="30303" y="62614"/>
                </a:lnTo>
                <a:lnTo>
                  <a:pt x="30303" y="62397"/>
                </a:lnTo>
                <a:lnTo>
                  <a:pt x="30303" y="62179"/>
                </a:lnTo>
                <a:lnTo>
                  <a:pt x="30466" y="62234"/>
                </a:lnTo>
                <a:lnTo>
                  <a:pt x="30520" y="62288"/>
                </a:lnTo>
                <a:lnTo>
                  <a:pt x="30520" y="62397"/>
                </a:lnTo>
                <a:lnTo>
                  <a:pt x="30683" y="62505"/>
                </a:lnTo>
                <a:lnTo>
                  <a:pt x="30846" y="62614"/>
                </a:lnTo>
                <a:lnTo>
                  <a:pt x="30954" y="62777"/>
                </a:lnTo>
                <a:lnTo>
                  <a:pt x="31117" y="62885"/>
                </a:lnTo>
                <a:lnTo>
                  <a:pt x="31280" y="62994"/>
                </a:lnTo>
                <a:lnTo>
                  <a:pt x="31389" y="63157"/>
                </a:lnTo>
                <a:lnTo>
                  <a:pt x="31715" y="63591"/>
                </a:lnTo>
                <a:lnTo>
                  <a:pt x="31878" y="63809"/>
                </a:lnTo>
                <a:lnTo>
                  <a:pt x="32040" y="63971"/>
                </a:lnTo>
                <a:lnTo>
                  <a:pt x="32964" y="64732"/>
                </a:lnTo>
                <a:lnTo>
                  <a:pt x="33452" y="65112"/>
                </a:lnTo>
                <a:lnTo>
                  <a:pt x="33887" y="65546"/>
                </a:lnTo>
                <a:lnTo>
                  <a:pt x="34050" y="65709"/>
                </a:lnTo>
                <a:lnTo>
                  <a:pt x="34321" y="65872"/>
                </a:lnTo>
                <a:lnTo>
                  <a:pt x="34538" y="65981"/>
                </a:lnTo>
                <a:lnTo>
                  <a:pt x="34810" y="66035"/>
                </a:lnTo>
                <a:lnTo>
                  <a:pt x="35190" y="66035"/>
                </a:lnTo>
                <a:lnTo>
                  <a:pt x="35516" y="65981"/>
                </a:lnTo>
                <a:lnTo>
                  <a:pt x="35788" y="65872"/>
                </a:lnTo>
                <a:lnTo>
                  <a:pt x="36113" y="65655"/>
                </a:lnTo>
                <a:lnTo>
                  <a:pt x="36276" y="65546"/>
                </a:lnTo>
                <a:lnTo>
                  <a:pt x="36331" y="65383"/>
                </a:lnTo>
                <a:lnTo>
                  <a:pt x="36276" y="65275"/>
                </a:lnTo>
                <a:lnTo>
                  <a:pt x="36113" y="65058"/>
                </a:lnTo>
                <a:lnTo>
                  <a:pt x="36276" y="65003"/>
                </a:lnTo>
                <a:lnTo>
                  <a:pt x="36439" y="64949"/>
                </a:lnTo>
                <a:lnTo>
                  <a:pt x="36602" y="64949"/>
                </a:lnTo>
                <a:lnTo>
                  <a:pt x="36711" y="65003"/>
                </a:lnTo>
                <a:lnTo>
                  <a:pt x="36928" y="65003"/>
                </a:lnTo>
                <a:lnTo>
                  <a:pt x="37037" y="64895"/>
                </a:lnTo>
                <a:lnTo>
                  <a:pt x="37091" y="64786"/>
                </a:lnTo>
                <a:lnTo>
                  <a:pt x="36982" y="64569"/>
                </a:lnTo>
                <a:lnTo>
                  <a:pt x="36928" y="64514"/>
                </a:lnTo>
                <a:lnTo>
                  <a:pt x="36874" y="64406"/>
                </a:lnTo>
                <a:lnTo>
                  <a:pt x="36874" y="64352"/>
                </a:lnTo>
                <a:lnTo>
                  <a:pt x="36928" y="64297"/>
                </a:lnTo>
                <a:lnTo>
                  <a:pt x="37037" y="64243"/>
                </a:lnTo>
                <a:lnTo>
                  <a:pt x="37145" y="64243"/>
                </a:lnTo>
                <a:lnTo>
                  <a:pt x="37308" y="64297"/>
                </a:lnTo>
                <a:lnTo>
                  <a:pt x="37471" y="64352"/>
                </a:lnTo>
                <a:lnTo>
                  <a:pt x="37851" y="64352"/>
                </a:lnTo>
                <a:lnTo>
                  <a:pt x="37960" y="64297"/>
                </a:lnTo>
                <a:lnTo>
                  <a:pt x="38014" y="64189"/>
                </a:lnTo>
                <a:lnTo>
                  <a:pt x="38557" y="63157"/>
                </a:lnTo>
                <a:lnTo>
                  <a:pt x="39209" y="61962"/>
                </a:lnTo>
                <a:lnTo>
                  <a:pt x="39589" y="61202"/>
                </a:lnTo>
                <a:lnTo>
                  <a:pt x="39860" y="60822"/>
                </a:lnTo>
                <a:lnTo>
                  <a:pt x="40186" y="60496"/>
                </a:lnTo>
                <a:lnTo>
                  <a:pt x="40566" y="60224"/>
                </a:lnTo>
                <a:lnTo>
                  <a:pt x="41055" y="60007"/>
                </a:lnTo>
                <a:lnTo>
                  <a:pt x="41489" y="59844"/>
                </a:lnTo>
                <a:lnTo>
                  <a:pt x="41978" y="59736"/>
                </a:lnTo>
                <a:lnTo>
                  <a:pt x="42195" y="59736"/>
                </a:lnTo>
                <a:lnTo>
                  <a:pt x="42413" y="59790"/>
                </a:lnTo>
                <a:lnTo>
                  <a:pt x="42793" y="59953"/>
                </a:lnTo>
                <a:lnTo>
                  <a:pt x="43119" y="59953"/>
                </a:lnTo>
                <a:lnTo>
                  <a:pt x="43227" y="60007"/>
                </a:lnTo>
                <a:lnTo>
                  <a:pt x="43336" y="60062"/>
                </a:lnTo>
                <a:lnTo>
                  <a:pt x="43825" y="60279"/>
                </a:lnTo>
                <a:lnTo>
                  <a:pt x="44313" y="60442"/>
                </a:lnTo>
                <a:lnTo>
                  <a:pt x="45345" y="60713"/>
                </a:lnTo>
                <a:lnTo>
                  <a:pt x="45454" y="60713"/>
                </a:lnTo>
                <a:lnTo>
                  <a:pt x="46268" y="60550"/>
                </a:lnTo>
                <a:lnTo>
                  <a:pt x="46703" y="60387"/>
                </a:lnTo>
                <a:lnTo>
                  <a:pt x="47083" y="60116"/>
                </a:lnTo>
                <a:lnTo>
                  <a:pt x="47517" y="59790"/>
                </a:lnTo>
                <a:lnTo>
                  <a:pt x="47789" y="59410"/>
                </a:lnTo>
                <a:lnTo>
                  <a:pt x="48060" y="58975"/>
                </a:lnTo>
                <a:lnTo>
                  <a:pt x="48278" y="58541"/>
                </a:lnTo>
                <a:lnTo>
                  <a:pt x="48440" y="58161"/>
                </a:lnTo>
                <a:lnTo>
                  <a:pt x="48603" y="57998"/>
                </a:lnTo>
                <a:lnTo>
                  <a:pt x="48712" y="57835"/>
                </a:lnTo>
                <a:lnTo>
                  <a:pt x="48929" y="57726"/>
                </a:lnTo>
                <a:lnTo>
                  <a:pt x="49201" y="57564"/>
                </a:lnTo>
                <a:lnTo>
                  <a:pt x="49689" y="57455"/>
                </a:lnTo>
                <a:lnTo>
                  <a:pt x="50178" y="57346"/>
                </a:lnTo>
                <a:lnTo>
                  <a:pt x="50667" y="57238"/>
                </a:lnTo>
                <a:lnTo>
                  <a:pt x="50938" y="57238"/>
                </a:lnTo>
                <a:lnTo>
                  <a:pt x="51210" y="57129"/>
                </a:lnTo>
                <a:lnTo>
                  <a:pt x="51319" y="57075"/>
                </a:lnTo>
                <a:lnTo>
                  <a:pt x="51427" y="56966"/>
                </a:lnTo>
                <a:lnTo>
                  <a:pt x="51481" y="56858"/>
                </a:lnTo>
                <a:lnTo>
                  <a:pt x="51481" y="56695"/>
                </a:lnTo>
                <a:lnTo>
                  <a:pt x="51536" y="56640"/>
                </a:lnTo>
                <a:lnTo>
                  <a:pt x="51590" y="56586"/>
                </a:lnTo>
                <a:lnTo>
                  <a:pt x="51699" y="56640"/>
                </a:lnTo>
                <a:lnTo>
                  <a:pt x="51970" y="56695"/>
                </a:lnTo>
                <a:lnTo>
                  <a:pt x="52133" y="56695"/>
                </a:lnTo>
                <a:lnTo>
                  <a:pt x="52296" y="56586"/>
                </a:lnTo>
                <a:lnTo>
                  <a:pt x="52405" y="56369"/>
                </a:lnTo>
                <a:lnTo>
                  <a:pt x="52622" y="55989"/>
                </a:lnTo>
                <a:lnTo>
                  <a:pt x="52676" y="55880"/>
                </a:lnTo>
                <a:lnTo>
                  <a:pt x="52676" y="55717"/>
                </a:lnTo>
                <a:lnTo>
                  <a:pt x="52622" y="55609"/>
                </a:lnTo>
                <a:lnTo>
                  <a:pt x="52513" y="55500"/>
                </a:lnTo>
                <a:lnTo>
                  <a:pt x="52405" y="55446"/>
                </a:lnTo>
                <a:lnTo>
                  <a:pt x="52405" y="55391"/>
                </a:lnTo>
                <a:lnTo>
                  <a:pt x="52459" y="55337"/>
                </a:lnTo>
                <a:lnTo>
                  <a:pt x="52513" y="55228"/>
                </a:lnTo>
                <a:lnTo>
                  <a:pt x="52676" y="55174"/>
                </a:lnTo>
                <a:lnTo>
                  <a:pt x="52730" y="55011"/>
                </a:lnTo>
                <a:lnTo>
                  <a:pt x="52785" y="54740"/>
                </a:lnTo>
                <a:lnTo>
                  <a:pt x="52839" y="54468"/>
                </a:lnTo>
                <a:lnTo>
                  <a:pt x="52948" y="54251"/>
                </a:lnTo>
                <a:lnTo>
                  <a:pt x="53111" y="53925"/>
                </a:lnTo>
                <a:lnTo>
                  <a:pt x="53219" y="53654"/>
                </a:lnTo>
                <a:lnTo>
                  <a:pt x="53328" y="53328"/>
                </a:lnTo>
                <a:lnTo>
                  <a:pt x="53274" y="53002"/>
                </a:lnTo>
                <a:lnTo>
                  <a:pt x="53274" y="52893"/>
                </a:lnTo>
                <a:lnTo>
                  <a:pt x="53328" y="52785"/>
                </a:lnTo>
                <a:lnTo>
                  <a:pt x="53491" y="52622"/>
                </a:lnTo>
                <a:lnTo>
                  <a:pt x="54088" y="52187"/>
                </a:lnTo>
                <a:lnTo>
                  <a:pt x="54360" y="52024"/>
                </a:lnTo>
                <a:lnTo>
                  <a:pt x="54740" y="51862"/>
                </a:lnTo>
                <a:lnTo>
                  <a:pt x="55011" y="51753"/>
                </a:lnTo>
                <a:lnTo>
                  <a:pt x="55283" y="51644"/>
                </a:lnTo>
                <a:lnTo>
                  <a:pt x="55554" y="51481"/>
                </a:lnTo>
                <a:lnTo>
                  <a:pt x="55880" y="51373"/>
                </a:lnTo>
                <a:lnTo>
                  <a:pt x="56097" y="51373"/>
                </a:lnTo>
                <a:lnTo>
                  <a:pt x="56260" y="51319"/>
                </a:lnTo>
                <a:lnTo>
                  <a:pt x="56478" y="51373"/>
                </a:lnTo>
                <a:lnTo>
                  <a:pt x="56640" y="51536"/>
                </a:lnTo>
                <a:lnTo>
                  <a:pt x="56858" y="51644"/>
                </a:lnTo>
                <a:lnTo>
                  <a:pt x="56966" y="51699"/>
                </a:lnTo>
                <a:lnTo>
                  <a:pt x="57129" y="51644"/>
                </a:lnTo>
                <a:lnTo>
                  <a:pt x="57346" y="51590"/>
                </a:lnTo>
                <a:lnTo>
                  <a:pt x="57564" y="51536"/>
                </a:lnTo>
                <a:lnTo>
                  <a:pt x="57781" y="51536"/>
                </a:lnTo>
                <a:lnTo>
                  <a:pt x="57998" y="51481"/>
                </a:lnTo>
                <a:lnTo>
                  <a:pt x="58813" y="51210"/>
                </a:lnTo>
                <a:lnTo>
                  <a:pt x="58867" y="51156"/>
                </a:lnTo>
                <a:lnTo>
                  <a:pt x="58867" y="51101"/>
                </a:lnTo>
                <a:lnTo>
                  <a:pt x="58867" y="51047"/>
                </a:lnTo>
                <a:lnTo>
                  <a:pt x="58867" y="50993"/>
                </a:lnTo>
                <a:lnTo>
                  <a:pt x="58813" y="50884"/>
                </a:lnTo>
                <a:lnTo>
                  <a:pt x="58758" y="50775"/>
                </a:lnTo>
                <a:lnTo>
                  <a:pt x="58650" y="50613"/>
                </a:lnTo>
                <a:lnTo>
                  <a:pt x="58650" y="50558"/>
                </a:lnTo>
                <a:lnTo>
                  <a:pt x="58704" y="50450"/>
                </a:lnTo>
                <a:lnTo>
                  <a:pt x="58867" y="50395"/>
                </a:lnTo>
                <a:lnTo>
                  <a:pt x="59084" y="50341"/>
                </a:lnTo>
                <a:lnTo>
                  <a:pt x="59193" y="50287"/>
                </a:lnTo>
                <a:lnTo>
                  <a:pt x="59247" y="50178"/>
                </a:lnTo>
                <a:lnTo>
                  <a:pt x="59301" y="49798"/>
                </a:lnTo>
                <a:lnTo>
                  <a:pt x="59464" y="49418"/>
                </a:lnTo>
                <a:lnTo>
                  <a:pt x="59627" y="49092"/>
                </a:lnTo>
                <a:lnTo>
                  <a:pt x="59844" y="48820"/>
                </a:lnTo>
                <a:lnTo>
                  <a:pt x="60279" y="48386"/>
                </a:lnTo>
                <a:lnTo>
                  <a:pt x="60442" y="48169"/>
                </a:lnTo>
                <a:lnTo>
                  <a:pt x="60605" y="47897"/>
                </a:lnTo>
                <a:lnTo>
                  <a:pt x="60605" y="47463"/>
                </a:lnTo>
                <a:lnTo>
                  <a:pt x="60605" y="47354"/>
                </a:lnTo>
                <a:lnTo>
                  <a:pt x="60659" y="47246"/>
                </a:lnTo>
                <a:lnTo>
                  <a:pt x="60822" y="47246"/>
                </a:lnTo>
                <a:lnTo>
                  <a:pt x="60985" y="47083"/>
                </a:lnTo>
                <a:lnTo>
                  <a:pt x="61148" y="46866"/>
                </a:lnTo>
                <a:lnTo>
                  <a:pt x="61256" y="46703"/>
                </a:lnTo>
                <a:lnTo>
                  <a:pt x="61474" y="46540"/>
                </a:lnTo>
                <a:lnTo>
                  <a:pt x="61854" y="46377"/>
                </a:lnTo>
                <a:lnTo>
                  <a:pt x="62179" y="46268"/>
                </a:lnTo>
                <a:lnTo>
                  <a:pt x="62451" y="46160"/>
                </a:lnTo>
                <a:lnTo>
                  <a:pt x="63374" y="46160"/>
                </a:lnTo>
                <a:lnTo>
                  <a:pt x="63700" y="46105"/>
                </a:lnTo>
                <a:lnTo>
                  <a:pt x="64297" y="45997"/>
                </a:lnTo>
                <a:lnTo>
                  <a:pt x="64460" y="45942"/>
                </a:lnTo>
                <a:lnTo>
                  <a:pt x="64569" y="45888"/>
                </a:lnTo>
                <a:lnTo>
                  <a:pt x="64677" y="45779"/>
                </a:lnTo>
                <a:lnTo>
                  <a:pt x="64732" y="45617"/>
                </a:lnTo>
                <a:lnTo>
                  <a:pt x="64732" y="45508"/>
                </a:lnTo>
                <a:lnTo>
                  <a:pt x="64840" y="45454"/>
                </a:lnTo>
                <a:lnTo>
                  <a:pt x="64895" y="45399"/>
                </a:lnTo>
                <a:lnTo>
                  <a:pt x="65058" y="45454"/>
                </a:lnTo>
                <a:lnTo>
                  <a:pt x="65058" y="45508"/>
                </a:lnTo>
                <a:lnTo>
                  <a:pt x="65112" y="45508"/>
                </a:lnTo>
                <a:lnTo>
                  <a:pt x="65329" y="45345"/>
                </a:lnTo>
                <a:lnTo>
                  <a:pt x="65546" y="45291"/>
                </a:lnTo>
                <a:lnTo>
                  <a:pt x="65709" y="45182"/>
                </a:lnTo>
                <a:lnTo>
                  <a:pt x="65872" y="45019"/>
                </a:lnTo>
                <a:lnTo>
                  <a:pt x="65981" y="44856"/>
                </a:lnTo>
                <a:lnTo>
                  <a:pt x="66144" y="44748"/>
                </a:lnTo>
                <a:lnTo>
                  <a:pt x="66524" y="44422"/>
                </a:lnTo>
                <a:lnTo>
                  <a:pt x="66904" y="44042"/>
                </a:lnTo>
                <a:lnTo>
                  <a:pt x="67121" y="43607"/>
                </a:lnTo>
                <a:lnTo>
                  <a:pt x="67338" y="43119"/>
                </a:lnTo>
                <a:lnTo>
                  <a:pt x="67556" y="42413"/>
                </a:lnTo>
                <a:lnTo>
                  <a:pt x="67881" y="41707"/>
                </a:lnTo>
                <a:lnTo>
                  <a:pt x="68207" y="40946"/>
                </a:lnTo>
                <a:lnTo>
                  <a:pt x="68479" y="40186"/>
                </a:lnTo>
                <a:lnTo>
                  <a:pt x="68696" y="39697"/>
                </a:lnTo>
                <a:lnTo>
                  <a:pt x="68805" y="39480"/>
                </a:lnTo>
                <a:lnTo>
                  <a:pt x="69022" y="39317"/>
                </a:lnTo>
                <a:lnTo>
                  <a:pt x="69836" y="38883"/>
                </a:lnTo>
                <a:lnTo>
                  <a:pt x="69891" y="38828"/>
                </a:lnTo>
                <a:lnTo>
                  <a:pt x="69999" y="38774"/>
                </a:lnTo>
                <a:lnTo>
                  <a:pt x="70162" y="38774"/>
                </a:lnTo>
                <a:lnTo>
                  <a:pt x="70651" y="38557"/>
                </a:lnTo>
                <a:lnTo>
                  <a:pt x="71140" y="38231"/>
                </a:lnTo>
                <a:lnTo>
                  <a:pt x="71737" y="37742"/>
                </a:lnTo>
                <a:lnTo>
                  <a:pt x="72280" y="37199"/>
                </a:lnTo>
                <a:lnTo>
                  <a:pt x="72497" y="36928"/>
                </a:lnTo>
                <a:lnTo>
                  <a:pt x="72660" y="36602"/>
                </a:lnTo>
                <a:lnTo>
                  <a:pt x="72769" y="36330"/>
                </a:lnTo>
                <a:lnTo>
                  <a:pt x="72823" y="36113"/>
                </a:lnTo>
                <a:lnTo>
                  <a:pt x="72769" y="35950"/>
                </a:lnTo>
                <a:lnTo>
                  <a:pt x="72660" y="35353"/>
                </a:lnTo>
                <a:lnTo>
                  <a:pt x="72606" y="34810"/>
                </a:lnTo>
                <a:lnTo>
                  <a:pt x="72552" y="34104"/>
                </a:lnTo>
                <a:lnTo>
                  <a:pt x="72552" y="33398"/>
                </a:lnTo>
                <a:lnTo>
                  <a:pt x="72552" y="33235"/>
                </a:lnTo>
                <a:lnTo>
                  <a:pt x="72497" y="33127"/>
                </a:lnTo>
                <a:lnTo>
                  <a:pt x="72389" y="33072"/>
                </a:lnTo>
                <a:lnTo>
                  <a:pt x="72226" y="33072"/>
                </a:lnTo>
                <a:lnTo>
                  <a:pt x="72009" y="33127"/>
                </a:lnTo>
                <a:lnTo>
                  <a:pt x="71900" y="33127"/>
                </a:lnTo>
                <a:lnTo>
                  <a:pt x="71791" y="33072"/>
                </a:lnTo>
                <a:lnTo>
                  <a:pt x="71846" y="32964"/>
                </a:lnTo>
                <a:lnTo>
                  <a:pt x="71900" y="32855"/>
                </a:lnTo>
                <a:lnTo>
                  <a:pt x="72117" y="32692"/>
                </a:lnTo>
                <a:lnTo>
                  <a:pt x="72171" y="32638"/>
                </a:lnTo>
                <a:lnTo>
                  <a:pt x="72171" y="32583"/>
                </a:lnTo>
                <a:lnTo>
                  <a:pt x="72063" y="32421"/>
                </a:lnTo>
                <a:lnTo>
                  <a:pt x="70488" y="31280"/>
                </a:lnTo>
                <a:lnTo>
                  <a:pt x="70108" y="31009"/>
                </a:lnTo>
                <a:lnTo>
                  <a:pt x="69728" y="30846"/>
                </a:lnTo>
                <a:lnTo>
                  <a:pt x="68750" y="30411"/>
                </a:lnTo>
                <a:lnTo>
                  <a:pt x="67773" y="30031"/>
                </a:lnTo>
                <a:lnTo>
                  <a:pt x="67284" y="29868"/>
                </a:lnTo>
                <a:lnTo>
                  <a:pt x="67067" y="29760"/>
                </a:lnTo>
                <a:lnTo>
                  <a:pt x="66850" y="29651"/>
                </a:lnTo>
                <a:lnTo>
                  <a:pt x="66144" y="29217"/>
                </a:lnTo>
                <a:lnTo>
                  <a:pt x="64840" y="28402"/>
                </a:lnTo>
                <a:lnTo>
                  <a:pt x="64732" y="28293"/>
                </a:lnTo>
                <a:lnTo>
                  <a:pt x="64677" y="28131"/>
                </a:lnTo>
                <a:lnTo>
                  <a:pt x="64623" y="27913"/>
                </a:lnTo>
                <a:lnTo>
                  <a:pt x="64569" y="27696"/>
                </a:lnTo>
                <a:lnTo>
                  <a:pt x="64406" y="27533"/>
                </a:lnTo>
                <a:lnTo>
                  <a:pt x="64243" y="27425"/>
                </a:lnTo>
                <a:lnTo>
                  <a:pt x="64026" y="27316"/>
                </a:lnTo>
                <a:lnTo>
                  <a:pt x="63972" y="27207"/>
                </a:lnTo>
                <a:lnTo>
                  <a:pt x="63917" y="27044"/>
                </a:lnTo>
                <a:lnTo>
                  <a:pt x="63917" y="26882"/>
                </a:lnTo>
                <a:lnTo>
                  <a:pt x="63917" y="26773"/>
                </a:lnTo>
                <a:lnTo>
                  <a:pt x="63972" y="26719"/>
                </a:lnTo>
                <a:lnTo>
                  <a:pt x="64026" y="26719"/>
                </a:lnTo>
                <a:lnTo>
                  <a:pt x="64134" y="26773"/>
                </a:lnTo>
                <a:lnTo>
                  <a:pt x="64515" y="27153"/>
                </a:lnTo>
                <a:lnTo>
                  <a:pt x="64515" y="26827"/>
                </a:lnTo>
                <a:lnTo>
                  <a:pt x="64460" y="26556"/>
                </a:lnTo>
                <a:lnTo>
                  <a:pt x="64460" y="26013"/>
                </a:lnTo>
                <a:lnTo>
                  <a:pt x="64460" y="25958"/>
                </a:lnTo>
                <a:lnTo>
                  <a:pt x="64243" y="25252"/>
                </a:lnTo>
                <a:lnTo>
                  <a:pt x="64189" y="24927"/>
                </a:lnTo>
                <a:lnTo>
                  <a:pt x="64134" y="24546"/>
                </a:lnTo>
                <a:lnTo>
                  <a:pt x="64134" y="24221"/>
                </a:lnTo>
                <a:lnTo>
                  <a:pt x="64080" y="23895"/>
                </a:lnTo>
                <a:lnTo>
                  <a:pt x="63917" y="23189"/>
                </a:lnTo>
                <a:lnTo>
                  <a:pt x="63863" y="22972"/>
                </a:lnTo>
                <a:lnTo>
                  <a:pt x="63754" y="22754"/>
                </a:lnTo>
                <a:lnTo>
                  <a:pt x="63591" y="22591"/>
                </a:lnTo>
                <a:lnTo>
                  <a:pt x="63483" y="22483"/>
                </a:lnTo>
                <a:lnTo>
                  <a:pt x="63157" y="22374"/>
                </a:lnTo>
                <a:lnTo>
                  <a:pt x="62723" y="22266"/>
                </a:lnTo>
                <a:lnTo>
                  <a:pt x="62288" y="22211"/>
                </a:lnTo>
                <a:lnTo>
                  <a:pt x="61854" y="22103"/>
                </a:lnTo>
                <a:lnTo>
                  <a:pt x="61311" y="21940"/>
                </a:lnTo>
                <a:lnTo>
                  <a:pt x="60985" y="21831"/>
                </a:lnTo>
                <a:lnTo>
                  <a:pt x="60333" y="21831"/>
                </a:lnTo>
                <a:lnTo>
                  <a:pt x="60170" y="21777"/>
                </a:lnTo>
                <a:lnTo>
                  <a:pt x="60007" y="21723"/>
                </a:lnTo>
                <a:lnTo>
                  <a:pt x="59899" y="21831"/>
                </a:lnTo>
                <a:lnTo>
                  <a:pt x="59736" y="21885"/>
                </a:lnTo>
                <a:lnTo>
                  <a:pt x="59519" y="21885"/>
                </a:lnTo>
                <a:lnTo>
                  <a:pt x="59247" y="21831"/>
                </a:lnTo>
                <a:lnTo>
                  <a:pt x="58270" y="21831"/>
                </a:lnTo>
                <a:lnTo>
                  <a:pt x="58161" y="21777"/>
                </a:lnTo>
                <a:lnTo>
                  <a:pt x="58107" y="21777"/>
                </a:lnTo>
                <a:lnTo>
                  <a:pt x="57998" y="21723"/>
                </a:lnTo>
                <a:lnTo>
                  <a:pt x="57889" y="21723"/>
                </a:lnTo>
                <a:lnTo>
                  <a:pt x="57618" y="21777"/>
                </a:lnTo>
                <a:lnTo>
                  <a:pt x="57455" y="21723"/>
                </a:lnTo>
                <a:lnTo>
                  <a:pt x="57292" y="21560"/>
                </a:lnTo>
                <a:lnTo>
                  <a:pt x="57183" y="21288"/>
                </a:lnTo>
                <a:lnTo>
                  <a:pt x="57183" y="21180"/>
                </a:lnTo>
                <a:lnTo>
                  <a:pt x="56966" y="21180"/>
                </a:lnTo>
                <a:lnTo>
                  <a:pt x="56966" y="21288"/>
                </a:lnTo>
                <a:lnTo>
                  <a:pt x="56749" y="21560"/>
                </a:lnTo>
                <a:lnTo>
                  <a:pt x="56640" y="21723"/>
                </a:lnTo>
                <a:lnTo>
                  <a:pt x="56532" y="21831"/>
                </a:lnTo>
                <a:lnTo>
                  <a:pt x="56478" y="21668"/>
                </a:lnTo>
                <a:lnTo>
                  <a:pt x="56478" y="21505"/>
                </a:lnTo>
                <a:lnTo>
                  <a:pt x="56532" y="21397"/>
                </a:lnTo>
                <a:lnTo>
                  <a:pt x="56478" y="21288"/>
                </a:lnTo>
                <a:lnTo>
                  <a:pt x="56423" y="21180"/>
                </a:lnTo>
                <a:lnTo>
                  <a:pt x="56315" y="21071"/>
                </a:lnTo>
                <a:lnTo>
                  <a:pt x="56097" y="20908"/>
                </a:lnTo>
                <a:lnTo>
                  <a:pt x="55934" y="20745"/>
                </a:lnTo>
                <a:lnTo>
                  <a:pt x="55717" y="20582"/>
                </a:lnTo>
                <a:lnTo>
                  <a:pt x="55554" y="20419"/>
                </a:lnTo>
                <a:lnTo>
                  <a:pt x="55500" y="20365"/>
                </a:lnTo>
                <a:lnTo>
                  <a:pt x="55500" y="20311"/>
                </a:lnTo>
                <a:lnTo>
                  <a:pt x="55446" y="19931"/>
                </a:lnTo>
                <a:lnTo>
                  <a:pt x="55391" y="19605"/>
                </a:lnTo>
                <a:lnTo>
                  <a:pt x="55228" y="19225"/>
                </a:lnTo>
                <a:lnTo>
                  <a:pt x="55174" y="19007"/>
                </a:lnTo>
                <a:lnTo>
                  <a:pt x="55066" y="18844"/>
                </a:lnTo>
                <a:lnTo>
                  <a:pt x="54848" y="18519"/>
                </a:lnTo>
                <a:lnTo>
                  <a:pt x="54631" y="18138"/>
                </a:lnTo>
                <a:lnTo>
                  <a:pt x="54360" y="17378"/>
                </a:lnTo>
                <a:lnTo>
                  <a:pt x="54142" y="16889"/>
                </a:lnTo>
                <a:lnTo>
                  <a:pt x="53871" y="16455"/>
                </a:lnTo>
                <a:lnTo>
                  <a:pt x="53545" y="16075"/>
                </a:lnTo>
                <a:lnTo>
                  <a:pt x="53165" y="15749"/>
                </a:lnTo>
                <a:lnTo>
                  <a:pt x="53002" y="15695"/>
                </a:lnTo>
                <a:lnTo>
                  <a:pt x="53002" y="15640"/>
                </a:lnTo>
                <a:lnTo>
                  <a:pt x="53002" y="15586"/>
                </a:lnTo>
                <a:lnTo>
                  <a:pt x="53056" y="15423"/>
                </a:lnTo>
                <a:lnTo>
                  <a:pt x="53056" y="15315"/>
                </a:lnTo>
                <a:lnTo>
                  <a:pt x="53056" y="15043"/>
                </a:lnTo>
                <a:lnTo>
                  <a:pt x="53056" y="14880"/>
                </a:lnTo>
                <a:lnTo>
                  <a:pt x="53002" y="14663"/>
                </a:lnTo>
                <a:lnTo>
                  <a:pt x="52948" y="14554"/>
                </a:lnTo>
                <a:lnTo>
                  <a:pt x="52839" y="14446"/>
                </a:lnTo>
                <a:lnTo>
                  <a:pt x="52730" y="14391"/>
                </a:lnTo>
                <a:lnTo>
                  <a:pt x="52405" y="14391"/>
                </a:lnTo>
                <a:lnTo>
                  <a:pt x="52242" y="14500"/>
                </a:lnTo>
                <a:lnTo>
                  <a:pt x="52079" y="14554"/>
                </a:lnTo>
                <a:lnTo>
                  <a:pt x="51916" y="14500"/>
                </a:lnTo>
                <a:lnTo>
                  <a:pt x="51807" y="14446"/>
                </a:lnTo>
                <a:lnTo>
                  <a:pt x="51699" y="14283"/>
                </a:lnTo>
                <a:lnTo>
                  <a:pt x="51481" y="13848"/>
                </a:lnTo>
                <a:lnTo>
                  <a:pt x="51373" y="13794"/>
                </a:lnTo>
                <a:lnTo>
                  <a:pt x="51210" y="13794"/>
                </a:lnTo>
                <a:lnTo>
                  <a:pt x="50993" y="13848"/>
                </a:lnTo>
                <a:lnTo>
                  <a:pt x="50776" y="13903"/>
                </a:lnTo>
                <a:lnTo>
                  <a:pt x="50504" y="13848"/>
                </a:lnTo>
                <a:lnTo>
                  <a:pt x="50341" y="13686"/>
                </a:lnTo>
                <a:lnTo>
                  <a:pt x="50124" y="13631"/>
                </a:lnTo>
                <a:lnTo>
                  <a:pt x="49961" y="13577"/>
                </a:lnTo>
                <a:lnTo>
                  <a:pt x="49798" y="13577"/>
                </a:lnTo>
                <a:lnTo>
                  <a:pt x="49635" y="13631"/>
                </a:lnTo>
                <a:lnTo>
                  <a:pt x="49309" y="13686"/>
                </a:lnTo>
                <a:lnTo>
                  <a:pt x="48875" y="13740"/>
                </a:lnTo>
                <a:lnTo>
                  <a:pt x="48440" y="13686"/>
                </a:lnTo>
                <a:lnTo>
                  <a:pt x="48060" y="13523"/>
                </a:lnTo>
                <a:lnTo>
                  <a:pt x="47680" y="13305"/>
                </a:lnTo>
                <a:lnTo>
                  <a:pt x="47517" y="13142"/>
                </a:lnTo>
                <a:lnTo>
                  <a:pt x="47246" y="12980"/>
                </a:lnTo>
                <a:lnTo>
                  <a:pt x="47029" y="12762"/>
                </a:lnTo>
                <a:lnTo>
                  <a:pt x="46866" y="12491"/>
                </a:lnTo>
                <a:lnTo>
                  <a:pt x="46811" y="12165"/>
                </a:lnTo>
                <a:lnTo>
                  <a:pt x="46811" y="11513"/>
                </a:lnTo>
                <a:lnTo>
                  <a:pt x="46757" y="11188"/>
                </a:lnTo>
                <a:lnTo>
                  <a:pt x="46811" y="10862"/>
                </a:lnTo>
                <a:lnTo>
                  <a:pt x="46757" y="10753"/>
                </a:lnTo>
                <a:lnTo>
                  <a:pt x="46757" y="10590"/>
                </a:lnTo>
                <a:lnTo>
                  <a:pt x="46703" y="10482"/>
                </a:lnTo>
                <a:lnTo>
                  <a:pt x="46703" y="10373"/>
                </a:lnTo>
                <a:lnTo>
                  <a:pt x="46757" y="10210"/>
                </a:lnTo>
                <a:lnTo>
                  <a:pt x="46703" y="9993"/>
                </a:lnTo>
                <a:lnTo>
                  <a:pt x="46594" y="9558"/>
                </a:lnTo>
                <a:lnTo>
                  <a:pt x="46594" y="9341"/>
                </a:lnTo>
                <a:lnTo>
                  <a:pt x="46594" y="9124"/>
                </a:lnTo>
                <a:lnTo>
                  <a:pt x="46648" y="8961"/>
                </a:lnTo>
                <a:lnTo>
                  <a:pt x="46648" y="8907"/>
                </a:lnTo>
                <a:lnTo>
                  <a:pt x="46648" y="8852"/>
                </a:lnTo>
                <a:lnTo>
                  <a:pt x="46540" y="8527"/>
                </a:lnTo>
                <a:lnTo>
                  <a:pt x="46377" y="8255"/>
                </a:lnTo>
                <a:lnTo>
                  <a:pt x="46105" y="8092"/>
                </a:lnTo>
                <a:lnTo>
                  <a:pt x="45780" y="7929"/>
                </a:lnTo>
                <a:lnTo>
                  <a:pt x="45508" y="7766"/>
                </a:lnTo>
                <a:lnTo>
                  <a:pt x="45291" y="7603"/>
                </a:lnTo>
                <a:lnTo>
                  <a:pt x="45236" y="7386"/>
                </a:lnTo>
                <a:lnTo>
                  <a:pt x="45236" y="7060"/>
                </a:lnTo>
                <a:lnTo>
                  <a:pt x="45182" y="6843"/>
                </a:lnTo>
                <a:lnTo>
                  <a:pt x="45019" y="6626"/>
                </a:lnTo>
                <a:lnTo>
                  <a:pt x="44748" y="6409"/>
                </a:lnTo>
                <a:lnTo>
                  <a:pt x="44368" y="6192"/>
                </a:lnTo>
                <a:lnTo>
                  <a:pt x="44042" y="6029"/>
                </a:lnTo>
                <a:lnTo>
                  <a:pt x="43662" y="5866"/>
                </a:lnTo>
                <a:lnTo>
                  <a:pt x="43336" y="5866"/>
                </a:lnTo>
                <a:lnTo>
                  <a:pt x="43173" y="5920"/>
                </a:lnTo>
                <a:lnTo>
                  <a:pt x="42901" y="6083"/>
                </a:lnTo>
                <a:lnTo>
                  <a:pt x="42576" y="6137"/>
                </a:lnTo>
                <a:lnTo>
                  <a:pt x="42250" y="6137"/>
                </a:lnTo>
                <a:lnTo>
                  <a:pt x="41978" y="6083"/>
                </a:lnTo>
                <a:lnTo>
                  <a:pt x="41218" y="5974"/>
                </a:lnTo>
                <a:lnTo>
                  <a:pt x="40838" y="5920"/>
                </a:lnTo>
                <a:lnTo>
                  <a:pt x="40458" y="5811"/>
                </a:lnTo>
                <a:lnTo>
                  <a:pt x="40132" y="5594"/>
                </a:lnTo>
                <a:lnTo>
                  <a:pt x="39969" y="5486"/>
                </a:lnTo>
                <a:lnTo>
                  <a:pt x="39806" y="5323"/>
                </a:lnTo>
                <a:lnTo>
                  <a:pt x="39752" y="5160"/>
                </a:lnTo>
                <a:lnTo>
                  <a:pt x="39643" y="5051"/>
                </a:lnTo>
                <a:lnTo>
                  <a:pt x="39372" y="4671"/>
                </a:lnTo>
                <a:lnTo>
                  <a:pt x="39100" y="4291"/>
                </a:lnTo>
                <a:lnTo>
                  <a:pt x="38666" y="3531"/>
                </a:lnTo>
                <a:lnTo>
                  <a:pt x="38503" y="3205"/>
                </a:lnTo>
                <a:lnTo>
                  <a:pt x="38394" y="2933"/>
                </a:lnTo>
                <a:lnTo>
                  <a:pt x="38286" y="2607"/>
                </a:lnTo>
                <a:lnTo>
                  <a:pt x="38123" y="2282"/>
                </a:lnTo>
                <a:lnTo>
                  <a:pt x="37960" y="1956"/>
                </a:lnTo>
                <a:lnTo>
                  <a:pt x="37742" y="1684"/>
                </a:lnTo>
                <a:lnTo>
                  <a:pt x="37525" y="1413"/>
                </a:lnTo>
                <a:lnTo>
                  <a:pt x="37199" y="1196"/>
                </a:lnTo>
                <a:lnTo>
                  <a:pt x="36711" y="924"/>
                </a:lnTo>
                <a:lnTo>
                  <a:pt x="36168" y="707"/>
                </a:lnTo>
                <a:lnTo>
                  <a:pt x="35136" y="381"/>
                </a:lnTo>
                <a:lnTo>
                  <a:pt x="34864" y="327"/>
                </a:lnTo>
                <a:lnTo>
                  <a:pt x="34593" y="272"/>
                </a:lnTo>
                <a:lnTo>
                  <a:pt x="34321" y="218"/>
                </a:lnTo>
                <a:lnTo>
                  <a:pt x="34050" y="164"/>
                </a:lnTo>
                <a:lnTo>
                  <a:pt x="33833" y="55"/>
                </a:lnTo>
                <a:lnTo>
                  <a:pt x="33561"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0" name="Google Shape;420;p20"/>
          <p:cNvSpPr/>
          <p:nvPr/>
        </p:nvSpPr>
        <p:spPr>
          <a:xfrm rot="7957966">
            <a:off x="-781044" y="-1598743"/>
            <a:ext cx="3092127" cy="2637468"/>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7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1" name="Google Shape;421;p20"/>
          <p:cNvSpPr/>
          <p:nvPr/>
        </p:nvSpPr>
        <p:spPr>
          <a:xfrm rot="388450">
            <a:off x="-1244633" y="-854129"/>
            <a:ext cx="3073415" cy="1332569"/>
          </a:xfrm>
          <a:custGeom>
            <a:avLst/>
            <a:gdLst/>
            <a:ahLst/>
            <a:cxnLst/>
            <a:rect l="l" t="t" r="r" b="b"/>
            <a:pathLst>
              <a:path w="68262" h="29597" extrusionOk="0">
                <a:moveTo>
                  <a:pt x="7223" y="1"/>
                </a:moveTo>
                <a:lnTo>
                  <a:pt x="6952" y="55"/>
                </a:lnTo>
                <a:lnTo>
                  <a:pt x="6680" y="109"/>
                </a:lnTo>
                <a:lnTo>
                  <a:pt x="5811" y="327"/>
                </a:lnTo>
                <a:lnTo>
                  <a:pt x="5323" y="490"/>
                </a:lnTo>
                <a:lnTo>
                  <a:pt x="4943" y="707"/>
                </a:lnTo>
                <a:lnTo>
                  <a:pt x="4562" y="924"/>
                </a:lnTo>
                <a:lnTo>
                  <a:pt x="4345" y="1196"/>
                </a:lnTo>
                <a:lnTo>
                  <a:pt x="4128" y="1521"/>
                </a:lnTo>
                <a:lnTo>
                  <a:pt x="3965" y="1901"/>
                </a:lnTo>
                <a:lnTo>
                  <a:pt x="3911" y="2336"/>
                </a:lnTo>
                <a:lnTo>
                  <a:pt x="3857" y="2879"/>
                </a:lnTo>
                <a:lnTo>
                  <a:pt x="3857" y="3694"/>
                </a:lnTo>
                <a:lnTo>
                  <a:pt x="3911" y="4454"/>
                </a:lnTo>
                <a:lnTo>
                  <a:pt x="4019" y="5214"/>
                </a:lnTo>
                <a:lnTo>
                  <a:pt x="4237" y="5974"/>
                </a:lnTo>
                <a:lnTo>
                  <a:pt x="4400" y="6897"/>
                </a:lnTo>
                <a:lnTo>
                  <a:pt x="4617" y="7766"/>
                </a:lnTo>
                <a:lnTo>
                  <a:pt x="4671" y="7984"/>
                </a:lnTo>
                <a:lnTo>
                  <a:pt x="4617" y="8146"/>
                </a:lnTo>
                <a:lnTo>
                  <a:pt x="4508" y="8255"/>
                </a:lnTo>
                <a:lnTo>
                  <a:pt x="4345" y="8309"/>
                </a:lnTo>
                <a:lnTo>
                  <a:pt x="3205" y="8852"/>
                </a:lnTo>
                <a:lnTo>
                  <a:pt x="2064" y="9341"/>
                </a:lnTo>
                <a:lnTo>
                  <a:pt x="1630" y="9613"/>
                </a:lnTo>
                <a:lnTo>
                  <a:pt x="1196" y="9939"/>
                </a:lnTo>
                <a:lnTo>
                  <a:pt x="870" y="10319"/>
                </a:lnTo>
                <a:lnTo>
                  <a:pt x="707" y="10536"/>
                </a:lnTo>
                <a:lnTo>
                  <a:pt x="653" y="10753"/>
                </a:lnTo>
                <a:lnTo>
                  <a:pt x="327" y="11948"/>
                </a:lnTo>
                <a:lnTo>
                  <a:pt x="55" y="13197"/>
                </a:lnTo>
                <a:lnTo>
                  <a:pt x="1" y="13794"/>
                </a:lnTo>
                <a:lnTo>
                  <a:pt x="1" y="14446"/>
                </a:lnTo>
                <a:lnTo>
                  <a:pt x="1" y="15043"/>
                </a:lnTo>
                <a:lnTo>
                  <a:pt x="55" y="15695"/>
                </a:lnTo>
                <a:lnTo>
                  <a:pt x="164" y="16021"/>
                </a:lnTo>
                <a:lnTo>
                  <a:pt x="327" y="16292"/>
                </a:lnTo>
                <a:lnTo>
                  <a:pt x="544" y="16564"/>
                </a:lnTo>
                <a:lnTo>
                  <a:pt x="815" y="16781"/>
                </a:lnTo>
                <a:lnTo>
                  <a:pt x="1250" y="16998"/>
                </a:lnTo>
                <a:lnTo>
                  <a:pt x="1684" y="17161"/>
                </a:lnTo>
                <a:lnTo>
                  <a:pt x="2119" y="17270"/>
                </a:lnTo>
                <a:lnTo>
                  <a:pt x="2553" y="17270"/>
                </a:lnTo>
                <a:lnTo>
                  <a:pt x="2988" y="17215"/>
                </a:lnTo>
                <a:lnTo>
                  <a:pt x="3422" y="17052"/>
                </a:lnTo>
                <a:lnTo>
                  <a:pt x="3802" y="16835"/>
                </a:lnTo>
                <a:lnTo>
                  <a:pt x="4237" y="16564"/>
                </a:lnTo>
                <a:lnTo>
                  <a:pt x="4834" y="16075"/>
                </a:lnTo>
                <a:lnTo>
                  <a:pt x="5486" y="15640"/>
                </a:lnTo>
                <a:lnTo>
                  <a:pt x="6192" y="15260"/>
                </a:lnTo>
                <a:lnTo>
                  <a:pt x="6952" y="15043"/>
                </a:lnTo>
                <a:lnTo>
                  <a:pt x="7658" y="14826"/>
                </a:lnTo>
                <a:lnTo>
                  <a:pt x="8364" y="14609"/>
                </a:lnTo>
                <a:lnTo>
                  <a:pt x="8744" y="14554"/>
                </a:lnTo>
                <a:lnTo>
                  <a:pt x="9124" y="14500"/>
                </a:lnTo>
                <a:lnTo>
                  <a:pt x="9558" y="14554"/>
                </a:lnTo>
                <a:lnTo>
                  <a:pt x="9939" y="14717"/>
                </a:lnTo>
                <a:lnTo>
                  <a:pt x="10102" y="14772"/>
                </a:lnTo>
                <a:lnTo>
                  <a:pt x="10319" y="14717"/>
                </a:lnTo>
                <a:lnTo>
                  <a:pt x="10645" y="14554"/>
                </a:lnTo>
                <a:lnTo>
                  <a:pt x="11025" y="14391"/>
                </a:lnTo>
                <a:lnTo>
                  <a:pt x="11188" y="14337"/>
                </a:lnTo>
                <a:lnTo>
                  <a:pt x="11351" y="14337"/>
                </a:lnTo>
                <a:lnTo>
                  <a:pt x="11568" y="14391"/>
                </a:lnTo>
                <a:lnTo>
                  <a:pt x="11731" y="14446"/>
                </a:lnTo>
                <a:lnTo>
                  <a:pt x="12111" y="14717"/>
                </a:lnTo>
                <a:lnTo>
                  <a:pt x="12491" y="14935"/>
                </a:lnTo>
                <a:lnTo>
                  <a:pt x="12654" y="14989"/>
                </a:lnTo>
                <a:lnTo>
                  <a:pt x="12871" y="15043"/>
                </a:lnTo>
                <a:lnTo>
                  <a:pt x="13360" y="15043"/>
                </a:lnTo>
                <a:lnTo>
                  <a:pt x="13849" y="15152"/>
                </a:lnTo>
                <a:lnTo>
                  <a:pt x="14337" y="15206"/>
                </a:lnTo>
                <a:lnTo>
                  <a:pt x="14554" y="15206"/>
                </a:lnTo>
                <a:lnTo>
                  <a:pt x="14772" y="15097"/>
                </a:lnTo>
                <a:lnTo>
                  <a:pt x="15043" y="14989"/>
                </a:lnTo>
                <a:lnTo>
                  <a:pt x="15315" y="14989"/>
                </a:lnTo>
                <a:lnTo>
                  <a:pt x="15532" y="15043"/>
                </a:lnTo>
                <a:lnTo>
                  <a:pt x="15749" y="15152"/>
                </a:lnTo>
                <a:lnTo>
                  <a:pt x="16129" y="15423"/>
                </a:lnTo>
                <a:lnTo>
                  <a:pt x="16347" y="15478"/>
                </a:lnTo>
                <a:lnTo>
                  <a:pt x="16998" y="15478"/>
                </a:lnTo>
                <a:lnTo>
                  <a:pt x="17161" y="15423"/>
                </a:lnTo>
                <a:lnTo>
                  <a:pt x="17270" y="15369"/>
                </a:lnTo>
                <a:lnTo>
                  <a:pt x="17324" y="15260"/>
                </a:lnTo>
                <a:lnTo>
                  <a:pt x="17433" y="15206"/>
                </a:lnTo>
                <a:lnTo>
                  <a:pt x="17487" y="15152"/>
                </a:lnTo>
                <a:lnTo>
                  <a:pt x="17596" y="15206"/>
                </a:lnTo>
                <a:lnTo>
                  <a:pt x="17650" y="15315"/>
                </a:lnTo>
                <a:lnTo>
                  <a:pt x="17867" y="15478"/>
                </a:lnTo>
                <a:lnTo>
                  <a:pt x="18030" y="15640"/>
                </a:lnTo>
                <a:lnTo>
                  <a:pt x="18247" y="15695"/>
                </a:lnTo>
                <a:lnTo>
                  <a:pt x="18519" y="15749"/>
                </a:lnTo>
                <a:lnTo>
                  <a:pt x="20745" y="15749"/>
                </a:lnTo>
                <a:lnTo>
                  <a:pt x="21017" y="15858"/>
                </a:lnTo>
                <a:lnTo>
                  <a:pt x="21234" y="15966"/>
                </a:lnTo>
                <a:lnTo>
                  <a:pt x="21505" y="16129"/>
                </a:lnTo>
                <a:lnTo>
                  <a:pt x="21668" y="16238"/>
                </a:lnTo>
                <a:lnTo>
                  <a:pt x="21886" y="16292"/>
                </a:lnTo>
                <a:lnTo>
                  <a:pt x="22320" y="16346"/>
                </a:lnTo>
                <a:lnTo>
                  <a:pt x="22972" y="16346"/>
                </a:lnTo>
                <a:lnTo>
                  <a:pt x="23623" y="16401"/>
                </a:lnTo>
                <a:lnTo>
                  <a:pt x="23949" y="16401"/>
                </a:lnTo>
                <a:lnTo>
                  <a:pt x="24275" y="16509"/>
                </a:lnTo>
                <a:lnTo>
                  <a:pt x="24601" y="16618"/>
                </a:lnTo>
                <a:lnTo>
                  <a:pt x="24927" y="16781"/>
                </a:lnTo>
                <a:lnTo>
                  <a:pt x="25035" y="16889"/>
                </a:lnTo>
                <a:lnTo>
                  <a:pt x="25361" y="16889"/>
                </a:lnTo>
                <a:lnTo>
                  <a:pt x="25524" y="16835"/>
                </a:lnTo>
                <a:lnTo>
                  <a:pt x="25687" y="16727"/>
                </a:lnTo>
                <a:lnTo>
                  <a:pt x="25904" y="16672"/>
                </a:lnTo>
                <a:lnTo>
                  <a:pt x="26230" y="16781"/>
                </a:lnTo>
                <a:lnTo>
                  <a:pt x="26719" y="16944"/>
                </a:lnTo>
                <a:lnTo>
                  <a:pt x="27262" y="17052"/>
                </a:lnTo>
                <a:lnTo>
                  <a:pt x="28294" y="17161"/>
                </a:lnTo>
                <a:lnTo>
                  <a:pt x="28782" y="17215"/>
                </a:lnTo>
                <a:lnTo>
                  <a:pt x="29325" y="17324"/>
                </a:lnTo>
                <a:lnTo>
                  <a:pt x="29814" y="17487"/>
                </a:lnTo>
                <a:lnTo>
                  <a:pt x="30303" y="17758"/>
                </a:lnTo>
                <a:lnTo>
                  <a:pt x="30520" y="17813"/>
                </a:lnTo>
                <a:lnTo>
                  <a:pt x="30574" y="17813"/>
                </a:lnTo>
                <a:lnTo>
                  <a:pt x="30683" y="17758"/>
                </a:lnTo>
                <a:lnTo>
                  <a:pt x="30846" y="17650"/>
                </a:lnTo>
                <a:lnTo>
                  <a:pt x="31226" y="17650"/>
                </a:lnTo>
                <a:lnTo>
                  <a:pt x="31497" y="17704"/>
                </a:lnTo>
                <a:lnTo>
                  <a:pt x="31715" y="17813"/>
                </a:lnTo>
                <a:lnTo>
                  <a:pt x="32312" y="18030"/>
                </a:lnTo>
                <a:lnTo>
                  <a:pt x="32909" y="18193"/>
                </a:lnTo>
                <a:lnTo>
                  <a:pt x="34104" y="18464"/>
                </a:lnTo>
                <a:lnTo>
                  <a:pt x="34864" y="18627"/>
                </a:lnTo>
                <a:lnTo>
                  <a:pt x="35625" y="18736"/>
                </a:lnTo>
                <a:lnTo>
                  <a:pt x="36385" y="18790"/>
                </a:lnTo>
                <a:lnTo>
                  <a:pt x="37145" y="18953"/>
                </a:lnTo>
                <a:lnTo>
                  <a:pt x="38937" y="19442"/>
                </a:lnTo>
                <a:lnTo>
                  <a:pt x="40729" y="19931"/>
                </a:lnTo>
                <a:lnTo>
                  <a:pt x="42521" y="20474"/>
                </a:lnTo>
                <a:lnTo>
                  <a:pt x="44259" y="21071"/>
                </a:lnTo>
                <a:lnTo>
                  <a:pt x="44693" y="21234"/>
                </a:lnTo>
                <a:lnTo>
                  <a:pt x="45182" y="21342"/>
                </a:lnTo>
                <a:lnTo>
                  <a:pt x="46105" y="21560"/>
                </a:lnTo>
                <a:lnTo>
                  <a:pt x="46594" y="21668"/>
                </a:lnTo>
                <a:lnTo>
                  <a:pt x="47029" y="21831"/>
                </a:lnTo>
                <a:lnTo>
                  <a:pt x="47517" y="21994"/>
                </a:lnTo>
                <a:lnTo>
                  <a:pt x="47897" y="22266"/>
                </a:lnTo>
                <a:lnTo>
                  <a:pt x="48060" y="22320"/>
                </a:lnTo>
                <a:lnTo>
                  <a:pt x="48169" y="22320"/>
                </a:lnTo>
                <a:lnTo>
                  <a:pt x="48278" y="22211"/>
                </a:lnTo>
                <a:lnTo>
                  <a:pt x="48386" y="22103"/>
                </a:lnTo>
                <a:lnTo>
                  <a:pt x="48549" y="21886"/>
                </a:lnTo>
                <a:lnTo>
                  <a:pt x="48549" y="21723"/>
                </a:lnTo>
                <a:lnTo>
                  <a:pt x="48495" y="21668"/>
                </a:lnTo>
                <a:lnTo>
                  <a:pt x="48223" y="21451"/>
                </a:lnTo>
                <a:lnTo>
                  <a:pt x="48115" y="21180"/>
                </a:lnTo>
                <a:lnTo>
                  <a:pt x="48060" y="20908"/>
                </a:lnTo>
                <a:lnTo>
                  <a:pt x="48115" y="20582"/>
                </a:lnTo>
                <a:lnTo>
                  <a:pt x="48060" y="20419"/>
                </a:lnTo>
                <a:lnTo>
                  <a:pt x="47952" y="20256"/>
                </a:lnTo>
                <a:lnTo>
                  <a:pt x="47789" y="20148"/>
                </a:lnTo>
                <a:lnTo>
                  <a:pt x="47626" y="20039"/>
                </a:lnTo>
                <a:lnTo>
                  <a:pt x="46757" y="19659"/>
                </a:lnTo>
                <a:lnTo>
                  <a:pt x="45888" y="19333"/>
                </a:lnTo>
                <a:lnTo>
                  <a:pt x="45454" y="19225"/>
                </a:lnTo>
                <a:lnTo>
                  <a:pt x="44965" y="19170"/>
                </a:lnTo>
                <a:lnTo>
                  <a:pt x="44476" y="19116"/>
                </a:lnTo>
                <a:lnTo>
                  <a:pt x="43988" y="19170"/>
                </a:lnTo>
                <a:lnTo>
                  <a:pt x="43499" y="19170"/>
                </a:lnTo>
                <a:lnTo>
                  <a:pt x="43010" y="19116"/>
                </a:lnTo>
                <a:lnTo>
                  <a:pt x="42521" y="19062"/>
                </a:lnTo>
                <a:lnTo>
                  <a:pt x="42033" y="18953"/>
                </a:lnTo>
                <a:lnTo>
                  <a:pt x="41055" y="18682"/>
                </a:lnTo>
                <a:lnTo>
                  <a:pt x="40078" y="18464"/>
                </a:lnTo>
                <a:lnTo>
                  <a:pt x="39589" y="18301"/>
                </a:lnTo>
                <a:lnTo>
                  <a:pt x="39100" y="18138"/>
                </a:lnTo>
                <a:lnTo>
                  <a:pt x="38557" y="17976"/>
                </a:lnTo>
                <a:lnTo>
                  <a:pt x="38014" y="17867"/>
                </a:lnTo>
                <a:lnTo>
                  <a:pt x="37688" y="17867"/>
                </a:lnTo>
                <a:lnTo>
                  <a:pt x="37417" y="17758"/>
                </a:lnTo>
                <a:lnTo>
                  <a:pt x="37145" y="17650"/>
                </a:lnTo>
                <a:lnTo>
                  <a:pt x="36928" y="17433"/>
                </a:lnTo>
                <a:lnTo>
                  <a:pt x="36765" y="17270"/>
                </a:lnTo>
                <a:lnTo>
                  <a:pt x="36548" y="17107"/>
                </a:lnTo>
                <a:lnTo>
                  <a:pt x="36113" y="16889"/>
                </a:lnTo>
                <a:lnTo>
                  <a:pt x="35679" y="16781"/>
                </a:lnTo>
                <a:lnTo>
                  <a:pt x="34267" y="16781"/>
                </a:lnTo>
                <a:lnTo>
                  <a:pt x="33833" y="16672"/>
                </a:lnTo>
                <a:lnTo>
                  <a:pt x="33398" y="16455"/>
                </a:lnTo>
                <a:lnTo>
                  <a:pt x="33235" y="16401"/>
                </a:lnTo>
                <a:lnTo>
                  <a:pt x="31715" y="16401"/>
                </a:lnTo>
                <a:lnTo>
                  <a:pt x="31280" y="16346"/>
                </a:lnTo>
                <a:lnTo>
                  <a:pt x="31063" y="16292"/>
                </a:lnTo>
                <a:lnTo>
                  <a:pt x="30846" y="16238"/>
                </a:lnTo>
                <a:lnTo>
                  <a:pt x="30194" y="15912"/>
                </a:lnTo>
                <a:lnTo>
                  <a:pt x="29488" y="15695"/>
                </a:lnTo>
                <a:lnTo>
                  <a:pt x="28782" y="15532"/>
                </a:lnTo>
                <a:lnTo>
                  <a:pt x="28076" y="15369"/>
                </a:lnTo>
                <a:lnTo>
                  <a:pt x="26610" y="15206"/>
                </a:lnTo>
                <a:lnTo>
                  <a:pt x="25198" y="15043"/>
                </a:lnTo>
                <a:lnTo>
                  <a:pt x="24058" y="14935"/>
                </a:lnTo>
                <a:lnTo>
                  <a:pt x="23515" y="14826"/>
                </a:lnTo>
                <a:lnTo>
                  <a:pt x="22972" y="14717"/>
                </a:lnTo>
                <a:lnTo>
                  <a:pt x="22374" y="14554"/>
                </a:lnTo>
                <a:lnTo>
                  <a:pt x="21831" y="14500"/>
                </a:lnTo>
                <a:lnTo>
                  <a:pt x="20691" y="14500"/>
                </a:lnTo>
                <a:lnTo>
                  <a:pt x="20039" y="14446"/>
                </a:lnTo>
                <a:lnTo>
                  <a:pt x="19442" y="14391"/>
                </a:lnTo>
                <a:lnTo>
                  <a:pt x="18845" y="14229"/>
                </a:lnTo>
                <a:lnTo>
                  <a:pt x="18519" y="14066"/>
                </a:lnTo>
                <a:lnTo>
                  <a:pt x="18247" y="13903"/>
                </a:lnTo>
                <a:lnTo>
                  <a:pt x="17976" y="13794"/>
                </a:lnTo>
                <a:lnTo>
                  <a:pt x="17758" y="13740"/>
                </a:lnTo>
                <a:lnTo>
                  <a:pt x="17215" y="13686"/>
                </a:lnTo>
                <a:lnTo>
                  <a:pt x="17215" y="13740"/>
                </a:lnTo>
                <a:lnTo>
                  <a:pt x="17270" y="13848"/>
                </a:lnTo>
                <a:lnTo>
                  <a:pt x="17324" y="14011"/>
                </a:lnTo>
                <a:lnTo>
                  <a:pt x="17433" y="14174"/>
                </a:lnTo>
                <a:lnTo>
                  <a:pt x="17433" y="14229"/>
                </a:lnTo>
                <a:lnTo>
                  <a:pt x="17378" y="14337"/>
                </a:lnTo>
                <a:lnTo>
                  <a:pt x="17107" y="14391"/>
                </a:lnTo>
                <a:lnTo>
                  <a:pt x="16890" y="14337"/>
                </a:lnTo>
                <a:lnTo>
                  <a:pt x="16509" y="14120"/>
                </a:lnTo>
                <a:lnTo>
                  <a:pt x="16509" y="14011"/>
                </a:lnTo>
                <a:lnTo>
                  <a:pt x="16564" y="13957"/>
                </a:lnTo>
                <a:lnTo>
                  <a:pt x="16672" y="13903"/>
                </a:lnTo>
                <a:lnTo>
                  <a:pt x="16781" y="13848"/>
                </a:lnTo>
                <a:lnTo>
                  <a:pt x="16781" y="13794"/>
                </a:lnTo>
                <a:lnTo>
                  <a:pt x="16727" y="13740"/>
                </a:lnTo>
                <a:lnTo>
                  <a:pt x="16292" y="13414"/>
                </a:lnTo>
                <a:lnTo>
                  <a:pt x="15803" y="13197"/>
                </a:lnTo>
                <a:lnTo>
                  <a:pt x="15532" y="13142"/>
                </a:lnTo>
                <a:lnTo>
                  <a:pt x="15260" y="13142"/>
                </a:lnTo>
                <a:lnTo>
                  <a:pt x="14989" y="13197"/>
                </a:lnTo>
                <a:lnTo>
                  <a:pt x="14717" y="13251"/>
                </a:lnTo>
                <a:lnTo>
                  <a:pt x="14500" y="13360"/>
                </a:lnTo>
                <a:lnTo>
                  <a:pt x="14283" y="13414"/>
                </a:lnTo>
                <a:lnTo>
                  <a:pt x="14120" y="13360"/>
                </a:lnTo>
                <a:lnTo>
                  <a:pt x="13903" y="13251"/>
                </a:lnTo>
                <a:lnTo>
                  <a:pt x="13631" y="13088"/>
                </a:lnTo>
                <a:lnTo>
                  <a:pt x="13360" y="12925"/>
                </a:lnTo>
                <a:lnTo>
                  <a:pt x="12708" y="12817"/>
                </a:lnTo>
                <a:lnTo>
                  <a:pt x="12111" y="12708"/>
                </a:lnTo>
                <a:lnTo>
                  <a:pt x="11513" y="12708"/>
                </a:lnTo>
                <a:lnTo>
                  <a:pt x="10319" y="12599"/>
                </a:lnTo>
                <a:lnTo>
                  <a:pt x="8907" y="12599"/>
                </a:lnTo>
                <a:lnTo>
                  <a:pt x="8255" y="12708"/>
                </a:lnTo>
                <a:lnTo>
                  <a:pt x="7604" y="12817"/>
                </a:lnTo>
                <a:lnTo>
                  <a:pt x="6952" y="13034"/>
                </a:lnTo>
                <a:lnTo>
                  <a:pt x="6300" y="13305"/>
                </a:lnTo>
                <a:lnTo>
                  <a:pt x="5703" y="13631"/>
                </a:lnTo>
                <a:lnTo>
                  <a:pt x="5106" y="14011"/>
                </a:lnTo>
                <a:lnTo>
                  <a:pt x="4617" y="14337"/>
                </a:lnTo>
                <a:lnTo>
                  <a:pt x="4074" y="14663"/>
                </a:lnTo>
                <a:lnTo>
                  <a:pt x="3531" y="14935"/>
                </a:lnTo>
                <a:lnTo>
                  <a:pt x="2933" y="15206"/>
                </a:lnTo>
                <a:lnTo>
                  <a:pt x="2553" y="15260"/>
                </a:lnTo>
                <a:lnTo>
                  <a:pt x="2227" y="15260"/>
                </a:lnTo>
                <a:lnTo>
                  <a:pt x="1847" y="15152"/>
                </a:lnTo>
                <a:lnTo>
                  <a:pt x="1576" y="14989"/>
                </a:lnTo>
                <a:lnTo>
                  <a:pt x="1304" y="14772"/>
                </a:lnTo>
                <a:lnTo>
                  <a:pt x="1141" y="14500"/>
                </a:lnTo>
                <a:lnTo>
                  <a:pt x="1087" y="14229"/>
                </a:lnTo>
                <a:lnTo>
                  <a:pt x="1087" y="14066"/>
                </a:lnTo>
                <a:lnTo>
                  <a:pt x="1087" y="13903"/>
                </a:lnTo>
                <a:lnTo>
                  <a:pt x="1521" y="12925"/>
                </a:lnTo>
                <a:lnTo>
                  <a:pt x="1739" y="12491"/>
                </a:lnTo>
                <a:lnTo>
                  <a:pt x="2064" y="12056"/>
                </a:lnTo>
                <a:lnTo>
                  <a:pt x="2336" y="11622"/>
                </a:lnTo>
                <a:lnTo>
                  <a:pt x="2716" y="11296"/>
                </a:lnTo>
                <a:lnTo>
                  <a:pt x="3205" y="10970"/>
                </a:lnTo>
                <a:lnTo>
                  <a:pt x="3694" y="10753"/>
                </a:lnTo>
                <a:lnTo>
                  <a:pt x="4128" y="10590"/>
                </a:lnTo>
                <a:lnTo>
                  <a:pt x="4508" y="10373"/>
                </a:lnTo>
                <a:lnTo>
                  <a:pt x="5323" y="9884"/>
                </a:lnTo>
                <a:lnTo>
                  <a:pt x="5703" y="9613"/>
                </a:lnTo>
                <a:lnTo>
                  <a:pt x="6029" y="9233"/>
                </a:lnTo>
                <a:lnTo>
                  <a:pt x="6246" y="8798"/>
                </a:lnTo>
                <a:lnTo>
                  <a:pt x="6355" y="8364"/>
                </a:lnTo>
                <a:lnTo>
                  <a:pt x="6409" y="7875"/>
                </a:lnTo>
                <a:lnTo>
                  <a:pt x="6409" y="7386"/>
                </a:lnTo>
                <a:lnTo>
                  <a:pt x="6355" y="6897"/>
                </a:lnTo>
                <a:lnTo>
                  <a:pt x="6409" y="6680"/>
                </a:lnTo>
                <a:lnTo>
                  <a:pt x="6463" y="6463"/>
                </a:lnTo>
                <a:lnTo>
                  <a:pt x="5866" y="6409"/>
                </a:lnTo>
                <a:lnTo>
                  <a:pt x="5703" y="6354"/>
                </a:lnTo>
                <a:lnTo>
                  <a:pt x="5594" y="6300"/>
                </a:lnTo>
                <a:lnTo>
                  <a:pt x="5486" y="6192"/>
                </a:lnTo>
                <a:lnTo>
                  <a:pt x="5431" y="6029"/>
                </a:lnTo>
                <a:lnTo>
                  <a:pt x="5377" y="5486"/>
                </a:lnTo>
                <a:lnTo>
                  <a:pt x="5268" y="4888"/>
                </a:lnTo>
                <a:lnTo>
                  <a:pt x="5268" y="4291"/>
                </a:lnTo>
                <a:lnTo>
                  <a:pt x="5323" y="3802"/>
                </a:lnTo>
                <a:lnTo>
                  <a:pt x="5377" y="3639"/>
                </a:lnTo>
                <a:lnTo>
                  <a:pt x="5431" y="3476"/>
                </a:lnTo>
                <a:lnTo>
                  <a:pt x="5594" y="3313"/>
                </a:lnTo>
                <a:lnTo>
                  <a:pt x="5757" y="3205"/>
                </a:lnTo>
                <a:lnTo>
                  <a:pt x="6137" y="2988"/>
                </a:lnTo>
                <a:lnTo>
                  <a:pt x="6463" y="2879"/>
                </a:lnTo>
                <a:lnTo>
                  <a:pt x="6735" y="2825"/>
                </a:lnTo>
                <a:lnTo>
                  <a:pt x="7060" y="2879"/>
                </a:lnTo>
                <a:lnTo>
                  <a:pt x="7332" y="2933"/>
                </a:lnTo>
                <a:lnTo>
                  <a:pt x="7604" y="3042"/>
                </a:lnTo>
                <a:lnTo>
                  <a:pt x="7821" y="3150"/>
                </a:lnTo>
                <a:lnTo>
                  <a:pt x="8038" y="3368"/>
                </a:lnTo>
                <a:lnTo>
                  <a:pt x="8255" y="3639"/>
                </a:lnTo>
                <a:lnTo>
                  <a:pt x="8798" y="4345"/>
                </a:lnTo>
                <a:lnTo>
                  <a:pt x="9396" y="5051"/>
                </a:lnTo>
                <a:lnTo>
                  <a:pt x="9721" y="5431"/>
                </a:lnTo>
                <a:lnTo>
                  <a:pt x="9830" y="5648"/>
                </a:lnTo>
                <a:lnTo>
                  <a:pt x="9884" y="5866"/>
                </a:lnTo>
                <a:lnTo>
                  <a:pt x="10102" y="6300"/>
                </a:lnTo>
                <a:lnTo>
                  <a:pt x="10373" y="6680"/>
                </a:lnTo>
                <a:lnTo>
                  <a:pt x="10699" y="6952"/>
                </a:lnTo>
                <a:lnTo>
                  <a:pt x="11133" y="7169"/>
                </a:lnTo>
                <a:lnTo>
                  <a:pt x="11676" y="7441"/>
                </a:lnTo>
                <a:lnTo>
                  <a:pt x="12219" y="7766"/>
                </a:lnTo>
                <a:lnTo>
                  <a:pt x="12708" y="8146"/>
                </a:lnTo>
                <a:lnTo>
                  <a:pt x="12925" y="8364"/>
                </a:lnTo>
                <a:lnTo>
                  <a:pt x="13088" y="8581"/>
                </a:lnTo>
                <a:lnTo>
                  <a:pt x="13305" y="8798"/>
                </a:lnTo>
                <a:lnTo>
                  <a:pt x="13577" y="8907"/>
                </a:lnTo>
                <a:lnTo>
                  <a:pt x="13903" y="9015"/>
                </a:lnTo>
                <a:lnTo>
                  <a:pt x="14174" y="9015"/>
                </a:lnTo>
                <a:lnTo>
                  <a:pt x="15478" y="9124"/>
                </a:lnTo>
                <a:lnTo>
                  <a:pt x="15966" y="9178"/>
                </a:lnTo>
                <a:lnTo>
                  <a:pt x="16347" y="9287"/>
                </a:lnTo>
                <a:lnTo>
                  <a:pt x="16727" y="9395"/>
                </a:lnTo>
                <a:lnTo>
                  <a:pt x="17053" y="9558"/>
                </a:lnTo>
                <a:lnTo>
                  <a:pt x="17921" y="10047"/>
                </a:lnTo>
                <a:lnTo>
                  <a:pt x="18193" y="10156"/>
                </a:lnTo>
                <a:lnTo>
                  <a:pt x="18410" y="10156"/>
                </a:lnTo>
                <a:lnTo>
                  <a:pt x="18736" y="10047"/>
                </a:lnTo>
                <a:lnTo>
                  <a:pt x="19062" y="10101"/>
                </a:lnTo>
                <a:lnTo>
                  <a:pt x="20419" y="10482"/>
                </a:lnTo>
                <a:lnTo>
                  <a:pt x="21071" y="10753"/>
                </a:lnTo>
                <a:lnTo>
                  <a:pt x="21397" y="10862"/>
                </a:lnTo>
                <a:lnTo>
                  <a:pt x="21723" y="11079"/>
                </a:lnTo>
                <a:lnTo>
                  <a:pt x="21994" y="11296"/>
                </a:lnTo>
                <a:lnTo>
                  <a:pt x="22157" y="11350"/>
                </a:lnTo>
                <a:lnTo>
                  <a:pt x="22266" y="11350"/>
                </a:lnTo>
                <a:lnTo>
                  <a:pt x="22374" y="11296"/>
                </a:lnTo>
                <a:lnTo>
                  <a:pt x="22537" y="11242"/>
                </a:lnTo>
                <a:lnTo>
                  <a:pt x="22754" y="11242"/>
                </a:lnTo>
                <a:lnTo>
                  <a:pt x="22863" y="11296"/>
                </a:lnTo>
                <a:lnTo>
                  <a:pt x="23026" y="11459"/>
                </a:lnTo>
                <a:lnTo>
                  <a:pt x="23298" y="11622"/>
                </a:lnTo>
                <a:lnTo>
                  <a:pt x="23623" y="11731"/>
                </a:lnTo>
                <a:lnTo>
                  <a:pt x="24003" y="11785"/>
                </a:lnTo>
                <a:lnTo>
                  <a:pt x="24329" y="11785"/>
                </a:lnTo>
                <a:lnTo>
                  <a:pt x="24818" y="11839"/>
                </a:lnTo>
                <a:lnTo>
                  <a:pt x="25252" y="11948"/>
                </a:lnTo>
                <a:lnTo>
                  <a:pt x="26176" y="12219"/>
                </a:lnTo>
                <a:lnTo>
                  <a:pt x="27099" y="12491"/>
                </a:lnTo>
                <a:lnTo>
                  <a:pt x="27588" y="12599"/>
                </a:lnTo>
                <a:lnTo>
                  <a:pt x="28076" y="12599"/>
                </a:lnTo>
                <a:lnTo>
                  <a:pt x="28131" y="12654"/>
                </a:lnTo>
                <a:lnTo>
                  <a:pt x="28239" y="12708"/>
                </a:lnTo>
                <a:lnTo>
                  <a:pt x="28511" y="12871"/>
                </a:lnTo>
                <a:lnTo>
                  <a:pt x="28837" y="12980"/>
                </a:lnTo>
                <a:lnTo>
                  <a:pt x="29434" y="13142"/>
                </a:lnTo>
                <a:lnTo>
                  <a:pt x="30140" y="13251"/>
                </a:lnTo>
                <a:lnTo>
                  <a:pt x="30520" y="13305"/>
                </a:lnTo>
                <a:lnTo>
                  <a:pt x="30792" y="13468"/>
                </a:lnTo>
                <a:lnTo>
                  <a:pt x="31063" y="13631"/>
                </a:lnTo>
                <a:lnTo>
                  <a:pt x="31389" y="13740"/>
                </a:lnTo>
                <a:lnTo>
                  <a:pt x="31986" y="13848"/>
                </a:lnTo>
                <a:lnTo>
                  <a:pt x="32584" y="13957"/>
                </a:lnTo>
                <a:lnTo>
                  <a:pt x="32855" y="14011"/>
                </a:lnTo>
                <a:lnTo>
                  <a:pt x="33181" y="14120"/>
                </a:lnTo>
                <a:lnTo>
                  <a:pt x="33561" y="14229"/>
                </a:lnTo>
                <a:lnTo>
                  <a:pt x="33941" y="14283"/>
                </a:lnTo>
                <a:lnTo>
                  <a:pt x="34376" y="14337"/>
                </a:lnTo>
                <a:lnTo>
                  <a:pt x="34593" y="14446"/>
                </a:lnTo>
                <a:lnTo>
                  <a:pt x="34756" y="14554"/>
                </a:lnTo>
                <a:lnTo>
                  <a:pt x="34919" y="14609"/>
                </a:lnTo>
                <a:lnTo>
                  <a:pt x="35136" y="14663"/>
                </a:lnTo>
                <a:lnTo>
                  <a:pt x="35516" y="14772"/>
                </a:lnTo>
                <a:lnTo>
                  <a:pt x="35950" y="14772"/>
                </a:lnTo>
                <a:lnTo>
                  <a:pt x="36385" y="14880"/>
                </a:lnTo>
                <a:lnTo>
                  <a:pt x="36874" y="15043"/>
                </a:lnTo>
                <a:lnTo>
                  <a:pt x="37362" y="15206"/>
                </a:lnTo>
                <a:lnTo>
                  <a:pt x="38394" y="15423"/>
                </a:lnTo>
                <a:lnTo>
                  <a:pt x="38720" y="15478"/>
                </a:lnTo>
                <a:lnTo>
                  <a:pt x="38829" y="15423"/>
                </a:lnTo>
                <a:lnTo>
                  <a:pt x="38991" y="15315"/>
                </a:lnTo>
                <a:lnTo>
                  <a:pt x="39100" y="15206"/>
                </a:lnTo>
                <a:lnTo>
                  <a:pt x="39209" y="15097"/>
                </a:lnTo>
                <a:lnTo>
                  <a:pt x="39426" y="15097"/>
                </a:lnTo>
                <a:lnTo>
                  <a:pt x="39589" y="15206"/>
                </a:lnTo>
                <a:lnTo>
                  <a:pt x="39752" y="15369"/>
                </a:lnTo>
                <a:lnTo>
                  <a:pt x="40023" y="15532"/>
                </a:lnTo>
                <a:lnTo>
                  <a:pt x="40240" y="15695"/>
                </a:lnTo>
                <a:lnTo>
                  <a:pt x="40784" y="15803"/>
                </a:lnTo>
                <a:lnTo>
                  <a:pt x="41435" y="15966"/>
                </a:lnTo>
                <a:lnTo>
                  <a:pt x="42087" y="16075"/>
                </a:lnTo>
                <a:lnTo>
                  <a:pt x="42684" y="16292"/>
                </a:lnTo>
                <a:lnTo>
                  <a:pt x="43010" y="16401"/>
                </a:lnTo>
                <a:lnTo>
                  <a:pt x="43282" y="16618"/>
                </a:lnTo>
                <a:lnTo>
                  <a:pt x="43444" y="16672"/>
                </a:lnTo>
                <a:lnTo>
                  <a:pt x="43607" y="16727"/>
                </a:lnTo>
                <a:lnTo>
                  <a:pt x="43770" y="16727"/>
                </a:lnTo>
                <a:lnTo>
                  <a:pt x="43933" y="16672"/>
                </a:lnTo>
                <a:lnTo>
                  <a:pt x="44205" y="16618"/>
                </a:lnTo>
                <a:lnTo>
                  <a:pt x="44531" y="16618"/>
                </a:lnTo>
                <a:lnTo>
                  <a:pt x="44802" y="16672"/>
                </a:lnTo>
                <a:lnTo>
                  <a:pt x="45074" y="16781"/>
                </a:lnTo>
                <a:lnTo>
                  <a:pt x="45508" y="16944"/>
                </a:lnTo>
                <a:lnTo>
                  <a:pt x="45942" y="17107"/>
                </a:lnTo>
                <a:lnTo>
                  <a:pt x="46377" y="17215"/>
                </a:lnTo>
                <a:lnTo>
                  <a:pt x="47083" y="17215"/>
                </a:lnTo>
                <a:lnTo>
                  <a:pt x="47246" y="17324"/>
                </a:lnTo>
                <a:lnTo>
                  <a:pt x="47463" y="17541"/>
                </a:lnTo>
                <a:lnTo>
                  <a:pt x="47680" y="17704"/>
                </a:lnTo>
                <a:lnTo>
                  <a:pt x="47843" y="17758"/>
                </a:lnTo>
                <a:lnTo>
                  <a:pt x="47952" y="17758"/>
                </a:lnTo>
                <a:lnTo>
                  <a:pt x="48115" y="17650"/>
                </a:lnTo>
                <a:lnTo>
                  <a:pt x="48278" y="17487"/>
                </a:lnTo>
                <a:lnTo>
                  <a:pt x="48332" y="17433"/>
                </a:lnTo>
                <a:lnTo>
                  <a:pt x="48440" y="17487"/>
                </a:lnTo>
                <a:lnTo>
                  <a:pt x="48549" y="17541"/>
                </a:lnTo>
                <a:lnTo>
                  <a:pt x="48603" y="17650"/>
                </a:lnTo>
                <a:lnTo>
                  <a:pt x="48658" y="17867"/>
                </a:lnTo>
                <a:lnTo>
                  <a:pt x="48821" y="18030"/>
                </a:lnTo>
                <a:lnTo>
                  <a:pt x="49201" y="18030"/>
                </a:lnTo>
                <a:lnTo>
                  <a:pt x="49309" y="17921"/>
                </a:lnTo>
                <a:lnTo>
                  <a:pt x="49364" y="17867"/>
                </a:lnTo>
                <a:lnTo>
                  <a:pt x="49364" y="17758"/>
                </a:lnTo>
                <a:lnTo>
                  <a:pt x="49309" y="17650"/>
                </a:lnTo>
                <a:lnTo>
                  <a:pt x="49255" y="17487"/>
                </a:lnTo>
                <a:lnTo>
                  <a:pt x="49255" y="17378"/>
                </a:lnTo>
                <a:lnTo>
                  <a:pt x="49255" y="17270"/>
                </a:lnTo>
                <a:lnTo>
                  <a:pt x="49472" y="17433"/>
                </a:lnTo>
                <a:lnTo>
                  <a:pt x="49744" y="17595"/>
                </a:lnTo>
                <a:lnTo>
                  <a:pt x="50233" y="17813"/>
                </a:lnTo>
                <a:lnTo>
                  <a:pt x="50776" y="17921"/>
                </a:lnTo>
                <a:lnTo>
                  <a:pt x="51264" y="17976"/>
                </a:lnTo>
                <a:lnTo>
                  <a:pt x="51699" y="17921"/>
                </a:lnTo>
                <a:lnTo>
                  <a:pt x="52079" y="17867"/>
                </a:lnTo>
                <a:lnTo>
                  <a:pt x="52513" y="17758"/>
                </a:lnTo>
                <a:lnTo>
                  <a:pt x="52676" y="17758"/>
                </a:lnTo>
                <a:lnTo>
                  <a:pt x="52839" y="17813"/>
                </a:lnTo>
                <a:lnTo>
                  <a:pt x="53219" y="17867"/>
                </a:lnTo>
                <a:lnTo>
                  <a:pt x="53599" y="17921"/>
                </a:lnTo>
                <a:lnTo>
                  <a:pt x="53925" y="17867"/>
                </a:lnTo>
                <a:lnTo>
                  <a:pt x="54251" y="17813"/>
                </a:lnTo>
                <a:lnTo>
                  <a:pt x="54903" y="17595"/>
                </a:lnTo>
                <a:lnTo>
                  <a:pt x="55554" y="17433"/>
                </a:lnTo>
                <a:lnTo>
                  <a:pt x="55880" y="17324"/>
                </a:lnTo>
                <a:lnTo>
                  <a:pt x="56152" y="17215"/>
                </a:lnTo>
                <a:lnTo>
                  <a:pt x="56695" y="16889"/>
                </a:lnTo>
                <a:lnTo>
                  <a:pt x="57238" y="16455"/>
                </a:lnTo>
                <a:lnTo>
                  <a:pt x="57781" y="16129"/>
                </a:lnTo>
                <a:lnTo>
                  <a:pt x="57889" y="15966"/>
                </a:lnTo>
                <a:lnTo>
                  <a:pt x="57998" y="15803"/>
                </a:lnTo>
                <a:lnTo>
                  <a:pt x="58052" y="15640"/>
                </a:lnTo>
                <a:lnTo>
                  <a:pt x="58052" y="15532"/>
                </a:lnTo>
                <a:lnTo>
                  <a:pt x="58378" y="15260"/>
                </a:lnTo>
                <a:lnTo>
                  <a:pt x="58650" y="15043"/>
                </a:lnTo>
                <a:lnTo>
                  <a:pt x="59301" y="14717"/>
                </a:lnTo>
                <a:lnTo>
                  <a:pt x="59953" y="14446"/>
                </a:lnTo>
                <a:lnTo>
                  <a:pt x="60659" y="14283"/>
                </a:lnTo>
                <a:lnTo>
                  <a:pt x="61202" y="14174"/>
                </a:lnTo>
                <a:lnTo>
                  <a:pt x="61474" y="14066"/>
                </a:lnTo>
                <a:lnTo>
                  <a:pt x="61582" y="14011"/>
                </a:lnTo>
                <a:lnTo>
                  <a:pt x="61691" y="13957"/>
                </a:lnTo>
                <a:lnTo>
                  <a:pt x="61854" y="13631"/>
                </a:lnTo>
                <a:lnTo>
                  <a:pt x="61962" y="13468"/>
                </a:lnTo>
                <a:lnTo>
                  <a:pt x="62071" y="13414"/>
                </a:lnTo>
                <a:lnTo>
                  <a:pt x="62180" y="13360"/>
                </a:lnTo>
                <a:lnTo>
                  <a:pt x="62342" y="13414"/>
                </a:lnTo>
                <a:lnTo>
                  <a:pt x="62342" y="13523"/>
                </a:lnTo>
                <a:lnTo>
                  <a:pt x="62288" y="13740"/>
                </a:lnTo>
                <a:lnTo>
                  <a:pt x="62342" y="13957"/>
                </a:lnTo>
                <a:lnTo>
                  <a:pt x="62451" y="14011"/>
                </a:lnTo>
                <a:lnTo>
                  <a:pt x="62560" y="14066"/>
                </a:lnTo>
                <a:lnTo>
                  <a:pt x="62723" y="14011"/>
                </a:lnTo>
                <a:lnTo>
                  <a:pt x="63320" y="13957"/>
                </a:lnTo>
                <a:lnTo>
                  <a:pt x="63809" y="13957"/>
                </a:lnTo>
                <a:lnTo>
                  <a:pt x="64352" y="14011"/>
                </a:lnTo>
                <a:lnTo>
                  <a:pt x="64786" y="14174"/>
                </a:lnTo>
                <a:lnTo>
                  <a:pt x="65275" y="14391"/>
                </a:lnTo>
                <a:lnTo>
                  <a:pt x="65709" y="14717"/>
                </a:lnTo>
                <a:lnTo>
                  <a:pt x="66144" y="15043"/>
                </a:lnTo>
                <a:lnTo>
                  <a:pt x="66524" y="15369"/>
                </a:lnTo>
                <a:lnTo>
                  <a:pt x="66850" y="15803"/>
                </a:lnTo>
                <a:lnTo>
                  <a:pt x="67121" y="16238"/>
                </a:lnTo>
                <a:lnTo>
                  <a:pt x="67230" y="16672"/>
                </a:lnTo>
                <a:lnTo>
                  <a:pt x="67230" y="17107"/>
                </a:lnTo>
                <a:lnTo>
                  <a:pt x="67176" y="17487"/>
                </a:lnTo>
                <a:lnTo>
                  <a:pt x="66958" y="17921"/>
                </a:lnTo>
                <a:lnTo>
                  <a:pt x="66632" y="18247"/>
                </a:lnTo>
                <a:lnTo>
                  <a:pt x="66144" y="18573"/>
                </a:lnTo>
                <a:lnTo>
                  <a:pt x="65818" y="18790"/>
                </a:lnTo>
                <a:lnTo>
                  <a:pt x="65492" y="18899"/>
                </a:lnTo>
                <a:lnTo>
                  <a:pt x="64949" y="19062"/>
                </a:lnTo>
                <a:lnTo>
                  <a:pt x="64515" y="19279"/>
                </a:lnTo>
                <a:lnTo>
                  <a:pt x="64080" y="19605"/>
                </a:lnTo>
                <a:lnTo>
                  <a:pt x="63754" y="19931"/>
                </a:lnTo>
                <a:lnTo>
                  <a:pt x="63429" y="20311"/>
                </a:lnTo>
                <a:lnTo>
                  <a:pt x="63211" y="20799"/>
                </a:lnTo>
                <a:lnTo>
                  <a:pt x="63048" y="21342"/>
                </a:lnTo>
                <a:lnTo>
                  <a:pt x="62994" y="21940"/>
                </a:lnTo>
                <a:lnTo>
                  <a:pt x="62723" y="21451"/>
                </a:lnTo>
                <a:lnTo>
                  <a:pt x="62560" y="20962"/>
                </a:lnTo>
                <a:lnTo>
                  <a:pt x="62505" y="20745"/>
                </a:lnTo>
                <a:lnTo>
                  <a:pt x="62505" y="20528"/>
                </a:lnTo>
                <a:lnTo>
                  <a:pt x="62560" y="20311"/>
                </a:lnTo>
                <a:lnTo>
                  <a:pt x="62614" y="20148"/>
                </a:lnTo>
                <a:lnTo>
                  <a:pt x="62777" y="19822"/>
                </a:lnTo>
                <a:lnTo>
                  <a:pt x="62885" y="19550"/>
                </a:lnTo>
                <a:lnTo>
                  <a:pt x="62885" y="19333"/>
                </a:lnTo>
                <a:lnTo>
                  <a:pt x="62831" y="19062"/>
                </a:lnTo>
                <a:lnTo>
                  <a:pt x="62723" y="18844"/>
                </a:lnTo>
                <a:lnTo>
                  <a:pt x="62614" y="18627"/>
                </a:lnTo>
                <a:lnTo>
                  <a:pt x="62342" y="18138"/>
                </a:lnTo>
                <a:lnTo>
                  <a:pt x="62071" y="18464"/>
                </a:lnTo>
                <a:lnTo>
                  <a:pt x="61908" y="18736"/>
                </a:lnTo>
                <a:lnTo>
                  <a:pt x="61582" y="19388"/>
                </a:lnTo>
                <a:lnTo>
                  <a:pt x="61365" y="20039"/>
                </a:lnTo>
                <a:lnTo>
                  <a:pt x="61311" y="20745"/>
                </a:lnTo>
                <a:lnTo>
                  <a:pt x="61311" y="21397"/>
                </a:lnTo>
                <a:lnTo>
                  <a:pt x="61419" y="22048"/>
                </a:lnTo>
                <a:lnTo>
                  <a:pt x="61636" y="22591"/>
                </a:lnTo>
                <a:lnTo>
                  <a:pt x="61908" y="23135"/>
                </a:lnTo>
                <a:lnTo>
                  <a:pt x="62614" y="24221"/>
                </a:lnTo>
                <a:lnTo>
                  <a:pt x="62831" y="24655"/>
                </a:lnTo>
                <a:lnTo>
                  <a:pt x="62994" y="25035"/>
                </a:lnTo>
                <a:lnTo>
                  <a:pt x="63048" y="25415"/>
                </a:lnTo>
                <a:lnTo>
                  <a:pt x="63048" y="25795"/>
                </a:lnTo>
                <a:lnTo>
                  <a:pt x="62994" y="26176"/>
                </a:lnTo>
                <a:lnTo>
                  <a:pt x="62885" y="26556"/>
                </a:lnTo>
                <a:lnTo>
                  <a:pt x="62668" y="26936"/>
                </a:lnTo>
                <a:lnTo>
                  <a:pt x="62342" y="27316"/>
                </a:lnTo>
                <a:lnTo>
                  <a:pt x="61908" y="27750"/>
                </a:lnTo>
                <a:lnTo>
                  <a:pt x="61636" y="27968"/>
                </a:lnTo>
                <a:lnTo>
                  <a:pt x="61365" y="28131"/>
                </a:lnTo>
                <a:lnTo>
                  <a:pt x="61093" y="28239"/>
                </a:lnTo>
                <a:lnTo>
                  <a:pt x="60768" y="28348"/>
                </a:lnTo>
                <a:lnTo>
                  <a:pt x="60116" y="28511"/>
                </a:lnTo>
                <a:lnTo>
                  <a:pt x="60225" y="28619"/>
                </a:lnTo>
                <a:lnTo>
                  <a:pt x="60387" y="28674"/>
                </a:lnTo>
                <a:lnTo>
                  <a:pt x="60659" y="28728"/>
                </a:lnTo>
                <a:lnTo>
                  <a:pt x="60931" y="28728"/>
                </a:lnTo>
                <a:lnTo>
                  <a:pt x="61093" y="28782"/>
                </a:lnTo>
                <a:lnTo>
                  <a:pt x="61202" y="28836"/>
                </a:lnTo>
                <a:lnTo>
                  <a:pt x="60931" y="29054"/>
                </a:lnTo>
                <a:lnTo>
                  <a:pt x="60659" y="29162"/>
                </a:lnTo>
                <a:lnTo>
                  <a:pt x="60387" y="29217"/>
                </a:lnTo>
                <a:lnTo>
                  <a:pt x="60116" y="29217"/>
                </a:lnTo>
                <a:lnTo>
                  <a:pt x="59464" y="29162"/>
                </a:lnTo>
                <a:lnTo>
                  <a:pt x="59193" y="29162"/>
                </a:lnTo>
                <a:lnTo>
                  <a:pt x="58867" y="29271"/>
                </a:lnTo>
                <a:lnTo>
                  <a:pt x="59193" y="29434"/>
                </a:lnTo>
                <a:lnTo>
                  <a:pt x="59464" y="29542"/>
                </a:lnTo>
                <a:lnTo>
                  <a:pt x="60062" y="29597"/>
                </a:lnTo>
                <a:lnTo>
                  <a:pt x="60333" y="29597"/>
                </a:lnTo>
                <a:lnTo>
                  <a:pt x="60605" y="29542"/>
                </a:lnTo>
                <a:lnTo>
                  <a:pt x="61202" y="29380"/>
                </a:lnTo>
                <a:lnTo>
                  <a:pt x="61745" y="29162"/>
                </a:lnTo>
                <a:lnTo>
                  <a:pt x="62017" y="29108"/>
                </a:lnTo>
                <a:lnTo>
                  <a:pt x="62288" y="29108"/>
                </a:lnTo>
                <a:lnTo>
                  <a:pt x="62451" y="29054"/>
                </a:lnTo>
                <a:lnTo>
                  <a:pt x="62560" y="28999"/>
                </a:lnTo>
                <a:lnTo>
                  <a:pt x="62777" y="28782"/>
                </a:lnTo>
                <a:lnTo>
                  <a:pt x="63048" y="28619"/>
                </a:lnTo>
                <a:lnTo>
                  <a:pt x="63211" y="28565"/>
                </a:lnTo>
                <a:lnTo>
                  <a:pt x="63374" y="28565"/>
                </a:lnTo>
                <a:lnTo>
                  <a:pt x="63483" y="28511"/>
                </a:lnTo>
                <a:lnTo>
                  <a:pt x="63537" y="28402"/>
                </a:lnTo>
                <a:lnTo>
                  <a:pt x="63537" y="28239"/>
                </a:lnTo>
                <a:lnTo>
                  <a:pt x="63483" y="28131"/>
                </a:lnTo>
                <a:lnTo>
                  <a:pt x="63374" y="27968"/>
                </a:lnTo>
                <a:lnTo>
                  <a:pt x="63320" y="27859"/>
                </a:lnTo>
                <a:lnTo>
                  <a:pt x="63374" y="27696"/>
                </a:lnTo>
                <a:lnTo>
                  <a:pt x="63429" y="27587"/>
                </a:lnTo>
                <a:lnTo>
                  <a:pt x="63646" y="27207"/>
                </a:lnTo>
                <a:lnTo>
                  <a:pt x="63863" y="26773"/>
                </a:lnTo>
                <a:lnTo>
                  <a:pt x="63972" y="26393"/>
                </a:lnTo>
                <a:lnTo>
                  <a:pt x="64080" y="25958"/>
                </a:lnTo>
                <a:lnTo>
                  <a:pt x="64134" y="25578"/>
                </a:lnTo>
                <a:lnTo>
                  <a:pt x="64134" y="25144"/>
                </a:lnTo>
                <a:lnTo>
                  <a:pt x="64080" y="24709"/>
                </a:lnTo>
                <a:lnTo>
                  <a:pt x="64026" y="24275"/>
                </a:lnTo>
                <a:lnTo>
                  <a:pt x="63917" y="23732"/>
                </a:lnTo>
                <a:lnTo>
                  <a:pt x="63917" y="23243"/>
                </a:lnTo>
                <a:lnTo>
                  <a:pt x="63972" y="22809"/>
                </a:lnTo>
                <a:lnTo>
                  <a:pt x="64134" y="22429"/>
                </a:lnTo>
                <a:lnTo>
                  <a:pt x="64352" y="22103"/>
                </a:lnTo>
                <a:lnTo>
                  <a:pt x="64678" y="21777"/>
                </a:lnTo>
                <a:lnTo>
                  <a:pt x="65058" y="21505"/>
                </a:lnTo>
                <a:lnTo>
                  <a:pt x="65601" y="21234"/>
                </a:lnTo>
                <a:lnTo>
                  <a:pt x="66252" y="20908"/>
                </a:lnTo>
                <a:lnTo>
                  <a:pt x="66795" y="20474"/>
                </a:lnTo>
                <a:lnTo>
                  <a:pt x="67230" y="19985"/>
                </a:lnTo>
                <a:lnTo>
                  <a:pt x="67556" y="19442"/>
                </a:lnTo>
                <a:lnTo>
                  <a:pt x="67827" y="18899"/>
                </a:lnTo>
                <a:lnTo>
                  <a:pt x="67990" y="18301"/>
                </a:lnTo>
                <a:lnTo>
                  <a:pt x="68153" y="17650"/>
                </a:lnTo>
                <a:lnTo>
                  <a:pt x="68207" y="16998"/>
                </a:lnTo>
                <a:lnTo>
                  <a:pt x="68262" y="16455"/>
                </a:lnTo>
                <a:lnTo>
                  <a:pt x="68153" y="15912"/>
                </a:lnTo>
                <a:lnTo>
                  <a:pt x="68044" y="15423"/>
                </a:lnTo>
                <a:lnTo>
                  <a:pt x="67827" y="14935"/>
                </a:lnTo>
                <a:lnTo>
                  <a:pt x="67501" y="14500"/>
                </a:lnTo>
                <a:lnTo>
                  <a:pt x="67176" y="14066"/>
                </a:lnTo>
                <a:lnTo>
                  <a:pt x="66795" y="13686"/>
                </a:lnTo>
                <a:lnTo>
                  <a:pt x="66307" y="13360"/>
                </a:lnTo>
                <a:lnTo>
                  <a:pt x="65709" y="12980"/>
                </a:lnTo>
                <a:lnTo>
                  <a:pt x="65112" y="12654"/>
                </a:lnTo>
                <a:lnTo>
                  <a:pt x="64460" y="12382"/>
                </a:lnTo>
                <a:lnTo>
                  <a:pt x="63863" y="12165"/>
                </a:lnTo>
                <a:lnTo>
                  <a:pt x="63157" y="12056"/>
                </a:lnTo>
                <a:lnTo>
                  <a:pt x="62505" y="12056"/>
                </a:lnTo>
                <a:lnTo>
                  <a:pt x="61799" y="12165"/>
                </a:lnTo>
                <a:lnTo>
                  <a:pt x="61419" y="12274"/>
                </a:lnTo>
                <a:lnTo>
                  <a:pt x="61093" y="12382"/>
                </a:lnTo>
                <a:lnTo>
                  <a:pt x="60876" y="12437"/>
                </a:lnTo>
                <a:lnTo>
                  <a:pt x="60333" y="12437"/>
                </a:lnTo>
                <a:lnTo>
                  <a:pt x="59899" y="12545"/>
                </a:lnTo>
                <a:lnTo>
                  <a:pt x="59464" y="12654"/>
                </a:lnTo>
                <a:lnTo>
                  <a:pt x="59084" y="12762"/>
                </a:lnTo>
                <a:lnTo>
                  <a:pt x="58704" y="12925"/>
                </a:lnTo>
                <a:lnTo>
                  <a:pt x="58378" y="13142"/>
                </a:lnTo>
                <a:lnTo>
                  <a:pt x="58052" y="13414"/>
                </a:lnTo>
                <a:lnTo>
                  <a:pt x="57781" y="13740"/>
                </a:lnTo>
                <a:lnTo>
                  <a:pt x="57564" y="14120"/>
                </a:lnTo>
                <a:lnTo>
                  <a:pt x="57401" y="14337"/>
                </a:lnTo>
                <a:lnTo>
                  <a:pt x="57238" y="14554"/>
                </a:lnTo>
                <a:lnTo>
                  <a:pt x="57021" y="14717"/>
                </a:lnTo>
                <a:lnTo>
                  <a:pt x="56803" y="14826"/>
                </a:lnTo>
                <a:lnTo>
                  <a:pt x="56423" y="14989"/>
                </a:lnTo>
                <a:lnTo>
                  <a:pt x="56043" y="15260"/>
                </a:lnTo>
                <a:lnTo>
                  <a:pt x="55826" y="15423"/>
                </a:lnTo>
                <a:lnTo>
                  <a:pt x="55663" y="15586"/>
                </a:lnTo>
                <a:lnTo>
                  <a:pt x="55609" y="15695"/>
                </a:lnTo>
                <a:lnTo>
                  <a:pt x="55609" y="15803"/>
                </a:lnTo>
                <a:lnTo>
                  <a:pt x="55609" y="15912"/>
                </a:lnTo>
                <a:lnTo>
                  <a:pt x="55717" y="16075"/>
                </a:lnTo>
                <a:lnTo>
                  <a:pt x="55391" y="16075"/>
                </a:lnTo>
                <a:lnTo>
                  <a:pt x="55120" y="16021"/>
                </a:lnTo>
                <a:lnTo>
                  <a:pt x="54848" y="15912"/>
                </a:lnTo>
                <a:lnTo>
                  <a:pt x="54523" y="15912"/>
                </a:lnTo>
                <a:lnTo>
                  <a:pt x="53762" y="16021"/>
                </a:lnTo>
                <a:lnTo>
                  <a:pt x="53002" y="16021"/>
                </a:lnTo>
                <a:lnTo>
                  <a:pt x="52242" y="16075"/>
                </a:lnTo>
                <a:lnTo>
                  <a:pt x="51482" y="16129"/>
                </a:lnTo>
                <a:lnTo>
                  <a:pt x="50830" y="16129"/>
                </a:lnTo>
                <a:lnTo>
                  <a:pt x="50178" y="16075"/>
                </a:lnTo>
                <a:lnTo>
                  <a:pt x="49798" y="15966"/>
                </a:lnTo>
                <a:lnTo>
                  <a:pt x="48984" y="15966"/>
                </a:lnTo>
                <a:lnTo>
                  <a:pt x="48603" y="16075"/>
                </a:lnTo>
                <a:lnTo>
                  <a:pt x="48332" y="16184"/>
                </a:lnTo>
                <a:lnTo>
                  <a:pt x="47897" y="16184"/>
                </a:lnTo>
                <a:lnTo>
                  <a:pt x="47735" y="16129"/>
                </a:lnTo>
                <a:lnTo>
                  <a:pt x="47626" y="16021"/>
                </a:lnTo>
                <a:lnTo>
                  <a:pt x="47572" y="15858"/>
                </a:lnTo>
                <a:lnTo>
                  <a:pt x="47409" y="15586"/>
                </a:lnTo>
                <a:lnTo>
                  <a:pt x="47191" y="15423"/>
                </a:lnTo>
                <a:lnTo>
                  <a:pt x="46974" y="15369"/>
                </a:lnTo>
                <a:lnTo>
                  <a:pt x="46703" y="15260"/>
                </a:lnTo>
                <a:lnTo>
                  <a:pt x="45617" y="14880"/>
                </a:lnTo>
                <a:lnTo>
                  <a:pt x="44476" y="14609"/>
                </a:lnTo>
                <a:lnTo>
                  <a:pt x="43282" y="14391"/>
                </a:lnTo>
                <a:lnTo>
                  <a:pt x="42684" y="14337"/>
                </a:lnTo>
                <a:lnTo>
                  <a:pt x="41598" y="14337"/>
                </a:lnTo>
                <a:lnTo>
                  <a:pt x="41381" y="14229"/>
                </a:lnTo>
                <a:lnTo>
                  <a:pt x="41164" y="14066"/>
                </a:lnTo>
                <a:lnTo>
                  <a:pt x="40186" y="13686"/>
                </a:lnTo>
                <a:lnTo>
                  <a:pt x="39209" y="13305"/>
                </a:lnTo>
                <a:lnTo>
                  <a:pt x="38720" y="13305"/>
                </a:lnTo>
                <a:lnTo>
                  <a:pt x="38286" y="13197"/>
                </a:lnTo>
                <a:lnTo>
                  <a:pt x="37417" y="12980"/>
                </a:lnTo>
                <a:lnTo>
                  <a:pt x="35625" y="12491"/>
                </a:lnTo>
                <a:lnTo>
                  <a:pt x="34756" y="12219"/>
                </a:lnTo>
                <a:lnTo>
                  <a:pt x="33833" y="12056"/>
                </a:lnTo>
                <a:lnTo>
                  <a:pt x="33452" y="12002"/>
                </a:lnTo>
                <a:lnTo>
                  <a:pt x="33127" y="12002"/>
                </a:lnTo>
                <a:lnTo>
                  <a:pt x="32964" y="12056"/>
                </a:lnTo>
                <a:lnTo>
                  <a:pt x="32801" y="12165"/>
                </a:lnTo>
                <a:lnTo>
                  <a:pt x="32638" y="12274"/>
                </a:lnTo>
                <a:lnTo>
                  <a:pt x="32529" y="12437"/>
                </a:lnTo>
                <a:lnTo>
                  <a:pt x="32366" y="12165"/>
                </a:lnTo>
                <a:lnTo>
                  <a:pt x="32258" y="11948"/>
                </a:lnTo>
                <a:lnTo>
                  <a:pt x="32149" y="11731"/>
                </a:lnTo>
                <a:lnTo>
                  <a:pt x="32041" y="11676"/>
                </a:lnTo>
                <a:lnTo>
                  <a:pt x="31878" y="11622"/>
                </a:lnTo>
                <a:lnTo>
                  <a:pt x="28565" y="10753"/>
                </a:lnTo>
                <a:lnTo>
                  <a:pt x="28348" y="10753"/>
                </a:lnTo>
                <a:lnTo>
                  <a:pt x="28239" y="10807"/>
                </a:lnTo>
                <a:lnTo>
                  <a:pt x="28185" y="10970"/>
                </a:lnTo>
                <a:lnTo>
                  <a:pt x="28185" y="11133"/>
                </a:lnTo>
                <a:lnTo>
                  <a:pt x="27968" y="11025"/>
                </a:lnTo>
                <a:lnTo>
                  <a:pt x="27425" y="10644"/>
                </a:lnTo>
                <a:lnTo>
                  <a:pt x="27099" y="10427"/>
                </a:lnTo>
                <a:lnTo>
                  <a:pt x="26827" y="10264"/>
                </a:lnTo>
                <a:lnTo>
                  <a:pt x="26501" y="10101"/>
                </a:lnTo>
                <a:lnTo>
                  <a:pt x="26176" y="10047"/>
                </a:lnTo>
                <a:lnTo>
                  <a:pt x="25850" y="10101"/>
                </a:lnTo>
                <a:lnTo>
                  <a:pt x="25415" y="10210"/>
                </a:lnTo>
                <a:lnTo>
                  <a:pt x="25307" y="10156"/>
                </a:lnTo>
                <a:lnTo>
                  <a:pt x="25144" y="10047"/>
                </a:lnTo>
                <a:lnTo>
                  <a:pt x="25035" y="9884"/>
                </a:lnTo>
                <a:lnTo>
                  <a:pt x="24927" y="9776"/>
                </a:lnTo>
                <a:lnTo>
                  <a:pt x="24601" y="9613"/>
                </a:lnTo>
                <a:lnTo>
                  <a:pt x="24221" y="9504"/>
                </a:lnTo>
                <a:lnTo>
                  <a:pt x="23841" y="9395"/>
                </a:lnTo>
                <a:lnTo>
                  <a:pt x="21723" y="8798"/>
                </a:lnTo>
                <a:lnTo>
                  <a:pt x="19605" y="8146"/>
                </a:lnTo>
                <a:lnTo>
                  <a:pt x="15369" y="6789"/>
                </a:lnTo>
                <a:lnTo>
                  <a:pt x="15260" y="6735"/>
                </a:lnTo>
                <a:lnTo>
                  <a:pt x="15098" y="6680"/>
                </a:lnTo>
                <a:lnTo>
                  <a:pt x="11894" y="4671"/>
                </a:lnTo>
                <a:lnTo>
                  <a:pt x="11459" y="4345"/>
                </a:lnTo>
                <a:lnTo>
                  <a:pt x="11079" y="4019"/>
                </a:lnTo>
                <a:lnTo>
                  <a:pt x="10753" y="3694"/>
                </a:lnTo>
                <a:lnTo>
                  <a:pt x="10536" y="3259"/>
                </a:lnTo>
                <a:lnTo>
                  <a:pt x="10373" y="2879"/>
                </a:lnTo>
                <a:lnTo>
                  <a:pt x="10156" y="2553"/>
                </a:lnTo>
                <a:lnTo>
                  <a:pt x="9667" y="1956"/>
                </a:lnTo>
                <a:lnTo>
                  <a:pt x="9178" y="1358"/>
                </a:lnTo>
                <a:lnTo>
                  <a:pt x="8690" y="761"/>
                </a:lnTo>
                <a:lnTo>
                  <a:pt x="8472" y="544"/>
                </a:lnTo>
                <a:lnTo>
                  <a:pt x="8255" y="381"/>
                </a:lnTo>
                <a:lnTo>
                  <a:pt x="8038" y="218"/>
                </a:lnTo>
                <a:lnTo>
                  <a:pt x="7766" y="109"/>
                </a:lnTo>
                <a:lnTo>
                  <a:pt x="7549" y="55"/>
                </a:lnTo>
                <a:lnTo>
                  <a:pt x="7223"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555619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22"/>
        <p:cNvGrpSpPr/>
        <p:nvPr/>
      </p:nvGrpSpPr>
      <p:grpSpPr>
        <a:xfrm>
          <a:off x="0" y="0"/>
          <a:ext cx="0" cy="0"/>
          <a:chOff x="0" y="0"/>
          <a:chExt cx="0" cy="0"/>
        </a:xfrm>
      </p:grpSpPr>
      <p:sp>
        <p:nvSpPr>
          <p:cNvPr id="423" name="Google Shape;423;p21"/>
          <p:cNvSpPr txBox="1">
            <a:spLocks noGrp="1"/>
          </p:cNvSpPr>
          <p:nvPr>
            <p:ph type="title"/>
          </p:nvPr>
        </p:nvSpPr>
        <p:spPr>
          <a:xfrm>
            <a:off x="960000" y="710567"/>
            <a:ext cx="10272000" cy="77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sz="4667"/>
            </a:lvl1pPr>
            <a:lvl2pPr lvl="1" algn="ctr" rtl="0">
              <a:spcBef>
                <a:spcPts val="0"/>
              </a:spcBef>
              <a:spcAft>
                <a:spcPts val="0"/>
              </a:spcAft>
              <a:buSzPts val="3100"/>
              <a:buNone/>
              <a:defRPr sz="4133"/>
            </a:lvl2pPr>
            <a:lvl3pPr lvl="2" algn="ctr" rtl="0">
              <a:spcBef>
                <a:spcPts val="0"/>
              </a:spcBef>
              <a:spcAft>
                <a:spcPts val="0"/>
              </a:spcAft>
              <a:buSzPts val="3100"/>
              <a:buNone/>
              <a:defRPr sz="4133"/>
            </a:lvl3pPr>
            <a:lvl4pPr lvl="3" algn="ctr" rtl="0">
              <a:spcBef>
                <a:spcPts val="0"/>
              </a:spcBef>
              <a:spcAft>
                <a:spcPts val="0"/>
              </a:spcAft>
              <a:buSzPts val="3100"/>
              <a:buNone/>
              <a:defRPr sz="4133"/>
            </a:lvl4pPr>
            <a:lvl5pPr lvl="4" algn="ctr" rtl="0">
              <a:spcBef>
                <a:spcPts val="0"/>
              </a:spcBef>
              <a:spcAft>
                <a:spcPts val="0"/>
              </a:spcAft>
              <a:buSzPts val="3100"/>
              <a:buNone/>
              <a:defRPr sz="4133"/>
            </a:lvl5pPr>
            <a:lvl6pPr lvl="5" algn="ctr" rtl="0">
              <a:spcBef>
                <a:spcPts val="0"/>
              </a:spcBef>
              <a:spcAft>
                <a:spcPts val="0"/>
              </a:spcAft>
              <a:buSzPts val="3100"/>
              <a:buNone/>
              <a:defRPr sz="4133"/>
            </a:lvl6pPr>
            <a:lvl7pPr lvl="6" algn="ctr" rtl="0">
              <a:spcBef>
                <a:spcPts val="0"/>
              </a:spcBef>
              <a:spcAft>
                <a:spcPts val="0"/>
              </a:spcAft>
              <a:buSzPts val="3100"/>
              <a:buNone/>
              <a:defRPr sz="4133"/>
            </a:lvl7pPr>
            <a:lvl8pPr lvl="7" algn="ctr" rtl="0">
              <a:spcBef>
                <a:spcPts val="0"/>
              </a:spcBef>
              <a:spcAft>
                <a:spcPts val="0"/>
              </a:spcAft>
              <a:buSzPts val="3100"/>
              <a:buNone/>
              <a:defRPr sz="4133"/>
            </a:lvl8pPr>
            <a:lvl9pPr lvl="8" algn="ctr" rtl="0">
              <a:spcBef>
                <a:spcPts val="0"/>
              </a:spcBef>
              <a:spcAft>
                <a:spcPts val="0"/>
              </a:spcAft>
              <a:buSzPts val="3100"/>
              <a:buNone/>
              <a:defRPr sz="4133"/>
            </a:lvl9pPr>
          </a:lstStyle>
          <a:p>
            <a:endParaRPr/>
          </a:p>
        </p:txBody>
      </p:sp>
      <p:sp>
        <p:nvSpPr>
          <p:cNvPr id="424" name="Google Shape;424;p21"/>
          <p:cNvSpPr txBox="1">
            <a:spLocks noGrp="1"/>
          </p:cNvSpPr>
          <p:nvPr>
            <p:ph type="subTitle" idx="1"/>
          </p:nvPr>
        </p:nvSpPr>
        <p:spPr>
          <a:xfrm>
            <a:off x="960000" y="1548467"/>
            <a:ext cx="10286000" cy="459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Char char="●"/>
              <a:defRPr sz="1867"/>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425" name="Google Shape;425;p21"/>
          <p:cNvSpPr/>
          <p:nvPr/>
        </p:nvSpPr>
        <p:spPr>
          <a:xfrm rot="437327">
            <a:off x="-913634" y="5607823"/>
            <a:ext cx="2377545" cy="2027997"/>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7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21"/>
          <p:cNvSpPr/>
          <p:nvPr/>
        </p:nvSpPr>
        <p:spPr>
          <a:xfrm rot="437327">
            <a:off x="-380234" y="-866077"/>
            <a:ext cx="2377545" cy="2027997"/>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7192">
              <a:alpha val="433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7" name="Google Shape;427;p21"/>
          <p:cNvGrpSpPr/>
          <p:nvPr/>
        </p:nvGrpSpPr>
        <p:grpSpPr>
          <a:xfrm rot="964296">
            <a:off x="10572822" y="-408327"/>
            <a:ext cx="3143343" cy="2401685"/>
            <a:chOff x="4376100" y="3455500"/>
            <a:chExt cx="2077175" cy="1587075"/>
          </a:xfrm>
        </p:grpSpPr>
        <p:sp>
          <p:nvSpPr>
            <p:cNvPr id="428" name="Google Shape;428;p21"/>
            <p:cNvSpPr/>
            <p:nvPr/>
          </p:nvSpPr>
          <p:spPr>
            <a:xfrm>
              <a:off x="5763600" y="3614350"/>
              <a:ext cx="35325" cy="19025"/>
            </a:xfrm>
            <a:custGeom>
              <a:avLst/>
              <a:gdLst/>
              <a:ahLst/>
              <a:cxnLst/>
              <a:rect l="l" t="t" r="r" b="b"/>
              <a:pathLst>
                <a:path w="1413" h="761" extrusionOk="0">
                  <a:moveTo>
                    <a:pt x="217" y="0"/>
                  </a:moveTo>
                  <a:lnTo>
                    <a:pt x="109" y="109"/>
                  </a:lnTo>
                  <a:lnTo>
                    <a:pt x="54" y="217"/>
                  </a:lnTo>
                  <a:lnTo>
                    <a:pt x="0" y="326"/>
                  </a:lnTo>
                  <a:lnTo>
                    <a:pt x="54" y="380"/>
                  </a:lnTo>
                  <a:lnTo>
                    <a:pt x="272" y="489"/>
                  </a:lnTo>
                  <a:lnTo>
                    <a:pt x="1412" y="760"/>
                  </a:lnTo>
                  <a:lnTo>
                    <a:pt x="1195" y="543"/>
                  </a:lnTo>
                  <a:lnTo>
                    <a:pt x="978" y="326"/>
                  </a:lnTo>
                  <a:lnTo>
                    <a:pt x="760" y="163"/>
                  </a:lnTo>
                  <a:lnTo>
                    <a:pt x="4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21"/>
            <p:cNvSpPr/>
            <p:nvPr/>
          </p:nvSpPr>
          <p:spPr>
            <a:xfrm>
              <a:off x="5578950" y="3585825"/>
              <a:ext cx="16325" cy="9525"/>
            </a:xfrm>
            <a:custGeom>
              <a:avLst/>
              <a:gdLst/>
              <a:ahLst/>
              <a:cxnLst/>
              <a:rect l="l" t="t" r="r" b="b"/>
              <a:pathLst>
                <a:path w="653" h="381" extrusionOk="0">
                  <a:moveTo>
                    <a:pt x="164" y="1"/>
                  </a:moveTo>
                  <a:lnTo>
                    <a:pt x="55" y="109"/>
                  </a:lnTo>
                  <a:lnTo>
                    <a:pt x="1" y="218"/>
                  </a:lnTo>
                  <a:lnTo>
                    <a:pt x="652" y="381"/>
                  </a:lnTo>
                  <a:lnTo>
                    <a:pt x="652" y="218"/>
                  </a:lnTo>
                  <a:lnTo>
                    <a:pt x="598" y="109"/>
                  </a:lnTo>
                  <a:lnTo>
                    <a:pt x="489" y="55"/>
                  </a:lnTo>
                  <a:lnTo>
                    <a:pt x="3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21"/>
            <p:cNvSpPr/>
            <p:nvPr/>
          </p:nvSpPr>
          <p:spPr>
            <a:xfrm>
              <a:off x="5611550" y="3589900"/>
              <a:ext cx="23100" cy="12250"/>
            </a:xfrm>
            <a:custGeom>
              <a:avLst/>
              <a:gdLst/>
              <a:ahLst/>
              <a:cxnLst/>
              <a:rect l="l" t="t" r="r" b="b"/>
              <a:pathLst>
                <a:path w="924" h="490" extrusionOk="0">
                  <a:moveTo>
                    <a:pt x="380" y="1"/>
                  </a:moveTo>
                  <a:lnTo>
                    <a:pt x="272" y="55"/>
                  </a:lnTo>
                  <a:lnTo>
                    <a:pt x="0" y="218"/>
                  </a:lnTo>
                  <a:lnTo>
                    <a:pt x="923" y="489"/>
                  </a:lnTo>
                  <a:lnTo>
                    <a:pt x="706" y="164"/>
                  </a:lnTo>
                  <a:lnTo>
                    <a:pt x="597" y="55"/>
                  </a:lnTo>
                  <a:lnTo>
                    <a:pt x="4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21"/>
            <p:cNvSpPr/>
            <p:nvPr/>
          </p:nvSpPr>
          <p:spPr>
            <a:xfrm>
              <a:off x="5414675" y="3535600"/>
              <a:ext cx="89625" cy="25825"/>
            </a:xfrm>
            <a:custGeom>
              <a:avLst/>
              <a:gdLst/>
              <a:ahLst/>
              <a:cxnLst/>
              <a:rect l="l" t="t" r="r" b="b"/>
              <a:pathLst>
                <a:path w="3585" h="1033" extrusionOk="0">
                  <a:moveTo>
                    <a:pt x="381" y="1"/>
                  </a:moveTo>
                  <a:lnTo>
                    <a:pt x="164" y="55"/>
                  </a:lnTo>
                  <a:lnTo>
                    <a:pt x="55" y="109"/>
                  </a:lnTo>
                  <a:lnTo>
                    <a:pt x="1" y="218"/>
                  </a:lnTo>
                  <a:lnTo>
                    <a:pt x="55" y="272"/>
                  </a:lnTo>
                  <a:lnTo>
                    <a:pt x="381" y="1032"/>
                  </a:lnTo>
                  <a:lnTo>
                    <a:pt x="544" y="707"/>
                  </a:lnTo>
                  <a:lnTo>
                    <a:pt x="653" y="489"/>
                  </a:lnTo>
                  <a:lnTo>
                    <a:pt x="707" y="381"/>
                  </a:lnTo>
                  <a:lnTo>
                    <a:pt x="870" y="435"/>
                  </a:lnTo>
                  <a:lnTo>
                    <a:pt x="1087" y="598"/>
                  </a:lnTo>
                  <a:lnTo>
                    <a:pt x="1141" y="652"/>
                  </a:lnTo>
                  <a:lnTo>
                    <a:pt x="1467" y="924"/>
                  </a:lnTo>
                  <a:lnTo>
                    <a:pt x="1630" y="978"/>
                  </a:lnTo>
                  <a:lnTo>
                    <a:pt x="1739" y="1032"/>
                  </a:lnTo>
                  <a:lnTo>
                    <a:pt x="1902" y="1032"/>
                  </a:lnTo>
                  <a:lnTo>
                    <a:pt x="2064" y="978"/>
                  </a:lnTo>
                  <a:lnTo>
                    <a:pt x="2499" y="815"/>
                  </a:lnTo>
                  <a:lnTo>
                    <a:pt x="2770" y="707"/>
                  </a:lnTo>
                  <a:lnTo>
                    <a:pt x="3042" y="707"/>
                  </a:lnTo>
                  <a:lnTo>
                    <a:pt x="3205" y="761"/>
                  </a:lnTo>
                  <a:lnTo>
                    <a:pt x="3313" y="761"/>
                  </a:lnTo>
                  <a:lnTo>
                    <a:pt x="3422" y="707"/>
                  </a:lnTo>
                  <a:lnTo>
                    <a:pt x="3585" y="544"/>
                  </a:lnTo>
                  <a:lnTo>
                    <a:pt x="3042" y="435"/>
                  </a:lnTo>
                  <a:lnTo>
                    <a:pt x="2770" y="381"/>
                  </a:lnTo>
                  <a:lnTo>
                    <a:pt x="2553" y="435"/>
                  </a:lnTo>
                  <a:lnTo>
                    <a:pt x="2119" y="544"/>
                  </a:lnTo>
                  <a:lnTo>
                    <a:pt x="1739" y="544"/>
                  </a:lnTo>
                  <a:lnTo>
                    <a:pt x="1358" y="435"/>
                  </a:lnTo>
                  <a:lnTo>
                    <a:pt x="978" y="218"/>
                  </a:lnTo>
                  <a:lnTo>
                    <a:pt x="815" y="109"/>
                  </a:lnTo>
                  <a:lnTo>
                    <a:pt x="5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21"/>
            <p:cNvSpPr/>
            <p:nvPr/>
          </p:nvSpPr>
          <p:spPr>
            <a:xfrm>
              <a:off x="5406550" y="3570900"/>
              <a:ext cx="24450" cy="5450"/>
            </a:xfrm>
            <a:custGeom>
              <a:avLst/>
              <a:gdLst/>
              <a:ahLst/>
              <a:cxnLst/>
              <a:rect l="l" t="t" r="r" b="b"/>
              <a:pathLst>
                <a:path w="978" h="218" extrusionOk="0">
                  <a:moveTo>
                    <a:pt x="434" y="0"/>
                  </a:moveTo>
                  <a:lnTo>
                    <a:pt x="0" y="55"/>
                  </a:lnTo>
                  <a:lnTo>
                    <a:pt x="0" y="109"/>
                  </a:lnTo>
                  <a:lnTo>
                    <a:pt x="815" y="218"/>
                  </a:lnTo>
                  <a:lnTo>
                    <a:pt x="923" y="218"/>
                  </a:lnTo>
                  <a:lnTo>
                    <a:pt x="978" y="109"/>
                  </a:lnTo>
                  <a:lnTo>
                    <a:pt x="8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21"/>
            <p:cNvSpPr/>
            <p:nvPr/>
          </p:nvSpPr>
          <p:spPr>
            <a:xfrm>
              <a:off x="4376100" y="3455500"/>
              <a:ext cx="1082050" cy="1587075"/>
            </a:xfrm>
            <a:custGeom>
              <a:avLst/>
              <a:gdLst/>
              <a:ahLst/>
              <a:cxnLst/>
              <a:rect l="l" t="t" r="r" b="b"/>
              <a:pathLst>
                <a:path w="43282" h="63483" extrusionOk="0">
                  <a:moveTo>
                    <a:pt x="11025" y="12382"/>
                  </a:moveTo>
                  <a:lnTo>
                    <a:pt x="10916" y="12599"/>
                  </a:lnTo>
                  <a:lnTo>
                    <a:pt x="10808" y="12816"/>
                  </a:lnTo>
                  <a:lnTo>
                    <a:pt x="10699" y="12599"/>
                  </a:lnTo>
                  <a:lnTo>
                    <a:pt x="10699" y="12436"/>
                  </a:lnTo>
                  <a:lnTo>
                    <a:pt x="10808" y="12382"/>
                  </a:lnTo>
                  <a:close/>
                  <a:moveTo>
                    <a:pt x="10482" y="13360"/>
                  </a:moveTo>
                  <a:lnTo>
                    <a:pt x="10536" y="13414"/>
                  </a:lnTo>
                  <a:lnTo>
                    <a:pt x="10536" y="13577"/>
                  </a:lnTo>
                  <a:lnTo>
                    <a:pt x="10753" y="14500"/>
                  </a:lnTo>
                  <a:lnTo>
                    <a:pt x="10753" y="14771"/>
                  </a:lnTo>
                  <a:lnTo>
                    <a:pt x="10753" y="14989"/>
                  </a:lnTo>
                  <a:lnTo>
                    <a:pt x="10645" y="15152"/>
                  </a:lnTo>
                  <a:lnTo>
                    <a:pt x="10427" y="15369"/>
                  </a:lnTo>
                  <a:lnTo>
                    <a:pt x="10102" y="15640"/>
                  </a:lnTo>
                  <a:lnTo>
                    <a:pt x="10210" y="13577"/>
                  </a:lnTo>
                  <a:lnTo>
                    <a:pt x="10265" y="13414"/>
                  </a:lnTo>
                  <a:lnTo>
                    <a:pt x="10265" y="13360"/>
                  </a:lnTo>
                  <a:close/>
                  <a:moveTo>
                    <a:pt x="28891" y="21831"/>
                  </a:moveTo>
                  <a:lnTo>
                    <a:pt x="28891" y="21885"/>
                  </a:lnTo>
                  <a:lnTo>
                    <a:pt x="28945" y="21994"/>
                  </a:lnTo>
                  <a:lnTo>
                    <a:pt x="28891" y="22103"/>
                  </a:lnTo>
                  <a:lnTo>
                    <a:pt x="28837" y="22157"/>
                  </a:lnTo>
                  <a:lnTo>
                    <a:pt x="28674" y="22265"/>
                  </a:lnTo>
                  <a:lnTo>
                    <a:pt x="28565" y="22211"/>
                  </a:lnTo>
                  <a:lnTo>
                    <a:pt x="28565" y="22103"/>
                  </a:lnTo>
                  <a:lnTo>
                    <a:pt x="28565" y="21994"/>
                  </a:lnTo>
                  <a:lnTo>
                    <a:pt x="28619" y="21940"/>
                  </a:lnTo>
                  <a:lnTo>
                    <a:pt x="28837" y="21831"/>
                  </a:lnTo>
                  <a:close/>
                  <a:moveTo>
                    <a:pt x="24764" y="24601"/>
                  </a:moveTo>
                  <a:lnTo>
                    <a:pt x="24927" y="24709"/>
                  </a:lnTo>
                  <a:lnTo>
                    <a:pt x="25090" y="24872"/>
                  </a:lnTo>
                  <a:lnTo>
                    <a:pt x="25198" y="25089"/>
                  </a:lnTo>
                  <a:lnTo>
                    <a:pt x="25307" y="25524"/>
                  </a:lnTo>
                  <a:lnTo>
                    <a:pt x="25307" y="25578"/>
                  </a:lnTo>
                  <a:lnTo>
                    <a:pt x="25198" y="25687"/>
                  </a:lnTo>
                  <a:lnTo>
                    <a:pt x="24981" y="25687"/>
                  </a:lnTo>
                  <a:lnTo>
                    <a:pt x="24818" y="25632"/>
                  </a:lnTo>
                  <a:lnTo>
                    <a:pt x="24547" y="25632"/>
                  </a:lnTo>
                  <a:lnTo>
                    <a:pt x="24492" y="25578"/>
                  </a:lnTo>
                  <a:lnTo>
                    <a:pt x="24438" y="25524"/>
                  </a:lnTo>
                  <a:lnTo>
                    <a:pt x="24492" y="25415"/>
                  </a:lnTo>
                  <a:lnTo>
                    <a:pt x="24547" y="25306"/>
                  </a:lnTo>
                  <a:lnTo>
                    <a:pt x="24547" y="25198"/>
                  </a:lnTo>
                  <a:lnTo>
                    <a:pt x="24492" y="24981"/>
                  </a:lnTo>
                  <a:lnTo>
                    <a:pt x="24492" y="24763"/>
                  </a:lnTo>
                  <a:lnTo>
                    <a:pt x="24547" y="24655"/>
                  </a:lnTo>
                  <a:lnTo>
                    <a:pt x="24601" y="24601"/>
                  </a:lnTo>
                  <a:close/>
                  <a:moveTo>
                    <a:pt x="23569" y="26447"/>
                  </a:moveTo>
                  <a:lnTo>
                    <a:pt x="23678" y="26501"/>
                  </a:lnTo>
                  <a:lnTo>
                    <a:pt x="23732" y="26555"/>
                  </a:lnTo>
                  <a:lnTo>
                    <a:pt x="23678" y="26610"/>
                  </a:lnTo>
                  <a:lnTo>
                    <a:pt x="23569" y="26664"/>
                  </a:lnTo>
                  <a:lnTo>
                    <a:pt x="23406" y="26718"/>
                  </a:lnTo>
                  <a:lnTo>
                    <a:pt x="23298" y="26718"/>
                  </a:lnTo>
                  <a:lnTo>
                    <a:pt x="23298" y="26664"/>
                  </a:lnTo>
                  <a:lnTo>
                    <a:pt x="23352" y="26555"/>
                  </a:lnTo>
                  <a:lnTo>
                    <a:pt x="23406" y="26555"/>
                  </a:lnTo>
                  <a:lnTo>
                    <a:pt x="23569" y="26447"/>
                  </a:lnTo>
                  <a:close/>
                  <a:moveTo>
                    <a:pt x="21886" y="30194"/>
                  </a:moveTo>
                  <a:lnTo>
                    <a:pt x="21994" y="30628"/>
                  </a:lnTo>
                  <a:lnTo>
                    <a:pt x="21994" y="30791"/>
                  </a:lnTo>
                  <a:lnTo>
                    <a:pt x="21940" y="30900"/>
                  </a:lnTo>
                  <a:lnTo>
                    <a:pt x="21886" y="31008"/>
                  </a:lnTo>
                  <a:lnTo>
                    <a:pt x="21777" y="31063"/>
                  </a:lnTo>
                  <a:lnTo>
                    <a:pt x="21614" y="31117"/>
                  </a:lnTo>
                  <a:lnTo>
                    <a:pt x="21397" y="31063"/>
                  </a:lnTo>
                  <a:lnTo>
                    <a:pt x="21886" y="30194"/>
                  </a:lnTo>
                  <a:close/>
                  <a:moveTo>
                    <a:pt x="30900" y="34647"/>
                  </a:moveTo>
                  <a:lnTo>
                    <a:pt x="30900" y="34701"/>
                  </a:lnTo>
                  <a:lnTo>
                    <a:pt x="30954" y="34864"/>
                  </a:lnTo>
                  <a:lnTo>
                    <a:pt x="30954" y="34918"/>
                  </a:lnTo>
                  <a:lnTo>
                    <a:pt x="30900" y="34918"/>
                  </a:lnTo>
                  <a:lnTo>
                    <a:pt x="30792" y="34973"/>
                  </a:lnTo>
                  <a:lnTo>
                    <a:pt x="30683" y="34918"/>
                  </a:lnTo>
                  <a:lnTo>
                    <a:pt x="30629" y="34810"/>
                  </a:lnTo>
                  <a:lnTo>
                    <a:pt x="30683" y="34755"/>
                  </a:lnTo>
                  <a:lnTo>
                    <a:pt x="30683" y="34701"/>
                  </a:lnTo>
                  <a:lnTo>
                    <a:pt x="30846" y="34647"/>
                  </a:lnTo>
                  <a:close/>
                  <a:moveTo>
                    <a:pt x="31932" y="45236"/>
                  </a:moveTo>
                  <a:lnTo>
                    <a:pt x="32041" y="45291"/>
                  </a:lnTo>
                  <a:lnTo>
                    <a:pt x="32041" y="45345"/>
                  </a:lnTo>
                  <a:lnTo>
                    <a:pt x="31769" y="46214"/>
                  </a:lnTo>
                  <a:lnTo>
                    <a:pt x="31715" y="46159"/>
                  </a:lnTo>
                  <a:lnTo>
                    <a:pt x="31769" y="45345"/>
                  </a:lnTo>
                  <a:lnTo>
                    <a:pt x="31823" y="45236"/>
                  </a:lnTo>
                  <a:close/>
                  <a:moveTo>
                    <a:pt x="31172" y="50015"/>
                  </a:moveTo>
                  <a:lnTo>
                    <a:pt x="31280" y="50069"/>
                  </a:lnTo>
                  <a:lnTo>
                    <a:pt x="31552" y="50232"/>
                  </a:lnTo>
                  <a:lnTo>
                    <a:pt x="31660" y="50341"/>
                  </a:lnTo>
                  <a:lnTo>
                    <a:pt x="31660" y="50449"/>
                  </a:lnTo>
                  <a:lnTo>
                    <a:pt x="31606" y="50667"/>
                  </a:lnTo>
                  <a:lnTo>
                    <a:pt x="31498" y="50884"/>
                  </a:lnTo>
                  <a:lnTo>
                    <a:pt x="31280" y="51318"/>
                  </a:lnTo>
                  <a:lnTo>
                    <a:pt x="31172" y="51373"/>
                  </a:lnTo>
                  <a:lnTo>
                    <a:pt x="31117" y="51318"/>
                  </a:lnTo>
                  <a:lnTo>
                    <a:pt x="31117" y="51210"/>
                  </a:lnTo>
                  <a:lnTo>
                    <a:pt x="31117" y="50612"/>
                  </a:lnTo>
                  <a:lnTo>
                    <a:pt x="31172" y="50015"/>
                  </a:lnTo>
                  <a:close/>
                  <a:moveTo>
                    <a:pt x="42141" y="59410"/>
                  </a:moveTo>
                  <a:lnTo>
                    <a:pt x="42196" y="59518"/>
                  </a:lnTo>
                  <a:lnTo>
                    <a:pt x="42141" y="59573"/>
                  </a:lnTo>
                  <a:lnTo>
                    <a:pt x="41870" y="60170"/>
                  </a:lnTo>
                  <a:lnTo>
                    <a:pt x="41815" y="60224"/>
                  </a:lnTo>
                  <a:lnTo>
                    <a:pt x="41598" y="60224"/>
                  </a:lnTo>
                  <a:lnTo>
                    <a:pt x="41381" y="59898"/>
                  </a:lnTo>
                  <a:lnTo>
                    <a:pt x="41272" y="59735"/>
                  </a:lnTo>
                  <a:lnTo>
                    <a:pt x="41272" y="59518"/>
                  </a:lnTo>
                  <a:lnTo>
                    <a:pt x="41327" y="59464"/>
                  </a:lnTo>
                  <a:lnTo>
                    <a:pt x="41381" y="59410"/>
                  </a:lnTo>
                  <a:close/>
                  <a:moveTo>
                    <a:pt x="21614" y="1"/>
                  </a:moveTo>
                  <a:lnTo>
                    <a:pt x="20528" y="109"/>
                  </a:lnTo>
                  <a:lnTo>
                    <a:pt x="19496" y="272"/>
                  </a:lnTo>
                  <a:lnTo>
                    <a:pt x="19170" y="326"/>
                  </a:lnTo>
                  <a:lnTo>
                    <a:pt x="18899" y="381"/>
                  </a:lnTo>
                  <a:lnTo>
                    <a:pt x="18573" y="326"/>
                  </a:lnTo>
                  <a:lnTo>
                    <a:pt x="18302" y="218"/>
                  </a:lnTo>
                  <a:lnTo>
                    <a:pt x="18084" y="218"/>
                  </a:lnTo>
                  <a:lnTo>
                    <a:pt x="16998" y="326"/>
                  </a:lnTo>
                  <a:lnTo>
                    <a:pt x="15966" y="489"/>
                  </a:lnTo>
                  <a:lnTo>
                    <a:pt x="13903" y="869"/>
                  </a:lnTo>
                  <a:lnTo>
                    <a:pt x="12708" y="1087"/>
                  </a:lnTo>
                  <a:lnTo>
                    <a:pt x="11514" y="1413"/>
                  </a:lnTo>
                  <a:lnTo>
                    <a:pt x="10970" y="1630"/>
                  </a:lnTo>
                  <a:lnTo>
                    <a:pt x="10373" y="1847"/>
                  </a:lnTo>
                  <a:lnTo>
                    <a:pt x="9830" y="2118"/>
                  </a:lnTo>
                  <a:lnTo>
                    <a:pt x="9341" y="2444"/>
                  </a:lnTo>
                  <a:lnTo>
                    <a:pt x="8472" y="3042"/>
                  </a:lnTo>
                  <a:lnTo>
                    <a:pt x="7658" y="3639"/>
                  </a:lnTo>
                  <a:lnTo>
                    <a:pt x="7278" y="3965"/>
                  </a:lnTo>
                  <a:lnTo>
                    <a:pt x="6898" y="4291"/>
                  </a:lnTo>
                  <a:lnTo>
                    <a:pt x="6572" y="4671"/>
                  </a:lnTo>
                  <a:lnTo>
                    <a:pt x="6300" y="5105"/>
                  </a:lnTo>
                  <a:lnTo>
                    <a:pt x="6192" y="5214"/>
                  </a:lnTo>
                  <a:lnTo>
                    <a:pt x="5974" y="5322"/>
                  </a:lnTo>
                  <a:lnTo>
                    <a:pt x="5866" y="5431"/>
                  </a:lnTo>
                  <a:lnTo>
                    <a:pt x="5757" y="5540"/>
                  </a:lnTo>
                  <a:lnTo>
                    <a:pt x="5649" y="5648"/>
                  </a:lnTo>
                  <a:lnTo>
                    <a:pt x="5540" y="5974"/>
                  </a:lnTo>
                  <a:lnTo>
                    <a:pt x="5486" y="6300"/>
                  </a:lnTo>
                  <a:lnTo>
                    <a:pt x="5431" y="6463"/>
                  </a:lnTo>
                  <a:lnTo>
                    <a:pt x="5431" y="6571"/>
                  </a:lnTo>
                  <a:lnTo>
                    <a:pt x="5323" y="6626"/>
                  </a:lnTo>
                  <a:lnTo>
                    <a:pt x="5160" y="6734"/>
                  </a:lnTo>
                  <a:lnTo>
                    <a:pt x="5051" y="6843"/>
                  </a:lnTo>
                  <a:lnTo>
                    <a:pt x="4834" y="7169"/>
                  </a:lnTo>
                  <a:lnTo>
                    <a:pt x="4563" y="7549"/>
                  </a:lnTo>
                  <a:lnTo>
                    <a:pt x="4454" y="7712"/>
                  </a:lnTo>
                  <a:lnTo>
                    <a:pt x="4237" y="7875"/>
                  </a:lnTo>
                  <a:lnTo>
                    <a:pt x="4128" y="7983"/>
                  </a:lnTo>
                  <a:lnTo>
                    <a:pt x="4019" y="8146"/>
                  </a:lnTo>
                  <a:lnTo>
                    <a:pt x="4019" y="8309"/>
                  </a:lnTo>
                  <a:lnTo>
                    <a:pt x="4019" y="8472"/>
                  </a:lnTo>
                  <a:lnTo>
                    <a:pt x="4074" y="8635"/>
                  </a:lnTo>
                  <a:lnTo>
                    <a:pt x="4074" y="8798"/>
                  </a:lnTo>
                  <a:lnTo>
                    <a:pt x="3965" y="9069"/>
                  </a:lnTo>
                  <a:lnTo>
                    <a:pt x="3694" y="9667"/>
                  </a:lnTo>
                  <a:lnTo>
                    <a:pt x="3476" y="10264"/>
                  </a:lnTo>
                  <a:lnTo>
                    <a:pt x="3368" y="10862"/>
                  </a:lnTo>
                  <a:lnTo>
                    <a:pt x="3259" y="11459"/>
                  </a:lnTo>
                  <a:lnTo>
                    <a:pt x="3205" y="12111"/>
                  </a:lnTo>
                  <a:lnTo>
                    <a:pt x="3151" y="12708"/>
                  </a:lnTo>
                  <a:lnTo>
                    <a:pt x="3205" y="13957"/>
                  </a:lnTo>
                  <a:lnTo>
                    <a:pt x="3368" y="14934"/>
                  </a:lnTo>
                  <a:lnTo>
                    <a:pt x="3531" y="15858"/>
                  </a:lnTo>
                  <a:lnTo>
                    <a:pt x="3965" y="17650"/>
                  </a:lnTo>
                  <a:lnTo>
                    <a:pt x="4074" y="18356"/>
                  </a:lnTo>
                  <a:lnTo>
                    <a:pt x="4128" y="19007"/>
                  </a:lnTo>
                  <a:lnTo>
                    <a:pt x="4128" y="19333"/>
                  </a:lnTo>
                  <a:lnTo>
                    <a:pt x="4019" y="19659"/>
                  </a:lnTo>
                  <a:lnTo>
                    <a:pt x="3965" y="19985"/>
                  </a:lnTo>
                  <a:lnTo>
                    <a:pt x="3802" y="20310"/>
                  </a:lnTo>
                  <a:lnTo>
                    <a:pt x="3422" y="21016"/>
                  </a:lnTo>
                  <a:lnTo>
                    <a:pt x="3314" y="21397"/>
                  </a:lnTo>
                  <a:lnTo>
                    <a:pt x="3205" y="21777"/>
                  </a:lnTo>
                  <a:lnTo>
                    <a:pt x="3096" y="21940"/>
                  </a:lnTo>
                  <a:lnTo>
                    <a:pt x="2988" y="22103"/>
                  </a:lnTo>
                  <a:lnTo>
                    <a:pt x="2770" y="22265"/>
                  </a:lnTo>
                  <a:lnTo>
                    <a:pt x="2662" y="22428"/>
                  </a:lnTo>
                  <a:lnTo>
                    <a:pt x="2336" y="22808"/>
                  </a:lnTo>
                  <a:lnTo>
                    <a:pt x="2010" y="23243"/>
                  </a:lnTo>
                  <a:lnTo>
                    <a:pt x="1739" y="23677"/>
                  </a:lnTo>
                  <a:lnTo>
                    <a:pt x="1576" y="24166"/>
                  </a:lnTo>
                  <a:lnTo>
                    <a:pt x="1413" y="24655"/>
                  </a:lnTo>
                  <a:lnTo>
                    <a:pt x="1141" y="25524"/>
                  </a:lnTo>
                  <a:lnTo>
                    <a:pt x="761" y="26338"/>
                  </a:lnTo>
                  <a:lnTo>
                    <a:pt x="653" y="26610"/>
                  </a:lnTo>
                  <a:lnTo>
                    <a:pt x="598" y="26881"/>
                  </a:lnTo>
                  <a:lnTo>
                    <a:pt x="544" y="27153"/>
                  </a:lnTo>
                  <a:lnTo>
                    <a:pt x="544" y="27424"/>
                  </a:lnTo>
                  <a:lnTo>
                    <a:pt x="544" y="27587"/>
                  </a:lnTo>
                  <a:lnTo>
                    <a:pt x="490" y="27750"/>
                  </a:lnTo>
                  <a:lnTo>
                    <a:pt x="218" y="28185"/>
                  </a:lnTo>
                  <a:lnTo>
                    <a:pt x="110" y="28619"/>
                  </a:lnTo>
                  <a:lnTo>
                    <a:pt x="1" y="29108"/>
                  </a:lnTo>
                  <a:lnTo>
                    <a:pt x="1" y="29597"/>
                  </a:lnTo>
                  <a:lnTo>
                    <a:pt x="55" y="30085"/>
                  </a:lnTo>
                  <a:lnTo>
                    <a:pt x="110" y="30628"/>
                  </a:lnTo>
                  <a:lnTo>
                    <a:pt x="327" y="31660"/>
                  </a:lnTo>
                  <a:lnTo>
                    <a:pt x="435" y="32149"/>
                  </a:lnTo>
                  <a:lnTo>
                    <a:pt x="598" y="32638"/>
                  </a:lnTo>
                  <a:lnTo>
                    <a:pt x="816" y="33072"/>
                  </a:lnTo>
                  <a:lnTo>
                    <a:pt x="1087" y="33506"/>
                  </a:lnTo>
                  <a:lnTo>
                    <a:pt x="1739" y="34158"/>
                  </a:lnTo>
                  <a:lnTo>
                    <a:pt x="2445" y="34701"/>
                  </a:lnTo>
                  <a:lnTo>
                    <a:pt x="3151" y="35244"/>
                  </a:lnTo>
                  <a:lnTo>
                    <a:pt x="3965" y="35624"/>
                  </a:lnTo>
                  <a:lnTo>
                    <a:pt x="4563" y="35842"/>
                  </a:lnTo>
                  <a:lnTo>
                    <a:pt x="5160" y="36059"/>
                  </a:lnTo>
                  <a:lnTo>
                    <a:pt x="5757" y="36222"/>
                  </a:lnTo>
                  <a:lnTo>
                    <a:pt x="6355" y="36276"/>
                  </a:lnTo>
                  <a:lnTo>
                    <a:pt x="7061" y="36385"/>
                  </a:lnTo>
                  <a:lnTo>
                    <a:pt x="7386" y="36439"/>
                  </a:lnTo>
                  <a:lnTo>
                    <a:pt x="7766" y="36439"/>
                  </a:lnTo>
                  <a:lnTo>
                    <a:pt x="8798" y="36276"/>
                  </a:lnTo>
                  <a:lnTo>
                    <a:pt x="9341" y="36222"/>
                  </a:lnTo>
                  <a:lnTo>
                    <a:pt x="9830" y="36167"/>
                  </a:lnTo>
                  <a:lnTo>
                    <a:pt x="10210" y="36113"/>
                  </a:lnTo>
                  <a:lnTo>
                    <a:pt x="10590" y="36059"/>
                  </a:lnTo>
                  <a:lnTo>
                    <a:pt x="10916" y="35896"/>
                  </a:lnTo>
                  <a:lnTo>
                    <a:pt x="11079" y="35787"/>
                  </a:lnTo>
                  <a:lnTo>
                    <a:pt x="11242" y="35624"/>
                  </a:lnTo>
                  <a:lnTo>
                    <a:pt x="11351" y="35516"/>
                  </a:lnTo>
                  <a:lnTo>
                    <a:pt x="11459" y="35461"/>
                  </a:lnTo>
                  <a:lnTo>
                    <a:pt x="11568" y="35516"/>
                  </a:lnTo>
                  <a:lnTo>
                    <a:pt x="11731" y="35570"/>
                  </a:lnTo>
                  <a:lnTo>
                    <a:pt x="11839" y="35679"/>
                  </a:lnTo>
                  <a:lnTo>
                    <a:pt x="11894" y="35679"/>
                  </a:lnTo>
                  <a:lnTo>
                    <a:pt x="12002" y="35624"/>
                  </a:lnTo>
                  <a:lnTo>
                    <a:pt x="12111" y="35516"/>
                  </a:lnTo>
                  <a:lnTo>
                    <a:pt x="12219" y="35461"/>
                  </a:lnTo>
                  <a:lnTo>
                    <a:pt x="12491" y="35461"/>
                  </a:lnTo>
                  <a:lnTo>
                    <a:pt x="12654" y="35516"/>
                  </a:lnTo>
                  <a:lnTo>
                    <a:pt x="12871" y="35516"/>
                  </a:lnTo>
                  <a:lnTo>
                    <a:pt x="13034" y="35407"/>
                  </a:lnTo>
                  <a:lnTo>
                    <a:pt x="13143" y="35299"/>
                  </a:lnTo>
                  <a:lnTo>
                    <a:pt x="13306" y="35027"/>
                  </a:lnTo>
                  <a:lnTo>
                    <a:pt x="13523" y="34864"/>
                  </a:lnTo>
                  <a:lnTo>
                    <a:pt x="13794" y="34810"/>
                  </a:lnTo>
                  <a:lnTo>
                    <a:pt x="14066" y="34755"/>
                  </a:lnTo>
                  <a:lnTo>
                    <a:pt x="14717" y="34755"/>
                  </a:lnTo>
                  <a:lnTo>
                    <a:pt x="15043" y="34701"/>
                  </a:lnTo>
                  <a:lnTo>
                    <a:pt x="15152" y="34647"/>
                  </a:lnTo>
                  <a:lnTo>
                    <a:pt x="15315" y="34538"/>
                  </a:lnTo>
                  <a:lnTo>
                    <a:pt x="15532" y="34267"/>
                  </a:lnTo>
                  <a:lnTo>
                    <a:pt x="15804" y="34104"/>
                  </a:lnTo>
                  <a:lnTo>
                    <a:pt x="16455" y="33724"/>
                  </a:lnTo>
                  <a:lnTo>
                    <a:pt x="16564" y="33669"/>
                  </a:lnTo>
                  <a:lnTo>
                    <a:pt x="16564" y="33615"/>
                  </a:lnTo>
                  <a:lnTo>
                    <a:pt x="16510" y="33506"/>
                  </a:lnTo>
                  <a:lnTo>
                    <a:pt x="16401" y="33344"/>
                  </a:lnTo>
                  <a:lnTo>
                    <a:pt x="16401" y="33235"/>
                  </a:lnTo>
                  <a:lnTo>
                    <a:pt x="16455" y="33235"/>
                  </a:lnTo>
                  <a:lnTo>
                    <a:pt x="16564" y="33126"/>
                  </a:lnTo>
                  <a:lnTo>
                    <a:pt x="16727" y="33126"/>
                  </a:lnTo>
                  <a:lnTo>
                    <a:pt x="17053" y="33018"/>
                  </a:lnTo>
                  <a:lnTo>
                    <a:pt x="17324" y="32909"/>
                  </a:lnTo>
                  <a:lnTo>
                    <a:pt x="17541" y="32855"/>
                  </a:lnTo>
                  <a:lnTo>
                    <a:pt x="17813" y="32855"/>
                  </a:lnTo>
                  <a:lnTo>
                    <a:pt x="18084" y="32909"/>
                  </a:lnTo>
                  <a:lnTo>
                    <a:pt x="18302" y="32963"/>
                  </a:lnTo>
                  <a:lnTo>
                    <a:pt x="18410" y="32963"/>
                  </a:lnTo>
                  <a:lnTo>
                    <a:pt x="18573" y="32909"/>
                  </a:lnTo>
                  <a:lnTo>
                    <a:pt x="18736" y="32800"/>
                  </a:lnTo>
                  <a:lnTo>
                    <a:pt x="19062" y="32800"/>
                  </a:lnTo>
                  <a:lnTo>
                    <a:pt x="19225" y="32855"/>
                  </a:lnTo>
                  <a:lnTo>
                    <a:pt x="19442" y="32855"/>
                  </a:lnTo>
                  <a:lnTo>
                    <a:pt x="19605" y="32692"/>
                  </a:lnTo>
                  <a:lnTo>
                    <a:pt x="20148" y="32257"/>
                  </a:lnTo>
                  <a:lnTo>
                    <a:pt x="20691" y="31877"/>
                  </a:lnTo>
                  <a:lnTo>
                    <a:pt x="20908" y="31714"/>
                  </a:lnTo>
                  <a:lnTo>
                    <a:pt x="21125" y="31660"/>
                  </a:lnTo>
                  <a:lnTo>
                    <a:pt x="21343" y="31660"/>
                  </a:lnTo>
                  <a:lnTo>
                    <a:pt x="21614" y="31714"/>
                  </a:lnTo>
                  <a:lnTo>
                    <a:pt x="21994" y="31714"/>
                  </a:lnTo>
                  <a:lnTo>
                    <a:pt x="22157" y="31606"/>
                  </a:lnTo>
                  <a:lnTo>
                    <a:pt x="22320" y="31497"/>
                  </a:lnTo>
                  <a:lnTo>
                    <a:pt x="22429" y="31334"/>
                  </a:lnTo>
                  <a:lnTo>
                    <a:pt x="22483" y="31171"/>
                  </a:lnTo>
                  <a:lnTo>
                    <a:pt x="22537" y="31008"/>
                  </a:lnTo>
                  <a:lnTo>
                    <a:pt x="22537" y="30791"/>
                  </a:lnTo>
                  <a:lnTo>
                    <a:pt x="22537" y="30628"/>
                  </a:lnTo>
                  <a:lnTo>
                    <a:pt x="22537" y="30520"/>
                  </a:lnTo>
                  <a:lnTo>
                    <a:pt x="22700" y="30248"/>
                  </a:lnTo>
                  <a:lnTo>
                    <a:pt x="22917" y="29922"/>
                  </a:lnTo>
                  <a:lnTo>
                    <a:pt x="23080" y="29597"/>
                  </a:lnTo>
                  <a:lnTo>
                    <a:pt x="23623" y="28619"/>
                  </a:lnTo>
                  <a:lnTo>
                    <a:pt x="23786" y="28728"/>
                  </a:lnTo>
                  <a:lnTo>
                    <a:pt x="23895" y="28891"/>
                  </a:lnTo>
                  <a:lnTo>
                    <a:pt x="23841" y="29053"/>
                  </a:lnTo>
                  <a:lnTo>
                    <a:pt x="23786" y="29271"/>
                  </a:lnTo>
                  <a:lnTo>
                    <a:pt x="23352" y="29868"/>
                  </a:lnTo>
                  <a:lnTo>
                    <a:pt x="22972" y="30574"/>
                  </a:lnTo>
                  <a:lnTo>
                    <a:pt x="23189" y="30520"/>
                  </a:lnTo>
                  <a:lnTo>
                    <a:pt x="23352" y="30411"/>
                  </a:lnTo>
                  <a:lnTo>
                    <a:pt x="23623" y="30140"/>
                  </a:lnTo>
                  <a:lnTo>
                    <a:pt x="24872" y="28728"/>
                  </a:lnTo>
                  <a:lnTo>
                    <a:pt x="25090" y="28456"/>
                  </a:lnTo>
                  <a:lnTo>
                    <a:pt x="25198" y="28130"/>
                  </a:lnTo>
                  <a:lnTo>
                    <a:pt x="25253" y="27804"/>
                  </a:lnTo>
                  <a:lnTo>
                    <a:pt x="25307" y="27424"/>
                  </a:lnTo>
                  <a:lnTo>
                    <a:pt x="25253" y="27261"/>
                  </a:lnTo>
                  <a:lnTo>
                    <a:pt x="25198" y="27207"/>
                  </a:lnTo>
                  <a:lnTo>
                    <a:pt x="25144" y="27153"/>
                  </a:lnTo>
                  <a:lnTo>
                    <a:pt x="25035" y="27370"/>
                  </a:lnTo>
                  <a:lnTo>
                    <a:pt x="24981" y="27479"/>
                  </a:lnTo>
                  <a:lnTo>
                    <a:pt x="24872" y="27424"/>
                  </a:lnTo>
                  <a:lnTo>
                    <a:pt x="24764" y="27261"/>
                  </a:lnTo>
                  <a:lnTo>
                    <a:pt x="24547" y="26990"/>
                  </a:lnTo>
                  <a:lnTo>
                    <a:pt x="24438" y="26718"/>
                  </a:lnTo>
                  <a:lnTo>
                    <a:pt x="24384" y="26447"/>
                  </a:lnTo>
                  <a:lnTo>
                    <a:pt x="24329" y="26121"/>
                  </a:lnTo>
                  <a:lnTo>
                    <a:pt x="24384" y="25958"/>
                  </a:lnTo>
                  <a:lnTo>
                    <a:pt x="24492" y="25904"/>
                  </a:lnTo>
                  <a:lnTo>
                    <a:pt x="24601" y="25904"/>
                  </a:lnTo>
                  <a:lnTo>
                    <a:pt x="24709" y="25958"/>
                  </a:lnTo>
                  <a:lnTo>
                    <a:pt x="25361" y="26501"/>
                  </a:lnTo>
                  <a:lnTo>
                    <a:pt x="25524" y="26121"/>
                  </a:lnTo>
                  <a:lnTo>
                    <a:pt x="25687" y="25687"/>
                  </a:lnTo>
                  <a:lnTo>
                    <a:pt x="25687" y="25306"/>
                  </a:lnTo>
                  <a:lnTo>
                    <a:pt x="25687" y="24926"/>
                  </a:lnTo>
                  <a:lnTo>
                    <a:pt x="25633" y="24546"/>
                  </a:lnTo>
                  <a:lnTo>
                    <a:pt x="25524" y="24166"/>
                  </a:lnTo>
                  <a:lnTo>
                    <a:pt x="25307" y="23786"/>
                  </a:lnTo>
                  <a:lnTo>
                    <a:pt x="25090" y="23460"/>
                  </a:lnTo>
                  <a:lnTo>
                    <a:pt x="23786" y="21559"/>
                  </a:lnTo>
                  <a:lnTo>
                    <a:pt x="23406" y="21071"/>
                  </a:lnTo>
                  <a:lnTo>
                    <a:pt x="22972" y="20636"/>
                  </a:lnTo>
                  <a:lnTo>
                    <a:pt x="22483" y="20256"/>
                  </a:lnTo>
                  <a:lnTo>
                    <a:pt x="21994" y="19985"/>
                  </a:lnTo>
                  <a:lnTo>
                    <a:pt x="20962" y="19605"/>
                  </a:lnTo>
                  <a:lnTo>
                    <a:pt x="19931" y="19224"/>
                  </a:lnTo>
                  <a:lnTo>
                    <a:pt x="18899" y="18899"/>
                  </a:lnTo>
                  <a:lnTo>
                    <a:pt x="17867" y="18573"/>
                  </a:lnTo>
                  <a:lnTo>
                    <a:pt x="16835" y="18356"/>
                  </a:lnTo>
                  <a:lnTo>
                    <a:pt x="15749" y="18193"/>
                  </a:lnTo>
                  <a:lnTo>
                    <a:pt x="14663" y="18138"/>
                  </a:lnTo>
                  <a:lnTo>
                    <a:pt x="12817" y="18138"/>
                  </a:lnTo>
                  <a:lnTo>
                    <a:pt x="12111" y="18084"/>
                  </a:lnTo>
                  <a:lnTo>
                    <a:pt x="11731" y="17975"/>
                  </a:lnTo>
                  <a:lnTo>
                    <a:pt x="11568" y="17921"/>
                  </a:lnTo>
                  <a:lnTo>
                    <a:pt x="11459" y="17812"/>
                  </a:lnTo>
                  <a:lnTo>
                    <a:pt x="11351" y="17650"/>
                  </a:lnTo>
                  <a:lnTo>
                    <a:pt x="11296" y="17487"/>
                  </a:lnTo>
                  <a:lnTo>
                    <a:pt x="11242" y="17161"/>
                  </a:lnTo>
                  <a:lnTo>
                    <a:pt x="11242" y="16726"/>
                  </a:lnTo>
                  <a:lnTo>
                    <a:pt x="11296" y="16292"/>
                  </a:lnTo>
                  <a:lnTo>
                    <a:pt x="11514" y="13957"/>
                  </a:lnTo>
                  <a:lnTo>
                    <a:pt x="11676" y="12762"/>
                  </a:lnTo>
                  <a:lnTo>
                    <a:pt x="11839" y="11567"/>
                  </a:lnTo>
                  <a:lnTo>
                    <a:pt x="11894" y="11350"/>
                  </a:lnTo>
                  <a:lnTo>
                    <a:pt x="12057" y="11133"/>
                  </a:lnTo>
                  <a:lnTo>
                    <a:pt x="12219" y="10753"/>
                  </a:lnTo>
                  <a:lnTo>
                    <a:pt x="12382" y="10427"/>
                  </a:lnTo>
                  <a:lnTo>
                    <a:pt x="12437" y="10047"/>
                  </a:lnTo>
                  <a:lnTo>
                    <a:pt x="12437" y="9613"/>
                  </a:lnTo>
                  <a:lnTo>
                    <a:pt x="12274" y="9830"/>
                  </a:lnTo>
                  <a:lnTo>
                    <a:pt x="12111" y="10047"/>
                  </a:lnTo>
                  <a:lnTo>
                    <a:pt x="11839" y="10536"/>
                  </a:lnTo>
                  <a:lnTo>
                    <a:pt x="11405" y="11567"/>
                  </a:lnTo>
                  <a:lnTo>
                    <a:pt x="11079" y="12219"/>
                  </a:lnTo>
                  <a:lnTo>
                    <a:pt x="10862" y="12002"/>
                  </a:lnTo>
                  <a:lnTo>
                    <a:pt x="10753" y="11785"/>
                  </a:lnTo>
                  <a:lnTo>
                    <a:pt x="10753" y="11567"/>
                  </a:lnTo>
                  <a:lnTo>
                    <a:pt x="10862" y="11296"/>
                  </a:lnTo>
                  <a:lnTo>
                    <a:pt x="11133" y="10807"/>
                  </a:lnTo>
                  <a:lnTo>
                    <a:pt x="11405" y="10264"/>
                  </a:lnTo>
                  <a:lnTo>
                    <a:pt x="11785" y="9830"/>
                  </a:lnTo>
                  <a:lnTo>
                    <a:pt x="12165" y="9395"/>
                  </a:lnTo>
                  <a:lnTo>
                    <a:pt x="12328" y="9287"/>
                  </a:lnTo>
                  <a:lnTo>
                    <a:pt x="12491" y="9178"/>
                  </a:lnTo>
                  <a:lnTo>
                    <a:pt x="12437" y="9613"/>
                  </a:lnTo>
                  <a:lnTo>
                    <a:pt x="12817" y="9558"/>
                  </a:lnTo>
                  <a:lnTo>
                    <a:pt x="12925" y="9504"/>
                  </a:lnTo>
                  <a:lnTo>
                    <a:pt x="12980" y="9450"/>
                  </a:lnTo>
                  <a:lnTo>
                    <a:pt x="12925" y="9395"/>
                  </a:lnTo>
                  <a:lnTo>
                    <a:pt x="12871" y="9124"/>
                  </a:lnTo>
                  <a:lnTo>
                    <a:pt x="12925" y="8907"/>
                  </a:lnTo>
                  <a:lnTo>
                    <a:pt x="13088" y="8798"/>
                  </a:lnTo>
                  <a:lnTo>
                    <a:pt x="13306" y="8635"/>
                  </a:lnTo>
                  <a:lnTo>
                    <a:pt x="14826" y="7875"/>
                  </a:lnTo>
                  <a:lnTo>
                    <a:pt x="16455" y="7223"/>
                  </a:lnTo>
                  <a:lnTo>
                    <a:pt x="16781" y="7060"/>
                  </a:lnTo>
                  <a:lnTo>
                    <a:pt x="17107" y="7006"/>
                  </a:lnTo>
                  <a:lnTo>
                    <a:pt x="17813" y="6897"/>
                  </a:lnTo>
                  <a:lnTo>
                    <a:pt x="19170" y="6789"/>
                  </a:lnTo>
                  <a:lnTo>
                    <a:pt x="19876" y="6734"/>
                  </a:lnTo>
                  <a:lnTo>
                    <a:pt x="20257" y="6734"/>
                  </a:lnTo>
                  <a:lnTo>
                    <a:pt x="20582" y="6789"/>
                  </a:lnTo>
                  <a:lnTo>
                    <a:pt x="20962" y="6843"/>
                  </a:lnTo>
                  <a:lnTo>
                    <a:pt x="21343" y="6843"/>
                  </a:lnTo>
                  <a:lnTo>
                    <a:pt x="22049" y="6789"/>
                  </a:lnTo>
                  <a:lnTo>
                    <a:pt x="22429" y="6789"/>
                  </a:lnTo>
                  <a:lnTo>
                    <a:pt x="22700" y="6843"/>
                  </a:lnTo>
                  <a:lnTo>
                    <a:pt x="23026" y="7006"/>
                  </a:lnTo>
                  <a:lnTo>
                    <a:pt x="23352" y="7169"/>
                  </a:lnTo>
                  <a:lnTo>
                    <a:pt x="23135" y="7223"/>
                  </a:lnTo>
                  <a:lnTo>
                    <a:pt x="22972" y="7277"/>
                  </a:lnTo>
                  <a:lnTo>
                    <a:pt x="22809" y="7332"/>
                  </a:lnTo>
                  <a:lnTo>
                    <a:pt x="22592" y="7440"/>
                  </a:lnTo>
                  <a:lnTo>
                    <a:pt x="23135" y="7440"/>
                  </a:lnTo>
                  <a:lnTo>
                    <a:pt x="23460" y="7386"/>
                  </a:lnTo>
                  <a:lnTo>
                    <a:pt x="23732" y="7386"/>
                  </a:lnTo>
                  <a:lnTo>
                    <a:pt x="24004" y="7495"/>
                  </a:lnTo>
                  <a:lnTo>
                    <a:pt x="24112" y="7603"/>
                  </a:lnTo>
                  <a:lnTo>
                    <a:pt x="24221" y="7712"/>
                  </a:lnTo>
                  <a:lnTo>
                    <a:pt x="24384" y="7820"/>
                  </a:lnTo>
                  <a:lnTo>
                    <a:pt x="24709" y="8038"/>
                  </a:lnTo>
                  <a:lnTo>
                    <a:pt x="24981" y="8255"/>
                  </a:lnTo>
                  <a:lnTo>
                    <a:pt x="25253" y="8526"/>
                  </a:lnTo>
                  <a:lnTo>
                    <a:pt x="25415" y="8852"/>
                  </a:lnTo>
                  <a:lnTo>
                    <a:pt x="26013" y="9884"/>
                  </a:lnTo>
                  <a:lnTo>
                    <a:pt x="26502" y="10970"/>
                  </a:lnTo>
                  <a:lnTo>
                    <a:pt x="26990" y="12111"/>
                  </a:lnTo>
                  <a:lnTo>
                    <a:pt x="27370" y="13251"/>
                  </a:lnTo>
                  <a:lnTo>
                    <a:pt x="27696" y="14337"/>
                  </a:lnTo>
                  <a:lnTo>
                    <a:pt x="27913" y="15423"/>
                  </a:lnTo>
                  <a:lnTo>
                    <a:pt x="28076" y="16563"/>
                  </a:lnTo>
                  <a:lnTo>
                    <a:pt x="28185" y="17704"/>
                  </a:lnTo>
                  <a:lnTo>
                    <a:pt x="28239" y="17975"/>
                  </a:lnTo>
                  <a:lnTo>
                    <a:pt x="28294" y="18084"/>
                  </a:lnTo>
                  <a:lnTo>
                    <a:pt x="28456" y="18084"/>
                  </a:lnTo>
                  <a:lnTo>
                    <a:pt x="28728" y="17975"/>
                  </a:lnTo>
                  <a:lnTo>
                    <a:pt x="28891" y="17921"/>
                  </a:lnTo>
                  <a:lnTo>
                    <a:pt x="29000" y="17921"/>
                  </a:lnTo>
                  <a:lnTo>
                    <a:pt x="29054" y="18030"/>
                  </a:lnTo>
                  <a:lnTo>
                    <a:pt x="29108" y="18138"/>
                  </a:lnTo>
                  <a:lnTo>
                    <a:pt x="29108" y="18247"/>
                  </a:lnTo>
                  <a:lnTo>
                    <a:pt x="29054" y="18356"/>
                  </a:lnTo>
                  <a:lnTo>
                    <a:pt x="28945" y="18464"/>
                  </a:lnTo>
                  <a:lnTo>
                    <a:pt x="28511" y="18627"/>
                  </a:lnTo>
                  <a:lnTo>
                    <a:pt x="28348" y="18681"/>
                  </a:lnTo>
                  <a:lnTo>
                    <a:pt x="28239" y="18790"/>
                  </a:lnTo>
                  <a:lnTo>
                    <a:pt x="28239" y="18953"/>
                  </a:lnTo>
                  <a:lnTo>
                    <a:pt x="28294" y="19116"/>
                  </a:lnTo>
                  <a:lnTo>
                    <a:pt x="28348" y="19442"/>
                  </a:lnTo>
                  <a:lnTo>
                    <a:pt x="28348" y="19550"/>
                  </a:lnTo>
                  <a:lnTo>
                    <a:pt x="28294" y="19713"/>
                  </a:lnTo>
                  <a:lnTo>
                    <a:pt x="28239" y="19876"/>
                  </a:lnTo>
                  <a:lnTo>
                    <a:pt x="28185" y="20039"/>
                  </a:lnTo>
                  <a:lnTo>
                    <a:pt x="28185" y="20365"/>
                  </a:lnTo>
                  <a:lnTo>
                    <a:pt x="28239" y="21505"/>
                  </a:lnTo>
                  <a:lnTo>
                    <a:pt x="28239" y="23189"/>
                  </a:lnTo>
                  <a:lnTo>
                    <a:pt x="28185" y="24003"/>
                  </a:lnTo>
                  <a:lnTo>
                    <a:pt x="28131" y="24438"/>
                  </a:lnTo>
                  <a:lnTo>
                    <a:pt x="28022" y="24818"/>
                  </a:lnTo>
                  <a:lnTo>
                    <a:pt x="27968" y="25035"/>
                  </a:lnTo>
                  <a:lnTo>
                    <a:pt x="27968" y="25252"/>
                  </a:lnTo>
                  <a:lnTo>
                    <a:pt x="28022" y="25469"/>
                  </a:lnTo>
                  <a:lnTo>
                    <a:pt x="28131" y="25632"/>
                  </a:lnTo>
                  <a:lnTo>
                    <a:pt x="28239" y="25795"/>
                  </a:lnTo>
                  <a:lnTo>
                    <a:pt x="28294" y="25958"/>
                  </a:lnTo>
                  <a:lnTo>
                    <a:pt x="28239" y="26121"/>
                  </a:lnTo>
                  <a:lnTo>
                    <a:pt x="28131" y="26230"/>
                  </a:lnTo>
                  <a:lnTo>
                    <a:pt x="28022" y="26393"/>
                  </a:lnTo>
                  <a:lnTo>
                    <a:pt x="27968" y="26447"/>
                  </a:lnTo>
                  <a:lnTo>
                    <a:pt x="28022" y="26555"/>
                  </a:lnTo>
                  <a:lnTo>
                    <a:pt x="28185" y="26664"/>
                  </a:lnTo>
                  <a:lnTo>
                    <a:pt x="28402" y="26773"/>
                  </a:lnTo>
                  <a:lnTo>
                    <a:pt x="28456" y="26881"/>
                  </a:lnTo>
                  <a:lnTo>
                    <a:pt x="28456" y="26990"/>
                  </a:lnTo>
                  <a:lnTo>
                    <a:pt x="28294" y="27099"/>
                  </a:lnTo>
                  <a:lnTo>
                    <a:pt x="28076" y="27370"/>
                  </a:lnTo>
                  <a:lnTo>
                    <a:pt x="28022" y="27587"/>
                  </a:lnTo>
                  <a:lnTo>
                    <a:pt x="28022" y="27859"/>
                  </a:lnTo>
                  <a:lnTo>
                    <a:pt x="28131" y="28130"/>
                  </a:lnTo>
                  <a:lnTo>
                    <a:pt x="28348" y="28565"/>
                  </a:lnTo>
                  <a:lnTo>
                    <a:pt x="28402" y="28782"/>
                  </a:lnTo>
                  <a:lnTo>
                    <a:pt x="28402" y="29053"/>
                  </a:lnTo>
                  <a:lnTo>
                    <a:pt x="28348" y="29271"/>
                  </a:lnTo>
                  <a:lnTo>
                    <a:pt x="28239" y="29434"/>
                  </a:lnTo>
                  <a:lnTo>
                    <a:pt x="28131" y="29597"/>
                  </a:lnTo>
                  <a:lnTo>
                    <a:pt x="28076" y="29705"/>
                  </a:lnTo>
                  <a:lnTo>
                    <a:pt x="28076" y="29868"/>
                  </a:lnTo>
                  <a:lnTo>
                    <a:pt x="28185" y="30031"/>
                  </a:lnTo>
                  <a:lnTo>
                    <a:pt x="28239" y="30085"/>
                  </a:lnTo>
                  <a:lnTo>
                    <a:pt x="28294" y="30194"/>
                  </a:lnTo>
                  <a:lnTo>
                    <a:pt x="28294" y="30411"/>
                  </a:lnTo>
                  <a:lnTo>
                    <a:pt x="28294" y="31063"/>
                  </a:lnTo>
                  <a:lnTo>
                    <a:pt x="28348" y="31334"/>
                  </a:lnTo>
                  <a:lnTo>
                    <a:pt x="28456" y="31551"/>
                  </a:lnTo>
                  <a:lnTo>
                    <a:pt x="28619" y="31714"/>
                  </a:lnTo>
                  <a:lnTo>
                    <a:pt x="28945" y="31769"/>
                  </a:lnTo>
                  <a:lnTo>
                    <a:pt x="29000" y="31823"/>
                  </a:lnTo>
                  <a:lnTo>
                    <a:pt x="29054" y="31877"/>
                  </a:lnTo>
                  <a:lnTo>
                    <a:pt x="29054" y="31932"/>
                  </a:lnTo>
                  <a:lnTo>
                    <a:pt x="29054" y="31986"/>
                  </a:lnTo>
                  <a:lnTo>
                    <a:pt x="29000" y="32040"/>
                  </a:lnTo>
                  <a:lnTo>
                    <a:pt x="28782" y="32203"/>
                  </a:lnTo>
                  <a:lnTo>
                    <a:pt x="28674" y="32257"/>
                  </a:lnTo>
                  <a:lnTo>
                    <a:pt x="28674" y="32366"/>
                  </a:lnTo>
                  <a:lnTo>
                    <a:pt x="28728" y="32475"/>
                  </a:lnTo>
                  <a:lnTo>
                    <a:pt x="28782" y="32583"/>
                  </a:lnTo>
                  <a:lnTo>
                    <a:pt x="29000" y="32692"/>
                  </a:lnTo>
                  <a:lnTo>
                    <a:pt x="29162" y="32800"/>
                  </a:lnTo>
                  <a:lnTo>
                    <a:pt x="29217" y="32963"/>
                  </a:lnTo>
                  <a:lnTo>
                    <a:pt x="29271" y="33072"/>
                  </a:lnTo>
                  <a:lnTo>
                    <a:pt x="29271" y="33289"/>
                  </a:lnTo>
                  <a:lnTo>
                    <a:pt x="29217" y="33398"/>
                  </a:lnTo>
                  <a:lnTo>
                    <a:pt x="29271" y="33561"/>
                  </a:lnTo>
                  <a:lnTo>
                    <a:pt x="29380" y="33669"/>
                  </a:lnTo>
                  <a:lnTo>
                    <a:pt x="29488" y="33724"/>
                  </a:lnTo>
                  <a:lnTo>
                    <a:pt x="29923" y="33995"/>
                  </a:lnTo>
                  <a:lnTo>
                    <a:pt x="29977" y="34104"/>
                  </a:lnTo>
                  <a:lnTo>
                    <a:pt x="30031" y="34158"/>
                  </a:lnTo>
                  <a:lnTo>
                    <a:pt x="30031" y="34212"/>
                  </a:lnTo>
                  <a:lnTo>
                    <a:pt x="29977" y="34267"/>
                  </a:lnTo>
                  <a:lnTo>
                    <a:pt x="29923" y="34321"/>
                  </a:lnTo>
                  <a:lnTo>
                    <a:pt x="29760" y="34267"/>
                  </a:lnTo>
                  <a:lnTo>
                    <a:pt x="29597" y="34267"/>
                  </a:lnTo>
                  <a:lnTo>
                    <a:pt x="29488" y="34212"/>
                  </a:lnTo>
                  <a:lnTo>
                    <a:pt x="29380" y="34267"/>
                  </a:lnTo>
                  <a:lnTo>
                    <a:pt x="29325" y="34375"/>
                  </a:lnTo>
                  <a:lnTo>
                    <a:pt x="29380" y="34484"/>
                  </a:lnTo>
                  <a:lnTo>
                    <a:pt x="29434" y="34810"/>
                  </a:lnTo>
                  <a:lnTo>
                    <a:pt x="29543" y="35136"/>
                  </a:lnTo>
                  <a:lnTo>
                    <a:pt x="29705" y="35407"/>
                  </a:lnTo>
                  <a:lnTo>
                    <a:pt x="29923" y="35624"/>
                  </a:lnTo>
                  <a:lnTo>
                    <a:pt x="30140" y="35896"/>
                  </a:lnTo>
                  <a:lnTo>
                    <a:pt x="30303" y="36167"/>
                  </a:lnTo>
                  <a:lnTo>
                    <a:pt x="30411" y="36439"/>
                  </a:lnTo>
                  <a:lnTo>
                    <a:pt x="30520" y="36765"/>
                  </a:lnTo>
                  <a:lnTo>
                    <a:pt x="30737" y="38122"/>
                  </a:lnTo>
                  <a:lnTo>
                    <a:pt x="30900" y="39480"/>
                  </a:lnTo>
                  <a:lnTo>
                    <a:pt x="30954" y="40566"/>
                  </a:lnTo>
                  <a:lnTo>
                    <a:pt x="30954" y="41055"/>
                  </a:lnTo>
                  <a:lnTo>
                    <a:pt x="30900" y="41598"/>
                  </a:lnTo>
                  <a:lnTo>
                    <a:pt x="30846" y="41815"/>
                  </a:lnTo>
                  <a:lnTo>
                    <a:pt x="30900" y="42032"/>
                  </a:lnTo>
                  <a:lnTo>
                    <a:pt x="30954" y="42195"/>
                  </a:lnTo>
                  <a:lnTo>
                    <a:pt x="31117" y="42304"/>
                  </a:lnTo>
                  <a:lnTo>
                    <a:pt x="31226" y="42412"/>
                  </a:lnTo>
                  <a:lnTo>
                    <a:pt x="31280" y="42521"/>
                  </a:lnTo>
                  <a:lnTo>
                    <a:pt x="31226" y="42630"/>
                  </a:lnTo>
                  <a:lnTo>
                    <a:pt x="31063" y="42684"/>
                  </a:lnTo>
                  <a:lnTo>
                    <a:pt x="30900" y="42738"/>
                  </a:lnTo>
                  <a:lnTo>
                    <a:pt x="30846" y="42793"/>
                  </a:lnTo>
                  <a:lnTo>
                    <a:pt x="30900" y="42901"/>
                  </a:lnTo>
                  <a:lnTo>
                    <a:pt x="31009" y="42955"/>
                  </a:lnTo>
                  <a:lnTo>
                    <a:pt x="31117" y="43064"/>
                  </a:lnTo>
                  <a:lnTo>
                    <a:pt x="31172" y="43227"/>
                  </a:lnTo>
                  <a:lnTo>
                    <a:pt x="31172" y="43390"/>
                  </a:lnTo>
                  <a:lnTo>
                    <a:pt x="31172" y="43553"/>
                  </a:lnTo>
                  <a:lnTo>
                    <a:pt x="31063" y="43824"/>
                  </a:lnTo>
                  <a:lnTo>
                    <a:pt x="31063" y="44150"/>
                  </a:lnTo>
                  <a:lnTo>
                    <a:pt x="31117" y="44422"/>
                  </a:lnTo>
                  <a:lnTo>
                    <a:pt x="31280" y="44693"/>
                  </a:lnTo>
                  <a:lnTo>
                    <a:pt x="31389" y="44802"/>
                  </a:lnTo>
                  <a:lnTo>
                    <a:pt x="31389" y="44965"/>
                  </a:lnTo>
                  <a:lnTo>
                    <a:pt x="31335" y="45073"/>
                  </a:lnTo>
                  <a:lnTo>
                    <a:pt x="31280" y="45182"/>
                  </a:lnTo>
                  <a:lnTo>
                    <a:pt x="31172" y="45345"/>
                  </a:lnTo>
                  <a:lnTo>
                    <a:pt x="31172" y="45453"/>
                  </a:lnTo>
                  <a:lnTo>
                    <a:pt x="31226" y="45562"/>
                  </a:lnTo>
                  <a:lnTo>
                    <a:pt x="31335" y="45725"/>
                  </a:lnTo>
                  <a:lnTo>
                    <a:pt x="31335" y="45888"/>
                  </a:lnTo>
                  <a:lnTo>
                    <a:pt x="31335" y="46051"/>
                  </a:lnTo>
                  <a:lnTo>
                    <a:pt x="31226" y="46268"/>
                  </a:lnTo>
                  <a:lnTo>
                    <a:pt x="31226" y="46377"/>
                  </a:lnTo>
                  <a:lnTo>
                    <a:pt x="31226" y="46431"/>
                  </a:lnTo>
                  <a:lnTo>
                    <a:pt x="31226" y="46648"/>
                  </a:lnTo>
                  <a:lnTo>
                    <a:pt x="31280" y="46811"/>
                  </a:lnTo>
                  <a:lnTo>
                    <a:pt x="31335" y="46920"/>
                  </a:lnTo>
                  <a:lnTo>
                    <a:pt x="31280" y="47028"/>
                  </a:lnTo>
                  <a:lnTo>
                    <a:pt x="30900" y="46865"/>
                  </a:lnTo>
                  <a:lnTo>
                    <a:pt x="30900" y="47571"/>
                  </a:lnTo>
                  <a:lnTo>
                    <a:pt x="30900" y="47843"/>
                  </a:lnTo>
                  <a:lnTo>
                    <a:pt x="30846" y="48169"/>
                  </a:lnTo>
                  <a:lnTo>
                    <a:pt x="30357" y="49689"/>
                  </a:lnTo>
                  <a:lnTo>
                    <a:pt x="30303" y="49852"/>
                  </a:lnTo>
                  <a:lnTo>
                    <a:pt x="30303" y="50015"/>
                  </a:lnTo>
                  <a:lnTo>
                    <a:pt x="30357" y="50069"/>
                  </a:lnTo>
                  <a:lnTo>
                    <a:pt x="30574" y="50124"/>
                  </a:lnTo>
                  <a:lnTo>
                    <a:pt x="30683" y="50178"/>
                  </a:lnTo>
                  <a:lnTo>
                    <a:pt x="30737" y="50232"/>
                  </a:lnTo>
                  <a:lnTo>
                    <a:pt x="30737" y="50341"/>
                  </a:lnTo>
                  <a:lnTo>
                    <a:pt x="30683" y="50449"/>
                  </a:lnTo>
                  <a:lnTo>
                    <a:pt x="30411" y="51047"/>
                  </a:lnTo>
                  <a:lnTo>
                    <a:pt x="30303" y="51264"/>
                  </a:lnTo>
                  <a:lnTo>
                    <a:pt x="30249" y="51481"/>
                  </a:lnTo>
                  <a:lnTo>
                    <a:pt x="30303" y="51698"/>
                  </a:lnTo>
                  <a:lnTo>
                    <a:pt x="30357" y="51916"/>
                  </a:lnTo>
                  <a:lnTo>
                    <a:pt x="30466" y="52133"/>
                  </a:lnTo>
                  <a:lnTo>
                    <a:pt x="30466" y="52350"/>
                  </a:lnTo>
                  <a:lnTo>
                    <a:pt x="30411" y="52513"/>
                  </a:lnTo>
                  <a:lnTo>
                    <a:pt x="30249" y="52730"/>
                  </a:lnTo>
                  <a:lnTo>
                    <a:pt x="30031" y="52893"/>
                  </a:lnTo>
                  <a:lnTo>
                    <a:pt x="29923" y="53110"/>
                  </a:lnTo>
                  <a:lnTo>
                    <a:pt x="29814" y="53328"/>
                  </a:lnTo>
                  <a:lnTo>
                    <a:pt x="29868" y="53599"/>
                  </a:lnTo>
                  <a:lnTo>
                    <a:pt x="29868" y="53708"/>
                  </a:lnTo>
                  <a:lnTo>
                    <a:pt x="29760" y="53871"/>
                  </a:lnTo>
                  <a:lnTo>
                    <a:pt x="29543" y="54196"/>
                  </a:lnTo>
                  <a:lnTo>
                    <a:pt x="29434" y="54522"/>
                  </a:lnTo>
                  <a:lnTo>
                    <a:pt x="29325" y="54902"/>
                  </a:lnTo>
                  <a:lnTo>
                    <a:pt x="29325" y="55228"/>
                  </a:lnTo>
                  <a:lnTo>
                    <a:pt x="29325" y="55554"/>
                  </a:lnTo>
                  <a:lnTo>
                    <a:pt x="29380" y="55717"/>
                  </a:lnTo>
                  <a:lnTo>
                    <a:pt x="29325" y="55826"/>
                  </a:lnTo>
                  <a:lnTo>
                    <a:pt x="29271" y="55880"/>
                  </a:lnTo>
                  <a:lnTo>
                    <a:pt x="29054" y="55880"/>
                  </a:lnTo>
                  <a:lnTo>
                    <a:pt x="28945" y="55826"/>
                  </a:lnTo>
                  <a:lnTo>
                    <a:pt x="28837" y="55826"/>
                  </a:lnTo>
                  <a:lnTo>
                    <a:pt x="28782" y="55880"/>
                  </a:lnTo>
                  <a:lnTo>
                    <a:pt x="28891" y="56097"/>
                  </a:lnTo>
                  <a:lnTo>
                    <a:pt x="28945" y="56314"/>
                  </a:lnTo>
                  <a:lnTo>
                    <a:pt x="28945" y="56532"/>
                  </a:lnTo>
                  <a:lnTo>
                    <a:pt x="28837" y="56749"/>
                  </a:lnTo>
                  <a:lnTo>
                    <a:pt x="28837" y="56803"/>
                  </a:lnTo>
                  <a:lnTo>
                    <a:pt x="28837" y="56912"/>
                  </a:lnTo>
                  <a:lnTo>
                    <a:pt x="28891" y="57075"/>
                  </a:lnTo>
                  <a:lnTo>
                    <a:pt x="28891" y="57237"/>
                  </a:lnTo>
                  <a:lnTo>
                    <a:pt x="28837" y="57346"/>
                  </a:lnTo>
                  <a:lnTo>
                    <a:pt x="28728" y="57455"/>
                  </a:lnTo>
                  <a:lnTo>
                    <a:pt x="28674" y="57509"/>
                  </a:lnTo>
                  <a:lnTo>
                    <a:pt x="28619" y="57563"/>
                  </a:lnTo>
                  <a:lnTo>
                    <a:pt x="28674" y="57618"/>
                  </a:lnTo>
                  <a:lnTo>
                    <a:pt x="28728" y="57672"/>
                  </a:lnTo>
                  <a:lnTo>
                    <a:pt x="28945" y="57835"/>
                  </a:lnTo>
                  <a:lnTo>
                    <a:pt x="29108" y="57998"/>
                  </a:lnTo>
                  <a:lnTo>
                    <a:pt x="29217" y="58215"/>
                  </a:lnTo>
                  <a:lnTo>
                    <a:pt x="29271" y="58432"/>
                  </a:lnTo>
                  <a:lnTo>
                    <a:pt x="29380" y="58812"/>
                  </a:lnTo>
                  <a:lnTo>
                    <a:pt x="29488" y="58975"/>
                  </a:lnTo>
                  <a:lnTo>
                    <a:pt x="29597" y="59138"/>
                  </a:lnTo>
                  <a:lnTo>
                    <a:pt x="29977" y="59627"/>
                  </a:lnTo>
                  <a:lnTo>
                    <a:pt x="30249" y="60170"/>
                  </a:lnTo>
                  <a:lnTo>
                    <a:pt x="30411" y="60387"/>
                  </a:lnTo>
                  <a:lnTo>
                    <a:pt x="30574" y="60604"/>
                  </a:lnTo>
                  <a:lnTo>
                    <a:pt x="30792" y="60822"/>
                  </a:lnTo>
                  <a:lnTo>
                    <a:pt x="31063" y="60930"/>
                  </a:lnTo>
                  <a:lnTo>
                    <a:pt x="31226" y="60985"/>
                  </a:lnTo>
                  <a:lnTo>
                    <a:pt x="31335" y="61093"/>
                  </a:lnTo>
                  <a:lnTo>
                    <a:pt x="31606" y="61310"/>
                  </a:lnTo>
                  <a:lnTo>
                    <a:pt x="31986" y="61690"/>
                  </a:lnTo>
                  <a:lnTo>
                    <a:pt x="32475" y="62016"/>
                  </a:lnTo>
                  <a:lnTo>
                    <a:pt x="32909" y="62342"/>
                  </a:lnTo>
                  <a:lnTo>
                    <a:pt x="33398" y="62559"/>
                  </a:lnTo>
                  <a:lnTo>
                    <a:pt x="33941" y="62777"/>
                  </a:lnTo>
                  <a:lnTo>
                    <a:pt x="34484" y="62885"/>
                  </a:lnTo>
                  <a:lnTo>
                    <a:pt x="35027" y="62939"/>
                  </a:lnTo>
                  <a:lnTo>
                    <a:pt x="35625" y="62994"/>
                  </a:lnTo>
                  <a:lnTo>
                    <a:pt x="35951" y="63048"/>
                  </a:lnTo>
                  <a:lnTo>
                    <a:pt x="36331" y="63102"/>
                  </a:lnTo>
                  <a:lnTo>
                    <a:pt x="36656" y="63211"/>
                  </a:lnTo>
                  <a:lnTo>
                    <a:pt x="36982" y="63374"/>
                  </a:lnTo>
                  <a:lnTo>
                    <a:pt x="37200" y="63483"/>
                  </a:lnTo>
                  <a:lnTo>
                    <a:pt x="37417" y="63483"/>
                  </a:lnTo>
                  <a:lnTo>
                    <a:pt x="39046" y="62994"/>
                  </a:lnTo>
                  <a:lnTo>
                    <a:pt x="39860" y="62722"/>
                  </a:lnTo>
                  <a:lnTo>
                    <a:pt x="40675" y="62396"/>
                  </a:lnTo>
                  <a:lnTo>
                    <a:pt x="41055" y="62179"/>
                  </a:lnTo>
                  <a:lnTo>
                    <a:pt x="41381" y="61962"/>
                  </a:lnTo>
                  <a:lnTo>
                    <a:pt x="41707" y="61745"/>
                  </a:lnTo>
                  <a:lnTo>
                    <a:pt x="41978" y="61473"/>
                  </a:lnTo>
                  <a:lnTo>
                    <a:pt x="42196" y="61147"/>
                  </a:lnTo>
                  <a:lnTo>
                    <a:pt x="42413" y="60822"/>
                  </a:lnTo>
                  <a:lnTo>
                    <a:pt x="42630" y="60496"/>
                  </a:lnTo>
                  <a:lnTo>
                    <a:pt x="42739" y="60116"/>
                  </a:lnTo>
                  <a:lnTo>
                    <a:pt x="43119" y="59084"/>
                  </a:lnTo>
                  <a:lnTo>
                    <a:pt x="43227" y="58812"/>
                  </a:lnTo>
                  <a:lnTo>
                    <a:pt x="43282" y="58595"/>
                  </a:lnTo>
                  <a:lnTo>
                    <a:pt x="43282" y="58052"/>
                  </a:lnTo>
                  <a:lnTo>
                    <a:pt x="43173" y="56640"/>
                  </a:lnTo>
                  <a:lnTo>
                    <a:pt x="43173" y="55934"/>
                  </a:lnTo>
                  <a:lnTo>
                    <a:pt x="43227" y="55228"/>
                  </a:lnTo>
                  <a:lnTo>
                    <a:pt x="43282" y="54522"/>
                  </a:lnTo>
                  <a:lnTo>
                    <a:pt x="43282" y="54522"/>
                  </a:lnTo>
                  <a:lnTo>
                    <a:pt x="42684" y="54739"/>
                  </a:lnTo>
                  <a:lnTo>
                    <a:pt x="42087" y="55011"/>
                  </a:lnTo>
                  <a:lnTo>
                    <a:pt x="42358" y="54088"/>
                  </a:lnTo>
                  <a:lnTo>
                    <a:pt x="42358" y="53979"/>
                  </a:lnTo>
                  <a:lnTo>
                    <a:pt x="42358" y="53925"/>
                  </a:lnTo>
                  <a:lnTo>
                    <a:pt x="42250" y="53871"/>
                  </a:lnTo>
                  <a:lnTo>
                    <a:pt x="42250" y="53925"/>
                  </a:lnTo>
                  <a:lnTo>
                    <a:pt x="42141" y="54034"/>
                  </a:lnTo>
                  <a:lnTo>
                    <a:pt x="41924" y="54577"/>
                  </a:lnTo>
                  <a:lnTo>
                    <a:pt x="41761" y="54251"/>
                  </a:lnTo>
                  <a:lnTo>
                    <a:pt x="41707" y="53871"/>
                  </a:lnTo>
                  <a:lnTo>
                    <a:pt x="41652" y="53436"/>
                  </a:lnTo>
                  <a:lnTo>
                    <a:pt x="41652" y="53056"/>
                  </a:lnTo>
                  <a:lnTo>
                    <a:pt x="41707" y="52839"/>
                  </a:lnTo>
                  <a:lnTo>
                    <a:pt x="41815" y="52622"/>
                  </a:lnTo>
                  <a:lnTo>
                    <a:pt x="41978" y="52459"/>
                  </a:lnTo>
                  <a:lnTo>
                    <a:pt x="42196" y="52350"/>
                  </a:lnTo>
                  <a:lnTo>
                    <a:pt x="42304" y="53273"/>
                  </a:lnTo>
                  <a:lnTo>
                    <a:pt x="42304" y="53382"/>
                  </a:lnTo>
                  <a:lnTo>
                    <a:pt x="42358" y="53436"/>
                  </a:lnTo>
                  <a:lnTo>
                    <a:pt x="42413" y="53436"/>
                  </a:lnTo>
                  <a:lnTo>
                    <a:pt x="42630" y="53382"/>
                  </a:lnTo>
                  <a:lnTo>
                    <a:pt x="42793" y="53273"/>
                  </a:lnTo>
                  <a:lnTo>
                    <a:pt x="42847" y="53165"/>
                  </a:lnTo>
                  <a:lnTo>
                    <a:pt x="42793" y="52947"/>
                  </a:lnTo>
                  <a:lnTo>
                    <a:pt x="42630" y="52622"/>
                  </a:lnTo>
                  <a:lnTo>
                    <a:pt x="42467" y="52187"/>
                  </a:lnTo>
                  <a:lnTo>
                    <a:pt x="42467" y="52079"/>
                  </a:lnTo>
                  <a:lnTo>
                    <a:pt x="42467" y="51970"/>
                  </a:lnTo>
                  <a:lnTo>
                    <a:pt x="42521" y="51861"/>
                  </a:lnTo>
                  <a:lnTo>
                    <a:pt x="42576" y="51753"/>
                  </a:lnTo>
                  <a:lnTo>
                    <a:pt x="42901" y="51427"/>
                  </a:lnTo>
                  <a:lnTo>
                    <a:pt x="42901" y="51373"/>
                  </a:lnTo>
                  <a:lnTo>
                    <a:pt x="42576" y="51264"/>
                  </a:lnTo>
                  <a:lnTo>
                    <a:pt x="42413" y="51264"/>
                  </a:lnTo>
                  <a:lnTo>
                    <a:pt x="42358" y="51373"/>
                  </a:lnTo>
                  <a:lnTo>
                    <a:pt x="42304" y="51590"/>
                  </a:lnTo>
                  <a:lnTo>
                    <a:pt x="42033" y="51536"/>
                  </a:lnTo>
                  <a:lnTo>
                    <a:pt x="41870" y="51536"/>
                  </a:lnTo>
                  <a:lnTo>
                    <a:pt x="41707" y="51698"/>
                  </a:lnTo>
                  <a:lnTo>
                    <a:pt x="41598" y="51970"/>
                  </a:lnTo>
                  <a:lnTo>
                    <a:pt x="41490" y="52404"/>
                  </a:lnTo>
                  <a:lnTo>
                    <a:pt x="41435" y="52893"/>
                  </a:lnTo>
                  <a:lnTo>
                    <a:pt x="41272" y="54414"/>
                  </a:lnTo>
                  <a:lnTo>
                    <a:pt x="41109" y="55120"/>
                  </a:lnTo>
                  <a:lnTo>
                    <a:pt x="40892" y="55826"/>
                  </a:lnTo>
                  <a:lnTo>
                    <a:pt x="40892" y="55988"/>
                  </a:lnTo>
                  <a:lnTo>
                    <a:pt x="40892" y="56097"/>
                  </a:lnTo>
                  <a:lnTo>
                    <a:pt x="40947" y="56694"/>
                  </a:lnTo>
                  <a:lnTo>
                    <a:pt x="41001" y="57237"/>
                  </a:lnTo>
                  <a:lnTo>
                    <a:pt x="40947" y="58378"/>
                  </a:lnTo>
                  <a:lnTo>
                    <a:pt x="40947" y="58704"/>
                  </a:lnTo>
                  <a:lnTo>
                    <a:pt x="40892" y="58867"/>
                  </a:lnTo>
                  <a:lnTo>
                    <a:pt x="40784" y="59030"/>
                  </a:lnTo>
                  <a:lnTo>
                    <a:pt x="40566" y="59247"/>
                  </a:lnTo>
                  <a:lnTo>
                    <a:pt x="40403" y="59464"/>
                  </a:lnTo>
                  <a:lnTo>
                    <a:pt x="40023" y="59953"/>
                  </a:lnTo>
                  <a:lnTo>
                    <a:pt x="39643" y="60496"/>
                  </a:lnTo>
                  <a:lnTo>
                    <a:pt x="39154" y="60930"/>
                  </a:lnTo>
                  <a:lnTo>
                    <a:pt x="38611" y="61310"/>
                  </a:lnTo>
                  <a:lnTo>
                    <a:pt x="38014" y="61636"/>
                  </a:lnTo>
                  <a:lnTo>
                    <a:pt x="37471" y="61799"/>
                  </a:lnTo>
                  <a:lnTo>
                    <a:pt x="36928" y="61962"/>
                  </a:lnTo>
                  <a:lnTo>
                    <a:pt x="36385" y="62016"/>
                  </a:lnTo>
                  <a:lnTo>
                    <a:pt x="35896" y="62016"/>
                  </a:lnTo>
                  <a:lnTo>
                    <a:pt x="35353" y="61962"/>
                  </a:lnTo>
                  <a:lnTo>
                    <a:pt x="34864" y="61799"/>
                  </a:lnTo>
                  <a:lnTo>
                    <a:pt x="34376" y="61582"/>
                  </a:lnTo>
                  <a:lnTo>
                    <a:pt x="33887" y="61256"/>
                  </a:lnTo>
                  <a:lnTo>
                    <a:pt x="32203" y="59953"/>
                  </a:lnTo>
                  <a:lnTo>
                    <a:pt x="31986" y="59735"/>
                  </a:lnTo>
                  <a:lnTo>
                    <a:pt x="31769" y="59464"/>
                  </a:lnTo>
                  <a:lnTo>
                    <a:pt x="31606" y="59247"/>
                  </a:lnTo>
                  <a:lnTo>
                    <a:pt x="31443" y="58975"/>
                  </a:lnTo>
                  <a:lnTo>
                    <a:pt x="31389" y="58704"/>
                  </a:lnTo>
                  <a:lnTo>
                    <a:pt x="31335" y="58378"/>
                  </a:lnTo>
                  <a:lnTo>
                    <a:pt x="31335" y="58106"/>
                  </a:lnTo>
                  <a:lnTo>
                    <a:pt x="31335" y="57726"/>
                  </a:lnTo>
                  <a:lnTo>
                    <a:pt x="31443" y="56966"/>
                  </a:lnTo>
                  <a:lnTo>
                    <a:pt x="31498" y="56206"/>
                  </a:lnTo>
                  <a:lnTo>
                    <a:pt x="31498" y="56043"/>
                  </a:lnTo>
                  <a:lnTo>
                    <a:pt x="31498" y="55934"/>
                  </a:lnTo>
                  <a:lnTo>
                    <a:pt x="31389" y="55880"/>
                  </a:lnTo>
                  <a:lnTo>
                    <a:pt x="31226" y="55826"/>
                  </a:lnTo>
                  <a:lnTo>
                    <a:pt x="30900" y="55717"/>
                  </a:lnTo>
                  <a:lnTo>
                    <a:pt x="30683" y="55663"/>
                  </a:lnTo>
                  <a:lnTo>
                    <a:pt x="30520" y="55554"/>
                  </a:lnTo>
                  <a:lnTo>
                    <a:pt x="30900" y="55391"/>
                  </a:lnTo>
                  <a:lnTo>
                    <a:pt x="31389" y="55283"/>
                  </a:lnTo>
                  <a:lnTo>
                    <a:pt x="31715" y="55174"/>
                  </a:lnTo>
                  <a:lnTo>
                    <a:pt x="31932" y="55065"/>
                  </a:lnTo>
                  <a:lnTo>
                    <a:pt x="31986" y="54957"/>
                  </a:lnTo>
                  <a:lnTo>
                    <a:pt x="31986" y="54794"/>
                  </a:lnTo>
                  <a:lnTo>
                    <a:pt x="31986" y="54468"/>
                  </a:lnTo>
                  <a:lnTo>
                    <a:pt x="31932" y="54196"/>
                  </a:lnTo>
                  <a:lnTo>
                    <a:pt x="31932" y="53979"/>
                  </a:lnTo>
                  <a:lnTo>
                    <a:pt x="31986" y="53708"/>
                  </a:lnTo>
                  <a:lnTo>
                    <a:pt x="32095" y="53436"/>
                  </a:lnTo>
                  <a:lnTo>
                    <a:pt x="32149" y="53165"/>
                  </a:lnTo>
                  <a:lnTo>
                    <a:pt x="32203" y="53056"/>
                  </a:lnTo>
                  <a:lnTo>
                    <a:pt x="32203" y="52947"/>
                  </a:lnTo>
                  <a:lnTo>
                    <a:pt x="32095" y="52513"/>
                  </a:lnTo>
                  <a:lnTo>
                    <a:pt x="32149" y="52133"/>
                  </a:lnTo>
                  <a:lnTo>
                    <a:pt x="32258" y="51373"/>
                  </a:lnTo>
                  <a:lnTo>
                    <a:pt x="32312" y="50884"/>
                  </a:lnTo>
                  <a:lnTo>
                    <a:pt x="32312" y="50449"/>
                  </a:lnTo>
                  <a:lnTo>
                    <a:pt x="32203" y="50178"/>
                  </a:lnTo>
                  <a:lnTo>
                    <a:pt x="32041" y="50015"/>
                  </a:lnTo>
                  <a:lnTo>
                    <a:pt x="31823" y="49906"/>
                  </a:lnTo>
                  <a:lnTo>
                    <a:pt x="31606" y="49798"/>
                  </a:lnTo>
                  <a:lnTo>
                    <a:pt x="31878" y="49472"/>
                  </a:lnTo>
                  <a:lnTo>
                    <a:pt x="32041" y="49092"/>
                  </a:lnTo>
                  <a:lnTo>
                    <a:pt x="32258" y="48386"/>
                  </a:lnTo>
                  <a:lnTo>
                    <a:pt x="32312" y="48169"/>
                  </a:lnTo>
                  <a:lnTo>
                    <a:pt x="32312" y="48006"/>
                  </a:lnTo>
                  <a:lnTo>
                    <a:pt x="32312" y="47789"/>
                  </a:lnTo>
                  <a:lnTo>
                    <a:pt x="32203" y="47626"/>
                  </a:lnTo>
                  <a:lnTo>
                    <a:pt x="32095" y="47245"/>
                  </a:lnTo>
                  <a:lnTo>
                    <a:pt x="32041" y="47028"/>
                  </a:lnTo>
                  <a:lnTo>
                    <a:pt x="32095" y="46865"/>
                  </a:lnTo>
                  <a:lnTo>
                    <a:pt x="32203" y="46540"/>
                  </a:lnTo>
                  <a:lnTo>
                    <a:pt x="32475" y="46214"/>
                  </a:lnTo>
                  <a:lnTo>
                    <a:pt x="32584" y="46105"/>
                  </a:lnTo>
                  <a:lnTo>
                    <a:pt x="32638" y="45996"/>
                  </a:lnTo>
                  <a:lnTo>
                    <a:pt x="32692" y="45671"/>
                  </a:lnTo>
                  <a:lnTo>
                    <a:pt x="32692" y="44693"/>
                  </a:lnTo>
                  <a:lnTo>
                    <a:pt x="32747" y="44150"/>
                  </a:lnTo>
                  <a:lnTo>
                    <a:pt x="32855" y="43661"/>
                  </a:lnTo>
                  <a:lnTo>
                    <a:pt x="32964" y="43118"/>
                  </a:lnTo>
                  <a:lnTo>
                    <a:pt x="33072" y="42575"/>
                  </a:lnTo>
                  <a:lnTo>
                    <a:pt x="33072" y="41978"/>
                  </a:lnTo>
                  <a:lnTo>
                    <a:pt x="33072" y="41435"/>
                  </a:lnTo>
                  <a:lnTo>
                    <a:pt x="32909" y="39589"/>
                  </a:lnTo>
                  <a:lnTo>
                    <a:pt x="32801" y="38665"/>
                  </a:lnTo>
                  <a:lnTo>
                    <a:pt x="32638" y="37797"/>
                  </a:lnTo>
                  <a:lnTo>
                    <a:pt x="32366" y="36928"/>
                  </a:lnTo>
                  <a:lnTo>
                    <a:pt x="32203" y="36493"/>
                  </a:lnTo>
                  <a:lnTo>
                    <a:pt x="31986" y="36059"/>
                  </a:lnTo>
                  <a:lnTo>
                    <a:pt x="31552" y="35190"/>
                  </a:lnTo>
                  <a:lnTo>
                    <a:pt x="31117" y="34267"/>
                  </a:lnTo>
                  <a:lnTo>
                    <a:pt x="30683" y="33072"/>
                  </a:lnTo>
                  <a:lnTo>
                    <a:pt x="30466" y="32475"/>
                  </a:lnTo>
                  <a:lnTo>
                    <a:pt x="30357" y="31877"/>
                  </a:lnTo>
                  <a:lnTo>
                    <a:pt x="30194" y="31280"/>
                  </a:lnTo>
                  <a:lnTo>
                    <a:pt x="30140" y="30683"/>
                  </a:lnTo>
                  <a:lnTo>
                    <a:pt x="30086" y="30031"/>
                  </a:lnTo>
                  <a:lnTo>
                    <a:pt x="30086" y="29434"/>
                  </a:lnTo>
                  <a:lnTo>
                    <a:pt x="30086" y="27370"/>
                  </a:lnTo>
                  <a:lnTo>
                    <a:pt x="30086" y="27153"/>
                  </a:lnTo>
                  <a:lnTo>
                    <a:pt x="30031" y="26936"/>
                  </a:lnTo>
                  <a:lnTo>
                    <a:pt x="29923" y="26773"/>
                  </a:lnTo>
                  <a:lnTo>
                    <a:pt x="29760" y="26610"/>
                  </a:lnTo>
                  <a:lnTo>
                    <a:pt x="29651" y="26501"/>
                  </a:lnTo>
                  <a:lnTo>
                    <a:pt x="29597" y="26393"/>
                  </a:lnTo>
                  <a:lnTo>
                    <a:pt x="29651" y="26284"/>
                  </a:lnTo>
                  <a:lnTo>
                    <a:pt x="29705" y="26175"/>
                  </a:lnTo>
                  <a:lnTo>
                    <a:pt x="29868" y="26012"/>
                  </a:lnTo>
                  <a:lnTo>
                    <a:pt x="29923" y="25850"/>
                  </a:lnTo>
                  <a:lnTo>
                    <a:pt x="29977" y="25632"/>
                  </a:lnTo>
                  <a:lnTo>
                    <a:pt x="30031" y="25469"/>
                  </a:lnTo>
                  <a:lnTo>
                    <a:pt x="29977" y="25306"/>
                  </a:lnTo>
                  <a:lnTo>
                    <a:pt x="29923" y="25089"/>
                  </a:lnTo>
                  <a:lnTo>
                    <a:pt x="29760" y="24763"/>
                  </a:lnTo>
                  <a:lnTo>
                    <a:pt x="29597" y="24546"/>
                  </a:lnTo>
                  <a:lnTo>
                    <a:pt x="29543" y="24438"/>
                  </a:lnTo>
                  <a:lnTo>
                    <a:pt x="29488" y="24329"/>
                  </a:lnTo>
                  <a:lnTo>
                    <a:pt x="29543" y="24220"/>
                  </a:lnTo>
                  <a:lnTo>
                    <a:pt x="29597" y="24166"/>
                  </a:lnTo>
                  <a:lnTo>
                    <a:pt x="29868" y="23840"/>
                  </a:lnTo>
                  <a:lnTo>
                    <a:pt x="29923" y="23569"/>
                  </a:lnTo>
                  <a:lnTo>
                    <a:pt x="29923" y="23297"/>
                  </a:lnTo>
                  <a:lnTo>
                    <a:pt x="29977" y="23026"/>
                  </a:lnTo>
                  <a:lnTo>
                    <a:pt x="30031" y="22754"/>
                  </a:lnTo>
                  <a:lnTo>
                    <a:pt x="30031" y="22700"/>
                  </a:lnTo>
                  <a:lnTo>
                    <a:pt x="29868" y="22537"/>
                  </a:lnTo>
                  <a:lnTo>
                    <a:pt x="29814" y="22320"/>
                  </a:lnTo>
                  <a:lnTo>
                    <a:pt x="29868" y="21940"/>
                  </a:lnTo>
                  <a:lnTo>
                    <a:pt x="29923" y="21397"/>
                  </a:lnTo>
                  <a:lnTo>
                    <a:pt x="29923" y="21179"/>
                  </a:lnTo>
                  <a:lnTo>
                    <a:pt x="29868" y="21071"/>
                  </a:lnTo>
                  <a:lnTo>
                    <a:pt x="29760" y="20908"/>
                  </a:lnTo>
                  <a:lnTo>
                    <a:pt x="29651" y="20799"/>
                  </a:lnTo>
                  <a:lnTo>
                    <a:pt x="29271" y="20528"/>
                  </a:lnTo>
                  <a:lnTo>
                    <a:pt x="28945" y="20256"/>
                  </a:lnTo>
                  <a:lnTo>
                    <a:pt x="28837" y="20148"/>
                  </a:lnTo>
                  <a:lnTo>
                    <a:pt x="28837" y="20093"/>
                  </a:lnTo>
                  <a:lnTo>
                    <a:pt x="28837" y="20039"/>
                  </a:lnTo>
                  <a:lnTo>
                    <a:pt x="28891" y="19985"/>
                  </a:lnTo>
                  <a:lnTo>
                    <a:pt x="28945" y="19985"/>
                  </a:lnTo>
                  <a:lnTo>
                    <a:pt x="29054" y="20039"/>
                  </a:lnTo>
                  <a:lnTo>
                    <a:pt x="29651" y="20202"/>
                  </a:lnTo>
                  <a:lnTo>
                    <a:pt x="29597" y="19930"/>
                  </a:lnTo>
                  <a:lnTo>
                    <a:pt x="29597" y="19767"/>
                  </a:lnTo>
                  <a:lnTo>
                    <a:pt x="29651" y="19550"/>
                  </a:lnTo>
                  <a:lnTo>
                    <a:pt x="29760" y="19387"/>
                  </a:lnTo>
                  <a:lnTo>
                    <a:pt x="29814" y="19116"/>
                  </a:lnTo>
                  <a:lnTo>
                    <a:pt x="29760" y="18899"/>
                  </a:lnTo>
                  <a:lnTo>
                    <a:pt x="29597" y="18084"/>
                  </a:lnTo>
                  <a:lnTo>
                    <a:pt x="29543" y="17324"/>
                  </a:lnTo>
                  <a:lnTo>
                    <a:pt x="29543" y="16944"/>
                  </a:lnTo>
                  <a:lnTo>
                    <a:pt x="29543" y="16618"/>
                  </a:lnTo>
                  <a:lnTo>
                    <a:pt x="29434" y="16292"/>
                  </a:lnTo>
                  <a:lnTo>
                    <a:pt x="29271" y="15966"/>
                  </a:lnTo>
                  <a:lnTo>
                    <a:pt x="29217" y="15858"/>
                  </a:lnTo>
                  <a:lnTo>
                    <a:pt x="29217" y="15749"/>
                  </a:lnTo>
                  <a:lnTo>
                    <a:pt x="29054" y="14446"/>
                  </a:lnTo>
                  <a:lnTo>
                    <a:pt x="28837" y="13197"/>
                  </a:lnTo>
                  <a:lnTo>
                    <a:pt x="28674" y="12545"/>
                  </a:lnTo>
                  <a:lnTo>
                    <a:pt x="28565" y="11893"/>
                  </a:lnTo>
                  <a:lnTo>
                    <a:pt x="28348" y="11242"/>
                  </a:lnTo>
                  <a:lnTo>
                    <a:pt x="28131" y="10644"/>
                  </a:lnTo>
                  <a:lnTo>
                    <a:pt x="27859" y="10047"/>
                  </a:lnTo>
                  <a:lnTo>
                    <a:pt x="27533" y="9450"/>
                  </a:lnTo>
                  <a:lnTo>
                    <a:pt x="27099" y="8907"/>
                  </a:lnTo>
                  <a:lnTo>
                    <a:pt x="26664" y="8363"/>
                  </a:lnTo>
                  <a:lnTo>
                    <a:pt x="26176" y="7875"/>
                  </a:lnTo>
                  <a:lnTo>
                    <a:pt x="25687" y="7495"/>
                  </a:lnTo>
                  <a:lnTo>
                    <a:pt x="25144" y="7169"/>
                  </a:lnTo>
                  <a:lnTo>
                    <a:pt x="24601" y="6843"/>
                  </a:lnTo>
                  <a:lnTo>
                    <a:pt x="24058" y="6626"/>
                  </a:lnTo>
                  <a:lnTo>
                    <a:pt x="23460" y="6354"/>
                  </a:lnTo>
                  <a:lnTo>
                    <a:pt x="22266" y="5974"/>
                  </a:lnTo>
                  <a:lnTo>
                    <a:pt x="21994" y="5920"/>
                  </a:lnTo>
                  <a:lnTo>
                    <a:pt x="21125" y="5920"/>
                  </a:lnTo>
                  <a:lnTo>
                    <a:pt x="20528" y="5974"/>
                  </a:lnTo>
                  <a:lnTo>
                    <a:pt x="19931" y="5920"/>
                  </a:lnTo>
                  <a:lnTo>
                    <a:pt x="19551" y="5865"/>
                  </a:lnTo>
                  <a:lnTo>
                    <a:pt x="19116" y="5920"/>
                  </a:lnTo>
                  <a:lnTo>
                    <a:pt x="18356" y="6028"/>
                  </a:lnTo>
                  <a:lnTo>
                    <a:pt x="17541" y="6191"/>
                  </a:lnTo>
                  <a:lnTo>
                    <a:pt x="17161" y="6246"/>
                  </a:lnTo>
                  <a:lnTo>
                    <a:pt x="16347" y="6246"/>
                  </a:lnTo>
                  <a:lnTo>
                    <a:pt x="15966" y="6409"/>
                  </a:lnTo>
                  <a:lnTo>
                    <a:pt x="15152" y="6734"/>
                  </a:lnTo>
                  <a:lnTo>
                    <a:pt x="14392" y="7006"/>
                  </a:lnTo>
                  <a:lnTo>
                    <a:pt x="13631" y="7277"/>
                  </a:lnTo>
                  <a:lnTo>
                    <a:pt x="12925" y="7658"/>
                  </a:lnTo>
                  <a:lnTo>
                    <a:pt x="12219" y="8146"/>
                  </a:lnTo>
                  <a:lnTo>
                    <a:pt x="11622" y="8635"/>
                  </a:lnTo>
                  <a:lnTo>
                    <a:pt x="11405" y="8907"/>
                  </a:lnTo>
                  <a:lnTo>
                    <a:pt x="11133" y="9232"/>
                  </a:lnTo>
                  <a:lnTo>
                    <a:pt x="10970" y="9504"/>
                  </a:lnTo>
                  <a:lnTo>
                    <a:pt x="10808" y="9884"/>
                  </a:lnTo>
                  <a:lnTo>
                    <a:pt x="10645" y="10210"/>
                  </a:lnTo>
                  <a:lnTo>
                    <a:pt x="10536" y="10644"/>
                  </a:lnTo>
                  <a:lnTo>
                    <a:pt x="10482" y="10807"/>
                  </a:lnTo>
                  <a:lnTo>
                    <a:pt x="10427" y="10862"/>
                  </a:lnTo>
                  <a:lnTo>
                    <a:pt x="10373" y="10916"/>
                  </a:lnTo>
                  <a:lnTo>
                    <a:pt x="10210" y="10916"/>
                  </a:lnTo>
                  <a:lnTo>
                    <a:pt x="10156" y="11024"/>
                  </a:lnTo>
                  <a:lnTo>
                    <a:pt x="10156" y="11133"/>
                  </a:lnTo>
                  <a:lnTo>
                    <a:pt x="10156" y="11242"/>
                  </a:lnTo>
                  <a:lnTo>
                    <a:pt x="10210" y="11513"/>
                  </a:lnTo>
                  <a:lnTo>
                    <a:pt x="10156" y="11785"/>
                  </a:lnTo>
                  <a:lnTo>
                    <a:pt x="9993" y="12328"/>
                  </a:lnTo>
                  <a:lnTo>
                    <a:pt x="9721" y="13197"/>
                  </a:lnTo>
                  <a:lnTo>
                    <a:pt x="9667" y="13631"/>
                  </a:lnTo>
                  <a:lnTo>
                    <a:pt x="9613" y="14065"/>
                  </a:lnTo>
                  <a:lnTo>
                    <a:pt x="9559" y="14391"/>
                  </a:lnTo>
                  <a:lnTo>
                    <a:pt x="9450" y="14717"/>
                  </a:lnTo>
                  <a:lnTo>
                    <a:pt x="9233" y="15152"/>
                  </a:lnTo>
                  <a:lnTo>
                    <a:pt x="9124" y="15532"/>
                  </a:lnTo>
                  <a:lnTo>
                    <a:pt x="9070" y="15966"/>
                  </a:lnTo>
                  <a:lnTo>
                    <a:pt x="9070" y="16346"/>
                  </a:lnTo>
                  <a:lnTo>
                    <a:pt x="9124" y="16726"/>
                  </a:lnTo>
                  <a:lnTo>
                    <a:pt x="9287" y="17161"/>
                  </a:lnTo>
                  <a:lnTo>
                    <a:pt x="9450" y="17541"/>
                  </a:lnTo>
                  <a:lnTo>
                    <a:pt x="9667" y="17867"/>
                  </a:lnTo>
                  <a:lnTo>
                    <a:pt x="10047" y="18301"/>
                  </a:lnTo>
                  <a:lnTo>
                    <a:pt x="10427" y="18681"/>
                  </a:lnTo>
                  <a:lnTo>
                    <a:pt x="10862" y="18953"/>
                  </a:lnTo>
                  <a:lnTo>
                    <a:pt x="11296" y="19170"/>
                  </a:lnTo>
                  <a:lnTo>
                    <a:pt x="11785" y="19333"/>
                  </a:lnTo>
                  <a:lnTo>
                    <a:pt x="12274" y="19387"/>
                  </a:lnTo>
                  <a:lnTo>
                    <a:pt x="12817" y="19442"/>
                  </a:lnTo>
                  <a:lnTo>
                    <a:pt x="13360" y="19387"/>
                  </a:lnTo>
                  <a:lnTo>
                    <a:pt x="14446" y="19333"/>
                  </a:lnTo>
                  <a:lnTo>
                    <a:pt x="15532" y="19333"/>
                  </a:lnTo>
                  <a:lnTo>
                    <a:pt x="16618" y="19387"/>
                  </a:lnTo>
                  <a:lnTo>
                    <a:pt x="17704" y="19550"/>
                  </a:lnTo>
                  <a:lnTo>
                    <a:pt x="18573" y="19767"/>
                  </a:lnTo>
                  <a:lnTo>
                    <a:pt x="19442" y="20093"/>
                  </a:lnTo>
                  <a:lnTo>
                    <a:pt x="19822" y="20256"/>
                  </a:lnTo>
                  <a:lnTo>
                    <a:pt x="20202" y="20473"/>
                  </a:lnTo>
                  <a:lnTo>
                    <a:pt x="20582" y="20745"/>
                  </a:lnTo>
                  <a:lnTo>
                    <a:pt x="20962" y="21016"/>
                  </a:lnTo>
                  <a:lnTo>
                    <a:pt x="21560" y="21614"/>
                  </a:lnTo>
                  <a:lnTo>
                    <a:pt x="22103" y="22265"/>
                  </a:lnTo>
                  <a:lnTo>
                    <a:pt x="22592" y="22971"/>
                  </a:lnTo>
                  <a:lnTo>
                    <a:pt x="23026" y="23677"/>
                  </a:lnTo>
                  <a:lnTo>
                    <a:pt x="23243" y="24166"/>
                  </a:lnTo>
                  <a:lnTo>
                    <a:pt x="23352" y="24655"/>
                  </a:lnTo>
                  <a:lnTo>
                    <a:pt x="23406" y="25144"/>
                  </a:lnTo>
                  <a:lnTo>
                    <a:pt x="23352" y="25632"/>
                  </a:lnTo>
                  <a:lnTo>
                    <a:pt x="23189" y="26230"/>
                  </a:lnTo>
                  <a:lnTo>
                    <a:pt x="22972" y="26773"/>
                  </a:lnTo>
                  <a:lnTo>
                    <a:pt x="22592" y="27913"/>
                  </a:lnTo>
                  <a:lnTo>
                    <a:pt x="22537" y="28022"/>
                  </a:lnTo>
                  <a:lnTo>
                    <a:pt x="22429" y="28130"/>
                  </a:lnTo>
                  <a:lnTo>
                    <a:pt x="21125" y="29434"/>
                  </a:lnTo>
                  <a:lnTo>
                    <a:pt x="20474" y="30085"/>
                  </a:lnTo>
                  <a:lnTo>
                    <a:pt x="19768" y="30683"/>
                  </a:lnTo>
                  <a:lnTo>
                    <a:pt x="19605" y="30846"/>
                  </a:lnTo>
                  <a:lnTo>
                    <a:pt x="19496" y="31008"/>
                  </a:lnTo>
                  <a:lnTo>
                    <a:pt x="19388" y="31171"/>
                  </a:lnTo>
                  <a:lnTo>
                    <a:pt x="19442" y="31443"/>
                  </a:lnTo>
                  <a:lnTo>
                    <a:pt x="19442" y="31714"/>
                  </a:lnTo>
                  <a:lnTo>
                    <a:pt x="19388" y="31823"/>
                  </a:lnTo>
                  <a:lnTo>
                    <a:pt x="19333" y="31986"/>
                  </a:lnTo>
                  <a:lnTo>
                    <a:pt x="19170" y="32095"/>
                  </a:lnTo>
                  <a:lnTo>
                    <a:pt x="18953" y="32095"/>
                  </a:lnTo>
                  <a:lnTo>
                    <a:pt x="18845" y="32040"/>
                  </a:lnTo>
                  <a:lnTo>
                    <a:pt x="18845" y="31932"/>
                  </a:lnTo>
                  <a:lnTo>
                    <a:pt x="18899" y="31823"/>
                  </a:lnTo>
                  <a:lnTo>
                    <a:pt x="18899" y="31280"/>
                  </a:lnTo>
                  <a:lnTo>
                    <a:pt x="18247" y="31877"/>
                  </a:lnTo>
                  <a:lnTo>
                    <a:pt x="17867" y="32149"/>
                  </a:lnTo>
                  <a:lnTo>
                    <a:pt x="17650" y="32257"/>
                  </a:lnTo>
                  <a:lnTo>
                    <a:pt x="17378" y="32312"/>
                  </a:lnTo>
                  <a:lnTo>
                    <a:pt x="16890" y="32420"/>
                  </a:lnTo>
                  <a:lnTo>
                    <a:pt x="16401" y="32638"/>
                  </a:lnTo>
                  <a:lnTo>
                    <a:pt x="15966" y="32909"/>
                  </a:lnTo>
                  <a:lnTo>
                    <a:pt x="15641" y="33235"/>
                  </a:lnTo>
                  <a:lnTo>
                    <a:pt x="15478" y="33344"/>
                  </a:lnTo>
                  <a:lnTo>
                    <a:pt x="15369" y="33452"/>
                  </a:lnTo>
                  <a:lnTo>
                    <a:pt x="15098" y="33506"/>
                  </a:lnTo>
                  <a:lnTo>
                    <a:pt x="14337" y="33506"/>
                  </a:lnTo>
                  <a:lnTo>
                    <a:pt x="13957" y="33561"/>
                  </a:lnTo>
                  <a:lnTo>
                    <a:pt x="13631" y="33669"/>
                  </a:lnTo>
                  <a:lnTo>
                    <a:pt x="10265" y="34701"/>
                  </a:lnTo>
                  <a:lnTo>
                    <a:pt x="9178" y="34973"/>
                  </a:lnTo>
                  <a:lnTo>
                    <a:pt x="8092" y="35190"/>
                  </a:lnTo>
                  <a:lnTo>
                    <a:pt x="7006" y="35299"/>
                  </a:lnTo>
                  <a:lnTo>
                    <a:pt x="5866" y="35353"/>
                  </a:lnTo>
                  <a:lnTo>
                    <a:pt x="5377" y="35299"/>
                  </a:lnTo>
                  <a:lnTo>
                    <a:pt x="5160" y="35244"/>
                  </a:lnTo>
                  <a:lnTo>
                    <a:pt x="4888" y="35136"/>
                  </a:lnTo>
                  <a:lnTo>
                    <a:pt x="4237" y="34701"/>
                  </a:lnTo>
                  <a:lnTo>
                    <a:pt x="3585" y="34212"/>
                  </a:lnTo>
                  <a:lnTo>
                    <a:pt x="2988" y="33669"/>
                  </a:lnTo>
                  <a:lnTo>
                    <a:pt x="2390" y="33126"/>
                  </a:lnTo>
                  <a:lnTo>
                    <a:pt x="2119" y="32746"/>
                  </a:lnTo>
                  <a:lnTo>
                    <a:pt x="1956" y="32420"/>
                  </a:lnTo>
                  <a:lnTo>
                    <a:pt x="1902" y="32203"/>
                  </a:lnTo>
                  <a:lnTo>
                    <a:pt x="1847" y="31986"/>
                  </a:lnTo>
                  <a:lnTo>
                    <a:pt x="1847" y="31769"/>
                  </a:lnTo>
                  <a:lnTo>
                    <a:pt x="1902" y="31551"/>
                  </a:lnTo>
                  <a:lnTo>
                    <a:pt x="1902" y="31389"/>
                  </a:lnTo>
                  <a:lnTo>
                    <a:pt x="1847" y="31226"/>
                  </a:lnTo>
                  <a:lnTo>
                    <a:pt x="1793" y="30791"/>
                  </a:lnTo>
                  <a:lnTo>
                    <a:pt x="1739" y="30357"/>
                  </a:lnTo>
                  <a:lnTo>
                    <a:pt x="1684" y="29922"/>
                  </a:lnTo>
                  <a:lnTo>
                    <a:pt x="1739" y="29759"/>
                  </a:lnTo>
                  <a:lnTo>
                    <a:pt x="1793" y="29542"/>
                  </a:lnTo>
                  <a:lnTo>
                    <a:pt x="1902" y="29162"/>
                  </a:lnTo>
                  <a:lnTo>
                    <a:pt x="2010" y="28782"/>
                  </a:lnTo>
                  <a:lnTo>
                    <a:pt x="2119" y="27967"/>
                  </a:lnTo>
                  <a:lnTo>
                    <a:pt x="2173" y="27587"/>
                  </a:lnTo>
                  <a:lnTo>
                    <a:pt x="2227" y="27207"/>
                  </a:lnTo>
                  <a:lnTo>
                    <a:pt x="2390" y="26827"/>
                  </a:lnTo>
                  <a:lnTo>
                    <a:pt x="2608" y="26447"/>
                  </a:lnTo>
                  <a:lnTo>
                    <a:pt x="2662" y="26338"/>
                  </a:lnTo>
                  <a:lnTo>
                    <a:pt x="2662" y="26175"/>
                  </a:lnTo>
                  <a:lnTo>
                    <a:pt x="2662" y="26012"/>
                  </a:lnTo>
                  <a:lnTo>
                    <a:pt x="2716" y="25958"/>
                  </a:lnTo>
                  <a:lnTo>
                    <a:pt x="2770" y="25904"/>
                  </a:lnTo>
                  <a:lnTo>
                    <a:pt x="2879" y="25850"/>
                  </a:lnTo>
                  <a:lnTo>
                    <a:pt x="2988" y="25687"/>
                  </a:lnTo>
                  <a:lnTo>
                    <a:pt x="3042" y="25361"/>
                  </a:lnTo>
                  <a:lnTo>
                    <a:pt x="3096" y="25144"/>
                  </a:lnTo>
                  <a:lnTo>
                    <a:pt x="3151" y="25035"/>
                  </a:lnTo>
                  <a:lnTo>
                    <a:pt x="3259" y="24926"/>
                  </a:lnTo>
                  <a:lnTo>
                    <a:pt x="3422" y="24763"/>
                  </a:lnTo>
                  <a:lnTo>
                    <a:pt x="3585" y="24546"/>
                  </a:lnTo>
                  <a:lnTo>
                    <a:pt x="3857" y="24112"/>
                  </a:lnTo>
                  <a:lnTo>
                    <a:pt x="4400" y="23243"/>
                  </a:lnTo>
                  <a:lnTo>
                    <a:pt x="4725" y="22863"/>
                  </a:lnTo>
                  <a:lnTo>
                    <a:pt x="5106" y="22537"/>
                  </a:lnTo>
                  <a:lnTo>
                    <a:pt x="5268" y="22374"/>
                  </a:lnTo>
                  <a:lnTo>
                    <a:pt x="5431" y="22211"/>
                  </a:lnTo>
                  <a:lnTo>
                    <a:pt x="5540" y="21994"/>
                  </a:lnTo>
                  <a:lnTo>
                    <a:pt x="5594" y="21777"/>
                  </a:lnTo>
                  <a:lnTo>
                    <a:pt x="5649" y="21179"/>
                  </a:lnTo>
                  <a:lnTo>
                    <a:pt x="5703" y="20854"/>
                  </a:lnTo>
                  <a:lnTo>
                    <a:pt x="5703" y="20582"/>
                  </a:lnTo>
                  <a:lnTo>
                    <a:pt x="5649" y="19767"/>
                  </a:lnTo>
                  <a:lnTo>
                    <a:pt x="5594" y="18953"/>
                  </a:lnTo>
                  <a:lnTo>
                    <a:pt x="5594" y="18138"/>
                  </a:lnTo>
                  <a:lnTo>
                    <a:pt x="5594" y="17324"/>
                  </a:lnTo>
                  <a:lnTo>
                    <a:pt x="5540" y="17052"/>
                  </a:lnTo>
                  <a:lnTo>
                    <a:pt x="5431" y="16781"/>
                  </a:lnTo>
                  <a:lnTo>
                    <a:pt x="5268" y="16509"/>
                  </a:lnTo>
                  <a:lnTo>
                    <a:pt x="5051" y="16292"/>
                  </a:lnTo>
                  <a:lnTo>
                    <a:pt x="4725" y="15966"/>
                  </a:lnTo>
                  <a:lnTo>
                    <a:pt x="4617" y="15749"/>
                  </a:lnTo>
                  <a:lnTo>
                    <a:pt x="4508" y="15532"/>
                  </a:lnTo>
                  <a:lnTo>
                    <a:pt x="4345" y="14826"/>
                  </a:lnTo>
                  <a:lnTo>
                    <a:pt x="4291" y="14120"/>
                  </a:lnTo>
                  <a:lnTo>
                    <a:pt x="4237" y="13360"/>
                  </a:lnTo>
                  <a:lnTo>
                    <a:pt x="4237" y="12654"/>
                  </a:lnTo>
                  <a:lnTo>
                    <a:pt x="4345" y="11187"/>
                  </a:lnTo>
                  <a:lnTo>
                    <a:pt x="4400" y="10699"/>
                  </a:lnTo>
                  <a:lnTo>
                    <a:pt x="4508" y="10318"/>
                  </a:lnTo>
                  <a:lnTo>
                    <a:pt x="4671" y="9884"/>
                  </a:lnTo>
                  <a:lnTo>
                    <a:pt x="4780" y="9721"/>
                  </a:lnTo>
                  <a:lnTo>
                    <a:pt x="4943" y="9504"/>
                  </a:lnTo>
                  <a:lnTo>
                    <a:pt x="5051" y="9341"/>
                  </a:lnTo>
                  <a:lnTo>
                    <a:pt x="5160" y="9178"/>
                  </a:lnTo>
                  <a:lnTo>
                    <a:pt x="5268" y="8744"/>
                  </a:lnTo>
                  <a:lnTo>
                    <a:pt x="5377" y="8363"/>
                  </a:lnTo>
                  <a:lnTo>
                    <a:pt x="5486" y="8038"/>
                  </a:lnTo>
                  <a:lnTo>
                    <a:pt x="6029" y="7060"/>
                  </a:lnTo>
                  <a:lnTo>
                    <a:pt x="6626" y="6083"/>
                  </a:lnTo>
                  <a:lnTo>
                    <a:pt x="7332" y="5268"/>
                  </a:lnTo>
                  <a:lnTo>
                    <a:pt x="8092" y="4508"/>
                  </a:lnTo>
                  <a:lnTo>
                    <a:pt x="8907" y="3802"/>
                  </a:lnTo>
                  <a:lnTo>
                    <a:pt x="9830" y="3205"/>
                  </a:lnTo>
                  <a:lnTo>
                    <a:pt x="10808" y="2662"/>
                  </a:lnTo>
                  <a:lnTo>
                    <a:pt x="11839" y="2227"/>
                  </a:lnTo>
                  <a:lnTo>
                    <a:pt x="12708" y="1901"/>
                  </a:lnTo>
                  <a:lnTo>
                    <a:pt x="13577" y="1738"/>
                  </a:lnTo>
                  <a:lnTo>
                    <a:pt x="14446" y="1575"/>
                  </a:lnTo>
                  <a:lnTo>
                    <a:pt x="15315" y="1467"/>
                  </a:lnTo>
                  <a:lnTo>
                    <a:pt x="16401" y="1358"/>
                  </a:lnTo>
                  <a:lnTo>
                    <a:pt x="16944" y="1304"/>
                  </a:lnTo>
                  <a:lnTo>
                    <a:pt x="17487" y="1304"/>
                  </a:lnTo>
                  <a:lnTo>
                    <a:pt x="18030" y="1413"/>
                  </a:lnTo>
                  <a:lnTo>
                    <a:pt x="18302" y="1413"/>
                  </a:lnTo>
                  <a:lnTo>
                    <a:pt x="18410" y="1358"/>
                  </a:lnTo>
                  <a:lnTo>
                    <a:pt x="18519" y="1304"/>
                  </a:lnTo>
                  <a:lnTo>
                    <a:pt x="18627" y="1195"/>
                  </a:lnTo>
                  <a:lnTo>
                    <a:pt x="18736" y="1141"/>
                  </a:lnTo>
                  <a:lnTo>
                    <a:pt x="18899" y="1141"/>
                  </a:lnTo>
                  <a:lnTo>
                    <a:pt x="19008" y="1195"/>
                  </a:lnTo>
                  <a:lnTo>
                    <a:pt x="19225" y="1304"/>
                  </a:lnTo>
                  <a:lnTo>
                    <a:pt x="19333" y="1358"/>
                  </a:lnTo>
                  <a:lnTo>
                    <a:pt x="19442" y="1304"/>
                  </a:lnTo>
                  <a:lnTo>
                    <a:pt x="19605" y="1250"/>
                  </a:lnTo>
                  <a:lnTo>
                    <a:pt x="20094" y="1141"/>
                  </a:lnTo>
                  <a:lnTo>
                    <a:pt x="20582" y="1087"/>
                  </a:lnTo>
                  <a:lnTo>
                    <a:pt x="23569" y="1087"/>
                  </a:lnTo>
                  <a:lnTo>
                    <a:pt x="23841" y="1141"/>
                  </a:lnTo>
                  <a:lnTo>
                    <a:pt x="24112" y="1141"/>
                  </a:lnTo>
                  <a:lnTo>
                    <a:pt x="24927" y="1304"/>
                  </a:lnTo>
                  <a:lnTo>
                    <a:pt x="25687" y="1467"/>
                  </a:lnTo>
                  <a:lnTo>
                    <a:pt x="26447" y="1521"/>
                  </a:lnTo>
                  <a:lnTo>
                    <a:pt x="27370" y="1521"/>
                  </a:lnTo>
                  <a:lnTo>
                    <a:pt x="27533" y="1575"/>
                  </a:lnTo>
                  <a:lnTo>
                    <a:pt x="28294" y="1793"/>
                  </a:lnTo>
                  <a:lnTo>
                    <a:pt x="29054" y="2010"/>
                  </a:lnTo>
                  <a:lnTo>
                    <a:pt x="30574" y="2390"/>
                  </a:lnTo>
                  <a:lnTo>
                    <a:pt x="30846" y="2390"/>
                  </a:lnTo>
                  <a:lnTo>
                    <a:pt x="30900" y="2336"/>
                  </a:lnTo>
                  <a:lnTo>
                    <a:pt x="31063" y="2227"/>
                  </a:lnTo>
                  <a:lnTo>
                    <a:pt x="31280" y="2173"/>
                  </a:lnTo>
                  <a:lnTo>
                    <a:pt x="31498" y="2173"/>
                  </a:lnTo>
                  <a:lnTo>
                    <a:pt x="31660" y="2227"/>
                  </a:lnTo>
                  <a:lnTo>
                    <a:pt x="31986" y="2281"/>
                  </a:lnTo>
                  <a:lnTo>
                    <a:pt x="32529" y="2281"/>
                  </a:lnTo>
                  <a:lnTo>
                    <a:pt x="32747" y="2390"/>
                  </a:lnTo>
                  <a:lnTo>
                    <a:pt x="32909" y="2499"/>
                  </a:lnTo>
                  <a:lnTo>
                    <a:pt x="33018" y="2770"/>
                  </a:lnTo>
                  <a:lnTo>
                    <a:pt x="33072" y="2879"/>
                  </a:lnTo>
                  <a:lnTo>
                    <a:pt x="33181" y="2987"/>
                  </a:lnTo>
                  <a:lnTo>
                    <a:pt x="34647" y="3259"/>
                  </a:lnTo>
                  <a:lnTo>
                    <a:pt x="34593" y="3150"/>
                  </a:lnTo>
                  <a:lnTo>
                    <a:pt x="34539" y="3096"/>
                  </a:lnTo>
                  <a:lnTo>
                    <a:pt x="34430" y="2987"/>
                  </a:lnTo>
                  <a:lnTo>
                    <a:pt x="34376" y="2879"/>
                  </a:lnTo>
                  <a:lnTo>
                    <a:pt x="35299" y="2879"/>
                  </a:lnTo>
                  <a:lnTo>
                    <a:pt x="35625" y="2933"/>
                  </a:lnTo>
                  <a:lnTo>
                    <a:pt x="35788" y="2987"/>
                  </a:lnTo>
                  <a:lnTo>
                    <a:pt x="35896" y="2987"/>
                  </a:lnTo>
                  <a:lnTo>
                    <a:pt x="36005" y="2933"/>
                  </a:lnTo>
                  <a:lnTo>
                    <a:pt x="36168" y="2879"/>
                  </a:lnTo>
                  <a:lnTo>
                    <a:pt x="36385" y="2824"/>
                  </a:lnTo>
                  <a:lnTo>
                    <a:pt x="36765" y="2879"/>
                  </a:lnTo>
                  <a:lnTo>
                    <a:pt x="37091" y="2987"/>
                  </a:lnTo>
                  <a:lnTo>
                    <a:pt x="37471" y="3150"/>
                  </a:lnTo>
                  <a:lnTo>
                    <a:pt x="36656" y="3530"/>
                  </a:lnTo>
                  <a:lnTo>
                    <a:pt x="36874" y="3639"/>
                  </a:lnTo>
                  <a:lnTo>
                    <a:pt x="36982" y="3748"/>
                  </a:lnTo>
                  <a:lnTo>
                    <a:pt x="37145" y="3748"/>
                  </a:lnTo>
                  <a:lnTo>
                    <a:pt x="37308" y="3693"/>
                  </a:lnTo>
                  <a:lnTo>
                    <a:pt x="38177" y="3530"/>
                  </a:lnTo>
                  <a:lnTo>
                    <a:pt x="38557" y="3476"/>
                  </a:lnTo>
                  <a:lnTo>
                    <a:pt x="38992" y="3476"/>
                  </a:lnTo>
                  <a:lnTo>
                    <a:pt x="39698" y="3639"/>
                  </a:lnTo>
                  <a:lnTo>
                    <a:pt x="40241" y="3639"/>
                  </a:lnTo>
                  <a:lnTo>
                    <a:pt x="40458" y="3585"/>
                  </a:lnTo>
                  <a:lnTo>
                    <a:pt x="40295" y="4182"/>
                  </a:lnTo>
                  <a:lnTo>
                    <a:pt x="40621" y="4073"/>
                  </a:lnTo>
                  <a:lnTo>
                    <a:pt x="40729" y="4019"/>
                  </a:lnTo>
                  <a:lnTo>
                    <a:pt x="40838" y="3911"/>
                  </a:lnTo>
                  <a:lnTo>
                    <a:pt x="40947" y="3693"/>
                  </a:lnTo>
                  <a:lnTo>
                    <a:pt x="40947" y="3313"/>
                  </a:lnTo>
                  <a:lnTo>
                    <a:pt x="40947" y="3150"/>
                  </a:lnTo>
                  <a:lnTo>
                    <a:pt x="40947" y="3096"/>
                  </a:lnTo>
                  <a:lnTo>
                    <a:pt x="40838" y="3042"/>
                  </a:lnTo>
                  <a:lnTo>
                    <a:pt x="40729" y="3096"/>
                  </a:lnTo>
                  <a:lnTo>
                    <a:pt x="40241" y="3259"/>
                  </a:lnTo>
                  <a:lnTo>
                    <a:pt x="39752" y="3259"/>
                  </a:lnTo>
                  <a:lnTo>
                    <a:pt x="39317" y="3205"/>
                  </a:lnTo>
                  <a:lnTo>
                    <a:pt x="38829" y="3042"/>
                  </a:lnTo>
                  <a:lnTo>
                    <a:pt x="38177" y="2662"/>
                  </a:lnTo>
                  <a:lnTo>
                    <a:pt x="37851" y="2553"/>
                  </a:lnTo>
                  <a:lnTo>
                    <a:pt x="37580" y="2553"/>
                  </a:lnTo>
                  <a:lnTo>
                    <a:pt x="37308" y="2662"/>
                  </a:lnTo>
                  <a:lnTo>
                    <a:pt x="36982" y="2716"/>
                  </a:lnTo>
                  <a:lnTo>
                    <a:pt x="36711" y="2716"/>
                  </a:lnTo>
                  <a:lnTo>
                    <a:pt x="36439" y="2662"/>
                  </a:lnTo>
                  <a:lnTo>
                    <a:pt x="36222" y="2607"/>
                  </a:lnTo>
                  <a:lnTo>
                    <a:pt x="35951" y="2499"/>
                  </a:lnTo>
                  <a:lnTo>
                    <a:pt x="35462" y="2173"/>
                  </a:lnTo>
                  <a:lnTo>
                    <a:pt x="35082" y="1956"/>
                  </a:lnTo>
                  <a:lnTo>
                    <a:pt x="34919" y="1901"/>
                  </a:lnTo>
                  <a:lnTo>
                    <a:pt x="34702" y="1847"/>
                  </a:lnTo>
                  <a:lnTo>
                    <a:pt x="33941" y="1793"/>
                  </a:lnTo>
                  <a:lnTo>
                    <a:pt x="33181" y="1630"/>
                  </a:lnTo>
                  <a:lnTo>
                    <a:pt x="31660" y="1304"/>
                  </a:lnTo>
                  <a:lnTo>
                    <a:pt x="31389" y="1250"/>
                  </a:lnTo>
                  <a:lnTo>
                    <a:pt x="31226" y="1304"/>
                  </a:lnTo>
                  <a:lnTo>
                    <a:pt x="31117" y="1413"/>
                  </a:lnTo>
                  <a:lnTo>
                    <a:pt x="31009" y="1684"/>
                  </a:lnTo>
                  <a:lnTo>
                    <a:pt x="30900" y="1684"/>
                  </a:lnTo>
                  <a:lnTo>
                    <a:pt x="30846" y="1521"/>
                  </a:lnTo>
                  <a:lnTo>
                    <a:pt x="30683" y="1358"/>
                  </a:lnTo>
                  <a:lnTo>
                    <a:pt x="30411" y="1141"/>
                  </a:lnTo>
                  <a:lnTo>
                    <a:pt x="30031" y="978"/>
                  </a:lnTo>
                  <a:lnTo>
                    <a:pt x="29651" y="924"/>
                  </a:lnTo>
                  <a:lnTo>
                    <a:pt x="26719" y="435"/>
                  </a:lnTo>
                  <a:lnTo>
                    <a:pt x="25253" y="272"/>
                  </a:lnTo>
                  <a:lnTo>
                    <a:pt x="23732" y="109"/>
                  </a:lnTo>
                  <a:lnTo>
                    <a:pt x="226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21"/>
            <p:cNvSpPr/>
            <p:nvPr/>
          </p:nvSpPr>
          <p:spPr>
            <a:xfrm>
              <a:off x="4898800" y="3637425"/>
              <a:ext cx="19025" cy="1375"/>
            </a:xfrm>
            <a:custGeom>
              <a:avLst/>
              <a:gdLst/>
              <a:ahLst/>
              <a:cxnLst/>
              <a:rect l="l" t="t" r="r" b="b"/>
              <a:pathLst>
                <a:path w="761" h="55" extrusionOk="0">
                  <a:moveTo>
                    <a:pt x="0" y="0"/>
                  </a:moveTo>
                  <a:lnTo>
                    <a:pt x="380" y="55"/>
                  </a:lnTo>
                  <a:lnTo>
                    <a:pt x="543" y="55"/>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21"/>
            <p:cNvSpPr/>
            <p:nvPr/>
          </p:nvSpPr>
          <p:spPr>
            <a:xfrm>
              <a:off x="5665850" y="4420775"/>
              <a:ext cx="25800" cy="20375"/>
            </a:xfrm>
            <a:custGeom>
              <a:avLst/>
              <a:gdLst/>
              <a:ahLst/>
              <a:cxnLst/>
              <a:rect l="l" t="t" r="r" b="b"/>
              <a:pathLst>
                <a:path w="1032" h="815" extrusionOk="0">
                  <a:moveTo>
                    <a:pt x="598" y="0"/>
                  </a:moveTo>
                  <a:lnTo>
                    <a:pt x="489" y="109"/>
                  </a:lnTo>
                  <a:lnTo>
                    <a:pt x="380" y="217"/>
                  </a:lnTo>
                  <a:lnTo>
                    <a:pt x="272" y="380"/>
                  </a:lnTo>
                  <a:lnTo>
                    <a:pt x="163" y="489"/>
                  </a:lnTo>
                  <a:lnTo>
                    <a:pt x="54" y="652"/>
                  </a:lnTo>
                  <a:lnTo>
                    <a:pt x="0" y="706"/>
                  </a:lnTo>
                  <a:lnTo>
                    <a:pt x="54" y="760"/>
                  </a:lnTo>
                  <a:lnTo>
                    <a:pt x="109" y="760"/>
                  </a:lnTo>
                  <a:lnTo>
                    <a:pt x="163" y="815"/>
                  </a:lnTo>
                  <a:lnTo>
                    <a:pt x="217" y="760"/>
                  </a:lnTo>
                  <a:lnTo>
                    <a:pt x="652" y="435"/>
                  </a:lnTo>
                  <a:lnTo>
                    <a:pt x="10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21"/>
            <p:cNvSpPr/>
            <p:nvPr/>
          </p:nvSpPr>
          <p:spPr>
            <a:xfrm>
              <a:off x="5425550" y="3804400"/>
              <a:ext cx="909625" cy="923200"/>
            </a:xfrm>
            <a:custGeom>
              <a:avLst/>
              <a:gdLst/>
              <a:ahLst/>
              <a:cxnLst/>
              <a:rect l="l" t="t" r="r" b="b"/>
              <a:pathLst>
                <a:path w="36385" h="36928" extrusionOk="0">
                  <a:moveTo>
                    <a:pt x="15260" y="16890"/>
                  </a:moveTo>
                  <a:lnTo>
                    <a:pt x="15314" y="16944"/>
                  </a:lnTo>
                  <a:lnTo>
                    <a:pt x="15314" y="16998"/>
                  </a:lnTo>
                  <a:lnTo>
                    <a:pt x="15314" y="17161"/>
                  </a:lnTo>
                  <a:lnTo>
                    <a:pt x="15260" y="17215"/>
                  </a:lnTo>
                  <a:lnTo>
                    <a:pt x="15206" y="17270"/>
                  </a:lnTo>
                  <a:lnTo>
                    <a:pt x="15097" y="17215"/>
                  </a:lnTo>
                  <a:lnTo>
                    <a:pt x="15097" y="17107"/>
                  </a:lnTo>
                  <a:lnTo>
                    <a:pt x="15097" y="16998"/>
                  </a:lnTo>
                  <a:lnTo>
                    <a:pt x="15151" y="16944"/>
                  </a:lnTo>
                  <a:lnTo>
                    <a:pt x="15260" y="16890"/>
                  </a:lnTo>
                  <a:close/>
                  <a:moveTo>
                    <a:pt x="12979" y="21017"/>
                  </a:moveTo>
                  <a:lnTo>
                    <a:pt x="13033" y="21071"/>
                  </a:lnTo>
                  <a:lnTo>
                    <a:pt x="13088" y="21071"/>
                  </a:lnTo>
                  <a:lnTo>
                    <a:pt x="13088" y="21125"/>
                  </a:lnTo>
                  <a:lnTo>
                    <a:pt x="12762" y="21614"/>
                  </a:lnTo>
                  <a:lnTo>
                    <a:pt x="12708" y="21668"/>
                  </a:lnTo>
                  <a:lnTo>
                    <a:pt x="12653" y="21668"/>
                  </a:lnTo>
                  <a:lnTo>
                    <a:pt x="12545" y="21560"/>
                  </a:lnTo>
                  <a:lnTo>
                    <a:pt x="12599" y="21451"/>
                  </a:lnTo>
                  <a:lnTo>
                    <a:pt x="12708" y="21288"/>
                  </a:lnTo>
                  <a:lnTo>
                    <a:pt x="12870" y="21071"/>
                  </a:lnTo>
                  <a:lnTo>
                    <a:pt x="12979" y="21017"/>
                  </a:lnTo>
                  <a:close/>
                  <a:moveTo>
                    <a:pt x="8092" y="25741"/>
                  </a:moveTo>
                  <a:lnTo>
                    <a:pt x="8363" y="25795"/>
                  </a:lnTo>
                  <a:lnTo>
                    <a:pt x="8635" y="25904"/>
                  </a:lnTo>
                  <a:lnTo>
                    <a:pt x="8417" y="26067"/>
                  </a:lnTo>
                  <a:lnTo>
                    <a:pt x="8309" y="26121"/>
                  </a:lnTo>
                  <a:lnTo>
                    <a:pt x="8200" y="26013"/>
                  </a:lnTo>
                  <a:lnTo>
                    <a:pt x="8092" y="25741"/>
                  </a:lnTo>
                  <a:close/>
                  <a:moveTo>
                    <a:pt x="4616" y="28782"/>
                  </a:moveTo>
                  <a:lnTo>
                    <a:pt x="4616" y="28945"/>
                  </a:lnTo>
                  <a:lnTo>
                    <a:pt x="4562" y="29054"/>
                  </a:lnTo>
                  <a:lnTo>
                    <a:pt x="4453" y="29108"/>
                  </a:lnTo>
                  <a:lnTo>
                    <a:pt x="4290" y="29108"/>
                  </a:lnTo>
                  <a:lnTo>
                    <a:pt x="4399" y="28891"/>
                  </a:lnTo>
                  <a:lnTo>
                    <a:pt x="4616" y="28782"/>
                  </a:lnTo>
                  <a:close/>
                  <a:moveTo>
                    <a:pt x="3639" y="30248"/>
                  </a:moveTo>
                  <a:lnTo>
                    <a:pt x="3965" y="30303"/>
                  </a:lnTo>
                  <a:lnTo>
                    <a:pt x="3639" y="30574"/>
                  </a:lnTo>
                  <a:lnTo>
                    <a:pt x="3259" y="30791"/>
                  </a:lnTo>
                  <a:lnTo>
                    <a:pt x="3313" y="30466"/>
                  </a:lnTo>
                  <a:lnTo>
                    <a:pt x="3313" y="30357"/>
                  </a:lnTo>
                  <a:lnTo>
                    <a:pt x="3421" y="30303"/>
                  </a:lnTo>
                  <a:lnTo>
                    <a:pt x="3476" y="30248"/>
                  </a:lnTo>
                  <a:close/>
                  <a:moveTo>
                    <a:pt x="20364" y="1"/>
                  </a:moveTo>
                  <a:lnTo>
                    <a:pt x="20310" y="55"/>
                  </a:lnTo>
                  <a:lnTo>
                    <a:pt x="20256" y="218"/>
                  </a:lnTo>
                  <a:lnTo>
                    <a:pt x="20039" y="1793"/>
                  </a:lnTo>
                  <a:lnTo>
                    <a:pt x="19713" y="3313"/>
                  </a:lnTo>
                  <a:lnTo>
                    <a:pt x="19170" y="5268"/>
                  </a:lnTo>
                  <a:lnTo>
                    <a:pt x="18518" y="7115"/>
                  </a:lnTo>
                  <a:lnTo>
                    <a:pt x="18410" y="7332"/>
                  </a:lnTo>
                  <a:lnTo>
                    <a:pt x="18464" y="7386"/>
                  </a:lnTo>
                  <a:lnTo>
                    <a:pt x="18518" y="7495"/>
                  </a:lnTo>
                  <a:lnTo>
                    <a:pt x="18681" y="7603"/>
                  </a:lnTo>
                  <a:lnTo>
                    <a:pt x="18735" y="7712"/>
                  </a:lnTo>
                  <a:lnTo>
                    <a:pt x="18681" y="7821"/>
                  </a:lnTo>
                  <a:lnTo>
                    <a:pt x="18627" y="7929"/>
                  </a:lnTo>
                  <a:lnTo>
                    <a:pt x="18464" y="8147"/>
                  </a:lnTo>
                  <a:lnTo>
                    <a:pt x="18301" y="8364"/>
                  </a:lnTo>
                  <a:lnTo>
                    <a:pt x="18247" y="8581"/>
                  </a:lnTo>
                  <a:lnTo>
                    <a:pt x="18301" y="8852"/>
                  </a:lnTo>
                  <a:lnTo>
                    <a:pt x="18247" y="8961"/>
                  </a:lnTo>
                  <a:lnTo>
                    <a:pt x="18192" y="9015"/>
                  </a:lnTo>
                  <a:lnTo>
                    <a:pt x="18029" y="9233"/>
                  </a:lnTo>
                  <a:lnTo>
                    <a:pt x="17921" y="9450"/>
                  </a:lnTo>
                  <a:lnTo>
                    <a:pt x="17758" y="9884"/>
                  </a:lnTo>
                  <a:lnTo>
                    <a:pt x="17649" y="10264"/>
                  </a:lnTo>
                  <a:lnTo>
                    <a:pt x="17541" y="10482"/>
                  </a:lnTo>
                  <a:lnTo>
                    <a:pt x="17378" y="10645"/>
                  </a:lnTo>
                  <a:lnTo>
                    <a:pt x="17106" y="10916"/>
                  </a:lnTo>
                  <a:lnTo>
                    <a:pt x="16943" y="11188"/>
                  </a:lnTo>
                  <a:lnTo>
                    <a:pt x="16943" y="11513"/>
                  </a:lnTo>
                  <a:lnTo>
                    <a:pt x="16998" y="11894"/>
                  </a:lnTo>
                  <a:lnTo>
                    <a:pt x="17052" y="12056"/>
                  </a:lnTo>
                  <a:lnTo>
                    <a:pt x="16998" y="12165"/>
                  </a:lnTo>
                  <a:lnTo>
                    <a:pt x="16943" y="12219"/>
                  </a:lnTo>
                  <a:lnTo>
                    <a:pt x="16835" y="12274"/>
                  </a:lnTo>
                  <a:lnTo>
                    <a:pt x="16726" y="12382"/>
                  </a:lnTo>
                  <a:lnTo>
                    <a:pt x="16617" y="12437"/>
                  </a:lnTo>
                  <a:lnTo>
                    <a:pt x="16617" y="12545"/>
                  </a:lnTo>
                  <a:lnTo>
                    <a:pt x="16563" y="12654"/>
                  </a:lnTo>
                  <a:lnTo>
                    <a:pt x="16509" y="13034"/>
                  </a:lnTo>
                  <a:lnTo>
                    <a:pt x="16400" y="13360"/>
                  </a:lnTo>
                  <a:lnTo>
                    <a:pt x="16237" y="13686"/>
                  </a:lnTo>
                  <a:lnTo>
                    <a:pt x="16074" y="14011"/>
                  </a:lnTo>
                  <a:lnTo>
                    <a:pt x="15314" y="15097"/>
                  </a:lnTo>
                  <a:lnTo>
                    <a:pt x="15043" y="15695"/>
                  </a:lnTo>
                  <a:lnTo>
                    <a:pt x="14825" y="16292"/>
                  </a:lnTo>
                  <a:lnTo>
                    <a:pt x="14771" y="16455"/>
                  </a:lnTo>
                  <a:lnTo>
                    <a:pt x="14663" y="16618"/>
                  </a:lnTo>
                  <a:lnTo>
                    <a:pt x="14554" y="16727"/>
                  </a:lnTo>
                  <a:lnTo>
                    <a:pt x="14391" y="16835"/>
                  </a:lnTo>
                  <a:lnTo>
                    <a:pt x="14337" y="16890"/>
                  </a:lnTo>
                  <a:lnTo>
                    <a:pt x="14282" y="16944"/>
                  </a:lnTo>
                  <a:lnTo>
                    <a:pt x="14282" y="16998"/>
                  </a:lnTo>
                  <a:lnTo>
                    <a:pt x="14282" y="17161"/>
                  </a:lnTo>
                  <a:lnTo>
                    <a:pt x="14282" y="17270"/>
                  </a:lnTo>
                  <a:lnTo>
                    <a:pt x="14174" y="17433"/>
                  </a:lnTo>
                  <a:lnTo>
                    <a:pt x="13957" y="17595"/>
                  </a:lnTo>
                  <a:lnTo>
                    <a:pt x="13739" y="17704"/>
                  </a:lnTo>
                  <a:lnTo>
                    <a:pt x="13685" y="17758"/>
                  </a:lnTo>
                  <a:lnTo>
                    <a:pt x="13631" y="17758"/>
                  </a:lnTo>
                  <a:lnTo>
                    <a:pt x="13685" y="17921"/>
                  </a:lnTo>
                  <a:lnTo>
                    <a:pt x="13739" y="18084"/>
                  </a:lnTo>
                  <a:lnTo>
                    <a:pt x="13739" y="18247"/>
                  </a:lnTo>
                  <a:lnTo>
                    <a:pt x="13631" y="18410"/>
                  </a:lnTo>
                  <a:lnTo>
                    <a:pt x="13468" y="18519"/>
                  </a:lnTo>
                  <a:lnTo>
                    <a:pt x="12327" y="19170"/>
                  </a:lnTo>
                  <a:lnTo>
                    <a:pt x="12436" y="19333"/>
                  </a:lnTo>
                  <a:lnTo>
                    <a:pt x="12599" y="19442"/>
                  </a:lnTo>
                  <a:lnTo>
                    <a:pt x="12708" y="19550"/>
                  </a:lnTo>
                  <a:lnTo>
                    <a:pt x="12816" y="19713"/>
                  </a:lnTo>
                  <a:lnTo>
                    <a:pt x="12545" y="19768"/>
                  </a:lnTo>
                  <a:lnTo>
                    <a:pt x="12327" y="19876"/>
                  </a:lnTo>
                  <a:lnTo>
                    <a:pt x="12164" y="20093"/>
                  </a:lnTo>
                  <a:lnTo>
                    <a:pt x="12110" y="20311"/>
                  </a:lnTo>
                  <a:lnTo>
                    <a:pt x="12002" y="20528"/>
                  </a:lnTo>
                  <a:lnTo>
                    <a:pt x="11893" y="20691"/>
                  </a:lnTo>
                  <a:lnTo>
                    <a:pt x="11784" y="20799"/>
                  </a:lnTo>
                  <a:lnTo>
                    <a:pt x="11621" y="20962"/>
                  </a:lnTo>
                  <a:lnTo>
                    <a:pt x="11078" y="21288"/>
                  </a:lnTo>
                  <a:lnTo>
                    <a:pt x="10970" y="21397"/>
                  </a:lnTo>
                  <a:lnTo>
                    <a:pt x="10970" y="21451"/>
                  </a:lnTo>
                  <a:lnTo>
                    <a:pt x="10970" y="21505"/>
                  </a:lnTo>
                  <a:lnTo>
                    <a:pt x="11024" y="21777"/>
                  </a:lnTo>
                  <a:lnTo>
                    <a:pt x="10970" y="21831"/>
                  </a:lnTo>
                  <a:lnTo>
                    <a:pt x="10970" y="21886"/>
                  </a:lnTo>
                  <a:lnTo>
                    <a:pt x="10481" y="21886"/>
                  </a:lnTo>
                  <a:lnTo>
                    <a:pt x="10372" y="21940"/>
                  </a:lnTo>
                  <a:lnTo>
                    <a:pt x="10372" y="22048"/>
                  </a:lnTo>
                  <a:lnTo>
                    <a:pt x="10372" y="22211"/>
                  </a:lnTo>
                  <a:lnTo>
                    <a:pt x="10481" y="22483"/>
                  </a:lnTo>
                  <a:lnTo>
                    <a:pt x="10481" y="22809"/>
                  </a:lnTo>
                  <a:lnTo>
                    <a:pt x="10318" y="22700"/>
                  </a:lnTo>
                  <a:lnTo>
                    <a:pt x="10101" y="22592"/>
                  </a:lnTo>
                  <a:lnTo>
                    <a:pt x="9938" y="22483"/>
                  </a:lnTo>
                  <a:lnTo>
                    <a:pt x="9829" y="22483"/>
                  </a:lnTo>
                  <a:lnTo>
                    <a:pt x="9666" y="22537"/>
                  </a:lnTo>
                  <a:lnTo>
                    <a:pt x="9504" y="22646"/>
                  </a:lnTo>
                  <a:lnTo>
                    <a:pt x="9178" y="23026"/>
                  </a:lnTo>
                  <a:lnTo>
                    <a:pt x="8798" y="23406"/>
                  </a:lnTo>
                  <a:lnTo>
                    <a:pt x="8255" y="24058"/>
                  </a:lnTo>
                  <a:lnTo>
                    <a:pt x="7712" y="24655"/>
                  </a:lnTo>
                  <a:lnTo>
                    <a:pt x="7386" y="24927"/>
                  </a:lnTo>
                  <a:lnTo>
                    <a:pt x="7060" y="25144"/>
                  </a:lnTo>
                  <a:lnTo>
                    <a:pt x="6680" y="25361"/>
                  </a:lnTo>
                  <a:lnTo>
                    <a:pt x="6300" y="25524"/>
                  </a:lnTo>
                  <a:lnTo>
                    <a:pt x="6463" y="25687"/>
                  </a:lnTo>
                  <a:lnTo>
                    <a:pt x="6680" y="25850"/>
                  </a:lnTo>
                  <a:lnTo>
                    <a:pt x="6788" y="25904"/>
                  </a:lnTo>
                  <a:lnTo>
                    <a:pt x="6788" y="25958"/>
                  </a:lnTo>
                  <a:lnTo>
                    <a:pt x="6788" y="26067"/>
                  </a:lnTo>
                  <a:lnTo>
                    <a:pt x="6680" y="26121"/>
                  </a:lnTo>
                  <a:lnTo>
                    <a:pt x="6571" y="26230"/>
                  </a:lnTo>
                  <a:lnTo>
                    <a:pt x="6408" y="26284"/>
                  </a:lnTo>
                  <a:lnTo>
                    <a:pt x="6300" y="26284"/>
                  </a:lnTo>
                  <a:lnTo>
                    <a:pt x="6137" y="26230"/>
                  </a:lnTo>
                  <a:lnTo>
                    <a:pt x="5702" y="26067"/>
                  </a:lnTo>
                  <a:lnTo>
                    <a:pt x="5376" y="26067"/>
                  </a:lnTo>
                  <a:lnTo>
                    <a:pt x="5268" y="26176"/>
                  </a:lnTo>
                  <a:lnTo>
                    <a:pt x="4399" y="27099"/>
                  </a:lnTo>
                  <a:lnTo>
                    <a:pt x="4182" y="27316"/>
                  </a:lnTo>
                  <a:lnTo>
                    <a:pt x="4127" y="27479"/>
                  </a:lnTo>
                  <a:lnTo>
                    <a:pt x="4182" y="27642"/>
                  </a:lnTo>
                  <a:lnTo>
                    <a:pt x="4453" y="27859"/>
                  </a:lnTo>
                  <a:lnTo>
                    <a:pt x="4562" y="27913"/>
                  </a:lnTo>
                  <a:lnTo>
                    <a:pt x="4562" y="28022"/>
                  </a:lnTo>
                  <a:lnTo>
                    <a:pt x="4562" y="28131"/>
                  </a:lnTo>
                  <a:lnTo>
                    <a:pt x="4453" y="28239"/>
                  </a:lnTo>
                  <a:lnTo>
                    <a:pt x="4236" y="28348"/>
                  </a:lnTo>
                  <a:lnTo>
                    <a:pt x="4073" y="28402"/>
                  </a:lnTo>
                  <a:lnTo>
                    <a:pt x="3856" y="28348"/>
                  </a:lnTo>
                  <a:lnTo>
                    <a:pt x="3639" y="28293"/>
                  </a:lnTo>
                  <a:lnTo>
                    <a:pt x="3476" y="28348"/>
                  </a:lnTo>
                  <a:lnTo>
                    <a:pt x="3313" y="28402"/>
                  </a:lnTo>
                  <a:lnTo>
                    <a:pt x="3204" y="28565"/>
                  </a:lnTo>
                  <a:lnTo>
                    <a:pt x="2118" y="30357"/>
                  </a:lnTo>
                  <a:lnTo>
                    <a:pt x="2335" y="30194"/>
                  </a:lnTo>
                  <a:lnTo>
                    <a:pt x="2607" y="30031"/>
                  </a:lnTo>
                  <a:lnTo>
                    <a:pt x="2824" y="29868"/>
                  </a:lnTo>
                  <a:lnTo>
                    <a:pt x="3041" y="29705"/>
                  </a:lnTo>
                  <a:lnTo>
                    <a:pt x="3041" y="30086"/>
                  </a:lnTo>
                  <a:lnTo>
                    <a:pt x="2987" y="30194"/>
                  </a:lnTo>
                  <a:lnTo>
                    <a:pt x="2933" y="30303"/>
                  </a:lnTo>
                  <a:lnTo>
                    <a:pt x="2824" y="30357"/>
                  </a:lnTo>
                  <a:lnTo>
                    <a:pt x="2716" y="30411"/>
                  </a:lnTo>
                  <a:lnTo>
                    <a:pt x="2064" y="30411"/>
                  </a:lnTo>
                  <a:lnTo>
                    <a:pt x="1684" y="31063"/>
                  </a:lnTo>
                  <a:lnTo>
                    <a:pt x="1412" y="31660"/>
                  </a:lnTo>
                  <a:lnTo>
                    <a:pt x="923" y="33018"/>
                  </a:lnTo>
                  <a:lnTo>
                    <a:pt x="489" y="34376"/>
                  </a:lnTo>
                  <a:lnTo>
                    <a:pt x="55" y="35733"/>
                  </a:lnTo>
                  <a:lnTo>
                    <a:pt x="0" y="36113"/>
                  </a:lnTo>
                  <a:lnTo>
                    <a:pt x="55" y="36439"/>
                  </a:lnTo>
                  <a:lnTo>
                    <a:pt x="109" y="36548"/>
                  </a:lnTo>
                  <a:lnTo>
                    <a:pt x="163" y="36602"/>
                  </a:lnTo>
                  <a:lnTo>
                    <a:pt x="218" y="36602"/>
                  </a:lnTo>
                  <a:lnTo>
                    <a:pt x="272" y="36493"/>
                  </a:lnTo>
                  <a:lnTo>
                    <a:pt x="489" y="36276"/>
                  </a:lnTo>
                  <a:lnTo>
                    <a:pt x="598" y="36222"/>
                  </a:lnTo>
                  <a:lnTo>
                    <a:pt x="706" y="36113"/>
                  </a:lnTo>
                  <a:lnTo>
                    <a:pt x="706" y="36602"/>
                  </a:lnTo>
                  <a:lnTo>
                    <a:pt x="706" y="36765"/>
                  </a:lnTo>
                  <a:lnTo>
                    <a:pt x="761" y="36874"/>
                  </a:lnTo>
                  <a:lnTo>
                    <a:pt x="815" y="36928"/>
                  </a:lnTo>
                  <a:lnTo>
                    <a:pt x="1249" y="36928"/>
                  </a:lnTo>
                  <a:lnTo>
                    <a:pt x="1249" y="36819"/>
                  </a:lnTo>
                  <a:lnTo>
                    <a:pt x="1141" y="36493"/>
                  </a:lnTo>
                  <a:lnTo>
                    <a:pt x="1141" y="36331"/>
                  </a:lnTo>
                  <a:lnTo>
                    <a:pt x="1249" y="36276"/>
                  </a:lnTo>
                  <a:lnTo>
                    <a:pt x="1575" y="36222"/>
                  </a:lnTo>
                  <a:lnTo>
                    <a:pt x="1684" y="36168"/>
                  </a:lnTo>
                  <a:lnTo>
                    <a:pt x="1792" y="36059"/>
                  </a:lnTo>
                  <a:lnTo>
                    <a:pt x="1847" y="35842"/>
                  </a:lnTo>
                  <a:lnTo>
                    <a:pt x="1901" y="35733"/>
                  </a:lnTo>
                  <a:lnTo>
                    <a:pt x="1901" y="35625"/>
                  </a:lnTo>
                  <a:lnTo>
                    <a:pt x="1847" y="35570"/>
                  </a:lnTo>
                  <a:lnTo>
                    <a:pt x="1684" y="35570"/>
                  </a:lnTo>
                  <a:lnTo>
                    <a:pt x="1575" y="35679"/>
                  </a:lnTo>
                  <a:lnTo>
                    <a:pt x="1467" y="35733"/>
                  </a:lnTo>
                  <a:lnTo>
                    <a:pt x="1358" y="35787"/>
                  </a:lnTo>
                  <a:lnTo>
                    <a:pt x="1304" y="35733"/>
                  </a:lnTo>
                  <a:lnTo>
                    <a:pt x="1195" y="35625"/>
                  </a:lnTo>
                  <a:lnTo>
                    <a:pt x="1032" y="35407"/>
                  </a:lnTo>
                  <a:lnTo>
                    <a:pt x="923" y="35244"/>
                  </a:lnTo>
                  <a:lnTo>
                    <a:pt x="923" y="35190"/>
                  </a:lnTo>
                  <a:lnTo>
                    <a:pt x="978" y="35082"/>
                  </a:lnTo>
                  <a:lnTo>
                    <a:pt x="1141" y="35027"/>
                  </a:lnTo>
                  <a:lnTo>
                    <a:pt x="1249" y="34973"/>
                  </a:lnTo>
                  <a:lnTo>
                    <a:pt x="1304" y="34919"/>
                  </a:lnTo>
                  <a:lnTo>
                    <a:pt x="1304" y="34810"/>
                  </a:lnTo>
                  <a:lnTo>
                    <a:pt x="1195" y="34701"/>
                  </a:lnTo>
                  <a:lnTo>
                    <a:pt x="1032" y="34430"/>
                  </a:lnTo>
                  <a:lnTo>
                    <a:pt x="978" y="34321"/>
                  </a:lnTo>
                  <a:lnTo>
                    <a:pt x="1032" y="34267"/>
                  </a:lnTo>
                  <a:lnTo>
                    <a:pt x="1195" y="34158"/>
                  </a:lnTo>
                  <a:lnTo>
                    <a:pt x="1358" y="34104"/>
                  </a:lnTo>
                  <a:lnTo>
                    <a:pt x="1738" y="34104"/>
                  </a:lnTo>
                  <a:lnTo>
                    <a:pt x="1847" y="34158"/>
                  </a:lnTo>
                  <a:lnTo>
                    <a:pt x="1901" y="34213"/>
                  </a:lnTo>
                  <a:lnTo>
                    <a:pt x="1955" y="34430"/>
                  </a:lnTo>
                  <a:lnTo>
                    <a:pt x="2010" y="34538"/>
                  </a:lnTo>
                  <a:lnTo>
                    <a:pt x="2010" y="34593"/>
                  </a:lnTo>
                  <a:lnTo>
                    <a:pt x="2172" y="34593"/>
                  </a:lnTo>
                  <a:lnTo>
                    <a:pt x="2227" y="34484"/>
                  </a:lnTo>
                  <a:lnTo>
                    <a:pt x="2335" y="34267"/>
                  </a:lnTo>
                  <a:lnTo>
                    <a:pt x="2444" y="34050"/>
                  </a:lnTo>
                  <a:lnTo>
                    <a:pt x="2553" y="33561"/>
                  </a:lnTo>
                  <a:lnTo>
                    <a:pt x="2716" y="33181"/>
                  </a:lnTo>
                  <a:lnTo>
                    <a:pt x="2824" y="32964"/>
                  </a:lnTo>
                  <a:lnTo>
                    <a:pt x="2987" y="32855"/>
                  </a:lnTo>
                  <a:lnTo>
                    <a:pt x="3150" y="32746"/>
                  </a:lnTo>
                  <a:lnTo>
                    <a:pt x="3150" y="32638"/>
                  </a:lnTo>
                  <a:lnTo>
                    <a:pt x="3041" y="32475"/>
                  </a:lnTo>
                  <a:lnTo>
                    <a:pt x="2824" y="32366"/>
                  </a:lnTo>
                  <a:lnTo>
                    <a:pt x="2770" y="32366"/>
                  </a:lnTo>
                  <a:lnTo>
                    <a:pt x="2716" y="32421"/>
                  </a:lnTo>
                  <a:lnTo>
                    <a:pt x="2661" y="32584"/>
                  </a:lnTo>
                  <a:lnTo>
                    <a:pt x="1955" y="33833"/>
                  </a:lnTo>
                  <a:lnTo>
                    <a:pt x="1847" y="33615"/>
                  </a:lnTo>
                  <a:lnTo>
                    <a:pt x="1847" y="33452"/>
                  </a:lnTo>
                  <a:lnTo>
                    <a:pt x="1847" y="33289"/>
                  </a:lnTo>
                  <a:lnTo>
                    <a:pt x="1955" y="33127"/>
                  </a:lnTo>
                  <a:lnTo>
                    <a:pt x="2227" y="32475"/>
                  </a:lnTo>
                  <a:lnTo>
                    <a:pt x="2553" y="31823"/>
                  </a:lnTo>
                  <a:lnTo>
                    <a:pt x="2661" y="31660"/>
                  </a:lnTo>
                  <a:lnTo>
                    <a:pt x="2770" y="31552"/>
                  </a:lnTo>
                  <a:lnTo>
                    <a:pt x="3150" y="31552"/>
                  </a:lnTo>
                  <a:lnTo>
                    <a:pt x="3367" y="31606"/>
                  </a:lnTo>
                  <a:lnTo>
                    <a:pt x="3476" y="31606"/>
                  </a:lnTo>
                  <a:lnTo>
                    <a:pt x="3584" y="31552"/>
                  </a:lnTo>
                  <a:lnTo>
                    <a:pt x="4616" y="29923"/>
                  </a:lnTo>
                  <a:lnTo>
                    <a:pt x="4399" y="29868"/>
                  </a:lnTo>
                  <a:lnTo>
                    <a:pt x="4236" y="29868"/>
                  </a:lnTo>
                  <a:lnTo>
                    <a:pt x="4019" y="29923"/>
                  </a:lnTo>
                  <a:lnTo>
                    <a:pt x="3802" y="29868"/>
                  </a:lnTo>
                  <a:lnTo>
                    <a:pt x="3965" y="29760"/>
                  </a:lnTo>
                  <a:lnTo>
                    <a:pt x="4127" y="29597"/>
                  </a:lnTo>
                  <a:lnTo>
                    <a:pt x="4290" y="29542"/>
                  </a:lnTo>
                  <a:lnTo>
                    <a:pt x="4453" y="29542"/>
                  </a:lnTo>
                  <a:lnTo>
                    <a:pt x="4616" y="29705"/>
                  </a:lnTo>
                  <a:lnTo>
                    <a:pt x="4670" y="29760"/>
                  </a:lnTo>
                  <a:lnTo>
                    <a:pt x="4725" y="29760"/>
                  </a:lnTo>
                  <a:lnTo>
                    <a:pt x="5051" y="29542"/>
                  </a:lnTo>
                  <a:lnTo>
                    <a:pt x="5159" y="29434"/>
                  </a:lnTo>
                  <a:lnTo>
                    <a:pt x="5214" y="29271"/>
                  </a:lnTo>
                  <a:lnTo>
                    <a:pt x="5268" y="28999"/>
                  </a:lnTo>
                  <a:lnTo>
                    <a:pt x="5322" y="28837"/>
                  </a:lnTo>
                  <a:lnTo>
                    <a:pt x="5485" y="28674"/>
                  </a:lnTo>
                  <a:lnTo>
                    <a:pt x="5648" y="28511"/>
                  </a:lnTo>
                  <a:lnTo>
                    <a:pt x="5757" y="28402"/>
                  </a:lnTo>
                  <a:lnTo>
                    <a:pt x="5811" y="28239"/>
                  </a:lnTo>
                  <a:lnTo>
                    <a:pt x="5811" y="28131"/>
                  </a:lnTo>
                  <a:lnTo>
                    <a:pt x="5648" y="27968"/>
                  </a:lnTo>
                  <a:lnTo>
                    <a:pt x="5539" y="27859"/>
                  </a:lnTo>
                  <a:lnTo>
                    <a:pt x="5431" y="27696"/>
                  </a:lnTo>
                  <a:lnTo>
                    <a:pt x="5431" y="27533"/>
                  </a:lnTo>
                  <a:lnTo>
                    <a:pt x="5539" y="27370"/>
                  </a:lnTo>
                  <a:lnTo>
                    <a:pt x="5648" y="27099"/>
                  </a:lnTo>
                  <a:lnTo>
                    <a:pt x="5757" y="26882"/>
                  </a:lnTo>
                  <a:lnTo>
                    <a:pt x="5811" y="26773"/>
                  </a:lnTo>
                  <a:lnTo>
                    <a:pt x="5811" y="26719"/>
                  </a:lnTo>
                  <a:lnTo>
                    <a:pt x="5974" y="26719"/>
                  </a:lnTo>
                  <a:lnTo>
                    <a:pt x="6028" y="26773"/>
                  </a:lnTo>
                  <a:lnTo>
                    <a:pt x="6028" y="26882"/>
                  </a:lnTo>
                  <a:lnTo>
                    <a:pt x="6191" y="27316"/>
                  </a:lnTo>
                  <a:lnTo>
                    <a:pt x="6245" y="27479"/>
                  </a:lnTo>
                  <a:lnTo>
                    <a:pt x="6408" y="27425"/>
                  </a:lnTo>
                  <a:lnTo>
                    <a:pt x="7874" y="26990"/>
                  </a:lnTo>
                  <a:lnTo>
                    <a:pt x="6951" y="26610"/>
                  </a:lnTo>
                  <a:lnTo>
                    <a:pt x="6788" y="26556"/>
                  </a:lnTo>
                  <a:lnTo>
                    <a:pt x="6788" y="26501"/>
                  </a:lnTo>
                  <a:lnTo>
                    <a:pt x="6843" y="26393"/>
                  </a:lnTo>
                  <a:lnTo>
                    <a:pt x="7549" y="25633"/>
                  </a:lnTo>
                  <a:lnTo>
                    <a:pt x="7603" y="26013"/>
                  </a:lnTo>
                  <a:lnTo>
                    <a:pt x="7603" y="26176"/>
                  </a:lnTo>
                  <a:lnTo>
                    <a:pt x="7603" y="26284"/>
                  </a:lnTo>
                  <a:lnTo>
                    <a:pt x="7712" y="26393"/>
                  </a:lnTo>
                  <a:lnTo>
                    <a:pt x="7820" y="26447"/>
                  </a:lnTo>
                  <a:lnTo>
                    <a:pt x="8309" y="26556"/>
                  </a:lnTo>
                  <a:lnTo>
                    <a:pt x="8526" y="26556"/>
                  </a:lnTo>
                  <a:lnTo>
                    <a:pt x="8635" y="26501"/>
                  </a:lnTo>
                  <a:lnTo>
                    <a:pt x="8743" y="26393"/>
                  </a:lnTo>
                  <a:lnTo>
                    <a:pt x="9015" y="26121"/>
                  </a:lnTo>
                  <a:lnTo>
                    <a:pt x="9232" y="25741"/>
                  </a:lnTo>
                  <a:lnTo>
                    <a:pt x="9395" y="25415"/>
                  </a:lnTo>
                  <a:lnTo>
                    <a:pt x="9504" y="24981"/>
                  </a:lnTo>
                  <a:lnTo>
                    <a:pt x="9612" y="24438"/>
                  </a:lnTo>
                  <a:lnTo>
                    <a:pt x="9721" y="24221"/>
                  </a:lnTo>
                  <a:lnTo>
                    <a:pt x="9829" y="24003"/>
                  </a:lnTo>
                  <a:lnTo>
                    <a:pt x="9992" y="23841"/>
                  </a:lnTo>
                  <a:lnTo>
                    <a:pt x="10210" y="23678"/>
                  </a:lnTo>
                  <a:lnTo>
                    <a:pt x="10427" y="23569"/>
                  </a:lnTo>
                  <a:lnTo>
                    <a:pt x="10698" y="23460"/>
                  </a:lnTo>
                  <a:lnTo>
                    <a:pt x="10970" y="23406"/>
                  </a:lnTo>
                  <a:lnTo>
                    <a:pt x="11133" y="23297"/>
                  </a:lnTo>
                  <a:lnTo>
                    <a:pt x="11241" y="23135"/>
                  </a:lnTo>
                  <a:lnTo>
                    <a:pt x="11296" y="22863"/>
                  </a:lnTo>
                  <a:lnTo>
                    <a:pt x="11350" y="22754"/>
                  </a:lnTo>
                  <a:lnTo>
                    <a:pt x="11404" y="22700"/>
                  </a:lnTo>
                  <a:lnTo>
                    <a:pt x="11513" y="22646"/>
                  </a:lnTo>
                  <a:lnTo>
                    <a:pt x="11621" y="22700"/>
                  </a:lnTo>
                  <a:lnTo>
                    <a:pt x="12002" y="22754"/>
                  </a:lnTo>
                  <a:lnTo>
                    <a:pt x="12382" y="22700"/>
                  </a:lnTo>
                  <a:lnTo>
                    <a:pt x="12653" y="22483"/>
                  </a:lnTo>
                  <a:lnTo>
                    <a:pt x="12925" y="22211"/>
                  </a:lnTo>
                  <a:lnTo>
                    <a:pt x="14011" y="20528"/>
                  </a:lnTo>
                  <a:lnTo>
                    <a:pt x="14065" y="20419"/>
                  </a:lnTo>
                  <a:lnTo>
                    <a:pt x="14065" y="20365"/>
                  </a:lnTo>
                  <a:lnTo>
                    <a:pt x="14011" y="20311"/>
                  </a:lnTo>
                  <a:lnTo>
                    <a:pt x="13957" y="20202"/>
                  </a:lnTo>
                  <a:lnTo>
                    <a:pt x="13359" y="19931"/>
                  </a:lnTo>
                  <a:lnTo>
                    <a:pt x="13468" y="19713"/>
                  </a:lnTo>
                  <a:lnTo>
                    <a:pt x="13631" y="19550"/>
                  </a:lnTo>
                  <a:lnTo>
                    <a:pt x="13794" y="19496"/>
                  </a:lnTo>
                  <a:lnTo>
                    <a:pt x="14011" y="19442"/>
                  </a:lnTo>
                  <a:lnTo>
                    <a:pt x="14391" y="19333"/>
                  </a:lnTo>
                  <a:lnTo>
                    <a:pt x="14825" y="19279"/>
                  </a:lnTo>
                  <a:lnTo>
                    <a:pt x="14065" y="18790"/>
                  </a:lnTo>
                  <a:lnTo>
                    <a:pt x="13957" y="18736"/>
                  </a:lnTo>
                  <a:lnTo>
                    <a:pt x="13957" y="18682"/>
                  </a:lnTo>
                  <a:lnTo>
                    <a:pt x="14011" y="18627"/>
                  </a:lnTo>
                  <a:lnTo>
                    <a:pt x="14717" y="17758"/>
                  </a:lnTo>
                  <a:lnTo>
                    <a:pt x="14988" y="18790"/>
                  </a:lnTo>
                  <a:lnTo>
                    <a:pt x="15097" y="18899"/>
                  </a:lnTo>
                  <a:lnTo>
                    <a:pt x="15314" y="18899"/>
                  </a:lnTo>
                  <a:lnTo>
                    <a:pt x="15368" y="18844"/>
                  </a:lnTo>
                  <a:lnTo>
                    <a:pt x="15314" y="18790"/>
                  </a:lnTo>
                  <a:lnTo>
                    <a:pt x="15314" y="18627"/>
                  </a:lnTo>
                  <a:lnTo>
                    <a:pt x="15314" y="18519"/>
                  </a:lnTo>
                  <a:lnTo>
                    <a:pt x="15368" y="18247"/>
                  </a:lnTo>
                  <a:lnTo>
                    <a:pt x="15531" y="18030"/>
                  </a:lnTo>
                  <a:lnTo>
                    <a:pt x="15694" y="17867"/>
                  </a:lnTo>
                  <a:lnTo>
                    <a:pt x="15857" y="17595"/>
                  </a:lnTo>
                  <a:lnTo>
                    <a:pt x="15912" y="17433"/>
                  </a:lnTo>
                  <a:lnTo>
                    <a:pt x="15912" y="17324"/>
                  </a:lnTo>
                  <a:lnTo>
                    <a:pt x="15912" y="16998"/>
                  </a:lnTo>
                  <a:lnTo>
                    <a:pt x="16020" y="16727"/>
                  </a:lnTo>
                  <a:lnTo>
                    <a:pt x="16183" y="16509"/>
                  </a:lnTo>
                  <a:lnTo>
                    <a:pt x="16400" y="16292"/>
                  </a:lnTo>
                  <a:lnTo>
                    <a:pt x="16780" y="15966"/>
                  </a:lnTo>
                  <a:lnTo>
                    <a:pt x="17052" y="15586"/>
                  </a:lnTo>
                  <a:lnTo>
                    <a:pt x="17323" y="15152"/>
                  </a:lnTo>
                  <a:lnTo>
                    <a:pt x="17486" y="14663"/>
                  </a:lnTo>
                  <a:lnTo>
                    <a:pt x="18247" y="12762"/>
                  </a:lnTo>
                  <a:lnTo>
                    <a:pt x="19007" y="10862"/>
                  </a:lnTo>
                  <a:lnTo>
                    <a:pt x="20310" y="7332"/>
                  </a:lnTo>
                  <a:lnTo>
                    <a:pt x="20962" y="5540"/>
                  </a:lnTo>
                  <a:lnTo>
                    <a:pt x="21233" y="4617"/>
                  </a:lnTo>
                  <a:lnTo>
                    <a:pt x="21451" y="3694"/>
                  </a:lnTo>
                  <a:lnTo>
                    <a:pt x="21613" y="3042"/>
                  </a:lnTo>
                  <a:lnTo>
                    <a:pt x="21776" y="2445"/>
                  </a:lnTo>
                  <a:lnTo>
                    <a:pt x="21885" y="1793"/>
                  </a:lnTo>
                  <a:lnTo>
                    <a:pt x="21939" y="1467"/>
                  </a:lnTo>
                  <a:lnTo>
                    <a:pt x="21885" y="1141"/>
                  </a:lnTo>
                  <a:lnTo>
                    <a:pt x="21885" y="1033"/>
                  </a:lnTo>
                  <a:lnTo>
                    <a:pt x="21939" y="978"/>
                  </a:lnTo>
                  <a:lnTo>
                    <a:pt x="22157" y="978"/>
                  </a:lnTo>
                  <a:lnTo>
                    <a:pt x="22537" y="1033"/>
                  </a:lnTo>
                  <a:lnTo>
                    <a:pt x="22971" y="1087"/>
                  </a:lnTo>
                  <a:lnTo>
                    <a:pt x="23623" y="1087"/>
                  </a:lnTo>
                  <a:lnTo>
                    <a:pt x="24274" y="1141"/>
                  </a:lnTo>
                  <a:lnTo>
                    <a:pt x="24980" y="1196"/>
                  </a:lnTo>
                  <a:lnTo>
                    <a:pt x="25632" y="1358"/>
                  </a:lnTo>
                  <a:lnTo>
                    <a:pt x="26664" y="1630"/>
                  </a:lnTo>
                  <a:lnTo>
                    <a:pt x="27696" y="1902"/>
                  </a:lnTo>
                  <a:lnTo>
                    <a:pt x="28239" y="2119"/>
                  </a:lnTo>
                  <a:lnTo>
                    <a:pt x="28727" y="2336"/>
                  </a:lnTo>
                  <a:lnTo>
                    <a:pt x="29216" y="2607"/>
                  </a:lnTo>
                  <a:lnTo>
                    <a:pt x="29651" y="2879"/>
                  </a:lnTo>
                  <a:lnTo>
                    <a:pt x="30791" y="3694"/>
                  </a:lnTo>
                  <a:lnTo>
                    <a:pt x="31334" y="4128"/>
                  </a:lnTo>
                  <a:lnTo>
                    <a:pt x="31823" y="4617"/>
                  </a:lnTo>
                  <a:lnTo>
                    <a:pt x="32311" y="5105"/>
                  </a:lnTo>
                  <a:lnTo>
                    <a:pt x="32800" y="5594"/>
                  </a:lnTo>
                  <a:lnTo>
                    <a:pt x="33180" y="6137"/>
                  </a:lnTo>
                  <a:lnTo>
                    <a:pt x="33560" y="6789"/>
                  </a:lnTo>
                  <a:lnTo>
                    <a:pt x="34158" y="7875"/>
                  </a:lnTo>
                  <a:lnTo>
                    <a:pt x="34429" y="8472"/>
                  </a:lnTo>
                  <a:lnTo>
                    <a:pt x="34647" y="9124"/>
                  </a:lnTo>
                  <a:lnTo>
                    <a:pt x="34864" y="10264"/>
                  </a:lnTo>
                  <a:lnTo>
                    <a:pt x="35027" y="10807"/>
                  </a:lnTo>
                  <a:lnTo>
                    <a:pt x="35244" y="11350"/>
                  </a:lnTo>
                  <a:lnTo>
                    <a:pt x="35244" y="11459"/>
                  </a:lnTo>
                  <a:lnTo>
                    <a:pt x="35190" y="11568"/>
                  </a:lnTo>
                  <a:lnTo>
                    <a:pt x="34809" y="12762"/>
                  </a:lnTo>
                  <a:lnTo>
                    <a:pt x="34538" y="13957"/>
                  </a:lnTo>
                  <a:lnTo>
                    <a:pt x="34321" y="14554"/>
                  </a:lnTo>
                  <a:lnTo>
                    <a:pt x="34049" y="15043"/>
                  </a:lnTo>
                  <a:lnTo>
                    <a:pt x="33723" y="15478"/>
                  </a:lnTo>
                  <a:lnTo>
                    <a:pt x="33289" y="15858"/>
                  </a:lnTo>
                  <a:lnTo>
                    <a:pt x="33180" y="15966"/>
                  </a:lnTo>
                  <a:lnTo>
                    <a:pt x="33072" y="16075"/>
                  </a:lnTo>
                  <a:lnTo>
                    <a:pt x="33072" y="16184"/>
                  </a:lnTo>
                  <a:lnTo>
                    <a:pt x="33072" y="16346"/>
                  </a:lnTo>
                  <a:lnTo>
                    <a:pt x="33126" y="16401"/>
                  </a:lnTo>
                  <a:lnTo>
                    <a:pt x="33126" y="16509"/>
                  </a:lnTo>
                  <a:lnTo>
                    <a:pt x="32963" y="16618"/>
                  </a:lnTo>
                  <a:lnTo>
                    <a:pt x="32474" y="16944"/>
                  </a:lnTo>
                  <a:lnTo>
                    <a:pt x="31931" y="17215"/>
                  </a:lnTo>
                  <a:lnTo>
                    <a:pt x="31388" y="17433"/>
                  </a:lnTo>
                  <a:lnTo>
                    <a:pt x="30791" y="17595"/>
                  </a:lnTo>
                  <a:lnTo>
                    <a:pt x="30248" y="17704"/>
                  </a:lnTo>
                  <a:lnTo>
                    <a:pt x="29976" y="17813"/>
                  </a:lnTo>
                  <a:lnTo>
                    <a:pt x="29705" y="17976"/>
                  </a:lnTo>
                  <a:lnTo>
                    <a:pt x="29596" y="17976"/>
                  </a:lnTo>
                  <a:lnTo>
                    <a:pt x="29542" y="18030"/>
                  </a:lnTo>
                  <a:lnTo>
                    <a:pt x="29325" y="17921"/>
                  </a:lnTo>
                  <a:lnTo>
                    <a:pt x="27858" y="17161"/>
                  </a:lnTo>
                  <a:lnTo>
                    <a:pt x="27153" y="16781"/>
                  </a:lnTo>
                  <a:lnTo>
                    <a:pt x="26447" y="16346"/>
                  </a:lnTo>
                  <a:lnTo>
                    <a:pt x="25904" y="15966"/>
                  </a:lnTo>
                  <a:lnTo>
                    <a:pt x="25306" y="15641"/>
                  </a:lnTo>
                  <a:lnTo>
                    <a:pt x="24655" y="15423"/>
                  </a:lnTo>
                  <a:lnTo>
                    <a:pt x="24003" y="15260"/>
                  </a:lnTo>
                  <a:lnTo>
                    <a:pt x="23786" y="15206"/>
                  </a:lnTo>
                  <a:lnTo>
                    <a:pt x="23623" y="15260"/>
                  </a:lnTo>
                  <a:lnTo>
                    <a:pt x="23514" y="15369"/>
                  </a:lnTo>
                  <a:lnTo>
                    <a:pt x="23406" y="15532"/>
                  </a:lnTo>
                  <a:lnTo>
                    <a:pt x="23351" y="15641"/>
                  </a:lnTo>
                  <a:lnTo>
                    <a:pt x="23297" y="15695"/>
                  </a:lnTo>
                  <a:lnTo>
                    <a:pt x="23188" y="15695"/>
                  </a:lnTo>
                  <a:lnTo>
                    <a:pt x="23080" y="15641"/>
                  </a:lnTo>
                  <a:lnTo>
                    <a:pt x="22808" y="15478"/>
                  </a:lnTo>
                  <a:lnTo>
                    <a:pt x="22591" y="15478"/>
                  </a:lnTo>
                  <a:lnTo>
                    <a:pt x="22319" y="15641"/>
                  </a:lnTo>
                  <a:lnTo>
                    <a:pt x="22102" y="15858"/>
                  </a:lnTo>
                  <a:lnTo>
                    <a:pt x="22102" y="15858"/>
                  </a:lnTo>
                  <a:lnTo>
                    <a:pt x="22591" y="15803"/>
                  </a:lnTo>
                  <a:lnTo>
                    <a:pt x="22537" y="15966"/>
                  </a:lnTo>
                  <a:lnTo>
                    <a:pt x="22482" y="16075"/>
                  </a:lnTo>
                  <a:lnTo>
                    <a:pt x="22374" y="16129"/>
                  </a:lnTo>
                  <a:lnTo>
                    <a:pt x="22211" y="16075"/>
                  </a:lnTo>
                  <a:lnTo>
                    <a:pt x="22102" y="16021"/>
                  </a:lnTo>
                  <a:lnTo>
                    <a:pt x="22048" y="15966"/>
                  </a:lnTo>
                  <a:lnTo>
                    <a:pt x="22102" y="15858"/>
                  </a:lnTo>
                  <a:lnTo>
                    <a:pt x="21179" y="15966"/>
                  </a:lnTo>
                  <a:lnTo>
                    <a:pt x="20690" y="16021"/>
                  </a:lnTo>
                  <a:lnTo>
                    <a:pt x="20256" y="16129"/>
                  </a:lnTo>
                  <a:lnTo>
                    <a:pt x="19659" y="16346"/>
                  </a:lnTo>
                  <a:lnTo>
                    <a:pt x="19061" y="16672"/>
                  </a:lnTo>
                  <a:lnTo>
                    <a:pt x="17975" y="17270"/>
                  </a:lnTo>
                  <a:lnTo>
                    <a:pt x="17866" y="17324"/>
                  </a:lnTo>
                  <a:lnTo>
                    <a:pt x="17866" y="17378"/>
                  </a:lnTo>
                  <a:lnTo>
                    <a:pt x="17866" y="17433"/>
                  </a:lnTo>
                  <a:lnTo>
                    <a:pt x="17975" y="17595"/>
                  </a:lnTo>
                  <a:lnTo>
                    <a:pt x="17921" y="17758"/>
                  </a:lnTo>
                  <a:lnTo>
                    <a:pt x="17758" y="17976"/>
                  </a:lnTo>
                  <a:lnTo>
                    <a:pt x="16943" y="18953"/>
                  </a:lnTo>
                  <a:lnTo>
                    <a:pt x="17215" y="19007"/>
                  </a:lnTo>
                  <a:lnTo>
                    <a:pt x="17486" y="19007"/>
                  </a:lnTo>
                  <a:lnTo>
                    <a:pt x="17704" y="18953"/>
                  </a:lnTo>
                  <a:lnTo>
                    <a:pt x="17921" y="18899"/>
                  </a:lnTo>
                  <a:lnTo>
                    <a:pt x="18084" y="18790"/>
                  </a:lnTo>
                  <a:lnTo>
                    <a:pt x="18247" y="18627"/>
                  </a:lnTo>
                  <a:lnTo>
                    <a:pt x="18301" y="18464"/>
                  </a:lnTo>
                  <a:lnTo>
                    <a:pt x="18410" y="18247"/>
                  </a:lnTo>
                  <a:lnTo>
                    <a:pt x="18464" y="17976"/>
                  </a:lnTo>
                  <a:lnTo>
                    <a:pt x="18572" y="17758"/>
                  </a:lnTo>
                  <a:lnTo>
                    <a:pt x="18790" y="17595"/>
                  </a:lnTo>
                  <a:lnTo>
                    <a:pt x="19061" y="17487"/>
                  </a:lnTo>
                  <a:lnTo>
                    <a:pt x="19441" y="17378"/>
                  </a:lnTo>
                  <a:lnTo>
                    <a:pt x="19604" y="17324"/>
                  </a:lnTo>
                  <a:lnTo>
                    <a:pt x="19713" y="17215"/>
                  </a:lnTo>
                  <a:lnTo>
                    <a:pt x="19984" y="16944"/>
                  </a:lnTo>
                  <a:lnTo>
                    <a:pt x="20202" y="16781"/>
                  </a:lnTo>
                  <a:lnTo>
                    <a:pt x="20473" y="16672"/>
                  </a:lnTo>
                  <a:lnTo>
                    <a:pt x="20745" y="16564"/>
                  </a:lnTo>
                  <a:lnTo>
                    <a:pt x="21016" y="16509"/>
                  </a:lnTo>
                  <a:lnTo>
                    <a:pt x="21288" y="16509"/>
                  </a:lnTo>
                  <a:lnTo>
                    <a:pt x="21885" y="16564"/>
                  </a:lnTo>
                  <a:lnTo>
                    <a:pt x="22428" y="16672"/>
                  </a:lnTo>
                  <a:lnTo>
                    <a:pt x="22971" y="16781"/>
                  </a:lnTo>
                  <a:lnTo>
                    <a:pt x="23514" y="16890"/>
                  </a:lnTo>
                  <a:lnTo>
                    <a:pt x="24057" y="17052"/>
                  </a:lnTo>
                  <a:lnTo>
                    <a:pt x="25089" y="17487"/>
                  </a:lnTo>
                  <a:lnTo>
                    <a:pt x="26066" y="18084"/>
                  </a:lnTo>
                  <a:lnTo>
                    <a:pt x="26772" y="18519"/>
                  </a:lnTo>
                  <a:lnTo>
                    <a:pt x="27533" y="18844"/>
                  </a:lnTo>
                  <a:lnTo>
                    <a:pt x="28347" y="19116"/>
                  </a:lnTo>
                  <a:lnTo>
                    <a:pt x="29162" y="19279"/>
                  </a:lnTo>
                  <a:lnTo>
                    <a:pt x="29325" y="19333"/>
                  </a:lnTo>
                  <a:lnTo>
                    <a:pt x="29488" y="19442"/>
                  </a:lnTo>
                  <a:lnTo>
                    <a:pt x="29868" y="19659"/>
                  </a:lnTo>
                  <a:lnTo>
                    <a:pt x="30302" y="19713"/>
                  </a:lnTo>
                  <a:lnTo>
                    <a:pt x="30682" y="19713"/>
                  </a:lnTo>
                  <a:lnTo>
                    <a:pt x="30900" y="19659"/>
                  </a:lnTo>
                  <a:lnTo>
                    <a:pt x="31117" y="19550"/>
                  </a:lnTo>
                  <a:lnTo>
                    <a:pt x="31443" y="19388"/>
                  </a:lnTo>
                  <a:lnTo>
                    <a:pt x="31497" y="19279"/>
                  </a:lnTo>
                  <a:lnTo>
                    <a:pt x="31551" y="19225"/>
                  </a:lnTo>
                  <a:lnTo>
                    <a:pt x="31551" y="19116"/>
                  </a:lnTo>
                  <a:lnTo>
                    <a:pt x="31497" y="19007"/>
                  </a:lnTo>
                  <a:lnTo>
                    <a:pt x="31280" y="18736"/>
                  </a:lnTo>
                  <a:lnTo>
                    <a:pt x="31280" y="18627"/>
                  </a:lnTo>
                  <a:lnTo>
                    <a:pt x="31497" y="18573"/>
                  </a:lnTo>
                  <a:lnTo>
                    <a:pt x="31931" y="18573"/>
                  </a:lnTo>
                  <a:lnTo>
                    <a:pt x="32094" y="18682"/>
                  </a:lnTo>
                  <a:lnTo>
                    <a:pt x="32311" y="18736"/>
                  </a:lnTo>
                  <a:lnTo>
                    <a:pt x="32474" y="18790"/>
                  </a:lnTo>
                  <a:lnTo>
                    <a:pt x="32692" y="18790"/>
                  </a:lnTo>
                  <a:lnTo>
                    <a:pt x="32854" y="18682"/>
                  </a:lnTo>
                  <a:lnTo>
                    <a:pt x="33126" y="18464"/>
                  </a:lnTo>
                  <a:lnTo>
                    <a:pt x="33398" y="18247"/>
                  </a:lnTo>
                  <a:lnTo>
                    <a:pt x="33886" y="17758"/>
                  </a:lnTo>
                  <a:lnTo>
                    <a:pt x="33941" y="17595"/>
                  </a:lnTo>
                  <a:lnTo>
                    <a:pt x="33941" y="17433"/>
                  </a:lnTo>
                  <a:lnTo>
                    <a:pt x="33941" y="17270"/>
                  </a:lnTo>
                  <a:lnTo>
                    <a:pt x="33995" y="17161"/>
                  </a:lnTo>
                  <a:lnTo>
                    <a:pt x="34103" y="17052"/>
                  </a:lnTo>
                  <a:lnTo>
                    <a:pt x="34266" y="17052"/>
                  </a:lnTo>
                  <a:lnTo>
                    <a:pt x="34484" y="16998"/>
                  </a:lnTo>
                  <a:lnTo>
                    <a:pt x="34701" y="16890"/>
                  </a:lnTo>
                  <a:lnTo>
                    <a:pt x="34864" y="16727"/>
                  </a:lnTo>
                  <a:lnTo>
                    <a:pt x="35027" y="16564"/>
                  </a:lnTo>
                  <a:lnTo>
                    <a:pt x="35352" y="16021"/>
                  </a:lnTo>
                  <a:lnTo>
                    <a:pt x="35624" y="15423"/>
                  </a:lnTo>
                  <a:lnTo>
                    <a:pt x="35787" y="14826"/>
                  </a:lnTo>
                  <a:lnTo>
                    <a:pt x="35896" y="14229"/>
                  </a:lnTo>
                  <a:lnTo>
                    <a:pt x="35950" y="13903"/>
                  </a:lnTo>
                  <a:lnTo>
                    <a:pt x="35950" y="13740"/>
                  </a:lnTo>
                  <a:lnTo>
                    <a:pt x="36058" y="13577"/>
                  </a:lnTo>
                  <a:lnTo>
                    <a:pt x="36221" y="13251"/>
                  </a:lnTo>
                  <a:lnTo>
                    <a:pt x="36330" y="12871"/>
                  </a:lnTo>
                  <a:lnTo>
                    <a:pt x="36384" y="12545"/>
                  </a:lnTo>
                  <a:lnTo>
                    <a:pt x="36330" y="12165"/>
                  </a:lnTo>
                  <a:lnTo>
                    <a:pt x="36221" y="11079"/>
                  </a:lnTo>
                  <a:lnTo>
                    <a:pt x="36058" y="10101"/>
                  </a:lnTo>
                  <a:lnTo>
                    <a:pt x="35733" y="9070"/>
                  </a:lnTo>
                  <a:lnTo>
                    <a:pt x="35352" y="8147"/>
                  </a:lnTo>
                  <a:lnTo>
                    <a:pt x="34972" y="7386"/>
                  </a:lnTo>
                  <a:lnTo>
                    <a:pt x="34647" y="6626"/>
                  </a:lnTo>
                  <a:lnTo>
                    <a:pt x="34212" y="5920"/>
                  </a:lnTo>
                  <a:lnTo>
                    <a:pt x="33941" y="5594"/>
                  </a:lnTo>
                  <a:lnTo>
                    <a:pt x="33669" y="5268"/>
                  </a:lnTo>
                  <a:lnTo>
                    <a:pt x="32746" y="4345"/>
                  </a:lnTo>
                  <a:lnTo>
                    <a:pt x="31768" y="3476"/>
                  </a:lnTo>
                  <a:lnTo>
                    <a:pt x="30845" y="2662"/>
                  </a:lnTo>
                  <a:lnTo>
                    <a:pt x="29868" y="2010"/>
                  </a:lnTo>
                  <a:lnTo>
                    <a:pt x="28836" y="1467"/>
                  </a:lnTo>
                  <a:lnTo>
                    <a:pt x="27750" y="978"/>
                  </a:lnTo>
                  <a:lnTo>
                    <a:pt x="26881" y="707"/>
                  </a:lnTo>
                  <a:lnTo>
                    <a:pt x="25958" y="490"/>
                  </a:lnTo>
                  <a:lnTo>
                    <a:pt x="25089" y="327"/>
                  </a:lnTo>
                  <a:lnTo>
                    <a:pt x="24166" y="218"/>
                  </a:lnTo>
                  <a:lnTo>
                    <a:pt x="22319" y="55"/>
                  </a:lnTo>
                  <a:lnTo>
                    <a:pt x="205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21"/>
            <p:cNvSpPr/>
            <p:nvPr/>
          </p:nvSpPr>
          <p:spPr>
            <a:xfrm>
              <a:off x="5507000" y="3547825"/>
              <a:ext cx="347575" cy="99125"/>
            </a:xfrm>
            <a:custGeom>
              <a:avLst/>
              <a:gdLst/>
              <a:ahLst/>
              <a:cxnLst/>
              <a:rect l="l" t="t" r="r" b="b"/>
              <a:pathLst>
                <a:path w="13903" h="3965" extrusionOk="0">
                  <a:moveTo>
                    <a:pt x="2173" y="0"/>
                  </a:moveTo>
                  <a:lnTo>
                    <a:pt x="761" y="55"/>
                  </a:lnTo>
                  <a:lnTo>
                    <a:pt x="598" y="109"/>
                  </a:lnTo>
                  <a:lnTo>
                    <a:pt x="381" y="163"/>
                  </a:lnTo>
                  <a:lnTo>
                    <a:pt x="1" y="326"/>
                  </a:lnTo>
                  <a:lnTo>
                    <a:pt x="381" y="598"/>
                  </a:lnTo>
                  <a:lnTo>
                    <a:pt x="707" y="923"/>
                  </a:lnTo>
                  <a:lnTo>
                    <a:pt x="815" y="1086"/>
                  </a:lnTo>
                  <a:lnTo>
                    <a:pt x="869" y="1304"/>
                  </a:lnTo>
                  <a:lnTo>
                    <a:pt x="869" y="1521"/>
                  </a:lnTo>
                  <a:lnTo>
                    <a:pt x="869" y="1792"/>
                  </a:lnTo>
                  <a:lnTo>
                    <a:pt x="1032" y="1738"/>
                  </a:lnTo>
                  <a:lnTo>
                    <a:pt x="1195" y="1629"/>
                  </a:lnTo>
                  <a:lnTo>
                    <a:pt x="1358" y="1412"/>
                  </a:lnTo>
                  <a:lnTo>
                    <a:pt x="1575" y="1249"/>
                  </a:lnTo>
                  <a:lnTo>
                    <a:pt x="1738" y="1141"/>
                  </a:lnTo>
                  <a:lnTo>
                    <a:pt x="1956" y="1086"/>
                  </a:lnTo>
                  <a:lnTo>
                    <a:pt x="2227" y="1141"/>
                  </a:lnTo>
                  <a:lnTo>
                    <a:pt x="2444" y="1195"/>
                  </a:lnTo>
                  <a:lnTo>
                    <a:pt x="3042" y="1195"/>
                  </a:lnTo>
                  <a:lnTo>
                    <a:pt x="3748" y="1086"/>
                  </a:lnTo>
                  <a:lnTo>
                    <a:pt x="4128" y="1086"/>
                  </a:lnTo>
                  <a:lnTo>
                    <a:pt x="4508" y="1195"/>
                  </a:lnTo>
                  <a:lnTo>
                    <a:pt x="4834" y="1304"/>
                  </a:lnTo>
                  <a:lnTo>
                    <a:pt x="5214" y="1412"/>
                  </a:lnTo>
                  <a:lnTo>
                    <a:pt x="5540" y="1358"/>
                  </a:lnTo>
                  <a:lnTo>
                    <a:pt x="5920" y="1249"/>
                  </a:lnTo>
                  <a:lnTo>
                    <a:pt x="5920" y="1249"/>
                  </a:lnTo>
                  <a:lnTo>
                    <a:pt x="5703" y="1738"/>
                  </a:lnTo>
                  <a:lnTo>
                    <a:pt x="5974" y="1738"/>
                  </a:lnTo>
                  <a:lnTo>
                    <a:pt x="6246" y="1684"/>
                  </a:lnTo>
                  <a:lnTo>
                    <a:pt x="6626" y="1684"/>
                  </a:lnTo>
                  <a:lnTo>
                    <a:pt x="6843" y="1738"/>
                  </a:lnTo>
                  <a:lnTo>
                    <a:pt x="7006" y="1847"/>
                  </a:lnTo>
                  <a:lnTo>
                    <a:pt x="7060" y="1955"/>
                  </a:lnTo>
                  <a:lnTo>
                    <a:pt x="7060" y="2010"/>
                  </a:lnTo>
                  <a:lnTo>
                    <a:pt x="7006" y="2064"/>
                  </a:lnTo>
                  <a:lnTo>
                    <a:pt x="6897" y="2064"/>
                  </a:lnTo>
                  <a:lnTo>
                    <a:pt x="6246" y="2227"/>
                  </a:lnTo>
                  <a:lnTo>
                    <a:pt x="6137" y="2227"/>
                  </a:lnTo>
                  <a:lnTo>
                    <a:pt x="6083" y="2335"/>
                  </a:lnTo>
                  <a:lnTo>
                    <a:pt x="6137" y="2390"/>
                  </a:lnTo>
                  <a:lnTo>
                    <a:pt x="6191" y="2444"/>
                  </a:lnTo>
                  <a:lnTo>
                    <a:pt x="7114" y="2498"/>
                  </a:lnTo>
                  <a:lnTo>
                    <a:pt x="7983" y="2498"/>
                  </a:lnTo>
                  <a:lnTo>
                    <a:pt x="7929" y="2335"/>
                  </a:lnTo>
                  <a:lnTo>
                    <a:pt x="7766" y="2227"/>
                  </a:lnTo>
                  <a:lnTo>
                    <a:pt x="7657" y="2118"/>
                  </a:lnTo>
                  <a:lnTo>
                    <a:pt x="7603" y="1955"/>
                  </a:lnTo>
                  <a:lnTo>
                    <a:pt x="7983" y="1847"/>
                  </a:lnTo>
                  <a:lnTo>
                    <a:pt x="8146" y="1847"/>
                  </a:lnTo>
                  <a:lnTo>
                    <a:pt x="8255" y="1792"/>
                  </a:lnTo>
                  <a:lnTo>
                    <a:pt x="8255" y="1684"/>
                  </a:lnTo>
                  <a:lnTo>
                    <a:pt x="8201" y="1521"/>
                  </a:lnTo>
                  <a:lnTo>
                    <a:pt x="8201" y="1467"/>
                  </a:lnTo>
                  <a:lnTo>
                    <a:pt x="8255" y="1412"/>
                  </a:lnTo>
                  <a:lnTo>
                    <a:pt x="8255" y="1467"/>
                  </a:lnTo>
                  <a:lnTo>
                    <a:pt x="8581" y="1684"/>
                  </a:lnTo>
                  <a:lnTo>
                    <a:pt x="8744" y="1847"/>
                  </a:lnTo>
                  <a:lnTo>
                    <a:pt x="8798" y="2010"/>
                  </a:lnTo>
                  <a:lnTo>
                    <a:pt x="8798" y="2118"/>
                  </a:lnTo>
                  <a:lnTo>
                    <a:pt x="8689" y="2227"/>
                  </a:lnTo>
                  <a:lnTo>
                    <a:pt x="8581" y="2281"/>
                  </a:lnTo>
                  <a:lnTo>
                    <a:pt x="8472" y="2444"/>
                  </a:lnTo>
                  <a:lnTo>
                    <a:pt x="9069" y="2281"/>
                  </a:lnTo>
                  <a:lnTo>
                    <a:pt x="9612" y="2172"/>
                  </a:lnTo>
                  <a:lnTo>
                    <a:pt x="10210" y="2172"/>
                  </a:lnTo>
                  <a:lnTo>
                    <a:pt x="10481" y="2227"/>
                  </a:lnTo>
                  <a:lnTo>
                    <a:pt x="10753" y="2281"/>
                  </a:lnTo>
                  <a:lnTo>
                    <a:pt x="10916" y="2281"/>
                  </a:lnTo>
                  <a:lnTo>
                    <a:pt x="10916" y="2172"/>
                  </a:lnTo>
                  <a:lnTo>
                    <a:pt x="10916" y="2118"/>
                  </a:lnTo>
                  <a:lnTo>
                    <a:pt x="10970" y="2064"/>
                  </a:lnTo>
                  <a:lnTo>
                    <a:pt x="11079" y="2064"/>
                  </a:lnTo>
                  <a:lnTo>
                    <a:pt x="11187" y="2118"/>
                  </a:lnTo>
                  <a:lnTo>
                    <a:pt x="11187" y="2172"/>
                  </a:lnTo>
                  <a:lnTo>
                    <a:pt x="11242" y="2390"/>
                  </a:lnTo>
                  <a:lnTo>
                    <a:pt x="11350" y="2553"/>
                  </a:lnTo>
                  <a:lnTo>
                    <a:pt x="11567" y="2661"/>
                  </a:lnTo>
                  <a:lnTo>
                    <a:pt x="11730" y="2770"/>
                  </a:lnTo>
                  <a:lnTo>
                    <a:pt x="11893" y="2878"/>
                  </a:lnTo>
                  <a:lnTo>
                    <a:pt x="12002" y="2933"/>
                  </a:lnTo>
                  <a:lnTo>
                    <a:pt x="12002" y="3096"/>
                  </a:lnTo>
                  <a:lnTo>
                    <a:pt x="11948" y="3259"/>
                  </a:lnTo>
                  <a:lnTo>
                    <a:pt x="11893" y="3421"/>
                  </a:lnTo>
                  <a:lnTo>
                    <a:pt x="11893" y="3476"/>
                  </a:lnTo>
                  <a:lnTo>
                    <a:pt x="12002" y="3584"/>
                  </a:lnTo>
                  <a:lnTo>
                    <a:pt x="12273" y="3584"/>
                  </a:lnTo>
                  <a:lnTo>
                    <a:pt x="12382" y="3476"/>
                  </a:lnTo>
                  <a:lnTo>
                    <a:pt x="12491" y="3313"/>
                  </a:lnTo>
                  <a:lnTo>
                    <a:pt x="12599" y="3204"/>
                  </a:lnTo>
                  <a:lnTo>
                    <a:pt x="12654" y="3150"/>
                  </a:lnTo>
                  <a:lnTo>
                    <a:pt x="12762" y="3313"/>
                  </a:lnTo>
                  <a:lnTo>
                    <a:pt x="12762" y="3530"/>
                  </a:lnTo>
                  <a:lnTo>
                    <a:pt x="12762" y="3747"/>
                  </a:lnTo>
                  <a:lnTo>
                    <a:pt x="12816" y="3965"/>
                  </a:lnTo>
                  <a:lnTo>
                    <a:pt x="13034" y="3693"/>
                  </a:lnTo>
                  <a:lnTo>
                    <a:pt x="13305" y="3476"/>
                  </a:lnTo>
                  <a:lnTo>
                    <a:pt x="13468" y="3476"/>
                  </a:lnTo>
                  <a:lnTo>
                    <a:pt x="13577" y="3584"/>
                  </a:lnTo>
                  <a:lnTo>
                    <a:pt x="13685" y="3693"/>
                  </a:lnTo>
                  <a:lnTo>
                    <a:pt x="13740" y="3693"/>
                  </a:lnTo>
                  <a:lnTo>
                    <a:pt x="13848" y="3747"/>
                  </a:lnTo>
                  <a:lnTo>
                    <a:pt x="13903" y="3367"/>
                  </a:lnTo>
                  <a:lnTo>
                    <a:pt x="13903" y="3096"/>
                  </a:lnTo>
                  <a:lnTo>
                    <a:pt x="13848" y="2824"/>
                  </a:lnTo>
                  <a:lnTo>
                    <a:pt x="13685" y="2661"/>
                  </a:lnTo>
                  <a:lnTo>
                    <a:pt x="13522" y="2498"/>
                  </a:lnTo>
                  <a:lnTo>
                    <a:pt x="13251" y="2390"/>
                  </a:lnTo>
                  <a:lnTo>
                    <a:pt x="12979" y="2390"/>
                  </a:lnTo>
                  <a:lnTo>
                    <a:pt x="12599" y="2444"/>
                  </a:lnTo>
                  <a:lnTo>
                    <a:pt x="12436" y="2498"/>
                  </a:lnTo>
                  <a:lnTo>
                    <a:pt x="12219" y="2444"/>
                  </a:lnTo>
                  <a:lnTo>
                    <a:pt x="11948" y="2444"/>
                  </a:lnTo>
                  <a:lnTo>
                    <a:pt x="11785" y="2335"/>
                  </a:lnTo>
                  <a:lnTo>
                    <a:pt x="11730" y="2281"/>
                  </a:lnTo>
                  <a:lnTo>
                    <a:pt x="11676" y="2172"/>
                  </a:lnTo>
                  <a:lnTo>
                    <a:pt x="11567" y="1955"/>
                  </a:lnTo>
                  <a:lnTo>
                    <a:pt x="11405" y="1792"/>
                  </a:lnTo>
                  <a:lnTo>
                    <a:pt x="11242" y="1738"/>
                  </a:lnTo>
                  <a:lnTo>
                    <a:pt x="11024" y="1738"/>
                  </a:lnTo>
                  <a:lnTo>
                    <a:pt x="10264" y="1575"/>
                  </a:lnTo>
                  <a:lnTo>
                    <a:pt x="9504" y="1358"/>
                  </a:lnTo>
                  <a:lnTo>
                    <a:pt x="9124" y="1304"/>
                  </a:lnTo>
                  <a:lnTo>
                    <a:pt x="8744" y="1249"/>
                  </a:lnTo>
                  <a:lnTo>
                    <a:pt x="8363" y="1249"/>
                  </a:lnTo>
                  <a:lnTo>
                    <a:pt x="7983" y="1358"/>
                  </a:lnTo>
                  <a:lnTo>
                    <a:pt x="7114" y="1141"/>
                  </a:lnTo>
                  <a:lnTo>
                    <a:pt x="6680" y="1032"/>
                  </a:lnTo>
                  <a:lnTo>
                    <a:pt x="6300" y="815"/>
                  </a:lnTo>
                  <a:lnTo>
                    <a:pt x="6300" y="761"/>
                  </a:lnTo>
                  <a:lnTo>
                    <a:pt x="5594" y="543"/>
                  </a:lnTo>
                  <a:lnTo>
                    <a:pt x="4942" y="380"/>
                  </a:lnTo>
                  <a:lnTo>
                    <a:pt x="3530" y="109"/>
                  </a:lnTo>
                  <a:lnTo>
                    <a:pt x="2824" y="55"/>
                  </a:lnTo>
                  <a:lnTo>
                    <a:pt x="21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21"/>
            <p:cNvSpPr/>
            <p:nvPr/>
          </p:nvSpPr>
          <p:spPr>
            <a:xfrm>
              <a:off x="5797525" y="4495425"/>
              <a:ext cx="16325" cy="17675"/>
            </a:xfrm>
            <a:custGeom>
              <a:avLst/>
              <a:gdLst/>
              <a:ahLst/>
              <a:cxnLst/>
              <a:rect l="l" t="t" r="r" b="b"/>
              <a:pathLst>
                <a:path w="653" h="707" extrusionOk="0">
                  <a:moveTo>
                    <a:pt x="435" y="1"/>
                  </a:moveTo>
                  <a:lnTo>
                    <a:pt x="164" y="109"/>
                  </a:lnTo>
                  <a:lnTo>
                    <a:pt x="55" y="218"/>
                  </a:lnTo>
                  <a:lnTo>
                    <a:pt x="1" y="381"/>
                  </a:lnTo>
                  <a:lnTo>
                    <a:pt x="55" y="707"/>
                  </a:lnTo>
                  <a:lnTo>
                    <a:pt x="489" y="381"/>
                  </a:lnTo>
                  <a:lnTo>
                    <a:pt x="598" y="327"/>
                  </a:lnTo>
                  <a:lnTo>
                    <a:pt x="652" y="218"/>
                  </a:lnTo>
                  <a:lnTo>
                    <a:pt x="652" y="109"/>
                  </a:lnTo>
                  <a:lnTo>
                    <a:pt x="652" y="55"/>
                  </a:lnTo>
                  <a:lnTo>
                    <a:pt x="5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21"/>
            <p:cNvSpPr/>
            <p:nvPr/>
          </p:nvSpPr>
          <p:spPr>
            <a:xfrm>
              <a:off x="5868125" y="3615700"/>
              <a:ext cx="328575" cy="149375"/>
            </a:xfrm>
            <a:custGeom>
              <a:avLst/>
              <a:gdLst/>
              <a:ahLst/>
              <a:cxnLst/>
              <a:rect l="l" t="t" r="r" b="b"/>
              <a:pathLst>
                <a:path w="13143" h="5975" extrusionOk="0">
                  <a:moveTo>
                    <a:pt x="6734" y="2933"/>
                  </a:moveTo>
                  <a:lnTo>
                    <a:pt x="7006" y="3096"/>
                  </a:lnTo>
                  <a:lnTo>
                    <a:pt x="7332" y="3367"/>
                  </a:lnTo>
                  <a:lnTo>
                    <a:pt x="7332" y="3367"/>
                  </a:lnTo>
                  <a:lnTo>
                    <a:pt x="5974" y="3042"/>
                  </a:lnTo>
                  <a:lnTo>
                    <a:pt x="6408" y="2933"/>
                  </a:lnTo>
                  <a:close/>
                  <a:moveTo>
                    <a:pt x="272" y="1"/>
                  </a:moveTo>
                  <a:lnTo>
                    <a:pt x="163" y="55"/>
                  </a:lnTo>
                  <a:lnTo>
                    <a:pt x="109" y="109"/>
                  </a:lnTo>
                  <a:lnTo>
                    <a:pt x="1" y="326"/>
                  </a:lnTo>
                  <a:lnTo>
                    <a:pt x="1" y="544"/>
                  </a:lnTo>
                  <a:lnTo>
                    <a:pt x="109" y="706"/>
                  </a:lnTo>
                  <a:lnTo>
                    <a:pt x="272" y="761"/>
                  </a:lnTo>
                  <a:lnTo>
                    <a:pt x="435" y="869"/>
                  </a:lnTo>
                  <a:lnTo>
                    <a:pt x="598" y="924"/>
                  </a:lnTo>
                  <a:lnTo>
                    <a:pt x="652" y="978"/>
                  </a:lnTo>
                  <a:lnTo>
                    <a:pt x="652" y="1087"/>
                  </a:lnTo>
                  <a:lnTo>
                    <a:pt x="544" y="1250"/>
                  </a:lnTo>
                  <a:lnTo>
                    <a:pt x="544" y="1358"/>
                  </a:lnTo>
                  <a:lnTo>
                    <a:pt x="652" y="1467"/>
                  </a:lnTo>
                  <a:lnTo>
                    <a:pt x="815" y="1575"/>
                  </a:lnTo>
                  <a:lnTo>
                    <a:pt x="1087" y="1738"/>
                  </a:lnTo>
                  <a:lnTo>
                    <a:pt x="1304" y="1847"/>
                  </a:lnTo>
                  <a:lnTo>
                    <a:pt x="1412" y="1847"/>
                  </a:lnTo>
                  <a:lnTo>
                    <a:pt x="1521" y="1738"/>
                  </a:lnTo>
                  <a:lnTo>
                    <a:pt x="1630" y="1630"/>
                  </a:lnTo>
                  <a:lnTo>
                    <a:pt x="1738" y="1412"/>
                  </a:lnTo>
                  <a:lnTo>
                    <a:pt x="1847" y="1358"/>
                  </a:lnTo>
                  <a:lnTo>
                    <a:pt x="1956" y="1358"/>
                  </a:lnTo>
                  <a:lnTo>
                    <a:pt x="2661" y="1521"/>
                  </a:lnTo>
                  <a:lnTo>
                    <a:pt x="3313" y="1684"/>
                  </a:lnTo>
                  <a:lnTo>
                    <a:pt x="3802" y="1793"/>
                  </a:lnTo>
                  <a:lnTo>
                    <a:pt x="4236" y="1955"/>
                  </a:lnTo>
                  <a:lnTo>
                    <a:pt x="4671" y="2227"/>
                  </a:lnTo>
                  <a:lnTo>
                    <a:pt x="4997" y="2553"/>
                  </a:lnTo>
                  <a:lnTo>
                    <a:pt x="4128" y="2390"/>
                  </a:lnTo>
                  <a:lnTo>
                    <a:pt x="3965" y="2390"/>
                  </a:lnTo>
                  <a:lnTo>
                    <a:pt x="3910" y="2499"/>
                  </a:lnTo>
                  <a:lnTo>
                    <a:pt x="3910" y="2553"/>
                  </a:lnTo>
                  <a:lnTo>
                    <a:pt x="3965" y="2607"/>
                  </a:lnTo>
                  <a:lnTo>
                    <a:pt x="4073" y="2661"/>
                  </a:lnTo>
                  <a:lnTo>
                    <a:pt x="5594" y="3205"/>
                  </a:lnTo>
                  <a:lnTo>
                    <a:pt x="7114" y="3748"/>
                  </a:lnTo>
                  <a:lnTo>
                    <a:pt x="8635" y="4399"/>
                  </a:lnTo>
                  <a:lnTo>
                    <a:pt x="10101" y="5105"/>
                  </a:lnTo>
                  <a:lnTo>
                    <a:pt x="10318" y="5214"/>
                  </a:lnTo>
                  <a:lnTo>
                    <a:pt x="10644" y="5322"/>
                  </a:lnTo>
                  <a:lnTo>
                    <a:pt x="10210" y="4888"/>
                  </a:lnTo>
                  <a:lnTo>
                    <a:pt x="10155" y="4834"/>
                  </a:lnTo>
                  <a:lnTo>
                    <a:pt x="10155" y="4725"/>
                  </a:lnTo>
                  <a:lnTo>
                    <a:pt x="10210" y="4671"/>
                  </a:lnTo>
                  <a:lnTo>
                    <a:pt x="10318" y="4671"/>
                  </a:lnTo>
                  <a:lnTo>
                    <a:pt x="10916" y="4888"/>
                  </a:lnTo>
                  <a:lnTo>
                    <a:pt x="11187" y="4997"/>
                  </a:lnTo>
                  <a:lnTo>
                    <a:pt x="11404" y="5159"/>
                  </a:lnTo>
                  <a:lnTo>
                    <a:pt x="11513" y="5377"/>
                  </a:lnTo>
                  <a:lnTo>
                    <a:pt x="11567" y="5703"/>
                  </a:lnTo>
                  <a:lnTo>
                    <a:pt x="11622" y="5811"/>
                  </a:lnTo>
                  <a:lnTo>
                    <a:pt x="11676" y="5865"/>
                  </a:lnTo>
                  <a:lnTo>
                    <a:pt x="11839" y="5974"/>
                  </a:lnTo>
                  <a:lnTo>
                    <a:pt x="12002" y="5974"/>
                  </a:lnTo>
                  <a:lnTo>
                    <a:pt x="12110" y="5920"/>
                  </a:lnTo>
                  <a:lnTo>
                    <a:pt x="12165" y="5865"/>
                  </a:lnTo>
                  <a:lnTo>
                    <a:pt x="12273" y="5811"/>
                  </a:lnTo>
                  <a:lnTo>
                    <a:pt x="12382" y="5757"/>
                  </a:lnTo>
                  <a:lnTo>
                    <a:pt x="12491" y="5757"/>
                  </a:lnTo>
                  <a:lnTo>
                    <a:pt x="12599" y="5811"/>
                  </a:lnTo>
                  <a:lnTo>
                    <a:pt x="12762" y="5865"/>
                  </a:lnTo>
                  <a:lnTo>
                    <a:pt x="12925" y="5865"/>
                  </a:lnTo>
                  <a:lnTo>
                    <a:pt x="13088" y="5811"/>
                  </a:lnTo>
                  <a:lnTo>
                    <a:pt x="13142" y="5703"/>
                  </a:lnTo>
                  <a:lnTo>
                    <a:pt x="13142" y="5594"/>
                  </a:lnTo>
                  <a:lnTo>
                    <a:pt x="13034" y="5485"/>
                  </a:lnTo>
                  <a:lnTo>
                    <a:pt x="12762" y="5377"/>
                  </a:lnTo>
                  <a:lnTo>
                    <a:pt x="12165" y="5159"/>
                  </a:lnTo>
                  <a:lnTo>
                    <a:pt x="11622" y="4942"/>
                  </a:lnTo>
                  <a:lnTo>
                    <a:pt x="11133" y="4616"/>
                  </a:lnTo>
                  <a:lnTo>
                    <a:pt x="10644" y="4291"/>
                  </a:lnTo>
                  <a:lnTo>
                    <a:pt x="10427" y="4128"/>
                  </a:lnTo>
                  <a:lnTo>
                    <a:pt x="10155" y="4019"/>
                  </a:lnTo>
                  <a:lnTo>
                    <a:pt x="9938" y="3965"/>
                  </a:lnTo>
                  <a:lnTo>
                    <a:pt x="9450" y="3965"/>
                  </a:lnTo>
                  <a:lnTo>
                    <a:pt x="9395" y="3910"/>
                  </a:lnTo>
                  <a:lnTo>
                    <a:pt x="9287" y="3856"/>
                  </a:lnTo>
                  <a:lnTo>
                    <a:pt x="9069" y="3530"/>
                  </a:lnTo>
                  <a:lnTo>
                    <a:pt x="8744" y="3313"/>
                  </a:lnTo>
                  <a:lnTo>
                    <a:pt x="8418" y="3096"/>
                  </a:lnTo>
                  <a:lnTo>
                    <a:pt x="8092" y="2987"/>
                  </a:lnTo>
                  <a:lnTo>
                    <a:pt x="6952" y="2607"/>
                  </a:lnTo>
                  <a:lnTo>
                    <a:pt x="6408" y="2390"/>
                  </a:lnTo>
                  <a:lnTo>
                    <a:pt x="5865" y="2173"/>
                  </a:lnTo>
                  <a:lnTo>
                    <a:pt x="5159" y="1847"/>
                  </a:lnTo>
                  <a:lnTo>
                    <a:pt x="4454" y="1575"/>
                  </a:lnTo>
                  <a:lnTo>
                    <a:pt x="3693" y="1358"/>
                  </a:lnTo>
                  <a:lnTo>
                    <a:pt x="2933" y="1195"/>
                  </a:lnTo>
                  <a:lnTo>
                    <a:pt x="2607" y="1087"/>
                  </a:lnTo>
                  <a:lnTo>
                    <a:pt x="2444" y="1032"/>
                  </a:lnTo>
                  <a:lnTo>
                    <a:pt x="2336" y="924"/>
                  </a:lnTo>
                  <a:lnTo>
                    <a:pt x="2227" y="761"/>
                  </a:lnTo>
                  <a:lnTo>
                    <a:pt x="2010" y="598"/>
                  </a:lnTo>
                  <a:lnTo>
                    <a:pt x="1630" y="381"/>
                  </a:lnTo>
                  <a:lnTo>
                    <a:pt x="1467" y="1032"/>
                  </a:lnTo>
                  <a:lnTo>
                    <a:pt x="1412" y="1250"/>
                  </a:lnTo>
                  <a:lnTo>
                    <a:pt x="1358" y="1304"/>
                  </a:lnTo>
                  <a:lnTo>
                    <a:pt x="1250" y="1358"/>
                  </a:lnTo>
                  <a:lnTo>
                    <a:pt x="1141" y="1304"/>
                  </a:lnTo>
                  <a:lnTo>
                    <a:pt x="1032" y="1250"/>
                  </a:lnTo>
                  <a:lnTo>
                    <a:pt x="978" y="1195"/>
                  </a:lnTo>
                  <a:lnTo>
                    <a:pt x="924" y="1032"/>
                  </a:lnTo>
                  <a:lnTo>
                    <a:pt x="924" y="815"/>
                  </a:lnTo>
                  <a:lnTo>
                    <a:pt x="869" y="652"/>
                  </a:lnTo>
                  <a:lnTo>
                    <a:pt x="761" y="489"/>
                  </a:lnTo>
                  <a:lnTo>
                    <a:pt x="544" y="381"/>
                  </a:lnTo>
                  <a:lnTo>
                    <a:pt x="489" y="272"/>
                  </a:lnTo>
                  <a:lnTo>
                    <a:pt x="489" y="163"/>
                  </a:lnTo>
                  <a:lnTo>
                    <a:pt x="435" y="55"/>
                  </a:lnTo>
                  <a:lnTo>
                    <a:pt x="3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21"/>
            <p:cNvSpPr/>
            <p:nvPr/>
          </p:nvSpPr>
          <p:spPr>
            <a:xfrm>
              <a:off x="5786675" y="3771825"/>
              <a:ext cx="666600" cy="889250"/>
            </a:xfrm>
            <a:custGeom>
              <a:avLst/>
              <a:gdLst/>
              <a:ahLst/>
              <a:cxnLst/>
              <a:rect l="l" t="t" r="r" b="b"/>
              <a:pathLst>
                <a:path w="26664" h="35570" extrusionOk="0">
                  <a:moveTo>
                    <a:pt x="16943" y="26990"/>
                  </a:moveTo>
                  <a:lnTo>
                    <a:pt x="16998" y="27370"/>
                  </a:lnTo>
                  <a:lnTo>
                    <a:pt x="16943" y="27587"/>
                  </a:lnTo>
                  <a:lnTo>
                    <a:pt x="16889" y="27642"/>
                  </a:lnTo>
                  <a:lnTo>
                    <a:pt x="16780" y="27696"/>
                  </a:lnTo>
                  <a:lnTo>
                    <a:pt x="16563" y="27750"/>
                  </a:lnTo>
                  <a:lnTo>
                    <a:pt x="16943" y="26990"/>
                  </a:lnTo>
                  <a:close/>
                  <a:moveTo>
                    <a:pt x="17106" y="1"/>
                  </a:moveTo>
                  <a:lnTo>
                    <a:pt x="17052" y="55"/>
                  </a:lnTo>
                  <a:lnTo>
                    <a:pt x="16998" y="218"/>
                  </a:lnTo>
                  <a:lnTo>
                    <a:pt x="16998" y="435"/>
                  </a:lnTo>
                  <a:lnTo>
                    <a:pt x="17052" y="652"/>
                  </a:lnTo>
                  <a:lnTo>
                    <a:pt x="17215" y="815"/>
                  </a:lnTo>
                  <a:lnTo>
                    <a:pt x="18029" y="1304"/>
                  </a:lnTo>
                  <a:lnTo>
                    <a:pt x="18409" y="1575"/>
                  </a:lnTo>
                  <a:lnTo>
                    <a:pt x="18844" y="1901"/>
                  </a:lnTo>
                  <a:lnTo>
                    <a:pt x="19115" y="2064"/>
                  </a:lnTo>
                  <a:lnTo>
                    <a:pt x="19387" y="2173"/>
                  </a:lnTo>
                  <a:lnTo>
                    <a:pt x="19658" y="2173"/>
                  </a:lnTo>
                  <a:lnTo>
                    <a:pt x="19984" y="2064"/>
                  </a:lnTo>
                  <a:lnTo>
                    <a:pt x="20039" y="2118"/>
                  </a:lnTo>
                  <a:lnTo>
                    <a:pt x="20039" y="2553"/>
                  </a:lnTo>
                  <a:lnTo>
                    <a:pt x="20039" y="2661"/>
                  </a:lnTo>
                  <a:lnTo>
                    <a:pt x="20093" y="2770"/>
                  </a:lnTo>
                  <a:lnTo>
                    <a:pt x="20147" y="2824"/>
                  </a:lnTo>
                  <a:lnTo>
                    <a:pt x="20256" y="2879"/>
                  </a:lnTo>
                  <a:lnTo>
                    <a:pt x="20636" y="2987"/>
                  </a:lnTo>
                  <a:lnTo>
                    <a:pt x="20853" y="3096"/>
                  </a:lnTo>
                  <a:lnTo>
                    <a:pt x="20962" y="3205"/>
                  </a:lnTo>
                  <a:lnTo>
                    <a:pt x="21125" y="3530"/>
                  </a:lnTo>
                  <a:lnTo>
                    <a:pt x="21342" y="3802"/>
                  </a:lnTo>
                  <a:lnTo>
                    <a:pt x="21613" y="4019"/>
                  </a:lnTo>
                  <a:lnTo>
                    <a:pt x="21939" y="4182"/>
                  </a:lnTo>
                  <a:lnTo>
                    <a:pt x="22754" y="4562"/>
                  </a:lnTo>
                  <a:lnTo>
                    <a:pt x="22862" y="4671"/>
                  </a:lnTo>
                  <a:lnTo>
                    <a:pt x="22917" y="4725"/>
                  </a:lnTo>
                  <a:lnTo>
                    <a:pt x="22862" y="4834"/>
                  </a:lnTo>
                  <a:lnTo>
                    <a:pt x="22808" y="4997"/>
                  </a:lnTo>
                  <a:lnTo>
                    <a:pt x="22808" y="5159"/>
                  </a:lnTo>
                  <a:lnTo>
                    <a:pt x="22862" y="5322"/>
                  </a:lnTo>
                  <a:lnTo>
                    <a:pt x="22971" y="5485"/>
                  </a:lnTo>
                  <a:lnTo>
                    <a:pt x="23134" y="5703"/>
                  </a:lnTo>
                  <a:lnTo>
                    <a:pt x="23243" y="5920"/>
                  </a:lnTo>
                  <a:lnTo>
                    <a:pt x="23840" y="7223"/>
                  </a:lnTo>
                  <a:lnTo>
                    <a:pt x="24492" y="8581"/>
                  </a:lnTo>
                  <a:lnTo>
                    <a:pt x="24763" y="9069"/>
                  </a:lnTo>
                  <a:lnTo>
                    <a:pt x="24926" y="9558"/>
                  </a:lnTo>
                  <a:lnTo>
                    <a:pt x="25035" y="10155"/>
                  </a:lnTo>
                  <a:lnTo>
                    <a:pt x="25089" y="10699"/>
                  </a:lnTo>
                  <a:lnTo>
                    <a:pt x="25198" y="11839"/>
                  </a:lnTo>
                  <a:lnTo>
                    <a:pt x="25143" y="12925"/>
                  </a:lnTo>
                  <a:lnTo>
                    <a:pt x="25089" y="14065"/>
                  </a:lnTo>
                  <a:lnTo>
                    <a:pt x="25035" y="14500"/>
                  </a:lnTo>
                  <a:lnTo>
                    <a:pt x="24926" y="14880"/>
                  </a:lnTo>
                  <a:lnTo>
                    <a:pt x="24872" y="15314"/>
                  </a:lnTo>
                  <a:lnTo>
                    <a:pt x="24926" y="15532"/>
                  </a:lnTo>
                  <a:lnTo>
                    <a:pt x="24980" y="15695"/>
                  </a:lnTo>
                  <a:lnTo>
                    <a:pt x="24980" y="15803"/>
                  </a:lnTo>
                  <a:lnTo>
                    <a:pt x="24926" y="15912"/>
                  </a:lnTo>
                  <a:lnTo>
                    <a:pt x="24655" y="16183"/>
                  </a:lnTo>
                  <a:lnTo>
                    <a:pt x="24492" y="16509"/>
                  </a:lnTo>
                  <a:lnTo>
                    <a:pt x="24166" y="17215"/>
                  </a:lnTo>
                  <a:lnTo>
                    <a:pt x="23894" y="17595"/>
                  </a:lnTo>
                  <a:lnTo>
                    <a:pt x="23731" y="17758"/>
                  </a:lnTo>
                  <a:lnTo>
                    <a:pt x="23568" y="17921"/>
                  </a:lnTo>
                  <a:lnTo>
                    <a:pt x="23297" y="18138"/>
                  </a:lnTo>
                  <a:lnTo>
                    <a:pt x="23134" y="18355"/>
                  </a:lnTo>
                  <a:lnTo>
                    <a:pt x="23025" y="18627"/>
                  </a:lnTo>
                  <a:lnTo>
                    <a:pt x="23025" y="18953"/>
                  </a:lnTo>
                  <a:lnTo>
                    <a:pt x="22971" y="19279"/>
                  </a:lnTo>
                  <a:lnTo>
                    <a:pt x="22971" y="19550"/>
                  </a:lnTo>
                  <a:lnTo>
                    <a:pt x="22862" y="19767"/>
                  </a:lnTo>
                  <a:lnTo>
                    <a:pt x="22754" y="19985"/>
                  </a:lnTo>
                  <a:lnTo>
                    <a:pt x="22645" y="20147"/>
                  </a:lnTo>
                  <a:lnTo>
                    <a:pt x="22428" y="20256"/>
                  </a:lnTo>
                  <a:lnTo>
                    <a:pt x="22211" y="20365"/>
                  </a:lnTo>
                  <a:lnTo>
                    <a:pt x="21885" y="20473"/>
                  </a:lnTo>
                  <a:lnTo>
                    <a:pt x="21613" y="20582"/>
                  </a:lnTo>
                  <a:lnTo>
                    <a:pt x="21288" y="20745"/>
                  </a:lnTo>
                  <a:lnTo>
                    <a:pt x="21016" y="20962"/>
                  </a:lnTo>
                  <a:lnTo>
                    <a:pt x="20799" y="21179"/>
                  </a:lnTo>
                  <a:lnTo>
                    <a:pt x="20690" y="21288"/>
                  </a:lnTo>
                  <a:lnTo>
                    <a:pt x="20690" y="21342"/>
                  </a:lnTo>
                  <a:lnTo>
                    <a:pt x="20745" y="21396"/>
                  </a:lnTo>
                  <a:lnTo>
                    <a:pt x="20853" y="21451"/>
                  </a:lnTo>
                  <a:lnTo>
                    <a:pt x="21070" y="21451"/>
                  </a:lnTo>
                  <a:lnTo>
                    <a:pt x="21125" y="21505"/>
                  </a:lnTo>
                  <a:lnTo>
                    <a:pt x="21179" y="21614"/>
                  </a:lnTo>
                  <a:lnTo>
                    <a:pt x="21179" y="21722"/>
                  </a:lnTo>
                  <a:lnTo>
                    <a:pt x="21070" y="21777"/>
                  </a:lnTo>
                  <a:lnTo>
                    <a:pt x="20907" y="21831"/>
                  </a:lnTo>
                  <a:lnTo>
                    <a:pt x="20473" y="21994"/>
                  </a:lnTo>
                  <a:lnTo>
                    <a:pt x="20202" y="22102"/>
                  </a:lnTo>
                  <a:lnTo>
                    <a:pt x="20039" y="22265"/>
                  </a:lnTo>
                  <a:lnTo>
                    <a:pt x="19876" y="22428"/>
                  </a:lnTo>
                  <a:lnTo>
                    <a:pt x="19767" y="22646"/>
                  </a:lnTo>
                  <a:lnTo>
                    <a:pt x="19496" y="23134"/>
                  </a:lnTo>
                  <a:lnTo>
                    <a:pt x="19170" y="23569"/>
                  </a:lnTo>
                  <a:lnTo>
                    <a:pt x="18790" y="23949"/>
                  </a:lnTo>
                  <a:lnTo>
                    <a:pt x="18301" y="24275"/>
                  </a:lnTo>
                  <a:lnTo>
                    <a:pt x="18138" y="24438"/>
                  </a:lnTo>
                  <a:lnTo>
                    <a:pt x="17975" y="24438"/>
                  </a:lnTo>
                  <a:lnTo>
                    <a:pt x="17866" y="24383"/>
                  </a:lnTo>
                  <a:lnTo>
                    <a:pt x="17649" y="24383"/>
                  </a:lnTo>
                  <a:lnTo>
                    <a:pt x="17595" y="24438"/>
                  </a:lnTo>
                  <a:lnTo>
                    <a:pt x="17541" y="24546"/>
                  </a:lnTo>
                  <a:lnTo>
                    <a:pt x="17378" y="25035"/>
                  </a:lnTo>
                  <a:lnTo>
                    <a:pt x="17323" y="25252"/>
                  </a:lnTo>
                  <a:lnTo>
                    <a:pt x="17323" y="25469"/>
                  </a:lnTo>
                  <a:lnTo>
                    <a:pt x="17378" y="25795"/>
                  </a:lnTo>
                  <a:lnTo>
                    <a:pt x="17269" y="26121"/>
                  </a:lnTo>
                  <a:lnTo>
                    <a:pt x="17106" y="26338"/>
                  </a:lnTo>
                  <a:lnTo>
                    <a:pt x="16889" y="26555"/>
                  </a:lnTo>
                  <a:lnTo>
                    <a:pt x="16509" y="26881"/>
                  </a:lnTo>
                  <a:lnTo>
                    <a:pt x="16183" y="27207"/>
                  </a:lnTo>
                  <a:lnTo>
                    <a:pt x="14119" y="29379"/>
                  </a:lnTo>
                  <a:lnTo>
                    <a:pt x="13142" y="30411"/>
                  </a:lnTo>
                  <a:lnTo>
                    <a:pt x="12056" y="31443"/>
                  </a:lnTo>
                  <a:lnTo>
                    <a:pt x="11839" y="31714"/>
                  </a:lnTo>
                  <a:lnTo>
                    <a:pt x="11676" y="32040"/>
                  </a:lnTo>
                  <a:lnTo>
                    <a:pt x="11567" y="32203"/>
                  </a:lnTo>
                  <a:lnTo>
                    <a:pt x="11459" y="32366"/>
                  </a:lnTo>
                  <a:lnTo>
                    <a:pt x="11133" y="32583"/>
                  </a:lnTo>
                  <a:lnTo>
                    <a:pt x="9666" y="33398"/>
                  </a:lnTo>
                  <a:lnTo>
                    <a:pt x="9123" y="33669"/>
                  </a:lnTo>
                  <a:lnTo>
                    <a:pt x="8635" y="33887"/>
                  </a:lnTo>
                  <a:lnTo>
                    <a:pt x="8092" y="34049"/>
                  </a:lnTo>
                  <a:lnTo>
                    <a:pt x="7549" y="34158"/>
                  </a:lnTo>
                  <a:lnTo>
                    <a:pt x="7006" y="34212"/>
                  </a:lnTo>
                  <a:lnTo>
                    <a:pt x="6463" y="34212"/>
                  </a:lnTo>
                  <a:lnTo>
                    <a:pt x="5919" y="34158"/>
                  </a:lnTo>
                  <a:lnTo>
                    <a:pt x="5376" y="34049"/>
                  </a:lnTo>
                  <a:lnTo>
                    <a:pt x="4725" y="33832"/>
                  </a:lnTo>
                  <a:lnTo>
                    <a:pt x="4127" y="33561"/>
                  </a:lnTo>
                  <a:lnTo>
                    <a:pt x="3584" y="33235"/>
                  </a:lnTo>
                  <a:lnTo>
                    <a:pt x="3096" y="32909"/>
                  </a:lnTo>
                  <a:lnTo>
                    <a:pt x="2607" y="32420"/>
                  </a:lnTo>
                  <a:lnTo>
                    <a:pt x="2227" y="31932"/>
                  </a:lnTo>
                  <a:lnTo>
                    <a:pt x="1901" y="31389"/>
                  </a:lnTo>
                  <a:lnTo>
                    <a:pt x="1575" y="30791"/>
                  </a:lnTo>
                  <a:lnTo>
                    <a:pt x="1412" y="30465"/>
                  </a:lnTo>
                  <a:lnTo>
                    <a:pt x="1249" y="30357"/>
                  </a:lnTo>
                  <a:lnTo>
                    <a:pt x="1086" y="30248"/>
                  </a:lnTo>
                  <a:lnTo>
                    <a:pt x="815" y="30194"/>
                  </a:lnTo>
                  <a:lnTo>
                    <a:pt x="543" y="30248"/>
                  </a:lnTo>
                  <a:lnTo>
                    <a:pt x="55" y="30357"/>
                  </a:lnTo>
                  <a:lnTo>
                    <a:pt x="0" y="30357"/>
                  </a:lnTo>
                  <a:lnTo>
                    <a:pt x="0" y="30411"/>
                  </a:lnTo>
                  <a:lnTo>
                    <a:pt x="0" y="30520"/>
                  </a:lnTo>
                  <a:lnTo>
                    <a:pt x="380" y="31171"/>
                  </a:lnTo>
                  <a:lnTo>
                    <a:pt x="761" y="31877"/>
                  </a:lnTo>
                  <a:lnTo>
                    <a:pt x="1141" y="32583"/>
                  </a:lnTo>
                  <a:lnTo>
                    <a:pt x="1575" y="33181"/>
                  </a:lnTo>
                  <a:lnTo>
                    <a:pt x="1792" y="33398"/>
                  </a:lnTo>
                  <a:lnTo>
                    <a:pt x="1955" y="33506"/>
                  </a:lnTo>
                  <a:lnTo>
                    <a:pt x="2172" y="33615"/>
                  </a:lnTo>
                  <a:lnTo>
                    <a:pt x="2444" y="33724"/>
                  </a:lnTo>
                  <a:lnTo>
                    <a:pt x="2770" y="33778"/>
                  </a:lnTo>
                  <a:lnTo>
                    <a:pt x="2824" y="33778"/>
                  </a:lnTo>
                  <a:lnTo>
                    <a:pt x="2878" y="33832"/>
                  </a:lnTo>
                  <a:lnTo>
                    <a:pt x="2933" y="33941"/>
                  </a:lnTo>
                  <a:lnTo>
                    <a:pt x="2933" y="34104"/>
                  </a:lnTo>
                  <a:lnTo>
                    <a:pt x="2987" y="34158"/>
                  </a:lnTo>
                  <a:lnTo>
                    <a:pt x="3476" y="34592"/>
                  </a:lnTo>
                  <a:lnTo>
                    <a:pt x="4019" y="34918"/>
                  </a:lnTo>
                  <a:lnTo>
                    <a:pt x="4290" y="35081"/>
                  </a:lnTo>
                  <a:lnTo>
                    <a:pt x="4616" y="35190"/>
                  </a:lnTo>
                  <a:lnTo>
                    <a:pt x="4942" y="35244"/>
                  </a:lnTo>
                  <a:lnTo>
                    <a:pt x="5268" y="35298"/>
                  </a:lnTo>
                  <a:lnTo>
                    <a:pt x="5648" y="35298"/>
                  </a:lnTo>
                  <a:lnTo>
                    <a:pt x="6028" y="35353"/>
                  </a:lnTo>
                  <a:lnTo>
                    <a:pt x="6843" y="35516"/>
                  </a:lnTo>
                  <a:lnTo>
                    <a:pt x="7712" y="35570"/>
                  </a:lnTo>
                  <a:lnTo>
                    <a:pt x="8526" y="35570"/>
                  </a:lnTo>
                  <a:lnTo>
                    <a:pt x="8961" y="35516"/>
                  </a:lnTo>
                  <a:lnTo>
                    <a:pt x="9395" y="35461"/>
                  </a:lnTo>
                  <a:lnTo>
                    <a:pt x="10481" y="35136"/>
                  </a:lnTo>
                  <a:lnTo>
                    <a:pt x="11513" y="34810"/>
                  </a:lnTo>
                  <a:lnTo>
                    <a:pt x="12002" y="34592"/>
                  </a:lnTo>
                  <a:lnTo>
                    <a:pt x="12436" y="34321"/>
                  </a:lnTo>
                  <a:lnTo>
                    <a:pt x="12925" y="34049"/>
                  </a:lnTo>
                  <a:lnTo>
                    <a:pt x="13359" y="33669"/>
                  </a:lnTo>
                  <a:lnTo>
                    <a:pt x="13576" y="33452"/>
                  </a:lnTo>
                  <a:lnTo>
                    <a:pt x="13685" y="33289"/>
                  </a:lnTo>
                  <a:lnTo>
                    <a:pt x="13685" y="33126"/>
                  </a:lnTo>
                  <a:lnTo>
                    <a:pt x="13522" y="32800"/>
                  </a:lnTo>
                  <a:lnTo>
                    <a:pt x="13468" y="32692"/>
                  </a:lnTo>
                  <a:lnTo>
                    <a:pt x="13468" y="32529"/>
                  </a:lnTo>
                  <a:lnTo>
                    <a:pt x="13468" y="32475"/>
                  </a:lnTo>
                  <a:lnTo>
                    <a:pt x="13522" y="32420"/>
                  </a:lnTo>
                  <a:lnTo>
                    <a:pt x="13631" y="32420"/>
                  </a:lnTo>
                  <a:lnTo>
                    <a:pt x="13739" y="32529"/>
                  </a:lnTo>
                  <a:lnTo>
                    <a:pt x="13902" y="32692"/>
                  </a:lnTo>
                  <a:lnTo>
                    <a:pt x="14011" y="32800"/>
                  </a:lnTo>
                  <a:lnTo>
                    <a:pt x="14119" y="32746"/>
                  </a:lnTo>
                  <a:lnTo>
                    <a:pt x="14717" y="32366"/>
                  </a:lnTo>
                  <a:lnTo>
                    <a:pt x="14988" y="32149"/>
                  </a:lnTo>
                  <a:lnTo>
                    <a:pt x="15151" y="31823"/>
                  </a:lnTo>
                  <a:lnTo>
                    <a:pt x="15368" y="31389"/>
                  </a:lnTo>
                  <a:lnTo>
                    <a:pt x="15586" y="30954"/>
                  </a:lnTo>
                  <a:lnTo>
                    <a:pt x="15803" y="30520"/>
                  </a:lnTo>
                  <a:lnTo>
                    <a:pt x="16129" y="30194"/>
                  </a:lnTo>
                  <a:lnTo>
                    <a:pt x="16455" y="29814"/>
                  </a:lnTo>
                  <a:lnTo>
                    <a:pt x="16780" y="29434"/>
                  </a:lnTo>
                  <a:lnTo>
                    <a:pt x="17269" y="28619"/>
                  </a:lnTo>
                  <a:lnTo>
                    <a:pt x="17595" y="28130"/>
                  </a:lnTo>
                  <a:lnTo>
                    <a:pt x="17921" y="27696"/>
                  </a:lnTo>
                  <a:lnTo>
                    <a:pt x="18301" y="27316"/>
                  </a:lnTo>
                  <a:lnTo>
                    <a:pt x="18735" y="26936"/>
                  </a:lnTo>
                  <a:lnTo>
                    <a:pt x="19007" y="26718"/>
                  </a:lnTo>
                  <a:lnTo>
                    <a:pt x="19224" y="26393"/>
                  </a:lnTo>
                  <a:lnTo>
                    <a:pt x="19387" y="26121"/>
                  </a:lnTo>
                  <a:lnTo>
                    <a:pt x="19550" y="25849"/>
                  </a:lnTo>
                  <a:lnTo>
                    <a:pt x="19984" y="25415"/>
                  </a:lnTo>
                  <a:lnTo>
                    <a:pt x="20419" y="24981"/>
                  </a:lnTo>
                  <a:lnTo>
                    <a:pt x="20419" y="24981"/>
                  </a:lnTo>
                  <a:lnTo>
                    <a:pt x="20039" y="25089"/>
                  </a:lnTo>
                  <a:lnTo>
                    <a:pt x="19713" y="25198"/>
                  </a:lnTo>
                  <a:lnTo>
                    <a:pt x="19441" y="25252"/>
                  </a:lnTo>
                  <a:lnTo>
                    <a:pt x="19333" y="25198"/>
                  </a:lnTo>
                  <a:lnTo>
                    <a:pt x="19278" y="25144"/>
                  </a:lnTo>
                  <a:lnTo>
                    <a:pt x="19278" y="25035"/>
                  </a:lnTo>
                  <a:lnTo>
                    <a:pt x="19387" y="24981"/>
                  </a:lnTo>
                  <a:lnTo>
                    <a:pt x="19604" y="24872"/>
                  </a:lnTo>
                  <a:lnTo>
                    <a:pt x="19767" y="24818"/>
                  </a:lnTo>
                  <a:lnTo>
                    <a:pt x="19876" y="24709"/>
                  </a:lnTo>
                  <a:lnTo>
                    <a:pt x="19984" y="24600"/>
                  </a:lnTo>
                  <a:lnTo>
                    <a:pt x="19984" y="24383"/>
                  </a:lnTo>
                  <a:lnTo>
                    <a:pt x="19550" y="24383"/>
                  </a:lnTo>
                  <a:lnTo>
                    <a:pt x="19496" y="24329"/>
                  </a:lnTo>
                  <a:lnTo>
                    <a:pt x="19496" y="24220"/>
                  </a:lnTo>
                  <a:lnTo>
                    <a:pt x="19496" y="24166"/>
                  </a:lnTo>
                  <a:lnTo>
                    <a:pt x="19604" y="24112"/>
                  </a:lnTo>
                  <a:lnTo>
                    <a:pt x="19767" y="24057"/>
                  </a:lnTo>
                  <a:lnTo>
                    <a:pt x="19876" y="24003"/>
                  </a:lnTo>
                  <a:lnTo>
                    <a:pt x="19984" y="23949"/>
                  </a:lnTo>
                  <a:lnTo>
                    <a:pt x="19984" y="24057"/>
                  </a:lnTo>
                  <a:lnTo>
                    <a:pt x="19984" y="24166"/>
                  </a:lnTo>
                  <a:lnTo>
                    <a:pt x="19984" y="24275"/>
                  </a:lnTo>
                  <a:lnTo>
                    <a:pt x="19984" y="24383"/>
                  </a:lnTo>
                  <a:lnTo>
                    <a:pt x="20310" y="24329"/>
                  </a:lnTo>
                  <a:lnTo>
                    <a:pt x="20745" y="24166"/>
                  </a:lnTo>
                  <a:lnTo>
                    <a:pt x="21233" y="24003"/>
                  </a:lnTo>
                  <a:lnTo>
                    <a:pt x="21668" y="23786"/>
                  </a:lnTo>
                  <a:lnTo>
                    <a:pt x="22048" y="23514"/>
                  </a:lnTo>
                  <a:lnTo>
                    <a:pt x="22754" y="22863"/>
                  </a:lnTo>
                  <a:lnTo>
                    <a:pt x="23405" y="22157"/>
                  </a:lnTo>
                  <a:lnTo>
                    <a:pt x="24057" y="21451"/>
                  </a:lnTo>
                  <a:lnTo>
                    <a:pt x="24655" y="20691"/>
                  </a:lnTo>
                  <a:lnTo>
                    <a:pt x="25143" y="20093"/>
                  </a:lnTo>
                  <a:lnTo>
                    <a:pt x="25578" y="19496"/>
                  </a:lnTo>
                  <a:lnTo>
                    <a:pt x="25741" y="19170"/>
                  </a:lnTo>
                  <a:lnTo>
                    <a:pt x="25904" y="18844"/>
                  </a:lnTo>
                  <a:lnTo>
                    <a:pt x="26012" y="18464"/>
                  </a:lnTo>
                  <a:lnTo>
                    <a:pt x="26066" y="18084"/>
                  </a:lnTo>
                  <a:lnTo>
                    <a:pt x="26338" y="16509"/>
                  </a:lnTo>
                  <a:lnTo>
                    <a:pt x="26338" y="16129"/>
                  </a:lnTo>
                  <a:lnTo>
                    <a:pt x="26338" y="16020"/>
                  </a:lnTo>
                  <a:lnTo>
                    <a:pt x="26338" y="15912"/>
                  </a:lnTo>
                  <a:lnTo>
                    <a:pt x="26229" y="15857"/>
                  </a:lnTo>
                  <a:lnTo>
                    <a:pt x="26121" y="15857"/>
                  </a:lnTo>
                  <a:lnTo>
                    <a:pt x="25741" y="15803"/>
                  </a:lnTo>
                  <a:lnTo>
                    <a:pt x="25686" y="15803"/>
                  </a:lnTo>
                  <a:lnTo>
                    <a:pt x="25904" y="15586"/>
                  </a:lnTo>
                  <a:lnTo>
                    <a:pt x="25958" y="15423"/>
                  </a:lnTo>
                  <a:lnTo>
                    <a:pt x="25958" y="15260"/>
                  </a:lnTo>
                  <a:lnTo>
                    <a:pt x="25958" y="15097"/>
                  </a:lnTo>
                  <a:lnTo>
                    <a:pt x="26012" y="14989"/>
                  </a:lnTo>
                  <a:lnTo>
                    <a:pt x="26121" y="14880"/>
                  </a:lnTo>
                  <a:lnTo>
                    <a:pt x="26284" y="14771"/>
                  </a:lnTo>
                  <a:lnTo>
                    <a:pt x="26501" y="14663"/>
                  </a:lnTo>
                  <a:lnTo>
                    <a:pt x="26664" y="14446"/>
                  </a:lnTo>
                  <a:lnTo>
                    <a:pt x="26664" y="14120"/>
                  </a:lnTo>
                  <a:lnTo>
                    <a:pt x="26555" y="13794"/>
                  </a:lnTo>
                  <a:lnTo>
                    <a:pt x="26555" y="13685"/>
                  </a:lnTo>
                  <a:lnTo>
                    <a:pt x="26447" y="13631"/>
                  </a:lnTo>
                  <a:lnTo>
                    <a:pt x="26338" y="13685"/>
                  </a:lnTo>
                  <a:lnTo>
                    <a:pt x="26175" y="13740"/>
                  </a:lnTo>
                  <a:lnTo>
                    <a:pt x="26066" y="13794"/>
                  </a:lnTo>
                  <a:lnTo>
                    <a:pt x="25904" y="13794"/>
                  </a:lnTo>
                  <a:lnTo>
                    <a:pt x="26121" y="13522"/>
                  </a:lnTo>
                  <a:lnTo>
                    <a:pt x="26284" y="13251"/>
                  </a:lnTo>
                  <a:lnTo>
                    <a:pt x="26392" y="12979"/>
                  </a:lnTo>
                  <a:lnTo>
                    <a:pt x="26447" y="12653"/>
                  </a:lnTo>
                  <a:lnTo>
                    <a:pt x="26447" y="12110"/>
                  </a:lnTo>
                  <a:lnTo>
                    <a:pt x="26392" y="11459"/>
                  </a:lnTo>
                  <a:lnTo>
                    <a:pt x="26392" y="10916"/>
                  </a:lnTo>
                  <a:lnTo>
                    <a:pt x="26392" y="10644"/>
                  </a:lnTo>
                  <a:lnTo>
                    <a:pt x="26447" y="10373"/>
                  </a:lnTo>
                  <a:lnTo>
                    <a:pt x="26447" y="10264"/>
                  </a:lnTo>
                  <a:lnTo>
                    <a:pt x="26447" y="10101"/>
                  </a:lnTo>
                  <a:lnTo>
                    <a:pt x="26229" y="9830"/>
                  </a:lnTo>
                  <a:lnTo>
                    <a:pt x="26121" y="9504"/>
                  </a:lnTo>
                  <a:lnTo>
                    <a:pt x="25904" y="8906"/>
                  </a:lnTo>
                  <a:lnTo>
                    <a:pt x="25741" y="8526"/>
                  </a:lnTo>
                  <a:lnTo>
                    <a:pt x="25632" y="8092"/>
                  </a:lnTo>
                  <a:lnTo>
                    <a:pt x="25578" y="7712"/>
                  </a:lnTo>
                  <a:lnTo>
                    <a:pt x="25632" y="7277"/>
                  </a:lnTo>
                  <a:lnTo>
                    <a:pt x="25686" y="7114"/>
                  </a:lnTo>
                  <a:lnTo>
                    <a:pt x="25632" y="6952"/>
                  </a:lnTo>
                  <a:lnTo>
                    <a:pt x="25523" y="6897"/>
                  </a:lnTo>
                  <a:lnTo>
                    <a:pt x="25360" y="6843"/>
                  </a:lnTo>
                  <a:lnTo>
                    <a:pt x="25143" y="6789"/>
                  </a:lnTo>
                  <a:lnTo>
                    <a:pt x="24980" y="6680"/>
                  </a:lnTo>
                  <a:lnTo>
                    <a:pt x="24546" y="6191"/>
                  </a:lnTo>
                  <a:lnTo>
                    <a:pt x="24329" y="5974"/>
                  </a:lnTo>
                  <a:lnTo>
                    <a:pt x="24220" y="5648"/>
                  </a:lnTo>
                  <a:lnTo>
                    <a:pt x="23949" y="5159"/>
                  </a:lnTo>
                  <a:lnTo>
                    <a:pt x="23840" y="4888"/>
                  </a:lnTo>
                  <a:lnTo>
                    <a:pt x="23623" y="4725"/>
                  </a:lnTo>
                  <a:lnTo>
                    <a:pt x="23405" y="4562"/>
                  </a:lnTo>
                  <a:lnTo>
                    <a:pt x="23243" y="4399"/>
                  </a:lnTo>
                  <a:lnTo>
                    <a:pt x="22971" y="4019"/>
                  </a:lnTo>
                  <a:lnTo>
                    <a:pt x="22428" y="3476"/>
                  </a:lnTo>
                  <a:lnTo>
                    <a:pt x="21885" y="2933"/>
                  </a:lnTo>
                  <a:lnTo>
                    <a:pt x="21288" y="2444"/>
                  </a:lnTo>
                  <a:lnTo>
                    <a:pt x="19984" y="1467"/>
                  </a:lnTo>
                  <a:lnTo>
                    <a:pt x="19767" y="1304"/>
                  </a:lnTo>
                  <a:lnTo>
                    <a:pt x="19550" y="1195"/>
                  </a:lnTo>
                  <a:lnTo>
                    <a:pt x="19278" y="1195"/>
                  </a:lnTo>
                  <a:lnTo>
                    <a:pt x="19007" y="1250"/>
                  </a:lnTo>
                  <a:lnTo>
                    <a:pt x="18790" y="1304"/>
                  </a:lnTo>
                  <a:lnTo>
                    <a:pt x="18627" y="1250"/>
                  </a:lnTo>
                  <a:lnTo>
                    <a:pt x="18301" y="1032"/>
                  </a:lnTo>
                  <a:lnTo>
                    <a:pt x="18192" y="924"/>
                  </a:lnTo>
                  <a:lnTo>
                    <a:pt x="18138" y="869"/>
                  </a:lnTo>
                  <a:lnTo>
                    <a:pt x="18192" y="761"/>
                  </a:lnTo>
                  <a:lnTo>
                    <a:pt x="18247" y="652"/>
                  </a:lnTo>
                  <a:lnTo>
                    <a:pt x="18247" y="598"/>
                  </a:lnTo>
                  <a:lnTo>
                    <a:pt x="18192" y="544"/>
                  </a:lnTo>
                  <a:lnTo>
                    <a:pt x="18138" y="489"/>
                  </a:lnTo>
                  <a:lnTo>
                    <a:pt x="17215" y="55"/>
                  </a:lnTo>
                  <a:lnTo>
                    <a:pt x="171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21"/>
            <p:cNvSpPr/>
            <p:nvPr/>
          </p:nvSpPr>
          <p:spPr>
            <a:xfrm>
              <a:off x="5823325" y="4427550"/>
              <a:ext cx="4100" cy="10900"/>
            </a:xfrm>
            <a:custGeom>
              <a:avLst/>
              <a:gdLst/>
              <a:ahLst/>
              <a:cxnLst/>
              <a:rect l="l" t="t" r="r" b="b"/>
              <a:pathLst>
                <a:path w="164" h="436" extrusionOk="0">
                  <a:moveTo>
                    <a:pt x="163" y="1"/>
                  </a:moveTo>
                  <a:lnTo>
                    <a:pt x="55" y="55"/>
                  </a:lnTo>
                  <a:lnTo>
                    <a:pt x="1" y="164"/>
                  </a:lnTo>
                  <a:lnTo>
                    <a:pt x="1" y="326"/>
                  </a:lnTo>
                  <a:lnTo>
                    <a:pt x="1" y="435"/>
                  </a:lnTo>
                  <a:lnTo>
                    <a:pt x="1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1"/>
            <p:cNvSpPr/>
            <p:nvPr/>
          </p:nvSpPr>
          <p:spPr>
            <a:xfrm>
              <a:off x="5771725" y="4343375"/>
              <a:ext cx="47550" cy="161575"/>
            </a:xfrm>
            <a:custGeom>
              <a:avLst/>
              <a:gdLst/>
              <a:ahLst/>
              <a:cxnLst/>
              <a:rect l="l" t="t" r="r" b="b"/>
              <a:pathLst>
                <a:path w="1902" h="6463" extrusionOk="0">
                  <a:moveTo>
                    <a:pt x="1902" y="1"/>
                  </a:moveTo>
                  <a:lnTo>
                    <a:pt x="1684" y="218"/>
                  </a:lnTo>
                  <a:lnTo>
                    <a:pt x="1521" y="435"/>
                  </a:lnTo>
                  <a:lnTo>
                    <a:pt x="1304" y="924"/>
                  </a:lnTo>
                  <a:lnTo>
                    <a:pt x="1141" y="1467"/>
                  </a:lnTo>
                  <a:lnTo>
                    <a:pt x="978" y="1956"/>
                  </a:lnTo>
                  <a:lnTo>
                    <a:pt x="870" y="2499"/>
                  </a:lnTo>
                  <a:lnTo>
                    <a:pt x="816" y="3042"/>
                  </a:lnTo>
                  <a:lnTo>
                    <a:pt x="761" y="4128"/>
                  </a:lnTo>
                  <a:lnTo>
                    <a:pt x="653" y="5214"/>
                  </a:lnTo>
                  <a:lnTo>
                    <a:pt x="490" y="5105"/>
                  </a:lnTo>
                  <a:lnTo>
                    <a:pt x="327" y="5051"/>
                  </a:lnTo>
                  <a:lnTo>
                    <a:pt x="218" y="4942"/>
                  </a:lnTo>
                  <a:lnTo>
                    <a:pt x="1" y="4888"/>
                  </a:lnTo>
                  <a:lnTo>
                    <a:pt x="55" y="5268"/>
                  </a:lnTo>
                  <a:lnTo>
                    <a:pt x="110" y="5648"/>
                  </a:lnTo>
                  <a:lnTo>
                    <a:pt x="218" y="6409"/>
                  </a:lnTo>
                  <a:lnTo>
                    <a:pt x="272" y="6463"/>
                  </a:lnTo>
                  <a:lnTo>
                    <a:pt x="381" y="6409"/>
                  </a:lnTo>
                  <a:lnTo>
                    <a:pt x="381" y="6354"/>
                  </a:lnTo>
                  <a:lnTo>
                    <a:pt x="435" y="6083"/>
                  </a:lnTo>
                  <a:lnTo>
                    <a:pt x="490" y="5811"/>
                  </a:lnTo>
                  <a:lnTo>
                    <a:pt x="544" y="5648"/>
                  </a:lnTo>
                  <a:lnTo>
                    <a:pt x="544" y="5540"/>
                  </a:lnTo>
                  <a:lnTo>
                    <a:pt x="544" y="5431"/>
                  </a:lnTo>
                  <a:lnTo>
                    <a:pt x="707" y="5323"/>
                  </a:lnTo>
                  <a:lnTo>
                    <a:pt x="816" y="5757"/>
                  </a:lnTo>
                  <a:lnTo>
                    <a:pt x="1033" y="6137"/>
                  </a:lnTo>
                  <a:lnTo>
                    <a:pt x="1141" y="5811"/>
                  </a:lnTo>
                  <a:lnTo>
                    <a:pt x="1196" y="5485"/>
                  </a:lnTo>
                  <a:lnTo>
                    <a:pt x="1250" y="5214"/>
                  </a:lnTo>
                  <a:lnTo>
                    <a:pt x="1250" y="4888"/>
                  </a:lnTo>
                  <a:lnTo>
                    <a:pt x="1250" y="3911"/>
                  </a:lnTo>
                  <a:lnTo>
                    <a:pt x="1250" y="2933"/>
                  </a:lnTo>
                  <a:lnTo>
                    <a:pt x="1413" y="2010"/>
                  </a:lnTo>
                  <a:lnTo>
                    <a:pt x="1630" y="1033"/>
                  </a:lnTo>
                  <a:lnTo>
                    <a:pt x="1793" y="544"/>
                  </a:lnTo>
                  <a:lnTo>
                    <a:pt x="1847" y="272"/>
                  </a:lnTo>
                  <a:lnTo>
                    <a:pt x="19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1"/>
            <p:cNvSpPr/>
            <p:nvPr/>
          </p:nvSpPr>
          <p:spPr>
            <a:xfrm>
              <a:off x="5823325" y="4286350"/>
              <a:ext cx="27175" cy="44825"/>
            </a:xfrm>
            <a:custGeom>
              <a:avLst/>
              <a:gdLst/>
              <a:ahLst/>
              <a:cxnLst/>
              <a:rect l="l" t="t" r="r" b="b"/>
              <a:pathLst>
                <a:path w="1087" h="1793" extrusionOk="0">
                  <a:moveTo>
                    <a:pt x="652" y="1"/>
                  </a:moveTo>
                  <a:lnTo>
                    <a:pt x="598" y="55"/>
                  </a:lnTo>
                  <a:lnTo>
                    <a:pt x="544" y="164"/>
                  </a:lnTo>
                  <a:lnTo>
                    <a:pt x="1" y="1521"/>
                  </a:lnTo>
                  <a:lnTo>
                    <a:pt x="1" y="1684"/>
                  </a:lnTo>
                  <a:lnTo>
                    <a:pt x="1" y="1739"/>
                  </a:lnTo>
                  <a:lnTo>
                    <a:pt x="55" y="1793"/>
                  </a:lnTo>
                  <a:lnTo>
                    <a:pt x="218" y="1793"/>
                  </a:lnTo>
                  <a:lnTo>
                    <a:pt x="272" y="1684"/>
                  </a:lnTo>
                  <a:lnTo>
                    <a:pt x="978" y="490"/>
                  </a:lnTo>
                  <a:lnTo>
                    <a:pt x="1087" y="272"/>
                  </a:lnTo>
                  <a:lnTo>
                    <a:pt x="924" y="110"/>
                  </a:lnTo>
                  <a:lnTo>
                    <a:pt x="7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21"/>
            <p:cNvSpPr/>
            <p:nvPr/>
          </p:nvSpPr>
          <p:spPr>
            <a:xfrm>
              <a:off x="5773100" y="4430275"/>
              <a:ext cx="13600" cy="20375"/>
            </a:xfrm>
            <a:custGeom>
              <a:avLst/>
              <a:gdLst/>
              <a:ahLst/>
              <a:cxnLst/>
              <a:rect l="l" t="t" r="r" b="b"/>
              <a:pathLst>
                <a:path w="544" h="815" extrusionOk="0">
                  <a:moveTo>
                    <a:pt x="543" y="0"/>
                  </a:moveTo>
                  <a:lnTo>
                    <a:pt x="163" y="109"/>
                  </a:lnTo>
                  <a:lnTo>
                    <a:pt x="55" y="217"/>
                  </a:lnTo>
                  <a:lnTo>
                    <a:pt x="0" y="272"/>
                  </a:lnTo>
                  <a:lnTo>
                    <a:pt x="0" y="380"/>
                  </a:lnTo>
                  <a:lnTo>
                    <a:pt x="0" y="543"/>
                  </a:lnTo>
                  <a:lnTo>
                    <a:pt x="109" y="815"/>
                  </a:lnTo>
                  <a:lnTo>
                    <a:pt x="5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5" name="Google Shape;445;p21"/>
          <p:cNvSpPr/>
          <p:nvPr/>
        </p:nvSpPr>
        <p:spPr>
          <a:xfrm rot="388450">
            <a:off x="436551" y="6019038"/>
            <a:ext cx="3073415" cy="1332569"/>
          </a:xfrm>
          <a:custGeom>
            <a:avLst/>
            <a:gdLst/>
            <a:ahLst/>
            <a:cxnLst/>
            <a:rect l="l" t="t" r="r" b="b"/>
            <a:pathLst>
              <a:path w="68262" h="29597" extrusionOk="0">
                <a:moveTo>
                  <a:pt x="7223" y="1"/>
                </a:moveTo>
                <a:lnTo>
                  <a:pt x="6952" y="55"/>
                </a:lnTo>
                <a:lnTo>
                  <a:pt x="6680" y="109"/>
                </a:lnTo>
                <a:lnTo>
                  <a:pt x="5811" y="327"/>
                </a:lnTo>
                <a:lnTo>
                  <a:pt x="5323" y="490"/>
                </a:lnTo>
                <a:lnTo>
                  <a:pt x="4943" y="707"/>
                </a:lnTo>
                <a:lnTo>
                  <a:pt x="4562" y="924"/>
                </a:lnTo>
                <a:lnTo>
                  <a:pt x="4345" y="1196"/>
                </a:lnTo>
                <a:lnTo>
                  <a:pt x="4128" y="1521"/>
                </a:lnTo>
                <a:lnTo>
                  <a:pt x="3965" y="1901"/>
                </a:lnTo>
                <a:lnTo>
                  <a:pt x="3911" y="2336"/>
                </a:lnTo>
                <a:lnTo>
                  <a:pt x="3857" y="2879"/>
                </a:lnTo>
                <a:lnTo>
                  <a:pt x="3857" y="3694"/>
                </a:lnTo>
                <a:lnTo>
                  <a:pt x="3911" y="4454"/>
                </a:lnTo>
                <a:lnTo>
                  <a:pt x="4019" y="5214"/>
                </a:lnTo>
                <a:lnTo>
                  <a:pt x="4237" y="5974"/>
                </a:lnTo>
                <a:lnTo>
                  <a:pt x="4400" y="6897"/>
                </a:lnTo>
                <a:lnTo>
                  <a:pt x="4617" y="7766"/>
                </a:lnTo>
                <a:lnTo>
                  <a:pt x="4671" y="7984"/>
                </a:lnTo>
                <a:lnTo>
                  <a:pt x="4617" y="8146"/>
                </a:lnTo>
                <a:lnTo>
                  <a:pt x="4508" y="8255"/>
                </a:lnTo>
                <a:lnTo>
                  <a:pt x="4345" y="8309"/>
                </a:lnTo>
                <a:lnTo>
                  <a:pt x="3205" y="8852"/>
                </a:lnTo>
                <a:lnTo>
                  <a:pt x="2064" y="9341"/>
                </a:lnTo>
                <a:lnTo>
                  <a:pt x="1630" y="9613"/>
                </a:lnTo>
                <a:lnTo>
                  <a:pt x="1196" y="9939"/>
                </a:lnTo>
                <a:lnTo>
                  <a:pt x="870" y="10319"/>
                </a:lnTo>
                <a:lnTo>
                  <a:pt x="707" y="10536"/>
                </a:lnTo>
                <a:lnTo>
                  <a:pt x="653" y="10753"/>
                </a:lnTo>
                <a:lnTo>
                  <a:pt x="327" y="11948"/>
                </a:lnTo>
                <a:lnTo>
                  <a:pt x="55" y="13197"/>
                </a:lnTo>
                <a:lnTo>
                  <a:pt x="1" y="13794"/>
                </a:lnTo>
                <a:lnTo>
                  <a:pt x="1" y="14446"/>
                </a:lnTo>
                <a:lnTo>
                  <a:pt x="1" y="15043"/>
                </a:lnTo>
                <a:lnTo>
                  <a:pt x="55" y="15695"/>
                </a:lnTo>
                <a:lnTo>
                  <a:pt x="164" y="16021"/>
                </a:lnTo>
                <a:lnTo>
                  <a:pt x="327" y="16292"/>
                </a:lnTo>
                <a:lnTo>
                  <a:pt x="544" y="16564"/>
                </a:lnTo>
                <a:lnTo>
                  <a:pt x="815" y="16781"/>
                </a:lnTo>
                <a:lnTo>
                  <a:pt x="1250" y="16998"/>
                </a:lnTo>
                <a:lnTo>
                  <a:pt x="1684" y="17161"/>
                </a:lnTo>
                <a:lnTo>
                  <a:pt x="2119" y="17270"/>
                </a:lnTo>
                <a:lnTo>
                  <a:pt x="2553" y="17270"/>
                </a:lnTo>
                <a:lnTo>
                  <a:pt x="2988" y="17215"/>
                </a:lnTo>
                <a:lnTo>
                  <a:pt x="3422" y="17052"/>
                </a:lnTo>
                <a:lnTo>
                  <a:pt x="3802" y="16835"/>
                </a:lnTo>
                <a:lnTo>
                  <a:pt x="4237" y="16564"/>
                </a:lnTo>
                <a:lnTo>
                  <a:pt x="4834" y="16075"/>
                </a:lnTo>
                <a:lnTo>
                  <a:pt x="5486" y="15640"/>
                </a:lnTo>
                <a:lnTo>
                  <a:pt x="6192" y="15260"/>
                </a:lnTo>
                <a:lnTo>
                  <a:pt x="6952" y="15043"/>
                </a:lnTo>
                <a:lnTo>
                  <a:pt x="7658" y="14826"/>
                </a:lnTo>
                <a:lnTo>
                  <a:pt x="8364" y="14609"/>
                </a:lnTo>
                <a:lnTo>
                  <a:pt x="8744" y="14554"/>
                </a:lnTo>
                <a:lnTo>
                  <a:pt x="9124" y="14500"/>
                </a:lnTo>
                <a:lnTo>
                  <a:pt x="9558" y="14554"/>
                </a:lnTo>
                <a:lnTo>
                  <a:pt x="9939" y="14717"/>
                </a:lnTo>
                <a:lnTo>
                  <a:pt x="10102" y="14772"/>
                </a:lnTo>
                <a:lnTo>
                  <a:pt x="10319" y="14717"/>
                </a:lnTo>
                <a:lnTo>
                  <a:pt x="10645" y="14554"/>
                </a:lnTo>
                <a:lnTo>
                  <a:pt x="11025" y="14391"/>
                </a:lnTo>
                <a:lnTo>
                  <a:pt x="11188" y="14337"/>
                </a:lnTo>
                <a:lnTo>
                  <a:pt x="11351" y="14337"/>
                </a:lnTo>
                <a:lnTo>
                  <a:pt x="11568" y="14391"/>
                </a:lnTo>
                <a:lnTo>
                  <a:pt x="11731" y="14446"/>
                </a:lnTo>
                <a:lnTo>
                  <a:pt x="12111" y="14717"/>
                </a:lnTo>
                <a:lnTo>
                  <a:pt x="12491" y="14935"/>
                </a:lnTo>
                <a:lnTo>
                  <a:pt x="12654" y="14989"/>
                </a:lnTo>
                <a:lnTo>
                  <a:pt x="12871" y="15043"/>
                </a:lnTo>
                <a:lnTo>
                  <a:pt x="13360" y="15043"/>
                </a:lnTo>
                <a:lnTo>
                  <a:pt x="13849" y="15152"/>
                </a:lnTo>
                <a:lnTo>
                  <a:pt x="14337" y="15206"/>
                </a:lnTo>
                <a:lnTo>
                  <a:pt x="14554" y="15206"/>
                </a:lnTo>
                <a:lnTo>
                  <a:pt x="14772" y="15097"/>
                </a:lnTo>
                <a:lnTo>
                  <a:pt x="15043" y="14989"/>
                </a:lnTo>
                <a:lnTo>
                  <a:pt x="15315" y="14989"/>
                </a:lnTo>
                <a:lnTo>
                  <a:pt x="15532" y="15043"/>
                </a:lnTo>
                <a:lnTo>
                  <a:pt x="15749" y="15152"/>
                </a:lnTo>
                <a:lnTo>
                  <a:pt x="16129" y="15423"/>
                </a:lnTo>
                <a:lnTo>
                  <a:pt x="16347" y="15478"/>
                </a:lnTo>
                <a:lnTo>
                  <a:pt x="16998" y="15478"/>
                </a:lnTo>
                <a:lnTo>
                  <a:pt x="17161" y="15423"/>
                </a:lnTo>
                <a:lnTo>
                  <a:pt x="17270" y="15369"/>
                </a:lnTo>
                <a:lnTo>
                  <a:pt x="17324" y="15260"/>
                </a:lnTo>
                <a:lnTo>
                  <a:pt x="17433" y="15206"/>
                </a:lnTo>
                <a:lnTo>
                  <a:pt x="17487" y="15152"/>
                </a:lnTo>
                <a:lnTo>
                  <a:pt x="17596" y="15206"/>
                </a:lnTo>
                <a:lnTo>
                  <a:pt x="17650" y="15315"/>
                </a:lnTo>
                <a:lnTo>
                  <a:pt x="17867" y="15478"/>
                </a:lnTo>
                <a:lnTo>
                  <a:pt x="18030" y="15640"/>
                </a:lnTo>
                <a:lnTo>
                  <a:pt x="18247" y="15695"/>
                </a:lnTo>
                <a:lnTo>
                  <a:pt x="18519" y="15749"/>
                </a:lnTo>
                <a:lnTo>
                  <a:pt x="20745" y="15749"/>
                </a:lnTo>
                <a:lnTo>
                  <a:pt x="21017" y="15858"/>
                </a:lnTo>
                <a:lnTo>
                  <a:pt x="21234" y="15966"/>
                </a:lnTo>
                <a:lnTo>
                  <a:pt x="21505" y="16129"/>
                </a:lnTo>
                <a:lnTo>
                  <a:pt x="21668" y="16238"/>
                </a:lnTo>
                <a:lnTo>
                  <a:pt x="21886" y="16292"/>
                </a:lnTo>
                <a:lnTo>
                  <a:pt x="22320" y="16346"/>
                </a:lnTo>
                <a:lnTo>
                  <a:pt x="22972" y="16346"/>
                </a:lnTo>
                <a:lnTo>
                  <a:pt x="23623" y="16401"/>
                </a:lnTo>
                <a:lnTo>
                  <a:pt x="23949" y="16401"/>
                </a:lnTo>
                <a:lnTo>
                  <a:pt x="24275" y="16509"/>
                </a:lnTo>
                <a:lnTo>
                  <a:pt x="24601" y="16618"/>
                </a:lnTo>
                <a:lnTo>
                  <a:pt x="24927" y="16781"/>
                </a:lnTo>
                <a:lnTo>
                  <a:pt x="25035" y="16889"/>
                </a:lnTo>
                <a:lnTo>
                  <a:pt x="25361" y="16889"/>
                </a:lnTo>
                <a:lnTo>
                  <a:pt x="25524" y="16835"/>
                </a:lnTo>
                <a:lnTo>
                  <a:pt x="25687" y="16727"/>
                </a:lnTo>
                <a:lnTo>
                  <a:pt x="25904" y="16672"/>
                </a:lnTo>
                <a:lnTo>
                  <a:pt x="26230" y="16781"/>
                </a:lnTo>
                <a:lnTo>
                  <a:pt x="26719" y="16944"/>
                </a:lnTo>
                <a:lnTo>
                  <a:pt x="27262" y="17052"/>
                </a:lnTo>
                <a:lnTo>
                  <a:pt x="28294" y="17161"/>
                </a:lnTo>
                <a:lnTo>
                  <a:pt x="28782" y="17215"/>
                </a:lnTo>
                <a:lnTo>
                  <a:pt x="29325" y="17324"/>
                </a:lnTo>
                <a:lnTo>
                  <a:pt x="29814" y="17487"/>
                </a:lnTo>
                <a:lnTo>
                  <a:pt x="30303" y="17758"/>
                </a:lnTo>
                <a:lnTo>
                  <a:pt x="30520" y="17813"/>
                </a:lnTo>
                <a:lnTo>
                  <a:pt x="30574" y="17813"/>
                </a:lnTo>
                <a:lnTo>
                  <a:pt x="30683" y="17758"/>
                </a:lnTo>
                <a:lnTo>
                  <a:pt x="30846" y="17650"/>
                </a:lnTo>
                <a:lnTo>
                  <a:pt x="31226" y="17650"/>
                </a:lnTo>
                <a:lnTo>
                  <a:pt x="31497" y="17704"/>
                </a:lnTo>
                <a:lnTo>
                  <a:pt x="31715" y="17813"/>
                </a:lnTo>
                <a:lnTo>
                  <a:pt x="32312" y="18030"/>
                </a:lnTo>
                <a:lnTo>
                  <a:pt x="32909" y="18193"/>
                </a:lnTo>
                <a:lnTo>
                  <a:pt x="34104" y="18464"/>
                </a:lnTo>
                <a:lnTo>
                  <a:pt x="34864" y="18627"/>
                </a:lnTo>
                <a:lnTo>
                  <a:pt x="35625" y="18736"/>
                </a:lnTo>
                <a:lnTo>
                  <a:pt x="36385" y="18790"/>
                </a:lnTo>
                <a:lnTo>
                  <a:pt x="37145" y="18953"/>
                </a:lnTo>
                <a:lnTo>
                  <a:pt x="38937" y="19442"/>
                </a:lnTo>
                <a:lnTo>
                  <a:pt x="40729" y="19931"/>
                </a:lnTo>
                <a:lnTo>
                  <a:pt x="42521" y="20474"/>
                </a:lnTo>
                <a:lnTo>
                  <a:pt x="44259" y="21071"/>
                </a:lnTo>
                <a:lnTo>
                  <a:pt x="44693" y="21234"/>
                </a:lnTo>
                <a:lnTo>
                  <a:pt x="45182" y="21342"/>
                </a:lnTo>
                <a:lnTo>
                  <a:pt x="46105" y="21560"/>
                </a:lnTo>
                <a:lnTo>
                  <a:pt x="46594" y="21668"/>
                </a:lnTo>
                <a:lnTo>
                  <a:pt x="47029" y="21831"/>
                </a:lnTo>
                <a:lnTo>
                  <a:pt x="47517" y="21994"/>
                </a:lnTo>
                <a:lnTo>
                  <a:pt x="47897" y="22266"/>
                </a:lnTo>
                <a:lnTo>
                  <a:pt x="48060" y="22320"/>
                </a:lnTo>
                <a:lnTo>
                  <a:pt x="48169" y="22320"/>
                </a:lnTo>
                <a:lnTo>
                  <a:pt x="48278" y="22211"/>
                </a:lnTo>
                <a:lnTo>
                  <a:pt x="48386" y="22103"/>
                </a:lnTo>
                <a:lnTo>
                  <a:pt x="48549" y="21886"/>
                </a:lnTo>
                <a:lnTo>
                  <a:pt x="48549" y="21723"/>
                </a:lnTo>
                <a:lnTo>
                  <a:pt x="48495" y="21668"/>
                </a:lnTo>
                <a:lnTo>
                  <a:pt x="48223" y="21451"/>
                </a:lnTo>
                <a:lnTo>
                  <a:pt x="48115" y="21180"/>
                </a:lnTo>
                <a:lnTo>
                  <a:pt x="48060" y="20908"/>
                </a:lnTo>
                <a:lnTo>
                  <a:pt x="48115" y="20582"/>
                </a:lnTo>
                <a:lnTo>
                  <a:pt x="48060" y="20419"/>
                </a:lnTo>
                <a:lnTo>
                  <a:pt x="47952" y="20256"/>
                </a:lnTo>
                <a:lnTo>
                  <a:pt x="47789" y="20148"/>
                </a:lnTo>
                <a:lnTo>
                  <a:pt x="47626" y="20039"/>
                </a:lnTo>
                <a:lnTo>
                  <a:pt x="46757" y="19659"/>
                </a:lnTo>
                <a:lnTo>
                  <a:pt x="45888" y="19333"/>
                </a:lnTo>
                <a:lnTo>
                  <a:pt x="45454" y="19225"/>
                </a:lnTo>
                <a:lnTo>
                  <a:pt x="44965" y="19170"/>
                </a:lnTo>
                <a:lnTo>
                  <a:pt x="44476" y="19116"/>
                </a:lnTo>
                <a:lnTo>
                  <a:pt x="43988" y="19170"/>
                </a:lnTo>
                <a:lnTo>
                  <a:pt x="43499" y="19170"/>
                </a:lnTo>
                <a:lnTo>
                  <a:pt x="43010" y="19116"/>
                </a:lnTo>
                <a:lnTo>
                  <a:pt x="42521" y="19062"/>
                </a:lnTo>
                <a:lnTo>
                  <a:pt x="42033" y="18953"/>
                </a:lnTo>
                <a:lnTo>
                  <a:pt x="41055" y="18682"/>
                </a:lnTo>
                <a:lnTo>
                  <a:pt x="40078" y="18464"/>
                </a:lnTo>
                <a:lnTo>
                  <a:pt x="39589" y="18301"/>
                </a:lnTo>
                <a:lnTo>
                  <a:pt x="39100" y="18138"/>
                </a:lnTo>
                <a:lnTo>
                  <a:pt x="38557" y="17976"/>
                </a:lnTo>
                <a:lnTo>
                  <a:pt x="38014" y="17867"/>
                </a:lnTo>
                <a:lnTo>
                  <a:pt x="37688" y="17867"/>
                </a:lnTo>
                <a:lnTo>
                  <a:pt x="37417" y="17758"/>
                </a:lnTo>
                <a:lnTo>
                  <a:pt x="37145" y="17650"/>
                </a:lnTo>
                <a:lnTo>
                  <a:pt x="36928" y="17433"/>
                </a:lnTo>
                <a:lnTo>
                  <a:pt x="36765" y="17270"/>
                </a:lnTo>
                <a:lnTo>
                  <a:pt x="36548" y="17107"/>
                </a:lnTo>
                <a:lnTo>
                  <a:pt x="36113" y="16889"/>
                </a:lnTo>
                <a:lnTo>
                  <a:pt x="35679" y="16781"/>
                </a:lnTo>
                <a:lnTo>
                  <a:pt x="34267" y="16781"/>
                </a:lnTo>
                <a:lnTo>
                  <a:pt x="33833" y="16672"/>
                </a:lnTo>
                <a:lnTo>
                  <a:pt x="33398" y="16455"/>
                </a:lnTo>
                <a:lnTo>
                  <a:pt x="33235" y="16401"/>
                </a:lnTo>
                <a:lnTo>
                  <a:pt x="31715" y="16401"/>
                </a:lnTo>
                <a:lnTo>
                  <a:pt x="31280" y="16346"/>
                </a:lnTo>
                <a:lnTo>
                  <a:pt x="31063" y="16292"/>
                </a:lnTo>
                <a:lnTo>
                  <a:pt x="30846" y="16238"/>
                </a:lnTo>
                <a:lnTo>
                  <a:pt x="30194" y="15912"/>
                </a:lnTo>
                <a:lnTo>
                  <a:pt x="29488" y="15695"/>
                </a:lnTo>
                <a:lnTo>
                  <a:pt x="28782" y="15532"/>
                </a:lnTo>
                <a:lnTo>
                  <a:pt x="28076" y="15369"/>
                </a:lnTo>
                <a:lnTo>
                  <a:pt x="26610" y="15206"/>
                </a:lnTo>
                <a:lnTo>
                  <a:pt x="25198" y="15043"/>
                </a:lnTo>
                <a:lnTo>
                  <a:pt x="24058" y="14935"/>
                </a:lnTo>
                <a:lnTo>
                  <a:pt x="23515" y="14826"/>
                </a:lnTo>
                <a:lnTo>
                  <a:pt x="22972" y="14717"/>
                </a:lnTo>
                <a:lnTo>
                  <a:pt x="22374" y="14554"/>
                </a:lnTo>
                <a:lnTo>
                  <a:pt x="21831" y="14500"/>
                </a:lnTo>
                <a:lnTo>
                  <a:pt x="20691" y="14500"/>
                </a:lnTo>
                <a:lnTo>
                  <a:pt x="20039" y="14446"/>
                </a:lnTo>
                <a:lnTo>
                  <a:pt x="19442" y="14391"/>
                </a:lnTo>
                <a:lnTo>
                  <a:pt x="18845" y="14229"/>
                </a:lnTo>
                <a:lnTo>
                  <a:pt x="18519" y="14066"/>
                </a:lnTo>
                <a:lnTo>
                  <a:pt x="18247" y="13903"/>
                </a:lnTo>
                <a:lnTo>
                  <a:pt x="17976" y="13794"/>
                </a:lnTo>
                <a:lnTo>
                  <a:pt x="17758" y="13740"/>
                </a:lnTo>
                <a:lnTo>
                  <a:pt x="17215" y="13686"/>
                </a:lnTo>
                <a:lnTo>
                  <a:pt x="17215" y="13740"/>
                </a:lnTo>
                <a:lnTo>
                  <a:pt x="17270" y="13848"/>
                </a:lnTo>
                <a:lnTo>
                  <a:pt x="17324" y="14011"/>
                </a:lnTo>
                <a:lnTo>
                  <a:pt x="17433" y="14174"/>
                </a:lnTo>
                <a:lnTo>
                  <a:pt x="17433" y="14229"/>
                </a:lnTo>
                <a:lnTo>
                  <a:pt x="17378" y="14337"/>
                </a:lnTo>
                <a:lnTo>
                  <a:pt x="17107" y="14391"/>
                </a:lnTo>
                <a:lnTo>
                  <a:pt x="16890" y="14337"/>
                </a:lnTo>
                <a:lnTo>
                  <a:pt x="16509" y="14120"/>
                </a:lnTo>
                <a:lnTo>
                  <a:pt x="16509" y="14011"/>
                </a:lnTo>
                <a:lnTo>
                  <a:pt x="16564" y="13957"/>
                </a:lnTo>
                <a:lnTo>
                  <a:pt x="16672" y="13903"/>
                </a:lnTo>
                <a:lnTo>
                  <a:pt x="16781" y="13848"/>
                </a:lnTo>
                <a:lnTo>
                  <a:pt x="16781" y="13794"/>
                </a:lnTo>
                <a:lnTo>
                  <a:pt x="16727" y="13740"/>
                </a:lnTo>
                <a:lnTo>
                  <a:pt x="16292" y="13414"/>
                </a:lnTo>
                <a:lnTo>
                  <a:pt x="15803" y="13197"/>
                </a:lnTo>
                <a:lnTo>
                  <a:pt x="15532" y="13142"/>
                </a:lnTo>
                <a:lnTo>
                  <a:pt x="15260" y="13142"/>
                </a:lnTo>
                <a:lnTo>
                  <a:pt x="14989" y="13197"/>
                </a:lnTo>
                <a:lnTo>
                  <a:pt x="14717" y="13251"/>
                </a:lnTo>
                <a:lnTo>
                  <a:pt x="14500" y="13360"/>
                </a:lnTo>
                <a:lnTo>
                  <a:pt x="14283" y="13414"/>
                </a:lnTo>
                <a:lnTo>
                  <a:pt x="14120" y="13360"/>
                </a:lnTo>
                <a:lnTo>
                  <a:pt x="13903" y="13251"/>
                </a:lnTo>
                <a:lnTo>
                  <a:pt x="13631" y="13088"/>
                </a:lnTo>
                <a:lnTo>
                  <a:pt x="13360" y="12925"/>
                </a:lnTo>
                <a:lnTo>
                  <a:pt x="12708" y="12817"/>
                </a:lnTo>
                <a:lnTo>
                  <a:pt x="12111" y="12708"/>
                </a:lnTo>
                <a:lnTo>
                  <a:pt x="11513" y="12708"/>
                </a:lnTo>
                <a:lnTo>
                  <a:pt x="10319" y="12599"/>
                </a:lnTo>
                <a:lnTo>
                  <a:pt x="8907" y="12599"/>
                </a:lnTo>
                <a:lnTo>
                  <a:pt x="8255" y="12708"/>
                </a:lnTo>
                <a:lnTo>
                  <a:pt x="7604" y="12817"/>
                </a:lnTo>
                <a:lnTo>
                  <a:pt x="6952" y="13034"/>
                </a:lnTo>
                <a:lnTo>
                  <a:pt x="6300" y="13305"/>
                </a:lnTo>
                <a:lnTo>
                  <a:pt x="5703" y="13631"/>
                </a:lnTo>
                <a:lnTo>
                  <a:pt x="5106" y="14011"/>
                </a:lnTo>
                <a:lnTo>
                  <a:pt x="4617" y="14337"/>
                </a:lnTo>
                <a:lnTo>
                  <a:pt x="4074" y="14663"/>
                </a:lnTo>
                <a:lnTo>
                  <a:pt x="3531" y="14935"/>
                </a:lnTo>
                <a:lnTo>
                  <a:pt x="2933" y="15206"/>
                </a:lnTo>
                <a:lnTo>
                  <a:pt x="2553" y="15260"/>
                </a:lnTo>
                <a:lnTo>
                  <a:pt x="2227" y="15260"/>
                </a:lnTo>
                <a:lnTo>
                  <a:pt x="1847" y="15152"/>
                </a:lnTo>
                <a:lnTo>
                  <a:pt x="1576" y="14989"/>
                </a:lnTo>
                <a:lnTo>
                  <a:pt x="1304" y="14772"/>
                </a:lnTo>
                <a:lnTo>
                  <a:pt x="1141" y="14500"/>
                </a:lnTo>
                <a:lnTo>
                  <a:pt x="1087" y="14229"/>
                </a:lnTo>
                <a:lnTo>
                  <a:pt x="1087" y="14066"/>
                </a:lnTo>
                <a:lnTo>
                  <a:pt x="1087" y="13903"/>
                </a:lnTo>
                <a:lnTo>
                  <a:pt x="1521" y="12925"/>
                </a:lnTo>
                <a:lnTo>
                  <a:pt x="1739" y="12491"/>
                </a:lnTo>
                <a:lnTo>
                  <a:pt x="2064" y="12056"/>
                </a:lnTo>
                <a:lnTo>
                  <a:pt x="2336" y="11622"/>
                </a:lnTo>
                <a:lnTo>
                  <a:pt x="2716" y="11296"/>
                </a:lnTo>
                <a:lnTo>
                  <a:pt x="3205" y="10970"/>
                </a:lnTo>
                <a:lnTo>
                  <a:pt x="3694" y="10753"/>
                </a:lnTo>
                <a:lnTo>
                  <a:pt x="4128" y="10590"/>
                </a:lnTo>
                <a:lnTo>
                  <a:pt x="4508" y="10373"/>
                </a:lnTo>
                <a:lnTo>
                  <a:pt x="5323" y="9884"/>
                </a:lnTo>
                <a:lnTo>
                  <a:pt x="5703" y="9613"/>
                </a:lnTo>
                <a:lnTo>
                  <a:pt x="6029" y="9233"/>
                </a:lnTo>
                <a:lnTo>
                  <a:pt x="6246" y="8798"/>
                </a:lnTo>
                <a:lnTo>
                  <a:pt x="6355" y="8364"/>
                </a:lnTo>
                <a:lnTo>
                  <a:pt x="6409" y="7875"/>
                </a:lnTo>
                <a:lnTo>
                  <a:pt x="6409" y="7386"/>
                </a:lnTo>
                <a:lnTo>
                  <a:pt x="6355" y="6897"/>
                </a:lnTo>
                <a:lnTo>
                  <a:pt x="6409" y="6680"/>
                </a:lnTo>
                <a:lnTo>
                  <a:pt x="6463" y="6463"/>
                </a:lnTo>
                <a:lnTo>
                  <a:pt x="5866" y="6409"/>
                </a:lnTo>
                <a:lnTo>
                  <a:pt x="5703" y="6354"/>
                </a:lnTo>
                <a:lnTo>
                  <a:pt x="5594" y="6300"/>
                </a:lnTo>
                <a:lnTo>
                  <a:pt x="5486" y="6192"/>
                </a:lnTo>
                <a:lnTo>
                  <a:pt x="5431" y="6029"/>
                </a:lnTo>
                <a:lnTo>
                  <a:pt x="5377" y="5486"/>
                </a:lnTo>
                <a:lnTo>
                  <a:pt x="5268" y="4888"/>
                </a:lnTo>
                <a:lnTo>
                  <a:pt x="5268" y="4291"/>
                </a:lnTo>
                <a:lnTo>
                  <a:pt x="5323" y="3802"/>
                </a:lnTo>
                <a:lnTo>
                  <a:pt x="5377" y="3639"/>
                </a:lnTo>
                <a:lnTo>
                  <a:pt x="5431" y="3476"/>
                </a:lnTo>
                <a:lnTo>
                  <a:pt x="5594" y="3313"/>
                </a:lnTo>
                <a:lnTo>
                  <a:pt x="5757" y="3205"/>
                </a:lnTo>
                <a:lnTo>
                  <a:pt x="6137" y="2988"/>
                </a:lnTo>
                <a:lnTo>
                  <a:pt x="6463" y="2879"/>
                </a:lnTo>
                <a:lnTo>
                  <a:pt x="6735" y="2825"/>
                </a:lnTo>
                <a:lnTo>
                  <a:pt x="7060" y="2879"/>
                </a:lnTo>
                <a:lnTo>
                  <a:pt x="7332" y="2933"/>
                </a:lnTo>
                <a:lnTo>
                  <a:pt x="7604" y="3042"/>
                </a:lnTo>
                <a:lnTo>
                  <a:pt x="7821" y="3150"/>
                </a:lnTo>
                <a:lnTo>
                  <a:pt x="8038" y="3368"/>
                </a:lnTo>
                <a:lnTo>
                  <a:pt x="8255" y="3639"/>
                </a:lnTo>
                <a:lnTo>
                  <a:pt x="8798" y="4345"/>
                </a:lnTo>
                <a:lnTo>
                  <a:pt x="9396" y="5051"/>
                </a:lnTo>
                <a:lnTo>
                  <a:pt x="9721" y="5431"/>
                </a:lnTo>
                <a:lnTo>
                  <a:pt x="9830" y="5648"/>
                </a:lnTo>
                <a:lnTo>
                  <a:pt x="9884" y="5866"/>
                </a:lnTo>
                <a:lnTo>
                  <a:pt x="10102" y="6300"/>
                </a:lnTo>
                <a:lnTo>
                  <a:pt x="10373" y="6680"/>
                </a:lnTo>
                <a:lnTo>
                  <a:pt x="10699" y="6952"/>
                </a:lnTo>
                <a:lnTo>
                  <a:pt x="11133" y="7169"/>
                </a:lnTo>
                <a:lnTo>
                  <a:pt x="11676" y="7441"/>
                </a:lnTo>
                <a:lnTo>
                  <a:pt x="12219" y="7766"/>
                </a:lnTo>
                <a:lnTo>
                  <a:pt x="12708" y="8146"/>
                </a:lnTo>
                <a:lnTo>
                  <a:pt x="12925" y="8364"/>
                </a:lnTo>
                <a:lnTo>
                  <a:pt x="13088" y="8581"/>
                </a:lnTo>
                <a:lnTo>
                  <a:pt x="13305" y="8798"/>
                </a:lnTo>
                <a:lnTo>
                  <a:pt x="13577" y="8907"/>
                </a:lnTo>
                <a:lnTo>
                  <a:pt x="13903" y="9015"/>
                </a:lnTo>
                <a:lnTo>
                  <a:pt x="14174" y="9015"/>
                </a:lnTo>
                <a:lnTo>
                  <a:pt x="15478" y="9124"/>
                </a:lnTo>
                <a:lnTo>
                  <a:pt x="15966" y="9178"/>
                </a:lnTo>
                <a:lnTo>
                  <a:pt x="16347" y="9287"/>
                </a:lnTo>
                <a:lnTo>
                  <a:pt x="16727" y="9395"/>
                </a:lnTo>
                <a:lnTo>
                  <a:pt x="17053" y="9558"/>
                </a:lnTo>
                <a:lnTo>
                  <a:pt x="17921" y="10047"/>
                </a:lnTo>
                <a:lnTo>
                  <a:pt x="18193" y="10156"/>
                </a:lnTo>
                <a:lnTo>
                  <a:pt x="18410" y="10156"/>
                </a:lnTo>
                <a:lnTo>
                  <a:pt x="18736" y="10047"/>
                </a:lnTo>
                <a:lnTo>
                  <a:pt x="19062" y="10101"/>
                </a:lnTo>
                <a:lnTo>
                  <a:pt x="20419" y="10482"/>
                </a:lnTo>
                <a:lnTo>
                  <a:pt x="21071" y="10753"/>
                </a:lnTo>
                <a:lnTo>
                  <a:pt x="21397" y="10862"/>
                </a:lnTo>
                <a:lnTo>
                  <a:pt x="21723" y="11079"/>
                </a:lnTo>
                <a:lnTo>
                  <a:pt x="21994" y="11296"/>
                </a:lnTo>
                <a:lnTo>
                  <a:pt x="22157" y="11350"/>
                </a:lnTo>
                <a:lnTo>
                  <a:pt x="22266" y="11350"/>
                </a:lnTo>
                <a:lnTo>
                  <a:pt x="22374" y="11296"/>
                </a:lnTo>
                <a:lnTo>
                  <a:pt x="22537" y="11242"/>
                </a:lnTo>
                <a:lnTo>
                  <a:pt x="22754" y="11242"/>
                </a:lnTo>
                <a:lnTo>
                  <a:pt x="22863" y="11296"/>
                </a:lnTo>
                <a:lnTo>
                  <a:pt x="23026" y="11459"/>
                </a:lnTo>
                <a:lnTo>
                  <a:pt x="23298" y="11622"/>
                </a:lnTo>
                <a:lnTo>
                  <a:pt x="23623" y="11731"/>
                </a:lnTo>
                <a:lnTo>
                  <a:pt x="24003" y="11785"/>
                </a:lnTo>
                <a:lnTo>
                  <a:pt x="24329" y="11785"/>
                </a:lnTo>
                <a:lnTo>
                  <a:pt x="24818" y="11839"/>
                </a:lnTo>
                <a:lnTo>
                  <a:pt x="25252" y="11948"/>
                </a:lnTo>
                <a:lnTo>
                  <a:pt x="26176" y="12219"/>
                </a:lnTo>
                <a:lnTo>
                  <a:pt x="27099" y="12491"/>
                </a:lnTo>
                <a:lnTo>
                  <a:pt x="27588" y="12599"/>
                </a:lnTo>
                <a:lnTo>
                  <a:pt x="28076" y="12599"/>
                </a:lnTo>
                <a:lnTo>
                  <a:pt x="28131" y="12654"/>
                </a:lnTo>
                <a:lnTo>
                  <a:pt x="28239" y="12708"/>
                </a:lnTo>
                <a:lnTo>
                  <a:pt x="28511" y="12871"/>
                </a:lnTo>
                <a:lnTo>
                  <a:pt x="28837" y="12980"/>
                </a:lnTo>
                <a:lnTo>
                  <a:pt x="29434" y="13142"/>
                </a:lnTo>
                <a:lnTo>
                  <a:pt x="30140" y="13251"/>
                </a:lnTo>
                <a:lnTo>
                  <a:pt x="30520" y="13305"/>
                </a:lnTo>
                <a:lnTo>
                  <a:pt x="30792" y="13468"/>
                </a:lnTo>
                <a:lnTo>
                  <a:pt x="31063" y="13631"/>
                </a:lnTo>
                <a:lnTo>
                  <a:pt x="31389" y="13740"/>
                </a:lnTo>
                <a:lnTo>
                  <a:pt x="31986" y="13848"/>
                </a:lnTo>
                <a:lnTo>
                  <a:pt x="32584" y="13957"/>
                </a:lnTo>
                <a:lnTo>
                  <a:pt x="32855" y="14011"/>
                </a:lnTo>
                <a:lnTo>
                  <a:pt x="33181" y="14120"/>
                </a:lnTo>
                <a:lnTo>
                  <a:pt x="33561" y="14229"/>
                </a:lnTo>
                <a:lnTo>
                  <a:pt x="33941" y="14283"/>
                </a:lnTo>
                <a:lnTo>
                  <a:pt x="34376" y="14337"/>
                </a:lnTo>
                <a:lnTo>
                  <a:pt x="34593" y="14446"/>
                </a:lnTo>
                <a:lnTo>
                  <a:pt x="34756" y="14554"/>
                </a:lnTo>
                <a:lnTo>
                  <a:pt x="34919" y="14609"/>
                </a:lnTo>
                <a:lnTo>
                  <a:pt x="35136" y="14663"/>
                </a:lnTo>
                <a:lnTo>
                  <a:pt x="35516" y="14772"/>
                </a:lnTo>
                <a:lnTo>
                  <a:pt x="35950" y="14772"/>
                </a:lnTo>
                <a:lnTo>
                  <a:pt x="36385" y="14880"/>
                </a:lnTo>
                <a:lnTo>
                  <a:pt x="36874" y="15043"/>
                </a:lnTo>
                <a:lnTo>
                  <a:pt x="37362" y="15206"/>
                </a:lnTo>
                <a:lnTo>
                  <a:pt x="38394" y="15423"/>
                </a:lnTo>
                <a:lnTo>
                  <a:pt x="38720" y="15478"/>
                </a:lnTo>
                <a:lnTo>
                  <a:pt x="38829" y="15423"/>
                </a:lnTo>
                <a:lnTo>
                  <a:pt x="38991" y="15315"/>
                </a:lnTo>
                <a:lnTo>
                  <a:pt x="39100" y="15206"/>
                </a:lnTo>
                <a:lnTo>
                  <a:pt x="39209" y="15097"/>
                </a:lnTo>
                <a:lnTo>
                  <a:pt x="39426" y="15097"/>
                </a:lnTo>
                <a:lnTo>
                  <a:pt x="39589" y="15206"/>
                </a:lnTo>
                <a:lnTo>
                  <a:pt x="39752" y="15369"/>
                </a:lnTo>
                <a:lnTo>
                  <a:pt x="40023" y="15532"/>
                </a:lnTo>
                <a:lnTo>
                  <a:pt x="40240" y="15695"/>
                </a:lnTo>
                <a:lnTo>
                  <a:pt x="40784" y="15803"/>
                </a:lnTo>
                <a:lnTo>
                  <a:pt x="41435" y="15966"/>
                </a:lnTo>
                <a:lnTo>
                  <a:pt x="42087" y="16075"/>
                </a:lnTo>
                <a:lnTo>
                  <a:pt x="42684" y="16292"/>
                </a:lnTo>
                <a:lnTo>
                  <a:pt x="43010" y="16401"/>
                </a:lnTo>
                <a:lnTo>
                  <a:pt x="43282" y="16618"/>
                </a:lnTo>
                <a:lnTo>
                  <a:pt x="43444" y="16672"/>
                </a:lnTo>
                <a:lnTo>
                  <a:pt x="43607" y="16727"/>
                </a:lnTo>
                <a:lnTo>
                  <a:pt x="43770" y="16727"/>
                </a:lnTo>
                <a:lnTo>
                  <a:pt x="43933" y="16672"/>
                </a:lnTo>
                <a:lnTo>
                  <a:pt x="44205" y="16618"/>
                </a:lnTo>
                <a:lnTo>
                  <a:pt x="44531" y="16618"/>
                </a:lnTo>
                <a:lnTo>
                  <a:pt x="44802" y="16672"/>
                </a:lnTo>
                <a:lnTo>
                  <a:pt x="45074" y="16781"/>
                </a:lnTo>
                <a:lnTo>
                  <a:pt x="45508" y="16944"/>
                </a:lnTo>
                <a:lnTo>
                  <a:pt x="45942" y="17107"/>
                </a:lnTo>
                <a:lnTo>
                  <a:pt x="46377" y="17215"/>
                </a:lnTo>
                <a:lnTo>
                  <a:pt x="47083" y="17215"/>
                </a:lnTo>
                <a:lnTo>
                  <a:pt x="47246" y="17324"/>
                </a:lnTo>
                <a:lnTo>
                  <a:pt x="47463" y="17541"/>
                </a:lnTo>
                <a:lnTo>
                  <a:pt x="47680" y="17704"/>
                </a:lnTo>
                <a:lnTo>
                  <a:pt x="47843" y="17758"/>
                </a:lnTo>
                <a:lnTo>
                  <a:pt x="47952" y="17758"/>
                </a:lnTo>
                <a:lnTo>
                  <a:pt x="48115" y="17650"/>
                </a:lnTo>
                <a:lnTo>
                  <a:pt x="48278" y="17487"/>
                </a:lnTo>
                <a:lnTo>
                  <a:pt x="48332" y="17433"/>
                </a:lnTo>
                <a:lnTo>
                  <a:pt x="48440" y="17487"/>
                </a:lnTo>
                <a:lnTo>
                  <a:pt x="48549" y="17541"/>
                </a:lnTo>
                <a:lnTo>
                  <a:pt x="48603" y="17650"/>
                </a:lnTo>
                <a:lnTo>
                  <a:pt x="48658" y="17867"/>
                </a:lnTo>
                <a:lnTo>
                  <a:pt x="48821" y="18030"/>
                </a:lnTo>
                <a:lnTo>
                  <a:pt x="49201" y="18030"/>
                </a:lnTo>
                <a:lnTo>
                  <a:pt x="49309" y="17921"/>
                </a:lnTo>
                <a:lnTo>
                  <a:pt x="49364" y="17867"/>
                </a:lnTo>
                <a:lnTo>
                  <a:pt x="49364" y="17758"/>
                </a:lnTo>
                <a:lnTo>
                  <a:pt x="49309" y="17650"/>
                </a:lnTo>
                <a:lnTo>
                  <a:pt x="49255" y="17487"/>
                </a:lnTo>
                <a:lnTo>
                  <a:pt x="49255" y="17378"/>
                </a:lnTo>
                <a:lnTo>
                  <a:pt x="49255" y="17270"/>
                </a:lnTo>
                <a:lnTo>
                  <a:pt x="49472" y="17433"/>
                </a:lnTo>
                <a:lnTo>
                  <a:pt x="49744" y="17595"/>
                </a:lnTo>
                <a:lnTo>
                  <a:pt x="50233" y="17813"/>
                </a:lnTo>
                <a:lnTo>
                  <a:pt x="50776" y="17921"/>
                </a:lnTo>
                <a:lnTo>
                  <a:pt x="51264" y="17976"/>
                </a:lnTo>
                <a:lnTo>
                  <a:pt x="51699" y="17921"/>
                </a:lnTo>
                <a:lnTo>
                  <a:pt x="52079" y="17867"/>
                </a:lnTo>
                <a:lnTo>
                  <a:pt x="52513" y="17758"/>
                </a:lnTo>
                <a:lnTo>
                  <a:pt x="52676" y="17758"/>
                </a:lnTo>
                <a:lnTo>
                  <a:pt x="52839" y="17813"/>
                </a:lnTo>
                <a:lnTo>
                  <a:pt x="53219" y="17867"/>
                </a:lnTo>
                <a:lnTo>
                  <a:pt x="53599" y="17921"/>
                </a:lnTo>
                <a:lnTo>
                  <a:pt x="53925" y="17867"/>
                </a:lnTo>
                <a:lnTo>
                  <a:pt x="54251" y="17813"/>
                </a:lnTo>
                <a:lnTo>
                  <a:pt x="54903" y="17595"/>
                </a:lnTo>
                <a:lnTo>
                  <a:pt x="55554" y="17433"/>
                </a:lnTo>
                <a:lnTo>
                  <a:pt x="55880" y="17324"/>
                </a:lnTo>
                <a:lnTo>
                  <a:pt x="56152" y="17215"/>
                </a:lnTo>
                <a:lnTo>
                  <a:pt x="56695" y="16889"/>
                </a:lnTo>
                <a:lnTo>
                  <a:pt x="57238" y="16455"/>
                </a:lnTo>
                <a:lnTo>
                  <a:pt x="57781" y="16129"/>
                </a:lnTo>
                <a:lnTo>
                  <a:pt x="57889" y="15966"/>
                </a:lnTo>
                <a:lnTo>
                  <a:pt x="57998" y="15803"/>
                </a:lnTo>
                <a:lnTo>
                  <a:pt x="58052" y="15640"/>
                </a:lnTo>
                <a:lnTo>
                  <a:pt x="58052" y="15532"/>
                </a:lnTo>
                <a:lnTo>
                  <a:pt x="58378" y="15260"/>
                </a:lnTo>
                <a:lnTo>
                  <a:pt x="58650" y="15043"/>
                </a:lnTo>
                <a:lnTo>
                  <a:pt x="59301" y="14717"/>
                </a:lnTo>
                <a:lnTo>
                  <a:pt x="59953" y="14446"/>
                </a:lnTo>
                <a:lnTo>
                  <a:pt x="60659" y="14283"/>
                </a:lnTo>
                <a:lnTo>
                  <a:pt x="61202" y="14174"/>
                </a:lnTo>
                <a:lnTo>
                  <a:pt x="61474" y="14066"/>
                </a:lnTo>
                <a:lnTo>
                  <a:pt x="61582" y="14011"/>
                </a:lnTo>
                <a:lnTo>
                  <a:pt x="61691" y="13957"/>
                </a:lnTo>
                <a:lnTo>
                  <a:pt x="61854" y="13631"/>
                </a:lnTo>
                <a:lnTo>
                  <a:pt x="61962" y="13468"/>
                </a:lnTo>
                <a:lnTo>
                  <a:pt x="62071" y="13414"/>
                </a:lnTo>
                <a:lnTo>
                  <a:pt x="62180" y="13360"/>
                </a:lnTo>
                <a:lnTo>
                  <a:pt x="62342" y="13414"/>
                </a:lnTo>
                <a:lnTo>
                  <a:pt x="62342" y="13523"/>
                </a:lnTo>
                <a:lnTo>
                  <a:pt x="62288" y="13740"/>
                </a:lnTo>
                <a:lnTo>
                  <a:pt x="62342" y="13957"/>
                </a:lnTo>
                <a:lnTo>
                  <a:pt x="62451" y="14011"/>
                </a:lnTo>
                <a:lnTo>
                  <a:pt x="62560" y="14066"/>
                </a:lnTo>
                <a:lnTo>
                  <a:pt x="62723" y="14011"/>
                </a:lnTo>
                <a:lnTo>
                  <a:pt x="63320" y="13957"/>
                </a:lnTo>
                <a:lnTo>
                  <a:pt x="63809" y="13957"/>
                </a:lnTo>
                <a:lnTo>
                  <a:pt x="64352" y="14011"/>
                </a:lnTo>
                <a:lnTo>
                  <a:pt x="64786" y="14174"/>
                </a:lnTo>
                <a:lnTo>
                  <a:pt x="65275" y="14391"/>
                </a:lnTo>
                <a:lnTo>
                  <a:pt x="65709" y="14717"/>
                </a:lnTo>
                <a:lnTo>
                  <a:pt x="66144" y="15043"/>
                </a:lnTo>
                <a:lnTo>
                  <a:pt x="66524" y="15369"/>
                </a:lnTo>
                <a:lnTo>
                  <a:pt x="66850" y="15803"/>
                </a:lnTo>
                <a:lnTo>
                  <a:pt x="67121" y="16238"/>
                </a:lnTo>
                <a:lnTo>
                  <a:pt x="67230" y="16672"/>
                </a:lnTo>
                <a:lnTo>
                  <a:pt x="67230" y="17107"/>
                </a:lnTo>
                <a:lnTo>
                  <a:pt x="67176" y="17487"/>
                </a:lnTo>
                <a:lnTo>
                  <a:pt x="66958" y="17921"/>
                </a:lnTo>
                <a:lnTo>
                  <a:pt x="66632" y="18247"/>
                </a:lnTo>
                <a:lnTo>
                  <a:pt x="66144" y="18573"/>
                </a:lnTo>
                <a:lnTo>
                  <a:pt x="65818" y="18790"/>
                </a:lnTo>
                <a:lnTo>
                  <a:pt x="65492" y="18899"/>
                </a:lnTo>
                <a:lnTo>
                  <a:pt x="64949" y="19062"/>
                </a:lnTo>
                <a:lnTo>
                  <a:pt x="64515" y="19279"/>
                </a:lnTo>
                <a:lnTo>
                  <a:pt x="64080" y="19605"/>
                </a:lnTo>
                <a:lnTo>
                  <a:pt x="63754" y="19931"/>
                </a:lnTo>
                <a:lnTo>
                  <a:pt x="63429" y="20311"/>
                </a:lnTo>
                <a:lnTo>
                  <a:pt x="63211" y="20799"/>
                </a:lnTo>
                <a:lnTo>
                  <a:pt x="63048" y="21342"/>
                </a:lnTo>
                <a:lnTo>
                  <a:pt x="62994" y="21940"/>
                </a:lnTo>
                <a:lnTo>
                  <a:pt x="62723" y="21451"/>
                </a:lnTo>
                <a:lnTo>
                  <a:pt x="62560" y="20962"/>
                </a:lnTo>
                <a:lnTo>
                  <a:pt x="62505" y="20745"/>
                </a:lnTo>
                <a:lnTo>
                  <a:pt x="62505" y="20528"/>
                </a:lnTo>
                <a:lnTo>
                  <a:pt x="62560" y="20311"/>
                </a:lnTo>
                <a:lnTo>
                  <a:pt x="62614" y="20148"/>
                </a:lnTo>
                <a:lnTo>
                  <a:pt x="62777" y="19822"/>
                </a:lnTo>
                <a:lnTo>
                  <a:pt x="62885" y="19550"/>
                </a:lnTo>
                <a:lnTo>
                  <a:pt x="62885" y="19333"/>
                </a:lnTo>
                <a:lnTo>
                  <a:pt x="62831" y="19062"/>
                </a:lnTo>
                <a:lnTo>
                  <a:pt x="62723" y="18844"/>
                </a:lnTo>
                <a:lnTo>
                  <a:pt x="62614" y="18627"/>
                </a:lnTo>
                <a:lnTo>
                  <a:pt x="62342" y="18138"/>
                </a:lnTo>
                <a:lnTo>
                  <a:pt x="62071" y="18464"/>
                </a:lnTo>
                <a:lnTo>
                  <a:pt x="61908" y="18736"/>
                </a:lnTo>
                <a:lnTo>
                  <a:pt x="61582" y="19388"/>
                </a:lnTo>
                <a:lnTo>
                  <a:pt x="61365" y="20039"/>
                </a:lnTo>
                <a:lnTo>
                  <a:pt x="61311" y="20745"/>
                </a:lnTo>
                <a:lnTo>
                  <a:pt x="61311" y="21397"/>
                </a:lnTo>
                <a:lnTo>
                  <a:pt x="61419" y="22048"/>
                </a:lnTo>
                <a:lnTo>
                  <a:pt x="61636" y="22591"/>
                </a:lnTo>
                <a:lnTo>
                  <a:pt x="61908" y="23135"/>
                </a:lnTo>
                <a:lnTo>
                  <a:pt x="62614" y="24221"/>
                </a:lnTo>
                <a:lnTo>
                  <a:pt x="62831" y="24655"/>
                </a:lnTo>
                <a:lnTo>
                  <a:pt x="62994" y="25035"/>
                </a:lnTo>
                <a:lnTo>
                  <a:pt x="63048" y="25415"/>
                </a:lnTo>
                <a:lnTo>
                  <a:pt x="63048" y="25795"/>
                </a:lnTo>
                <a:lnTo>
                  <a:pt x="62994" y="26176"/>
                </a:lnTo>
                <a:lnTo>
                  <a:pt x="62885" y="26556"/>
                </a:lnTo>
                <a:lnTo>
                  <a:pt x="62668" y="26936"/>
                </a:lnTo>
                <a:lnTo>
                  <a:pt x="62342" y="27316"/>
                </a:lnTo>
                <a:lnTo>
                  <a:pt x="61908" y="27750"/>
                </a:lnTo>
                <a:lnTo>
                  <a:pt x="61636" y="27968"/>
                </a:lnTo>
                <a:lnTo>
                  <a:pt x="61365" y="28131"/>
                </a:lnTo>
                <a:lnTo>
                  <a:pt x="61093" y="28239"/>
                </a:lnTo>
                <a:lnTo>
                  <a:pt x="60768" y="28348"/>
                </a:lnTo>
                <a:lnTo>
                  <a:pt x="60116" y="28511"/>
                </a:lnTo>
                <a:lnTo>
                  <a:pt x="60225" y="28619"/>
                </a:lnTo>
                <a:lnTo>
                  <a:pt x="60387" y="28674"/>
                </a:lnTo>
                <a:lnTo>
                  <a:pt x="60659" y="28728"/>
                </a:lnTo>
                <a:lnTo>
                  <a:pt x="60931" y="28728"/>
                </a:lnTo>
                <a:lnTo>
                  <a:pt x="61093" y="28782"/>
                </a:lnTo>
                <a:lnTo>
                  <a:pt x="61202" y="28836"/>
                </a:lnTo>
                <a:lnTo>
                  <a:pt x="60931" y="29054"/>
                </a:lnTo>
                <a:lnTo>
                  <a:pt x="60659" y="29162"/>
                </a:lnTo>
                <a:lnTo>
                  <a:pt x="60387" y="29217"/>
                </a:lnTo>
                <a:lnTo>
                  <a:pt x="60116" y="29217"/>
                </a:lnTo>
                <a:lnTo>
                  <a:pt x="59464" y="29162"/>
                </a:lnTo>
                <a:lnTo>
                  <a:pt x="59193" y="29162"/>
                </a:lnTo>
                <a:lnTo>
                  <a:pt x="58867" y="29271"/>
                </a:lnTo>
                <a:lnTo>
                  <a:pt x="59193" y="29434"/>
                </a:lnTo>
                <a:lnTo>
                  <a:pt x="59464" y="29542"/>
                </a:lnTo>
                <a:lnTo>
                  <a:pt x="60062" y="29597"/>
                </a:lnTo>
                <a:lnTo>
                  <a:pt x="60333" y="29597"/>
                </a:lnTo>
                <a:lnTo>
                  <a:pt x="60605" y="29542"/>
                </a:lnTo>
                <a:lnTo>
                  <a:pt x="61202" y="29380"/>
                </a:lnTo>
                <a:lnTo>
                  <a:pt x="61745" y="29162"/>
                </a:lnTo>
                <a:lnTo>
                  <a:pt x="62017" y="29108"/>
                </a:lnTo>
                <a:lnTo>
                  <a:pt x="62288" y="29108"/>
                </a:lnTo>
                <a:lnTo>
                  <a:pt x="62451" y="29054"/>
                </a:lnTo>
                <a:lnTo>
                  <a:pt x="62560" y="28999"/>
                </a:lnTo>
                <a:lnTo>
                  <a:pt x="62777" y="28782"/>
                </a:lnTo>
                <a:lnTo>
                  <a:pt x="63048" y="28619"/>
                </a:lnTo>
                <a:lnTo>
                  <a:pt x="63211" y="28565"/>
                </a:lnTo>
                <a:lnTo>
                  <a:pt x="63374" y="28565"/>
                </a:lnTo>
                <a:lnTo>
                  <a:pt x="63483" y="28511"/>
                </a:lnTo>
                <a:lnTo>
                  <a:pt x="63537" y="28402"/>
                </a:lnTo>
                <a:lnTo>
                  <a:pt x="63537" y="28239"/>
                </a:lnTo>
                <a:lnTo>
                  <a:pt x="63483" y="28131"/>
                </a:lnTo>
                <a:lnTo>
                  <a:pt x="63374" y="27968"/>
                </a:lnTo>
                <a:lnTo>
                  <a:pt x="63320" y="27859"/>
                </a:lnTo>
                <a:lnTo>
                  <a:pt x="63374" y="27696"/>
                </a:lnTo>
                <a:lnTo>
                  <a:pt x="63429" y="27587"/>
                </a:lnTo>
                <a:lnTo>
                  <a:pt x="63646" y="27207"/>
                </a:lnTo>
                <a:lnTo>
                  <a:pt x="63863" y="26773"/>
                </a:lnTo>
                <a:lnTo>
                  <a:pt x="63972" y="26393"/>
                </a:lnTo>
                <a:lnTo>
                  <a:pt x="64080" y="25958"/>
                </a:lnTo>
                <a:lnTo>
                  <a:pt x="64134" y="25578"/>
                </a:lnTo>
                <a:lnTo>
                  <a:pt x="64134" y="25144"/>
                </a:lnTo>
                <a:lnTo>
                  <a:pt x="64080" y="24709"/>
                </a:lnTo>
                <a:lnTo>
                  <a:pt x="64026" y="24275"/>
                </a:lnTo>
                <a:lnTo>
                  <a:pt x="63917" y="23732"/>
                </a:lnTo>
                <a:lnTo>
                  <a:pt x="63917" y="23243"/>
                </a:lnTo>
                <a:lnTo>
                  <a:pt x="63972" y="22809"/>
                </a:lnTo>
                <a:lnTo>
                  <a:pt x="64134" y="22429"/>
                </a:lnTo>
                <a:lnTo>
                  <a:pt x="64352" y="22103"/>
                </a:lnTo>
                <a:lnTo>
                  <a:pt x="64678" y="21777"/>
                </a:lnTo>
                <a:lnTo>
                  <a:pt x="65058" y="21505"/>
                </a:lnTo>
                <a:lnTo>
                  <a:pt x="65601" y="21234"/>
                </a:lnTo>
                <a:lnTo>
                  <a:pt x="66252" y="20908"/>
                </a:lnTo>
                <a:lnTo>
                  <a:pt x="66795" y="20474"/>
                </a:lnTo>
                <a:lnTo>
                  <a:pt x="67230" y="19985"/>
                </a:lnTo>
                <a:lnTo>
                  <a:pt x="67556" y="19442"/>
                </a:lnTo>
                <a:lnTo>
                  <a:pt x="67827" y="18899"/>
                </a:lnTo>
                <a:lnTo>
                  <a:pt x="67990" y="18301"/>
                </a:lnTo>
                <a:lnTo>
                  <a:pt x="68153" y="17650"/>
                </a:lnTo>
                <a:lnTo>
                  <a:pt x="68207" y="16998"/>
                </a:lnTo>
                <a:lnTo>
                  <a:pt x="68262" y="16455"/>
                </a:lnTo>
                <a:lnTo>
                  <a:pt x="68153" y="15912"/>
                </a:lnTo>
                <a:lnTo>
                  <a:pt x="68044" y="15423"/>
                </a:lnTo>
                <a:lnTo>
                  <a:pt x="67827" y="14935"/>
                </a:lnTo>
                <a:lnTo>
                  <a:pt x="67501" y="14500"/>
                </a:lnTo>
                <a:lnTo>
                  <a:pt x="67176" y="14066"/>
                </a:lnTo>
                <a:lnTo>
                  <a:pt x="66795" y="13686"/>
                </a:lnTo>
                <a:lnTo>
                  <a:pt x="66307" y="13360"/>
                </a:lnTo>
                <a:lnTo>
                  <a:pt x="65709" y="12980"/>
                </a:lnTo>
                <a:lnTo>
                  <a:pt x="65112" y="12654"/>
                </a:lnTo>
                <a:lnTo>
                  <a:pt x="64460" y="12382"/>
                </a:lnTo>
                <a:lnTo>
                  <a:pt x="63863" y="12165"/>
                </a:lnTo>
                <a:lnTo>
                  <a:pt x="63157" y="12056"/>
                </a:lnTo>
                <a:lnTo>
                  <a:pt x="62505" y="12056"/>
                </a:lnTo>
                <a:lnTo>
                  <a:pt x="61799" y="12165"/>
                </a:lnTo>
                <a:lnTo>
                  <a:pt x="61419" y="12274"/>
                </a:lnTo>
                <a:lnTo>
                  <a:pt x="61093" y="12382"/>
                </a:lnTo>
                <a:lnTo>
                  <a:pt x="60876" y="12437"/>
                </a:lnTo>
                <a:lnTo>
                  <a:pt x="60333" y="12437"/>
                </a:lnTo>
                <a:lnTo>
                  <a:pt x="59899" y="12545"/>
                </a:lnTo>
                <a:lnTo>
                  <a:pt x="59464" y="12654"/>
                </a:lnTo>
                <a:lnTo>
                  <a:pt x="59084" y="12762"/>
                </a:lnTo>
                <a:lnTo>
                  <a:pt x="58704" y="12925"/>
                </a:lnTo>
                <a:lnTo>
                  <a:pt x="58378" y="13142"/>
                </a:lnTo>
                <a:lnTo>
                  <a:pt x="58052" y="13414"/>
                </a:lnTo>
                <a:lnTo>
                  <a:pt x="57781" y="13740"/>
                </a:lnTo>
                <a:lnTo>
                  <a:pt x="57564" y="14120"/>
                </a:lnTo>
                <a:lnTo>
                  <a:pt x="57401" y="14337"/>
                </a:lnTo>
                <a:lnTo>
                  <a:pt x="57238" y="14554"/>
                </a:lnTo>
                <a:lnTo>
                  <a:pt x="57021" y="14717"/>
                </a:lnTo>
                <a:lnTo>
                  <a:pt x="56803" y="14826"/>
                </a:lnTo>
                <a:lnTo>
                  <a:pt x="56423" y="14989"/>
                </a:lnTo>
                <a:lnTo>
                  <a:pt x="56043" y="15260"/>
                </a:lnTo>
                <a:lnTo>
                  <a:pt x="55826" y="15423"/>
                </a:lnTo>
                <a:lnTo>
                  <a:pt x="55663" y="15586"/>
                </a:lnTo>
                <a:lnTo>
                  <a:pt x="55609" y="15695"/>
                </a:lnTo>
                <a:lnTo>
                  <a:pt x="55609" y="15803"/>
                </a:lnTo>
                <a:lnTo>
                  <a:pt x="55609" y="15912"/>
                </a:lnTo>
                <a:lnTo>
                  <a:pt x="55717" y="16075"/>
                </a:lnTo>
                <a:lnTo>
                  <a:pt x="55391" y="16075"/>
                </a:lnTo>
                <a:lnTo>
                  <a:pt x="55120" y="16021"/>
                </a:lnTo>
                <a:lnTo>
                  <a:pt x="54848" y="15912"/>
                </a:lnTo>
                <a:lnTo>
                  <a:pt x="54523" y="15912"/>
                </a:lnTo>
                <a:lnTo>
                  <a:pt x="53762" y="16021"/>
                </a:lnTo>
                <a:lnTo>
                  <a:pt x="53002" y="16021"/>
                </a:lnTo>
                <a:lnTo>
                  <a:pt x="52242" y="16075"/>
                </a:lnTo>
                <a:lnTo>
                  <a:pt x="51482" y="16129"/>
                </a:lnTo>
                <a:lnTo>
                  <a:pt x="50830" y="16129"/>
                </a:lnTo>
                <a:lnTo>
                  <a:pt x="50178" y="16075"/>
                </a:lnTo>
                <a:lnTo>
                  <a:pt x="49798" y="15966"/>
                </a:lnTo>
                <a:lnTo>
                  <a:pt x="48984" y="15966"/>
                </a:lnTo>
                <a:lnTo>
                  <a:pt x="48603" y="16075"/>
                </a:lnTo>
                <a:lnTo>
                  <a:pt x="48332" y="16184"/>
                </a:lnTo>
                <a:lnTo>
                  <a:pt x="47897" y="16184"/>
                </a:lnTo>
                <a:lnTo>
                  <a:pt x="47735" y="16129"/>
                </a:lnTo>
                <a:lnTo>
                  <a:pt x="47626" y="16021"/>
                </a:lnTo>
                <a:lnTo>
                  <a:pt x="47572" y="15858"/>
                </a:lnTo>
                <a:lnTo>
                  <a:pt x="47409" y="15586"/>
                </a:lnTo>
                <a:lnTo>
                  <a:pt x="47191" y="15423"/>
                </a:lnTo>
                <a:lnTo>
                  <a:pt x="46974" y="15369"/>
                </a:lnTo>
                <a:lnTo>
                  <a:pt x="46703" y="15260"/>
                </a:lnTo>
                <a:lnTo>
                  <a:pt x="45617" y="14880"/>
                </a:lnTo>
                <a:lnTo>
                  <a:pt x="44476" y="14609"/>
                </a:lnTo>
                <a:lnTo>
                  <a:pt x="43282" y="14391"/>
                </a:lnTo>
                <a:lnTo>
                  <a:pt x="42684" y="14337"/>
                </a:lnTo>
                <a:lnTo>
                  <a:pt x="41598" y="14337"/>
                </a:lnTo>
                <a:lnTo>
                  <a:pt x="41381" y="14229"/>
                </a:lnTo>
                <a:lnTo>
                  <a:pt x="41164" y="14066"/>
                </a:lnTo>
                <a:lnTo>
                  <a:pt x="40186" y="13686"/>
                </a:lnTo>
                <a:lnTo>
                  <a:pt x="39209" y="13305"/>
                </a:lnTo>
                <a:lnTo>
                  <a:pt x="38720" y="13305"/>
                </a:lnTo>
                <a:lnTo>
                  <a:pt x="38286" y="13197"/>
                </a:lnTo>
                <a:lnTo>
                  <a:pt x="37417" y="12980"/>
                </a:lnTo>
                <a:lnTo>
                  <a:pt x="35625" y="12491"/>
                </a:lnTo>
                <a:lnTo>
                  <a:pt x="34756" y="12219"/>
                </a:lnTo>
                <a:lnTo>
                  <a:pt x="33833" y="12056"/>
                </a:lnTo>
                <a:lnTo>
                  <a:pt x="33452" y="12002"/>
                </a:lnTo>
                <a:lnTo>
                  <a:pt x="33127" y="12002"/>
                </a:lnTo>
                <a:lnTo>
                  <a:pt x="32964" y="12056"/>
                </a:lnTo>
                <a:lnTo>
                  <a:pt x="32801" y="12165"/>
                </a:lnTo>
                <a:lnTo>
                  <a:pt x="32638" y="12274"/>
                </a:lnTo>
                <a:lnTo>
                  <a:pt x="32529" y="12437"/>
                </a:lnTo>
                <a:lnTo>
                  <a:pt x="32366" y="12165"/>
                </a:lnTo>
                <a:lnTo>
                  <a:pt x="32258" y="11948"/>
                </a:lnTo>
                <a:lnTo>
                  <a:pt x="32149" y="11731"/>
                </a:lnTo>
                <a:lnTo>
                  <a:pt x="32041" y="11676"/>
                </a:lnTo>
                <a:lnTo>
                  <a:pt x="31878" y="11622"/>
                </a:lnTo>
                <a:lnTo>
                  <a:pt x="28565" y="10753"/>
                </a:lnTo>
                <a:lnTo>
                  <a:pt x="28348" y="10753"/>
                </a:lnTo>
                <a:lnTo>
                  <a:pt x="28239" y="10807"/>
                </a:lnTo>
                <a:lnTo>
                  <a:pt x="28185" y="10970"/>
                </a:lnTo>
                <a:lnTo>
                  <a:pt x="28185" y="11133"/>
                </a:lnTo>
                <a:lnTo>
                  <a:pt x="27968" y="11025"/>
                </a:lnTo>
                <a:lnTo>
                  <a:pt x="27425" y="10644"/>
                </a:lnTo>
                <a:lnTo>
                  <a:pt x="27099" y="10427"/>
                </a:lnTo>
                <a:lnTo>
                  <a:pt x="26827" y="10264"/>
                </a:lnTo>
                <a:lnTo>
                  <a:pt x="26501" y="10101"/>
                </a:lnTo>
                <a:lnTo>
                  <a:pt x="26176" y="10047"/>
                </a:lnTo>
                <a:lnTo>
                  <a:pt x="25850" y="10101"/>
                </a:lnTo>
                <a:lnTo>
                  <a:pt x="25415" y="10210"/>
                </a:lnTo>
                <a:lnTo>
                  <a:pt x="25307" y="10156"/>
                </a:lnTo>
                <a:lnTo>
                  <a:pt x="25144" y="10047"/>
                </a:lnTo>
                <a:lnTo>
                  <a:pt x="25035" y="9884"/>
                </a:lnTo>
                <a:lnTo>
                  <a:pt x="24927" y="9776"/>
                </a:lnTo>
                <a:lnTo>
                  <a:pt x="24601" y="9613"/>
                </a:lnTo>
                <a:lnTo>
                  <a:pt x="24221" y="9504"/>
                </a:lnTo>
                <a:lnTo>
                  <a:pt x="23841" y="9395"/>
                </a:lnTo>
                <a:lnTo>
                  <a:pt x="21723" y="8798"/>
                </a:lnTo>
                <a:lnTo>
                  <a:pt x="19605" y="8146"/>
                </a:lnTo>
                <a:lnTo>
                  <a:pt x="15369" y="6789"/>
                </a:lnTo>
                <a:lnTo>
                  <a:pt x="15260" y="6735"/>
                </a:lnTo>
                <a:lnTo>
                  <a:pt x="15098" y="6680"/>
                </a:lnTo>
                <a:lnTo>
                  <a:pt x="11894" y="4671"/>
                </a:lnTo>
                <a:lnTo>
                  <a:pt x="11459" y="4345"/>
                </a:lnTo>
                <a:lnTo>
                  <a:pt x="11079" y="4019"/>
                </a:lnTo>
                <a:lnTo>
                  <a:pt x="10753" y="3694"/>
                </a:lnTo>
                <a:lnTo>
                  <a:pt x="10536" y="3259"/>
                </a:lnTo>
                <a:lnTo>
                  <a:pt x="10373" y="2879"/>
                </a:lnTo>
                <a:lnTo>
                  <a:pt x="10156" y="2553"/>
                </a:lnTo>
                <a:lnTo>
                  <a:pt x="9667" y="1956"/>
                </a:lnTo>
                <a:lnTo>
                  <a:pt x="9178" y="1358"/>
                </a:lnTo>
                <a:lnTo>
                  <a:pt x="8690" y="761"/>
                </a:lnTo>
                <a:lnTo>
                  <a:pt x="8472" y="544"/>
                </a:lnTo>
                <a:lnTo>
                  <a:pt x="8255" y="381"/>
                </a:lnTo>
                <a:lnTo>
                  <a:pt x="8038" y="218"/>
                </a:lnTo>
                <a:lnTo>
                  <a:pt x="7766" y="109"/>
                </a:lnTo>
                <a:lnTo>
                  <a:pt x="7549" y="55"/>
                </a:lnTo>
                <a:lnTo>
                  <a:pt x="7223"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6" name="Google Shape;446;p21"/>
          <p:cNvSpPr/>
          <p:nvPr/>
        </p:nvSpPr>
        <p:spPr>
          <a:xfrm rot="-1195801">
            <a:off x="-1309692" y="-517699"/>
            <a:ext cx="2146293" cy="2905268"/>
          </a:xfrm>
          <a:custGeom>
            <a:avLst/>
            <a:gdLst/>
            <a:ahLst/>
            <a:cxnLst/>
            <a:rect l="l" t="t" r="r" b="b"/>
            <a:pathLst>
              <a:path w="78471" h="106220" extrusionOk="0">
                <a:moveTo>
                  <a:pt x="21233" y="4344"/>
                </a:moveTo>
                <a:lnTo>
                  <a:pt x="21288" y="4399"/>
                </a:lnTo>
                <a:lnTo>
                  <a:pt x="21342" y="4453"/>
                </a:lnTo>
                <a:lnTo>
                  <a:pt x="21288" y="4507"/>
                </a:lnTo>
                <a:lnTo>
                  <a:pt x="21233" y="4562"/>
                </a:lnTo>
                <a:lnTo>
                  <a:pt x="19441" y="4942"/>
                </a:lnTo>
                <a:lnTo>
                  <a:pt x="19387" y="4779"/>
                </a:lnTo>
                <a:lnTo>
                  <a:pt x="19767" y="4616"/>
                </a:lnTo>
                <a:lnTo>
                  <a:pt x="20202" y="4453"/>
                </a:lnTo>
                <a:lnTo>
                  <a:pt x="20636" y="4399"/>
                </a:lnTo>
                <a:lnTo>
                  <a:pt x="21125" y="4344"/>
                </a:lnTo>
                <a:close/>
                <a:moveTo>
                  <a:pt x="13305" y="7711"/>
                </a:moveTo>
                <a:lnTo>
                  <a:pt x="13033" y="8037"/>
                </a:lnTo>
                <a:lnTo>
                  <a:pt x="12653" y="8254"/>
                </a:lnTo>
                <a:lnTo>
                  <a:pt x="11947" y="8743"/>
                </a:lnTo>
                <a:lnTo>
                  <a:pt x="11839" y="8743"/>
                </a:lnTo>
                <a:lnTo>
                  <a:pt x="11784" y="8689"/>
                </a:lnTo>
                <a:lnTo>
                  <a:pt x="11730" y="8634"/>
                </a:lnTo>
                <a:lnTo>
                  <a:pt x="11730" y="8580"/>
                </a:lnTo>
                <a:lnTo>
                  <a:pt x="11839" y="8471"/>
                </a:lnTo>
                <a:lnTo>
                  <a:pt x="12164" y="8200"/>
                </a:lnTo>
                <a:lnTo>
                  <a:pt x="12545" y="7983"/>
                </a:lnTo>
                <a:lnTo>
                  <a:pt x="13305" y="7711"/>
                </a:lnTo>
                <a:close/>
                <a:moveTo>
                  <a:pt x="10047" y="9177"/>
                </a:moveTo>
                <a:lnTo>
                  <a:pt x="10209" y="9232"/>
                </a:lnTo>
                <a:lnTo>
                  <a:pt x="10318" y="9286"/>
                </a:lnTo>
                <a:lnTo>
                  <a:pt x="10427" y="9449"/>
                </a:lnTo>
                <a:lnTo>
                  <a:pt x="10427" y="9558"/>
                </a:lnTo>
                <a:lnTo>
                  <a:pt x="10427" y="9666"/>
                </a:lnTo>
                <a:lnTo>
                  <a:pt x="10372" y="9720"/>
                </a:lnTo>
                <a:lnTo>
                  <a:pt x="10101" y="9720"/>
                </a:lnTo>
                <a:lnTo>
                  <a:pt x="9938" y="9775"/>
                </a:lnTo>
                <a:lnTo>
                  <a:pt x="9775" y="9720"/>
                </a:lnTo>
                <a:lnTo>
                  <a:pt x="9504" y="9720"/>
                </a:lnTo>
                <a:lnTo>
                  <a:pt x="9504" y="9666"/>
                </a:lnTo>
                <a:lnTo>
                  <a:pt x="9449" y="9558"/>
                </a:lnTo>
                <a:lnTo>
                  <a:pt x="9504" y="9503"/>
                </a:lnTo>
                <a:lnTo>
                  <a:pt x="9558" y="9395"/>
                </a:lnTo>
                <a:lnTo>
                  <a:pt x="9666" y="9286"/>
                </a:lnTo>
                <a:lnTo>
                  <a:pt x="9884" y="9232"/>
                </a:lnTo>
                <a:lnTo>
                  <a:pt x="10047" y="9177"/>
                </a:lnTo>
                <a:close/>
                <a:moveTo>
                  <a:pt x="62830" y="9720"/>
                </a:moveTo>
                <a:lnTo>
                  <a:pt x="62885" y="9775"/>
                </a:lnTo>
                <a:lnTo>
                  <a:pt x="62993" y="9829"/>
                </a:lnTo>
                <a:lnTo>
                  <a:pt x="62993" y="9938"/>
                </a:lnTo>
                <a:lnTo>
                  <a:pt x="62885" y="10155"/>
                </a:lnTo>
                <a:lnTo>
                  <a:pt x="62830" y="10209"/>
                </a:lnTo>
                <a:lnTo>
                  <a:pt x="62613" y="10209"/>
                </a:lnTo>
                <a:lnTo>
                  <a:pt x="62559" y="10101"/>
                </a:lnTo>
                <a:lnTo>
                  <a:pt x="62505" y="9992"/>
                </a:lnTo>
                <a:lnTo>
                  <a:pt x="62505" y="9883"/>
                </a:lnTo>
                <a:lnTo>
                  <a:pt x="62505" y="9775"/>
                </a:lnTo>
                <a:lnTo>
                  <a:pt x="62559" y="9720"/>
                </a:lnTo>
                <a:close/>
                <a:moveTo>
                  <a:pt x="65383" y="12653"/>
                </a:moveTo>
                <a:lnTo>
                  <a:pt x="65600" y="12816"/>
                </a:lnTo>
                <a:lnTo>
                  <a:pt x="65763" y="13033"/>
                </a:lnTo>
                <a:lnTo>
                  <a:pt x="65817" y="13087"/>
                </a:lnTo>
                <a:lnTo>
                  <a:pt x="65763" y="13142"/>
                </a:lnTo>
                <a:lnTo>
                  <a:pt x="65654" y="13196"/>
                </a:lnTo>
                <a:lnTo>
                  <a:pt x="65491" y="13142"/>
                </a:lnTo>
                <a:lnTo>
                  <a:pt x="65383" y="13033"/>
                </a:lnTo>
                <a:lnTo>
                  <a:pt x="65274" y="12816"/>
                </a:lnTo>
                <a:lnTo>
                  <a:pt x="65274" y="12707"/>
                </a:lnTo>
                <a:lnTo>
                  <a:pt x="65383" y="12653"/>
                </a:lnTo>
                <a:close/>
                <a:moveTo>
                  <a:pt x="5431" y="15205"/>
                </a:moveTo>
                <a:lnTo>
                  <a:pt x="5539" y="15260"/>
                </a:lnTo>
                <a:lnTo>
                  <a:pt x="5648" y="15368"/>
                </a:lnTo>
                <a:lnTo>
                  <a:pt x="5702" y="15477"/>
                </a:lnTo>
                <a:lnTo>
                  <a:pt x="5757" y="15640"/>
                </a:lnTo>
                <a:lnTo>
                  <a:pt x="5322" y="15531"/>
                </a:lnTo>
                <a:lnTo>
                  <a:pt x="5105" y="15477"/>
                </a:lnTo>
                <a:lnTo>
                  <a:pt x="5051" y="15422"/>
                </a:lnTo>
                <a:lnTo>
                  <a:pt x="5051" y="15314"/>
                </a:lnTo>
                <a:lnTo>
                  <a:pt x="5105" y="15205"/>
                </a:lnTo>
                <a:close/>
                <a:moveTo>
                  <a:pt x="4725" y="16346"/>
                </a:moveTo>
                <a:lnTo>
                  <a:pt x="4779" y="16400"/>
                </a:lnTo>
                <a:lnTo>
                  <a:pt x="4833" y="16509"/>
                </a:lnTo>
                <a:lnTo>
                  <a:pt x="4833" y="16671"/>
                </a:lnTo>
                <a:lnTo>
                  <a:pt x="4833" y="16780"/>
                </a:lnTo>
                <a:lnTo>
                  <a:pt x="4833" y="16943"/>
                </a:lnTo>
                <a:lnTo>
                  <a:pt x="4833" y="17160"/>
                </a:lnTo>
                <a:lnTo>
                  <a:pt x="4779" y="17269"/>
                </a:lnTo>
                <a:lnTo>
                  <a:pt x="4670" y="17323"/>
                </a:lnTo>
                <a:lnTo>
                  <a:pt x="4616" y="17323"/>
                </a:lnTo>
                <a:lnTo>
                  <a:pt x="4399" y="17215"/>
                </a:lnTo>
                <a:lnTo>
                  <a:pt x="4290" y="17052"/>
                </a:lnTo>
                <a:lnTo>
                  <a:pt x="4182" y="16889"/>
                </a:lnTo>
                <a:lnTo>
                  <a:pt x="4127" y="16671"/>
                </a:lnTo>
                <a:lnTo>
                  <a:pt x="4182" y="16509"/>
                </a:lnTo>
                <a:lnTo>
                  <a:pt x="4290" y="16400"/>
                </a:lnTo>
                <a:lnTo>
                  <a:pt x="4453" y="16346"/>
                </a:lnTo>
                <a:close/>
                <a:moveTo>
                  <a:pt x="4127" y="18681"/>
                </a:moveTo>
                <a:lnTo>
                  <a:pt x="4236" y="18898"/>
                </a:lnTo>
                <a:lnTo>
                  <a:pt x="4236" y="19115"/>
                </a:lnTo>
                <a:lnTo>
                  <a:pt x="4236" y="19278"/>
                </a:lnTo>
                <a:lnTo>
                  <a:pt x="4182" y="19495"/>
                </a:lnTo>
                <a:lnTo>
                  <a:pt x="4073" y="19278"/>
                </a:lnTo>
                <a:lnTo>
                  <a:pt x="4019" y="19115"/>
                </a:lnTo>
                <a:lnTo>
                  <a:pt x="4073" y="18898"/>
                </a:lnTo>
                <a:lnTo>
                  <a:pt x="4127" y="18681"/>
                </a:lnTo>
                <a:close/>
                <a:moveTo>
                  <a:pt x="4942" y="19930"/>
                </a:moveTo>
                <a:lnTo>
                  <a:pt x="4996" y="20038"/>
                </a:lnTo>
                <a:lnTo>
                  <a:pt x="5105" y="20147"/>
                </a:lnTo>
                <a:lnTo>
                  <a:pt x="5159" y="20310"/>
                </a:lnTo>
                <a:lnTo>
                  <a:pt x="5159" y="20364"/>
                </a:lnTo>
                <a:lnTo>
                  <a:pt x="5105" y="20473"/>
                </a:lnTo>
                <a:lnTo>
                  <a:pt x="4996" y="20527"/>
                </a:lnTo>
                <a:lnTo>
                  <a:pt x="4833" y="20527"/>
                </a:lnTo>
                <a:lnTo>
                  <a:pt x="4779" y="20364"/>
                </a:lnTo>
                <a:lnTo>
                  <a:pt x="4779" y="20201"/>
                </a:lnTo>
                <a:lnTo>
                  <a:pt x="4833" y="20038"/>
                </a:lnTo>
                <a:lnTo>
                  <a:pt x="4942" y="19930"/>
                </a:lnTo>
                <a:close/>
                <a:moveTo>
                  <a:pt x="73203" y="25034"/>
                </a:moveTo>
                <a:lnTo>
                  <a:pt x="73474" y="25143"/>
                </a:lnTo>
                <a:lnTo>
                  <a:pt x="73637" y="25306"/>
                </a:lnTo>
                <a:lnTo>
                  <a:pt x="73800" y="25523"/>
                </a:lnTo>
                <a:lnTo>
                  <a:pt x="73854" y="25577"/>
                </a:lnTo>
                <a:lnTo>
                  <a:pt x="73800" y="25686"/>
                </a:lnTo>
                <a:lnTo>
                  <a:pt x="73746" y="25795"/>
                </a:lnTo>
                <a:lnTo>
                  <a:pt x="73474" y="26066"/>
                </a:lnTo>
                <a:lnTo>
                  <a:pt x="73203" y="26446"/>
                </a:lnTo>
                <a:lnTo>
                  <a:pt x="73040" y="26609"/>
                </a:lnTo>
                <a:lnTo>
                  <a:pt x="72931" y="26609"/>
                </a:lnTo>
                <a:lnTo>
                  <a:pt x="72823" y="26555"/>
                </a:lnTo>
                <a:lnTo>
                  <a:pt x="72660" y="26446"/>
                </a:lnTo>
                <a:lnTo>
                  <a:pt x="72551" y="26175"/>
                </a:lnTo>
                <a:lnTo>
                  <a:pt x="72497" y="25903"/>
                </a:lnTo>
                <a:lnTo>
                  <a:pt x="72497" y="25632"/>
                </a:lnTo>
                <a:lnTo>
                  <a:pt x="72497" y="25414"/>
                </a:lnTo>
                <a:lnTo>
                  <a:pt x="72605" y="25197"/>
                </a:lnTo>
                <a:lnTo>
                  <a:pt x="72714" y="25089"/>
                </a:lnTo>
                <a:lnTo>
                  <a:pt x="72931" y="25034"/>
                </a:lnTo>
                <a:close/>
                <a:moveTo>
                  <a:pt x="75212" y="30628"/>
                </a:moveTo>
                <a:lnTo>
                  <a:pt x="74995" y="30899"/>
                </a:lnTo>
                <a:lnTo>
                  <a:pt x="74832" y="31116"/>
                </a:lnTo>
                <a:lnTo>
                  <a:pt x="74723" y="31442"/>
                </a:lnTo>
                <a:lnTo>
                  <a:pt x="74669" y="31714"/>
                </a:lnTo>
                <a:lnTo>
                  <a:pt x="74615" y="32257"/>
                </a:lnTo>
                <a:lnTo>
                  <a:pt x="74615" y="32854"/>
                </a:lnTo>
                <a:lnTo>
                  <a:pt x="74615" y="33071"/>
                </a:lnTo>
                <a:lnTo>
                  <a:pt x="74506" y="33343"/>
                </a:lnTo>
                <a:lnTo>
                  <a:pt x="74397" y="33506"/>
                </a:lnTo>
                <a:lnTo>
                  <a:pt x="74234" y="33669"/>
                </a:lnTo>
                <a:lnTo>
                  <a:pt x="74072" y="33832"/>
                </a:lnTo>
                <a:lnTo>
                  <a:pt x="73854" y="33940"/>
                </a:lnTo>
                <a:lnTo>
                  <a:pt x="73583" y="33995"/>
                </a:lnTo>
                <a:lnTo>
                  <a:pt x="73366" y="33940"/>
                </a:lnTo>
                <a:lnTo>
                  <a:pt x="73094" y="33886"/>
                </a:lnTo>
                <a:lnTo>
                  <a:pt x="73040" y="33832"/>
                </a:lnTo>
                <a:lnTo>
                  <a:pt x="72985" y="33723"/>
                </a:lnTo>
                <a:lnTo>
                  <a:pt x="72985" y="33614"/>
                </a:lnTo>
                <a:lnTo>
                  <a:pt x="73040" y="33506"/>
                </a:lnTo>
                <a:lnTo>
                  <a:pt x="73311" y="33397"/>
                </a:lnTo>
                <a:lnTo>
                  <a:pt x="73583" y="33289"/>
                </a:lnTo>
                <a:lnTo>
                  <a:pt x="73800" y="33180"/>
                </a:lnTo>
                <a:lnTo>
                  <a:pt x="73963" y="33017"/>
                </a:lnTo>
                <a:lnTo>
                  <a:pt x="74072" y="32908"/>
                </a:lnTo>
                <a:lnTo>
                  <a:pt x="74126" y="32691"/>
                </a:lnTo>
                <a:lnTo>
                  <a:pt x="74180" y="32474"/>
                </a:lnTo>
                <a:lnTo>
                  <a:pt x="74126" y="32257"/>
                </a:lnTo>
                <a:lnTo>
                  <a:pt x="74072" y="31931"/>
                </a:lnTo>
                <a:lnTo>
                  <a:pt x="74017" y="31714"/>
                </a:lnTo>
                <a:lnTo>
                  <a:pt x="74017" y="31497"/>
                </a:lnTo>
                <a:lnTo>
                  <a:pt x="74072" y="31279"/>
                </a:lnTo>
                <a:lnTo>
                  <a:pt x="74126" y="31116"/>
                </a:lnTo>
                <a:lnTo>
                  <a:pt x="74343" y="31008"/>
                </a:lnTo>
                <a:lnTo>
                  <a:pt x="74560" y="30845"/>
                </a:lnTo>
                <a:lnTo>
                  <a:pt x="74832" y="30736"/>
                </a:lnTo>
                <a:lnTo>
                  <a:pt x="75212" y="30628"/>
                </a:lnTo>
                <a:close/>
                <a:moveTo>
                  <a:pt x="74126" y="34049"/>
                </a:moveTo>
                <a:lnTo>
                  <a:pt x="74234" y="34103"/>
                </a:lnTo>
                <a:lnTo>
                  <a:pt x="74506" y="34157"/>
                </a:lnTo>
                <a:lnTo>
                  <a:pt x="74560" y="34266"/>
                </a:lnTo>
                <a:lnTo>
                  <a:pt x="74615" y="34375"/>
                </a:lnTo>
                <a:lnTo>
                  <a:pt x="74560" y="34483"/>
                </a:lnTo>
                <a:lnTo>
                  <a:pt x="74506" y="34592"/>
                </a:lnTo>
                <a:lnTo>
                  <a:pt x="74397" y="34646"/>
                </a:lnTo>
                <a:lnTo>
                  <a:pt x="74289" y="34646"/>
                </a:lnTo>
                <a:lnTo>
                  <a:pt x="74180" y="34592"/>
                </a:lnTo>
                <a:lnTo>
                  <a:pt x="74072" y="34483"/>
                </a:lnTo>
                <a:lnTo>
                  <a:pt x="74017" y="34375"/>
                </a:lnTo>
                <a:lnTo>
                  <a:pt x="74017" y="34266"/>
                </a:lnTo>
                <a:lnTo>
                  <a:pt x="74072" y="34103"/>
                </a:lnTo>
                <a:lnTo>
                  <a:pt x="74126" y="34049"/>
                </a:lnTo>
                <a:close/>
                <a:moveTo>
                  <a:pt x="6082" y="38339"/>
                </a:moveTo>
                <a:lnTo>
                  <a:pt x="6245" y="38393"/>
                </a:lnTo>
                <a:lnTo>
                  <a:pt x="6462" y="38448"/>
                </a:lnTo>
                <a:lnTo>
                  <a:pt x="6191" y="38665"/>
                </a:lnTo>
                <a:lnTo>
                  <a:pt x="6028" y="38719"/>
                </a:lnTo>
                <a:lnTo>
                  <a:pt x="5811" y="38719"/>
                </a:lnTo>
                <a:lnTo>
                  <a:pt x="5811" y="38610"/>
                </a:lnTo>
                <a:lnTo>
                  <a:pt x="5811" y="38502"/>
                </a:lnTo>
                <a:lnTo>
                  <a:pt x="5919" y="38393"/>
                </a:lnTo>
                <a:lnTo>
                  <a:pt x="6082" y="38339"/>
                </a:lnTo>
                <a:close/>
                <a:moveTo>
                  <a:pt x="9178" y="42629"/>
                </a:moveTo>
                <a:lnTo>
                  <a:pt x="9286" y="42683"/>
                </a:lnTo>
                <a:lnTo>
                  <a:pt x="9395" y="42792"/>
                </a:lnTo>
                <a:lnTo>
                  <a:pt x="9449" y="42901"/>
                </a:lnTo>
                <a:lnTo>
                  <a:pt x="9504" y="43063"/>
                </a:lnTo>
                <a:lnTo>
                  <a:pt x="9449" y="43444"/>
                </a:lnTo>
                <a:lnTo>
                  <a:pt x="9341" y="43226"/>
                </a:lnTo>
                <a:lnTo>
                  <a:pt x="9178" y="43009"/>
                </a:lnTo>
                <a:lnTo>
                  <a:pt x="8960" y="42846"/>
                </a:lnTo>
                <a:lnTo>
                  <a:pt x="8852" y="42629"/>
                </a:lnTo>
                <a:close/>
                <a:moveTo>
                  <a:pt x="10427" y="45453"/>
                </a:moveTo>
                <a:lnTo>
                  <a:pt x="10590" y="45507"/>
                </a:lnTo>
                <a:lnTo>
                  <a:pt x="10861" y="45670"/>
                </a:lnTo>
                <a:lnTo>
                  <a:pt x="10861" y="45724"/>
                </a:lnTo>
                <a:lnTo>
                  <a:pt x="10861" y="45833"/>
                </a:lnTo>
                <a:lnTo>
                  <a:pt x="10644" y="45833"/>
                </a:lnTo>
                <a:lnTo>
                  <a:pt x="10481" y="45779"/>
                </a:lnTo>
                <a:lnTo>
                  <a:pt x="10155" y="45561"/>
                </a:lnTo>
                <a:lnTo>
                  <a:pt x="10264" y="45453"/>
                </a:lnTo>
                <a:close/>
                <a:moveTo>
                  <a:pt x="29488" y="52078"/>
                </a:moveTo>
                <a:lnTo>
                  <a:pt x="29868" y="52295"/>
                </a:lnTo>
                <a:lnTo>
                  <a:pt x="30194" y="52567"/>
                </a:lnTo>
                <a:lnTo>
                  <a:pt x="30465" y="52893"/>
                </a:lnTo>
                <a:lnTo>
                  <a:pt x="30682" y="53218"/>
                </a:lnTo>
                <a:lnTo>
                  <a:pt x="30737" y="53381"/>
                </a:lnTo>
                <a:lnTo>
                  <a:pt x="30682" y="53598"/>
                </a:lnTo>
                <a:lnTo>
                  <a:pt x="30519" y="54087"/>
                </a:lnTo>
                <a:lnTo>
                  <a:pt x="30519" y="54142"/>
                </a:lnTo>
                <a:lnTo>
                  <a:pt x="30465" y="54142"/>
                </a:lnTo>
                <a:lnTo>
                  <a:pt x="30356" y="54087"/>
                </a:lnTo>
                <a:lnTo>
                  <a:pt x="30085" y="53870"/>
                </a:lnTo>
                <a:lnTo>
                  <a:pt x="29868" y="53653"/>
                </a:lnTo>
                <a:lnTo>
                  <a:pt x="29759" y="53490"/>
                </a:lnTo>
                <a:lnTo>
                  <a:pt x="29705" y="53327"/>
                </a:lnTo>
                <a:lnTo>
                  <a:pt x="29705" y="53164"/>
                </a:lnTo>
                <a:lnTo>
                  <a:pt x="29705" y="52947"/>
                </a:lnTo>
                <a:lnTo>
                  <a:pt x="29705" y="52784"/>
                </a:lnTo>
                <a:lnTo>
                  <a:pt x="29650" y="52567"/>
                </a:lnTo>
                <a:lnTo>
                  <a:pt x="29542" y="52349"/>
                </a:lnTo>
                <a:lnTo>
                  <a:pt x="29488" y="52078"/>
                </a:lnTo>
                <a:close/>
                <a:moveTo>
                  <a:pt x="51209" y="53490"/>
                </a:moveTo>
                <a:lnTo>
                  <a:pt x="51318" y="53870"/>
                </a:lnTo>
                <a:lnTo>
                  <a:pt x="51318" y="54196"/>
                </a:lnTo>
                <a:lnTo>
                  <a:pt x="51264" y="54522"/>
                </a:lnTo>
                <a:lnTo>
                  <a:pt x="51101" y="54793"/>
                </a:lnTo>
                <a:lnTo>
                  <a:pt x="50884" y="54956"/>
                </a:lnTo>
                <a:lnTo>
                  <a:pt x="50612" y="55119"/>
                </a:lnTo>
                <a:lnTo>
                  <a:pt x="50340" y="55228"/>
                </a:lnTo>
                <a:lnTo>
                  <a:pt x="50069" y="55173"/>
                </a:lnTo>
                <a:lnTo>
                  <a:pt x="49906" y="55173"/>
                </a:lnTo>
                <a:lnTo>
                  <a:pt x="49797" y="55119"/>
                </a:lnTo>
                <a:lnTo>
                  <a:pt x="49743" y="55010"/>
                </a:lnTo>
                <a:lnTo>
                  <a:pt x="49797" y="54847"/>
                </a:lnTo>
                <a:lnTo>
                  <a:pt x="49852" y="54576"/>
                </a:lnTo>
                <a:lnTo>
                  <a:pt x="49960" y="54359"/>
                </a:lnTo>
                <a:lnTo>
                  <a:pt x="50178" y="54196"/>
                </a:lnTo>
                <a:lnTo>
                  <a:pt x="50395" y="54033"/>
                </a:lnTo>
                <a:lnTo>
                  <a:pt x="50829" y="53816"/>
                </a:lnTo>
                <a:lnTo>
                  <a:pt x="51046" y="53653"/>
                </a:lnTo>
                <a:lnTo>
                  <a:pt x="51209" y="53490"/>
                </a:lnTo>
                <a:close/>
                <a:moveTo>
                  <a:pt x="53599" y="55553"/>
                </a:moveTo>
                <a:lnTo>
                  <a:pt x="54033" y="55716"/>
                </a:lnTo>
                <a:lnTo>
                  <a:pt x="54196" y="55825"/>
                </a:lnTo>
                <a:lnTo>
                  <a:pt x="54250" y="55934"/>
                </a:lnTo>
                <a:lnTo>
                  <a:pt x="54305" y="56042"/>
                </a:lnTo>
                <a:lnTo>
                  <a:pt x="54250" y="56259"/>
                </a:lnTo>
                <a:lnTo>
                  <a:pt x="54196" y="56477"/>
                </a:lnTo>
                <a:lnTo>
                  <a:pt x="53925" y="56857"/>
                </a:lnTo>
                <a:lnTo>
                  <a:pt x="53870" y="56857"/>
                </a:lnTo>
                <a:lnTo>
                  <a:pt x="53653" y="56748"/>
                </a:lnTo>
                <a:lnTo>
                  <a:pt x="53273" y="56748"/>
                </a:lnTo>
                <a:lnTo>
                  <a:pt x="53110" y="56857"/>
                </a:lnTo>
                <a:lnTo>
                  <a:pt x="52784" y="57074"/>
                </a:lnTo>
                <a:lnTo>
                  <a:pt x="52458" y="57237"/>
                </a:lnTo>
                <a:lnTo>
                  <a:pt x="52350" y="57183"/>
                </a:lnTo>
                <a:lnTo>
                  <a:pt x="52567" y="56857"/>
                </a:lnTo>
                <a:lnTo>
                  <a:pt x="52730" y="56585"/>
                </a:lnTo>
                <a:lnTo>
                  <a:pt x="53056" y="55934"/>
                </a:lnTo>
                <a:lnTo>
                  <a:pt x="53164" y="55771"/>
                </a:lnTo>
                <a:lnTo>
                  <a:pt x="53273" y="55608"/>
                </a:lnTo>
                <a:lnTo>
                  <a:pt x="53436" y="55553"/>
                </a:lnTo>
                <a:close/>
                <a:moveTo>
                  <a:pt x="52784" y="58486"/>
                </a:moveTo>
                <a:lnTo>
                  <a:pt x="52838" y="58540"/>
                </a:lnTo>
                <a:lnTo>
                  <a:pt x="52838" y="58649"/>
                </a:lnTo>
                <a:lnTo>
                  <a:pt x="52893" y="58866"/>
                </a:lnTo>
                <a:lnTo>
                  <a:pt x="52893" y="58920"/>
                </a:lnTo>
                <a:lnTo>
                  <a:pt x="52947" y="58975"/>
                </a:lnTo>
                <a:lnTo>
                  <a:pt x="52947" y="59138"/>
                </a:lnTo>
                <a:lnTo>
                  <a:pt x="52893" y="59192"/>
                </a:lnTo>
                <a:lnTo>
                  <a:pt x="52133" y="59681"/>
                </a:lnTo>
                <a:lnTo>
                  <a:pt x="51970" y="59735"/>
                </a:lnTo>
                <a:lnTo>
                  <a:pt x="51861" y="59735"/>
                </a:lnTo>
                <a:lnTo>
                  <a:pt x="51752" y="59681"/>
                </a:lnTo>
                <a:lnTo>
                  <a:pt x="51644" y="59572"/>
                </a:lnTo>
                <a:lnTo>
                  <a:pt x="51589" y="59463"/>
                </a:lnTo>
                <a:lnTo>
                  <a:pt x="51535" y="59355"/>
                </a:lnTo>
                <a:lnTo>
                  <a:pt x="51589" y="59246"/>
                </a:lnTo>
                <a:lnTo>
                  <a:pt x="51698" y="59138"/>
                </a:lnTo>
                <a:lnTo>
                  <a:pt x="51861" y="58920"/>
                </a:lnTo>
                <a:lnTo>
                  <a:pt x="52078" y="58757"/>
                </a:lnTo>
                <a:lnTo>
                  <a:pt x="52567" y="58540"/>
                </a:lnTo>
                <a:lnTo>
                  <a:pt x="52730" y="58486"/>
                </a:lnTo>
                <a:close/>
                <a:moveTo>
                  <a:pt x="8255" y="61744"/>
                </a:moveTo>
                <a:lnTo>
                  <a:pt x="8417" y="61907"/>
                </a:lnTo>
                <a:lnTo>
                  <a:pt x="8635" y="62070"/>
                </a:lnTo>
                <a:lnTo>
                  <a:pt x="8906" y="62179"/>
                </a:lnTo>
                <a:lnTo>
                  <a:pt x="9178" y="62233"/>
                </a:lnTo>
                <a:lnTo>
                  <a:pt x="9558" y="62233"/>
                </a:lnTo>
                <a:lnTo>
                  <a:pt x="9666" y="62287"/>
                </a:lnTo>
                <a:lnTo>
                  <a:pt x="9721" y="62342"/>
                </a:lnTo>
                <a:lnTo>
                  <a:pt x="9775" y="62450"/>
                </a:lnTo>
                <a:lnTo>
                  <a:pt x="9612" y="62722"/>
                </a:lnTo>
                <a:lnTo>
                  <a:pt x="9504" y="62993"/>
                </a:lnTo>
                <a:lnTo>
                  <a:pt x="9286" y="62830"/>
                </a:lnTo>
                <a:lnTo>
                  <a:pt x="9069" y="62613"/>
                </a:lnTo>
                <a:lnTo>
                  <a:pt x="8798" y="62450"/>
                </a:lnTo>
                <a:lnTo>
                  <a:pt x="8580" y="62342"/>
                </a:lnTo>
                <a:lnTo>
                  <a:pt x="8255" y="62233"/>
                </a:lnTo>
                <a:lnTo>
                  <a:pt x="8146" y="62179"/>
                </a:lnTo>
                <a:lnTo>
                  <a:pt x="8037" y="62070"/>
                </a:lnTo>
                <a:lnTo>
                  <a:pt x="8037" y="61961"/>
                </a:lnTo>
                <a:lnTo>
                  <a:pt x="8092" y="61853"/>
                </a:lnTo>
                <a:lnTo>
                  <a:pt x="8146" y="61744"/>
                </a:lnTo>
                <a:close/>
                <a:moveTo>
                  <a:pt x="9069" y="64351"/>
                </a:moveTo>
                <a:lnTo>
                  <a:pt x="9178" y="64514"/>
                </a:lnTo>
                <a:lnTo>
                  <a:pt x="9232" y="64677"/>
                </a:lnTo>
                <a:lnTo>
                  <a:pt x="9232" y="65057"/>
                </a:lnTo>
                <a:lnTo>
                  <a:pt x="9123" y="65383"/>
                </a:lnTo>
                <a:lnTo>
                  <a:pt x="9069" y="65545"/>
                </a:lnTo>
                <a:lnTo>
                  <a:pt x="8906" y="65654"/>
                </a:lnTo>
                <a:lnTo>
                  <a:pt x="8798" y="65708"/>
                </a:lnTo>
                <a:lnTo>
                  <a:pt x="8689" y="65654"/>
                </a:lnTo>
                <a:lnTo>
                  <a:pt x="8635" y="65545"/>
                </a:lnTo>
                <a:lnTo>
                  <a:pt x="8635" y="65383"/>
                </a:lnTo>
                <a:lnTo>
                  <a:pt x="8798" y="65165"/>
                </a:lnTo>
                <a:lnTo>
                  <a:pt x="8852" y="64894"/>
                </a:lnTo>
                <a:lnTo>
                  <a:pt x="9069" y="64351"/>
                </a:lnTo>
                <a:close/>
                <a:moveTo>
                  <a:pt x="49363" y="65491"/>
                </a:moveTo>
                <a:lnTo>
                  <a:pt x="49526" y="65545"/>
                </a:lnTo>
                <a:lnTo>
                  <a:pt x="49526" y="65600"/>
                </a:lnTo>
                <a:lnTo>
                  <a:pt x="49526" y="65654"/>
                </a:lnTo>
                <a:lnTo>
                  <a:pt x="49472" y="65817"/>
                </a:lnTo>
                <a:lnTo>
                  <a:pt x="49309" y="65817"/>
                </a:lnTo>
                <a:lnTo>
                  <a:pt x="49200" y="65763"/>
                </a:lnTo>
                <a:lnTo>
                  <a:pt x="49146" y="65708"/>
                </a:lnTo>
                <a:lnTo>
                  <a:pt x="49146" y="65600"/>
                </a:lnTo>
                <a:lnTo>
                  <a:pt x="49146" y="65545"/>
                </a:lnTo>
                <a:lnTo>
                  <a:pt x="49200" y="65491"/>
                </a:lnTo>
                <a:close/>
                <a:moveTo>
                  <a:pt x="48494" y="66632"/>
                </a:moveTo>
                <a:lnTo>
                  <a:pt x="48603" y="66686"/>
                </a:lnTo>
                <a:lnTo>
                  <a:pt x="48657" y="66794"/>
                </a:lnTo>
                <a:lnTo>
                  <a:pt x="48657" y="66903"/>
                </a:lnTo>
                <a:lnTo>
                  <a:pt x="48603" y="67012"/>
                </a:lnTo>
                <a:lnTo>
                  <a:pt x="48548" y="67120"/>
                </a:lnTo>
                <a:lnTo>
                  <a:pt x="48223" y="67338"/>
                </a:lnTo>
                <a:lnTo>
                  <a:pt x="47897" y="67500"/>
                </a:lnTo>
                <a:lnTo>
                  <a:pt x="47625" y="67500"/>
                </a:lnTo>
                <a:lnTo>
                  <a:pt x="47734" y="67283"/>
                </a:lnTo>
                <a:lnTo>
                  <a:pt x="47951" y="67066"/>
                </a:lnTo>
                <a:lnTo>
                  <a:pt x="48331" y="66686"/>
                </a:lnTo>
                <a:lnTo>
                  <a:pt x="48494" y="66632"/>
                </a:lnTo>
                <a:close/>
                <a:moveTo>
                  <a:pt x="48386" y="69021"/>
                </a:moveTo>
                <a:lnTo>
                  <a:pt x="48331" y="69184"/>
                </a:lnTo>
                <a:lnTo>
                  <a:pt x="48331" y="69401"/>
                </a:lnTo>
                <a:lnTo>
                  <a:pt x="48277" y="69564"/>
                </a:lnTo>
                <a:lnTo>
                  <a:pt x="48223" y="69618"/>
                </a:lnTo>
                <a:lnTo>
                  <a:pt x="48060" y="69618"/>
                </a:lnTo>
                <a:lnTo>
                  <a:pt x="47897" y="69510"/>
                </a:lnTo>
                <a:lnTo>
                  <a:pt x="47842" y="69401"/>
                </a:lnTo>
                <a:lnTo>
                  <a:pt x="47788" y="69292"/>
                </a:lnTo>
                <a:lnTo>
                  <a:pt x="47842" y="69184"/>
                </a:lnTo>
                <a:lnTo>
                  <a:pt x="47897" y="69130"/>
                </a:lnTo>
                <a:lnTo>
                  <a:pt x="48060" y="69075"/>
                </a:lnTo>
                <a:lnTo>
                  <a:pt x="48223" y="69075"/>
                </a:lnTo>
                <a:lnTo>
                  <a:pt x="48386" y="69021"/>
                </a:lnTo>
                <a:close/>
                <a:moveTo>
                  <a:pt x="8200" y="76786"/>
                </a:moveTo>
                <a:lnTo>
                  <a:pt x="8309" y="76841"/>
                </a:lnTo>
                <a:lnTo>
                  <a:pt x="8309" y="76895"/>
                </a:lnTo>
                <a:lnTo>
                  <a:pt x="8309" y="77112"/>
                </a:lnTo>
                <a:lnTo>
                  <a:pt x="8255" y="77384"/>
                </a:lnTo>
                <a:lnTo>
                  <a:pt x="8200" y="77655"/>
                </a:lnTo>
                <a:lnTo>
                  <a:pt x="8092" y="77981"/>
                </a:lnTo>
                <a:lnTo>
                  <a:pt x="7983" y="78307"/>
                </a:lnTo>
                <a:lnTo>
                  <a:pt x="7766" y="77981"/>
                </a:lnTo>
                <a:lnTo>
                  <a:pt x="7657" y="77601"/>
                </a:lnTo>
                <a:lnTo>
                  <a:pt x="7657" y="77438"/>
                </a:lnTo>
                <a:lnTo>
                  <a:pt x="7711" y="77275"/>
                </a:lnTo>
                <a:lnTo>
                  <a:pt x="7820" y="76949"/>
                </a:lnTo>
                <a:lnTo>
                  <a:pt x="7983" y="76786"/>
                </a:lnTo>
                <a:close/>
                <a:moveTo>
                  <a:pt x="72877" y="83086"/>
                </a:moveTo>
                <a:lnTo>
                  <a:pt x="73148" y="83194"/>
                </a:lnTo>
                <a:lnTo>
                  <a:pt x="73203" y="83249"/>
                </a:lnTo>
                <a:lnTo>
                  <a:pt x="73203" y="83357"/>
                </a:lnTo>
                <a:lnTo>
                  <a:pt x="73094" y="83575"/>
                </a:lnTo>
                <a:lnTo>
                  <a:pt x="72931" y="83737"/>
                </a:lnTo>
                <a:lnTo>
                  <a:pt x="72768" y="83900"/>
                </a:lnTo>
                <a:lnTo>
                  <a:pt x="72551" y="84009"/>
                </a:lnTo>
                <a:lnTo>
                  <a:pt x="72442" y="84009"/>
                </a:lnTo>
                <a:lnTo>
                  <a:pt x="72388" y="83955"/>
                </a:lnTo>
                <a:lnTo>
                  <a:pt x="72334" y="83846"/>
                </a:lnTo>
                <a:lnTo>
                  <a:pt x="72334" y="83737"/>
                </a:lnTo>
                <a:lnTo>
                  <a:pt x="72388" y="83466"/>
                </a:lnTo>
                <a:lnTo>
                  <a:pt x="72497" y="83303"/>
                </a:lnTo>
                <a:lnTo>
                  <a:pt x="72660" y="83194"/>
                </a:lnTo>
                <a:lnTo>
                  <a:pt x="72877" y="83086"/>
                </a:lnTo>
                <a:close/>
                <a:moveTo>
                  <a:pt x="32311" y="85258"/>
                </a:moveTo>
                <a:lnTo>
                  <a:pt x="32420" y="85312"/>
                </a:lnTo>
                <a:lnTo>
                  <a:pt x="32474" y="85421"/>
                </a:lnTo>
                <a:lnTo>
                  <a:pt x="32474" y="85529"/>
                </a:lnTo>
                <a:lnTo>
                  <a:pt x="32474" y="85638"/>
                </a:lnTo>
                <a:lnTo>
                  <a:pt x="32474" y="85855"/>
                </a:lnTo>
                <a:lnTo>
                  <a:pt x="32420" y="85964"/>
                </a:lnTo>
                <a:lnTo>
                  <a:pt x="32311" y="86018"/>
                </a:lnTo>
                <a:lnTo>
                  <a:pt x="32203" y="86018"/>
                </a:lnTo>
                <a:lnTo>
                  <a:pt x="32094" y="85910"/>
                </a:lnTo>
                <a:lnTo>
                  <a:pt x="32094" y="85801"/>
                </a:lnTo>
                <a:lnTo>
                  <a:pt x="32040" y="85638"/>
                </a:lnTo>
                <a:lnTo>
                  <a:pt x="32094" y="85529"/>
                </a:lnTo>
                <a:lnTo>
                  <a:pt x="32094" y="85367"/>
                </a:lnTo>
                <a:lnTo>
                  <a:pt x="32203" y="85312"/>
                </a:lnTo>
                <a:lnTo>
                  <a:pt x="32311" y="85258"/>
                </a:lnTo>
                <a:close/>
                <a:moveTo>
                  <a:pt x="9938" y="84878"/>
                </a:moveTo>
                <a:lnTo>
                  <a:pt x="10047" y="84932"/>
                </a:lnTo>
                <a:lnTo>
                  <a:pt x="10318" y="85095"/>
                </a:lnTo>
                <a:lnTo>
                  <a:pt x="10535" y="85312"/>
                </a:lnTo>
                <a:lnTo>
                  <a:pt x="11241" y="86453"/>
                </a:lnTo>
                <a:lnTo>
                  <a:pt x="10807" y="86507"/>
                </a:lnTo>
                <a:lnTo>
                  <a:pt x="10481" y="86507"/>
                </a:lnTo>
                <a:lnTo>
                  <a:pt x="10209" y="86398"/>
                </a:lnTo>
                <a:lnTo>
                  <a:pt x="9992" y="86181"/>
                </a:lnTo>
                <a:lnTo>
                  <a:pt x="9884" y="85964"/>
                </a:lnTo>
                <a:lnTo>
                  <a:pt x="9775" y="85692"/>
                </a:lnTo>
                <a:lnTo>
                  <a:pt x="9775" y="85367"/>
                </a:lnTo>
                <a:lnTo>
                  <a:pt x="9775" y="85041"/>
                </a:lnTo>
                <a:lnTo>
                  <a:pt x="9775" y="84932"/>
                </a:lnTo>
                <a:lnTo>
                  <a:pt x="9829" y="84878"/>
                </a:lnTo>
                <a:close/>
                <a:moveTo>
                  <a:pt x="50612" y="90688"/>
                </a:moveTo>
                <a:lnTo>
                  <a:pt x="50775" y="90797"/>
                </a:lnTo>
                <a:lnTo>
                  <a:pt x="50829" y="90960"/>
                </a:lnTo>
                <a:lnTo>
                  <a:pt x="50938" y="91231"/>
                </a:lnTo>
                <a:lnTo>
                  <a:pt x="50938" y="91340"/>
                </a:lnTo>
                <a:lnTo>
                  <a:pt x="50884" y="91449"/>
                </a:lnTo>
                <a:lnTo>
                  <a:pt x="50829" y="91503"/>
                </a:lnTo>
                <a:lnTo>
                  <a:pt x="50666" y="91503"/>
                </a:lnTo>
                <a:lnTo>
                  <a:pt x="50503" y="91449"/>
                </a:lnTo>
                <a:lnTo>
                  <a:pt x="50395" y="91394"/>
                </a:lnTo>
                <a:lnTo>
                  <a:pt x="50340" y="91231"/>
                </a:lnTo>
                <a:lnTo>
                  <a:pt x="50340" y="91069"/>
                </a:lnTo>
                <a:lnTo>
                  <a:pt x="50395" y="90851"/>
                </a:lnTo>
                <a:lnTo>
                  <a:pt x="50449" y="90743"/>
                </a:lnTo>
                <a:lnTo>
                  <a:pt x="50612" y="90688"/>
                </a:lnTo>
                <a:close/>
                <a:moveTo>
                  <a:pt x="23243" y="50177"/>
                </a:moveTo>
                <a:lnTo>
                  <a:pt x="23677" y="50232"/>
                </a:lnTo>
                <a:lnTo>
                  <a:pt x="24057" y="50340"/>
                </a:lnTo>
                <a:lnTo>
                  <a:pt x="24437" y="50503"/>
                </a:lnTo>
                <a:lnTo>
                  <a:pt x="24763" y="50666"/>
                </a:lnTo>
                <a:lnTo>
                  <a:pt x="26609" y="51752"/>
                </a:lnTo>
                <a:lnTo>
                  <a:pt x="28510" y="52784"/>
                </a:lnTo>
                <a:lnTo>
                  <a:pt x="28836" y="53001"/>
                </a:lnTo>
                <a:lnTo>
                  <a:pt x="29053" y="53164"/>
                </a:lnTo>
                <a:lnTo>
                  <a:pt x="29270" y="53436"/>
                </a:lnTo>
                <a:lnTo>
                  <a:pt x="29379" y="53761"/>
                </a:lnTo>
                <a:lnTo>
                  <a:pt x="29433" y="54033"/>
                </a:lnTo>
                <a:lnTo>
                  <a:pt x="29542" y="54250"/>
                </a:lnTo>
                <a:lnTo>
                  <a:pt x="29705" y="54413"/>
                </a:lnTo>
                <a:lnTo>
                  <a:pt x="29868" y="54522"/>
                </a:lnTo>
                <a:lnTo>
                  <a:pt x="30085" y="54630"/>
                </a:lnTo>
                <a:lnTo>
                  <a:pt x="30302" y="54685"/>
                </a:lnTo>
                <a:lnTo>
                  <a:pt x="30791" y="54793"/>
                </a:lnTo>
                <a:lnTo>
                  <a:pt x="31171" y="54902"/>
                </a:lnTo>
                <a:lnTo>
                  <a:pt x="31334" y="54956"/>
                </a:lnTo>
                <a:lnTo>
                  <a:pt x="31443" y="55065"/>
                </a:lnTo>
                <a:lnTo>
                  <a:pt x="31497" y="55173"/>
                </a:lnTo>
                <a:lnTo>
                  <a:pt x="31497" y="55336"/>
                </a:lnTo>
                <a:lnTo>
                  <a:pt x="31388" y="55771"/>
                </a:lnTo>
                <a:lnTo>
                  <a:pt x="31280" y="56259"/>
                </a:lnTo>
                <a:lnTo>
                  <a:pt x="31117" y="56802"/>
                </a:lnTo>
                <a:lnTo>
                  <a:pt x="31117" y="56965"/>
                </a:lnTo>
                <a:lnTo>
                  <a:pt x="31171" y="57128"/>
                </a:lnTo>
                <a:lnTo>
                  <a:pt x="31280" y="57237"/>
                </a:lnTo>
                <a:lnTo>
                  <a:pt x="31443" y="57291"/>
                </a:lnTo>
                <a:lnTo>
                  <a:pt x="31660" y="57400"/>
                </a:lnTo>
                <a:lnTo>
                  <a:pt x="31823" y="57454"/>
                </a:lnTo>
                <a:lnTo>
                  <a:pt x="31931" y="57563"/>
                </a:lnTo>
                <a:lnTo>
                  <a:pt x="32040" y="57726"/>
                </a:lnTo>
                <a:lnTo>
                  <a:pt x="32094" y="57889"/>
                </a:lnTo>
                <a:lnTo>
                  <a:pt x="32094" y="58051"/>
                </a:lnTo>
                <a:lnTo>
                  <a:pt x="31986" y="58432"/>
                </a:lnTo>
                <a:lnTo>
                  <a:pt x="31877" y="58757"/>
                </a:lnTo>
                <a:lnTo>
                  <a:pt x="31823" y="59029"/>
                </a:lnTo>
                <a:lnTo>
                  <a:pt x="31877" y="59300"/>
                </a:lnTo>
                <a:lnTo>
                  <a:pt x="31931" y="59518"/>
                </a:lnTo>
                <a:lnTo>
                  <a:pt x="32040" y="59735"/>
                </a:lnTo>
                <a:lnTo>
                  <a:pt x="32203" y="59952"/>
                </a:lnTo>
                <a:lnTo>
                  <a:pt x="32420" y="60115"/>
                </a:lnTo>
                <a:lnTo>
                  <a:pt x="32746" y="60278"/>
                </a:lnTo>
                <a:lnTo>
                  <a:pt x="33126" y="60495"/>
                </a:lnTo>
                <a:lnTo>
                  <a:pt x="33397" y="60712"/>
                </a:lnTo>
                <a:lnTo>
                  <a:pt x="33615" y="60984"/>
                </a:lnTo>
                <a:lnTo>
                  <a:pt x="33723" y="61255"/>
                </a:lnTo>
                <a:lnTo>
                  <a:pt x="33778" y="61581"/>
                </a:lnTo>
                <a:lnTo>
                  <a:pt x="33723" y="61907"/>
                </a:lnTo>
                <a:lnTo>
                  <a:pt x="33560" y="62233"/>
                </a:lnTo>
                <a:lnTo>
                  <a:pt x="33343" y="62613"/>
                </a:lnTo>
                <a:lnTo>
                  <a:pt x="33235" y="62776"/>
                </a:lnTo>
                <a:lnTo>
                  <a:pt x="33180" y="62993"/>
                </a:lnTo>
                <a:lnTo>
                  <a:pt x="33235" y="63156"/>
                </a:lnTo>
                <a:lnTo>
                  <a:pt x="33289" y="63373"/>
                </a:lnTo>
                <a:lnTo>
                  <a:pt x="33615" y="63808"/>
                </a:lnTo>
                <a:lnTo>
                  <a:pt x="33832" y="64242"/>
                </a:lnTo>
                <a:lnTo>
                  <a:pt x="34049" y="64731"/>
                </a:lnTo>
                <a:lnTo>
                  <a:pt x="34158" y="65220"/>
                </a:lnTo>
                <a:lnTo>
                  <a:pt x="34266" y="65763"/>
                </a:lnTo>
                <a:lnTo>
                  <a:pt x="34321" y="66251"/>
                </a:lnTo>
                <a:lnTo>
                  <a:pt x="34429" y="67283"/>
                </a:lnTo>
                <a:lnTo>
                  <a:pt x="34592" y="70922"/>
                </a:lnTo>
                <a:lnTo>
                  <a:pt x="34972" y="70379"/>
                </a:lnTo>
                <a:lnTo>
                  <a:pt x="35244" y="69836"/>
                </a:lnTo>
                <a:lnTo>
                  <a:pt x="35678" y="68695"/>
                </a:lnTo>
                <a:lnTo>
                  <a:pt x="35733" y="68532"/>
                </a:lnTo>
                <a:lnTo>
                  <a:pt x="35678" y="68369"/>
                </a:lnTo>
                <a:lnTo>
                  <a:pt x="35624" y="68206"/>
                </a:lnTo>
                <a:lnTo>
                  <a:pt x="35515" y="68043"/>
                </a:lnTo>
                <a:lnTo>
                  <a:pt x="35407" y="67989"/>
                </a:lnTo>
                <a:lnTo>
                  <a:pt x="35407" y="67881"/>
                </a:lnTo>
                <a:lnTo>
                  <a:pt x="35461" y="67772"/>
                </a:lnTo>
                <a:lnTo>
                  <a:pt x="35515" y="67718"/>
                </a:lnTo>
                <a:lnTo>
                  <a:pt x="35624" y="67555"/>
                </a:lnTo>
                <a:lnTo>
                  <a:pt x="35733" y="67500"/>
                </a:lnTo>
                <a:lnTo>
                  <a:pt x="35787" y="67500"/>
                </a:lnTo>
                <a:lnTo>
                  <a:pt x="35895" y="67555"/>
                </a:lnTo>
                <a:lnTo>
                  <a:pt x="35895" y="67663"/>
                </a:lnTo>
                <a:lnTo>
                  <a:pt x="35895" y="67772"/>
                </a:lnTo>
                <a:lnTo>
                  <a:pt x="35895" y="67826"/>
                </a:lnTo>
                <a:lnTo>
                  <a:pt x="36004" y="68043"/>
                </a:lnTo>
                <a:lnTo>
                  <a:pt x="36058" y="68261"/>
                </a:lnTo>
                <a:lnTo>
                  <a:pt x="36058" y="68749"/>
                </a:lnTo>
                <a:lnTo>
                  <a:pt x="36113" y="69238"/>
                </a:lnTo>
                <a:lnTo>
                  <a:pt x="36167" y="69455"/>
                </a:lnTo>
                <a:lnTo>
                  <a:pt x="36221" y="69673"/>
                </a:lnTo>
                <a:lnTo>
                  <a:pt x="36276" y="69781"/>
                </a:lnTo>
                <a:lnTo>
                  <a:pt x="36276" y="69890"/>
                </a:lnTo>
                <a:lnTo>
                  <a:pt x="36221" y="69998"/>
                </a:lnTo>
                <a:lnTo>
                  <a:pt x="36113" y="70107"/>
                </a:lnTo>
                <a:lnTo>
                  <a:pt x="35624" y="70650"/>
                </a:lnTo>
                <a:lnTo>
                  <a:pt x="35352" y="70867"/>
                </a:lnTo>
                <a:lnTo>
                  <a:pt x="35027" y="71085"/>
                </a:lnTo>
                <a:lnTo>
                  <a:pt x="34755" y="71247"/>
                </a:lnTo>
                <a:lnTo>
                  <a:pt x="34538" y="71519"/>
                </a:lnTo>
                <a:lnTo>
                  <a:pt x="34321" y="71845"/>
                </a:lnTo>
                <a:lnTo>
                  <a:pt x="34158" y="72171"/>
                </a:lnTo>
                <a:lnTo>
                  <a:pt x="34103" y="72551"/>
                </a:lnTo>
                <a:lnTo>
                  <a:pt x="34049" y="72877"/>
                </a:lnTo>
                <a:lnTo>
                  <a:pt x="34049" y="73257"/>
                </a:lnTo>
                <a:lnTo>
                  <a:pt x="34158" y="73583"/>
                </a:lnTo>
                <a:lnTo>
                  <a:pt x="34212" y="73908"/>
                </a:lnTo>
                <a:lnTo>
                  <a:pt x="34158" y="74071"/>
                </a:lnTo>
                <a:lnTo>
                  <a:pt x="34103" y="74234"/>
                </a:lnTo>
                <a:lnTo>
                  <a:pt x="33995" y="74397"/>
                </a:lnTo>
                <a:lnTo>
                  <a:pt x="33886" y="74614"/>
                </a:lnTo>
                <a:lnTo>
                  <a:pt x="33778" y="75049"/>
                </a:lnTo>
                <a:lnTo>
                  <a:pt x="33778" y="75429"/>
                </a:lnTo>
                <a:lnTo>
                  <a:pt x="33778" y="75863"/>
                </a:lnTo>
                <a:lnTo>
                  <a:pt x="33778" y="76352"/>
                </a:lnTo>
                <a:lnTo>
                  <a:pt x="33669" y="76786"/>
                </a:lnTo>
                <a:lnTo>
                  <a:pt x="33506" y="77167"/>
                </a:lnTo>
                <a:lnTo>
                  <a:pt x="33289" y="77601"/>
                </a:lnTo>
                <a:lnTo>
                  <a:pt x="33126" y="77873"/>
                </a:lnTo>
                <a:lnTo>
                  <a:pt x="33017" y="78144"/>
                </a:lnTo>
                <a:lnTo>
                  <a:pt x="32909" y="78470"/>
                </a:lnTo>
                <a:lnTo>
                  <a:pt x="32854" y="78741"/>
                </a:lnTo>
                <a:lnTo>
                  <a:pt x="32854" y="79067"/>
                </a:lnTo>
                <a:lnTo>
                  <a:pt x="32854" y="79393"/>
                </a:lnTo>
                <a:lnTo>
                  <a:pt x="32854" y="79719"/>
                </a:lnTo>
                <a:lnTo>
                  <a:pt x="32963" y="80045"/>
                </a:lnTo>
                <a:lnTo>
                  <a:pt x="32963" y="80262"/>
                </a:lnTo>
                <a:lnTo>
                  <a:pt x="32963" y="80479"/>
                </a:lnTo>
                <a:lnTo>
                  <a:pt x="32854" y="80642"/>
                </a:lnTo>
                <a:lnTo>
                  <a:pt x="32692" y="80751"/>
                </a:lnTo>
                <a:lnTo>
                  <a:pt x="32420" y="80968"/>
                </a:lnTo>
                <a:lnTo>
                  <a:pt x="32203" y="81131"/>
                </a:lnTo>
                <a:lnTo>
                  <a:pt x="32148" y="81239"/>
                </a:lnTo>
                <a:lnTo>
                  <a:pt x="32148" y="81402"/>
                </a:lnTo>
                <a:lnTo>
                  <a:pt x="32148" y="81565"/>
                </a:lnTo>
                <a:lnTo>
                  <a:pt x="32257" y="81782"/>
                </a:lnTo>
                <a:lnTo>
                  <a:pt x="32311" y="81945"/>
                </a:lnTo>
                <a:lnTo>
                  <a:pt x="32257" y="82108"/>
                </a:lnTo>
                <a:lnTo>
                  <a:pt x="32257" y="82217"/>
                </a:lnTo>
                <a:lnTo>
                  <a:pt x="32148" y="82380"/>
                </a:lnTo>
                <a:lnTo>
                  <a:pt x="31768" y="82923"/>
                </a:lnTo>
                <a:lnTo>
                  <a:pt x="31497" y="83303"/>
                </a:lnTo>
                <a:lnTo>
                  <a:pt x="31280" y="83683"/>
                </a:lnTo>
                <a:lnTo>
                  <a:pt x="31171" y="84172"/>
                </a:lnTo>
                <a:lnTo>
                  <a:pt x="31117" y="84606"/>
                </a:lnTo>
                <a:lnTo>
                  <a:pt x="31117" y="84878"/>
                </a:lnTo>
                <a:lnTo>
                  <a:pt x="31008" y="85041"/>
                </a:lnTo>
                <a:lnTo>
                  <a:pt x="30954" y="85258"/>
                </a:lnTo>
                <a:lnTo>
                  <a:pt x="30791" y="85421"/>
                </a:lnTo>
                <a:lnTo>
                  <a:pt x="30519" y="85747"/>
                </a:lnTo>
                <a:lnTo>
                  <a:pt x="30194" y="86018"/>
                </a:lnTo>
                <a:lnTo>
                  <a:pt x="30085" y="86073"/>
                </a:lnTo>
                <a:lnTo>
                  <a:pt x="29976" y="86018"/>
                </a:lnTo>
                <a:lnTo>
                  <a:pt x="29813" y="85910"/>
                </a:lnTo>
                <a:lnTo>
                  <a:pt x="29596" y="85801"/>
                </a:lnTo>
                <a:lnTo>
                  <a:pt x="29379" y="85747"/>
                </a:lnTo>
                <a:lnTo>
                  <a:pt x="29162" y="85855"/>
                </a:lnTo>
                <a:lnTo>
                  <a:pt x="28945" y="86073"/>
                </a:lnTo>
                <a:lnTo>
                  <a:pt x="28456" y="86887"/>
                </a:lnTo>
                <a:lnTo>
                  <a:pt x="27858" y="87702"/>
                </a:lnTo>
                <a:lnTo>
                  <a:pt x="27424" y="88190"/>
                </a:lnTo>
                <a:lnTo>
                  <a:pt x="26990" y="88625"/>
                </a:lnTo>
                <a:lnTo>
                  <a:pt x="25958" y="89385"/>
                </a:lnTo>
                <a:lnTo>
                  <a:pt x="25143" y="89982"/>
                </a:lnTo>
                <a:lnTo>
                  <a:pt x="24763" y="90308"/>
                </a:lnTo>
                <a:lnTo>
                  <a:pt x="24383" y="90634"/>
                </a:lnTo>
                <a:lnTo>
                  <a:pt x="24111" y="90906"/>
                </a:lnTo>
                <a:lnTo>
                  <a:pt x="23840" y="91014"/>
                </a:lnTo>
                <a:lnTo>
                  <a:pt x="23568" y="91069"/>
                </a:lnTo>
                <a:lnTo>
                  <a:pt x="23243" y="91123"/>
                </a:lnTo>
                <a:lnTo>
                  <a:pt x="22428" y="91286"/>
                </a:lnTo>
                <a:lnTo>
                  <a:pt x="21613" y="91503"/>
                </a:lnTo>
                <a:lnTo>
                  <a:pt x="21179" y="91557"/>
                </a:lnTo>
                <a:lnTo>
                  <a:pt x="20745" y="91612"/>
                </a:lnTo>
                <a:lnTo>
                  <a:pt x="19876" y="91503"/>
                </a:lnTo>
                <a:lnTo>
                  <a:pt x="19387" y="91449"/>
                </a:lnTo>
                <a:lnTo>
                  <a:pt x="18953" y="91340"/>
                </a:lnTo>
                <a:lnTo>
                  <a:pt x="18084" y="91014"/>
                </a:lnTo>
                <a:lnTo>
                  <a:pt x="17269" y="90634"/>
                </a:lnTo>
                <a:lnTo>
                  <a:pt x="16454" y="90200"/>
                </a:lnTo>
                <a:lnTo>
                  <a:pt x="15477" y="89602"/>
                </a:lnTo>
                <a:lnTo>
                  <a:pt x="14608" y="88951"/>
                </a:lnTo>
                <a:lnTo>
                  <a:pt x="14174" y="88571"/>
                </a:lnTo>
                <a:lnTo>
                  <a:pt x="13794" y="88190"/>
                </a:lnTo>
                <a:lnTo>
                  <a:pt x="13468" y="87756"/>
                </a:lnTo>
                <a:lnTo>
                  <a:pt x="13088" y="87322"/>
                </a:lnTo>
                <a:lnTo>
                  <a:pt x="12870" y="87050"/>
                </a:lnTo>
                <a:lnTo>
                  <a:pt x="12599" y="86887"/>
                </a:lnTo>
                <a:lnTo>
                  <a:pt x="12056" y="86616"/>
                </a:lnTo>
                <a:lnTo>
                  <a:pt x="11893" y="86507"/>
                </a:lnTo>
                <a:lnTo>
                  <a:pt x="11784" y="86398"/>
                </a:lnTo>
                <a:lnTo>
                  <a:pt x="11676" y="86235"/>
                </a:lnTo>
                <a:lnTo>
                  <a:pt x="11676" y="86018"/>
                </a:lnTo>
                <a:lnTo>
                  <a:pt x="11404" y="84661"/>
                </a:lnTo>
                <a:lnTo>
                  <a:pt x="11133" y="83303"/>
                </a:lnTo>
                <a:lnTo>
                  <a:pt x="10970" y="82271"/>
                </a:lnTo>
                <a:lnTo>
                  <a:pt x="10698" y="81294"/>
                </a:lnTo>
                <a:lnTo>
                  <a:pt x="10644" y="81131"/>
                </a:lnTo>
                <a:lnTo>
                  <a:pt x="10535" y="81022"/>
                </a:lnTo>
                <a:lnTo>
                  <a:pt x="10209" y="81022"/>
                </a:lnTo>
                <a:lnTo>
                  <a:pt x="9775" y="81185"/>
                </a:lnTo>
                <a:lnTo>
                  <a:pt x="9612" y="81239"/>
                </a:lnTo>
                <a:lnTo>
                  <a:pt x="9504" y="81348"/>
                </a:lnTo>
                <a:lnTo>
                  <a:pt x="9449" y="81457"/>
                </a:lnTo>
                <a:lnTo>
                  <a:pt x="9395" y="81674"/>
                </a:lnTo>
                <a:lnTo>
                  <a:pt x="9395" y="82163"/>
                </a:lnTo>
                <a:lnTo>
                  <a:pt x="9395" y="83303"/>
                </a:lnTo>
                <a:lnTo>
                  <a:pt x="9178" y="83086"/>
                </a:lnTo>
                <a:lnTo>
                  <a:pt x="9069" y="82869"/>
                </a:lnTo>
                <a:lnTo>
                  <a:pt x="8960" y="82597"/>
                </a:lnTo>
                <a:lnTo>
                  <a:pt x="8960" y="82380"/>
                </a:lnTo>
                <a:lnTo>
                  <a:pt x="8960" y="81891"/>
                </a:lnTo>
                <a:lnTo>
                  <a:pt x="9069" y="81402"/>
                </a:lnTo>
                <a:lnTo>
                  <a:pt x="9232" y="80968"/>
                </a:lnTo>
                <a:lnTo>
                  <a:pt x="9395" y="80533"/>
                </a:lnTo>
                <a:lnTo>
                  <a:pt x="9938" y="79773"/>
                </a:lnTo>
                <a:lnTo>
                  <a:pt x="10047" y="79610"/>
                </a:lnTo>
                <a:lnTo>
                  <a:pt x="10047" y="79447"/>
                </a:lnTo>
                <a:lnTo>
                  <a:pt x="9938" y="79339"/>
                </a:lnTo>
                <a:lnTo>
                  <a:pt x="9775" y="79230"/>
                </a:lnTo>
                <a:lnTo>
                  <a:pt x="9504" y="79013"/>
                </a:lnTo>
                <a:lnTo>
                  <a:pt x="9395" y="78959"/>
                </a:lnTo>
                <a:lnTo>
                  <a:pt x="9341" y="78850"/>
                </a:lnTo>
                <a:lnTo>
                  <a:pt x="9395" y="78687"/>
                </a:lnTo>
                <a:lnTo>
                  <a:pt x="9449" y="78579"/>
                </a:lnTo>
                <a:lnTo>
                  <a:pt x="9666" y="78307"/>
                </a:lnTo>
                <a:lnTo>
                  <a:pt x="9829" y="78090"/>
                </a:lnTo>
                <a:lnTo>
                  <a:pt x="9938" y="77873"/>
                </a:lnTo>
                <a:lnTo>
                  <a:pt x="9884" y="77655"/>
                </a:lnTo>
                <a:lnTo>
                  <a:pt x="9829" y="77438"/>
                </a:lnTo>
                <a:lnTo>
                  <a:pt x="9666" y="77221"/>
                </a:lnTo>
                <a:lnTo>
                  <a:pt x="9666" y="77058"/>
                </a:lnTo>
                <a:lnTo>
                  <a:pt x="9666" y="76949"/>
                </a:lnTo>
                <a:lnTo>
                  <a:pt x="9721" y="76786"/>
                </a:lnTo>
                <a:lnTo>
                  <a:pt x="9721" y="76678"/>
                </a:lnTo>
                <a:lnTo>
                  <a:pt x="9612" y="76624"/>
                </a:lnTo>
                <a:lnTo>
                  <a:pt x="9449" y="76569"/>
                </a:lnTo>
                <a:lnTo>
                  <a:pt x="9232" y="76569"/>
                </a:lnTo>
                <a:lnTo>
                  <a:pt x="9123" y="76515"/>
                </a:lnTo>
                <a:lnTo>
                  <a:pt x="9069" y="76406"/>
                </a:lnTo>
                <a:lnTo>
                  <a:pt x="9069" y="76298"/>
                </a:lnTo>
                <a:lnTo>
                  <a:pt x="9123" y="76243"/>
                </a:lnTo>
                <a:lnTo>
                  <a:pt x="9286" y="76135"/>
                </a:lnTo>
                <a:lnTo>
                  <a:pt x="9612" y="75918"/>
                </a:lnTo>
                <a:lnTo>
                  <a:pt x="9775" y="75809"/>
                </a:lnTo>
                <a:lnTo>
                  <a:pt x="9992" y="75809"/>
                </a:lnTo>
                <a:lnTo>
                  <a:pt x="10155" y="75700"/>
                </a:lnTo>
                <a:lnTo>
                  <a:pt x="10209" y="75592"/>
                </a:lnTo>
                <a:lnTo>
                  <a:pt x="10209" y="75483"/>
                </a:lnTo>
                <a:lnTo>
                  <a:pt x="10155" y="75429"/>
                </a:lnTo>
                <a:lnTo>
                  <a:pt x="9992" y="75375"/>
                </a:lnTo>
                <a:lnTo>
                  <a:pt x="9775" y="75266"/>
                </a:lnTo>
                <a:lnTo>
                  <a:pt x="9612" y="75103"/>
                </a:lnTo>
                <a:lnTo>
                  <a:pt x="9558" y="74832"/>
                </a:lnTo>
                <a:lnTo>
                  <a:pt x="9558" y="74614"/>
                </a:lnTo>
                <a:lnTo>
                  <a:pt x="9612" y="73257"/>
                </a:lnTo>
                <a:lnTo>
                  <a:pt x="9558" y="71899"/>
                </a:lnTo>
                <a:lnTo>
                  <a:pt x="9612" y="71573"/>
                </a:lnTo>
                <a:lnTo>
                  <a:pt x="9666" y="71302"/>
                </a:lnTo>
                <a:lnTo>
                  <a:pt x="9775" y="71030"/>
                </a:lnTo>
                <a:lnTo>
                  <a:pt x="9775" y="70704"/>
                </a:lnTo>
                <a:lnTo>
                  <a:pt x="9721" y="70107"/>
                </a:lnTo>
                <a:lnTo>
                  <a:pt x="9721" y="69510"/>
                </a:lnTo>
                <a:lnTo>
                  <a:pt x="9775" y="68261"/>
                </a:lnTo>
                <a:lnTo>
                  <a:pt x="9884" y="67283"/>
                </a:lnTo>
                <a:lnTo>
                  <a:pt x="9992" y="66794"/>
                </a:lnTo>
                <a:lnTo>
                  <a:pt x="10101" y="66306"/>
                </a:lnTo>
                <a:lnTo>
                  <a:pt x="10155" y="65926"/>
                </a:lnTo>
                <a:lnTo>
                  <a:pt x="10209" y="65491"/>
                </a:lnTo>
                <a:lnTo>
                  <a:pt x="10318" y="64677"/>
                </a:lnTo>
                <a:lnTo>
                  <a:pt x="10427" y="64188"/>
                </a:lnTo>
                <a:lnTo>
                  <a:pt x="10590" y="63645"/>
                </a:lnTo>
                <a:lnTo>
                  <a:pt x="10698" y="63156"/>
                </a:lnTo>
                <a:lnTo>
                  <a:pt x="10807" y="62613"/>
                </a:lnTo>
                <a:lnTo>
                  <a:pt x="10861" y="62287"/>
                </a:lnTo>
                <a:lnTo>
                  <a:pt x="10970" y="62016"/>
                </a:lnTo>
                <a:lnTo>
                  <a:pt x="11133" y="61744"/>
                </a:lnTo>
                <a:lnTo>
                  <a:pt x="11350" y="61473"/>
                </a:lnTo>
                <a:lnTo>
                  <a:pt x="11784" y="61038"/>
                </a:lnTo>
                <a:lnTo>
                  <a:pt x="11947" y="60767"/>
                </a:lnTo>
                <a:lnTo>
                  <a:pt x="12110" y="60441"/>
                </a:lnTo>
                <a:lnTo>
                  <a:pt x="12382" y="59409"/>
                </a:lnTo>
                <a:lnTo>
                  <a:pt x="12545" y="58866"/>
                </a:lnTo>
                <a:lnTo>
                  <a:pt x="12653" y="58377"/>
                </a:lnTo>
                <a:lnTo>
                  <a:pt x="12762" y="57563"/>
                </a:lnTo>
                <a:lnTo>
                  <a:pt x="12979" y="56857"/>
                </a:lnTo>
                <a:lnTo>
                  <a:pt x="13305" y="56151"/>
                </a:lnTo>
                <a:lnTo>
                  <a:pt x="13522" y="55771"/>
                </a:lnTo>
                <a:lnTo>
                  <a:pt x="13794" y="55445"/>
                </a:lnTo>
                <a:lnTo>
                  <a:pt x="14717" y="54359"/>
                </a:lnTo>
                <a:lnTo>
                  <a:pt x="15694" y="53381"/>
                </a:lnTo>
                <a:lnTo>
                  <a:pt x="16726" y="52349"/>
                </a:lnTo>
                <a:lnTo>
                  <a:pt x="17703" y="51318"/>
                </a:lnTo>
                <a:lnTo>
                  <a:pt x="17975" y="51046"/>
                </a:lnTo>
                <a:lnTo>
                  <a:pt x="18192" y="50829"/>
                </a:lnTo>
                <a:lnTo>
                  <a:pt x="18464" y="50666"/>
                </a:lnTo>
                <a:lnTo>
                  <a:pt x="18735" y="50557"/>
                </a:lnTo>
                <a:lnTo>
                  <a:pt x="19007" y="50449"/>
                </a:lnTo>
                <a:lnTo>
                  <a:pt x="19333" y="50395"/>
                </a:lnTo>
                <a:lnTo>
                  <a:pt x="19930" y="50395"/>
                </a:lnTo>
                <a:lnTo>
                  <a:pt x="20364" y="50449"/>
                </a:lnTo>
                <a:lnTo>
                  <a:pt x="20799" y="50395"/>
                </a:lnTo>
                <a:lnTo>
                  <a:pt x="21559" y="50340"/>
                </a:lnTo>
                <a:lnTo>
                  <a:pt x="22374" y="50232"/>
                </a:lnTo>
                <a:lnTo>
                  <a:pt x="22808" y="50177"/>
                </a:lnTo>
                <a:close/>
                <a:moveTo>
                  <a:pt x="38122" y="0"/>
                </a:moveTo>
                <a:lnTo>
                  <a:pt x="37090" y="109"/>
                </a:lnTo>
                <a:lnTo>
                  <a:pt x="35352" y="326"/>
                </a:lnTo>
                <a:lnTo>
                  <a:pt x="34484" y="326"/>
                </a:lnTo>
                <a:lnTo>
                  <a:pt x="33615" y="380"/>
                </a:lnTo>
                <a:lnTo>
                  <a:pt x="32909" y="326"/>
                </a:lnTo>
                <a:lnTo>
                  <a:pt x="32203" y="380"/>
                </a:lnTo>
                <a:lnTo>
                  <a:pt x="31497" y="434"/>
                </a:lnTo>
                <a:lnTo>
                  <a:pt x="30845" y="543"/>
                </a:lnTo>
                <a:lnTo>
                  <a:pt x="29488" y="869"/>
                </a:lnTo>
                <a:lnTo>
                  <a:pt x="28130" y="1249"/>
                </a:lnTo>
                <a:lnTo>
                  <a:pt x="27858" y="1358"/>
                </a:lnTo>
                <a:lnTo>
                  <a:pt x="27750" y="1521"/>
                </a:lnTo>
                <a:lnTo>
                  <a:pt x="27696" y="1738"/>
                </a:lnTo>
                <a:lnTo>
                  <a:pt x="27804" y="2009"/>
                </a:lnTo>
                <a:lnTo>
                  <a:pt x="27261" y="1792"/>
                </a:lnTo>
                <a:lnTo>
                  <a:pt x="26664" y="1629"/>
                </a:lnTo>
                <a:lnTo>
                  <a:pt x="26121" y="1521"/>
                </a:lnTo>
                <a:lnTo>
                  <a:pt x="25578" y="1521"/>
                </a:lnTo>
                <a:lnTo>
                  <a:pt x="24926" y="1629"/>
                </a:lnTo>
                <a:lnTo>
                  <a:pt x="24220" y="1738"/>
                </a:lnTo>
                <a:lnTo>
                  <a:pt x="23568" y="1955"/>
                </a:lnTo>
                <a:lnTo>
                  <a:pt x="22971" y="2226"/>
                </a:lnTo>
                <a:lnTo>
                  <a:pt x="22102" y="2715"/>
                </a:lnTo>
                <a:lnTo>
                  <a:pt x="21179" y="3095"/>
                </a:lnTo>
                <a:lnTo>
                  <a:pt x="20256" y="3367"/>
                </a:lnTo>
                <a:lnTo>
                  <a:pt x="19333" y="3530"/>
                </a:lnTo>
                <a:lnTo>
                  <a:pt x="19061" y="3638"/>
                </a:lnTo>
                <a:lnTo>
                  <a:pt x="18844" y="3801"/>
                </a:lnTo>
                <a:lnTo>
                  <a:pt x="18627" y="3910"/>
                </a:lnTo>
                <a:lnTo>
                  <a:pt x="18518" y="3964"/>
                </a:lnTo>
                <a:lnTo>
                  <a:pt x="17921" y="3964"/>
                </a:lnTo>
                <a:lnTo>
                  <a:pt x="17378" y="4019"/>
                </a:lnTo>
                <a:lnTo>
                  <a:pt x="16454" y="4181"/>
                </a:lnTo>
                <a:lnTo>
                  <a:pt x="16020" y="4290"/>
                </a:lnTo>
                <a:lnTo>
                  <a:pt x="15640" y="4399"/>
                </a:lnTo>
                <a:lnTo>
                  <a:pt x="15477" y="4453"/>
                </a:lnTo>
                <a:lnTo>
                  <a:pt x="15368" y="4616"/>
                </a:lnTo>
                <a:lnTo>
                  <a:pt x="15260" y="4833"/>
                </a:lnTo>
                <a:lnTo>
                  <a:pt x="15205" y="5050"/>
                </a:lnTo>
                <a:lnTo>
                  <a:pt x="15205" y="5213"/>
                </a:lnTo>
                <a:lnTo>
                  <a:pt x="15097" y="5322"/>
                </a:lnTo>
                <a:lnTo>
                  <a:pt x="14825" y="5539"/>
                </a:lnTo>
                <a:lnTo>
                  <a:pt x="14282" y="5919"/>
                </a:lnTo>
                <a:lnTo>
                  <a:pt x="13631" y="6191"/>
                </a:lnTo>
                <a:lnTo>
                  <a:pt x="13033" y="6517"/>
                </a:lnTo>
                <a:lnTo>
                  <a:pt x="12436" y="6842"/>
                </a:lnTo>
                <a:lnTo>
                  <a:pt x="10590" y="7874"/>
                </a:lnTo>
                <a:lnTo>
                  <a:pt x="9666" y="8417"/>
                </a:lnTo>
                <a:lnTo>
                  <a:pt x="8743" y="9015"/>
                </a:lnTo>
                <a:lnTo>
                  <a:pt x="8092" y="9612"/>
                </a:lnTo>
                <a:lnTo>
                  <a:pt x="7494" y="10209"/>
                </a:lnTo>
                <a:lnTo>
                  <a:pt x="6951" y="10915"/>
                </a:lnTo>
                <a:lnTo>
                  <a:pt x="6517" y="11675"/>
                </a:lnTo>
                <a:lnTo>
                  <a:pt x="6408" y="11947"/>
                </a:lnTo>
                <a:lnTo>
                  <a:pt x="6300" y="12110"/>
                </a:lnTo>
                <a:lnTo>
                  <a:pt x="6191" y="12219"/>
                </a:lnTo>
                <a:lnTo>
                  <a:pt x="5702" y="12544"/>
                </a:lnTo>
                <a:lnTo>
                  <a:pt x="5376" y="12924"/>
                </a:lnTo>
                <a:lnTo>
                  <a:pt x="5051" y="13359"/>
                </a:lnTo>
                <a:lnTo>
                  <a:pt x="4779" y="13848"/>
                </a:lnTo>
                <a:lnTo>
                  <a:pt x="4236" y="14879"/>
                </a:lnTo>
                <a:lnTo>
                  <a:pt x="3747" y="16020"/>
                </a:lnTo>
                <a:lnTo>
                  <a:pt x="2878" y="18192"/>
                </a:lnTo>
                <a:lnTo>
                  <a:pt x="2172" y="19930"/>
                </a:lnTo>
                <a:lnTo>
                  <a:pt x="1521" y="21613"/>
                </a:lnTo>
                <a:lnTo>
                  <a:pt x="1358" y="22048"/>
                </a:lnTo>
                <a:lnTo>
                  <a:pt x="1249" y="22482"/>
                </a:lnTo>
                <a:lnTo>
                  <a:pt x="1086" y="22916"/>
                </a:lnTo>
                <a:lnTo>
                  <a:pt x="978" y="23079"/>
                </a:lnTo>
                <a:lnTo>
                  <a:pt x="869" y="23297"/>
                </a:lnTo>
                <a:lnTo>
                  <a:pt x="435" y="23840"/>
                </a:lnTo>
                <a:lnTo>
                  <a:pt x="272" y="24111"/>
                </a:lnTo>
                <a:lnTo>
                  <a:pt x="163" y="24437"/>
                </a:lnTo>
                <a:lnTo>
                  <a:pt x="55" y="24926"/>
                </a:lnTo>
                <a:lnTo>
                  <a:pt x="0" y="25414"/>
                </a:lnTo>
                <a:lnTo>
                  <a:pt x="55" y="25686"/>
                </a:lnTo>
                <a:lnTo>
                  <a:pt x="109" y="25958"/>
                </a:lnTo>
                <a:lnTo>
                  <a:pt x="217" y="26175"/>
                </a:lnTo>
                <a:lnTo>
                  <a:pt x="326" y="26446"/>
                </a:lnTo>
                <a:lnTo>
                  <a:pt x="435" y="25795"/>
                </a:lnTo>
                <a:lnTo>
                  <a:pt x="598" y="25197"/>
                </a:lnTo>
                <a:lnTo>
                  <a:pt x="652" y="24926"/>
                </a:lnTo>
                <a:lnTo>
                  <a:pt x="761" y="24763"/>
                </a:lnTo>
                <a:lnTo>
                  <a:pt x="869" y="24654"/>
                </a:lnTo>
                <a:lnTo>
                  <a:pt x="1086" y="24654"/>
                </a:lnTo>
                <a:lnTo>
                  <a:pt x="1141" y="24709"/>
                </a:lnTo>
                <a:lnTo>
                  <a:pt x="1195" y="24871"/>
                </a:lnTo>
                <a:lnTo>
                  <a:pt x="1195" y="25034"/>
                </a:lnTo>
                <a:lnTo>
                  <a:pt x="1141" y="25306"/>
                </a:lnTo>
                <a:lnTo>
                  <a:pt x="1086" y="25360"/>
                </a:lnTo>
                <a:lnTo>
                  <a:pt x="869" y="26012"/>
                </a:lnTo>
                <a:lnTo>
                  <a:pt x="815" y="26338"/>
                </a:lnTo>
                <a:lnTo>
                  <a:pt x="815" y="26663"/>
                </a:lnTo>
                <a:lnTo>
                  <a:pt x="815" y="26989"/>
                </a:lnTo>
                <a:lnTo>
                  <a:pt x="923" y="27315"/>
                </a:lnTo>
                <a:lnTo>
                  <a:pt x="1086" y="27641"/>
                </a:lnTo>
                <a:lnTo>
                  <a:pt x="1304" y="27967"/>
                </a:lnTo>
                <a:lnTo>
                  <a:pt x="1466" y="28238"/>
                </a:lnTo>
                <a:lnTo>
                  <a:pt x="1575" y="28618"/>
                </a:lnTo>
                <a:lnTo>
                  <a:pt x="1575" y="29379"/>
                </a:lnTo>
                <a:lnTo>
                  <a:pt x="1521" y="30085"/>
                </a:lnTo>
                <a:lnTo>
                  <a:pt x="1358" y="30791"/>
                </a:lnTo>
                <a:lnTo>
                  <a:pt x="1086" y="31497"/>
                </a:lnTo>
                <a:lnTo>
                  <a:pt x="978" y="31822"/>
                </a:lnTo>
                <a:lnTo>
                  <a:pt x="978" y="32148"/>
                </a:lnTo>
                <a:lnTo>
                  <a:pt x="1141" y="32474"/>
                </a:lnTo>
                <a:lnTo>
                  <a:pt x="1358" y="32746"/>
                </a:lnTo>
                <a:lnTo>
                  <a:pt x="1738" y="33071"/>
                </a:lnTo>
                <a:lnTo>
                  <a:pt x="2064" y="33452"/>
                </a:lnTo>
                <a:lnTo>
                  <a:pt x="2335" y="33886"/>
                </a:lnTo>
                <a:lnTo>
                  <a:pt x="2607" y="34375"/>
                </a:lnTo>
                <a:lnTo>
                  <a:pt x="2715" y="34701"/>
                </a:lnTo>
                <a:lnTo>
                  <a:pt x="2824" y="35081"/>
                </a:lnTo>
                <a:lnTo>
                  <a:pt x="2878" y="35461"/>
                </a:lnTo>
                <a:lnTo>
                  <a:pt x="2824" y="35624"/>
                </a:lnTo>
                <a:lnTo>
                  <a:pt x="2770" y="35841"/>
                </a:lnTo>
                <a:lnTo>
                  <a:pt x="2715" y="36058"/>
                </a:lnTo>
                <a:lnTo>
                  <a:pt x="2715" y="36221"/>
                </a:lnTo>
                <a:lnTo>
                  <a:pt x="2770" y="36330"/>
                </a:lnTo>
                <a:lnTo>
                  <a:pt x="2878" y="36384"/>
                </a:lnTo>
                <a:lnTo>
                  <a:pt x="3150" y="36493"/>
                </a:lnTo>
                <a:lnTo>
                  <a:pt x="3530" y="36547"/>
                </a:lnTo>
                <a:lnTo>
                  <a:pt x="3856" y="36655"/>
                </a:lnTo>
                <a:lnTo>
                  <a:pt x="4019" y="36764"/>
                </a:lnTo>
                <a:lnTo>
                  <a:pt x="4182" y="36873"/>
                </a:lnTo>
                <a:lnTo>
                  <a:pt x="4290" y="37036"/>
                </a:lnTo>
                <a:lnTo>
                  <a:pt x="4345" y="37253"/>
                </a:lnTo>
                <a:lnTo>
                  <a:pt x="4562" y="38013"/>
                </a:lnTo>
                <a:lnTo>
                  <a:pt x="4833" y="38719"/>
                </a:lnTo>
                <a:lnTo>
                  <a:pt x="4942" y="39099"/>
                </a:lnTo>
                <a:lnTo>
                  <a:pt x="4996" y="39208"/>
                </a:lnTo>
                <a:lnTo>
                  <a:pt x="5105" y="39262"/>
                </a:lnTo>
                <a:lnTo>
                  <a:pt x="5322" y="39316"/>
                </a:lnTo>
                <a:lnTo>
                  <a:pt x="5431" y="39371"/>
                </a:lnTo>
                <a:lnTo>
                  <a:pt x="5539" y="39479"/>
                </a:lnTo>
                <a:lnTo>
                  <a:pt x="5594" y="39588"/>
                </a:lnTo>
                <a:lnTo>
                  <a:pt x="5594" y="39859"/>
                </a:lnTo>
                <a:lnTo>
                  <a:pt x="5539" y="40077"/>
                </a:lnTo>
                <a:lnTo>
                  <a:pt x="5539" y="40457"/>
                </a:lnTo>
                <a:lnTo>
                  <a:pt x="5594" y="40620"/>
                </a:lnTo>
                <a:lnTo>
                  <a:pt x="5648" y="40728"/>
                </a:lnTo>
                <a:lnTo>
                  <a:pt x="5757" y="40837"/>
                </a:lnTo>
                <a:lnTo>
                  <a:pt x="5919" y="40837"/>
                </a:lnTo>
                <a:lnTo>
                  <a:pt x="6082" y="40891"/>
                </a:lnTo>
                <a:lnTo>
                  <a:pt x="6300" y="40837"/>
                </a:lnTo>
                <a:lnTo>
                  <a:pt x="6462" y="40837"/>
                </a:lnTo>
                <a:lnTo>
                  <a:pt x="6571" y="40946"/>
                </a:lnTo>
                <a:lnTo>
                  <a:pt x="6571" y="41054"/>
                </a:lnTo>
                <a:lnTo>
                  <a:pt x="6517" y="41217"/>
                </a:lnTo>
                <a:lnTo>
                  <a:pt x="6408" y="41434"/>
                </a:lnTo>
                <a:lnTo>
                  <a:pt x="6408" y="41543"/>
                </a:lnTo>
                <a:lnTo>
                  <a:pt x="6517" y="41597"/>
                </a:lnTo>
                <a:lnTo>
                  <a:pt x="7006" y="41814"/>
                </a:lnTo>
                <a:lnTo>
                  <a:pt x="7331" y="42140"/>
                </a:lnTo>
                <a:lnTo>
                  <a:pt x="7657" y="42466"/>
                </a:lnTo>
                <a:lnTo>
                  <a:pt x="7874" y="42901"/>
                </a:lnTo>
                <a:lnTo>
                  <a:pt x="8146" y="43335"/>
                </a:lnTo>
                <a:lnTo>
                  <a:pt x="8472" y="43715"/>
                </a:lnTo>
                <a:lnTo>
                  <a:pt x="8635" y="43878"/>
                </a:lnTo>
                <a:lnTo>
                  <a:pt x="8743" y="44041"/>
                </a:lnTo>
                <a:lnTo>
                  <a:pt x="8798" y="44258"/>
                </a:lnTo>
                <a:lnTo>
                  <a:pt x="8798" y="44475"/>
                </a:lnTo>
                <a:lnTo>
                  <a:pt x="8798" y="44801"/>
                </a:lnTo>
                <a:lnTo>
                  <a:pt x="8798" y="45073"/>
                </a:lnTo>
                <a:lnTo>
                  <a:pt x="8852" y="45290"/>
                </a:lnTo>
                <a:lnTo>
                  <a:pt x="9015" y="45453"/>
                </a:lnTo>
                <a:lnTo>
                  <a:pt x="9178" y="45616"/>
                </a:lnTo>
                <a:lnTo>
                  <a:pt x="9341" y="45779"/>
                </a:lnTo>
                <a:lnTo>
                  <a:pt x="9829" y="46050"/>
                </a:lnTo>
                <a:lnTo>
                  <a:pt x="14065" y="48277"/>
                </a:lnTo>
                <a:lnTo>
                  <a:pt x="14662" y="48602"/>
                </a:lnTo>
                <a:lnTo>
                  <a:pt x="15260" y="48983"/>
                </a:lnTo>
                <a:lnTo>
                  <a:pt x="14880" y="49200"/>
                </a:lnTo>
                <a:lnTo>
                  <a:pt x="13631" y="50069"/>
                </a:lnTo>
                <a:lnTo>
                  <a:pt x="12382" y="50883"/>
                </a:lnTo>
                <a:lnTo>
                  <a:pt x="12110" y="51046"/>
                </a:lnTo>
                <a:lnTo>
                  <a:pt x="11893" y="51100"/>
                </a:lnTo>
                <a:lnTo>
                  <a:pt x="11350" y="51100"/>
                </a:lnTo>
                <a:lnTo>
                  <a:pt x="10861" y="50992"/>
                </a:lnTo>
                <a:lnTo>
                  <a:pt x="10318" y="50829"/>
                </a:lnTo>
                <a:lnTo>
                  <a:pt x="9829" y="50775"/>
                </a:lnTo>
                <a:lnTo>
                  <a:pt x="9666" y="50775"/>
                </a:lnTo>
                <a:lnTo>
                  <a:pt x="9504" y="50829"/>
                </a:lnTo>
                <a:lnTo>
                  <a:pt x="9341" y="50883"/>
                </a:lnTo>
                <a:lnTo>
                  <a:pt x="9232" y="51046"/>
                </a:lnTo>
                <a:lnTo>
                  <a:pt x="8960" y="51426"/>
                </a:lnTo>
                <a:lnTo>
                  <a:pt x="8689" y="51969"/>
                </a:lnTo>
                <a:lnTo>
                  <a:pt x="8309" y="52512"/>
                </a:lnTo>
                <a:lnTo>
                  <a:pt x="8037" y="53110"/>
                </a:lnTo>
                <a:lnTo>
                  <a:pt x="7494" y="54304"/>
                </a:lnTo>
                <a:lnTo>
                  <a:pt x="7277" y="54685"/>
                </a:lnTo>
                <a:lnTo>
                  <a:pt x="7060" y="55065"/>
                </a:lnTo>
                <a:lnTo>
                  <a:pt x="6734" y="55336"/>
                </a:lnTo>
                <a:lnTo>
                  <a:pt x="6571" y="55445"/>
                </a:lnTo>
                <a:lnTo>
                  <a:pt x="6354" y="55499"/>
                </a:lnTo>
                <a:lnTo>
                  <a:pt x="6028" y="55662"/>
                </a:lnTo>
                <a:lnTo>
                  <a:pt x="5974" y="55716"/>
                </a:lnTo>
                <a:lnTo>
                  <a:pt x="5974" y="55771"/>
                </a:lnTo>
                <a:lnTo>
                  <a:pt x="6028" y="55934"/>
                </a:lnTo>
                <a:lnTo>
                  <a:pt x="6245" y="56151"/>
                </a:lnTo>
                <a:lnTo>
                  <a:pt x="6462" y="56422"/>
                </a:lnTo>
                <a:lnTo>
                  <a:pt x="6517" y="56585"/>
                </a:lnTo>
                <a:lnTo>
                  <a:pt x="6571" y="56748"/>
                </a:lnTo>
                <a:lnTo>
                  <a:pt x="6517" y="56857"/>
                </a:lnTo>
                <a:lnTo>
                  <a:pt x="6462" y="57020"/>
                </a:lnTo>
                <a:lnTo>
                  <a:pt x="6191" y="57345"/>
                </a:lnTo>
                <a:lnTo>
                  <a:pt x="5865" y="57617"/>
                </a:lnTo>
                <a:lnTo>
                  <a:pt x="5594" y="57943"/>
                </a:lnTo>
                <a:lnTo>
                  <a:pt x="5213" y="58486"/>
                </a:lnTo>
                <a:lnTo>
                  <a:pt x="5105" y="58757"/>
                </a:lnTo>
                <a:lnTo>
                  <a:pt x="4996" y="59083"/>
                </a:lnTo>
                <a:lnTo>
                  <a:pt x="4996" y="59355"/>
                </a:lnTo>
                <a:lnTo>
                  <a:pt x="4996" y="59681"/>
                </a:lnTo>
                <a:lnTo>
                  <a:pt x="5051" y="60006"/>
                </a:lnTo>
                <a:lnTo>
                  <a:pt x="5213" y="60332"/>
                </a:lnTo>
                <a:lnTo>
                  <a:pt x="5268" y="60495"/>
                </a:lnTo>
                <a:lnTo>
                  <a:pt x="5268" y="60658"/>
                </a:lnTo>
                <a:lnTo>
                  <a:pt x="5213" y="60821"/>
                </a:lnTo>
                <a:lnTo>
                  <a:pt x="5051" y="60875"/>
                </a:lnTo>
                <a:lnTo>
                  <a:pt x="4942" y="60984"/>
                </a:lnTo>
                <a:lnTo>
                  <a:pt x="4833" y="61093"/>
                </a:lnTo>
                <a:lnTo>
                  <a:pt x="4779" y="61310"/>
                </a:lnTo>
                <a:lnTo>
                  <a:pt x="4779" y="61581"/>
                </a:lnTo>
                <a:lnTo>
                  <a:pt x="4888" y="61798"/>
                </a:lnTo>
                <a:lnTo>
                  <a:pt x="5159" y="62179"/>
                </a:lnTo>
                <a:lnTo>
                  <a:pt x="5268" y="62342"/>
                </a:lnTo>
                <a:lnTo>
                  <a:pt x="5322" y="62396"/>
                </a:lnTo>
                <a:lnTo>
                  <a:pt x="5431" y="62396"/>
                </a:lnTo>
                <a:lnTo>
                  <a:pt x="5485" y="62342"/>
                </a:lnTo>
                <a:lnTo>
                  <a:pt x="5539" y="62287"/>
                </a:lnTo>
                <a:lnTo>
                  <a:pt x="5594" y="62124"/>
                </a:lnTo>
                <a:lnTo>
                  <a:pt x="5974" y="60767"/>
                </a:lnTo>
                <a:lnTo>
                  <a:pt x="6137" y="60115"/>
                </a:lnTo>
                <a:lnTo>
                  <a:pt x="6408" y="59463"/>
                </a:lnTo>
                <a:lnTo>
                  <a:pt x="7331" y="57291"/>
                </a:lnTo>
                <a:lnTo>
                  <a:pt x="7874" y="56205"/>
                </a:lnTo>
                <a:lnTo>
                  <a:pt x="8472" y="55173"/>
                </a:lnTo>
                <a:lnTo>
                  <a:pt x="8798" y="54576"/>
                </a:lnTo>
                <a:lnTo>
                  <a:pt x="9015" y="54304"/>
                </a:lnTo>
                <a:lnTo>
                  <a:pt x="9178" y="54196"/>
                </a:lnTo>
                <a:lnTo>
                  <a:pt x="9341" y="54142"/>
                </a:lnTo>
                <a:lnTo>
                  <a:pt x="9341" y="54304"/>
                </a:lnTo>
                <a:lnTo>
                  <a:pt x="9232" y="54522"/>
                </a:lnTo>
                <a:lnTo>
                  <a:pt x="9069" y="54793"/>
                </a:lnTo>
                <a:lnTo>
                  <a:pt x="8852" y="55336"/>
                </a:lnTo>
                <a:lnTo>
                  <a:pt x="8526" y="55825"/>
                </a:lnTo>
                <a:lnTo>
                  <a:pt x="8255" y="56368"/>
                </a:lnTo>
                <a:lnTo>
                  <a:pt x="8146" y="56640"/>
                </a:lnTo>
                <a:lnTo>
                  <a:pt x="8092" y="56911"/>
                </a:lnTo>
                <a:lnTo>
                  <a:pt x="7657" y="59029"/>
                </a:lnTo>
                <a:lnTo>
                  <a:pt x="7277" y="61147"/>
                </a:lnTo>
                <a:lnTo>
                  <a:pt x="7168" y="61581"/>
                </a:lnTo>
                <a:lnTo>
                  <a:pt x="7060" y="62016"/>
                </a:lnTo>
                <a:lnTo>
                  <a:pt x="6897" y="62450"/>
                </a:lnTo>
                <a:lnTo>
                  <a:pt x="6625" y="62830"/>
                </a:lnTo>
                <a:lnTo>
                  <a:pt x="6462" y="63102"/>
                </a:lnTo>
                <a:lnTo>
                  <a:pt x="6300" y="63428"/>
                </a:lnTo>
                <a:lnTo>
                  <a:pt x="6191" y="63699"/>
                </a:lnTo>
                <a:lnTo>
                  <a:pt x="6137" y="64079"/>
                </a:lnTo>
                <a:lnTo>
                  <a:pt x="6191" y="64351"/>
                </a:lnTo>
                <a:lnTo>
                  <a:pt x="6300" y="64568"/>
                </a:lnTo>
                <a:lnTo>
                  <a:pt x="6625" y="64948"/>
                </a:lnTo>
                <a:lnTo>
                  <a:pt x="6734" y="65057"/>
                </a:lnTo>
                <a:lnTo>
                  <a:pt x="6734" y="65220"/>
                </a:lnTo>
                <a:lnTo>
                  <a:pt x="6680" y="65383"/>
                </a:lnTo>
                <a:lnTo>
                  <a:pt x="6571" y="65491"/>
                </a:lnTo>
                <a:lnTo>
                  <a:pt x="6191" y="65926"/>
                </a:lnTo>
                <a:lnTo>
                  <a:pt x="6028" y="66089"/>
                </a:lnTo>
                <a:lnTo>
                  <a:pt x="5974" y="66197"/>
                </a:lnTo>
                <a:lnTo>
                  <a:pt x="5974" y="66360"/>
                </a:lnTo>
                <a:lnTo>
                  <a:pt x="6082" y="66469"/>
                </a:lnTo>
                <a:lnTo>
                  <a:pt x="6191" y="66577"/>
                </a:lnTo>
                <a:lnTo>
                  <a:pt x="6300" y="66632"/>
                </a:lnTo>
                <a:lnTo>
                  <a:pt x="6788" y="66632"/>
                </a:lnTo>
                <a:lnTo>
                  <a:pt x="6788" y="66740"/>
                </a:lnTo>
                <a:lnTo>
                  <a:pt x="6788" y="66849"/>
                </a:lnTo>
                <a:lnTo>
                  <a:pt x="6680" y="66903"/>
                </a:lnTo>
                <a:lnTo>
                  <a:pt x="6517" y="67012"/>
                </a:lnTo>
                <a:lnTo>
                  <a:pt x="6191" y="67283"/>
                </a:lnTo>
                <a:lnTo>
                  <a:pt x="5919" y="67555"/>
                </a:lnTo>
                <a:lnTo>
                  <a:pt x="5811" y="67881"/>
                </a:lnTo>
                <a:lnTo>
                  <a:pt x="5757" y="68261"/>
                </a:lnTo>
                <a:lnTo>
                  <a:pt x="5757" y="70867"/>
                </a:lnTo>
                <a:lnTo>
                  <a:pt x="5757" y="73420"/>
                </a:lnTo>
                <a:lnTo>
                  <a:pt x="5757" y="73745"/>
                </a:lnTo>
                <a:lnTo>
                  <a:pt x="5811" y="74017"/>
                </a:lnTo>
                <a:lnTo>
                  <a:pt x="5919" y="74288"/>
                </a:lnTo>
                <a:lnTo>
                  <a:pt x="6082" y="74506"/>
                </a:lnTo>
                <a:lnTo>
                  <a:pt x="6191" y="74669"/>
                </a:lnTo>
                <a:lnTo>
                  <a:pt x="6245" y="74832"/>
                </a:lnTo>
                <a:lnTo>
                  <a:pt x="6137" y="74940"/>
                </a:lnTo>
                <a:lnTo>
                  <a:pt x="6028" y="75049"/>
                </a:lnTo>
                <a:lnTo>
                  <a:pt x="5919" y="75212"/>
                </a:lnTo>
                <a:lnTo>
                  <a:pt x="5865" y="75320"/>
                </a:lnTo>
                <a:lnTo>
                  <a:pt x="5865" y="75483"/>
                </a:lnTo>
                <a:lnTo>
                  <a:pt x="5865" y="75700"/>
                </a:lnTo>
                <a:lnTo>
                  <a:pt x="6408" y="77167"/>
                </a:lnTo>
                <a:lnTo>
                  <a:pt x="6625" y="77873"/>
                </a:lnTo>
                <a:lnTo>
                  <a:pt x="6843" y="78579"/>
                </a:lnTo>
                <a:lnTo>
                  <a:pt x="6951" y="79067"/>
                </a:lnTo>
                <a:lnTo>
                  <a:pt x="7060" y="79610"/>
                </a:lnTo>
                <a:lnTo>
                  <a:pt x="7114" y="79828"/>
                </a:lnTo>
                <a:lnTo>
                  <a:pt x="7114" y="80099"/>
                </a:lnTo>
                <a:lnTo>
                  <a:pt x="7060" y="80371"/>
                </a:lnTo>
                <a:lnTo>
                  <a:pt x="6951" y="80642"/>
                </a:lnTo>
                <a:lnTo>
                  <a:pt x="6843" y="80859"/>
                </a:lnTo>
                <a:lnTo>
                  <a:pt x="6897" y="81077"/>
                </a:lnTo>
                <a:lnTo>
                  <a:pt x="7060" y="81239"/>
                </a:lnTo>
                <a:lnTo>
                  <a:pt x="7223" y="81294"/>
                </a:lnTo>
                <a:lnTo>
                  <a:pt x="7331" y="81348"/>
                </a:lnTo>
                <a:lnTo>
                  <a:pt x="7549" y="81402"/>
                </a:lnTo>
                <a:lnTo>
                  <a:pt x="7657" y="81511"/>
                </a:lnTo>
                <a:lnTo>
                  <a:pt x="7711" y="81620"/>
                </a:lnTo>
                <a:lnTo>
                  <a:pt x="7711" y="81782"/>
                </a:lnTo>
                <a:lnTo>
                  <a:pt x="7386" y="81728"/>
                </a:lnTo>
                <a:lnTo>
                  <a:pt x="7060" y="81782"/>
                </a:lnTo>
                <a:lnTo>
                  <a:pt x="6951" y="81837"/>
                </a:lnTo>
                <a:lnTo>
                  <a:pt x="6843" y="81945"/>
                </a:lnTo>
                <a:lnTo>
                  <a:pt x="6788" y="82054"/>
                </a:lnTo>
                <a:lnTo>
                  <a:pt x="6843" y="82163"/>
                </a:lnTo>
                <a:lnTo>
                  <a:pt x="7060" y="82380"/>
                </a:lnTo>
                <a:lnTo>
                  <a:pt x="7386" y="82651"/>
                </a:lnTo>
                <a:lnTo>
                  <a:pt x="7549" y="82814"/>
                </a:lnTo>
                <a:lnTo>
                  <a:pt x="7711" y="82923"/>
                </a:lnTo>
                <a:lnTo>
                  <a:pt x="7874" y="82977"/>
                </a:lnTo>
                <a:lnTo>
                  <a:pt x="7983" y="83140"/>
                </a:lnTo>
                <a:lnTo>
                  <a:pt x="8037" y="83303"/>
                </a:lnTo>
                <a:lnTo>
                  <a:pt x="7929" y="83520"/>
                </a:lnTo>
                <a:lnTo>
                  <a:pt x="7874" y="83683"/>
                </a:lnTo>
                <a:lnTo>
                  <a:pt x="7820" y="83900"/>
                </a:lnTo>
                <a:lnTo>
                  <a:pt x="7820" y="84118"/>
                </a:lnTo>
                <a:lnTo>
                  <a:pt x="7874" y="84280"/>
                </a:lnTo>
                <a:lnTo>
                  <a:pt x="8092" y="84932"/>
                </a:lnTo>
                <a:lnTo>
                  <a:pt x="8363" y="85584"/>
                </a:lnTo>
                <a:lnTo>
                  <a:pt x="8526" y="85855"/>
                </a:lnTo>
                <a:lnTo>
                  <a:pt x="8689" y="86127"/>
                </a:lnTo>
                <a:lnTo>
                  <a:pt x="8906" y="86398"/>
                </a:lnTo>
                <a:lnTo>
                  <a:pt x="9232" y="86616"/>
                </a:lnTo>
                <a:lnTo>
                  <a:pt x="9286" y="86779"/>
                </a:lnTo>
                <a:lnTo>
                  <a:pt x="9395" y="86887"/>
                </a:lnTo>
                <a:lnTo>
                  <a:pt x="9884" y="87756"/>
                </a:lnTo>
                <a:lnTo>
                  <a:pt x="10372" y="88516"/>
                </a:lnTo>
                <a:lnTo>
                  <a:pt x="10698" y="88896"/>
                </a:lnTo>
                <a:lnTo>
                  <a:pt x="10970" y="89277"/>
                </a:lnTo>
                <a:lnTo>
                  <a:pt x="11350" y="89602"/>
                </a:lnTo>
                <a:lnTo>
                  <a:pt x="11730" y="89928"/>
                </a:lnTo>
                <a:lnTo>
                  <a:pt x="12164" y="90308"/>
                </a:lnTo>
                <a:lnTo>
                  <a:pt x="12545" y="90688"/>
                </a:lnTo>
                <a:lnTo>
                  <a:pt x="12979" y="91123"/>
                </a:lnTo>
                <a:lnTo>
                  <a:pt x="13468" y="91449"/>
                </a:lnTo>
                <a:lnTo>
                  <a:pt x="13739" y="91666"/>
                </a:lnTo>
                <a:lnTo>
                  <a:pt x="13956" y="91937"/>
                </a:lnTo>
                <a:lnTo>
                  <a:pt x="14011" y="92046"/>
                </a:lnTo>
                <a:lnTo>
                  <a:pt x="14011" y="92209"/>
                </a:lnTo>
                <a:lnTo>
                  <a:pt x="14011" y="92426"/>
                </a:lnTo>
                <a:lnTo>
                  <a:pt x="13902" y="92643"/>
                </a:lnTo>
                <a:lnTo>
                  <a:pt x="13848" y="92752"/>
                </a:lnTo>
                <a:lnTo>
                  <a:pt x="13848" y="92806"/>
                </a:lnTo>
                <a:lnTo>
                  <a:pt x="13902" y="92915"/>
                </a:lnTo>
                <a:lnTo>
                  <a:pt x="14011" y="92915"/>
                </a:lnTo>
                <a:lnTo>
                  <a:pt x="14445" y="93078"/>
                </a:lnTo>
                <a:lnTo>
                  <a:pt x="14934" y="93241"/>
                </a:lnTo>
                <a:lnTo>
                  <a:pt x="15368" y="93349"/>
                </a:lnTo>
                <a:lnTo>
                  <a:pt x="15911" y="93458"/>
                </a:lnTo>
                <a:lnTo>
                  <a:pt x="15694" y="93132"/>
                </a:lnTo>
                <a:lnTo>
                  <a:pt x="15477" y="92915"/>
                </a:lnTo>
                <a:lnTo>
                  <a:pt x="14880" y="92480"/>
                </a:lnTo>
                <a:lnTo>
                  <a:pt x="15205" y="92480"/>
                </a:lnTo>
                <a:lnTo>
                  <a:pt x="15368" y="92589"/>
                </a:lnTo>
                <a:lnTo>
                  <a:pt x="15586" y="92752"/>
                </a:lnTo>
                <a:lnTo>
                  <a:pt x="15749" y="92861"/>
                </a:lnTo>
                <a:lnTo>
                  <a:pt x="17758" y="93349"/>
                </a:lnTo>
                <a:lnTo>
                  <a:pt x="18735" y="93621"/>
                </a:lnTo>
                <a:lnTo>
                  <a:pt x="19767" y="93838"/>
                </a:lnTo>
                <a:lnTo>
                  <a:pt x="20310" y="93892"/>
                </a:lnTo>
                <a:lnTo>
                  <a:pt x="20799" y="93947"/>
                </a:lnTo>
                <a:lnTo>
                  <a:pt x="21288" y="93892"/>
                </a:lnTo>
                <a:lnTo>
                  <a:pt x="21559" y="93784"/>
                </a:lnTo>
                <a:lnTo>
                  <a:pt x="21776" y="93675"/>
                </a:lnTo>
                <a:lnTo>
                  <a:pt x="21994" y="93567"/>
                </a:lnTo>
                <a:lnTo>
                  <a:pt x="22265" y="93512"/>
                </a:lnTo>
                <a:lnTo>
                  <a:pt x="22482" y="93512"/>
                </a:lnTo>
                <a:lnTo>
                  <a:pt x="22754" y="93567"/>
                </a:lnTo>
                <a:lnTo>
                  <a:pt x="23134" y="93621"/>
                </a:lnTo>
                <a:lnTo>
                  <a:pt x="23840" y="93621"/>
                </a:lnTo>
                <a:lnTo>
                  <a:pt x="24220" y="93512"/>
                </a:lnTo>
                <a:lnTo>
                  <a:pt x="25089" y="93132"/>
                </a:lnTo>
                <a:lnTo>
                  <a:pt x="26012" y="92806"/>
                </a:lnTo>
                <a:lnTo>
                  <a:pt x="27804" y="92155"/>
                </a:lnTo>
                <a:lnTo>
                  <a:pt x="28130" y="92046"/>
                </a:lnTo>
                <a:lnTo>
                  <a:pt x="28239" y="92046"/>
                </a:lnTo>
                <a:lnTo>
                  <a:pt x="28347" y="92155"/>
                </a:lnTo>
                <a:lnTo>
                  <a:pt x="28456" y="92263"/>
                </a:lnTo>
                <a:lnTo>
                  <a:pt x="28401" y="92372"/>
                </a:lnTo>
                <a:lnTo>
                  <a:pt x="28347" y="92480"/>
                </a:lnTo>
                <a:lnTo>
                  <a:pt x="28293" y="92589"/>
                </a:lnTo>
                <a:lnTo>
                  <a:pt x="28239" y="93024"/>
                </a:lnTo>
                <a:lnTo>
                  <a:pt x="28239" y="96771"/>
                </a:lnTo>
                <a:lnTo>
                  <a:pt x="28293" y="97151"/>
                </a:lnTo>
                <a:lnTo>
                  <a:pt x="28347" y="97259"/>
                </a:lnTo>
                <a:lnTo>
                  <a:pt x="28456" y="97368"/>
                </a:lnTo>
                <a:lnTo>
                  <a:pt x="28564" y="97422"/>
                </a:lnTo>
                <a:lnTo>
                  <a:pt x="28727" y="97422"/>
                </a:lnTo>
                <a:lnTo>
                  <a:pt x="29107" y="97368"/>
                </a:lnTo>
                <a:lnTo>
                  <a:pt x="29488" y="97259"/>
                </a:lnTo>
                <a:lnTo>
                  <a:pt x="29596" y="97314"/>
                </a:lnTo>
                <a:lnTo>
                  <a:pt x="29705" y="97314"/>
                </a:lnTo>
                <a:lnTo>
                  <a:pt x="29813" y="97422"/>
                </a:lnTo>
                <a:lnTo>
                  <a:pt x="29868" y="97531"/>
                </a:lnTo>
                <a:lnTo>
                  <a:pt x="29976" y="97965"/>
                </a:lnTo>
                <a:lnTo>
                  <a:pt x="30194" y="98943"/>
                </a:lnTo>
                <a:lnTo>
                  <a:pt x="30519" y="99974"/>
                </a:lnTo>
                <a:lnTo>
                  <a:pt x="30737" y="100518"/>
                </a:lnTo>
                <a:lnTo>
                  <a:pt x="31117" y="101061"/>
                </a:lnTo>
                <a:lnTo>
                  <a:pt x="31497" y="101495"/>
                </a:lnTo>
                <a:lnTo>
                  <a:pt x="31931" y="101929"/>
                </a:lnTo>
                <a:lnTo>
                  <a:pt x="32148" y="102147"/>
                </a:lnTo>
                <a:lnTo>
                  <a:pt x="32257" y="102310"/>
                </a:lnTo>
                <a:lnTo>
                  <a:pt x="32257" y="102527"/>
                </a:lnTo>
                <a:lnTo>
                  <a:pt x="32148" y="102798"/>
                </a:lnTo>
                <a:lnTo>
                  <a:pt x="32094" y="102907"/>
                </a:lnTo>
                <a:lnTo>
                  <a:pt x="32094" y="103016"/>
                </a:lnTo>
                <a:lnTo>
                  <a:pt x="32203" y="103178"/>
                </a:lnTo>
                <a:lnTo>
                  <a:pt x="32529" y="103450"/>
                </a:lnTo>
                <a:lnTo>
                  <a:pt x="32746" y="103613"/>
                </a:lnTo>
                <a:lnTo>
                  <a:pt x="32909" y="103721"/>
                </a:lnTo>
                <a:lnTo>
                  <a:pt x="33723" y="104102"/>
                </a:lnTo>
                <a:lnTo>
                  <a:pt x="34484" y="104482"/>
                </a:lnTo>
                <a:lnTo>
                  <a:pt x="34864" y="104699"/>
                </a:lnTo>
                <a:lnTo>
                  <a:pt x="35190" y="104970"/>
                </a:lnTo>
                <a:lnTo>
                  <a:pt x="35515" y="105296"/>
                </a:lnTo>
                <a:lnTo>
                  <a:pt x="35841" y="105622"/>
                </a:lnTo>
                <a:lnTo>
                  <a:pt x="35950" y="105731"/>
                </a:lnTo>
                <a:lnTo>
                  <a:pt x="36167" y="105785"/>
                </a:lnTo>
                <a:lnTo>
                  <a:pt x="36656" y="105948"/>
                </a:lnTo>
                <a:lnTo>
                  <a:pt x="37144" y="106057"/>
                </a:lnTo>
                <a:lnTo>
                  <a:pt x="37633" y="106111"/>
                </a:lnTo>
                <a:lnTo>
                  <a:pt x="38122" y="106111"/>
                </a:lnTo>
                <a:lnTo>
                  <a:pt x="40891" y="106219"/>
                </a:lnTo>
                <a:lnTo>
                  <a:pt x="42249" y="106165"/>
                </a:lnTo>
                <a:lnTo>
                  <a:pt x="42955" y="106111"/>
                </a:lnTo>
                <a:lnTo>
                  <a:pt x="43607" y="106002"/>
                </a:lnTo>
                <a:lnTo>
                  <a:pt x="44367" y="105839"/>
                </a:lnTo>
                <a:lnTo>
                  <a:pt x="45073" y="105622"/>
                </a:lnTo>
                <a:lnTo>
                  <a:pt x="45779" y="105351"/>
                </a:lnTo>
                <a:lnTo>
                  <a:pt x="46485" y="105079"/>
                </a:lnTo>
                <a:lnTo>
                  <a:pt x="47517" y="104645"/>
                </a:lnTo>
                <a:lnTo>
                  <a:pt x="48548" y="104210"/>
                </a:lnTo>
                <a:lnTo>
                  <a:pt x="49852" y="103776"/>
                </a:lnTo>
                <a:lnTo>
                  <a:pt x="50178" y="103613"/>
                </a:lnTo>
                <a:lnTo>
                  <a:pt x="50503" y="103450"/>
                </a:lnTo>
                <a:lnTo>
                  <a:pt x="50775" y="103233"/>
                </a:lnTo>
                <a:lnTo>
                  <a:pt x="51046" y="102961"/>
                </a:lnTo>
                <a:lnTo>
                  <a:pt x="51318" y="102635"/>
                </a:lnTo>
                <a:lnTo>
                  <a:pt x="51481" y="102255"/>
                </a:lnTo>
                <a:lnTo>
                  <a:pt x="51861" y="101495"/>
                </a:lnTo>
                <a:lnTo>
                  <a:pt x="51970" y="101278"/>
                </a:lnTo>
                <a:lnTo>
                  <a:pt x="52187" y="101115"/>
                </a:lnTo>
                <a:lnTo>
                  <a:pt x="52350" y="101006"/>
                </a:lnTo>
                <a:lnTo>
                  <a:pt x="53001" y="101006"/>
                </a:lnTo>
                <a:lnTo>
                  <a:pt x="53327" y="100898"/>
                </a:lnTo>
                <a:lnTo>
                  <a:pt x="53544" y="100680"/>
                </a:lnTo>
                <a:lnTo>
                  <a:pt x="53762" y="100409"/>
                </a:lnTo>
                <a:lnTo>
                  <a:pt x="54468" y="99160"/>
                </a:lnTo>
                <a:lnTo>
                  <a:pt x="55174" y="97911"/>
                </a:lnTo>
                <a:lnTo>
                  <a:pt x="56911" y="94435"/>
                </a:lnTo>
                <a:lnTo>
                  <a:pt x="57074" y="94110"/>
                </a:lnTo>
                <a:lnTo>
                  <a:pt x="57129" y="94001"/>
                </a:lnTo>
                <a:lnTo>
                  <a:pt x="57346" y="93947"/>
                </a:lnTo>
                <a:lnTo>
                  <a:pt x="57726" y="93947"/>
                </a:lnTo>
                <a:lnTo>
                  <a:pt x="58106" y="93892"/>
                </a:lnTo>
                <a:lnTo>
                  <a:pt x="58486" y="93784"/>
                </a:lnTo>
                <a:lnTo>
                  <a:pt x="59681" y="93784"/>
                </a:lnTo>
                <a:lnTo>
                  <a:pt x="60061" y="93729"/>
                </a:lnTo>
                <a:lnTo>
                  <a:pt x="60441" y="93567"/>
                </a:lnTo>
                <a:lnTo>
                  <a:pt x="60767" y="93458"/>
                </a:lnTo>
                <a:lnTo>
                  <a:pt x="61093" y="93404"/>
                </a:lnTo>
                <a:lnTo>
                  <a:pt x="61799" y="93404"/>
                </a:lnTo>
                <a:lnTo>
                  <a:pt x="62179" y="93349"/>
                </a:lnTo>
                <a:lnTo>
                  <a:pt x="62613" y="93295"/>
                </a:lnTo>
                <a:lnTo>
                  <a:pt x="63374" y="93078"/>
                </a:lnTo>
                <a:lnTo>
                  <a:pt x="64297" y="92752"/>
                </a:lnTo>
                <a:lnTo>
                  <a:pt x="65220" y="92372"/>
                </a:lnTo>
                <a:lnTo>
                  <a:pt x="66089" y="91937"/>
                </a:lnTo>
                <a:lnTo>
                  <a:pt x="66958" y="91503"/>
                </a:lnTo>
                <a:lnTo>
                  <a:pt x="67555" y="91123"/>
                </a:lnTo>
                <a:lnTo>
                  <a:pt x="68152" y="90743"/>
                </a:lnTo>
                <a:lnTo>
                  <a:pt x="69238" y="89874"/>
                </a:lnTo>
                <a:lnTo>
                  <a:pt x="69510" y="89602"/>
                </a:lnTo>
                <a:lnTo>
                  <a:pt x="69781" y="89277"/>
                </a:lnTo>
                <a:lnTo>
                  <a:pt x="70325" y="88625"/>
                </a:lnTo>
                <a:lnTo>
                  <a:pt x="70650" y="88299"/>
                </a:lnTo>
                <a:lnTo>
                  <a:pt x="70922" y="88028"/>
                </a:lnTo>
                <a:lnTo>
                  <a:pt x="71248" y="87810"/>
                </a:lnTo>
                <a:lnTo>
                  <a:pt x="71682" y="87593"/>
                </a:lnTo>
                <a:lnTo>
                  <a:pt x="71682" y="87539"/>
                </a:lnTo>
                <a:lnTo>
                  <a:pt x="71736" y="87430"/>
                </a:lnTo>
                <a:lnTo>
                  <a:pt x="72551" y="86235"/>
                </a:lnTo>
                <a:lnTo>
                  <a:pt x="73311" y="85041"/>
                </a:lnTo>
                <a:lnTo>
                  <a:pt x="74669" y="82543"/>
                </a:lnTo>
                <a:lnTo>
                  <a:pt x="75592" y="80751"/>
                </a:lnTo>
                <a:lnTo>
                  <a:pt x="76461" y="78959"/>
                </a:lnTo>
                <a:lnTo>
                  <a:pt x="76678" y="78524"/>
                </a:lnTo>
                <a:lnTo>
                  <a:pt x="76732" y="78307"/>
                </a:lnTo>
                <a:lnTo>
                  <a:pt x="76732" y="78090"/>
                </a:lnTo>
                <a:lnTo>
                  <a:pt x="76678" y="77818"/>
                </a:lnTo>
                <a:lnTo>
                  <a:pt x="76624" y="77710"/>
                </a:lnTo>
                <a:lnTo>
                  <a:pt x="76461" y="77655"/>
                </a:lnTo>
                <a:lnTo>
                  <a:pt x="76352" y="77655"/>
                </a:lnTo>
                <a:lnTo>
                  <a:pt x="76244" y="77710"/>
                </a:lnTo>
                <a:lnTo>
                  <a:pt x="76081" y="77927"/>
                </a:lnTo>
                <a:lnTo>
                  <a:pt x="75103" y="79284"/>
                </a:lnTo>
                <a:lnTo>
                  <a:pt x="74669" y="80045"/>
                </a:lnTo>
                <a:lnTo>
                  <a:pt x="74506" y="80425"/>
                </a:lnTo>
                <a:lnTo>
                  <a:pt x="74397" y="80805"/>
                </a:lnTo>
                <a:lnTo>
                  <a:pt x="74343" y="80968"/>
                </a:lnTo>
                <a:lnTo>
                  <a:pt x="74234" y="81077"/>
                </a:lnTo>
                <a:lnTo>
                  <a:pt x="73909" y="81077"/>
                </a:lnTo>
                <a:lnTo>
                  <a:pt x="74017" y="80859"/>
                </a:lnTo>
                <a:lnTo>
                  <a:pt x="74072" y="80642"/>
                </a:lnTo>
                <a:lnTo>
                  <a:pt x="74072" y="80425"/>
                </a:lnTo>
                <a:lnTo>
                  <a:pt x="74072" y="80208"/>
                </a:lnTo>
                <a:lnTo>
                  <a:pt x="73963" y="80045"/>
                </a:lnTo>
                <a:lnTo>
                  <a:pt x="73909" y="79882"/>
                </a:lnTo>
                <a:lnTo>
                  <a:pt x="73637" y="79556"/>
                </a:lnTo>
                <a:lnTo>
                  <a:pt x="73474" y="79393"/>
                </a:lnTo>
                <a:lnTo>
                  <a:pt x="73420" y="79284"/>
                </a:lnTo>
                <a:lnTo>
                  <a:pt x="73420" y="79176"/>
                </a:lnTo>
                <a:lnTo>
                  <a:pt x="73420" y="79122"/>
                </a:lnTo>
                <a:lnTo>
                  <a:pt x="73583" y="78959"/>
                </a:lnTo>
                <a:lnTo>
                  <a:pt x="73800" y="78904"/>
                </a:lnTo>
                <a:lnTo>
                  <a:pt x="74017" y="78850"/>
                </a:lnTo>
                <a:lnTo>
                  <a:pt x="74234" y="78741"/>
                </a:lnTo>
                <a:lnTo>
                  <a:pt x="74397" y="78579"/>
                </a:lnTo>
                <a:lnTo>
                  <a:pt x="74560" y="78416"/>
                </a:lnTo>
                <a:lnTo>
                  <a:pt x="74669" y="78253"/>
                </a:lnTo>
                <a:lnTo>
                  <a:pt x="74777" y="78144"/>
                </a:lnTo>
                <a:lnTo>
                  <a:pt x="74886" y="78090"/>
                </a:lnTo>
                <a:lnTo>
                  <a:pt x="75375" y="78090"/>
                </a:lnTo>
                <a:lnTo>
                  <a:pt x="75483" y="78035"/>
                </a:lnTo>
                <a:lnTo>
                  <a:pt x="75538" y="77927"/>
                </a:lnTo>
                <a:lnTo>
                  <a:pt x="75592" y="77764"/>
                </a:lnTo>
                <a:lnTo>
                  <a:pt x="75538" y="77601"/>
                </a:lnTo>
                <a:lnTo>
                  <a:pt x="75429" y="77492"/>
                </a:lnTo>
                <a:lnTo>
                  <a:pt x="75321" y="77384"/>
                </a:lnTo>
                <a:lnTo>
                  <a:pt x="75158" y="77221"/>
                </a:lnTo>
                <a:lnTo>
                  <a:pt x="74995" y="77004"/>
                </a:lnTo>
                <a:lnTo>
                  <a:pt x="74886" y="76732"/>
                </a:lnTo>
                <a:lnTo>
                  <a:pt x="74832" y="76461"/>
                </a:lnTo>
                <a:lnTo>
                  <a:pt x="74832" y="75266"/>
                </a:lnTo>
                <a:lnTo>
                  <a:pt x="74832" y="74071"/>
                </a:lnTo>
                <a:lnTo>
                  <a:pt x="74832" y="73963"/>
                </a:lnTo>
                <a:lnTo>
                  <a:pt x="74886" y="73854"/>
                </a:lnTo>
                <a:lnTo>
                  <a:pt x="74940" y="73800"/>
                </a:lnTo>
                <a:lnTo>
                  <a:pt x="75049" y="73745"/>
                </a:lnTo>
                <a:lnTo>
                  <a:pt x="75321" y="73637"/>
                </a:lnTo>
                <a:lnTo>
                  <a:pt x="75592" y="73365"/>
                </a:lnTo>
                <a:lnTo>
                  <a:pt x="75918" y="73148"/>
                </a:lnTo>
                <a:lnTo>
                  <a:pt x="76026" y="72931"/>
                </a:lnTo>
                <a:lnTo>
                  <a:pt x="76298" y="72388"/>
                </a:lnTo>
                <a:lnTo>
                  <a:pt x="76570" y="71899"/>
                </a:lnTo>
                <a:lnTo>
                  <a:pt x="76678" y="71410"/>
                </a:lnTo>
                <a:lnTo>
                  <a:pt x="76732" y="70922"/>
                </a:lnTo>
                <a:lnTo>
                  <a:pt x="76678" y="70379"/>
                </a:lnTo>
                <a:lnTo>
                  <a:pt x="76678" y="70216"/>
                </a:lnTo>
                <a:lnTo>
                  <a:pt x="76678" y="70161"/>
                </a:lnTo>
                <a:lnTo>
                  <a:pt x="76732" y="70107"/>
                </a:lnTo>
                <a:lnTo>
                  <a:pt x="77275" y="70107"/>
                </a:lnTo>
                <a:lnTo>
                  <a:pt x="77384" y="70053"/>
                </a:lnTo>
                <a:lnTo>
                  <a:pt x="77493" y="69998"/>
                </a:lnTo>
                <a:lnTo>
                  <a:pt x="77601" y="69890"/>
                </a:lnTo>
                <a:lnTo>
                  <a:pt x="77656" y="69781"/>
                </a:lnTo>
                <a:lnTo>
                  <a:pt x="77710" y="69618"/>
                </a:lnTo>
                <a:lnTo>
                  <a:pt x="77710" y="69401"/>
                </a:lnTo>
                <a:lnTo>
                  <a:pt x="77764" y="69292"/>
                </a:lnTo>
                <a:lnTo>
                  <a:pt x="77819" y="69184"/>
                </a:lnTo>
                <a:lnTo>
                  <a:pt x="77981" y="68804"/>
                </a:lnTo>
                <a:lnTo>
                  <a:pt x="78144" y="68424"/>
                </a:lnTo>
                <a:lnTo>
                  <a:pt x="78199" y="68206"/>
                </a:lnTo>
                <a:lnTo>
                  <a:pt x="78199" y="68043"/>
                </a:lnTo>
                <a:lnTo>
                  <a:pt x="78144" y="67826"/>
                </a:lnTo>
                <a:lnTo>
                  <a:pt x="78036" y="67609"/>
                </a:lnTo>
                <a:lnTo>
                  <a:pt x="78036" y="67500"/>
                </a:lnTo>
                <a:lnTo>
                  <a:pt x="78036" y="67446"/>
                </a:lnTo>
                <a:lnTo>
                  <a:pt x="78144" y="67229"/>
                </a:lnTo>
                <a:lnTo>
                  <a:pt x="78307" y="67120"/>
                </a:lnTo>
                <a:lnTo>
                  <a:pt x="78362" y="66903"/>
                </a:lnTo>
                <a:lnTo>
                  <a:pt x="78416" y="66740"/>
                </a:lnTo>
                <a:lnTo>
                  <a:pt x="78470" y="66577"/>
                </a:lnTo>
                <a:lnTo>
                  <a:pt x="78470" y="66360"/>
                </a:lnTo>
                <a:lnTo>
                  <a:pt x="78416" y="66197"/>
                </a:lnTo>
                <a:lnTo>
                  <a:pt x="78307" y="66034"/>
                </a:lnTo>
                <a:lnTo>
                  <a:pt x="78144" y="65926"/>
                </a:lnTo>
                <a:lnTo>
                  <a:pt x="77873" y="65708"/>
                </a:lnTo>
                <a:lnTo>
                  <a:pt x="77601" y="65437"/>
                </a:lnTo>
                <a:lnTo>
                  <a:pt x="77167" y="64948"/>
                </a:lnTo>
                <a:lnTo>
                  <a:pt x="76787" y="64351"/>
                </a:lnTo>
                <a:lnTo>
                  <a:pt x="76461" y="63699"/>
                </a:lnTo>
                <a:lnTo>
                  <a:pt x="76244" y="63319"/>
                </a:lnTo>
                <a:lnTo>
                  <a:pt x="76026" y="62993"/>
                </a:lnTo>
                <a:lnTo>
                  <a:pt x="75483" y="62287"/>
                </a:lnTo>
                <a:lnTo>
                  <a:pt x="75375" y="62179"/>
                </a:lnTo>
                <a:lnTo>
                  <a:pt x="75266" y="62070"/>
                </a:lnTo>
                <a:lnTo>
                  <a:pt x="75158" y="62070"/>
                </a:lnTo>
                <a:lnTo>
                  <a:pt x="74995" y="62233"/>
                </a:lnTo>
                <a:lnTo>
                  <a:pt x="74832" y="62559"/>
                </a:lnTo>
                <a:lnTo>
                  <a:pt x="74723" y="62830"/>
                </a:lnTo>
                <a:lnTo>
                  <a:pt x="74669" y="63156"/>
                </a:lnTo>
                <a:lnTo>
                  <a:pt x="74615" y="63482"/>
                </a:lnTo>
                <a:lnTo>
                  <a:pt x="74615" y="64079"/>
                </a:lnTo>
                <a:lnTo>
                  <a:pt x="74723" y="64731"/>
                </a:lnTo>
                <a:lnTo>
                  <a:pt x="74886" y="65274"/>
                </a:lnTo>
                <a:lnTo>
                  <a:pt x="75103" y="65817"/>
                </a:lnTo>
                <a:lnTo>
                  <a:pt x="75266" y="66360"/>
                </a:lnTo>
                <a:lnTo>
                  <a:pt x="75429" y="66957"/>
                </a:lnTo>
                <a:lnTo>
                  <a:pt x="75429" y="67229"/>
                </a:lnTo>
                <a:lnTo>
                  <a:pt x="75429" y="67338"/>
                </a:lnTo>
                <a:lnTo>
                  <a:pt x="75375" y="67392"/>
                </a:lnTo>
                <a:lnTo>
                  <a:pt x="75212" y="67446"/>
                </a:lnTo>
                <a:lnTo>
                  <a:pt x="74723" y="67446"/>
                </a:lnTo>
                <a:lnTo>
                  <a:pt x="74506" y="67500"/>
                </a:lnTo>
                <a:lnTo>
                  <a:pt x="74289" y="67609"/>
                </a:lnTo>
                <a:lnTo>
                  <a:pt x="74180" y="67718"/>
                </a:lnTo>
                <a:lnTo>
                  <a:pt x="74072" y="67881"/>
                </a:lnTo>
                <a:lnTo>
                  <a:pt x="74017" y="68098"/>
                </a:lnTo>
                <a:lnTo>
                  <a:pt x="74017" y="68315"/>
                </a:lnTo>
                <a:lnTo>
                  <a:pt x="74072" y="68587"/>
                </a:lnTo>
                <a:lnTo>
                  <a:pt x="74180" y="68912"/>
                </a:lnTo>
                <a:lnTo>
                  <a:pt x="74234" y="69184"/>
                </a:lnTo>
                <a:lnTo>
                  <a:pt x="74234" y="69510"/>
                </a:lnTo>
                <a:lnTo>
                  <a:pt x="74180" y="69781"/>
                </a:lnTo>
                <a:lnTo>
                  <a:pt x="74072" y="69998"/>
                </a:lnTo>
                <a:lnTo>
                  <a:pt x="73909" y="70270"/>
                </a:lnTo>
                <a:lnTo>
                  <a:pt x="73746" y="70487"/>
                </a:lnTo>
                <a:lnTo>
                  <a:pt x="73474" y="70704"/>
                </a:lnTo>
                <a:lnTo>
                  <a:pt x="73366" y="70867"/>
                </a:lnTo>
                <a:lnTo>
                  <a:pt x="73311" y="71030"/>
                </a:lnTo>
                <a:lnTo>
                  <a:pt x="73366" y="71193"/>
                </a:lnTo>
                <a:lnTo>
                  <a:pt x="73474" y="71356"/>
                </a:lnTo>
                <a:lnTo>
                  <a:pt x="73637" y="71465"/>
                </a:lnTo>
                <a:lnTo>
                  <a:pt x="73746" y="71628"/>
                </a:lnTo>
                <a:lnTo>
                  <a:pt x="73800" y="71736"/>
                </a:lnTo>
                <a:lnTo>
                  <a:pt x="73854" y="71899"/>
                </a:lnTo>
                <a:lnTo>
                  <a:pt x="73854" y="72008"/>
                </a:lnTo>
                <a:lnTo>
                  <a:pt x="73800" y="72171"/>
                </a:lnTo>
                <a:lnTo>
                  <a:pt x="73583" y="72496"/>
                </a:lnTo>
                <a:lnTo>
                  <a:pt x="73474" y="72388"/>
                </a:lnTo>
                <a:lnTo>
                  <a:pt x="73366" y="72225"/>
                </a:lnTo>
                <a:lnTo>
                  <a:pt x="73311" y="72116"/>
                </a:lnTo>
                <a:lnTo>
                  <a:pt x="73203" y="72062"/>
                </a:lnTo>
                <a:lnTo>
                  <a:pt x="73148" y="72116"/>
                </a:lnTo>
                <a:lnTo>
                  <a:pt x="72985" y="72225"/>
                </a:lnTo>
                <a:lnTo>
                  <a:pt x="72931" y="72334"/>
                </a:lnTo>
                <a:lnTo>
                  <a:pt x="72877" y="72714"/>
                </a:lnTo>
                <a:lnTo>
                  <a:pt x="72877" y="73202"/>
                </a:lnTo>
                <a:lnTo>
                  <a:pt x="72768" y="73637"/>
                </a:lnTo>
                <a:lnTo>
                  <a:pt x="72714" y="74180"/>
                </a:lnTo>
                <a:lnTo>
                  <a:pt x="72660" y="74723"/>
                </a:lnTo>
                <a:lnTo>
                  <a:pt x="72714" y="75212"/>
                </a:lnTo>
                <a:lnTo>
                  <a:pt x="72768" y="75755"/>
                </a:lnTo>
                <a:lnTo>
                  <a:pt x="72877" y="76026"/>
                </a:lnTo>
                <a:lnTo>
                  <a:pt x="72877" y="76243"/>
                </a:lnTo>
                <a:lnTo>
                  <a:pt x="72823" y="76461"/>
                </a:lnTo>
                <a:lnTo>
                  <a:pt x="72714" y="76732"/>
                </a:lnTo>
                <a:lnTo>
                  <a:pt x="72551" y="77004"/>
                </a:lnTo>
                <a:lnTo>
                  <a:pt x="72551" y="77275"/>
                </a:lnTo>
                <a:lnTo>
                  <a:pt x="72551" y="77384"/>
                </a:lnTo>
                <a:lnTo>
                  <a:pt x="72605" y="77547"/>
                </a:lnTo>
                <a:lnTo>
                  <a:pt x="72877" y="77764"/>
                </a:lnTo>
                <a:lnTo>
                  <a:pt x="72931" y="77873"/>
                </a:lnTo>
                <a:lnTo>
                  <a:pt x="73040" y="77927"/>
                </a:lnTo>
                <a:lnTo>
                  <a:pt x="73040" y="78035"/>
                </a:lnTo>
                <a:lnTo>
                  <a:pt x="72931" y="78198"/>
                </a:lnTo>
                <a:lnTo>
                  <a:pt x="72334" y="78850"/>
                </a:lnTo>
                <a:lnTo>
                  <a:pt x="72008" y="79122"/>
                </a:lnTo>
                <a:lnTo>
                  <a:pt x="71628" y="79393"/>
                </a:lnTo>
                <a:lnTo>
                  <a:pt x="71411" y="79556"/>
                </a:lnTo>
                <a:lnTo>
                  <a:pt x="71248" y="79773"/>
                </a:lnTo>
                <a:lnTo>
                  <a:pt x="71193" y="79990"/>
                </a:lnTo>
                <a:lnTo>
                  <a:pt x="71193" y="80262"/>
                </a:lnTo>
                <a:lnTo>
                  <a:pt x="71193" y="80588"/>
                </a:lnTo>
                <a:lnTo>
                  <a:pt x="71193" y="80805"/>
                </a:lnTo>
                <a:lnTo>
                  <a:pt x="71139" y="80914"/>
                </a:lnTo>
                <a:lnTo>
                  <a:pt x="71030" y="81022"/>
                </a:lnTo>
                <a:lnTo>
                  <a:pt x="70922" y="81131"/>
                </a:lnTo>
                <a:lnTo>
                  <a:pt x="70759" y="81239"/>
                </a:lnTo>
                <a:lnTo>
                  <a:pt x="70650" y="81294"/>
                </a:lnTo>
                <a:lnTo>
                  <a:pt x="70542" y="81348"/>
                </a:lnTo>
                <a:lnTo>
                  <a:pt x="70433" y="81565"/>
                </a:lnTo>
                <a:lnTo>
                  <a:pt x="70379" y="81837"/>
                </a:lnTo>
                <a:lnTo>
                  <a:pt x="70433" y="82108"/>
                </a:lnTo>
                <a:lnTo>
                  <a:pt x="70542" y="82380"/>
                </a:lnTo>
                <a:lnTo>
                  <a:pt x="70542" y="82597"/>
                </a:lnTo>
                <a:lnTo>
                  <a:pt x="70542" y="82760"/>
                </a:lnTo>
                <a:lnTo>
                  <a:pt x="70433" y="82923"/>
                </a:lnTo>
                <a:lnTo>
                  <a:pt x="70216" y="83194"/>
                </a:lnTo>
                <a:lnTo>
                  <a:pt x="69890" y="83520"/>
                </a:lnTo>
                <a:lnTo>
                  <a:pt x="69781" y="83629"/>
                </a:lnTo>
                <a:lnTo>
                  <a:pt x="69727" y="83737"/>
                </a:lnTo>
                <a:lnTo>
                  <a:pt x="69619" y="84009"/>
                </a:lnTo>
                <a:lnTo>
                  <a:pt x="69510" y="84280"/>
                </a:lnTo>
                <a:lnTo>
                  <a:pt x="69401" y="84498"/>
                </a:lnTo>
                <a:lnTo>
                  <a:pt x="69238" y="84715"/>
                </a:lnTo>
                <a:lnTo>
                  <a:pt x="68858" y="85041"/>
                </a:lnTo>
                <a:lnTo>
                  <a:pt x="68424" y="85421"/>
                </a:lnTo>
                <a:lnTo>
                  <a:pt x="67935" y="85801"/>
                </a:lnTo>
                <a:lnTo>
                  <a:pt x="67446" y="86290"/>
                </a:lnTo>
                <a:lnTo>
                  <a:pt x="66578" y="87376"/>
                </a:lnTo>
                <a:lnTo>
                  <a:pt x="65763" y="88245"/>
                </a:lnTo>
                <a:lnTo>
                  <a:pt x="64840" y="89114"/>
                </a:lnTo>
                <a:lnTo>
                  <a:pt x="63862" y="89874"/>
                </a:lnTo>
                <a:lnTo>
                  <a:pt x="62830" y="90580"/>
                </a:lnTo>
                <a:lnTo>
                  <a:pt x="61907" y="91069"/>
                </a:lnTo>
                <a:lnTo>
                  <a:pt x="61473" y="91286"/>
                </a:lnTo>
                <a:lnTo>
                  <a:pt x="60984" y="91503"/>
                </a:lnTo>
                <a:lnTo>
                  <a:pt x="60495" y="91612"/>
                </a:lnTo>
                <a:lnTo>
                  <a:pt x="59952" y="91720"/>
                </a:lnTo>
                <a:lnTo>
                  <a:pt x="59464" y="91829"/>
                </a:lnTo>
                <a:lnTo>
                  <a:pt x="58921" y="91883"/>
                </a:lnTo>
                <a:lnTo>
                  <a:pt x="58378" y="91829"/>
                </a:lnTo>
                <a:lnTo>
                  <a:pt x="57889" y="91775"/>
                </a:lnTo>
                <a:lnTo>
                  <a:pt x="57400" y="91666"/>
                </a:lnTo>
                <a:lnTo>
                  <a:pt x="56911" y="91557"/>
                </a:lnTo>
                <a:lnTo>
                  <a:pt x="55934" y="91231"/>
                </a:lnTo>
                <a:lnTo>
                  <a:pt x="55011" y="90851"/>
                </a:lnTo>
                <a:lnTo>
                  <a:pt x="54576" y="90688"/>
                </a:lnTo>
                <a:lnTo>
                  <a:pt x="54196" y="90634"/>
                </a:lnTo>
                <a:lnTo>
                  <a:pt x="54033" y="90634"/>
                </a:lnTo>
                <a:lnTo>
                  <a:pt x="53816" y="90688"/>
                </a:lnTo>
                <a:lnTo>
                  <a:pt x="53653" y="90797"/>
                </a:lnTo>
                <a:lnTo>
                  <a:pt x="53436" y="90960"/>
                </a:lnTo>
                <a:lnTo>
                  <a:pt x="53110" y="91231"/>
                </a:lnTo>
                <a:lnTo>
                  <a:pt x="52676" y="91449"/>
                </a:lnTo>
                <a:lnTo>
                  <a:pt x="52458" y="91557"/>
                </a:lnTo>
                <a:lnTo>
                  <a:pt x="52241" y="91557"/>
                </a:lnTo>
                <a:lnTo>
                  <a:pt x="52187" y="91503"/>
                </a:lnTo>
                <a:lnTo>
                  <a:pt x="52133" y="91394"/>
                </a:lnTo>
                <a:lnTo>
                  <a:pt x="52133" y="91123"/>
                </a:lnTo>
                <a:lnTo>
                  <a:pt x="52133" y="90906"/>
                </a:lnTo>
                <a:lnTo>
                  <a:pt x="52078" y="90743"/>
                </a:lnTo>
                <a:lnTo>
                  <a:pt x="52024" y="90580"/>
                </a:lnTo>
                <a:lnTo>
                  <a:pt x="51915" y="90417"/>
                </a:lnTo>
                <a:lnTo>
                  <a:pt x="51644" y="90145"/>
                </a:lnTo>
                <a:lnTo>
                  <a:pt x="51318" y="89928"/>
                </a:lnTo>
                <a:lnTo>
                  <a:pt x="50938" y="89657"/>
                </a:lnTo>
                <a:lnTo>
                  <a:pt x="50775" y="89439"/>
                </a:lnTo>
                <a:lnTo>
                  <a:pt x="50612" y="89277"/>
                </a:lnTo>
                <a:lnTo>
                  <a:pt x="50449" y="89005"/>
                </a:lnTo>
                <a:lnTo>
                  <a:pt x="50232" y="88842"/>
                </a:lnTo>
                <a:lnTo>
                  <a:pt x="50069" y="88733"/>
                </a:lnTo>
                <a:lnTo>
                  <a:pt x="49852" y="88679"/>
                </a:lnTo>
                <a:lnTo>
                  <a:pt x="49635" y="88733"/>
                </a:lnTo>
                <a:lnTo>
                  <a:pt x="49472" y="88842"/>
                </a:lnTo>
                <a:lnTo>
                  <a:pt x="49309" y="89005"/>
                </a:lnTo>
                <a:lnTo>
                  <a:pt x="49146" y="89222"/>
                </a:lnTo>
                <a:lnTo>
                  <a:pt x="49037" y="89439"/>
                </a:lnTo>
                <a:lnTo>
                  <a:pt x="48820" y="89439"/>
                </a:lnTo>
                <a:lnTo>
                  <a:pt x="48657" y="89277"/>
                </a:lnTo>
                <a:lnTo>
                  <a:pt x="47897" y="88516"/>
                </a:lnTo>
                <a:lnTo>
                  <a:pt x="47788" y="88462"/>
                </a:lnTo>
                <a:lnTo>
                  <a:pt x="47625" y="88462"/>
                </a:lnTo>
                <a:lnTo>
                  <a:pt x="47571" y="88571"/>
                </a:lnTo>
                <a:lnTo>
                  <a:pt x="47571" y="88625"/>
                </a:lnTo>
                <a:lnTo>
                  <a:pt x="47625" y="88788"/>
                </a:lnTo>
                <a:lnTo>
                  <a:pt x="48114" y="89657"/>
                </a:lnTo>
                <a:lnTo>
                  <a:pt x="48386" y="90091"/>
                </a:lnTo>
                <a:lnTo>
                  <a:pt x="48711" y="90471"/>
                </a:lnTo>
                <a:lnTo>
                  <a:pt x="49037" y="90851"/>
                </a:lnTo>
                <a:lnTo>
                  <a:pt x="49363" y="91123"/>
                </a:lnTo>
                <a:lnTo>
                  <a:pt x="49743" y="91449"/>
                </a:lnTo>
                <a:lnTo>
                  <a:pt x="50069" y="91666"/>
                </a:lnTo>
                <a:lnTo>
                  <a:pt x="50884" y="92155"/>
                </a:lnTo>
                <a:lnTo>
                  <a:pt x="51698" y="92535"/>
                </a:lnTo>
                <a:lnTo>
                  <a:pt x="51915" y="92643"/>
                </a:lnTo>
                <a:lnTo>
                  <a:pt x="52133" y="92752"/>
                </a:lnTo>
                <a:lnTo>
                  <a:pt x="52404" y="93078"/>
                </a:lnTo>
                <a:lnTo>
                  <a:pt x="52893" y="93838"/>
                </a:lnTo>
                <a:lnTo>
                  <a:pt x="52947" y="94001"/>
                </a:lnTo>
                <a:lnTo>
                  <a:pt x="52947" y="94055"/>
                </a:lnTo>
                <a:lnTo>
                  <a:pt x="52893" y="94110"/>
                </a:lnTo>
                <a:lnTo>
                  <a:pt x="52730" y="94164"/>
                </a:lnTo>
                <a:lnTo>
                  <a:pt x="52513" y="94164"/>
                </a:lnTo>
                <a:lnTo>
                  <a:pt x="52350" y="94273"/>
                </a:lnTo>
                <a:lnTo>
                  <a:pt x="52295" y="94490"/>
                </a:lnTo>
                <a:lnTo>
                  <a:pt x="52295" y="94707"/>
                </a:lnTo>
                <a:lnTo>
                  <a:pt x="52295" y="95033"/>
                </a:lnTo>
                <a:lnTo>
                  <a:pt x="52241" y="95413"/>
                </a:lnTo>
                <a:lnTo>
                  <a:pt x="52133" y="95739"/>
                </a:lnTo>
                <a:lnTo>
                  <a:pt x="51861" y="96010"/>
                </a:lnTo>
                <a:lnTo>
                  <a:pt x="51752" y="96173"/>
                </a:lnTo>
                <a:lnTo>
                  <a:pt x="51589" y="96336"/>
                </a:lnTo>
                <a:lnTo>
                  <a:pt x="51535" y="96499"/>
                </a:lnTo>
                <a:lnTo>
                  <a:pt x="51481" y="96716"/>
                </a:lnTo>
                <a:lnTo>
                  <a:pt x="51535" y="97042"/>
                </a:lnTo>
                <a:lnTo>
                  <a:pt x="51589" y="97422"/>
                </a:lnTo>
                <a:lnTo>
                  <a:pt x="51644" y="97694"/>
                </a:lnTo>
                <a:lnTo>
                  <a:pt x="51644" y="97911"/>
                </a:lnTo>
                <a:lnTo>
                  <a:pt x="51589" y="98074"/>
                </a:lnTo>
                <a:lnTo>
                  <a:pt x="51481" y="98291"/>
                </a:lnTo>
                <a:lnTo>
                  <a:pt x="50938" y="98997"/>
                </a:lnTo>
                <a:lnTo>
                  <a:pt x="50666" y="99323"/>
                </a:lnTo>
                <a:lnTo>
                  <a:pt x="50340" y="99649"/>
                </a:lnTo>
                <a:lnTo>
                  <a:pt x="50178" y="99757"/>
                </a:lnTo>
                <a:lnTo>
                  <a:pt x="50015" y="99866"/>
                </a:lnTo>
                <a:lnTo>
                  <a:pt x="49797" y="99866"/>
                </a:lnTo>
                <a:lnTo>
                  <a:pt x="49580" y="99757"/>
                </a:lnTo>
                <a:lnTo>
                  <a:pt x="49417" y="99703"/>
                </a:lnTo>
                <a:lnTo>
                  <a:pt x="49254" y="99703"/>
                </a:lnTo>
                <a:lnTo>
                  <a:pt x="49146" y="99812"/>
                </a:lnTo>
                <a:lnTo>
                  <a:pt x="48983" y="99974"/>
                </a:lnTo>
                <a:lnTo>
                  <a:pt x="48711" y="100463"/>
                </a:lnTo>
                <a:lnTo>
                  <a:pt x="48331" y="100952"/>
                </a:lnTo>
                <a:lnTo>
                  <a:pt x="48005" y="101386"/>
                </a:lnTo>
                <a:lnTo>
                  <a:pt x="47571" y="101767"/>
                </a:lnTo>
                <a:lnTo>
                  <a:pt x="47137" y="102147"/>
                </a:lnTo>
                <a:lnTo>
                  <a:pt x="46702" y="102527"/>
                </a:lnTo>
                <a:lnTo>
                  <a:pt x="45725" y="103178"/>
                </a:lnTo>
                <a:lnTo>
                  <a:pt x="44964" y="103559"/>
                </a:lnTo>
                <a:lnTo>
                  <a:pt x="44150" y="103830"/>
                </a:lnTo>
                <a:lnTo>
                  <a:pt x="43335" y="104102"/>
                </a:lnTo>
                <a:lnTo>
                  <a:pt x="42521" y="104265"/>
                </a:lnTo>
                <a:lnTo>
                  <a:pt x="41597" y="104265"/>
                </a:lnTo>
                <a:lnTo>
                  <a:pt x="41163" y="104319"/>
                </a:lnTo>
                <a:lnTo>
                  <a:pt x="40946" y="104373"/>
                </a:lnTo>
                <a:lnTo>
                  <a:pt x="40729" y="104427"/>
                </a:lnTo>
                <a:lnTo>
                  <a:pt x="40511" y="104482"/>
                </a:lnTo>
                <a:lnTo>
                  <a:pt x="40348" y="104373"/>
                </a:lnTo>
                <a:lnTo>
                  <a:pt x="40131" y="104319"/>
                </a:lnTo>
                <a:lnTo>
                  <a:pt x="39968" y="104265"/>
                </a:lnTo>
                <a:lnTo>
                  <a:pt x="39099" y="104265"/>
                </a:lnTo>
                <a:lnTo>
                  <a:pt x="38665" y="104210"/>
                </a:lnTo>
                <a:lnTo>
                  <a:pt x="37688" y="103939"/>
                </a:lnTo>
                <a:lnTo>
                  <a:pt x="36656" y="103667"/>
                </a:lnTo>
                <a:lnTo>
                  <a:pt x="35678" y="103287"/>
                </a:lnTo>
                <a:lnTo>
                  <a:pt x="34701" y="102853"/>
                </a:lnTo>
                <a:lnTo>
                  <a:pt x="34429" y="102744"/>
                </a:lnTo>
                <a:lnTo>
                  <a:pt x="34212" y="102690"/>
                </a:lnTo>
                <a:lnTo>
                  <a:pt x="33941" y="102744"/>
                </a:lnTo>
                <a:lnTo>
                  <a:pt x="33669" y="102798"/>
                </a:lnTo>
                <a:lnTo>
                  <a:pt x="33452" y="102907"/>
                </a:lnTo>
                <a:lnTo>
                  <a:pt x="33235" y="102853"/>
                </a:lnTo>
                <a:lnTo>
                  <a:pt x="32963" y="102635"/>
                </a:lnTo>
                <a:lnTo>
                  <a:pt x="33072" y="102581"/>
                </a:lnTo>
                <a:lnTo>
                  <a:pt x="33180" y="102527"/>
                </a:lnTo>
                <a:lnTo>
                  <a:pt x="33615" y="102527"/>
                </a:lnTo>
                <a:lnTo>
                  <a:pt x="33723" y="102418"/>
                </a:lnTo>
                <a:lnTo>
                  <a:pt x="33723" y="102310"/>
                </a:lnTo>
                <a:lnTo>
                  <a:pt x="33723" y="102255"/>
                </a:lnTo>
                <a:lnTo>
                  <a:pt x="33615" y="102147"/>
                </a:lnTo>
                <a:lnTo>
                  <a:pt x="33452" y="102092"/>
                </a:lnTo>
                <a:lnTo>
                  <a:pt x="33343" y="102038"/>
                </a:lnTo>
                <a:lnTo>
                  <a:pt x="33180" y="101821"/>
                </a:lnTo>
                <a:lnTo>
                  <a:pt x="33017" y="101712"/>
                </a:lnTo>
                <a:lnTo>
                  <a:pt x="32692" y="101495"/>
                </a:lnTo>
                <a:lnTo>
                  <a:pt x="32420" y="101223"/>
                </a:lnTo>
                <a:lnTo>
                  <a:pt x="32148" y="100952"/>
                </a:lnTo>
                <a:lnTo>
                  <a:pt x="31986" y="100626"/>
                </a:lnTo>
                <a:lnTo>
                  <a:pt x="31823" y="100300"/>
                </a:lnTo>
                <a:lnTo>
                  <a:pt x="31714" y="99974"/>
                </a:lnTo>
                <a:lnTo>
                  <a:pt x="31497" y="99214"/>
                </a:lnTo>
                <a:lnTo>
                  <a:pt x="31388" y="98671"/>
                </a:lnTo>
                <a:lnTo>
                  <a:pt x="31280" y="98074"/>
                </a:lnTo>
                <a:lnTo>
                  <a:pt x="31225" y="97531"/>
                </a:lnTo>
                <a:lnTo>
                  <a:pt x="31062" y="96988"/>
                </a:lnTo>
                <a:lnTo>
                  <a:pt x="30954" y="96553"/>
                </a:lnTo>
                <a:lnTo>
                  <a:pt x="30899" y="96119"/>
                </a:lnTo>
                <a:lnTo>
                  <a:pt x="30899" y="95684"/>
                </a:lnTo>
                <a:lnTo>
                  <a:pt x="30899" y="95250"/>
                </a:lnTo>
                <a:lnTo>
                  <a:pt x="31062" y="94381"/>
                </a:lnTo>
                <a:lnTo>
                  <a:pt x="31280" y="93567"/>
                </a:lnTo>
                <a:lnTo>
                  <a:pt x="31443" y="92806"/>
                </a:lnTo>
                <a:lnTo>
                  <a:pt x="31605" y="92100"/>
                </a:lnTo>
                <a:lnTo>
                  <a:pt x="31714" y="91340"/>
                </a:lnTo>
                <a:lnTo>
                  <a:pt x="31714" y="91014"/>
                </a:lnTo>
                <a:lnTo>
                  <a:pt x="31660" y="90634"/>
                </a:lnTo>
                <a:lnTo>
                  <a:pt x="31660" y="90254"/>
                </a:lnTo>
                <a:lnTo>
                  <a:pt x="31714" y="89982"/>
                </a:lnTo>
                <a:lnTo>
                  <a:pt x="31768" y="89657"/>
                </a:lnTo>
                <a:lnTo>
                  <a:pt x="31877" y="89385"/>
                </a:lnTo>
                <a:lnTo>
                  <a:pt x="32040" y="89114"/>
                </a:lnTo>
                <a:lnTo>
                  <a:pt x="32257" y="88896"/>
                </a:lnTo>
                <a:lnTo>
                  <a:pt x="32420" y="88679"/>
                </a:lnTo>
                <a:lnTo>
                  <a:pt x="32583" y="88408"/>
                </a:lnTo>
                <a:lnTo>
                  <a:pt x="32637" y="88190"/>
                </a:lnTo>
                <a:lnTo>
                  <a:pt x="32746" y="88028"/>
                </a:lnTo>
                <a:lnTo>
                  <a:pt x="32909" y="87865"/>
                </a:lnTo>
                <a:lnTo>
                  <a:pt x="33126" y="87756"/>
                </a:lnTo>
                <a:lnTo>
                  <a:pt x="33397" y="87647"/>
                </a:lnTo>
                <a:lnTo>
                  <a:pt x="33615" y="87430"/>
                </a:lnTo>
                <a:lnTo>
                  <a:pt x="33832" y="87213"/>
                </a:lnTo>
                <a:lnTo>
                  <a:pt x="33941" y="86941"/>
                </a:lnTo>
                <a:lnTo>
                  <a:pt x="34321" y="85801"/>
                </a:lnTo>
                <a:lnTo>
                  <a:pt x="34755" y="84661"/>
                </a:lnTo>
                <a:lnTo>
                  <a:pt x="35244" y="83575"/>
                </a:lnTo>
                <a:lnTo>
                  <a:pt x="35624" y="82434"/>
                </a:lnTo>
                <a:lnTo>
                  <a:pt x="35841" y="81620"/>
                </a:lnTo>
                <a:lnTo>
                  <a:pt x="35895" y="81239"/>
                </a:lnTo>
                <a:lnTo>
                  <a:pt x="35950" y="80805"/>
                </a:lnTo>
                <a:lnTo>
                  <a:pt x="35950" y="80425"/>
                </a:lnTo>
                <a:lnTo>
                  <a:pt x="35895" y="80045"/>
                </a:lnTo>
                <a:lnTo>
                  <a:pt x="35787" y="79610"/>
                </a:lnTo>
                <a:lnTo>
                  <a:pt x="35678" y="79230"/>
                </a:lnTo>
                <a:lnTo>
                  <a:pt x="35570" y="78959"/>
                </a:lnTo>
                <a:lnTo>
                  <a:pt x="35624" y="78741"/>
                </a:lnTo>
                <a:lnTo>
                  <a:pt x="35733" y="78579"/>
                </a:lnTo>
                <a:lnTo>
                  <a:pt x="35950" y="78470"/>
                </a:lnTo>
                <a:lnTo>
                  <a:pt x="36330" y="78307"/>
                </a:lnTo>
                <a:lnTo>
                  <a:pt x="36493" y="78198"/>
                </a:lnTo>
                <a:lnTo>
                  <a:pt x="36493" y="78035"/>
                </a:lnTo>
                <a:lnTo>
                  <a:pt x="36493" y="77873"/>
                </a:lnTo>
                <a:lnTo>
                  <a:pt x="36601" y="77601"/>
                </a:lnTo>
                <a:lnTo>
                  <a:pt x="36764" y="77330"/>
                </a:lnTo>
                <a:lnTo>
                  <a:pt x="36873" y="77058"/>
                </a:lnTo>
                <a:lnTo>
                  <a:pt x="36982" y="76569"/>
                </a:lnTo>
                <a:lnTo>
                  <a:pt x="36982" y="76081"/>
                </a:lnTo>
                <a:lnTo>
                  <a:pt x="36927" y="75863"/>
                </a:lnTo>
                <a:lnTo>
                  <a:pt x="36873" y="75646"/>
                </a:lnTo>
                <a:lnTo>
                  <a:pt x="36764" y="75429"/>
                </a:lnTo>
                <a:lnTo>
                  <a:pt x="36601" y="75212"/>
                </a:lnTo>
                <a:lnTo>
                  <a:pt x="36439" y="74994"/>
                </a:lnTo>
                <a:lnTo>
                  <a:pt x="36384" y="74669"/>
                </a:lnTo>
                <a:lnTo>
                  <a:pt x="36439" y="74397"/>
                </a:lnTo>
                <a:lnTo>
                  <a:pt x="36601" y="74126"/>
                </a:lnTo>
                <a:lnTo>
                  <a:pt x="36764" y="73745"/>
                </a:lnTo>
                <a:lnTo>
                  <a:pt x="36927" y="73420"/>
                </a:lnTo>
                <a:lnTo>
                  <a:pt x="36982" y="73039"/>
                </a:lnTo>
                <a:lnTo>
                  <a:pt x="37036" y="72659"/>
                </a:lnTo>
                <a:lnTo>
                  <a:pt x="37036" y="72388"/>
                </a:lnTo>
                <a:lnTo>
                  <a:pt x="37144" y="72279"/>
                </a:lnTo>
                <a:lnTo>
                  <a:pt x="37253" y="72171"/>
                </a:lnTo>
                <a:lnTo>
                  <a:pt x="37416" y="72116"/>
                </a:lnTo>
                <a:lnTo>
                  <a:pt x="37525" y="72008"/>
                </a:lnTo>
                <a:lnTo>
                  <a:pt x="37633" y="71790"/>
                </a:lnTo>
                <a:lnTo>
                  <a:pt x="37633" y="71519"/>
                </a:lnTo>
                <a:lnTo>
                  <a:pt x="37525" y="71247"/>
                </a:lnTo>
                <a:lnTo>
                  <a:pt x="37416" y="70867"/>
                </a:lnTo>
                <a:lnTo>
                  <a:pt x="37362" y="70487"/>
                </a:lnTo>
                <a:lnTo>
                  <a:pt x="37362" y="70107"/>
                </a:lnTo>
                <a:lnTo>
                  <a:pt x="37416" y="69944"/>
                </a:lnTo>
                <a:lnTo>
                  <a:pt x="37525" y="69836"/>
                </a:lnTo>
                <a:lnTo>
                  <a:pt x="37688" y="69510"/>
                </a:lnTo>
                <a:lnTo>
                  <a:pt x="37850" y="69238"/>
                </a:lnTo>
                <a:lnTo>
                  <a:pt x="37905" y="68912"/>
                </a:lnTo>
                <a:lnTo>
                  <a:pt x="37959" y="68587"/>
                </a:lnTo>
                <a:lnTo>
                  <a:pt x="37959" y="67935"/>
                </a:lnTo>
                <a:lnTo>
                  <a:pt x="38013" y="67283"/>
                </a:lnTo>
                <a:lnTo>
                  <a:pt x="37959" y="66686"/>
                </a:lnTo>
                <a:lnTo>
                  <a:pt x="38013" y="66360"/>
                </a:lnTo>
                <a:lnTo>
                  <a:pt x="38176" y="66089"/>
                </a:lnTo>
                <a:lnTo>
                  <a:pt x="38285" y="65926"/>
                </a:lnTo>
                <a:lnTo>
                  <a:pt x="38285" y="65817"/>
                </a:lnTo>
                <a:lnTo>
                  <a:pt x="38231" y="65654"/>
                </a:lnTo>
                <a:lnTo>
                  <a:pt x="38122" y="65491"/>
                </a:lnTo>
                <a:lnTo>
                  <a:pt x="37959" y="65274"/>
                </a:lnTo>
                <a:lnTo>
                  <a:pt x="37850" y="65057"/>
                </a:lnTo>
                <a:lnTo>
                  <a:pt x="37796" y="64785"/>
                </a:lnTo>
                <a:lnTo>
                  <a:pt x="37796" y="64514"/>
                </a:lnTo>
                <a:lnTo>
                  <a:pt x="37796" y="63591"/>
                </a:lnTo>
                <a:lnTo>
                  <a:pt x="37742" y="62722"/>
                </a:lnTo>
                <a:lnTo>
                  <a:pt x="37633" y="61853"/>
                </a:lnTo>
                <a:lnTo>
                  <a:pt x="37416" y="60984"/>
                </a:lnTo>
                <a:lnTo>
                  <a:pt x="37307" y="60712"/>
                </a:lnTo>
                <a:lnTo>
                  <a:pt x="37144" y="60387"/>
                </a:lnTo>
                <a:lnTo>
                  <a:pt x="36873" y="59843"/>
                </a:lnTo>
                <a:lnTo>
                  <a:pt x="36656" y="59246"/>
                </a:lnTo>
                <a:lnTo>
                  <a:pt x="36547" y="59083"/>
                </a:lnTo>
                <a:lnTo>
                  <a:pt x="36439" y="58920"/>
                </a:lnTo>
                <a:lnTo>
                  <a:pt x="36276" y="58866"/>
                </a:lnTo>
                <a:lnTo>
                  <a:pt x="36058" y="58812"/>
                </a:lnTo>
                <a:lnTo>
                  <a:pt x="35244" y="58812"/>
                </a:lnTo>
                <a:lnTo>
                  <a:pt x="35135" y="58757"/>
                </a:lnTo>
                <a:lnTo>
                  <a:pt x="35081" y="58703"/>
                </a:lnTo>
                <a:lnTo>
                  <a:pt x="35081" y="58540"/>
                </a:lnTo>
                <a:lnTo>
                  <a:pt x="35190" y="58323"/>
                </a:lnTo>
                <a:lnTo>
                  <a:pt x="35407" y="57943"/>
                </a:lnTo>
                <a:lnTo>
                  <a:pt x="35461" y="57726"/>
                </a:lnTo>
                <a:lnTo>
                  <a:pt x="35461" y="57508"/>
                </a:lnTo>
                <a:lnTo>
                  <a:pt x="35298" y="57237"/>
                </a:lnTo>
                <a:lnTo>
                  <a:pt x="35135" y="56965"/>
                </a:lnTo>
                <a:lnTo>
                  <a:pt x="34864" y="56748"/>
                </a:lnTo>
                <a:lnTo>
                  <a:pt x="34646" y="56531"/>
                </a:lnTo>
                <a:lnTo>
                  <a:pt x="33941" y="56151"/>
                </a:lnTo>
                <a:lnTo>
                  <a:pt x="33289" y="55771"/>
                </a:lnTo>
                <a:lnTo>
                  <a:pt x="33126" y="55662"/>
                </a:lnTo>
                <a:lnTo>
                  <a:pt x="33072" y="55553"/>
                </a:lnTo>
                <a:lnTo>
                  <a:pt x="33072" y="55445"/>
                </a:lnTo>
                <a:lnTo>
                  <a:pt x="33180" y="55282"/>
                </a:lnTo>
                <a:lnTo>
                  <a:pt x="33832" y="54685"/>
                </a:lnTo>
                <a:lnTo>
                  <a:pt x="33941" y="54522"/>
                </a:lnTo>
                <a:lnTo>
                  <a:pt x="33995" y="54413"/>
                </a:lnTo>
                <a:lnTo>
                  <a:pt x="33886" y="54304"/>
                </a:lnTo>
                <a:lnTo>
                  <a:pt x="33669" y="54196"/>
                </a:lnTo>
                <a:lnTo>
                  <a:pt x="33506" y="54196"/>
                </a:lnTo>
                <a:lnTo>
                  <a:pt x="33343" y="54087"/>
                </a:lnTo>
                <a:lnTo>
                  <a:pt x="33235" y="53979"/>
                </a:lnTo>
                <a:lnTo>
                  <a:pt x="33235" y="53816"/>
                </a:lnTo>
                <a:lnTo>
                  <a:pt x="33343" y="53598"/>
                </a:lnTo>
                <a:lnTo>
                  <a:pt x="33343" y="53436"/>
                </a:lnTo>
                <a:lnTo>
                  <a:pt x="33289" y="53273"/>
                </a:lnTo>
                <a:lnTo>
                  <a:pt x="33180" y="53164"/>
                </a:lnTo>
                <a:lnTo>
                  <a:pt x="32909" y="53001"/>
                </a:lnTo>
                <a:lnTo>
                  <a:pt x="32692" y="52838"/>
                </a:lnTo>
                <a:lnTo>
                  <a:pt x="32366" y="52567"/>
                </a:lnTo>
                <a:lnTo>
                  <a:pt x="32094" y="52295"/>
                </a:lnTo>
                <a:lnTo>
                  <a:pt x="31823" y="51861"/>
                </a:lnTo>
                <a:lnTo>
                  <a:pt x="31714" y="51644"/>
                </a:lnTo>
                <a:lnTo>
                  <a:pt x="31497" y="51481"/>
                </a:lnTo>
                <a:lnTo>
                  <a:pt x="30737" y="50829"/>
                </a:lnTo>
                <a:lnTo>
                  <a:pt x="29922" y="50232"/>
                </a:lnTo>
                <a:lnTo>
                  <a:pt x="28999" y="49743"/>
                </a:lnTo>
                <a:lnTo>
                  <a:pt x="28076" y="49254"/>
                </a:lnTo>
                <a:lnTo>
                  <a:pt x="27533" y="48983"/>
                </a:lnTo>
                <a:lnTo>
                  <a:pt x="26935" y="48711"/>
                </a:lnTo>
                <a:lnTo>
                  <a:pt x="26338" y="48548"/>
                </a:lnTo>
                <a:lnTo>
                  <a:pt x="26012" y="48494"/>
                </a:lnTo>
                <a:lnTo>
                  <a:pt x="25686" y="48494"/>
                </a:lnTo>
                <a:lnTo>
                  <a:pt x="24709" y="48548"/>
                </a:lnTo>
                <a:lnTo>
                  <a:pt x="24274" y="48494"/>
                </a:lnTo>
                <a:lnTo>
                  <a:pt x="23786" y="48440"/>
                </a:lnTo>
                <a:lnTo>
                  <a:pt x="22862" y="48222"/>
                </a:lnTo>
                <a:lnTo>
                  <a:pt x="21994" y="48114"/>
                </a:lnTo>
                <a:lnTo>
                  <a:pt x="20147" y="47951"/>
                </a:lnTo>
                <a:lnTo>
                  <a:pt x="19333" y="47842"/>
                </a:lnTo>
                <a:lnTo>
                  <a:pt x="18518" y="47625"/>
                </a:lnTo>
                <a:lnTo>
                  <a:pt x="17269" y="47191"/>
                </a:lnTo>
                <a:lnTo>
                  <a:pt x="16020" y="46756"/>
                </a:lnTo>
                <a:lnTo>
                  <a:pt x="15205" y="46430"/>
                </a:lnTo>
                <a:lnTo>
                  <a:pt x="14391" y="46050"/>
                </a:lnTo>
                <a:lnTo>
                  <a:pt x="13631" y="45670"/>
                </a:lnTo>
                <a:lnTo>
                  <a:pt x="13305" y="45399"/>
                </a:lnTo>
                <a:lnTo>
                  <a:pt x="12925" y="45073"/>
                </a:lnTo>
                <a:lnTo>
                  <a:pt x="12490" y="44584"/>
                </a:lnTo>
                <a:lnTo>
                  <a:pt x="12002" y="44041"/>
                </a:lnTo>
                <a:lnTo>
                  <a:pt x="11784" y="43824"/>
                </a:lnTo>
                <a:lnTo>
                  <a:pt x="11513" y="43606"/>
                </a:lnTo>
                <a:lnTo>
                  <a:pt x="11187" y="43444"/>
                </a:lnTo>
                <a:lnTo>
                  <a:pt x="10861" y="43281"/>
                </a:lnTo>
                <a:lnTo>
                  <a:pt x="10861" y="43172"/>
                </a:lnTo>
                <a:lnTo>
                  <a:pt x="11187" y="43118"/>
                </a:lnTo>
                <a:lnTo>
                  <a:pt x="11567" y="43172"/>
                </a:lnTo>
                <a:lnTo>
                  <a:pt x="11784" y="43281"/>
                </a:lnTo>
                <a:lnTo>
                  <a:pt x="11893" y="43335"/>
                </a:lnTo>
                <a:lnTo>
                  <a:pt x="12002" y="43226"/>
                </a:lnTo>
                <a:lnTo>
                  <a:pt x="12056" y="43063"/>
                </a:lnTo>
                <a:lnTo>
                  <a:pt x="12056" y="42901"/>
                </a:lnTo>
                <a:lnTo>
                  <a:pt x="11947" y="42792"/>
                </a:lnTo>
                <a:lnTo>
                  <a:pt x="11893" y="42683"/>
                </a:lnTo>
                <a:lnTo>
                  <a:pt x="11730" y="42520"/>
                </a:lnTo>
                <a:lnTo>
                  <a:pt x="11567" y="42466"/>
                </a:lnTo>
                <a:lnTo>
                  <a:pt x="11404" y="42412"/>
                </a:lnTo>
                <a:lnTo>
                  <a:pt x="10915" y="42412"/>
                </a:lnTo>
                <a:lnTo>
                  <a:pt x="10644" y="42303"/>
                </a:lnTo>
                <a:lnTo>
                  <a:pt x="10372" y="42140"/>
                </a:lnTo>
                <a:lnTo>
                  <a:pt x="10155" y="41923"/>
                </a:lnTo>
                <a:lnTo>
                  <a:pt x="9558" y="41326"/>
                </a:lnTo>
                <a:lnTo>
                  <a:pt x="8960" y="40728"/>
                </a:lnTo>
                <a:lnTo>
                  <a:pt x="8743" y="40565"/>
                </a:lnTo>
                <a:lnTo>
                  <a:pt x="8689" y="40511"/>
                </a:lnTo>
                <a:lnTo>
                  <a:pt x="8526" y="40511"/>
                </a:lnTo>
                <a:lnTo>
                  <a:pt x="8417" y="40565"/>
                </a:lnTo>
                <a:lnTo>
                  <a:pt x="8309" y="40728"/>
                </a:lnTo>
                <a:lnTo>
                  <a:pt x="8255" y="40837"/>
                </a:lnTo>
                <a:lnTo>
                  <a:pt x="8255" y="41000"/>
                </a:lnTo>
                <a:lnTo>
                  <a:pt x="8255" y="41271"/>
                </a:lnTo>
                <a:lnTo>
                  <a:pt x="8255" y="41434"/>
                </a:lnTo>
                <a:lnTo>
                  <a:pt x="8146" y="41543"/>
                </a:lnTo>
                <a:lnTo>
                  <a:pt x="7929" y="41434"/>
                </a:lnTo>
                <a:lnTo>
                  <a:pt x="7820" y="41217"/>
                </a:lnTo>
                <a:lnTo>
                  <a:pt x="7711" y="41054"/>
                </a:lnTo>
                <a:lnTo>
                  <a:pt x="7603" y="40837"/>
                </a:lnTo>
                <a:lnTo>
                  <a:pt x="7386" y="40674"/>
                </a:lnTo>
                <a:lnTo>
                  <a:pt x="7331" y="40565"/>
                </a:lnTo>
                <a:lnTo>
                  <a:pt x="7331" y="40511"/>
                </a:lnTo>
                <a:lnTo>
                  <a:pt x="7386" y="40457"/>
                </a:lnTo>
                <a:lnTo>
                  <a:pt x="7494" y="40403"/>
                </a:lnTo>
                <a:lnTo>
                  <a:pt x="7766" y="40294"/>
                </a:lnTo>
                <a:lnTo>
                  <a:pt x="8037" y="40185"/>
                </a:lnTo>
                <a:lnTo>
                  <a:pt x="8200" y="40022"/>
                </a:lnTo>
                <a:lnTo>
                  <a:pt x="8200" y="39805"/>
                </a:lnTo>
                <a:lnTo>
                  <a:pt x="8146" y="39479"/>
                </a:lnTo>
                <a:lnTo>
                  <a:pt x="7874" y="38665"/>
                </a:lnTo>
                <a:lnTo>
                  <a:pt x="7711" y="38176"/>
                </a:lnTo>
                <a:lnTo>
                  <a:pt x="7494" y="37796"/>
                </a:lnTo>
                <a:lnTo>
                  <a:pt x="7277" y="37416"/>
                </a:lnTo>
                <a:lnTo>
                  <a:pt x="6951" y="37090"/>
                </a:lnTo>
                <a:lnTo>
                  <a:pt x="6462" y="36655"/>
                </a:lnTo>
                <a:lnTo>
                  <a:pt x="6082" y="36221"/>
                </a:lnTo>
                <a:lnTo>
                  <a:pt x="5702" y="35732"/>
                </a:lnTo>
                <a:lnTo>
                  <a:pt x="5431" y="35189"/>
                </a:lnTo>
                <a:lnTo>
                  <a:pt x="5051" y="34483"/>
                </a:lnTo>
                <a:lnTo>
                  <a:pt x="4725" y="33832"/>
                </a:lnTo>
                <a:lnTo>
                  <a:pt x="4399" y="33126"/>
                </a:lnTo>
                <a:lnTo>
                  <a:pt x="4019" y="32474"/>
                </a:lnTo>
                <a:lnTo>
                  <a:pt x="3856" y="32094"/>
                </a:lnTo>
                <a:lnTo>
                  <a:pt x="3693" y="31768"/>
                </a:lnTo>
                <a:lnTo>
                  <a:pt x="3693" y="31605"/>
                </a:lnTo>
                <a:lnTo>
                  <a:pt x="3693" y="31442"/>
                </a:lnTo>
                <a:lnTo>
                  <a:pt x="3747" y="31279"/>
                </a:lnTo>
                <a:lnTo>
                  <a:pt x="3802" y="31062"/>
                </a:lnTo>
                <a:lnTo>
                  <a:pt x="3856" y="30954"/>
                </a:lnTo>
                <a:lnTo>
                  <a:pt x="3856" y="30791"/>
                </a:lnTo>
                <a:lnTo>
                  <a:pt x="3747" y="30628"/>
                </a:lnTo>
                <a:lnTo>
                  <a:pt x="3584" y="30519"/>
                </a:lnTo>
                <a:lnTo>
                  <a:pt x="3421" y="30410"/>
                </a:lnTo>
                <a:lnTo>
                  <a:pt x="3367" y="30302"/>
                </a:lnTo>
                <a:lnTo>
                  <a:pt x="3367" y="30139"/>
                </a:lnTo>
                <a:lnTo>
                  <a:pt x="3476" y="29976"/>
                </a:lnTo>
                <a:lnTo>
                  <a:pt x="3639" y="29542"/>
                </a:lnTo>
                <a:lnTo>
                  <a:pt x="3802" y="29324"/>
                </a:lnTo>
                <a:lnTo>
                  <a:pt x="3856" y="29107"/>
                </a:lnTo>
                <a:lnTo>
                  <a:pt x="3856" y="28890"/>
                </a:lnTo>
                <a:lnTo>
                  <a:pt x="3802" y="28836"/>
                </a:lnTo>
                <a:lnTo>
                  <a:pt x="3747" y="28727"/>
                </a:lnTo>
                <a:lnTo>
                  <a:pt x="3639" y="28618"/>
                </a:lnTo>
                <a:lnTo>
                  <a:pt x="3530" y="28618"/>
                </a:lnTo>
                <a:lnTo>
                  <a:pt x="3367" y="28673"/>
                </a:lnTo>
                <a:lnTo>
                  <a:pt x="3150" y="28781"/>
                </a:lnTo>
                <a:lnTo>
                  <a:pt x="2987" y="28944"/>
                </a:lnTo>
                <a:lnTo>
                  <a:pt x="2878" y="28618"/>
                </a:lnTo>
                <a:lnTo>
                  <a:pt x="2770" y="28347"/>
                </a:lnTo>
                <a:lnTo>
                  <a:pt x="2661" y="27804"/>
                </a:lnTo>
                <a:lnTo>
                  <a:pt x="2607" y="27532"/>
                </a:lnTo>
                <a:lnTo>
                  <a:pt x="2607" y="27478"/>
                </a:lnTo>
                <a:lnTo>
                  <a:pt x="2661" y="27424"/>
                </a:lnTo>
                <a:lnTo>
                  <a:pt x="2933" y="27098"/>
                </a:lnTo>
                <a:lnTo>
                  <a:pt x="3204" y="26718"/>
                </a:lnTo>
                <a:lnTo>
                  <a:pt x="3476" y="26392"/>
                </a:lnTo>
                <a:lnTo>
                  <a:pt x="3639" y="26283"/>
                </a:lnTo>
                <a:lnTo>
                  <a:pt x="3802" y="26175"/>
                </a:lnTo>
                <a:lnTo>
                  <a:pt x="4019" y="26012"/>
                </a:lnTo>
                <a:lnTo>
                  <a:pt x="4019" y="25958"/>
                </a:lnTo>
                <a:lnTo>
                  <a:pt x="4019" y="25903"/>
                </a:lnTo>
                <a:lnTo>
                  <a:pt x="3964" y="25795"/>
                </a:lnTo>
                <a:lnTo>
                  <a:pt x="3802" y="25632"/>
                </a:lnTo>
                <a:lnTo>
                  <a:pt x="3639" y="25577"/>
                </a:lnTo>
                <a:lnTo>
                  <a:pt x="3476" y="25469"/>
                </a:lnTo>
                <a:lnTo>
                  <a:pt x="3313" y="25306"/>
                </a:lnTo>
                <a:lnTo>
                  <a:pt x="3150" y="25197"/>
                </a:lnTo>
                <a:lnTo>
                  <a:pt x="3096" y="25034"/>
                </a:lnTo>
                <a:lnTo>
                  <a:pt x="3041" y="24871"/>
                </a:lnTo>
                <a:lnTo>
                  <a:pt x="3096" y="24763"/>
                </a:lnTo>
                <a:lnTo>
                  <a:pt x="3204" y="24654"/>
                </a:lnTo>
                <a:lnTo>
                  <a:pt x="3313" y="24491"/>
                </a:lnTo>
                <a:lnTo>
                  <a:pt x="3530" y="24383"/>
                </a:lnTo>
                <a:lnTo>
                  <a:pt x="3856" y="24220"/>
                </a:lnTo>
                <a:lnTo>
                  <a:pt x="4127" y="23948"/>
                </a:lnTo>
                <a:lnTo>
                  <a:pt x="4290" y="23677"/>
                </a:lnTo>
                <a:lnTo>
                  <a:pt x="4453" y="23297"/>
                </a:lnTo>
                <a:lnTo>
                  <a:pt x="5213" y="21233"/>
                </a:lnTo>
                <a:lnTo>
                  <a:pt x="5594" y="20256"/>
                </a:lnTo>
                <a:lnTo>
                  <a:pt x="6028" y="19278"/>
                </a:lnTo>
                <a:lnTo>
                  <a:pt x="6408" y="18626"/>
                </a:lnTo>
                <a:lnTo>
                  <a:pt x="6571" y="18301"/>
                </a:lnTo>
                <a:lnTo>
                  <a:pt x="6680" y="17975"/>
                </a:lnTo>
                <a:lnTo>
                  <a:pt x="6897" y="17432"/>
                </a:lnTo>
                <a:lnTo>
                  <a:pt x="7114" y="16889"/>
                </a:lnTo>
                <a:lnTo>
                  <a:pt x="7386" y="16400"/>
                </a:lnTo>
                <a:lnTo>
                  <a:pt x="7657" y="15911"/>
                </a:lnTo>
                <a:lnTo>
                  <a:pt x="8309" y="15042"/>
                </a:lnTo>
                <a:lnTo>
                  <a:pt x="9069" y="14173"/>
                </a:lnTo>
                <a:lnTo>
                  <a:pt x="9558" y="13576"/>
                </a:lnTo>
                <a:lnTo>
                  <a:pt x="10047" y="12979"/>
                </a:lnTo>
                <a:lnTo>
                  <a:pt x="10264" y="12653"/>
                </a:lnTo>
                <a:lnTo>
                  <a:pt x="10481" y="12327"/>
                </a:lnTo>
                <a:lnTo>
                  <a:pt x="10861" y="11675"/>
                </a:lnTo>
                <a:lnTo>
                  <a:pt x="10372" y="11893"/>
                </a:lnTo>
                <a:lnTo>
                  <a:pt x="9884" y="12110"/>
                </a:lnTo>
                <a:lnTo>
                  <a:pt x="9449" y="12327"/>
                </a:lnTo>
                <a:lnTo>
                  <a:pt x="8960" y="12490"/>
                </a:lnTo>
                <a:lnTo>
                  <a:pt x="8743" y="12599"/>
                </a:lnTo>
                <a:lnTo>
                  <a:pt x="8635" y="12544"/>
                </a:lnTo>
                <a:lnTo>
                  <a:pt x="8526" y="12490"/>
                </a:lnTo>
                <a:lnTo>
                  <a:pt x="8417" y="12381"/>
                </a:lnTo>
                <a:lnTo>
                  <a:pt x="8472" y="12273"/>
                </a:lnTo>
                <a:lnTo>
                  <a:pt x="8580" y="12110"/>
                </a:lnTo>
                <a:lnTo>
                  <a:pt x="8635" y="11947"/>
                </a:lnTo>
                <a:lnTo>
                  <a:pt x="8743" y="11893"/>
                </a:lnTo>
                <a:lnTo>
                  <a:pt x="8906" y="11784"/>
                </a:lnTo>
                <a:lnTo>
                  <a:pt x="9558" y="11404"/>
                </a:lnTo>
                <a:lnTo>
                  <a:pt x="10155" y="11024"/>
                </a:lnTo>
                <a:lnTo>
                  <a:pt x="11458" y="10372"/>
                </a:lnTo>
                <a:lnTo>
                  <a:pt x="11621" y="10318"/>
                </a:lnTo>
                <a:lnTo>
                  <a:pt x="11676" y="10318"/>
                </a:lnTo>
                <a:lnTo>
                  <a:pt x="11784" y="10372"/>
                </a:lnTo>
                <a:lnTo>
                  <a:pt x="11676" y="10589"/>
                </a:lnTo>
                <a:lnTo>
                  <a:pt x="11513" y="10807"/>
                </a:lnTo>
                <a:lnTo>
                  <a:pt x="11404" y="11078"/>
                </a:lnTo>
                <a:lnTo>
                  <a:pt x="11350" y="11187"/>
                </a:lnTo>
                <a:lnTo>
                  <a:pt x="11350" y="11350"/>
                </a:lnTo>
                <a:lnTo>
                  <a:pt x="11893" y="11024"/>
                </a:lnTo>
                <a:lnTo>
                  <a:pt x="12436" y="10644"/>
                </a:lnTo>
                <a:lnTo>
                  <a:pt x="13522" y="9883"/>
                </a:lnTo>
                <a:lnTo>
                  <a:pt x="14554" y="9123"/>
                </a:lnTo>
                <a:lnTo>
                  <a:pt x="15586" y="8363"/>
                </a:lnTo>
                <a:lnTo>
                  <a:pt x="16346" y="7874"/>
                </a:lnTo>
                <a:lnTo>
                  <a:pt x="17160" y="7494"/>
                </a:lnTo>
                <a:lnTo>
                  <a:pt x="17975" y="7168"/>
                </a:lnTo>
                <a:lnTo>
                  <a:pt x="18790" y="6842"/>
                </a:lnTo>
                <a:lnTo>
                  <a:pt x="19333" y="6679"/>
                </a:lnTo>
                <a:lnTo>
                  <a:pt x="19767" y="6517"/>
                </a:lnTo>
                <a:lnTo>
                  <a:pt x="19984" y="6408"/>
                </a:lnTo>
                <a:lnTo>
                  <a:pt x="20202" y="6245"/>
                </a:lnTo>
                <a:lnTo>
                  <a:pt x="20364" y="6028"/>
                </a:lnTo>
                <a:lnTo>
                  <a:pt x="20473" y="5756"/>
                </a:lnTo>
                <a:lnTo>
                  <a:pt x="20527" y="5702"/>
                </a:lnTo>
                <a:lnTo>
                  <a:pt x="20636" y="5648"/>
                </a:lnTo>
                <a:lnTo>
                  <a:pt x="20799" y="5485"/>
                </a:lnTo>
                <a:lnTo>
                  <a:pt x="20962" y="5430"/>
                </a:lnTo>
                <a:lnTo>
                  <a:pt x="21125" y="5322"/>
                </a:lnTo>
                <a:lnTo>
                  <a:pt x="21831" y="5322"/>
                </a:lnTo>
                <a:lnTo>
                  <a:pt x="22156" y="5213"/>
                </a:lnTo>
                <a:lnTo>
                  <a:pt x="22862" y="5050"/>
                </a:lnTo>
                <a:lnTo>
                  <a:pt x="23514" y="4833"/>
                </a:lnTo>
                <a:lnTo>
                  <a:pt x="24926" y="4507"/>
                </a:lnTo>
                <a:lnTo>
                  <a:pt x="25958" y="4290"/>
                </a:lnTo>
                <a:lnTo>
                  <a:pt x="27044" y="4019"/>
                </a:lnTo>
                <a:lnTo>
                  <a:pt x="28184" y="3638"/>
                </a:lnTo>
                <a:lnTo>
                  <a:pt x="28782" y="3475"/>
                </a:lnTo>
                <a:lnTo>
                  <a:pt x="29107" y="3421"/>
                </a:lnTo>
                <a:lnTo>
                  <a:pt x="29976" y="3421"/>
                </a:lnTo>
                <a:lnTo>
                  <a:pt x="30519" y="3313"/>
                </a:lnTo>
                <a:lnTo>
                  <a:pt x="31062" y="3258"/>
                </a:lnTo>
                <a:lnTo>
                  <a:pt x="31660" y="3150"/>
                </a:lnTo>
                <a:lnTo>
                  <a:pt x="32257" y="3095"/>
                </a:lnTo>
                <a:lnTo>
                  <a:pt x="32909" y="2987"/>
                </a:lnTo>
                <a:lnTo>
                  <a:pt x="33832" y="2770"/>
                </a:lnTo>
                <a:lnTo>
                  <a:pt x="34701" y="2661"/>
                </a:lnTo>
                <a:lnTo>
                  <a:pt x="36547" y="2444"/>
                </a:lnTo>
                <a:lnTo>
                  <a:pt x="36819" y="2498"/>
                </a:lnTo>
                <a:lnTo>
                  <a:pt x="37144" y="2552"/>
                </a:lnTo>
                <a:lnTo>
                  <a:pt x="37362" y="2661"/>
                </a:lnTo>
                <a:lnTo>
                  <a:pt x="37525" y="2661"/>
                </a:lnTo>
                <a:lnTo>
                  <a:pt x="37633" y="2607"/>
                </a:lnTo>
                <a:lnTo>
                  <a:pt x="38068" y="2498"/>
                </a:lnTo>
                <a:lnTo>
                  <a:pt x="38448" y="2389"/>
                </a:lnTo>
                <a:lnTo>
                  <a:pt x="39262" y="2281"/>
                </a:lnTo>
                <a:lnTo>
                  <a:pt x="44856" y="2281"/>
                </a:lnTo>
                <a:lnTo>
                  <a:pt x="45019" y="2335"/>
                </a:lnTo>
                <a:lnTo>
                  <a:pt x="45019" y="2389"/>
                </a:lnTo>
                <a:lnTo>
                  <a:pt x="45019" y="2444"/>
                </a:lnTo>
                <a:lnTo>
                  <a:pt x="44856" y="2661"/>
                </a:lnTo>
                <a:lnTo>
                  <a:pt x="44747" y="2770"/>
                </a:lnTo>
                <a:lnTo>
                  <a:pt x="44801" y="2878"/>
                </a:lnTo>
                <a:lnTo>
                  <a:pt x="44856" y="2932"/>
                </a:lnTo>
                <a:lnTo>
                  <a:pt x="44910" y="2932"/>
                </a:lnTo>
                <a:lnTo>
                  <a:pt x="45507" y="3150"/>
                </a:lnTo>
                <a:lnTo>
                  <a:pt x="46105" y="3367"/>
                </a:lnTo>
                <a:lnTo>
                  <a:pt x="46376" y="3421"/>
                </a:lnTo>
                <a:lnTo>
                  <a:pt x="46702" y="3475"/>
                </a:lnTo>
                <a:lnTo>
                  <a:pt x="47028" y="3421"/>
                </a:lnTo>
                <a:lnTo>
                  <a:pt x="47299" y="3367"/>
                </a:lnTo>
                <a:lnTo>
                  <a:pt x="47680" y="3258"/>
                </a:lnTo>
                <a:lnTo>
                  <a:pt x="48005" y="3204"/>
                </a:lnTo>
                <a:lnTo>
                  <a:pt x="48168" y="3258"/>
                </a:lnTo>
                <a:lnTo>
                  <a:pt x="48277" y="3313"/>
                </a:lnTo>
                <a:lnTo>
                  <a:pt x="48440" y="3367"/>
                </a:lnTo>
                <a:lnTo>
                  <a:pt x="48657" y="3530"/>
                </a:lnTo>
                <a:lnTo>
                  <a:pt x="49091" y="3910"/>
                </a:lnTo>
                <a:lnTo>
                  <a:pt x="49635" y="4290"/>
                </a:lnTo>
                <a:lnTo>
                  <a:pt x="50123" y="4616"/>
                </a:lnTo>
                <a:lnTo>
                  <a:pt x="50340" y="4833"/>
                </a:lnTo>
                <a:lnTo>
                  <a:pt x="50612" y="5050"/>
                </a:lnTo>
                <a:lnTo>
                  <a:pt x="50775" y="5213"/>
                </a:lnTo>
                <a:lnTo>
                  <a:pt x="50884" y="5268"/>
                </a:lnTo>
                <a:lnTo>
                  <a:pt x="51046" y="5322"/>
                </a:lnTo>
                <a:lnTo>
                  <a:pt x="51752" y="5322"/>
                </a:lnTo>
                <a:lnTo>
                  <a:pt x="52458" y="5485"/>
                </a:lnTo>
                <a:lnTo>
                  <a:pt x="53816" y="5919"/>
                </a:lnTo>
                <a:lnTo>
                  <a:pt x="54250" y="6082"/>
                </a:lnTo>
                <a:lnTo>
                  <a:pt x="54685" y="6299"/>
                </a:lnTo>
                <a:lnTo>
                  <a:pt x="55011" y="6517"/>
                </a:lnTo>
                <a:lnTo>
                  <a:pt x="55336" y="6842"/>
                </a:lnTo>
                <a:lnTo>
                  <a:pt x="55717" y="7277"/>
                </a:lnTo>
                <a:lnTo>
                  <a:pt x="55880" y="7440"/>
                </a:lnTo>
                <a:lnTo>
                  <a:pt x="56097" y="7548"/>
                </a:lnTo>
                <a:lnTo>
                  <a:pt x="56314" y="7603"/>
                </a:lnTo>
                <a:lnTo>
                  <a:pt x="56585" y="7603"/>
                </a:lnTo>
                <a:lnTo>
                  <a:pt x="56857" y="7494"/>
                </a:lnTo>
                <a:lnTo>
                  <a:pt x="57237" y="7331"/>
                </a:lnTo>
                <a:lnTo>
                  <a:pt x="57400" y="7277"/>
                </a:lnTo>
                <a:lnTo>
                  <a:pt x="57509" y="7277"/>
                </a:lnTo>
                <a:lnTo>
                  <a:pt x="57617" y="7331"/>
                </a:lnTo>
                <a:lnTo>
                  <a:pt x="57726" y="7440"/>
                </a:lnTo>
                <a:lnTo>
                  <a:pt x="57997" y="7874"/>
                </a:lnTo>
                <a:lnTo>
                  <a:pt x="58269" y="8309"/>
                </a:lnTo>
                <a:lnTo>
                  <a:pt x="58432" y="8634"/>
                </a:lnTo>
                <a:lnTo>
                  <a:pt x="58703" y="8960"/>
                </a:lnTo>
                <a:lnTo>
                  <a:pt x="58866" y="9015"/>
                </a:lnTo>
                <a:lnTo>
                  <a:pt x="59029" y="9123"/>
                </a:lnTo>
                <a:lnTo>
                  <a:pt x="59627" y="9123"/>
                </a:lnTo>
                <a:lnTo>
                  <a:pt x="59681" y="9232"/>
                </a:lnTo>
                <a:lnTo>
                  <a:pt x="59735" y="9340"/>
                </a:lnTo>
                <a:lnTo>
                  <a:pt x="59627" y="9503"/>
                </a:lnTo>
                <a:lnTo>
                  <a:pt x="59464" y="9883"/>
                </a:lnTo>
                <a:lnTo>
                  <a:pt x="59409" y="9992"/>
                </a:lnTo>
                <a:lnTo>
                  <a:pt x="59464" y="10101"/>
                </a:lnTo>
                <a:lnTo>
                  <a:pt x="59518" y="10155"/>
                </a:lnTo>
                <a:lnTo>
                  <a:pt x="59627" y="10209"/>
                </a:lnTo>
                <a:lnTo>
                  <a:pt x="60061" y="10318"/>
                </a:lnTo>
                <a:lnTo>
                  <a:pt x="60441" y="10372"/>
                </a:lnTo>
                <a:lnTo>
                  <a:pt x="60876" y="10481"/>
                </a:lnTo>
                <a:lnTo>
                  <a:pt x="61038" y="10589"/>
                </a:lnTo>
                <a:lnTo>
                  <a:pt x="61201" y="10698"/>
                </a:lnTo>
                <a:lnTo>
                  <a:pt x="61310" y="10915"/>
                </a:lnTo>
                <a:lnTo>
                  <a:pt x="61419" y="11132"/>
                </a:lnTo>
                <a:lnTo>
                  <a:pt x="61636" y="11621"/>
                </a:lnTo>
                <a:lnTo>
                  <a:pt x="61962" y="12110"/>
                </a:lnTo>
                <a:lnTo>
                  <a:pt x="62287" y="12490"/>
                </a:lnTo>
                <a:lnTo>
                  <a:pt x="62668" y="12924"/>
                </a:lnTo>
                <a:lnTo>
                  <a:pt x="63211" y="13522"/>
                </a:lnTo>
                <a:lnTo>
                  <a:pt x="63862" y="14065"/>
                </a:lnTo>
                <a:lnTo>
                  <a:pt x="64405" y="14608"/>
                </a:lnTo>
                <a:lnTo>
                  <a:pt x="64677" y="14934"/>
                </a:lnTo>
                <a:lnTo>
                  <a:pt x="64894" y="15314"/>
                </a:lnTo>
                <a:lnTo>
                  <a:pt x="64948" y="15477"/>
                </a:lnTo>
                <a:lnTo>
                  <a:pt x="65111" y="15640"/>
                </a:lnTo>
                <a:lnTo>
                  <a:pt x="65274" y="15748"/>
                </a:lnTo>
                <a:lnTo>
                  <a:pt x="65437" y="15803"/>
                </a:lnTo>
                <a:lnTo>
                  <a:pt x="65600" y="15857"/>
                </a:lnTo>
                <a:lnTo>
                  <a:pt x="65763" y="15911"/>
                </a:lnTo>
                <a:lnTo>
                  <a:pt x="65872" y="16020"/>
                </a:lnTo>
                <a:lnTo>
                  <a:pt x="65926" y="16128"/>
                </a:lnTo>
                <a:lnTo>
                  <a:pt x="66034" y="16346"/>
                </a:lnTo>
                <a:lnTo>
                  <a:pt x="66034" y="16671"/>
                </a:lnTo>
                <a:lnTo>
                  <a:pt x="66034" y="16943"/>
                </a:lnTo>
                <a:lnTo>
                  <a:pt x="66143" y="17160"/>
                </a:lnTo>
                <a:lnTo>
                  <a:pt x="66252" y="17432"/>
                </a:lnTo>
                <a:lnTo>
                  <a:pt x="66415" y="17595"/>
                </a:lnTo>
                <a:lnTo>
                  <a:pt x="66903" y="18138"/>
                </a:lnTo>
                <a:lnTo>
                  <a:pt x="67338" y="18681"/>
                </a:lnTo>
                <a:lnTo>
                  <a:pt x="67827" y="19224"/>
                </a:lnTo>
                <a:lnTo>
                  <a:pt x="68315" y="19767"/>
                </a:lnTo>
                <a:lnTo>
                  <a:pt x="68532" y="19984"/>
                </a:lnTo>
                <a:lnTo>
                  <a:pt x="68695" y="20256"/>
                </a:lnTo>
                <a:lnTo>
                  <a:pt x="68695" y="20527"/>
                </a:lnTo>
                <a:lnTo>
                  <a:pt x="68587" y="20799"/>
                </a:lnTo>
                <a:lnTo>
                  <a:pt x="68587" y="20962"/>
                </a:lnTo>
                <a:lnTo>
                  <a:pt x="68587" y="21016"/>
                </a:lnTo>
                <a:lnTo>
                  <a:pt x="68641" y="21124"/>
                </a:lnTo>
                <a:lnTo>
                  <a:pt x="68804" y="21179"/>
                </a:lnTo>
                <a:lnTo>
                  <a:pt x="69238" y="21287"/>
                </a:lnTo>
                <a:lnTo>
                  <a:pt x="69401" y="21396"/>
                </a:lnTo>
                <a:lnTo>
                  <a:pt x="69510" y="21450"/>
                </a:lnTo>
                <a:lnTo>
                  <a:pt x="69564" y="21559"/>
                </a:lnTo>
                <a:lnTo>
                  <a:pt x="69619" y="21722"/>
                </a:lnTo>
                <a:lnTo>
                  <a:pt x="69673" y="22265"/>
                </a:lnTo>
                <a:lnTo>
                  <a:pt x="69673" y="22482"/>
                </a:lnTo>
                <a:lnTo>
                  <a:pt x="69673" y="22536"/>
                </a:lnTo>
                <a:lnTo>
                  <a:pt x="69781" y="22591"/>
                </a:lnTo>
                <a:lnTo>
                  <a:pt x="69944" y="22536"/>
                </a:lnTo>
                <a:lnTo>
                  <a:pt x="70107" y="22482"/>
                </a:lnTo>
                <a:lnTo>
                  <a:pt x="70379" y="22319"/>
                </a:lnTo>
                <a:lnTo>
                  <a:pt x="70813" y="21830"/>
                </a:lnTo>
                <a:lnTo>
                  <a:pt x="70922" y="21667"/>
                </a:lnTo>
                <a:lnTo>
                  <a:pt x="70976" y="21559"/>
                </a:lnTo>
                <a:lnTo>
                  <a:pt x="70976" y="21342"/>
                </a:lnTo>
                <a:lnTo>
                  <a:pt x="70922" y="21179"/>
                </a:lnTo>
                <a:lnTo>
                  <a:pt x="70650" y="20690"/>
                </a:lnTo>
                <a:lnTo>
                  <a:pt x="70433" y="20201"/>
                </a:lnTo>
                <a:lnTo>
                  <a:pt x="70270" y="19984"/>
                </a:lnTo>
                <a:lnTo>
                  <a:pt x="70053" y="19767"/>
                </a:lnTo>
                <a:lnTo>
                  <a:pt x="69836" y="19604"/>
                </a:lnTo>
                <a:lnTo>
                  <a:pt x="69619" y="19495"/>
                </a:lnTo>
                <a:lnTo>
                  <a:pt x="69456" y="19387"/>
                </a:lnTo>
                <a:lnTo>
                  <a:pt x="69347" y="19224"/>
                </a:lnTo>
                <a:lnTo>
                  <a:pt x="69293" y="19115"/>
                </a:lnTo>
                <a:lnTo>
                  <a:pt x="69293" y="19007"/>
                </a:lnTo>
                <a:lnTo>
                  <a:pt x="69401" y="18844"/>
                </a:lnTo>
                <a:lnTo>
                  <a:pt x="69673" y="18572"/>
                </a:lnTo>
                <a:lnTo>
                  <a:pt x="69781" y="18518"/>
                </a:lnTo>
                <a:lnTo>
                  <a:pt x="69890" y="18518"/>
                </a:lnTo>
                <a:lnTo>
                  <a:pt x="69999" y="18626"/>
                </a:lnTo>
                <a:lnTo>
                  <a:pt x="70053" y="18735"/>
                </a:lnTo>
                <a:lnTo>
                  <a:pt x="71193" y="20690"/>
                </a:lnTo>
                <a:lnTo>
                  <a:pt x="71736" y="21667"/>
                </a:lnTo>
                <a:lnTo>
                  <a:pt x="72225" y="22645"/>
                </a:lnTo>
                <a:lnTo>
                  <a:pt x="72823" y="23894"/>
                </a:lnTo>
                <a:lnTo>
                  <a:pt x="72877" y="24003"/>
                </a:lnTo>
                <a:lnTo>
                  <a:pt x="72931" y="24165"/>
                </a:lnTo>
                <a:lnTo>
                  <a:pt x="72877" y="24274"/>
                </a:lnTo>
                <a:lnTo>
                  <a:pt x="72714" y="24328"/>
                </a:lnTo>
                <a:lnTo>
                  <a:pt x="72442" y="24328"/>
                </a:lnTo>
                <a:lnTo>
                  <a:pt x="72171" y="24165"/>
                </a:lnTo>
                <a:lnTo>
                  <a:pt x="72008" y="23948"/>
                </a:lnTo>
                <a:lnTo>
                  <a:pt x="71954" y="23622"/>
                </a:lnTo>
                <a:lnTo>
                  <a:pt x="71954" y="23134"/>
                </a:lnTo>
                <a:lnTo>
                  <a:pt x="71899" y="22971"/>
                </a:lnTo>
                <a:lnTo>
                  <a:pt x="71791" y="22862"/>
                </a:lnTo>
                <a:lnTo>
                  <a:pt x="71682" y="22808"/>
                </a:lnTo>
                <a:lnTo>
                  <a:pt x="71574" y="22754"/>
                </a:lnTo>
                <a:lnTo>
                  <a:pt x="71193" y="22699"/>
                </a:lnTo>
                <a:lnTo>
                  <a:pt x="71030" y="22754"/>
                </a:lnTo>
                <a:lnTo>
                  <a:pt x="70868" y="22808"/>
                </a:lnTo>
                <a:lnTo>
                  <a:pt x="70813" y="22971"/>
                </a:lnTo>
                <a:lnTo>
                  <a:pt x="70813" y="23079"/>
                </a:lnTo>
                <a:lnTo>
                  <a:pt x="70922" y="23351"/>
                </a:lnTo>
                <a:lnTo>
                  <a:pt x="71085" y="23731"/>
                </a:lnTo>
                <a:lnTo>
                  <a:pt x="71248" y="24057"/>
                </a:lnTo>
                <a:lnTo>
                  <a:pt x="71302" y="24220"/>
                </a:lnTo>
                <a:lnTo>
                  <a:pt x="71356" y="24383"/>
                </a:lnTo>
                <a:lnTo>
                  <a:pt x="71302" y="24491"/>
                </a:lnTo>
                <a:lnTo>
                  <a:pt x="71248" y="24546"/>
                </a:lnTo>
                <a:lnTo>
                  <a:pt x="71085" y="24654"/>
                </a:lnTo>
                <a:lnTo>
                  <a:pt x="70868" y="24763"/>
                </a:lnTo>
                <a:lnTo>
                  <a:pt x="70705" y="24817"/>
                </a:lnTo>
                <a:lnTo>
                  <a:pt x="70270" y="24817"/>
                </a:lnTo>
                <a:lnTo>
                  <a:pt x="70162" y="24871"/>
                </a:lnTo>
                <a:lnTo>
                  <a:pt x="70107" y="24980"/>
                </a:lnTo>
                <a:lnTo>
                  <a:pt x="70107" y="25143"/>
                </a:lnTo>
                <a:lnTo>
                  <a:pt x="70216" y="25306"/>
                </a:lnTo>
                <a:lnTo>
                  <a:pt x="70379" y="25360"/>
                </a:lnTo>
                <a:lnTo>
                  <a:pt x="71574" y="25360"/>
                </a:lnTo>
                <a:lnTo>
                  <a:pt x="71791" y="25414"/>
                </a:lnTo>
                <a:lnTo>
                  <a:pt x="71845" y="25414"/>
                </a:lnTo>
                <a:lnTo>
                  <a:pt x="71899" y="25523"/>
                </a:lnTo>
                <a:lnTo>
                  <a:pt x="71899" y="25632"/>
                </a:lnTo>
                <a:lnTo>
                  <a:pt x="71899" y="25740"/>
                </a:lnTo>
                <a:lnTo>
                  <a:pt x="71736" y="25849"/>
                </a:lnTo>
                <a:lnTo>
                  <a:pt x="71030" y="26338"/>
                </a:lnTo>
                <a:lnTo>
                  <a:pt x="70759" y="26501"/>
                </a:lnTo>
                <a:lnTo>
                  <a:pt x="70650" y="26609"/>
                </a:lnTo>
                <a:lnTo>
                  <a:pt x="70650" y="26718"/>
                </a:lnTo>
                <a:lnTo>
                  <a:pt x="70650" y="26772"/>
                </a:lnTo>
                <a:lnTo>
                  <a:pt x="70705" y="26881"/>
                </a:lnTo>
                <a:lnTo>
                  <a:pt x="70922" y="27098"/>
                </a:lnTo>
                <a:lnTo>
                  <a:pt x="71411" y="27424"/>
                </a:lnTo>
                <a:lnTo>
                  <a:pt x="71899" y="27750"/>
                </a:lnTo>
                <a:lnTo>
                  <a:pt x="71519" y="28021"/>
                </a:lnTo>
                <a:lnTo>
                  <a:pt x="71356" y="28075"/>
                </a:lnTo>
                <a:lnTo>
                  <a:pt x="71193" y="28075"/>
                </a:lnTo>
                <a:lnTo>
                  <a:pt x="71085" y="28130"/>
                </a:lnTo>
                <a:lnTo>
                  <a:pt x="71030" y="28184"/>
                </a:lnTo>
                <a:lnTo>
                  <a:pt x="71030" y="28293"/>
                </a:lnTo>
                <a:lnTo>
                  <a:pt x="71085" y="28456"/>
                </a:lnTo>
                <a:lnTo>
                  <a:pt x="71193" y="28618"/>
                </a:lnTo>
                <a:lnTo>
                  <a:pt x="71356" y="28727"/>
                </a:lnTo>
                <a:lnTo>
                  <a:pt x="71519" y="28836"/>
                </a:lnTo>
                <a:lnTo>
                  <a:pt x="71736" y="28944"/>
                </a:lnTo>
                <a:lnTo>
                  <a:pt x="71899" y="29053"/>
                </a:lnTo>
                <a:lnTo>
                  <a:pt x="72225" y="29433"/>
                </a:lnTo>
                <a:lnTo>
                  <a:pt x="72279" y="29542"/>
                </a:lnTo>
                <a:lnTo>
                  <a:pt x="72334" y="29650"/>
                </a:lnTo>
                <a:lnTo>
                  <a:pt x="72279" y="29705"/>
                </a:lnTo>
                <a:lnTo>
                  <a:pt x="72117" y="29759"/>
                </a:lnTo>
                <a:lnTo>
                  <a:pt x="71791" y="29813"/>
                </a:lnTo>
                <a:lnTo>
                  <a:pt x="71574" y="29976"/>
                </a:lnTo>
                <a:lnTo>
                  <a:pt x="71411" y="30193"/>
                </a:lnTo>
                <a:lnTo>
                  <a:pt x="71302" y="30519"/>
                </a:lnTo>
                <a:lnTo>
                  <a:pt x="71193" y="30791"/>
                </a:lnTo>
                <a:lnTo>
                  <a:pt x="71193" y="31116"/>
                </a:lnTo>
                <a:lnTo>
                  <a:pt x="71193" y="31388"/>
                </a:lnTo>
                <a:lnTo>
                  <a:pt x="71302" y="31714"/>
                </a:lnTo>
                <a:lnTo>
                  <a:pt x="71411" y="32094"/>
                </a:lnTo>
                <a:lnTo>
                  <a:pt x="71628" y="32474"/>
                </a:lnTo>
                <a:lnTo>
                  <a:pt x="72008" y="33180"/>
                </a:lnTo>
                <a:lnTo>
                  <a:pt x="72117" y="33343"/>
                </a:lnTo>
                <a:lnTo>
                  <a:pt x="72117" y="33452"/>
                </a:lnTo>
                <a:lnTo>
                  <a:pt x="72008" y="33560"/>
                </a:lnTo>
                <a:lnTo>
                  <a:pt x="71845" y="33614"/>
                </a:lnTo>
                <a:lnTo>
                  <a:pt x="71682" y="33669"/>
                </a:lnTo>
                <a:lnTo>
                  <a:pt x="71628" y="33777"/>
                </a:lnTo>
                <a:lnTo>
                  <a:pt x="71574" y="33886"/>
                </a:lnTo>
                <a:lnTo>
                  <a:pt x="71574" y="34049"/>
                </a:lnTo>
                <a:lnTo>
                  <a:pt x="71519" y="34538"/>
                </a:lnTo>
                <a:lnTo>
                  <a:pt x="71411" y="35081"/>
                </a:lnTo>
                <a:lnTo>
                  <a:pt x="71193" y="35895"/>
                </a:lnTo>
                <a:lnTo>
                  <a:pt x="71139" y="36275"/>
                </a:lnTo>
                <a:lnTo>
                  <a:pt x="71193" y="36710"/>
                </a:lnTo>
                <a:lnTo>
                  <a:pt x="71193" y="37090"/>
                </a:lnTo>
                <a:lnTo>
                  <a:pt x="71139" y="37416"/>
                </a:lnTo>
                <a:lnTo>
                  <a:pt x="70650" y="39154"/>
                </a:lnTo>
                <a:lnTo>
                  <a:pt x="70107" y="40837"/>
                </a:lnTo>
                <a:lnTo>
                  <a:pt x="69781" y="41814"/>
                </a:lnTo>
                <a:lnTo>
                  <a:pt x="69347" y="42792"/>
                </a:lnTo>
                <a:lnTo>
                  <a:pt x="68858" y="43715"/>
                </a:lnTo>
                <a:lnTo>
                  <a:pt x="68478" y="44693"/>
                </a:lnTo>
                <a:lnTo>
                  <a:pt x="68315" y="45127"/>
                </a:lnTo>
                <a:lnTo>
                  <a:pt x="68044" y="45453"/>
                </a:lnTo>
                <a:lnTo>
                  <a:pt x="67772" y="45779"/>
                </a:lnTo>
                <a:lnTo>
                  <a:pt x="67446" y="46104"/>
                </a:lnTo>
                <a:lnTo>
                  <a:pt x="67066" y="46376"/>
                </a:lnTo>
                <a:lnTo>
                  <a:pt x="66686" y="46593"/>
                </a:lnTo>
                <a:lnTo>
                  <a:pt x="65926" y="47028"/>
                </a:lnTo>
                <a:lnTo>
                  <a:pt x="65383" y="47299"/>
                </a:lnTo>
                <a:lnTo>
                  <a:pt x="65274" y="47353"/>
                </a:lnTo>
                <a:lnTo>
                  <a:pt x="65220" y="47462"/>
                </a:lnTo>
                <a:lnTo>
                  <a:pt x="65220" y="47571"/>
                </a:lnTo>
                <a:lnTo>
                  <a:pt x="65328" y="47734"/>
                </a:lnTo>
                <a:lnTo>
                  <a:pt x="65763" y="48114"/>
                </a:lnTo>
                <a:lnTo>
                  <a:pt x="65546" y="48059"/>
                </a:lnTo>
                <a:lnTo>
                  <a:pt x="65383" y="48114"/>
                </a:lnTo>
                <a:lnTo>
                  <a:pt x="65220" y="48168"/>
                </a:lnTo>
                <a:lnTo>
                  <a:pt x="65057" y="48222"/>
                </a:lnTo>
                <a:lnTo>
                  <a:pt x="64785" y="48494"/>
                </a:lnTo>
                <a:lnTo>
                  <a:pt x="64568" y="48711"/>
                </a:lnTo>
                <a:lnTo>
                  <a:pt x="64405" y="48820"/>
                </a:lnTo>
                <a:lnTo>
                  <a:pt x="64188" y="48874"/>
                </a:lnTo>
                <a:lnTo>
                  <a:pt x="63482" y="48874"/>
                </a:lnTo>
                <a:lnTo>
                  <a:pt x="62776" y="48928"/>
                </a:lnTo>
                <a:lnTo>
                  <a:pt x="62016" y="49037"/>
                </a:lnTo>
                <a:lnTo>
                  <a:pt x="61310" y="49091"/>
                </a:lnTo>
                <a:lnTo>
                  <a:pt x="59681" y="49091"/>
                </a:lnTo>
                <a:lnTo>
                  <a:pt x="58052" y="49146"/>
                </a:lnTo>
                <a:lnTo>
                  <a:pt x="56423" y="49200"/>
                </a:lnTo>
                <a:lnTo>
                  <a:pt x="54793" y="49254"/>
                </a:lnTo>
                <a:lnTo>
                  <a:pt x="54576" y="49308"/>
                </a:lnTo>
                <a:lnTo>
                  <a:pt x="54359" y="49363"/>
                </a:lnTo>
                <a:lnTo>
                  <a:pt x="53544" y="49743"/>
                </a:lnTo>
                <a:lnTo>
                  <a:pt x="52730" y="50177"/>
                </a:lnTo>
                <a:lnTo>
                  <a:pt x="51915" y="50557"/>
                </a:lnTo>
                <a:lnTo>
                  <a:pt x="51481" y="50720"/>
                </a:lnTo>
                <a:lnTo>
                  <a:pt x="50992" y="50775"/>
                </a:lnTo>
                <a:lnTo>
                  <a:pt x="50829" y="50883"/>
                </a:lnTo>
                <a:lnTo>
                  <a:pt x="50775" y="50992"/>
                </a:lnTo>
                <a:lnTo>
                  <a:pt x="50829" y="51100"/>
                </a:lnTo>
                <a:lnTo>
                  <a:pt x="50938" y="51209"/>
                </a:lnTo>
                <a:lnTo>
                  <a:pt x="51046" y="51372"/>
                </a:lnTo>
                <a:lnTo>
                  <a:pt x="51046" y="51535"/>
                </a:lnTo>
                <a:lnTo>
                  <a:pt x="50938" y="51644"/>
                </a:lnTo>
                <a:lnTo>
                  <a:pt x="50775" y="51752"/>
                </a:lnTo>
                <a:lnTo>
                  <a:pt x="50178" y="52024"/>
                </a:lnTo>
                <a:lnTo>
                  <a:pt x="49580" y="52349"/>
                </a:lnTo>
                <a:lnTo>
                  <a:pt x="49363" y="52512"/>
                </a:lnTo>
                <a:lnTo>
                  <a:pt x="49200" y="52730"/>
                </a:lnTo>
                <a:lnTo>
                  <a:pt x="49091" y="53001"/>
                </a:lnTo>
                <a:lnTo>
                  <a:pt x="49037" y="53273"/>
                </a:lnTo>
                <a:lnTo>
                  <a:pt x="49037" y="53381"/>
                </a:lnTo>
                <a:lnTo>
                  <a:pt x="49091" y="53490"/>
                </a:lnTo>
                <a:lnTo>
                  <a:pt x="49200" y="53598"/>
                </a:lnTo>
                <a:lnTo>
                  <a:pt x="49580" y="53761"/>
                </a:lnTo>
                <a:lnTo>
                  <a:pt x="48331" y="54413"/>
                </a:lnTo>
                <a:lnTo>
                  <a:pt x="48114" y="54522"/>
                </a:lnTo>
                <a:lnTo>
                  <a:pt x="48060" y="54576"/>
                </a:lnTo>
                <a:lnTo>
                  <a:pt x="48005" y="54685"/>
                </a:lnTo>
                <a:lnTo>
                  <a:pt x="48060" y="54793"/>
                </a:lnTo>
                <a:lnTo>
                  <a:pt x="48168" y="54902"/>
                </a:lnTo>
                <a:lnTo>
                  <a:pt x="48386" y="55010"/>
                </a:lnTo>
                <a:lnTo>
                  <a:pt x="48983" y="55228"/>
                </a:lnTo>
                <a:lnTo>
                  <a:pt x="49526" y="55445"/>
                </a:lnTo>
                <a:lnTo>
                  <a:pt x="50069" y="55716"/>
                </a:lnTo>
                <a:lnTo>
                  <a:pt x="50612" y="56042"/>
                </a:lnTo>
                <a:lnTo>
                  <a:pt x="50775" y="56205"/>
                </a:lnTo>
                <a:lnTo>
                  <a:pt x="50829" y="56314"/>
                </a:lnTo>
                <a:lnTo>
                  <a:pt x="50775" y="56422"/>
                </a:lnTo>
                <a:lnTo>
                  <a:pt x="50666" y="56531"/>
                </a:lnTo>
                <a:lnTo>
                  <a:pt x="50340" y="56911"/>
                </a:lnTo>
                <a:lnTo>
                  <a:pt x="50069" y="57291"/>
                </a:lnTo>
                <a:lnTo>
                  <a:pt x="49743" y="57671"/>
                </a:lnTo>
                <a:lnTo>
                  <a:pt x="49417" y="57997"/>
                </a:lnTo>
                <a:lnTo>
                  <a:pt x="49309" y="58106"/>
                </a:lnTo>
                <a:lnTo>
                  <a:pt x="49254" y="58214"/>
                </a:lnTo>
                <a:lnTo>
                  <a:pt x="49254" y="58323"/>
                </a:lnTo>
                <a:lnTo>
                  <a:pt x="49254" y="58486"/>
                </a:lnTo>
                <a:lnTo>
                  <a:pt x="49363" y="58540"/>
                </a:lnTo>
                <a:lnTo>
                  <a:pt x="49417" y="58594"/>
                </a:lnTo>
                <a:lnTo>
                  <a:pt x="49635" y="58649"/>
                </a:lnTo>
                <a:lnTo>
                  <a:pt x="49852" y="58649"/>
                </a:lnTo>
                <a:lnTo>
                  <a:pt x="49906" y="58703"/>
                </a:lnTo>
                <a:lnTo>
                  <a:pt x="49743" y="58920"/>
                </a:lnTo>
                <a:lnTo>
                  <a:pt x="49526" y="58975"/>
                </a:lnTo>
                <a:lnTo>
                  <a:pt x="49309" y="59029"/>
                </a:lnTo>
                <a:lnTo>
                  <a:pt x="49254" y="59083"/>
                </a:lnTo>
                <a:lnTo>
                  <a:pt x="49146" y="59192"/>
                </a:lnTo>
                <a:lnTo>
                  <a:pt x="48874" y="59789"/>
                </a:lnTo>
                <a:lnTo>
                  <a:pt x="48548" y="60387"/>
                </a:lnTo>
                <a:lnTo>
                  <a:pt x="48440" y="60658"/>
                </a:lnTo>
                <a:lnTo>
                  <a:pt x="48331" y="60984"/>
                </a:lnTo>
                <a:lnTo>
                  <a:pt x="48277" y="61310"/>
                </a:lnTo>
                <a:lnTo>
                  <a:pt x="48277" y="61690"/>
                </a:lnTo>
                <a:lnTo>
                  <a:pt x="48331" y="62016"/>
                </a:lnTo>
                <a:lnTo>
                  <a:pt x="48440" y="62287"/>
                </a:lnTo>
                <a:lnTo>
                  <a:pt x="48548" y="62342"/>
                </a:lnTo>
                <a:lnTo>
                  <a:pt x="48657" y="62396"/>
                </a:lnTo>
                <a:lnTo>
                  <a:pt x="48820" y="62450"/>
                </a:lnTo>
                <a:lnTo>
                  <a:pt x="49254" y="62450"/>
                </a:lnTo>
                <a:lnTo>
                  <a:pt x="49309" y="62559"/>
                </a:lnTo>
                <a:lnTo>
                  <a:pt x="49309" y="62667"/>
                </a:lnTo>
                <a:lnTo>
                  <a:pt x="49200" y="62722"/>
                </a:lnTo>
                <a:lnTo>
                  <a:pt x="49037" y="62830"/>
                </a:lnTo>
                <a:lnTo>
                  <a:pt x="47245" y="63536"/>
                </a:lnTo>
                <a:lnTo>
                  <a:pt x="47137" y="63591"/>
                </a:lnTo>
                <a:lnTo>
                  <a:pt x="47028" y="63645"/>
                </a:lnTo>
                <a:lnTo>
                  <a:pt x="47028" y="63753"/>
                </a:lnTo>
                <a:lnTo>
                  <a:pt x="47137" y="63862"/>
                </a:lnTo>
                <a:lnTo>
                  <a:pt x="47299" y="63971"/>
                </a:lnTo>
                <a:lnTo>
                  <a:pt x="47354" y="64134"/>
                </a:lnTo>
                <a:lnTo>
                  <a:pt x="47462" y="64459"/>
                </a:lnTo>
                <a:lnTo>
                  <a:pt x="47517" y="64785"/>
                </a:lnTo>
                <a:lnTo>
                  <a:pt x="47571" y="65111"/>
                </a:lnTo>
                <a:lnTo>
                  <a:pt x="47571" y="65328"/>
                </a:lnTo>
                <a:lnTo>
                  <a:pt x="47571" y="65491"/>
                </a:lnTo>
                <a:lnTo>
                  <a:pt x="47571" y="65600"/>
                </a:lnTo>
                <a:lnTo>
                  <a:pt x="47462" y="65708"/>
                </a:lnTo>
                <a:lnTo>
                  <a:pt x="47408" y="65763"/>
                </a:lnTo>
                <a:lnTo>
                  <a:pt x="47245" y="65817"/>
                </a:lnTo>
                <a:lnTo>
                  <a:pt x="46919" y="65871"/>
                </a:lnTo>
                <a:lnTo>
                  <a:pt x="46756" y="65926"/>
                </a:lnTo>
                <a:lnTo>
                  <a:pt x="46648" y="65980"/>
                </a:lnTo>
                <a:lnTo>
                  <a:pt x="46593" y="66089"/>
                </a:lnTo>
                <a:lnTo>
                  <a:pt x="46702" y="66306"/>
                </a:lnTo>
                <a:lnTo>
                  <a:pt x="46919" y="66740"/>
                </a:lnTo>
                <a:lnTo>
                  <a:pt x="47137" y="67120"/>
                </a:lnTo>
                <a:lnTo>
                  <a:pt x="47191" y="67338"/>
                </a:lnTo>
                <a:lnTo>
                  <a:pt x="47191" y="67500"/>
                </a:lnTo>
                <a:lnTo>
                  <a:pt x="47191" y="67555"/>
                </a:lnTo>
                <a:lnTo>
                  <a:pt x="47082" y="67609"/>
                </a:lnTo>
                <a:lnTo>
                  <a:pt x="46593" y="67609"/>
                </a:lnTo>
                <a:lnTo>
                  <a:pt x="46431" y="67718"/>
                </a:lnTo>
                <a:lnTo>
                  <a:pt x="46376" y="67881"/>
                </a:lnTo>
                <a:lnTo>
                  <a:pt x="46376" y="68098"/>
                </a:lnTo>
                <a:lnTo>
                  <a:pt x="46376" y="68369"/>
                </a:lnTo>
                <a:lnTo>
                  <a:pt x="46213" y="69238"/>
                </a:lnTo>
                <a:lnTo>
                  <a:pt x="46105" y="70107"/>
                </a:lnTo>
                <a:lnTo>
                  <a:pt x="45996" y="71845"/>
                </a:lnTo>
                <a:lnTo>
                  <a:pt x="45996" y="72116"/>
                </a:lnTo>
                <a:lnTo>
                  <a:pt x="46105" y="72279"/>
                </a:lnTo>
                <a:lnTo>
                  <a:pt x="46322" y="72388"/>
                </a:lnTo>
                <a:lnTo>
                  <a:pt x="46974" y="72388"/>
                </a:lnTo>
                <a:lnTo>
                  <a:pt x="47408" y="72442"/>
                </a:lnTo>
                <a:lnTo>
                  <a:pt x="47788" y="72605"/>
                </a:lnTo>
                <a:lnTo>
                  <a:pt x="48223" y="72659"/>
                </a:lnTo>
                <a:lnTo>
                  <a:pt x="47842" y="72768"/>
                </a:lnTo>
                <a:lnTo>
                  <a:pt x="47571" y="72931"/>
                </a:lnTo>
                <a:lnTo>
                  <a:pt x="47299" y="73148"/>
                </a:lnTo>
                <a:lnTo>
                  <a:pt x="47028" y="73365"/>
                </a:lnTo>
                <a:lnTo>
                  <a:pt x="46539" y="73800"/>
                </a:lnTo>
                <a:lnTo>
                  <a:pt x="46050" y="74234"/>
                </a:lnTo>
                <a:lnTo>
                  <a:pt x="45888" y="74397"/>
                </a:lnTo>
                <a:lnTo>
                  <a:pt x="45779" y="74560"/>
                </a:lnTo>
                <a:lnTo>
                  <a:pt x="45670" y="74994"/>
                </a:lnTo>
                <a:lnTo>
                  <a:pt x="45616" y="75212"/>
                </a:lnTo>
                <a:lnTo>
                  <a:pt x="45670" y="75320"/>
                </a:lnTo>
                <a:lnTo>
                  <a:pt x="45779" y="75429"/>
                </a:lnTo>
                <a:lnTo>
                  <a:pt x="45996" y="75429"/>
                </a:lnTo>
                <a:lnTo>
                  <a:pt x="46593" y="75320"/>
                </a:lnTo>
                <a:lnTo>
                  <a:pt x="47191" y="75103"/>
                </a:lnTo>
                <a:lnTo>
                  <a:pt x="47571" y="74940"/>
                </a:lnTo>
                <a:lnTo>
                  <a:pt x="47897" y="74723"/>
                </a:lnTo>
                <a:lnTo>
                  <a:pt x="48168" y="74397"/>
                </a:lnTo>
                <a:lnTo>
                  <a:pt x="48440" y="74017"/>
                </a:lnTo>
                <a:lnTo>
                  <a:pt x="48494" y="74506"/>
                </a:lnTo>
                <a:lnTo>
                  <a:pt x="48494" y="74940"/>
                </a:lnTo>
                <a:lnTo>
                  <a:pt x="48548" y="75103"/>
                </a:lnTo>
                <a:lnTo>
                  <a:pt x="48657" y="75266"/>
                </a:lnTo>
                <a:lnTo>
                  <a:pt x="48820" y="75320"/>
                </a:lnTo>
                <a:lnTo>
                  <a:pt x="48983" y="75375"/>
                </a:lnTo>
                <a:lnTo>
                  <a:pt x="49146" y="75375"/>
                </a:lnTo>
                <a:lnTo>
                  <a:pt x="49200" y="75320"/>
                </a:lnTo>
                <a:lnTo>
                  <a:pt x="49254" y="75049"/>
                </a:lnTo>
                <a:lnTo>
                  <a:pt x="49472" y="74451"/>
                </a:lnTo>
                <a:lnTo>
                  <a:pt x="49580" y="73800"/>
                </a:lnTo>
                <a:lnTo>
                  <a:pt x="49743" y="73202"/>
                </a:lnTo>
                <a:lnTo>
                  <a:pt x="49960" y="72605"/>
                </a:lnTo>
                <a:lnTo>
                  <a:pt x="50015" y="72442"/>
                </a:lnTo>
                <a:lnTo>
                  <a:pt x="50015" y="72279"/>
                </a:lnTo>
                <a:lnTo>
                  <a:pt x="49906" y="72171"/>
                </a:lnTo>
                <a:lnTo>
                  <a:pt x="49797" y="72062"/>
                </a:lnTo>
                <a:lnTo>
                  <a:pt x="49635" y="72008"/>
                </a:lnTo>
                <a:lnTo>
                  <a:pt x="49526" y="72062"/>
                </a:lnTo>
                <a:lnTo>
                  <a:pt x="49363" y="72171"/>
                </a:lnTo>
                <a:lnTo>
                  <a:pt x="49146" y="72388"/>
                </a:lnTo>
                <a:lnTo>
                  <a:pt x="48983" y="72496"/>
                </a:lnTo>
                <a:lnTo>
                  <a:pt x="48874" y="72551"/>
                </a:lnTo>
                <a:lnTo>
                  <a:pt x="48766" y="72496"/>
                </a:lnTo>
                <a:lnTo>
                  <a:pt x="48711" y="72442"/>
                </a:lnTo>
                <a:lnTo>
                  <a:pt x="48711" y="72334"/>
                </a:lnTo>
                <a:lnTo>
                  <a:pt x="48766" y="72171"/>
                </a:lnTo>
                <a:lnTo>
                  <a:pt x="49037" y="71302"/>
                </a:lnTo>
                <a:lnTo>
                  <a:pt x="49309" y="70379"/>
                </a:lnTo>
                <a:lnTo>
                  <a:pt x="49797" y="68587"/>
                </a:lnTo>
                <a:lnTo>
                  <a:pt x="51101" y="64079"/>
                </a:lnTo>
                <a:lnTo>
                  <a:pt x="51155" y="63808"/>
                </a:lnTo>
                <a:lnTo>
                  <a:pt x="51264" y="63699"/>
                </a:lnTo>
                <a:lnTo>
                  <a:pt x="51318" y="63645"/>
                </a:lnTo>
                <a:lnTo>
                  <a:pt x="51427" y="63645"/>
                </a:lnTo>
                <a:lnTo>
                  <a:pt x="51644" y="63753"/>
                </a:lnTo>
                <a:lnTo>
                  <a:pt x="51752" y="63753"/>
                </a:lnTo>
                <a:lnTo>
                  <a:pt x="51861" y="63699"/>
                </a:lnTo>
                <a:lnTo>
                  <a:pt x="52024" y="63536"/>
                </a:lnTo>
                <a:lnTo>
                  <a:pt x="52241" y="63210"/>
                </a:lnTo>
                <a:lnTo>
                  <a:pt x="52404" y="62830"/>
                </a:lnTo>
                <a:lnTo>
                  <a:pt x="52513" y="62396"/>
                </a:lnTo>
                <a:lnTo>
                  <a:pt x="52513" y="62233"/>
                </a:lnTo>
                <a:lnTo>
                  <a:pt x="52513" y="61961"/>
                </a:lnTo>
                <a:lnTo>
                  <a:pt x="52458" y="61636"/>
                </a:lnTo>
                <a:lnTo>
                  <a:pt x="52404" y="61527"/>
                </a:lnTo>
                <a:lnTo>
                  <a:pt x="52295" y="61418"/>
                </a:lnTo>
                <a:lnTo>
                  <a:pt x="52133" y="61473"/>
                </a:lnTo>
                <a:lnTo>
                  <a:pt x="52024" y="61581"/>
                </a:lnTo>
                <a:lnTo>
                  <a:pt x="51915" y="61907"/>
                </a:lnTo>
                <a:lnTo>
                  <a:pt x="51752" y="62559"/>
                </a:lnTo>
                <a:lnTo>
                  <a:pt x="51589" y="62830"/>
                </a:lnTo>
                <a:lnTo>
                  <a:pt x="51372" y="63102"/>
                </a:lnTo>
                <a:lnTo>
                  <a:pt x="51535" y="62559"/>
                </a:lnTo>
                <a:lnTo>
                  <a:pt x="51535" y="62287"/>
                </a:lnTo>
                <a:lnTo>
                  <a:pt x="51535" y="62016"/>
                </a:lnTo>
                <a:lnTo>
                  <a:pt x="51535" y="61798"/>
                </a:lnTo>
                <a:lnTo>
                  <a:pt x="51535" y="61636"/>
                </a:lnTo>
                <a:lnTo>
                  <a:pt x="51589" y="61473"/>
                </a:lnTo>
                <a:lnTo>
                  <a:pt x="51644" y="61364"/>
                </a:lnTo>
                <a:lnTo>
                  <a:pt x="51752" y="61255"/>
                </a:lnTo>
                <a:lnTo>
                  <a:pt x="51915" y="61201"/>
                </a:lnTo>
                <a:lnTo>
                  <a:pt x="52295" y="61093"/>
                </a:lnTo>
                <a:lnTo>
                  <a:pt x="52513" y="60984"/>
                </a:lnTo>
                <a:lnTo>
                  <a:pt x="52730" y="60930"/>
                </a:lnTo>
                <a:lnTo>
                  <a:pt x="52893" y="60821"/>
                </a:lnTo>
                <a:lnTo>
                  <a:pt x="53001" y="60658"/>
                </a:lnTo>
                <a:lnTo>
                  <a:pt x="53110" y="60495"/>
                </a:lnTo>
                <a:lnTo>
                  <a:pt x="53164" y="60332"/>
                </a:lnTo>
                <a:lnTo>
                  <a:pt x="53273" y="59843"/>
                </a:lnTo>
                <a:lnTo>
                  <a:pt x="53273" y="59300"/>
                </a:lnTo>
                <a:lnTo>
                  <a:pt x="53382" y="58757"/>
                </a:lnTo>
                <a:lnTo>
                  <a:pt x="53490" y="58486"/>
                </a:lnTo>
                <a:lnTo>
                  <a:pt x="53653" y="58269"/>
                </a:lnTo>
                <a:lnTo>
                  <a:pt x="53816" y="58051"/>
                </a:lnTo>
                <a:lnTo>
                  <a:pt x="54087" y="57889"/>
                </a:lnTo>
                <a:lnTo>
                  <a:pt x="54142" y="57834"/>
                </a:lnTo>
                <a:lnTo>
                  <a:pt x="54196" y="57726"/>
                </a:lnTo>
                <a:lnTo>
                  <a:pt x="54196" y="57563"/>
                </a:lnTo>
                <a:lnTo>
                  <a:pt x="54196" y="57291"/>
                </a:lnTo>
                <a:lnTo>
                  <a:pt x="54305" y="57128"/>
                </a:lnTo>
                <a:lnTo>
                  <a:pt x="54413" y="56965"/>
                </a:lnTo>
                <a:lnTo>
                  <a:pt x="54576" y="56802"/>
                </a:lnTo>
                <a:lnTo>
                  <a:pt x="57454" y="53924"/>
                </a:lnTo>
                <a:lnTo>
                  <a:pt x="57672" y="53707"/>
                </a:lnTo>
                <a:lnTo>
                  <a:pt x="57834" y="53436"/>
                </a:lnTo>
                <a:lnTo>
                  <a:pt x="58052" y="53164"/>
                </a:lnTo>
                <a:lnTo>
                  <a:pt x="58269" y="52947"/>
                </a:lnTo>
                <a:lnTo>
                  <a:pt x="58975" y="52458"/>
                </a:lnTo>
                <a:lnTo>
                  <a:pt x="59735" y="52024"/>
                </a:lnTo>
                <a:lnTo>
                  <a:pt x="60495" y="51698"/>
                </a:lnTo>
                <a:lnTo>
                  <a:pt x="60930" y="51535"/>
                </a:lnTo>
                <a:lnTo>
                  <a:pt x="61310" y="51426"/>
                </a:lnTo>
                <a:lnTo>
                  <a:pt x="62016" y="51209"/>
                </a:lnTo>
                <a:lnTo>
                  <a:pt x="62668" y="50992"/>
                </a:lnTo>
                <a:lnTo>
                  <a:pt x="62993" y="50938"/>
                </a:lnTo>
                <a:lnTo>
                  <a:pt x="63319" y="50883"/>
                </a:lnTo>
                <a:lnTo>
                  <a:pt x="63699" y="50883"/>
                </a:lnTo>
                <a:lnTo>
                  <a:pt x="64079" y="50938"/>
                </a:lnTo>
                <a:lnTo>
                  <a:pt x="65166" y="51155"/>
                </a:lnTo>
                <a:lnTo>
                  <a:pt x="66252" y="51372"/>
                </a:lnTo>
                <a:lnTo>
                  <a:pt x="66795" y="51481"/>
                </a:lnTo>
                <a:lnTo>
                  <a:pt x="67283" y="51644"/>
                </a:lnTo>
                <a:lnTo>
                  <a:pt x="67772" y="51861"/>
                </a:lnTo>
                <a:lnTo>
                  <a:pt x="68315" y="52132"/>
                </a:lnTo>
                <a:lnTo>
                  <a:pt x="68424" y="52187"/>
                </a:lnTo>
                <a:lnTo>
                  <a:pt x="68587" y="52241"/>
                </a:lnTo>
                <a:lnTo>
                  <a:pt x="68695" y="52187"/>
                </a:lnTo>
                <a:lnTo>
                  <a:pt x="68858" y="52078"/>
                </a:lnTo>
                <a:lnTo>
                  <a:pt x="68967" y="51915"/>
                </a:lnTo>
                <a:lnTo>
                  <a:pt x="69076" y="51861"/>
                </a:lnTo>
                <a:lnTo>
                  <a:pt x="69184" y="51806"/>
                </a:lnTo>
                <a:lnTo>
                  <a:pt x="69293" y="51861"/>
                </a:lnTo>
                <a:lnTo>
                  <a:pt x="69456" y="51969"/>
                </a:lnTo>
                <a:lnTo>
                  <a:pt x="69564" y="52187"/>
                </a:lnTo>
                <a:lnTo>
                  <a:pt x="70487" y="53707"/>
                </a:lnTo>
                <a:lnTo>
                  <a:pt x="71302" y="55282"/>
                </a:lnTo>
                <a:lnTo>
                  <a:pt x="71519" y="55662"/>
                </a:lnTo>
                <a:lnTo>
                  <a:pt x="71791" y="55934"/>
                </a:lnTo>
                <a:lnTo>
                  <a:pt x="71954" y="56042"/>
                </a:lnTo>
                <a:lnTo>
                  <a:pt x="72171" y="56096"/>
                </a:lnTo>
                <a:lnTo>
                  <a:pt x="72605" y="56151"/>
                </a:lnTo>
                <a:lnTo>
                  <a:pt x="73040" y="56205"/>
                </a:lnTo>
                <a:lnTo>
                  <a:pt x="73203" y="56259"/>
                </a:lnTo>
                <a:lnTo>
                  <a:pt x="73311" y="56368"/>
                </a:lnTo>
                <a:lnTo>
                  <a:pt x="73366" y="56477"/>
                </a:lnTo>
                <a:lnTo>
                  <a:pt x="73420" y="56640"/>
                </a:lnTo>
                <a:lnTo>
                  <a:pt x="73474" y="57128"/>
                </a:lnTo>
                <a:lnTo>
                  <a:pt x="73583" y="58106"/>
                </a:lnTo>
                <a:lnTo>
                  <a:pt x="73691" y="59029"/>
                </a:lnTo>
                <a:lnTo>
                  <a:pt x="73909" y="60169"/>
                </a:lnTo>
                <a:lnTo>
                  <a:pt x="74017" y="61310"/>
                </a:lnTo>
                <a:lnTo>
                  <a:pt x="74072" y="61581"/>
                </a:lnTo>
                <a:lnTo>
                  <a:pt x="74180" y="61744"/>
                </a:lnTo>
                <a:lnTo>
                  <a:pt x="74343" y="61853"/>
                </a:lnTo>
                <a:lnTo>
                  <a:pt x="74995" y="61853"/>
                </a:lnTo>
                <a:lnTo>
                  <a:pt x="75375" y="61907"/>
                </a:lnTo>
                <a:lnTo>
                  <a:pt x="75755" y="61961"/>
                </a:lnTo>
                <a:lnTo>
                  <a:pt x="76081" y="62124"/>
                </a:lnTo>
                <a:lnTo>
                  <a:pt x="76461" y="62287"/>
                </a:lnTo>
                <a:lnTo>
                  <a:pt x="76732" y="62504"/>
                </a:lnTo>
                <a:lnTo>
                  <a:pt x="77330" y="62993"/>
                </a:lnTo>
                <a:lnTo>
                  <a:pt x="77493" y="63102"/>
                </a:lnTo>
                <a:lnTo>
                  <a:pt x="77601" y="63156"/>
                </a:lnTo>
                <a:lnTo>
                  <a:pt x="77764" y="63156"/>
                </a:lnTo>
                <a:lnTo>
                  <a:pt x="77330" y="61744"/>
                </a:lnTo>
                <a:lnTo>
                  <a:pt x="77167" y="61038"/>
                </a:lnTo>
                <a:lnTo>
                  <a:pt x="77004" y="60332"/>
                </a:lnTo>
                <a:lnTo>
                  <a:pt x="76895" y="59843"/>
                </a:lnTo>
                <a:lnTo>
                  <a:pt x="76895" y="59409"/>
                </a:lnTo>
                <a:lnTo>
                  <a:pt x="76895" y="58920"/>
                </a:lnTo>
                <a:lnTo>
                  <a:pt x="77004" y="58486"/>
                </a:lnTo>
                <a:lnTo>
                  <a:pt x="77058" y="58160"/>
                </a:lnTo>
                <a:lnTo>
                  <a:pt x="77004" y="57889"/>
                </a:lnTo>
                <a:lnTo>
                  <a:pt x="76895" y="57671"/>
                </a:lnTo>
                <a:lnTo>
                  <a:pt x="76678" y="57454"/>
                </a:lnTo>
                <a:lnTo>
                  <a:pt x="76407" y="57237"/>
                </a:lnTo>
                <a:lnTo>
                  <a:pt x="76189" y="56965"/>
                </a:lnTo>
                <a:lnTo>
                  <a:pt x="76026" y="56640"/>
                </a:lnTo>
                <a:lnTo>
                  <a:pt x="75918" y="56259"/>
                </a:lnTo>
                <a:lnTo>
                  <a:pt x="75809" y="55445"/>
                </a:lnTo>
                <a:lnTo>
                  <a:pt x="75646" y="55065"/>
                </a:lnTo>
                <a:lnTo>
                  <a:pt x="75483" y="54685"/>
                </a:lnTo>
                <a:lnTo>
                  <a:pt x="75049" y="54033"/>
                </a:lnTo>
                <a:lnTo>
                  <a:pt x="74560" y="53381"/>
                </a:lnTo>
                <a:lnTo>
                  <a:pt x="73528" y="52078"/>
                </a:lnTo>
                <a:lnTo>
                  <a:pt x="73203" y="51698"/>
                </a:lnTo>
                <a:lnTo>
                  <a:pt x="72823" y="51372"/>
                </a:lnTo>
                <a:lnTo>
                  <a:pt x="71954" y="50775"/>
                </a:lnTo>
                <a:lnTo>
                  <a:pt x="71465" y="50395"/>
                </a:lnTo>
                <a:lnTo>
                  <a:pt x="70922" y="50123"/>
                </a:lnTo>
                <a:lnTo>
                  <a:pt x="70379" y="49851"/>
                </a:lnTo>
                <a:lnTo>
                  <a:pt x="69781" y="49689"/>
                </a:lnTo>
                <a:lnTo>
                  <a:pt x="69456" y="49580"/>
                </a:lnTo>
                <a:lnTo>
                  <a:pt x="69130" y="49471"/>
                </a:lnTo>
                <a:lnTo>
                  <a:pt x="68967" y="49363"/>
                </a:lnTo>
                <a:lnTo>
                  <a:pt x="68913" y="49254"/>
                </a:lnTo>
                <a:lnTo>
                  <a:pt x="68967" y="49146"/>
                </a:lnTo>
                <a:lnTo>
                  <a:pt x="69021" y="49037"/>
                </a:lnTo>
                <a:lnTo>
                  <a:pt x="69347" y="48657"/>
                </a:lnTo>
                <a:lnTo>
                  <a:pt x="69619" y="48277"/>
                </a:lnTo>
                <a:lnTo>
                  <a:pt x="70162" y="47516"/>
                </a:lnTo>
                <a:lnTo>
                  <a:pt x="70922" y="46539"/>
                </a:lnTo>
                <a:lnTo>
                  <a:pt x="71628" y="45507"/>
                </a:lnTo>
                <a:lnTo>
                  <a:pt x="72388" y="44530"/>
                </a:lnTo>
                <a:lnTo>
                  <a:pt x="73148" y="43552"/>
                </a:lnTo>
                <a:lnTo>
                  <a:pt x="73257" y="43389"/>
                </a:lnTo>
                <a:lnTo>
                  <a:pt x="73311" y="43281"/>
                </a:lnTo>
                <a:lnTo>
                  <a:pt x="73257" y="43118"/>
                </a:lnTo>
                <a:lnTo>
                  <a:pt x="73148" y="43009"/>
                </a:lnTo>
                <a:lnTo>
                  <a:pt x="72985" y="42901"/>
                </a:lnTo>
                <a:lnTo>
                  <a:pt x="72931" y="42846"/>
                </a:lnTo>
                <a:lnTo>
                  <a:pt x="72931" y="42738"/>
                </a:lnTo>
                <a:lnTo>
                  <a:pt x="72985" y="42629"/>
                </a:lnTo>
                <a:lnTo>
                  <a:pt x="73094" y="42575"/>
                </a:lnTo>
                <a:lnTo>
                  <a:pt x="73311" y="42575"/>
                </a:lnTo>
                <a:lnTo>
                  <a:pt x="73637" y="42520"/>
                </a:lnTo>
                <a:lnTo>
                  <a:pt x="73854" y="42357"/>
                </a:lnTo>
                <a:lnTo>
                  <a:pt x="73963" y="42249"/>
                </a:lnTo>
                <a:lnTo>
                  <a:pt x="74017" y="42140"/>
                </a:lnTo>
                <a:lnTo>
                  <a:pt x="74072" y="41977"/>
                </a:lnTo>
                <a:lnTo>
                  <a:pt x="74072" y="41760"/>
                </a:lnTo>
                <a:lnTo>
                  <a:pt x="74072" y="41543"/>
                </a:lnTo>
                <a:lnTo>
                  <a:pt x="74126" y="41271"/>
                </a:lnTo>
                <a:lnTo>
                  <a:pt x="74343" y="40837"/>
                </a:lnTo>
                <a:lnTo>
                  <a:pt x="74669" y="40077"/>
                </a:lnTo>
                <a:lnTo>
                  <a:pt x="74940" y="39371"/>
                </a:lnTo>
                <a:lnTo>
                  <a:pt x="75212" y="38610"/>
                </a:lnTo>
                <a:lnTo>
                  <a:pt x="75429" y="37796"/>
                </a:lnTo>
                <a:lnTo>
                  <a:pt x="75538" y="37036"/>
                </a:lnTo>
                <a:lnTo>
                  <a:pt x="75646" y="36221"/>
                </a:lnTo>
                <a:lnTo>
                  <a:pt x="75755" y="35461"/>
                </a:lnTo>
                <a:lnTo>
                  <a:pt x="75755" y="34646"/>
                </a:lnTo>
                <a:lnTo>
                  <a:pt x="75755" y="33506"/>
                </a:lnTo>
                <a:lnTo>
                  <a:pt x="75809" y="32963"/>
                </a:lnTo>
                <a:lnTo>
                  <a:pt x="75918" y="32365"/>
                </a:lnTo>
                <a:lnTo>
                  <a:pt x="75972" y="31985"/>
                </a:lnTo>
                <a:lnTo>
                  <a:pt x="76026" y="31551"/>
                </a:lnTo>
                <a:lnTo>
                  <a:pt x="75918" y="31116"/>
                </a:lnTo>
                <a:lnTo>
                  <a:pt x="75864" y="30899"/>
                </a:lnTo>
                <a:lnTo>
                  <a:pt x="75701" y="30736"/>
                </a:lnTo>
                <a:lnTo>
                  <a:pt x="75538" y="30410"/>
                </a:lnTo>
                <a:lnTo>
                  <a:pt x="75538" y="30139"/>
                </a:lnTo>
                <a:lnTo>
                  <a:pt x="75592" y="29867"/>
                </a:lnTo>
                <a:lnTo>
                  <a:pt x="75646" y="29596"/>
                </a:lnTo>
                <a:lnTo>
                  <a:pt x="75755" y="29161"/>
                </a:lnTo>
                <a:lnTo>
                  <a:pt x="75755" y="28727"/>
                </a:lnTo>
                <a:lnTo>
                  <a:pt x="75755" y="28510"/>
                </a:lnTo>
                <a:lnTo>
                  <a:pt x="75646" y="28347"/>
                </a:lnTo>
                <a:lnTo>
                  <a:pt x="75538" y="28130"/>
                </a:lnTo>
                <a:lnTo>
                  <a:pt x="75375" y="27967"/>
                </a:lnTo>
                <a:lnTo>
                  <a:pt x="75266" y="27804"/>
                </a:lnTo>
                <a:lnTo>
                  <a:pt x="75212" y="27641"/>
                </a:lnTo>
                <a:lnTo>
                  <a:pt x="75212" y="27478"/>
                </a:lnTo>
                <a:lnTo>
                  <a:pt x="75266" y="27261"/>
                </a:lnTo>
                <a:lnTo>
                  <a:pt x="75375" y="26826"/>
                </a:lnTo>
                <a:lnTo>
                  <a:pt x="75429" y="26392"/>
                </a:lnTo>
                <a:lnTo>
                  <a:pt x="75375" y="26229"/>
                </a:lnTo>
                <a:lnTo>
                  <a:pt x="75266" y="26012"/>
                </a:lnTo>
                <a:lnTo>
                  <a:pt x="75158" y="25795"/>
                </a:lnTo>
                <a:lnTo>
                  <a:pt x="74995" y="25632"/>
                </a:lnTo>
                <a:lnTo>
                  <a:pt x="74723" y="25414"/>
                </a:lnTo>
                <a:lnTo>
                  <a:pt x="74615" y="25252"/>
                </a:lnTo>
                <a:lnTo>
                  <a:pt x="74615" y="25089"/>
                </a:lnTo>
                <a:lnTo>
                  <a:pt x="74615" y="24546"/>
                </a:lnTo>
                <a:lnTo>
                  <a:pt x="74560" y="24003"/>
                </a:lnTo>
                <a:lnTo>
                  <a:pt x="74234" y="22971"/>
                </a:lnTo>
                <a:lnTo>
                  <a:pt x="73800" y="21559"/>
                </a:lnTo>
                <a:lnTo>
                  <a:pt x="73583" y="20853"/>
                </a:lnTo>
                <a:lnTo>
                  <a:pt x="73366" y="20201"/>
                </a:lnTo>
                <a:lnTo>
                  <a:pt x="73094" y="19713"/>
                </a:lnTo>
                <a:lnTo>
                  <a:pt x="72768" y="19224"/>
                </a:lnTo>
                <a:lnTo>
                  <a:pt x="72388" y="18844"/>
                </a:lnTo>
                <a:lnTo>
                  <a:pt x="72008" y="18464"/>
                </a:lnTo>
                <a:lnTo>
                  <a:pt x="71139" y="17812"/>
                </a:lnTo>
                <a:lnTo>
                  <a:pt x="70270" y="17215"/>
                </a:lnTo>
                <a:lnTo>
                  <a:pt x="69944" y="16997"/>
                </a:lnTo>
                <a:lnTo>
                  <a:pt x="69781" y="16943"/>
                </a:lnTo>
                <a:lnTo>
                  <a:pt x="69673" y="16997"/>
                </a:lnTo>
                <a:lnTo>
                  <a:pt x="69510" y="17052"/>
                </a:lnTo>
                <a:lnTo>
                  <a:pt x="69401" y="17106"/>
                </a:lnTo>
                <a:lnTo>
                  <a:pt x="69130" y="17432"/>
                </a:lnTo>
                <a:lnTo>
                  <a:pt x="68967" y="17595"/>
                </a:lnTo>
                <a:lnTo>
                  <a:pt x="68913" y="17595"/>
                </a:lnTo>
                <a:lnTo>
                  <a:pt x="68804" y="17540"/>
                </a:lnTo>
                <a:lnTo>
                  <a:pt x="68044" y="16780"/>
                </a:lnTo>
                <a:lnTo>
                  <a:pt x="67446" y="16020"/>
                </a:lnTo>
                <a:lnTo>
                  <a:pt x="67175" y="15585"/>
                </a:lnTo>
                <a:lnTo>
                  <a:pt x="66903" y="15097"/>
                </a:lnTo>
                <a:lnTo>
                  <a:pt x="66686" y="14662"/>
                </a:lnTo>
                <a:lnTo>
                  <a:pt x="66523" y="14173"/>
                </a:lnTo>
                <a:lnTo>
                  <a:pt x="66632" y="14391"/>
                </a:lnTo>
                <a:lnTo>
                  <a:pt x="66795" y="14608"/>
                </a:lnTo>
                <a:lnTo>
                  <a:pt x="67121" y="14934"/>
                </a:lnTo>
                <a:lnTo>
                  <a:pt x="67501" y="15314"/>
                </a:lnTo>
                <a:lnTo>
                  <a:pt x="67827" y="15694"/>
                </a:lnTo>
                <a:lnTo>
                  <a:pt x="68152" y="16346"/>
                </a:lnTo>
                <a:lnTo>
                  <a:pt x="68424" y="16617"/>
                </a:lnTo>
                <a:lnTo>
                  <a:pt x="68532" y="16726"/>
                </a:lnTo>
                <a:lnTo>
                  <a:pt x="68750" y="16780"/>
                </a:lnTo>
                <a:lnTo>
                  <a:pt x="68967" y="16780"/>
                </a:lnTo>
                <a:lnTo>
                  <a:pt x="69184" y="16726"/>
                </a:lnTo>
                <a:lnTo>
                  <a:pt x="69781" y="16454"/>
                </a:lnTo>
                <a:lnTo>
                  <a:pt x="70270" y="16074"/>
                </a:lnTo>
                <a:lnTo>
                  <a:pt x="70433" y="15911"/>
                </a:lnTo>
                <a:lnTo>
                  <a:pt x="70542" y="15748"/>
                </a:lnTo>
                <a:lnTo>
                  <a:pt x="70596" y="15585"/>
                </a:lnTo>
                <a:lnTo>
                  <a:pt x="70542" y="15477"/>
                </a:lnTo>
                <a:lnTo>
                  <a:pt x="70162" y="14771"/>
                </a:lnTo>
                <a:lnTo>
                  <a:pt x="69944" y="14499"/>
                </a:lnTo>
                <a:lnTo>
                  <a:pt x="69727" y="14282"/>
                </a:lnTo>
                <a:lnTo>
                  <a:pt x="69456" y="14119"/>
                </a:lnTo>
                <a:lnTo>
                  <a:pt x="69130" y="13956"/>
                </a:lnTo>
                <a:lnTo>
                  <a:pt x="68750" y="13902"/>
                </a:lnTo>
                <a:lnTo>
                  <a:pt x="68261" y="13956"/>
                </a:lnTo>
                <a:lnTo>
                  <a:pt x="67881" y="13902"/>
                </a:lnTo>
                <a:lnTo>
                  <a:pt x="67664" y="13848"/>
                </a:lnTo>
                <a:lnTo>
                  <a:pt x="67501" y="13739"/>
                </a:lnTo>
                <a:lnTo>
                  <a:pt x="67446" y="13522"/>
                </a:lnTo>
                <a:lnTo>
                  <a:pt x="67501" y="13305"/>
                </a:lnTo>
                <a:lnTo>
                  <a:pt x="67555" y="12979"/>
                </a:lnTo>
                <a:lnTo>
                  <a:pt x="67609" y="12653"/>
                </a:lnTo>
                <a:lnTo>
                  <a:pt x="67609" y="12327"/>
                </a:lnTo>
                <a:lnTo>
                  <a:pt x="67555" y="12056"/>
                </a:lnTo>
                <a:lnTo>
                  <a:pt x="67392" y="11458"/>
                </a:lnTo>
                <a:lnTo>
                  <a:pt x="67066" y="10861"/>
                </a:lnTo>
                <a:lnTo>
                  <a:pt x="66740" y="10372"/>
                </a:lnTo>
                <a:lnTo>
                  <a:pt x="66306" y="9883"/>
                </a:lnTo>
                <a:lnTo>
                  <a:pt x="65872" y="9503"/>
                </a:lnTo>
                <a:lnTo>
                  <a:pt x="65437" y="9177"/>
                </a:lnTo>
                <a:lnTo>
                  <a:pt x="64894" y="8852"/>
                </a:lnTo>
                <a:lnTo>
                  <a:pt x="64351" y="8580"/>
                </a:lnTo>
                <a:lnTo>
                  <a:pt x="63808" y="8254"/>
                </a:lnTo>
                <a:lnTo>
                  <a:pt x="63265" y="7874"/>
                </a:lnTo>
                <a:lnTo>
                  <a:pt x="62722" y="7440"/>
                </a:lnTo>
                <a:lnTo>
                  <a:pt x="62450" y="7168"/>
                </a:lnTo>
                <a:lnTo>
                  <a:pt x="62125" y="7005"/>
                </a:lnTo>
                <a:lnTo>
                  <a:pt x="59029" y="5485"/>
                </a:lnTo>
                <a:lnTo>
                  <a:pt x="55880" y="3964"/>
                </a:lnTo>
                <a:lnTo>
                  <a:pt x="55011" y="3584"/>
                </a:lnTo>
                <a:lnTo>
                  <a:pt x="54033" y="3204"/>
                </a:lnTo>
                <a:lnTo>
                  <a:pt x="53382" y="3041"/>
                </a:lnTo>
                <a:lnTo>
                  <a:pt x="52730" y="2878"/>
                </a:lnTo>
                <a:lnTo>
                  <a:pt x="52078" y="2715"/>
                </a:lnTo>
                <a:lnTo>
                  <a:pt x="51427" y="2498"/>
                </a:lnTo>
                <a:lnTo>
                  <a:pt x="50340" y="1955"/>
                </a:lnTo>
                <a:lnTo>
                  <a:pt x="49200" y="1521"/>
                </a:lnTo>
                <a:lnTo>
                  <a:pt x="48711" y="1412"/>
                </a:lnTo>
                <a:lnTo>
                  <a:pt x="48277" y="1303"/>
                </a:lnTo>
                <a:lnTo>
                  <a:pt x="47408" y="1249"/>
                </a:lnTo>
                <a:lnTo>
                  <a:pt x="46485" y="1140"/>
                </a:lnTo>
                <a:lnTo>
                  <a:pt x="46050" y="1086"/>
                </a:lnTo>
                <a:lnTo>
                  <a:pt x="45616" y="977"/>
                </a:lnTo>
                <a:lnTo>
                  <a:pt x="45019" y="815"/>
                </a:lnTo>
                <a:lnTo>
                  <a:pt x="44476" y="652"/>
                </a:lnTo>
                <a:lnTo>
                  <a:pt x="43335" y="489"/>
                </a:lnTo>
                <a:lnTo>
                  <a:pt x="42303" y="163"/>
                </a:lnTo>
                <a:lnTo>
                  <a:pt x="41760" y="54"/>
                </a:lnTo>
                <a:lnTo>
                  <a:pt x="41217"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7" name="Google Shape;447;p21"/>
          <p:cNvSpPr/>
          <p:nvPr/>
        </p:nvSpPr>
        <p:spPr>
          <a:xfrm rot="-9298194">
            <a:off x="9230650" y="-1681243"/>
            <a:ext cx="3092156" cy="2637515"/>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C02E">
              <a:alpha val="355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29741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7/11/2023</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073888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448"/>
        <p:cNvGrpSpPr/>
        <p:nvPr/>
      </p:nvGrpSpPr>
      <p:grpSpPr>
        <a:xfrm>
          <a:off x="0" y="0"/>
          <a:ext cx="0" cy="0"/>
          <a:chOff x="0" y="0"/>
          <a:chExt cx="0" cy="0"/>
        </a:xfrm>
      </p:grpSpPr>
      <p:sp>
        <p:nvSpPr>
          <p:cNvPr id="449" name="Google Shape;449;p22"/>
          <p:cNvSpPr/>
          <p:nvPr/>
        </p:nvSpPr>
        <p:spPr>
          <a:xfrm rot="-964873" flipH="1">
            <a:off x="-927007" y="3593512"/>
            <a:ext cx="3622488" cy="3089841"/>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C02E">
              <a:alpha val="355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0" name="Google Shape;450;p22"/>
          <p:cNvSpPr txBox="1">
            <a:spLocks noGrp="1"/>
          </p:cNvSpPr>
          <p:nvPr>
            <p:ph type="subTitle" idx="1"/>
          </p:nvPr>
        </p:nvSpPr>
        <p:spPr>
          <a:xfrm>
            <a:off x="5743895" y="3321600"/>
            <a:ext cx="5244000" cy="103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867"/>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451" name="Google Shape;451;p22"/>
          <p:cNvSpPr txBox="1">
            <a:spLocks noGrp="1"/>
          </p:cNvSpPr>
          <p:nvPr>
            <p:ph type="title"/>
          </p:nvPr>
        </p:nvSpPr>
        <p:spPr>
          <a:xfrm>
            <a:off x="5743893" y="2498800"/>
            <a:ext cx="5244000" cy="911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sz="4667"/>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grpSp>
        <p:nvGrpSpPr>
          <p:cNvPr id="452" name="Google Shape;452;p22"/>
          <p:cNvGrpSpPr/>
          <p:nvPr/>
        </p:nvGrpSpPr>
        <p:grpSpPr>
          <a:xfrm rot="964296">
            <a:off x="10522022" y="4939591"/>
            <a:ext cx="3143343" cy="2401685"/>
            <a:chOff x="4376100" y="3455500"/>
            <a:chExt cx="2077175" cy="1587075"/>
          </a:xfrm>
        </p:grpSpPr>
        <p:sp>
          <p:nvSpPr>
            <p:cNvPr id="453" name="Google Shape;453;p22"/>
            <p:cNvSpPr/>
            <p:nvPr/>
          </p:nvSpPr>
          <p:spPr>
            <a:xfrm>
              <a:off x="5763600" y="3614350"/>
              <a:ext cx="35325" cy="19025"/>
            </a:xfrm>
            <a:custGeom>
              <a:avLst/>
              <a:gdLst/>
              <a:ahLst/>
              <a:cxnLst/>
              <a:rect l="l" t="t" r="r" b="b"/>
              <a:pathLst>
                <a:path w="1413" h="761" extrusionOk="0">
                  <a:moveTo>
                    <a:pt x="217" y="0"/>
                  </a:moveTo>
                  <a:lnTo>
                    <a:pt x="109" y="109"/>
                  </a:lnTo>
                  <a:lnTo>
                    <a:pt x="54" y="217"/>
                  </a:lnTo>
                  <a:lnTo>
                    <a:pt x="0" y="326"/>
                  </a:lnTo>
                  <a:lnTo>
                    <a:pt x="54" y="380"/>
                  </a:lnTo>
                  <a:lnTo>
                    <a:pt x="272" y="489"/>
                  </a:lnTo>
                  <a:lnTo>
                    <a:pt x="1412" y="760"/>
                  </a:lnTo>
                  <a:lnTo>
                    <a:pt x="1195" y="543"/>
                  </a:lnTo>
                  <a:lnTo>
                    <a:pt x="978" y="326"/>
                  </a:lnTo>
                  <a:lnTo>
                    <a:pt x="760" y="163"/>
                  </a:lnTo>
                  <a:lnTo>
                    <a:pt x="4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22"/>
            <p:cNvSpPr/>
            <p:nvPr/>
          </p:nvSpPr>
          <p:spPr>
            <a:xfrm>
              <a:off x="5578950" y="3585825"/>
              <a:ext cx="16325" cy="9525"/>
            </a:xfrm>
            <a:custGeom>
              <a:avLst/>
              <a:gdLst/>
              <a:ahLst/>
              <a:cxnLst/>
              <a:rect l="l" t="t" r="r" b="b"/>
              <a:pathLst>
                <a:path w="653" h="381" extrusionOk="0">
                  <a:moveTo>
                    <a:pt x="164" y="1"/>
                  </a:moveTo>
                  <a:lnTo>
                    <a:pt x="55" y="109"/>
                  </a:lnTo>
                  <a:lnTo>
                    <a:pt x="1" y="218"/>
                  </a:lnTo>
                  <a:lnTo>
                    <a:pt x="652" y="381"/>
                  </a:lnTo>
                  <a:lnTo>
                    <a:pt x="652" y="218"/>
                  </a:lnTo>
                  <a:lnTo>
                    <a:pt x="598" y="109"/>
                  </a:lnTo>
                  <a:lnTo>
                    <a:pt x="489" y="55"/>
                  </a:lnTo>
                  <a:lnTo>
                    <a:pt x="3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22"/>
            <p:cNvSpPr/>
            <p:nvPr/>
          </p:nvSpPr>
          <p:spPr>
            <a:xfrm>
              <a:off x="5611550" y="3589900"/>
              <a:ext cx="23100" cy="12250"/>
            </a:xfrm>
            <a:custGeom>
              <a:avLst/>
              <a:gdLst/>
              <a:ahLst/>
              <a:cxnLst/>
              <a:rect l="l" t="t" r="r" b="b"/>
              <a:pathLst>
                <a:path w="924" h="490" extrusionOk="0">
                  <a:moveTo>
                    <a:pt x="380" y="1"/>
                  </a:moveTo>
                  <a:lnTo>
                    <a:pt x="272" y="55"/>
                  </a:lnTo>
                  <a:lnTo>
                    <a:pt x="0" y="218"/>
                  </a:lnTo>
                  <a:lnTo>
                    <a:pt x="923" y="489"/>
                  </a:lnTo>
                  <a:lnTo>
                    <a:pt x="706" y="164"/>
                  </a:lnTo>
                  <a:lnTo>
                    <a:pt x="597" y="55"/>
                  </a:lnTo>
                  <a:lnTo>
                    <a:pt x="4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22"/>
            <p:cNvSpPr/>
            <p:nvPr/>
          </p:nvSpPr>
          <p:spPr>
            <a:xfrm>
              <a:off x="5414675" y="3535600"/>
              <a:ext cx="89625" cy="25825"/>
            </a:xfrm>
            <a:custGeom>
              <a:avLst/>
              <a:gdLst/>
              <a:ahLst/>
              <a:cxnLst/>
              <a:rect l="l" t="t" r="r" b="b"/>
              <a:pathLst>
                <a:path w="3585" h="1033" extrusionOk="0">
                  <a:moveTo>
                    <a:pt x="381" y="1"/>
                  </a:moveTo>
                  <a:lnTo>
                    <a:pt x="164" y="55"/>
                  </a:lnTo>
                  <a:lnTo>
                    <a:pt x="55" y="109"/>
                  </a:lnTo>
                  <a:lnTo>
                    <a:pt x="1" y="218"/>
                  </a:lnTo>
                  <a:lnTo>
                    <a:pt x="55" y="272"/>
                  </a:lnTo>
                  <a:lnTo>
                    <a:pt x="381" y="1032"/>
                  </a:lnTo>
                  <a:lnTo>
                    <a:pt x="544" y="707"/>
                  </a:lnTo>
                  <a:lnTo>
                    <a:pt x="653" y="489"/>
                  </a:lnTo>
                  <a:lnTo>
                    <a:pt x="707" y="381"/>
                  </a:lnTo>
                  <a:lnTo>
                    <a:pt x="870" y="435"/>
                  </a:lnTo>
                  <a:lnTo>
                    <a:pt x="1087" y="598"/>
                  </a:lnTo>
                  <a:lnTo>
                    <a:pt x="1141" y="652"/>
                  </a:lnTo>
                  <a:lnTo>
                    <a:pt x="1467" y="924"/>
                  </a:lnTo>
                  <a:lnTo>
                    <a:pt x="1630" y="978"/>
                  </a:lnTo>
                  <a:lnTo>
                    <a:pt x="1739" y="1032"/>
                  </a:lnTo>
                  <a:lnTo>
                    <a:pt x="1902" y="1032"/>
                  </a:lnTo>
                  <a:lnTo>
                    <a:pt x="2064" y="978"/>
                  </a:lnTo>
                  <a:lnTo>
                    <a:pt x="2499" y="815"/>
                  </a:lnTo>
                  <a:lnTo>
                    <a:pt x="2770" y="707"/>
                  </a:lnTo>
                  <a:lnTo>
                    <a:pt x="3042" y="707"/>
                  </a:lnTo>
                  <a:lnTo>
                    <a:pt x="3205" y="761"/>
                  </a:lnTo>
                  <a:lnTo>
                    <a:pt x="3313" y="761"/>
                  </a:lnTo>
                  <a:lnTo>
                    <a:pt x="3422" y="707"/>
                  </a:lnTo>
                  <a:lnTo>
                    <a:pt x="3585" y="544"/>
                  </a:lnTo>
                  <a:lnTo>
                    <a:pt x="3042" y="435"/>
                  </a:lnTo>
                  <a:lnTo>
                    <a:pt x="2770" y="381"/>
                  </a:lnTo>
                  <a:lnTo>
                    <a:pt x="2553" y="435"/>
                  </a:lnTo>
                  <a:lnTo>
                    <a:pt x="2119" y="544"/>
                  </a:lnTo>
                  <a:lnTo>
                    <a:pt x="1739" y="544"/>
                  </a:lnTo>
                  <a:lnTo>
                    <a:pt x="1358" y="435"/>
                  </a:lnTo>
                  <a:lnTo>
                    <a:pt x="978" y="218"/>
                  </a:lnTo>
                  <a:lnTo>
                    <a:pt x="815" y="109"/>
                  </a:lnTo>
                  <a:lnTo>
                    <a:pt x="5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22"/>
            <p:cNvSpPr/>
            <p:nvPr/>
          </p:nvSpPr>
          <p:spPr>
            <a:xfrm>
              <a:off x="5406550" y="3570900"/>
              <a:ext cx="24450" cy="5450"/>
            </a:xfrm>
            <a:custGeom>
              <a:avLst/>
              <a:gdLst/>
              <a:ahLst/>
              <a:cxnLst/>
              <a:rect l="l" t="t" r="r" b="b"/>
              <a:pathLst>
                <a:path w="978" h="218" extrusionOk="0">
                  <a:moveTo>
                    <a:pt x="434" y="0"/>
                  </a:moveTo>
                  <a:lnTo>
                    <a:pt x="0" y="55"/>
                  </a:lnTo>
                  <a:lnTo>
                    <a:pt x="0" y="109"/>
                  </a:lnTo>
                  <a:lnTo>
                    <a:pt x="815" y="218"/>
                  </a:lnTo>
                  <a:lnTo>
                    <a:pt x="923" y="218"/>
                  </a:lnTo>
                  <a:lnTo>
                    <a:pt x="978" y="109"/>
                  </a:lnTo>
                  <a:lnTo>
                    <a:pt x="8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22"/>
            <p:cNvSpPr/>
            <p:nvPr/>
          </p:nvSpPr>
          <p:spPr>
            <a:xfrm>
              <a:off x="4376100" y="3455500"/>
              <a:ext cx="1082050" cy="1587075"/>
            </a:xfrm>
            <a:custGeom>
              <a:avLst/>
              <a:gdLst/>
              <a:ahLst/>
              <a:cxnLst/>
              <a:rect l="l" t="t" r="r" b="b"/>
              <a:pathLst>
                <a:path w="43282" h="63483" extrusionOk="0">
                  <a:moveTo>
                    <a:pt x="11025" y="12382"/>
                  </a:moveTo>
                  <a:lnTo>
                    <a:pt x="10916" y="12599"/>
                  </a:lnTo>
                  <a:lnTo>
                    <a:pt x="10808" y="12816"/>
                  </a:lnTo>
                  <a:lnTo>
                    <a:pt x="10699" y="12599"/>
                  </a:lnTo>
                  <a:lnTo>
                    <a:pt x="10699" y="12436"/>
                  </a:lnTo>
                  <a:lnTo>
                    <a:pt x="10808" y="12382"/>
                  </a:lnTo>
                  <a:close/>
                  <a:moveTo>
                    <a:pt x="10482" y="13360"/>
                  </a:moveTo>
                  <a:lnTo>
                    <a:pt x="10536" y="13414"/>
                  </a:lnTo>
                  <a:lnTo>
                    <a:pt x="10536" y="13577"/>
                  </a:lnTo>
                  <a:lnTo>
                    <a:pt x="10753" y="14500"/>
                  </a:lnTo>
                  <a:lnTo>
                    <a:pt x="10753" y="14771"/>
                  </a:lnTo>
                  <a:lnTo>
                    <a:pt x="10753" y="14989"/>
                  </a:lnTo>
                  <a:lnTo>
                    <a:pt x="10645" y="15152"/>
                  </a:lnTo>
                  <a:lnTo>
                    <a:pt x="10427" y="15369"/>
                  </a:lnTo>
                  <a:lnTo>
                    <a:pt x="10102" y="15640"/>
                  </a:lnTo>
                  <a:lnTo>
                    <a:pt x="10210" y="13577"/>
                  </a:lnTo>
                  <a:lnTo>
                    <a:pt x="10265" y="13414"/>
                  </a:lnTo>
                  <a:lnTo>
                    <a:pt x="10265" y="13360"/>
                  </a:lnTo>
                  <a:close/>
                  <a:moveTo>
                    <a:pt x="28891" y="21831"/>
                  </a:moveTo>
                  <a:lnTo>
                    <a:pt x="28891" y="21885"/>
                  </a:lnTo>
                  <a:lnTo>
                    <a:pt x="28945" y="21994"/>
                  </a:lnTo>
                  <a:lnTo>
                    <a:pt x="28891" y="22103"/>
                  </a:lnTo>
                  <a:lnTo>
                    <a:pt x="28837" y="22157"/>
                  </a:lnTo>
                  <a:lnTo>
                    <a:pt x="28674" y="22265"/>
                  </a:lnTo>
                  <a:lnTo>
                    <a:pt x="28565" y="22211"/>
                  </a:lnTo>
                  <a:lnTo>
                    <a:pt x="28565" y="22103"/>
                  </a:lnTo>
                  <a:lnTo>
                    <a:pt x="28565" y="21994"/>
                  </a:lnTo>
                  <a:lnTo>
                    <a:pt x="28619" y="21940"/>
                  </a:lnTo>
                  <a:lnTo>
                    <a:pt x="28837" y="21831"/>
                  </a:lnTo>
                  <a:close/>
                  <a:moveTo>
                    <a:pt x="24764" y="24601"/>
                  </a:moveTo>
                  <a:lnTo>
                    <a:pt x="24927" y="24709"/>
                  </a:lnTo>
                  <a:lnTo>
                    <a:pt x="25090" y="24872"/>
                  </a:lnTo>
                  <a:lnTo>
                    <a:pt x="25198" y="25089"/>
                  </a:lnTo>
                  <a:lnTo>
                    <a:pt x="25307" y="25524"/>
                  </a:lnTo>
                  <a:lnTo>
                    <a:pt x="25307" y="25578"/>
                  </a:lnTo>
                  <a:lnTo>
                    <a:pt x="25198" y="25687"/>
                  </a:lnTo>
                  <a:lnTo>
                    <a:pt x="24981" y="25687"/>
                  </a:lnTo>
                  <a:lnTo>
                    <a:pt x="24818" y="25632"/>
                  </a:lnTo>
                  <a:lnTo>
                    <a:pt x="24547" y="25632"/>
                  </a:lnTo>
                  <a:lnTo>
                    <a:pt x="24492" y="25578"/>
                  </a:lnTo>
                  <a:lnTo>
                    <a:pt x="24438" y="25524"/>
                  </a:lnTo>
                  <a:lnTo>
                    <a:pt x="24492" y="25415"/>
                  </a:lnTo>
                  <a:lnTo>
                    <a:pt x="24547" y="25306"/>
                  </a:lnTo>
                  <a:lnTo>
                    <a:pt x="24547" y="25198"/>
                  </a:lnTo>
                  <a:lnTo>
                    <a:pt x="24492" y="24981"/>
                  </a:lnTo>
                  <a:lnTo>
                    <a:pt x="24492" y="24763"/>
                  </a:lnTo>
                  <a:lnTo>
                    <a:pt x="24547" y="24655"/>
                  </a:lnTo>
                  <a:lnTo>
                    <a:pt x="24601" y="24601"/>
                  </a:lnTo>
                  <a:close/>
                  <a:moveTo>
                    <a:pt x="23569" y="26447"/>
                  </a:moveTo>
                  <a:lnTo>
                    <a:pt x="23678" y="26501"/>
                  </a:lnTo>
                  <a:lnTo>
                    <a:pt x="23732" y="26555"/>
                  </a:lnTo>
                  <a:lnTo>
                    <a:pt x="23678" y="26610"/>
                  </a:lnTo>
                  <a:lnTo>
                    <a:pt x="23569" y="26664"/>
                  </a:lnTo>
                  <a:lnTo>
                    <a:pt x="23406" y="26718"/>
                  </a:lnTo>
                  <a:lnTo>
                    <a:pt x="23298" y="26718"/>
                  </a:lnTo>
                  <a:lnTo>
                    <a:pt x="23298" y="26664"/>
                  </a:lnTo>
                  <a:lnTo>
                    <a:pt x="23352" y="26555"/>
                  </a:lnTo>
                  <a:lnTo>
                    <a:pt x="23406" y="26555"/>
                  </a:lnTo>
                  <a:lnTo>
                    <a:pt x="23569" y="26447"/>
                  </a:lnTo>
                  <a:close/>
                  <a:moveTo>
                    <a:pt x="21886" y="30194"/>
                  </a:moveTo>
                  <a:lnTo>
                    <a:pt x="21994" y="30628"/>
                  </a:lnTo>
                  <a:lnTo>
                    <a:pt x="21994" y="30791"/>
                  </a:lnTo>
                  <a:lnTo>
                    <a:pt x="21940" y="30900"/>
                  </a:lnTo>
                  <a:lnTo>
                    <a:pt x="21886" y="31008"/>
                  </a:lnTo>
                  <a:lnTo>
                    <a:pt x="21777" y="31063"/>
                  </a:lnTo>
                  <a:lnTo>
                    <a:pt x="21614" y="31117"/>
                  </a:lnTo>
                  <a:lnTo>
                    <a:pt x="21397" y="31063"/>
                  </a:lnTo>
                  <a:lnTo>
                    <a:pt x="21886" y="30194"/>
                  </a:lnTo>
                  <a:close/>
                  <a:moveTo>
                    <a:pt x="30900" y="34647"/>
                  </a:moveTo>
                  <a:lnTo>
                    <a:pt x="30900" y="34701"/>
                  </a:lnTo>
                  <a:lnTo>
                    <a:pt x="30954" y="34864"/>
                  </a:lnTo>
                  <a:lnTo>
                    <a:pt x="30954" y="34918"/>
                  </a:lnTo>
                  <a:lnTo>
                    <a:pt x="30900" y="34918"/>
                  </a:lnTo>
                  <a:lnTo>
                    <a:pt x="30792" y="34973"/>
                  </a:lnTo>
                  <a:lnTo>
                    <a:pt x="30683" y="34918"/>
                  </a:lnTo>
                  <a:lnTo>
                    <a:pt x="30629" y="34810"/>
                  </a:lnTo>
                  <a:lnTo>
                    <a:pt x="30683" y="34755"/>
                  </a:lnTo>
                  <a:lnTo>
                    <a:pt x="30683" y="34701"/>
                  </a:lnTo>
                  <a:lnTo>
                    <a:pt x="30846" y="34647"/>
                  </a:lnTo>
                  <a:close/>
                  <a:moveTo>
                    <a:pt x="31932" y="45236"/>
                  </a:moveTo>
                  <a:lnTo>
                    <a:pt x="32041" y="45291"/>
                  </a:lnTo>
                  <a:lnTo>
                    <a:pt x="32041" y="45345"/>
                  </a:lnTo>
                  <a:lnTo>
                    <a:pt x="31769" y="46214"/>
                  </a:lnTo>
                  <a:lnTo>
                    <a:pt x="31715" y="46159"/>
                  </a:lnTo>
                  <a:lnTo>
                    <a:pt x="31769" y="45345"/>
                  </a:lnTo>
                  <a:lnTo>
                    <a:pt x="31823" y="45236"/>
                  </a:lnTo>
                  <a:close/>
                  <a:moveTo>
                    <a:pt x="31172" y="50015"/>
                  </a:moveTo>
                  <a:lnTo>
                    <a:pt x="31280" y="50069"/>
                  </a:lnTo>
                  <a:lnTo>
                    <a:pt x="31552" y="50232"/>
                  </a:lnTo>
                  <a:lnTo>
                    <a:pt x="31660" y="50341"/>
                  </a:lnTo>
                  <a:lnTo>
                    <a:pt x="31660" y="50449"/>
                  </a:lnTo>
                  <a:lnTo>
                    <a:pt x="31606" y="50667"/>
                  </a:lnTo>
                  <a:lnTo>
                    <a:pt x="31498" y="50884"/>
                  </a:lnTo>
                  <a:lnTo>
                    <a:pt x="31280" y="51318"/>
                  </a:lnTo>
                  <a:lnTo>
                    <a:pt x="31172" y="51373"/>
                  </a:lnTo>
                  <a:lnTo>
                    <a:pt x="31117" y="51318"/>
                  </a:lnTo>
                  <a:lnTo>
                    <a:pt x="31117" y="51210"/>
                  </a:lnTo>
                  <a:lnTo>
                    <a:pt x="31117" y="50612"/>
                  </a:lnTo>
                  <a:lnTo>
                    <a:pt x="31172" y="50015"/>
                  </a:lnTo>
                  <a:close/>
                  <a:moveTo>
                    <a:pt x="42141" y="59410"/>
                  </a:moveTo>
                  <a:lnTo>
                    <a:pt x="42196" y="59518"/>
                  </a:lnTo>
                  <a:lnTo>
                    <a:pt x="42141" y="59573"/>
                  </a:lnTo>
                  <a:lnTo>
                    <a:pt x="41870" y="60170"/>
                  </a:lnTo>
                  <a:lnTo>
                    <a:pt x="41815" y="60224"/>
                  </a:lnTo>
                  <a:lnTo>
                    <a:pt x="41598" y="60224"/>
                  </a:lnTo>
                  <a:lnTo>
                    <a:pt x="41381" y="59898"/>
                  </a:lnTo>
                  <a:lnTo>
                    <a:pt x="41272" y="59735"/>
                  </a:lnTo>
                  <a:lnTo>
                    <a:pt x="41272" y="59518"/>
                  </a:lnTo>
                  <a:lnTo>
                    <a:pt x="41327" y="59464"/>
                  </a:lnTo>
                  <a:lnTo>
                    <a:pt x="41381" y="59410"/>
                  </a:lnTo>
                  <a:close/>
                  <a:moveTo>
                    <a:pt x="21614" y="1"/>
                  </a:moveTo>
                  <a:lnTo>
                    <a:pt x="20528" y="109"/>
                  </a:lnTo>
                  <a:lnTo>
                    <a:pt x="19496" y="272"/>
                  </a:lnTo>
                  <a:lnTo>
                    <a:pt x="19170" y="326"/>
                  </a:lnTo>
                  <a:lnTo>
                    <a:pt x="18899" y="381"/>
                  </a:lnTo>
                  <a:lnTo>
                    <a:pt x="18573" y="326"/>
                  </a:lnTo>
                  <a:lnTo>
                    <a:pt x="18302" y="218"/>
                  </a:lnTo>
                  <a:lnTo>
                    <a:pt x="18084" y="218"/>
                  </a:lnTo>
                  <a:lnTo>
                    <a:pt x="16998" y="326"/>
                  </a:lnTo>
                  <a:lnTo>
                    <a:pt x="15966" y="489"/>
                  </a:lnTo>
                  <a:lnTo>
                    <a:pt x="13903" y="869"/>
                  </a:lnTo>
                  <a:lnTo>
                    <a:pt x="12708" y="1087"/>
                  </a:lnTo>
                  <a:lnTo>
                    <a:pt x="11514" y="1413"/>
                  </a:lnTo>
                  <a:lnTo>
                    <a:pt x="10970" y="1630"/>
                  </a:lnTo>
                  <a:lnTo>
                    <a:pt x="10373" y="1847"/>
                  </a:lnTo>
                  <a:lnTo>
                    <a:pt x="9830" y="2118"/>
                  </a:lnTo>
                  <a:lnTo>
                    <a:pt x="9341" y="2444"/>
                  </a:lnTo>
                  <a:lnTo>
                    <a:pt x="8472" y="3042"/>
                  </a:lnTo>
                  <a:lnTo>
                    <a:pt x="7658" y="3639"/>
                  </a:lnTo>
                  <a:lnTo>
                    <a:pt x="7278" y="3965"/>
                  </a:lnTo>
                  <a:lnTo>
                    <a:pt x="6898" y="4291"/>
                  </a:lnTo>
                  <a:lnTo>
                    <a:pt x="6572" y="4671"/>
                  </a:lnTo>
                  <a:lnTo>
                    <a:pt x="6300" y="5105"/>
                  </a:lnTo>
                  <a:lnTo>
                    <a:pt x="6192" y="5214"/>
                  </a:lnTo>
                  <a:lnTo>
                    <a:pt x="5974" y="5322"/>
                  </a:lnTo>
                  <a:lnTo>
                    <a:pt x="5866" y="5431"/>
                  </a:lnTo>
                  <a:lnTo>
                    <a:pt x="5757" y="5540"/>
                  </a:lnTo>
                  <a:lnTo>
                    <a:pt x="5649" y="5648"/>
                  </a:lnTo>
                  <a:lnTo>
                    <a:pt x="5540" y="5974"/>
                  </a:lnTo>
                  <a:lnTo>
                    <a:pt x="5486" y="6300"/>
                  </a:lnTo>
                  <a:lnTo>
                    <a:pt x="5431" y="6463"/>
                  </a:lnTo>
                  <a:lnTo>
                    <a:pt x="5431" y="6571"/>
                  </a:lnTo>
                  <a:lnTo>
                    <a:pt x="5323" y="6626"/>
                  </a:lnTo>
                  <a:lnTo>
                    <a:pt x="5160" y="6734"/>
                  </a:lnTo>
                  <a:lnTo>
                    <a:pt x="5051" y="6843"/>
                  </a:lnTo>
                  <a:lnTo>
                    <a:pt x="4834" y="7169"/>
                  </a:lnTo>
                  <a:lnTo>
                    <a:pt x="4563" y="7549"/>
                  </a:lnTo>
                  <a:lnTo>
                    <a:pt x="4454" y="7712"/>
                  </a:lnTo>
                  <a:lnTo>
                    <a:pt x="4237" y="7875"/>
                  </a:lnTo>
                  <a:lnTo>
                    <a:pt x="4128" y="7983"/>
                  </a:lnTo>
                  <a:lnTo>
                    <a:pt x="4019" y="8146"/>
                  </a:lnTo>
                  <a:lnTo>
                    <a:pt x="4019" y="8309"/>
                  </a:lnTo>
                  <a:lnTo>
                    <a:pt x="4019" y="8472"/>
                  </a:lnTo>
                  <a:lnTo>
                    <a:pt x="4074" y="8635"/>
                  </a:lnTo>
                  <a:lnTo>
                    <a:pt x="4074" y="8798"/>
                  </a:lnTo>
                  <a:lnTo>
                    <a:pt x="3965" y="9069"/>
                  </a:lnTo>
                  <a:lnTo>
                    <a:pt x="3694" y="9667"/>
                  </a:lnTo>
                  <a:lnTo>
                    <a:pt x="3476" y="10264"/>
                  </a:lnTo>
                  <a:lnTo>
                    <a:pt x="3368" y="10862"/>
                  </a:lnTo>
                  <a:lnTo>
                    <a:pt x="3259" y="11459"/>
                  </a:lnTo>
                  <a:lnTo>
                    <a:pt x="3205" y="12111"/>
                  </a:lnTo>
                  <a:lnTo>
                    <a:pt x="3151" y="12708"/>
                  </a:lnTo>
                  <a:lnTo>
                    <a:pt x="3205" y="13957"/>
                  </a:lnTo>
                  <a:lnTo>
                    <a:pt x="3368" y="14934"/>
                  </a:lnTo>
                  <a:lnTo>
                    <a:pt x="3531" y="15858"/>
                  </a:lnTo>
                  <a:lnTo>
                    <a:pt x="3965" y="17650"/>
                  </a:lnTo>
                  <a:lnTo>
                    <a:pt x="4074" y="18356"/>
                  </a:lnTo>
                  <a:lnTo>
                    <a:pt x="4128" y="19007"/>
                  </a:lnTo>
                  <a:lnTo>
                    <a:pt x="4128" y="19333"/>
                  </a:lnTo>
                  <a:lnTo>
                    <a:pt x="4019" y="19659"/>
                  </a:lnTo>
                  <a:lnTo>
                    <a:pt x="3965" y="19985"/>
                  </a:lnTo>
                  <a:lnTo>
                    <a:pt x="3802" y="20310"/>
                  </a:lnTo>
                  <a:lnTo>
                    <a:pt x="3422" y="21016"/>
                  </a:lnTo>
                  <a:lnTo>
                    <a:pt x="3314" y="21397"/>
                  </a:lnTo>
                  <a:lnTo>
                    <a:pt x="3205" y="21777"/>
                  </a:lnTo>
                  <a:lnTo>
                    <a:pt x="3096" y="21940"/>
                  </a:lnTo>
                  <a:lnTo>
                    <a:pt x="2988" y="22103"/>
                  </a:lnTo>
                  <a:lnTo>
                    <a:pt x="2770" y="22265"/>
                  </a:lnTo>
                  <a:lnTo>
                    <a:pt x="2662" y="22428"/>
                  </a:lnTo>
                  <a:lnTo>
                    <a:pt x="2336" y="22808"/>
                  </a:lnTo>
                  <a:lnTo>
                    <a:pt x="2010" y="23243"/>
                  </a:lnTo>
                  <a:lnTo>
                    <a:pt x="1739" y="23677"/>
                  </a:lnTo>
                  <a:lnTo>
                    <a:pt x="1576" y="24166"/>
                  </a:lnTo>
                  <a:lnTo>
                    <a:pt x="1413" y="24655"/>
                  </a:lnTo>
                  <a:lnTo>
                    <a:pt x="1141" y="25524"/>
                  </a:lnTo>
                  <a:lnTo>
                    <a:pt x="761" y="26338"/>
                  </a:lnTo>
                  <a:lnTo>
                    <a:pt x="653" y="26610"/>
                  </a:lnTo>
                  <a:lnTo>
                    <a:pt x="598" y="26881"/>
                  </a:lnTo>
                  <a:lnTo>
                    <a:pt x="544" y="27153"/>
                  </a:lnTo>
                  <a:lnTo>
                    <a:pt x="544" y="27424"/>
                  </a:lnTo>
                  <a:lnTo>
                    <a:pt x="544" y="27587"/>
                  </a:lnTo>
                  <a:lnTo>
                    <a:pt x="490" y="27750"/>
                  </a:lnTo>
                  <a:lnTo>
                    <a:pt x="218" y="28185"/>
                  </a:lnTo>
                  <a:lnTo>
                    <a:pt x="110" y="28619"/>
                  </a:lnTo>
                  <a:lnTo>
                    <a:pt x="1" y="29108"/>
                  </a:lnTo>
                  <a:lnTo>
                    <a:pt x="1" y="29597"/>
                  </a:lnTo>
                  <a:lnTo>
                    <a:pt x="55" y="30085"/>
                  </a:lnTo>
                  <a:lnTo>
                    <a:pt x="110" y="30628"/>
                  </a:lnTo>
                  <a:lnTo>
                    <a:pt x="327" y="31660"/>
                  </a:lnTo>
                  <a:lnTo>
                    <a:pt x="435" y="32149"/>
                  </a:lnTo>
                  <a:lnTo>
                    <a:pt x="598" y="32638"/>
                  </a:lnTo>
                  <a:lnTo>
                    <a:pt x="816" y="33072"/>
                  </a:lnTo>
                  <a:lnTo>
                    <a:pt x="1087" y="33506"/>
                  </a:lnTo>
                  <a:lnTo>
                    <a:pt x="1739" y="34158"/>
                  </a:lnTo>
                  <a:lnTo>
                    <a:pt x="2445" y="34701"/>
                  </a:lnTo>
                  <a:lnTo>
                    <a:pt x="3151" y="35244"/>
                  </a:lnTo>
                  <a:lnTo>
                    <a:pt x="3965" y="35624"/>
                  </a:lnTo>
                  <a:lnTo>
                    <a:pt x="4563" y="35842"/>
                  </a:lnTo>
                  <a:lnTo>
                    <a:pt x="5160" y="36059"/>
                  </a:lnTo>
                  <a:lnTo>
                    <a:pt x="5757" y="36222"/>
                  </a:lnTo>
                  <a:lnTo>
                    <a:pt x="6355" y="36276"/>
                  </a:lnTo>
                  <a:lnTo>
                    <a:pt x="7061" y="36385"/>
                  </a:lnTo>
                  <a:lnTo>
                    <a:pt x="7386" y="36439"/>
                  </a:lnTo>
                  <a:lnTo>
                    <a:pt x="7766" y="36439"/>
                  </a:lnTo>
                  <a:lnTo>
                    <a:pt x="8798" y="36276"/>
                  </a:lnTo>
                  <a:lnTo>
                    <a:pt x="9341" y="36222"/>
                  </a:lnTo>
                  <a:lnTo>
                    <a:pt x="9830" y="36167"/>
                  </a:lnTo>
                  <a:lnTo>
                    <a:pt x="10210" y="36113"/>
                  </a:lnTo>
                  <a:lnTo>
                    <a:pt x="10590" y="36059"/>
                  </a:lnTo>
                  <a:lnTo>
                    <a:pt x="10916" y="35896"/>
                  </a:lnTo>
                  <a:lnTo>
                    <a:pt x="11079" y="35787"/>
                  </a:lnTo>
                  <a:lnTo>
                    <a:pt x="11242" y="35624"/>
                  </a:lnTo>
                  <a:lnTo>
                    <a:pt x="11351" y="35516"/>
                  </a:lnTo>
                  <a:lnTo>
                    <a:pt x="11459" y="35461"/>
                  </a:lnTo>
                  <a:lnTo>
                    <a:pt x="11568" y="35516"/>
                  </a:lnTo>
                  <a:lnTo>
                    <a:pt x="11731" y="35570"/>
                  </a:lnTo>
                  <a:lnTo>
                    <a:pt x="11839" y="35679"/>
                  </a:lnTo>
                  <a:lnTo>
                    <a:pt x="11894" y="35679"/>
                  </a:lnTo>
                  <a:lnTo>
                    <a:pt x="12002" y="35624"/>
                  </a:lnTo>
                  <a:lnTo>
                    <a:pt x="12111" y="35516"/>
                  </a:lnTo>
                  <a:lnTo>
                    <a:pt x="12219" y="35461"/>
                  </a:lnTo>
                  <a:lnTo>
                    <a:pt x="12491" y="35461"/>
                  </a:lnTo>
                  <a:lnTo>
                    <a:pt x="12654" y="35516"/>
                  </a:lnTo>
                  <a:lnTo>
                    <a:pt x="12871" y="35516"/>
                  </a:lnTo>
                  <a:lnTo>
                    <a:pt x="13034" y="35407"/>
                  </a:lnTo>
                  <a:lnTo>
                    <a:pt x="13143" y="35299"/>
                  </a:lnTo>
                  <a:lnTo>
                    <a:pt x="13306" y="35027"/>
                  </a:lnTo>
                  <a:lnTo>
                    <a:pt x="13523" y="34864"/>
                  </a:lnTo>
                  <a:lnTo>
                    <a:pt x="13794" y="34810"/>
                  </a:lnTo>
                  <a:lnTo>
                    <a:pt x="14066" y="34755"/>
                  </a:lnTo>
                  <a:lnTo>
                    <a:pt x="14717" y="34755"/>
                  </a:lnTo>
                  <a:lnTo>
                    <a:pt x="15043" y="34701"/>
                  </a:lnTo>
                  <a:lnTo>
                    <a:pt x="15152" y="34647"/>
                  </a:lnTo>
                  <a:lnTo>
                    <a:pt x="15315" y="34538"/>
                  </a:lnTo>
                  <a:lnTo>
                    <a:pt x="15532" y="34267"/>
                  </a:lnTo>
                  <a:lnTo>
                    <a:pt x="15804" y="34104"/>
                  </a:lnTo>
                  <a:lnTo>
                    <a:pt x="16455" y="33724"/>
                  </a:lnTo>
                  <a:lnTo>
                    <a:pt x="16564" y="33669"/>
                  </a:lnTo>
                  <a:lnTo>
                    <a:pt x="16564" y="33615"/>
                  </a:lnTo>
                  <a:lnTo>
                    <a:pt x="16510" y="33506"/>
                  </a:lnTo>
                  <a:lnTo>
                    <a:pt x="16401" y="33344"/>
                  </a:lnTo>
                  <a:lnTo>
                    <a:pt x="16401" y="33235"/>
                  </a:lnTo>
                  <a:lnTo>
                    <a:pt x="16455" y="33235"/>
                  </a:lnTo>
                  <a:lnTo>
                    <a:pt x="16564" y="33126"/>
                  </a:lnTo>
                  <a:lnTo>
                    <a:pt x="16727" y="33126"/>
                  </a:lnTo>
                  <a:lnTo>
                    <a:pt x="17053" y="33018"/>
                  </a:lnTo>
                  <a:lnTo>
                    <a:pt x="17324" y="32909"/>
                  </a:lnTo>
                  <a:lnTo>
                    <a:pt x="17541" y="32855"/>
                  </a:lnTo>
                  <a:lnTo>
                    <a:pt x="17813" y="32855"/>
                  </a:lnTo>
                  <a:lnTo>
                    <a:pt x="18084" y="32909"/>
                  </a:lnTo>
                  <a:lnTo>
                    <a:pt x="18302" y="32963"/>
                  </a:lnTo>
                  <a:lnTo>
                    <a:pt x="18410" y="32963"/>
                  </a:lnTo>
                  <a:lnTo>
                    <a:pt x="18573" y="32909"/>
                  </a:lnTo>
                  <a:lnTo>
                    <a:pt x="18736" y="32800"/>
                  </a:lnTo>
                  <a:lnTo>
                    <a:pt x="19062" y="32800"/>
                  </a:lnTo>
                  <a:lnTo>
                    <a:pt x="19225" y="32855"/>
                  </a:lnTo>
                  <a:lnTo>
                    <a:pt x="19442" y="32855"/>
                  </a:lnTo>
                  <a:lnTo>
                    <a:pt x="19605" y="32692"/>
                  </a:lnTo>
                  <a:lnTo>
                    <a:pt x="20148" y="32257"/>
                  </a:lnTo>
                  <a:lnTo>
                    <a:pt x="20691" y="31877"/>
                  </a:lnTo>
                  <a:lnTo>
                    <a:pt x="20908" y="31714"/>
                  </a:lnTo>
                  <a:lnTo>
                    <a:pt x="21125" y="31660"/>
                  </a:lnTo>
                  <a:lnTo>
                    <a:pt x="21343" y="31660"/>
                  </a:lnTo>
                  <a:lnTo>
                    <a:pt x="21614" y="31714"/>
                  </a:lnTo>
                  <a:lnTo>
                    <a:pt x="21994" y="31714"/>
                  </a:lnTo>
                  <a:lnTo>
                    <a:pt x="22157" y="31606"/>
                  </a:lnTo>
                  <a:lnTo>
                    <a:pt x="22320" y="31497"/>
                  </a:lnTo>
                  <a:lnTo>
                    <a:pt x="22429" y="31334"/>
                  </a:lnTo>
                  <a:lnTo>
                    <a:pt x="22483" y="31171"/>
                  </a:lnTo>
                  <a:lnTo>
                    <a:pt x="22537" y="31008"/>
                  </a:lnTo>
                  <a:lnTo>
                    <a:pt x="22537" y="30791"/>
                  </a:lnTo>
                  <a:lnTo>
                    <a:pt x="22537" y="30628"/>
                  </a:lnTo>
                  <a:lnTo>
                    <a:pt x="22537" y="30520"/>
                  </a:lnTo>
                  <a:lnTo>
                    <a:pt x="22700" y="30248"/>
                  </a:lnTo>
                  <a:lnTo>
                    <a:pt x="22917" y="29922"/>
                  </a:lnTo>
                  <a:lnTo>
                    <a:pt x="23080" y="29597"/>
                  </a:lnTo>
                  <a:lnTo>
                    <a:pt x="23623" y="28619"/>
                  </a:lnTo>
                  <a:lnTo>
                    <a:pt x="23786" y="28728"/>
                  </a:lnTo>
                  <a:lnTo>
                    <a:pt x="23895" y="28891"/>
                  </a:lnTo>
                  <a:lnTo>
                    <a:pt x="23841" y="29053"/>
                  </a:lnTo>
                  <a:lnTo>
                    <a:pt x="23786" y="29271"/>
                  </a:lnTo>
                  <a:lnTo>
                    <a:pt x="23352" y="29868"/>
                  </a:lnTo>
                  <a:lnTo>
                    <a:pt x="22972" y="30574"/>
                  </a:lnTo>
                  <a:lnTo>
                    <a:pt x="23189" y="30520"/>
                  </a:lnTo>
                  <a:lnTo>
                    <a:pt x="23352" y="30411"/>
                  </a:lnTo>
                  <a:lnTo>
                    <a:pt x="23623" y="30140"/>
                  </a:lnTo>
                  <a:lnTo>
                    <a:pt x="24872" y="28728"/>
                  </a:lnTo>
                  <a:lnTo>
                    <a:pt x="25090" y="28456"/>
                  </a:lnTo>
                  <a:lnTo>
                    <a:pt x="25198" y="28130"/>
                  </a:lnTo>
                  <a:lnTo>
                    <a:pt x="25253" y="27804"/>
                  </a:lnTo>
                  <a:lnTo>
                    <a:pt x="25307" y="27424"/>
                  </a:lnTo>
                  <a:lnTo>
                    <a:pt x="25253" y="27261"/>
                  </a:lnTo>
                  <a:lnTo>
                    <a:pt x="25198" y="27207"/>
                  </a:lnTo>
                  <a:lnTo>
                    <a:pt x="25144" y="27153"/>
                  </a:lnTo>
                  <a:lnTo>
                    <a:pt x="25035" y="27370"/>
                  </a:lnTo>
                  <a:lnTo>
                    <a:pt x="24981" y="27479"/>
                  </a:lnTo>
                  <a:lnTo>
                    <a:pt x="24872" y="27424"/>
                  </a:lnTo>
                  <a:lnTo>
                    <a:pt x="24764" y="27261"/>
                  </a:lnTo>
                  <a:lnTo>
                    <a:pt x="24547" y="26990"/>
                  </a:lnTo>
                  <a:lnTo>
                    <a:pt x="24438" y="26718"/>
                  </a:lnTo>
                  <a:lnTo>
                    <a:pt x="24384" y="26447"/>
                  </a:lnTo>
                  <a:lnTo>
                    <a:pt x="24329" y="26121"/>
                  </a:lnTo>
                  <a:lnTo>
                    <a:pt x="24384" y="25958"/>
                  </a:lnTo>
                  <a:lnTo>
                    <a:pt x="24492" y="25904"/>
                  </a:lnTo>
                  <a:lnTo>
                    <a:pt x="24601" y="25904"/>
                  </a:lnTo>
                  <a:lnTo>
                    <a:pt x="24709" y="25958"/>
                  </a:lnTo>
                  <a:lnTo>
                    <a:pt x="25361" y="26501"/>
                  </a:lnTo>
                  <a:lnTo>
                    <a:pt x="25524" y="26121"/>
                  </a:lnTo>
                  <a:lnTo>
                    <a:pt x="25687" y="25687"/>
                  </a:lnTo>
                  <a:lnTo>
                    <a:pt x="25687" y="25306"/>
                  </a:lnTo>
                  <a:lnTo>
                    <a:pt x="25687" y="24926"/>
                  </a:lnTo>
                  <a:lnTo>
                    <a:pt x="25633" y="24546"/>
                  </a:lnTo>
                  <a:lnTo>
                    <a:pt x="25524" y="24166"/>
                  </a:lnTo>
                  <a:lnTo>
                    <a:pt x="25307" y="23786"/>
                  </a:lnTo>
                  <a:lnTo>
                    <a:pt x="25090" y="23460"/>
                  </a:lnTo>
                  <a:lnTo>
                    <a:pt x="23786" y="21559"/>
                  </a:lnTo>
                  <a:lnTo>
                    <a:pt x="23406" y="21071"/>
                  </a:lnTo>
                  <a:lnTo>
                    <a:pt x="22972" y="20636"/>
                  </a:lnTo>
                  <a:lnTo>
                    <a:pt x="22483" y="20256"/>
                  </a:lnTo>
                  <a:lnTo>
                    <a:pt x="21994" y="19985"/>
                  </a:lnTo>
                  <a:lnTo>
                    <a:pt x="20962" y="19605"/>
                  </a:lnTo>
                  <a:lnTo>
                    <a:pt x="19931" y="19224"/>
                  </a:lnTo>
                  <a:lnTo>
                    <a:pt x="18899" y="18899"/>
                  </a:lnTo>
                  <a:lnTo>
                    <a:pt x="17867" y="18573"/>
                  </a:lnTo>
                  <a:lnTo>
                    <a:pt x="16835" y="18356"/>
                  </a:lnTo>
                  <a:lnTo>
                    <a:pt x="15749" y="18193"/>
                  </a:lnTo>
                  <a:lnTo>
                    <a:pt x="14663" y="18138"/>
                  </a:lnTo>
                  <a:lnTo>
                    <a:pt x="12817" y="18138"/>
                  </a:lnTo>
                  <a:lnTo>
                    <a:pt x="12111" y="18084"/>
                  </a:lnTo>
                  <a:lnTo>
                    <a:pt x="11731" y="17975"/>
                  </a:lnTo>
                  <a:lnTo>
                    <a:pt x="11568" y="17921"/>
                  </a:lnTo>
                  <a:lnTo>
                    <a:pt x="11459" y="17812"/>
                  </a:lnTo>
                  <a:lnTo>
                    <a:pt x="11351" y="17650"/>
                  </a:lnTo>
                  <a:lnTo>
                    <a:pt x="11296" y="17487"/>
                  </a:lnTo>
                  <a:lnTo>
                    <a:pt x="11242" y="17161"/>
                  </a:lnTo>
                  <a:lnTo>
                    <a:pt x="11242" y="16726"/>
                  </a:lnTo>
                  <a:lnTo>
                    <a:pt x="11296" y="16292"/>
                  </a:lnTo>
                  <a:lnTo>
                    <a:pt x="11514" y="13957"/>
                  </a:lnTo>
                  <a:lnTo>
                    <a:pt x="11676" y="12762"/>
                  </a:lnTo>
                  <a:lnTo>
                    <a:pt x="11839" y="11567"/>
                  </a:lnTo>
                  <a:lnTo>
                    <a:pt x="11894" y="11350"/>
                  </a:lnTo>
                  <a:lnTo>
                    <a:pt x="12057" y="11133"/>
                  </a:lnTo>
                  <a:lnTo>
                    <a:pt x="12219" y="10753"/>
                  </a:lnTo>
                  <a:lnTo>
                    <a:pt x="12382" y="10427"/>
                  </a:lnTo>
                  <a:lnTo>
                    <a:pt x="12437" y="10047"/>
                  </a:lnTo>
                  <a:lnTo>
                    <a:pt x="12437" y="9613"/>
                  </a:lnTo>
                  <a:lnTo>
                    <a:pt x="12274" y="9830"/>
                  </a:lnTo>
                  <a:lnTo>
                    <a:pt x="12111" y="10047"/>
                  </a:lnTo>
                  <a:lnTo>
                    <a:pt x="11839" y="10536"/>
                  </a:lnTo>
                  <a:lnTo>
                    <a:pt x="11405" y="11567"/>
                  </a:lnTo>
                  <a:lnTo>
                    <a:pt x="11079" y="12219"/>
                  </a:lnTo>
                  <a:lnTo>
                    <a:pt x="10862" y="12002"/>
                  </a:lnTo>
                  <a:lnTo>
                    <a:pt x="10753" y="11785"/>
                  </a:lnTo>
                  <a:lnTo>
                    <a:pt x="10753" y="11567"/>
                  </a:lnTo>
                  <a:lnTo>
                    <a:pt x="10862" y="11296"/>
                  </a:lnTo>
                  <a:lnTo>
                    <a:pt x="11133" y="10807"/>
                  </a:lnTo>
                  <a:lnTo>
                    <a:pt x="11405" y="10264"/>
                  </a:lnTo>
                  <a:lnTo>
                    <a:pt x="11785" y="9830"/>
                  </a:lnTo>
                  <a:lnTo>
                    <a:pt x="12165" y="9395"/>
                  </a:lnTo>
                  <a:lnTo>
                    <a:pt x="12328" y="9287"/>
                  </a:lnTo>
                  <a:lnTo>
                    <a:pt x="12491" y="9178"/>
                  </a:lnTo>
                  <a:lnTo>
                    <a:pt x="12437" y="9613"/>
                  </a:lnTo>
                  <a:lnTo>
                    <a:pt x="12817" y="9558"/>
                  </a:lnTo>
                  <a:lnTo>
                    <a:pt x="12925" y="9504"/>
                  </a:lnTo>
                  <a:lnTo>
                    <a:pt x="12980" y="9450"/>
                  </a:lnTo>
                  <a:lnTo>
                    <a:pt x="12925" y="9395"/>
                  </a:lnTo>
                  <a:lnTo>
                    <a:pt x="12871" y="9124"/>
                  </a:lnTo>
                  <a:lnTo>
                    <a:pt x="12925" y="8907"/>
                  </a:lnTo>
                  <a:lnTo>
                    <a:pt x="13088" y="8798"/>
                  </a:lnTo>
                  <a:lnTo>
                    <a:pt x="13306" y="8635"/>
                  </a:lnTo>
                  <a:lnTo>
                    <a:pt x="14826" y="7875"/>
                  </a:lnTo>
                  <a:lnTo>
                    <a:pt x="16455" y="7223"/>
                  </a:lnTo>
                  <a:lnTo>
                    <a:pt x="16781" y="7060"/>
                  </a:lnTo>
                  <a:lnTo>
                    <a:pt x="17107" y="7006"/>
                  </a:lnTo>
                  <a:lnTo>
                    <a:pt x="17813" y="6897"/>
                  </a:lnTo>
                  <a:lnTo>
                    <a:pt x="19170" y="6789"/>
                  </a:lnTo>
                  <a:lnTo>
                    <a:pt x="19876" y="6734"/>
                  </a:lnTo>
                  <a:lnTo>
                    <a:pt x="20257" y="6734"/>
                  </a:lnTo>
                  <a:lnTo>
                    <a:pt x="20582" y="6789"/>
                  </a:lnTo>
                  <a:lnTo>
                    <a:pt x="20962" y="6843"/>
                  </a:lnTo>
                  <a:lnTo>
                    <a:pt x="21343" y="6843"/>
                  </a:lnTo>
                  <a:lnTo>
                    <a:pt x="22049" y="6789"/>
                  </a:lnTo>
                  <a:lnTo>
                    <a:pt x="22429" y="6789"/>
                  </a:lnTo>
                  <a:lnTo>
                    <a:pt x="22700" y="6843"/>
                  </a:lnTo>
                  <a:lnTo>
                    <a:pt x="23026" y="7006"/>
                  </a:lnTo>
                  <a:lnTo>
                    <a:pt x="23352" y="7169"/>
                  </a:lnTo>
                  <a:lnTo>
                    <a:pt x="23135" y="7223"/>
                  </a:lnTo>
                  <a:lnTo>
                    <a:pt x="22972" y="7277"/>
                  </a:lnTo>
                  <a:lnTo>
                    <a:pt x="22809" y="7332"/>
                  </a:lnTo>
                  <a:lnTo>
                    <a:pt x="22592" y="7440"/>
                  </a:lnTo>
                  <a:lnTo>
                    <a:pt x="23135" y="7440"/>
                  </a:lnTo>
                  <a:lnTo>
                    <a:pt x="23460" y="7386"/>
                  </a:lnTo>
                  <a:lnTo>
                    <a:pt x="23732" y="7386"/>
                  </a:lnTo>
                  <a:lnTo>
                    <a:pt x="24004" y="7495"/>
                  </a:lnTo>
                  <a:lnTo>
                    <a:pt x="24112" y="7603"/>
                  </a:lnTo>
                  <a:lnTo>
                    <a:pt x="24221" y="7712"/>
                  </a:lnTo>
                  <a:lnTo>
                    <a:pt x="24384" y="7820"/>
                  </a:lnTo>
                  <a:lnTo>
                    <a:pt x="24709" y="8038"/>
                  </a:lnTo>
                  <a:lnTo>
                    <a:pt x="24981" y="8255"/>
                  </a:lnTo>
                  <a:lnTo>
                    <a:pt x="25253" y="8526"/>
                  </a:lnTo>
                  <a:lnTo>
                    <a:pt x="25415" y="8852"/>
                  </a:lnTo>
                  <a:lnTo>
                    <a:pt x="26013" y="9884"/>
                  </a:lnTo>
                  <a:lnTo>
                    <a:pt x="26502" y="10970"/>
                  </a:lnTo>
                  <a:lnTo>
                    <a:pt x="26990" y="12111"/>
                  </a:lnTo>
                  <a:lnTo>
                    <a:pt x="27370" y="13251"/>
                  </a:lnTo>
                  <a:lnTo>
                    <a:pt x="27696" y="14337"/>
                  </a:lnTo>
                  <a:lnTo>
                    <a:pt x="27913" y="15423"/>
                  </a:lnTo>
                  <a:lnTo>
                    <a:pt x="28076" y="16563"/>
                  </a:lnTo>
                  <a:lnTo>
                    <a:pt x="28185" y="17704"/>
                  </a:lnTo>
                  <a:lnTo>
                    <a:pt x="28239" y="17975"/>
                  </a:lnTo>
                  <a:lnTo>
                    <a:pt x="28294" y="18084"/>
                  </a:lnTo>
                  <a:lnTo>
                    <a:pt x="28456" y="18084"/>
                  </a:lnTo>
                  <a:lnTo>
                    <a:pt x="28728" y="17975"/>
                  </a:lnTo>
                  <a:lnTo>
                    <a:pt x="28891" y="17921"/>
                  </a:lnTo>
                  <a:lnTo>
                    <a:pt x="29000" y="17921"/>
                  </a:lnTo>
                  <a:lnTo>
                    <a:pt x="29054" y="18030"/>
                  </a:lnTo>
                  <a:lnTo>
                    <a:pt x="29108" y="18138"/>
                  </a:lnTo>
                  <a:lnTo>
                    <a:pt x="29108" y="18247"/>
                  </a:lnTo>
                  <a:lnTo>
                    <a:pt x="29054" y="18356"/>
                  </a:lnTo>
                  <a:lnTo>
                    <a:pt x="28945" y="18464"/>
                  </a:lnTo>
                  <a:lnTo>
                    <a:pt x="28511" y="18627"/>
                  </a:lnTo>
                  <a:lnTo>
                    <a:pt x="28348" y="18681"/>
                  </a:lnTo>
                  <a:lnTo>
                    <a:pt x="28239" y="18790"/>
                  </a:lnTo>
                  <a:lnTo>
                    <a:pt x="28239" y="18953"/>
                  </a:lnTo>
                  <a:lnTo>
                    <a:pt x="28294" y="19116"/>
                  </a:lnTo>
                  <a:lnTo>
                    <a:pt x="28348" y="19442"/>
                  </a:lnTo>
                  <a:lnTo>
                    <a:pt x="28348" y="19550"/>
                  </a:lnTo>
                  <a:lnTo>
                    <a:pt x="28294" y="19713"/>
                  </a:lnTo>
                  <a:lnTo>
                    <a:pt x="28239" y="19876"/>
                  </a:lnTo>
                  <a:lnTo>
                    <a:pt x="28185" y="20039"/>
                  </a:lnTo>
                  <a:lnTo>
                    <a:pt x="28185" y="20365"/>
                  </a:lnTo>
                  <a:lnTo>
                    <a:pt x="28239" y="21505"/>
                  </a:lnTo>
                  <a:lnTo>
                    <a:pt x="28239" y="23189"/>
                  </a:lnTo>
                  <a:lnTo>
                    <a:pt x="28185" y="24003"/>
                  </a:lnTo>
                  <a:lnTo>
                    <a:pt x="28131" y="24438"/>
                  </a:lnTo>
                  <a:lnTo>
                    <a:pt x="28022" y="24818"/>
                  </a:lnTo>
                  <a:lnTo>
                    <a:pt x="27968" y="25035"/>
                  </a:lnTo>
                  <a:lnTo>
                    <a:pt x="27968" y="25252"/>
                  </a:lnTo>
                  <a:lnTo>
                    <a:pt x="28022" y="25469"/>
                  </a:lnTo>
                  <a:lnTo>
                    <a:pt x="28131" y="25632"/>
                  </a:lnTo>
                  <a:lnTo>
                    <a:pt x="28239" y="25795"/>
                  </a:lnTo>
                  <a:lnTo>
                    <a:pt x="28294" y="25958"/>
                  </a:lnTo>
                  <a:lnTo>
                    <a:pt x="28239" y="26121"/>
                  </a:lnTo>
                  <a:lnTo>
                    <a:pt x="28131" y="26230"/>
                  </a:lnTo>
                  <a:lnTo>
                    <a:pt x="28022" y="26393"/>
                  </a:lnTo>
                  <a:lnTo>
                    <a:pt x="27968" y="26447"/>
                  </a:lnTo>
                  <a:lnTo>
                    <a:pt x="28022" y="26555"/>
                  </a:lnTo>
                  <a:lnTo>
                    <a:pt x="28185" y="26664"/>
                  </a:lnTo>
                  <a:lnTo>
                    <a:pt x="28402" y="26773"/>
                  </a:lnTo>
                  <a:lnTo>
                    <a:pt x="28456" y="26881"/>
                  </a:lnTo>
                  <a:lnTo>
                    <a:pt x="28456" y="26990"/>
                  </a:lnTo>
                  <a:lnTo>
                    <a:pt x="28294" y="27099"/>
                  </a:lnTo>
                  <a:lnTo>
                    <a:pt x="28076" y="27370"/>
                  </a:lnTo>
                  <a:lnTo>
                    <a:pt x="28022" y="27587"/>
                  </a:lnTo>
                  <a:lnTo>
                    <a:pt x="28022" y="27859"/>
                  </a:lnTo>
                  <a:lnTo>
                    <a:pt x="28131" y="28130"/>
                  </a:lnTo>
                  <a:lnTo>
                    <a:pt x="28348" y="28565"/>
                  </a:lnTo>
                  <a:lnTo>
                    <a:pt x="28402" y="28782"/>
                  </a:lnTo>
                  <a:lnTo>
                    <a:pt x="28402" y="29053"/>
                  </a:lnTo>
                  <a:lnTo>
                    <a:pt x="28348" y="29271"/>
                  </a:lnTo>
                  <a:lnTo>
                    <a:pt x="28239" y="29434"/>
                  </a:lnTo>
                  <a:lnTo>
                    <a:pt x="28131" y="29597"/>
                  </a:lnTo>
                  <a:lnTo>
                    <a:pt x="28076" y="29705"/>
                  </a:lnTo>
                  <a:lnTo>
                    <a:pt x="28076" y="29868"/>
                  </a:lnTo>
                  <a:lnTo>
                    <a:pt x="28185" y="30031"/>
                  </a:lnTo>
                  <a:lnTo>
                    <a:pt x="28239" y="30085"/>
                  </a:lnTo>
                  <a:lnTo>
                    <a:pt x="28294" y="30194"/>
                  </a:lnTo>
                  <a:lnTo>
                    <a:pt x="28294" y="30411"/>
                  </a:lnTo>
                  <a:lnTo>
                    <a:pt x="28294" y="31063"/>
                  </a:lnTo>
                  <a:lnTo>
                    <a:pt x="28348" y="31334"/>
                  </a:lnTo>
                  <a:lnTo>
                    <a:pt x="28456" y="31551"/>
                  </a:lnTo>
                  <a:lnTo>
                    <a:pt x="28619" y="31714"/>
                  </a:lnTo>
                  <a:lnTo>
                    <a:pt x="28945" y="31769"/>
                  </a:lnTo>
                  <a:lnTo>
                    <a:pt x="29000" y="31823"/>
                  </a:lnTo>
                  <a:lnTo>
                    <a:pt x="29054" y="31877"/>
                  </a:lnTo>
                  <a:lnTo>
                    <a:pt x="29054" y="31932"/>
                  </a:lnTo>
                  <a:lnTo>
                    <a:pt x="29054" y="31986"/>
                  </a:lnTo>
                  <a:lnTo>
                    <a:pt x="29000" y="32040"/>
                  </a:lnTo>
                  <a:lnTo>
                    <a:pt x="28782" y="32203"/>
                  </a:lnTo>
                  <a:lnTo>
                    <a:pt x="28674" y="32257"/>
                  </a:lnTo>
                  <a:lnTo>
                    <a:pt x="28674" y="32366"/>
                  </a:lnTo>
                  <a:lnTo>
                    <a:pt x="28728" y="32475"/>
                  </a:lnTo>
                  <a:lnTo>
                    <a:pt x="28782" y="32583"/>
                  </a:lnTo>
                  <a:lnTo>
                    <a:pt x="29000" y="32692"/>
                  </a:lnTo>
                  <a:lnTo>
                    <a:pt x="29162" y="32800"/>
                  </a:lnTo>
                  <a:lnTo>
                    <a:pt x="29217" y="32963"/>
                  </a:lnTo>
                  <a:lnTo>
                    <a:pt x="29271" y="33072"/>
                  </a:lnTo>
                  <a:lnTo>
                    <a:pt x="29271" y="33289"/>
                  </a:lnTo>
                  <a:lnTo>
                    <a:pt x="29217" y="33398"/>
                  </a:lnTo>
                  <a:lnTo>
                    <a:pt x="29271" y="33561"/>
                  </a:lnTo>
                  <a:lnTo>
                    <a:pt x="29380" y="33669"/>
                  </a:lnTo>
                  <a:lnTo>
                    <a:pt x="29488" y="33724"/>
                  </a:lnTo>
                  <a:lnTo>
                    <a:pt x="29923" y="33995"/>
                  </a:lnTo>
                  <a:lnTo>
                    <a:pt x="29977" y="34104"/>
                  </a:lnTo>
                  <a:lnTo>
                    <a:pt x="30031" y="34158"/>
                  </a:lnTo>
                  <a:lnTo>
                    <a:pt x="30031" y="34212"/>
                  </a:lnTo>
                  <a:lnTo>
                    <a:pt x="29977" y="34267"/>
                  </a:lnTo>
                  <a:lnTo>
                    <a:pt x="29923" y="34321"/>
                  </a:lnTo>
                  <a:lnTo>
                    <a:pt x="29760" y="34267"/>
                  </a:lnTo>
                  <a:lnTo>
                    <a:pt x="29597" y="34267"/>
                  </a:lnTo>
                  <a:lnTo>
                    <a:pt x="29488" y="34212"/>
                  </a:lnTo>
                  <a:lnTo>
                    <a:pt x="29380" y="34267"/>
                  </a:lnTo>
                  <a:lnTo>
                    <a:pt x="29325" y="34375"/>
                  </a:lnTo>
                  <a:lnTo>
                    <a:pt x="29380" y="34484"/>
                  </a:lnTo>
                  <a:lnTo>
                    <a:pt x="29434" y="34810"/>
                  </a:lnTo>
                  <a:lnTo>
                    <a:pt x="29543" y="35136"/>
                  </a:lnTo>
                  <a:lnTo>
                    <a:pt x="29705" y="35407"/>
                  </a:lnTo>
                  <a:lnTo>
                    <a:pt x="29923" y="35624"/>
                  </a:lnTo>
                  <a:lnTo>
                    <a:pt x="30140" y="35896"/>
                  </a:lnTo>
                  <a:lnTo>
                    <a:pt x="30303" y="36167"/>
                  </a:lnTo>
                  <a:lnTo>
                    <a:pt x="30411" y="36439"/>
                  </a:lnTo>
                  <a:lnTo>
                    <a:pt x="30520" y="36765"/>
                  </a:lnTo>
                  <a:lnTo>
                    <a:pt x="30737" y="38122"/>
                  </a:lnTo>
                  <a:lnTo>
                    <a:pt x="30900" y="39480"/>
                  </a:lnTo>
                  <a:lnTo>
                    <a:pt x="30954" y="40566"/>
                  </a:lnTo>
                  <a:lnTo>
                    <a:pt x="30954" y="41055"/>
                  </a:lnTo>
                  <a:lnTo>
                    <a:pt x="30900" y="41598"/>
                  </a:lnTo>
                  <a:lnTo>
                    <a:pt x="30846" y="41815"/>
                  </a:lnTo>
                  <a:lnTo>
                    <a:pt x="30900" y="42032"/>
                  </a:lnTo>
                  <a:lnTo>
                    <a:pt x="30954" y="42195"/>
                  </a:lnTo>
                  <a:lnTo>
                    <a:pt x="31117" y="42304"/>
                  </a:lnTo>
                  <a:lnTo>
                    <a:pt x="31226" y="42412"/>
                  </a:lnTo>
                  <a:lnTo>
                    <a:pt x="31280" y="42521"/>
                  </a:lnTo>
                  <a:lnTo>
                    <a:pt x="31226" y="42630"/>
                  </a:lnTo>
                  <a:lnTo>
                    <a:pt x="31063" y="42684"/>
                  </a:lnTo>
                  <a:lnTo>
                    <a:pt x="30900" y="42738"/>
                  </a:lnTo>
                  <a:lnTo>
                    <a:pt x="30846" y="42793"/>
                  </a:lnTo>
                  <a:lnTo>
                    <a:pt x="30900" y="42901"/>
                  </a:lnTo>
                  <a:lnTo>
                    <a:pt x="31009" y="42955"/>
                  </a:lnTo>
                  <a:lnTo>
                    <a:pt x="31117" y="43064"/>
                  </a:lnTo>
                  <a:lnTo>
                    <a:pt x="31172" y="43227"/>
                  </a:lnTo>
                  <a:lnTo>
                    <a:pt x="31172" y="43390"/>
                  </a:lnTo>
                  <a:lnTo>
                    <a:pt x="31172" y="43553"/>
                  </a:lnTo>
                  <a:lnTo>
                    <a:pt x="31063" y="43824"/>
                  </a:lnTo>
                  <a:lnTo>
                    <a:pt x="31063" y="44150"/>
                  </a:lnTo>
                  <a:lnTo>
                    <a:pt x="31117" y="44422"/>
                  </a:lnTo>
                  <a:lnTo>
                    <a:pt x="31280" y="44693"/>
                  </a:lnTo>
                  <a:lnTo>
                    <a:pt x="31389" y="44802"/>
                  </a:lnTo>
                  <a:lnTo>
                    <a:pt x="31389" y="44965"/>
                  </a:lnTo>
                  <a:lnTo>
                    <a:pt x="31335" y="45073"/>
                  </a:lnTo>
                  <a:lnTo>
                    <a:pt x="31280" y="45182"/>
                  </a:lnTo>
                  <a:lnTo>
                    <a:pt x="31172" y="45345"/>
                  </a:lnTo>
                  <a:lnTo>
                    <a:pt x="31172" y="45453"/>
                  </a:lnTo>
                  <a:lnTo>
                    <a:pt x="31226" y="45562"/>
                  </a:lnTo>
                  <a:lnTo>
                    <a:pt x="31335" y="45725"/>
                  </a:lnTo>
                  <a:lnTo>
                    <a:pt x="31335" y="45888"/>
                  </a:lnTo>
                  <a:lnTo>
                    <a:pt x="31335" y="46051"/>
                  </a:lnTo>
                  <a:lnTo>
                    <a:pt x="31226" y="46268"/>
                  </a:lnTo>
                  <a:lnTo>
                    <a:pt x="31226" y="46377"/>
                  </a:lnTo>
                  <a:lnTo>
                    <a:pt x="31226" y="46431"/>
                  </a:lnTo>
                  <a:lnTo>
                    <a:pt x="31226" y="46648"/>
                  </a:lnTo>
                  <a:lnTo>
                    <a:pt x="31280" y="46811"/>
                  </a:lnTo>
                  <a:lnTo>
                    <a:pt x="31335" y="46920"/>
                  </a:lnTo>
                  <a:lnTo>
                    <a:pt x="31280" y="47028"/>
                  </a:lnTo>
                  <a:lnTo>
                    <a:pt x="30900" y="46865"/>
                  </a:lnTo>
                  <a:lnTo>
                    <a:pt x="30900" y="47571"/>
                  </a:lnTo>
                  <a:lnTo>
                    <a:pt x="30900" y="47843"/>
                  </a:lnTo>
                  <a:lnTo>
                    <a:pt x="30846" y="48169"/>
                  </a:lnTo>
                  <a:lnTo>
                    <a:pt x="30357" y="49689"/>
                  </a:lnTo>
                  <a:lnTo>
                    <a:pt x="30303" y="49852"/>
                  </a:lnTo>
                  <a:lnTo>
                    <a:pt x="30303" y="50015"/>
                  </a:lnTo>
                  <a:lnTo>
                    <a:pt x="30357" y="50069"/>
                  </a:lnTo>
                  <a:lnTo>
                    <a:pt x="30574" y="50124"/>
                  </a:lnTo>
                  <a:lnTo>
                    <a:pt x="30683" y="50178"/>
                  </a:lnTo>
                  <a:lnTo>
                    <a:pt x="30737" y="50232"/>
                  </a:lnTo>
                  <a:lnTo>
                    <a:pt x="30737" y="50341"/>
                  </a:lnTo>
                  <a:lnTo>
                    <a:pt x="30683" y="50449"/>
                  </a:lnTo>
                  <a:lnTo>
                    <a:pt x="30411" y="51047"/>
                  </a:lnTo>
                  <a:lnTo>
                    <a:pt x="30303" y="51264"/>
                  </a:lnTo>
                  <a:lnTo>
                    <a:pt x="30249" y="51481"/>
                  </a:lnTo>
                  <a:lnTo>
                    <a:pt x="30303" y="51698"/>
                  </a:lnTo>
                  <a:lnTo>
                    <a:pt x="30357" y="51916"/>
                  </a:lnTo>
                  <a:lnTo>
                    <a:pt x="30466" y="52133"/>
                  </a:lnTo>
                  <a:lnTo>
                    <a:pt x="30466" y="52350"/>
                  </a:lnTo>
                  <a:lnTo>
                    <a:pt x="30411" y="52513"/>
                  </a:lnTo>
                  <a:lnTo>
                    <a:pt x="30249" y="52730"/>
                  </a:lnTo>
                  <a:lnTo>
                    <a:pt x="30031" y="52893"/>
                  </a:lnTo>
                  <a:lnTo>
                    <a:pt x="29923" y="53110"/>
                  </a:lnTo>
                  <a:lnTo>
                    <a:pt x="29814" y="53328"/>
                  </a:lnTo>
                  <a:lnTo>
                    <a:pt x="29868" y="53599"/>
                  </a:lnTo>
                  <a:lnTo>
                    <a:pt x="29868" y="53708"/>
                  </a:lnTo>
                  <a:lnTo>
                    <a:pt x="29760" y="53871"/>
                  </a:lnTo>
                  <a:lnTo>
                    <a:pt x="29543" y="54196"/>
                  </a:lnTo>
                  <a:lnTo>
                    <a:pt x="29434" y="54522"/>
                  </a:lnTo>
                  <a:lnTo>
                    <a:pt x="29325" y="54902"/>
                  </a:lnTo>
                  <a:lnTo>
                    <a:pt x="29325" y="55228"/>
                  </a:lnTo>
                  <a:lnTo>
                    <a:pt x="29325" y="55554"/>
                  </a:lnTo>
                  <a:lnTo>
                    <a:pt x="29380" y="55717"/>
                  </a:lnTo>
                  <a:lnTo>
                    <a:pt x="29325" y="55826"/>
                  </a:lnTo>
                  <a:lnTo>
                    <a:pt x="29271" y="55880"/>
                  </a:lnTo>
                  <a:lnTo>
                    <a:pt x="29054" y="55880"/>
                  </a:lnTo>
                  <a:lnTo>
                    <a:pt x="28945" y="55826"/>
                  </a:lnTo>
                  <a:lnTo>
                    <a:pt x="28837" y="55826"/>
                  </a:lnTo>
                  <a:lnTo>
                    <a:pt x="28782" y="55880"/>
                  </a:lnTo>
                  <a:lnTo>
                    <a:pt x="28891" y="56097"/>
                  </a:lnTo>
                  <a:lnTo>
                    <a:pt x="28945" y="56314"/>
                  </a:lnTo>
                  <a:lnTo>
                    <a:pt x="28945" y="56532"/>
                  </a:lnTo>
                  <a:lnTo>
                    <a:pt x="28837" y="56749"/>
                  </a:lnTo>
                  <a:lnTo>
                    <a:pt x="28837" y="56803"/>
                  </a:lnTo>
                  <a:lnTo>
                    <a:pt x="28837" y="56912"/>
                  </a:lnTo>
                  <a:lnTo>
                    <a:pt x="28891" y="57075"/>
                  </a:lnTo>
                  <a:lnTo>
                    <a:pt x="28891" y="57237"/>
                  </a:lnTo>
                  <a:lnTo>
                    <a:pt x="28837" y="57346"/>
                  </a:lnTo>
                  <a:lnTo>
                    <a:pt x="28728" y="57455"/>
                  </a:lnTo>
                  <a:lnTo>
                    <a:pt x="28674" y="57509"/>
                  </a:lnTo>
                  <a:lnTo>
                    <a:pt x="28619" y="57563"/>
                  </a:lnTo>
                  <a:lnTo>
                    <a:pt x="28674" y="57618"/>
                  </a:lnTo>
                  <a:lnTo>
                    <a:pt x="28728" y="57672"/>
                  </a:lnTo>
                  <a:lnTo>
                    <a:pt x="28945" y="57835"/>
                  </a:lnTo>
                  <a:lnTo>
                    <a:pt x="29108" y="57998"/>
                  </a:lnTo>
                  <a:lnTo>
                    <a:pt x="29217" y="58215"/>
                  </a:lnTo>
                  <a:lnTo>
                    <a:pt x="29271" y="58432"/>
                  </a:lnTo>
                  <a:lnTo>
                    <a:pt x="29380" y="58812"/>
                  </a:lnTo>
                  <a:lnTo>
                    <a:pt x="29488" y="58975"/>
                  </a:lnTo>
                  <a:lnTo>
                    <a:pt x="29597" y="59138"/>
                  </a:lnTo>
                  <a:lnTo>
                    <a:pt x="29977" y="59627"/>
                  </a:lnTo>
                  <a:lnTo>
                    <a:pt x="30249" y="60170"/>
                  </a:lnTo>
                  <a:lnTo>
                    <a:pt x="30411" y="60387"/>
                  </a:lnTo>
                  <a:lnTo>
                    <a:pt x="30574" y="60604"/>
                  </a:lnTo>
                  <a:lnTo>
                    <a:pt x="30792" y="60822"/>
                  </a:lnTo>
                  <a:lnTo>
                    <a:pt x="31063" y="60930"/>
                  </a:lnTo>
                  <a:lnTo>
                    <a:pt x="31226" y="60985"/>
                  </a:lnTo>
                  <a:lnTo>
                    <a:pt x="31335" y="61093"/>
                  </a:lnTo>
                  <a:lnTo>
                    <a:pt x="31606" y="61310"/>
                  </a:lnTo>
                  <a:lnTo>
                    <a:pt x="31986" y="61690"/>
                  </a:lnTo>
                  <a:lnTo>
                    <a:pt x="32475" y="62016"/>
                  </a:lnTo>
                  <a:lnTo>
                    <a:pt x="32909" y="62342"/>
                  </a:lnTo>
                  <a:lnTo>
                    <a:pt x="33398" y="62559"/>
                  </a:lnTo>
                  <a:lnTo>
                    <a:pt x="33941" y="62777"/>
                  </a:lnTo>
                  <a:lnTo>
                    <a:pt x="34484" y="62885"/>
                  </a:lnTo>
                  <a:lnTo>
                    <a:pt x="35027" y="62939"/>
                  </a:lnTo>
                  <a:lnTo>
                    <a:pt x="35625" y="62994"/>
                  </a:lnTo>
                  <a:lnTo>
                    <a:pt x="35951" y="63048"/>
                  </a:lnTo>
                  <a:lnTo>
                    <a:pt x="36331" y="63102"/>
                  </a:lnTo>
                  <a:lnTo>
                    <a:pt x="36656" y="63211"/>
                  </a:lnTo>
                  <a:lnTo>
                    <a:pt x="36982" y="63374"/>
                  </a:lnTo>
                  <a:lnTo>
                    <a:pt x="37200" y="63483"/>
                  </a:lnTo>
                  <a:lnTo>
                    <a:pt x="37417" y="63483"/>
                  </a:lnTo>
                  <a:lnTo>
                    <a:pt x="39046" y="62994"/>
                  </a:lnTo>
                  <a:lnTo>
                    <a:pt x="39860" y="62722"/>
                  </a:lnTo>
                  <a:lnTo>
                    <a:pt x="40675" y="62396"/>
                  </a:lnTo>
                  <a:lnTo>
                    <a:pt x="41055" y="62179"/>
                  </a:lnTo>
                  <a:lnTo>
                    <a:pt x="41381" y="61962"/>
                  </a:lnTo>
                  <a:lnTo>
                    <a:pt x="41707" y="61745"/>
                  </a:lnTo>
                  <a:lnTo>
                    <a:pt x="41978" y="61473"/>
                  </a:lnTo>
                  <a:lnTo>
                    <a:pt x="42196" y="61147"/>
                  </a:lnTo>
                  <a:lnTo>
                    <a:pt x="42413" y="60822"/>
                  </a:lnTo>
                  <a:lnTo>
                    <a:pt x="42630" y="60496"/>
                  </a:lnTo>
                  <a:lnTo>
                    <a:pt x="42739" y="60116"/>
                  </a:lnTo>
                  <a:lnTo>
                    <a:pt x="43119" y="59084"/>
                  </a:lnTo>
                  <a:lnTo>
                    <a:pt x="43227" y="58812"/>
                  </a:lnTo>
                  <a:lnTo>
                    <a:pt x="43282" y="58595"/>
                  </a:lnTo>
                  <a:lnTo>
                    <a:pt x="43282" y="58052"/>
                  </a:lnTo>
                  <a:lnTo>
                    <a:pt x="43173" y="56640"/>
                  </a:lnTo>
                  <a:lnTo>
                    <a:pt x="43173" y="55934"/>
                  </a:lnTo>
                  <a:lnTo>
                    <a:pt x="43227" y="55228"/>
                  </a:lnTo>
                  <a:lnTo>
                    <a:pt x="43282" y="54522"/>
                  </a:lnTo>
                  <a:lnTo>
                    <a:pt x="43282" y="54522"/>
                  </a:lnTo>
                  <a:lnTo>
                    <a:pt x="42684" y="54739"/>
                  </a:lnTo>
                  <a:lnTo>
                    <a:pt x="42087" y="55011"/>
                  </a:lnTo>
                  <a:lnTo>
                    <a:pt x="42358" y="54088"/>
                  </a:lnTo>
                  <a:lnTo>
                    <a:pt x="42358" y="53979"/>
                  </a:lnTo>
                  <a:lnTo>
                    <a:pt x="42358" y="53925"/>
                  </a:lnTo>
                  <a:lnTo>
                    <a:pt x="42250" y="53871"/>
                  </a:lnTo>
                  <a:lnTo>
                    <a:pt x="42250" y="53925"/>
                  </a:lnTo>
                  <a:lnTo>
                    <a:pt x="42141" y="54034"/>
                  </a:lnTo>
                  <a:lnTo>
                    <a:pt x="41924" y="54577"/>
                  </a:lnTo>
                  <a:lnTo>
                    <a:pt x="41761" y="54251"/>
                  </a:lnTo>
                  <a:lnTo>
                    <a:pt x="41707" y="53871"/>
                  </a:lnTo>
                  <a:lnTo>
                    <a:pt x="41652" y="53436"/>
                  </a:lnTo>
                  <a:lnTo>
                    <a:pt x="41652" y="53056"/>
                  </a:lnTo>
                  <a:lnTo>
                    <a:pt x="41707" y="52839"/>
                  </a:lnTo>
                  <a:lnTo>
                    <a:pt x="41815" y="52622"/>
                  </a:lnTo>
                  <a:lnTo>
                    <a:pt x="41978" y="52459"/>
                  </a:lnTo>
                  <a:lnTo>
                    <a:pt x="42196" y="52350"/>
                  </a:lnTo>
                  <a:lnTo>
                    <a:pt x="42304" y="53273"/>
                  </a:lnTo>
                  <a:lnTo>
                    <a:pt x="42304" y="53382"/>
                  </a:lnTo>
                  <a:lnTo>
                    <a:pt x="42358" y="53436"/>
                  </a:lnTo>
                  <a:lnTo>
                    <a:pt x="42413" y="53436"/>
                  </a:lnTo>
                  <a:lnTo>
                    <a:pt x="42630" y="53382"/>
                  </a:lnTo>
                  <a:lnTo>
                    <a:pt x="42793" y="53273"/>
                  </a:lnTo>
                  <a:lnTo>
                    <a:pt x="42847" y="53165"/>
                  </a:lnTo>
                  <a:lnTo>
                    <a:pt x="42793" y="52947"/>
                  </a:lnTo>
                  <a:lnTo>
                    <a:pt x="42630" y="52622"/>
                  </a:lnTo>
                  <a:lnTo>
                    <a:pt x="42467" y="52187"/>
                  </a:lnTo>
                  <a:lnTo>
                    <a:pt x="42467" y="52079"/>
                  </a:lnTo>
                  <a:lnTo>
                    <a:pt x="42467" y="51970"/>
                  </a:lnTo>
                  <a:lnTo>
                    <a:pt x="42521" y="51861"/>
                  </a:lnTo>
                  <a:lnTo>
                    <a:pt x="42576" y="51753"/>
                  </a:lnTo>
                  <a:lnTo>
                    <a:pt x="42901" y="51427"/>
                  </a:lnTo>
                  <a:lnTo>
                    <a:pt x="42901" y="51373"/>
                  </a:lnTo>
                  <a:lnTo>
                    <a:pt x="42576" y="51264"/>
                  </a:lnTo>
                  <a:lnTo>
                    <a:pt x="42413" y="51264"/>
                  </a:lnTo>
                  <a:lnTo>
                    <a:pt x="42358" y="51373"/>
                  </a:lnTo>
                  <a:lnTo>
                    <a:pt x="42304" y="51590"/>
                  </a:lnTo>
                  <a:lnTo>
                    <a:pt x="42033" y="51536"/>
                  </a:lnTo>
                  <a:lnTo>
                    <a:pt x="41870" y="51536"/>
                  </a:lnTo>
                  <a:lnTo>
                    <a:pt x="41707" y="51698"/>
                  </a:lnTo>
                  <a:lnTo>
                    <a:pt x="41598" y="51970"/>
                  </a:lnTo>
                  <a:lnTo>
                    <a:pt x="41490" y="52404"/>
                  </a:lnTo>
                  <a:lnTo>
                    <a:pt x="41435" y="52893"/>
                  </a:lnTo>
                  <a:lnTo>
                    <a:pt x="41272" y="54414"/>
                  </a:lnTo>
                  <a:lnTo>
                    <a:pt x="41109" y="55120"/>
                  </a:lnTo>
                  <a:lnTo>
                    <a:pt x="40892" y="55826"/>
                  </a:lnTo>
                  <a:lnTo>
                    <a:pt x="40892" y="55988"/>
                  </a:lnTo>
                  <a:lnTo>
                    <a:pt x="40892" y="56097"/>
                  </a:lnTo>
                  <a:lnTo>
                    <a:pt x="40947" y="56694"/>
                  </a:lnTo>
                  <a:lnTo>
                    <a:pt x="41001" y="57237"/>
                  </a:lnTo>
                  <a:lnTo>
                    <a:pt x="40947" y="58378"/>
                  </a:lnTo>
                  <a:lnTo>
                    <a:pt x="40947" y="58704"/>
                  </a:lnTo>
                  <a:lnTo>
                    <a:pt x="40892" y="58867"/>
                  </a:lnTo>
                  <a:lnTo>
                    <a:pt x="40784" y="59030"/>
                  </a:lnTo>
                  <a:lnTo>
                    <a:pt x="40566" y="59247"/>
                  </a:lnTo>
                  <a:lnTo>
                    <a:pt x="40403" y="59464"/>
                  </a:lnTo>
                  <a:lnTo>
                    <a:pt x="40023" y="59953"/>
                  </a:lnTo>
                  <a:lnTo>
                    <a:pt x="39643" y="60496"/>
                  </a:lnTo>
                  <a:lnTo>
                    <a:pt x="39154" y="60930"/>
                  </a:lnTo>
                  <a:lnTo>
                    <a:pt x="38611" y="61310"/>
                  </a:lnTo>
                  <a:lnTo>
                    <a:pt x="38014" y="61636"/>
                  </a:lnTo>
                  <a:lnTo>
                    <a:pt x="37471" y="61799"/>
                  </a:lnTo>
                  <a:lnTo>
                    <a:pt x="36928" y="61962"/>
                  </a:lnTo>
                  <a:lnTo>
                    <a:pt x="36385" y="62016"/>
                  </a:lnTo>
                  <a:lnTo>
                    <a:pt x="35896" y="62016"/>
                  </a:lnTo>
                  <a:lnTo>
                    <a:pt x="35353" y="61962"/>
                  </a:lnTo>
                  <a:lnTo>
                    <a:pt x="34864" y="61799"/>
                  </a:lnTo>
                  <a:lnTo>
                    <a:pt x="34376" y="61582"/>
                  </a:lnTo>
                  <a:lnTo>
                    <a:pt x="33887" y="61256"/>
                  </a:lnTo>
                  <a:lnTo>
                    <a:pt x="32203" y="59953"/>
                  </a:lnTo>
                  <a:lnTo>
                    <a:pt x="31986" y="59735"/>
                  </a:lnTo>
                  <a:lnTo>
                    <a:pt x="31769" y="59464"/>
                  </a:lnTo>
                  <a:lnTo>
                    <a:pt x="31606" y="59247"/>
                  </a:lnTo>
                  <a:lnTo>
                    <a:pt x="31443" y="58975"/>
                  </a:lnTo>
                  <a:lnTo>
                    <a:pt x="31389" y="58704"/>
                  </a:lnTo>
                  <a:lnTo>
                    <a:pt x="31335" y="58378"/>
                  </a:lnTo>
                  <a:lnTo>
                    <a:pt x="31335" y="58106"/>
                  </a:lnTo>
                  <a:lnTo>
                    <a:pt x="31335" y="57726"/>
                  </a:lnTo>
                  <a:lnTo>
                    <a:pt x="31443" y="56966"/>
                  </a:lnTo>
                  <a:lnTo>
                    <a:pt x="31498" y="56206"/>
                  </a:lnTo>
                  <a:lnTo>
                    <a:pt x="31498" y="56043"/>
                  </a:lnTo>
                  <a:lnTo>
                    <a:pt x="31498" y="55934"/>
                  </a:lnTo>
                  <a:lnTo>
                    <a:pt x="31389" y="55880"/>
                  </a:lnTo>
                  <a:lnTo>
                    <a:pt x="31226" y="55826"/>
                  </a:lnTo>
                  <a:lnTo>
                    <a:pt x="30900" y="55717"/>
                  </a:lnTo>
                  <a:lnTo>
                    <a:pt x="30683" y="55663"/>
                  </a:lnTo>
                  <a:lnTo>
                    <a:pt x="30520" y="55554"/>
                  </a:lnTo>
                  <a:lnTo>
                    <a:pt x="30900" y="55391"/>
                  </a:lnTo>
                  <a:lnTo>
                    <a:pt x="31389" y="55283"/>
                  </a:lnTo>
                  <a:lnTo>
                    <a:pt x="31715" y="55174"/>
                  </a:lnTo>
                  <a:lnTo>
                    <a:pt x="31932" y="55065"/>
                  </a:lnTo>
                  <a:lnTo>
                    <a:pt x="31986" y="54957"/>
                  </a:lnTo>
                  <a:lnTo>
                    <a:pt x="31986" y="54794"/>
                  </a:lnTo>
                  <a:lnTo>
                    <a:pt x="31986" y="54468"/>
                  </a:lnTo>
                  <a:lnTo>
                    <a:pt x="31932" y="54196"/>
                  </a:lnTo>
                  <a:lnTo>
                    <a:pt x="31932" y="53979"/>
                  </a:lnTo>
                  <a:lnTo>
                    <a:pt x="31986" y="53708"/>
                  </a:lnTo>
                  <a:lnTo>
                    <a:pt x="32095" y="53436"/>
                  </a:lnTo>
                  <a:lnTo>
                    <a:pt x="32149" y="53165"/>
                  </a:lnTo>
                  <a:lnTo>
                    <a:pt x="32203" y="53056"/>
                  </a:lnTo>
                  <a:lnTo>
                    <a:pt x="32203" y="52947"/>
                  </a:lnTo>
                  <a:lnTo>
                    <a:pt x="32095" y="52513"/>
                  </a:lnTo>
                  <a:lnTo>
                    <a:pt x="32149" y="52133"/>
                  </a:lnTo>
                  <a:lnTo>
                    <a:pt x="32258" y="51373"/>
                  </a:lnTo>
                  <a:lnTo>
                    <a:pt x="32312" y="50884"/>
                  </a:lnTo>
                  <a:lnTo>
                    <a:pt x="32312" y="50449"/>
                  </a:lnTo>
                  <a:lnTo>
                    <a:pt x="32203" y="50178"/>
                  </a:lnTo>
                  <a:lnTo>
                    <a:pt x="32041" y="50015"/>
                  </a:lnTo>
                  <a:lnTo>
                    <a:pt x="31823" y="49906"/>
                  </a:lnTo>
                  <a:lnTo>
                    <a:pt x="31606" y="49798"/>
                  </a:lnTo>
                  <a:lnTo>
                    <a:pt x="31878" y="49472"/>
                  </a:lnTo>
                  <a:lnTo>
                    <a:pt x="32041" y="49092"/>
                  </a:lnTo>
                  <a:lnTo>
                    <a:pt x="32258" y="48386"/>
                  </a:lnTo>
                  <a:lnTo>
                    <a:pt x="32312" y="48169"/>
                  </a:lnTo>
                  <a:lnTo>
                    <a:pt x="32312" y="48006"/>
                  </a:lnTo>
                  <a:lnTo>
                    <a:pt x="32312" y="47789"/>
                  </a:lnTo>
                  <a:lnTo>
                    <a:pt x="32203" y="47626"/>
                  </a:lnTo>
                  <a:lnTo>
                    <a:pt x="32095" y="47245"/>
                  </a:lnTo>
                  <a:lnTo>
                    <a:pt x="32041" y="47028"/>
                  </a:lnTo>
                  <a:lnTo>
                    <a:pt x="32095" y="46865"/>
                  </a:lnTo>
                  <a:lnTo>
                    <a:pt x="32203" y="46540"/>
                  </a:lnTo>
                  <a:lnTo>
                    <a:pt x="32475" y="46214"/>
                  </a:lnTo>
                  <a:lnTo>
                    <a:pt x="32584" y="46105"/>
                  </a:lnTo>
                  <a:lnTo>
                    <a:pt x="32638" y="45996"/>
                  </a:lnTo>
                  <a:lnTo>
                    <a:pt x="32692" y="45671"/>
                  </a:lnTo>
                  <a:lnTo>
                    <a:pt x="32692" y="44693"/>
                  </a:lnTo>
                  <a:lnTo>
                    <a:pt x="32747" y="44150"/>
                  </a:lnTo>
                  <a:lnTo>
                    <a:pt x="32855" y="43661"/>
                  </a:lnTo>
                  <a:lnTo>
                    <a:pt x="32964" y="43118"/>
                  </a:lnTo>
                  <a:lnTo>
                    <a:pt x="33072" y="42575"/>
                  </a:lnTo>
                  <a:lnTo>
                    <a:pt x="33072" y="41978"/>
                  </a:lnTo>
                  <a:lnTo>
                    <a:pt x="33072" y="41435"/>
                  </a:lnTo>
                  <a:lnTo>
                    <a:pt x="32909" y="39589"/>
                  </a:lnTo>
                  <a:lnTo>
                    <a:pt x="32801" y="38665"/>
                  </a:lnTo>
                  <a:lnTo>
                    <a:pt x="32638" y="37797"/>
                  </a:lnTo>
                  <a:lnTo>
                    <a:pt x="32366" y="36928"/>
                  </a:lnTo>
                  <a:lnTo>
                    <a:pt x="32203" y="36493"/>
                  </a:lnTo>
                  <a:lnTo>
                    <a:pt x="31986" y="36059"/>
                  </a:lnTo>
                  <a:lnTo>
                    <a:pt x="31552" y="35190"/>
                  </a:lnTo>
                  <a:lnTo>
                    <a:pt x="31117" y="34267"/>
                  </a:lnTo>
                  <a:lnTo>
                    <a:pt x="30683" y="33072"/>
                  </a:lnTo>
                  <a:lnTo>
                    <a:pt x="30466" y="32475"/>
                  </a:lnTo>
                  <a:lnTo>
                    <a:pt x="30357" y="31877"/>
                  </a:lnTo>
                  <a:lnTo>
                    <a:pt x="30194" y="31280"/>
                  </a:lnTo>
                  <a:lnTo>
                    <a:pt x="30140" y="30683"/>
                  </a:lnTo>
                  <a:lnTo>
                    <a:pt x="30086" y="30031"/>
                  </a:lnTo>
                  <a:lnTo>
                    <a:pt x="30086" y="29434"/>
                  </a:lnTo>
                  <a:lnTo>
                    <a:pt x="30086" y="27370"/>
                  </a:lnTo>
                  <a:lnTo>
                    <a:pt x="30086" y="27153"/>
                  </a:lnTo>
                  <a:lnTo>
                    <a:pt x="30031" y="26936"/>
                  </a:lnTo>
                  <a:lnTo>
                    <a:pt x="29923" y="26773"/>
                  </a:lnTo>
                  <a:lnTo>
                    <a:pt x="29760" y="26610"/>
                  </a:lnTo>
                  <a:lnTo>
                    <a:pt x="29651" y="26501"/>
                  </a:lnTo>
                  <a:lnTo>
                    <a:pt x="29597" y="26393"/>
                  </a:lnTo>
                  <a:lnTo>
                    <a:pt x="29651" y="26284"/>
                  </a:lnTo>
                  <a:lnTo>
                    <a:pt x="29705" y="26175"/>
                  </a:lnTo>
                  <a:lnTo>
                    <a:pt x="29868" y="26012"/>
                  </a:lnTo>
                  <a:lnTo>
                    <a:pt x="29923" y="25850"/>
                  </a:lnTo>
                  <a:lnTo>
                    <a:pt x="29977" y="25632"/>
                  </a:lnTo>
                  <a:lnTo>
                    <a:pt x="30031" y="25469"/>
                  </a:lnTo>
                  <a:lnTo>
                    <a:pt x="29977" y="25306"/>
                  </a:lnTo>
                  <a:lnTo>
                    <a:pt x="29923" y="25089"/>
                  </a:lnTo>
                  <a:lnTo>
                    <a:pt x="29760" y="24763"/>
                  </a:lnTo>
                  <a:lnTo>
                    <a:pt x="29597" y="24546"/>
                  </a:lnTo>
                  <a:lnTo>
                    <a:pt x="29543" y="24438"/>
                  </a:lnTo>
                  <a:lnTo>
                    <a:pt x="29488" y="24329"/>
                  </a:lnTo>
                  <a:lnTo>
                    <a:pt x="29543" y="24220"/>
                  </a:lnTo>
                  <a:lnTo>
                    <a:pt x="29597" y="24166"/>
                  </a:lnTo>
                  <a:lnTo>
                    <a:pt x="29868" y="23840"/>
                  </a:lnTo>
                  <a:lnTo>
                    <a:pt x="29923" y="23569"/>
                  </a:lnTo>
                  <a:lnTo>
                    <a:pt x="29923" y="23297"/>
                  </a:lnTo>
                  <a:lnTo>
                    <a:pt x="29977" y="23026"/>
                  </a:lnTo>
                  <a:lnTo>
                    <a:pt x="30031" y="22754"/>
                  </a:lnTo>
                  <a:lnTo>
                    <a:pt x="30031" y="22700"/>
                  </a:lnTo>
                  <a:lnTo>
                    <a:pt x="29868" y="22537"/>
                  </a:lnTo>
                  <a:lnTo>
                    <a:pt x="29814" y="22320"/>
                  </a:lnTo>
                  <a:lnTo>
                    <a:pt x="29868" y="21940"/>
                  </a:lnTo>
                  <a:lnTo>
                    <a:pt x="29923" y="21397"/>
                  </a:lnTo>
                  <a:lnTo>
                    <a:pt x="29923" y="21179"/>
                  </a:lnTo>
                  <a:lnTo>
                    <a:pt x="29868" y="21071"/>
                  </a:lnTo>
                  <a:lnTo>
                    <a:pt x="29760" y="20908"/>
                  </a:lnTo>
                  <a:lnTo>
                    <a:pt x="29651" y="20799"/>
                  </a:lnTo>
                  <a:lnTo>
                    <a:pt x="29271" y="20528"/>
                  </a:lnTo>
                  <a:lnTo>
                    <a:pt x="28945" y="20256"/>
                  </a:lnTo>
                  <a:lnTo>
                    <a:pt x="28837" y="20148"/>
                  </a:lnTo>
                  <a:lnTo>
                    <a:pt x="28837" y="20093"/>
                  </a:lnTo>
                  <a:lnTo>
                    <a:pt x="28837" y="20039"/>
                  </a:lnTo>
                  <a:lnTo>
                    <a:pt x="28891" y="19985"/>
                  </a:lnTo>
                  <a:lnTo>
                    <a:pt x="28945" y="19985"/>
                  </a:lnTo>
                  <a:lnTo>
                    <a:pt x="29054" y="20039"/>
                  </a:lnTo>
                  <a:lnTo>
                    <a:pt x="29651" y="20202"/>
                  </a:lnTo>
                  <a:lnTo>
                    <a:pt x="29597" y="19930"/>
                  </a:lnTo>
                  <a:lnTo>
                    <a:pt x="29597" y="19767"/>
                  </a:lnTo>
                  <a:lnTo>
                    <a:pt x="29651" y="19550"/>
                  </a:lnTo>
                  <a:lnTo>
                    <a:pt x="29760" y="19387"/>
                  </a:lnTo>
                  <a:lnTo>
                    <a:pt x="29814" y="19116"/>
                  </a:lnTo>
                  <a:lnTo>
                    <a:pt x="29760" y="18899"/>
                  </a:lnTo>
                  <a:lnTo>
                    <a:pt x="29597" y="18084"/>
                  </a:lnTo>
                  <a:lnTo>
                    <a:pt x="29543" y="17324"/>
                  </a:lnTo>
                  <a:lnTo>
                    <a:pt x="29543" y="16944"/>
                  </a:lnTo>
                  <a:lnTo>
                    <a:pt x="29543" y="16618"/>
                  </a:lnTo>
                  <a:lnTo>
                    <a:pt x="29434" y="16292"/>
                  </a:lnTo>
                  <a:lnTo>
                    <a:pt x="29271" y="15966"/>
                  </a:lnTo>
                  <a:lnTo>
                    <a:pt x="29217" y="15858"/>
                  </a:lnTo>
                  <a:lnTo>
                    <a:pt x="29217" y="15749"/>
                  </a:lnTo>
                  <a:lnTo>
                    <a:pt x="29054" y="14446"/>
                  </a:lnTo>
                  <a:lnTo>
                    <a:pt x="28837" y="13197"/>
                  </a:lnTo>
                  <a:lnTo>
                    <a:pt x="28674" y="12545"/>
                  </a:lnTo>
                  <a:lnTo>
                    <a:pt x="28565" y="11893"/>
                  </a:lnTo>
                  <a:lnTo>
                    <a:pt x="28348" y="11242"/>
                  </a:lnTo>
                  <a:lnTo>
                    <a:pt x="28131" y="10644"/>
                  </a:lnTo>
                  <a:lnTo>
                    <a:pt x="27859" y="10047"/>
                  </a:lnTo>
                  <a:lnTo>
                    <a:pt x="27533" y="9450"/>
                  </a:lnTo>
                  <a:lnTo>
                    <a:pt x="27099" y="8907"/>
                  </a:lnTo>
                  <a:lnTo>
                    <a:pt x="26664" y="8363"/>
                  </a:lnTo>
                  <a:lnTo>
                    <a:pt x="26176" y="7875"/>
                  </a:lnTo>
                  <a:lnTo>
                    <a:pt x="25687" y="7495"/>
                  </a:lnTo>
                  <a:lnTo>
                    <a:pt x="25144" y="7169"/>
                  </a:lnTo>
                  <a:lnTo>
                    <a:pt x="24601" y="6843"/>
                  </a:lnTo>
                  <a:lnTo>
                    <a:pt x="24058" y="6626"/>
                  </a:lnTo>
                  <a:lnTo>
                    <a:pt x="23460" y="6354"/>
                  </a:lnTo>
                  <a:lnTo>
                    <a:pt x="22266" y="5974"/>
                  </a:lnTo>
                  <a:lnTo>
                    <a:pt x="21994" y="5920"/>
                  </a:lnTo>
                  <a:lnTo>
                    <a:pt x="21125" y="5920"/>
                  </a:lnTo>
                  <a:lnTo>
                    <a:pt x="20528" y="5974"/>
                  </a:lnTo>
                  <a:lnTo>
                    <a:pt x="19931" y="5920"/>
                  </a:lnTo>
                  <a:lnTo>
                    <a:pt x="19551" y="5865"/>
                  </a:lnTo>
                  <a:lnTo>
                    <a:pt x="19116" y="5920"/>
                  </a:lnTo>
                  <a:lnTo>
                    <a:pt x="18356" y="6028"/>
                  </a:lnTo>
                  <a:lnTo>
                    <a:pt x="17541" y="6191"/>
                  </a:lnTo>
                  <a:lnTo>
                    <a:pt x="17161" y="6246"/>
                  </a:lnTo>
                  <a:lnTo>
                    <a:pt x="16347" y="6246"/>
                  </a:lnTo>
                  <a:lnTo>
                    <a:pt x="15966" y="6409"/>
                  </a:lnTo>
                  <a:lnTo>
                    <a:pt x="15152" y="6734"/>
                  </a:lnTo>
                  <a:lnTo>
                    <a:pt x="14392" y="7006"/>
                  </a:lnTo>
                  <a:lnTo>
                    <a:pt x="13631" y="7277"/>
                  </a:lnTo>
                  <a:lnTo>
                    <a:pt x="12925" y="7658"/>
                  </a:lnTo>
                  <a:lnTo>
                    <a:pt x="12219" y="8146"/>
                  </a:lnTo>
                  <a:lnTo>
                    <a:pt x="11622" y="8635"/>
                  </a:lnTo>
                  <a:lnTo>
                    <a:pt x="11405" y="8907"/>
                  </a:lnTo>
                  <a:lnTo>
                    <a:pt x="11133" y="9232"/>
                  </a:lnTo>
                  <a:lnTo>
                    <a:pt x="10970" y="9504"/>
                  </a:lnTo>
                  <a:lnTo>
                    <a:pt x="10808" y="9884"/>
                  </a:lnTo>
                  <a:lnTo>
                    <a:pt x="10645" y="10210"/>
                  </a:lnTo>
                  <a:lnTo>
                    <a:pt x="10536" y="10644"/>
                  </a:lnTo>
                  <a:lnTo>
                    <a:pt x="10482" y="10807"/>
                  </a:lnTo>
                  <a:lnTo>
                    <a:pt x="10427" y="10862"/>
                  </a:lnTo>
                  <a:lnTo>
                    <a:pt x="10373" y="10916"/>
                  </a:lnTo>
                  <a:lnTo>
                    <a:pt x="10210" y="10916"/>
                  </a:lnTo>
                  <a:lnTo>
                    <a:pt x="10156" y="11024"/>
                  </a:lnTo>
                  <a:lnTo>
                    <a:pt x="10156" y="11133"/>
                  </a:lnTo>
                  <a:lnTo>
                    <a:pt x="10156" y="11242"/>
                  </a:lnTo>
                  <a:lnTo>
                    <a:pt x="10210" y="11513"/>
                  </a:lnTo>
                  <a:lnTo>
                    <a:pt x="10156" y="11785"/>
                  </a:lnTo>
                  <a:lnTo>
                    <a:pt x="9993" y="12328"/>
                  </a:lnTo>
                  <a:lnTo>
                    <a:pt x="9721" y="13197"/>
                  </a:lnTo>
                  <a:lnTo>
                    <a:pt x="9667" y="13631"/>
                  </a:lnTo>
                  <a:lnTo>
                    <a:pt x="9613" y="14065"/>
                  </a:lnTo>
                  <a:lnTo>
                    <a:pt x="9559" y="14391"/>
                  </a:lnTo>
                  <a:lnTo>
                    <a:pt x="9450" y="14717"/>
                  </a:lnTo>
                  <a:lnTo>
                    <a:pt x="9233" y="15152"/>
                  </a:lnTo>
                  <a:lnTo>
                    <a:pt x="9124" y="15532"/>
                  </a:lnTo>
                  <a:lnTo>
                    <a:pt x="9070" y="15966"/>
                  </a:lnTo>
                  <a:lnTo>
                    <a:pt x="9070" y="16346"/>
                  </a:lnTo>
                  <a:lnTo>
                    <a:pt x="9124" y="16726"/>
                  </a:lnTo>
                  <a:lnTo>
                    <a:pt x="9287" y="17161"/>
                  </a:lnTo>
                  <a:lnTo>
                    <a:pt x="9450" y="17541"/>
                  </a:lnTo>
                  <a:lnTo>
                    <a:pt x="9667" y="17867"/>
                  </a:lnTo>
                  <a:lnTo>
                    <a:pt x="10047" y="18301"/>
                  </a:lnTo>
                  <a:lnTo>
                    <a:pt x="10427" y="18681"/>
                  </a:lnTo>
                  <a:lnTo>
                    <a:pt x="10862" y="18953"/>
                  </a:lnTo>
                  <a:lnTo>
                    <a:pt x="11296" y="19170"/>
                  </a:lnTo>
                  <a:lnTo>
                    <a:pt x="11785" y="19333"/>
                  </a:lnTo>
                  <a:lnTo>
                    <a:pt x="12274" y="19387"/>
                  </a:lnTo>
                  <a:lnTo>
                    <a:pt x="12817" y="19442"/>
                  </a:lnTo>
                  <a:lnTo>
                    <a:pt x="13360" y="19387"/>
                  </a:lnTo>
                  <a:lnTo>
                    <a:pt x="14446" y="19333"/>
                  </a:lnTo>
                  <a:lnTo>
                    <a:pt x="15532" y="19333"/>
                  </a:lnTo>
                  <a:lnTo>
                    <a:pt x="16618" y="19387"/>
                  </a:lnTo>
                  <a:lnTo>
                    <a:pt x="17704" y="19550"/>
                  </a:lnTo>
                  <a:lnTo>
                    <a:pt x="18573" y="19767"/>
                  </a:lnTo>
                  <a:lnTo>
                    <a:pt x="19442" y="20093"/>
                  </a:lnTo>
                  <a:lnTo>
                    <a:pt x="19822" y="20256"/>
                  </a:lnTo>
                  <a:lnTo>
                    <a:pt x="20202" y="20473"/>
                  </a:lnTo>
                  <a:lnTo>
                    <a:pt x="20582" y="20745"/>
                  </a:lnTo>
                  <a:lnTo>
                    <a:pt x="20962" y="21016"/>
                  </a:lnTo>
                  <a:lnTo>
                    <a:pt x="21560" y="21614"/>
                  </a:lnTo>
                  <a:lnTo>
                    <a:pt x="22103" y="22265"/>
                  </a:lnTo>
                  <a:lnTo>
                    <a:pt x="22592" y="22971"/>
                  </a:lnTo>
                  <a:lnTo>
                    <a:pt x="23026" y="23677"/>
                  </a:lnTo>
                  <a:lnTo>
                    <a:pt x="23243" y="24166"/>
                  </a:lnTo>
                  <a:lnTo>
                    <a:pt x="23352" y="24655"/>
                  </a:lnTo>
                  <a:lnTo>
                    <a:pt x="23406" y="25144"/>
                  </a:lnTo>
                  <a:lnTo>
                    <a:pt x="23352" y="25632"/>
                  </a:lnTo>
                  <a:lnTo>
                    <a:pt x="23189" y="26230"/>
                  </a:lnTo>
                  <a:lnTo>
                    <a:pt x="22972" y="26773"/>
                  </a:lnTo>
                  <a:lnTo>
                    <a:pt x="22592" y="27913"/>
                  </a:lnTo>
                  <a:lnTo>
                    <a:pt x="22537" y="28022"/>
                  </a:lnTo>
                  <a:lnTo>
                    <a:pt x="22429" y="28130"/>
                  </a:lnTo>
                  <a:lnTo>
                    <a:pt x="21125" y="29434"/>
                  </a:lnTo>
                  <a:lnTo>
                    <a:pt x="20474" y="30085"/>
                  </a:lnTo>
                  <a:lnTo>
                    <a:pt x="19768" y="30683"/>
                  </a:lnTo>
                  <a:lnTo>
                    <a:pt x="19605" y="30846"/>
                  </a:lnTo>
                  <a:lnTo>
                    <a:pt x="19496" y="31008"/>
                  </a:lnTo>
                  <a:lnTo>
                    <a:pt x="19388" y="31171"/>
                  </a:lnTo>
                  <a:lnTo>
                    <a:pt x="19442" y="31443"/>
                  </a:lnTo>
                  <a:lnTo>
                    <a:pt x="19442" y="31714"/>
                  </a:lnTo>
                  <a:lnTo>
                    <a:pt x="19388" y="31823"/>
                  </a:lnTo>
                  <a:lnTo>
                    <a:pt x="19333" y="31986"/>
                  </a:lnTo>
                  <a:lnTo>
                    <a:pt x="19170" y="32095"/>
                  </a:lnTo>
                  <a:lnTo>
                    <a:pt x="18953" y="32095"/>
                  </a:lnTo>
                  <a:lnTo>
                    <a:pt x="18845" y="32040"/>
                  </a:lnTo>
                  <a:lnTo>
                    <a:pt x="18845" y="31932"/>
                  </a:lnTo>
                  <a:lnTo>
                    <a:pt x="18899" y="31823"/>
                  </a:lnTo>
                  <a:lnTo>
                    <a:pt x="18899" y="31280"/>
                  </a:lnTo>
                  <a:lnTo>
                    <a:pt x="18247" y="31877"/>
                  </a:lnTo>
                  <a:lnTo>
                    <a:pt x="17867" y="32149"/>
                  </a:lnTo>
                  <a:lnTo>
                    <a:pt x="17650" y="32257"/>
                  </a:lnTo>
                  <a:lnTo>
                    <a:pt x="17378" y="32312"/>
                  </a:lnTo>
                  <a:lnTo>
                    <a:pt x="16890" y="32420"/>
                  </a:lnTo>
                  <a:lnTo>
                    <a:pt x="16401" y="32638"/>
                  </a:lnTo>
                  <a:lnTo>
                    <a:pt x="15966" y="32909"/>
                  </a:lnTo>
                  <a:lnTo>
                    <a:pt x="15641" y="33235"/>
                  </a:lnTo>
                  <a:lnTo>
                    <a:pt x="15478" y="33344"/>
                  </a:lnTo>
                  <a:lnTo>
                    <a:pt x="15369" y="33452"/>
                  </a:lnTo>
                  <a:lnTo>
                    <a:pt x="15098" y="33506"/>
                  </a:lnTo>
                  <a:lnTo>
                    <a:pt x="14337" y="33506"/>
                  </a:lnTo>
                  <a:lnTo>
                    <a:pt x="13957" y="33561"/>
                  </a:lnTo>
                  <a:lnTo>
                    <a:pt x="13631" y="33669"/>
                  </a:lnTo>
                  <a:lnTo>
                    <a:pt x="10265" y="34701"/>
                  </a:lnTo>
                  <a:lnTo>
                    <a:pt x="9178" y="34973"/>
                  </a:lnTo>
                  <a:lnTo>
                    <a:pt x="8092" y="35190"/>
                  </a:lnTo>
                  <a:lnTo>
                    <a:pt x="7006" y="35299"/>
                  </a:lnTo>
                  <a:lnTo>
                    <a:pt x="5866" y="35353"/>
                  </a:lnTo>
                  <a:lnTo>
                    <a:pt x="5377" y="35299"/>
                  </a:lnTo>
                  <a:lnTo>
                    <a:pt x="5160" y="35244"/>
                  </a:lnTo>
                  <a:lnTo>
                    <a:pt x="4888" y="35136"/>
                  </a:lnTo>
                  <a:lnTo>
                    <a:pt x="4237" y="34701"/>
                  </a:lnTo>
                  <a:lnTo>
                    <a:pt x="3585" y="34212"/>
                  </a:lnTo>
                  <a:lnTo>
                    <a:pt x="2988" y="33669"/>
                  </a:lnTo>
                  <a:lnTo>
                    <a:pt x="2390" y="33126"/>
                  </a:lnTo>
                  <a:lnTo>
                    <a:pt x="2119" y="32746"/>
                  </a:lnTo>
                  <a:lnTo>
                    <a:pt x="1956" y="32420"/>
                  </a:lnTo>
                  <a:lnTo>
                    <a:pt x="1902" y="32203"/>
                  </a:lnTo>
                  <a:lnTo>
                    <a:pt x="1847" y="31986"/>
                  </a:lnTo>
                  <a:lnTo>
                    <a:pt x="1847" y="31769"/>
                  </a:lnTo>
                  <a:lnTo>
                    <a:pt x="1902" y="31551"/>
                  </a:lnTo>
                  <a:lnTo>
                    <a:pt x="1902" y="31389"/>
                  </a:lnTo>
                  <a:lnTo>
                    <a:pt x="1847" y="31226"/>
                  </a:lnTo>
                  <a:lnTo>
                    <a:pt x="1793" y="30791"/>
                  </a:lnTo>
                  <a:lnTo>
                    <a:pt x="1739" y="30357"/>
                  </a:lnTo>
                  <a:lnTo>
                    <a:pt x="1684" y="29922"/>
                  </a:lnTo>
                  <a:lnTo>
                    <a:pt x="1739" y="29759"/>
                  </a:lnTo>
                  <a:lnTo>
                    <a:pt x="1793" y="29542"/>
                  </a:lnTo>
                  <a:lnTo>
                    <a:pt x="1902" y="29162"/>
                  </a:lnTo>
                  <a:lnTo>
                    <a:pt x="2010" y="28782"/>
                  </a:lnTo>
                  <a:lnTo>
                    <a:pt x="2119" y="27967"/>
                  </a:lnTo>
                  <a:lnTo>
                    <a:pt x="2173" y="27587"/>
                  </a:lnTo>
                  <a:lnTo>
                    <a:pt x="2227" y="27207"/>
                  </a:lnTo>
                  <a:lnTo>
                    <a:pt x="2390" y="26827"/>
                  </a:lnTo>
                  <a:lnTo>
                    <a:pt x="2608" y="26447"/>
                  </a:lnTo>
                  <a:lnTo>
                    <a:pt x="2662" y="26338"/>
                  </a:lnTo>
                  <a:lnTo>
                    <a:pt x="2662" y="26175"/>
                  </a:lnTo>
                  <a:lnTo>
                    <a:pt x="2662" y="26012"/>
                  </a:lnTo>
                  <a:lnTo>
                    <a:pt x="2716" y="25958"/>
                  </a:lnTo>
                  <a:lnTo>
                    <a:pt x="2770" y="25904"/>
                  </a:lnTo>
                  <a:lnTo>
                    <a:pt x="2879" y="25850"/>
                  </a:lnTo>
                  <a:lnTo>
                    <a:pt x="2988" y="25687"/>
                  </a:lnTo>
                  <a:lnTo>
                    <a:pt x="3042" y="25361"/>
                  </a:lnTo>
                  <a:lnTo>
                    <a:pt x="3096" y="25144"/>
                  </a:lnTo>
                  <a:lnTo>
                    <a:pt x="3151" y="25035"/>
                  </a:lnTo>
                  <a:lnTo>
                    <a:pt x="3259" y="24926"/>
                  </a:lnTo>
                  <a:lnTo>
                    <a:pt x="3422" y="24763"/>
                  </a:lnTo>
                  <a:lnTo>
                    <a:pt x="3585" y="24546"/>
                  </a:lnTo>
                  <a:lnTo>
                    <a:pt x="3857" y="24112"/>
                  </a:lnTo>
                  <a:lnTo>
                    <a:pt x="4400" y="23243"/>
                  </a:lnTo>
                  <a:lnTo>
                    <a:pt x="4725" y="22863"/>
                  </a:lnTo>
                  <a:lnTo>
                    <a:pt x="5106" y="22537"/>
                  </a:lnTo>
                  <a:lnTo>
                    <a:pt x="5268" y="22374"/>
                  </a:lnTo>
                  <a:lnTo>
                    <a:pt x="5431" y="22211"/>
                  </a:lnTo>
                  <a:lnTo>
                    <a:pt x="5540" y="21994"/>
                  </a:lnTo>
                  <a:lnTo>
                    <a:pt x="5594" y="21777"/>
                  </a:lnTo>
                  <a:lnTo>
                    <a:pt x="5649" y="21179"/>
                  </a:lnTo>
                  <a:lnTo>
                    <a:pt x="5703" y="20854"/>
                  </a:lnTo>
                  <a:lnTo>
                    <a:pt x="5703" y="20582"/>
                  </a:lnTo>
                  <a:lnTo>
                    <a:pt x="5649" y="19767"/>
                  </a:lnTo>
                  <a:lnTo>
                    <a:pt x="5594" y="18953"/>
                  </a:lnTo>
                  <a:lnTo>
                    <a:pt x="5594" y="18138"/>
                  </a:lnTo>
                  <a:lnTo>
                    <a:pt x="5594" y="17324"/>
                  </a:lnTo>
                  <a:lnTo>
                    <a:pt x="5540" y="17052"/>
                  </a:lnTo>
                  <a:lnTo>
                    <a:pt x="5431" y="16781"/>
                  </a:lnTo>
                  <a:lnTo>
                    <a:pt x="5268" y="16509"/>
                  </a:lnTo>
                  <a:lnTo>
                    <a:pt x="5051" y="16292"/>
                  </a:lnTo>
                  <a:lnTo>
                    <a:pt x="4725" y="15966"/>
                  </a:lnTo>
                  <a:lnTo>
                    <a:pt x="4617" y="15749"/>
                  </a:lnTo>
                  <a:lnTo>
                    <a:pt x="4508" y="15532"/>
                  </a:lnTo>
                  <a:lnTo>
                    <a:pt x="4345" y="14826"/>
                  </a:lnTo>
                  <a:lnTo>
                    <a:pt x="4291" y="14120"/>
                  </a:lnTo>
                  <a:lnTo>
                    <a:pt x="4237" y="13360"/>
                  </a:lnTo>
                  <a:lnTo>
                    <a:pt x="4237" y="12654"/>
                  </a:lnTo>
                  <a:lnTo>
                    <a:pt x="4345" y="11187"/>
                  </a:lnTo>
                  <a:lnTo>
                    <a:pt x="4400" y="10699"/>
                  </a:lnTo>
                  <a:lnTo>
                    <a:pt x="4508" y="10318"/>
                  </a:lnTo>
                  <a:lnTo>
                    <a:pt x="4671" y="9884"/>
                  </a:lnTo>
                  <a:lnTo>
                    <a:pt x="4780" y="9721"/>
                  </a:lnTo>
                  <a:lnTo>
                    <a:pt x="4943" y="9504"/>
                  </a:lnTo>
                  <a:lnTo>
                    <a:pt x="5051" y="9341"/>
                  </a:lnTo>
                  <a:lnTo>
                    <a:pt x="5160" y="9178"/>
                  </a:lnTo>
                  <a:lnTo>
                    <a:pt x="5268" y="8744"/>
                  </a:lnTo>
                  <a:lnTo>
                    <a:pt x="5377" y="8363"/>
                  </a:lnTo>
                  <a:lnTo>
                    <a:pt x="5486" y="8038"/>
                  </a:lnTo>
                  <a:lnTo>
                    <a:pt x="6029" y="7060"/>
                  </a:lnTo>
                  <a:lnTo>
                    <a:pt x="6626" y="6083"/>
                  </a:lnTo>
                  <a:lnTo>
                    <a:pt x="7332" y="5268"/>
                  </a:lnTo>
                  <a:lnTo>
                    <a:pt x="8092" y="4508"/>
                  </a:lnTo>
                  <a:lnTo>
                    <a:pt x="8907" y="3802"/>
                  </a:lnTo>
                  <a:lnTo>
                    <a:pt x="9830" y="3205"/>
                  </a:lnTo>
                  <a:lnTo>
                    <a:pt x="10808" y="2662"/>
                  </a:lnTo>
                  <a:lnTo>
                    <a:pt x="11839" y="2227"/>
                  </a:lnTo>
                  <a:lnTo>
                    <a:pt x="12708" y="1901"/>
                  </a:lnTo>
                  <a:lnTo>
                    <a:pt x="13577" y="1738"/>
                  </a:lnTo>
                  <a:lnTo>
                    <a:pt x="14446" y="1575"/>
                  </a:lnTo>
                  <a:lnTo>
                    <a:pt x="15315" y="1467"/>
                  </a:lnTo>
                  <a:lnTo>
                    <a:pt x="16401" y="1358"/>
                  </a:lnTo>
                  <a:lnTo>
                    <a:pt x="16944" y="1304"/>
                  </a:lnTo>
                  <a:lnTo>
                    <a:pt x="17487" y="1304"/>
                  </a:lnTo>
                  <a:lnTo>
                    <a:pt x="18030" y="1413"/>
                  </a:lnTo>
                  <a:lnTo>
                    <a:pt x="18302" y="1413"/>
                  </a:lnTo>
                  <a:lnTo>
                    <a:pt x="18410" y="1358"/>
                  </a:lnTo>
                  <a:lnTo>
                    <a:pt x="18519" y="1304"/>
                  </a:lnTo>
                  <a:lnTo>
                    <a:pt x="18627" y="1195"/>
                  </a:lnTo>
                  <a:lnTo>
                    <a:pt x="18736" y="1141"/>
                  </a:lnTo>
                  <a:lnTo>
                    <a:pt x="18899" y="1141"/>
                  </a:lnTo>
                  <a:lnTo>
                    <a:pt x="19008" y="1195"/>
                  </a:lnTo>
                  <a:lnTo>
                    <a:pt x="19225" y="1304"/>
                  </a:lnTo>
                  <a:lnTo>
                    <a:pt x="19333" y="1358"/>
                  </a:lnTo>
                  <a:lnTo>
                    <a:pt x="19442" y="1304"/>
                  </a:lnTo>
                  <a:lnTo>
                    <a:pt x="19605" y="1250"/>
                  </a:lnTo>
                  <a:lnTo>
                    <a:pt x="20094" y="1141"/>
                  </a:lnTo>
                  <a:lnTo>
                    <a:pt x="20582" y="1087"/>
                  </a:lnTo>
                  <a:lnTo>
                    <a:pt x="23569" y="1087"/>
                  </a:lnTo>
                  <a:lnTo>
                    <a:pt x="23841" y="1141"/>
                  </a:lnTo>
                  <a:lnTo>
                    <a:pt x="24112" y="1141"/>
                  </a:lnTo>
                  <a:lnTo>
                    <a:pt x="24927" y="1304"/>
                  </a:lnTo>
                  <a:lnTo>
                    <a:pt x="25687" y="1467"/>
                  </a:lnTo>
                  <a:lnTo>
                    <a:pt x="26447" y="1521"/>
                  </a:lnTo>
                  <a:lnTo>
                    <a:pt x="27370" y="1521"/>
                  </a:lnTo>
                  <a:lnTo>
                    <a:pt x="27533" y="1575"/>
                  </a:lnTo>
                  <a:lnTo>
                    <a:pt x="28294" y="1793"/>
                  </a:lnTo>
                  <a:lnTo>
                    <a:pt x="29054" y="2010"/>
                  </a:lnTo>
                  <a:lnTo>
                    <a:pt x="30574" y="2390"/>
                  </a:lnTo>
                  <a:lnTo>
                    <a:pt x="30846" y="2390"/>
                  </a:lnTo>
                  <a:lnTo>
                    <a:pt x="30900" y="2336"/>
                  </a:lnTo>
                  <a:lnTo>
                    <a:pt x="31063" y="2227"/>
                  </a:lnTo>
                  <a:lnTo>
                    <a:pt x="31280" y="2173"/>
                  </a:lnTo>
                  <a:lnTo>
                    <a:pt x="31498" y="2173"/>
                  </a:lnTo>
                  <a:lnTo>
                    <a:pt x="31660" y="2227"/>
                  </a:lnTo>
                  <a:lnTo>
                    <a:pt x="31986" y="2281"/>
                  </a:lnTo>
                  <a:lnTo>
                    <a:pt x="32529" y="2281"/>
                  </a:lnTo>
                  <a:lnTo>
                    <a:pt x="32747" y="2390"/>
                  </a:lnTo>
                  <a:lnTo>
                    <a:pt x="32909" y="2499"/>
                  </a:lnTo>
                  <a:lnTo>
                    <a:pt x="33018" y="2770"/>
                  </a:lnTo>
                  <a:lnTo>
                    <a:pt x="33072" y="2879"/>
                  </a:lnTo>
                  <a:lnTo>
                    <a:pt x="33181" y="2987"/>
                  </a:lnTo>
                  <a:lnTo>
                    <a:pt x="34647" y="3259"/>
                  </a:lnTo>
                  <a:lnTo>
                    <a:pt x="34593" y="3150"/>
                  </a:lnTo>
                  <a:lnTo>
                    <a:pt x="34539" y="3096"/>
                  </a:lnTo>
                  <a:lnTo>
                    <a:pt x="34430" y="2987"/>
                  </a:lnTo>
                  <a:lnTo>
                    <a:pt x="34376" y="2879"/>
                  </a:lnTo>
                  <a:lnTo>
                    <a:pt x="35299" y="2879"/>
                  </a:lnTo>
                  <a:lnTo>
                    <a:pt x="35625" y="2933"/>
                  </a:lnTo>
                  <a:lnTo>
                    <a:pt x="35788" y="2987"/>
                  </a:lnTo>
                  <a:lnTo>
                    <a:pt x="35896" y="2987"/>
                  </a:lnTo>
                  <a:lnTo>
                    <a:pt x="36005" y="2933"/>
                  </a:lnTo>
                  <a:lnTo>
                    <a:pt x="36168" y="2879"/>
                  </a:lnTo>
                  <a:lnTo>
                    <a:pt x="36385" y="2824"/>
                  </a:lnTo>
                  <a:lnTo>
                    <a:pt x="36765" y="2879"/>
                  </a:lnTo>
                  <a:lnTo>
                    <a:pt x="37091" y="2987"/>
                  </a:lnTo>
                  <a:lnTo>
                    <a:pt x="37471" y="3150"/>
                  </a:lnTo>
                  <a:lnTo>
                    <a:pt x="36656" y="3530"/>
                  </a:lnTo>
                  <a:lnTo>
                    <a:pt x="36874" y="3639"/>
                  </a:lnTo>
                  <a:lnTo>
                    <a:pt x="36982" y="3748"/>
                  </a:lnTo>
                  <a:lnTo>
                    <a:pt x="37145" y="3748"/>
                  </a:lnTo>
                  <a:lnTo>
                    <a:pt x="37308" y="3693"/>
                  </a:lnTo>
                  <a:lnTo>
                    <a:pt x="38177" y="3530"/>
                  </a:lnTo>
                  <a:lnTo>
                    <a:pt x="38557" y="3476"/>
                  </a:lnTo>
                  <a:lnTo>
                    <a:pt x="38992" y="3476"/>
                  </a:lnTo>
                  <a:lnTo>
                    <a:pt x="39698" y="3639"/>
                  </a:lnTo>
                  <a:lnTo>
                    <a:pt x="40241" y="3639"/>
                  </a:lnTo>
                  <a:lnTo>
                    <a:pt x="40458" y="3585"/>
                  </a:lnTo>
                  <a:lnTo>
                    <a:pt x="40295" y="4182"/>
                  </a:lnTo>
                  <a:lnTo>
                    <a:pt x="40621" y="4073"/>
                  </a:lnTo>
                  <a:lnTo>
                    <a:pt x="40729" y="4019"/>
                  </a:lnTo>
                  <a:lnTo>
                    <a:pt x="40838" y="3911"/>
                  </a:lnTo>
                  <a:lnTo>
                    <a:pt x="40947" y="3693"/>
                  </a:lnTo>
                  <a:lnTo>
                    <a:pt x="40947" y="3313"/>
                  </a:lnTo>
                  <a:lnTo>
                    <a:pt x="40947" y="3150"/>
                  </a:lnTo>
                  <a:lnTo>
                    <a:pt x="40947" y="3096"/>
                  </a:lnTo>
                  <a:lnTo>
                    <a:pt x="40838" y="3042"/>
                  </a:lnTo>
                  <a:lnTo>
                    <a:pt x="40729" y="3096"/>
                  </a:lnTo>
                  <a:lnTo>
                    <a:pt x="40241" y="3259"/>
                  </a:lnTo>
                  <a:lnTo>
                    <a:pt x="39752" y="3259"/>
                  </a:lnTo>
                  <a:lnTo>
                    <a:pt x="39317" y="3205"/>
                  </a:lnTo>
                  <a:lnTo>
                    <a:pt x="38829" y="3042"/>
                  </a:lnTo>
                  <a:lnTo>
                    <a:pt x="38177" y="2662"/>
                  </a:lnTo>
                  <a:lnTo>
                    <a:pt x="37851" y="2553"/>
                  </a:lnTo>
                  <a:lnTo>
                    <a:pt x="37580" y="2553"/>
                  </a:lnTo>
                  <a:lnTo>
                    <a:pt x="37308" y="2662"/>
                  </a:lnTo>
                  <a:lnTo>
                    <a:pt x="36982" y="2716"/>
                  </a:lnTo>
                  <a:lnTo>
                    <a:pt x="36711" y="2716"/>
                  </a:lnTo>
                  <a:lnTo>
                    <a:pt x="36439" y="2662"/>
                  </a:lnTo>
                  <a:lnTo>
                    <a:pt x="36222" y="2607"/>
                  </a:lnTo>
                  <a:lnTo>
                    <a:pt x="35951" y="2499"/>
                  </a:lnTo>
                  <a:lnTo>
                    <a:pt x="35462" y="2173"/>
                  </a:lnTo>
                  <a:lnTo>
                    <a:pt x="35082" y="1956"/>
                  </a:lnTo>
                  <a:lnTo>
                    <a:pt x="34919" y="1901"/>
                  </a:lnTo>
                  <a:lnTo>
                    <a:pt x="34702" y="1847"/>
                  </a:lnTo>
                  <a:lnTo>
                    <a:pt x="33941" y="1793"/>
                  </a:lnTo>
                  <a:lnTo>
                    <a:pt x="33181" y="1630"/>
                  </a:lnTo>
                  <a:lnTo>
                    <a:pt x="31660" y="1304"/>
                  </a:lnTo>
                  <a:lnTo>
                    <a:pt x="31389" y="1250"/>
                  </a:lnTo>
                  <a:lnTo>
                    <a:pt x="31226" y="1304"/>
                  </a:lnTo>
                  <a:lnTo>
                    <a:pt x="31117" y="1413"/>
                  </a:lnTo>
                  <a:lnTo>
                    <a:pt x="31009" y="1684"/>
                  </a:lnTo>
                  <a:lnTo>
                    <a:pt x="30900" y="1684"/>
                  </a:lnTo>
                  <a:lnTo>
                    <a:pt x="30846" y="1521"/>
                  </a:lnTo>
                  <a:lnTo>
                    <a:pt x="30683" y="1358"/>
                  </a:lnTo>
                  <a:lnTo>
                    <a:pt x="30411" y="1141"/>
                  </a:lnTo>
                  <a:lnTo>
                    <a:pt x="30031" y="978"/>
                  </a:lnTo>
                  <a:lnTo>
                    <a:pt x="29651" y="924"/>
                  </a:lnTo>
                  <a:lnTo>
                    <a:pt x="26719" y="435"/>
                  </a:lnTo>
                  <a:lnTo>
                    <a:pt x="25253" y="272"/>
                  </a:lnTo>
                  <a:lnTo>
                    <a:pt x="23732" y="109"/>
                  </a:lnTo>
                  <a:lnTo>
                    <a:pt x="226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22"/>
            <p:cNvSpPr/>
            <p:nvPr/>
          </p:nvSpPr>
          <p:spPr>
            <a:xfrm>
              <a:off x="4898800" y="3637425"/>
              <a:ext cx="19025" cy="1375"/>
            </a:xfrm>
            <a:custGeom>
              <a:avLst/>
              <a:gdLst/>
              <a:ahLst/>
              <a:cxnLst/>
              <a:rect l="l" t="t" r="r" b="b"/>
              <a:pathLst>
                <a:path w="761" h="55" extrusionOk="0">
                  <a:moveTo>
                    <a:pt x="0" y="0"/>
                  </a:moveTo>
                  <a:lnTo>
                    <a:pt x="380" y="55"/>
                  </a:lnTo>
                  <a:lnTo>
                    <a:pt x="543" y="55"/>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22"/>
            <p:cNvSpPr/>
            <p:nvPr/>
          </p:nvSpPr>
          <p:spPr>
            <a:xfrm>
              <a:off x="5665850" y="4420775"/>
              <a:ext cx="25800" cy="20375"/>
            </a:xfrm>
            <a:custGeom>
              <a:avLst/>
              <a:gdLst/>
              <a:ahLst/>
              <a:cxnLst/>
              <a:rect l="l" t="t" r="r" b="b"/>
              <a:pathLst>
                <a:path w="1032" h="815" extrusionOk="0">
                  <a:moveTo>
                    <a:pt x="598" y="0"/>
                  </a:moveTo>
                  <a:lnTo>
                    <a:pt x="489" y="109"/>
                  </a:lnTo>
                  <a:lnTo>
                    <a:pt x="380" y="217"/>
                  </a:lnTo>
                  <a:lnTo>
                    <a:pt x="272" y="380"/>
                  </a:lnTo>
                  <a:lnTo>
                    <a:pt x="163" y="489"/>
                  </a:lnTo>
                  <a:lnTo>
                    <a:pt x="54" y="652"/>
                  </a:lnTo>
                  <a:lnTo>
                    <a:pt x="0" y="706"/>
                  </a:lnTo>
                  <a:lnTo>
                    <a:pt x="54" y="760"/>
                  </a:lnTo>
                  <a:lnTo>
                    <a:pt x="109" y="760"/>
                  </a:lnTo>
                  <a:lnTo>
                    <a:pt x="163" y="815"/>
                  </a:lnTo>
                  <a:lnTo>
                    <a:pt x="217" y="760"/>
                  </a:lnTo>
                  <a:lnTo>
                    <a:pt x="652" y="435"/>
                  </a:lnTo>
                  <a:lnTo>
                    <a:pt x="10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22"/>
            <p:cNvSpPr/>
            <p:nvPr/>
          </p:nvSpPr>
          <p:spPr>
            <a:xfrm>
              <a:off x="5425550" y="3804400"/>
              <a:ext cx="909625" cy="923200"/>
            </a:xfrm>
            <a:custGeom>
              <a:avLst/>
              <a:gdLst/>
              <a:ahLst/>
              <a:cxnLst/>
              <a:rect l="l" t="t" r="r" b="b"/>
              <a:pathLst>
                <a:path w="36385" h="36928" extrusionOk="0">
                  <a:moveTo>
                    <a:pt x="15260" y="16890"/>
                  </a:moveTo>
                  <a:lnTo>
                    <a:pt x="15314" y="16944"/>
                  </a:lnTo>
                  <a:lnTo>
                    <a:pt x="15314" y="16998"/>
                  </a:lnTo>
                  <a:lnTo>
                    <a:pt x="15314" y="17161"/>
                  </a:lnTo>
                  <a:lnTo>
                    <a:pt x="15260" y="17215"/>
                  </a:lnTo>
                  <a:lnTo>
                    <a:pt x="15206" y="17270"/>
                  </a:lnTo>
                  <a:lnTo>
                    <a:pt x="15097" y="17215"/>
                  </a:lnTo>
                  <a:lnTo>
                    <a:pt x="15097" y="17107"/>
                  </a:lnTo>
                  <a:lnTo>
                    <a:pt x="15097" y="16998"/>
                  </a:lnTo>
                  <a:lnTo>
                    <a:pt x="15151" y="16944"/>
                  </a:lnTo>
                  <a:lnTo>
                    <a:pt x="15260" y="16890"/>
                  </a:lnTo>
                  <a:close/>
                  <a:moveTo>
                    <a:pt x="12979" y="21017"/>
                  </a:moveTo>
                  <a:lnTo>
                    <a:pt x="13033" y="21071"/>
                  </a:lnTo>
                  <a:lnTo>
                    <a:pt x="13088" y="21071"/>
                  </a:lnTo>
                  <a:lnTo>
                    <a:pt x="13088" y="21125"/>
                  </a:lnTo>
                  <a:lnTo>
                    <a:pt x="12762" y="21614"/>
                  </a:lnTo>
                  <a:lnTo>
                    <a:pt x="12708" y="21668"/>
                  </a:lnTo>
                  <a:lnTo>
                    <a:pt x="12653" y="21668"/>
                  </a:lnTo>
                  <a:lnTo>
                    <a:pt x="12545" y="21560"/>
                  </a:lnTo>
                  <a:lnTo>
                    <a:pt x="12599" y="21451"/>
                  </a:lnTo>
                  <a:lnTo>
                    <a:pt x="12708" y="21288"/>
                  </a:lnTo>
                  <a:lnTo>
                    <a:pt x="12870" y="21071"/>
                  </a:lnTo>
                  <a:lnTo>
                    <a:pt x="12979" y="21017"/>
                  </a:lnTo>
                  <a:close/>
                  <a:moveTo>
                    <a:pt x="8092" y="25741"/>
                  </a:moveTo>
                  <a:lnTo>
                    <a:pt x="8363" y="25795"/>
                  </a:lnTo>
                  <a:lnTo>
                    <a:pt x="8635" y="25904"/>
                  </a:lnTo>
                  <a:lnTo>
                    <a:pt x="8417" y="26067"/>
                  </a:lnTo>
                  <a:lnTo>
                    <a:pt x="8309" y="26121"/>
                  </a:lnTo>
                  <a:lnTo>
                    <a:pt x="8200" y="26013"/>
                  </a:lnTo>
                  <a:lnTo>
                    <a:pt x="8092" y="25741"/>
                  </a:lnTo>
                  <a:close/>
                  <a:moveTo>
                    <a:pt x="4616" y="28782"/>
                  </a:moveTo>
                  <a:lnTo>
                    <a:pt x="4616" y="28945"/>
                  </a:lnTo>
                  <a:lnTo>
                    <a:pt x="4562" y="29054"/>
                  </a:lnTo>
                  <a:lnTo>
                    <a:pt x="4453" y="29108"/>
                  </a:lnTo>
                  <a:lnTo>
                    <a:pt x="4290" y="29108"/>
                  </a:lnTo>
                  <a:lnTo>
                    <a:pt x="4399" y="28891"/>
                  </a:lnTo>
                  <a:lnTo>
                    <a:pt x="4616" y="28782"/>
                  </a:lnTo>
                  <a:close/>
                  <a:moveTo>
                    <a:pt x="3639" y="30248"/>
                  </a:moveTo>
                  <a:lnTo>
                    <a:pt x="3965" y="30303"/>
                  </a:lnTo>
                  <a:lnTo>
                    <a:pt x="3639" y="30574"/>
                  </a:lnTo>
                  <a:lnTo>
                    <a:pt x="3259" y="30791"/>
                  </a:lnTo>
                  <a:lnTo>
                    <a:pt x="3313" y="30466"/>
                  </a:lnTo>
                  <a:lnTo>
                    <a:pt x="3313" y="30357"/>
                  </a:lnTo>
                  <a:lnTo>
                    <a:pt x="3421" y="30303"/>
                  </a:lnTo>
                  <a:lnTo>
                    <a:pt x="3476" y="30248"/>
                  </a:lnTo>
                  <a:close/>
                  <a:moveTo>
                    <a:pt x="20364" y="1"/>
                  </a:moveTo>
                  <a:lnTo>
                    <a:pt x="20310" y="55"/>
                  </a:lnTo>
                  <a:lnTo>
                    <a:pt x="20256" y="218"/>
                  </a:lnTo>
                  <a:lnTo>
                    <a:pt x="20039" y="1793"/>
                  </a:lnTo>
                  <a:lnTo>
                    <a:pt x="19713" y="3313"/>
                  </a:lnTo>
                  <a:lnTo>
                    <a:pt x="19170" y="5268"/>
                  </a:lnTo>
                  <a:lnTo>
                    <a:pt x="18518" y="7115"/>
                  </a:lnTo>
                  <a:lnTo>
                    <a:pt x="18410" y="7332"/>
                  </a:lnTo>
                  <a:lnTo>
                    <a:pt x="18464" y="7386"/>
                  </a:lnTo>
                  <a:lnTo>
                    <a:pt x="18518" y="7495"/>
                  </a:lnTo>
                  <a:lnTo>
                    <a:pt x="18681" y="7603"/>
                  </a:lnTo>
                  <a:lnTo>
                    <a:pt x="18735" y="7712"/>
                  </a:lnTo>
                  <a:lnTo>
                    <a:pt x="18681" y="7821"/>
                  </a:lnTo>
                  <a:lnTo>
                    <a:pt x="18627" y="7929"/>
                  </a:lnTo>
                  <a:lnTo>
                    <a:pt x="18464" y="8147"/>
                  </a:lnTo>
                  <a:lnTo>
                    <a:pt x="18301" y="8364"/>
                  </a:lnTo>
                  <a:lnTo>
                    <a:pt x="18247" y="8581"/>
                  </a:lnTo>
                  <a:lnTo>
                    <a:pt x="18301" y="8852"/>
                  </a:lnTo>
                  <a:lnTo>
                    <a:pt x="18247" y="8961"/>
                  </a:lnTo>
                  <a:lnTo>
                    <a:pt x="18192" y="9015"/>
                  </a:lnTo>
                  <a:lnTo>
                    <a:pt x="18029" y="9233"/>
                  </a:lnTo>
                  <a:lnTo>
                    <a:pt x="17921" y="9450"/>
                  </a:lnTo>
                  <a:lnTo>
                    <a:pt x="17758" y="9884"/>
                  </a:lnTo>
                  <a:lnTo>
                    <a:pt x="17649" y="10264"/>
                  </a:lnTo>
                  <a:lnTo>
                    <a:pt x="17541" y="10482"/>
                  </a:lnTo>
                  <a:lnTo>
                    <a:pt x="17378" y="10645"/>
                  </a:lnTo>
                  <a:lnTo>
                    <a:pt x="17106" y="10916"/>
                  </a:lnTo>
                  <a:lnTo>
                    <a:pt x="16943" y="11188"/>
                  </a:lnTo>
                  <a:lnTo>
                    <a:pt x="16943" y="11513"/>
                  </a:lnTo>
                  <a:lnTo>
                    <a:pt x="16998" y="11894"/>
                  </a:lnTo>
                  <a:lnTo>
                    <a:pt x="17052" y="12056"/>
                  </a:lnTo>
                  <a:lnTo>
                    <a:pt x="16998" y="12165"/>
                  </a:lnTo>
                  <a:lnTo>
                    <a:pt x="16943" y="12219"/>
                  </a:lnTo>
                  <a:lnTo>
                    <a:pt x="16835" y="12274"/>
                  </a:lnTo>
                  <a:lnTo>
                    <a:pt x="16726" y="12382"/>
                  </a:lnTo>
                  <a:lnTo>
                    <a:pt x="16617" y="12437"/>
                  </a:lnTo>
                  <a:lnTo>
                    <a:pt x="16617" y="12545"/>
                  </a:lnTo>
                  <a:lnTo>
                    <a:pt x="16563" y="12654"/>
                  </a:lnTo>
                  <a:lnTo>
                    <a:pt x="16509" y="13034"/>
                  </a:lnTo>
                  <a:lnTo>
                    <a:pt x="16400" y="13360"/>
                  </a:lnTo>
                  <a:lnTo>
                    <a:pt x="16237" y="13686"/>
                  </a:lnTo>
                  <a:lnTo>
                    <a:pt x="16074" y="14011"/>
                  </a:lnTo>
                  <a:lnTo>
                    <a:pt x="15314" y="15097"/>
                  </a:lnTo>
                  <a:lnTo>
                    <a:pt x="15043" y="15695"/>
                  </a:lnTo>
                  <a:lnTo>
                    <a:pt x="14825" y="16292"/>
                  </a:lnTo>
                  <a:lnTo>
                    <a:pt x="14771" y="16455"/>
                  </a:lnTo>
                  <a:lnTo>
                    <a:pt x="14663" y="16618"/>
                  </a:lnTo>
                  <a:lnTo>
                    <a:pt x="14554" y="16727"/>
                  </a:lnTo>
                  <a:lnTo>
                    <a:pt x="14391" y="16835"/>
                  </a:lnTo>
                  <a:lnTo>
                    <a:pt x="14337" y="16890"/>
                  </a:lnTo>
                  <a:lnTo>
                    <a:pt x="14282" y="16944"/>
                  </a:lnTo>
                  <a:lnTo>
                    <a:pt x="14282" y="16998"/>
                  </a:lnTo>
                  <a:lnTo>
                    <a:pt x="14282" y="17161"/>
                  </a:lnTo>
                  <a:lnTo>
                    <a:pt x="14282" y="17270"/>
                  </a:lnTo>
                  <a:lnTo>
                    <a:pt x="14174" y="17433"/>
                  </a:lnTo>
                  <a:lnTo>
                    <a:pt x="13957" y="17595"/>
                  </a:lnTo>
                  <a:lnTo>
                    <a:pt x="13739" y="17704"/>
                  </a:lnTo>
                  <a:lnTo>
                    <a:pt x="13685" y="17758"/>
                  </a:lnTo>
                  <a:lnTo>
                    <a:pt x="13631" y="17758"/>
                  </a:lnTo>
                  <a:lnTo>
                    <a:pt x="13685" y="17921"/>
                  </a:lnTo>
                  <a:lnTo>
                    <a:pt x="13739" y="18084"/>
                  </a:lnTo>
                  <a:lnTo>
                    <a:pt x="13739" y="18247"/>
                  </a:lnTo>
                  <a:lnTo>
                    <a:pt x="13631" y="18410"/>
                  </a:lnTo>
                  <a:lnTo>
                    <a:pt x="13468" y="18519"/>
                  </a:lnTo>
                  <a:lnTo>
                    <a:pt x="12327" y="19170"/>
                  </a:lnTo>
                  <a:lnTo>
                    <a:pt x="12436" y="19333"/>
                  </a:lnTo>
                  <a:lnTo>
                    <a:pt x="12599" y="19442"/>
                  </a:lnTo>
                  <a:lnTo>
                    <a:pt x="12708" y="19550"/>
                  </a:lnTo>
                  <a:lnTo>
                    <a:pt x="12816" y="19713"/>
                  </a:lnTo>
                  <a:lnTo>
                    <a:pt x="12545" y="19768"/>
                  </a:lnTo>
                  <a:lnTo>
                    <a:pt x="12327" y="19876"/>
                  </a:lnTo>
                  <a:lnTo>
                    <a:pt x="12164" y="20093"/>
                  </a:lnTo>
                  <a:lnTo>
                    <a:pt x="12110" y="20311"/>
                  </a:lnTo>
                  <a:lnTo>
                    <a:pt x="12002" y="20528"/>
                  </a:lnTo>
                  <a:lnTo>
                    <a:pt x="11893" y="20691"/>
                  </a:lnTo>
                  <a:lnTo>
                    <a:pt x="11784" y="20799"/>
                  </a:lnTo>
                  <a:lnTo>
                    <a:pt x="11621" y="20962"/>
                  </a:lnTo>
                  <a:lnTo>
                    <a:pt x="11078" y="21288"/>
                  </a:lnTo>
                  <a:lnTo>
                    <a:pt x="10970" y="21397"/>
                  </a:lnTo>
                  <a:lnTo>
                    <a:pt x="10970" y="21451"/>
                  </a:lnTo>
                  <a:lnTo>
                    <a:pt x="10970" y="21505"/>
                  </a:lnTo>
                  <a:lnTo>
                    <a:pt x="11024" y="21777"/>
                  </a:lnTo>
                  <a:lnTo>
                    <a:pt x="10970" y="21831"/>
                  </a:lnTo>
                  <a:lnTo>
                    <a:pt x="10970" y="21886"/>
                  </a:lnTo>
                  <a:lnTo>
                    <a:pt x="10481" y="21886"/>
                  </a:lnTo>
                  <a:lnTo>
                    <a:pt x="10372" y="21940"/>
                  </a:lnTo>
                  <a:lnTo>
                    <a:pt x="10372" y="22048"/>
                  </a:lnTo>
                  <a:lnTo>
                    <a:pt x="10372" y="22211"/>
                  </a:lnTo>
                  <a:lnTo>
                    <a:pt x="10481" y="22483"/>
                  </a:lnTo>
                  <a:lnTo>
                    <a:pt x="10481" y="22809"/>
                  </a:lnTo>
                  <a:lnTo>
                    <a:pt x="10318" y="22700"/>
                  </a:lnTo>
                  <a:lnTo>
                    <a:pt x="10101" y="22592"/>
                  </a:lnTo>
                  <a:lnTo>
                    <a:pt x="9938" y="22483"/>
                  </a:lnTo>
                  <a:lnTo>
                    <a:pt x="9829" y="22483"/>
                  </a:lnTo>
                  <a:lnTo>
                    <a:pt x="9666" y="22537"/>
                  </a:lnTo>
                  <a:lnTo>
                    <a:pt x="9504" y="22646"/>
                  </a:lnTo>
                  <a:lnTo>
                    <a:pt x="9178" y="23026"/>
                  </a:lnTo>
                  <a:lnTo>
                    <a:pt x="8798" y="23406"/>
                  </a:lnTo>
                  <a:lnTo>
                    <a:pt x="8255" y="24058"/>
                  </a:lnTo>
                  <a:lnTo>
                    <a:pt x="7712" y="24655"/>
                  </a:lnTo>
                  <a:lnTo>
                    <a:pt x="7386" y="24927"/>
                  </a:lnTo>
                  <a:lnTo>
                    <a:pt x="7060" y="25144"/>
                  </a:lnTo>
                  <a:lnTo>
                    <a:pt x="6680" y="25361"/>
                  </a:lnTo>
                  <a:lnTo>
                    <a:pt x="6300" y="25524"/>
                  </a:lnTo>
                  <a:lnTo>
                    <a:pt x="6463" y="25687"/>
                  </a:lnTo>
                  <a:lnTo>
                    <a:pt x="6680" y="25850"/>
                  </a:lnTo>
                  <a:lnTo>
                    <a:pt x="6788" y="25904"/>
                  </a:lnTo>
                  <a:lnTo>
                    <a:pt x="6788" y="25958"/>
                  </a:lnTo>
                  <a:lnTo>
                    <a:pt x="6788" y="26067"/>
                  </a:lnTo>
                  <a:lnTo>
                    <a:pt x="6680" y="26121"/>
                  </a:lnTo>
                  <a:lnTo>
                    <a:pt x="6571" y="26230"/>
                  </a:lnTo>
                  <a:lnTo>
                    <a:pt x="6408" y="26284"/>
                  </a:lnTo>
                  <a:lnTo>
                    <a:pt x="6300" y="26284"/>
                  </a:lnTo>
                  <a:lnTo>
                    <a:pt x="6137" y="26230"/>
                  </a:lnTo>
                  <a:lnTo>
                    <a:pt x="5702" y="26067"/>
                  </a:lnTo>
                  <a:lnTo>
                    <a:pt x="5376" y="26067"/>
                  </a:lnTo>
                  <a:lnTo>
                    <a:pt x="5268" y="26176"/>
                  </a:lnTo>
                  <a:lnTo>
                    <a:pt x="4399" y="27099"/>
                  </a:lnTo>
                  <a:lnTo>
                    <a:pt x="4182" y="27316"/>
                  </a:lnTo>
                  <a:lnTo>
                    <a:pt x="4127" y="27479"/>
                  </a:lnTo>
                  <a:lnTo>
                    <a:pt x="4182" y="27642"/>
                  </a:lnTo>
                  <a:lnTo>
                    <a:pt x="4453" y="27859"/>
                  </a:lnTo>
                  <a:lnTo>
                    <a:pt x="4562" y="27913"/>
                  </a:lnTo>
                  <a:lnTo>
                    <a:pt x="4562" y="28022"/>
                  </a:lnTo>
                  <a:lnTo>
                    <a:pt x="4562" y="28131"/>
                  </a:lnTo>
                  <a:lnTo>
                    <a:pt x="4453" y="28239"/>
                  </a:lnTo>
                  <a:lnTo>
                    <a:pt x="4236" y="28348"/>
                  </a:lnTo>
                  <a:lnTo>
                    <a:pt x="4073" y="28402"/>
                  </a:lnTo>
                  <a:lnTo>
                    <a:pt x="3856" y="28348"/>
                  </a:lnTo>
                  <a:lnTo>
                    <a:pt x="3639" y="28293"/>
                  </a:lnTo>
                  <a:lnTo>
                    <a:pt x="3476" y="28348"/>
                  </a:lnTo>
                  <a:lnTo>
                    <a:pt x="3313" y="28402"/>
                  </a:lnTo>
                  <a:lnTo>
                    <a:pt x="3204" y="28565"/>
                  </a:lnTo>
                  <a:lnTo>
                    <a:pt x="2118" y="30357"/>
                  </a:lnTo>
                  <a:lnTo>
                    <a:pt x="2335" y="30194"/>
                  </a:lnTo>
                  <a:lnTo>
                    <a:pt x="2607" y="30031"/>
                  </a:lnTo>
                  <a:lnTo>
                    <a:pt x="2824" y="29868"/>
                  </a:lnTo>
                  <a:lnTo>
                    <a:pt x="3041" y="29705"/>
                  </a:lnTo>
                  <a:lnTo>
                    <a:pt x="3041" y="30086"/>
                  </a:lnTo>
                  <a:lnTo>
                    <a:pt x="2987" y="30194"/>
                  </a:lnTo>
                  <a:lnTo>
                    <a:pt x="2933" y="30303"/>
                  </a:lnTo>
                  <a:lnTo>
                    <a:pt x="2824" y="30357"/>
                  </a:lnTo>
                  <a:lnTo>
                    <a:pt x="2716" y="30411"/>
                  </a:lnTo>
                  <a:lnTo>
                    <a:pt x="2064" y="30411"/>
                  </a:lnTo>
                  <a:lnTo>
                    <a:pt x="1684" y="31063"/>
                  </a:lnTo>
                  <a:lnTo>
                    <a:pt x="1412" y="31660"/>
                  </a:lnTo>
                  <a:lnTo>
                    <a:pt x="923" y="33018"/>
                  </a:lnTo>
                  <a:lnTo>
                    <a:pt x="489" y="34376"/>
                  </a:lnTo>
                  <a:lnTo>
                    <a:pt x="55" y="35733"/>
                  </a:lnTo>
                  <a:lnTo>
                    <a:pt x="0" y="36113"/>
                  </a:lnTo>
                  <a:lnTo>
                    <a:pt x="55" y="36439"/>
                  </a:lnTo>
                  <a:lnTo>
                    <a:pt x="109" y="36548"/>
                  </a:lnTo>
                  <a:lnTo>
                    <a:pt x="163" y="36602"/>
                  </a:lnTo>
                  <a:lnTo>
                    <a:pt x="218" y="36602"/>
                  </a:lnTo>
                  <a:lnTo>
                    <a:pt x="272" y="36493"/>
                  </a:lnTo>
                  <a:lnTo>
                    <a:pt x="489" y="36276"/>
                  </a:lnTo>
                  <a:lnTo>
                    <a:pt x="598" y="36222"/>
                  </a:lnTo>
                  <a:lnTo>
                    <a:pt x="706" y="36113"/>
                  </a:lnTo>
                  <a:lnTo>
                    <a:pt x="706" y="36602"/>
                  </a:lnTo>
                  <a:lnTo>
                    <a:pt x="706" y="36765"/>
                  </a:lnTo>
                  <a:lnTo>
                    <a:pt x="761" y="36874"/>
                  </a:lnTo>
                  <a:lnTo>
                    <a:pt x="815" y="36928"/>
                  </a:lnTo>
                  <a:lnTo>
                    <a:pt x="1249" y="36928"/>
                  </a:lnTo>
                  <a:lnTo>
                    <a:pt x="1249" y="36819"/>
                  </a:lnTo>
                  <a:lnTo>
                    <a:pt x="1141" y="36493"/>
                  </a:lnTo>
                  <a:lnTo>
                    <a:pt x="1141" y="36331"/>
                  </a:lnTo>
                  <a:lnTo>
                    <a:pt x="1249" y="36276"/>
                  </a:lnTo>
                  <a:lnTo>
                    <a:pt x="1575" y="36222"/>
                  </a:lnTo>
                  <a:lnTo>
                    <a:pt x="1684" y="36168"/>
                  </a:lnTo>
                  <a:lnTo>
                    <a:pt x="1792" y="36059"/>
                  </a:lnTo>
                  <a:lnTo>
                    <a:pt x="1847" y="35842"/>
                  </a:lnTo>
                  <a:lnTo>
                    <a:pt x="1901" y="35733"/>
                  </a:lnTo>
                  <a:lnTo>
                    <a:pt x="1901" y="35625"/>
                  </a:lnTo>
                  <a:lnTo>
                    <a:pt x="1847" y="35570"/>
                  </a:lnTo>
                  <a:lnTo>
                    <a:pt x="1684" y="35570"/>
                  </a:lnTo>
                  <a:lnTo>
                    <a:pt x="1575" y="35679"/>
                  </a:lnTo>
                  <a:lnTo>
                    <a:pt x="1467" y="35733"/>
                  </a:lnTo>
                  <a:lnTo>
                    <a:pt x="1358" y="35787"/>
                  </a:lnTo>
                  <a:lnTo>
                    <a:pt x="1304" y="35733"/>
                  </a:lnTo>
                  <a:lnTo>
                    <a:pt x="1195" y="35625"/>
                  </a:lnTo>
                  <a:lnTo>
                    <a:pt x="1032" y="35407"/>
                  </a:lnTo>
                  <a:lnTo>
                    <a:pt x="923" y="35244"/>
                  </a:lnTo>
                  <a:lnTo>
                    <a:pt x="923" y="35190"/>
                  </a:lnTo>
                  <a:lnTo>
                    <a:pt x="978" y="35082"/>
                  </a:lnTo>
                  <a:lnTo>
                    <a:pt x="1141" y="35027"/>
                  </a:lnTo>
                  <a:lnTo>
                    <a:pt x="1249" y="34973"/>
                  </a:lnTo>
                  <a:lnTo>
                    <a:pt x="1304" y="34919"/>
                  </a:lnTo>
                  <a:lnTo>
                    <a:pt x="1304" y="34810"/>
                  </a:lnTo>
                  <a:lnTo>
                    <a:pt x="1195" y="34701"/>
                  </a:lnTo>
                  <a:lnTo>
                    <a:pt x="1032" y="34430"/>
                  </a:lnTo>
                  <a:lnTo>
                    <a:pt x="978" y="34321"/>
                  </a:lnTo>
                  <a:lnTo>
                    <a:pt x="1032" y="34267"/>
                  </a:lnTo>
                  <a:lnTo>
                    <a:pt x="1195" y="34158"/>
                  </a:lnTo>
                  <a:lnTo>
                    <a:pt x="1358" y="34104"/>
                  </a:lnTo>
                  <a:lnTo>
                    <a:pt x="1738" y="34104"/>
                  </a:lnTo>
                  <a:lnTo>
                    <a:pt x="1847" y="34158"/>
                  </a:lnTo>
                  <a:lnTo>
                    <a:pt x="1901" y="34213"/>
                  </a:lnTo>
                  <a:lnTo>
                    <a:pt x="1955" y="34430"/>
                  </a:lnTo>
                  <a:lnTo>
                    <a:pt x="2010" y="34538"/>
                  </a:lnTo>
                  <a:lnTo>
                    <a:pt x="2010" y="34593"/>
                  </a:lnTo>
                  <a:lnTo>
                    <a:pt x="2172" y="34593"/>
                  </a:lnTo>
                  <a:lnTo>
                    <a:pt x="2227" y="34484"/>
                  </a:lnTo>
                  <a:lnTo>
                    <a:pt x="2335" y="34267"/>
                  </a:lnTo>
                  <a:lnTo>
                    <a:pt x="2444" y="34050"/>
                  </a:lnTo>
                  <a:lnTo>
                    <a:pt x="2553" y="33561"/>
                  </a:lnTo>
                  <a:lnTo>
                    <a:pt x="2716" y="33181"/>
                  </a:lnTo>
                  <a:lnTo>
                    <a:pt x="2824" y="32964"/>
                  </a:lnTo>
                  <a:lnTo>
                    <a:pt x="2987" y="32855"/>
                  </a:lnTo>
                  <a:lnTo>
                    <a:pt x="3150" y="32746"/>
                  </a:lnTo>
                  <a:lnTo>
                    <a:pt x="3150" y="32638"/>
                  </a:lnTo>
                  <a:lnTo>
                    <a:pt x="3041" y="32475"/>
                  </a:lnTo>
                  <a:lnTo>
                    <a:pt x="2824" y="32366"/>
                  </a:lnTo>
                  <a:lnTo>
                    <a:pt x="2770" y="32366"/>
                  </a:lnTo>
                  <a:lnTo>
                    <a:pt x="2716" y="32421"/>
                  </a:lnTo>
                  <a:lnTo>
                    <a:pt x="2661" y="32584"/>
                  </a:lnTo>
                  <a:lnTo>
                    <a:pt x="1955" y="33833"/>
                  </a:lnTo>
                  <a:lnTo>
                    <a:pt x="1847" y="33615"/>
                  </a:lnTo>
                  <a:lnTo>
                    <a:pt x="1847" y="33452"/>
                  </a:lnTo>
                  <a:lnTo>
                    <a:pt x="1847" y="33289"/>
                  </a:lnTo>
                  <a:lnTo>
                    <a:pt x="1955" y="33127"/>
                  </a:lnTo>
                  <a:lnTo>
                    <a:pt x="2227" y="32475"/>
                  </a:lnTo>
                  <a:lnTo>
                    <a:pt x="2553" y="31823"/>
                  </a:lnTo>
                  <a:lnTo>
                    <a:pt x="2661" y="31660"/>
                  </a:lnTo>
                  <a:lnTo>
                    <a:pt x="2770" y="31552"/>
                  </a:lnTo>
                  <a:lnTo>
                    <a:pt x="3150" y="31552"/>
                  </a:lnTo>
                  <a:lnTo>
                    <a:pt x="3367" y="31606"/>
                  </a:lnTo>
                  <a:lnTo>
                    <a:pt x="3476" y="31606"/>
                  </a:lnTo>
                  <a:lnTo>
                    <a:pt x="3584" y="31552"/>
                  </a:lnTo>
                  <a:lnTo>
                    <a:pt x="4616" y="29923"/>
                  </a:lnTo>
                  <a:lnTo>
                    <a:pt x="4399" y="29868"/>
                  </a:lnTo>
                  <a:lnTo>
                    <a:pt x="4236" y="29868"/>
                  </a:lnTo>
                  <a:lnTo>
                    <a:pt x="4019" y="29923"/>
                  </a:lnTo>
                  <a:lnTo>
                    <a:pt x="3802" y="29868"/>
                  </a:lnTo>
                  <a:lnTo>
                    <a:pt x="3965" y="29760"/>
                  </a:lnTo>
                  <a:lnTo>
                    <a:pt x="4127" y="29597"/>
                  </a:lnTo>
                  <a:lnTo>
                    <a:pt x="4290" y="29542"/>
                  </a:lnTo>
                  <a:lnTo>
                    <a:pt x="4453" y="29542"/>
                  </a:lnTo>
                  <a:lnTo>
                    <a:pt x="4616" y="29705"/>
                  </a:lnTo>
                  <a:lnTo>
                    <a:pt x="4670" y="29760"/>
                  </a:lnTo>
                  <a:lnTo>
                    <a:pt x="4725" y="29760"/>
                  </a:lnTo>
                  <a:lnTo>
                    <a:pt x="5051" y="29542"/>
                  </a:lnTo>
                  <a:lnTo>
                    <a:pt x="5159" y="29434"/>
                  </a:lnTo>
                  <a:lnTo>
                    <a:pt x="5214" y="29271"/>
                  </a:lnTo>
                  <a:lnTo>
                    <a:pt x="5268" y="28999"/>
                  </a:lnTo>
                  <a:lnTo>
                    <a:pt x="5322" y="28837"/>
                  </a:lnTo>
                  <a:lnTo>
                    <a:pt x="5485" y="28674"/>
                  </a:lnTo>
                  <a:lnTo>
                    <a:pt x="5648" y="28511"/>
                  </a:lnTo>
                  <a:lnTo>
                    <a:pt x="5757" y="28402"/>
                  </a:lnTo>
                  <a:lnTo>
                    <a:pt x="5811" y="28239"/>
                  </a:lnTo>
                  <a:lnTo>
                    <a:pt x="5811" y="28131"/>
                  </a:lnTo>
                  <a:lnTo>
                    <a:pt x="5648" y="27968"/>
                  </a:lnTo>
                  <a:lnTo>
                    <a:pt x="5539" y="27859"/>
                  </a:lnTo>
                  <a:lnTo>
                    <a:pt x="5431" y="27696"/>
                  </a:lnTo>
                  <a:lnTo>
                    <a:pt x="5431" y="27533"/>
                  </a:lnTo>
                  <a:lnTo>
                    <a:pt x="5539" y="27370"/>
                  </a:lnTo>
                  <a:lnTo>
                    <a:pt x="5648" y="27099"/>
                  </a:lnTo>
                  <a:lnTo>
                    <a:pt x="5757" y="26882"/>
                  </a:lnTo>
                  <a:lnTo>
                    <a:pt x="5811" y="26773"/>
                  </a:lnTo>
                  <a:lnTo>
                    <a:pt x="5811" y="26719"/>
                  </a:lnTo>
                  <a:lnTo>
                    <a:pt x="5974" y="26719"/>
                  </a:lnTo>
                  <a:lnTo>
                    <a:pt x="6028" y="26773"/>
                  </a:lnTo>
                  <a:lnTo>
                    <a:pt x="6028" y="26882"/>
                  </a:lnTo>
                  <a:lnTo>
                    <a:pt x="6191" y="27316"/>
                  </a:lnTo>
                  <a:lnTo>
                    <a:pt x="6245" y="27479"/>
                  </a:lnTo>
                  <a:lnTo>
                    <a:pt x="6408" y="27425"/>
                  </a:lnTo>
                  <a:lnTo>
                    <a:pt x="7874" y="26990"/>
                  </a:lnTo>
                  <a:lnTo>
                    <a:pt x="6951" y="26610"/>
                  </a:lnTo>
                  <a:lnTo>
                    <a:pt x="6788" y="26556"/>
                  </a:lnTo>
                  <a:lnTo>
                    <a:pt x="6788" y="26501"/>
                  </a:lnTo>
                  <a:lnTo>
                    <a:pt x="6843" y="26393"/>
                  </a:lnTo>
                  <a:lnTo>
                    <a:pt x="7549" y="25633"/>
                  </a:lnTo>
                  <a:lnTo>
                    <a:pt x="7603" y="26013"/>
                  </a:lnTo>
                  <a:lnTo>
                    <a:pt x="7603" y="26176"/>
                  </a:lnTo>
                  <a:lnTo>
                    <a:pt x="7603" y="26284"/>
                  </a:lnTo>
                  <a:lnTo>
                    <a:pt x="7712" y="26393"/>
                  </a:lnTo>
                  <a:lnTo>
                    <a:pt x="7820" y="26447"/>
                  </a:lnTo>
                  <a:lnTo>
                    <a:pt x="8309" y="26556"/>
                  </a:lnTo>
                  <a:lnTo>
                    <a:pt x="8526" y="26556"/>
                  </a:lnTo>
                  <a:lnTo>
                    <a:pt x="8635" y="26501"/>
                  </a:lnTo>
                  <a:lnTo>
                    <a:pt x="8743" y="26393"/>
                  </a:lnTo>
                  <a:lnTo>
                    <a:pt x="9015" y="26121"/>
                  </a:lnTo>
                  <a:lnTo>
                    <a:pt x="9232" y="25741"/>
                  </a:lnTo>
                  <a:lnTo>
                    <a:pt x="9395" y="25415"/>
                  </a:lnTo>
                  <a:lnTo>
                    <a:pt x="9504" y="24981"/>
                  </a:lnTo>
                  <a:lnTo>
                    <a:pt x="9612" y="24438"/>
                  </a:lnTo>
                  <a:lnTo>
                    <a:pt x="9721" y="24221"/>
                  </a:lnTo>
                  <a:lnTo>
                    <a:pt x="9829" y="24003"/>
                  </a:lnTo>
                  <a:lnTo>
                    <a:pt x="9992" y="23841"/>
                  </a:lnTo>
                  <a:lnTo>
                    <a:pt x="10210" y="23678"/>
                  </a:lnTo>
                  <a:lnTo>
                    <a:pt x="10427" y="23569"/>
                  </a:lnTo>
                  <a:lnTo>
                    <a:pt x="10698" y="23460"/>
                  </a:lnTo>
                  <a:lnTo>
                    <a:pt x="10970" y="23406"/>
                  </a:lnTo>
                  <a:lnTo>
                    <a:pt x="11133" y="23297"/>
                  </a:lnTo>
                  <a:lnTo>
                    <a:pt x="11241" y="23135"/>
                  </a:lnTo>
                  <a:lnTo>
                    <a:pt x="11296" y="22863"/>
                  </a:lnTo>
                  <a:lnTo>
                    <a:pt x="11350" y="22754"/>
                  </a:lnTo>
                  <a:lnTo>
                    <a:pt x="11404" y="22700"/>
                  </a:lnTo>
                  <a:lnTo>
                    <a:pt x="11513" y="22646"/>
                  </a:lnTo>
                  <a:lnTo>
                    <a:pt x="11621" y="22700"/>
                  </a:lnTo>
                  <a:lnTo>
                    <a:pt x="12002" y="22754"/>
                  </a:lnTo>
                  <a:lnTo>
                    <a:pt x="12382" y="22700"/>
                  </a:lnTo>
                  <a:lnTo>
                    <a:pt x="12653" y="22483"/>
                  </a:lnTo>
                  <a:lnTo>
                    <a:pt x="12925" y="22211"/>
                  </a:lnTo>
                  <a:lnTo>
                    <a:pt x="14011" y="20528"/>
                  </a:lnTo>
                  <a:lnTo>
                    <a:pt x="14065" y="20419"/>
                  </a:lnTo>
                  <a:lnTo>
                    <a:pt x="14065" y="20365"/>
                  </a:lnTo>
                  <a:lnTo>
                    <a:pt x="14011" y="20311"/>
                  </a:lnTo>
                  <a:lnTo>
                    <a:pt x="13957" y="20202"/>
                  </a:lnTo>
                  <a:lnTo>
                    <a:pt x="13359" y="19931"/>
                  </a:lnTo>
                  <a:lnTo>
                    <a:pt x="13468" y="19713"/>
                  </a:lnTo>
                  <a:lnTo>
                    <a:pt x="13631" y="19550"/>
                  </a:lnTo>
                  <a:lnTo>
                    <a:pt x="13794" y="19496"/>
                  </a:lnTo>
                  <a:lnTo>
                    <a:pt x="14011" y="19442"/>
                  </a:lnTo>
                  <a:lnTo>
                    <a:pt x="14391" y="19333"/>
                  </a:lnTo>
                  <a:lnTo>
                    <a:pt x="14825" y="19279"/>
                  </a:lnTo>
                  <a:lnTo>
                    <a:pt x="14065" y="18790"/>
                  </a:lnTo>
                  <a:lnTo>
                    <a:pt x="13957" y="18736"/>
                  </a:lnTo>
                  <a:lnTo>
                    <a:pt x="13957" y="18682"/>
                  </a:lnTo>
                  <a:lnTo>
                    <a:pt x="14011" y="18627"/>
                  </a:lnTo>
                  <a:lnTo>
                    <a:pt x="14717" y="17758"/>
                  </a:lnTo>
                  <a:lnTo>
                    <a:pt x="14988" y="18790"/>
                  </a:lnTo>
                  <a:lnTo>
                    <a:pt x="15097" y="18899"/>
                  </a:lnTo>
                  <a:lnTo>
                    <a:pt x="15314" y="18899"/>
                  </a:lnTo>
                  <a:lnTo>
                    <a:pt x="15368" y="18844"/>
                  </a:lnTo>
                  <a:lnTo>
                    <a:pt x="15314" y="18790"/>
                  </a:lnTo>
                  <a:lnTo>
                    <a:pt x="15314" y="18627"/>
                  </a:lnTo>
                  <a:lnTo>
                    <a:pt x="15314" y="18519"/>
                  </a:lnTo>
                  <a:lnTo>
                    <a:pt x="15368" y="18247"/>
                  </a:lnTo>
                  <a:lnTo>
                    <a:pt x="15531" y="18030"/>
                  </a:lnTo>
                  <a:lnTo>
                    <a:pt x="15694" y="17867"/>
                  </a:lnTo>
                  <a:lnTo>
                    <a:pt x="15857" y="17595"/>
                  </a:lnTo>
                  <a:lnTo>
                    <a:pt x="15912" y="17433"/>
                  </a:lnTo>
                  <a:lnTo>
                    <a:pt x="15912" y="17324"/>
                  </a:lnTo>
                  <a:lnTo>
                    <a:pt x="15912" y="16998"/>
                  </a:lnTo>
                  <a:lnTo>
                    <a:pt x="16020" y="16727"/>
                  </a:lnTo>
                  <a:lnTo>
                    <a:pt x="16183" y="16509"/>
                  </a:lnTo>
                  <a:lnTo>
                    <a:pt x="16400" y="16292"/>
                  </a:lnTo>
                  <a:lnTo>
                    <a:pt x="16780" y="15966"/>
                  </a:lnTo>
                  <a:lnTo>
                    <a:pt x="17052" y="15586"/>
                  </a:lnTo>
                  <a:lnTo>
                    <a:pt x="17323" y="15152"/>
                  </a:lnTo>
                  <a:lnTo>
                    <a:pt x="17486" y="14663"/>
                  </a:lnTo>
                  <a:lnTo>
                    <a:pt x="18247" y="12762"/>
                  </a:lnTo>
                  <a:lnTo>
                    <a:pt x="19007" y="10862"/>
                  </a:lnTo>
                  <a:lnTo>
                    <a:pt x="20310" y="7332"/>
                  </a:lnTo>
                  <a:lnTo>
                    <a:pt x="20962" y="5540"/>
                  </a:lnTo>
                  <a:lnTo>
                    <a:pt x="21233" y="4617"/>
                  </a:lnTo>
                  <a:lnTo>
                    <a:pt x="21451" y="3694"/>
                  </a:lnTo>
                  <a:lnTo>
                    <a:pt x="21613" y="3042"/>
                  </a:lnTo>
                  <a:lnTo>
                    <a:pt x="21776" y="2445"/>
                  </a:lnTo>
                  <a:lnTo>
                    <a:pt x="21885" y="1793"/>
                  </a:lnTo>
                  <a:lnTo>
                    <a:pt x="21939" y="1467"/>
                  </a:lnTo>
                  <a:lnTo>
                    <a:pt x="21885" y="1141"/>
                  </a:lnTo>
                  <a:lnTo>
                    <a:pt x="21885" y="1033"/>
                  </a:lnTo>
                  <a:lnTo>
                    <a:pt x="21939" y="978"/>
                  </a:lnTo>
                  <a:lnTo>
                    <a:pt x="22157" y="978"/>
                  </a:lnTo>
                  <a:lnTo>
                    <a:pt x="22537" y="1033"/>
                  </a:lnTo>
                  <a:lnTo>
                    <a:pt x="22971" y="1087"/>
                  </a:lnTo>
                  <a:lnTo>
                    <a:pt x="23623" y="1087"/>
                  </a:lnTo>
                  <a:lnTo>
                    <a:pt x="24274" y="1141"/>
                  </a:lnTo>
                  <a:lnTo>
                    <a:pt x="24980" y="1196"/>
                  </a:lnTo>
                  <a:lnTo>
                    <a:pt x="25632" y="1358"/>
                  </a:lnTo>
                  <a:lnTo>
                    <a:pt x="26664" y="1630"/>
                  </a:lnTo>
                  <a:lnTo>
                    <a:pt x="27696" y="1902"/>
                  </a:lnTo>
                  <a:lnTo>
                    <a:pt x="28239" y="2119"/>
                  </a:lnTo>
                  <a:lnTo>
                    <a:pt x="28727" y="2336"/>
                  </a:lnTo>
                  <a:lnTo>
                    <a:pt x="29216" y="2607"/>
                  </a:lnTo>
                  <a:lnTo>
                    <a:pt x="29651" y="2879"/>
                  </a:lnTo>
                  <a:lnTo>
                    <a:pt x="30791" y="3694"/>
                  </a:lnTo>
                  <a:lnTo>
                    <a:pt x="31334" y="4128"/>
                  </a:lnTo>
                  <a:lnTo>
                    <a:pt x="31823" y="4617"/>
                  </a:lnTo>
                  <a:lnTo>
                    <a:pt x="32311" y="5105"/>
                  </a:lnTo>
                  <a:lnTo>
                    <a:pt x="32800" y="5594"/>
                  </a:lnTo>
                  <a:lnTo>
                    <a:pt x="33180" y="6137"/>
                  </a:lnTo>
                  <a:lnTo>
                    <a:pt x="33560" y="6789"/>
                  </a:lnTo>
                  <a:lnTo>
                    <a:pt x="34158" y="7875"/>
                  </a:lnTo>
                  <a:lnTo>
                    <a:pt x="34429" y="8472"/>
                  </a:lnTo>
                  <a:lnTo>
                    <a:pt x="34647" y="9124"/>
                  </a:lnTo>
                  <a:lnTo>
                    <a:pt x="34864" y="10264"/>
                  </a:lnTo>
                  <a:lnTo>
                    <a:pt x="35027" y="10807"/>
                  </a:lnTo>
                  <a:lnTo>
                    <a:pt x="35244" y="11350"/>
                  </a:lnTo>
                  <a:lnTo>
                    <a:pt x="35244" y="11459"/>
                  </a:lnTo>
                  <a:lnTo>
                    <a:pt x="35190" y="11568"/>
                  </a:lnTo>
                  <a:lnTo>
                    <a:pt x="34809" y="12762"/>
                  </a:lnTo>
                  <a:lnTo>
                    <a:pt x="34538" y="13957"/>
                  </a:lnTo>
                  <a:lnTo>
                    <a:pt x="34321" y="14554"/>
                  </a:lnTo>
                  <a:lnTo>
                    <a:pt x="34049" y="15043"/>
                  </a:lnTo>
                  <a:lnTo>
                    <a:pt x="33723" y="15478"/>
                  </a:lnTo>
                  <a:lnTo>
                    <a:pt x="33289" y="15858"/>
                  </a:lnTo>
                  <a:lnTo>
                    <a:pt x="33180" y="15966"/>
                  </a:lnTo>
                  <a:lnTo>
                    <a:pt x="33072" y="16075"/>
                  </a:lnTo>
                  <a:lnTo>
                    <a:pt x="33072" y="16184"/>
                  </a:lnTo>
                  <a:lnTo>
                    <a:pt x="33072" y="16346"/>
                  </a:lnTo>
                  <a:lnTo>
                    <a:pt x="33126" y="16401"/>
                  </a:lnTo>
                  <a:lnTo>
                    <a:pt x="33126" y="16509"/>
                  </a:lnTo>
                  <a:lnTo>
                    <a:pt x="32963" y="16618"/>
                  </a:lnTo>
                  <a:lnTo>
                    <a:pt x="32474" y="16944"/>
                  </a:lnTo>
                  <a:lnTo>
                    <a:pt x="31931" y="17215"/>
                  </a:lnTo>
                  <a:lnTo>
                    <a:pt x="31388" y="17433"/>
                  </a:lnTo>
                  <a:lnTo>
                    <a:pt x="30791" y="17595"/>
                  </a:lnTo>
                  <a:lnTo>
                    <a:pt x="30248" y="17704"/>
                  </a:lnTo>
                  <a:lnTo>
                    <a:pt x="29976" y="17813"/>
                  </a:lnTo>
                  <a:lnTo>
                    <a:pt x="29705" y="17976"/>
                  </a:lnTo>
                  <a:lnTo>
                    <a:pt x="29596" y="17976"/>
                  </a:lnTo>
                  <a:lnTo>
                    <a:pt x="29542" y="18030"/>
                  </a:lnTo>
                  <a:lnTo>
                    <a:pt x="29325" y="17921"/>
                  </a:lnTo>
                  <a:lnTo>
                    <a:pt x="27858" y="17161"/>
                  </a:lnTo>
                  <a:lnTo>
                    <a:pt x="27153" y="16781"/>
                  </a:lnTo>
                  <a:lnTo>
                    <a:pt x="26447" y="16346"/>
                  </a:lnTo>
                  <a:lnTo>
                    <a:pt x="25904" y="15966"/>
                  </a:lnTo>
                  <a:lnTo>
                    <a:pt x="25306" y="15641"/>
                  </a:lnTo>
                  <a:lnTo>
                    <a:pt x="24655" y="15423"/>
                  </a:lnTo>
                  <a:lnTo>
                    <a:pt x="24003" y="15260"/>
                  </a:lnTo>
                  <a:lnTo>
                    <a:pt x="23786" y="15206"/>
                  </a:lnTo>
                  <a:lnTo>
                    <a:pt x="23623" y="15260"/>
                  </a:lnTo>
                  <a:lnTo>
                    <a:pt x="23514" y="15369"/>
                  </a:lnTo>
                  <a:lnTo>
                    <a:pt x="23406" y="15532"/>
                  </a:lnTo>
                  <a:lnTo>
                    <a:pt x="23351" y="15641"/>
                  </a:lnTo>
                  <a:lnTo>
                    <a:pt x="23297" y="15695"/>
                  </a:lnTo>
                  <a:lnTo>
                    <a:pt x="23188" y="15695"/>
                  </a:lnTo>
                  <a:lnTo>
                    <a:pt x="23080" y="15641"/>
                  </a:lnTo>
                  <a:lnTo>
                    <a:pt x="22808" y="15478"/>
                  </a:lnTo>
                  <a:lnTo>
                    <a:pt x="22591" y="15478"/>
                  </a:lnTo>
                  <a:lnTo>
                    <a:pt x="22319" y="15641"/>
                  </a:lnTo>
                  <a:lnTo>
                    <a:pt x="22102" y="15858"/>
                  </a:lnTo>
                  <a:lnTo>
                    <a:pt x="22102" y="15858"/>
                  </a:lnTo>
                  <a:lnTo>
                    <a:pt x="22591" y="15803"/>
                  </a:lnTo>
                  <a:lnTo>
                    <a:pt x="22537" y="15966"/>
                  </a:lnTo>
                  <a:lnTo>
                    <a:pt x="22482" y="16075"/>
                  </a:lnTo>
                  <a:lnTo>
                    <a:pt x="22374" y="16129"/>
                  </a:lnTo>
                  <a:lnTo>
                    <a:pt x="22211" y="16075"/>
                  </a:lnTo>
                  <a:lnTo>
                    <a:pt x="22102" y="16021"/>
                  </a:lnTo>
                  <a:lnTo>
                    <a:pt x="22048" y="15966"/>
                  </a:lnTo>
                  <a:lnTo>
                    <a:pt x="22102" y="15858"/>
                  </a:lnTo>
                  <a:lnTo>
                    <a:pt x="21179" y="15966"/>
                  </a:lnTo>
                  <a:lnTo>
                    <a:pt x="20690" y="16021"/>
                  </a:lnTo>
                  <a:lnTo>
                    <a:pt x="20256" y="16129"/>
                  </a:lnTo>
                  <a:lnTo>
                    <a:pt x="19659" y="16346"/>
                  </a:lnTo>
                  <a:lnTo>
                    <a:pt x="19061" y="16672"/>
                  </a:lnTo>
                  <a:lnTo>
                    <a:pt x="17975" y="17270"/>
                  </a:lnTo>
                  <a:lnTo>
                    <a:pt x="17866" y="17324"/>
                  </a:lnTo>
                  <a:lnTo>
                    <a:pt x="17866" y="17378"/>
                  </a:lnTo>
                  <a:lnTo>
                    <a:pt x="17866" y="17433"/>
                  </a:lnTo>
                  <a:lnTo>
                    <a:pt x="17975" y="17595"/>
                  </a:lnTo>
                  <a:lnTo>
                    <a:pt x="17921" y="17758"/>
                  </a:lnTo>
                  <a:lnTo>
                    <a:pt x="17758" y="17976"/>
                  </a:lnTo>
                  <a:lnTo>
                    <a:pt x="16943" y="18953"/>
                  </a:lnTo>
                  <a:lnTo>
                    <a:pt x="17215" y="19007"/>
                  </a:lnTo>
                  <a:lnTo>
                    <a:pt x="17486" y="19007"/>
                  </a:lnTo>
                  <a:lnTo>
                    <a:pt x="17704" y="18953"/>
                  </a:lnTo>
                  <a:lnTo>
                    <a:pt x="17921" y="18899"/>
                  </a:lnTo>
                  <a:lnTo>
                    <a:pt x="18084" y="18790"/>
                  </a:lnTo>
                  <a:lnTo>
                    <a:pt x="18247" y="18627"/>
                  </a:lnTo>
                  <a:lnTo>
                    <a:pt x="18301" y="18464"/>
                  </a:lnTo>
                  <a:lnTo>
                    <a:pt x="18410" y="18247"/>
                  </a:lnTo>
                  <a:lnTo>
                    <a:pt x="18464" y="17976"/>
                  </a:lnTo>
                  <a:lnTo>
                    <a:pt x="18572" y="17758"/>
                  </a:lnTo>
                  <a:lnTo>
                    <a:pt x="18790" y="17595"/>
                  </a:lnTo>
                  <a:lnTo>
                    <a:pt x="19061" y="17487"/>
                  </a:lnTo>
                  <a:lnTo>
                    <a:pt x="19441" y="17378"/>
                  </a:lnTo>
                  <a:lnTo>
                    <a:pt x="19604" y="17324"/>
                  </a:lnTo>
                  <a:lnTo>
                    <a:pt x="19713" y="17215"/>
                  </a:lnTo>
                  <a:lnTo>
                    <a:pt x="19984" y="16944"/>
                  </a:lnTo>
                  <a:lnTo>
                    <a:pt x="20202" y="16781"/>
                  </a:lnTo>
                  <a:lnTo>
                    <a:pt x="20473" y="16672"/>
                  </a:lnTo>
                  <a:lnTo>
                    <a:pt x="20745" y="16564"/>
                  </a:lnTo>
                  <a:lnTo>
                    <a:pt x="21016" y="16509"/>
                  </a:lnTo>
                  <a:lnTo>
                    <a:pt x="21288" y="16509"/>
                  </a:lnTo>
                  <a:lnTo>
                    <a:pt x="21885" y="16564"/>
                  </a:lnTo>
                  <a:lnTo>
                    <a:pt x="22428" y="16672"/>
                  </a:lnTo>
                  <a:lnTo>
                    <a:pt x="22971" y="16781"/>
                  </a:lnTo>
                  <a:lnTo>
                    <a:pt x="23514" y="16890"/>
                  </a:lnTo>
                  <a:lnTo>
                    <a:pt x="24057" y="17052"/>
                  </a:lnTo>
                  <a:lnTo>
                    <a:pt x="25089" y="17487"/>
                  </a:lnTo>
                  <a:lnTo>
                    <a:pt x="26066" y="18084"/>
                  </a:lnTo>
                  <a:lnTo>
                    <a:pt x="26772" y="18519"/>
                  </a:lnTo>
                  <a:lnTo>
                    <a:pt x="27533" y="18844"/>
                  </a:lnTo>
                  <a:lnTo>
                    <a:pt x="28347" y="19116"/>
                  </a:lnTo>
                  <a:lnTo>
                    <a:pt x="29162" y="19279"/>
                  </a:lnTo>
                  <a:lnTo>
                    <a:pt x="29325" y="19333"/>
                  </a:lnTo>
                  <a:lnTo>
                    <a:pt x="29488" y="19442"/>
                  </a:lnTo>
                  <a:lnTo>
                    <a:pt x="29868" y="19659"/>
                  </a:lnTo>
                  <a:lnTo>
                    <a:pt x="30302" y="19713"/>
                  </a:lnTo>
                  <a:lnTo>
                    <a:pt x="30682" y="19713"/>
                  </a:lnTo>
                  <a:lnTo>
                    <a:pt x="30900" y="19659"/>
                  </a:lnTo>
                  <a:lnTo>
                    <a:pt x="31117" y="19550"/>
                  </a:lnTo>
                  <a:lnTo>
                    <a:pt x="31443" y="19388"/>
                  </a:lnTo>
                  <a:lnTo>
                    <a:pt x="31497" y="19279"/>
                  </a:lnTo>
                  <a:lnTo>
                    <a:pt x="31551" y="19225"/>
                  </a:lnTo>
                  <a:lnTo>
                    <a:pt x="31551" y="19116"/>
                  </a:lnTo>
                  <a:lnTo>
                    <a:pt x="31497" y="19007"/>
                  </a:lnTo>
                  <a:lnTo>
                    <a:pt x="31280" y="18736"/>
                  </a:lnTo>
                  <a:lnTo>
                    <a:pt x="31280" y="18627"/>
                  </a:lnTo>
                  <a:lnTo>
                    <a:pt x="31497" y="18573"/>
                  </a:lnTo>
                  <a:lnTo>
                    <a:pt x="31931" y="18573"/>
                  </a:lnTo>
                  <a:lnTo>
                    <a:pt x="32094" y="18682"/>
                  </a:lnTo>
                  <a:lnTo>
                    <a:pt x="32311" y="18736"/>
                  </a:lnTo>
                  <a:lnTo>
                    <a:pt x="32474" y="18790"/>
                  </a:lnTo>
                  <a:lnTo>
                    <a:pt x="32692" y="18790"/>
                  </a:lnTo>
                  <a:lnTo>
                    <a:pt x="32854" y="18682"/>
                  </a:lnTo>
                  <a:lnTo>
                    <a:pt x="33126" y="18464"/>
                  </a:lnTo>
                  <a:lnTo>
                    <a:pt x="33398" y="18247"/>
                  </a:lnTo>
                  <a:lnTo>
                    <a:pt x="33886" y="17758"/>
                  </a:lnTo>
                  <a:lnTo>
                    <a:pt x="33941" y="17595"/>
                  </a:lnTo>
                  <a:lnTo>
                    <a:pt x="33941" y="17433"/>
                  </a:lnTo>
                  <a:lnTo>
                    <a:pt x="33941" y="17270"/>
                  </a:lnTo>
                  <a:lnTo>
                    <a:pt x="33995" y="17161"/>
                  </a:lnTo>
                  <a:lnTo>
                    <a:pt x="34103" y="17052"/>
                  </a:lnTo>
                  <a:lnTo>
                    <a:pt x="34266" y="17052"/>
                  </a:lnTo>
                  <a:lnTo>
                    <a:pt x="34484" y="16998"/>
                  </a:lnTo>
                  <a:lnTo>
                    <a:pt x="34701" y="16890"/>
                  </a:lnTo>
                  <a:lnTo>
                    <a:pt x="34864" y="16727"/>
                  </a:lnTo>
                  <a:lnTo>
                    <a:pt x="35027" y="16564"/>
                  </a:lnTo>
                  <a:lnTo>
                    <a:pt x="35352" y="16021"/>
                  </a:lnTo>
                  <a:lnTo>
                    <a:pt x="35624" y="15423"/>
                  </a:lnTo>
                  <a:lnTo>
                    <a:pt x="35787" y="14826"/>
                  </a:lnTo>
                  <a:lnTo>
                    <a:pt x="35896" y="14229"/>
                  </a:lnTo>
                  <a:lnTo>
                    <a:pt x="35950" y="13903"/>
                  </a:lnTo>
                  <a:lnTo>
                    <a:pt x="35950" y="13740"/>
                  </a:lnTo>
                  <a:lnTo>
                    <a:pt x="36058" y="13577"/>
                  </a:lnTo>
                  <a:lnTo>
                    <a:pt x="36221" y="13251"/>
                  </a:lnTo>
                  <a:lnTo>
                    <a:pt x="36330" y="12871"/>
                  </a:lnTo>
                  <a:lnTo>
                    <a:pt x="36384" y="12545"/>
                  </a:lnTo>
                  <a:lnTo>
                    <a:pt x="36330" y="12165"/>
                  </a:lnTo>
                  <a:lnTo>
                    <a:pt x="36221" y="11079"/>
                  </a:lnTo>
                  <a:lnTo>
                    <a:pt x="36058" y="10101"/>
                  </a:lnTo>
                  <a:lnTo>
                    <a:pt x="35733" y="9070"/>
                  </a:lnTo>
                  <a:lnTo>
                    <a:pt x="35352" y="8147"/>
                  </a:lnTo>
                  <a:lnTo>
                    <a:pt x="34972" y="7386"/>
                  </a:lnTo>
                  <a:lnTo>
                    <a:pt x="34647" y="6626"/>
                  </a:lnTo>
                  <a:lnTo>
                    <a:pt x="34212" y="5920"/>
                  </a:lnTo>
                  <a:lnTo>
                    <a:pt x="33941" y="5594"/>
                  </a:lnTo>
                  <a:lnTo>
                    <a:pt x="33669" y="5268"/>
                  </a:lnTo>
                  <a:lnTo>
                    <a:pt x="32746" y="4345"/>
                  </a:lnTo>
                  <a:lnTo>
                    <a:pt x="31768" y="3476"/>
                  </a:lnTo>
                  <a:lnTo>
                    <a:pt x="30845" y="2662"/>
                  </a:lnTo>
                  <a:lnTo>
                    <a:pt x="29868" y="2010"/>
                  </a:lnTo>
                  <a:lnTo>
                    <a:pt x="28836" y="1467"/>
                  </a:lnTo>
                  <a:lnTo>
                    <a:pt x="27750" y="978"/>
                  </a:lnTo>
                  <a:lnTo>
                    <a:pt x="26881" y="707"/>
                  </a:lnTo>
                  <a:lnTo>
                    <a:pt x="25958" y="490"/>
                  </a:lnTo>
                  <a:lnTo>
                    <a:pt x="25089" y="327"/>
                  </a:lnTo>
                  <a:lnTo>
                    <a:pt x="24166" y="218"/>
                  </a:lnTo>
                  <a:lnTo>
                    <a:pt x="22319" y="55"/>
                  </a:lnTo>
                  <a:lnTo>
                    <a:pt x="205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22"/>
            <p:cNvSpPr/>
            <p:nvPr/>
          </p:nvSpPr>
          <p:spPr>
            <a:xfrm>
              <a:off x="5507000" y="3547825"/>
              <a:ext cx="347575" cy="99125"/>
            </a:xfrm>
            <a:custGeom>
              <a:avLst/>
              <a:gdLst/>
              <a:ahLst/>
              <a:cxnLst/>
              <a:rect l="l" t="t" r="r" b="b"/>
              <a:pathLst>
                <a:path w="13903" h="3965" extrusionOk="0">
                  <a:moveTo>
                    <a:pt x="2173" y="0"/>
                  </a:moveTo>
                  <a:lnTo>
                    <a:pt x="761" y="55"/>
                  </a:lnTo>
                  <a:lnTo>
                    <a:pt x="598" y="109"/>
                  </a:lnTo>
                  <a:lnTo>
                    <a:pt x="381" y="163"/>
                  </a:lnTo>
                  <a:lnTo>
                    <a:pt x="1" y="326"/>
                  </a:lnTo>
                  <a:lnTo>
                    <a:pt x="381" y="598"/>
                  </a:lnTo>
                  <a:lnTo>
                    <a:pt x="707" y="923"/>
                  </a:lnTo>
                  <a:lnTo>
                    <a:pt x="815" y="1086"/>
                  </a:lnTo>
                  <a:lnTo>
                    <a:pt x="869" y="1304"/>
                  </a:lnTo>
                  <a:lnTo>
                    <a:pt x="869" y="1521"/>
                  </a:lnTo>
                  <a:lnTo>
                    <a:pt x="869" y="1792"/>
                  </a:lnTo>
                  <a:lnTo>
                    <a:pt x="1032" y="1738"/>
                  </a:lnTo>
                  <a:lnTo>
                    <a:pt x="1195" y="1629"/>
                  </a:lnTo>
                  <a:lnTo>
                    <a:pt x="1358" y="1412"/>
                  </a:lnTo>
                  <a:lnTo>
                    <a:pt x="1575" y="1249"/>
                  </a:lnTo>
                  <a:lnTo>
                    <a:pt x="1738" y="1141"/>
                  </a:lnTo>
                  <a:lnTo>
                    <a:pt x="1956" y="1086"/>
                  </a:lnTo>
                  <a:lnTo>
                    <a:pt x="2227" y="1141"/>
                  </a:lnTo>
                  <a:lnTo>
                    <a:pt x="2444" y="1195"/>
                  </a:lnTo>
                  <a:lnTo>
                    <a:pt x="3042" y="1195"/>
                  </a:lnTo>
                  <a:lnTo>
                    <a:pt x="3748" y="1086"/>
                  </a:lnTo>
                  <a:lnTo>
                    <a:pt x="4128" y="1086"/>
                  </a:lnTo>
                  <a:lnTo>
                    <a:pt x="4508" y="1195"/>
                  </a:lnTo>
                  <a:lnTo>
                    <a:pt x="4834" y="1304"/>
                  </a:lnTo>
                  <a:lnTo>
                    <a:pt x="5214" y="1412"/>
                  </a:lnTo>
                  <a:lnTo>
                    <a:pt x="5540" y="1358"/>
                  </a:lnTo>
                  <a:lnTo>
                    <a:pt x="5920" y="1249"/>
                  </a:lnTo>
                  <a:lnTo>
                    <a:pt x="5920" y="1249"/>
                  </a:lnTo>
                  <a:lnTo>
                    <a:pt x="5703" y="1738"/>
                  </a:lnTo>
                  <a:lnTo>
                    <a:pt x="5974" y="1738"/>
                  </a:lnTo>
                  <a:lnTo>
                    <a:pt x="6246" y="1684"/>
                  </a:lnTo>
                  <a:lnTo>
                    <a:pt x="6626" y="1684"/>
                  </a:lnTo>
                  <a:lnTo>
                    <a:pt x="6843" y="1738"/>
                  </a:lnTo>
                  <a:lnTo>
                    <a:pt x="7006" y="1847"/>
                  </a:lnTo>
                  <a:lnTo>
                    <a:pt x="7060" y="1955"/>
                  </a:lnTo>
                  <a:lnTo>
                    <a:pt x="7060" y="2010"/>
                  </a:lnTo>
                  <a:lnTo>
                    <a:pt x="7006" y="2064"/>
                  </a:lnTo>
                  <a:lnTo>
                    <a:pt x="6897" y="2064"/>
                  </a:lnTo>
                  <a:lnTo>
                    <a:pt x="6246" y="2227"/>
                  </a:lnTo>
                  <a:lnTo>
                    <a:pt x="6137" y="2227"/>
                  </a:lnTo>
                  <a:lnTo>
                    <a:pt x="6083" y="2335"/>
                  </a:lnTo>
                  <a:lnTo>
                    <a:pt x="6137" y="2390"/>
                  </a:lnTo>
                  <a:lnTo>
                    <a:pt x="6191" y="2444"/>
                  </a:lnTo>
                  <a:lnTo>
                    <a:pt x="7114" y="2498"/>
                  </a:lnTo>
                  <a:lnTo>
                    <a:pt x="7983" y="2498"/>
                  </a:lnTo>
                  <a:lnTo>
                    <a:pt x="7929" y="2335"/>
                  </a:lnTo>
                  <a:lnTo>
                    <a:pt x="7766" y="2227"/>
                  </a:lnTo>
                  <a:lnTo>
                    <a:pt x="7657" y="2118"/>
                  </a:lnTo>
                  <a:lnTo>
                    <a:pt x="7603" y="1955"/>
                  </a:lnTo>
                  <a:lnTo>
                    <a:pt x="7983" y="1847"/>
                  </a:lnTo>
                  <a:lnTo>
                    <a:pt x="8146" y="1847"/>
                  </a:lnTo>
                  <a:lnTo>
                    <a:pt x="8255" y="1792"/>
                  </a:lnTo>
                  <a:lnTo>
                    <a:pt x="8255" y="1684"/>
                  </a:lnTo>
                  <a:lnTo>
                    <a:pt x="8201" y="1521"/>
                  </a:lnTo>
                  <a:lnTo>
                    <a:pt x="8201" y="1467"/>
                  </a:lnTo>
                  <a:lnTo>
                    <a:pt x="8255" y="1412"/>
                  </a:lnTo>
                  <a:lnTo>
                    <a:pt x="8255" y="1467"/>
                  </a:lnTo>
                  <a:lnTo>
                    <a:pt x="8581" y="1684"/>
                  </a:lnTo>
                  <a:lnTo>
                    <a:pt x="8744" y="1847"/>
                  </a:lnTo>
                  <a:lnTo>
                    <a:pt x="8798" y="2010"/>
                  </a:lnTo>
                  <a:lnTo>
                    <a:pt x="8798" y="2118"/>
                  </a:lnTo>
                  <a:lnTo>
                    <a:pt x="8689" y="2227"/>
                  </a:lnTo>
                  <a:lnTo>
                    <a:pt x="8581" y="2281"/>
                  </a:lnTo>
                  <a:lnTo>
                    <a:pt x="8472" y="2444"/>
                  </a:lnTo>
                  <a:lnTo>
                    <a:pt x="9069" y="2281"/>
                  </a:lnTo>
                  <a:lnTo>
                    <a:pt x="9612" y="2172"/>
                  </a:lnTo>
                  <a:lnTo>
                    <a:pt x="10210" y="2172"/>
                  </a:lnTo>
                  <a:lnTo>
                    <a:pt x="10481" y="2227"/>
                  </a:lnTo>
                  <a:lnTo>
                    <a:pt x="10753" y="2281"/>
                  </a:lnTo>
                  <a:lnTo>
                    <a:pt x="10916" y="2281"/>
                  </a:lnTo>
                  <a:lnTo>
                    <a:pt x="10916" y="2172"/>
                  </a:lnTo>
                  <a:lnTo>
                    <a:pt x="10916" y="2118"/>
                  </a:lnTo>
                  <a:lnTo>
                    <a:pt x="10970" y="2064"/>
                  </a:lnTo>
                  <a:lnTo>
                    <a:pt x="11079" y="2064"/>
                  </a:lnTo>
                  <a:lnTo>
                    <a:pt x="11187" y="2118"/>
                  </a:lnTo>
                  <a:lnTo>
                    <a:pt x="11187" y="2172"/>
                  </a:lnTo>
                  <a:lnTo>
                    <a:pt x="11242" y="2390"/>
                  </a:lnTo>
                  <a:lnTo>
                    <a:pt x="11350" y="2553"/>
                  </a:lnTo>
                  <a:lnTo>
                    <a:pt x="11567" y="2661"/>
                  </a:lnTo>
                  <a:lnTo>
                    <a:pt x="11730" y="2770"/>
                  </a:lnTo>
                  <a:lnTo>
                    <a:pt x="11893" y="2878"/>
                  </a:lnTo>
                  <a:lnTo>
                    <a:pt x="12002" y="2933"/>
                  </a:lnTo>
                  <a:lnTo>
                    <a:pt x="12002" y="3096"/>
                  </a:lnTo>
                  <a:lnTo>
                    <a:pt x="11948" y="3259"/>
                  </a:lnTo>
                  <a:lnTo>
                    <a:pt x="11893" y="3421"/>
                  </a:lnTo>
                  <a:lnTo>
                    <a:pt x="11893" y="3476"/>
                  </a:lnTo>
                  <a:lnTo>
                    <a:pt x="12002" y="3584"/>
                  </a:lnTo>
                  <a:lnTo>
                    <a:pt x="12273" y="3584"/>
                  </a:lnTo>
                  <a:lnTo>
                    <a:pt x="12382" y="3476"/>
                  </a:lnTo>
                  <a:lnTo>
                    <a:pt x="12491" y="3313"/>
                  </a:lnTo>
                  <a:lnTo>
                    <a:pt x="12599" y="3204"/>
                  </a:lnTo>
                  <a:lnTo>
                    <a:pt x="12654" y="3150"/>
                  </a:lnTo>
                  <a:lnTo>
                    <a:pt x="12762" y="3313"/>
                  </a:lnTo>
                  <a:lnTo>
                    <a:pt x="12762" y="3530"/>
                  </a:lnTo>
                  <a:lnTo>
                    <a:pt x="12762" y="3747"/>
                  </a:lnTo>
                  <a:lnTo>
                    <a:pt x="12816" y="3965"/>
                  </a:lnTo>
                  <a:lnTo>
                    <a:pt x="13034" y="3693"/>
                  </a:lnTo>
                  <a:lnTo>
                    <a:pt x="13305" y="3476"/>
                  </a:lnTo>
                  <a:lnTo>
                    <a:pt x="13468" y="3476"/>
                  </a:lnTo>
                  <a:lnTo>
                    <a:pt x="13577" y="3584"/>
                  </a:lnTo>
                  <a:lnTo>
                    <a:pt x="13685" y="3693"/>
                  </a:lnTo>
                  <a:lnTo>
                    <a:pt x="13740" y="3693"/>
                  </a:lnTo>
                  <a:lnTo>
                    <a:pt x="13848" y="3747"/>
                  </a:lnTo>
                  <a:lnTo>
                    <a:pt x="13903" y="3367"/>
                  </a:lnTo>
                  <a:lnTo>
                    <a:pt x="13903" y="3096"/>
                  </a:lnTo>
                  <a:lnTo>
                    <a:pt x="13848" y="2824"/>
                  </a:lnTo>
                  <a:lnTo>
                    <a:pt x="13685" y="2661"/>
                  </a:lnTo>
                  <a:lnTo>
                    <a:pt x="13522" y="2498"/>
                  </a:lnTo>
                  <a:lnTo>
                    <a:pt x="13251" y="2390"/>
                  </a:lnTo>
                  <a:lnTo>
                    <a:pt x="12979" y="2390"/>
                  </a:lnTo>
                  <a:lnTo>
                    <a:pt x="12599" y="2444"/>
                  </a:lnTo>
                  <a:lnTo>
                    <a:pt x="12436" y="2498"/>
                  </a:lnTo>
                  <a:lnTo>
                    <a:pt x="12219" y="2444"/>
                  </a:lnTo>
                  <a:lnTo>
                    <a:pt x="11948" y="2444"/>
                  </a:lnTo>
                  <a:lnTo>
                    <a:pt x="11785" y="2335"/>
                  </a:lnTo>
                  <a:lnTo>
                    <a:pt x="11730" y="2281"/>
                  </a:lnTo>
                  <a:lnTo>
                    <a:pt x="11676" y="2172"/>
                  </a:lnTo>
                  <a:lnTo>
                    <a:pt x="11567" y="1955"/>
                  </a:lnTo>
                  <a:lnTo>
                    <a:pt x="11405" y="1792"/>
                  </a:lnTo>
                  <a:lnTo>
                    <a:pt x="11242" y="1738"/>
                  </a:lnTo>
                  <a:lnTo>
                    <a:pt x="11024" y="1738"/>
                  </a:lnTo>
                  <a:lnTo>
                    <a:pt x="10264" y="1575"/>
                  </a:lnTo>
                  <a:lnTo>
                    <a:pt x="9504" y="1358"/>
                  </a:lnTo>
                  <a:lnTo>
                    <a:pt x="9124" y="1304"/>
                  </a:lnTo>
                  <a:lnTo>
                    <a:pt x="8744" y="1249"/>
                  </a:lnTo>
                  <a:lnTo>
                    <a:pt x="8363" y="1249"/>
                  </a:lnTo>
                  <a:lnTo>
                    <a:pt x="7983" y="1358"/>
                  </a:lnTo>
                  <a:lnTo>
                    <a:pt x="7114" y="1141"/>
                  </a:lnTo>
                  <a:lnTo>
                    <a:pt x="6680" y="1032"/>
                  </a:lnTo>
                  <a:lnTo>
                    <a:pt x="6300" y="815"/>
                  </a:lnTo>
                  <a:lnTo>
                    <a:pt x="6300" y="761"/>
                  </a:lnTo>
                  <a:lnTo>
                    <a:pt x="5594" y="543"/>
                  </a:lnTo>
                  <a:lnTo>
                    <a:pt x="4942" y="380"/>
                  </a:lnTo>
                  <a:lnTo>
                    <a:pt x="3530" y="109"/>
                  </a:lnTo>
                  <a:lnTo>
                    <a:pt x="2824" y="55"/>
                  </a:lnTo>
                  <a:lnTo>
                    <a:pt x="21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22"/>
            <p:cNvSpPr/>
            <p:nvPr/>
          </p:nvSpPr>
          <p:spPr>
            <a:xfrm>
              <a:off x="5797525" y="4495425"/>
              <a:ext cx="16325" cy="17675"/>
            </a:xfrm>
            <a:custGeom>
              <a:avLst/>
              <a:gdLst/>
              <a:ahLst/>
              <a:cxnLst/>
              <a:rect l="l" t="t" r="r" b="b"/>
              <a:pathLst>
                <a:path w="653" h="707" extrusionOk="0">
                  <a:moveTo>
                    <a:pt x="435" y="1"/>
                  </a:moveTo>
                  <a:lnTo>
                    <a:pt x="164" y="109"/>
                  </a:lnTo>
                  <a:lnTo>
                    <a:pt x="55" y="218"/>
                  </a:lnTo>
                  <a:lnTo>
                    <a:pt x="1" y="381"/>
                  </a:lnTo>
                  <a:lnTo>
                    <a:pt x="55" y="707"/>
                  </a:lnTo>
                  <a:lnTo>
                    <a:pt x="489" y="381"/>
                  </a:lnTo>
                  <a:lnTo>
                    <a:pt x="598" y="327"/>
                  </a:lnTo>
                  <a:lnTo>
                    <a:pt x="652" y="218"/>
                  </a:lnTo>
                  <a:lnTo>
                    <a:pt x="652" y="109"/>
                  </a:lnTo>
                  <a:lnTo>
                    <a:pt x="652" y="55"/>
                  </a:lnTo>
                  <a:lnTo>
                    <a:pt x="5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22"/>
            <p:cNvSpPr/>
            <p:nvPr/>
          </p:nvSpPr>
          <p:spPr>
            <a:xfrm>
              <a:off x="5868125" y="3615700"/>
              <a:ext cx="328575" cy="149375"/>
            </a:xfrm>
            <a:custGeom>
              <a:avLst/>
              <a:gdLst/>
              <a:ahLst/>
              <a:cxnLst/>
              <a:rect l="l" t="t" r="r" b="b"/>
              <a:pathLst>
                <a:path w="13143" h="5975" extrusionOk="0">
                  <a:moveTo>
                    <a:pt x="6734" y="2933"/>
                  </a:moveTo>
                  <a:lnTo>
                    <a:pt x="7006" y="3096"/>
                  </a:lnTo>
                  <a:lnTo>
                    <a:pt x="7332" y="3367"/>
                  </a:lnTo>
                  <a:lnTo>
                    <a:pt x="7332" y="3367"/>
                  </a:lnTo>
                  <a:lnTo>
                    <a:pt x="5974" y="3042"/>
                  </a:lnTo>
                  <a:lnTo>
                    <a:pt x="6408" y="2933"/>
                  </a:lnTo>
                  <a:close/>
                  <a:moveTo>
                    <a:pt x="272" y="1"/>
                  </a:moveTo>
                  <a:lnTo>
                    <a:pt x="163" y="55"/>
                  </a:lnTo>
                  <a:lnTo>
                    <a:pt x="109" y="109"/>
                  </a:lnTo>
                  <a:lnTo>
                    <a:pt x="1" y="326"/>
                  </a:lnTo>
                  <a:lnTo>
                    <a:pt x="1" y="544"/>
                  </a:lnTo>
                  <a:lnTo>
                    <a:pt x="109" y="706"/>
                  </a:lnTo>
                  <a:lnTo>
                    <a:pt x="272" y="761"/>
                  </a:lnTo>
                  <a:lnTo>
                    <a:pt x="435" y="869"/>
                  </a:lnTo>
                  <a:lnTo>
                    <a:pt x="598" y="924"/>
                  </a:lnTo>
                  <a:lnTo>
                    <a:pt x="652" y="978"/>
                  </a:lnTo>
                  <a:lnTo>
                    <a:pt x="652" y="1087"/>
                  </a:lnTo>
                  <a:lnTo>
                    <a:pt x="544" y="1250"/>
                  </a:lnTo>
                  <a:lnTo>
                    <a:pt x="544" y="1358"/>
                  </a:lnTo>
                  <a:lnTo>
                    <a:pt x="652" y="1467"/>
                  </a:lnTo>
                  <a:lnTo>
                    <a:pt x="815" y="1575"/>
                  </a:lnTo>
                  <a:lnTo>
                    <a:pt x="1087" y="1738"/>
                  </a:lnTo>
                  <a:lnTo>
                    <a:pt x="1304" y="1847"/>
                  </a:lnTo>
                  <a:lnTo>
                    <a:pt x="1412" y="1847"/>
                  </a:lnTo>
                  <a:lnTo>
                    <a:pt x="1521" y="1738"/>
                  </a:lnTo>
                  <a:lnTo>
                    <a:pt x="1630" y="1630"/>
                  </a:lnTo>
                  <a:lnTo>
                    <a:pt x="1738" y="1412"/>
                  </a:lnTo>
                  <a:lnTo>
                    <a:pt x="1847" y="1358"/>
                  </a:lnTo>
                  <a:lnTo>
                    <a:pt x="1956" y="1358"/>
                  </a:lnTo>
                  <a:lnTo>
                    <a:pt x="2661" y="1521"/>
                  </a:lnTo>
                  <a:lnTo>
                    <a:pt x="3313" y="1684"/>
                  </a:lnTo>
                  <a:lnTo>
                    <a:pt x="3802" y="1793"/>
                  </a:lnTo>
                  <a:lnTo>
                    <a:pt x="4236" y="1955"/>
                  </a:lnTo>
                  <a:lnTo>
                    <a:pt x="4671" y="2227"/>
                  </a:lnTo>
                  <a:lnTo>
                    <a:pt x="4997" y="2553"/>
                  </a:lnTo>
                  <a:lnTo>
                    <a:pt x="4128" y="2390"/>
                  </a:lnTo>
                  <a:lnTo>
                    <a:pt x="3965" y="2390"/>
                  </a:lnTo>
                  <a:lnTo>
                    <a:pt x="3910" y="2499"/>
                  </a:lnTo>
                  <a:lnTo>
                    <a:pt x="3910" y="2553"/>
                  </a:lnTo>
                  <a:lnTo>
                    <a:pt x="3965" y="2607"/>
                  </a:lnTo>
                  <a:lnTo>
                    <a:pt x="4073" y="2661"/>
                  </a:lnTo>
                  <a:lnTo>
                    <a:pt x="5594" y="3205"/>
                  </a:lnTo>
                  <a:lnTo>
                    <a:pt x="7114" y="3748"/>
                  </a:lnTo>
                  <a:lnTo>
                    <a:pt x="8635" y="4399"/>
                  </a:lnTo>
                  <a:lnTo>
                    <a:pt x="10101" y="5105"/>
                  </a:lnTo>
                  <a:lnTo>
                    <a:pt x="10318" y="5214"/>
                  </a:lnTo>
                  <a:lnTo>
                    <a:pt x="10644" y="5322"/>
                  </a:lnTo>
                  <a:lnTo>
                    <a:pt x="10210" y="4888"/>
                  </a:lnTo>
                  <a:lnTo>
                    <a:pt x="10155" y="4834"/>
                  </a:lnTo>
                  <a:lnTo>
                    <a:pt x="10155" y="4725"/>
                  </a:lnTo>
                  <a:lnTo>
                    <a:pt x="10210" y="4671"/>
                  </a:lnTo>
                  <a:lnTo>
                    <a:pt x="10318" y="4671"/>
                  </a:lnTo>
                  <a:lnTo>
                    <a:pt x="10916" y="4888"/>
                  </a:lnTo>
                  <a:lnTo>
                    <a:pt x="11187" y="4997"/>
                  </a:lnTo>
                  <a:lnTo>
                    <a:pt x="11404" y="5159"/>
                  </a:lnTo>
                  <a:lnTo>
                    <a:pt x="11513" y="5377"/>
                  </a:lnTo>
                  <a:lnTo>
                    <a:pt x="11567" y="5703"/>
                  </a:lnTo>
                  <a:lnTo>
                    <a:pt x="11622" y="5811"/>
                  </a:lnTo>
                  <a:lnTo>
                    <a:pt x="11676" y="5865"/>
                  </a:lnTo>
                  <a:lnTo>
                    <a:pt x="11839" y="5974"/>
                  </a:lnTo>
                  <a:lnTo>
                    <a:pt x="12002" y="5974"/>
                  </a:lnTo>
                  <a:lnTo>
                    <a:pt x="12110" y="5920"/>
                  </a:lnTo>
                  <a:lnTo>
                    <a:pt x="12165" y="5865"/>
                  </a:lnTo>
                  <a:lnTo>
                    <a:pt x="12273" y="5811"/>
                  </a:lnTo>
                  <a:lnTo>
                    <a:pt x="12382" y="5757"/>
                  </a:lnTo>
                  <a:lnTo>
                    <a:pt x="12491" y="5757"/>
                  </a:lnTo>
                  <a:lnTo>
                    <a:pt x="12599" y="5811"/>
                  </a:lnTo>
                  <a:lnTo>
                    <a:pt x="12762" y="5865"/>
                  </a:lnTo>
                  <a:lnTo>
                    <a:pt x="12925" y="5865"/>
                  </a:lnTo>
                  <a:lnTo>
                    <a:pt x="13088" y="5811"/>
                  </a:lnTo>
                  <a:lnTo>
                    <a:pt x="13142" y="5703"/>
                  </a:lnTo>
                  <a:lnTo>
                    <a:pt x="13142" y="5594"/>
                  </a:lnTo>
                  <a:lnTo>
                    <a:pt x="13034" y="5485"/>
                  </a:lnTo>
                  <a:lnTo>
                    <a:pt x="12762" y="5377"/>
                  </a:lnTo>
                  <a:lnTo>
                    <a:pt x="12165" y="5159"/>
                  </a:lnTo>
                  <a:lnTo>
                    <a:pt x="11622" y="4942"/>
                  </a:lnTo>
                  <a:lnTo>
                    <a:pt x="11133" y="4616"/>
                  </a:lnTo>
                  <a:lnTo>
                    <a:pt x="10644" y="4291"/>
                  </a:lnTo>
                  <a:lnTo>
                    <a:pt x="10427" y="4128"/>
                  </a:lnTo>
                  <a:lnTo>
                    <a:pt x="10155" y="4019"/>
                  </a:lnTo>
                  <a:lnTo>
                    <a:pt x="9938" y="3965"/>
                  </a:lnTo>
                  <a:lnTo>
                    <a:pt x="9450" y="3965"/>
                  </a:lnTo>
                  <a:lnTo>
                    <a:pt x="9395" y="3910"/>
                  </a:lnTo>
                  <a:lnTo>
                    <a:pt x="9287" y="3856"/>
                  </a:lnTo>
                  <a:lnTo>
                    <a:pt x="9069" y="3530"/>
                  </a:lnTo>
                  <a:lnTo>
                    <a:pt x="8744" y="3313"/>
                  </a:lnTo>
                  <a:lnTo>
                    <a:pt x="8418" y="3096"/>
                  </a:lnTo>
                  <a:lnTo>
                    <a:pt x="8092" y="2987"/>
                  </a:lnTo>
                  <a:lnTo>
                    <a:pt x="6952" y="2607"/>
                  </a:lnTo>
                  <a:lnTo>
                    <a:pt x="6408" y="2390"/>
                  </a:lnTo>
                  <a:lnTo>
                    <a:pt x="5865" y="2173"/>
                  </a:lnTo>
                  <a:lnTo>
                    <a:pt x="5159" y="1847"/>
                  </a:lnTo>
                  <a:lnTo>
                    <a:pt x="4454" y="1575"/>
                  </a:lnTo>
                  <a:lnTo>
                    <a:pt x="3693" y="1358"/>
                  </a:lnTo>
                  <a:lnTo>
                    <a:pt x="2933" y="1195"/>
                  </a:lnTo>
                  <a:lnTo>
                    <a:pt x="2607" y="1087"/>
                  </a:lnTo>
                  <a:lnTo>
                    <a:pt x="2444" y="1032"/>
                  </a:lnTo>
                  <a:lnTo>
                    <a:pt x="2336" y="924"/>
                  </a:lnTo>
                  <a:lnTo>
                    <a:pt x="2227" y="761"/>
                  </a:lnTo>
                  <a:lnTo>
                    <a:pt x="2010" y="598"/>
                  </a:lnTo>
                  <a:lnTo>
                    <a:pt x="1630" y="381"/>
                  </a:lnTo>
                  <a:lnTo>
                    <a:pt x="1467" y="1032"/>
                  </a:lnTo>
                  <a:lnTo>
                    <a:pt x="1412" y="1250"/>
                  </a:lnTo>
                  <a:lnTo>
                    <a:pt x="1358" y="1304"/>
                  </a:lnTo>
                  <a:lnTo>
                    <a:pt x="1250" y="1358"/>
                  </a:lnTo>
                  <a:lnTo>
                    <a:pt x="1141" y="1304"/>
                  </a:lnTo>
                  <a:lnTo>
                    <a:pt x="1032" y="1250"/>
                  </a:lnTo>
                  <a:lnTo>
                    <a:pt x="978" y="1195"/>
                  </a:lnTo>
                  <a:lnTo>
                    <a:pt x="924" y="1032"/>
                  </a:lnTo>
                  <a:lnTo>
                    <a:pt x="924" y="815"/>
                  </a:lnTo>
                  <a:lnTo>
                    <a:pt x="869" y="652"/>
                  </a:lnTo>
                  <a:lnTo>
                    <a:pt x="761" y="489"/>
                  </a:lnTo>
                  <a:lnTo>
                    <a:pt x="544" y="381"/>
                  </a:lnTo>
                  <a:lnTo>
                    <a:pt x="489" y="272"/>
                  </a:lnTo>
                  <a:lnTo>
                    <a:pt x="489" y="163"/>
                  </a:lnTo>
                  <a:lnTo>
                    <a:pt x="435" y="55"/>
                  </a:lnTo>
                  <a:lnTo>
                    <a:pt x="3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22"/>
            <p:cNvSpPr/>
            <p:nvPr/>
          </p:nvSpPr>
          <p:spPr>
            <a:xfrm>
              <a:off x="5786675" y="3771825"/>
              <a:ext cx="666600" cy="889250"/>
            </a:xfrm>
            <a:custGeom>
              <a:avLst/>
              <a:gdLst/>
              <a:ahLst/>
              <a:cxnLst/>
              <a:rect l="l" t="t" r="r" b="b"/>
              <a:pathLst>
                <a:path w="26664" h="35570" extrusionOk="0">
                  <a:moveTo>
                    <a:pt x="16943" y="26990"/>
                  </a:moveTo>
                  <a:lnTo>
                    <a:pt x="16998" y="27370"/>
                  </a:lnTo>
                  <a:lnTo>
                    <a:pt x="16943" y="27587"/>
                  </a:lnTo>
                  <a:lnTo>
                    <a:pt x="16889" y="27642"/>
                  </a:lnTo>
                  <a:lnTo>
                    <a:pt x="16780" y="27696"/>
                  </a:lnTo>
                  <a:lnTo>
                    <a:pt x="16563" y="27750"/>
                  </a:lnTo>
                  <a:lnTo>
                    <a:pt x="16943" y="26990"/>
                  </a:lnTo>
                  <a:close/>
                  <a:moveTo>
                    <a:pt x="17106" y="1"/>
                  </a:moveTo>
                  <a:lnTo>
                    <a:pt x="17052" y="55"/>
                  </a:lnTo>
                  <a:lnTo>
                    <a:pt x="16998" y="218"/>
                  </a:lnTo>
                  <a:lnTo>
                    <a:pt x="16998" y="435"/>
                  </a:lnTo>
                  <a:lnTo>
                    <a:pt x="17052" y="652"/>
                  </a:lnTo>
                  <a:lnTo>
                    <a:pt x="17215" y="815"/>
                  </a:lnTo>
                  <a:lnTo>
                    <a:pt x="18029" y="1304"/>
                  </a:lnTo>
                  <a:lnTo>
                    <a:pt x="18409" y="1575"/>
                  </a:lnTo>
                  <a:lnTo>
                    <a:pt x="18844" y="1901"/>
                  </a:lnTo>
                  <a:lnTo>
                    <a:pt x="19115" y="2064"/>
                  </a:lnTo>
                  <a:lnTo>
                    <a:pt x="19387" y="2173"/>
                  </a:lnTo>
                  <a:lnTo>
                    <a:pt x="19658" y="2173"/>
                  </a:lnTo>
                  <a:lnTo>
                    <a:pt x="19984" y="2064"/>
                  </a:lnTo>
                  <a:lnTo>
                    <a:pt x="20039" y="2118"/>
                  </a:lnTo>
                  <a:lnTo>
                    <a:pt x="20039" y="2553"/>
                  </a:lnTo>
                  <a:lnTo>
                    <a:pt x="20039" y="2661"/>
                  </a:lnTo>
                  <a:lnTo>
                    <a:pt x="20093" y="2770"/>
                  </a:lnTo>
                  <a:lnTo>
                    <a:pt x="20147" y="2824"/>
                  </a:lnTo>
                  <a:lnTo>
                    <a:pt x="20256" y="2879"/>
                  </a:lnTo>
                  <a:lnTo>
                    <a:pt x="20636" y="2987"/>
                  </a:lnTo>
                  <a:lnTo>
                    <a:pt x="20853" y="3096"/>
                  </a:lnTo>
                  <a:lnTo>
                    <a:pt x="20962" y="3205"/>
                  </a:lnTo>
                  <a:lnTo>
                    <a:pt x="21125" y="3530"/>
                  </a:lnTo>
                  <a:lnTo>
                    <a:pt x="21342" y="3802"/>
                  </a:lnTo>
                  <a:lnTo>
                    <a:pt x="21613" y="4019"/>
                  </a:lnTo>
                  <a:lnTo>
                    <a:pt x="21939" y="4182"/>
                  </a:lnTo>
                  <a:lnTo>
                    <a:pt x="22754" y="4562"/>
                  </a:lnTo>
                  <a:lnTo>
                    <a:pt x="22862" y="4671"/>
                  </a:lnTo>
                  <a:lnTo>
                    <a:pt x="22917" y="4725"/>
                  </a:lnTo>
                  <a:lnTo>
                    <a:pt x="22862" y="4834"/>
                  </a:lnTo>
                  <a:lnTo>
                    <a:pt x="22808" y="4997"/>
                  </a:lnTo>
                  <a:lnTo>
                    <a:pt x="22808" y="5159"/>
                  </a:lnTo>
                  <a:lnTo>
                    <a:pt x="22862" y="5322"/>
                  </a:lnTo>
                  <a:lnTo>
                    <a:pt x="22971" y="5485"/>
                  </a:lnTo>
                  <a:lnTo>
                    <a:pt x="23134" y="5703"/>
                  </a:lnTo>
                  <a:lnTo>
                    <a:pt x="23243" y="5920"/>
                  </a:lnTo>
                  <a:lnTo>
                    <a:pt x="23840" y="7223"/>
                  </a:lnTo>
                  <a:lnTo>
                    <a:pt x="24492" y="8581"/>
                  </a:lnTo>
                  <a:lnTo>
                    <a:pt x="24763" y="9069"/>
                  </a:lnTo>
                  <a:lnTo>
                    <a:pt x="24926" y="9558"/>
                  </a:lnTo>
                  <a:lnTo>
                    <a:pt x="25035" y="10155"/>
                  </a:lnTo>
                  <a:lnTo>
                    <a:pt x="25089" y="10699"/>
                  </a:lnTo>
                  <a:lnTo>
                    <a:pt x="25198" y="11839"/>
                  </a:lnTo>
                  <a:lnTo>
                    <a:pt x="25143" y="12925"/>
                  </a:lnTo>
                  <a:lnTo>
                    <a:pt x="25089" y="14065"/>
                  </a:lnTo>
                  <a:lnTo>
                    <a:pt x="25035" y="14500"/>
                  </a:lnTo>
                  <a:lnTo>
                    <a:pt x="24926" y="14880"/>
                  </a:lnTo>
                  <a:lnTo>
                    <a:pt x="24872" y="15314"/>
                  </a:lnTo>
                  <a:lnTo>
                    <a:pt x="24926" y="15532"/>
                  </a:lnTo>
                  <a:lnTo>
                    <a:pt x="24980" y="15695"/>
                  </a:lnTo>
                  <a:lnTo>
                    <a:pt x="24980" y="15803"/>
                  </a:lnTo>
                  <a:lnTo>
                    <a:pt x="24926" y="15912"/>
                  </a:lnTo>
                  <a:lnTo>
                    <a:pt x="24655" y="16183"/>
                  </a:lnTo>
                  <a:lnTo>
                    <a:pt x="24492" y="16509"/>
                  </a:lnTo>
                  <a:lnTo>
                    <a:pt x="24166" y="17215"/>
                  </a:lnTo>
                  <a:lnTo>
                    <a:pt x="23894" y="17595"/>
                  </a:lnTo>
                  <a:lnTo>
                    <a:pt x="23731" y="17758"/>
                  </a:lnTo>
                  <a:lnTo>
                    <a:pt x="23568" y="17921"/>
                  </a:lnTo>
                  <a:lnTo>
                    <a:pt x="23297" y="18138"/>
                  </a:lnTo>
                  <a:lnTo>
                    <a:pt x="23134" y="18355"/>
                  </a:lnTo>
                  <a:lnTo>
                    <a:pt x="23025" y="18627"/>
                  </a:lnTo>
                  <a:lnTo>
                    <a:pt x="23025" y="18953"/>
                  </a:lnTo>
                  <a:lnTo>
                    <a:pt x="22971" y="19279"/>
                  </a:lnTo>
                  <a:lnTo>
                    <a:pt x="22971" y="19550"/>
                  </a:lnTo>
                  <a:lnTo>
                    <a:pt x="22862" y="19767"/>
                  </a:lnTo>
                  <a:lnTo>
                    <a:pt x="22754" y="19985"/>
                  </a:lnTo>
                  <a:lnTo>
                    <a:pt x="22645" y="20147"/>
                  </a:lnTo>
                  <a:lnTo>
                    <a:pt x="22428" y="20256"/>
                  </a:lnTo>
                  <a:lnTo>
                    <a:pt x="22211" y="20365"/>
                  </a:lnTo>
                  <a:lnTo>
                    <a:pt x="21885" y="20473"/>
                  </a:lnTo>
                  <a:lnTo>
                    <a:pt x="21613" y="20582"/>
                  </a:lnTo>
                  <a:lnTo>
                    <a:pt x="21288" y="20745"/>
                  </a:lnTo>
                  <a:lnTo>
                    <a:pt x="21016" y="20962"/>
                  </a:lnTo>
                  <a:lnTo>
                    <a:pt x="20799" y="21179"/>
                  </a:lnTo>
                  <a:lnTo>
                    <a:pt x="20690" y="21288"/>
                  </a:lnTo>
                  <a:lnTo>
                    <a:pt x="20690" y="21342"/>
                  </a:lnTo>
                  <a:lnTo>
                    <a:pt x="20745" y="21396"/>
                  </a:lnTo>
                  <a:lnTo>
                    <a:pt x="20853" y="21451"/>
                  </a:lnTo>
                  <a:lnTo>
                    <a:pt x="21070" y="21451"/>
                  </a:lnTo>
                  <a:lnTo>
                    <a:pt x="21125" y="21505"/>
                  </a:lnTo>
                  <a:lnTo>
                    <a:pt x="21179" y="21614"/>
                  </a:lnTo>
                  <a:lnTo>
                    <a:pt x="21179" y="21722"/>
                  </a:lnTo>
                  <a:lnTo>
                    <a:pt x="21070" y="21777"/>
                  </a:lnTo>
                  <a:lnTo>
                    <a:pt x="20907" y="21831"/>
                  </a:lnTo>
                  <a:lnTo>
                    <a:pt x="20473" y="21994"/>
                  </a:lnTo>
                  <a:lnTo>
                    <a:pt x="20202" y="22102"/>
                  </a:lnTo>
                  <a:lnTo>
                    <a:pt x="20039" y="22265"/>
                  </a:lnTo>
                  <a:lnTo>
                    <a:pt x="19876" y="22428"/>
                  </a:lnTo>
                  <a:lnTo>
                    <a:pt x="19767" y="22646"/>
                  </a:lnTo>
                  <a:lnTo>
                    <a:pt x="19496" y="23134"/>
                  </a:lnTo>
                  <a:lnTo>
                    <a:pt x="19170" y="23569"/>
                  </a:lnTo>
                  <a:lnTo>
                    <a:pt x="18790" y="23949"/>
                  </a:lnTo>
                  <a:lnTo>
                    <a:pt x="18301" y="24275"/>
                  </a:lnTo>
                  <a:lnTo>
                    <a:pt x="18138" y="24438"/>
                  </a:lnTo>
                  <a:lnTo>
                    <a:pt x="17975" y="24438"/>
                  </a:lnTo>
                  <a:lnTo>
                    <a:pt x="17866" y="24383"/>
                  </a:lnTo>
                  <a:lnTo>
                    <a:pt x="17649" y="24383"/>
                  </a:lnTo>
                  <a:lnTo>
                    <a:pt x="17595" y="24438"/>
                  </a:lnTo>
                  <a:lnTo>
                    <a:pt x="17541" y="24546"/>
                  </a:lnTo>
                  <a:lnTo>
                    <a:pt x="17378" y="25035"/>
                  </a:lnTo>
                  <a:lnTo>
                    <a:pt x="17323" y="25252"/>
                  </a:lnTo>
                  <a:lnTo>
                    <a:pt x="17323" y="25469"/>
                  </a:lnTo>
                  <a:lnTo>
                    <a:pt x="17378" y="25795"/>
                  </a:lnTo>
                  <a:lnTo>
                    <a:pt x="17269" y="26121"/>
                  </a:lnTo>
                  <a:lnTo>
                    <a:pt x="17106" y="26338"/>
                  </a:lnTo>
                  <a:lnTo>
                    <a:pt x="16889" y="26555"/>
                  </a:lnTo>
                  <a:lnTo>
                    <a:pt x="16509" y="26881"/>
                  </a:lnTo>
                  <a:lnTo>
                    <a:pt x="16183" y="27207"/>
                  </a:lnTo>
                  <a:lnTo>
                    <a:pt x="14119" y="29379"/>
                  </a:lnTo>
                  <a:lnTo>
                    <a:pt x="13142" y="30411"/>
                  </a:lnTo>
                  <a:lnTo>
                    <a:pt x="12056" y="31443"/>
                  </a:lnTo>
                  <a:lnTo>
                    <a:pt x="11839" y="31714"/>
                  </a:lnTo>
                  <a:lnTo>
                    <a:pt x="11676" y="32040"/>
                  </a:lnTo>
                  <a:lnTo>
                    <a:pt x="11567" y="32203"/>
                  </a:lnTo>
                  <a:lnTo>
                    <a:pt x="11459" y="32366"/>
                  </a:lnTo>
                  <a:lnTo>
                    <a:pt x="11133" y="32583"/>
                  </a:lnTo>
                  <a:lnTo>
                    <a:pt x="9666" y="33398"/>
                  </a:lnTo>
                  <a:lnTo>
                    <a:pt x="9123" y="33669"/>
                  </a:lnTo>
                  <a:lnTo>
                    <a:pt x="8635" y="33887"/>
                  </a:lnTo>
                  <a:lnTo>
                    <a:pt x="8092" y="34049"/>
                  </a:lnTo>
                  <a:lnTo>
                    <a:pt x="7549" y="34158"/>
                  </a:lnTo>
                  <a:lnTo>
                    <a:pt x="7006" y="34212"/>
                  </a:lnTo>
                  <a:lnTo>
                    <a:pt x="6463" y="34212"/>
                  </a:lnTo>
                  <a:lnTo>
                    <a:pt x="5919" y="34158"/>
                  </a:lnTo>
                  <a:lnTo>
                    <a:pt x="5376" y="34049"/>
                  </a:lnTo>
                  <a:lnTo>
                    <a:pt x="4725" y="33832"/>
                  </a:lnTo>
                  <a:lnTo>
                    <a:pt x="4127" y="33561"/>
                  </a:lnTo>
                  <a:lnTo>
                    <a:pt x="3584" y="33235"/>
                  </a:lnTo>
                  <a:lnTo>
                    <a:pt x="3096" y="32909"/>
                  </a:lnTo>
                  <a:lnTo>
                    <a:pt x="2607" y="32420"/>
                  </a:lnTo>
                  <a:lnTo>
                    <a:pt x="2227" y="31932"/>
                  </a:lnTo>
                  <a:lnTo>
                    <a:pt x="1901" y="31389"/>
                  </a:lnTo>
                  <a:lnTo>
                    <a:pt x="1575" y="30791"/>
                  </a:lnTo>
                  <a:lnTo>
                    <a:pt x="1412" y="30465"/>
                  </a:lnTo>
                  <a:lnTo>
                    <a:pt x="1249" y="30357"/>
                  </a:lnTo>
                  <a:lnTo>
                    <a:pt x="1086" y="30248"/>
                  </a:lnTo>
                  <a:lnTo>
                    <a:pt x="815" y="30194"/>
                  </a:lnTo>
                  <a:lnTo>
                    <a:pt x="543" y="30248"/>
                  </a:lnTo>
                  <a:lnTo>
                    <a:pt x="55" y="30357"/>
                  </a:lnTo>
                  <a:lnTo>
                    <a:pt x="0" y="30357"/>
                  </a:lnTo>
                  <a:lnTo>
                    <a:pt x="0" y="30411"/>
                  </a:lnTo>
                  <a:lnTo>
                    <a:pt x="0" y="30520"/>
                  </a:lnTo>
                  <a:lnTo>
                    <a:pt x="380" y="31171"/>
                  </a:lnTo>
                  <a:lnTo>
                    <a:pt x="761" y="31877"/>
                  </a:lnTo>
                  <a:lnTo>
                    <a:pt x="1141" y="32583"/>
                  </a:lnTo>
                  <a:lnTo>
                    <a:pt x="1575" y="33181"/>
                  </a:lnTo>
                  <a:lnTo>
                    <a:pt x="1792" y="33398"/>
                  </a:lnTo>
                  <a:lnTo>
                    <a:pt x="1955" y="33506"/>
                  </a:lnTo>
                  <a:lnTo>
                    <a:pt x="2172" y="33615"/>
                  </a:lnTo>
                  <a:lnTo>
                    <a:pt x="2444" y="33724"/>
                  </a:lnTo>
                  <a:lnTo>
                    <a:pt x="2770" y="33778"/>
                  </a:lnTo>
                  <a:lnTo>
                    <a:pt x="2824" y="33778"/>
                  </a:lnTo>
                  <a:lnTo>
                    <a:pt x="2878" y="33832"/>
                  </a:lnTo>
                  <a:lnTo>
                    <a:pt x="2933" y="33941"/>
                  </a:lnTo>
                  <a:lnTo>
                    <a:pt x="2933" y="34104"/>
                  </a:lnTo>
                  <a:lnTo>
                    <a:pt x="2987" y="34158"/>
                  </a:lnTo>
                  <a:lnTo>
                    <a:pt x="3476" y="34592"/>
                  </a:lnTo>
                  <a:lnTo>
                    <a:pt x="4019" y="34918"/>
                  </a:lnTo>
                  <a:lnTo>
                    <a:pt x="4290" y="35081"/>
                  </a:lnTo>
                  <a:lnTo>
                    <a:pt x="4616" y="35190"/>
                  </a:lnTo>
                  <a:lnTo>
                    <a:pt x="4942" y="35244"/>
                  </a:lnTo>
                  <a:lnTo>
                    <a:pt x="5268" y="35298"/>
                  </a:lnTo>
                  <a:lnTo>
                    <a:pt x="5648" y="35298"/>
                  </a:lnTo>
                  <a:lnTo>
                    <a:pt x="6028" y="35353"/>
                  </a:lnTo>
                  <a:lnTo>
                    <a:pt x="6843" y="35516"/>
                  </a:lnTo>
                  <a:lnTo>
                    <a:pt x="7712" y="35570"/>
                  </a:lnTo>
                  <a:lnTo>
                    <a:pt x="8526" y="35570"/>
                  </a:lnTo>
                  <a:lnTo>
                    <a:pt x="8961" y="35516"/>
                  </a:lnTo>
                  <a:lnTo>
                    <a:pt x="9395" y="35461"/>
                  </a:lnTo>
                  <a:lnTo>
                    <a:pt x="10481" y="35136"/>
                  </a:lnTo>
                  <a:lnTo>
                    <a:pt x="11513" y="34810"/>
                  </a:lnTo>
                  <a:lnTo>
                    <a:pt x="12002" y="34592"/>
                  </a:lnTo>
                  <a:lnTo>
                    <a:pt x="12436" y="34321"/>
                  </a:lnTo>
                  <a:lnTo>
                    <a:pt x="12925" y="34049"/>
                  </a:lnTo>
                  <a:lnTo>
                    <a:pt x="13359" y="33669"/>
                  </a:lnTo>
                  <a:lnTo>
                    <a:pt x="13576" y="33452"/>
                  </a:lnTo>
                  <a:lnTo>
                    <a:pt x="13685" y="33289"/>
                  </a:lnTo>
                  <a:lnTo>
                    <a:pt x="13685" y="33126"/>
                  </a:lnTo>
                  <a:lnTo>
                    <a:pt x="13522" y="32800"/>
                  </a:lnTo>
                  <a:lnTo>
                    <a:pt x="13468" y="32692"/>
                  </a:lnTo>
                  <a:lnTo>
                    <a:pt x="13468" y="32529"/>
                  </a:lnTo>
                  <a:lnTo>
                    <a:pt x="13468" y="32475"/>
                  </a:lnTo>
                  <a:lnTo>
                    <a:pt x="13522" y="32420"/>
                  </a:lnTo>
                  <a:lnTo>
                    <a:pt x="13631" y="32420"/>
                  </a:lnTo>
                  <a:lnTo>
                    <a:pt x="13739" y="32529"/>
                  </a:lnTo>
                  <a:lnTo>
                    <a:pt x="13902" y="32692"/>
                  </a:lnTo>
                  <a:lnTo>
                    <a:pt x="14011" y="32800"/>
                  </a:lnTo>
                  <a:lnTo>
                    <a:pt x="14119" y="32746"/>
                  </a:lnTo>
                  <a:lnTo>
                    <a:pt x="14717" y="32366"/>
                  </a:lnTo>
                  <a:lnTo>
                    <a:pt x="14988" y="32149"/>
                  </a:lnTo>
                  <a:lnTo>
                    <a:pt x="15151" y="31823"/>
                  </a:lnTo>
                  <a:lnTo>
                    <a:pt x="15368" y="31389"/>
                  </a:lnTo>
                  <a:lnTo>
                    <a:pt x="15586" y="30954"/>
                  </a:lnTo>
                  <a:lnTo>
                    <a:pt x="15803" y="30520"/>
                  </a:lnTo>
                  <a:lnTo>
                    <a:pt x="16129" y="30194"/>
                  </a:lnTo>
                  <a:lnTo>
                    <a:pt x="16455" y="29814"/>
                  </a:lnTo>
                  <a:lnTo>
                    <a:pt x="16780" y="29434"/>
                  </a:lnTo>
                  <a:lnTo>
                    <a:pt x="17269" y="28619"/>
                  </a:lnTo>
                  <a:lnTo>
                    <a:pt x="17595" y="28130"/>
                  </a:lnTo>
                  <a:lnTo>
                    <a:pt x="17921" y="27696"/>
                  </a:lnTo>
                  <a:lnTo>
                    <a:pt x="18301" y="27316"/>
                  </a:lnTo>
                  <a:lnTo>
                    <a:pt x="18735" y="26936"/>
                  </a:lnTo>
                  <a:lnTo>
                    <a:pt x="19007" y="26718"/>
                  </a:lnTo>
                  <a:lnTo>
                    <a:pt x="19224" y="26393"/>
                  </a:lnTo>
                  <a:lnTo>
                    <a:pt x="19387" y="26121"/>
                  </a:lnTo>
                  <a:lnTo>
                    <a:pt x="19550" y="25849"/>
                  </a:lnTo>
                  <a:lnTo>
                    <a:pt x="19984" y="25415"/>
                  </a:lnTo>
                  <a:lnTo>
                    <a:pt x="20419" y="24981"/>
                  </a:lnTo>
                  <a:lnTo>
                    <a:pt x="20419" y="24981"/>
                  </a:lnTo>
                  <a:lnTo>
                    <a:pt x="20039" y="25089"/>
                  </a:lnTo>
                  <a:lnTo>
                    <a:pt x="19713" y="25198"/>
                  </a:lnTo>
                  <a:lnTo>
                    <a:pt x="19441" y="25252"/>
                  </a:lnTo>
                  <a:lnTo>
                    <a:pt x="19333" y="25198"/>
                  </a:lnTo>
                  <a:lnTo>
                    <a:pt x="19278" y="25144"/>
                  </a:lnTo>
                  <a:lnTo>
                    <a:pt x="19278" y="25035"/>
                  </a:lnTo>
                  <a:lnTo>
                    <a:pt x="19387" y="24981"/>
                  </a:lnTo>
                  <a:lnTo>
                    <a:pt x="19604" y="24872"/>
                  </a:lnTo>
                  <a:lnTo>
                    <a:pt x="19767" y="24818"/>
                  </a:lnTo>
                  <a:lnTo>
                    <a:pt x="19876" y="24709"/>
                  </a:lnTo>
                  <a:lnTo>
                    <a:pt x="19984" y="24600"/>
                  </a:lnTo>
                  <a:lnTo>
                    <a:pt x="19984" y="24383"/>
                  </a:lnTo>
                  <a:lnTo>
                    <a:pt x="19550" y="24383"/>
                  </a:lnTo>
                  <a:lnTo>
                    <a:pt x="19496" y="24329"/>
                  </a:lnTo>
                  <a:lnTo>
                    <a:pt x="19496" y="24220"/>
                  </a:lnTo>
                  <a:lnTo>
                    <a:pt x="19496" y="24166"/>
                  </a:lnTo>
                  <a:lnTo>
                    <a:pt x="19604" y="24112"/>
                  </a:lnTo>
                  <a:lnTo>
                    <a:pt x="19767" y="24057"/>
                  </a:lnTo>
                  <a:lnTo>
                    <a:pt x="19876" y="24003"/>
                  </a:lnTo>
                  <a:lnTo>
                    <a:pt x="19984" y="23949"/>
                  </a:lnTo>
                  <a:lnTo>
                    <a:pt x="19984" y="24057"/>
                  </a:lnTo>
                  <a:lnTo>
                    <a:pt x="19984" y="24166"/>
                  </a:lnTo>
                  <a:lnTo>
                    <a:pt x="19984" y="24275"/>
                  </a:lnTo>
                  <a:lnTo>
                    <a:pt x="19984" y="24383"/>
                  </a:lnTo>
                  <a:lnTo>
                    <a:pt x="20310" y="24329"/>
                  </a:lnTo>
                  <a:lnTo>
                    <a:pt x="20745" y="24166"/>
                  </a:lnTo>
                  <a:lnTo>
                    <a:pt x="21233" y="24003"/>
                  </a:lnTo>
                  <a:lnTo>
                    <a:pt x="21668" y="23786"/>
                  </a:lnTo>
                  <a:lnTo>
                    <a:pt x="22048" y="23514"/>
                  </a:lnTo>
                  <a:lnTo>
                    <a:pt x="22754" y="22863"/>
                  </a:lnTo>
                  <a:lnTo>
                    <a:pt x="23405" y="22157"/>
                  </a:lnTo>
                  <a:lnTo>
                    <a:pt x="24057" y="21451"/>
                  </a:lnTo>
                  <a:lnTo>
                    <a:pt x="24655" y="20691"/>
                  </a:lnTo>
                  <a:lnTo>
                    <a:pt x="25143" y="20093"/>
                  </a:lnTo>
                  <a:lnTo>
                    <a:pt x="25578" y="19496"/>
                  </a:lnTo>
                  <a:lnTo>
                    <a:pt x="25741" y="19170"/>
                  </a:lnTo>
                  <a:lnTo>
                    <a:pt x="25904" y="18844"/>
                  </a:lnTo>
                  <a:lnTo>
                    <a:pt x="26012" y="18464"/>
                  </a:lnTo>
                  <a:lnTo>
                    <a:pt x="26066" y="18084"/>
                  </a:lnTo>
                  <a:lnTo>
                    <a:pt x="26338" y="16509"/>
                  </a:lnTo>
                  <a:lnTo>
                    <a:pt x="26338" y="16129"/>
                  </a:lnTo>
                  <a:lnTo>
                    <a:pt x="26338" y="16020"/>
                  </a:lnTo>
                  <a:lnTo>
                    <a:pt x="26338" y="15912"/>
                  </a:lnTo>
                  <a:lnTo>
                    <a:pt x="26229" y="15857"/>
                  </a:lnTo>
                  <a:lnTo>
                    <a:pt x="26121" y="15857"/>
                  </a:lnTo>
                  <a:lnTo>
                    <a:pt x="25741" y="15803"/>
                  </a:lnTo>
                  <a:lnTo>
                    <a:pt x="25686" y="15803"/>
                  </a:lnTo>
                  <a:lnTo>
                    <a:pt x="25904" y="15586"/>
                  </a:lnTo>
                  <a:lnTo>
                    <a:pt x="25958" y="15423"/>
                  </a:lnTo>
                  <a:lnTo>
                    <a:pt x="25958" y="15260"/>
                  </a:lnTo>
                  <a:lnTo>
                    <a:pt x="25958" y="15097"/>
                  </a:lnTo>
                  <a:lnTo>
                    <a:pt x="26012" y="14989"/>
                  </a:lnTo>
                  <a:lnTo>
                    <a:pt x="26121" y="14880"/>
                  </a:lnTo>
                  <a:lnTo>
                    <a:pt x="26284" y="14771"/>
                  </a:lnTo>
                  <a:lnTo>
                    <a:pt x="26501" y="14663"/>
                  </a:lnTo>
                  <a:lnTo>
                    <a:pt x="26664" y="14446"/>
                  </a:lnTo>
                  <a:lnTo>
                    <a:pt x="26664" y="14120"/>
                  </a:lnTo>
                  <a:lnTo>
                    <a:pt x="26555" y="13794"/>
                  </a:lnTo>
                  <a:lnTo>
                    <a:pt x="26555" y="13685"/>
                  </a:lnTo>
                  <a:lnTo>
                    <a:pt x="26447" y="13631"/>
                  </a:lnTo>
                  <a:lnTo>
                    <a:pt x="26338" y="13685"/>
                  </a:lnTo>
                  <a:lnTo>
                    <a:pt x="26175" y="13740"/>
                  </a:lnTo>
                  <a:lnTo>
                    <a:pt x="26066" y="13794"/>
                  </a:lnTo>
                  <a:lnTo>
                    <a:pt x="25904" y="13794"/>
                  </a:lnTo>
                  <a:lnTo>
                    <a:pt x="26121" y="13522"/>
                  </a:lnTo>
                  <a:lnTo>
                    <a:pt x="26284" y="13251"/>
                  </a:lnTo>
                  <a:lnTo>
                    <a:pt x="26392" y="12979"/>
                  </a:lnTo>
                  <a:lnTo>
                    <a:pt x="26447" y="12653"/>
                  </a:lnTo>
                  <a:lnTo>
                    <a:pt x="26447" y="12110"/>
                  </a:lnTo>
                  <a:lnTo>
                    <a:pt x="26392" y="11459"/>
                  </a:lnTo>
                  <a:lnTo>
                    <a:pt x="26392" y="10916"/>
                  </a:lnTo>
                  <a:lnTo>
                    <a:pt x="26392" y="10644"/>
                  </a:lnTo>
                  <a:lnTo>
                    <a:pt x="26447" y="10373"/>
                  </a:lnTo>
                  <a:lnTo>
                    <a:pt x="26447" y="10264"/>
                  </a:lnTo>
                  <a:lnTo>
                    <a:pt x="26447" y="10101"/>
                  </a:lnTo>
                  <a:lnTo>
                    <a:pt x="26229" y="9830"/>
                  </a:lnTo>
                  <a:lnTo>
                    <a:pt x="26121" y="9504"/>
                  </a:lnTo>
                  <a:lnTo>
                    <a:pt x="25904" y="8906"/>
                  </a:lnTo>
                  <a:lnTo>
                    <a:pt x="25741" y="8526"/>
                  </a:lnTo>
                  <a:lnTo>
                    <a:pt x="25632" y="8092"/>
                  </a:lnTo>
                  <a:lnTo>
                    <a:pt x="25578" y="7712"/>
                  </a:lnTo>
                  <a:lnTo>
                    <a:pt x="25632" y="7277"/>
                  </a:lnTo>
                  <a:lnTo>
                    <a:pt x="25686" y="7114"/>
                  </a:lnTo>
                  <a:lnTo>
                    <a:pt x="25632" y="6952"/>
                  </a:lnTo>
                  <a:lnTo>
                    <a:pt x="25523" y="6897"/>
                  </a:lnTo>
                  <a:lnTo>
                    <a:pt x="25360" y="6843"/>
                  </a:lnTo>
                  <a:lnTo>
                    <a:pt x="25143" y="6789"/>
                  </a:lnTo>
                  <a:lnTo>
                    <a:pt x="24980" y="6680"/>
                  </a:lnTo>
                  <a:lnTo>
                    <a:pt x="24546" y="6191"/>
                  </a:lnTo>
                  <a:lnTo>
                    <a:pt x="24329" y="5974"/>
                  </a:lnTo>
                  <a:lnTo>
                    <a:pt x="24220" y="5648"/>
                  </a:lnTo>
                  <a:lnTo>
                    <a:pt x="23949" y="5159"/>
                  </a:lnTo>
                  <a:lnTo>
                    <a:pt x="23840" y="4888"/>
                  </a:lnTo>
                  <a:lnTo>
                    <a:pt x="23623" y="4725"/>
                  </a:lnTo>
                  <a:lnTo>
                    <a:pt x="23405" y="4562"/>
                  </a:lnTo>
                  <a:lnTo>
                    <a:pt x="23243" y="4399"/>
                  </a:lnTo>
                  <a:lnTo>
                    <a:pt x="22971" y="4019"/>
                  </a:lnTo>
                  <a:lnTo>
                    <a:pt x="22428" y="3476"/>
                  </a:lnTo>
                  <a:lnTo>
                    <a:pt x="21885" y="2933"/>
                  </a:lnTo>
                  <a:lnTo>
                    <a:pt x="21288" y="2444"/>
                  </a:lnTo>
                  <a:lnTo>
                    <a:pt x="19984" y="1467"/>
                  </a:lnTo>
                  <a:lnTo>
                    <a:pt x="19767" y="1304"/>
                  </a:lnTo>
                  <a:lnTo>
                    <a:pt x="19550" y="1195"/>
                  </a:lnTo>
                  <a:lnTo>
                    <a:pt x="19278" y="1195"/>
                  </a:lnTo>
                  <a:lnTo>
                    <a:pt x="19007" y="1250"/>
                  </a:lnTo>
                  <a:lnTo>
                    <a:pt x="18790" y="1304"/>
                  </a:lnTo>
                  <a:lnTo>
                    <a:pt x="18627" y="1250"/>
                  </a:lnTo>
                  <a:lnTo>
                    <a:pt x="18301" y="1032"/>
                  </a:lnTo>
                  <a:lnTo>
                    <a:pt x="18192" y="924"/>
                  </a:lnTo>
                  <a:lnTo>
                    <a:pt x="18138" y="869"/>
                  </a:lnTo>
                  <a:lnTo>
                    <a:pt x="18192" y="761"/>
                  </a:lnTo>
                  <a:lnTo>
                    <a:pt x="18247" y="652"/>
                  </a:lnTo>
                  <a:lnTo>
                    <a:pt x="18247" y="598"/>
                  </a:lnTo>
                  <a:lnTo>
                    <a:pt x="18192" y="544"/>
                  </a:lnTo>
                  <a:lnTo>
                    <a:pt x="18138" y="489"/>
                  </a:lnTo>
                  <a:lnTo>
                    <a:pt x="17215" y="55"/>
                  </a:lnTo>
                  <a:lnTo>
                    <a:pt x="171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22"/>
            <p:cNvSpPr/>
            <p:nvPr/>
          </p:nvSpPr>
          <p:spPr>
            <a:xfrm>
              <a:off x="5823325" y="4427550"/>
              <a:ext cx="4100" cy="10900"/>
            </a:xfrm>
            <a:custGeom>
              <a:avLst/>
              <a:gdLst/>
              <a:ahLst/>
              <a:cxnLst/>
              <a:rect l="l" t="t" r="r" b="b"/>
              <a:pathLst>
                <a:path w="164" h="436" extrusionOk="0">
                  <a:moveTo>
                    <a:pt x="163" y="1"/>
                  </a:moveTo>
                  <a:lnTo>
                    <a:pt x="55" y="55"/>
                  </a:lnTo>
                  <a:lnTo>
                    <a:pt x="1" y="164"/>
                  </a:lnTo>
                  <a:lnTo>
                    <a:pt x="1" y="326"/>
                  </a:lnTo>
                  <a:lnTo>
                    <a:pt x="1" y="435"/>
                  </a:lnTo>
                  <a:lnTo>
                    <a:pt x="1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22"/>
            <p:cNvSpPr/>
            <p:nvPr/>
          </p:nvSpPr>
          <p:spPr>
            <a:xfrm>
              <a:off x="5771725" y="4343375"/>
              <a:ext cx="47550" cy="161575"/>
            </a:xfrm>
            <a:custGeom>
              <a:avLst/>
              <a:gdLst/>
              <a:ahLst/>
              <a:cxnLst/>
              <a:rect l="l" t="t" r="r" b="b"/>
              <a:pathLst>
                <a:path w="1902" h="6463" extrusionOk="0">
                  <a:moveTo>
                    <a:pt x="1902" y="1"/>
                  </a:moveTo>
                  <a:lnTo>
                    <a:pt x="1684" y="218"/>
                  </a:lnTo>
                  <a:lnTo>
                    <a:pt x="1521" y="435"/>
                  </a:lnTo>
                  <a:lnTo>
                    <a:pt x="1304" y="924"/>
                  </a:lnTo>
                  <a:lnTo>
                    <a:pt x="1141" y="1467"/>
                  </a:lnTo>
                  <a:lnTo>
                    <a:pt x="978" y="1956"/>
                  </a:lnTo>
                  <a:lnTo>
                    <a:pt x="870" y="2499"/>
                  </a:lnTo>
                  <a:lnTo>
                    <a:pt x="816" y="3042"/>
                  </a:lnTo>
                  <a:lnTo>
                    <a:pt x="761" y="4128"/>
                  </a:lnTo>
                  <a:lnTo>
                    <a:pt x="653" y="5214"/>
                  </a:lnTo>
                  <a:lnTo>
                    <a:pt x="490" y="5105"/>
                  </a:lnTo>
                  <a:lnTo>
                    <a:pt x="327" y="5051"/>
                  </a:lnTo>
                  <a:lnTo>
                    <a:pt x="218" y="4942"/>
                  </a:lnTo>
                  <a:lnTo>
                    <a:pt x="1" y="4888"/>
                  </a:lnTo>
                  <a:lnTo>
                    <a:pt x="55" y="5268"/>
                  </a:lnTo>
                  <a:lnTo>
                    <a:pt x="110" y="5648"/>
                  </a:lnTo>
                  <a:lnTo>
                    <a:pt x="218" y="6409"/>
                  </a:lnTo>
                  <a:lnTo>
                    <a:pt x="272" y="6463"/>
                  </a:lnTo>
                  <a:lnTo>
                    <a:pt x="381" y="6409"/>
                  </a:lnTo>
                  <a:lnTo>
                    <a:pt x="381" y="6354"/>
                  </a:lnTo>
                  <a:lnTo>
                    <a:pt x="435" y="6083"/>
                  </a:lnTo>
                  <a:lnTo>
                    <a:pt x="490" y="5811"/>
                  </a:lnTo>
                  <a:lnTo>
                    <a:pt x="544" y="5648"/>
                  </a:lnTo>
                  <a:lnTo>
                    <a:pt x="544" y="5540"/>
                  </a:lnTo>
                  <a:lnTo>
                    <a:pt x="544" y="5431"/>
                  </a:lnTo>
                  <a:lnTo>
                    <a:pt x="707" y="5323"/>
                  </a:lnTo>
                  <a:lnTo>
                    <a:pt x="816" y="5757"/>
                  </a:lnTo>
                  <a:lnTo>
                    <a:pt x="1033" y="6137"/>
                  </a:lnTo>
                  <a:lnTo>
                    <a:pt x="1141" y="5811"/>
                  </a:lnTo>
                  <a:lnTo>
                    <a:pt x="1196" y="5485"/>
                  </a:lnTo>
                  <a:lnTo>
                    <a:pt x="1250" y="5214"/>
                  </a:lnTo>
                  <a:lnTo>
                    <a:pt x="1250" y="4888"/>
                  </a:lnTo>
                  <a:lnTo>
                    <a:pt x="1250" y="3911"/>
                  </a:lnTo>
                  <a:lnTo>
                    <a:pt x="1250" y="2933"/>
                  </a:lnTo>
                  <a:lnTo>
                    <a:pt x="1413" y="2010"/>
                  </a:lnTo>
                  <a:lnTo>
                    <a:pt x="1630" y="1033"/>
                  </a:lnTo>
                  <a:lnTo>
                    <a:pt x="1793" y="544"/>
                  </a:lnTo>
                  <a:lnTo>
                    <a:pt x="1847" y="272"/>
                  </a:lnTo>
                  <a:lnTo>
                    <a:pt x="19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22"/>
            <p:cNvSpPr/>
            <p:nvPr/>
          </p:nvSpPr>
          <p:spPr>
            <a:xfrm>
              <a:off x="5823325" y="4286350"/>
              <a:ext cx="27175" cy="44825"/>
            </a:xfrm>
            <a:custGeom>
              <a:avLst/>
              <a:gdLst/>
              <a:ahLst/>
              <a:cxnLst/>
              <a:rect l="l" t="t" r="r" b="b"/>
              <a:pathLst>
                <a:path w="1087" h="1793" extrusionOk="0">
                  <a:moveTo>
                    <a:pt x="652" y="1"/>
                  </a:moveTo>
                  <a:lnTo>
                    <a:pt x="598" y="55"/>
                  </a:lnTo>
                  <a:lnTo>
                    <a:pt x="544" y="164"/>
                  </a:lnTo>
                  <a:lnTo>
                    <a:pt x="1" y="1521"/>
                  </a:lnTo>
                  <a:lnTo>
                    <a:pt x="1" y="1684"/>
                  </a:lnTo>
                  <a:lnTo>
                    <a:pt x="1" y="1739"/>
                  </a:lnTo>
                  <a:lnTo>
                    <a:pt x="55" y="1793"/>
                  </a:lnTo>
                  <a:lnTo>
                    <a:pt x="218" y="1793"/>
                  </a:lnTo>
                  <a:lnTo>
                    <a:pt x="272" y="1684"/>
                  </a:lnTo>
                  <a:lnTo>
                    <a:pt x="978" y="490"/>
                  </a:lnTo>
                  <a:lnTo>
                    <a:pt x="1087" y="272"/>
                  </a:lnTo>
                  <a:lnTo>
                    <a:pt x="924" y="110"/>
                  </a:lnTo>
                  <a:lnTo>
                    <a:pt x="7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22"/>
            <p:cNvSpPr/>
            <p:nvPr/>
          </p:nvSpPr>
          <p:spPr>
            <a:xfrm>
              <a:off x="5773100" y="4430275"/>
              <a:ext cx="13600" cy="20375"/>
            </a:xfrm>
            <a:custGeom>
              <a:avLst/>
              <a:gdLst/>
              <a:ahLst/>
              <a:cxnLst/>
              <a:rect l="l" t="t" r="r" b="b"/>
              <a:pathLst>
                <a:path w="544" h="815" extrusionOk="0">
                  <a:moveTo>
                    <a:pt x="543" y="0"/>
                  </a:moveTo>
                  <a:lnTo>
                    <a:pt x="163" y="109"/>
                  </a:lnTo>
                  <a:lnTo>
                    <a:pt x="55" y="217"/>
                  </a:lnTo>
                  <a:lnTo>
                    <a:pt x="0" y="272"/>
                  </a:lnTo>
                  <a:lnTo>
                    <a:pt x="0" y="380"/>
                  </a:lnTo>
                  <a:lnTo>
                    <a:pt x="0" y="543"/>
                  </a:lnTo>
                  <a:lnTo>
                    <a:pt x="109" y="815"/>
                  </a:lnTo>
                  <a:lnTo>
                    <a:pt x="5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0" name="Google Shape;470;p22"/>
          <p:cNvSpPr/>
          <p:nvPr/>
        </p:nvSpPr>
        <p:spPr>
          <a:xfrm rot="-9298194">
            <a:off x="9230650" y="6085557"/>
            <a:ext cx="3092156" cy="2637515"/>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EEB87C">
              <a:alpha val="295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1" name="Google Shape;471;p22"/>
          <p:cNvSpPr/>
          <p:nvPr/>
        </p:nvSpPr>
        <p:spPr>
          <a:xfrm rot="-7957943" flipH="1">
            <a:off x="-197908" y="-612404"/>
            <a:ext cx="3646593" cy="3110432"/>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7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2" name="Google Shape;472;p22"/>
          <p:cNvSpPr/>
          <p:nvPr/>
        </p:nvSpPr>
        <p:spPr>
          <a:xfrm rot="-7957966" flipH="1">
            <a:off x="8702018" y="-1312310"/>
            <a:ext cx="3092127" cy="2637468"/>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7192">
              <a:alpha val="433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73" name="Google Shape;473;p22"/>
          <p:cNvGrpSpPr/>
          <p:nvPr/>
        </p:nvGrpSpPr>
        <p:grpSpPr>
          <a:xfrm rot="912714">
            <a:off x="152948" y="5630602"/>
            <a:ext cx="2615769" cy="1515193"/>
            <a:chOff x="5420125" y="1155700"/>
            <a:chExt cx="1961750" cy="1136350"/>
          </a:xfrm>
        </p:grpSpPr>
        <p:sp>
          <p:nvSpPr>
            <p:cNvPr id="474" name="Google Shape;474;p22"/>
            <p:cNvSpPr/>
            <p:nvPr/>
          </p:nvSpPr>
          <p:spPr>
            <a:xfrm>
              <a:off x="5420125" y="1155700"/>
              <a:ext cx="1961750" cy="1136350"/>
            </a:xfrm>
            <a:custGeom>
              <a:avLst/>
              <a:gdLst/>
              <a:ahLst/>
              <a:cxnLst/>
              <a:rect l="l" t="t" r="r" b="b"/>
              <a:pathLst>
                <a:path w="78470" h="45454" extrusionOk="0">
                  <a:moveTo>
                    <a:pt x="543" y="1"/>
                  </a:moveTo>
                  <a:lnTo>
                    <a:pt x="326" y="55"/>
                  </a:lnTo>
                  <a:lnTo>
                    <a:pt x="163" y="218"/>
                  </a:lnTo>
                  <a:lnTo>
                    <a:pt x="54" y="381"/>
                  </a:lnTo>
                  <a:lnTo>
                    <a:pt x="0" y="544"/>
                  </a:lnTo>
                  <a:lnTo>
                    <a:pt x="0" y="761"/>
                  </a:lnTo>
                  <a:lnTo>
                    <a:pt x="54" y="1196"/>
                  </a:lnTo>
                  <a:lnTo>
                    <a:pt x="163" y="1630"/>
                  </a:lnTo>
                  <a:lnTo>
                    <a:pt x="326" y="2336"/>
                  </a:lnTo>
                  <a:lnTo>
                    <a:pt x="435" y="3151"/>
                  </a:lnTo>
                  <a:lnTo>
                    <a:pt x="543" y="3911"/>
                  </a:lnTo>
                  <a:lnTo>
                    <a:pt x="597" y="4671"/>
                  </a:lnTo>
                  <a:lnTo>
                    <a:pt x="597" y="6192"/>
                  </a:lnTo>
                  <a:lnTo>
                    <a:pt x="652" y="7712"/>
                  </a:lnTo>
                  <a:lnTo>
                    <a:pt x="652" y="8581"/>
                  </a:lnTo>
                  <a:lnTo>
                    <a:pt x="652" y="9015"/>
                  </a:lnTo>
                  <a:lnTo>
                    <a:pt x="652" y="9450"/>
                  </a:lnTo>
                  <a:lnTo>
                    <a:pt x="760" y="9830"/>
                  </a:lnTo>
                  <a:lnTo>
                    <a:pt x="923" y="10210"/>
                  </a:lnTo>
                  <a:lnTo>
                    <a:pt x="1140" y="10590"/>
                  </a:lnTo>
                  <a:lnTo>
                    <a:pt x="1521" y="10916"/>
                  </a:lnTo>
                  <a:lnTo>
                    <a:pt x="1575" y="11025"/>
                  </a:lnTo>
                  <a:lnTo>
                    <a:pt x="1575" y="11188"/>
                  </a:lnTo>
                  <a:lnTo>
                    <a:pt x="1955" y="13197"/>
                  </a:lnTo>
                  <a:lnTo>
                    <a:pt x="2335" y="15260"/>
                  </a:lnTo>
                  <a:lnTo>
                    <a:pt x="2498" y="16292"/>
                  </a:lnTo>
                  <a:lnTo>
                    <a:pt x="2607" y="17324"/>
                  </a:lnTo>
                  <a:lnTo>
                    <a:pt x="2661" y="18410"/>
                  </a:lnTo>
                  <a:lnTo>
                    <a:pt x="2607" y="19442"/>
                  </a:lnTo>
                  <a:lnTo>
                    <a:pt x="2661" y="19822"/>
                  </a:lnTo>
                  <a:lnTo>
                    <a:pt x="2770" y="20148"/>
                  </a:lnTo>
                  <a:lnTo>
                    <a:pt x="2824" y="20256"/>
                  </a:lnTo>
                  <a:lnTo>
                    <a:pt x="2987" y="20419"/>
                  </a:lnTo>
                  <a:lnTo>
                    <a:pt x="3367" y="20582"/>
                  </a:lnTo>
                  <a:lnTo>
                    <a:pt x="3638" y="20745"/>
                  </a:lnTo>
                  <a:lnTo>
                    <a:pt x="3910" y="20854"/>
                  </a:lnTo>
                  <a:lnTo>
                    <a:pt x="4073" y="21071"/>
                  </a:lnTo>
                  <a:lnTo>
                    <a:pt x="4182" y="21234"/>
                  </a:lnTo>
                  <a:lnTo>
                    <a:pt x="4236" y="21451"/>
                  </a:lnTo>
                  <a:lnTo>
                    <a:pt x="4182" y="21668"/>
                  </a:lnTo>
                  <a:lnTo>
                    <a:pt x="4127" y="21940"/>
                  </a:lnTo>
                  <a:lnTo>
                    <a:pt x="4019" y="22266"/>
                  </a:lnTo>
                  <a:lnTo>
                    <a:pt x="3801" y="22592"/>
                  </a:lnTo>
                  <a:lnTo>
                    <a:pt x="3747" y="22809"/>
                  </a:lnTo>
                  <a:lnTo>
                    <a:pt x="3747" y="22863"/>
                  </a:lnTo>
                  <a:lnTo>
                    <a:pt x="3801" y="22972"/>
                  </a:lnTo>
                  <a:lnTo>
                    <a:pt x="4019" y="23352"/>
                  </a:lnTo>
                  <a:lnTo>
                    <a:pt x="4127" y="23786"/>
                  </a:lnTo>
                  <a:lnTo>
                    <a:pt x="4182" y="24221"/>
                  </a:lnTo>
                  <a:lnTo>
                    <a:pt x="4182" y="24655"/>
                  </a:lnTo>
                  <a:lnTo>
                    <a:pt x="4236" y="25524"/>
                  </a:lnTo>
                  <a:lnTo>
                    <a:pt x="4290" y="25958"/>
                  </a:lnTo>
                  <a:lnTo>
                    <a:pt x="4399" y="26393"/>
                  </a:lnTo>
                  <a:lnTo>
                    <a:pt x="4562" y="26773"/>
                  </a:lnTo>
                  <a:lnTo>
                    <a:pt x="4725" y="27153"/>
                  </a:lnTo>
                  <a:lnTo>
                    <a:pt x="4833" y="27316"/>
                  </a:lnTo>
                  <a:lnTo>
                    <a:pt x="4996" y="27425"/>
                  </a:lnTo>
                  <a:lnTo>
                    <a:pt x="5159" y="27533"/>
                  </a:lnTo>
                  <a:lnTo>
                    <a:pt x="5322" y="27588"/>
                  </a:lnTo>
                  <a:lnTo>
                    <a:pt x="5648" y="27642"/>
                  </a:lnTo>
                  <a:lnTo>
                    <a:pt x="5865" y="27805"/>
                  </a:lnTo>
                  <a:lnTo>
                    <a:pt x="6082" y="27968"/>
                  </a:lnTo>
                  <a:lnTo>
                    <a:pt x="6245" y="28131"/>
                  </a:lnTo>
                  <a:lnTo>
                    <a:pt x="6517" y="28565"/>
                  </a:lnTo>
                  <a:lnTo>
                    <a:pt x="6680" y="28999"/>
                  </a:lnTo>
                  <a:lnTo>
                    <a:pt x="7168" y="29977"/>
                  </a:lnTo>
                  <a:lnTo>
                    <a:pt x="7440" y="30466"/>
                  </a:lnTo>
                  <a:lnTo>
                    <a:pt x="7711" y="30900"/>
                  </a:lnTo>
                  <a:lnTo>
                    <a:pt x="7820" y="31063"/>
                  </a:lnTo>
                  <a:lnTo>
                    <a:pt x="7874" y="31226"/>
                  </a:lnTo>
                  <a:lnTo>
                    <a:pt x="7929" y="31606"/>
                  </a:lnTo>
                  <a:lnTo>
                    <a:pt x="7929" y="32203"/>
                  </a:lnTo>
                  <a:lnTo>
                    <a:pt x="7983" y="32366"/>
                  </a:lnTo>
                  <a:lnTo>
                    <a:pt x="8091" y="32529"/>
                  </a:lnTo>
                  <a:lnTo>
                    <a:pt x="8200" y="32638"/>
                  </a:lnTo>
                  <a:lnTo>
                    <a:pt x="8417" y="32692"/>
                  </a:lnTo>
                  <a:lnTo>
                    <a:pt x="8960" y="32801"/>
                  </a:lnTo>
                  <a:lnTo>
                    <a:pt x="9232" y="32801"/>
                  </a:lnTo>
                  <a:lnTo>
                    <a:pt x="9340" y="32855"/>
                  </a:lnTo>
                  <a:lnTo>
                    <a:pt x="9395" y="32964"/>
                  </a:lnTo>
                  <a:lnTo>
                    <a:pt x="9395" y="33235"/>
                  </a:lnTo>
                  <a:lnTo>
                    <a:pt x="9503" y="33452"/>
                  </a:lnTo>
                  <a:lnTo>
                    <a:pt x="9666" y="33670"/>
                  </a:lnTo>
                  <a:lnTo>
                    <a:pt x="9829" y="33833"/>
                  </a:lnTo>
                  <a:lnTo>
                    <a:pt x="10209" y="34158"/>
                  </a:lnTo>
                  <a:lnTo>
                    <a:pt x="10372" y="34321"/>
                  </a:lnTo>
                  <a:lnTo>
                    <a:pt x="10481" y="34539"/>
                  </a:lnTo>
                  <a:lnTo>
                    <a:pt x="10589" y="34647"/>
                  </a:lnTo>
                  <a:lnTo>
                    <a:pt x="10698" y="34756"/>
                  </a:lnTo>
                  <a:lnTo>
                    <a:pt x="10970" y="34864"/>
                  </a:lnTo>
                  <a:lnTo>
                    <a:pt x="11241" y="34973"/>
                  </a:lnTo>
                  <a:lnTo>
                    <a:pt x="11350" y="35082"/>
                  </a:lnTo>
                  <a:lnTo>
                    <a:pt x="11404" y="35190"/>
                  </a:lnTo>
                  <a:lnTo>
                    <a:pt x="11567" y="35570"/>
                  </a:lnTo>
                  <a:lnTo>
                    <a:pt x="11730" y="35842"/>
                  </a:lnTo>
                  <a:lnTo>
                    <a:pt x="11947" y="36113"/>
                  </a:lnTo>
                  <a:lnTo>
                    <a:pt x="12219" y="36331"/>
                  </a:lnTo>
                  <a:lnTo>
                    <a:pt x="12490" y="36493"/>
                  </a:lnTo>
                  <a:lnTo>
                    <a:pt x="12816" y="36656"/>
                  </a:lnTo>
                  <a:lnTo>
                    <a:pt x="13468" y="36928"/>
                  </a:lnTo>
                  <a:lnTo>
                    <a:pt x="13685" y="36982"/>
                  </a:lnTo>
                  <a:lnTo>
                    <a:pt x="13848" y="37145"/>
                  </a:lnTo>
                  <a:lnTo>
                    <a:pt x="13902" y="37308"/>
                  </a:lnTo>
                  <a:lnTo>
                    <a:pt x="13793" y="37580"/>
                  </a:lnTo>
                  <a:lnTo>
                    <a:pt x="13739" y="37742"/>
                  </a:lnTo>
                  <a:lnTo>
                    <a:pt x="13685" y="37960"/>
                  </a:lnTo>
                  <a:lnTo>
                    <a:pt x="13739" y="38068"/>
                  </a:lnTo>
                  <a:lnTo>
                    <a:pt x="13848" y="38177"/>
                  </a:lnTo>
                  <a:lnTo>
                    <a:pt x="13956" y="38177"/>
                  </a:lnTo>
                  <a:lnTo>
                    <a:pt x="14228" y="38286"/>
                  </a:lnTo>
                  <a:lnTo>
                    <a:pt x="14554" y="38448"/>
                  </a:lnTo>
                  <a:lnTo>
                    <a:pt x="15097" y="38774"/>
                  </a:lnTo>
                  <a:lnTo>
                    <a:pt x="15585" y="39100"/>
                  </a:lnTo>
                  <a:lnTo>
                    <a:pt x="16129" y="39426"/>
                  </a:lnTo>
                  <a:lnTo>
                    <a:pt x="16726" y="39697"/>
                  </a:lnTo>
                  <a:lnTo>
                    <a:pt x="17106" y="39915"/>
                  </a:lnTo>
                  <a:lnTo>
                    <a:pt x="17486" y="40295"/>
                  </a:lnTo>
                  <a:lnTo>
                    <a:pt x="17975" y="41001"/>
                  </a:lnTo>
                  <a:lnTo>
                    <a:pt x="18138" y="41109"/>
                  </a:lnTo>
                  <a:lnTo>
                    <a:pt x="18301" y="41164"/>
                  </a:lnTo>
                  <a:lnTo>
                    <a:pt x="18952" y="41272"/>
                  </a:lnTo>
                  <a:lnTo>
                    <a:pt x="19550" y="41381"/>
                  </a:lnTo>
                  <a:lnTo>
                    <a:pt x="19767" y="41435"/>
                  </a:lnTo>
                  <a:lnTo>
                    <a:pt x="19876" y="41489"/>
                  </a:lnTo>
                  <a:lnTo>
                    <a:pt x="19984" y="41598"/>
                  </a:lnTo>
                  <a:lnTo>
                    <a:pt x="20038" y="41761"/>
                  </a:lnTo>
                  <a:lnTo>
                    <a:pt x="20147" y="42033"/>
                  </a:lnTo>
                  <a:lnTo>
                    <a:pt x="20256" y="42141"/>
                  </a:lnTo>
                  <a:lnTo>
                    <a:pt x="20419" y="42250"/>
                  </a:lnTo>
                  <a:lnTo>
                    <a:pt x="21179" y="42576"/>
                  </a:lnTo>
                  <a:lnTo>
                    <a:pt x="21993" y="42847"/>
                  </a:lnTo>
                  <a:lnTo>
                    <a:pt x="22428" y="42956"/>
                  </a:lnTo>
                  <a:lnTo>
                    <a:pt x="22808" y="43010"/>
                  </a:lnTo>
                  <a:lnTo>
                    <a:pt x="23242" y="43010"/>
                  </a:lnTo>
                  <a:lnTo>
                    <a:pt x="23677" y="42956"/>
                  </a:lnTo>
                  <a:lnTo>
                    <a:pt x="24003" y="42956"/>
                  </a:lnTo>
                  <a:lnTo>
                    <a:pt x="24057" y="43010"/>
                  </a:lnTo>
                  <a:lnTo>
                    <a:pt x="24057" y="43064"/>
                  </a:lnTo>
                  <a:lnTo>
                    <a:pt x="23948" y="43227"/>
                  </a:lnTo>
                  <a:lnTo>
                    <a:pt x="23894" y="43336"/>
                  </a:lnTo>
                  <a:lnTo>
                    <a:pt x="23894" y="43499"/>
                  </a:lnTo>
                  <a:lnTo>
                    <a:pt x="23948" y="43553"/>
                  </a:lnTo>
                  <a:lnTo>
                    <a:pt x="24220" y="43662"/>
                  </a:lnTo>
                  <a:lnTo>
                    <a:pt x="25523" y="44150"/>
                  </a:lnTo>
                  <a:lnTo>
                    <a:pt x="25958" y="44313"/>
                  </a:lnTo>
                  <a:lnTo>
                    <a:pt x="26392" y="44368"/>
                  </a:lnTo>
                  <a:lnTo>
                    <a:pt x="26772" y="44368"/>
                  </a:lnTo>
                  <a:lnTo>
                    <a:pt x="26989" y="44259"/>
                  </a:lnTo>
                  <a:lnTo>
                    <a:pt x="27207" y="44096"/>
                  </a:lnTo>
                  <a:lnTo>
                    <a:pt x="27315" y="44042"/>
                  </a:lnTo>
                  <a:lnTo>
                    <a:pt x="27424" y="43987"/>
                  </a:lnTo>
                  <a:lnTo>
                    <a:pt x="27641" y="43987"/>
                  </a:lnTo>
                  <a:lnTo>
                    <a:pt x="27804" y="44096"/>
                  </a:lnTo>
                  <a:lnTo>
                    <a:pt x="27967" y="44259"/>
                  </a:lnTo>
                  <a:lnTo>
                    <a:pt x="28564" y="44585"/>
                  </a:lnTo>
                  <a:lnTo>
                    <a:pt x="29107" y="44911"/>
                  </a:lnTo>
                  <a:lnTo>
                    <a:pt x="29705" y="45074"/>
                  </a:lnTo>
                  <a:lnTo>
                    <a:pt x="30030" y="45128"/>
                  </a:lnTo>
                  <a:lnTo>
                    <a:pt x="30356" y="45128"/>
                  </a:lnTo>
                  <a:lnTo>
                    <a:pt x="30954" y="45074"/>
                  </a:lnTo>
                  <a:lnTo>
                    <a:pt x="31605" y="45019"/>
                  </a:lnTo>
                  <a:lnTo>
                    <a:pt x="31877" y="45019"/>
                  </a:lnTo>
                  <a:lnTo>
                    <a:pt x="32203" y="45074"/>
                  </a:lnTo>
                  <a:lnTo>
                    <a:pt x="32474" y="45182"/>
                  </a:lnTo>
                  <a:lnTo>
                    <a:pt x="32746" y="45345"/>
                  </a:lnTo>
                  <a:lnTo>
                    <a:pt x="32909" y="45454"/>
                  </a:lnTo>
                  <a:lnTo>
                    <a:pt x="33126" y="45399"/>
                  </a:lnTo>
                  <a:lnTo>
                    <a:pt x="33289" y="45345"/>
                  </a:lnTo>
                  <a:lnTo>
                    <a:pt x="33506" y="45182"/>
                  </a:lnTo>
                  <a:lnTo>
                    <a:pt x="33723" y="45074"/>
                  </a:lnTo>
                  <a:lnTo>
                    <a:pt x="33940" y="44965"/>
                  </a:lnTo>
                  <a:lnTo>
                    <a:pt x="34158" y="44911"/>
                  </a:lnTo>
                  <a:lnTo>
                    <a:pt x="34375" y="44856"/>
                  </a:lnTo>
                  <a:lnTo>
                    <a:pt x="34592" y="44911"/>
                  </a:lnTo>
                  <a:lnTo>
                    <a:pt x="34809" y="44965"/>
                  </a:lnTo>
                  <a:lnTo>
                    <a:pt x="35298" y="45128"/>
                  </a:lnTo>
                  <a:lnTo>
                    <a:pt x="35624" y="45291"/>
                  </a:lnTo>
                  <a:lnTo>
                    <a:pt x="36004" y="45399"/>
                  </a:lnTo>
                  <a:lnTo>
                    <a:pt x="36167" y="45345"/>
                  </a:lnTo>
                  <a:lnTo>
                    <a:pt x="36330" y="45345"/>
                  </a:lnTo>
                  <a:lnTo>
                    <a:pt x="36547" y="45236"/>
                  </a:lnTo>
                  <a:lnTo>
                    <a:pt x="36710" y="45128"/>
                  </a:lnTo>
                  <a:lnTo>
                    <a:pt x="37090" y="44911"/>
                  </a:lnTo>
                  <a:lnTo>
                    <a:pt x="37470" y="44856"/>
                  </a:lnTo>
                  <a:lnTo>
                    <a:pt x="37905" y="44856"/>
                  </a:lnTo>
                  <a:lnTo>
                    <a:pt x="38339" y="44911"/>
                  </a:lnTo>
                  <a:lnTo>
                    <a:pt x="39045" y="45074"/>
                  </a:lnTo>
                  <a:lnTo>
                    <a:pt x="39751" y="45128"/>
                  </a:lnTo>
                  <a:lnTo>
                    <a:pt x="40457" y="45128"/>
                  </a:lnTo>
                  <a:lnTo>
                    <a:pt x="41163" y="45074"/>
                  </a:lnTo>
                  <a:lnTo>
                    <a:pt x="42629" y="44856"/>
                  </a:lnTo>
                  <a:lnTo>
                    <a:pt x="44041" y="44693"/>
                  </a:lnTo>
                  <a:lnTo>
                    <a:pt x="44258" y="44639"/>
                  </a:lnTo>
                  <a:lnTo>
                    <a:pt x="44421" y="44531"/>
                  </a:lnTo>
                  <a:lnTo>
                    <a:pt x="44584" y="44422"/>
                  </a:lnTo>
                  <a:lnTo>
                    <a:pt x="44747" y="44205"/>
                  </a:lnTo>
                  <a:lnTo>
                    <a:pt x="45018" y="43553"/>
                  </a:lnTo>
                  <a:lnTo>
                    <a:pt x="45127" y="43390"/>
                  </a:lnTo>
                  <a:lnTo>
                    <a:pt x="45236" y="43282"/>
                  </a:lnTo>
                  <a:lnTo>
                    <a:pt x="45453" y="43227"/>
                  </a:lnTo>
                  <a:lnTo>
                    <a:pt x="45616" y="43227"/>
                  </a:lnTo>
                  <a:lnTo>
                    <a:pt x="46267" y="43336"/>
                  </a:lnTo>
                  <a:lnTo>
                    <a:pt x="46648" y="43390"/>
                  </a:lnTo>
                  <a:lnTo>
                    <a:pt x="46973" y="43390"/>
                  </a:lnTo>
                  <a:lnTo>
                    <a:pt x="47136" y="43336"/>
                  </a:lnTo>
                  <a:lnTo>
                    <a:pt x="47245" y="43282"/>
                  </a:lnTo>
                  <a:lnTo>
                    <a:pt x="47354" y="43173"/>
                  </a:lnTo>
                  <a:lnTo>
                    <a:pt x="47408" y="43064"/>
                  </a:lnTo>
                  <a:lnTo>
                    <a:pt x="47571" y="42684"/>
                  </a:lnTo>
                  <a:lnTo>
                    <a:pt x="47734" y="42413"/>
                  </a:lnTo>
                  <a:lnTo>
                    <a:pt x="47951" y="42141"/>
                  </a:lnTo>
                  <a:lnTo>
                    <a:pt x="48168" y="41978"/>
                  </a:lnTo>
                  <a:lnTo>
                    <a:pt x="48711" y="41652"/>
                  </a:lnTo>
                  <a:lnTo>
                    <a:pt x="49309" y="41381"/>
                  </a:lnTo>
                  <a:lnTo>
                    <a:pt x="49634" y="41272"/>
                  </a:lnTo>
                  <a:lnTo>
                    <a:pt x="49960" y="41164"/>
                  </a:lnTo>
                  <a:lnTo>
                    <a:pt x="50666" y="41055"/>
                  </a:lnTo>
                  <a:lnTo>
                    <a:pt x="50992" y="40946"/>
                  </a:lnTo>
                  <a:lnTo>
                    <a:pt x="51318" y="40784"/>
                  </a:lnTo>
                  <a:lnTo>
                    <a:pt x="51589" y="40621"/>
                  </a:lnTo>
                  <a:lnTo>
                    <a:pt x="51861" y="40403"/>
                  </a:lnTo>
                  <a:lnTo>
                    <a:pt x="52024" y="40295"/>
                  </a:lnTo>
                  <a:lnTo>
                    <a:pt x="52187" y="40295"/>
                  </a:lnTo>
                  <a:lnTo>
                    <a:pt x="52621" y="40240"/>
                  </a:lnTo>
                  <a:lnTo>
                    <a:pt x="53001" y="40240"/>
                  </a:lnTo>
                  <a:lnTo>
                    <a:pt x="53164" y="40132"/>
                  </a:lnTo>
                  <a:lnTo>
                    <a:pt x="53327" y="40023"/>
                  </a:lnTo>
                  <a:lnTo>
                    <a:pt x="53761" y="39643"/>
                  </a:lnTo>
                  <a:lnTo>
                    <a:pt x="54196" y="39317"/>
                  </a:lnTo>
                  <a:lnTo>
                    <a:pt x="55119" y="38720"/>
                  </a:lnTo>
                  <a:lnTo>
                    <a:pt x="56097" y="38123"/>
                  </a:lnTo>
                  <a:lnTo>
                    <a:pt x="56531" y="37797"/>
                  </a:lnTo>
                  <a:lnTo>
                    <a:pt x="57020" y="37471"/>
                  </a:lnTo>
                  <a:lnTo>
                    <a:pt x="57508" y="37037"/>
                  </a:lnTo>
                  <a:lnTo>
                    <a:pt x="58052" y="36602"/>
                  </a:lnTo>
                  <a:lnTo>
                    <a:pt x="58323" y="36439"/>
                  </a:lnTo>
                  <a:lnTo>
                    <a:pt x="58595" y="36276"/>
                  </a:lnTo>
                  <a:lnTo>
                    <a:pt x="58920" y="36168"/>
                  </a:lnTo>
                  <a:lnTo>
                    <a:pt x="59301" y="36113"/>
                  </a:lnTo>
                  <a:lnTo>
                    <a:pt x="59463" y="36113"/>
                  </a:lnTo>
                  <a:lnTo>
                    <a:pt x="59572" y="36005"/>
                  </a:lnTo>
                  <a:lnTo>
                    <a:pt x="59681" y="35896"/>
                  </a:lnTo>
                  <a:lnTo>
                    <a:pt x="59735" y="35733"/>
                  </a:lnTo>
                  <a:lnTo>
                    <a:pt x="60061" y="35299"/>
                  </a:lnTo>
                  <a:lnTo>
                    <a:pt x="60387" y="34919"/>
                  </a:lnTo>
                  <a:lnTo>
                    <a:pt x="60821" y="34647"/>
                  </a:lnTo>
                  <a:lnTo>
                    <a:pt x="61256" y="34376"/>
                  </a:lnTo>
                  <a:lnTo>
                    <a:pt x="61527" y="34213"/>
                  </a:lnTo>
                  <a:lnTo>
                    <a:pt x="61799" y="33995"/>
                  </a:lnTo>
                  <a:lnTo>
                    <a:pt x="61853" y="33887"/>
                  </a:lnTo>
                  <a:lnTo>
                    <a:pt x="61907" y="33724"/>
                  </a:lnTo>
                  <a:lnTo>
                    <a:pt x="61907" y="33561"/>
                  </a:lnTo>
                  <a:lnTo>
                    <a:pt x="61799" y="33344"/>
                  </a:lnTo>
                  <a:lnTo>
                    <a:pt x="61799" y="33235"/>
                  </a:lnTo>
                  <a:lnTo>
                    <a:pt x="61799" y="33127"/>
                  </a:lnTo>
                  <a:lnTo>
                    <a:pt x="61907" y="32909"/>
                  </a:lnTo>
                  <a:lnTo>
                    <a:pt x="62124" y="32801"/>
                  </a:lnTo>
                  <a:lnTo>
                    <a:pt x="62287" y="32638"/>
                  </a:lnTo>
                  <a:lnTo>
                    <a:pt x="63156" y="32041"/>
                  </a:lnTo>
                  <a:lnTo>
                    <a:pt x="63916" y="31389"/>
                  </a:lnTo>
                  <a:lnTo>
                    <a:pt x="64622" y="30683"/>
                  </a:lnTo>
                  <a:lnTo>
                    <a:pt x="65328" y="29977"/>
                  </a:lnTo>
                  <a:lnTo>
                    <a:pt x="65654" y="29543"/>
                  </a:lnTo>
                  <a:lnTo>
                    <a:pt x="65980" y="29108"/>
                  </a:lnTo>
                  <a:lnTo>
                    <a:pt x="66197" y="28945"/>
                  </a:lnTo>
                  <a:lnTo>
                    <a:pt x="66414" y="28782"/>
                  </a:lnTo>
                  <a:lnTo>
                    <a:pt x="66686" y="28674"/>
                  </a:lnTo>
                  <a:lnTo>
                    <a:pt x="66957" y="28619"/>
                  </a:lnTo>
                  <a:lnTo>
                    <a:pt x="67120" y="28511"/>
                  </a:lnTo>
                  <a:lnTo>
                    <a:pt x="67175" y="28402"/>
                  </a:lnTo>
                  <a:lnTo>
                    <a:pt x="67175" y="28348"/>
                  </a:lnTo>
                  <a:lnTo>
                    <a:pt x="67175" y="27968"/>
                  </a:lnTo>
                  <a:lnTo>
                    <a:pt x="67229" y="27750"/>
                  </a:lnTo>
                  <a:lnTo>
                    <a:pt x="67283" y="27533"/>
                  </a:lnTo>
                  <a:lnTo>
                    <a:pt x="67446" y="27370"/>
                  </a:lnTo>
                  <a:lnTo>
                    <a:pt x="67663" y="27262"/>
                  </a:lnTo>
                  <a:lnTo>
                    <a:pt x="67881" y="27207"/>
                  </a:lnTo>
                  <a:lnTo>
                    <a:pt x="68424" y="27099"/>
                  </a:lnTo>
                  <a:lnTo>
                    <a:pt x="68641" y="26990"/>
                  </a:lnTo>
                  <a:lnTo>
                    <a:pt x="68750" y="26882"/>
                  </a:lnTo>
                  <a:lnTo>
                    <a:pt x="68750" y="26773"/>
                  </a:lnTo>
                  <a:lnTo>
                    <a:pt x="68750" y="26664"/>
                  </a:lnTo>
                  <a:lnTo>
                    <a:pt x="68587" y="26447"/>
                  </a:lnTo>
                  <a:lnTo>
                    <a:pt x="68478" y="26339"/>
                  </a:lnTo>
                  <a:lnTo>
                    <a:pt x="68424" y="26176"/>
                  </a:lnTo>
                  <a:lnTo>
                    <a:pt x="68424" y="26067"/>
                  </a:lnTo>
                  <a:lnTo>
                    <a:pt x="68478" y="25958"/>
                  </a:lnTo>
                  <a:lnTo>
                    <a:pt x="68587" y="25741"/>
                  </a:lnTo>
                  <a:lnTo>
                    <a:pt x="68804" y="25633"/>
                  </a:lnTo>
                  <a:lnTo>
                    <a:pt x="69075" y="25524"/>
                  </a:lnTo>
                  <a:lnTo>
                    <a:pt x="69293" y="25415"/>
                  </a:lnTo>
                  <a:lnTo>
                    <a:pt x="69455" y="25252"/>
                  </a:lnTo>
                  <a:lnTo>
                    <a:pt x="69618" y="25090"/>
                  </a:lnTo>
                  <a:lnTo>
                    <a:pt x="69944" y="24655"/>
                  </a:lnTo>
                  <a:lnTo>
                    <a:pt x="70216" y="24275"/>
                  </a:lnTo>
                  <a:lnTo>
                    <a:pt x="70596" y="23786"/>
                  </a:lnTo>
                  <a:lnTo>
                    <a:pt x="70867" y="23623"/>
                  </a:lnTo>
                  <a:lnTo>
                    <a:pt x="71139" y="23460"/>
                  </a:lnTo>
                  <a:lnTo>
                    <a:pt x="71139" y="23623"/>
                  </a:lnTo>
                  <a:lnTo>
                    <a:pt x="71139" y="23786"/>
                  </a:lnTo>
                  <a:lnTo>
                    <a:pt x="70976" y="24112"/>
                  </a:lnTo>
                  <a:lnTo>
                    <a:pt x="70976" y="24275"/>
                  </a:lnTo>
                  <a:lnTo>
                    <a:pt x="70976" y="24438"/>
                  </a:lnTo>
                  <a:lnTo>
                    <a:pt x="70976" y="24601"/>
                  </a:lnTo>
                  <a:lnTo>
                    <a:pt x="71139" y="24818"/>
                  </a:lnTo>
                  <a:lnTo>
                    <a:pt x="71519" y="24058"/>
                  </a:lnTo>
                  <a:lnTo>
                    <a:pt x="71953" y="23352"/>
                  </a:lnTo>
                  <a:lnTo>
                    <a:pt x="72388" y="22646"/>
                  </a:lnTo>
                  <a:lnTo>
                    <a:pt x="72822" y="21994"/>
                  </a:lnTo>
                  <a:lnTo>
                    <a:pt x="73365" y="20854"/>
                  </a:lnTo>
                  <a:lnTo>
                    <a:pt x="73854" y="19659"/>
                  </a:lnTo>
                  <a:lnTo>
                    <a:pt x="74289" y="18464"/>
                  </a:lnTo>
                  <a:lnTo>
                    <a:pt x="74669" y="17270"/>
                  </a:lnTo>
                  <a:lnTo>
                    <a:pt x="74832" y="16401"/>
                  </a:lnTo>
                  <a:lnTo>
                    <a:pt x="74995" y="15586"/>
                  </a:lnTo>
                  <a:lnTo>
                    <a:pt x="75157" y="15206"/>
                  </a:lnTo>
                  <a:lnTo>
                    <a:pt x="75320" y="14826"/>
                  </a:lnTo>
                  <a:lnTo>
                    <a:pt x="75592" y="14446"/>
                  </a:lnTo>
                  <a:lnTo>
                    <a:pt x="75918" y="14120"/>
                  </a:lnTo>
                  <a:lnTo>
                    <a:pt x="76026" y="14011"/>
                  </a:lnTo>
                  <a:lnTo>
                    <a:pt x="76081" y="13849"/>
                  </a:lnTo>
                  <a:lnTo>
                    <a:pt x="76135" y="13686"/>
                  </a:lnTo>
                  <a:lnTo>
                    <a:pt x="76135" y="13523"/>
                  </a:lnTo>
                  <a:lnTo>
                    <a:pt x="76135" y="13360"/>
                  </a:lnTo>
                  <a:lnTo>
                    <a:pt x="76081" y="13197"/>
                  </a:lnTo>
                  <a:lnTo>
                    <a:pt x="75972" y="13034"/>
                  </a:lnTo>
                  <a:lnTo>
                    <a:pt x="75809" y="12871"/>
                  </a:lnTo>
                  <a:lnTo>
                    <a:pt x="75592" y="13251"/>
                  </a:lnTo>
                  <a:lnTo>
                    <a:pt x="75429" y="13577"/>
                  </a:lnTo>
                  <a:lnTo>
                    <a:pt x="75320" y="13686"/>
                  </a:lnTo>
                  <a:lnTo>
                    <a:pt x="75212" y="13740"/>
                  </a:lnTo>
                  <a:lnTo>
                    <a:pt x="75103" y="13740"/>
                  </a:lnTo>
                  <a:lnTo>
                    <a:pt x="74995" y="13686"/>
                  </a:lnTo>
                  <a:lnTo>
                    <a:pt x="74886" y="13577"/>
                  </a:lnTo>
                  <a:lnTo>
                    <a:pt x="74886" y="13523"/>
                  </a:lnTo>
                  <a:lnTo>
                    <a:pt x="74886" y="13305"/>
                  </a:lnTo>
                  <a:lnTo>
                    <a:pt x="74940" y="13143"/>
                  </a:lnTo>
                  <a:lnTo>
                    <a:pt x="75049" y="12980"/>
                  </a:lnTo>
                  <a:lnTo>
                    <a:pt x="75429" y="12708"/>
                  </a:lnTo>
                  <a:lnTo>
                    <a:pt x="75700" y="12437"/>
                  </a:lnTo>
                  <a:lnTo>
                    <a:pt x="75918" y="12056"/>
                  </a:lnTo>
                  <a:lnTo>
                    <a:pt x="76081" y="11731"/>
                  </a:lnTo>
                  <a:lnTo>
                    <a:pt x="76352" y="10970"/>
                  </a:lnTo>
                  <a:lnTo>
                    <a:pt x="76624" y="10210"/>
                  </a:lnTo>
                  <a:lnTo>
                    <a:pt x="77221" y="8635"/>
                  </a:lnTo>
                  <a:lnTo>
                    <a:pt x="77710" y="7006"/>
                  </a:lnTo>
                  <a:lnTo>
                    <a:pt x="77927" y="6192"/>
                  </a:lnTo>
                  <a:lnTo>
                    <a:pt x="78144" y="5377"/>
                  </a:lnTo>
                  <a:lnTo>
                    <a:pt x="78253" y="4562"/>
                  </a:lnTo>
                  <a:lnTo>
                    <a:pt x="78416" y="3694"/>
                  </a:lnTo>
                  <a:lnTo>
                    <a:pt x="78416" y="3042"/>
                  </a:lnTo>
                  <a:lnTo>
                    <a:pt x="78470" y="2445"/>
                  </a:lnTo>
                  <a:lnTo>
                    <a:pt x="78416" y="1141"/>
                  </a:lnTo>
                  <a:lnTo>
                    <a:pt x="78361" y="815"/>
                  </a:lnTo>
                  <a:lnTo>
                    <a:pt x="78253" y="598"/>
                  </a:lnTo>
                  <a:lnTo>
                    <a:pt x="78090" y="381"/>
                  </a:lnTo>
                  <a:lnTo>
                    <a:pt x="77818" y="272"/>
                  </a:lnTo>
                  <a:lnTo>
                    <a:pt x="77655" y="218"/>
                  </a:lnTo>
                  <a:lnTo>
                    <a:pt x="77493" y="218"/>
                  </a:lnTo>
                  <a:lnTo>
                    <a:pt x="77275" y="272"/>
                  </a:lnTo>
                  <a:lnTo>
                    <a:pt x="77004" y="435"/>
                  </a:lnTo>
                  <a:lnTo>
                    <a:pt x="76787" y="653"/>
                  </a:lnTo>
                  <a:lnTo>
                    <a:pt x="76406" y="1141"/>
                  </a:lnTo>
                  <a:lnTo>
                    <a:pt x="76081" y="1684"/>
                  </a:lnTo>
                  <a:lnTo>
                    <a:pt x="75809" y="2282"/>
                  </a:lnTo>
                  <a:lnTo>
                    <a:pt x="75646" y="2879"/>
                  </a:lnTo>
                  <a:lnTo>
                    <a:pt x="75103" y="5160"/>
                  </a:lnTo>
                  <a:lnTo>
                    <a:pt x="74506" y="7386"/>
                  </a:lnTo>
                  <a:lnTo>
                    <a:pt x="74180" y="8472"/>
                  </a:lnTo>
                  <a:lnTo>
                    <a:pt x="73800" y="9558"/>
                  </a:lnTo>
                  <a:lnTo>
                    <a:pt x="73420" y="10645"/>
                  </a:lnTo>
                  <a:lnTo>
                    <a:pt x="72985" y="11731"/>
                  </a:lnTo>
                  <a:lnTo>
                    <a:pt x="72334" y="13088"/>
                  </a:lnTo>
                  <a:lnTo>
                    <a:pt x="72062" y="13740"/>
                  </a:lnTo>
                  <a:lnTo>
                    <a:pt x="71845" y="14446"/>
                  </a:lnTo>
                  <a:lnTo>
                    <a:pt x="71736" y="14935"/>
                  </a:lnTo>
                  <a:lnTo>
                    <a:pt x="71519" y="15423"/>
                  </a:lnTo>
                  <a:lnTo>
                    <a:pt x="71302" y="15858"/>
                  </a:lnTo>
                  <a:lnTo>
                    <a:pt x="71030" y="16292"/>
                  </a:lnTo>
                  <a:lnTo>
                    <a:pt x="70379" y="17215"/>
                  </a:lnTo>
                  <a:lnTo>
                    <a:pt x="69781" y="18139"/>
                  </a:lnTo>
                  <a:lnTo>
                    <a:pt x="69238" y="19170"/>
                  </a:lnTo>
                  <a:lnTo>
                    <a:pt x="68750" y="20148"/>
                  </a:lnTo>
                  <a:lnTo>
                    <a:pt x="68206" y="21397"/>
                  </a:lnTo>
                  <a:lnTo>
                    <a:pt x="67555" y="22646"/>
                  </a:lnTo>
                  <a:lnTo>
                    <a:pt x="66849" y="23786"/>
                  </a:lnTo>
                  <a:lnTo>
                    <a:pt x="66089" y="24981"/>
                  </a:lnTo>
                  <a:lnTo>
                    <a:pt x="65600" y="25633"/>
                  </a:lnTo>
                  <a:lnTo>
                    <a:pt x="65057" y="26284"/>
                  </a:lnTo>
                  <a:lnTo>
                    <a:pt x="64514" y="26936"/>
                  </a:lnTo>
                  <a:lnTo>
                    <a:pt x="64297" y="27262"/>
                  </a:lnTo>
                  <a:lnTo>
                    <a:pt x="64134" y="27588"/>
                  </a:lnTo>
                  <a:lnTo>
                    <a:pt x="63971" y="27913"/>
                  </a:lnTo>
                  <a:lnTo>
                    <a:pt x="63754" y="28185"/>
                  </a:lnTo>
                  <a:lnTo>
                    <a:pt x="63591" y="28402"/>
                  </a:lnTo>
                  <a:lnTo>
                    <a:pt x="63373" y="28511"/>
                  </a:lnTo>
                  <a:lnTo>
                    <a:pt x="63156" y="28674"/>
                  </a:lnTo>
                  <a:lnTo>
                    <a:pt x="62939" y="28728"/>
                  </a:lnTo>
                  <a:lnTo>
                    <a:pt x="62342" y="28837"/>
                  </a:lnTo>
                  <a:lnTo>
                    <a:pt x="62124" y="28891"/>
                  </a:lnTo>
                  <a:lnTo>
                    <a:pt x="62016" y="28945"/>
                  </a:lnTo>
                  <a:lnTo>
                    <a:pt x="61961" y="29108"/>
                  </a:lnTo>
                  <a:lnTo>
                    <a:pt x="62287" y="29543"/>
                  </a:lnTo>
                  <a:lnTo>
                    <a:pt x="62396" y="29705"/>
                  </a:lnTo>
                  <a:lnTo>
                    <a:pt x="62396" y="29868"/>
                  </a:lnTo>
                  <a:lnTo>
                    <a:pt x="62342" y="29977"/>
                  </a:lnTo>
                  <a:lnTo>
                    <a:pt x="62233" y="30031"/>
                  </a:lnTo>
                  <a:lnTo>
                    <a:pt x="61799" y="30248"/>
                  </a:lnTo>
                  <a:lnTo>
                    <a:pt x="61581" y="30357"/>
                  </a:lnTo>
                  <a:lnTo>
                    <a:pt x="61310" y="30520"/>
                  </a:lnTo>
                  <a:lnTo>
                    <a:pt x="60930" y="30846"/>
                  </a:lnTo>
                  <a:lnTo>
                    <a:pt x="60712" y="31009"/>
                  </a:lnTo>
                  <a:lnTo>
                    <a:pt x="60495" y="31172"/>
                  </a:lnTo>
                  <a:lnTo>
                    <a:pt x="60224" y="31226"/>
                  </a:lnTo>
                  <a:lnTo>
                    <a:pt x="59844" y="31226"/>
                  </a:lnTo>
                  <a:lnTo>
                    <a:pt x="59789" y="31280"/>
                  </a:lnTo>
                  <a:lnTo>
                    <a:pt x="59735" y="31443"/>
                  </a:lnTo>
                  <a:lnTo>
                    <a:pt x="59681" y="31769"/>
                  </a:lnTo>
                  <a:lnTo>
                    <a:pt x="59301" y="32041"/>
                  </a:lnTo>
                  <a:lnTo>
                    <a:pt x="58920" y="32366"/>
                  </a:lnTo>
                  <a:lnTo>
                    <a:pt x="58269" y="33072"/>
                  </a:lnTo>
                  <a:lnTo>
                    <a:pt x="57617" y="33724"/>
                  </a:lnTo>
                  <a:lnTo>
                    <a:pt x="56965" y="34376"/>
                  </a:lnTo>
                  <a:lnTo>
                    <a:pt x="56640" y="34701"/>
                  </a:lnTo>
                  <a:lnTo>
                    <a:pt x="56259" y="34919"/>
                  </a:lnTo>
                  <a:lnTo>
                    <a:pt x="55825" y="35136"/>
                  </a:lnTo>
                  <a:lnTo>
                    <a:pt x="55391" y="35299"/>
                  </a:lnTo>
                  <a:lnTo>
                    <a:pt x="55228" y="35353"/>
                  </a:lnTo>
                  <a:lnTo>
                    <a:pt x="55065" y="35462"/>
                  </a:lnTo>
                  <a:lnTo>
                    <a:pt x="54793" y="35788"/>
                  </a:lnTo>
                  <a:lnTo>
                    <a:pt x="54630" y="35950"/>
                  </a:lnTo>
                  <a:lnTo>
                    <a:pt x="54413" y="36113"/>
                  </a:lnTo>
                  <a:lnTo>
                    <a:pt x="54033" y="36331"/>
                  </a:lnTo>
                  <a:lnTo>
                    <a:pt x="53599" y="36602"/>
                  </a:lnTo>
                  <a:lnTo>
                    <a:pt x="53164" y="36819"/>
                  </a:lnTo>
                  <a:lnTo>
                    <a:pt x="52295" y="37254"/>
                  </a:lnTo>
                  <a:lnTo>
                    <a:pt x="51372" y="37580"/>
                  </a:lnTo>
                  <a:lnTo>
                    <a:pt x="50503" y="37851"/>
                  </a:lnTo>
                  <a:lnTo>
                    <a:pt x="49906" y="38068"/>
                  </a:lnTo>
                  <a:lnTo>
                    <a:pt x="49363" y="38340"/>
                  </a:lnTo>
                  <a:lnTo>
                    <a:pt x="48874" y="38666"/>
                  </a:lnTo>
                  <a:lnTo>
                    <a:pt x="48440" y="39100"/>
                  </a:lnTo>
                  <a:lnTo>
                    <a:pt x="47951" y="39535"/>
                  </a:lnTo>
                  <a:lnTo>
                    <a:pt x="47408" y="39860"/>
                  </a:lnTo>
                  <a:lnTo>
                    <a:pt x="47136" y="39969"/>
                  </a:lnTo>
                  <a:lnTo>
                    <a:pt x="46865" y="40078"/>
                  </a:lnTo>
                  <a:lnTo>
                    <a:pt x="46539" y="40078"/>
                  </a:lnTo>
                  <a:lnTo>
                    <a:pt x="46213" y="40132"/>
                  </a:lnTo>
                  <a:lnTo>
                    <a:pt x="45616" y="40132"/>
                  </a:lnTo>
                  <a:lnTo>
                    <a:pt x="45073" y="40295"/>
                  </a:lnTo>
                  <a:lnTo>
                    <a:pt x="44801" y="40458"/>
                  </a:lnTo>
                  <a:lnTo>
                    <a:pt x="44584" y="40621"/>
                  </a:lnTo>
                  <a:lnTo>
                    <a:pt x="44367" y="40784"/>
                  </a:lnTo>
                  <a:lnTo>
                    <a:pt x="44150" y="41001"/>
                  </a:lnTo>
                  <a:lnTo>
                    <a:pt x="43932" y="41327"/>
                  </a:lnTo>
                  <a:lnTo>
                    <a:pt x="43769" y="41381"/>
                  </a:lnTo>
                  <a:lnTo>
                    <a:pt x="43661" y="41435"/>
                  </a:lnTo>
                  <a:lnTo>
                    <a:pt x="43498" y="41489"/>
                  </a:lnTo>
                  <a:lnTo>
                    <a:pt x="43389" y="41435"/>
                  </a:lnTo>
                  <a:lnTo>
                    <a:pt x="43064" y="41327"/>
                  </a:lnTo>
                  <a:lnTo>
                    <a:pt x="42629" y="41164"/>
                  </a:lnTo>
                  <a:lnTo>
                    <a:pt x="42249" y="41055"/>
                  </a:lnTo>
                  <a:lnTo>
                    <a:pt x="41869" y="41001"/>
                  </a:lnTo>
                  <a:lnTo>
                    <a:pt x="41489" y="41001"/>
                  </a:lnTo>
                  <a:lnTo>
                    <a:pt x="41109" y="41055"/>
                  </a:lnTo>
                  <a:lnTo>
                    <a:pt x="40728" y="41164"/>
                  </a:lnTo>
                  <a:lnTo>
                    <a:pt x="40348" y="41327"/>
                  </a:lnTo>
                  <a:lnTo>
                    <a:pt x="39968" y="41489"/>
                  </a:lnTo>
                  <a:lnTo>
                    <a:pt x="39642" y="41707"/>
                  </a:lnTo>
                  <a:lnTo>
                    <a:pt x="39317" y="41815"/>
                  </a:lnTo>
                  <a:lnTo>
                    <a:pt x="38991" y="41870"/>
                  </a:lnTo>
                  <a:lnTo>
                    <a:pt x="38665" y="41815"/>
                  </a:lnTo>
                  <a:lnTo>
                    <a:pt x="38230" y="41761"/>
                  </a:lnTo>
                  <a:lnTo>
                    <a:pt x="37905" y="41707"/>
                  </a:lnTo>
                  <a:lnTo>
                    <a:pt x="37524" y="41761"/>
                  </a:lnTo>
                  <a:lnTo>
                    <a:pt x="37144" y="41924"/>
                  </a:lnTo>
                  <a:lnTo>
                    <a:pt x="36764" y="42033"/>
                  </a:lnTo>
                  <a:lnTo>
                    <a:pt x="36601" y="42033"/>
                  </a:lnTo>
                  <a:lnTo>
                    <a:pt x="36384" y="41978"/>
                  </a:lnTo>
                  <a:lnTo>
                    <a:pt x="35624" y="41761"/>
                  </a:lnTo>
                  <a:lnTo>
                    <a:pt x="34809" y="41598"/>
                  </a:lnTo>
                  <a:lnTo>
                    <a:pt x="34049" y="41489"/>
                  </a:lnTo>
                  <a:lnTo>
                    <a:pt x="33234" y="41435"/>
                  </a:lnTo>
                  <a:lnTo>
                    <a:pt x="31605" y="41327"/>
                  </a:lnTo>
                  <a:lnTo>
                    <a:pt x="30791" y="41272"/>
                  </a:lnTo>
                  <a:lnTo>
                    <a:pt x="29976" y="41109"/>
                  </a:lnTo>
                  <a:lnTo>
                    <a:pt x="27424" y="40675"/>
                  </a:lnTo>
                  <a:lnTo>
                    <a:pt x="26121" y="40458"/>
                  </a:lnTo>
                  <a:lnTo>
                    <a:pt x="24817" y="40295"/>
                  </a:lnTo>
                  <a:lnTo>
                    <a:pt x="24220" y="40186"/>
                  </a:lnTo>
                  <a:lnTo>
                    <a:pt x="23623" y="40023"/>
                  </a:lnTo>
                  <a:lnTo>
                    <a:pt x="22482" y="39589"/>
                  </a:lnTo>
                  <a:lnTo>
                    <a:pt x="21939" y="39372"/>
                  </a:lnTo>
                  <a:lnTo>
                    <a:pt x="21342" y="39209"/>
                  </a:lnTo>
                  <a:lnTo>
                    <a:pt x="20744" y="39100"/>
                  </a:lnTo>
                  <a:lnTo>
                    <a:pt x="20147" y="39046"/>
                  </a:lnTo>
                  <a:lnTo>
                    <a:pt x="20038" y="39046"/>
                  </a:lnTo>
                  <a:lnTo>
                    <a:pt x="19930" y="38937"/>
                  </a:lnTo>
                  <a:lnTo>
                    <a:pt x="19767" y="38774"/>
                  </a:lnTo>
                  <a:lnTo>
                    <a:pt x="19495" y="38503"/>
                  </a:lnTo>
                  <a:lnTo>
                    <a:pt x="19224" y="38231"/>
                  </a:lnTo>
                  <a:lnTo>
                    <a:pt x="18898" y="38014"/>
                  </a:lnTo>
                  <a:lnTo>
                    <a:pt x="18627" y="37851"/>
                  </a:lnTo>
                  <a:lnTo>
                    <a:pt x="18246" y="37742"/>
                  </a:lnTo>
                  <a:lnTo>
                    <a:pt x="17921" y="37688"/>
                  </a:lnTo>
                  <a:lnTo>
                    <a:pt x="17486" y="37688"/>
                  </a:lnTo>
                  <a:lnTo>
                    <a:pt x="17106" y="37742"/>
                  </a:lnTo>
                  <a:lnTo>
                    <a:pt x="17160" y="37362"/>
                  </a:lnTo>
                  <a:lnTo>
                    <a:pt x="17215" y="37091"/>
                  </a:lnTo>
                  <a:lnTo>
                    <a:pt x="17160" y="36928"/>
                  </a:lnTo>
                  <a:lnTo>
                    <a:pt x="17160" y="36765"/>
                  </a:lnTo>
                  <a:lnTo>
                    <a:pt x="17052" y="36656"/>
                  </a:lnTo>
                  <a:lnTo>
                    <a:pt x="16889" y="36548"/>
                  </a:lnTo>
                  <a:lnTo>
                    <a:pt x="16454" y="36276"/>
                  </a:lnTo>
                  <a:lnTo>
                    <a:pt x="16074" y="35950"/>
                  </a:lnTo>
                  <a:lnTo>
                    <a:pt x="15694" y="35625"/>
                  </a:lnTo>
                  <a:lnTo>
                    <a:pt x="15368" y="35299"/>
                  </a:lnTo>
                  <a:lnTo>
                    <a:pt x="14717" y="34539"/>
                  </a:lnTo>
                  <a:lnTo>
                    <a:pt x="14174" y="33724"/>
                  </a:lnTo>
                  <a:lnTo>
                    <a:pt x="13848" y="33290"/>
                  </a:lnTo>
                  <a:lnTo>
                    <a:pt x="13576" y="32964"/>
                  </a:lnTo>
                  <a:lnTo>
                    <a:pt x="12925" y="32203"/>
                  </a:lnTo>
                  <a:lnTo>
                    <a:pt x="12762" y="32041"/>
                  </a:lnTo>
                  <a:lnTo>
                    <a:pt x="12599" y="31932"/>
                  </a:lnTo>
                  <a:lnTo>
                    <a:pt x="12164" y="31769"/>
                  </a:lnTo>
                  <a:lnTo>
                    <a:pt x="11730" y="31606"/>
                  </a:lnTo>
                  <a:lnTo>
                    <a:pt x="11567" y="31497"/>
                  </a:lnTo>
                  <a:lnTo>
                    <a:pt x="11404" y="31335"/>
                  </a:lnTo>
                  <a:lnTo>
                    <a:pt x="11187" y="30954"/>
                  </a:lnTo>
                  <a:lnTo>
                    <a:pt x="11024" y="30520"/>
                  </a:lnTo>
                  <a:lnTo>
                    <a:pt x="10807" y="30086"/>
                  </a:lnTo>
                  <a:lnTo>
                    <a:pt x="10644" y="29923"/>
                  </a:lnTo>
                  <a:lnTo>
                    <a:pt x="10481" y="29705"/>
                  </a:lnTo>
                  <a:lnTo>
                    <a:pt x="9938" y="29108"/>
                  </a:lnTo>
                  <a:lnTo>
                    <a:pt x="9503" y="28456"/>
                  </a:lnTo>
                  <a:lnTo>
                    <a:pt x="9123" y="27750"/>
                  </a:lnTo>
                  <a:lnTo>
                    <a:pt x="8852" y="26990"/>
                  </a:lnTo>
                  <a:lnTo>
                    <a:pt x="8689" y="26501"/>
                  </a:lnTo>
                  <a:lnTo>
                    <a:pt x="8472" y="26067"/>
                  </a:lnTo>
                  <a:lnTo>
                    <a:pt x="8091" y="25252"/>
                  </a:lnTo>
                  <a:lnTo>
                    <a:pt x="7711" y="24492"/>
                  </a:lnTo>
                  <a:lnTo>
                    <a:pt x="7440" y="23623"/>
                  </a:lnTo>
                  <a:lnTo>
                    <a:pt x="7331" y="23243"/>
                  </a:lnTo>
                  <a:lnTo>
                    <a:pt x="7223" y="22809"/>
                  </a:lnTo>
                  <a:lnTo>
                    <a:pt x="7005" y="21288"/>
                  </a:lnTo>
                  <a:lnTo>
                    <a:pt x="6625" y="19768"/>
                  </a:lnTo>
                  <a:lnTo>
                    <a:pt x="6191" y="18301"/>
                  </a:lnTo>
                  <a:lnTo>
                    <a:pt x="5648" y="16890"/>
                  </a:lnTo>
                  <a:lnTo>
                    <a:pt x="5376" y="16075"/>
                  </a:lnTo>
                  <a:lnTo>
                    <a:pt x="5159" y="15260"/>
                  </a:lnTo>
                  <a:lnTo>
                    <a:pt x="4996" y="14446"/>
                  </a:lnTo>
                  <a:lnTo>
                    <a:pt x="4833" y="13631"/>
                  </a:lnTo>
                  <a:lnTo>
                    <a:pt x="4670" y="12002"/>
                  </a:lnTo>
                  <a:lnTo>
                    <a:pt x="4507" y="10373"/>
                  </a:lnTo>
                  <a:lnTo>
                    <a:pt x="4453" y="9558"/>
                  </a:lnTo>
                  <a:lnTo>
                    <a:pt x="4344" y="8798"/>
                  </a:lnTo>
                  <a:lnTo>
                    <a:pt x="4236" y="8038"/>
                  </a:lnTo>
                  <a:lnTo>
                    <a:pt x="4073" y="7278"/>
                  </a:lnTo>
                  <a:lnTo>
                    <a:pt x="3856" y="6409"/>
                  </a:lnTo>
                  <a:lnTo>
                    <a:pt x="3693" y="5540"/>
                  </a:lnTo>
                  <a:lnTo>
                    <a:pt x="3530" y="3802"/>
                  </a:lnTo>
                  <a:lnTo>
                    <a:pt x="3421" y="3259"/>
                  </a:lnTo>
                  <a:lnTo>
                    <a:pt x="3313" y="2825"/>
                  </a:lnTo>
                  <a:lnTo>
                    <a:pt x="3150" y="2390"/>
                  </a:lnTo>
                  <a:lnTo>
                    <a:pt x="2933" y="2010"/>
                  </a:lnTo>
                  <a:lnTo>
                    <a:pt x="2715" y="1630"/>
                  </a:lnTo>
                  <a:lnTo>
                    <a:pt x="2444" y="1304"/>
                  </a:lnTo>
                  <a:lnTo>
                    <a:pt x="2118" y="978"/>
                  </a:lnTo>
                  <a:lnTo>
                    <a:pt x="1738" y="653"/>
                  </a:lnTo>
                  <a:lnTo>
                    <a:pt x="1412" y="381"/>
                  </a:lnTo>
                  <a:lnTo>
                    <a:pt x="1086" y="109"/>
                  </a:lnTo>
                  <a:lnTo>
                    <a:pt x="9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22"/>
            <p:cNvSpPr/>
            <p:nvPr/>
          </p:nvSpPr>
          <p:spPr>
            <a:xfrm>
              <a:off x="6071775" y="1467950"/>
              <a:ext cx="609575" cy="520000"/>
            </a:xfrm>
            <a:custGeom>
              <a:avLst/>
              <a:gdLst/>
              <a:ahLst/>
              <a:cxnLst/>
              <a:rect l="l" t="t" r="r" b="b"/>
              <a:pathLst>
                <a:path w="24383" h="20800" extrusionOk="0">
                  <a:moveTo>
                    <a:pt x="12164" y="2282"/>
                  </a:moveTo>
                  <a:lnTo>
                    <a:pt x="13902" y="2608"/>
                  </a:lnTo>
                  <a:lnTo>
                    <a:pt x="14771" y="2825"/>
                  </a:lnTo>
                  <a:lnTo>
                    <a:pt x="15640" y="3096"/>
                  </a:lnTo>
                  <a:lnTo>
                    <a:pt x="16454" y="3368"/>
                  </a:lnTo>
                  <a:lnTo>
                    <a:pt x="17323" y="3694"/>
                  </a:lnTo>
                  <a:lnTo>
                    <a:pt x="18138" y="4074"/>
                  </a:lnTo>
                  <a:lnTo>
                    <a:pt x="18898" y="4454"/>
                  </a:lnTo>
                  <a:lnTo>
                    <a:pt x="19387" y="4780"/>
                  </a:lnTo>
                  <a:lnTo>
                    <a:pt x="19821" y="5160"/>
                  </a:lnTo>
                  <a:lnTo>
                    <a:pt x="20201" y="5540"/>
                  </a:lnTo>
                  <a:lnTo>
                    <a:pt x="20527" y="5974"/>
                  </a:lnTo>
                  <a:lnTo>
                    <a:pt x="21179" y="6898"/>
                  </a:lnTo>
                  <a:lnTo>
                    <a:pt x="21776" y="7875"/>
                  </a:lnTo>
                  <a:lnTo>
                    <a:pt x="21831" y="7984"/>
                  </a:lnTo>
                  <a:lnTo>
                    <a:pt x="21831" y="8147"/>
                  </a:lnTo>
                  <a:lnTo>
                    <a:pt x="21722" y="8744"/>
                  </a:lnTo>
                  <a:lnTo>
                    <a:pt x="21613" y="9341"/>
                  </a:lnTo>
                  <a:lnTo>
                    <a:pt x="21613" y="9939"/>
                  </a:lnTo>
                  <a:lnTo>
                    <a:pt x="21668" y="10264"/>
                  </a:lnTo>
                  <a:lnTo>
                    <a:pt x="21776" y="10536"/>
                  </a:lnTo>
                  <a:lnTo>
                    <a:pt x="21776" y="10645"/>
                  </a:lnTo>
                  <a:lnTo>
                    <a:pt x="21668" y="10753"/>
                  </a:lnTo>
                  <a:lnTo>
                    <a:pt x="21450" y="10862"/>
                  </a:lnTo>
                  <a:lnTo>
                    <a:pt x="21233" y="11133"/>
                  </a:lnTo>
                  <a:lnTo>
                    <a:pt x="21016" y="11405"/>
                  </a:lnTo>
                  <a:lnTo>
                    <a:pt x="20690" y="12002"/>
                  </a:lnTo>
                  <a:lnTo>
                    <a:pt x="20419" y="12600"/>
                  </a:lnTo>
                  <a:lnTo>
                    <a:pt x="20093" y="13197"/>
                  </a:lnTo>
                  <a:lnTo>
                    <a:pt x="20039" y="13305"/>
                  </a:lnTo>
                  <a:lnTo>
                    <a:pt x="20039" y="13414"/>
                  </a:lnTo>
                  <a:lnTo>
                    <a:pt x="20093" y="13523"/>
                  </a:lnTo>
                  <a:lnTo>
                    <a:pt x="20201" y="13631"/>
                  </a:lnTo>
                  <a:lnTo>
                    <a:pt x="20473" y="13794"/>
                  </a:lnTo>
                  <a:lnTo>
                    <a:pt x="20582" y="13903"/>
                  </a:lnTo>
                  <a:lnTo>
                    <a:pt x="20636" y="14066"/>
                  </a:lnTo>
                  <a:lnTo>
                    <a:pt x="20582" y="14174"/>
                  </a:lnTo>
                  <a:lnTo>
                    <a:pt x="20527" y="14283"/>
                  </a:lnTo>
                  <a:lnTo>
                    <a:pt x="20364" y="14392"/>
                  </a:lnTo>
                  <a:lnTo>
                    <a:pt x="20093" y="14554"/>
                  </a:lnTo>
                  <a:lnTo>
                    <a:pt x="19713" y="14717"/>
                  </a:lnTo>
                  <a:lnTo>
                    <a:pt x="19387" y="14935"/>
                  </a:lnTo>
                  <a:lnTo>
                    <a:pt x="19115" y="15152"/>
                  </a:lnTo>
                  <a:lnTo>
                    <a:pt x="18844" y="15423"/>
                  </a:lnTo>
                  <a:lnTo>
                    <a:pt x="18518" y="15749"/>
                  </a:lnTo>
                  <a:lnTo>
                    <a:pt x="18138" y="16075"/>
                  </a:lnTo>
                  <a:lnTo>
                    <a:pt x="17758" y="16347"/>
                  </a:lnTo>
                  <a:lnTo>
                    <a:pt x="17323" y="16564"/>
                  </a:lnTo>
                  <a:lnTo>
                    <a:pt x="16835" y="16781"/>
                  </a:lnTo>
                  <a:lnTo>
                    <a:pt x="16400" y="17053"/>
                  </a:lnTo>
                  <a:lnTo>
                    <a:pt x="15803" y="17487"/>
                  </a:lnTo>
                  <a:lnTo>
                    <a:pt x="15205" y="17813"/>
                  </a:lnTo>
                  <a:lnTo>
                    <a:pt x="14554" y="18084"/>
                  </a:lnTo>
                  <a:lnTo>
                    <a:pt x="13848" y="18247"/>
                  </a:lnTo>
                  <a:lnTo>
                    <a:pt x="13196" y="18356"/>
                  </a:lnTo>
                  <a:lnTo>
                    <a:pt x="11784" y="18356"/>
                  </a:lnTo>
                  <a:lnTo>
                    <a:pt x="11133" y="18247"/>
                  </a:lnTo>
                  <a:lnTo>
                    <a:pt x="10372" y="18139"/>
                  </a:lnTo>
                  <a:lnTo>
                    <a:pt x="9666" y="17976"/>
                  </a:lnTo>
                  <a:lnTo>
                    <a:pt x="8960" y="17704"/>
                  </a:lnTo>
                  <a:lnTo>
                    <a:pt x="8309" y="17433"/>
                  </a:lnTo>
                  <a:lnTo>
                    <a:pt x="7657" y="17161"/>
                  </a:lnTo>
                  <a:lnTo>
                    <a:pt x="6951" y="16781"/>
                  </a:lnTo>
                  <a:lnTo>
                    <a:pt x="6354" y="16401"/>
                  </a:lnTo>
                  <a:lnTo>
                    <a:pt x="5756" y="15966"/>
                  </a:lnTo>
                  <a:lnTo>
                    <a:pt x="4942" y="15315"/>
                  </a:lnTo>
                  <a:lnTo>
                    <a:pt x="4670" y="15098"/>
                  </a:lnTo>
                  <a:lnTo>
                    <a:pt x="4562" y="14989"/>
                  </a:lnTo>
                  <a:lnTo>
                    <a:pt x="4507" y="14880"/>
                  </a:lnTo>
                  <a:lnTo>
                    <a:pt x="4507" y="14554"/>
                  </a:lnTo>
                  <a:lnTo>
                    <a:pt x="4453" y="14229"/>
                  </a:lnTo>
                  <a:lnTo>
                    <a:pt x="4290" y="13577"/>
                  </a:lnTo>
                  <a:lnTo>
                    <a:pt x="4127" y="12980"/>
                  </a:lnTo>
                  <a:lnTo>
                    <a:pt x="4073" y="12654"/>
                  </a:lnTo>
                  <a:lnTo>
                    <a:pt x="4019" y="12382"/>
                  </a:lnTo>
                  <a:lnTo>
                    <a:pt x="4019" y="11839"/>
                  </a:lnTo>
                  <a:lnTo>
                    <a:pt x="3964" y="11351"/>
                  </a:lnTo>
                  <a:lnTo>
                    <a:pt x="3856" y="10862"/>
                  </a:lnTo>
                  <a:lnTo>
                    <a:pt x="3639" y="10427"/>
                  </a:lnTo>
                  <a:lnTo>
                    <a:pt x="3530" y="9993"/>
                  </a:lnTo>
                  <a:lnTo>
                    <a:pt x="3530" y="9830"/>
                  </a:lnTo>
                  <a:lnTo>
                    <a:pt x="3530" y="9721"/>
                  </a:lnTo>
                  <a:lnTo>
                    <a:pt x="3584" y="9558"/>
                  </a:lnTo>
                  <a:lnTo>
                    <a:pt x="3693" y="9450"/>
                  </a:lnTo>
                  <a:lnTo>
                    <a:pt x="4019" y="9287"/>
                  </a:lnTo>
                  <a:lnTo>
                    <a:pt x="4399" y="9124"/>
                  </a:lnTo>
                  <a:lnTo>
                    <a:pt x="4562" y="8961"/>
                  </a:lnTo>
                  <a:lnTo>
                    <a:pt x="4670" y="8853"/>
                  </a:lnTo>
                  <a:lnTo>
                    <a:pt x="4779" y="8690"/>
                  </a:lnTo>
                  <a:lnTo>
                    <a:pt x="4833" y="8472"/>
                  </a:lnTo>
                  <a:lnTo>
                    <a:pt x="4833" y="8309"/>
                  </a:lnTo>
                  <a:lnTo>
                    <a:pt x="4833" y="8038"/>
                  </a:lnTo>
                  <a:lnTo>
                    <a:pt x="4833" y="7929"/>
                  </a:lnTo>
                  <a:lnTo>
                    <a:pt x="4888" y="7821"/>
                  </a:lnTo>
                  <a:lnTo>
                    <a:pt x="5322" y="7278"/>
                  </a:lnTo>
                  <a:lnTo>
                    <a:pt x="5702" y="6735"/>
                  </a:lnTo>
                  <a:lnTo>
                    <a:pt x="6462" y="5649"/>
                  </a:lnTo>
                  <a:lnTo>
                    <a:pt x="6897" y="5160"/>
                  </a:lnTo>
                  <a:lnTo>
                    <a:pt x="7331" y="4671"/>
                  </a:lnTo>
                  <a:lnTo>
                    <a:pt x="7874" y="4237"/>
                  </a:lnTo>
                  <a:lnTo>
                    <a:pt x="8417" y="3857"/>
                  </a:lnTo>
                  <a:lnTo>
                    <a:pt x="9015" y="3476"/>
                  </a:lnTo>
                  <a:lnTo>
                    <a:pt x="9612" y="3096"/>
                  </a:lnTo>
                  <a:lnTo>
                    <a:pt x="10209" y="2716"/>
                  </a:lnTo>
                  <a:lnTo>
                    <a:pt x="10807" y="2445"/>
                  </a:lnTo>
                  <a:lnTo>
                    <a:pt x="11133" y="2390"/>
                  </a:lnTo>
                  <a:lnTo>
                    <a:pt x="11458" y="2282"/>
                  </a:lnTo>
                  <a:close/>
                  <a:moveTo>
                    <a:pt x="11893" y="1"/>
                  </a:moveTo>
                  <a:lnTo>
                    <a:pt x="11187" y="55"/>
                  </a:lnTo>
                  <a:lnTo>
                    <a:pt x="10427" y="164"/>
                  </a:lnTo>
                  <a:lnTo>
                    <a:pt x="9666" y="272"/>
                  </a:lnTo>
                  <a:lnTo>
                    <a:pt x="8906" y="435"/>
                  </a:lnTo>
                  <a:lnTo>
                    <a:pt x="8635" y="490"/>
                  </a:lnTo>
                  <a:lnTo>
                    <a:pt x="8363" y="598"/>
                  </a:lnTo>
                  <a:lnTo>
                    <a:pt x="7820" y="870"/>
                  </a:lnTo>
                  <a:lnTo>
                    <a:pt x="7494" y="978"/>
                  </a:lnTo>
                  <a:lnTo>
                    <a:pt x="7223" y="1087"/>
                  </a:lnTo>
                  <a:lnTo>
                    <a:pt x="6517" y="1087"/>
                  </a:lnTo>
                  <a:lnTo>
                    <a:pt x="6408" y="1141"/>
                  </a:lnTo>
                  <a:lnTo>
                    <a:pt x="6191" y="1304"/>
                  </a:lnTo>
                  <a:lnTo>
                    <a:pt x="6028" y="1576"/>
                  </a:lnTo>
                  <a:lnTo>
                    <a:pt x="5811" y="1739"/>
                  </a:lnTo>
                  <a:lnTo>
                    <a:pt x="5594" y="1902"/>
                  </a:lnTo>
                  <a:lnTo>
                    <a:pt x="5322" y="1956"/>
                  </a:lnTo>
                  <a:lnTo>
                    <a:pt x="5105" y="2064"/>
                  </a:lnTo>
                  <a:lnTo>
                    <a:pt x="3964" y="2064"/>
                  </a:lnTo>
                  <a:lnTo>
                    <a:pt x="3856" y="2119"/>
                  </a:lnTo>
                  <a:lnTo>
                    <a:pt x="3856" y="2173"/>
                  </a:lnTo>
                  <a:lnTo>
                    <a:pt x="3964" y="2499"/>
                  </a:lnTo>
                  <a:lnTo>
                    <a:pt x="3964" y="2770"/>
                  </a:lnTo>
                  <a:lnTo>
                    <a:pt x="3856" y="2933"/>
                  </a:lnTo>
                  <a:lnTo>
                    <a:pt x="3693" y="3042"/>
                  </a:lnTo>
                  <a:lnTo>
                    <a:pt x="3313" y="3259"/>
                  </a:lnTo>
                  <a:lnTo>
                    <a:pt x="3096" y="3368"/>
                  </a:lnTo>
                  <a:lnTo>
                    <a:pt x="2933" y="3476"/>
                  </a:lnTo>
                  <a:lnTo>
                    <a:pt x="2824" y="3639"/>
                  </a:lnTo>
                  <a:lnTo>
                    <a:pt x="2607" y="3748"/>
                  </a:lnTo>
                  <a:lnTo>
                    <a:pt x="2227" y="3965"/>
                  </a:lnTo>
                  <a:lnTo>
                    <a:pt x="2064" y="4074"/>
                  </a:lnTo>
                  <a:lnTo>
                    <a:pt x="2009" y="4291"/>
                  </a:lnTo>
                  <a:lnTo>
                    <a:pt x="2064" y="4508"/>
                  </a:lnTo>
                  <a:lnTo>
                    <a:pt x="2227" y="4834"/>
                  </a:lnTo>
                  <a:lnTo>
                    <a:pt x="2227" y="4943"/>
                  </a:lnTo>
                  <a:lnTo>
                    <a:pt x="2118" y="5051"/>
                  </a:lnTo>
                  <a:lnTo>
                    <a:pt x="1847" y="5106"/>
                  </a:lnTo>
                  <a:lnTo>
                    <a:pt x="1629" y="5268"/>
                  </a:lnTo>
                  <a:lnTo>
                    <a:pt x="1466" y="5431"/>
                  </a:lnTo>
                  <a:lnTo>
                    <a:pt x="1358" y="5594"/>
                  </a:lnTo>
                  <a:lnTo>
                    <a:pt x="1249" y="5811"/>
                  </a:lnTo>
                  <a:lnTo>
                    <a:pt x="1249" y="6083"/>
                  </a:lnTo>
                  <a:lnTo>
                    <a:pt x="1195" y="6572"/>
                  </a:lnTo>
                  <a:lnTo>
                    <a:pt x="1141" y="6735"/>
                  </a:lnTo>
                  <a:lnTo>
                    <a:pt x="978" y="6898"/>
                  </a:lnTo>
                  <a:lnTo>
                    <a:pt x="760" y="7006"/>
                  </a:lnTo>
                  <a:lnTo>
                    <a:pt x="598" y="7169"/>
                  </a:lnTo>
                  <a:lnTo>
                    <a:pt x="489" y="7332"/>
                  </a:lnTo>
                  <a:lnTo>
                    <a:pt x="435" y="7549"/>
                  </a:lnTo>
                  <a:lnTo>
                    <a:pt x="435" y="7984"/>
                  </a:lnTo>
                  <a:lnTo>
                    <a:pt x="380" y="8201"/>
                  </a:lnTo>
                  <a:lnTo>
                    <a:pt x="272" y="8418"/>
                  </a:lnTo>
                  <a:lnTo>
                    <a:pt x="55" y="8798"/>
                  </a:lnTo>
                  <a:lnTo>
                    <a:pt x="0" y="9015"/>
                  </a:lnTo>
                  <a:lnTo>
                    <a:pt x="0" y="9233"/>
                  </a:lnTo>
                  <a:lnTo>
                    <a:pt x="0" y="9450"/>
                  </a:lnTo>
                  <a:lnTo>
                    <a:pt x="55" y="9667"/>
                  </a:lnTo>
                  <a:lnTo>
                    <a:pt x="163" y="9830"/>
                  </a:lnTo>
                  <a:lnTo>
                    <a:pt x="326" y="10047"/>
                  </a:lnTo>
                  <a:lnTo>
                    <a:pt x="380" y="10156"/>
                  </a:lnTo>
                  <a:lnTo>
                    <a:pt x="435" y="10319"/>
                  </a:lnTo>
                  <a:lnTo>
                    <a:pt x="380" y="10427"/>
                  </a:lnTo>
                  <a:lnTo>
                    <a:pt x="326" y="10536"/>
                  </a:lnTo>
                  <a:lnTo>
                    <a:pt x="217" y="10699"/>
                  </a:lnTo>
                  <a:lnTo>
                    <a:pt x="109" y="10862"/>
                  </a:lnTo>
                  <a:lnTo>
                    <a:pt x="55" y="10970"/>
                  </a:lnTo>
                  <a:lnTo>
                    <a:pt x="55" y="11133"/>
                  </a:lnTo>
                  <a:lnTo>
                    <a:pt x="55" y="11296"/>
                  </a:lnTo>
                  <a:lnTo>
                    <a:pt x="163" y="11459"/>
                  </a:lnTo>
                  <a:lnTo>
                    <a:pt x="380" y="11731"/>
                  </a:lnTo>
                  <a:lnTo>
                    <a:pt x="489" y="11948"/>
                  </a:lnTo>
                  <a:lnTo>
                    <a:pt x="543" y="12165"/>
                  </a:lnTo>
                  <a:lnTo>
                    <a:pt x="489" y="12600"/>
                  </a:lnTo>
                  <a:lnTo>
                    <a:pt x="543" y="12925"/>
                  </a:lnTo>
                  <a:lnTo>
                    <a:pt x="598" y="13197"/>
                  </a:lnTo>
                  <a:lnTo>
                    <a:pt x="706" y="13468"/>
                  </a:lnTo>
                  <a:lnTo>
                    <a:pt x="923" y="13740"/>
                  </a:lnTo>
                  <a:lnTo>
                    <a:pt x="2227" y="15260"/>
                  </a:lnTo>
                  <a:lnTo>
                    <a:pt x="3530" y="16727"/>
                  </a:lnTo>
                  <a:lnTo>
                    <a:pt x="4019" y="17215"/>
                  </a:lnTo>
                  <a:lnTo>
                    <a:pt x="4507" y="17704"/>
                  </a:lnTo>
                  <a:lnTo>
                    <a:pt x="5051" y="18084"/>
                  </a:lnTo>
                  <a:lnTo>
                    <a:pt x="5539" y="18464"/>
                  </a:lnTo>
                  <a:lnTo>
                    <a:pt x="6137" y="18845"/>
                  </a:lnTo>
                  <a:lnTo>
                    <a:pt x="6680" y="19116"/>
                  </a:lnTo>
                  <a:lnTo>
                    <a:pt x="7277" y="19442"/>
                  </a:lnTo>
                  <a:lnTo>
                    <a:pt x="7929" y="19659"/>
                  </a:lnTo>
                  <a:lnTo>
                    <a:pt x="9341" y="20148"/>
                  </a:lnTo>
                  <a:lnTo>
                    <a:pt x="10101" y="20365"/>
                  </a:lnTo>
                  <a:lnTo>
                    <a:pt x="10807" y="20528"/>
                  </a:lnTo>
                  <a:lnTo>
                    <a:pt x="11567" y="20637"/>
                  </a:lnTo>
                  <a:lnTo>
                    <a:pt x="12327" y="20745"/>
                  </a:lnTo>
                  <a:lnTo>
                    <a:pt x="13033" y="20800"/>
                  </a:lnTo>
                  <a:lnTo>
                    <a:pt x="13794" y="20745"/>
                  </a:lnTo>
                  <a:lnTo>
                    <a:pt x="15043" y="20637"/>
                  </a:lnTo>
                  <a:lnTo>
                    <a:pt x="16292" y="20419"/>
                  </a:lnTo>
                  <a:lnTo>
                    <a:pt x="17486" y="20202"/>
                  </a:lnTo>
                  <a:lnTo>
                    <a:pt x="18735" y="19931"/>
                  </a:lnTo>
                  <a:lnTo>
                    <a:pt x="19441" y="19713"/>
                  </a:lnTo>
                  <a:lnTo>
                    <a:pt x="20039" y="19496"/>
                  </a:lnTo>
                  <a:lnTo>
                    <a:pt x="20473" y="19225"/>
                  </a:lnTo>
                  <a:lnTo>
                    <a:pt x="20907" y="18899"/>
                  </a:lnTo>
                  <a:lnTo>
                    <a:pt x="21233" y="18519"/>
                  </a:lnTo>
                  <a:lnTo>
                    <a:pt x="21505" y="18030"/>
                  </a:lnTo>
                  <a:lnTo>
                    <a:pt x="21722" y="17378"/>
                  </a:lnTo>
                  <a:lnTo>
                    <a:pt x="21994" y="16672"/>
                  </a:lnTo>
                  <a:lnTo>
                    <a:pt x="22156" y="16401"/>
                  </a:lnTo>
                  <a:lnTo>
                    <a:pt x="22319" y="16129"/>
                  </a:lnTo>
                  <a:lnTo>
                    <a:pt x="22591" y="15858"/>
                  </a:lnTo>
                  <a:lnTo>
                    <a:pt x="22645" y="15749"/>
                  </a:lnTo>
                  <a:lnTo>
                    <a:pt x="22645" y="15586"/>
                  </a:lnTo>
                  <a:lnTo>
                    <a:pt x="22591" y="15369"/>
                  </a:lnTo>
                  <a:lnTo>
                    <a:pt x="22591" y="15152"/>
                  </a:lnTo>
                  <a:lnTo>
                    <a:pt x="22591" y="14989"/>
                  </a:lnTo>
                  <a:lnTo>
                    <a:pt x="22699" y="14826"/>
                  </a:lnTo>
                  <a:lnTo>
                    <a:pt x="22808" y="14663"/>
                  </a:lnTo>
                  <a:lnTo>
                    <a:pt x="22917" y="14500"/>
                  </a:lnTo>
                  <a:lnTo>
                    <a:pt x="23297" y="14283"/>
                  </a:lnTo>
                  <a:lnTo>
                    <a:pt x="23405" y="14174"/>
                  </a:lnTo>
                  <a:lnTo>
                    <a:pt x="23514" y="14011"/>
                  </a:lnTo>
                  <a:lnTo>
                    <a:pt x="23623" y="13631"/>
                  </a:lnTo>
                  <a:lnTo>
                    <a:pt x="23840" y="12980"/>
                  </a:lnTo>
                  <a:lnTo>
                    <a:pt x="24003" y="12274"/>
                  </a:lnTo>
                  <a:lnTo>
                    <a:pt x="24111" y="11568"/>
                  </a:lnTo>
                  <a:lnTo>
                    <a:pt x="24166" y="10916"/>
                  </a:lnTo>
                  <a:lnTo>
                    <a:pt x="24274" y="9450"/>
                  </a:lnTo>
                  <a:lnTo>
                    <a:pt x="24383" y="7984"/>
                  </a:lnTo>
                  <a:lnTo>
                    <a:pt x="24329" y="7441"/>
                  </a:lnTo>
                  <a:lnTo>
                    <a:pt x="24274" y="6898"/>
                  </a:lnTo>
                  <a:lnTo>
                    <a:pt x="24057" y="6355"/>
                  </a:lnTo>
                  <a:lnTo>
                    <a:pt x="23948" y="6083"/>
                  </a:lnTo>
                  <a:lnTo>
                    <a:pt x="23786" y="5811"/>
                  </a:lnTo>
                  <a:lnTo>
                    <a:pt x="23080" y="4943"/>
                  </a:lnTo>
                  <a:lnTo>
                    <a:pt x="22319" y="4128"/>
                  </a:lnTo>
                  <a:lnTo>
                    <a:pt x="21885" y="3748"/>
                  </a:lnTo>
                  <a:lnTo>
                    <a:pt x="21450" y="3422"/>
                  </a:lnTo>
                  <a:lnTo>
                    <a:pt x="21016" y="3096"/>
                  </a:lnTo>
                  <a:lnTo>
                    <a:pt x="20473" y="2825"/>
                  </a:lnTo>
                  <a:lnTo>
                    <a:pt x="19115" y="2173"/>
                  </a:lnTo>
                  <a:lnTo>
                    <a:pt x="17703" y="1630"/>
                  </a:lnTo>
                  <a:lnTo>
                    <a:pt x="14880" y="544"/>
                  </a:lnTo>
                  <a:lnTo>
                    <a:pt x="14174" y="327"/>
                  </a:lnTo>
                  <a:lnTo>
                    <a:pt x="13413" y="164"/>
                  </a:lnTo>
                  <a:lnTo>
                    <a:pt x="12653" y="55"/>
                  </a:lnTo>
                  <a:lnTo>
                    <a:pt x="11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22"/>
            <p:cNvSpPr/>
            <p:nvPr/>
          </p:nvSpPr>
          <p:spPr>
            <a:xfrm>
              <a:off x="6263200" y="1647175"/>
              <a:ext cx="168350" cy="179225"/>
            </a:xfrm>
            <a:custGeom>
              <a:avLst/>
              <a:gdLst/>
              <a:ahLst/>
              <a:cxnLst/>
              <a:rect l="l" t="t" r="r" b="b"/>
              <a:pathLst>
                <a:path w="6734" h="7169" extrusionOk="0">
                  <a:moveTo>
                    <a:pt x="2281" y="0"/>
                  </a:moveTo>
                  <a:lnTo>
                    <a:pt x="1901" y="54"/>
                  </a:lnTo>
                  <a:lnTo>
                    <a:pt x="1575" y="163"/>
                  </a:lnTo>
                  <a:lnTo>
                    <a:pt x="1303" y="272"/>
                  </a:lnTo>
                  <a:lnTo>
                    <a:pt x="1032" y="435"/>
                  </a:lnTo>
                  <a:lnTo>
                    <a:pt x="760" y="597"/>
                  </a:lnTo>
                  <a:lnTo>
                    <a:pt x="543" y="815"/>
                  </a:lnTo>
                  <a:lnTo>
                    <a:pt x="380" y="1032"/>
                  </a:lnTo>
                  <a:lnTo>
                    <a:pt x="217" y="1303"/>
                  </a:lnTo>
                  <a:lnTo>
                    <a:pt x="109" y="1575"/>
                  </a:lnTo>
                  <a:lnTo>
                    <a:pt x="54" y="1846"/>
                  </a:lnTo>
                  <a:lnTo>
                    <a:pt x="54" y="2172"/>
                  </a:lnTo>
                  <a:lnTo>
                    <a:pt x="54" y="2498"/>
                  </a:lnTo>
                  <a:lnTo>
                    <a:pt x="109" y="2824"/>
                  </a:lnTo>
                  <a:lnTo>
                    <a:pt x="217" y="3204"/>
                  </a:lnTo>
                  <a:lnTo>
                    <a:pt x="326" y="3530"/>
                  </a:lnTo>
                  <a:lnTo>
                    <a:pt x="543" y="4019"/>
                  </a:lnTo>
                  <a:lnTo>
                    <a:pt x="706" y="4290"/>
                  </a:lnTo>
                  <a:lnTo>
                    <a:pt x="760" y="4507"/>
                  </a:lnTo>
                  <a:lnTo>
                    <a:pt x="760" y="4616"/>
                  </a:lnTo>
                  <a:lnTo>
                    <a:pt x="652" y="4725"/>
                  </a:lnTo>
                  <a:lnTo>
                    <a:pt x="489" y="4779"/>
                  </a:lnTo>
                  <a:lnTo>
                    <a:pt x="109" y="4779"/>
                  </a:lnTo>
                  <a:lnTo>
                    <a:pt x="54" y="4887"/>
                  </a:lnTo>
                  <a:lnTo>
                    <a:pt x="0" y="5050"/>
                  </a:lnTo>
                  <a:lnTo>
                    <a:pt x="0" y="5213"/>
                  </a:lnTo>
                  <a:lnTo>
                    <a:pt x="54" y="5376"/>
                  </a:lnTo>
                  <a:lnTo>
                    <a:pt x="109" y="5485"/>
                  </a:lnTo>
                  <a:lnTo>
                    <a:pt x="163" y="5593"/>
                  </a:lnTo>
                  <a:lnTo>
                    <a:pt x="272" y="5648"/>
                  </a:lnTo>
                  <a:lnTo>
                    <a:pt x="869" y="5702"/>
                  </a:lnTo>
                  <a:lnTo>
                    <a:pt x="1195" y="5811"/>
                  </a:lnTo>
                  <a:lnTo>
                    <a:pt x="1412" y="5919"/>
                  </a:lnTo>
                  <a:lnTo>
                    <a:pt x="1629" y="6082"/>
                  </a:lnTo>
                  <a:lnTo>
                    <a:pt x="1846" y="6299"/>
                  </a:lnTo>
                  <a:lnTo>
                    <a:pt x="2009" y="6517"/>
                  </a:lnTo>
                  <a:lnTo>
                    <a:pt x="2172" y="6842"/>
                  </a:lnTo>
                  <a:lnTo>
                    <a:pt x="2172" y="6897"/>
                  </a:lnTo>
                  <a:lnTo>
                    <a:pt x="2281" y="6897"/>
                  </a:lnTo>
                  <a:lnTo>
                    <a:pt x="2498" y="7005"/>
                  </a:lnTo>
                  <a:lnTo>
                    <a:pt x="2878" y="7114"/>
                  </a:lnTo>
                  <a:lnTo>
                    <a:pt x="3258" y="7168"/>
                  </a:lnTo>
                  <a:lnTo>
                    <a:pt x="3584" y="7168"/>
                  </a:lnTo>
                  <a:lnTo>
                    <a:pt x="3964" y="7114"/>
                  </a:lnTo>
                  <a:lnTo>
                    <a:pt x="4290" y="7060"/>
                  </a:lnTo>
                  <a:lnTo>
                    <a:pt x="4670" y="6951"/>
                  </a:lnTo>
                  <a:lnTo>
                    <a:pt x="4942" y="6788"/>
                  </a:lnTo>
                  <a:lnTo>
                    <a:pt x="5268" y="6625"/>
                  </a:lnTo>
                  <a:lnTo>
                    <a:pt x="5539" y="6408"/>
                  </a:lnTo>
                  <a:lnTo>
                    <a:pt x="5811" y="6136"/>
                  </a:lnTo>
                  <a:lnTo>
                    <a:pt x="6028" y="5865"/>
                  </a:lnTo>
                  <a:lnTo>
                    <a:pt x="6245" y="5593"/>
                  </a:lnTo>
                  <a:lnTo>
                    <a:pt x="6408" y="5268"/>
                  </a:lnTo>
                  <a:lnTo>
                    <a:pt x="6571" y="4887"/>
                  </a:lnTo>
                  <a:lnTo>
                    <a:pt x="6625" y="4562"/>
                  </a:lnTo>
                  <a:lnTo>
                    <a:pt x="6680" y="4127"/>
                  </a:lnTo>
                  <a:lnTo>
                    <a:pt x="6734" y="3638"/>
                  </a:lnTo>
                  <a:lnTo>
                    <a:pt x="6680" y="3095"/>
                  </a:lnTo>
                  <a:lnTo>
                    <a:pt x="6517" y="2661"/>
                  </a:lnTo>
                  <a:lnTo>
                    <a:pt x="6354" y="2227"/>
                  </a:lnTo>
                  <a:lnTo>
                    <a:pt x="6137" y="1792"/>
                  </a:lnTo>
                  <a:lnTo>
                    <a:pt x="5865" y="1358"/>
                  </a:lnTo>
                  <a:lnTo>
                    <a:pt x="5322" y="597"/>
                  </a:lnTo>
                  <a:lnTo>
                    <a:pt x="5105" y="380"/>
                  </a:lnTo>
                  <a:lnTo>
                    <a:pt x="4833" y="217"/>
                  </a:lnTo>
                  <a:lnTo>
                    <a:pt x="4507" y="109"/>
                  </a:lnTo>
                  <a:lnTo>
                    <a:pt x="4182" y="54"/>
                  </a:lnTo>
                  <a:lnTo>
                    <a:pt x="29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7" name="Google Shape;477;p22"/>
          <p:cNvSpPr/>
          <p:nvPr/>
        </p:nvSpPr>
        <p:spPr>
          <a:xfrm rot="-4988191" flipH="1">
            <a:off x="10474700" y="-157715"/>
            <a:ext cx="2427384" cy="2201092"/>
          </a:xfrm>
          <a:custGeom>
            <a:avLst/>
            <a:gdLst/>
            <a:ahLst/>
            <a:cxnLst/>
            <a:rect l="l" t="t" r="r" b="b"/>
            <a:pathLst>
              <a:path w="72824" h="66035" extrusionOk="0">
                <a:moveTo>
                  <a:pt x="27044" y="17433"/>
                </a:moveTo>
                <a:lnTo>
                  <a:pt x="26936" y="17758"/>
                </a:lnTo>
                <a:lnTo>
                  <a:pt x="26827" y="18138"/>
                </a:lnTo>
                <a:lnTo>
                  <a:pt x="26447" y="18736"/>
                </a:lnTo>
                <a:lnTo>
                  <a:pt x="26067" y="19279"/>
                </a:lnTo>
                <a:lnTo>
                  <a:pt x="25850" y="19442"/>
                </a:lnTo>
                <a:lnTo>
                  <a:pt x="25741" y="19496"/>
                </a:lnTo>
                <a:lnTo>
                  <a:pt x="25687" y="19496"/>
                </a:lnTo>
                <a:lnTo>
                  <a:pt x="25524" y="19387"/>
                </a:lnTo>
                <a:lnTo>
                  <a:pt x="25524" y="19333"/>
                </a:lnTo>
                <a:lnTo>
                  <a:pt x="25524" y="19279"/>
                </a:lnTo>
                <a:lnTo>
                  <a:pt x="25633" y="19225"/>
                </a:lnTo>
                <a:lnTo>
                  <a:pt x="25958" y="18953"/>
                </a:lnTo>
                <a:lnTo>
                  <a:pt x="26230" y="18627"/>
                </a:lnTo>
                <a:lnTo>
                  <a:pt x="26664" y="17976"/>
                </a:lnTo>
                <a:lnTo>
                  <a:pt x="26827" y="17650"/>
                </a:lnTo>
                <a:lnTo>
                  <a:pt x="26936" y="17541"/>
                </a:lnTo>
                <a:lnTo>
                  <a:pt x="27044" y="17433"/>
                </a:lnTo>
                <a:close/>
                <a:moveTo>
                  <a:pt x="63266" y="45182"/>
                </a:moveTo>
                <a:lnTo>
                  <a:pt x="63320" y="45236"/>
                </a:lnTo>
                <a:lnTo>
                  <a:pt x="63320" y="45345"/>
                </a:lnTo>
                <a:lnTo>
                  <a:pt x="63320" y="45454"/>
                </a:lnTo>
                <a:lnTo>
                  <a:pt x="63266" y="45508"/>
                </a:lnTo>
                <a:lnTo>
                  <a:pt x="63211" y="45508"/>
                </a:lnTo>
                <a:lnTo>
                  <a:pt x="63048" y="45454"/>
                </a:lnTo>
                <a:lnTo>
                  <a:pt x="62994" y="45345"/>
                </a:lnTo>
                <a:lnTo>
                  <a:pt x="63048" y="45291"/>
                </a:lnTo>
                <a:lnTo>
                  <a:pt x="63048" y="45236"/>
                </a:lnTo>
                <a:lnTo>
                  <a:pt x="63211" y="45182"/>
                </a:lnTo>
                <a:close/>
                <a:moveTo>
                  <a:pt x="54740" y="49744"/>
                </a:moveTo>
                <a:lnTo>
                  <a:pt x="54957" y="49852"/>
                </a:lnTo>
                <a:lnTo>
                  <a:pt x="55011" y="49907"/>
                </a:lnTo>
                <a:lnTo>
                  <a:pt x="55120" y="50015"/>
                </a:lnTo>
                <a:lnTo>
                  <a:pt x="55066" y="50070"/>
                </a:lnTo>
                <a:lnTo>
                  <a:pt x="55011" y="50070"/>
                </a:lnTo>
                <a:lnTo>
                  <a:pt x="54794" y="50015"/>
                </a:lnTo>
                <a:lnTo>
                  <a:pt x="54740" y="49907"/>
                </a:lnTo>
                <a:lnTo>
                  <a:pt x="54685" y="49852"/>
                </a:lnTo>
                <a:lnTo>
                  <a:pt x="54685" y="49744"/>
                </a:lnTo>
                <a:close/>
                <a:moveTo>
                  <a:pt x="32855" y="53436"/>
                </a:moveTo>
                <a:lnTo>
                  <a:pt x="32909" y="53654"/>
                </a:lnTo>
                <a:lnTo>
                  <a:pt x="32855" y="53871"/>
                </a:lnTo>
                <a:lnTo>
                  <a:pt x="32801" y="53654"/>
                </a:lnTo>
                <a:lnTo>
                  <a:pt x="32855" y="53436"/>
                </a:lnTo>
                <a:close/>
                <a:moveTo>
                  <a:pt x="4888" y="54631"/>
                </a:moveTo>
                <a:lnTo>
                  <a:pt x="5051" y="54794"/>
                </a:lnTo>
                <a:lnTo>
                  <a:pt x="5105" y="54848"/>
                </a:lnTo>
                <a:lnTo>
                  <a:pt x="5051" y="54957"/>
                </a:lnTo>
                <a:lnTo>
                  <a:pt x="4943" y="55283"/>
                </a:lnTo>
                <a:lnTo>
                  <a:pt x="4671" y="55826"/>
                </a:lnTo>
                <a:lnTo>
                  <a:pt x="4671" y="55500"/>
                </a:lnTo>
                <a:lnTo>
                  <a:pt x="4780" y="55174"/>
                </a:lnTo>
                <a:lnTo>
                  <a:pt x="4834" y="54903"/>
                </a:lnTo>
                <a:lnTo>
                  <a:pt x="4888" y="54631"/>
                </a:lnTo>
                <a:close/>
                <a:moveTo>
                  <a:pt x="3856" y="57183"/>
                </a:moveTo>
                <a:lnTo>
                  <a:pt x="3911" y="57238"/>
                </a:lnTo>
                <a:lnTo>
                  <a:pt x="3965" y="57401"/>
                </a:lnTo>
                <a:lnTo>
                  <a:pt x="3856" y="58378"/>
                </a:lnTo>
                <a:lnTo>
                  <a:pt x="3802" y="58487"/>
                </a:lnTo>
                <a:lnTo>
                  <a:pt x="3476" y="58215"/>
                </a:lnTo>
                <a:lnTo>
                  <a:pt x="3368" y="58052"/>
                </a:lnTo>
                <a:lnTo>
                  <a:pt x="3259" y="57889"/>
                </a:lnTo>
                <a:lnTo>
                  <a:pt x="3313" y="57726"/>
                </a:lnTo>
                <a:lnTo>
                  <a:pt x="3422" y="57509"/>
                </a:lnTo>
                <a:lnTo>
                  <a:pt x="3585" y="57292"/>
                </a:lnTo>
                <a:lnTo>
                  <a:pt x="3748" y="57183"/>
                </a:lnTo>
                <a:close/>
                <a:moveTo>
                  <a:pt x="41381" y="58867"/>
                </a:moveTo>
                <a:lnTo>
                  <a:pt x="41489" y="58921"/>
                </a:lnTo>
                <a:lnTo>
                  <a:pt x="41652" y="59030"/>
                </a:lnTo>
                <a:lnTo>
                  <a:pt x="41815" y="59193"/>
                </a:lnTo>
                <a:lnTo>
                  <a:pt x="41598" y="59193"/>
                </a:lnTo>
                <a:lnTo>
                  <a:pt x="41489" y="59247"/>
                </a:lnTo>
                <a:lnTo>
                  <a:pt x="41381" y="59301"/>
                </a:lnTo>
                <a:lnTo>
                  <a:pt x="41272" y="59301"/>
                </a:lnTo>
                <a:lnTo>
                  <a:pt x="41218" y="59247"/>
                </a:lnTo>
                <a:lnTo>
                  <a:pt x="41218" y="59084"/>
                </a:lnTo>
                <a:lnTo>
                  <a:pt x="41272" y="58921"/>
                </a:lnTo>
                <a:lnTo>
                  <a:pt x="41327" y="58867"/>
                </a:lnTo>
                <a:close/>
                <a:moveTo>
                  <a:pt x="39100" y="59681"/>
                </a:moveTo>
                <a:lnTo>
                  <a:pt x="39154" y="59736"/>
                </a:lnTo>
                <a:lnTo>
                  <a:pt x="39209" y="59790"/>
                </a:lnTo>
                <a:lnTo>
                  <a:pt x="39154" y="59953"/>
                </a:lnTo>
                <a:lnTo>
                  <a:pt x="38991" y="60224"/>
                </a:lnTo>
                <a:lnTo>
                  <a:pt x="38829" y="60496"/>
                </a:lnTo>
                <a:lnTo>
                  <a:pt x="38720" y="60659"/>
                </a:lnTo>
                <a:lnTo>
                  <a:pt x="38666" y="60822"/>
                </a:lnTo>
                <a:lnTo>
                  <a:pt x="38611" y="60713"/>
                </a:lnTo>
                <a:lnTo>
                  <a:pt x="38557" y="60713"/>
                </a:lnTo>
                <a:lnTo>
                  <a:pt x="38503" y="60605"/>
                </a:lnTo>
                <a:lnTo>
                  <a:pt x="38557" y="60496"/>
                </a:lnTo>
                <a:lnTo>
                  <a:pt x="38774" y="60170"/>
                </a:lnTo>
                <a:lnTo>
                  <a:pt x="38937" y="59790"/>
                </a:lnTo>
                <a:lnTo>
                  <a:pt x="38991" y="59681"/>
                </a:lnTo>
                <a:close/>
                <a:moveTo>
                  <a:pt x="7603" y="60007"/>
                </a:moveTo>
                <a:lnTo>
                  <a:pt x="6735" y="61039"/>
                </a:lnTo>
                <a:lnTo>
                  <a:pt x="6680" y="61093"/>
                </a:lnTo>
                <a:lnTo>
                  <a:pt x="6626" y="61093"/>
                </a:lnTo>
                <a:lnTo>
                  <a:pt x="6572" y="61039"/>
                </a:lnTo>
                <a:lnTo>
                  <a:pt x="6572" y="60985"/>
                </a:lnTo>
                <a:lnTo>
                  <a:pt x="6952" y="60442"/>
                </a:lnTo>
                <a:lnTo>
                  <a:pt x="7169" y="60170"/>
                </a:lnTo>
                <a:lnTo>
                  <a:pt x="7332" y="60062"/>
                </a:lnTo>
                <a:lnTo>
                  <a:pt x="7495" y="60007"/>
                </a:lnTo>
                <a:close/>
                <a:moveTo>
                  <a:pt x="28674" y="62451"/>
                </a:moveTo>
                <a:lnTo>
                  <a:pt x="28728" y="62505"/>
                </a:lnTo>
                <a:lnTo>
                  <a:pt x="28782" y="62505"/>
                </a:lnTo>
                <a:lnTo>
                  <a:pt x="28837" y="62560"/>
                </a:lnTo>
                <a:lnTo>
                  <a:pt x="28782" y="62668"/>
                </a:lnTo>
                <a:lnTo>
                  <a:pt x="28348" y="63374"/>
                </a:lnTo>
                <a:lnTo>
                  <a:pt x="28239" y="63428"/>
                </a:lnTo>
                <a:lnTo>
                  <a:pt x="28131" y="63428"/>
                </a:lnTo>
                <a:lnTo>
                  <a:pt x="27913" y="63374"/>
                </a:lnTo>
                <a:lnTo>
                  <a:pt x="27859" y="63320"/>
                </a:lnTo>
                <a:lnTo>
                  <a:pt x="27805" y="63211"/>
                </a:lnTo>
                <a:lnTo>
                  <a:pt x="27805" y="63103"/>
                </a:lnTo>
                <a:lnTo>
                  <a:pt x="27859" y="62994"/>
                </a:lnTo>
                <a:lnTo>
                  <a:pt x="28022" y="62885"/>
                </a:lnTo>
                <a:lnTo>
                  <a:pt x="28293" y="62722"/>
                </a:lnTo>
                <a:lnTo>
                  <a:pt x="28565" y="62505"/>
                </a:lnTo>
                <a:lnTo>
                  <a:pt x="28674" y="62451"/>
                </a:lnTo>
                <a:close/>
                <a:moveTo>
                  <a:pt x="27370" y="63863"/>
                </a:moveTo>
                <a:lnTo>
                  <a:pt x="27425" y="63917"/>
                </a:lnTo>
                <a:lnTo>
                  <a:pt x="27425" y="64026"/>
                </a:lnTo>
                <a:lnTo>
                  <a:pt x="27479" y="64080"/>
                </a:lnTo>
                <a:lnTo>
                  <a:pt x="27533" y="64134"/>
                </a:lnTo>
                <a:lnTo>
                  <a:pt x="27533" y="64189"/>
                </a:lnTo>
                <a:lnTo>
                  <a:pt x="27479" y="64297"/>
                </a:lnTo>
                <a:lnTo>
                  <a:pt x="27425" y="64406"/>
                </a:lnTo>
                <a:lnTo>
                  <a:pt x="27262" y="64514"/>
                </a:lnTo>
                <a:lnTo>
                  <a:pt x="27153" y="64569"/>
                </a:lnTo>
                <a:lnTo>
                  <a:pt x="27099" y="64514"/>
                </a:lnTo>
                <a:lnTo>
                  <a:pt x="27099" y="64460"/>
                </a:lnTo>
                <a:lnTo>
                  <a:pt x="27262" y="63971"/>
                </a:lnTo>
                <a:lnTo>
                  <a:pt x="27316" y="63917"/>
                </a:lnTo>
                <a:lnTo>
                  <a:pt x="27316" y="63863"/>
                </a:lnTo>
                <a:close/>
                <a:moveTo>
                  <a:pt x="33995" y="1521"/>
                </a:moveTo>
                <a:lnTo>
                  <a:pt x="34213" y="1576"/>
                </a:lnTo>
                <a:lnTo>
                  <a:pt x="34647" y="1847"/>
                </a:lnTo>
                <a:lnTo>
                  <a:pt x="34919" y="2010"/>
                </a:lnTo>
                <a:lnTo>
                  <a:pt x="35136" y="2064"/>
                </a:lnTo>
                <a:lnTo>
                  <a:pt x="35462" y="2173"/>
                </a:lnTo>
                <a:lnTo>
                  <a:pt x="35788" y="2336"/>
                </a:lnTo>
                <a:lnTo>
                  <a:pt x="36005" y="2553"/>
                </a:lnTo>
                <a:lnTo>
                  <a:pt x="36276" y="2770"/>
                </a:lnTo>
                <a:lnTo>
                  <a:pt x="36439" y="3042"/>
                </a:lnTo>
                <a:lnTo>
                  <a:pt x="36602" y="3368"/>
                </a:lnTo>
                <a:lnTo>
                  <a:pt x="37308" y="4399"/>
                </a:lnTo>
                <a:lnTo>
                  <a:pt x="37525" y="4671"/>
                </a:lnTo>
                <a:lnTo>
                  <a:pt x="37634" y="4997"/>
                </a:lnTo>
                <a:lnTo>
                  <a:pt x="37797" y="5648"/>
                </a:lnTo>
                <a:lnTo>
                  <a:pt x="37905" y="5866"/>
                </a:lnTo>
                <a:lnTo>
                  <a:pt x="38014" y="6083"/>
                </a:lnTo>
                <a:lnTo>
                  <a:pt x="38286" y="6409"/>
                </a:lnTo>
                <a:lnTo>
                  <a:pt x="38611" y="6735"/>
                </a:lnTo>
                <a:lnTo>
                  <a:pt x="38937" y="7060"/>
                </a:lnTo>
                <a:lnTo>
                  <a:pt x="39426" y="7386"/>
                </a:lnTo>
                <a:lnTo>
                  <a:pt x="39697" y="7495"/>
                </a:lnTo>
                <a:lnTo>
                  <a:pt x="40023" y="7549"/>
                </a:lnTo>
                <a:lnTo>
                  <a:pt x="40186" y="7658"/>
                </a:lnTo>
                <a:lnTo>
                  <a:pt x="40403" y="7712"/>
                </a:lnTo>
                <a:lnTo>
                  <a:pt x="40566" y="7766"/>
                </a:lnTo>
                <a:lnTo>
                  <a:pt x="40946" y="7821"/>
                </a:lnTo>
                <a:lnTo>
                  <a:pt x="41327" y="7875"/>
                </a:lnTo>
                <a:lnTo>
                  <a:pt x="41707" y="7875"/>
                </a:lnTo>
                <a:lnTo>
                  <a:pt x="41978" y="7821"/>
                </a:lnTo>
                <a:lnTo>
                  <a:pt x="42195" y="7821"/>
                </a:lnTo>
                <a:lnTo>
                  <a:pt x="42630" y="7929"/>
                </a:lnTo>
                <a:lnTo>
                  <a:pt x="43010" y="7984"/>
                </a:lnTo>
                <a:lnTo>
                  <a:pt x="43282" y="8038"/>
                </a:lnTo>
                <a:lnTo>
                  <a:pt x="43607" y="8146"/>
                </a:lnTo>
                <a:lnTo>
                  <a:pt x="43825" y="8309"/>
                </a:lnTo>
                <a:lnTo>
                  <a:pt x="44096" y="8527"/>
                </a:lnTo>
                <a:lnTo>
                  <a:pt x="44313" y="8744"/>
                </a:lnTo>
                <a:lnTo>
                  <a:pt x="44476" y="8961"/>
                </a:lnTo>
                <a:lnTo>
                  <a:pt x="44639" y="9287"/>
                </a:lnTo>
                <a:lnTo>
                  <a:pt x="44748" y="9504"/>
                </a:lnTo>
                <a:lnTo>
                  <a:pt x="44802" y="9776"/>
                </a:lnTo>
                <a:lnTo>
                  <a:pt x="44911" y="10264"/>
                </a:lnTo>
                <a:lnTo>
                  <a:pt x="45128" y="12382"/>
                </a:lnTo>
                <a:lnTo>
                  <a:pt x="45236" y="12925"/>
                </a:lnTo>
                <a:lnTo>
                  <a:pt x="45399" y="13468"/>
                </a:lnTo>
                <a:lnTo>
                  <a:pt x="45617" y="14011"/>
                </a:lnTo>
                <a:lnTo>
                  <a:pt x="45888" y="14500"/>
                </a:lnTo>
                <a:lnTo>
                  <a:pt x="46214" y="14880"/>
                </a:lnTo>
                <a:lnTo>
                  <a:pt x="46540" y="15206"/>
                </a:lnTo>
                <a:lnTo>
                  <a:pt x="46757" y="15315"/>
                </a:lnTo>
                <a:lnTo>
                  <a:pt x="46974" y="15369"/>
                </a:lnTo>
                <a:lnTo>
                  <a:pt x="47191" y="15423"/>
                </a:lnTo>
                <a:lnTo>
                  <a:pt x="47463" y="15423"/>
                </a:lnTo>
                <a:lnTo>
                  <a:pt x="47626" y="15478"/>
                </a:lnTo>
                <a:lnTo>
                  <a:pt x="47843" y="15478"/>
                </a:lnTo>
                <a:lnTo>
                  <a:pt x="48006" y="15532"/>
                </a:lnTo>
                <a:lnTo>
                  <a:pt x="48169" y="15532"/>
                </a:lnTo>
                <a:lnTo>
                  <a:pt x="48929" y="15478"/>
                </a:lnTo>
                <a:lnTo>
                  <a:pt x="49255" y="15478"/>
                </a:lnTo>
                <a:lnTo>
                  <a:pt x="49581" y="15423"/>
                </a:lnTo>
                <a:lnTo>
                  <a:pt x="49907" y="15369"/>
                </a:lnTo>
                <a:lnTo>
                  <a:pt x="50232" y="15369"/>
                </a:lnTo>
                <a:lnTo>
                  <a:pt x="50776" y="15423"/>
                </a:lnTo>
                <a:lnTo>
                  <a:pt x="51210" y="15586"/>
                </a:lnTo>
                <a:lnTo>
                  <a:pt x="51590" y="15803"/>
                </a:lnTo>
                <a:lnTo>
                  <a:pt x="51916" y="16129"/>
                </a:lnTo>
                <a:lnTo>
                  <a:pt x="52187" y="16509"/>
                </a:lnTo>
                <a:lnTo>
                  <a:pt x="52350" y="16781"/>
                </a:lnTo>
                <a:lnTo>
                  <a:pt x="52513" y="17107"/>
                </a:lnTo>
                <a:lnTo>
                  <a:pt x="52785" y="17758"/>
                </a:lnTo>
                <a:lnTo>
                  <a:pt x="53436" y="19279"/>
                </a:lnTo>
                <a:lnTo>
                  <a:pt x="53654" y="19822"/>
                </a:lnTo>
                <a:lnTo>
                  <a:pt x="53925" y="20311"/>
                </a:lnTo>
                <a:lnTo>
                  <a:pt x="54088" y="20745"/>
                </a:lnTo>
                <a:lnTo>
                  <a:pt x="54197" y="20908"/>
                </a:lnTo>
                <a:lnTo>
                  <a:pt x="54305" y="21071"/>
                </a:lnTo>
                <a:lnTo>
                  <a:pt x="54523" y="21180"/>
                </a:lnTo>
                <a:lnTo>
                  <a:pt x="54685" y="21234"/>
                </a:lnTo>
                <a:lnTo>
                  <a:pt x="54848" y="21288"/>
                </a:lnTo>
                <a:lnTo>
                  <a:pt x="54903" y="21451"/>
                </a:lnTo>
                <a:lnTo>
                  <a:pt x="54957" y="21614"/>
                </a:lnTo>
                <a:lnTo>
                  <a:pt x="55011" y="21777"/>
                </a:lnTo>
                <a:lnTo>
                  <a:pt x="55283" y="21994"/>
                </a:lnTo>
                <a:lnTo>
                  <a:pt x="55663" y="22320"/>
                </a:lnTo>
                <a:lnTo>
                  <a:pt x="56043" y="22700"/>
                </a:lnTo>
                <a:lnTo>
                  <a:pt x="56260" y="22917"/>
                </a:lnTo>
                <a:lnTo>
                  <a:pt x="56532" y="23026"/>
                </a:lnTo>
                <a:lnTo>
                  <a:pt x="57021" y="23297"/>
                </a:lnTo>
                <a:lnTo>
                  <a:pt x="57129" y="23297"/>
                </a:lnTo>
                <a:lnTo>
                  <a:pt x="57238" y="23243"/>
                </a:lnTo>
                <a:lnTo>
                  <a:pt x="57346" y="23243"/>
                </a:lnTo>
                <a:lnTo>
                  <a:pt x="57401" y="23189"/>
                </a:lnTo>
                <a:lnTo>
                  <a:pt x="57727" y="23243"/>
                </a:lnTo>
                <a:lnTo>
                  <a:pt x="58052" y="23243"/>
                </a:lnTo>
                <a:lnTo>
                  <a:pt x="58432" y="23189"/>
                </a:lnTo>
                <a:lnTo>
                  <a:pt x="58758" y="23189"/>
                </a:lnTo>
                <a:lnTo>
                  <a:pt x="59464" y="23243"/>
                </a:lnTo>
                <a:lnTo>
                  <a:pt x="60170" y="23297"/>
                </a:lnTo>
                <a:lnTo>
                  <a:pt x="60985" y="23406"/>
                </a:lnTo>
                <a:lnTo>
                  <a:pt x="61365" y="23460"/>
                </a:lnTo>
                <a:lnTo>
                  <a:pt x="61745" y="23623"/>
                </a:lnTo>
                <a:lnTo>
                  <a:pt x="61908" y="23732"/>
                </a:lnTo>
                <a:lnTo>
                  <a:pt x="62125" y="23949"/>
                </a:lnTo>
                <a:lnTo>
                  <a:pt x="62234" y="24166"/>
                </a:lnTo>
                <a:lnTo>
                  <a:pt x="62288" y="24384"/>
                </a:lnTo>
                <a:lnTo>
                  <a:pt x="62342" y="24872"/>
                </a:lnTo>
                <a:lnTo>
                  <a:pt x="62397" y="25307"/>
                </a:lnTo>
                <a:lnTo>
                  <a:pt x="62614" y="26230"/>
                </a:lnTo>
                <a:lnTo>
                  <a:pt x="62668" y="26664"/>
                </a:lnTo>
                <a:lnTo>
                  <a:pt x="62668" y="26936"/>
                </a:lnTo>
                <a:lnTo>
                  <a:pt x="62614" y="27153"/>
                </a:lnTo>
                <a:lnTo>
                  <a:pt x="62560" y="27370"/>
                </a:lnTo>
                <a:lnTo>
                  <a:pt x="62614" y="27587"/>
                </a:lnTo>
                <a:lnTo>
                  <a:pt x="62723" y="27750"/>
                </a:lnTo>
                <a:lnTo>
                  <a:pt x="62831" y="27913"/>
                </a:lnTo>
                <a:lnTo>
                  <a:pt x="62994" y="28076"/>
                </a:lnTo>
                <a:lnTo>
                  <a:pt x="63048" y="28293"/>
                </a:lnTo>
                <a:lnTo>
                  <a:pt x="63103" y="28456"/>
                </a:lnTo>
                <a:lnTo>
                  <a:pt x="63103" y="28674"/>
                </a:lnTo>
                <a:lnTo>
                  <a:pt x="63103" y="28836"/>
                </a:lnTo>
                <a:lnTo>
                  <a:pt x="63157" y="28999"/>
                </a:lnTo>
                <a:lnTo>
                  <a:pt x="63320" y="29108"/>
                </a:lnTo>
                <a:lnTo>
                  <a:pt x="63483" y="29217"/>
                </a:lnTo>
                <a:lnTo>
                  <a:pt x="63646" y="29380"/>
                </a:lnTo>
                <a:lnTo>
                  <a:pt x="63809" y="29542"/>
                </a:lnTo>
                <a:lnTo>
                  <a:pt x="64026" y="29977"/>
                </a:lnTo>
                <a:lnTo>
                  <a:pt x="64297" y="30466"/>
                </a:lnTo>
                <a:lnTo>
                  <a:pt x="64623" y="30900"/>
                </a:lnTo>
                <a:lnTo>
                  <a:pt x="64786" y="31063"/>
                </a:lnTo>
                <a:lnTo>
                  <a:pt x="65003" y="31226"/>
                </a:lnTo>
                <a:lnTo>
                  <a:pt x="65275" y="31389"/>
                </a:lnTo>
                <a:lnTo>
                  <a:pt x="65546" y="31497"/>
                </a:lnTo>
                <a:lnTo>
                  <a:pt x="65926" y="31552"/>
                </a:lnTo>
                <a:lnTo>
                  <a:pt x="66307" y="31606"/>
                </a:lnTo>
                <a:lnTo>
                  <a:pt x="68207" y="32040"/>
                </a:lnTo>
                <a:lnTo>
                  <a:pt x="68913" y="32203"/>
                </a:lnTo>
                <a:lnTo>
                  <a:pt x="69619" y="32421"/>
                </a:lnTo>
                <a:lnTo>
                  <a:pt x="69891" y="32529"/>
                </a:lnTo>
                <a:lnTo>
                  <a:pt x="70108" y="32692"/>
                </a:lnTo>
                <a:lnTo>
                  <a:pt x="70325" y="32909"/>
                </a:lnTo>
                <a:lnTo>
                  <a:pt x="70542" y="33127"/>
                </a:lnTo>
                <a:lnTo>
                  <a:pt x="70760" y="33561"/>
                </a:lnTo>
                <a:lnTo>
                  <a:pt x="70922" y="33995"/>
                </a:lnTo>
                <a:lnTo>
                  <a:pt x="70977" y="34484"/>
                </a:lnTo>
                <a:lnTo>
                  <a:pt x="70922" y="34973"/>
                </a:lnTo>
                <a:lnTo>
                  <a:pt x="70760" y="35353"/>
                </a:lnTo>
                <a:lnTo>
                  <a:pt x="70542" y="35679"/>
                </a:lnTo>
                <a:lnTo>
                  <a:pt x="70271" y="35950"/>
                </a:lnTo>
                <a:lnTo>
                  <a:pt x="69891" y="36168"/>
                </a:lnTo>
                <a:lnTo>
                  <a:pt x="69619" y="36330"/>
                </a:lnTo>
                <a:lnTo>
                  <a:pt x="69348" y="36493"/>
                </a:lnTo>
                <a:lnTo>
                  <a:pt x="69130" y="36765"/>
                </a:lnTo>
                <a:lnTo>
                  <a:pt x="69022" y="37091"/>
                </a:lnTo>
                <a:lnTo>
                  <a:pt x="68968" y="37199"/>
                </a:lnTo>
                <a:lnTo>
                  <a:pt x="68859" y="37199"/>
                </a:lnTo>
                <a:lnTo>
                  <a:pt x="68696" y="37254"/>
                </a:lnTo>
                <a:lnTo>
                  <a:pt x="68479" y="37254"/>
                </a:lnTo>
                <a:lnTo>
                  <a:pt x="68262" y="37308"/>
                </a:lnTo>
                <a:lnTo>
                  <a:pt x="68044" y="37417"/>
                </a:lnTo>
                <a:lnTo>
                  <a:pt x="67936" y="37525"/>
                </a:lnTo>
                <a:lnTo>
                  <a:pt x="67773" y="37688"/>
                </a:lnTo>
                <a:lnTo>
                  <a:pt x="67610" y="38068"/>
                </a:lnTo>
                <a:lnTo>
                  <a:pt x="67447" y="38448"/>
                </a:lnTo>
                <a:lnTo>
                  <a:pt x="66904" y="39969"/>
                </a:lnTo>
                <a:lnTo>
                  <a:pt x="66524" y="41001"/>
                </a:lnTo>
                <a:lnTo>
                  <a:pt x="66089" y="41978"/>
                </a:lnTo>
                <a:lnTo>
                  <a:pt x="65872" y="42358"/>
                </a:lnTo>
                <a:lnTo>
                  <a:pt x="65764" y="42575"/>
                </a:lnTo>
                <a:lnTo>
                  <a:pt x="65601" y="42738"/>
                </a:lnTo>
                <a:lnTo>
                  <a:pt x="65329" y="42956"/>
                </a:lnTo>
                <a:lnTo>
                  <a:pt x="65058" y="43227"/>
                </a:lnTo>
                <a:lnTo>
                  <a:pt x="64732" y="43444"/>
                </a:lnTo>
                <a:lnTo>
                  <a:pt x="64569" y="43553"/>
                </a:lnTo>
                <a:lnTo>
                  <a:pt x="64352" y="43607"/>
                </a:lnTo>
                <a:lnTo>
                  <a:pt x="64243" y="43716"/>
                </a:lnTo>
                <a:lnTo>
                  <a:pt x="64080" y="43824"/>
                </a:lnTo>
                <a:lnTo>
                  <a:pt x="63972" y="43824"/>
                </a:lnTo>
                <a:lnTo>
                  <a:pt x="63809" y="43770"/>
                </a:lnTo>
                <a:lnTo>
                  <a:pt x="63591" y="43607"/>
                </a:lnTo>
                <a:lnTo>
                  <a:pt x="63428" y="43553"/>
                </a:lnTo>
                <a:lnTo>
                  <a:pt x="63320" y="43499"/>
                </a:lnTo>
                <a:lnTo>
                  <a:pt x="62668" y="43444"/>
                </a:lnTo>
                <a:lnTo>
                  <a:pt x="62397" y="43499"/>
                </a:lnTo>
                <a:lnTo>
                  <a:pt x="62071" y="43553"/>
                </a:lnTo>
                <a:lnTo>
                  <a:pt x="61691" y="43662"/>
                </a:lnTo>
                <a:lnTo>
                  <a:pt x="61311" y="43879"/>
                </a:lnTo>
                <a:lnTo>
                  <a:pt x="61039" y="44042"/>
                </a:lnTo>
                <a:lnTo>
                  <a:pt x="60713" y="44259"/>
                </a:lnTo>
                <a:lnTo>
                  <a:pt x="60279" y="44802"/>
                </a:lnTo>
                <a:lnTo>
                  <a:pt x="60007" y="45236"/>
                </a:lnTo>
                <a:lnTo>
                  <a:pt x="59736" y="45617"/>
                </a:lnTo>
                <a:lnTo>
                  <a:pt x="59681" y="45834"/>
                </a:lnTo>
                <a:lnTo>
                  <a:pt x="59627" y="46105"/>
                </a:lnTo>
                <a:lnTo>
                  <a:pt x="59247" y="46974"/>
                </a:lnTo>
                <a:lnTo>
                  <a:pt x="58813" y="47843"/>
                </a:lnTo>
                <a:lnTo>
                  <a:pt x="58487" y="48386"/>
                </a:lnTo>
                <a:lnTo>
                  <a:pt x="58324" y="48603"/>
                </a:lnTo>
                <a:lnTo>
                  <a:pt x="58161" y="48712"/>
                </a:lnTo>
                <a:lnTo>
                  <a:pt x="57889" y="48766"/>
                </a:lnTo>
                <a:lnTo>
                  <a:pt x="57672" y="48712"/>
                </a:lnTo>
                <a:lnTo>
                  <a:pt x="57183" y="48712"/>
                </a:lnTo>
                <a:lnTo>
                  <a:pt x="57075" y="48766"/>
                </a:lnTo>
                <a:lnTo>
                  <a:pt x="57021" y="48875"/>
                </a:lnTo>
                <a:lnTo>
                  <a:pt x="57075" y="48929"/>
                </a:lnTo>
                <a:lnTo>
                  <a:pt x="57075" y="49038"/>
                </a:lnTo>
                <a:lnTo>
                  <a:pt x="57075" y="49092"/>
                </a:lnTo>
                <a:lnTo>
                  <a:pt x="57183" y="49201"/>
                </a:lnTo>
                <a:lnTo>
                  <a:pt x="57455" y="49255"/>
                </a:lnTo>
                <a:lnTo>
                  <a:pt x="57564" y="49309"/>
                </a:lnTo>
                <a:lnTo>
                  <a:pt x="57727" y="49364"/>
                </a:lnTo>
                <a:lnTo>
                  <a:pt x="57835" y="49418"/>
                </a:lnTo>
                <a:lnTo>
                  <a:pt x="57889" y="49472"/>
                </a:lnTo>
                <a:lnTo>
                  <a:pt x="57835" y="49526"/>
                </a:lnTo>
                <a:lnTo>
                  <a:pt x="57835" y="49635"/>
                </a:lnTo>
                <a:lnTo>
                  <a:pt x="57672" y="49635"/>
                </a:lnTo>
                <a:lnTo>
                  <a:pt x="56423" y="49255"/>
                </a:lnTo>
                <a:lnTo>
                  <a:pt x="55989" y="49146"/>
                </a:lnTo>
                <a:lnTo>
                  <a:pt x="55609" y="49038"/>
                </a:lnTo>
                <a:lnTo>
                  <a:pt x="55446" y="49038"/>
                </a:lnTo>
                <a:lnTo>
                  <a:pt x="55283" y="48929"/>
                </a:lnTo>
                <a:lnTo>
                  <a:pt x="54903" y="48929"/>
                </a:lnTo>
                <a:lnTo>
                  <a:pt x="54685" y="49092"/>
                </a:lnTo>
                <a:lnTo>
                  <a:pt x="54468" y="49255"/>
                </a:lnTo>
                <a:lnTo>
                  <a:pt x="54197" y="49418"/>
                </a:lnTo>
                <a:lnTo>
                  <a:pt x="54034" y="49635"/>
                </a:lnTo>
                <a:lnTo>
                  <a:pt x="53654" y="50178"/>
                </a:lnTo>
                <a:lnTo>
                  <a:pt x="52948" y="51319"/>
                </a:lnTo>
                <a:lnTo>
                  <a:pt x="52839" y="51536"/>
                </a:lnTo>
                <a:lnTo>
                  <a:pt x="52785" y="51753"/>
                </a:lnTo>
                <a:lnTo>
                  <a:pt x="52622" y="52187"/>
                </a:lnTo>
                <a:lnTo>
                  <a:pt x="52405" y="52893"/>
                </a:lnTo>
                <a:lnTo>
                  <a:pt x="52025" y="53599"/>
                </a:lnTo>
                <a:lnTo>
                  <a:pt x="51862" y="53871"/>
                </a:lnTo>
                <a:lnTo>
                  <a:pt x="51644" y="54197"/>
                </a:lnTo>
                <a:lnTo>
                  <a:pt x="51373" y="54468"/>
                </a:lnTo>
                <a:lnTo>
                  <a:pt x="51047" y="54685"/>
                </a:lnTo>
                <a:lnTo>
                  <a:pt x="50721" y="54848"/>
                </a:lnTo>
                <a:lnTo>
                  <a:pt x="50015" y="54848"/>
                </a:lnTo>
                <a:lnTo>
                  <a:pt x="49744" y="54903"/>
                </a:lnTo>
                <a:lnTo>
                  <a:pt x="49527" y="54957"/>
                </a:lnTo>
                <a:lnTo>
                  <a:pt x="49309" y="55174"/>
                </a:lnTo>
                <a:lnTo>
                  <a:pt x="49092" y="55391"/>
                </a:lnTo>
                <a:lnTo>
                  <a:pt x="48875" y="55609"/>
                </a:lnTo>
                <a:lnTo>
                  <a:pt x="48549" y="55609"/>
                </a:lnTo>
                <a:lnTo>
                  <a:pt x="48440" y="55554"/>
                </a:lnTo>
                <a:lnTo>
                  <a:pt x="48223" y="55663"/>
                </a:lnTo>
                <a:lnTo>
                  <a:pt x="48060" y="55771"/>
                </a:lnTo>
                <a:lnTo>
                  <a:pt x="47897" y="55934"/>
                </a:lnTo>
                <a:lnTo>
                  <a:pt x="47734" y="56152"/>
                </a:lnTo>
                <a:lnTo>
                  <a:pt x="47572" y="56369"/>
                </a:lnTo>
                <a:lnTo>
                  <a:pt x="47246" y="56803"/>
                </a:lnTo>
                <a:lnTo>
                  <a:pt x="47029" y="57129"/>
                </a:lnTo>
                <a:lnTo>
                  <a:pt x="46703" y="57401"/>
                </a:lnTo>
                <a:lnTo>
                  <a:pt x="46648" y="57455"/>
                </a:lnTo>
                <a:lnTo>
                  <a:pt x="46540" y="57509"/>
                </a:lnTo>
                <a:lnTo>
                  <a:pt x="46377" y="57509"/>
                </a:lnTo>
                <a:lnTo>
                  <a:pt x="46214" y="57564"/>
                </a:lnTo>
                <a:lnTo>
                  <a:pt x="46051" y="57618"/>
                </a:lnTo>
                <a:lnTo>
                  <a:pt x="45888" y="57564"/>
                </a:lnTo>
                <a:lnTo>
                  <a:pt x="45780" y="57509"/>
                </a:lnTo>
                <a:lnTo>
                  <a:pt x="45562" y="57455"/>
                </a:lnTo>
                <a:lnTo>
                  <a:pt x="45345" y="57346"/>
                </a:lnTo>
                <a:lnTo>
                  <a:pt x="44911" y="57075"/>
                </a:lnTo>
                <a:lnTo>
                  <a:pt x="44748" y="57020"/>
                </a:lnTo>
                <a:lnTo>
                  <a:pt x="44531" y="56966"/>
                </a:lnTo>
                <a:lnTo>
                  <a:pt x="44368" y="57020"/>
                </a:lnTo>
                <a:lnTo>
                  <a:pt x="44150" y="57075"/>
                </a:lnTo>
                <a:lnTo>
                  <a:pt x="43770" y="57238"/>
                </a:lnTo>
                <a:lnTo>
                  <a:pt x="43390" y="57292"/>
                </a:lnTo>
                <a:lnTo>
                  <a:pt x="43010" y="57183"/>
                </a:lnTo>
                <a:lnTo>
                  <a:pt x="42630" y="57020"/>
                </a:lnTo>
                <a:lnTo>
                  <a:pt x="42467" y="56912"/>
                </a:lnTo>
                <a:lnTo>
                  <a:pt x="42358" y="56912"/>
                </a:lnTo>
                <a:lnTo>
                  <a:pt x="42141" y="56966"/>
                </a:lnTo>
                <a:lnTo>
                  <a:pt x="41598" y="57238"/>
                </a:lnTo>
                <a:lnTo>
                  <a:pt x="41001" y="57509"/>
                </a:lnTo>
                <a:lnTo>
                  <a:pt x="40240" y="57889"/>
                </a:lnTo>
                <a:lnTo>
                  <a:pt x="39426" y="58269"/>
                </a:lnTo>
                <a:lnTo>
                  <a:pt x="39209" y="58432"/>
                </a:lnTo>
                <a:lnTo>
                  <a:pt x="38991" y="58650"/>
                </a:lnTo>
                <a:lnTo>
                  <a:pt x="38720" y="59084"/>
                </a:lnTo>
                <a:lnTo>
                  <a:pt x="38286" y="59736"/>
                </a:lnTo>
                <a:lnTo>
                  <a:pt x="37960" y="60496"/>
                </a:lnTo>
                <a:lnTo>
                  <a:pt x="37688" y="61093"/>
                </a:lnTo>
                <a:lnTo>
                  <a:pt x="37362" y="61745"/>
                </a:lnTo>
                <a:lnTo>
                  <a:pt x="37199" y="61962"/>
                </a:lnTo>
                <a:lnTo>
                  <a:pt x="36874" y="62234"/>
                </a:lnTo>
                <a:lnTo>
                  <a:pt x="36493" y="62451"/>
                </a:lnTo>
                <a:lnTo>
                  <a:pt x="36059" y="62668"/>
                </a:lnTo>
                <a:lnTo>
                  <a:pt x="35679" y="62831"/>
                </a:lnTo>
                <a:lnTo>
                  <a:pt x="34973" y="63157"/>
                </a:lnTo>
                <a:lnTo>
                  <a:pt x="34756" y="63211"/>
                </a:lnTo>
                <a:lnTo>
                  <a:pt x="34484" y="63157"/>
                </a:lnTo>
                <a:lnTo>
                  <a:pt x="33561" y="62614"/>
                </a:lnTo>
                <a:lnTo>
                  <a:pt x="32638" y="61962"/>
                </a:lnTo>
                <a:lnTo>
                  <a:pt x="31932" y="61473"/>
                </a:lnTo>
                <a:lnTo>
                  <a:pt x="31226" y="60985"/>
                </a:lnTo>
                <a:lnTo>
                  <a:pt x="30954" y="60876"/>
                </a:lnTo>
                <a:lnTo>
                  <a:pt x="30629" y="60876"/>
                </a:lnTo>
                <a:lnTo>
                  <a:pt x="30466" y="60930"/>
                </a:lnTo>
                <a:lnTo>
                  <a:pt x="30031" y="60930"/>
                </a:lnTo>
                <a:lnTo>
                  <a:pt x="29705" y="61039"/>
                </a:lnTo>
                <a:lnTo>
                  <a:pt x="29597" y="61093"/>
                </a:lnTo>
                <a:lnTo>
                  <a:pt x="29217" y="61093"/>
                </a:lnTo>
                <a:lnTo>
                  <a:pt x="29054" y="61039"/>
                </a:lnTo>
                <a:lnTo>
                  <a:pt x="28945" y="61039"/>
                </a:lnTo>
                <a:lnTo>
                  <a:pt x="28782" y="61093"/>
                </a:lnTo>
                <a:lnTo>
                  <a:pt x="28619" y="61256"/>
                </a:lnTo>
                <a:lnTo>
                  <a:pt x="28456" y="61419"/>
                </a:lnTo>
                <a:lnTo>
                  <a:pt x="27968" y="62234"/>
                </a:lnTo>
                <a:lnTo>
                  <a:pt x="27750" y="62614"/>
                </a:lnTo>
                <a:lnTo>
                  <a:pt x="27533" y="63048"/>
                </a:lnTo>
                <a:lnTo>
                  <a:pt x="27370" y="63157"/>
                </a:lnTo>
                <a:lnTo>
                  <a:pt x="27316" y="63211"/>
                </a:lnTo>
                <a:lnTo>
                  <a:pt x="27207" y="63211"/>
                </a:lnTo>
                <a:lnTo>
                  <a:pt x="26990" y="63157"/>
                </a:lnTo>
                <a:lnTo>
                  <a:pt x="26827" y="63211"/>
                </a:lnTo>
                <a:lnTo>
                  <a:pt x="26719" y="63211"/>
                </a:lnTo>
                <a:lnTo>
                  <a:pt x="26556" y="63320"/>
                </a:lnTo>
                <a:lnTo>
                  <a:pt x="26393" y="63537"/>
                </a:lnTo>
                <a:lnTo>
                  <a:pt x="26176" y="63754"/>
                </a:lnTo>
                <a:lnTo>
                  <a:pt x="26013" y="64080"/>
                </a:lnTo>
                <a:lnTo>
                  <a:pt x="25904" y="64189"/>
                </a:lnTo>
                <a:lnTo>
                  <a:pt x="25741" y="64243"/>
                </a:lnTo>
                <a:lnTo>
                  <a:pt x="25687" y="64297"/>
                </a:lnTo>
                <a:lnTo>
                  <a:pt x="25633" y="64243"/>
                </a:lnTo>
                <a:lnTo>
                  <a:pt x="25470" y="64189"/>
                </a:lnTo>
                <a:lnTo>
                  <a:pt x="25307" y="64134"/>
                </a:lnTo>
                <a:lnTo>
                  <a:pt x="25035" y="64026"/>
                </a:lnTo>
                <a:lnTo>
                  <a:pt x="24927" y="64026"/>
                </a:lnTo>
                <a:lnTo>
                  <a:pt x="24872" y="64134"/>
                </a:lnTo>
                <a:lnTo>
                  <a:pt x="24818" y="64243"/>
                </a:lnTo>
                <a:lnTo>
                  <a:pt x="24872" y="64352"/>
                </a:lnTo>
                <a:lnTo>
                  <a:pt x="25144" y="64569"/>
                </a:lnTo>
                <a:lnTo>
                  <a:pt x="25415" y="64732"/>
                </a:lnTo>
                <a:lnTo>
                  <a:pt x="24927" y="64786"/>
                </a:lnTo>
                <a:lnTo>
                  <a:pt x="24438" y="64786"/>
                </a:lnTo>
                <a:lnTo>
                  <a:pt x="24329" y="64732"/>
                </a:lnTo>
                <a:lnTo>
                  <a:pt x="24221" y="64569"/>
                </a:lnTo>
                <a:lnTo>
                  <a:pt x="24166" y="64297"/>
                </a:lnTo>
                <a:lnTo>
                  <a:pt x="24058" y="64134"/>
                </a:lnTo>
                <a:lnTo>
                  <a:pt x="24003" y="64026"/>
                </a:lnTo>
                <a:lnTo>
                  <a:pt x="23895" y="63971"/>
                </a:lnTo>
                <a:lnTo>
                  <a:pt x="23678" y="63971"/>
                </a:lnTo>
                <a:lnTo>
                  <a:pt x="23243" y="64026"/>
                </a:lnTo>
                <a:lnTo>
                  <a:pt x="23080" y="64080"/>
                </a:lnTo>
                <a:lnTo>
                  <a:pt x="22700" y="64080"/>
                </a:lnTo>
                <a:lnTo>
                  <a:pt x="22646" y="64026"/>
                </a:lnTo>
                <a:lnTo>
                  <a:pt x="22646" y="63971"/>
                </a:lnTo>
                <a:lnTo>
                  <a:pt x="22700" y="63917"/>
                </a:lnTo>
                <a:lnTo>
                  <a:pt x="22809" y="63863"/>
                </a:lnTo>
                <a:lnTo>
                  <a:pt x="22917" y="63754"/>
                </a:lnTo>
                <a:lnTo>
                  <a:pt x="22972" y="63591"/>
                </a:lnTo>
                <a:lnTo>
                  <a:pt x="22917" y="63483"/>
                </a:lnTo>
                <a:lnTo>
                  <a:pt x="22863" y="63374"/>
                </a:lnTo>
                <a:lnTo>
                  <a:pt x="22646" y="63048"/>
                </a:lnTo>
                <a:lnTo>
                  <a:pt x="22483" y="62668"/>
                </a:lnTo>
                <a:lnTo>
                  <a:pt x="22211" y="61962"/>
                </a:lnTo>
                <a:lnTo>
                  <a:pt x="22048" y="61528"/>
                </a:lnTo>
                <a:lnTo>
                  <a:pt x="21886" y="61093"/>
                </a:lnTo>
                <a:lnTo>
                  <a:pt x="21777" y="60659"/>
                </a:lnTo>
                <a:lnTo>
                  <a:pt x="21723" y="60224"/>
                </a:lnTo>
                <a:lnTo>
                  <a:pt x="21668" y="59844"/>
                </a:lnTo>
                <a:lnTo>
                  <a:pt x="21505" y="59518"/>
                </a:lnTo>
                <a:lnTo>
                  <a:pt x="21343" y="59138"/>
                </a:lnTo>
                <a:lnTo>
                  <a:pt x="21071" y="58867"/>
                </a:lnTo>
                <a:lnTo>
                  <a:pt x="20691" y="58595"/>
                </a:lnTo>
                <a:lnTo>
                  <a:pt x="20202" y="58378"/>
                </a:lnTo>
                <a:lnTo>
                  <a:pt x="19985" y="58324"/>
                </a:lnTo>
                <a:lnTo>
                  <a:pt x="19768" y="58324"/>
                </a:lnTo>
                <a:lnTo>
                  <a:pt x="19550" y="58269"/>
                </a:lnTo>
                <a:lnTo>
                  <a:pt x="19333" y="58215"/>
                </a:lnTo>
                <a:lnTo>
                  <a:pt x="19170" y="58161"/>
                </a:lnTo>
                <a:lnTo>
                  <a:pt x="19007" y="58161"/>
                </a:lnTo>
                <a:lnTo>
                  <a:pt x="18301" y="58215"/>
                </a:lnTo>
                <a:lnTo>
                  <a:pt x="17596" y="58324"/>
                </a:lnTo>
                <a:lnTo>
                  <a:pt x="16618" y="58487"/>
                </a:lnTo>
                <a:lnTo>
                  <a:pt x="15966" y="58541"/>
                </a:lnTo>
                <a:lnTo>
                  <a:pt x="15695" y="58541"/>
                </a:lnTo>
                <a:lnTo>
                  <a:pt x="15369" y="58432"/>
                </a:lnTo>
                <a:lnTo>
                  <a:pt x="15152" y="58324"/>
                </a:lnTo>
                <a:lnTo>
                  <a:pt x="14880" y="58269"/>
                </a:lnTo>
                <a:lnTo>
                  <a:pt x="14663" y="58269"/>
                </a:lnTo>
                <a:lnTo>
                  <a:pt x="14392" y="58161"/>
                </a:lnTo>
                <a:lnTo>
                  <a:pt x="13957" y="57944"/>
                </a:lnTo>
                <a:lnTo>
                  <a:pt x="13577" y="57726"/>
                </a:lnTo>
                <a:lnTo>
                  <a:pt x="13360" y="57564"/>
                </a:lnTo>
                <a:lnTo>
                  <a:pt x="13197" y="57401"/>
                </a:lnTo>
                <a:lnTo>
                  <a:pt x="13034" y="57238"/>
                </a:lnTo>
                <a:lnTo>
                  <a:pt x="12925" y="57020"/>
                </a:lnTo>
                <a:lnTo>
                  <a:pt x="12817" y="56803"/>
                </a:lnTo>
                <a:lnTo>
                  <a:pt x="12600" y="56695"/>
                </a:lnTo>
                <a:lnTo>
                  <a:pt x="12165" y="56477"/>
                </a:lnTo>
                <a:lnTo>
                  <a:pt x="11513" y="56152"/>
                </a:lnTo>
                <a:lnTo>
                  <a:pt x="10862" y="55826"/>
                </a:lnTo>
                <a:lnTo>
                  <a:pt x="10699" y="55771"/>
                </a:lnTo>
                <a:lnTo>
                  <a:pt x="10482" y="55771"/>
                </a:lnTo>
                <a:lnTo>
                  <a:pt x="10156" y="55934"/>
                </a:lnTo>
                <a:lnTo>
                  <a:pt x="9776" y="56043"/>
                </a:lnTo>
                <a:lnTo>
                  <a:pt x="9450" y="56097"/>
                </a:lnTo>
                <a:lnTo>
                  <a:pt x="9178" y="56206"/>
                </a:lnTo>
                <a:lnTo>
                  <a:pt x="9070" y="56315"/>
                </a:lnTo>
                <a:lnTo>
                  <a:pt x="9015" y="56477"/>
                </a:lnTo>
                <a:lnTo>
                  <a:pt x="9070" y="56749"/>
                </a:lnTo>
                <a:lnTo>
                  <a:pt x="9070" y="56803"/>
                </a:lnTo>
                <a:lnTo>
                  <a:pt x="9070" y="56912"/>
                </a:lnTo>
                <a:lnTo>
                  <a:pt x="8907" y="56912"/>
                </a:lnTo>
                <a:lnTo>
                  <a:pt x="8635" y="56749"/>
                </a:lnTo>
                <a:lnTo>
                  <a:pt x="8364" y="56640"/>
                </a:lnTo>
                <a:lnTo>
                  <a:pt x="8201" y="56586"/>
                </a:lnTo>
                <a:lnTo>
                  <a:pt x="8147" y="56586"/>
                </a:lnTo>
                <a:lnTo>
                  <a:pt x="8092" y="56640"/>
                </a:lnTo>
                <a:lnTo>
                  <a:pt x="8038" y="56803"/>
                </a:lnTo>
                <a:lnTo>
                  <a:pt x="7984" y="56966"/>
                </a:lnTo>
                <a:lnTo>
                  <a:pt x="7875" y="57129"/>
                </a:lnTo>
                <a:lnTo>
                  <a:pt x="7712" y="57238"/>
                </a:lnTo>
                <a:lnTo>
                  <a:pt x="7495" y="57292"/>
                </a:lnTo>
                <a:lnTo>
                  <a:pt x="7169" y="57346"/>
                </a:lnTo>
                <a:lnTo>
                  <a:pt x="6898" y="57346"/>
                </a:lnTo>
                <a:lnTo>
                  <a:pt x="6626" y="57401"/>
                </a:lnTo>
                <a:lnTo>
                  <a:pt x="6463" y="57455"/>
                </a:lnTo>
                <a:lnTo>
                  <a:pt x="6354" y="57618"/>
                </a:lnTo>
                <a:lnTo>
                  <a:pt x="6246" y="57781"/>
                </a:lnTo>
                <a:lnTo>
                  <a:pt x="6029" y="58161"/>
                </a:lnTo>
                <a:lnTo>
                  <a:pt x="5703" y="58487"/>
                </a:lnTo>
                <a:lnTo>
                  <a:pt x="5323" y="58704"/>
                </a:lnTo>
                <a:lnTo>
                  <a:pt x="4943" y="58921"/>
                </a:lnTo>
                <a:lnTo>
                  <a:pt x="4725" y="59030"/>
                </a:lnTo>
                <a:lnTo>
                  <a:pt x="4617" y="59193"/>
                </a:lnTo>
                <a:lnTo>
                  <a:pt x="4508" y="59301"/>
                </a:lnTo>
                <a:lnTo>
                  <a:pt x="4400" y="59464"/>
                </a:lnTo>
                <a:lnTo>
                  <a:pt x="4345" y="59681"/>
                </a:lnTo>
                <a:lnTo>
                  <a:pt x="4182" y="59844"/>
                </a:lnTo>
                <a:lnTo>
                  <a:pt x="4019" y="59953"/>
                </a:lnTo>
                <a:lnTo>
                  <a:pt x="3856" y="60007"/>
                </a:lnTo>
                <a:lnTo>
                  <a:pt x="3313" y="60062"/>
                </a:lnTo>
                <a:lnTo>
                  <a:pt x="3042" y="60116"/>
                </a:lnTo>
                <a:lnTo>
                  <a:pt x="2662" y="60116"/>
                </a:lnTo>
                <a:lnTo>
                  <a:pt x="2607" y="60170"/>
                </a:lnTo>
                <a:lnTo>
                  <a:pt x="2499" y="60224"/>
                </a:lnTo>
                <a:lnTo>
                  <a:pt x="2173" y="60224"/>
                </a:lnTo>
                <a:lnTo>
                  <a:pt x="2119" y="60170"/>
                </a:lnTo>
                <a:lnTo>
                  <a:pt x="2119" y="60062"/>
                </a:lnTo>
                <a:lnTo>
                  <a:pt x="2173" y="59953"/>
                </a:lnTo>
                <a:lnTo>
                  <a:pt x="2336" y="59790"/>
                </a:lnTo>
                <a:lnTo>
                  <a:pt x="2499" y="59627"/>
                </a:lnTo>
                <a:lnTo>
                  <a:pt x="2933" y="59464"/>
                </a:lnTo>
                <a:lnTo>
                  <a:pt x="3096" y="59356"/>
                </a:lnTo>
                <a:lnTo>
                  <a:pt x="3205" y="59247"/>
                </a:lnTo>
                <a:lnTo>
                  <a:pt x="3476" y="58975"/>
                </a:lnTo>
                <a:lnTo>
                  <a:pt x="3748" y="58758"/>
                </a:lnTo>
                <a:lnTo>
                  <a:pt x="4019" y="58541"/>
                </a:lnTo>
                <a:lnTo>
                  <a:pt x="4291" y="58378"/>
                </a:lnTo>
                <a:lnTo>
                  <a:pt x="4400" y="58215"/>
                </a:lnTo>
                <a:lnTo>
                  <a:pt x="4400" y="58161"/>
                </a:lnTo>
                <a:lnTo>
                  <a:pt x="4400" y="58052"/>
                </a:lnTo>
                <a:lnTo>
                  <a:pt x="4291" y="57889"/>
                </a:lnTo>
                <a:lnTo>
                  <a:pt x="4291" y="57781"/>
                </a:lnTo>
                <a:lnTo>
                  <a:pt x="4400" y="57672"/>
                </a:lnTo>
                <a:lnTo>
                  <a:pt x="4508" y="57618"/>
                </a:lnTo>
                <a:lnTo>
                  <a:pt x="4834" y="57401"/>
                </a:lnTo>
                <a:lnTo>
                  <a:pt x="5160" y="57183"/>
                </a:lnTo>
                <a:lnTo>
                  <a:pt x="5323" y="56912"/>
                </a:lnTo>
                <a:lnTo>
                  <a:pt x="5486" y="56640"/>
                </a:lnTo>
                <a:lnTo>
                  <a:pt x="5649" y="56043"/>
                </a:lnTo>
                <a:lnTo>
                  <a:pt x="5757" y="55663"/>
                </a:lnTo>
                <a:lnTo>
                  <a:pt x="5811" y="55283"/>
                </a:lnTo>
                <a:lnTo>
                  <a:pt x="5920" y="54468"/>
                </a:lnTo>
                <a:lnTo>
                  <a:pt x="5974" y="53871"/>
                </a:lnTo>
                <a:lnTo>
                  <a:pt x="6029" y="53328"/>
                </a:lnTo>
                <a:lnTo>
                  <a:pt x="6137" y="52568"/>
                </a:lnTo>
                <a:lnTo>
                  <a:pt x="6246" y="52187"/>
                </a:lnTo>
                <a:lnTo>
                  <a:pt x="6354" y="51807"/>
                </a:lnTo>
                <a:lnTo>
                  <a:pt x="6463" y="51590"/>
                </a:lnTo>
                <a:lnTo>
                  <a:pt x="6626" y="51373"/>
                </a:lnTo>
                <a:lnTo>
                  <a:pt x="6843" y="51264"/>
                </a:lnTo>
                <a:lnTo>
                  <a:pt x="7060" y="51210"/>
                </a:lnTo>
                <a:lnTo>
                  <a:pt x="7169" y="51210"/>
                </a:lnTo>
                <a:lnTo>
                  <a:pt x="7278" y="51156"/>
                </a:lnTo>
                <a:lnTo>
                  <a:pt x="7332" y="51101"/>
                </a:lnTo>
                <a:lnTo>
                  <a:pt x="7441" y="51101"/>
                </a:lnTo>
                <a:lnTo>
                  <a:pt x="7766" y="51156"/>
                </a:lnTo>
                <a:lnTo>
                  <a:pt x="8092" y="51156"/>
                </a:lnTo>
                <a:lnTo>
                  <a:pt x="8364" y="51210"/>
                </a:lnTo>
                <a:lnTo>
                  <a:pt x="8635" y="51264"/>
                </a:lnTo>
                <a:lnTo>
                  <a:pt x="9015" y="51373"/>
                </a:lnTo>
                <a:lnTo>
                  <a:pt x="9341" y="51590"/>
                </a:lnTo>
                <a:lnTo>
                  <a:pt x="9613" y="51807"/>
                </a:lnTo>
                <a:lnTo>
                  <a:pt x="9884" y="52079"/>
                </a:lnTo>
                <a:lnTo>
                  <a:pt x="10156" y="52350"/>
                </a:lnTo>
                <a:lnTo>
                  <a:pt x="10482" y="52568"/>
                </a:lnTo>
                <a:lnTo>
                  <a:pt x="10807" y="52676"/>
                </a:lnTo>
                <a:lnTo>
                  <a:pt x="11242" y="52676"/>
                </a:lnTo>
                <a:lnTo>
                  <a:pt x="11459" y="52622"/>
                </a:lnTo>
                <a:lnTo>
                  <a:pt x="11676" y="52568"/>
                </a:lnTo>
                <a:lnTo>
                  <a:pt x="11894" y="52405"/>
                </a:lnTo>
                <a:lnTo>
                  <a:pt x="12056" y="52187"/>
                </a:lnTo>
                <a:lnTo>
                  <a:pt x="12219" y="51970"/>
                </a:lnTo>
                <a:lnTo>
                  <a:pt x="12382" y="51753"/>
                </a:lnTo>
                <a:lnTo>
                  <a:pt x="12437" y="51699"/>
                </a:lnTo>
                <a:lnTo>
                  <a:pt x="12545" y="51644"/>
                </a:lnTo>
                <a:lnTo>
                  <a:pt x="12817" y="51644"/>
                </a:lnTo>
                <a:lnTo>
                  <a:pt x="13034" y="51699"/>
                </a:lnTo>
                <a:lnTo>
                  <a:pt x="13305" y="51753"/>
                </a:lnTo>
                <a:lnTo>
                  <a:pt x="13523" y="51807"/>
                </a:lnTo>
                <a:lnTo>
                  <a:pt x="13957" y="52079"/>
                </a:lnTo>
                <a:lnTo>
                  <a:pt x="14337" y="52405"/>
                </a:lnTo>
                <a:lnTo>
                  <a:pt x="14989" y="53111"/>
                </a:lnTo>
                <a:lnTo>
                  <a:pt x="15369" y="53436"/>
                </a:lnTo>
                <a:lnTo>
                  <a:pt x="15803" y="53654"/>
                </a:lnTo>
                <a:lnTo>
                  <a:pt x="17052" y="54251"/>
                </a:lnTo>
                <a:lnTo>
                  <a:pt x="17650" y="54631"/>
                </a:lnTo>
                <a:lnTo>
                  <a:pt x="18193" y="55011"/>
                </a:lnTo>
                <a:lnTo>
                  <a:pt x="18899" y="55609"/>
                </a:lnTo>
                <a:lnTo>
                  <a:pt x="19225" y="55934"/>
                </a:lnTo>
                <a:lnTo>
                  <a:pt x="19496" y="56315"/>
                </a:lnTo>
                <a:lnTo>
                  <a:pt x="19713" y="56477"/>
                </a:lnTo>
                <a:lnTo>
                  <a:pt x="19876" y="56586"/>
                </a:lnTo>
                <a:lnTo>
                  <a:pt x="20094" y="56532"/>
                </a:lnTo>
                <a:lnTo>
                  <a:pt x="20365" y="56423"/>
                </a:lnTo>
                <a:lnTo>
                  <a:pt x="20745" y="56206"/>
                </a:lnTo>
                <a:lnTo>
                  <a:pt x="21125" y="55934"/>
                </a:lnTo>
                <a:lnTo>
                  <a:pt x="21831" y="55391"/>
                </a:lnTo>
                <a:lnTo>
                  <a:pt x="21994" y="55337"/>
                </a:lnTo>
                <a:lnTo>
                  <a:pt x="22211" y="55283"/>
                </a:lnTo>
                <a:lnTo>
                  <a:pt x="22374" y="55337"/>
                </a:lnTo>
                <a:lnTo>
                  <a:pt x="22537" y="55391"/>
                </a:lnTo>
                <a:lnTo>
                  <a:pt x="23352" y="55771"/>
                </a:lnTo>
                <a:lnTo>
                  <a:pt x="23732" y="55989"/>
                </a:lnTo>
                <a:lnTo>
                  <a:pt x="24166" y="56097"/>
                </a:lnTo>
                <a:lnTo>
                  <a:pt x="24492" y="56206"/>
                </a:lnTo>
                <a:lnTo>
                  <a:pt x="24818" y="56369"/>
                </a:lnTo>
                <a:lnTo>
                  <a:pt x="25361" y="56749"/>
                </a:lnTo>
                <a:lnTo>
                  <a:pt x="25850" y="57075"/>
                </a:lnTo>
                <a:lnTo>
                  <a:pt x="26121" y="57238"/>
                </a:lnTo>
                <a:lnTo>
                  <a:pt x="26339" y="57455"/>
                </a:lnTo>
                <a:lnTo>
                  <a:pt x="26393" y="57455"/>
                </a:lnTo>
                <a:lnTo>
                  <a:pt x="26447" y="57509"/>
                </a:lnTo>
                <a:lnTo>
                  <a:pt x="26664" y="57509"/>
                </a:lnTo>
                <a:lnTo>
                  <a:pt x="26773" y="57401"/>
                </a:lnTo>
                <a:lnTo>
                  <a:pt x="26882" y="57346"/>
                </a:lnTo>
                <a:lnTo>
                  <a:pt x="27207" y="57238"/>
                </a:lnTo>
                <a:lnTo>
                  <a:pt x="27425" y="57129"/>
                </a:lnTo>
                <a:lnTo>
                  <a:pt x="27588" y="56966"/>
                </a:lnTo>
                <a:lnTo>
                  <a:pt x="27913" y="56640"/>
                </a:lnTo>
                <a:lnTo>
                  <a:pt x="28185" y="56206"/>
                </a:lnTo>
                <a:lnTo>
                  <a:pt x="28348" y="55771"/>
                </a:lnTo>
                <a:lnTo>
                  <a:pt x="28565" y="55337"/>
                </a:lnTo>
                <a:lnTo>
                  <a:pt x="28674" y="54903"/>
                </a:lnTo>
                <a:lnTo>
                  <a:pt x="28837" y="54468"/>
                </a:lnTo>
                <a:lnTo>
                  <a:pt x="28999" y="53979"/>
                </a:lnTo>
                <a:lnTo>
                  <a:pt x="29162" y="53599"/>
                </a:lnTo>
                <a:lnTo>
                  <a:pt x="29271" y="53219"/>
                </a:lnTo>
                <a:lnTo>
                  <a:pt x="29325" y="53056"/>
                </a:lnTo>
                <a:lnTo>
                  <a:pt x="29434" y="52948"/>
                </a:lnTo>
                <a:lnTo>
                  <a:pt x="29542" y="53002"/>
                </a:lnTo>
                <a:lnTo>
                  <a:pt x="29705" y="53111"/>
                </a:lnTo>
                <a:lnTo>
                  <a:pt x="30031" y="53382"/>
                </a:lnTo>
                <a:lnTo>
                  <a:pt x="30303" y="53654"/>
                </a:lnTo>
                <a:lnTo>
                  <a:pt x="31335" y="54631"/>
                </a:lnTo>
                <a:lnTo>
                  <a:pt x="32421" y="55500"/>
                </a:lnTo>
                <a:lnTo>
                  <a:pt x="32746" y="55717"/>
                </a:lnTo>
                <a:lnTo>
                  <a:pt x="32964" y="56043"/>
                </a:lnTo>
                <a:lnTo>
                  <a:pt x="33181" y="56369"/>
                </a:lnTo>
                <a:lnTo>
                  <a:pt x="33344" y="56695"/>
                </a:lnTo>
                <a:lnTo>
                  <a:pt x="33452" y="56912"/>
                </a:lnTo>
                <a:lnTo>
                  <a:pt x="33615" y="57020"/>
                </a:lnTo>
                <a:lnTo>
                  <a:pt x="33833" y="57129"/>
                </a:lnTo>
                <a:lnTo>
                  <a:pt x="34050" y="57183"/>
                </a:lnTo>
                <a:lnTo>
                  <a:pt x="34321" y="57129"/>
                </a:lnTo>
                <a:lnTo>
                  <a:pt x="34593" y="57075"/>
                </a:lnTo>
                <a:lnTo>
                  <a:pt x="35082" y="56912"/>
                </a:lnTo>
                <a:lnTo>
                  <a:pt x="35299" y="56749"/>
                </a:lnTo>
                <a:lnTo>
                  <a:pt x="35516" y="56477"/>
                </a:lnTo>
                <a:lnTo>
                  <a:pt x="35788" y="55989"/>
                </a:lnTo>
                <a:lnTo>
                  <a:pt x="35896" y="55717"/>
                </a:lnTo>
                <a:lnTo>
                  <a:pt x="36005" y="55446"/>
                </a:lnTo>
                <a:lnTo>
                  <a:pt x="36222" y="54685"/>
                </a:lnTo>
                <a:lnTo>
                  <a:pt x="36439" y="53979"/>
                </a:lnTo>
                <a:lnTo>
                  <a:pt x="36493" y="53545"/>
                </a:lnTo>
                <a:lnTo>
                  <a:pt x="36548" y="53111"/>
                </a:lnTo>
                <a:lnTo>
                  <a:pt x="37037" y="51644"/>
                </a:lnTo>
                <a:lnTo>
                  <a:pt x="37091" y="51590"/>
                </a:lnTo>
                <a:lnTo>
                  <a:pt x="37199" y="51590"/>
                </a:lnTo>
                <a:lnTo>
                  <a:pt x="37362" y="51536"/>
                </a:lnTo>
                <a:lnTo>
                  <a:pt x="37471" y="51427"/>
                </a:lnTo>
                <a:lnTo>
                  <a:pt x="37797" y="51264"/>
                </a:lnTo>
                <a:lnTo>
                  <a:pt x="37851" y="51210"/>
                </a:lnTo>
                <a:lnTo>
                  <a:pt x="37851" y="51047"/>
                </a:lnTo>
                <a:lnTo>
                  <a:pt x="37797" y="50775"/>
                </a:lnTo>
                <a:lnTo>
                  <a:pt x="37742" y="50667"/>
                </a:lnTo>
                <a:lnTo>
                  <a:pt x="37688" y="50558"/>
                </a:lnTo>
                <a:lnTo>
                  <a:pt x="37634" y="50450"/>
                </a:lnTo>
                <a:lnTo>
                  <a:pt x="37580" y="50395"/>
                </a:lnTo>
                <a:lnTo>
                  <a:pt x="37634" y="50341"/>
                </a:lnTo>
                <a:lnTo>
                  <a:pt x="37688" y="50232"/>
                </a:lnTo>
                <a:lnTo>
                  <a:pt x="37797" y="50232"/>
                </a:lnTo>
                <a:lnTo>
                  <a:pt x="37905" y="50178"/>
                </a:lnTo>
                <a:lnTo>
                  <a:pt x="37960" y="50232"/>
                </a:lnTo>
                <a:lnTo>
                  <a:pt x="38068" y="50287"/>
                </a:lnTo>
                <a:lnTo>
                  <a:pt x="38286" y="50504"/>
                </a:lnTo>
                <a:lnTo>
                  <a:pt x="38557" y="50721"/>
                </a:lnTo>
                <a:lnTo>
                  <a:pt x="39154" y="51047"/>
                </a:lnTo>
                <a:lnTo>
                  <a:pt x="39426" y="51101"/>
                </a:lnTo>
                <a:lnTo>
                  <a:pt x="39752" y="51210"/>
                </a:lnTo>
                <a:lnTo>
                  <a:pt x="40240" y="51373"/>
                </a:lnTo>
                <a:lnTo>
                  <a:pt x="40675" y="51644"/>
                </a:lnTo>
                <a:lnTo>
                  <a:pt x="41001" y="51753"/>
                </a:lnTo>
                <a:lnTo>
                  <a:pt x="41381" y="51916"/>
                </a:lnTo>
                <a:lnTo>
                  <a:pt x="42141" y="52187"/>
                </a:lnTo>
                <a:lnTo>
                  <a:pt x="42847" y="52459"/>
                </a:lnTo>
                <a:lnTo>
                  <a:pt x="43553" y="52568"/>
                </a:lnTo>
                <a:lnTo>
                  <a:pt x="43770" y="52568"/>
                </a:lnTo>
                <a:lnTo>
                  <a:pt x="43987" y="52513"/>
                </a:lnTo>
                <a:lnTo>
                  <a:pt x="44422" y="52459"/>
                </a:lnTo>
                <a:lnTo>
                  <a:pt x="44531" y="52350"/>
                </a:lnTo>
                <a:lnTo>
                  <a:pt x="44585" y="52242"/>
                </a:lnTo>
                <a:lnTo>
                  <a:pt x="44639" y="51970"/>
                </a:lnTo>
                <a:lnTo>
                  <a:pt x="44965" y="51264"/>
                </a:lnTo>
                <a:lnTo>
                  <a:pt x="45128" y="50993"/>
                </a:lnTo>
                <a:lnTo>
                  <a:pt x="45399" y="50721"/>
                </a:lnTo>
                <a:lnTo>
                  <a:pt x="45834" y="50341"/>
                </a:lnTo>
                <a:lnTo>
                  <a:pt x="45997" y="50124"/>
                </a:lnTo>
                <a:lnTo>
                  <a:pt x="46160" y="49852"/>
                </a:lnTo>
                <a:lnTo>
                  <a:pt x="46268" y="49526"/>
                </a:lnTo>
                <a:lnTo>
                  <a:pt x="46377" y="49255"/>
                </a:lnTo>
                <a:lnTo>
                  <a:pt x="46377" y="48060"/>
                </a:lnTo>
                <a:lnTo>
                  <a:pt x="46323" y="46866"/>
                </a:lnTo>
                <a:lnTo>
                  <a:pt x="46214" y="46160"/>
                </a:lnTo>
                <a:lnTo>
                  <a:pt x="46160" y="45779"/>
                </a:lnTo>
                <a:lnTo>
                  <a:pt x="46105" y="45454"/>
                </a:lnTo>
                <a:lnTo>
                  <a:pt x="46160" y="45073"/>
                </a:lnTo>
                <a:lnTo>
                  <a:pt x="46214" y="44965"/>
                </a:lnTo>
                <a:lnTo>
                  <a:pt x="46268" y="44911"/>
                </a:lnTo>
                <a:lnTo>
                  <a:pt x="46485" y="44802"/>
                </a:lnTo>
                <a:lnTo>
                  <a:pt x="46811" y="44748"/>
                </a:lnTo>
                <a:lnTo>
                  <a:pt x="47789" y="44639"/>
                </a:lnTo>
                <a:lnTo>
                  <a:pt x="48766" y="44585"/>
                </a:lnTo>
                <a:lnTo>
                  <a:pt x="49146" y="44585"/>
                </a:lnTo>
                <a:lnTo>
                  <a:pt x="49472" y="44693"/>
                </a:lnTo>
                <a:lnTo>
                  <a:pt x="50124" y="44911"/>
                </a:lnTo>
                <a:lnTo>
                  <a:pt x="50504" y="45019"/>
                </a:lnTo>
                <a:lnTo>
                  <a:pt x="50667" y="45019"/>
                </a:lnTo>
                <a:lnTo>
                  <a:pt x="50830" y="44965"/>
                </a:lnTo>
                <a:lnTo>
                  <a:pt x="50938" y="44911"/>
                </a:lnTo>
                <a:lnTo>
                  <a:pt x="51047" y="44802"/>
                </a:lnTo>
                <a:lnTo>
                  <a:pt x="51156" y="44639"/>
                </a:lnTo>
                <a:lnTo>
                  <a:pt x="51210" y="44476"/>
                </a:lnTo>
                <a:lnTo>
                  <a:pt x="51264" y="44150"/>
                </a:lnTo>
                <a:lnTo>
                  <a:pt x="51373" y="43879"/>
                </a:lnTo>
                <a:lnTo>
                  <a:pt x="51699" y="43336"/>
                </a:lnTo>
                <a:lnTo>
                  <a:pt x="51644" y="43119"/>
                </a:lnTo>
                <a:lnTo>
                  <a:pt x="51699" y="42901"/>
                </a:lnTo>
                <a:lnTo>
                  <a:pt x="51753" y="42738"/>
                </a:lnTo>
                <a:lnTo>
                  <a:pt x="51862" y="42575"/>
                </a:lnTo>
                <a:lnTo>
                  <a:pt x="52079" y="42304"/>
                </a:lnTo>
                <a:lnTo>
                  <a:pt x="52296" y="41978"/>
                </a:lnTo>
                <a:lnTo>
                  <a:pt x="52350" y="41761"/>
                </a:lnTo>
                <a:lnTo>
                  <a:pt x="52405" y="41544"/>
                </a:lnTo>
                <a:lnTo>
                  <a:pt x="52405" y="41381"/>
                </a:lnTo>
                <a:lnTo>
                  <a:pt x="52350" y="41164"/>
                </a:lnTo>
                <a:lnTo>
                  <a:pt x="52296" y="40946"/>
                </a:lnTo>
                <a:lnTo>
                  <a:pt x="52296" y="40729"/>
                </a:lnTo>
                <a:lnTo>
                  <a:pt x="52350" y="40240"/>
                </a:lnTo>
                <a:lnTo>
                  <a:pt x="52350" y="40132"/>
                </a:lnTo>
                <a:lnTo>
                  <a:pt x="52350" y="39969"/>
                </a:lnTo>
                <a:lnTo>
                  <a:pt x="52242" y="39860"/>
                </a:lnTo>
                <a:lnTo>
                  <a:pt x="52133" y="39806"/>
                </a:lnTo>
                <a:lnTo>
                  <a:pt x="51970" y="39752"/>
                </a:lnTo>
                <a:lnTo>
                  <a:pt x="51916" y="39589"/>
                </a:lnTo>
                <a:lnTo>
                  <a:pt x="51916" y="39100"/>
                </a:lnTo>
                <a:lnTo>
                  <a:pt x="51970" y="38666"/>
                </a:lnTo>
                <a:lnTo>
                  <a:pt x="52025" y="38231"/>
                </a:lnTo>
                <a:lnTo>
                  <a:pt x="52079" y="37742"/>
                </a:lnTo>
                <a:lnTo>
                  <a:pt x="52079" y="37688"/>
                </a:lnTo>
                <a:lnTo>
                  <a:pt x="52187" y="37634"/>
                </a:lnTo>
                <a:lnTo>
                  <a:pt x="52350" y="37688"/>
                </a:lnTo>
                <a:lnTo>
                  <a:pt x="52459" y="37742"/>
                </a:lnTo>
                <a:lnTo>
                  <a:pt x="52839" y="37742"/>
                </a:lnTo>
                <a:lnTo>
                  <a:pt x="53056" y="37797"/>
                </a:lnTo>
                <a:lnTo>
                  <a:pt x="53274" y="37797"/>
                </a:lnTo>
                <a:lnTo>
                  <a:pt x="53654" y="37960"/>
                </a:lnTo>
                <a:lnTo>
                  <a:pt x="53762" y="37960"/>
                </a:lnTo>
                <a:lnTo>
                  <a:pt x="54142" y="38014"/>
                </a:lnTo>
                <a:lnTo>
                  <a:pt x="54468" y="38014"/>
                </a:lnTo>
                <a:lnTo>
                  <a:pt x="54794" y="38123"/>
                </a:lnTo>
                <a:lnTo>
                  <a:pt x="55283" y="38123"/>
                </a:lnTo>
                <a:lnTo>
                  <a:pt x="55446" y="38177"/>
                </a:lnTo>
                <a:lnTo>
                  <a:pt x="55663" y="38285"/>
                </a:lnTo>
                <a:lnTo>
                  <a:pt x="55826" y="38340"/>
                </a:lnTo>
                <a:lnTo>
                  <a:pt x="55934" y="38340"/>
                </a:lnTo>
                <a:lnTo>
                  <a:pt x="55989" y="38285"/>
                </a:lnTo>
                <a:lnTo>
                  <a:pt x="56206" y="38177"/>
                </a:lnTo>
                <a:lnTo>
                  <a:pt x="56423" y="38068"/>
                </a:lnTo>
                <a:lnTo>
                  <a:pt x="57292" y="37688"/>
                </a:lnTo>
                <a:lnTo>
                  <a:pt x="57672" y="37525"/>
                </a:lnTo>
                <a:lnTo>
                  <a:pt x="58107" y="37308"/>
                </a:lnTo>
                <a:lnTo>
                  <a:pt x="58378" y="37091"/>
                </a:lnTo>
                <a:lnTo>
                  <a:pt x="58650" y="36874"/>
                </a:lnTo>
                <a:lnTo>
                  <a:pt x="58867" y="36602"/>
                </a:lnTo>
                <a:lnTo>
                  <a:pt x="58976" y="36330"/>
                </a:lnTo>
                <a:lnTo>
                  <a:pt x="59138" y="36113"/>
                </a:lnTo>
                <a:lnTo>
                  <a:pt x="59247" y="35896"/>
                </a:lnTo>
                <a:lnTo>
                  <a:pt x="59356" y="35625"/>
                </a:lnTo>
                <a:lnTo>
                  <a:pt x="59356" y="35353"/>
                </a:lnTo>
                <a:lnTo>
                  <a:pt x="59247" y="35081"/>
                </a:lnTo>
                <a:lnTo>
                  <a:pt x="59193" y="34864"/>
                </a:lnTo>
                <a:lnTo>
                  <a:pt x="59193" y="34701"/>
                </a:lnTo>
                <a:lnTo>
                  <a:pt x="59247" y="34484"/>
                </a:lnTo>
                <a:lnTo>
                  <a:pt x="59356" y="34321"/>
                </a:lnTo>
                <a:lnTo>
                  <a:pt x="59464" y="34050"/>
                </a:lnTo>
                <a:lnTo>
                  <a:pt x="59464" y="33832"/>
                </a:lnTo>
                <a:lnTo>
                  <a:pt x="59410" y="33670"/>
                </a:lnTo>
                <a:lnTo>
                  <a:pt x="59301" y="33452"/>
                </a:lnTo>
                <a:lnTo>
                  <a:pt x="58976" y="33072"/>
                </a:lnTo>
                <a:lnTo>
                  <a:pt x="58867" y="32855"/>
                </a:lnTo>
                <a:lnTo>
                  <a:pt x="58813" y="32638"/>
                </a:lnTo>
                <a:lnTo>
                  <a:pt x="58758" y="32475"/>
                </a:lnTo>
                <a:lnTo>
                  <a:pt x="58704" y="32312"/>
                </a:lnTo>
                <a:lnTo>
                  <a:pt x="58487" y="32095"/>
                </a:lnTo>
                <a:lnTo>
                  <a:pt x="58215" y="31932"/>
                </a:lnTo>
                <a:lnTo>
                  <a:pt x="57889" y="31878"/>
                </a:lnTo>
                <a:lnTo>
                  <a:pt x="57672" y="31823"/>
                </a:lnTo>
                <a:lnTo>
                  <a:pt x="57455" y="31715"/>
                </a:lnTo>
                <a:lnTo>
                  <a:pt x="57075" y="31552"/>
                </a:lnTo>
                <a:lnTo>
                  <a:pt x="56966" y="31497"/>
                </a:lnTo>
                <a:lnTo>
                  <a:pt x="56749" y="31552"/>
                </a:lnTo>
                <a:lnTo>
                  <a:pt x="56532" y="31497"/>
                </a:lnTo>
                <a:lnTo>
                  <a:pt x="56152" y="31389"/>
                </a:lnTo>
                <a:lnTo>
                  <a:pt x="55772" y="31280"/>
                </a:lnTo>
                <a:lnTo>
                  <a:pt x="55337" y="31280"/>
                </a:lnTo>
                <a:lnTo>
                  <a:pt x="55228" y="31226"/>
                </a:lnTo>
                <a:lnTo>
                  <a:pt x="55120" y="31172"/>
                </a:lnTo>
                <a:lnTo>
                  <a:pt x="54957" y="31172"/>
                </a:lnTo>
                <a:lnTo>
                  <a:pt x="54848" y="31117"/>
                </a:lnTo>
                <a:lnTo>
                  <a:pt x="54794" y="31117"/>
                </a:lnTo>
                <a:lnTo>
                  <a:pt x="54794" y="31009"/>
                </a:lnTo>
                <a:lnTo>
                  <a:pt x="54794" y="30791"/>
                </a:lnTo>
                <a:lnTo>
                  <a:pt x="54740" y="30574"/>
                </a:lnTo>
                <a:lnTo>
                  <a:pt x="54685" y="30140"/>
                </a:lnTo>
                <a:lnTo>
                  <a:pt x="54577" y="29977"/>
                </a:lnTo>
                <a:lnTo>
                  <a:pt x="54523" y="29814"/>
                </a:lnTo>
                <a:lnTo>
                  <a:pt x="54577" y="29434"/>
                </a:lnTo>
                <a:lnTo>
                  <a:pt x="54577" y="28999"/>
                </a:lnTo>
                <a:lnTo>
                  <a:pt x="54523" y="28565"/>
                </a:lnTo>
                <a:lnTo>
                  <a:pt x="54468" y="28131"/>
                </a:lnTo>
                <a:lnTo>
                  <a:pt x="54468" y="27696"/>
                </a:lnTo>
                <a:lnTo>
                  <a:pt x="54523" y="26990"/>
                </a:lnTo>
                <a:lnTo>
                  <a:pt x="54631" y="26338"/>
                </a:lnTo>
                <a:lnTo>
                  <a:pt x="54685" y="26230"/>
                </a:lnTo>
                <a:lnTo>
                  <a:pt x="54685" y="26121"/>
                </a:lnTo>
                <a:lnTo>
                  <a:pt x="54631" y="26067"/>
                </a:lnTo>
                <a:lnTo>
                  <a:pt x="54468" y="26013"/>
                </a:lnTo>
                <a:lnTo>
                  <a:pt x="53817" y="26013"/>
                </a:lnTo>
                <a:lnTo>
                  <a:pt x="53219" y="25904"/>
                </a:lnTo>
                <a:lnTo>
                  <a:pt x="52893" y="25850"/>
                </a:lnTo>
                <a:lnTo>
                  <a:pt x="52568" y="25850"/>
                </a:lnTo>
                <a:lnTo>
                  <a:pt x="52242" y="25795"/>
                </a:lnTo>
                <a:lnTo>
                  <a:pt x="51970" y="25687"/>
                </a:lnTo>
                <a:lnTo>
                  <a:pt x="51862" y="25687"/>
                </a:lnTo>
                <a:lnTo>
                  <a:pt x="51807" y="25741"/>
                </a:lnTo>
                <a:lnTo>
                  <a:pt x="51753" y="25850"/>
                </a:lnTo>
                <a:lnTo>
                  <a:pt x="51536" y="26013"/>
                </a:lnTo>
                <a:lnTo>
                  <a:pt x="51264" y="26121"/>
                </a:lnTo>
                <a:lnTo>
                  <a:pt x="50993" y="26176"/>
                </a:lnTo>
                <a:lnTo>
                  <a:pt x="50721" y="26121"/>
                </a:lnTo>
                <a:lnTo>
                  <a:pt x="50667" y="26067"/>
                </a:lnTo>
                <a:lnTo>
                  <a:pt x="50558" y="26067"/>
                </a:lnTo>
                <a:lnTo>
                  <a:pt x="50287" y="26176"/>
                </a:lnTo>
                <a:lnTo>
                  <a:pt x="49798" y="26176"/>
                </a:lnTo>
                <a:lnTo>
                  <a:pt x="49581" y="26067"/>
                </a:lnTo>
                <a:lnTo>
                  <a:pt x="49418" y="25958"/>
                </a:lnTo>
                <a:lnTo>
                  <a:pt x="49255" y="25795"/>
                </a:lnTo>
                <a:lnTo>
                  <a:pt x="49092" y="25633"/>
                </a:lnTo>
                <a:lnTo>
                  <a:pt x="48983" y="25415"/>
                </a:lnTo>
                <a:lnTo>
                  <a:pt x="48766" y="24764"/>
                </a:lnTo>
                <a:lnTo>
                  <a:pt x="48495" y="24112"/>
                </a:lnTo>
                <a:lnTo>
                  <a:pt x="48169" y="23189"/>
                </a:lnTo>
                <a:lnTo>
                  <a:pt x="47952" y="22754"/>
                </a:lnTo>
                <a:lnTo>
                  <a:pt x="47680" y="22374"/>
                </a:lnTo>
                <a:lnTo>
                  <a:pt x="47246" y="21831"/>
                </a:lnTo>
                <a:lnTo>
                  <a:pt x="46920" y="21180"/>
                </a:lnTo>
                <a:lnTo>
                  <a:pt x="46811" y="20962"/>
                </a:lnTo>
                <a:lnTo>
                  <a:pt x="46594" y="20799"/>
                </a:lnTo>
                <a:lnTo>
                  <a:pt x="46105" y="20582"/>
                </a:lnTo>
                <a:lnTo>
                  <a:pt x="45888" y="20474"/>
                </a:lnTo>
                <a:lnTo>
                  <a:pt x="45617" y="20474"/>
                </a:lnTo>
                <a:lnTo>
                  <a:pt x="45128" y="20419"/>
                </a:lnTo>
                <a:lnTo>
                  <a:pt x="44313" y="20311"/>
                </a:lnTo>
                <a:lnTo>
                  <a:pt x="43499" y="20039"/>
                </a:lnTo>
                <a:lnTo>
                  <a:pt x="42738" y="19713"/>
                </a:lnTo>
                <a:lnTo>
                  <a:pt x="42304" y="19605"/>
                </a:lnTo>
                <a:lnTo>
                  <a:pt x="41870" y="19496"/>
                </a:lnTo>
                <a:lnTo>
                  <a:pt x="41761" y="19442"/>
                </a:lnTo>
                <a:lnTo>
                  <a:pt x="41707" y="19387"/>
                </a:lnTo>
                <a:lnTo>
                  <a:pt x="41761" y="19225"/>
                </a:lnTo>
                <a:lnTo>
                  <a:pt x="41815" y="19007"/>
                </a:lnTo>
                <a:lnTo>
                  <a:pt x="41815" y="18736"/>
                </a:lnTo>
                <a:lnTo>
                  <a:pt x="41761" y="18464"/>
                </a:lnTo>
                <a:lnTo>
                  <a:pt x="41652" y="18247"/>
                </a:lnTo>
                <a:lnTo>
                  <a:pt x="41598" y="18030"/>
                </a:lnTo>
                <a:lnTo>
                  <a:pt x="41544" y="17867"/>
                </a:lnTo>
                <a:lnTo>
                  <a:pt x="41489" y="17433"/>
                </a:lnTo>
                <a:lnTo>
                  <a:pt x="41381" y="16672"/>
                </a:lnTo>
                <a:lnTo>
                  <a:pt x="41381" y="15912"/>
                </a:lnTo>
                <a:lnTo>
                  <a:pt x="41327" y="15640"/>
                </a:lnTo>
                <a:lnTo>
                  <a:pt x="41327" y="15369"/>
                </a:lnTo>
                <a:lnTo>
                  <a:pt x="41218" y="15152"/>
                </a:lnTo>
                <a:lnTo>
                  <a:pt x="41109" y="14935"/>
                </a:lnTo>
                <a:lnTo>
                  <a:pt x="41001" y="14717"/>
                </a:lnTo>
                <a:lnTo>
                  <a:pt x="40784" y="14554"/>
                </a:lnTo>
                <a:lnTo>
                  <a:pt x="40566" y="14391"/>
                </a:lnTo>
                <a:lnTo>
                  <a:pt x="40349" y="14283"/>
                </a:lnTo>
                <a:lnTo>
                  <a:pt x="39915" y="14174"/>
                </a:lnTo>
                <a:lnTo>
                  <a:pt x="39480" y="14066"/>
                </a:lnTo>
                <a:lnTo>
                  <a:pt x="38611" y="14066"/>
                </a:lnTo>
                <a:lnTo>
                  <a:pt x="38503" y="14120"/>
                </a:lnTo>
                <a:lnTo>
                  <a:pt x="38340" y="14120"/>
                </a:lnTo>
                <a:lnTo>
                  <a:pt x="38286" y="14174"/>
                </a:lnTo>
                <a:lnTo>
                  <a:pt x="37905" y="14283"/>
                </a:lnTo>
                <a:lnTo>
                  <a:pt x="37525" y="14337"/>
                </a:lnTo>
                <a:lnTo>
                  <a:pt x="37145" y="14283"/>
                </a:lnTo>
                <a:lnTo>
                  <a:pt x="36765" y="14120"/>
                </a:lnTo>
                <a:lnTo>
                  <a:pt x="36276" y="13957"/>
                </a:lnTo>
                <a:lnTo>
                  <a:pt x="35842" y="13740"/>
                </a:lnTo>
                <a:lnTo>
                  <a:pt x="35788" y="13740"/>
                </a:lnTo>
                <a:lnTo>
                  <a:pt x="35679" y="13794"/>
                </a:lnTo>
                <a:lnTo>
                  <a:pt x="35570" y="13957"/>
                </a:lnTo>
                <a:lnTo>
                  <a:pt x="35462" y="14066"/>
                </a:lnTo>
                <a:lnTo>
                  <a:pt x="35353" y="14120"/>
                </a:lnTo>
                <a:lnTo>
                  <a:pt x="35299" y="14011"/>
                </a:lnTo>
                <a:lnTo>
                  <a:pt x="35244" y="13957"/>
                </a:lnTo>
                <a:lnTo>
                  <a:pt x="35190" y="13903"/>
                </a:lnTo>
                <a:lnTo>
                  <a:pt x="35190" y="13794"/>
                </a:lnTo>
                <a:lnTo>
                  <a:pt x="35299" y="13468"/>
                </a:lnTo>
                <a:lnTo>
                  <a:pt x="35299" y="13197"/>
                </a:lnTo>
                <a:lnTo>
                  <a:pt x="35299" y="12871"/>
                </a:lnTo>
                <a:lnTo>
                  <a:pt x="35299" y="12599"/>
                </a:lnTo>
                <a:lnTo>
                  <a:pt x="35353" y="12219"/>
                </a:lnTo>
                <a:lnTo>
                  <a:pt x="35299" y="11839"/>
                </a:lnTo>
                <a:lnTo>
                  <a:pt x="35190" y="11133"/>
                </a:lnTo>
                <a:lnTo>
                  <a:pt x="35027" y="10699"/>
                </a:lnTo>
                <a:lnTo>
                  <a:pt x="34864" y="10264"/>
                </a:lnTo>
                <a:lnTo>
                  <a:pt x="34484" y="9395"/>
                </a:lnTo>
                <a:lnTo>
                  <a:pt x="34321" y="9233"/>
                </a:lnTo>
                <a:lnTo>
                  <a:pt x="34158" y="9070"/>
                </a:lnTo>
                <a:lnTo>
                  <a:pt x="33778" y="8852"/>
                </a:lnTo>
                <a:lnTo>
                  <a:pt x="33615" y="8798"/>
                </a:lnTo>
                <a:lnTo>
                  <a:pt x="33452" y="8852"/>
                </a:lnTo>
                <a:lnTo>
                  <a:pt x="33181" y="8961"/>
                </a:lnTo>
                <a:lnTo>
                  <a:pt x="32095" y="9395"/>
                </a:lnTo>
                <a:lnTo>
                  <a:pt x="32040" y="9450"/>
                </a:lnTo>
                <a:lnTo>
                  <a:pt x="31986" y="9450"/>
                </a:lnTo>
                <a:lnTo>
                  <a:pt x="32040" y="9558"/>
                </a:lnTo>
                <a:lnTo>
                  <a:pt x="32095" y="9830"/>
                </a:lnTo>
                <a:lnTo>
                  <a:pt x="32095" y="9993"/>
                </a:lnTo>
                <a:lnTo>
                  <a:pt x="31986" y="10101"/>
                </a:lnTo>
                <a:lnTo>
                  <a:pt x="31660" y="10210"/>
                </a:lnTo>
                <a:lnTo>
                  <a:pt x="31443" y="10264"/>
                </a:lnTo>
                <a:lnTo>
                  <a:pt x="31335" y="10427"/>
                </a:lnTo>
                <a:lnTo>
                  <a:pt x="31280" y="10590"/>
                </a:lnTo>
                <a:lnTo>
                  <a:pt x="31280" y="10807"/>
                </a:lnTo>
                <a:lnTo>
                  <a:pt x="31280" y="11350"/>
                </a:lnTo>
                <a:lnTo>
                  <a:pt x="31335" y="11893"/>
                </a:lnTo>
                <a:lnTo>
                  <a:pt x="31335" y="12274"/>
                </a:lnTo>
                <a:lnTo>
                  <a:pt x="31280" y="12545"/>
                </a:lnTo>
                <a:lnTo>
                  <a:pt x="31117" y="12871"/>
                </a:lnTo>
                <a:lnTo>
                  <a:pt x="30954" y="13142"/>
                </a:lnTo>
                <a:lnTo>
                  <a:pt x="30629" y="13360"/>
                </a:lnTo>
                <a:lnTo>
                  <a:pt x="30411" y="13523"/>
                </a:lnTo>
                <a:lnTo>
                  <a:pt x="30194" y="13686"/>
                </a:lnTo>
                <a:lnTo>
                  <a:pt x="29705" y="13848"/>
                </a:lnTo>
                <a:lnTo>
                  <a:pt x="29217" y="14011"/>
                </a:lnTo>
                <a:lnTo>
                  <a:pt x="28945" y="14120"/>
                </a:lnTo>
                <a:lnTo>
                  <a:pt x="28674" y="14120"/>
                </a:lnTo>
                <a:lnTo>
                  <a:pt x="28076" y="14229"/>
                </a:lnTo>
                <a:lnTo>
                  <a:pt x="27805" y="14283"/>
                </a:lnTo>
                <a:lnTo>
                  <a:pt x="27044" y="14283"/>
                </a:lnTo>
                <a:lnTo>
                  <a:pt x="26556" y="14391"/>
                </a:lnTo>
                <a:lnTo>
                  <a:pt x="26501" y="14446"/>
                </a:lnTo>
                <a:lnTo>
                  <a:pt x="26447" y="14500"/>
                </a:lnTo>
                <a:lnTo>
                  <a:pt x="26393" y="14609"/>
                </a:lnTo>
                <a:lnTo>
                  <a:pt x="26339" y="15152"/>
                </a:lnTo>
                <a:lnTo>
                  <a:pt x="26176" y="15695"/>
                </a:lnTo>
                <a:lnTo>
                  <a:pt x="25958" y="16184"/>
                </a:lnTo>
                <a:lnTo>
                  <a:pt x="25633" y="16618"/>
                </a:lnTo>
                <a:lnTo>
                  <a:pt x="25307" y="16944"/>
                </a:lnTo>
                <a:lnTo>
                  <a:pt x="25035" y="17161"/>
                </a:lnTo>
                <a:lnTo>
                  <a:pt x="24655" y="17378"/>
                </a:lnTo>
                <a:lnTo>
                  <a:pt x="24275" y="17541"/>
                </a:lnTo>
                <a:lnTo>
                  <a:pt x="23895" y="17650"/>
                </a:lnTo>
                <a:lnTo>
                  <a:pt x="23515" y="17867"/>
                </a:lnTo>
                <a:lnTo>
                  <a:pt x="23352" y="17921"/>
                </a:lnTo>
                <a:lnTo>
                  <a:pt x="23189" y="17976"/>
                </a:lnTo>
                <a:lnTo>
                  <a:pt x="22972" y="18030"/>
                </a:lnTo>
                <a:lnTo>
                  <a:pt x="22863" y="18138"/>
                </a:lnTo>
                <a:lnTo>
                  <a:pt x="22700" y="18084"/>
                </a:lnTo>
                <a:lnTo>
                  <a:pt x="22592" y="18084"/>
                </a:lnTo>
                <a:lnTo>
                  <a:pt x="22320" y="18138"/>
                </a:lnTo>
                <a:lnTo>
                  <a:pt x="21940" y="18138"/>
                </a:lnTo>
                <a:lnTo>
                  <a:pt x="21777" y="18084"/>
                </a:lnTo>
                <a:lnTo>
                  <a:pt x="21614" y="18030"/>
                </a:lnTo>
                <a:lnTo>
                  <a:pt x="21451" y="18030"/>
                </a:lnTo>
                <a:lnTo>
                  <a:pt x="21017" y="18084"/>
                </a:lnTo>
                <a:lnTo>
                  <a:pt x="20908" y="18138"/>
                </a:lnTo>
                <a:lnTo>
                  <a:pt x="20799" y="18247"/>
                </a:lnTo>
                <a:lnTo>
                  <a:pt x="20745" y="18519"/>
                </a:lnTo>
                <a:lnTo>
                  <a:pt x="20691" y="18899"/>
                </a:lnTo>
                <a:lnTo>
                  <a:pt x="20745" y="19225"/>
                </a:lnTo>
                <a:lnTo>
                  <a:pt x="20745" y="19387"/>
                </a:lnTo>
                <a:lnTo>
                  <a:pt x="20691" y="19442"/>
                </a:lnTo>
                <a:lnTo>
                  <a:pt x="20582" y="19387"/>
                </a:lnTo>
                <a:lnTo>
                  <a:pt x="20474" y="19333"/>
                </a:lnTo>
                <a:lnTo>
                  <a:pt x="20256" y="19279"/>
                </a:lnTo>
                <a:lnTo>
                  <a:pt x="20094" y="19333"/>
                </a:lnTo>
                <a:lnTo>
                  <a:pt x="19931" y="19442"/>
                </a:lnTo>
                <a:lnTo>
                  <a:pt x="19822" y="19659"/>
                </a:lnTo>
                <a:lnTo>
                  <a:pt x="19713" y="19985"/>
                </a:lnTo>
                <a:lnTo>
                  <a:pt x="19659" y="20311"/>
                </a:lnTo>
                <a:lnTo>
                  <a:pt x="19659" y="20582"/>
                </a:lnTo>
                <a:lnTo>
                  <a:pt x="19605" y="20854"/>
                </a:lnTo>
                <a:lnTo>
                  <a:pt x="19496" y="21125"/>
                </a:lnTo>
                <a:lnTo>
                  <a:pt x="19388" y="21397"/>
                </a:lnTo>
                <a:lnTo>
                  <a:pt x="19333" y="21505"/>
                </a:lnTo>
                <a:lnTo>
                  <a:pt x="19333" y="21614"/>
                </a:lnTo>
                <a:lnTo>
                  <a:pt x="19333" y="21831"/>
                </a:lnTo>
                <a:lnTo>
                  <a:pt x="19333" y="22320"/>
                </a:lnTo>
                <a:lnTo>
                  <a:pt x="19388" y="22863"/>
                </a:lnTo>
                <a:lnTo>
                  <a:pt x="19442" y="23352"/>
                </a:lnTo>
                <a:lnTo>
                  <a:pt x="19442" y="23840"/>
                </a:lnTo>
                <a:lnTo>
                  <a:pt x="19388" y="24329"/>
                </a:lnTo>
                <a:lnTo>
                  <a:pt x="19225" y="24764"/>
                </a:lnTo>
                <a:lnTo>
                  <a:pt x="19116" y="24927"/>
                </a:lnTo>
                <a:lnTo>
                  <a:pt x="18953" y="25089"/>
                </a:lnTo>
                <a:lnTo>
                  <a:pt x="18790" y="25252"/>
                </a:lnTo>
                <a:lnTo>
                  <a:pt x="18573" y="25361"/>
                </a:lnTo>
                <a:lnTo>
                  <a:pt x="18464" y="25470"/>
                </a:lnTo>
                <a:lnTo>
                  <a:pt x="18193" y="25470"/>
                </a:lnTo>
                <a:lnTo>
                  <a:pt x="18139" y="25578"/>
                </a:lnTo>
                <a:lnTo>
                  <a:pt x="15369" y="25578"/>
                </a:lnTo>
                <a:lnTo>
                  <a:pt x="15152" y="25633"/>
                </a:lnTo>
                <a:lnTo>
                  <a:pt x="14935" y="25687"/>
                </a:lnTo>
                <a:lnTo>
                  <a:pt x="14554" y="25904"/>
                </a:lnTo>
                <a:lnTo>
                  <a:pt x="13957" y="26338"/>
                </a:lnTo>
                <a:lnTo>
                  <a:pt x="13414" y="26882"/>
                </a:lnTo>
                <a:lnTo>
                  <a:pt x="13251" y="27153"/>
                </a:lnTo>
                <a:lnTo>
                  <a:pt x="13143" y="27316"/>
                </a:lnTo>
                <a:lnTo>
                  <a:pt x="13034" y="27425"/>
                </a:lnTo>
                <a:lnTo>
                  <a:pt x="12545" y="27750"/>
                </a:lnTo>
                <a:lnTo>
                  <a:pt x="12056" y="27968"/>
                </a:lnTo>
                <a:lnTo>
                  <a:pt x="12002" y="28022"/>
                </a:lnTo>
                <a:lnTo>
                  <a:pt x="11894" y="28076"/>
                </a:lnTo>
                <a:lnTo>
                  <a:pt x="11839" y="28185"/>
                </a:lnTo>
                <a:lnTo>
                  <a:pt x="11622" y="28239"/>
                </a:lnTo>
                <a:lnTo>
                  <a:pt x="11405" y="28293"/>
                </a:lnTo>
                <a:lnTo>
                  <a:pt x="11188" y="28402"/>
                </a:lnTo>
                <a:lnTo>
                  <a:pt x="11079" y="28456"/>
                </a:lnTo>
                <a:lnTo>
                  <a:pt x="11025" y="28402"/>
                </a:lnTo>
                <a:lnTo>
                  <a:pt x="10807" y="28348"/>
                </a:lnTo>
                <a:lnTo>
                  <a:pt x="10373" y="28131"/>
                </a:lnTo>
                <a:lnTo>
                  <a:pt x="10047" y="27859"/>
                </a:lnTo>
                <a:lnTo>
                  <a:pt x="9721" y="27479"/>
                </a:lnTo>
                <a:lnTo>
                  <a:pt x="9504" y="27044"/>
                </a:lnTo>
                <a:lnTo>
                  <a:pt x="9396" y="26664"/>
                </a:lnTo>
                <a:lnTo>
                  <a:pt x="9341" y="26284"/>
                </a:lnTo>
                <a:lnTo>
                  <a:pt x="9341" y="25958"/>
                </a:lnTo>
                <a:lnTo>
                  <a:pt x="9396" y="25687"/>
                </a:lnTo>
                <a:lnTo>
                  <a:pt x="9450" y="25361"/>
                </a:lnTo>
                <a:lnTo>
                  <a:pt x="9558" y="25089"/>
                </a:lnTo>
                <a:lnTo>
                  <a:pt x="9721" y="24818"/>
                </a:lnTo>
                <a:lnTo>
                  <a:pt x="9939" y="24546"/>
                </a:lnTo>
                <a:lnTo>
                  <a:pt x="10210" y="24384"/>
                </a:lnTo>
                <a:lnTo>
                  <a:pt x="10482" y="24221"/>
                </a:lnTo>
                <a:lnTo>
                  <a:pt x="11025" y="24003"/>
                </a:lnTo>
                <a:lnTo>
                  <a:pt x="11513" y="23732"/>
                </a:lnTo>
                <a:lnTo>
                  <a:pt x="11948" y="23460"/>
                </a:lnTo>
                <a:lnTo>
                  <a:pt x="12437" y="23243"/>
                </a:lnTo>
                <a:lnTo>
                  <a:pt x="13414" y="22863"/>
                </a:lnTo>
                <a:lnTo>
                  <a:pt x="14446" y="22483"/>
                </a:lnTo>
                <a:lnTo>
                  <a:pt x="14663" y="22374"/>
                </a:lnTo>
                <a:lnTo>
                  <a:pt x="14880" y="22211"/>
                </a:lnTo>
                <a:lnTo>
                  <a:pt x="15260" y="21885"/>
                </a:lnTo>
                <a:lnTo>
                  <a:pt x="15641" y="21560"/>
                </a:lnTo>
                <a:lnTo>
                  <a:pt x="15912" y="21180"/>
                </a:lnTo>
                <a:lnTo>
                  <a:pt x="16238" y="20745"/>
                </a:lnTo>
                <a:lnTo>
                  <a:pt x="16347" y="20419"/>
                </a:lnTo>
                <a:lnTo>
                  <a:pt x="16401" y="20039"/>
                </a:lnTo>
                <a:lnTo>
                  <a:pt x="16401" y="19550"/>
                </a:lnTo>
                <a:lnTo>
                  <a:pt x="16347" y="19007"/>
                </a:lnTo>
                <a:lnTo>
                  <a:pt x="16292" y="18464"/>
                </a:lnTo>
                <a:lnTo>
                  <a:pt x="16238" y="17921"/>
                </a:lnTo>
                <a:lnTo>
                  <a:pt x="16238" y="17813"/>
                </a:lnTo>
                <a:lnTo>
                  <a:pt x="16184" y="17704"/>
                </a:lnTo>
                <a:lnTo>
                  <a:pt x="16021" y="17433"/>
                </a:lnTo>
                <a:lnTo>
                  <a:pt x="15912" y="17052"/>
                </a:lnTo>
                <a:lnTo>
                  <a:pt x="15912" y="16727"/>
                </a:lnTo>
                <a:lnTo>
                  <a:pt x="15966" y="16346"/>
                </a:lnTo>
                <a:lnTo>
                  <a:pt x="16021" y="16021"/>
                </a:lnTo>
                <a:lnTo>
                  <a:pt x="16129" y="15423"/>
                </a:lnTo>
                <a:lnTo>
                  <a:pt x="16238" y="14826"/>
                </a:lnTo>
                <a:lnTo>
                  <a:pt x="16292" y="14609"/>
                </a:lnTo>
                <a:lnTo>
                  <a:pt x="16401" y="14500"/>
                </a:lnTo>
                <a:lnTo>
                  <a:pt x="16509" y="14391"/>
                </a:lnTo>
                <a:lnTo>
                  <a:pt x="16727" y="14283"/>
                </a:lnTo>
                <a:lnTo>
                  <a:pt x="17378" y="14011"/>
                </a:lnTo>
                <a:lnTo>
                  <a:pt x="17921" y="13848"/>
                </a:lnTo>
                <a:lnTo>
                  <a:pt x="18573" y="13740"/>
                </a:lnTo>
                <a:lnTo>
                  <a:pt x="18899" y="13686"/>
                </a:lnTo>
                <a:lnTo>
                  <a:pt x="19333" y="13686"/>
                </a:lnTo>
                <a:lnTo>
                  <a:pt x="19442" y="13577"/>
                </a:lnTo>
                <a:lnTo>
                  <a:pt x="19931" y="13468"/>
                </a:lnTo>
                <a:lnTo>
                  <a:pt x="20474" y="13251"/>
                </a:lnTo>
                <a:lnTo>
                  <a:pt x="21125" y="12817"/>
                </a:lnTo>
                <a:lnTo>
                  <a:pt x="21560" y="12545"/>
                </a:lnTo>
                <a:lnTo>
                  <a:pt x="21940" y="12274"/>
                </a:lnTo>
                <a:lnTo>
                  <a:pt x="22211" y="12056"/>
                </a:lnTo>
                <a:lnTo>
                  <a:pt x="22374" y="11839"/>
                </a:lnTo>
                <a:lnTo>
                  <a:pt x="22537" y="11568"/>
                </a:lnTo>
                <a:lnTo>
                  <a:pt x="22646" y="11296"/>
                </a:lnTo>
                <a:lnTo>
                  <a:pt x="22863" y="10753"/>
                </a:lnTo>
                <a:lnTo>
                  <a:pt x="23080" y="10156"/>
                </a:lnTo>
                <a:lnTo>
                  <a:pt x="23189" y="9721"/>
                </a:lnTo>
                <a:lnTo>
                  <a:pt x="23297" y="9233"/>
                </a:lnTo>
                <a:lnTo>
                  <a:pt x="23460" y="8418"/>
                </a:lnTo>
                <a:lnTo>
                  <a:pt x="23678" y="7658"/>
                </a:lnTo>
                <a:lnTo>
                  <a:pt x="23841" y="7386"/>
                </a:lnTo>
                <a:lnTo>
                  <a:pt x="24003" y="7169"/>
                </a:lnTo>
                <a:lnTo>
                  <a:pt x="24221" y="6952"/>
                </a:lnTo>
                <a:lnTo>
                  <a:pt x="24492" y="6789"/>
                </a:lnTo>
                <a:lnTo>
                  <a:pt x="24764" y="6680"/>
                </a:lnTo>
                <a:lnTo>
                  <a:pt x="25035" y="6626"/>
                </a:lnTo>
                <a:lnTo>
                  <a:pt x="25361" y="6680"/>
                </a:lnTo>
                <a:lnTo>
                  <a:pt x="25633" y="6735"/>
                </a:lnTo>
                <a:lnTo>
                  <a:pt x="25795" y="6735"/>
                </a:lnTo>
                <a:lnTo>
                  <a:pt x="25904" y="6680"/>
                </a:lnTo>
                <a:lnTo>
                  <a:pt x="26393" y="6680"/>
                </a:lnTo>
                <a:lnTo>
                  <a:pt x="26664" y="6626"/>
                </a:lnTo>
                <a:lnTo>
                  <a:pt x="26936" y="6572"/>
                </a:lnTo>
                <a:lnTo>
                  <a:pt x="27207" y="6517"/>
                </a:lnTo>
                <a:lnTo>
                  <a:pt x="27533" y="6463"/>
                </a:lnTo>
                <a:lnTo>
                  <a:pt x="27859" y="6354"/>
                </a:lnTo>
                <a:lnTo>
                  <a:pt x="28131" y="6246"/>
                </a:lnTo>
                <a:lnTo>
                  <a:pt x="28674" y="5920"/>
                </a:lnTo>
                <a:lnTo>
                  <a:pt x="29217" y="5594"/>
                </a:lnTo>
                <a:lnTo>
                  <a:pt x="29814" y="5214"/>
                </a:lnTo>
                <a:lnTo>
                  <a:pt x="30086" y="4997"/>
                </a:lnTo>
                <a:lnTo>
                  <a:pt x="30303" y="4671"/>
                </a:lnTo>
                <a:lnTo>
                  <a:pt x="30574" y="4291"/>
                </a:lnTo>
                <a:lnTo>
                  <a:pt x="30846" y="3856"/>
                </a:lnTo>
                <a:lnTo>
                  <a:pt x="31009" y="3585"/>
                </a:lnTo>
                <a:lnTo>
                  <a:pt x="31280" y="3259"/>
                </a:lnTo>
                <a:lnTo>
                  <a:pt x="31715" y="2716"/>
                </a:lnTo>
                <a:lnTo>
                  <a:pt x="31769" y="2825"/>
                </a:lnTo>
                <a:lnTo>
                  <a:pt x="31769" y="2933"/>
                </a:lnTo>
                <a:lnTo>
                  <a:pt x="31769" y="3042"/>
                </a:lnTo>
                <a:lnTo>
                  <a:pt x="31823" y="3150"/>
                </a:lnTo>
                <a:lnTo>
                  <a:pt x="31986" y="2879"/>
                </a:lnTo>
                <a:lnTo>
                  <a:pt x="32203" y="2607"/>
                </a:lnTo>
                <a:lnTo>
                  <a:pt x="32746" y="2227"/>
                </a:lnTo>
                <a:lnTo>
                  <a:pt x="33235" y="1847"/>
                </a:lnTo>
                <a:lnTo>
                  <a:pt x="33778" y="1521"/>
                </a:lnTo>
                <a:close/>
                <a:moveTo>
                  <a:pt x="35516" y="64243"/>
                </a:moveTo>
                <a:lnTo>
                  <a:pt x="35516" y="64297"/>
                </a:lnTo>
                <a:lnTo>
                  <a:pt x="35516" y="64460"/>
                </a:lnTo>
                <a:lnTo>
                  <a:pt x="35625" y="64623"/>
                </a:lnTo>
                <a:lnTo>
                  <a:pt x="35625" y="64677"/>
                </a:lnTo>
                <a:lnTo>
                  <a:pt x="35570" y="64786"/>
                </a:lnTo>
                <a:lnTo>
                  <a:pt x="35462" y="64677"/>
                </a:lnTo>
                <a:lnTo>
                  <a:pt x="35407" y="64569"/>
                </a:lnTo>
                <a:lnTo>
                  <a:pt x="35407" y="64514"/>
                </a:lnTo>
                <a:lnTo>
                  <a:pt x="35407" y="64352"/>
                </a:lnTo>
                <a:lnTo>
                  <a:pt x="35407" y="64297"/>
                </a:lnTo>
                <a:lnTo>
                  <a:pt x="35462" y="64243"/>
                </a:lnTo>
                <a:close/>
                <a:moveTo>
                  <a:pt x="33778" y="64569"/>
                </a:moveTo>
                <a:lnTo>
                  <a:pt x="33887" y="64677"/>
                </a:lnTo>
                <a:lnTo>
                  <a:pt x="34050" y="64840"/>
                </a:lnTo>
                <a:lnTo>
                  <a:pt x="33995" y="64895"/>
                </a:lnTo>
                <a:lnTo>
                  <a:pt x="33941" y="64895"/>
                </a:lnTo>
                <a:lnTo>
                  <a:pt x="33724" y="64840"/>
                </a:lnTo>
                <a:lnTo>
                  <a:pt x="33670" y="64786"/>
                </a:lnTo>
                <a:lnTo>
                  <a:pt x="33615" y="64677"/>
                </a:lnTo>
                <a:lnTo>
                  <a:pt x="33615" y="64569"/>
                </a:lnTo>
                <a:close/>
                <a:moveTo>
                  <a:pt x="26121" y="64895"/>
                </a:moveTo>
                <a:lnTo>
                  <a:pt x="26176" y="64949"/>
                </a:lnTo>
                <a:lnTo>
                  <a:pt x="26176" y="65003"/>
                </a:lnTo>
                <a:lnTo>
                  <a:pt x="26176" y="65112"/>
                </a:lnTo>
                <a:lnTo>
                  <a:pt x="26176" y="65220"/>
                </a:lnTo>
                <a:lnTo>
                  <a:pt x="26284" y="65275"/>
                </a:lnTo>
                <a:lnTo>
                  <a:pt x="26284" y="65383"/>
                </a:lnTo>
                <a:lnTo>
                  <a:pt x="26230" y="65438"/>
                </a:lnTo>
                <a:lnTo>
                  <a:pt x="26176" y="65492"/>
                </a:lnTo>
                <a:lnTo>
                  <a:pt x="25470" y="65492"/>
                </a:lnTo>
                <a:lnTo>
                  <a:pt x="25415" y="65438"/>
                </a:lnTo>
                <a:lnTo>
                  <a:pt x="25415" y="65329"/>
                </a:lnTo>
                <a:lnTo>
                  <a:pt x="25470" y="65275"/>
                </a:lnTo>
                <a:lnTo>
                  <a:pt x="25633" y="65166"/>
                </a:lnTo>
                <a:lnTo>
                  <a:pt x="25795" y="65058"/>
                </a:lnTo>
                <a:lnTo>
                  <a:pt x="25958" y="64949"/>
                </a:lnTo>
                <a:lnTo>
                  <a:pt x="26013" y="64895"/>
                </a:lnTo>
                <a:close/>
                <a:moveTo>
                  <a:pt x="33561" y="1"/>
                </a:moveTo>
                <a:lnTo>
                  <a:pt x="33289" y="55"/>
                </a:lnTo>
                <a:lnTo>
                  <a:pt x="33072" y="109"/>
                </a:lnTo>
                <a:lnTo>
                  <a:pt x="32529" y="218"/>
                </a:lnTo>
                <a:lnTo>
                  <a:pt x="32312" y="327"/>
                </a:lnTo>
                <a:lnTo>
                  <a:pt x="32040" y="490"/>
                </a:lnTo>
                <a:lnTo>
                  <a:pt x="31878" y="652"/>
                </a:lnTo>
                <a:lnTo>
                  <a:pt x="31715" y="815"/>
                </a:lnTo>
                <a:lnTo>
                  <a:pt x="31606" y="978"/>
                </a:lnTo>
                <a:lnTo>
                  <a:pt x="31552" y="1196"/>
                </a:lnTo>
                <a:lnTo>
                  <a:pt x="31497" y="1413"/>
                </a:lnTo>
                <a:lnTo>
                  <a:pt x="31389" y="1521"/>
                </a:lnTo>
                <a:lnTo>
                  <a:pt x="31280" y="1576"/>
                </a:lnTo>
                <a:lnTo>
                  <a:pt x="31117" y="1630"/>
                </a:lnTo>
                <a:lnTo>
                  <a:pt x="30900" y="1684"/>
                </a:lnTo>
                <a:lnTo>
                  <a:pt x="30900" y="1739"/>
                </a:lnTo>
                <a:lnTo>
                  <a:pt x="30846" y="1847"/>
                </a:lnTo>
                <a:lnTo>
                  <a:pt x="30846" y="2064"/>
                </a:lnTo>
                <a:lnTo>
                  <a:pt x="30791" y="2227"/>
                </a:lnTo>
                <a:lnTo>
                  <a:pt x="30683" y="2390"/>
                </a:lnTo>
                <a:lnTo>
                  <a:pt x="30520" y="2499"/>
                </a:lnTo>
                <a:lnTo>
                  <a:pt x="30303" y="2607"/>
                </a:lnTo>
                <a:lnTo>
                  <a:pt x="30086" y="2662"/>
                </a:lnTo>
                <a:lnTo>
                  <a:pt x="29923" y="2662"/>
                </a:lnTo>
                <a:lnTo>
                  <a:pt x="29760" y="2770"/>
                </a:lnTo>
                <a:lnTo>
                  <a:pt x="29651" y="2879"/>
                </a:lnTo>
                <a:lnTo>
                  <a:pt x="29597" y="3042"/>
                </a:lnTo>
                <a:lnTo>
                  <a:pt x="29325" y="3476"/>
                </a:lnTo>
                <a:lnTo>
                  <a:pt x="29054" y="3802"/>
                </a:lnTo>
                <a:lnTo>
                  <a:pt x="28728" y="4128"/>
                </a:lnTo>
                <a:lnTo>
                  <a:pt x="28293" y="4399"/>
                </a:lnTo>
                <a:lnTo>
                  <a:pt x="27859" y="4617"/>
                </a:lnTo>
                <a:lnTo>
                  <a:pt x="27425" y="4780"/>
                </a:lnTo>
                <a:lnTo>
                  <a:pt x="26827" y="4943"/>
                </a:lnTo>
                <a:lnTo>
                  <a:pt x="26501" y="4997"/>
                </a:lnTo>
                <a:lnTo>
                  <a:pt x="26176" y="4943"/>
                </a:lnTo>
                <a:lnTo>
                  <a:pt x="25958" y="4834"/>
                </a:lnTo>
                <a:lnTo>
                  <a:pt x="25850" y="4780"/>
                </a:lnTo>
                <a:lnTo>
                  <a:pt x="25741" y="4725"/>
                </a:lnTo>
                <a:lnTo>
                  <a:pt x="24927" y="4725"/>
                </a:lnTo>
                <a:lnTo>
                  <a:pt x="24546" y="4834"/>
                </a:lnTo>
                <a:lnTo>
                  <a:pt x="24166" y="4997"/>
                </a:lnTo>
                <a:lnTo>
                  <a:pt x="23569" y="5431"/>
                </a:lnTo>
                <a:lnTo>
                  <a:pt x="23026" y="5920"/>
                </a:lnTo>
                <a:lnTo>
                  <a:pt x="22863" y="6137"/>
                </a:lnTo>
                <a:lnTo>
                  <a:pt x="22700" y="6354"/>
                </a:lnTo>
                <a:lnTo>
                  <a:pt x="22429" y="6843"/>
                </a:lnTo>
                <a:lnTo>
                  <a:pt x="22103" y="7821"/>
                </a:lnTo>
                <a:lnTo>
                  <a:pt x="21994" y="8201"/>
                </a:lnTo>
                <a:lnTo>
                  <a:pt x="21886" y="8635"/>
                </a:lnTo>
                <a:lnTo>
                  <a:pt x="21614" y="9830"/>
                </a:lnTo>
                <a:lnTo>
                  <a:pt x="21614" y="10319"/>
                </a:lnTo>
                <a:lnTo>
                  <a:pt x="21614" y="10536"/>
                </a:lnTo>
                <a:lnTo>
                  <a:pt x="21560" y="10807"/>
                </a:lnTo>
                <a:lnTo>
                  <a:pt x="21451" y="11025"/>
                </a:lnTo>
                <a:lnTo>
                  <a:pt x="21288" y="11242"/>
                </a:lnTo>
                <a:lnTo>
                  <a:pt x="21125" y="11405"/>
                </a:lnTo>
                <a:lnTo>
                  <a:pt x="20908" y="11622"/>
                </a:lnTo>
                <a:lnTo>
                  <a:pt x="20637" y="11731"/>
                </a:lnTo>
                <a:lnTo>
                  <a:pt x="20365" y="11785"/>
                </a:lnTo>
                <a:lnTo>
                  <a:pt x="19876" y="11893"/>
                </a:lnTo>
                <a:lnTo>
                  <a:pt x="18139" y="11893"/>
                </a:lnTo>
                <a:lnTo>
                  <a:pt x="17867" y="11948"/>
                </a:lnTo>
                <a:lnTo>
                  <a:pt x="17650" y="12002"/>
                </a:lnTo>
                <a:lnTo>
                  <a:pt x="17161" y="12165"/>
                </a:lnTo>
                <a:lnTo>
                  <a:pt x="16727" y="12382"/>
                </a:lnTo>
                <a:lnTo>
                  <a:pt x="16401" y="12545"/>
                </a:lnTo>
                <a:lnTo>
                  <a:pt x="16238" y="12599"/>
                </a:lnTo>
                <a:lnTo>
                  <a:pt x="16129" y="12708"/>
                </a:lnTo>
                <a:lnTo>
                  <a:pt x="15749" y="13142"/>
                </a:lnTo>
                <a:lnTo>
                  <a:pt x="15532" y="13414"/>
                </a:lnTo>
                <a:lnTo>
                  <a:pt x="15423" y="13686"/>
                </a:lnTo>
                <a:lnTo>
                  <a:pt x="15315" y="13957"/>
                </a:lnTo>
                <a:lnTo>
                  <a:pt x="15152" y="14229"/>
                </a:lnTo>
                <a:lnTo>
                  <a:pt x="14880" y="14826"/>
                </a:lnTo>
                <a:lnTo>
                  <a:pt x="14554" y="15586"/>
                </a:lnTo>
                <a:lnTo>
                  <a:pt x="14283" y="16401"/>
                </a:lnTo>
                <a:lnTo>
                  <a:pt x="14229" y="16835"/>
                </a:lnTo>
                <a:lnTo>
                  <a:pt x="14283" y="17324"/>
                </a:lnTo>
                <a:lnTo>
                  <a:pt x="14392" y="18193"/>
                </a:lnTo>
                <a:lnTo>
                  <a:pt x="14554" y="18682"/>
                </a:lnTo>
                <a:lnTo>
                  <a:pt x="14663" y="19170"/>
                </a:lnTo>
                <a:lnTo>
                  <a:pt x="14663" y="19768"/>
                </a:lnTo>
                <a:lnTo>
                  <a:pt x="14663" y="20419"/>
                </a:lnTo>
                <a:lnTo>
                  <a:pt x="14609" y="20582"/>
                </a:lnTo>
                <a:lnTo>
                  <a:pt x="14554" y="20799"/>
                </a:lnTo>
                <a:lnTo>
                  <a:pt x="14446" y="20908"/>
                </a:lnTo>
                <a:lnTo>
                  <a:pt x="14392" y="20962"/>
                </a:lnTo>
                <a:lnTo>
                  <a:pt x="14283" y="21017"/>
                </a:lnTo>
                <a:lnTo>
                  <a:pt x="14066" y="21071"/>
                </a:lnTo>
                <a:lnTo>
                  <a:pt x="13849" y="21180"/>
                </a:lnTo>
                <a:lnTo>
                  <a:pt x="13523" y="21451"/>
                </a:lnTo>
                <a:lnTo>
                  <a:pt x="13143" y="21668"/>
                </a:lnTo>
                <a:lnTo>
                  <a:pt x="12762" y="21831"/>
                </a:lnTo>
                <a:lnTo>
                  <a:pt x="12654" y="21885"/>
                </a:lnTo>
                <a:lnTo>
                  <a:pt x="12491" y="21885"/>
                </a:lnTo>
                <a:lnTo>
                  <a:pt x="12382" y="21940"/>
                </a:lnTo>
                <a:lnTo>
                  <a:pt x="12274" y="21994"/>
                </a:lnTo>
                <a:lnTo>
                  <a:pt x="12002" y="22048"/>
                </a:lnTo>
                <a:lnTo>
                  <a:pt x="11731" y="22048"/>
                </a:lnTo>
                <a:lnTo>
                  <a:pt x="11188" y="22103"/>
                </a:lnTo>
                <a:lnTo>
                  <a:pt x="10753" y="22211"/>
                </a:lnTo>
                <a:lnTo>
                  <a:pt x="10373" y="22320"/>
                </a:lnTo>
                <a:lnTo>
                  <a:pt x="9993" y="22429"/>
                </a:lnTo>
                <a:lnTo>
                  <a:pt x="9667" y="22646"/>
                </a:lnTo>
                <a:lnTo>
                  <a:pt x="9015" y="23026"/>
                </a:lnTo>
                <a:lnTo>
                  <a:pt x="8744" y="23297"/>
                </a:lnTo>
                <a:lnTo>
                  <a:pt x="8472" y="23569"/>
                </a:lnTo>
                <a:lnTo>
                  <a:pt x="7984" y="24166"/>
                </a:lnTo>
                <a:lnTo>
                  <a:pt x="7712" y="24492"/>
                </a:lnTo>
                <a:lnTo>
                  <a:pt x="7549" y="24546"/>
                </a:lnTo>
                <a:lnTo>
                  <a:pt x="7223" y="24546"/>
                </a:lnTo>
                <a:lnTo>
                  <a:pt x="7169" y="24601"/>
                </a:lnTo>
                <a:lnTo>
                  <a:pt x="7169" y="24764"/>
                </a:lnTo>
                <a:lnTo>
                  <a:pt x="7115" y="25089"/>
                </a:lnTo>
                <a:lnTo>
                  <a:pt x="7169" y="25470"/>
                </a:lnTo>
                <a:lnTo>
                  <a:pt x="7278" y="26121"/>
                </a:lnTo>
                <a:lnTo>
                  <a:pt x="7386" y="26501"/>
                </a:lnTo>
                <a:lnTo>
                  <a:pt x="7495" y="26882"/>
                </a:lnTo>
                <a:lnTo>
                  <a:pt x="7929" y="27696"/>
                </a:lnTo>
                <a:lnTo>
                  <a:pt x="8147" y="28131"/>
                </a:lnTo>
                <a:lnTo>
                  <a:pt x="8418" y="28511"/>
                </a:lnTo>
                <a:lnTo>
                  <a:pt x="8744" y="28891"/>
                </a:lnTo>
                <a:lnTo>
                  <a:pt x="9070" y="29325"/>
                </a:lnTo>
                <a:lnTo>
                  <a:pt x="9341" y="29651"/>
                </a:lnTo>
                <a:lnTo>
                  <a:pt x="9667" y="29923"/>
                </a:lnTo>
                <a:lnTo>
                  <a:pt x="9993" y="30194"/>
                </a:lnTo>
                <a:lnTo>
                  <a:pt x="10373" y="30357"/>
                </a:lnTo>
                <a:lnTo>
                  <a:pt x="10645" y="30520"/>
                </a:lnTo>
                <a:lnTo>
                  <a:pt x="10916" y="30629"/>
                </a:lnTo>
                <a:lnTo>
                  <a:pt x="11242" y="30683"/>
                </a:lnTo>
                <a:lnTo>
                  <a:pt x="11568" y="30683"/>
                </a:lnTo>
                <a:lnTo>
                  <a:pt x="11948" y="30574"/>
                </a:lnTo>
                <a:lnTo>
                  <a:pt x="12328" y="30466"/>
                </a:lnTo>
                <a:lnTo>
                  <a:pt x="12980" y="30303"/>
                </a:lnTo>
                <a:lnTo>
                  <a:pt x="13251" y="30194"/>
                </a:lnTo>
                <a:lnTo>
                  <a:pt x="13577" y="30031"/>
                </a:lnTo>
                <a:lnTo>
                  <a:pt x="13957" y="29760"/>
                </a:lnTo>
                <a:lnTo>
                  <a:pt x="14229" y="29380"/>
                </a:lnTo>
                <a:lnTo>
                  <a:pt x="14500" y="28999"/>
                </a:lnTo>
                <a:lnTo>
                  <a:pt x="14663" y="28565"/>
                </a:lnTo>
                <a:lnTo>
                  <a:pt x="14772" y="28348"/>
                </a:lnTo>
                <a:lnTo>
                  <a:pt x="14880" y="28131"/>
                </a:lnTo>
                <a:lnTo>
                  <a:pt x="15043" y="28022"/>
                </a:lnTo>
                <a:lnTo>
                  <a:pt x="15260" y="27913"/>
                </a:lnTo>
                <a:lnTo>
                  <a:pt x="15532" y="27750"/>
                </a:lnTo>
                <a:lnTo>
                  <a:pt x="15912" y="27642"/>
                </a:lnTo>
                <a:lnTo>
                  <a:pt x="16564" y="27533"/>
                </a:lnTo>
                <a:lnTo>
                  <a:pt x="17487" y="27479"/>
                </a:lnTo>
                <a:lnTo>
                  <a:pt x="18356" y="27533"/>
                </a:lnTo>
                <a:lnTo>
                  <a:pt x="18573" y="27479"/>
                </a:lnTo>
                <a:lnTo>
                  <a:pt x="18736" y="27425"/>
                </a:lnTo>
                <a:lnTo>
                  <a:pt x="18899" y="27316"/>
                </a:lnTo>
                <a:lnTo>
                  <a:pt x="19007" y="27153"/>
                </a:lnTo>
                <a:lnTo>
                  <a:pt x="19062" y="27044"/>
                </a:lnTo>
                <a:lnTo>
                  <a:pt x="19170" y="26936"/>
                </a:lnTo>
                <a:lnTo>
                  <a:pt x="19388" y="26882"/>
                </a:lnTo>
                <a:lnTo>
                  <a:pt x="19605" y="26773"/>
                </a:lnTo>
                <a:lnTo>
                  <a:pt x="19822" y="26664"/>
                </a:lnTo>
                <a:lnTo>
                  <a:pt x="20094" y="26610"/>
                </a:lnTo>
                <a:lnTo>
                  <a:pt x="20202" y="26556"/>
                </a:lnTo>
                <a:lnTo>
                  <a:pt x="20365" y="26447"/>
                </a:lnTo>
                <a:lnTo>
                  <a:pt x="20637" y="26284"/>
                </a:lnTo>
                <a:lnTo>
                  <a:pt x="20799" y="26121"/>
                </a:lnTo>
                <a:lnTo>
                  <a:pt x="20962" y="25904"/>
                </a:lnTo>
                <a:lnTo>
                  <a:pt x="21071" y="25741"/>
                </a:lnTo>
                <a:lnTo>
                  <a:pt x="21180" y="25470"/>
                </a:lnTo>
                <a:lnTo>
                  <a:pt x="21288" y="25035"/>
                </a:lnTo>
                <a:lnTo>
                  <a:pt x="21397" y="24546"/>
                </a:lnTo>
                <a:lnTo>
                  <a:pt x="21451" y="24003"/>
                </a:lnTo>
                <a:lnTo>
                  <a:pt x="21451" y="23732"/>
                </a:lnTo>
                <a:lnTo>
                  <a:pt x="21451" y="23406"/>
                </a:lnTo>
                <a:lnTo>
                  <a:pt x="21397" y="23189"/>
                </a:lnTo>
                <a:lnTo>
                  <a:pt x="21451" y="22917"/>
                </a:lnTo>
                <a:lnTo>
                  <a:pt x="21505" y="22429"/>
                </a:lnTo>
                <a:lnTo>
                  <a:pt x="21560" y="21831"/>
                </a:lnTo>
                <a:lnTo>
                  <a:pt x="21614" y="21180"/>
                </a:lnTo>
                <a:lnTo>
                  <a:pt x="21723" y="20908"/>
                </a:lnTo>
                <a:lnTo>
                  <a:pt x="21940" y="20636"/>
                </a:lnTo>
                <a:lnTo>
                  <a:pt x="22211" y="20419"/>
                </a:lnTo>
                <a:lnTo>
                  <a:pt x="22537" y="20311"/>
                </a:lnTo>
                <a:lnTo>
                  <a:pt x="22809" y="20256"/>
                </a:lnTo>
                <a:lnTo>
                  <a:pt x="22972" y="20202"/>
                </a:lnTo>
                <a:lnTo>
                  <a:pt x="22972" y="19985"/>
                </a:lnTo>
                <a:lnTo>
                  <a:pt x="22863" y="19985"/>
                </a:lnTo>
                <a:lnTo>
                  <a:pt x="22754" y="20039"/>
                </a:lnTo>
                <a:lnTo>
                  <a:pt x="22483" y="20093"/>
                </a:lnTo>
                <a:lnTo>
                  <a:pt x="22320" y="20093"/>
                </a:lnTo>
                <a:lnTo>
                  <a:pt x="22320" y="20039"/>
                </a:lnTo>
                <a:lnTo>
                  <a:pt x="22320" y="19985"/>
                </a:lnTo>
                <a:lnTo>
                  <a:pt x="22374" y="19876"/>
                </a:lnTo>
                <a:lnTo>
                  <a:pt x="22592" y="19768"/>
                </a:lnTo>
                <a:lnTo>
                  <a:pt x="22754" y="19768"/>
                </a:lnTo>
                <a:lnTo>
                  <a:pt x="22863" y="19822"/>
                </a:lnTo>
                <a:lnTo>
                  <a:pt x="22972" y="19985"/>
                </a:lnTo>
                <a:lnTo>
                  <a:pt x="23135" y="19985"/>
                </a:lnTo>
                <a:lnTo>
                  <a:pt x="23189" y="19931"/>
                </a:lnTo>
                <a:lnTo>
                  <a:pt x="23243" y="19876"/>
                </a:lnTo>
                <a:lnTo>
                  <a:pt x="23297" y="19713"/>
                </a:lnTo>
                <a:lnTo>
                  <a:pt x="23297" y="19605"/>
                </a:lnTo>
                <a:lnTo>
                  <a:pt x="23352" y="19550"/>
                </a:lnTo>
                <a:lnTo>
                  <a:pt x="23460" y="19550"/>
                </a:lnTo>
                <a:lnTo>
                  <a:pt x="23515" y="19442"/>
                </a:lnTo>
                <a:lnTo>
                  <a:pt x="23678" y="19387"/>
                </a:lnTo>
                <a:lnTo>
                  <a:pt x="23786" y="19442"/>
                </a:lnTo>
                <a:lnTo>
                  <a:pt x="23895" y="19442"/>
                </a:lnTo>
                <a:lnTo>
                  <a:pt x="24058" y="19333"/>
                </a:lnTo>
                <a:lnTo>
                  <a:pt x="24221" y="19279"/>
                </a:lnTo>
                <a:lnTo>
                  <a:pt x="24329" y="19279"/>
                </a:lnTo>
                <a:lnTo>
                  <a:pt x="24384" y="19333"/>
                </a:lnTo>
                <a:lnTo>
                  <a:pt x="24329" y="19550"/>
                </a:lnTo>
                <a:lnTo>
                  <a:pt x="24384" y="19713"/>
                </a:lnTo>
                <a:lnTo>
                  <a:pt x="24546" y="19768"/>
                </a:lnTo>
                <a:lnTo>
                  <a:pt x="24709" y="19822"/>
                </a:lnTo>
                <a:lnTo>
                  <a:pt x="24981" y="19931"/>
                </a:lnTo>
                <a:lnTo>
                  <a:pt x="25198" y="19985"/>
                </a:lnTo>
                <a:lnTo>
                  <a:pt x="25415" y="19985"/>
                </a:lnTo>
                <a:lnTo>
                  <a:pt x="25633" y="19876"/>
                </a:lnTo>
                <a:lnTo>
                  <a:pt x="25795" y="19713"/>
                </a:lnTo>
                <a:lnTo>
                  <a:pt x="25904" y="19659"/>
                </a:lnTo>
                <a:lnTo>
                  <a:pt x="26176" y="19659"/>
                </a:lnTo>
                <a:lnTo>
                  <a:pt x="26339" y="19605"/>
                </a:lnTo>
                <a:lnTo>
                  <a:pt x="26556" y="19550"/>
                </a:lnTo>
                <a:lnTo>
                  <a:pt x="26773" y="19442"/>
                </a:lnTo>
                <a:lnTo>
                  <a:pt x="26990" y="19279"/>
                </a:lnTo>
                <a:lnTo>
                  <a:pt x="27153" y="19116"/>
                </a:lnTo>
                <a:lnTo>
                  <a:pt x="27316" y="18953"/>
                </a:lnTo>
                <a:lnTo>
                  <a:pt x="27588" y="18519"/>
                </a:lnTo>
                <a:lnTo>
                  <a:pt x="27913" y="18138"/>
                </a:lnTo>
                <a:lnTo>
                  <a:pt x="27968" y="17976"/>
                </a:lnTo>
                <a:lnTo>
                  <a:pt x="27913" y="17867"/>
                </a:lnTo>
                <a:lnTo>
                  <a:pt x="27805" y="17704"/>
                </a:lnTo>
                <a:lnTo>
                  <a:pt x="27696" y="17541"/>
                </a:lnTo>
                <a:lnTo>
                  <a:pt x="27642" y="17378"/>
                </a:lnTo>
                <a:lnTo>
                  <a:pt x="27696" y="17215"/>
                </a:lnTo>
                <a:lnTo>
                  <a:pt x="27750" y="16998"/>
                </a:lnTo>
                <a:lnTo>
                  <a:pt x="27913" y="16781"/>
                </a:lnTo>
                <a:lnTo>
                  <a:pt x="27968" y="16564"/>
                </a:lnTo>
                <a:lnTo>
                  <a:pt x="28022" y="16346"/>
                </a:lnTo>
                <a:lnTo>
                  <a:pt x="28076" y="16238"/>
                </a:lnTo>
                <a:lnTo>
                  <a:pt x="28348" y="16238"/>
                </a:lnTo>
                <a:lnTo>
                  <a:pt x="28565" y="16184"/>
                </a:lnTo>
                <a:lnTo>
                  <a:pt x="28728" y="16129"/>
                </a:lnTo>
                <a:lnTo>
                  <a:pt x="29380" y="16129"/>
                </a:lnTo>
                <a:lnTo>
                  <a:pt x="29760" y="16075"/>
                </a:lnTo>
                <a:lnTo>
                  <a:pt x="30140" y="15966"/>
                </a:lnTo>
                <a:lnTo>
                  <a:pt x="30466" y="15858"/>
                </a:lnTo>
                <a:lnTo>
                  <a:pt x="30846" y="15640"/>
                </a:lnTo>
                <a:lnTo>
                  <a:pt x="31280" y="15423"/>
                </a:lnTo>
                <a:lnTo>
                  <a:pt x="31660" y="15206"/>
                </a:lnTo>
                <a:lnTo>
                  <a:pt x="32040" y="15043"/>
                </a:lnTo>
                <a:lnTo>
                  <a:pt x="32366" y="14880"/>
                </a:lnTo>
                <a:lnTo>
                  <a:pt x="32638" y="14609"/>
                </a:lnTo>
                <a:lnTo>
                  <a:pt x="32801" y="14337"/>
                </a:lnTo>
                <a:lnTo>
                  <a:pt x="32909" y="14066"/>
                </a:lnTo>
                <a:lnTo>
                  <a:pt x="33018" y="13740"/>
                </a:lnTo>
                <a:lnTo>
                  <a:pt x="33018" y="13414"/>
                </a:lnTo>
                <a:lnTo>
                  <a:pt x="33018" y="12328"/>
                </a:lnTo>
                <a:lnTo>
                  <a:pt x="33018" y="11296"/>
                </a:lnTo>
                <a:lnTo>
                  <a:pt x="33072" y="11133"/>
                </a:lnTo>
                <a:lnTo>
                  <a:pt x="33181" y="11025"/>
                </a:lnTo>
                <a:lnTo>
                  <a:pt x="33289" y="11025"/>
                </a:lnTo>
                <a:lnTo>
                  <a:pt x="33452" y="10970"/>
                </a:lnTo>
                <a:lnTo>
                  <a:pt x="33670" y="10970"/>
                </a:lnTo>
                <a:lnTo>
                  <a:pt x="33724" y="11079"/>
                </a:lnTo>
                <a:lnTo>
                  <a:pt x="33941" y="12002"/>
                </a:lnTo>
                <a:lnTo>
                  <a:pt x="34158" y="12925"/>
                </a:lnTo>
                <a:lnTo>
                  <a:pt x="34267" y="13740"/>
                </a:lnTo>
                <a:lnTo>
                  <a:pt x="34376" y="14120"/>
                </a:lnTo>
                <a:lnTo>
                  <a:pt x="34484" y="14500"/>
                </a:lnTo>
                <a:lnTo>
                  <a:pt x="34810" y="15206"/>
                </a:lnTo>
                <a:lnTo>
                  <a:pt x="35027" y="15532"/>
                </a:lnTo>
                <a:lnTo>
                  <a:pt x="35299" y="15803"/>
                </a:lnTo>
                <a:lnTo>
                  <a:pt x="35679" y="16129"/>
                </a:lnTo>
                <a:lnTo>
                  <a:pt x="35896" y="16292"/>
                </a:lnTo>
                <a:lnTo>
                  <a:pt x="36168" y="16346"/>
                </a:lnTo>
                <a:lnTo>
                  <a:pt x="37091" y="16346"/>
                </a:lnTo>
                <a:lnTo>
                  <a:pt x="37417" y="16238"/>
                </a:lnTo>
                <a:lnTo>
                  <a:pt x="37580" y="16292"/>
                </a:lnTo>
                <a:lnTo>
                  <a:pt x="37688" y="16292"/>
                </a:lnTo>
                <a:lnTo>
                  <a:pt x="37851" y="16238"/>
                </a:lnTo>
                <a:lnTo>
                  <a:pt x="38503" y="16129"/>
                </a:lnTo>
                <a:lnTo>
                  <a:pt x="39154" y="16021"/>
                </a:lnTo>
                <a:lnTo>
                  <a:pt x="39372" y="16021"/>
                </a:lnTo>
                <a:lnTo>
                  <a:pt x="39480" y="15966"/>
                </a:lnTo>
                <a:lnTo>
                  <a:pt x="39589" y="15912"/>
                </a:lnTo>
                <a:lnTo>
                  <a:pt x="39697" y="15912"/>
                </a:lnTo>
                <a:lnTo>
                  <a:pt x="39752" y="16021"/>
                </a:lnTo>
                <a:lnTo>
                  <a:pt x="39860" y="16455"/>
                </a:lnTo>
                <a:lnTo>
                  <a:pt x="39860" y="16944"/>
                </a:lnTo>
                <a:lnTo>
                  <a:pt x="39860" y="17215"/>
                </a:lnTo>
                <a:lnTo>
                  <a:pt x="39969" y="17595"/>
                </a:lnTo>
                <a:lnTo>
                  <a:pt x="40078" y="17921"/>
                </a:lnTo>
                <a:lnTo>
                  <a:pt x="40186" y="18682"/>
                </a:lnTo>
                <a:lnTo>
                  <a:pt x="40403" y="19387"/>
                </a:lnTo>
                <a:lnTo>
                  <a:pt x="40621" y="20039"/>
                </a:lnTo>
                <a:lnTo>
                  <a:pt x="40729" y="20365"/>
                </a:lnTo>
                <a:lnTo>
                  <a:pt x="40946" y="20691"/>
                </a:lnTo>
                <a:lnTo>
                  <a:pt x="41218" y="20962"/>
                </a:lnTo>
                <a:lnTo>
                  <a:pt x="41489" y="21234"/>
                </a:lnTo>
                <a:lnTo>
                  <a:pt x="41815" y="21505"/>
                </a:lnTo>
                <a:lnTo>
                  <a:pt x="42195" y="21777"/>
                </a:lnTo>
                <a:lnTo>
                  <a:pt x="42630" y="21940"/>
                </a:lnTo>
                <a:lnTo>
                  <a:pt x="43064" y="22048"/>
                </a:lnTo>
                <a:lnTo>
                  <a:pt x="43390" y="22103"/>
                </a:lnTo>
                <a:lnTo>
                  <a:pt x="43716" y="22211"/>
                </a:lnTo>
                <a:lnTo>
                  <a:pt x="43987" y="22266"/>
                </a:lnTo>
                <a:lnTo>
                  <a:pt x="44313" y="22320"/>
                </a:lnTo>
                <a:lnTo>
                  <a:pt x="44585" y="22374"/>
                </a:lnTo>
                <a:lnTo>
                  <a:pt x="44856" y="22483"/>
                </a:lnTo>
                <a:lnTo>
                  <a:pt x="45345" y="22700"/>
                </a:lnTo>
                <a:lnTo>
                  <a:pt x="45725" y="22863"/>
                </a:lnTo>
                <a:lnTo>
                  <a:pt x="46051" y="23026"/>
                </a:lnTo>
                <a:lnTo>
                  <a:pt x="46703" y="23515"/>
                </a:lnTo>
                <a:lnTo>
                  <a:pt x="46866" y="23678"/>
                </a:lnTo>
                <a:lnTo>
                  <a:pt x="47029" y="23840"/>
                </a:lnTo>
                <a:lnTo>
                  <a:pt x="47300" y="24275"/>
                </a:lnTo>
                <a:lnTo>
                  <a:pt x="47463" y="24764"/>
                </a:lnTo>
                <a:lnTo>
                  <a:pt x="47626" y="25252"/>
                </a:lnTo>
                <a:lnTo>
                  <a:pt x="48006" y="26393"/>
                </a:lnTo>
                <a:lnTo>
                  <a:pt x="48169" y="26773"/>
                </a:lnTo>
                <a:lnTo>
                  <a:pt x="48332" y="27044"/>
                </a:lnTo>
                <a:lnTo>
                  <a:pt x="48603" y="27316"/>
                </a:lnTo>
                <a:lnTo>
                  <a:pt x="48875" y="27587"/>
                </a:lnTo>
                <a:lnTo>
                  <a:pt x="49418" y="28022"/>
                </a:lnTo>
                <a:lnTo>
                  <a:pt x="49581" y="28076"/>
                </a:lnTo>
                <a:lnTo>
                  <a:pt x="49744" y="28185"/>
                </a:lnTo>
                <a:lnTo>
                  <a:pt x="49907" y="28185"/>
                </a:lnTo>
                <a:lnTo>
                  <a:pt x="50124" y="28131"/>
                </a:lnTo>
                <a:lnTo>
                  <a:pt x="50613" y="27913"/>
                </a:lnTo>
                <a:lnTo>
                  <a:pt x="51156" y="27696"/>
                </a:lnTo>
                <a:lnTo>
                  <a:pt x="51536" y="27642"/>
                </a:lnTo>
                <a:lnTo>
                  <a:pt x="51699" y="27587"/>
                </a:lnTo>
                <a:lnTo>
                  <a:pt x="51862" y="27533"/>
                </a:lnTo>
                <a:lnTo>
                  <a:pt x="52079" y="27479"/>
                </a:lnTo>
                <a:lnTo>
                  <a:pt x="52513" y="27479"/>
                </a:lnTo>
                <a:lnTo>
                  <a:pt x="52730" y="27587"/>
                </a:lnTo>
                <a:lnTo>
                  <a:pt x="52893" y="27750"/>
                </a:lnTo>
                <a:lnTo>
                  <a:pt x="53056" y="27913"/>
                </a:lnTo>
                <a:lnTo>
                  <a:pt x="53165" y="28076"/>
                </a:lnTo>
                <a:lnTo>
                  <a:pt x="53219" y="28348"/>
                </a:lnTo>
                <a:lnTo>
                  <a:pt x="53219" y="28782"/>
                </a:lnTo>
                <a:lnTo>
                  <a:pt x="53219" y="29217"/>
                </a:lnTo>
                <a:lnTo>
                  <a:pt x="53165" y="29760"/>
                </a:lnTo>
                <a:lnTo>
                  <a:pt x="53165" y="29977"/>
                </a:lnTo>
                <a:lnTo>
                  <a:pt x="53111" y="30248"/>
                </a:lnTo>
                <a:lnTo>
                  <a:pt x="53056" y="30520"/>
                </a:lnTo>
                <a:lnTo>
                  <a:pt x="53111" y="30846"/>
                </a:lnTo>
                <a:lnTo>
                  <a:pt x="53328" y="31552"/>
                </a:lnTo>
                <a:lnTo>
                  <a:pt x="53708" y="32258"/>
                </a:lnTo>
                <a:lnTo>
                  <a:pt x="53817" y="32475"/>
                </a:lnTo>
                <a:lnTo>
                  <a:pt x="53979" y="32692"/>
                </a:lnTo>
                <a:lnTo>
                  <a:pt x="54197" y="32855"/>
                </a:lnTo>
                <a:lnTo>
                  <a:pt x="54468" y="32964"/>
                </a:lnTo>
                <a:lnTo>
                  <a:pt x="55174" y="33181"/>
                </a:lnTo>
                <a:lnTo>
                  <a:pt x="55500" y="33235"/>
                </a:lnTo>
                <a:lnTo>
                  <a:pt x="55880" y="33289"/>
                </a:lnTo>
                <a:lnTo>
                  <a:pt x="56532" y="33398"/>
                </a:lnTo>
                <a:lnTo>
                  <a:pt x="57238" y="33452"/>
                </a:lnTo>
                <a:lnTo>
                  <a:pt x="57455" y="33507"/>
                </a:lnTo>
                <a:lnTo>
                  <a:pt x="57672" y="33670"/>
                </a:lnTo>
                <a:lnTo>
                  <a:pt x="57889" y="33887"/>
                </a:lnTo>
                <a:lnTo>
                  <a:pt x="57998" y="34104"/>
                </a:lnTo>
                <a:lnTo>
                  <a:pt x="58052" y="34267"/>
                </a:lnTo>
                <a:lnTo>
                  <a:pt x="58052" y="34484"/>
                </a:lnTo>
                <a:lnTo>
                  <a:pt x="58107" y="34919"/>
                </a:lnTo>
                <a:lnTo>
                  <a:pt x="58107" y="35244"/>
                </a:lnTo>
                <a:lnTo>
                  <a:pt x="58052" y="35516"/>
                </a:lnTo>
                <a:lnTo>
                  <a:pt x="57889" y="35733"/>
                </a:lnTo>
                <a:lnTo>
                  <a:pt x="57727" y="35896"/>
                </a:lnTo>
                <a:lnTo>
                  <a:pt x="57509" y="36059"/>
                </a:lnTo>
                <a:lnTo>
                  <a:pt x="57238" y="36168"/>
                </a:lnTo>
                <a:lnTo>
                  <a:pt x="57021" y="36222"/>
                </a:lnTo>
                <a:lnTo>
                  <a:pt x="56749" y="36276"/>
                </a:lnTo>
                <a:lnTo>
                  <a:pt x="56369" y="36330"/>
                </a:lnTo>
                <a:lnTo>
                  <a:pt x="56206" y="36385"/>
                </a:lnTo>
                <a:lnTo>
                  <a:pt x="56097" y="36493"/>
                </a:lnTo>
                <a:lnTo>
                  <a:pt x="55880" y="36602"/>
                </a:lnTo>
                <a:lnTo>
                  <a:pt x="55446" y="36602"/>
                </a:lnTo>
                <a:lnTo>
                  <a:pt x="55228" y="36548"/>
                </a:lnTo>
                <a:lnTo>
                  <a:pt x="54468" y="36330"/>
                </a:lnTo>
                <a:lnTo>
                  <a:pt x="53708" y="36168"/>
                </a:lnTo>
                <a:lnTo>
                  <a:pt x="53328" y="36113"/>
                </a:lnTo>
                <a:lnTo>
                  <a:pt x="53165" y="36059"/>
                </a:lnTo>
                <a:lnTo>
                  <a:pt x="53002" y="36005"/>
                </a:lnTo>
                <a:lnTo>
                  <a:pt x="52839" y="35896"/>
                </a:lnTo>
                <a:lnTo>
                  <a:pt x="52676" y="35842"/>
                </a:lnTo>
                <a:lnTo>
                  <a:pt x="52350" y="35733"/>
                </a:lnTo>
                <a:lnTo>
                  <a:pt x="52025" y="35733"/>
                </a:lnTo>
                <a:lnTo>
                  <a:pt x="51753" y="35787"/>
                </a:lnTo>
                <a:lnTo>
                  <a:pt x="51536" y="35842"/>
                </a:lnTo>
                <a:lnTo>
                  <a:pt x="51373" y="35896"/>
                </a:lnTo>
                <a:lnTo>
                  <a:pt x="51101" y="36113"/>
                </a:lnTo>
                <a:lnTo>
                  <a:pt x="50884" y="36385"/>
                </a:lnTo>
                <a:lnTo>
                  <a:pt x="50667" y="36765"/>
                </a:lnTo>
                <a:lnTo>
                  <a:pt x="50613" y="36982"/>
                </a:lnTo>
                <a:lnTo>
                  <a:pt x="50558" y="37199"/>
                </a:lnTo>
                <a:lnTo>
                  <a:pt x="50504" y="37688"/>
                </a:lnTo>
                <a:lnTo>
                  <a:pt x="50450" y="37960"/>
                </a:lnTo>
                <a:lnTo>
                  <a:pt x="50450" y="38177"/>
                </a:lnTo>
                <a:lnTo>
                  <a:pt x="50504" y="38720"/>
                </a:lnTo>
                <a:lnTo>
                  <a:pt x="50558" y="38991"/>
                </a:lnTo>
                <a:lnTo>
                  <a:pt x="50667" y="39209"/>
                </a:lnTo>
                <a:lnTo>
                  <a:pt x="50776" y="39480"/>
                </a:lnTo>
                <a:lnTo>
                  <a:pt x="50830" y="39752"/>
                </a:lnTo>
                <a:lnTo>
                  <a:pt x="50938" y="40675"/>
                </a:lnTo>
                <a:lnTo>
                  <a:pt x="50993" y="41109"/>
                </a:lnTo>
                <a:lnTo>
                  <a:pt x="50938" y="41598"/>
                </a:lnTo>
                <a:lnTo>
                  <a:pt x="50830" y="41978"/>
                </a:lnTo>
                <a:lnTo>
                  <a:pt x="50667" y="42358"/>
                </a:lnTo>
                <a:lnTo>
                  <a:pt x="50450" y="42684"/>
                </a:lnTo>
                <a:lnTo>
                  <a:pt x="50178" y="43010"/>
                </a:lnTo>
                <a:lnTo>
                  <a:pt x="50070" y="43119"/>
                </a:lnTo>
                <a:lnTo>
                  <a:pt x="49798" y="43119"/>
                </a:lnTo>
                <a:lnTo>
                  <a:pt x="49689" y="43064"/>
                </a:lnTo>
                <a:lnTo>
                  <a:pt x="49364" y="42901"/>
                </a:lnTo>
                <a:lnTo>
                  <a:pt x="49038" y="42793"/>
                </a:lnTo>
                <a:lnTo>
                  <a:pt x="48712" y="42684"/>
                </a:lnTo>
                <a:lnTo>
                  <a:pt x="48169" y="42684"/>
                </a:lnTo>
                <a:lnTo>
                  <a:pt x="47952" y="42630"/>
                </a:lnTo>
                <a:lnTo>
                  <a:pt x="47517" y="42521"/>
                </a:lnTo>
                <a:lnTo>
                  <a:pt x="47029" y="42467"/>
                </a:lnTo>
                <a:lnTo>
                  <a:pt x="46811" y="42521"/>
                </a:lnTo>
                <a:lnTo>
                  <a:pt x="46594" y="42630"/>
                </a:lnTo>
                <a:lnTo>
                  <a:pt x="46323" y="42793"/>
                </a:lnTo>
                <a:lnTo>
                  <a:pt x="45997" y="43064"/>
                </a:lnTo>
                <a:lnTo>
                  <a:pt x="45508" y="43553"/>
                </a:lnTo>
                <a:lnTo>
                  <a:pt x="45236" y="43824"/>
                </a:lnTo>
                <a:lnTo>
                  <a:pt x="45019" y="44096"/>
                </a:lnTo>
                <a:lnTo>
                  <a:pt x="44856" y="44368"/>
                </a:lnTo>
                <a:lnTo>
                  <a:pt x="44693" y="44748"/>
                </a:lnTo>
                <a:lnTo>
                  <a:pt x="44639" y="45182"/>
                </a:lnTo>
                <a:lnTo>
                  <a:pt x="44639" y="45617"/>
                </a:lnTo>
                <a:lnTo>
                  <a:pt x="44693" y="46051"/>
                </a:lnTo>
                <a:lnTo>
                  <a:pt x="44802" y="46485"/>
                </a:lnTo>
                <a:lnTo>
                  <a:pt x="44965" y="46974"/>
                </a:lnTo>
                <a:lnTo>
                  <a:pt x="45074" y="47517"/>
                </a:lnTo>
                <a:lnTo>
                  <a:pt x="45128" y="47952"/>
                </a:lnTo>
                <a:lnTo>
                  <a:pt x="45074" y="48440"/>
                </a:lnTo>
                <a:lnTo>
                  <a:pt x="44856" y="48820"/>
                </a:lnTo>
                <a:lnTo>
                  <a:pt x="44639" y="49201"/>
                </a:lnTo>
                <a:lnTo>
                  <a:pt x="44531" y="49364"/>
                </a:lnTo>
                <a:lnTo>
                  <a:pt x="44368" y="49472"/>
                </a:lnTo>
                <a:lnTo>
                  <a:pt x="44205" y="49472"/>
                </a:lnTo>
                <a:lnTo>
                  <a:pt x="43987" y="49418"/>
                </a:lnTo>
                <a:lnTo>
                  <a:pt x="43825" y="49309"/>
                </a:lnTo>
                <a:lnTo>
                  <a:pt x="43607" y="49255"/>
                </a:lnTo>
                <a:lnTo>
                  <a:pt x="43444" y="49255"/>
                </a:lnTo>
                <a:lnTo>
                  <a:pt x="43227" y="49364"/>
                </a:lnTo>
                <a:lnTo>
                  <a:pt x="43064" y="49472"/>
                </a:lnTo>
                <a:lnTo>
                  <a:pt x="42956" y="49472"/>
                </a:lnTo>
                <a:lnTo>
                  <a:pt x="42847" y="49418"/>
                </a:lnTo>
                <a:lnTo>
                  <a:pt x="42684" y="49255"/>
                </a:lnTo>
                <a:lnTo>
                  <a:pt x="42630" y="49146"/>
                </a:lnTo>
                <a:lnTo>
                  <a:pt x="42467" y="48983"/>
                </a:lnTo>
                <a:lnTo>
                  <a:pt x="42304" y="48875"/>
                </a:lnTo>
                <a:lnTo>
                  <a:pt x="42141" y="48820"/>
                </a:lnTo>
                <a:lnTo>
                  <a:pt x="41598" y="48820"/>
                </a:lnTo>
                <a:lnTo>
                  <a:pt x="41435" y="48766"/>
                </a:lnTo>
                <a:lnTo>
                  <a:pt x="40946" y="48766"/>
                </a:lnTo>
                <a:lnTo>
                  <a:pt x="40566" y="48712"/>
                </a:lnTo>
                <a:lnTo>
                  <a:pt x="40295" y="48658"/>
                </a:lnTo>
                <a:lnTo>
                  <a:pt x="39752" y="48658"/>
                </a:lnTo>
                <a:lnTo>
                  <a:pt x="39426" y="48603"/>
                </a:lnTo>
                <a:lnTo>
                  <a:pt x="39209" y="48549"/>
                </a:lnTo>
                <a:lnTo>
                  <a:pt x="39046" y="48603"/>
                </a:lnTo>
                <a:lnTo>
                  <a:pt x="38937" y="48658"/>
                </a:lnTo>
                <a:lnTo>
                  <a:pt x="38937" y="48820"/>
                </a:lnTo>
                <a:lnTo>
                  <a:pt x="38991" y="48929"/>
                </a:lnTo>
                <a:lnTo>
                  <a:pt x="39154" y="49201"/>
                </a:lnTo>
                <a:lnTo>
                  <a:pt x="39209" y="49364"/>
                </a:lnTo>
                <a:lnTo>
                  <a:pt x="39209" y="49472"/>
                </a:lnTo>
                <a:lnTo>
                  <a:pt x="39154" y="49526"/>
                </a:lnTo>
                <a:lnTo>
                  <a:pt x="39100" y="49581"/>
                </a:lnTo>
                <a:lnTo>
                  <a:pt x="39046" y="49526"/>
                </a:lnTo>
                <a:lnTo>
                  <a:pt x="38883" y="49418"/>
                </a:lnTo>
                <a:lnTo>
                  <a:pt x="38720" y="49255"/>
                </a:lnTo>
                <a:lnTo>
                  <a:pt x="38557" y="49146"/>
                </a:lnTo>
                <a:lnTo>
                  <a:pt x="38394" y="49092"/>
                </a:lnTo>
                <a:lnTo>
                  <a:pt x="38231" y="49038"/>
                </a:lnTo>
                <a:lnTo>
                  <a:pt x="38068" y="49092"/>
                </a:lnTo>
                <a:lnTo>
                  <a:pt x="37851" y="49146"/>
                </a:lnTo>
                <a:lnTo>
                  <a:pt x="37634" y="49146"/>
                </a:lnTo>
                <a:lnTo>
                  <a:pt x="37417" y="49201"/>
                </a:lnTo>
                <a:lnTo>
                  <a:pt x="37308" y="49255"/>
                </a:lnTo>
                <a:lnTo>
                  <a:pt x="37199" y="49364"/>
                </a:lnTo>
                <a:lnTo>
                  <a:pt x="36982" y="49526"/>
                </a:lnTo>
                <a:lnTo>
                  <a:pt x="36765" y="49744"/>
                </a:lnTo>
                <a:lnTo>
                  <a:pt x="36982" y="49744"/>
                </a:lnTo>
                <a:lnTo>
                  <a:pt x="37199" y="49689"/>
                </a:lnTo>
                <a:lnTo>
                  <a:pt x="37417" y="49689"/>
                </a:lnTo>
                <a:lnTo>
                  <a:pt x="37634" y="49798"/>
                </a:lnTo>
                <a:lnTo>
                  <a:pt x="37417" y="49907"/>
                </a:lnTo>
                <a:lnTo>
                  <a:pt x="37145" y="50015"/>
                </a:lnTo>
                <a:lnTo>
                  <a:pt x="36874" y="50124"/>
                </a:lnTo>
                <a:lnTo>
                  <a:pt x="36656" y="50287"/>
                </a:lnTo>
                <a:lnTo>
                  <a:pt x="36602" y="50287"/>
                </a:lnTo>
                <a:lnTo>
                  <a:pt x="36548" y="50178"/>
                </a:lnTo>
                <a:lnTo>
                  <a:pt x="36548" y="50124"/>
                </a:lnTo>
                <a:lnTo>
                  <a:pt x="36765" y="49744"/>
                </a:lnTo>
                <a:lnTo>
                  <a:pt x="36548" y="49744"/>
                </a:lnTo>
                <a:lnTo>
                  <a:pt x="36276" y="49798"/>
                </a:lnTo>
                <a:lnTo>
                  <a:pt x="35896" y="50015"/>
                </a:lnTo>
                <a:lnTo>
                  <a:pt x="35733" y="50124"/>
                </a:lnTo>
                <a:lnTo>
                  <a:pt x="35570" y="50287"/>
                </a:lnTo>
                <a:lnTo>
                  <a:pt x="35516" y="50450"/>
                </a:lnTo>
                <a:lnTo>
                  <a:pt x="35570" y="50667"/>
                </a:lnTo>
                <a:lnTo>
                  <a:pt x="35570" y="50830"/>
                </a:lnTo>
                <a:lnTo>
                  <a:pt x="35570" y="50993"/>
                </a:lnTo>
                <a:lnTo>
                  <a:pt x="35570" y="51319"/>
                </a:lnTo>
                <a:lnTo>
                  <a:pt x="35516" y="51481"/>
                </a:lnTo>
                <a:lnTo>
                  <a:pt x="35407" y="51644"/>
                </a:lnTo>
                <a:lnTo>
                  <a:pt x="35353" y="51807"/>
                </a:lnTo>
                <a:lnTo>
                  <a:pt x="35299" y="51970"/>
                </a:lnTo>
                <a:lnTo>
                  <a:pt x="35082" y="52893"/>
                </a:lnTo>
                <a:lnTo>
                  <a:pt x="34973" y="53328"/>
                </a:lnTo>
                <a:lnTo>
                  <a:pt x="34756" y="53708"/>
                </a:lnTo>
                <a:lnTo>
                  <a:pt x="34593" y="53871"/>
                </a:lnTo>
                <a:lnTo>
                  <a:pt x="34430" y="53979"/>
                </a:lnTo>
                <a:lnTo>
                  <a:pt x="34213" y="54034"/>
                </a:lnTo>
                <a:lnTo>
                  <a:pt x="34050" y="54034"/>
                </a:lnTo>
                <a:lnTo>
                  <a:pt x="33670" y="53871"/>
                </a:lnTo>
                <a:lnTo>
                  <a:pt x="33344" y="53545"/>
                </a:lnTo>
                <a:lnTo>
                  <a:pt x="33018" y="53273"/>
                </a:lnTo>
                <a:lnTo>
                  <a:pt x="32855" y="53165"/>
                </a:lnTo>
                <a:lnTo>
                  <a:pt x="32638" y="53056"/>
                </a:lnTo>
                <a:lnTo>
                  <a:pt x="32203" y="52839"/>
                </a:lnTo>
                <a:lnTo>
                  <a:pt x="31769" y="52622"/>
                </a:lnTo>
                <a:lnTo>
                  <a:pt x="31606" y="52459"/>
                </a:lnTo>
                <a:lnTo>
                  <a:pt x="31443" y="52350"/>
                </a:lnTo>
                <a:lnTo>
                  <a:pt x="31226" y="52024"/>
                </a:lnTo>
                <a:lnTo>
                  <a:pt x="30846" y="51264"/>
                </a:lnTo>
                <a:lnTo>
                  <a:pt x="30574" y="50884"/>
                </a:lnTo>
                <a:lnTo>
                  <a:pt x="30248" y="50613"/>
                </a:lnTo>
                <a:lnTo>
                  <a:pt x="29868" y="50450"/>
                </a:lnTo>
                <a:lnTo>
                  <a:pt x="29434" y="50341"/>
                </a:lnTo>
                <a:lnTo>
                  <a:pt x="29054" y="50287"/>
                </a:lnTo>
                <a:lnTo>
                  <a:pt x="28891" y="50287"/>
                </a:lnTo>
                <a:lnTo>
                  <a:pt x="28674" y="50232"/>
                </a:lnTo>
                <a:lnTo>
                  <a:pt x="28456" y="50124"/>
                </a:lnTo>
                <a:lnTo>
                  <a:pt x="28239" y="50178"/>
                </a:lnTo>
                <a:lnTo>
                  <a:pt x="28022" y="50232"/>
                </a:lnTo>
                <a:lnTo>
                  <a:pt x="27805" y="50341"/>
                </a:lnTo>
                <a:lnTo>
                  <a:pt x="27642" y="50558"/>
                </a:lnTo>
                <a:lnTo>
                  <a:pt x="27425" y="50775"/>
                </a:lnTo>
                <a:lnTo>
                  <a:pt x="27262" y="50993"/>
                </a:lnTo>
                <a:lnTo>
                  <a:pt x="27153" y="51264"/>
                </a:lnTo>
                <a:lnTo>
                  <a:pt x="27099" y="51373"/>
                </a:lnTo>
                <a:lnTo>
                  <a:pt x="27099" y="51536"/>
                </a:lnTo>
                <a:lnTo>
                  <a:pt x="27153" y="51753"/>
                </a:lnTo>
                <a:lnTo>
                  <a:pt x="27207" y="52079"/>
                </a:lnTo>
                <a:lnTo>
                  <a:pt x="27207" y="52350"/>
                </a:lnTo>
                <a:lnTo>
                  <a:pt x="27153" y="52568"/>
                </a:lnTo>
                <a:lnTo>
                  <a:pt x="27044" y="52839"/>
                </a:lnTo>
                <a:lnTo>
                  <a:pt x="26719" y="53273"/>
                </a:lnTo>
                <a:lnTo>
                  <a:pt x="26393" y="53708"/>
                </a:lnTo>
                <a:lnTo>
                  <a:pt x="26013" y="54142"/>
                </a:lnTo>
                <a:lnTo>
                  <a:pt x="25578" y="54468"/>
                </a:lnTo>
                <a:lnTo>
                  <a:pt x="25361" y="54685"/>
                </a:lnTo>
                <a:lnTo>
                  <a:pt x="25035" y="54740"/>
                </a:lnTo>
                <a:lnTo>
                  <a:pt x="24981" y="54848"/>
                </a:lnTo>
                <a:lnTo>
                  <a:pt x="24872" y="54903"/>
                </a:lnTo>
                <a:lnTo>
                  <a:pt x="24655" y="54848"/>
                </a:lnTo>
                <a:lnTo>
                  <a:pt x="24601" y="54794"/>
                </a:lnTo>
                <a:lnTo>
                  <a:pt x="24601" y="54740"/>
                </a:lnTo>
                <a:lnTo>
                  <a:pt x="24601" y="54685"/>
                </a:lnTo>
                <a:lnTo>
                  <a:pt x="24709" y="54631"/>
                </a:lnTo>
                <a:lnTo>
                  <a:pt x="24709" y="54414"/>
                </a:lnTo>
                <a:lnTo>
                  <a:pt x="24655" y="54305"/>
                </a:lnTo>
                <a:lnTo>
                  <a:pt x="24601" y="54251"/>
                </a:lnTo>
                <a:lnTo>
                  <a:pt x="24329" y="54088"/>
                </a:lnTo>
                <a:lnTo>
                  <a:pt x="24112" y="53925"/>
                </a:lnTo>
                <a:lnTo>
                  <a:pt x="23569" y="53654"/>
                </a:lnTo>
                <a:lnTo>
                  <a:pt x="23352" y="53491"/>
                </a:lnTo>
                <a:lnTo>
                  <a:pt x="23135" y="53273"/>
                </a:lnTo>
                <a:lnTo>
                  <a:pt x="23026" y="53111"/>
                </a:lnTo>
                <a:lnTo>
                  <a:pt x="22863" y="53002"/>
                </a:lnTo>
                <a:lnTo>
                  <a:pt x="22646" y="52893"/>
                </a:lnTo>
                <a:lnTo>
                  <a:pt x="22483" y="52948"/>
                </a:lnTo>
                <a:lnTo>
                  <a:pt x="22103" y="52948"/>
                </a:lnTo>
                <a:lnTo>
                  <a:pt x="21886" y="52730"/>
                </a:lnTo>
                <a:lnTo>
                  <a:pt x="21668" y="52568"/>
                </a:lnTo>
                <a:lnTo>
                  <a:pt x="21505" y="52405"/>
                </a:lnTo>
                <a:lnTo>
                  <a:pt x="21343" y="52296"/>
                </a:lnTo>
                <a:lnTo>
                  <a:pt x="21125" y="52242"/>
                </a:lnTo>
                <a:lnTo>
                  <a:pt x="20854" y="52242"/>
                </a:lnTo>
                <a:lnTo>
                  <a:pt x="20582" y="52296"/>
                </a:lnTo>
                <a:lnTo>
                  <a:pt x="20148" y="52513"/>
                </a:lnTo>
                <a:lnTo>
                  <a:pt x="19985" y="52676"/>
                </a:lnTo>
                <a:lnTo>
                  <a:pt x="19931" y="52730"/>
                </a:lnTo>
                <a:lnTo>
                  <a:pt x="19931" y="52893"/>
                </a:lnTo>
                <a:lnTo>
                  <a:pt x="19931" y="53002"/>
                </a:lnTo>
                <a:lnTo>
                  <a:pt x="19876" y="53056"/>
                </a:lnTo>
                <a:lnTo>
                  <a:pt x="19822" y="53056"/>
                </a:lnTo>
                <a:lnTo>
                  <a:pt x="19713" y="53002"/>
                </a:lnTo>
                <a:lnTo>
                  <a:pt x="18519" y="52350"/>
                </a:lnTo>
                <a:lnTo>
                  <a:pt x="18193" y="52133"/>
                </a:lnTo>
                <a:lnTo>
                  <a:pt x="18030" y="52024"/>
                </a:lnTo>
                <a:lnTo>
                  <a:pt x="17487" y="52024"/>
                </a:lnTo>
                <a:lnTo>
                  <a:pt x="17215" y="51916"/>
                </a:lnTo>
                <a:lnTo>
                  <a:pt x="16944" y="51753"/>
                </a:lnTo>
                <a:lnTo>
                  <a:pt x="16672" y="51590"/>
                </a:lnTo>
                <a:lnTo>
                  <a:pt x="15586" y="50667"/>
                </a:lnTo>
                <a:lnTo>
                  <a:pt x="15098" y="50178"/>
                </a:lnTo>
                <a:lnTo>
                  <a:pt x="14554" y="49689"/>
                </a:lnTo>
                <a:lnTo>
                  <a:pt x="14283" y="49418"/>
                </a:lnTo>
                <a:lnTo>
                  <a:pt x="14066" y="49092"/>
                </a:lnTo>
                <a:lnTo>
                  <a:pt x="13849" y="48820"/>
                </a:lnTo>
                <a:lnTo>
                  <a:pt x="13686" y="48658"/>
                </a:lnTo>
                <a:lnTo>
                  <a:pt x="13468" y="48603"/>
                </a:lnTo>
                <a:lnTo>
                  <a:pt x="13034" y="48386"/>
                </a:lnTo>
                <a:lnTo>
                  <a:pt x="12600" y="48223"/>
                </a:lnTo>
                <a:lnTo>
                  <a:pt x="12111" y="48115"/>
                </a:lnTo>
                <a:lnTo>
                  <a:pt x="11676" y="47952"/>
                </a:lnTo>
                <a:lnTo>
                  <a:pt x="11513" y="47897"/>
                </a:lnTo>
                <a:lnTo>
                  <a:pt x="11405" y="47952"/>
                </a:lnTo>
                <a:lnTo>
                  <a:pt x="11133" y="48115"/>
                </a:lnTo>
                <a:lnTo>
                  <a:pt x="10916" y="48332"/>
                </a:lnTo>
                <a:lnTo>
                  <a:pt x="10807" y="48549"/>
                </a:lnTo>
                <a:lnTo>
                  <a:pt x="10699" y="48820"/>
                </a:lnTo>
                <a:lnTo>
                  <a:pt x="10590" y="49092"/>
                </a:lnTo>
                <a:lnTo>
                  <a:pt x="10482" y="49201"/>
                </a:lnTo>
                <a:lnTo>
                  <a:pt x="10319" y="49255"/>
                </a:lnTo>
                <a:lnTo>
                  <a:pt x="10047" y="49255"/>
                </a:lnTo>
                <a:lnTo>
                  <a:pt x="9667" y="49201"/>
                </a:lnTo>
                <a:lnTo>
                  <a:pt x="9233" y="49092"/>
                </a:lnTo>
                <a:lnTo>
                  <a:pt x="8472" y="48766"/>
                </a:lnTo>
                <a:lnTo>
                  <a:pt x="8147" y="48549"/>
                </a:lnTo>
                <a:lnTo>
                  <a:pt x="7766" y="48332"/>
                </a:lnTo>
                <a:lnTo>
                  <a:pt x="7603" y="48223"/>
                </a:lnTo>
                <a:lnTo>
                  <a:pt x="7386" y="48169"/>
                </a:lnTo>
                <a:lnTo>
                  <a:pt x="7169" y="48169"/>
                </a:lnTo>
                <a:lnTo>
                  <a:pt x="6898" y="48223"/>
                </a:lnTo>
                <a:lnTo>
                  <a:pt x="6680" y="48277"/>
                </a:lnTo>
                <a:lnTo>
                  <a:pt x="6517" y="48277"/>
                </a:lnTo>
                <a:lnTo>
                  <a:pt x="6409" y="48332"/>
                </a:lnTo>
                <a:lnTo>
                  <a:pt x="6300" y="48386"/>
                </a:lnTo>
                <a:lnTo>
                  <a:pt x="6137" y="48332"/>
                </a:lnTo>
                <a:lnTo>
                  <a:pt x="6029" y="48277"/>
                </a:lnTo>
                <a:lnTo>
                  <a:pt x="5866" y="48277"/>
                </a:lnTo>
                <a:lnTo>
                  <a:pt x="5703" y="48440"/>
                </a:lnTo>
                <a:lnTo>
                  <a:pt x="5649" y="48549"/>
                </a:lnTo>
                <a:lnTo>
                  <a:pt x="5594" y="48603"/>
                </a:lnTo>
                <a:lnTo>
                  <a:pt x="5594" y="48712"/>
                </a:lnTo>
                <a:lnTo>
                  <a:pt x="5649" y="48875"/>
                </a:lnTo>
                <a:lnTo>
                  <a:pt x="5703" y="49038"/>
                </a:lnTo>
                <a:lnTo>
                  <a:pt x="5649" y="49092"/>
                </a:lnTo>
                <a:lnTo>
                  <a:pt x="5594" y="49201"/>
                </a:lnTo>
                <a:lnTo>
                  <a:pt x="5323" y="49418"/>
                </a:lnTo>
                <a:lnTo>
                  <a:pt x="5051" y="49635"/>
                </a:lnTo>
                <a:lnTo>
                  <a:pt x="4780" y="49798"/>
                </a:lnTo>
                <a:lnTo>
                  <a:pt x="4617" y="49961"/>
                </a:lnTo>
                <a:lnTo>
                  <a:pt x="4562" y="50124"/>
                </a:lnTo>
                <a:lnTo>
                  <a:pt x="4508" y="50341"/>
                </a:lnTo>
                <a:lnTo>
                  <a:pt x="4345" y="50613"/>
                </a:lnTo>
                <a:lnTo>
                  <a:pt x="4128" y="51047"/>
                </a:lnTo>
                <a:lnTo>
                  <a:pt x="3965" y="51427"/>
                </a:lnTo>
                <a:lnTo>
                  <a:pt x="3965" y="51644"/>
                </a:lnTo>
                <a:lnTo>
                  <a:pt x="4019" y="51862"/>
                </a:lnTo>
                <a:lnTo>
                  <a:pt x="4074" y="52024"/>
                </a:lnTo>
                <a:lnTo>
                  <a:pt x="4019" y="52296"/>
                </a:lnTo>
                <a:lnTo>
                  <a:pt x="3856" y="52568"/>
                </a:lnTo>
                <a:lnTo>
                  <a:pt x="3748" y="52730"/>
                </a:lnTo>
                <a:lnTo>
                  <a:pt x="3585" y="52730"/>
                </a:lnTo>
                <a:lnTo>
                  <a:pt x="3531" y="52785"/>
                </a:lnTo>
                <a:lnTo>
                  <a:pt x="3422" y="52785"/>
                </a:lnTo>
                <a:lnTo>
                  <a:pt x="3422" y="52893"/>
                </a:lnTo>
                <a:lnTo>
                  <a:pt x="3422" y="52948"/>
                </a:lnTo>
                <a:lnTo>
                  <a:pt x="3476" y="53165"/>
                </a:lnTo>
                <a:lnTo>
                  <a:pt x="3531" y="53382"/>
                </a:lnTo>
                <a:lnTo>
                  <a:pt x="3476" y="53545"/>
                </a:lnTo>
                <a:lnTo>
                  <a:pt x="3422" y="53708"/>
                </a:lnTo>
                <a:lnTo>
                  <a:pt x="3259" y="53979"/>
                </a:lnTo>
                <a:lnTo>
                  <a:pt x="2988" y="54197"/>
                </a:lnTo>
                <a:lnTo>
                  <a:pt x="2770" y="54414"/>
                </a:lnTo>
                <a:lnTo>
                  <a:pt x="2553" y="54685"/>
                </a:lnTo>
                <a:lnTo>
                  <a:pt x="2445" y="54957"/>
                </a:lnTo>
                <a:lnTo>
                  <a:pt x="2390" y="55228"/>
                </a:lnTo>
                <a:lnTo>
                  <a:pt x="2336" y="55391"/>
                </a:lnTo>
                <a:lnTo>
                  <a:pt x="2282" y="55554"/>
                </a:lnTo>
                <a:lnTo>
                  <a:pt x="2227" y="55663"/>
                </a:lnTo>
                <a:lnTo>
                  <a:pt x="2119" y="55771"/>
                </a:lnTo>
                <a:lnTo>
                  <a:pt x="1847" y="55989"/>
                </a:lnTo>
                <a:lnTo>
                  <a:pt x="1630" y="56260"/>
                </a:lnTo>
                <a:lnTo>
                  <a:pt x="1467" y="56532"/>
                </a:lnTo>
                <a:lnTo>
                  <a:pt x="1304" y="56858"/>
                </a:lnTo>
                <a:lnTo>
                  <a:pt x="1141" y="57238"/>
                </a:lnTo>
                <a:lnTo>
                  <a:pt x="978" y="57455"/>
                </a:lnTo>
                <a:lnTo>
                  <a:pt x="815" y="57564"/>
                </a:lnTo>
                <a:lnTo>
                  <a:pt x="653" y="57726"/>
                </a:lnTo>
                <a:lnTo>
                  <a:pt x="490" y="57889"/>
                </a:lnTo>
                <a:lnTo>
                  <a:pt x="327" y="58215"/>
                </a:lnTo>
                <a:lnTo>
                  <a:pt x="218" y="58704"/>
                </a:lnTo>
                <a:lnTo>
                  <a:pt x="109" y="58921"/>
                </a:lnTo>
                <a:lnTo>
                  <a:pt x="1" y="59138"/>
                </a:lnTo>
                <a:lnTo>
                  <a:pt x="1" y="59247"/>
                </a:lnTo>
                <a:lnTo>
                  <a:pt x="1" y="59356"/>
                </a:lnTo>
                <a:lnTo>
                  <a:pt x="164" y="59899"/>
                </a:lnTo>
                <a:lnTo>
                  <a:pt x="272" y="60496"/>
                </a:lnTo>
                <a:lnTo>
                  <a:pt x="435" y="60876"/>
                </a:lnTo>
                <a:lnTo>
                  <a:pt x="598" y="61256"/>
                </a:lnTo>
                <a:lnTo>
                  <a:pt x="978" y="61962"/>
                </a:lnTo>
                <a:lnTo>
                  <a:pt x="1141" y="62234"/>
                </a:lnTo>
                <a:lnTo>
                  <a:pt x="1358" y="62451"/>
                </a:lnTo>
                <a:lnTo>
                  <a:pt x="1902" y="62885"/>
                </a:lnTo>
                <a:lnTo>
                  <a:pt x="2282" y="63157"/>
                </a:lnTo>
                <a:lnTo>
                  <a:pt x="2770" y="63320"/>
                </a:lnTo>
                <a:lnTo>
                  <a:pt x="3205" y="63428"/>
                </a:lnTo>
                <a:lnTo>
                  <a:pt x="3422" y="63483"/>
                </a:lnTo>
                <a:lnTo>
                  <a:pt x="3639" y="63591"/>
                </a:lnTo>
                <a:lnTo>
                  <a:pt x="3856" y="63700"/>
                </a:lnTo>
                <a:lnTo>
                  <a:pt x="4128" y="63700"/>
                </a:lnTo>
                <a:lnTo>
                  <a:pt x="4345" y="63591"/>
                </a:lnTo>
                <a:lnTo>
                  <a:pt x="4562" y="63483"/>
                </a:lnTo>
                <a:lnTo>
                  <a:pt x="5649" y="62614"/>
                </a:lnTo>
                <a:lnTo>
                  <a:pt x="6192" y="62234"/>
                </a:lnTo>
                <a:lnTo>
                  <a:pt x="6680" y="61854"/>
                </a:lnTo>
                <a:lnTo>
                  <a:pt x="7278" y="61365"/>
                </a:lnTo>
                <a:lnTo>
                  <a:pt x="7875" y="60876"/>
                </a:lnTo>
                <a:lnTo>
                  <a:pt x="8309" y="60605"/>
                </a:lnTo>
                <a:lnTo>
                  <a:pt x="8744" y="60279"/>
                </a:lnTo>
                <a:lnTo>
                  <a:pt x="9884" y="59410"/>
                </a:lnTo>
                <a:lnTo>
                  <a:pt x="9993" y="59301"/>
                </a:lnTo>
                <a:lnTo>
                  <a:pt x="9939" y="59193"/>
                </a:lnTo>
                <a:lnTo>
                  <a:pt x="9884" y="59084"/>
                </a:lnTo>
                <a:lnTo>
                  <a:pt x="9884" y="59030"/>
                </a:lnTo>
                <a:lnTo>
                  <a:pt x="9939" y="58975"/>
                </a:lnTo>
                <a:lnTo>
                  <a:pt x="10047" y="58975"/>
                </a:lnTo>
                <a:lnTo>
                  <a:pt x="10210" y="58921"/>
                </a:lnTo>
                <a:lnTo>
                  <a:pt x="10645" y="58867"/>
                </a:lnTo>
                <a:lnTo>
                  <a:pt x="11025" y="58813"/>
                </a:lnTo>
                <a:lnTo>
                  <a:pt x="11459" y="58867"/>
                </a:lnTo>
                <a:lnTo>
                  <a:pt x="11839" y="58975"/>
                </a:lnTo>
                <a:lnTo>
                  <a:pt x="12219" y="59138"/>
                </a:lnTo>
                <a:lnTo>
                  <a:pt x="12382" y="59247"/>
                </a:lnTo>
                <a:lnTo>
                  <a:pt x="12491" y="59356"/>
                </a:lnTo>
                <a:lnTo>
                  <a:pt x="12871" y="59844"/>
                </a:lnTo>
                <a:lnTo>
                  <a:pt x="13305" y="60224"/>
                </a:lnTo>
                <a:lnTo>
                  <a:pt x="13414" y="60333"/>
                </a:lnTo>
                <a:lnTo>
                  <a:pt x="13577" y="60442"/>
                </a:lnTo>
                <a:lnTo>
                  <a:pt x="13740" y="60442"/>
                </a:lnTo>
                <a:lnTo>
                  <a:pt x="13903" y="60387"/>
                </a:lnTo>
                <a:lnTo>
                  <a:pt x="14011" y="60333"/>
                </a:lnTo>
                <a:lnTo>
                  <a:pt x="14066" y="60387"/>
                </a:lnTo>
                <a:lnTo>
                  <a:pt x="14066" y="60442"/>
                </a:lnTo>
                <a:lnTo>
                  <a:pt x="14120" y="60496"/>
                </a:lnTo>
                <a:lnTo>
                  <a:pt x="14120" y="60767"/>
                </a:lnTo>
                <a:lnTo>
                  <a:pt x="14174" y="60985"/>
                </a:lnTo>
                <a:lnTo>
                  <a:pt x="14229" y="61202"/>
                </a:lnTo>
                <a:lnTo>
                  <a:pt x="14229" y="61473"/>
                </a:lnTo>
                <a:lnTo>
                  <a:pt x="14229" y="61582"/>
                </a:lnTo>
                <a:lnTo>
                  <a:pt x="14283" y="61691"/>
                </a:lnTo>
                <a:lnTo>
                  <a:pt x="15369" y="61691"/>
                </a:lnTo>
                <a:lnTo>
                  <a:pt x="15695" y="61582"/>
                </a:lnTo>
                <a:lnTo>
                  <a:pt x="15803" y="61582"/>
                </a:lnTo>
                <a:lnTo>
                  <a:pt x="15803" y="61473"/>
                </a:lnTo>
                <a:lnTo>
                  <a:pt x="15749" y="61365"/>
                </a:lnTo>
                <a:lnTo>
                  <a:pt x="15532" y="61311"/>
                </a:lnTo>
                <a:lnTo>
                  <a:pt x="15260" y="61202"/>
                </a:lnTo>
                <a:lnTo>
                  <a:pt x="15043" y="61093"/>
                </a:lnTo>
                <a:lnTo>
                  <a:pt x="14826" y="60985"/>
                </a:lnTo>
                <a:lnTo>
                  <a:pt x="15098" y="60822"/>
                </a:lnTo>
                <a:lnTo>
                  <a:pt x="15206" y="60767"/>
                </a:lnTo>
                <a:lnTo>
                  <a:pt x="15260" y="60605"/>
                </a:lnTo>
                <a:lnTo>
                  <a:pt x="15369" y="60550"/>
                </a:lnTo>
                <a:lnTo>
                  <a:pt x="15586" y="60442"/>
                </a:lnTo>
                <a:lnTo>
                  <a:pt x="15858" y="60442"/>
                </a:lnTo>
                <a:lnTo>
                  <a:pt x="15966" y="60496"/>
                </a:lnTo>
                <a:lnTo>
                  <a:pt x="16021" y="60605"/>
                </a:lnTo>
                <a:lnTo>
                  <a:pt x="15966" y="60713"/>
                </a:lnTo>
                <a:lnTo>
                  <a:pt x="15912" y="60767"/>
                </a:lnTo>
                <a:lnTo>
                  <a:pt x="15803" y="60822"/>
                </a:lnTo>
                <a:lnTo>
                  <a:pt x="15858" y="60930"/>
                </a:lnTo>
                <a:lnTo>
                  <a:pt x="16781" y="60767"/>
                </a:lnTo>
                <a:lnTo>
                  <a:pt x="17270" y="60713"/>
                </a:lnTo>
                <a:lnTo>
                  <a:pt x="17758" y="60659"/>
                </a:lnTo>
                <a:lnTo>
                  <a:pt x="17867" y="60550"/>
                </a:lnTo>
                <a:lnTo>
                  <a:pt x="17976" y="60550"/>
                </a:lnTo>
                <a:lnTo>
                  <a:pt x="18084" y="60605"/>
                </a:lnTo>
                <a:lnTo>
                  <a:pt x="18193" y="60550"/>
                </a:lnTo>
                <a:lnTo>
                  <a:pt x="18356" y="60550"/>
                </a:lnTo>
                <a:lnTo>
                  <a:pt x="18519" y="60496"/>
                </a:lnTo>
                <a:lnTo>
                  <a:pt x="18627" y="60496"/>
                </a:lnTo>
                <a:lnTo>
                  <a:pt x="18790" y="60550"/>
                </a:lnTo>
                <a:lnTo>
                  <a:pt x="18899" y="60496"/>
                </a:lnTo>
                <a:lnTo>
                  <a:pt x="19225" y="60442"/>
                </a:lnTo>
                <a:lnTo>
                  <a:pt x="19496" y="60496"/>
                </a:lnTo>
                <a:lnTo>
                  <a:pt x="19768" y="60659"/>
                </a:lnTo>
                <a:lnTo>
                  <a:pt x="19931" y="60930"/>
                </a:lnTo>
                <a:lnTo>
                  <a:pt x="19985" y="61202"/>
                </a:lnTo>
                <a:lnTo>
                  <a:pt x="20039" y="61473"/>
                </a:lnTo>
                <a:lnTo>
                  <a:pt x="20202" y="61908"/>
                </a:lnTo>
                <a:lnTo>
                  <a:pt x="20365" y="62397"/>
                </a:lnTo>
                <a:lnTo>
                  <a:pt x="20528" y="62831"/>
                </a:lnTo>
                <a:lnTo>
                  <a:pt x="20691" y="63265"/>
                </a:lnTo>
                <a:lnTo>
                  <a:pt x="21017" y="63754"/>
                </a:lnTo>
                <a:lnTo>
                  <a:pt x="21397" y="64189"/>
                </a:lnTo>
                <a:lnTo>
                  <a:pt x="21614" y="64406"/>
                </a:lnTo>
                <a:lnTo>
                  <a:pt x="21831" y="64569"/>
                </a:lnTo>
                <a:lnTo>
                  <a:pt x="22103" y="64677"/>
                </a:lnTo>
                <a:lnTo>
                  <a:pt x="22374" y="64786"/>
                </a:lnTo>
                <a:lnTo>
                  <a:pt x="22917" y="65003"/>
                </a:lnTo>
                <a:lnTo>
                  <a:pt x="23135" y="65166"/>
                </a:lnTo>
                <a:lnTo>
                  <a:pt x="23352" y="65329"/>
                </a:lnTo>
                <a:lnTo>
                  <a:pt x="23569" y="65546"/>
                </a:lnTo>
                <a:lnTo>
                  <a:pt x="23786" y="65709"/>
                </a:lnTo>
                <a:lnTo>
                  <a:pt x="24003" y="65818"/>
                </a:lnTo>
                <a:lnTo>
                  <a:pt x="24275" y="65872"/>
                </a:lnTo>
                <a:lnTo>
                  <a:pt x="24764" y="65981"/>
                </a:lnTo>
                <a:lnTo>
                  <a:pt x="25252" y="65981"/>
                </a:lnTo>
                <a:lnTo>
                  <a:pt x="25904" y="66035"/>
                </a:lnTo>
                <a:lnTo>
                  <a:pt x="26230" y="65981"/>
                </a:lnTo>
                <a:lnTo>
                  <a:pt x="26501" y="65926"/>
                </a:lnTo>
                <a:lnTo>
                  <a:pt x="26719" y="65926"/>
                </a:lnTo>
                <a:lnTo>
                  <a:pt x="26936" y="65872"/>
                </a:lnTo>
                <a:lnTo>
                  <a:pt x="27533" y="65709"/>
                </a:lnTo>
                <a:lnTo>
                  <a:pt x="28131" y="65709"/>
                </a:lnTo>
                <a:lnTo>
                  <a:pt x="28293" y="65655"/>
                </a:lnTo>
                <a:lnTo>
                  <a:pt x="28402" y="65546"/>
                </a:lnTo>
                <a:lnTo>
                  <a:pt x="28511" y="65329"/>
                </a:lnTo>
                <a:lnTo>
                  <a:pt x="28619" y="65058"/>
                </a:lnTo>
                <a:lnTo>
                  <a:pt x="28728" y="64840"/>
                </a:lnTo>
                <a:lnTo>
                  <a:pt x="28837" y="64569"/>
                </a:lnTo>
                <a:lnTo>
                  <a:pt x="28999" y="64406"/>
                </a:lnTo>
                <a:lnTo>
                  <a:pt x="29108" y="64243"/>
                </a:lnTo>
                <a:lnTo>
                  <a:pt x="29217" y="64026"/>
                </a:lnTo>
                <a:lnTo>
                  <a:pt x="29380" y="63809"/>
                </a:lnTo>
                <a:lnTo>
                  <a:pt x="29597" y="63700"/>
                </a:lnTo>
                <a:lnTo>
                  <a:pt x="29760" y="63537"/>
                </a:lnTo>
                <a:lnTo>
                  <a:pt x="29977" y="63320"/>
                </a:lnTo>
                <a:lnTo>
                  <a:pt x="30140" y="63157"/>
                </a:lnTo>
                <a:lnTo>
                  <a:pt x="30303" y="62940"/>
                </a:lnTo>
                <a:lnTo>
                  <a:pt x="30303" y="62777"/>
                </a:lnTo>
                <a:lnTo>
                  <a:pt x="30303" y="62614"/>
                </a:lnTo>
                <a:lnTo>
                  <a:pt x="30303" y="62397"/>
                </a:lnTo>
                <a:lnTo>
                  <a:pt x="30303" y="62179"/>
                </a:lnTo>
                <a:lnTo>
                  <a:pt x="30466" y="62234"/>
                </a:lnTo>
                <a:lnTo>
                  <a:pt x="30520" y="62288"/>
                </a:lnTo>
                <a:lnTo>
                  <a:pt x="30520" y="62397"/>
                </a:lnTo>
                <a:lnTo>
                  <a:pt x="30683" y="62505"/>
                </a:lnTo>
                <a:lnTo>
                  <a:pt x="30846" y="62614"/>
                </a:lnTo>
                <a:lnTo>
                  <a:pt x="30954" y="62777"/>
                </a:lnTo>
                <a:lnTo>
                  <a:pt x="31117" y="62885"/>
                </a:lnTo>
                <a:lnTo>
                  <a:pt x="31280" y="62994"/>
                </a:lnTo>
                <a:lnTo>
                  <a:pt x="31389" y="63157"/>
                </a:lnTo>
                <a:lnTo>
                  <a:pt x="31715" y="63591"/>
                </a:lnTo>
                <a:lnTo>
                  <a:pt x="31878" y="63809"/>
                </a:lnTo>
                <a:lnTo>
                  <a:pt x="32040" y="63971"/>
                </a:lnTo>
                <a:lnTo>
                  <a:pt x="32964" y="64732"/>
                </a:lnTo>
                <a:lnTo>
                  <a:pt x="33452" y="65112"/>
                </a:lnTo>
                <a:lnTo>
                  <a:pt x="33887" y="65546"/>
                </a:lnTo>
                <a:lnTo>
                  <a:pt x="34050" y="65709"/>
                </a:lnTo>
                <a:lnTo>
                  <a:pt x="34321" y="65872"/>
                </a:lnTo>
                <a:lnTo>
                  <a:pt x="34538" y="65981"/>
                </a:lnTo>
                <a:lnTo>
                  <a:pt x="34810" y="66035"/>
                </a:lnTo>
                <a:lnTo>
                  <a:pt x="35190" y="66035"/>
                </a:lnTo>
                <a:lnTo>
                  <a:pt x="35516" y="65981"/>
                </a:lnTo>
                <a:lnTo>
                  <a:pt x="35788" y="65872"/>
                </a:lnTo>
                <a:lnTo>
                  <a:pt x="36113" y="65655"/>
                </a:lnTo>
                <a:lnTo>
                  <a:pt x="36276" y="65546"/>
                </a:lnTo>
                <a:lnTo>
                  <a:pt x="36331" y="65383"/>
                </a:lnTo>
                <a:lnTo>
                  <a:pt x="36276" y="65275"/>
                </a:lnTo>
                <a:lnTo>
                  <a:pt x="36113" y="65058"/>
                </a:lnTo>
                <a:lnTo>
                  <a:pt x="36276" y="65003"/>
                </a:lnTo>
                <a:lnTo>
                  <a:pt x="36439" y="64949"/>
                </a:lnTo>
                <a:lnTo>
                  <a:pt x="36602" y="64949"/>
                </a:lnTo>
                <a:lnTo>
                  <a:pt x="36711" y="65003"/>
                </a:lnTo>
                <a:lnTo>
                  <a:pt x="36928" y="65003"/>
                </a:lnTo>
                <a:lnTo>
                  <a:pt x="37037" y="64895"/>
                </a:lnTo>
                <a:lnTo>
                  <a:pt x="37091" y="64786"/>
                </a:lnTo>
                <a:lnTo>
                  <a:pt x="36982" y="64569"/>
                </a:lnTo>
                <a:lnTo>
                  <a:pt x="36928" y="64514"/>
                </a:lnTo>
                <a:lnTo>
                  <a:pt x="36874" y="64406"/>
                </a:lnTo>
                <a:lnTo>
                  <a:pt x="36874" y="64352"/>
                </a:lnTo>
                <a:lnTo>
                  <a:pt x="36928" y="64297"/>
                </a:lnTo>
                <a:lnTo>
                  <a:pt x="37037" y="64243"/>
                </a:lnTo>
                <a:lnTo>
                  <a:pt x="37145" y="64243"/>
                </a:lnTo>
                <a:lnTo>
                  <a:pt x="37308" y="64297"/>
                </a:lnTo>
                <a:lnTo>
                  <a:pt x="37471" y="64352"/>
                </a:lnTo>
                <a:lnTo>
                  <a:pt x="37851" y="64352"/>
                </a:lnTo>
                <a:lnTo>
                  <a:pt x="37960" y="64297"/>
                </a:lnTo>
                <a:lnTo>
                  <a:pt x="38014" y="64189"/>
                </a:lnTo>
                <a:lnTo>
                  <a:pt x="38557" y="63157"/>
                </a:lnTo>
                <a:lnTo>
                  <a:pt x="39209" y="61962"/>
                </a:lnTo>
                <a:lnTo>
                  <a:pt x="39589" y="61202"/>
                </a:lnTo>
                <a:lnTo>
                  <a:pt x="39860" y="60822"/>
                </a:lnTo>
                <a:lnTo>
                  <a:pt x="40186" y="60496"/>
                </a:lnTo>
                <a:lnTo>
                  <a:pt x="40566" y="60224"/>
                </a:lnTo>
                <a:lnTo>
                  <a:pt x="41055" y="60007"/>
                </a:lnTo>
                <a:lnTo>
                  <a:pt x="41489" y="59844"/>
                </a:lnTo>
                <a:lnTo>
                  <a:pt x="41978" y="59736"/>
                </a:lnTo>
                <a:lnTo>
                  <a:pt x="42195" y="59736"/>
                </a:lnTo>
                <a:lnTo>
                  <a:pt x="42413" y="59790"/>
                </a:lnTo>
                <a:lnTo>
                  <a:pt x="42793" y="59953"/>
                </a:lnTo>
                <a:lnTo>
                  <a:pt x="43119" y="59953"/>
                </a:lnTo>
                <a:lnTo>
                  <a:pt x="43227" y="60007"/>
                </a:lnTo>
                <a:lnTo>
                  <a:pt x="43336" y="60062"/>
                </a:lnTo>
                <a:lnTo>
                  <a:pt x="43825" y="60279"/>
                </a:lnTo>
                <a:lnTo>
                  <a:pt x="44313" y="60442"/>
                </a:lnTo>
                <a:lnTo>
                  <a:pt x="45345" y="60713"/>
                </a:lnTo>
                <a:lnTo>
                  <a:pt x="45454" y="60713"/>
                </a:lnTo>
                <a:lnTo>
                  <a:pt x="46268" y="60550"/>
                </a:lnTo>
                <a:lnTo>
                  <a:pt x="46703" y="60387"/>
                </a:lnTo>
                <a:lnTo>
                  <a:pt x="47083" y="60116"/>
                </a:lnTo>
                <a:lnTo>
                  <a:pt x="47517" y="59790"/>
                </a:lnTo>
                <a:lnTo>
                  <a:pt x="47789" y="59410"/>
                </a:lnTo>
                <a:lnTo>
                  <a:pt x="48060" y="58975"/>
                </a:lnTo>
                <a:lnTo>
                  <a:pt x="48278" y="58541"/>
                </a:lnTo>
                <a:lnTo>
                  <a:pt x="48440" y="58161"/>
                </a:lnTo>
                <a:lnTo>
                  <a:pt x="48603" y="57998"/>
                </a:lnTo>
                <a:lnTo>
                  <a:pt x="48712" y="57835"/>
                </a:lnTo>
                <a:lnTo>
                  <a:pt x="48929" y="57726"/>
                </a:lnTo>
                <a:lnTo>
                  <a:pt x="49201" y="57564"/>
                </a:lnTo>
                <a:lnTo>
                  <a:pt x="49689" y="57455"/>
                </a:lnTo>
                <a:lnTo>
                  <a:pt x="50178" y="57346"/>
                </a:lnTo>
                <a:lnTo>
                  <a:pt x="50667" y="57238"/>
                </a:lnTo>
                <a:lnTo>
                  <a:pt x="50938" y="57238"/>
                </a:lnTo>
                <a:lnTo>
                  <a:pt x="51210" y="57129"/>
                </a:lnTo>
                <a:lnTo>
                  <a:pt x="51319" y="57075"/>
                </a:lnTo>
                <a:lnTo>
                  <a:pt x="51427" y="56966"/>
                </a:lnTo>
                <a:lnTo>
                  <a:pt x="51481" y="56858"/>
                </a:lnTo>
                <a:lnTo>
                  <a:pt x="51481" y="56695"/>
                </a:lnTo>
                <a:lnTo>
                  <a:pt x="51536" y="56640"/>
                </a:lnTo>
                <a:lnTo>
                  <a:pt x="51590" y="56586"/>
                </a:lnTo>
                <a:lnTo>
                  <a:pt x="51699" y="56640"/>
                </a:lnTo>
                <a:lnTo>
                  <a:pt x="51970" y="56695"/>
                </a:lnTo>
                <a:lnTo>
                  <a:pt x="52133" y="56695"/>
                </a:lnTo>
                <a:lnTo>
                  <a:pt x="52296" y="56586"/>
                </a:lnTo>
                <a:lnTo>
                  <a:pt x="52405" y="56369"/>
                </a:lnTo>
                <a:lnTo>
                  <a:pt x="52622" y="55989"/>
                </a:lnTo>
                <a:lnTo>
                  <a:pt x="52676" y="55880"/>
                </a:lnTo>
                <a:lnTo>
                  <a:pt x="52676" y="55717"/>
                </a:lnTo>
                <a:lnTo>
                  <a:pt x="52622" y="55609"/>
                </a:lnTo>
                <a:lnTo>
                  <a:pt x="52513" y="55500"/>
                </a:lnTo>
                <a:lnTo>
                  <a:pt x="52405" y="55446"/>
                </a:lnTo>
                <a:lnTo>
                  <a:pt x="52405" y="55391"/>
                </a:lnTo>
                <a:lnTo>
                  <a:pt x="52459" y="55337"/>
                </a:lnTo>
                <a:lnTo>
                  <a:pt x="52513" y="55228"/>
                </a:lnTo>
                <a:lnTo>
                  <a:pt x="52676" y="55174"/>
                </a:lnTo>
                <a:lnTo>
                  <a:pt x="52730" y="55011"/>
                </a:lnTo>
                <a:lnTo>
                  <a:pt x="52785" y="54740"/>
                </a:lnTo>
                <a:lnTo>
                  <a:pt x="52839" y="54468"/>
                </a:lnTo>
                <a:lnTo>
                  <a:pt x="52948" y="54251"/>
                </a:lnTo>
                <a:lnTo>
                  <a:pt x="53111" y="53925"/>
                </a:lnTo>
                <a:lnTo>
                  <a:pt x="53219" y="53654"/>
                </a:lnTo>
                <a:lnTo>
                  <a:pt x="53328" y="53328"/>
                </a:lnTo>
                <a:lnTo>
                  <a:pt x="53274" y="53002"/>
                </a:lnTo>
                <a:lnTo>
                  <a:pt x="53274" y="52893"/>
                </a:lnTo>
                <a:lnTo>
                  <a:pt x="53328" y="52785"/>
                </a:lnTo>
                <a:lnTo>
                  <a:pt x="53491" y="52622"/>
                </a:lnTo>
                <a:lnTo>
                  <a:pt x="54088" y="52187"/>
                </a:lnTo>
                <a:lnTo>
                  <a:pt x="54360" y="52024"/>
                </a:lnTo>
                <a:lnTo>
                  <a:pt x="54740" y="51862"/>
                </a:lnTo>
                <a:lnTo>
                  <a:pt x="55011" y="51753"/>
                </a:lnTo>
                <a:lnTo>
                  <a:pt x="55283" y="51644"/>
                </a:lnTo>
                <a:lnTo>
                  <a:pt x="55554" y="51481"/>
                </a:lnTo>
                <a:lnTo>
                  <a:pt x="55880" y="51373"/>
                </a:lnTo>
                <a:lnTo>
                  <a:pt x="56097" y="51373"/>
                </a:lnTo>
                <a:lnTo>
                  <a:pt x="56260" y="51319"/>
                </a:lnTo>
                <a:lnTo>
                  <a:pt x="56478" y="51373"/>
                </a:lnTo>
                <a:lnTo>
                  <a:pt x="56640" y="51536"/>
                </a:lnTo>
                <a:lnTo>
                  <a:pt x="56858" y="51644"/>
                </a:lnTo>
                <a:lnTo>
                  <a:pt x="56966" y="51699"/>
                </a:lnTo>
                <a:lnTo>
                  <a:pt x="57129" y="51644"/>
                </a:lnTo>
                <a:lnTo>
                  <a:pt x="57346" y="51590"/>
                </a:lnTo>
                <a:lnTo>
                  <a:pt x="57564" y="51536"/>
                </a:lnTo>
                <a:lnTo>
                  <a:pt x="57781" y="51536"/>
                </a:lnTo>
                <a:lnTo>
                  <a:pt x="57998" y="51481"/>
                </a:lnTo>
                <a:lnTo>
                  <a:pt x="58813" y="51210"/>
                </a:lnTo>
                <a:lnTo>
                  <a:pt x="58867" y="51156"/>
                </a:lnTo>
                <a:lnTo>
                  <a:pt x="58867" y="51101"/>
                </a:lnTo>
                <a:lnTo>
                  <a:pt x="58867" y="51047"/>
                </a:lnTo>
                <a:lnTo>
                  <a:pt x="58867" y="50993"/>
                </a:lnTo>
                <a:lnTo>
                  <a:pt x="58813" y="50884"/>
                </a:lnTo>
                <a:lnTo>
                  <a:pt x="58758" y="50775"/>
                </a:lnTo>
                <a:lnTo>
                  <a:pt x="58650" y="50613"/>
                </a:lnTo>
                <a:lnTo>
                  <a:pt x="58650" y="50558"/>
                </a:lnTo>
                <a:lnTo>
                  <a:pt x="58704" y="50450"/>
                </a:lnTo>
                <a:lnTo>
                  <a:pt x="58867" y="50395"/>
                </a:lnTo>
                <a:lnTo>
                  <a:pt x="59084" y="50341"/>
                </a:lnTo>
                <a:lnTo>
                  <a:pt x="59193" y="50287"/>
                </a:lnTo>
                <a:lnTo>
                  <a:pt x="59247" y="50178"/>
                </a:lnTo>
                <a:lnTo>
                  <a:pt x="59301" y="49798"/>
                </a:lnTo>
                <a:lnTo>
                  <a:pt x="59464" y="49418"/>
                </a:lnTo>
                <a:lnTo>
                  <a:pt x="59627" y="49092"/>
                </a:lnTo>
                <a:lnTo>
                  <a:pt x="59844" y="48820"/>
                </a:lnTo>
                <a:lnTo>
                  <a:pt x="60279" y="48386"/>
                </a:lnTo>
                <a:lnTo>
                  <a:pt x="60442" y="48169"/>
                </a:lnTo>
                <a:lnTo>
                  <a:pt x="60605" y="47897"/>
                </a:lnTo>
                <a:lnTo>
                  <a:pt x="60605" y="47463"/>
                </a:lnTo>
                <a:lnTo>
                  <a:pt x="60605" y="47354"/>
                </a:lnTo>
                <a:lnTo>
                  <a:pt x="60659" y="47246"/>
                </a:lnTo>
                <a:lnTo>
                  <a:pt x="60822" y="47246"/>
                </a:lnTo>
                <a:lnTo>
                  <a:pt x="60985" y="47083"/>
                </a:lnTo>
                <a:lnTo>
                  <a:pt x="61148" y="46866"/>
                </a:lnTo>
                <a:lnTo>
                  <a:pt x="61256" y="46703"/>
                </a:lnTo>
                <a:lnTo>
                  <a:pt x="61474" y="46540"/>
                </a:lnTo>
                <a:lnTo>
                  <a:pt x="61854" y="46377"/>
                </a:lnTo>
                <a:lnTo>
                  <a:pt x="62179" y="46268"/>
                </a:lnTo>
                <a:lnTo>
                  <a:pt x="62451" y="46160"/>
                </a:lnTo>
                <a:lnTo>
                  <a:pt x="63374" y="46160"/>
                </a:lnTo>
                <a:lnTo>
                  <a:pt x="63700" y="46105"/>
                </a:lnTo>
                <a:lnTo>
                  <a:pt x="64297" y="45997"/>
                </a:lnTo>
                <a:lnTo>
                  <a:pt x="64460" y="45942"/>
                </a:lnTo>
                <a:lnTo>
                  <a:pt x="64569" y="45888"/>
                </a:lnTo>
                <a:lnTo>
                  <a:pt x="64677" y="45779"/>
                </a:lnTo>
                <a:lnTo>
                  <a:pt x="64732" y="45617"/>
                </a:lnTo>
                <a:lnTo>
                  <a:pt x="64732" y="45508"/>
                </a:lnTo>
                <a:lnTo>
                  <a:pt x="64840" y="45454"/>
                </a:lnTo>
                <a:lnTo>
                  <a:pt x="64895" y="45399"/>
                </a:lnTo>
                <a:lnTo>
                  <a:pt x="65058" y="45454"/>
                </a:lnTo>
                <a:lnTo>
                  <a:pt x="65058" y="45508"/>
                </a:lnTo>
                <a:lnTo>
                  <a:pt x="65112" y="45508"/>
                </a:lnTo>
                <a:lnTo>
                  <a:pt x="65329" y="45345"/>
                </a:lnTo>
                <a:lnTo>
                  <a:pt x="65546" y="45291"/>
                </a:lnTo>
                <a:lnTo>
                  <a:pt x="65709" y="45182"/>
                </a:lnTo>
                <a:lnTo>
                  <a:pt x="65872" y="45019"/>
                </a:lnTo>
                <a:lnTo>
                  <a:pt x="65981" y="44856"/>
                </a:lnTo>
                <a:lnTo>
                  <a:pt x="66144" y="44748"/>
                </a:lnTo>
                <a:lnTo>
                  <a:pt x="66524" y="44422"/>
                </a:lnTo>
                <a:lnTo>
                  <a:pt x="66904" y="44042"/>
                </a:lnTo>
                <a:lnTo>
                  <a:pt x="67121" y="43607"/>
                </a:lnTo>
                <a:lnTo>
                  <a:pt x="67338" y="43119"/>
                </a:lnTo>
                <a:lnTo>
                  <a:pt x="67556" y="42413"/>
                </a:lnTo>
                <a:lnTo>
                  <a:pt x="67881" y="41707"/>
                </a:lnTo>
                <a:lnTo>
                  <a:pt x="68207" y="40946"/>
                </a:lnTo>
                <a:lnTo>
                  <a:pt x="68479" y="40186"/>
                </a:lnTo>
                <a:lnTo>
                  <a:pt x="68696" y="39697"/>
                </a:lnTo>
                <a:lnTo>
                  <a:pt x="68805" y="39480"/>
                </a:lnTo>
                <a:lnTo>
                  <a:pt x="69022" y="39317"/>
                </a:lnTo>
                <a:lnTo>
                  <a:pt x="69836" y="38883"/>
                </a:lnTo>
                <a:lnTo>
                  <a:pt x="69891" y="38828"/>
                </a:lnTo>
                <a:lnTo>
                  <a:pt x="69999" y="38774"/>
                </a:lnTo>
                <a:lnTo>
                  <a:pt x="70162" y="38774"/>
                </a:lnTo>
                <a:lnTo>
                  <a:pt x="70651" y="38557"/>
                </a:lnTo>
                <a:lnTo>
                  <a:pt x="71140" y="38231"/>
                </a:lnTo>
                <a:lnTo>
                  <a:pt x="71737" y="37742"/>
                </a:lnTo>
                <a:lnTo>
                  <a:pt x="72280" y="37199"/>
                </a:lnTo>
                <a:lnTo>
                  <a:pt x="72497" y="36928"/>
                </a:lnTo>
                <a:lnTo>
                  <a:pt x="72660" y="36602"/>
                </a:lnTo>
                <a:lnTo>
                  <a:pt x="72769" y="36330"/>
                </a:lnTo>
                <a:lnTo>
                  <a:pt x="72823" y="36113"/>
                </a:lnTo>
                <a:lnTo>
                  <a:pt x="72769" y="35950"/>
                </a:lnTo>
                <a:lnTo>
                  <a:pt x="72660" y="35353"/>
                </a:lnTo>
                <a:lnTo>
                  <a:pt x="72606" y="34810"/>
                </a:lnTo>
                <a:lnTo>
                  <a:pt x="72552" y="34104"/>
                </a:lnTo>
                <a:lnTo>
                  <a:pt x="72552" y="33398"/>
                </a:lnTo>
                <a:lnTo>
                  <a:pt x="72552" y="33235"/>
                </a:lnTo>
                <a:lnTo>
                  <a:pt x="72497" y="33127"/>
                </a:lnTo>
                <a:lnTo>
                  <a:pt x="72389" y="33072"/>
                </a:lnTo>
                <a:lnTo>
                  <a:pt x="72226" y="33072"/>
                </a:lnTo>
                <a:lnTo>
                  <a:pt x="72009" y="33127"/>
                </a:lnTo>
                <a:lnTo>
                  <a:pt x="71900" y="33127"/>
                </a:lnTo>
                <a:lnTo>
                  <a:pt x="71791" y="33072"/>
                </a:lnTo>
                <a:lnTo>
                  <a:pt x="71846" y="32964"/>
                </a:lnTo>
                <a:lnTo>
                  <a:pt x="71900" y="32855"/>
                </a:lnTo>
                <a:lnTo>
                  <a:pt x="72117" y="32692"/>
                </a:lnTo>
                <a:lnTo>
                  <a:pt x="72171" y="32638"/>
                </a:lnTo>
                <a:lnTo>
                  <a:pt x="72171" y="32583"/>
                </a:lnTo>
                <a:lnTo>
                  <a:pt x="72063" y="32421"/>
                </a:lnTo>
                <a:lnTo>
                  <a:pt x="70488" y="31280"/>
                </a:lnTo>
                <a:lnTo>
                  <a:pt x="70108" y="31009"/>
                </a:lnTo>
                <a:lnTo>
                  <a:pt x="69728" y="30846"/>
                </a:lnTo>
                <a:lnTo>
                  <a:pt x="68750" y="30411"/>
                </a:lnTo>
                <a:lnTo>
                  <a:pt x="67773" y="30031"/>
                </a:lnTo>
                <a:lnTo>
                  <a:pt x="67284" y="29868"/>
                </a:lnTo>
                <a:lnTo>
                  <a:pt x="67067" y="29760"/>
                </a:lnTo>
                <a:lnTo>
                  <a:pt x="66850" y="29651"/>
                </a:lnTo>
                <a:lnTo>
                  <a:pt x="66144" y="29217"/>
                </a:lnTo>
                <a:lnTo>
                  <a:pt x="64840" y="28402"/>
                </a:lnTo>
                <a:lnTo>
                  <a:pt x="64732" y="28293"/>
                </a:lnTo>
                <a:lnTo>
                  <a:pt x="64677" y="28131"/>
                </a:lnTo>
                <a:lnTo>
                  <a:pt x="64623" y="27913"/>
                </a:lnTo>
                <a:lnTo>
                  <a:pt x="64569" y="27696"/>
                </a:lnTo>
                <a:lnTo>
                  <a:pt x="64406" y="27533"/>
                </a:lnTo>
                <a:lnTo>
                  <a:pt x="64243" y="27425"/>
                </a:lnTo>
                <a:lnTo>
                  <a:pt x="64026" y="27316"/>
                </a:lnTo>
                <a:lnTo>
                  <a:pt x="63972" y="27207"/>
                </a:lnTo>
                <a:lnTo>
                  <a:pt x="63917" y="27044"/>
                </a:lnTo>
                <a:lnTo>
                  <a:pt x="63917" y="26882"/>
                </a:lnTo>
                <a:lnTo>
                  <a:pt x="63917" y="26773"/>
                </a:lnTo>
                <a:lnTo>
                  <a:pt x="63972" y="26719"/>
                </a:lnTo>
                <a:lnTo>
                  <a:pt x="64026" y="26719"/>
                </a:lnTo>
                <a:lnTo>
                  <a:pt x="64134" y="26773"/>
                </a:lnTo>
                <a:lnTo>
                  <a:pt x="64515" y="27153"/>
                </a:lnTo>
                <a:lnTo>
                  <a:pt x="64515" y="26827"/>
                </a:lnTo>
                <a:lnTo>
                  <a:pt x="64460" y="26556"/>
                </a:lnTo>
                <a:lnTo>
                  <a:pt x="64460" y="26013"/>
                </a:lnTo>
                <a:lnTo>
                  <a:pt x="64460" y="25958"/>
                </a:lnTo>
                <a:lnTo>
                  <a:pt x="64243" y="25252"/>
                </a:lnTo>
                <a:lnTo>
                  <a:pt x="64189" y="24927"/>
                </a:lnTo>
                <a:lnTo>
                  <a:pt x="64134" y="24546"/>
                </a:lnTo>
                <a:lnTo>
                  <a:pt x="64134" y="24221"/>
                </a:lnTo>
                <a:lnTo>
                  <a:pt x="64080" y="23895"/>
                </a:lnTo>
                <a:lnTo>
                  <a:pt x="63917" y="23189"/>
                </a:lnTo>
                <a:lnTo>
                  <a:pt x="63863" y="22972"/>
                </a:lnTo>
                <a:lnTo>
                  <a:pt x="63754" y="22754"/>
                </a:lnTo>
                <a:lnTo>
                  <a:pt x="63591" y="22591"/>
                </a:lnTo>
                <a:lnTo>
                  <a:pt x="63483" y="22483"/>
                </a:lnTo>
                <a:lnTo>
                  <a:pt x="63157" y="22374"/>
                </a:lnTo>
                <a:lnTo>
                  <a:pt x="62723" y="22266"/>
                </a:lnTo>
                <a:lnTo>
                  <a:pt x="62288" y="22211"/>
                </a:lnTo>
                <a:lnTo>
                  <a:pt x="61854" y="22103"/>
                </a:lnTo>
                <a:lnTo>
                  <a:pt x="61311" y="21940"/>
                </a:lnTo>
                <a:lnTo>
                  <a:pt x="60985" y="21831"/>
                </a:lnTo>
                <a:lnTo>
                  <a:pt x="60333" y="21831"/>
                </a:lnTo>
                <a:lnTo>
                  <a:pt x="60170" y="21777"/>
                </a:lnTo>
                <a:lnTo>
                  <a:pt x="60007" y="21723"/>
                </a:lnTo>
                <a:lnTo>
                  <a:pt x="59899" y="21831"/>
                </a:lnTo>
                <a:lnTo>
                  <a:pt x="59736" y="21885"/>
                </a:lnTo>
                <a:lnTo>
                  <a:pt x="59519" y="21885"/>
                </a:lnTo>
                <a:lnTo>
                  <a:pt x="59247" y="21831"/>
                </a:lnTo>
                <a:lnTo>
                  <a:pt x="58270" y="21831"/>
                </a:lnTo>
                <a:lnTo>
                  <a:pt x="58161" y="21777"/>
                </a:lnTo>
                <a:lnTo>
                  <a:pt x="58107" y="21777"/>
                </a:lnTo>
                <a:lnTo>
                  <a:pt x="57998" y="21723"/>
                </a:lnTo>
                <a:lnTo>
                  <a:pt x="57889" y="21723"/>
                </a:lnTo>
                <a:lnTo>
                  <a:pt x="57618" y="21777"/>
                </a:lnTo>
                <a:lnTo>
                  <a:pt x="57455" y="21723"/>
                </a:lnTo>
                <a:lnTo>
                  <a:pt x="57292" y="21560"/>
                </a:lnTo>
                <a:lnTo>
                  <a:pt x="57183" y="21288"/>
                </a:lnTo>
                <a:lnTo>
                  <a:pt x="57183" y="21180"/>
                </a:lnTo>
                <a:lnTo>
                  <a:pt x="56966" y="21180"/>
                </a:lnTo>
                <a:lnTo>
                  <a:pt x="56966" y="21288"/>
                </a:lnTo>
                <a:lnTo>
                  <a:pt x="56749" y="21560"/>
                </a:lnTo>
                <a:lnTo>
                  <a:pt x="56640" y="21723"/>
                </a:lnTo>
                <a:lnTo>
                  <a:pt x="56532" y="21831"/>
                </a:lnTo>
                <a:lnTo>
                  <a:pt x="56478" y="21668"/>
                </a:lnTo>
                <a:lnTo>
                  <a:pt x="56478" y="21505"/>
                </a:lnTo>
                <a:lnTo>
                  <a:pt x="56532" y="21397"/>
                </a:lnTo>
                <a:lnTo>
                  <a:pt x="56478" y="21288"/>
                </a:lnTo>
                <a:lnTo>
                  <a:pt x="56423" y="21180"/>
                </a:lnTo>
                <a:lnTo>
                  <a:pt x="56315" y="21071"/>
                </a:lnTo>
                <a:lnTo>
                  <a:pt x="56097" y="20908"/>
                </a:lnTo>
                <a:lnTo>
                  <a:pt x="55934" y="20745"/>
                </a:lnTo>
                <a:lnTo>
                  <a:pt x="55717" y="20582"/>
                </a:lnTo>
                <a:lnTo>
                  <a:pt x="55554" y="20419"/>
                </a:lnTo>
                <a:lnTo>
                  <a:pt x="55500" y="20365"/>
                </a:lnTo>
                <a:lnTo>
                  <a:pt x="55500" y="20311"/>
                </a:lnTo>
                <a:lnTo>
                  <a:pt x="55446" y="19931"/>
                </a:lnTo>
                <a:lnTo>
                  <a:pt x="55391" y="19605"/>
                </a:lnTo>
                <a:lnTo>
                  <a:pt x="55228" y="19225"/>
                </a:lnTo>
                <a:lnTo>
                  <a:pt x="55174" y="19007"/>
                </a:lnTo>
                <a:lnTo>
                  <a:pt x="55066" y="18844"/>
                </a:lnTo>
                <a:lnTo>
                  <a:pt x="54848" y="18519"/>
                </a:lnTo>
                <a:lnTo>
                  <a:pt x="54631" y="18138"/>
                </a:lnTo>
                <a:lnTo>
                  <a:pt x="54360" y="17378"/>
                </a:lnTo>
                <a:lnTo>
                  <a:pt x="54142" y="16889"/>
                </a:lnTo>
                <a:lnTo>
                  <a:pt x="53871" y="16455"/>
                </a:lnTo>
                <a:lnTo>
                  <a:pt x="53545" y="16075"/>
                </a:lnTo>
                <a:lnTo>
                  <a:pt x="53165" y="15749"/>
                </a:lnTo>
                <a:lnTo>
                  <a:pt x="53002" y="15695"/>
                </a:lnTo>
                <a:lnTo>
                  <a:pt x="53002" y="15640"/>
                </a:lnTo>
                <a:lnTo>
                  <a:pt x="53002" y="15586"/>
                </a:lnTo>
                <a:lnTo>
                  <a:pt x="53056" y="15423"/>
                </a:lnTo>
                <a:lnTo>
                  <a:pt x="53056" y="15315"/>
                </a:lnTo>
                <a:lnTo>
                  <a:pt x="53056" y="15043"/>
                </a:lnTo>
                <a:lnTo>
                  <a:pt x="53056" y="14880"/>
                </a:lnTo>
                <a:lnTo>
                  <a:pt x="53002" y="14663"/>
                </a:lnTo>
                <a:lnTo>
                  <a:pt x="52948" y="14554"/>
                </a:lnTo>
                <a:lnTo>
                  <a:pt x="52839" y="14446"/>
                </a:lnTo>
                <a:lnTo>
                  <a:pt x="52730" y="14391"/>
                </a:lnTo>
                <a:lnTo>
                  <a:pt x="52405" y="14391"/>
                </a:lnTo>
                <a:lnTo>
                  <a:pt x="52242" y="14500"/>
                </a:lnTo>
                <a:lnTo>
                  <a:pt x="52079" y="14554"/>
                </a:lnTo>
                <a:lnTo>
                  <a:pt x="51916" y="14500"/>
                </a:lnTo>
                <a:lnTo>
                  <a:pt x="51807" y="14446"/>
                </a:lnTo>
                <a:lnTo>
                  <a:pt x="51699" y="14283"/>
                </a:lnTo>
                <a:lnTo>
                  <a:pt x="51481" y="13848"/>
                </a:lnTo>
                <a:lnTo>
                  <a:pt x="51373" y="13794"/>
                </a:lnTo>
                <a:lnTo>
                  <a:pt x="51210" y="13794"/>
                </a:lnTo>
                <a:lnTo>
                  <a:pt x="50993" y="13848"/>
                </a:lnTo>
                <a:lnTo>
                  <a:pt x="50776" y="13903"/>
                </a:lnTo>
                <a:lnTo>
                  <a:pt x="50504" y="13848"/>
                </a:lnTo>
                <a:lnTo>
                  <a:pt x="50341" y="13686"/>
                </a:lnTo>
                <a:lnTo>
                  <a:pt x="50124" y="13631"/>
                </a:lnTo>
                <a:lnTo>
                  <a:pt x="49961" y="13577"/>
                </a:lnTo>
                <a:lnTo>
                  <a:pt x="49798" y="13577"/>
                </a:lnTo>
                <a:lnTo>
                  <a:pt x="49635" y="13631"/>
                </a:lnTo>
                <a:lnTo>
                  <a:pt x="49309" y="13686"/>
                </a:lnTo>
                <a:lnTo>
                  <a:pt x="48875" y="13740"/>
                </a:lnTo>
                <a:lnTo>
                  <a:pt x="48440" y="13686"/>
                </a:lnTo>
                <a:lnTo>
                  <a:pt x="48060" y="13523"/>
                </a:lnTo>
                <a:lnTo>
                  <a:pt x="47680" y="13305"/>
                </a:lnTo>
                <a:lnTo>
                  <a:pt x="47517" y="13142"/>
                </a:lnTo>
                <a:lnTo>
                  <a:pt x="47246" y="12980"/>
                </a:lnTo>
                <a:lnTo>
                  <a:pt x="47029" y="12762"/>
                </a:lnTo>
                <a:lnTo>
                  <a:pt x="46866" y="12491"/>
                </a:lnTo>
                <a:lnTo>
                  <a:pt x="46811" y="12165"/>
                </a:lnTo>
                <a:lnTo>
                  <a:pt x="46811" y="11513"/>
                </a:lnTo>
                <a:lnTo>
                  <a:pt x="46757" y="11188"/>
                </a:lnTo>
                <a:lnTo>
                  <a:pt x="46811" y="10862"/>
                </a:lnTo>
                <a:lnTo>
                  <a:pt x="46757" y="10753"/>
                </a:lnTo>
                <a:lnTo>
                  <a:pt x="46757" y="10590"/>
                </a:lnTo>
                <a:lnTo>
                  <a:pt x="46703" y="10482"/>
                </a:lnTo>
                <a:lnTo>
                  <a:pt x="46703" y="10373"/>
                </a:lnTo>
                <a:lnTo>
                  <a:pt x="46757" y="10210"/>
                </a:lnTo>
                <a:lnTo>
                  <a:pt x="46703" y="9993"/>
                </a:lnTo>
                <a:lnTo>
                  <a:pt x="46594" y="9558"/>
                </a:lnTo>
                <a:lnTo>
                  <a:pt x="46594" y="9341"/>
                </a:lnTo>
                <a:lnTo>
                  <a:pt x="46594" y="9124"/>
                </a:lnTo>
                <a:lnTo>
                  <a:pt x="46648" y="8961"/>
                </a:lnTo>
                <a:lnTo>
                  <a:pt x="46648" y="8907"/>
                </a:lnTo>
                <a:lnTo>
                  <a:pt x="46648" y="8852"/>
                </a:lnTo>
                <a:lnTo>
                  <a:pt x="46540" y="8527"/>
                </a:lnTo>
                <a:lnTo>
                  <a:pt x="46377" y="8255"/>
                </a:lnTo>
                <a:lnTo>
                  <a:pt x="46105" y="8092"/>
                </a:lnTo>
                <a:lnTo>
                  <a:pt x="45780" y="7929"/>
                </a:lnTo>
                <a:lnTo>
                  <a:pt x="45508" y="7766"/>
                </a:lnTo>
                <a:lnTo>
                  <a:pt x="45291" y="7603"/>
                </a:lnTo>
                <a:lnTo>
                  <a:pt x="45236" y="7386"/>
                </a:lnTo>
                <a:lnTo>
                  <a:pt x="45236" y="7060"/>
                </a:lnTo>
                <a:lnTo>
                  <a:pt x="45182" y="6843"/>
                </a:lnTo>
                <a:lnTo>
                  <a:pt x="45019" y="6626"/>
                </a:lnTo>
                <a:lnTo>
                  <a:pt x="44748" y="6409"/>
                </a:lnTo>
                <a:lnTo>
                  <a:pt x="44368" y="6192"/>
                </a:lnTo>
                <a:lnTo>
                  <a:pt x="44042" y="6029"/>
                </a:lnTo>
                <a:lnTo>
                  <a:pt x="43662" y="5866"/>
                </a:lnTo>
                <a:lnTo>
                  <a:pt x="43336" y="5866"/>
                </a:lnTo>
                <a:lnTo>
                  <a:pt x="43173" y="5920"/>
                </a:lnTo>
                <a:lnTo>
                  <a:pt x="42901" y="6083"/>
                </a:lnTo>
                <a:lnTo>
                  <a:pt x="42576" y="6137"/>
                </a:lnTo>
                <a:lnTo>
                  <a:pt x="42250" y="6137"/>
                </a:lnTo>
                <a:lnTo>
                  <a:pt x="41978" y="6083"/>
                </a:lnTo>
                <a:lnTo>
                  <a:pt x="41218" y="5974"/>
                </a:lnTo>
                <a:lnTo>
                  <a:pt x="40838" y="5920"/>
                </a:lnTo>
                <a:lnTo>
                  <a:pt x="40458" y="5811"/>
                </a:lnTo>
                <a:lnTo>
                  <a:pt x="40132" y="5594"/>
                </a:lnTo>
                <a:lnTo>
                  <a:pt x="39969" y="5486"/>
                </a:lnTo>
                <a:lnTo>
                  <a:pt x="39806" y="5323"/>
                </a:lnTo>
                <a:lnTo>
                  <a:pt x="39752" y="5160"/>
                </a:lnTo>
                <a:lnTo>
                  <a:pt x="39643" y="5051"/>
                </a:lnTo>
                <a:lnTo>
                  <a:pt x="39372" y="4671"/>
                </a:lnTo>
                <a:lnTo>
                  <a:pt x="39100" y="4291"/>
                </a:lnTo>
                <a:lnTo>
                  <a:pt x="38666" y="3531"/>
                </a:lnTo>
                <a:lnTo>
                  <a:pt x="38503" y="3205"/>
                </a:lnTo>
                <a:lnTo>
                  <a:pt x="38394" y="2933"/>
                </a:lnTo>
                <a:lnTo>
                  <a:pt x="38286" y="2607"/>
                </a:lnTo>
                <a:lnTo>
                  <a:pt x="38123" y="2282"/>
                </a:lnTo>
                <a:lnTo>
                  <a:pt x="37960" y="1956"/>
                </a:lnTo>
                <a:lnTo>
                  <a:pt x="37742" y="1684"/>
                </a:lnTo>
                <a:lnTo>
                  <a:pt x="37525" y="1413"/>
                </a:lnTo>
                <a:lnTo>
                  <a:pt x="37199" y="1196"/>
                </a:lnTo>
                <a:lnTo>
                  <a:pt x="36711" y="924"/>
                </a:lnTo>
                <a:lnTo>
                  <a:pt x="36168" y="707"/>
                </a:lnTo>
                <a:lnTo>
                  <a:pt x="35136" y="381"/>
                </a:lnTo>
                <a:lnTo>
                  <a:pt x="34864" y="327"/>
                </a:lnTo>
                <a:lnTo>
                  <a:pt x="34593" y="272"/>
                </a:lnTo>
                <a:lnTo>
                  <a:pt x="34321" y="218"/>
                </a:lnTo>
                <a:lnTo>
                  <a:pt x="34050" y="164"/>
                </a:lnTo>
                <a:lnTo>
                  <a:pt x="33833" y="55"/>
                </a:lnTo>
                <a:lnTo>
                  <a:pt x="33561"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8" name="Google Shape;478;p22"/>
          <p:cNvSpPr/>
          <p:nvPr/>
        </p:nvSpPr>
        <p:spPr>
          <a:xfrm rot="1195801" flipH="1">
            <a:off x="-322801" y="-796699"/>
            <a:ext cx="2146293" cy="2905268"/>
          </a:xfrm>
          <a:custGeom>
            <a:avLst/>
            <a:gdLst/>
            <a:ahLst/>
            <a:cxnLst/>
            <a:rect l="l" t="t" r="r" b="b"/>
            <a:pathLst>
              <a:path w="78471" h="106220" extrusionOk="0">
                <a:moveTo>
                  <a:pt x="21233" y="4344"/>
                </a:moveTo>
                <a:lnTo>
                  <a:pt x="21288" y="4399"/>
                </a:lnTo>
                <a:lnTo>
                  <a:pt x="21342" y="4453"/>
                </a:lnTo>
                <a:lnTo>
                  <a:pt x="21288" y="4507"/>
                </a:lnTo>
                <a:lnTo>
                  <a:pt x="21233" y="4562"/>
                </a:lnTo>
                <a:lnTo>
                  <a:pt x="19441" y="4942"/>
                </a:lnTo>
                <a:lnTo>
                  <a:pt x="19387" y="4779"/>
                </a:lnTo>
                <a:lnTo>
                  <a:pt x="19767" y="4616"/>
                </a:lnTo>
                <a:lnTo>
                  <a:pt x="20202" y="4453"/>
                </a:lnTo>
                <a:lnTo>
                  <a:pt x="20636" y="4399"/>
                </a:lnTo>
                <a:lnTo>
                  <a:pt x="21125" y="4344"/>
                </a:lnTo>
                <a:close/>
                <a:moveTo>
                  <a:pt x="13305" y="7711"/>
                </a:moveTo>
                <a:lnTo>
                  <a:pt x="13033" y="8037"/>
                </a:lnTo>
                <a:lnTo>
                  <a:pt x="12653" y="8254"/>
                </a:lnTo>
                <a:lnTo>
                  <a:pt x="11947" y="8743"/>
                </a:lnTo>
                <a:lnTo>
                  <a:pt x="11839" y="8743"/>
                </a:lnTo>
                <a:lnTo>
                  <a:pt x="11784" y="8689"/>
                </a:lnTo>
                <a:lnTo>
                  <a:pt x="11730" y="8634"/>
                </a:lnTo>
                <a:lnTo>
                  <a:pt x="11730" y="8580"/>
                </a:lnTo>
                <a:lnTo>
                  <a:pt x="11839" y="8471"/>
                </a:lnTo>
                <a:lnTo>
                  <a:pt x="12164" y="8200"/>
                </a:lnTo>
                <a:lnTo>
                  <a:pt x="12545" y="7983"/>
                </a:lnTo>
                <a:lnTo>
                  <a:pt x="13305" y="7711"/>
                </a:lnTo>
                <a:close/>
                <a:moveTo>
                  <a:pt x="10047" y="9177"/>
                </a:moveTo>
                <a:lnTo>
                  <a:pt x="10209" y="9232"/>
                </a:lnTo>
                <a:lnTo>
                  <a:pt x="10318" y="9286"/>
                </a:lnTo>
                <a:lnTo>
                  <a:pt x="10427" y="9449"/>
                </a:lnTo>
                <a:lnTo>
                  <a:pt x="10427" y="9558"/>
                </a:lnTo>
                <a:lnTo>
                  <a:pt x="10427" y="9666"/>
                </a:lnTo>
                <a:lnTo>
                  <a:pt x="10372" y="9720"/>
                </a:lnTo>
                <a:lnTo>
                  <a:pt x="10101" y="9720"/>
                </a:lnTo>
                <a:lnTo>
                  <a:pt x="9938" y="9775"/>
                </a:lnTo>
                <a:lnTo>
                  <a:pt x="9775" y="9720"/>
                </a:lnTo>
                <a:lnTo>
                  <a:pt x="9504" y="9720"/>
                </a:lnTo>
                <a:lnTo>
                  <a:pt x="9504" y="9666"/>
                </a:lnTo>
                <a:lnTo>
                  <a:pt x="9449" y="9558"/>
                </a:lnTo>
                <a:lnTo>
                  <a:pt x="9504" y="9503"/>
                </a:lnTo>
                <a:lnTo>
                  <a:pt x="9558" y="9395"/>
                </a:lnTo>
                <a:lnTo>
                  <a:pt x="9666" y="9286"/>
                </a:lnTo>
                <a:lnTo>
                  <a:pt x="9884" y="9232"/>
                </a:lnTo>
                <a:lnTo>
                  <a:pt x="10047" y="9177"/>
                </a:lnTo>
                <a:close/>
                <a:moveTo>
                  <a:pt x="62830" y="9720"/>
                </a:moveTo>
                <a:lnTo>
                  <a:pt x="62885" y="9775"/>
                </a:lnTo>
                <a:lnTo>
                  <a:pt x="62993" y="9829"/>
                </a:lnTo>
                <a:lnTo>
                  <a:pt x="62993" y="9938"/>
                </a:lnTo>
                <a:lnTo>
                  <a:pt x="62885" y="10155"/>
                </a:lnTo>
                <a:lnTo>
                  <a:pt x="62830" y="10209"/>
                </a:lnTo>
                <a:lnTo>
                  <a:pt x="62613" y="10209"/>
                </a:lnTo>
                <a:lnTo>
                  <a:pt x="62559" y="10101"/>
                </a:lnTo>
                <a:lnTo>
                  <a:pt x="62505" y="9992"/>
                </a:lnTo>
                <a:lnTo>
                  <a:pt x="62505" y="9883"/>
                </a:lnTo>
                <a:lnTo>
                  <a:pt x="62505" y="9775"/>
                </a:lnTo>
                <a:lnTo>
                  <a:pt x="62559" y="9720"/>
                </a:lnTo>
                <a:close/>
                <a:moveTo>
                  <a:pt x="65383" y="12653"/>
                </a:moveTo>
                <a:lnTo>
                  <a:pt x="65600" y="12816"/>
                </a:lnTo>
                <a:lnTo>
                  <a:pt x="65763" y="13033"/>
                </a:lnTo>
                <a:lnTo>
                  <a:pt x="65817" y="13087"/>
                </a:lnTo>
                <a:lnTo>
                  <a:pt x="65763" y="13142"/>
                </a:lnTo>
                <a:lnTo>
                  <a:pt x="65654" y="13196"/>
                </a:lnTo>
                <a:lnTo>
                  <a:pt x="65491" y="13142"/>
                </a:lnTo>
                <a:lnTo>
                  <a:pt x="65383" y="13033"/>
                </a:lnTo>
                <a:lnTo>
                  <a:pt x="65274" y="12816"/>
                </a:lnTo>
                <a:lnTo>
                  <a:pt x="65274" y="12707"/>
                </a:lnTo>
                <a:lnTo>
                  <a:pt x="65383" y="12653"/>
                </a:lnTo>
                <a:close/>
                <a:moveTo>
                  <a:pt x="5431" y="15205"/>
                </a:moveTo>
                <a:lnTo>
                  <a:pt x="5539" y="15260"/>
                </a:lnTo>
                <a:lnTo>
                  <a:pt x="5648" y="15368"/>
                </a:lnTo>
                <a:lnTo>
                  <a:pt x="5702" y="15477"/>
                </a:lnTo>
                <a:lnTo>
                  <a:pt x="5757" y="15640"/>
                </a:lnTo>
                <a:lnTo>
                  <a:pt x="5322" y="15531"/>
                </a:lnTo>
                <a:lnTo>
                  <a:pt x="5105" y="15477"/>
                </a:lnTo>
                <a:lnTo>
                  <a:pt x="5051" y="15422"/>
                </a:lnTo>
                <a:lnTo>
                  <a:pt x="5051" y="15314"/>
                </a:lnTo>
                <a:lnTo>
                  <a:pt x="5105" y="15205"/>
                </a:lnTo>
                <a:close/>
                <a:moveTo>
                  <a:pt x="4725" y="16346"/>
                </a:moveTo>
                <a:lnTo>
                  <a:pt x="4779" y="16400"/>
                </a:lnTo>
                <a:lnTo>
                  <a:pt x="4833" y="16509"/>
                </a:lnTo>
                <a:lnTo>
                  <a:pt x="4833" y="16671"/>
                </a:lnTo>
                <a:lnTo>
                  <a:pt x="4833" y="16780"/>
                </a:lnTo>
                <a:lnTo>
                  <a:pt x="4833" y="16943"/>
                </a:lnTo>
                <a:lnTo>
                  <a:pt x="4833" y="17160"/>
                </a:lnTo>
                <a:lnTo>
                  <a:pt x="4779" y="17269"/>
                </a:lnTo>
                <a:lnTo>
                  <a:pt x="4670" y="17323"/>
                </a:lnTo>
                <a:lnTo>
                  <a:pt x="4616" y="17323"/>
                </a:lnTo>
                <a:lnTo>
                  <a:pt x="4399" y="17215"/>
                </a:lnTo>
                <a:lnTo>
                  <a:pt x="4290" y="17052"/>
                </a:lnTo>
                <a:lnTo>
                  <a:pt x="4182" y="16889"/>
                </a:lnTo>
                <a:lnTo>
                  <a:pt x="4127" y="16671"/>
                </a:lnTo>
                <a:lnTo>
                  <a:pt x="4182" y="16509"/>
                </a:lnTo>
                <a:lnTo>
                  <a:pt x="4290" y="16400"/>
                </a:lnTo>
                <a:lnTo>
                  <a:pt x="4453" y="16346"/>
                </a:lnTo>
                <a:close/>
                <a:moveTo>
                  <a:pt x="4127" y="18681"/>
                </a:moveTo>
                <a:lnTo>
                  <a:pt x="4236" y="18898"/>
                </a:lnTo>
                <a:lnTo>
                  <a:pt x="4236" y="19115"/>
                </a:lnTo>
                <a:lnTo>
                  <a:pt x="4236" y="19278"/>
                </a:lnTo>
                <a:lnTo>
                  <a:pt x="4182" y="19495"/>
                </a:lnTo>
                <a:lnTo>
                  <a:pt x="4073" y="19278"/>
                </a:lnTo>
                <a:lnTo>
                  <a:pt x="4019" y="19115"/>
                </a:lnTo>
                <a:lnTo>
                  <a:pt x="4073" y="18898"/>
                </a:lnTo>
                <a:lnTo>
                  <a:pt x="4127" y="18681"/>
                </a:lnTo>
                <a:close/>
                <a:moveTo>
                  <a:pt x="4942" y="19930"/>
                </a:moveTo>
                <a:lnTo>
                  <a:pt x="4996" y="20038"/>
                </a:lnTo>
                <a:lnTo>
                  <a:pt x="5105" y="20147"/>
                </a:lnTo>
                <a:lnTo>
                  <a:pt x="5159" y="20310"/>
                </a:lnTo>
                <a:lnTo>
                  <a:pt x="5159" y="20364"/>
                </a:lnTo>
                <a:lnTo>
                  <a:pt x="5105" y="20473"/>
                </a:lnTo>
                <a:lnTo>
                  <a:pt x="4996" y="20527"/>
                </a:lnTo>
                <a:lnTo>
                  <a:pt x="4833" y="20527"/>
                </a:lnTo>
                <a:lnTo>
                  <a:pt x="4779" y="20364"/>
                </a:lnTo>
                <a:lnTo>
                  <a:pt x="4779" y="20201"/>
                </a:lnTo>
                <a:lnTo>
                  <a:pt x="4833" y="20038"/>
                </a:lnTo>
                <a:lnTo>
                  <a:pt x="4942" y="19930"/>
                </a:lnTo>
                <a:close/>
                <a:moveTo>
                  <a:pt x="73203" y="25034"/>
                </a:moveTo>
                <a:lnTo>
                  <a:pt x="73474" y="25143"/>
                </a:lnTo>
                <a:lnTo>
                  <a:pt x="73637" y="25306"/>
                </a:lnTo>
                <a:lnTo>
                  <a:pt x="73800" y="25523"/>
                </a:lnTo>
                <a:lnTo>
                  <a:pt x="73854" y="25577"/>
                </a:lnTo>
                <a:lnTo>
                  <a:pt x="73800" y="25686"/>
                </a:lnTo>
                <a:lnTo>
                  <a:pt x="73746" y="25795"/>
                </a:lnTo>
                <a:lnTo>
                  <a:pt x="73474" y="26066"/>
                </a:lnTo>
                <a:lnTo>
                  <a:pt x="73203" y="26446"/>
                </a:lnTo>
                <a:lnTo>
                  <a:pt x="73040" y="26609"/>
                </a:lnTo>
                <a:lnTo>
                  <a:pt x="72931" y="26609"/>
                </a:lnTo>
                <a:lnTo>
                  <a:pt x="72823" y="26555"/>
                </a:lnTo>
                <a:lnTo>
                  <a:pt x="72660" y="26446"/>
                </a:lnTo>
                <a:lnTo>
                  <a:pt x="72551" y="26175"/>
                </a:lnTo>
                <a:lnTo>
                  <a:pt x="72497" y="25903"/>
                </a:lnTo>
                <a:lnTo>
                  <a:pt x="72497" y="25632"/>
                </a:lnTo>
                <a:lnTo>
                  <a:pt x="72497" y="25414"/>
                </a:lnTo>
                <a:lnTo>
                  <a:pt x="72605" y="25197"/>
                </a:lnTo>
                <a:lnTo>
                  <a:pt x="72714" y="25089"/>
                </a:lnTo>
                <a:lnTo>
                  <a:pt x="72931" y="25034"/>
                </a:lnTo>
                <a:close/>
                <a:moveTo>
                  <a:pt x="75212" y="30628"/>
                </a:moveTo>
                <a:lnTo>
                  <a:pt x="74995" y="30899"/>
                </a:lnTo>
                <a:lnTo>
                  <a:pt x="74832" y="31116"/>
                </a:lnTo>
                <a:lnTo>
                  <a:pt x="74723" y="31442"/>
                </a:lnTo>
                <a:lnTo>
                  <a:pt x="74669" y="31714"/>
                </a:lnTo>
                <a:lnTo>
                  <a:pt x="74615" y="32257"/>
                </a:lnTo>
                <a:lnTo>
                  <a:pt x="74615" y="32854"/>
                </a:lnTo>
                <a:lnTo>
                  <a:pt x="74615" y="33071"/>
                </a:lnTo>
                <a:lnTo>
                  <a:pt x="74506" y="33343"/>
                </a:lnTo>
                <a:lnTo>
                  <a:pt x="74397" y="33506"/>
                </a:lnTo>
                <a:lnTo>
                  <a:pt x="74234" y="33669"/>
                </a:lnTo>
                <a:lnTo>
                  <a:pt x="74072" y="33832"/>
                </a:lnTo>
                <a:lnTo>
                  <a:pt x="73854" y="33940"/>
                </a:lnTo>
                <a:lnTo>
                  <a:pt x="73583" y="33995"/>
                </a:lnTo>
                <a:lnTo>
                  <a:pt x="73366" y="33940"/>
                </a:lnTo>
                <a:lnTo>
                  <a:pt x="73094" y="33886"/>
                </a:lnTo>
                <a:lnTo>
                  <a:pt x="73040" y="33832"/>
                </a:lnTo>
                <a:lnTo>
                  <a:pt x="72985" y="33723"/>
                </a:lnTo>
                <a:lnTo>
                  <a:pt x="72985" y="33614"/>
                </a:lnTo>
                <a:lnTo>
                  <a:pt x="73040" y="33506"/>
                </a:lnTo>
                <a:lnTo>
                  <a:pt x="73311" y="33397"/>
                </a:lnTo>
                <a:lnTo>
                  <a:pt x="73583" y="33289"/>
                </a:lnTo>
                <a:lnTo>
                  <a:pt x="73800" y="33180"/>
                </a:lnTo>
                <a:lnTo>
                  <a:pt x="73963" y="33017"/>
                </a:lnTo>
                <a:lnTo>
                  <a:pt x="74072" y="32908"/>
                </a:lnTo>
                <a:lnTo>
                  <a:pt x="74126" y="32691"/>
                </a:lnTo>
                <a:lnTo>
                  <a:pt x="74180" y="32474"/>
                </a:lnTo>
                <a:lnTo>
                  <a:pt x="74126" y="32257"/>
                </a:lnTo>
                <a:lnTo>
                  <a:pt x="74072" y="31931"/>
                </a:lnTo>
                <a:lnTo>
                  <a:pt x="74017" y="31714"/>
                </a:lnTo>
                <a:lnTo>
                  <a:pt x="74017" y="31497"/>
                </a:lnTo>
                <a:lnTo>
                  <a:pt x="74072" y="31279"/>
                </a:lnTo>
                <a:lnTo>
                  <a:pt x="74126" y="31116"/>
                </a:lnTo>
                <a:lnTo>
                  <a:pt x="74343" y="31008"/>
                </a:lnTo>
                <a:lnTo>
                  <a:pt x="74560" y="30845"/>
                </a:lnTo>
                <a:lnTo>
                  <a:pt x="74832" y="30736"/>
                </a:lnTo>
                <a:lnTo>
                  <a:pt x="75212" y="30628"/>
                </a:lnTo>
                <a:close/>
                <a:moveTo>
                  <a:pt x="74126" y="34049"/>
                </a:moveTo>
                <a:lnTo>
                  <a:pt x="74234" y="34103"/>
                </a:lnTo>
                <a:lnTo>
                  <a:pt x="74506" y="34157"/>
                </a:lnTo>
                <a:lnTo>
                  <a:pt x="74560" y="34266"/>
                </a:lnTo>
                <a:lnTo>
                  <a:pt x="74615" y="34375"/>
                </a:lnTo>
                <a:lnTo>
                  <a:pt x="74560" y="34483"/>
                </a:lnTo>
                <a:lnTo>
                  <a:pt x="74506" y="34592"/>
                </a:lnTo>
                <a:lnTo>
                  <a:pt x="74397" y="34646"/>
                </a:lnTo>
                <a:lnTo>
                  <a:pt x="74289" y="34646"/>
                </a:lnTo>
                <a:lnTo>
                  <a:pt x="74180" y="34592"/>
                </a:lnTo>
                <a:lnTo>
                  <a:pt x="74072" y="34483"/>
                </a:lnTo>
                <a:lnTo>
                  <a:pt x="74017" y="34375"/>
                </a:lnTo>
                <a:lnTo>
                  <a:pt x="74017" y="34266"/>
                </a:lnTo>
                <a:lnTo>
                  <a:pt x="74072" y="34103"/>
                </a:lnTo>
                <a:lnTo>
                  <a:pt x="74126" y="34049"/>
                </a:lnTo>
                <a:close/>
                <a:moveTo>
                  <a:pt x="6082" y="38339"/>
                </a:moveTo>
                <a:lnTo>
                  <a:pt x="6245" y="38393"/>
                </a:lnTo>
                <a:lnTo>
                  <a:pt x="6462" y="38448"/>
                </a:lnTo>
                <a:lnTo>
                  <a:pt x="6191" y="38665"/>
                </a:lnTo>
                <a:lnTo>
                  <a:pt x="6028" y="38719"/>
                </a:lnTo>
                <a:lnTo>
                  <a:pt x="5811" y="38719"/>
                </a:lnTo>
                <a:lnTo>
                  <a:pt x="5811" y="38610"/>
                </a:lnTo>
                <a:lnTo>
                  <a:pt x="5811" y="38502"/>
                </a:lnTo>
                <a:lnTo>
                  <a:pt x="5919" y="38393"/>
                </a:lnTo>
                <a:lnTo>
                  <a:pt x="6082" y="38339"/>
                </a:lnTo>
                <a:close/>
                <a:moveTo>
                  <a:pt x="9178" y="42629"/>
                </a:moveTo>
                <a:lnTo>
                  <a:pt x="9286" y="42683"/>
                </a:lnTo>
                <a:lnTo>
                  <a:pt x="9395" y="42792"/>
                </a:lnTo>
                <a:lnTo>
                  <a:pt x="9449" y="42901"/>
                </a:lnTo>
                <a:lnTo>
                  <a:pt x="9504" y="43063"/>
                </a:lnTo>
                <a:lnTo>
                  <a:pt x="9449" y="43444"/>
                </a:lnTo>
                <a:lnTo>
                  <a:pt x="9341" y="43226"/>
                </a:lnTo>
                <a:lnTo>
                  <a:pt x="9178" y="43009"/>
                </a:lnTo>
                <a:lnTo>
                  <a:pt x="8960" y="42846"/>
                </a:lnTo>
                <a:lnTo>
                  <a:pt x="8852" y="42629"/>
                </a:lnTo>
                <a:close/>
                <a:moveTo>
                  <a:pt x="10427" y="45453"/>
                </a:moveTo>
                <a:lnTo>
                  <a:pt x="10590" y="45507"/>
                </a:lnTo>
                <a:lnTo>
                  <a:pt x="10861" y="45670"/>
                </a:lnTo>
                <a:lnTo>
                  <a:pt x="10861" y="45724"/>
                </a:lnTo>
                <a:lnTo>
                  <a:pt x="10861" y="45833"/>
                </a:lnTo>
                <a:lnTo>
                  <a:pt x="10644" y="45833"/>
                </a:lnTo>
                <a:lnTo>
                  <a:pt x="10481" y="45779"/>
                </a:lnTo>
                <a:lnTo>
                  <a:pt x="10155" y="45561"/>
                </a:lnTo>
                <a:lnTo>
                  <a:pt x="10264" y="45453"/>
                </a:lnTo>
                <a:close/>
                <a:moveTo>
                  <a:pt x="29488" y="52078"/>
                </a:moveTo>
                <a:lnTo>
                  <a:pt x="29868" y="52295"/>
                </a:lnTo>
                <a:lnTo>
                  <a:pt x="30194" y="52567"/>
                </a:lnTo>
                <a:lnTo>
                  <a:pt x="30465" y="52893"/>
                </a:lnTo>
                <a:lnTo>
                  <a:pt x="30682" y="53218"/>
                </a:lnTo>
                <a:lnTo>
                  <a:pt x="30737" y="53381"/>
                </a:lnTo>
                <a:lnTo>
                  <a:pt x="30682" y="53598"/>
                </a:lnTo>
                <a:lnTo>
                  <a:pt x="30519" y="54087"/>
                </a:lnTo>
                <a:lnTo>
                  <a:pt x="30519" y="54142"/>
                </a:lnTo>
                <a:lnTo>
                  <a:pt x="30465" y="54142"/>
                </a:lnTo>
                <a:lnTo>
                  <a:pt x="30356" y="54087"/>
                </a:lnTo>
                <a:lnTo>
                  <a:pt x="30085" y="53870"/>
                </a:lnTo>
                <a:lnTo>
                  <a:pt x="29868" y="53653"/>
                </a:lnTo>
                <a:lnTo>
                  <a:pt x="29759" y="53490"/>
                </a:lnTo>
                <a:lnTo>
                  <a:pt x="29705" y="53327"/>
                </a:lnTo>
                <a:lnTo>
                  <a:pt x="29705" y="53164"/>
                </a:lnTo>
                <a:lnTo>
                  <a:pt x="29705" y="52947"/>
                </a:lnTo>
                <a:lnTo>
                  <a:pt x="29705" y="52784"/>
                </a:lnTo>
                <a:lnTo>
                  <a:pt x="29650" y="52567"/>
                </a:lnTo>
                <a:lnTo>
                  <a:pt x="29542" y="52349"/>
                </a:lnTo>
                <a:lnTo>
                  <a:pt x="29488" y="52078"/>
                </a:lnTo>
                <a:close/>
                <a:moveTo>
                  <a:pt x="51209" y="53490"/>
                </a:moveTo>
                <a:lnTo>
                  <a:pt x="51318" y="53870"/>
                </a:lnTo>
                <a:lnTo>
                  <a:pt x="51318" y="54196"/>
                </a:lnTo>
                <a:lnTo>
                  <a:pt x="51264" y="54522"/>
                </a:lnTo>
                <a:lnTo>
                  <a:pt x="51101" y="54793"/>
                </a:lnTo>
                <a:lnTo>
                  <a:pt x="50884" y="54956"/>
                </a:lnTo>
                <a:lnTo>
                  <a:pt x="50612" y="55119"/>
                </a:lnTo>
                <a:lnTo>
                  <a:pt x="50340" y="55228"/>
                </a:lnTo>
                <a:lnTo>
                  <a:pt x="50069" y="55173"/>
                </a:lnTo>
                <a:lnTo>
                  <a:pt x="49906" y="55173"/>
                </a:lnTo>
                <a:lnTo>
                  <a:pt x="49797" y="55119"/>
                </a:lnTo>
                <a:lnTo>
                  <a:pt x="49743" y="55010"/>
                </a:lnTo>
                <a:lnTo>
                  <a:pt x="49797" y="54847"/>
                </a:lnTo>
                <a:lnTo>
                  <a:pt x="49852" y="54576"/>
                </a:lnTo>
                <a:lnTo>
                  <a:pt x="49960" y="54359"/>
                </a:lnTo>
                <a:lnTo>
                  <a:pt x="50178" y="54196"/>
                </a:lnTo>
                <a:lnTo>
                  <a:pt x="50395" y="54033"/>
                </a:lnTo>
                <a:lnTo>
                  <a:pt x="50829" y="53816"/>
                </a:lnTo>
                <a:lnTo>
                  <a:pt x="51046" y="53653"/>
                </a:lnTo>
                <a:lnTo>
                  <a:pt x="51209" y="53490"/>
                </a:lnTo>
                <a:close/>
                <a:moveTo>
                  <a:pt x="53599" y="55553"/>
                </a:moveTo>
                <a:lnTo>
                  <a:pt x="54033" y="55716"/>
                </a:lnTo>
                <a:lnTo>
                  <a:pt x="54196" y="55825"/>
                </a:lnTo>
                <a:lnTo>
                  <a:pt x="54250" y="55934"/>
                </a:lnTo>
                <a:lnTo>
                  <a:pt x="54305" y="56042"/>
                </a:lnTo>
                <a:lnTo>
                  <a:pt x="54250" y="56259"/>
                </a:lnTo>
                <a:lnTo>
                  <a:pt x="54196" y="56477"/>
                </a:lnTo>
                <a:lnTo>
                  <a:pt x="53925" y="56857"/>
                </a:lnTo>
                <a:lnTo>
                  <a:pt x="53870" y="56857"/>
                </a:lnTo>
                <a:lnTo>
                  <a:pt x="53653" y="56748"/>
                </a:lnTo>
                <a:lnTo>
                  <a:pt x="53273" y="56748"/>
                </a:lnTo>
                <a:lnTo>
                  <a:pt x="53110" y="56857"/>
                </a:lnTo>
                <a:lnTo>
                  <a:pt x="52784" y="57074"/>
                </a:lnTo>
                <a:lnTo>
                  <a:pt x="52458" y="57237"/>
                </a:lnTo>
                <a:lnTo>
                  <a:pt x="52350" y="57183"/>
                </a:lnTo>
                <a:lnTo>
                  <a:pt x="52567" y="56857"/>
                </a:lnTo>
                <a:lnTo>
                  <a:pt x="52730" y="56585"/>
                </a:lnTo>
                <a:lnTo>
                  <a:pt x="53056" y="55934"/>
                </a:lnTo>
                <a:lnTo>
                  <a:pt x="53164" y="55771"/>
                </a:lnTo>
                <a:lnTo>
                  <a:pt x="53273" y="55608"/>
                </a:lnTo>
                <a:lnTo>
                  <a:pt x="53436" y="55553"/>
                </a:lnTo>
                <a:close/>
                <a:moveTo>
                  <a:pt x="52784" y="58486"/>
                </a:moveTo>
                <a:lnTo>
                  <a:pt x="52838" y="58540"/>
                </a:lnTo>
                <a:lnTo>
                  <a:pt x="52838" y="58649"/>
                </a:lnTo>
                <a:lnTo>
                  <a:pt x="52893" y="58866"/>
                </a:lnTo>
                <a:lnTo>
                  <a:pt x="52893" y="58920"/>
                </a:lnTo>
                <a:lnTo>
                  <a:pt x="52947" y="58975"/>
                </a:lnTo>
                <a:lnTo>
                  <a:pt x="52947" y="59138"/>
                </a:lnTo>
                <a:lnTo>
                  <a:pt x="52893" y="59192"/>
                </a:lnTo>
                <a:lnTo>
                  <a:pt x="52133" y="59681"/>
                </a:lnTo>
                <a:lnTo>
                  <a:pt x="51970" y="59735"/>
                </a:lnTo>
                <a:lnTo>
                  <a:pt x="51861" y="59735"/>
                </a:lnTo>
                <a:lnTo>
                  <a:pt x="51752" y="59681"/>
                </a:lnTo>
                <a:lnTo>
                  <a:pt x="51644" y="59572"/>
                </a:lnTo>
                <a:lnTo>
                  <a:pt x="51589" y="59463"/>
                </a:lnTo>
                <a:lnTo>
                  <a:pt x="51535" y="59355"/>
                </a:lnTo>
                <a:lnTo>
                  <a:pt x="51589" y="59246"/>
                </a:lnTo>
                <a:lnTo>
                  <a:pt x="51698" y="59138"/>
                </a:lnTo>
                <a:lnTo>
                  <a:pt x="51861" y="58920"/>
                </a:lnTo>
                <a:lnTo>
                  <a:pt x="52078" y="58757"/>
                </a:lnTo>
                <a:lnTo>
                  <a:pt x="52567" y="58540"/>
                </a:lnTo>
                <a:lnTo>
                  <a:pt x="52730" y="58486"/>
                </a:lnTo>
                <a:close/>
                <a:moveTo>
                  <a:pt x="8255" y="61744"/>
                </a:moveTo>
                <a:lnTo>
                  <a:pt x="8417" y="61907"/>
                </a:lnTo>
                <a:lnTo>
                  <a:pt x="8635" y="62070"/>
                </a:lnTo>
                <a:lnTo>
                  <a:pt x="8906" y="62179"/>
                </a:lnTo>
                <a:lnTo>
                  <a:pt x="9178" y="62233"/>
                </a:lnTo>
                <a:lnTo>
                  <a:pt x="9558" y="62233"/>
                </a:lnTo>
                <a:lnTo>
                  <a:pt x="9666" y="62287"/>
                </a:lnTo>
                <a:lnTo>
                  <a:pt x="9721" y="62342"/>
                </a:lnTo>
                <a:lnTo>
                  <a:pt x="9775" y="62450"/>
                </a:lnTo>
                <a:lnTo>
                  <a:pt x="9612" y="62722"/>
                </a:lnTo>
                <a:lnTo>
                  <a:pt x="9504" y="62993"/>
                </a:lnTo>
                <a:lnTo>
                  <a:pt x="9286" y="62830"/>
                </a:lnTo>
                <a:lnTo>
                  <a:pt x="9069" y="62613"/>
                </a:lnTo>
                <a:lnTo>
                  <a:pt x="8798" y="62450"/>
                </a:lnTo>
                <a:lnTo>
                  <a:pt x="8580" y="62342"/>
                </a:lnTo>
                <a:lnTo>
                  <a:pt x="8255" y="62233"/>
                </a:lnTo>
                <a:lnTo>
                  <a:pt x="8146" y="62179"/>
                </a:lnTo>
                <a:lnTo>
                  <a:pt x="8037" y="62070"/>
                </a:lnTo>
                <a:lnTo>
                  <a:pt x="8037" y="61961"/>
                </a:lnTo>
                <a:lnTo>
                  <a:pt x="8092" y="61853"/>
                </a:lnTo>
                <a:lnTo>
                  <a:pt x="8146" y="61744"/>
                </a:lnTo>
                <a:close/>
                <a:moveTo>
                  <a:pt x="9069" y="64351"/>
                </a:moveTo>
                <a:lnTo>
                  <a:pt x="9178" y="64514"/>
                </a:lnTo>
                <a:lnTo>
                  <a:pt x="9232" y="64677"/>
                </a:lnTo>
                <a:lnTo>
                  <a:pt x="9232" y="65057"/>
                </a:lnTo>
                <a:lnTo>
                  <a:pt x="9123" y="65383"/>
                </a:lnTo>
                <a:lnTo>
                  <a:pt x="9069" y="65545"/>
                </a:lnTo>
                <a:lnTo>
                  <a:pt x="8906" y="65654"/>
                </a:lnTo>
                <a:lnTo>
                  <a:pt x="8798" y="65708"/>
                </a:lnTo>
                <a:lnTo>
                  <a:pt x="8689" y="65654"/>
                </a:lnTo>
                <a:lnTo>
                  <a:pt x="8635" y="65545"/>
                </a:lnTo>
                <a:lnTo>
                  <a:pt x="8635" y="65383"/>
                </a:lnTo>
                <a:lnTo>
                  <a:pt x="8798" y="65165"/>
                </a:lnTo>
                <a:lnTo>
                  <a:pt x="8852" y="64894"/>
                </a:lnTo>
                <a:lnTo>
                  <a:pt x="9069" y="64351"/>
                </a:lnTo>
                <a:close/>
                <a:moveTo>
                  <a:pt x="49363" y="65491"/>
                </a:moveTo>
                <a:lnTo>
                  <a:pt x="49526" y="65545"/>
                </a:lnTo>
                <a:lnTo>
                  <a:pt x="49526" y="65600"/>
                </a:lnTo>
                <a:lnTo>
                  <a:pt x="49526" y="65654"/>
                </a:lnTo>
                <a:lnTo>
                  <a:pt x="49472" y="65817"/>
                </a:lnTo>
                <a:lnTo>
                  <a:pt x="49309" y="65817"/>
                </a:lnTo>
                <a:lnTo>
                  <a:pt x="49200" y="65763"/>
                </a:lnTo>
                <a:lnTo>
                  <a:pt x="49146" y="65708"/>
                </a:lnTo>
                <a:lnTo>
                  <a:pt x="49146" y="65600"/>
                </a:lnTo>
                <a:lnTo>
                  <a:pt x="49146" y="65545"/>
                </a:lnTo>
                <a:lnTo>
                  <a:pt x="49200" y="65491"/>
                </a:lnTo>
                <a:close/>
                <a:moveTo>
                  <a:pt x="48494" y="66632"/>
                </a:moveTo>
                <a:lnTo>
                  <a:pt x="48603" y="66686"/>
                </a:lnTo>
                <a:lnTo>
                  <a:pt x="48657" y="66794"/>
                </a:lnTo>
                <a:lnTo>
                  <a:pt x="48657" y="66903"/>
                </a:lnTo>
                <a:lnTo>
                  <a:pt x="48603" y="67012"/>
                </a:lnTo>
                <a:lnTo>
                  <a:pt x="48548" y="67120"/>
                </a:lnTo>
                <a:lnTo>
                  <a:pt x="48223" y="67338"/>
                </a:lnTo>
                <a:lnTo>
                  <a:pt x="47897" y="67500"/>
                </a:lnTo>
                <a:lnTo>
                  <a:pt x="47625" y="67500"/>
                </a:lnTo>
                <a:lnTo>
                  <a:pt x="47734" y="67283"/>
                </a:lnTo>
                <a:lnTo>
                  <a:pt x="47951" y="67066"/>
                </a:lnTo>
                <a:lnTo>
                  <a:pt x="48331" y="66686"/>
                </a:lnTo>
                <a:lnTo>
                  <a:pt x="48494" y="66632"/>
                </a:lnTo>
                <a:close/>
                <a:moveTo>
                  <a:pt x="48386" y="69021"/>
                </a:moveTo>
                <a:lnTo>
                  <a:pt x="48331" y="69184"/>
                </a:lnTo>
                <a:lnTo>
                  <a:pt x="48331" y="69401"/>
                </a:lnTo>
                <a:lnTo>
                  <a:pt x="48277" y="69564"/>
                </a:lnTo>
                <a:lnTo>
                  <a:pt x="48223" y="69618"/>
                </a:lnTo>
                <a:lnTo>
                  <a:pt x="48060" y="69618"/>
                </a:lnTo>
                <a:lnTo>
                  <a:pt x="47897" y="69510"/>
                </a:lnTo>
                <a:lnTo>
                  <a:pt x="47842" y="69401"/>
                </a:lnTo>
                <a:lnTo>
                  <a:pt x="47788" y="69292"/>
                </a:lnTo>
                <a:lnTo>
                  <a:pt x="47842" y="69184"/>
                </a:lnTo>
                <a:lnTo>
                  <a:pt x="47897" y="69130"/>
                </a:lnTo>
                <a:lnTo>
                  <a:pt x="48060" y="69075"/>
                </a:lnTo>
                <a:lnTo>
                  <a:pt x="48223" y="69075"/>
                </a:lnTo>
                <a:lnTo>
                  <a:pt x="48386" y="69021"/>
                </a:lnTo>
                <a:close/>
                <a:moveTo>
                  <a:pt x="8200" y="76786"/>
                </a:moveTo>
                <a:lnTo>
                  <a:pt x="8309" y="76841"/>
                </a:lnTo>
                <a:lnTo>
                  <a:pt x="8309" y="76895"/>
                </a:lnTo>
                <a:lnTo>
                  <a:pt x="8309" y="77112"/>
                </a:lnTo>
                <a:lnTo>
                  <a:pt x="8255" y="77384"/>
                </a:lnTo>
                <a:lnTo>
                  <a:pt x="8200" y="77655"/>
                </a:lnTo>
                <a:lnTo>
                  <a:pt x="8092" y="77981"/>
                </a:lnTo>
                <a:lnTo>
                  <a:pt x="7983" y="78307"/>
                </a:lnTo>
                <a:lnTo>
                  <a:pt x="7766" y="77981"/>
                </a:lnTo>
                <a:lnTo>
                  <a:pt x="7657" y="77601"/>
                </a:lnTo>
                <a:lnTo>
                  <a:pt x="7657" y="77438"/>
                </a:lnTo>
                <a:lnTo>
                  <a:pt x="7711" y="77275"/>
                </a:lnTo>
                <a:lnTo>
                  <a:pt x="7820" y="76949"/>
                </a:lnTo>
                <a:lnTo>
                  <a:pt x="7983" y="76786"/>
                </a:lnTo>
                <a:close/>
                <a:moveTo>
                  <a:pt x="72877" y="83086"/>
                </a:moveTo>
                <a:lnTo>
                  <a:pt x="73148" y="83194"/>
                </a:lnTo>
                <a:lnTo>
                  <a:pt x="73203" y="83249"/>
                </a:lnTo>
                <a:lnTo>
                  <a:pt x="73203" y="83357"/>
                </a:lnTo>
                <a:lnTo>
                  <a:pt x="73094" y="83575"/>
                </a:lnTo>
                <a:lnTo>
                  <a:pt x="72931" y="83737"/>
                </a:lnTo>
                <a:lnTo>
                  <a:pt x="72768" y="83900"/>
                </a:lnTo>
                <a:lnTo>
                  <a:pt x="72551" y="84009"/>
                </a:lnTo>
                <a:lnTo>
                  <a:pt x="72442" y="84009"/>
                </a:lnTo>
                <a:lnTo>
                  <a:pt x="72388" y="83955"/>
                </a:lnTo>
                <a:lnTo>
                  <a:pt x="72334" y="83846"/>
                </a:lnTo>
                <a:lnTo>
                  <a:pt x="72334" y="83737"/>
                </a:lnTo>
                <a:lnTo>
                  <a:pt x="72388" y="83466"/>
                </a:lnTo>
                <a:lnTo>
                  <a:pt x="72497" y="83303"/>
                </a:lnTo>
                <a:lnTo>
                  <a:pt x="72660" y="83194"/>
                </a:lnTo>
                <a:lnTo>
                  <a:pt x="72877" y="83086"/>
                </a:lnTo>
                <a:close/>
                <a:moveTo>
                  <a:pt x="32311" y="85258"/>
                </a:moveTo>
                <a:lnTo>
                  <a:pt x="32420" y="85312"/>
                </a:lnTo>
                <a:lnTo>
                  <a:pt x="32474" y="85421"/>
                </a:lnTo>
                <a:lnTo>
                  <a:pt x="32474" y="85529"/>
                </a:lnTo>
                <a:lnTo>
                  <a:pt x="32474" y="85638"/>
                </a:lnTo>
                <a:lnTo>
                  <a:pt x="32474" y="85855"/>
                </a:lnTo>
                <a:lnTo>
                  <a:pt x="32420" y="85964"/>
                </a:lnTo>
                <a:lnTo>
                  <a:pt x="32311" y="86018"/>
                </a:lnTo>
                <a:lnTo>
                  <a:pt x="32203" y="86018"/>
                </a:lnTo>
                <a:lnTo>
                  <a:pt x="32094" y="85910"/>
                </a:lnTo>
                <a:lnTo>
                  <a:pt x="32094" y="85801"/>
                </a:lnTo>
                <a:lnTo>
                  <a:pt x="32040" y="85638"/>
                </a:lnTo>
                <a:lnTo>
                  <a:pt x="32094" y="85529"/>
                </a:lnTo>
                <a:lnTo>
                  <a:pt x="32094" y="85367"/>
                </a:lnTo>
                <a:lnTo>
                  <a:pt x="32203" y="85312"/>
                </a:lnTo>
                <a:lnTo>
                  <a:pt x="32311" y="85258"/>
                </a:lnTo>
                <a:close/>
                <a:moveTo>
                  <a:pt x="9938" y="84878"/>
                </a:moveTo>
                <a:lnTo>
                  <a:pt x="10047" y="84932"/>
                </a:lnTo>
                <a:lnTo>
                  <a:pt x="10318" y="85095"/>
                </a:lnTo>
                <a:lnTo>
                  <a:pt x="10535" y="85312"/>
                </a:lnTo>
                <a:lnTo>
                  <a:pt x="11241" y="86453"/>
                </a:lnTo>
                <a:lnTo>
                  <a:pt x="10807" y="86507"/>
                </a:lnTo>
                <a:lnTo>
                  <a:pt x="10481" y="86507"/>
                </a:lnTo>
                <a:lnTo>
                  <a:pt x="10209" y="86398"/>
                </a:lnTo>
                <a:lnTo>
                  <a:pt x="9992" y="86181"/>
                </a:lnTo>
                <a:lnTo>
                  <a:pt x="9884" y="85964"/>
                </a:lnTo>
                <a:lnTo>
                  <a:pt x="9775" y="85692"/>
                </a:lnTo>
                <a:lnTo>
                  <a:pt x="9775" y="85367"/>
                </a:lnTo>
                <a:lnTo>
                  <a:pt x="9775" y="85041"/>
                </a:lnTo>
                <a:lnTo>
                  <a:pt x="9775" y="84932"/>
                </a:lnTo>
                <a:lnTo>
                  <a:pt x="9829" y="84878"/>
                </a:lnTo>
                <a:close/>
                <a:moveTo>
                  <a:pt x="50612" y="90688"/>
                </a:moveTo>
                <a:lnTo>
                  <a:pt x="50775" y="90797"/>
                </a:lnTo>
                <a:lnTo>
                  <a:pt x="50829" y="90960"/>
                </a:lnTo>
                <a:lnTo>
                  <a:pt x="50938" y="91231"/>
                </a:lnTo>
                <a:lnTo>
                  <a:pt x="50938" y="91340"/>
                </a:lnTo>
                <a:lnTo>
                  <a:pt x="50884" y="91449"/>
                </a:lnTo>
                <a:lnTo>
                  <a:pt x="50829" y="91503"/>
                </a:lnTo>
                <a:lnTo>
                  <a:pt x="50666" y="91503"/>
                </a:lnTo>
                <a:lnTo>
                  <a:pt x="50503" y="91449"/>
                </a:lnTo>
                <a:lnTo>
                  <a:pt x="50395" y="91394"/>
                </a:lnTo>
                <a:lnTo>
                  <a:pt x="50340" y="91231"/>
                </a:lnTo>
                <a:lnTo>
                  <a:pt x="50340" y="91069"/>
                </a:lnTo>
                <a:lnTo>
                  <a:pt x="50395" y="90851"/>
                </a:lnTo>
                <a:lnTo>
                  <a:pt x="50449" y="90743"/>
                </a:lnTo>
                <a:lnTo>
                  <a:pt x="50612" y="90688"/>
                </a:lnTo>
                <a:close/>
                <a:moveTo>
                  <a:pt x="23243" y="50177"/>
                </a:moveTo>
                <a:lnTo>
                  <a:pt x="23677" y="50232"/>
                </a:lnTo>
                <a:lnTo>
                  <a:pt x="24057" y="50340"/>
                </a:lnTo>
                <a:lnTo>
                  <a:pt x="24437" y="50503"/>
                </a:lnTo>
                <a:lnTo>
                  <a:pt x="24763" y="50666"/>
                </a:lnTo>
                <a:lnTo>
                  <a:pt x="26609" y="51752"/>
                </a:lnTo>
                <a:lnTo>
                  <a:pt x="28510" y="52784"/>
                </a:lnTo>
                <a:lnTo>
                  <a:pt x="28836" y="53001"/>
                </a:lnTo>
                <a:lnTo>
                  <a:pt x="29053" y="53164"/>
                </a:lnTo>
                <a:lnTo>
                  <a:pt x="29270" y="53436"/>
                </a:lnTo>
                <a:lnTo>
                  <a:pt x="29379" y="53761"/>
                </a:lnTo>
                <a:lnTo>
                  <a:pt x="29433" y="54033"/>
                </a:lnTo>
                <a:lnTo>
                  <a:pt x="29542" y="54250"/>
                </a:lnTo>
                <a:lnTo>
                  <a:pt x="29705" y="54413"/>
                </a:lnTo>
                <a:lnTo>
                  <a:pt x="29868" y="54522"/>
                </a:lnTo>
                <a:lnTo>
                  <a:pt x="30085" y="54630"/>
                </a:lnTo>
                <a:lnTo>
                  <a:pt x="30302" y="54685"/>
                </a:lnTo>
                <a:lnTo>
                  <a:pt x="30791" y="54793"/>
                </a:lnTo>
                <a:lnTo>
                  <a:pt x="31171" y="54902"/>
                </a:lnTo>
                <a:lnTo>
                  <a:pt x="31334" y="54956"/>
                </a:lnTo>
                <a:lnTo>
                  <a:pt x="31443" y="55065"/>
                </a:lnTo>
                <a:lnTo>
                  <a:pt x="31497" y="55173"/>
                </a:lnTo>
                <a:lnTo>
                  <a:pt x="31497" y="55336"/>
                </a:lnTo>
                <a:lnTo>
                  <a:pt x="31388" y="55771"/>
                </a:lnTo>
                <a:lnTo>
                  <a:pt x="31280" y="56259"/>
                </a:lnTo>
                <a:lnTo>
                  <a:pt x="31117" y="56802"/>
                </a:lnTo>
                <a:lnTo>
                  <a:pt x="31117" y="56965"/>
                </a:lnTo>
                <a:lnTo>
                  <a:pt x="31171" y="57128"/>
                </a:lnTo>
                <a:lnTo>
                  <a:pt x="31280" y="57237"/>
                </a:lnTo>
                <a:lnTo>
                  <a:pt x="31443" y="57291"/>
                </a:lnTo>
                <a:lnTo>
                  <a:pt x="31660" y="57400"/>
                </a:lnTo>
                <a:lnTo>
                  <a:pt x="31823" y="57454"/>
                </a:lnTo>
                <a:lnTo>
                  <a:pt x="31931" y="57563"/>
                </a:lnTo>
                <a:lnTo>
                  <a:pt x="32040" y="57726"/>
                </a:lnTo>
                <a:lnTo>
                  <a:pt x="32094" y="57889"/>
                </a:lnTo>
                <a:lnTo>
                  <a:pt x="32094" y="58051"/>
                </a:lnTo>
                <a:lnTo>
                  <a:pt x="31986" y="58432"/>
                </a:lnTo>
                <a:lnTo>
                  <a:pt x="31877" y="58757"/>
                </a:lnTo>
                <a:lnTo>
                  <a:pt x="31823" y="59029"/>
                </a:lnTo>
                <a:lnTo>
                  <a:pt x="31877" y="59300"/>
                </a:lnTo>
                <a:lnTo>
                  <a:pt x="31931" y="59518"/>
                </a:lnTo>
                <a:lnTo>
                  <a:pt x="32040" y="59735"/>
                </a:lnTo>
                <a:lnTo>
                  <a:pt x="32203" y="59952"/>
                </a:lnTo>
                <a:lnTo>
                  <a:pt x="32420" y="60115"/>
                </a:lnTo>
                <a:lnTo>
                  <a:pt x="32746" y="60278"/>
                </a:lnTo>
                <a:lnTo>
                  <a:pt x="33126" y="60495"/>
                </a:lnTo>
                <a:lnTo>
                  <a:pt x="33397" y="60712"/>
                </a:lnTo>
                <a:lnTo>
                  <a:pt x="33615" y="60984"/>
                </a:lnTo>
                <a:lnTo>
                  <a:pt x="33723" y="61255"/>
                </a:lnTo>
                <a:lnTo>
                  <a:pt x="33778" y="61581"/>
                </a:lnTo>
                <a:lnTo>
                  <a:pt x="33723" y="61907"/>
                </a:lnTo>
                <a:lnTo>
                  <a:pt x="33560" y="62233"/>
                </a:lnTo>
                <a:lnTo>
                  <a:pt x="33343" y="62613"/>
                </a:lnTo>
                <a:lnTo>
                  <a:pt x="33235" y="62776"/>
                </a:lnTo>
                <a:lnTo>
                  <a:pt x="33180" y="62993"/>
                </a:lnTo>
                <a:lnTo>
                  <a:pt x="33235" y="63156"/>
                </a:lnTo>
                <a:lnTo>
                  <a:pt x="33289" y="63373"/>
                </a:lnTo>
                <a:lnTo>
                  <a:pt x="33615" y="63808"/>
                </a:lnTo>
                <a:lnTo>
                  <a:pt x="33832" y="64242"/>
                </a:lnTo>
                <a:lnTo>
                  <a:pt x="34049" y="64731"/>
                </a:lnTo>
                <a:lnTo>
                  <a:pt x="34158" y="65220"/>
                </a:lnTo>
                <a:lnTo>
                  <a:pt x="34266" y="65763"/>
                </a:lnTo>
                <a:lnTo>
                  <a:pt x="34321" y="66251"/>
                </a:lnTo>
                <a:lnTo>
                  <a:pt x="34429" y="67283"/>
                </a:lnTo>
                <a:lnTo>
                  <a:pt x="34592" y="70922"/>
                </a:lnTo>
                <a:lnTo>
                  <a:pt x="34972" y="70379"/>
                </a:lnTo>
                <a:lnTo>
                  <a:pt x="35244" y="69836"/>
                </a:lnTo>
                <a:lnTo>
                  <a:pt x="35678" y="68695"/>
                </a:lnTo>
                <a:lnTo>
                  <a:pt x="35733" y="68532"/>
                </a:lnTo>
                <a:lnTo>
                  <a:pt x="35678" y="68369"/>
                </a:lnTo>
                <a:lnTo>
                  <a:pt x="35624" y="68206"/>
                </a:lnTo>
                <a:lnTo>
                  <a:pt x="35515" y="68043"/>
                </a:lnTo>
                <a:lnTo>
                  <a:pt x="35407" y="67989"/>
                </a:lnTo>
                <a:lnTo>
                  <a:pt x="35407" y="67881"/>
                </a:lnTo>
                <a:lnTo>
                  <a:pt x="35461" y="67772"/>
                </a:lnTo>
                <a:lnTo>
                  <a:pt x="35515" y="67718"/>
                </a:lnTo>
                <a:lnTo>
                  <a:pt x="35624" y="67555"/>
                </a:lnTo>
                <a:lnTo>
                  <a:pt x="35733" y="67500"/>
                </a:lnTo>
                <a:lnTo>
                  <a:pt x="35787" y="67500"/>
                </a:lnTo>
                <a:lnTo>
                  <a:pt x="35895" y="67555"/>
                </a:lnTo>
                <a:lnTo>
                  <a:pt x="35895" y="67663"/>
                </a:lnTo>
                <a:lnTo>
                  <a:pt x="35895" y="67772"/>
                </a:lnTo>
                <a:lnTo>
                  <a:pt x="35895" y="67826"/>
                </a:lnTo>
                <a:lnTo>
                  <a:pt x="36004" y="68043"/>
                </a:lnTo>
                <a:lnTo>
                  <a:pt x="36058" y="68261"/>
                </a:lnTo>
                <a:lnTo>
                  <a:pt x="36058" y="68749"/>
                </a:lnTo>
                <a:lnTo>
                  <a:pt x="36113" y="69238"/>
                </a:lnTo>
                <a:lnTo>
                  <a:pt x="36167" y="69455"/>
                </a:lnTo>
                <a:lnTo>
                  <a:pt x="36221" y="69673"/>
                </a:lnTo>
                <a:lnTo>
                  <a:pt x="36276" y="69781"/>
                </a:lnTo>
                <a:lnTo>
                  <a:pt x="36276" y="69890"/>
                </a:lnTo>
                <a:lnTo>
                  <a:pt x="36221" y="69998"/>
                </a:lnTo>
                <a:lnTo>
                  <a:pt x="36113" y="70107"/>
                </a:lnTo>
                <a:lnTo>
                  <a:pt x="35624" y="70650"/>
                </a:lnTo>
                <a:lnTo>
                  <a:pt x="35352" y="70867"/>
                </a:lnTo>
                <a:lnTo>
                  <a:pt x="35027" y="71085"/>
                </a:lnTo>
                <a:lnTo>
                  <a:pt x="34755" y="71247"/>
                </a:lnTo>
                <a:lnTo>
                  <a:pt x="34538" y="71519"/>
                </a:lnTo>
                <a:lnTo>
                  <a:pt x="34321" y="71845"/>
                </a:lnTo>
                <a:lnTo>
                  <a:pt x="34158" y="72171"/>
                </a:lnTo>
                <a:lnTo>
                  <a:pt x="34103" y="72551"/>
                </a:lnTo>
                <a:lnTo>
                  <a:pt x="34049" y="72877"/>
                </a:lnTo>
                <a:lnTo>
                  <a:pt x="34049" y="73257"/>
                </a:lnTo>
                <a:lnTo>
                  <a:pt x="34158" y="73583"/>
                </a:lnTo>
                <a:lnTo>
                  <a:pt x="34212" y="73908"/>
                </a:lnTo>
                <a:lnTo>
                  <a:pt x="34158" y="74071"/>
                </a:lnTo>
                <a:lnTo>
                  <a:pt x="34103" y="74234"/>
                </a:lnTo>
                <a:lnTo>
                  <a:pt x="33995" y="74397"/>
                </a:lnTo>
                <a:lnTo>
                  <a:pt x="33886" y="74614"/>
                </a:lnTo>
                <a:lnTo>
                  <a:pt x="33778" y="75049"/>
                </a:lnTo>
                <a:lnTo>
                  <a:pt x="33778" y="75429"/>
                </a:lnTo>
                <a:lnTo>
                  <a:pt x="33778" y="75863"/>
                </a:lnTo>
                <a:lnTo>
                  <a:pt x="33778" y="76352"/>
                </a:lnTo>
                <a:lnTo>
                  <a:pt x="33669" y="76786"/>
                </a:lnTo>
                <a:lnTo>
                  <a:pt x="33506" y="77167"/>
                </a:lnTo>
                <a:lnTo>
                  <a:pt x="33289" y="77601"/>
                </a:lnTo>
                <a:lnTo>
                  <a:pt x="33126" y="77873"/>
                </a:lnTo>
                <a:lnTo>
                  <a:pt x="33017" y="78144"/>
                </a:lnTo>
                <a:lnTo>
                  <a:pt x="32909" y="78470"/>
                </a:lnTo>
                <a:lnTo>
                  <a:pt x="32854" y="78741"/>
                </a:lnTo>
                <a:lnTo>
                  <a:pt x="32854" y="79067"/>
                </a:lnTo>
                <a:lnTo>
                  <a:pt x="32854" y="79393"/>
                </a:lnTo>
                <a:lnTo>
                  <a:pt x="32854" y="79719"/>
                </a:lnTo>
                <a:lnTo>
                  <a:pt x="32963" y="80045"/>
                </a:lnTo>
                <a:lnTo>
                  <a:pt x="32963" y="80262"/>
                </a:lnTo>
                <a:lnTo>
                  <a:pt x="32963" y="80479"/>
                </a:lnTo>
                <a:lnTo>
                  <a:pt x="32854" y="80642"/>
                </a:lnTo>
                <a:lnTo>
                  <a:pt x="32692" y="80751"/>
                </a:lnTo>
                <a:lnTo>
                  <a:pt x="32420" y="80968"/>
                </a:lnTo>
                <a:lnTo>
                  <a:pt x="32203" y="81131"/>
                </a:lnTo>
                <a:lnTo>
                  <a:pt x="32148" y="81239"/>
                </a:lnTo>
                <a:lnTo>
                  <a:pt x="32148" y="81402"/>
                </a:lnTo>
                <a:lnTo>
                  <a:pt x="32148" y="81565"/>
                </a:lnTo>
                <a:lnTo>
                  <a:pt x="32257" y="81782"/>
                </a:lnTo>
                <a:lnTo>
                  <a:pt x="32311" y="81945"/>
                </a:lnTo>
                <a:lnTo>
                  <a:pt x="32257" y="82108"/>
                </a:lnTo>
                <a:lnTo>
                  <a:pt x="32257" y="82217"/>
                </a:lnTo>
                <a:lnTo>
                  <a:pt x="32148" y="82380"/>
                </a:lnTo>
                <a:lnTo>
                  <a:pt x="31768" y="82923"/>
                </a:lnTo>
                <a:lnTo>
                  <a:pt x="31497" y="83303"/>
                </a:lnTo>
                <a:lnTo>
                  <a:pt x="31280" y="83683"/>
                </a:lnTo>
                <a:lnTo>
                  <a:pt x="31171" y="84172"/>
                </a:lnTo>
                <a:lnTo>
                  <a:pt x="31117" y="84606"/>
                </a:lnTo>
                <a:lnTo>
                  <a:pt x="31117" y="84878"/>
                </a:lnTo>
                <a:lnTo>
                  <a:pt x="31008" y="85041"/>
                </a:lnTo>
                <a:lnTo>
                  <a:pt x="30954" y="85258"/>
                </a:lnTo>
                <a:lnTo>
                  <a:pt x="30791" y="85421"/>
                </a:lnTo>
                <a:lnTo>
                  <a:pt x="30519" y="85747"/>
                </a:lnTo>
                <a:lnTo>
                  <a:pt x="30194" y="86018"/>
                </a:lnTo>
                <a:lnTo>
                  <a:pt x="30085" y="86073"/>
                </a:lnTo>
                <a:lnTo>
                  <a:pt x="29976" y="86018"/>
                </a:lnTo>
                <a:lnTo>
                  <a:pt x="29813" y="85910"/>
                </a:lnTo>
                <a:lnTo>
                  <a:pt x="29596" y="85801"/>
                </a:lnTo>
                <a:lnTo>
                  <a:pt x="29379" y="85747"/>
                </a:lnTo>
                <a:lnTo>
                  <a:pt x="29162" y="85855"/>
                </a:lnTo>
                <a:lnTo>
                  <a:pt x="28945" y="86073"/>
                </a:lnTo>
                <a:lnTo>
                  <a:pt x="28456" y="86887"/>
                </a:lnTo>
                <a:lnTo>
                  <a:pt x="27858" y="87702"/>
                </a:lnTo>
                <a:lnTo>
                  <a:pt x="27424" y="88190"/>
                </a:lnTo>
                <a:lnTo>
                  <a:pt x="26990" y="88625"/>
                </a:lnTo>
                <a:lnTo>
                  <a:pt x="25958" y="89385"/>
                </a:lnTo>
                <a:lnTo>
                  <a:pt x="25143" y="89982"/>
                </a:lnTo>
                <a:lnTo>
                  <a:pt x="24763" y="90308"/>
                </a:lnTo>
                <a:lnTo>
                  <a:pt x="24383" y="90634"/>
                </a:lnTo>
                <a:lnTo>
                  <a:pt x="24111" y="90906"/>
                </a:lnTo>
                <a:lnTo>
                  <a:pt x="23840" y="91014"/>
                </a:lnTo>
                <a:lnTo>
                  <a:pt x="23568" y="91069"/>
                </a:lnTo>
                <a:lnTo>
                  <a:pt x="23243" y="91123"/>
                </a:lnTo>
                <a:lnTo>
                  <a:pt x="22428" y="91286"/>
                </a:lnTo>
                <a:lnTo>
                  <a:pt x="21613" y="91503"/>
                </a:lnTo>
                <a:lnTo>
                  <a:pt x="21179" y="91557"/>
                </a:lnTo>
                <a:lnTo>
                  <a:pt x="20745" y="91612"/>
                </a:lnTo>
                <a:lnTo>
                  <a:pt x="19876" y="91503"/>
                </a:lnTo>
                <a:lnTo>
                  <a:pt x="19387" y="91449"/>
                </a:lnTo>
                <a:lnTo>
                  <a:pt x="18953" y="91340"/>
                </a:lnTo>
                <a:lnTo>
                  <a:pt x="18084" y="91014"/>
                </a:lnTo>
                <a:lnTo>
                  <a:pt x="17269" y="90634"/>
                </a:lnTo>
                <a:lnTo>
                  <a:pt x="16454" y="90200"/>
                </a:lnTo>
                <a:lnTo>
                  <a:pt x="15477" y="89602"/>
                </a:lnTo>
                <a:lnTo>
                  <a:pt x="14608" y="88951"/>
                </a:lnTo>
                <a:lnTo>
                  <a:pt x="14174" y="88571"/>
                </a:lnTo>
                <a:lnTo>
                  <a:pt x="13794" y="88190"/>
                </a:lnTo>
                <a:lnTo>
                  <a:pt x="13468" y="87756"/>
                </a:lnTo>
                <a:lnTo>
                  <a:pt x="13088" y="87322"/>
                </a:lnTo>
                <a:lnTo>
                  <a:pt x="12870" y="87050"/>
                </a:lnTo>
                <a:lnTo>
                  <a:pt x="12599" y="86887"/>
                </a:lnTo>
                <a:lnTo>
                  <a:pt x="12056" y="86616"/>
                </a:lnTo>
                <a:lnTo>
                  <a:pt x="11893" y="86507"/>
                </a:lnTo>
                <a:lnTo>
                  <a:pt x="11784" y="86398"/>
                </a:lnTo>
                <a:lnTo>
                  <a:pt x="11676" y="86235"/>
                </a:lnTo>
                <a:lnTo>
                  <a:pt x="11676" y="86018"/>
                </a:lnTo>
                <a:lnTo>
                  <a:pt x="11404" y="84661"/>
                </a:lnTo>
                <a:lnTo>
                  <a:pt x="11133" y="83303"/>
                </a:lnTo>
                <a:lnTo>
                  <a:pt x="10970" y="82271"/>
                </a:lnTo>
                <a:lnTo>
                  <a:pt x="10698" y="81294"/>
                </a:lnTo>
                <a:lnTo>
                  <a:pt x="10644" y="81131"/>
                </a:lnTo>
                <a:lnTo>
                  <a:pt x="10535" y="81022"/>
                </a:lnTo>
                <a:lnTo>
                  <a:pt x="10209" y="81022"/>
                </a:lnTo>
                <a:lnTo>
                  <a:pt x="9775" y="81185"/>
                </a:lnTo>
                <a:lnTo>
                  <a:pt x="9612" y="81239"/>
                </a:lnTo>
                <a:lnTo>
                  <a:pt x="9504" y="81348"/>
                </a:lnTo>
                <a:lnTo>
                  <a:pt x="9449" y="81457"/>
                </a:lnTo>
                <a:lnTo>
                  <a:pt x="9395" y="81674"/>
                </a:lnTo>
                <a:lnTo>
                  <a:pt x="9395" y="82163"/>
                </a:lnTo>
                <a:lnTo>
                  <a:pt x="9395" y="83303"/>
                </a:lnTo>
                <a:lnTo>
                  <a:pt x="9178" y="83086"/>
                </a:lnTo>
                <a:lnTo>
                  <a:pt x="9069" y="82869"/>
                </a:lnTo>
                <a:lnTo>
                  <a:pt x="8960" y="82597"/>
                </a:lnTo>
                <a:lnTo>
                  <a:pt x="8960" y="82380"/>
                </a:lnTo>
                <a:lnTo>
                  <a:pt x="8960" y="81891"/>
                </a:lnTo>
                <a:lnTo>
                  <a:pt x="9069" y="81402"/>
                </a:lnTo>
                <a:lnTo>
                  <a:pt x="9232" y="80968"/>
                </a:lnTo>
                <a:lnTo>
                  <a:pt x="9395" y="80533"/>
                </a:lnTo>
                <a:lnTo>
                  <a:pt x="9938" y="79773"/>
                </a:lnTo>
                <a:lnTo>
                  <a:pt x="10047" y="79610"/>
                </a:lnTo>
                <a:lnTo>
                  <a:pt x="10047" y="79447"/>
                </a:lnTo>
                <a:lnTo>
                  <a:pt x="9938" y="79339"/>
                </a:lnTo>
                <a:lnTo>
                  <a:pt x="9775" y="79230"/>
                </a:lnTo>
                <a:lnTo>
                  <a:pt x="9504" y="79013"/>
                </a:lnTo>
                <a:lnTo>
                  <a:pt x="9395" y="78959"/>
                </a:lnTo>
                <a:lnTo>
                  <a:pt x="9341" y="78850"/>
                </a:lnTo>
                <a:lnTo>
                  <a:pt x="9395" y="78687"/>
                </a:lnTo>
                <a:lnTo>
                  <a:pt x="9449" y="78579"/>
                </a:lnTo>
                <a:lnTo>
                  <a:pt x="9666" y="78307"/>
                </a:lnTo>
                <a:lnTo>
                  <a:pt x="9829" y="78090"/>
                </a:lnTo>
                <a:lnTo>
                  <a:pt x="9938" y="77873"/>
                </a:lnTo>
                <a:lnTo>
                  <a:pt x="9884" y="77655"/>
                </a:lnTo>
                <a:lnTo>
                  <a:pt x="9829" y="77438"/>
                </a:lnTo>
                <a:lnTo>
                  <a:pt x="9666" y="77221"/>
                </a:lnTo>
                <a:lnTo>
                  <a:pt x="9666" y="77058"/>
                </a:lnTo>
                <a:lnTo>
                  <a:pt x="9666" y="76949"/>
                </a:lnTo>
                <a:lnTo>
                  <a:pt x="9721" y="76786"/>
                </a:lnTo>
                <a:lnTo>
                  <a:pt x="9721" y="76678"/>
                </a:lnTo>
                <a:lnTo>
                  <a:pt x="9612" y="76624"/>
                </a:lnTo>
                <a:lnTo>
                  <a:pt x="9449" y="76569"/>
                </a:lnTo>
                <a:lnTo>
                  <a:pt x="9232" y="76569"/>
                </a:lnTo>
                <a:lnTo>
                  <a:pt x="9123" y="76515"/>
                </a:lnTo>
                <a:lnTo>
                  <a:pt x="9069" y="76406"/>
                </a:lnTo>
                <a:lnTo>
                  <a:pt x="9069" y="76298"/>
                </a:lnTo>
                <a:lnTo>
                  <a:pt x="9123" y="76243"/>
                </a:lnTo>
                <a:lnTo>
                  <a:pt x="9286" y="76135"/>
                </a:lnTo>
                <a:lnTo>
                  <a:pt x="9612" y="75918"/>
                </a:lnTo>
                <a:lnTo>
                  <a:pt x="9775" y="75809"/>
                </a:lnTo>
                <a:lnTo>
                  <a:pt x="9992" y="75809"/>
                </a:lnTo>
                <a:lnTo>
                  <a:pt x="10155" y="75700"/>
                </a:lnTo>
                <a:lnTo>
                  <a:pt x="10209" y="75592"/>
                </a:lnTo>
                <a:lnTo>
                  <a:pt x="10209" y="75483"/>
                </a:lnTo>
                <a:lnTo>
                  <a:pt x="10155" y="75429"/>
                </a:lnTo>
                <a:lnTo>
                  <a:pt x="9992" y="75375"/>
                </a:lnTo>
                <a:lnTo>
                  <a:pt x="9775" y="75266"/>
                </a:lnTo>
                <a:lnTo>
                  <a:pt x="9612" y="75103"/>
                </a:lnTo>
                <a:lnTo>
                  <a:pt x="9558" y="74832"/>
                </a:lnTo>
                <a:lnTo>
                  <a:pt x="9558" y="74614"/>
                </a:lnTo>
                <a:lnTo>
                  <a:pt x="9612" y="73257"/>
                </a:lnTo>
                <a:lnTo>
                  <a:pt x="9558" y="71899"/>
                </a:lnTo>
                <a:lnTo>
                  <a:pt x="9612" y="71573"/>
                </a:lnTo>
                <a:lnTo>
                  <a:pt x="9666" y="71302"/>
                </a:lnTo>
                <a:lnTo>
                  <a:pt x="9775" y="71030"/>
                </a:lnTo>
                <a:lnTo>
                  <a:pt x="9775" y="70704"/>
                </a:lnTo>
                <a:lnTo>
                  <a:pt x="9721" y="70107"/>
                </a:lnTo>
                <a:lnTo>
                  <a:pt x="9721" y="69510"/>
                </a:lnTo>
                <a:lnTo>
                  <a:pt x="9775" y="68261"/>
                </a:lnTo>
                <a:lnTo>
                  <a:pt x="9884" y="67283"/>
                </a:lnTo>
                <a:lnTo>
                  <a:pt x="9992" y="66794"/>
                </a:lnTo>
                <a:lnTo>
                  <a:pt x="10101" y="66306"/>
                </a:lnTo>
                <a:lnTo>
                  <a:pt x="10155" y="65926"/>
                </a:lnTo>
                <a:lnTo>
                  <a:pt x="10209" y="65491"/>
                </a:lnTo>
                <a:lnTo>
                  <a:pt x="10318" y="64677"/>
                </a:lnTo>
                <a:lnTo>
                  <a:pt x="10427" y="64188"/>
                </a:lnTo>
                <a:lnTo>
                  <a:pt x="10590" y="63645"/>
                </a:lnTo>
                <a:lnTo>
                  <a:pt x="10698" y="63156"/>
                </a:lnTo>
                <a:lnTo>
                  <a:pt x="10807" y="62613"/>
                </a:lnTo>
                <a:lnTo>
                  <a:pt x="10861" y="62287"/>
                </a:lnTo>
                <a:lnTo>
                  <a:pt x="10970" y="62016"/>
                </a:lnTo>
                <a:lnTo>
                  <a:pt x="11133" y="61744"/>
                </a:lnTo>
                <a:lnTo>
                  <a:pt x="11350" y="61473"/>
                </a:lnTo>
                <a:lnTo>
                  <a:pt x="11784" y="61038"/>
                </a:lnTo>
                <a:lnTo>
                  <a:pt x="11947" y="60767"/>
                </a:lnTo>
                <a:lnTo>
                  <a:pt x="12110" y="60441"/>
                </a:lnTo>
                <a:lnTo>
                  <a:pt x="12382" y="59409"/>
                </a:lnTo>
                <a:lnTo>
                  <a:pt x="12545" y="58866"/>
                </a:lnTo>
                <a:lnTo>
                  <a:pt x="12653" y="58377"/>
                </a:lnTo>
                <a:lnTo>
                  <a:pt x="12762" y="57563"/>
                </a:lnTo>
                <a:lnTo>
                  <a:pt x="12979" y="56857"/>
                </a:lnTo>
                <a:lnTo>
                  <a:pt x="13305" y="56151"/>
                </a:lnTo>
                <a:lnTo>
                  <a:pt x="13522" y="55771"/>
                </a:lnTo>
                <a:lnTo>
                  <a:pt x="13794" y="55445"/>
                </a:lnTo>
                <a:lnTo>
                  <a:pt x="14717" y="54359"/>
                </a:lnTo>
                <a:lnTo>
                  <a:pt x="15694" y="53381"/>
                </a:lnTo>
                <a:lnTo>
                  <a:pt x="16726" y="52349"/>
                </a:lnTo>
                <a:lnTo>
                  <a:pt x="17703" y="51318"/>
                </a:lnTo>
                <a:lnTo>
                  <a:pt x="17975" y="51046"/>
                </a:lnTo>
                <a:lnTo>
                  <a:pt x="18192" y="50829"/>
                </a:lnTo>
                <a:lnTo>
                  <a:pt x="18464" y="50666"/>
                </a:lnTo>
                <a:lnTo>
                  <a:pt x="18735" y="50557"/>
                </a:lnTo>
                <a:lnTo>
                  <a:pt x="19007" y="50449"/>
                </a:lnTo>
                <a:lnTo>
                  <a:pt x="19333" y="50395"/>
                </a:lnTo>
                <a:lnTo>
                  <a:pt x="19930" y="50395"/>
                </a:lnTo>
                <a:lnTo>
                  <a:pt x="20364" y="50449"/>
                </a:lnTo>
                <a:lnTo>
                  <a:pt x="20799" y="50395"/>
                </a:lnTo>
                <a:lnTo>
                  <a:pt x="21559" y="50340"/>
                </a:lnTo>
                <a:lnTo>
                  <a:pt x="22374" y="50232"/>
                </a:lnTo>
                <a:lnTo>
                  <a:pt x="22808" y="50177"/>
                </a:lnTo>
                <a:close/>
                <a:moveTo>
                  <a:pt x="38122" y="0"/>
                </a:moveTo>
                <a:lnTo>
                  <a:pt x="37090" y="109"/>
                </a:lnTo>
                <a:lnTo>
                  <a:pt x="35352" y="326"/>
                </a:lnTo>
                <a:lnTo>
                  <a:pt x="34484" y="326"/>
                </a:lnTo>
                <a:lnTo>
                  <a:pt x="33615" y="380"/>
                </a:lnTo>
                <a:lnTo>
                  <a:pt x="32909" y="326"/>
                </a:lnTo>
                <a:lnTo>
                  <a:pt x="32203" y="380"/>
                </a:lnTo>
                <a:lnTo>
                  <a:pt x="31497" y="434"/>
                </a:lnTo>
                <a:lnTo>
                  <a:pt x="30845" y="543"/>
                </a:lnTo>
                <a:lnTo>
                  <a:pt x="29488" y="869"/>
                </a:lnTo>
                <a:lnTo>
                  <a:pt x="28130" y="1249"/>
                </a:lnTo>
                <a:lnTo>
                  <a:pt x="27858" y="1358"/>
                </a:lnTo>
                <a:lnTo>
                  <a:pt x="27750" y="1521"/>
                </a:lnTo>
                <a:lnTo>
                  <a:pt x="27696" y="1738"/>
                </a:lnTo>
                <a:lnTo>
                  <a:pt x="27804" y="2009"/>
                </a:lnTo>
                <a:lnTo>
                  <a:pt x="27261" y="1792"/>
                </a:lnTo>
                <a:lnTo>
                  <a:pt x="26664" y="1629"/>
                </a:lnTo>
                <a:lnTo>
                  <a:pt x="26121" y="1521"/>
                </a:lnTo>
                <a:lnTo>
                  <a:pt x="25578" y="1521"/>
                </a:lnTo>
                <a:lnTo>
                  <a:pt x="24926" y="1629"/>
                </a:lnTo>
                <a:lnTo>
                  <a:pt x="24220" y="1738"/>
                </a:lnTo>
                <a:lnTo>
                  <a:pt x="23568" y="1955"/>
                </a:lnTo>
                <a:lnTo>
                  <a:pt x="22971" y="2226"/>
                </a:lnTo>
                <a:lnTo>
                  <a:pt x="22102" y="2715"/>
                </a:lnTo>
                <a:lnTo>
                  <a:pt x="21179" y="3095"/>
                </a:lnTo>
                <a:lnTo>
                  <a:pt x="20256" y="3367"/>
                </a:lnTo>
                <a:lnTo>
                  <a:pt x="19333" y="3530"/>
                </a:lnTo>
                <a:lnTo>
                  <a:pt x="19061" y="3638"/>
                </a:lnTo>
                <a:lnTo>
                  <a:pt x="18844" y="3801"/>
                </a:lnTo>
                <a:lnTo>
                  <a:pt x="18627" y="3910"/>
                </a:lnTo>
                <a:lnTo>
                  <a:pt x="18518" y="3964"/>
                </a:lnTo>
                <a:lnTo>
                  <a:pt x="17921" y="3964"/>
                </a:lnTo>
                <a:lnTo>
                  <a:pt x="17378" y="4019"/>
                </a:lnTo>
                <a:lnTo>
                  <a:pt x="16454" y="4181"/>
                </a:lnTo>
                <a:lnTo>
                  <a:pt x="16020" y="4290"/>
                </a:lnTo>
                <a:lnTo>
                  <a:pt x="15640" y="4399"/>
                </a:lnTo>
                <a:lnTo>
                  <a:pt x="15477" y="4453"/>
                </a:lnTo>
                <a:lnTo>
                  <a:pt x="15368" y="4616"/>
                </a:lnTo>
                <a:lnTo>
                  <a:pt x="15260" y="4833"/>
                </a:lnTo>
                <a:lnTo>
                  <a:pt x="15205" y="5050"/>
                </a:lnTo>
                <a:lnTo>
                  <a:pt x="15205" y="5213"/>
                </a:lnTo>
                <a:lnTo>
                  <a:pt x="15097" y="5322"/>
                </a:lnTo>
                <a:lnTo>
                  <a:pt x="14825" y="5539"/>
                </a:lnTo>
                <a:lnTo>
                  <a:pt x="14282" y="5919"/>
                </a:lnTo>
                <a:lnTo>
                  <a:pt x="13631" y="6191"/>
                </a:lnTo>
                <a:lnTo>
                  <a:pt x="13033" y="6517"/>
                </a:lnTo>
                <a:lnTo>
                  <a:pt x="12436" y="6842"/>
                </a:lnTo>
                <a:lnTo>
                  <a:pt x="10590" y="7874"/>
                </a:lnTo>
                <a:lnTo>
                  <a:pt x="9666" y="8417"/>
                </a:lnTo>
                <a:lnTo>
                  <a:pt x="8743" y="9015"/>
                </a:lnTo>
                <a:lnTo>
                  <a:pt x="8092" y="9612"/>
                </a:lnTo>
                <a:lnTo>
                  <a:pt x="7494" y="10209"/>
                </a:lnTo>
                <a:lnTo>
                  <a:pt x="6951" y="10915"/>
                </a:lnTo>
                <a:lnTo>
                  <a:pt x="6517" y="11675"/>
                </a:lnTo>
                <a:lnTo>
                  <a:pt x="6408" y="11947"/>
                </a:lnTo>
                <a:lnTo>
                  <a:pt x="6300" y="12110"/>
                </a:lnTo>
                <a:lnTo>
                  <a:pt x="6191" y="12219"/>
                </a:lnTo>
                <a:lnTo>
                  <a:pt x="5702" y="12544"/>
                </a:lnTo>
                <a:lnTo>
                  <a:pt x="5376" y="12924"/>
                </a:lnTo>
                <a:lnTo>
                  <a:pt x="5051" y="13359"/>
                </a:lnTo>
                <a:lnTo>
                  <a:pt x="4779" y="13848"/>
                </a:lnTo>
                <a:lnTo>
                  <a:pt x="4236" y="14879"/>
                </a:lnTo>
                <a:lnTo>
                  <a:pt x="3747" y="16020"/>
                </a:lnTo>
                <a:lnTo>
                  <a:pt x="2878" y="18192"/>
                </a:lnTo>
                <a:lnTo>
                  <a:pt x="2172" y="19930"/>
                </a:lnTo>
                <a:lnTo>
                  <a:pt x="1521" y="21613"/>
                </a:lnTo>
                <a:lnTo>
                  <a:pt x="1358" y="22048"/>
                </a:lnTo>
                <a:lnTo>
                  <a:pt x="1249" y="22482"/>
                </a:lnTo>
                <a:lnTo>
                  <a:pt x="1086" y="22916"/>
                </a:lnTo>
                <a:lnTo>
                  <a:pt x="978" y="23079"/>
                </a:lnTo>
                <a:lnTo>
                  <a:pt x="869" y="23297"/>
                </a:lnTo>
                <a:lnTo>
                  <a:pt x="435" y="23840"/>
                </a:lnTo>
                <a:lnTo>
                  <a:pt x="272" y="24111"/>
                </a:lnTo>
                <a:lnTo>
                  <a:pt x="163" y="24437"/>
                </a:lnTo>
                <a:lnTo>
                  <a:pt x="55" y="24926"/>
                </a:lnTo>
                <a:lnTo>
                  <a:pt x="0" y="25414"/>
                </a:lnTo>
                <a:lnTo>
                  <a:pt x="55" y="25686"/>
                </a:lnTo>
                <a:lnTo>
                  <a:pt x="109" y="25958"/>
                </a:lnTo>
                <a:lnTo>
                  <a:pt x="217" y="26175"/>
                </a:lnTo>
                <a:lnTo>
                  <a:pt x="326" y="26446"/>
                </a:lnTo>
                <a:lnTo>
                  <a:pt x="435" y="25795"/>
                </a:lnTo>
                <a:lnTo>
                  <a:pt x="598" y="25197"/>
                </a:lnTo>
                <a:lnTo>
                  <a:pt x="652" y="24926"/>
                </a:lnTo>
                <a:lnTo>
                  <a:pt x="761" y="24763"/>
                </a:lnTo>
                <a:lnTo>
                  <a:pt x="869" y="24654"/>
                </a:lnTo>
                <a:lnTo>
                  <a:pt x="1086" y="24654"/>
                </a:lnTo>
                <a:lnTo>
                  <a:pt x="1141" y="24709"/>
                </a:lnTo>
                <a:lnTo>
                  <a:pt x="1195" y="24871"/>
                </a:lnTo>
                <a:lnTo>
                  <a:pt x="1195" y="25034"/>
                </a:lnTo>
                <a:lnTo>
                  <a:pt x="1141" y="25306"/>
                </a:lnTo>
                <a:lnTo>
                  <a:pt x="1086" y="25360"/>
                </a:lnTo>
                <a:lnTo>
                  <a:pt x="869" y="26012"/>
                </a:lnTo>
                <a:lnTo>
                  <a:pt x="815" y="26338"/>
                </a:lnTo>
                <a:lnTo>
                  <a:pt x="815" y="26663"/>
                </a:lnTo>
                <a:lnTo>
                  <a:pt x="815" y="26989"/>
                </a:lnTo>
                <a:lnTo>
                  <a:pt x="923" y="27315"/>
                </a:lnTo>
                <a:lnTo>
                  <a:pt x="1086" y="27641"/>
                </a:lnTo>
                <a:lnTo>
                  <a:pt x="1304" y="27967"/>
                </a:lnTo>
                <a:lnTo>
                  <a:pt x="1466" y="28238"/>
                </a:lnTo>
                <a:lnTo>
                  <a:pt x="1575" y="28618"/>
                </a:lnTo>
                <a:lnTo>
                  <a:pt x="1575" y="29379"/>
                </a:lnTo>
                <a:lnTo>
                  <a:pt x="1521" y="30085"/>
                </a:lnTo>
                <a:lnTo>
                  <a:pt x="1358" y="30791"/>
                </a:lnTo>
                <a:lnTo>
                  <a:pt x="1086" y="31497"/>
                </a:lnTo>
                <a:lnTo>
                  <a:pt x="978" y="31822"/>
                </a:lnTo>
                <a:lnTo>
                  <a:pt x="978" y="32148"/>
                </a:lnTo>
                <a:lnTo>
                  <a:pt x="1141" y="32474"/>
                </a:lnTo>
                <a:lnTo>
                  <a:pt x="1358" y="32746"/>
                </a:lnTo>
                <a:lnTo>
                  <a:pt x="1738" y="33071"/>
                </a:lnTo>
                <a:lnTo>
                  <a:pt x="2064" y="33452"/>
                </a:lnTo>
                <a:lnTo>
                  <a:pt x="2335" y="33886"/>
                </a:lnTo>
                <a:lnTo>
                  <a:pt x="2607" y="34375"/>
                </a:lnTo>
                <a:lnTo>
                  <a:pt x="2715" y="34701"/>
                </a:lnTo>
                <a:lnTo>
                  <a:pt x="2824" y="35081"/>
                </a:lnTo>
                <a:lnTo>
                  <a:pt x="2878" y="35461"/>
                </a:lnTo>
                <a:lnTo>
                  <a:pt x="2824" y="35624"/>
                </a:lnTo>
                <a:lnTo>
                  <a:pt x="2770" y="35841"/>
                </a:lnTo>
                <a:lnTo>
                  <a:pt x="2715" y="36058"/>
                </a:lnTo>
                <a:lnTo>
                  <a:pt x="2715" y="36221"/>
                </a:lnTo>
                <a:lnTo>
                  <a:pt x="2770" y="36330"/>
                </a:lnTo>
                <a:lnTo>
                  <a:pt x="2878" y="36384"/>
                </a:lnTo>
                <a:lnTo>
                  <a:pt x="3150" y="36493"/>
                </a:lnTo>
                <a:lnTo>
                  <a:pt x="3530" y="36547"/>
                </a:lnTo>
                <a:lnTo>
                  <a:pt x="3856" y="36655"/>
                </a:lnTo>
                <a:lnTo>
                  <a:pt x="4019" y="36764"/>
                </a:lnTo>
                <a:lnTo>
                  <a:pt x="4182" y="36873"/>
                </a:lnTo>
                <a:lnTo>
                  <a:pt x="4290" y="37036"/>
                </a:lnTo>
                <a:lnTo>
                  <a:pt x="4345" y="37253"/>
                </a:lnTo>
                <a:lnTo>
                  <a:pt x="4562" y="38013"/>
                </a:lnTo>
                <a:lnTo>
                  <a:pt x="4833" y="38719"/>
                </a:lnTo>
                <a:lnTo>
                  <a:pt x="4942" y="39099"/>
                </a:lnTo>
                <a:lnTo>
                  <a:pt x="4996" y="39208"/>
                </a:lnTo>
                <a:lnTo>
                  <a:pt x="5105" y="39262"/>
                </a:lnTo>
                <a:lnTo>
                  <a:pt x="5322" y="39316"/>
                </a:lnTo>
                <a:lnTo>
                  <a:pt x="5431" y="39371"/>
                </a:lnTo>
                <a:lnTo>
                  <a:pt x="5539" y="39479"/>
                </a:lnTo>
                <a:lnTo>
                  <a:pt x="5594" y="39588"/>
                </a:lnTo>
                <a:lnTo>
                  <a:pt x="5594" y="39859"/>
                </a:lnTo>
                <a:lnTo>
                  <a:pt x="5539" y="40077"/>
                </a:lnTo>
                <a:lnTo>
                  <a:pt x="5539" y="40457"/>
                </a:lnTo>
                <a:lnTo>
                  <a:pt x="5594" y="40620"/>
                </a:lnTo>
                <a:lnTo>
                  <a:pt x="5648" y="40728"/>
                </a:lnTo>
                <a:lnTo>
                  <a:pt x="5757" y="40837"/>
                </a:lnTo>
                <a:lnTo>
                  <a:pt x="5919" y="40837"/>
                </a:lnTo>
                <a:lnTo>
                  <a:pt x="6082" y="40891"/>
                </a:lnTo>
                <a:lnTo>
                  <a:pt x="6300" y="40837"/>
                </a:lnTo>
                <a:lnTo>
                  <a:pt x="6462" y="40837"/>
                </a:lnTo>
                <a:lnTo>
                  <a:pt x="6571" y="40946"/>
                </a:lnTo>
                <a:lnTo>
                  <a:pt x="6571" y="41054"/>
                </a:lnTo>
                <a:lnTo>
                  <a:pt x="6517" y="41217"/>
                </a:lnTo>
                <a:lnTo>
                  <a:pt x="6408" y="41434"/>
                </a:lnTo>
                <a:lnTo>
                  <a:pt x="6408" y="41543"/>
                </a:lnTo>
                <a:lnTo>
                  <a:pt x="6517" y="41597"/>
                </a:lnTo>
                <a:lnTo>
                  <a:pt x="7006" y="41814"/>
                </a:lnTo>
                <a:lnTo>
                  <a:pt x="7331" y="42140"/>
                </a:lnTo>
                <a:lnTo>
                  <a:pt x="7657" y="42466"/>
                </a:lnTo>
                <a:lnTo>
                  <a:pt x="7874" y="42901"/>
                </a:lnTo>
                <a:lnTo>
                  <a:pt x="8146" y="43335"/>
                </a:lnTo>
                <a:lnTo>
                  <a:pt x="8472" y="43715"/>
                </a:lnTo>
                <a:lnTo>
                  <a:pt x="8635" y="43878"/>
                </a:lnTo>
                <a:lnTo>
                  <a:pt x="8743" y="44041"/>
                </a:lnTo>
                <a:lnTo>
                  <a:pt x="8798" y="44258"/>
                </a:lnTo>
                <a:lnTo>
                  <a:pt x="8798" y="44475"/>
                </a:lnTo>
                <a:lnTo>
                  <a:pt x="8798" y="44801"/>
                </a:lnTo>
                <a:lnTo>
                  <a:pt x="8798" y="45073"/>
                </a:lnTo>
                <a:lnTo>
                  <a:pt x="8852" y="45290"/>
                </a:lnTo>
                <a:lnTo>
                  <a:pt x="9015" y="45453"/>
                </a:lnTo>
                <a:lnTo>
                  <a:pt x="9178" y="45616"/>
                </a:lnTo>
                <a:lnTo>
                  <a:pt x="9341" y="45779"/>
                </a:lnTo>
                <a:lnTo>
                  <a:pt x="9829" y="46050"/>
                </a:lnTo>
                <a:lnTo>
                  <a:pt x="14065" y="48277"/>
                </a:lnTo>
                <a:lnTo>
                  <a:pt x="14662" y="48602"/>
                </a:lnTo>
                <a:lnTo>
                  <a:pt x="15260" y="48983"/>
                </a:lnTo>
                <a:lnTo>
                  <a:pt x="14880" y="49200"/>
                </a:lnTo>
                <a:lnTo>
                  <a:pt x="13631" y="50069"/>
                </a:lnTo>
                <a:lnTo>
                  <a:pt x="12382" y="50883"/>
                </a:lnTo>
                <a:lnTo>
                  <a:pt x="12110" y="51046"/>
                </a:lnTo>
                <a:lnTo>
                  <a:pt x="11893" y="51100"/>
                </a:lnTo>
                <a:lnTo>
                  <a:pt x="11350" y="51100"/>
                </a:lnTo>
                <a:lnTo>
                  <a:pt x="10861" y="50992"/>
                </a:lnTo>
                <a:lnTo>
                  <a:pt x="10318" y="50829"/>
                </a:lnTo>
                <a:lnTo>
                  <a:pt x="9829" y="50775"/>
                </a:lnTo>
                <a:lnTo>
                  <a:pt x="9666" y="50775"/>
                </a:lnTo>
                <a:lnTo>
                  <a:pt x="9504" y="50829"/>
                </a:lnTo>
                <a:lnTo>
                  <a:pt x="9341" y="50883"/>
                </a:lnTo>
                <a:lnTo>
                  <a:pt x="9232" y="51046"/>
                </a:lnTo>
                <a:lnTo>
                  <a:pt x="8960" y="51426"/>
                </a:lnTo>
                <a:lnTo>
                  <a:pt x="8689" y="51969"/>
                </a:lnTo>
                <a:lnTo>
                  <a:pt x="8309" y="52512"/>
                </a:lnTo>
                <a:lnTo>
                  <a:pt x="8037" y="53110"/>
                </a:lnTo>
                <a:lnTo>
                  <a:pt x="7494" y="54304"/>
                </a:lnTo>
                <a:lnTo>
                  <a:pt x="7277" y="54685"/>
                </a:lnTo>
                <a:lnTo>
                  <a:pt x="7060" y="55065"/>
                </a:lnTo>
                <a:lnTo>
                  <a:pt x="6734" y="55336"/>
                </a:lnTo>
                <a:lnTo>
                  <a:pt x="6571" y="55445"/>
                </a:lnTo>
                <a:lnTo>
                  <a:pt x="6354" y="55499"/>
                </a:lnTo>
                <a:lnTo>
                  <a:pt x="6028" y="55662"/>
                </a:lnTo>
                <a:lnTo>
                  <a:pt x="5974" y="55716"/>
                </a:lnTo>
                <a:lnTo>
                  <a:pt x="5974" y="55771"/>
                </a:lnTo>
                <a:lnTo>
                  <a:pt x="6028" y="55934"/>
                </a:lnTo>
                <a:lnTo>
                  <a:pt x="6245" y="56151"/>
                </a:lnTo>
                <a:lnTo>
                  <a:pt x="6462" y="56422"/>
                </a:lnTo>
                <a:lnTo>
                  <a:pt x="6517" y="56585"/>
                </a:lnTo>
                <a:lnTo>
                  <a:pt x="6571" y="56748"/>
                </a:lnTo>
                <a:lnTo>
                  <a:pt x="6517" y="56857"/>
                </a:lnTo>
                <a:lnTo>
                  <a:pt x="6462" y="57020"/>
                </a:lnTo>
                <a:lnTo>
                  <a:pt x="6191" y="57345"/>
                </a:lnTo>
                <a:lnTo>
                  <a:pt x="5865" y="57617"/>
                </a:lnTo>
                <a:lnTo>
                  <a:pt x="5594" y="57943"/>
                </a:lnTo>
                <a:lnTo>
                  <a:pt x="5213" y="58486"/>
                </a:lnTo>
                <a:lnTo>
                  <a:pt x="5105" y="58757"/>
                </a:lnTo>
                <a:lnTo>
                  <a:pt x="4996" y="59083"/>
                </a:lnTo>
                <a:lnTo>
                  <a:pt x="4996" y="59355"/>
                </a:lnTo>
                <a:lnTo>
                  <a:pt x="4996" y="59681"/>
                </a:lnTo>
                <a:lnTo>
                  <a:pt x="5051" y="60006"/>
                </a:lnTo>
                <a:lnTo>
                  <a:pt x="5213" y="60332"/>
                </a:lnTo>
                <a:lnTo>
                  <a:pt x="5268" y="60495"/>
                </a:lnTo>
                <a:lnTo>
                  <a:pt x="5268" y="60658"/>
                </a:lnTo>
                <a:lnTo>
                  <a:pt x="5213" y="60821"/>
                </a:lnTo>
                <a:lnTo>
                  <a:pt x="5051" y="60875"/>
                </a:lnTo>
                <a:lnTo>
                  <a:pt x="4942" y="60984"/>
                </a:lnTo>
                <a:lnTo>
                  <a:pt x="4833" y="61093"/>
                </a:lnTo>
                <a:lnTo>
                  <a:pt x="4779" y="61310"/>
                </a:lnTo>
                <a:lnTo>
                  <a:pt x="4779" y="61581"/>
                </a:lnTo>
                <a:lnTo>
                  <a:pt x="4888" y="61798"/>
                </a:lnTo>
                <a:lnTo>
                  <a:pt x="5159" y="62179"/>
                </a:lnTo>
                <a:lnTo>
                  <a:pt x="5268" y="62342"/>
                </a:lnTo>
                <a:lnTo>
                  <a:pt x="5322" y="62396"/>
                </a:lnTo>
                <a:lnTo>
                  <a:pt x="5431" y="62396"/>
                </a:lnTo>
                <a:lnTo>
                  <a:pt x="5485" y="62342"/>
                </a:lnTo>
                <a:lnTo>
                  <a:pt x="5539" y="62287"/>
                </a:lnTo>
                <a:lnTo>
                  <a:pt x="5594" y="62124"/>
                </a:lnTo>
                <a:lnTo>
                  <a:pt x="5974" y="60767"/>
                </a:lnTo>
                <a:lnTo>
                  <a:pt x="6137" y="60115"/>
                </a:lnTo>
                <a:lnTo>
                  <a:pt x="6408" y="59463"/>
                </a:lnTo>
                <a:lnTo>
                  <a:pt x="7331" y="57291"/>
                </a:lnTo>
                <a:lnTo>
                  <a:pt x="7874" y="56205"/>
                </a:lnTo>
                <a:lnTo>
                  <a:pt x="8472" y="55173"/>
                </a:lnTo>
                <a:lnTo>
                  <a:pt x="8798" y="54576"/>
                </a:lnTo>
                <a:lnTo>
                  <a:pt x="9015" y="54304"/>
                </a:lnTo>
                <a:lnTo>
                  <a:pt x="9178" y="54196"/>
                </a:lnTo>
                <a:lnTo>
                  <a:pt x="9341" y="54142"/>
                </a:lnTo>
                <a:lnTo>
                  <a:pt x="9341" y="54304"/>
                </a:lnTo>
                <a:lnTo>
                  <a:pt x="9232" y="54522"/>
                </a:lnTo>
                <a:lnTo>
                  <a:pt x="9069" y="54793"/>
                </a:lnTo>
                <a:lnTo>
                  <a:pt x="8852" y="55336"/>
                </a:lnTo>
                <a:lnTo>
                  <a:pt x="8526" y="55825"/>
                </a:lnTo>
                <a:lnTo>
                  <a:pt x="8255" y="56368"/>
                </a:lnTo>
                <a:lnTo>
                  <a:pt x="8146" y="56640"/>
                </a:lnTo>
                <a:lnTo>
                  <a:pt x="8092" y="56911"/>
                </a:lnTo>
                <a:lnTo>
                  <a:pt x="7657" y="59029"/>
                </a:lnTo>
                <a:lnTo>
                  <a:pt x="7277" y="61147"/>
                </a:lnTo>
                <a:lnTo>
                  <a:pt x="7168" y="61581"/>
                </a:lnTo>
                <a:lnTo>
                  <a:pt x="7060" y="62016"/>
                </a:lnTo>
                <a:lnTo>
                  <a:pt x="6897" y="62450"/>
                </a:lnTo>
                <a:lnTo>
                  <a:pt x="6625" y="62830"/>
                </a:lnTo>
                <a:lnTo>
                  <a:pt x="6462" y="63102"/>
                </a:lnTo>
                <a:lnTo>
                  <a:pt x="6300" y="63428"/>
                </a:lnTo>
                <a:lnTo>
                  <a:pt x="6191" y="63699"/>
                </a:lnTo>
                <a:lnTo>
                  <a:pt x="6137" y="64079"/>
                </a:lnTo>
                <a:lnTo>
                  <a:pt x="6191" y="64351"/>
                </a:lnTo>
                <a:lnTo>
                  <a:pt x="6300" y="64568"/>
                </a:lnTo>
                <a:lnTo>
                  <a:pt x="6625" y="64948"/>
                </a:lnTo>
                <a:lnTo>
                  <a:pt x="6734" y="65057"/>
                </a:lnTo>
                <a:lnTo>
                  <a:pt x="6734" y="65220"/>
                </a:lnTo>
                <a:lnTo>
                  <a:pt x="6680" y="65383"/>
                </a:lnTo>
                <a:lnTo>
                  <a:pt x="6571" y="65491"/>
                </a:lnTo>
                <a:lnTo>
                  <a:pt x="6191" y="65926"/>
                </a:lnTo>
                <a:lnTo>
                  <a:pt x="6028" y="66089"/>
                </a:lnTo>
                <a:lnTo>
                  <a:pt x="5974" y="66197"/>
                </a:lnTo>
                <a:lnTo>
                  <a:pt x="5974" y="66360"/>
                </a:lnTo>
                <a:lnTo>
                  <a:pt x="6082" y="66469"/>
                </a:lnTo>
                <a:lnTo>
                  <a:pt x="6191" y="66577"/>
                </a:lnTo>
                <a:lnTo>
                  <a:pt x="6300" y="66632"/>
                </a:lnTo>
                <a:lnTo>
                  <a:pt x="6788" y="66632"/>
                </a:lnTo>
                <a:lnTo>
                  <a:pt x="6788" y="66740"/>
                </a:lnTo>
                <a:lnTo>
                  <a:pt x="6788" y="66849"/>
                </a:lnTo>
                <a:lnTo>
                  <a:pt x="6680" y="66903"/>
                </a:lnTo>
                <a:lnTo>
                  <a:pt x="6517" y="67012"/>
                </a:lnTo>
                <a:lnTo>
                  <a:pt x="6191" y="67283"/>
                </a:lnTo>
                <a:lnTo>
                  <a:pt x="5919" y="67555"/>
                </a:lnTo>
                <a:lnTo>
                  <a:pt x="5811" y="67881"/>
                </a:lnTo>
                <a:lnTo>
                  <a:pt x="5757" y="68261"/>
                </a:lnTo>
                <a:lnTo>
                  <a:pt x="5757" y="70867"/>
                </a:lnTo>
                <a:lnTo>
                  <a:pt x="5757" y="73420"/>
                </a:lnTo>
                <a:lnTo>
                  <a:pt x="5757" y="73745"/>
                </a:lnTo>
                <a:lnTo>
                  <a:pt x="5811" y="74017"/>
                </a:lnTo>
                <a:lnTo>
                  <a:pt x="5919" y="74288"/>
                </a:lnTo>
                <a:lnTo>
                  <a:pt x="6082" y="74506"/>
                </a:lnTo>
                <a:lnTo>
                  <a:pt x="6191" y="74669"/>
                </a:lnTo>
                <a:lnTo>
                  <a:pt x="6245" y="74832"/>
                </a:lnTo>
                <a:lnTo>
                  <a:pt x="6137" y="74940"/>
                </a:lnTo>
                <a:lnTo>
                  <a:pt x="6028" y="75049"/>
                </a:lnTo>
                <a:lnTo>
                  <a:pt x="5919" y="75212"/>
                </a:lnTo>
                <a:lnTo>
                  <a:pt x="5865" y="75320"/>
                </a:lnTo>
                <a:lnTo>
                  <a:pt x="5865" y="75483"/>
                </a:lnTo>
                <a:lnTo>
                  <a:pt x="5865" y="75700"/>
                </a:lnTo>
                <a:lnTo>
                  <a:pt x="6408" y="77167"/>
                </a:lnTo>
                <a:lnTo>
                  <a:pt x="6625" y="77873"/>
                </a:lnTo>
                <a:lnTo>
                  <a:pt x="6843" y="78579"/>
                </a:lnTo>
                <a:lnTo>
                  <a:pt x="6951" y="79067"/>
                </a:lnTo>
                <a:lnTo>
                  <a:pt x="7060" y="79610"/>
                </a:lnTo>
                <a:lnTo>
                  <a:pt x="7114" y="79828"/>
                </a:lnTo>
                <a:lnTo>
                  <a:pt x="7114" y="80099"/>
                </a:lnTo>
                <a:lnTo>
                  <a:pt x="7060" y="80371"/>
                </a:lnTo>
                <a:lnTo>
                  <a:pt x="6951" y="80642"/>
                </a:lnTo>
                <a:lnTo>
                  <a:pt x="6843" y="80859"/>
                </a:lnTo>
                <a:lnTo>
                  <a:pt x="6897" y="81077"/>
                </a:lnTo>
                <a:lnTo>
                  <a:pt x="7060" y="81239"/>
                </a:lnTo>
                <a:lnTo>
                  <a:pt x="7223" y="81294"/>
                </a:lnTo>
                <a:lnTo>
                  <a:pt x="7331" y="81348"/>
                </a:lnTo>
                <a:lnTo>
                  <a:pt x="7549" y="81402"/>
                </a:lnTo>
                <a:lnTo>
                  <a:pt x="7657" y="81511"/>
                </a:lnTo>
                <a:lnTo>
                  <a:pt x="7711" y="81620"/>
                </a:lnTo>
                <a:lnTo>
                  <a:pt x="7711" y="81782"/>
                </a:lnTo>
                <a:lnTo>
                  <a:pt x="7386" y="81728"/>
                </a:lnTo>
                <a:lnTo>
                  <a:pt x="7060" y="81782"/>
                </a:lnTo>
                <a:lnTo>
                  <a:pt x="6951" y="81837"/>
                </a:lnTo>
                <a:lnTo>
                  <a:pt x="6843" y="81945"/>
                </a:lnTo>
                <a:lnTo>
                  <a:pt x="6788" y="82054"/>
                </a:lnTo>
                <a:lnTo>
                  <a:pt x="6843" y="82163"/>
                </a:lnTo>
                <a:lnTo>
                  <a:pt x="7060" y="82380"/>
                </a:lnTo>
                <a:lnTo>
                  <a:pt x="7386" y="82651"/>
                </a:lnTo>
                <a:lnTo>
                  <a:pt x="7549" y="82814"/>
                </a:lnTo>
                <a:lnTo>
                  <a:pt x="7711" y="82923"/>
                </a:lnTo>
                <a:lnTo>
                  <a:pt x="7874" y="82977"/>
                </a:lnTo>
                <a:lnTo>
                  <a:pt x="7983" y="83140"/>
                </a:lnTo>
                <a:lnTo>
                  <a:pt x="8037" y="83303"/>
                </a:lnTo>
                <a:lnTo>
                  <a:pt x="7929" y="83520"/>
                </a:lnTo>
                <a:lnTo>
                  <a:pt x="7874" y="83683"/>
                </a:lnTo>
                <a:lnTo>
                  <a:pt x="7820" y="83900"/>
                </a:lnTo>
                <a:lnTo>
                  <a:pt x="7820" y="84118"/>
                </a:lnTo>
                <a:lnTo>
                  <a:pt x="7874" y="84280"/>
                </a:lnTo>
                <a:lnTo>
                  <a:pt x="8092" y="84932"/>
                </a:lnTo>
                <a:lnTo>
                  <a:pt x="8363" y="85584"/>
                </a:lnTo>
                <a:lnTo>
                  <a:pt x="8526" y="85855"/>
                </a:lnTo>
                <a:lnTo>
                  <a:pt x="8689" y="86127"/>
                </a:lnTo>
                <a:lnTo>
                  <a:pt x="8906" y="86398"/>
                </a:lnTo>
                <a:lnTo>
                  <a:pt x="9232" y="86616"/>
                </a:lnTo>
                <a:lnTo>
                  <a:pt x="9286" y="86779"/>
                </a:lnTo>
                <a:lnTo>
                  <a:pt x="9395" y="86887"/>
                </a:lnTo>
                <a:lnTo>
                  <a:pt x="9884" y="87756"/>
                </a:lnTo>
                <a:lnTo>
                  <a:pt x="10372" y="88516"/>
                </a:lnTo>
                <a:lnTo>
                  <a:pt x="10698" y="88896"/>
                </a:lnTo>
                <a:lnTo>
                  <a:pt x="10970" y="89277"/>
                </a:lnTo>
                <a:lnTo>
                  <a:pt x="11350" y="89602"/>
                </a:lnTo>
                <a:lnTo>
                  <a:pt x="11730" y="89928"/>
                </a:lnTo>
                <a:lnTo>
                  <a:pt x="12164" y="90308"/>
                </a:lnTo>
                <a:lnTo>
                  <a:pt x="12545" y="90688"/>
                </a:lnTo>
                <a:lnTo>
                  <a:pt x="12979" y="91123"/>
                </a:lnTo>
                <a:lnTo>
                  <a:pt x="13468" y="91449"/>
                </a:lnTo>
                <a:lnTo>
                  <a:pt x="13739" y="91666"/>
                </a:lnTo>
                <a:lnTo>
                  <a:pt x="13956" y="91937"/>
                </a:lnTo>
                <a:lnTo>
                  <a:pt x="14011" y="92046"/>
                </a:lnTo>
                <a:lnTo>
                  <a:pt x="14011" y="92209"/>
                </a:lnTo>
                <a:lnTo>
                  <a:pt x="14011" y="92426"/>
                </a:lnTo>
                <a:lnTo>
                  <a:pt x="13902" y="92643"/>
                </a:lnTo>
                <a:lnTo>
                  <a:pt x="13848" y="92752"/>
                </a:lnTo>
                <a:lnTo>
                  <a:pt x="13848" y="92806"/>
                </a:lnTo>
                <a:lnTo>
                  <a:pt x="13902" y="92915"/>
                </a:lnTo>
                <a:lnTo>
                  <a:pt x="14011" y="92915"/>
                </a:lnTo>
                <a:lnTo>
                  <a:pt x="14445" y="93078"/>
                </a:lnTo>
                <a:lnTo>
                  <a:pt x="14934" y="93241"/>
                </a:lnTo>
                <a:lnTo>
                  <a:pt x="15368" y="93349"/>
                </a:lnTo>
                <a:lnTo>
                  <a:pt x="15911" y="93458"/>
                </a:lnTo>
                <a:lnTo>
                  <a:pt x="15694" y="93132"/>
                </a:lnTo>
                <a:lnTo>
                  <a:pt x="15477" y="92915"/>
                </a:lnTo>
                <a:lnTo>
                  <a:pt x="14880" y="92480"/>
                </a:lnTo>
                <a:lnTo>
                  <a:pt x="15205" y="92480"/>
                </a:lnTo>
                <a:lnTo>
                  <a:pt x="15368" y="92589"/>
                </a:lnTo>
                <a:lnTo>
                  <a:pt x="15586" y="92752"/>
                </a:lnTo>
                <a:lnTo>
                  <a:pt x="15749" y="92861"/>
                </a:lnTo>
                <a:lnTo>
                  <a:pt x="17758" y="93349"/>
                </a:lnTo>
                <a:lnTo>
                  <a:pt x="18735" y="93621"/>
                </a:lnTo>
                <a:lnTo>
                  <a:pt x="19767" y="93838"/>
                </a:lnTo>
                <a:lnTo>
                  <a:pt x="20310" y="93892"/>
                </a:lnTo>
                <a:lnTo>
                  <a:pt x="20799" y="93947"/>
                </a:lnTo>
                <a:lnTo>
                  <a:pt x="21288" y="93892"/>
                </a:lnTo>
                <a:lnTo>
                  <a:pt x="21559" y="93784"/>
                </a:lnTo>
                <a:lnTo>
                  <a:pt x="21776" y="93675"/>
                </a:lnTo>
                <a:lnTo>
                  <a:pt x="21994" y="93567"/>
                </a:lnTo>
                <a:lnTo>
                  <a:pt x="22265" y="93512"/>
                </a:lnTo>
                <a:lnTo>
                  <a:pt x="22482" y="93512"/>
                </a:lnTo>
                <a:lnTo>
                  <a:pt x="22754" y="93567"/>
                </a:lnTo>
                <a:lnTo>
                  <a:pt x="23134" y="93621"/>
                </a:lnTo>
                <a:lnTo>
                  <a:pt x="23840" y="93621"/>
                </a:lnTo>
                <a:lnTo>
                  <a:pt x="24220" y="93512"/>
                </a:lnTo>
                <a:lnTo>
                  <a:pt x="25089" y="93132"/>
                </a:lnTo>
                <a:lnTo>
                  <a:pt x="26012" y="92806"/>
                </a:lnTo>
                <a:lnTo>
                  <a:pt x="27804" y="92155"/>
                </a:lnTo>
                <a:lnTo>
                  <a:pt x="28130" y="92046"/>
                </a:lnTo>
                <a:lnTo>
                  <a:pt x="28239" y="92046"/>
                </a:lnTo>
                <a:lnTo>
                  <a:pt x="28347" y="92155"/>
                </a:lnTo>
                <a:lnTo>
                  <a:pt x="28456" y="92263"/>
                </a:lnTo>
                <a:lnTo>
                  <a:pt x="28401" y="92372"/>
                </a:lnTo>
                <a:lnTo>
                  <a:pt x="28347" y="92480"/>
                </a:lnTo>
                <a:lnTo>
                  <a:pt x="28293" y="92589"/>
                </a:lnTo>
                <a:lnTo>
                  <a:pt x="28239" y="93024"/>
                </a:lnTo>
                <a:lnTo>
                  <a:pt x="28239" y="96771"/>
                </a:lnTo>
                <a:lnTo>
                  <a:pt x="28293" y="97151"/>
                </a:lnTo>
                <a:lnTo>
                  <a:pt x="28347" y="97259"/>
                </a:lnTo>
                <a:lnTo>
                  <a:pt x="28456" y="97368"/>
                </a:lnTo>
                <a:lnTo>
                  <a:pt x="28564" y="97422"/>
                </a:lnTo>
                <a:lnTo>
                  <a:pt x="28727" y="97422"/>
                </a:lnTo>
                <a:lnTo>
                  <a:pt x="29107" y="97368"/>
                </a:lnTo>
                <a:lnTo>
                  <a:pt x="29488" y="97259"/>
                </a:lnTo>
                <a:lnTo>
                  <a:pt x="29596" y="97314"/>
                </a:lnTo>
                <a:lnTo>
                  <a:pt x="29705" y="97314"/>
                </a:lnTo>
                <a:lnTo>
                  <a:pt x="29813" y="97422"/>
                </a:lnTo>
                <a:lnTo>
                  <a:pt x="29868" y="97531"/>
                </a:lnTo>
                <a:lnTo>
                  <a:pt x="29976" y="97965"/>
                </a:lnTo>
                <a:lnTo>
                  <a:pt x="30194" y="98943"/>
                </a:lnTo>
                <a:lnTo>
                  <a:pt x="30519" y="99974"/>
                </a:lnTo>
                <a:lnTo>
                  <a:pt x="30737" y="100518"/>
                </a:lnTo>
                <a:lnTo>
                  <a:pt x="31117" y="101061"/>
                </a:lnTo>
                <a:lnTo>
                  <a:pt x="31497" y="101495"/>
                </a:lnTo>
                <a:lnTo>
                  <a:pt x="31931" y="101929"/>
                </a:lnTo>
                <a:lnTo>
                  <a:pt x="32148" y="102147"/>
                </a:lnTo>
                <a:lnTo>
                  <a:pt x="32257" y="102310"/>
                </a:lnTo>
                <a:lnTo>
                  <a:pt x="32257" y="102527"/>
                </a:lnTo>
                <a:lnTo>
                  <a:pt x="32148" y="102798"/>
                </a:lnTo>
                <a:lnTo>
                  <a:pt x="32094" y="102907"/>
                </a:lnTo>
                <a:lnTo>
                  <a:pt x="32094" y="103016"/>
                </a:lnTo>
                <a:lnTo>
                  <a:pt x="32203" y="103178"/>
                </a:lnTo>
                <a:lnTo>
                  <a:pt x="32529" y="103450"/>
                </a:lnTo>
                <a:lnTo>
                  <a:pt x="32746" y="103613"/>
                </a:lnTo>
                <a:lnTo>
                  <a:pt x="32909" y="103721"/>
                </a:lnTo>
                <a:lnTo>
                  <a:pt x="33723" y="104102"/>
                </a:lnTo>
                <a:lnTo>
                  <a:pt x="34484" y="104482"/>
                </a:lnTo>
                <a:lnTo>
                  <a:pt x="34864" y="104699"/>
                </a:lnTo>
                <a:lnTo>
                  <a:pt x="35190" y="104970"/>
                </a:lnTo>
                <a:lnTo>
                  <a:pt x="35515" y="105296"/>
                </a:lnTo>
                <a:lnTo>
                  <a:pt x="35841" y="105622"/>
                </a:lnTo>
                <a:lnTo>
                  <a:pt x="35950" y="105731"/>
                </a:lnTo>
                <a:lnTo>
                  <a:pt x="36167" y="105785"/>
                </a:lnTo>
                <a:lnTo>
                  <a:pt x="36656" y="105948"/>
                </a:lnTo>
                <a:lnTo>
                  <a:pt x="37144" y="106057"/>
                </a:lnTo>
                <a:lnTo>
                  <a:pt x="37633" y="106111"/>
                </a:lnTo>
                <a:lnTo>
                  <a:pt x="38122" y="106111"/>
                </a:lnTo>
                <a:lnTo>
                  <a:pt x="40891" y="106219"/>
                </a:lnTo>
                <a:lnTo>
                  <a:pt x="42249" y="106165"/>
                </a:lnTo>
                <a:lnTo>
                  <a:pt x="42955" y="106111"/>
                </a:lnTo>
                <a:lnTo>
                  <a:pt x="43607" y="106002"/>
                </a:lnTo>
                <a:lnTo>
                  <a:pt x="44367" y="105839"/>
                </a:lnTo>
                <a:lnTo>
                  <a:pt x="45073" y="105622"/>
                </a:lnTo>
                <a:lnTo>
                  <a:pt x="45779" y="105351"/>
                </a:lnTo>
                <a:lnTo>
                  <a:pt x="46485" y="105079"/>
                </a:lnTo>
                <a:lnTo>
                  <a:pt x="47517" y="104645"/>
                </a:lnTo>
                <a:lnTo>
                  <a:pt x="48548" y="104210"/>
                </a:lnTo>
                <a:lnTo>
                  <a:pt x="49852" y="103776"/>
                </a:lnTo>
                <a:lnTo>
                  <a:pt x="50178" y="103613"/>
                </a:lnTo>
                <a:lnTo>
                  <a:pt x="50503" y="103450"/>
                </a:lnTo>
                <a:lnTo>
                  <a:pt x="50775" y="103233"/>
                </a:lnTo>
                <a:lnTo>
                  <a:pt x="51046" y="102961"/>
                </a:lnTo>
                <a:lnTo>
                  <a:pt x="51318" y="102635"/>
                </a:lnTo>
                <a:lnTo>
                  <a:pt x="51481" y="102255"/>
                </a:lnTo>
                <a:lnTo>
                  <a:pt x="51861" y="101495"/>
                </a:lnTo>
                <a:lnTo>
                  <a:pt x="51970" y="101278"/>
                </a:lnTo>
                <a:lnTo>
                  <a:pt x="52187" y="101115"/>
                </a:lnTo>
                <a:lnTo>
                  <a:pt x="52350" y="101006"/>
                </a:lnTo>
                <a:lnTo>
                  <a:pt x="53001" y="101006"/>
                </a:lnTo>
                <a:lnTo>
                  <a:pt x="53327" y="100898"/>
                </a:lnTo>
                <a:lnTo>
                  <a:pt x="53544" y="100680"/>
                </a:lnTo>
                <a:lnTo>
                  <a:pt x="53762" y="100409"/>
                </a:lnTo>
                <a:lnTo>
                  <a:pt x="54468" y="99160"/>
                </a:lnTo>
                <a:lnTo>
                  <a:pt x="55174" y="97911"/>
                </a:lnTo>
                <a:lnTo>
                  <a:pt x="56911" y="94435"/>
                </a:lnTo>
                <a:lnTo>
                  <a:pt x="57074" y="94110"/>
                </a:lnTo>
                <a:lnTo>
                  <a:pt x="57129" y="94001"/>
                </a:lnTo>
                <a:lnTo>
                  <a:pt x="57346" y="93947"/>
                </a:lnTo>
                <a:lnTo>
                  <a:pt x="57726" y="93947"/>
                </a:lnTo>
                <a:lnTo>
                  <a:pt x="58106" y="93892"/>
                </a:lnTo>
                <a:lnTo>
                  <a:pt x="58486" y="93784"/>
                </a:lnTo>
                <a:lnTo>
                  <a:pt x="59681" y="93784"/>
                </a:lnTo>
                <a:lnTo>
                  <a:pt x="60061" y="93729"/>
                </a:lnTo>
                <a:lnTo>
                  <a:pt x="60441" y="93567"/>
                </a:lnTo>
                <a:lnTo>
                  <a:pt x="60767" y="93458"/>
                </a:lnTo>
                <a:lnTo>
                  <a:pt x="61093" y="93404"/>
                </a:lnTo>
                <a:lnTo>
                  <a:pt x="61799" y="93404"/>
                </a:lnTo>
                <a:lnTo>
                  <a:pt x="62179" y="93349"/>
                </a:lnTo>
                <a:lnTo>
                  <a:pt x="62613" y="93295"/>
                </a:lnTo>
                <a:lnTo>
                  <a:pt x="63374" y="93078"/>
                </a:lnTo>
                <a:lnTo>
                  <a:pt x="64297" y="92752"/>
                </a:lnTo>
                <a:lnTo>
                  <a:pt x="65220" y="92372"/>
                </a:lnTo>
                <a:lnTo>
                  <a:pt x="66089" y="91937"/>
                </a:lnTo>
                <a:lnTo>
                  <a:pt x="66958" y="91503"/>
                </a:lnTo>
                <a:lnTo>
                  <a:pt x="67555" y="91123"/>
                </a:lnTo>
                <a:lnTo>
                  <a:pt x="68152" y="90743"/>
                </a:lnTo>
                <a:lnTo>
                  <a:pt x="69238" y="89874"/>
                </a:lnTo>
                <a:lnTo>
                  <a:pt x="69510" y="89602"/>
                </a:lnTo>
                <a:lnTo>
                  <a:pt x="69781" y="89277"/>
                </a:lnTo>
                <a:lnTo>
                  <a:pt x="70325" y="88625"/>
                </a:lnTo>
                <a:lnTo>
                  <a:pt x="70650" y="88299"/>
                </a:lnTo>
                <a:lnTo>
                  <a:pt x="70922" y="88028"/>
                </a:lnTo>
                <a:lnTo>
                  <a:pt x="71248" y="87810"/>
                </a:lnTo>
                <a:lnTo>
                  <a:pt x="71682" y="87593"/>
                </a:lnTo>
                <a:lnTo>
                  <a:pt x="71682" y="87539"/>
                </a:lnTo>
                <a:lnTo>
                  <a:pt x="71736" y="87430"/>
                </a:lnTo>
                <a:lnTo>
                  <a:pt x="72551" y="86235"/>
                </a:lnTo>
                <a:lnTo>
                  <a:pt x="73311" y="85041"/>
                </a:lnTo>
                <a:lnTo>
                  <a:pt x="74669" y="82543"/>
                </a:lnTo>
                <a:lnTo>
                  <a:pt x="75592" y="80751"/>
                </a:lnTo>
                <a:lnTo>
                  <a:pt x="76461" y="78959"/>
                </a:lnTo>
                <a:lnTo>
                  <a:pt x="76678" y="78524"/>
                </a:lnTo>
                <a:lnTo>
                  <a:pt x="76732" y="78307"/>
                </a:lnTo>
                <a:lnTo>
                  <a:pt x="76732" y="78090"/>
                </a:lnTo>
                <a:lnTo>
                  <a:pt x="76678" y="77818"/>
                </a:lnTo>
                <a:lnTo>
                  <a:pt x="76624" y="77710"/>
                </a:lnTo>
                <a:lnTo>
                  <a:pt x="76461" y="77655"/>
                </a:lnTo>
                <a:lnTo>
                  <a:pt x="76352" y="77655"/>
                </a:lnTo>
                <a:lnTo>
                  <a:pt x="76244" y="77710"/>
                </a:lnTo>
                <a:lnTo>
                  <a:pt x="76081" y="77927"/>
                </a:lnTo>
                <a:lnTo>
                  <a:pt x="75103" y="79284"/>
                </a:lnTo>
                <a:lnTo>
                  <a:pt x="74669" y="80045"/>
                </a:lnTo>
                <a:lnTo>
                  <a:pt x="74506" y="80425"/>
                </a:lnTo>
                <a:lnTo>
                  <a:pt x="74397" y="80805"/>
                </a:lnTo>
                <a:lnTo>
                  <a:pt x="74343" y="80968"/>
                </a:lnTo>
                <a:lnTo>
                  <a:pt x="74234" y="81077"/>
                </a:lnTo>
                <a:lnTo>
                  <a:pt x="73909" y="81077"/>
                </a:lnTo>
                <a:lnTo>
                  <a:pt x="74017" y="80859"/>
                </a:lnTo>
                <a:lnTo>
                  <a:pt x="74072" y="80642"/>
                </a:lnTo>
                <a:lnTo>
                  <a:pt x="74072" y="80425"/>
                </a:lnTo>
                <a:lnTo>
                  <a:pt x="74072" y="80208"/>
                </a:lnTo>
                <a:lnTo>
                  <a:pt x="73963" y="80045"/>
                </a:lnTo>
                <a:lnTo>
                  <a:pt x="73909" y="79882"/>
                </a:lnTo>
                <a:lnTo>
                  <a:pt x="73637" y="79556"/>
                </a:lnTo>
                <a:lnTo>
                  <a:pt x="73474" y="79393"/>
                </a:lnTo>
                <a:lnTo>
                  <a:pt x="73420" y="79284"/>
                </a:lnTo>
                <a:lnTo>
                  <a:pt x="73420" y="79176"/>
                </a:lnTo>
                <a:lnTo>
                  <a:pt x="73420" y="79122"/>
                </a:lnTo>
                <a:lnTo>
                  <a:pt x="73583" y="78959"/>
                </a:lnTo>
                <a:lnTo>
                  <a:pt x="73800" y="78904"/>
                </a:lnTo>
                <a:lnTo>
                  <a:pt x="74017" y="78850"/>
                </a:lnTo>
                <a:lnTo>
                  <a:pt x="74234" y="78741"/>
                </a:lnTo>
                <a:lnTo>
                  <a:pt x="74397" y="78579"/>
                </a:lnTo>
                <a:lnTo>
                  <a:pt x="74560" y="78416"/>
                </a:lnTo>
                <a:lnTo>
                  <a:pt x="74669" y="78253"/>
                </a:lnTo>
                <a:lnTo>
                  <a:pt x="74777" y="78144"/>
                </a:lnTo>
                <a:lnTo>
                  <a:pt x="74886" y="78090"/>
                </a:lnTo>
                <a:lnTo>
                  <a:pt x="75375" y="78090"/>
                </a:lnTo>
                <a:lnTo>
                  <a:pt x="75483" y="78035"/>
                </a:lnTo>
                <a:lnTo>
                  <a:pt x="75538" y="77927"/>
                </a:lnTo>
                <a:lnTo>
                  <a:pt x="75592" y="77764"/>
                </a:lnTo>
                <a:lnTo>
                  <a:pt x="75538" y="77601"/>
                </a:lnTo>
                <a:lnTo>
                  <a:pt x="75429" y="77492"/>
                </a:lnTo>
                <a:lnTo>
                  <a:pt x="75321" y="77384"/>
                </a:lnTo>
                <a:lnTo>
                  <a:pt x="75158" y="77221"/>
                </a:lnTo>
                <a:lnTo>
                  <a:pt x="74995" y="77004"/>
                </a:lnTo>
                <a:lnTo>
                  <a:pt x="74886" y="76732"/>
                </a:lnTo>
                <a:lnTo>
                  <a:pt x="74832" y="76461"/>
                </a:lnTo>
                <a:lnTo>
                  <a:pt x="74832" y="75266"/>
                </a:lnTo>
                <a:lnTo>
                  <a:pt x="74832" y="74071"/>
                </a:lnTo>
                <a:lnTo>
                  <a:pt x="74832" y="73963"/>
                </a:lnTo>
                <a:lnTo>
                  <a:pt x="74886" y="73854"/>
                </a:lnTo>
                <a:lnTo>
                  <a:pt x="74940" y="73800"/>
                </a:lnTo>
                <a:lnTo>
                  <a:pt x="75049" y="73745"/>
                </a:lnTo>
                <a:lnTo>
                  <a:pt x="75321" y="73637"/>
                </a:lnTo>
                <a:lnTo>
                  <a:pt x="75592" y="73365"/>
                </a:lnTo>
                <a:lnTo>
                  <a:pt x="75918" y="73148"/>
                </a:lnTo>
                <a:lnTo>
                  <a:pt x="76026" y="72931"/>
                </a:lnTo>
                <a:lnTo>
                  <a:pt x="76298" y="72388"/>
                </a:lnTo>
                <a:lnTo>
                  <a:pt x="76570" y="71899"/>
                </a:lnTo>
                <a:lnTo>
                  <a:pt x="76678" y="71410"/>
                </a:lnTo>
                <a:lnTo>
                  <a:pt x="76732" y="70922"/>
                </a:lnTo>
                <a:lnTo>
                  <a:pt x="76678" y="70379"/>
                </a:lnTo>
                <a:lnTo>
                  <a:pt x="76678" y="70216"/>
                </a:lnTo>
                <a:lnTo>
                  <a:pt x="76678" y="70161"/>
                </a:lnTo>
                <a:lnTo>
                  <a:pt x="76732" y="70107"/>
                </a:lnTo>
                <a:lnTo>
                  <a:pt x="77275" y="70107"/>
                </a:lnTo>
                <a:lnTo>
                  <a:pt x="77384" y="70053"/>
                </a:lnTo>
                <a:lnTo>
                  <a:pt x="77493" y="69998"/>
                </a:lnTo>
                <a:lnTo>
                  <a:pt x="77601" y="69890"/>
                </a:lnTo>
                <a:lnTo>
                  <a:pt x="77656" y="69781"/>
                </a:lnTo>
                <a:lnTo>
                  <a:pt x="77710" y="69618"/>
                </a:lnTo>
                <a:lnTo>
                  <a:pt x="77710" y="69401"/>
                </a:lnTo>
                <a:lnTo>
                  <a:pt x="77764" y="69292"/>
                </a:lnTo>
                <a:lnTo>
                  <a:pt x="77819" y="69184"/>
                </a:lnTo>
                <a:lnTo>
                  <a:pt x="77981" y="68804"/>
                </a:lnTo>
                <a:lnTo>
                  <a:pt x="78144" y="68424"/>
                </a:lnTo>
                <a:lnTo>
                  <a:pt x="78199" y="68206"/>
                </a:lnTo>
                <a:lnTo>
                  <a:pt x="78199" y="68043"/>
                </a:lnTo>
                <a:lnTo>
                  <a:pt x="78144" y="67826"/>
                </a:lnTo>
                <a:lnTo>
                  <a:pt x="78036" y="67609"/>
                </a:lnTo>
                <a:lnTo>
                  <a:pt x="78036" y="67500"/>
                </a:lnTo>
                <a:lnTo>
                  <a:pt x="78036" y="67446"/>
                </a:lnTo>
                <a:lnTo>
                  <a:pt x="78144" y="67229"/>
                </a:lnTo>
                <a:lnTo>
                  <a:pt x="78307" y="67120"/>
                </a:lnTo>
                <a:lnTo>
                  <a:pt x="78362" y="66903"/>
                </a:lnTo>
                <a:lnTo>
                  <a:pt x="78416" y="66740"/>
                </a:lnTo>
                <a:lnTo>
                  <a:pt x="78470" y="66577"/>
                </a:lnTo>
                <a:lnTo>
                  <a:pt x="78470" y="66360"/>
                </a:lnTo>
                <a:lnTo>
                  <a:pt x="78416" y="66197"/>
                </a:lnTo>
                <a:lnTo>
                  <a:pt x="78307" y="66034"/>
                </a:lnTo>
                <a:lnTo>
                  <a:pt x="78144" y="65926"/>
                </a:lnTo>
                <a:lnTo>
                  <a:pt x="77873" y="65708"/>
                </a:lnTo>
                <a:lnTo>
                  <a:pt x="77601" y="65437"/>
                </a:lnTo>
                <a:lnTo>
                  <a:pt x="77167" y="64948"/>
                </a:lnTo>
                <a:lnTo>
                  <a:pt x="76787" y="64351"/>
                </a:lnTo>
                <a:lnTo>
                  <a:pt x="76461" y="63699"/>
                </a:lnTo>
                <a:lnTo>
                  <a:pt x="76244" y="63319"/>
                </a:lnTo>
                <a:lnTo>
                  <a:pt x="76026" y="62993"/>
                </a:lnTo>
                <a:lnTo>
                  <a:pt x="75483" y="62287"/>
                </a:lnTo>
                <a:lnTo>
                  <a:pt x="75375" y="62179"/>
                </a:lnTo>
                <a:lnTo>
                  <a:pt x="75266" y="62070"/>
                </a:lnTo>
                <a:lnTo>
                  <a:pt x="75158" y="62070"/>
                </a:lnTo>
                <a:lnTo>
                  <a:pt x="74995" y="62233"/>
                </a:lnTo>
                <a:lnTo>
                  <a:pt x="74832" y="62559"/>
                </a:lnTo>
                <a:lnTo>
                  <a:pt x="74723" y="62830"/>
                </a:lnTo>
                <a:lnTo>
                  <a:pt x="74669" y="63156"/>
                </a:lnTo>
                <a:lnTo>
                  <a:pt x="74615" y="63482"/>
                </a:lnTo>
                <a:lnTo>
                  <a:pt x="74615" y="64079"/>
                </a:lnTo>
                <a:lnTo>
                  <a:pt x="74723" y="64731"/>
                </a:lnTo>
                <a:lnTo>
                  <a:pt x="74886" y="65274"/>
                </a:lnTo>
                <a:lnTo>
                  <a:pt x="75103" y="65817"/>
                </a:lnTo>
                <a:lnTo>
                  <a:pt x="75266" y="66360"/>
                </a:lnTo>
                <a:lnTo>
                  <a:pt x="75429" y="66957"/>
                </a:lnTo>
                <a:lnTo>
                  <a:pt x="75429" y="67229"/>
                </a:lnTo>
                <a:lnTo>
                  <a:pt x="75429" y="67338"/>
                </a:lnTo>
                <a:lnTo>
                  <a:pt x="75375" y="67392"/>
                </a:lnTo>
                <a:lnTo>
                  <a:pt x="75212" y="67446"/>
                </a:lnTo>
                <a:lnTo>
                  <a:pt x="74723" y="67446"/>
                </a:lnTo>
                <a:lnTo>
                  <a:pt x="74506" y="67500"/>
                </a:lnTo>
                <a:lnTo>
                  <a:pt x="74289" y="67609"/>
                </a:lnTo>
                <a:lnTo>
                  <a:pt x="74180" y="67718"/>
                </a:lnTo>
                <a:lnTo>
                  <a:pt x="74072" y="67881"/>
                </a:lnTo>
                <a:lnTo>
                  <a:pt x="74017" y="68098"/>
                </a:lnTo>
                <a:lnTo>
                  <a:pt x="74017" y="68315"/>
                </a:lnTo>
                <a:lnTo>
                  <a:pt x="74072" y="68587"/>
                </a:lnTo>
                <a:lnTo>
                  <a:pt x="74180" y="68912"/>
                </a:lnTo>
                <a:lnTo>
                  <a:pt x="74234" y="69184"/>
                </a:lnTo>
                <a:lnTo>
                  <a:pt x="74234" y="69510"/>
                </a:lnTo>
                <a:lnTo>
                  <a:pt x="74180" y="69781"/>
                </a:lnTo>
                <a:lnTo>
                  <a:pt x="74072" y="69998"/>
                </a:lnTo>
                <a:lnTo>
                  <a:pt x="73909" y="70270"/>
                </a:lnTo>
                <a:lnTo>
                  <a:pt x="73746" y="70487"/>
                </a:lnTo>
                <a:lnTo>
                  <a:pt x="73474" y="70704"/>
                </a:lnTo>
                <a:lnTo>
                  <a:pt x="73366" y="70867"/>
                </a:lnTo>
                <a:lnTo>
                  <a:pt x="73311" y="71030"/>
                </a:lnTo>
                <a:lnTo>
                  <a:pt x="73366" y="71193"/>
                </a:lnTo>
                <a:lnTo>
                  <a:pt x="73474" y="71356"/>
                </a:lnTo>
                <a:lnTo>
                  <a:pt x="73637" y="71465"/>
                </a:lnTo>
                <a:lnTo>
                  <a:pt x="73746" y="71628"/>
                </a:lnTo>
                <a:lnTo>
                  <a:pt x="73800" y="71736"/>
                </a:lnTo>
                <a:lnTo>
                  <a:pt x="73854" y="71899"/>
                </a:lnTo>
                <a:lnTo>
                  <a:pt x="73854" y="72008"/>
                </a:lnTo>
                <a:lnTo>
                  <a:pt x="73800" y="72171"/>
                </a:lnTo>
                <a:lnTo>
                  <a:pt x="73583" y="72496"/>
                </a:lnTo>
                <a:lnTo>
                  <a:pt x="73474" y="72388"/>
                </a:lnTo>
                <a:lnTo>
                  <a:pt x="73366" y="72225"/>
                </a:lnTo>
                <a:lnTo>
                  <a:pt x="73311" y="72116"/>
                </a:lnTo>
                <a:lnTo>
                  <a:pt x="73203" y="72062"/>
                </a:lnTo>
                <a:lnTo>
                  <a:pt x="73148" y="72116"/>
                </a:lnTo>
                <a:lnTo>
                  <a:pt x="72985" y="72225"/>
                </a:lnTo>
                <a:lnTo>
                  <a:pt x="72931" y="72334"/>
                </a:lnTo>
                <a:lnTo>
                  <a:pt x="72877" y="72714"/>
                </a:lnTo>
                <a:lnTo>
                  <a:pt x="72877" y="73202"/>
                </a:lnTo>
                <a:lnTo>
                  <a:pt x="72768" y="73637"/>
                </a:lnTo>
                <a:lnTo>
                  <a:pt x="72714" y="74180"/>
                </a:lnTo>
                <a:lnTo>
                  <a:pt x="72660" y="74723"/>
                </a:lnTo>
                <a:lnTo>
                  <a:pt x="72714" y="75212"/>
                </a:lnTo>
                <a:lnTo>
                  <a:pt x="72768" y="75755"/>
                </a:lnTo>
                <a:lnTo>
                  <a:pt x="72877" y="76026"/>
                </a:lnTo>
                <a:lnTo>
                  <a:pt x="72877" y="76243"/>
                </a:lnTo>
                <a:lnTo>
                  <a:pt x="72823" y="76461"/>
                </a:lnTo>
                <a:lnTo>
                  <a:pt x="72714" y="76732"/>
                </a:lnTo>
                <a:lnTo>
                  <a:pt x="72551" y="77004"/>
                </a:lnTo>
                <a:lnTo>
                  <a:pt x="72551" y="77275"/>
                </a:lnTo>
                <a:lnTo>
                  <a:pt x="72551" y="77384"/>
                </a:lnTo>
                <a:lnTo>
                  <a:pt x="72605" y="77547"/>
                </a:lnTo>
                <a:lnTo>
                  <a:pt x="72877" y="77764"/>
                </a:lnTo>
                <a:lnTo>
                  <a:pt x="72931" y="77873"/>
                </a:lnTo>
                <a:lnTo>
                  <a:pt x="73040" y="77927"/>
                </a:lnTo>
                <a:lnTo>
                  <a:pt x="73040" y="78035"/>
                </a:lnTo>
                <a:lnTo>
                  <a:pt x="72931" y="78198"/>
                </a:lnTo>
                <a:lnTo>
                  <a:pt x="72334" y="78850"/>
                </a:lnTo>
                <a:lnTo>
                  <a:pt x="72008" y="79122"/>
                </a:lnTo>
                <a:lnTo>
                  <a:pt x="71628" y="79393"/>
                </a:lnTo>
                <a:lnTo>
                  <a:pt x="71411" y="79556"/>
                </a:lnTo>
                <a:lnTo>
                  <a:pt x="71248" y="79773"/>
                </a:lnTo>
                <a:lnTo>
                  <a:pt x="71193" y="79990"/>
                </a:lnTo>
                <a:lnTo>
                  <a:pt x="71193" y="80262"/>
                </a:lnTo>
                <a:lnTo>
                  <a:pt x="71193" y="80588"/>
                </a:lnTo>
                <a:lnTo>
                  <a:pt x="71193" y="80805"/>
                </a:lnTo>
                <a:lnTo>
                  <a:pt x="71139" y="80914"/>
                </a:lnTo>
                <a:lnTo>
                  <a:pt x="71030" y="81022"/>
                </a:lnTo>
                <a:lnTo>
                  <a:pt x="70922" y="81131"/>
                </a:lnTo>
                <a:lnTo>
                  <a:pt x="70759" y="81239"/>
                </a:lnTo>
                <a:lnTo>
                  <a:pt x="70650" y="81294"/>
                </a:lnTo>
                <a:lnTo>
                  <a:pt x="70542" y="81348"/>
                </a:lnTo>
                <a:lnTo>
                  <a:pt x="70433" y="81565"/>
                </a:lnTo>
                <a:lnTo>
                  <a:pt x="70379" y="81837"/>
                </a:lnTo>
                <a:lnTo>
                  <a:pt x="70433" y="82108"/>
                </a:lnTo>
                <a:lnTo>
                  <a:pt x="70542" y="82380"/>
                </a:lnTo>
                <a:lnTo>
                  <a:pt x="70542" y="82597"/>
                </a:lnTo>
                <a:lnTo>
                  <a:pt x="70542" y="82760"/>
                </a:lnTo>
                <a:lnTo>
                  <a:pt x="70433" y="82923"/>
                </a:lnTo>
                <a:lnTo>
                  <a:pt x="70216" y="83194"/>
                </a:lnTo>
                <a:lnTo>
                  <a:pt x="69890" y="83520"/>
                </a:lnTo>
                <a:lnTo>
                  <a:pt x="69781" y="83629"/>
                </a:lnTo>
                <a:lnTo>
                  <a:pt x="69727" y="83737"/>
                </a:lnTo>
                <a:lnTo>
                  <a:pt x="69619" y="84009"/>
                </a:lnTo>
                <a:lnTo>
                  <a:pt x="69510" y="84280"/>
                </a:lnTo>
                <a:lnTo>
                  <a:pt x="69401" y="84498"/>
                </a:lnTo>
                <a:lnTo>
                  <a:pt x="69238" y="84715"/>
                </a:lnTo>
                <a:lnTo>
                  <a:pt x="68858" y="85041"/>
                </a:lnTo>
                <a:lnTo>
                  <a:pt x="68424" y="85421"/>
                </a:lnTo>
                <a:lnTo>
                  <a:pt x="67935" y="85801"/>
                </a:lnTo>
                <a:lnTo>
                  <a:pt x="67446" y="86290"/>
                </a:lnTo>
                <a:lnTo>
                  <a:pt x="66578" y="87376"/>
                </a:lnTo>
                <a:lnTo>
                  <a:pt x="65763" y="88245"/>
                </a:lnTo>
                <a:lnTo>
                  <a:pt x="64840" y="89114"/>
                </a:lnTo>
                <a:lnTo>
                  <a:pt x="63862" y="89874"/>
                </a:lnTo>
                <a:lnTo>
                  <a:pt x="62830" y="90580"/>
                </a:lnTo>
                <a:lnTo>
                  <a:pt x="61907" y="91069"/>
                </a:lnTo>
                <a:lnTo>
                  <a:pt x="61473" y="91286"/>
                </a:lnTo>
                <a:lnTo>
                  <a:pt x="60984" y="91503"/>
                </a:lnTo>
                <a:lnTo>
                  <a:pt x="60495" y="91612"/>
                </a:lnTo>
                <a:lnTo>
                  <a:pt x="59952" y="91720"/>
                </a:lnTo>
                <a:lnTo>
                  <a:pt x="59464" y="91829"/>
                </a:lnTo>
                <a:lnTo>
                  <a:pt x="58921" y="91883"/>
                </a:lnTo>
                <a:lnTo>
                  <a:pt x="58378" y="91829"/>
                </a:lnTo>
                <a:lnTo>
                  <a:pt x="57889" y="91775"/>
                </a:lnTo>
                <a:lnTo>
                  <a:pt x="57400" y="91666"/>
                </a:lnTo>
                <a:lnTo>
                  <a:pt x="56911" y="91557"/>
                </a:lnTo>
                <a:lnTo>
                  <a:pt x="55934" y="91231"/>
                </a:lnTo>
                <a:lnTo>
                  <a:pt x="55011" y="90851"/>
                </a:lnTo>
                <a:lnTo>
                  <a:pt x="54576" y="90688"/>
                </a:lnTo>
                <a:lnTo>
                  <a:pt x="54196" y="90634"/>
                </a:lnTo>
                <a:lnTo>
                  <a:pt x="54033" y="90634"/>
                </a:lnTo>
                <a:lnTo>
                  <a:pt x="53816" y="90688"/>
                </a:lnTo>
                <a:lnTo>
                  <a:pt x="53653" y="90797"/>
                </a:lnTo>
                <a:lnTo>
                  <a:pt x="53436" y="90960"/>
                </a:lnTo>
                <a:lnTo>
                  <a:pt x="53110" y="91231"/>
                </a:lnTo>
                <a:lnTo>
                  <a:pt x="52676" y="91449"/>
                </a:lnTo>
                <a:lnTo>
                  <a:pt x="52458" y="91557"/>
                </a:lnTo>
                <a:lnTo>
                  <a:pt x="52241" y="91557"/>
                </a:lnTo>
                <a:lnTo>
                  <a:pt x="52187" y="91503"/>
                </a:lnTo>
                <a:lnTo>
                  <a:pt x="52133" y="91394"/>
                </a:lnTo>
                <a:lnTo>
                  <a:pt x="52133" y="91123"/>
                </a:lnTo>
                <a:lnTo>
                  <a:pt x="52133" y="90906"/>
                </a:lnTo>
                <a:lnTo>
                  <a:pt x="52078" y="90743"/>
                </a:lnTo>
                <a:lnTo>
                  <a:pt x="52024" y="90580"/>
                </a:lnTo>
                <a:lnTo>
                  <a:pt x="51915" y="90417"/>
                </a:lnTo>
                <a:lnTo>
                  <a:pt x="51644" y="90145"/>
                </a:lnTo>
                <a:lnTo>
                  <a:pt x="51318" y="89928"/>
                </a:lnTo>
                <a:lnTo>
                  <a:pt x="50938" y="89657"/>
                </a:lnTo>
                <a:lnTo>
                  <a:pt x="50775" y="89439"/>
                </a:lnTo>
                <a:lnTo>
                  <a:pt x="50612" y="89277"/>
                </a:lnTo>
                <a:lnTo>
                  <a:pt x="50449" y="89005"/>
                </a:lnTo>
                <a:lnTo>
                  <a:pt x="50232" y="88842"/>
                </a:lnTo>
                <a:lnTo>
                  <a:pt x="50069" y="88733"/>
                </a:lnTo>
                <a:lnTo>
                  <a:pt x="49852" y="88679"/>
                </a:lnTo>
                <a:lnTo>
                  <a:pt x="49635" y="88733"/>
                </a:lnTo>
                <a:lnTo>
                  <a:pt x="49472" y="88842"/>
                </a:lnTo>
                <a:lnTo>
                  <a:pt x="49309" y="89005"/>
                </a:lnTo>
                <a:lnTo>
                  <a:pt x="49146" y="89222"/>
                </a:lnTo>
                <a:lnTo>
                  <a:pt x="49037" y="89439"/>
                </a:lnTo>
                <a:lnTo>
                  <a:pt x="48820" y="89439"/>
                </a:lnTo>
                <a:lnTo>
                  <a:pt x="48657" y="89277"/>
                </a:lnTo>
                <a:lnTo>
                  <a:pt x="47897" y="88516"/>
                </a:lnTo>
                <a:lnTo>
                  <a:pt x="47788" y="88462"/>
                </a:lnTo>
                <a:lnTo>
                  <a:pt x="47625" y="88462"/>
                </a:lnTo>
                <a:lnTo>
                  <a:pt x="47571" y="88571"/>
                </a:lnTo>
                <a:lnTo>
                  <a:pt x="47571" y="88625"/>
                </a:lnTo>
                <a:lnTo>
                  <a:pt x="47625" y="88788"/>
                </a:lnTo>
                <a:lnTo>
                  <a:pt x="48114" y="89657"/>
                </a:lnTo>
                <a:lnTo>
                  <a:pt x="48386" y="90091"/>
                </a:lnTo>
                <a:lnTo>
                  <a:pt x="48711" y="90471"/>
                </a:lnTo>
                <a:lnTo>
                  <a:pt x="49037" y="90851"/>
                </a:lnTo>
                <a:lnTo>
                  <a:pt x="49363" y="91123"/>
                </a:lnTo>
                <a:lnTo>
                  <a:pt x="49743" y="91449"/>
                </a:lnTo>
                <a:lnTo>
                  <a:pt x="50069" y="91666"/>
                </a:lnTo>
                <a:lnTo>
                  <a:pt x="50884" y="92155"/>
                </a:lnTo>
                <a:lnTo>
                  <a:pt x="51698" y="92535"/>
                </a:lnTo>
                <a:lnTo>
                  <a:pt x="51915" y="92643"/>
                </a:lnTo>
                <a:lnTo>
                  <a:pt x="52133" y="92752"/>
                </a:lnTo>
                <a:lnTo>
                  <a:pt x="52404" y="93078"/>
                </a:lnTo>
                <a:lnTo>
                  <a:pt x="52893" y="93838"/>
                </a:lnTo>
                <a:lnTo>
                  <a:pt x="52947" y="94001"/>
                </a:lnTo>
                <a:lnTo>
                  <a:pt x="52947" y="94055"/>
                </a:lnTo>
                <a:lnTo>
                  <a:pt x="52893" y="94110"/>
                </a:lnTo>
                <a:lnTo>
                  <a:pt x="52730" y="94164"/>
                </a:lnTo>
                <a:lnTo>
                  <a:pt x="52513" y="94164"/>
                </a:lnTo>
                <a:lnTo>
                  <a:pt x="52350" y="94273"/>
                </a:lnTo>
                <a:lnTo>
                  <a:pt x="52295" y="94490"/>
                </a:lnTo>
                <a:lnTo>
                  <a:pt x="52295" y="94707"/>
                </a:lnTo>
                <a:lnTo>
                  <a:pt x="52295" y="95033"/>
                </a:lnTo>
                <a:lnTo>
                  <a:pt x="52241" y="95413"/>
                </a:lnTo>
                <a:lnTo>
                  <a:pt x="52133" y="95739"/>
                </a:lnTo>
                <a:lnTo>
                  <a:pt x="51861" y="96010"/>
                </a:lnTo>
                <a:lnTo>
                  <a:pt x="51752" y="96173"/>
                </a:lnTo>
                <a:lnTo>
                  <a:pt x="51589" y="96336"/>
                </a:lnTo>
                <a:lnTo>
                  <a:pt x="51535" y="96499"/>
                </a:lnTo>
                <a:lnTo>
                  <a:pt x="51481" y="96716"/>
                </a:lnTo>
                <a:lnTo>
                  <a:pt x="51535" y="97042"/>
                </a:lnTo>
                <a:lnTo>
                  <a:pt x="51589" y="97422"/>
                </a:lnTo>
                <a:lnTo>
                  <a:pt x="51644" y="97694"/>
                </a:lnTo>
                <a:lnTo>
                  <a:pt x="51644" y="97911"/>
                </a:lnTo>
                <a:lnTo>
                  <a:pt x="51589" y="98074"/>
                </a:lnTo>
                <a:lnTo>
                  <a:pt x="51481" y="98291"/>
                </a:lnTo>
                <a:lnTo>
                  <a:pt x="50938" y="98997"/>
                </a:lnTo>
                <a:lnTo>
                  <a:pt x="50666" y="99323"/>
                </a:lnTo>
                <a:lnTo>
                  <a:pt x="50340" y="99649"/>
                </a:lnTo>
                <a:lnTo>
                  <a:pt x="50178" y="99757"/>
                </a:lnTo>
                <a:lnTo>
                  <a:pt x="50015" y="99866"/>
                </a:lnTo>
                <a:lnTo>
                  <a:pt x="49797" y="99866"/>
                </a:lnTo>
                <a:lnTo>
                  <a:pt x="49580" y="99757"/>
                </a:lnTo>
                <a:lnTo>
                  <a:pt x="49417" y="99703"/>
                </a:lnTo>
                <a:lnTo>
                  <a:pt x="49254" y="99703"/>
                </a:lnTo>
                <a:lnTo>
                  <a:pt x="49146" y="99812"/>
                </a:lnTo>
                <a:lnTo>
                  <a:pt x="48983" y="99974"/>
                </a:lnTo>
                <a:lnTo>
                  <a:pt x="48711" y="100463"/>
                </a:lnTo>
                <a:lnTo>
                  <a:pt x="48331" y="100952"/>
                </a:lnTo>
                <a:lnTo>
                  <a:pt x="48005" y="101386"/>
                </a:lnTo>
                <a:lnTo>
                  <a:pt x="47571" y="101767"/>
                </a:lnTo>
                <a:lnTo>
                  <a:pt x="47137" y="102147"/>
                </a:lnTo>
                <a:lnTo>
                  <a:pt x="46702" y="102527"/>
                </a:lnTo>
                <a:lnTo>
                  <a:pt x="45725" y="103178"/>
                </a:lnTo>
                <a:lnTo>
                  <a:pt x="44964" y="103559"/>
                </a:lnTo>
                <a:lnTo>
                  <a:pt x="44150" y="103830"/>
                </a:lnTo>
                <a:lnTo>
                  <a:pt x="43335" y="104102"/>
                </a:lnTo>
                <a:lnTo>
                  <a:pt x="42521" y="104265"/>
                </a:lnTo>
                <a:lnTo>
                  <a:pt x="41597" y="104265"/>
                </a:lnTo>
                <a:lnTo>
                  <a:pt x="41163" y="104319"/>
                </a:lnTo>
                <a:lnTo>
                  <a:pt x="40946" y="104373"/>
                </a:lnTo>
                <a:lnTo>
                  <a:pt x="40729" y="104427"/>
                </a:lnTo>
                <a:lnTo>
                  <a:pt x="40511" y="104482"/>
                </a:lnTo>
                <a:lnTo>
                  <a:pt x="40348" y="104373"/>
                </a:lnTo>
                <a:lnTo>
                  <a:pt x="40131" y="104319"/>
                </a:lnTo>
                <a:lnTo>
                  <a:pt x="39968" y="104265"/>
                </a:lnTo>
                <a:lnTo>
                  <a:pt x="39099" y="104265"/>
                </a:lnTo>
                <a:lnTo>
                  <a:pt x="38665" y="104210"/>
                </a:lnTo>
                <a:lnTo>
                  <a:pt x="37688" y="103939"/>
                </a:lnTo>
                <a:lnTo>
                  <a:pt x="36656" y="103667"/>
                </a:lnTo>
                <a:lnTo>
                  <a:pt x="35678" y="103287"/>
                </a:lnTo>
                <a:lnTo>
                  <a:pt x="34701" y="102853"/>
                </a:lnTo>
                <a:lnTo>
                  <a:pt x="34429" y="102744"/>
                </a:lnTo>
                <a:lnTo>
                  <a:pt x="34212" y="102690"/>
                </a:lnTo>
                <a:lnTo>
                  <a:pt x="33941" y="102744"/>
                </a:lnTo>
                <a:lnTo>
                  <a:pt x="33669" y="102798"/>
                </a:lnTo>
                <a:lnTo>
                  <a:pt x="33452" y="102907"/>
                </a:lnTo>
                <a:lnTo>
                  <a:pt x="33235" y="102853"/>
                </a:lnTo>
                <a:lnTo>
                  <a:pt x="32963" y="102635"/>
                </a:lnTo>
                <a:lnTo>
                  <a:pt x="33072" y="102581"/>
                </a:lnTo>
                <a:lnTo>
                  <a:pt x="33180" y="102527"/>
                </a:lnTo>
                <a:lnTo>
                  <a:pt x="33615" y="102527"/>
                </a:lnTo>
                <a:lnTo>
                  <a:pt x="33723" y="102418"/>
                </a:lnTo>
                <a:lnTo>
                  <a:pt x="33723" y="102310"/>
                </a:lnTo>
                <a:lnTo>
                  <a:pt x="33723" y="102255"/>
                </a:lnTo>
                <a:lnTo>
                  <a:pt x="33615" y="102147"/>
                </a:lnTo>
                <a:lnTo>
                  <a:pt x="33452" y="102092"/>
                </a:lnTo>
                <a:lnTo>
                  <a:pt x="33343" y="102038"/>
                </a:lnTo>
                <a:lnTo>
                  <a:pt x="33180" y="101821"/>
                </a:lnTo>
                <a:lnTo>
                  <a:pt x="33017" y="101712"/>
                </a:lnTo>
                <a:lnTo>
                  <a:pt x="32692" y="101495"/>
                </a:lnTo>
                <a:lnTo>
                  <a:pt x="32420" y="101223"/>
                </a:lnTo>
                <a:lnTo>
                  <a:pt x="32148" y="100952"/>
                </a:lnTo>
                <a:lnTo>
                  <a:pt x="31986" y="100626"/>
                </a:lnTo>
                <a:lnTo>
                  <a:pt x="31823" y="100300"/>
                </a:lnTo>
                <a:lnTo>
                  <a:pt x="31714" y="99974"/>
                </a:lnTo>
                <a:lnTo>
                  <a:pt x="31497" y="99214"/>
                </a:lnTo>
                <a:lnTo>
                  <a:pt x="31388" y="98671"/>
                </a:lnTo>
                <a:lnTo>
                  <a:pt x="31280" y="98074"/>
                </a:lnTo>
                <a:lnTo>
                  <a:pt x="31225" y="97531"/>
                </a:lnTo>
                <a:lnTo>
                  <a:pt x="31062" y="96988"/>
                </a:lnTo>
                <a:lnTo>
                  <a:pt x="30954" y="96553"/>
                </a:lnTo>
                <a:lnTo>
                  <a:pt x="30899" y="96119"/>
                </a:lnTo>
                <a:lnTo>
                  <a:pt x="30899" y="95684"/>
                </a:lnTo>
                <a:lnTo>
                  <a:pt x="30899" y="95250"/>
                </a:lnTo>
                <a:lnTo>
                  <a:pt x="31062" y="94381"/>
                </a:lnTo>
                <a:lnTo>
                  <a:pt x="31280" y="93567"/>
                </a:lnTo>
                <a:lnTo>
                  <a:pt x="31443" y="92806"/>
                </a:lnTo>
                <a:lnTo>
                  <a:pt x="31605" y="92100"/>
                </a:lnTo>
                <a:lnTo>
                  <a:pt x="31714" y="91340"/>
                </a:lnTo>
                <a:lnTo>
                  <a:pt x="31714" y="91014"/>
                </a:lnTo>
                <a:lnTo>
                  <a:pt x="31660" y="90634"/>
                </a:lnTo>
                <a:lnTo>
                  <a:pt x="31660" y="90254"/>
                </a:lnTo>
                <a:lnTo>
                  <a:pt x="31714" y="89982"/>
                </a:lnTo>
                <a:lnTo>
                  <a:pt x="31768" y="89657"/>
                </a:lnTo>
                <a:lnTo>
                  <a:pt x="31877" y="89385"/>
                </a:lnTo>
                <a:lnTo>
                  <a:pt x="32040" y="89114"/>
                </a:lnTo>
                <a:lnTo>
                  <a:pt x="32257" y="88896"/>
                </a:lnTo>
                <a:lnTo>
                  <a:pt x="32420" y="88679"/>
                </a:lnTo>
                <a:lnTo>
                  <a:pt x="32583" y="88408"/>
                </a:lnTo>
                <a:lnTo>
                  <a:pt x="32637" y="88190"/>
                </a:lnTo>
                <a:lnTo>
                  <a:pt x="32746" y="88028"/>
                </a:lnTo>
                <a:lnTo>
                  <a:pt x="32909" y="87865"/>
                </a:lnTo>
                <a:lnTo>
                  <a:pt x="33126" y="87756"/>
                </a:lnTo>
                <a:lnTo>
                  <a:pt x="33397" y="87647"/>
                </a:lnTo>
                <a:lnTo>
                  <a:pt x="33615" y="87430"/>
                </a:lnTo>
                <a:lnTo>
                  <a:pt x="33832" y="87213"/>
                </a:lnTo>
                <a:lnTo>
                  <a:pt x="33941" y="86941"/>
                </a:lnTo>
                <a:lnTo>
                  <a:pt x="34321" y="85801"/>
                </a:lnTo>
                <a:lnTo>
                  <a:pt x="34755" y="84661"/>
                </a:lnTo>
                <a:lnTo>
                  <a:pt x="35244" y="83575"/>
                </a:lnTo>
                <a:lnTo>
                  <a:pt x="35624" y="82434"/>
                </a:lnTo>
                <a:lnTo>
                  <a:pt x="35841" y="81620"/>
                </a:lnTo>
                <a:lnTo>
                  <a:pt x="35895" y="81239"/>
                </a:lnTo>
                <a:lnTo>
                  <a:pt x="35950" y="80805"/>
                </a:lnTo>
                <a:lnTo>
                  <a:pt x="35950" y="80425"/>
                </a:lnTo>
                <a:lnTo>
                  <a:pt x="35895" y="80045"/>
                </a:lnTo>
                <a:lnTo>
                  <a:pt x="35787" y="79610"/>
                </a:lnTo>
                <a:lnTo>
                  <a:pt x="35678" y="79230"/>
                </a:lnTo>
                <a:lnTo>
                  <a:pt x="35570" y="78959"/>
                </a:lnTo>
                <a:lnTo>
                  <a:pt x="35624" y="78741"/>
                </a:lnTo>
                <a:lnTo>
                  <a:pt x="35733" y="78579"/>
                </a:lnTo>
                <a:lnTo>
                  <a:pt x="35950" y="78470"/>
                </a:lnTo>
                <a:lnTo>
                  <a:pt x="36330" y="78307"/>
                </a:lnTo>
                <a:lnTo>
                  <a:pt x="36493" y="78198"/>
                </a:lnTo>
                <a:lnTo>
                  <a:pt x="36493" y="78035"/>
                </a:lnTo>
                <a:lnTo>
                  <a:pt x="36493" y="77873"/>
                </a:lnTo>
                <a:lnTo>
                  <a:pt x="36601" y="77601"/>
                </a:lnTo>
                <a:lnTo>
                  <a:pt x="36764" y="77330"/>
                </a:lnTo>
                <a:lnTo>
                  <a:pt x="36873" y="77058"/>
                </a:lnTo>
                <a:lnTo>
                  <a:pt x="36982" y="76569"/>
                </a:lnTo>
                <a:lnTo>
                  <a:pt x="36982" y="76081"/>
                </a:lnTo>
                <a:lnTo>
                  <a:pt x="36927" y="75863"/>
                </a:lnTo>
                <a:lnTo>
                  <a:pt x="36873" y="75646"/>
                </a:lnTo>
                <a:lnTo>
                  <a:pt x="36764" y="75429"/>
                </a:lnTo>
                <a:lnTo>
                  <a:pt x="36601" y="75212"/>
                </a:lnTo>
                <a:lnTo>
                  <a:pt x="36439" y="74994"/>
                </a:lnTo>
                <a:lnTo>
                  <a:pt x="36384" y="74669"/>
                </a:lnTo>
                <a:lnTo>
                  <a:pt x="36439" y="74397"/>
                </a:lnTo>
                <a:lnTo>
                  <a:pt x="36601" y="74126"/>
                </a:lnTo>
                <a:lnTo>
                  <a:pt x="36764" y="73745"/>
                </a:lnTo>
                <a:lnTo>
                  <a:pt x="36927" y="73420"/>
                </a:lnTo>
                <a:lnTo>
                  <a:pt x="36982" y="73039"/>
                </a:lnTo>
                <a:lnTo>
                  <a:pt x="37036" y="72659"/>
                </a:lnTo>
                <a:lnTo>
                  <a:pt x="37036" y="72388"/>
                </a:lnTo>
                <a:lnTo>
                  <a:pt x="37144" y="72279"/>
                </a:lnTo>
                <a:lnTo>
                  <a:pt x="37253" y="72171"/>
                </a:lnTo>
                <a:lnTo>
                  <a:pt x="37416" y="72116"/>
                </a:lnTo>
                <a:lnTo>
                  <a:pt x="37525" y="72008"/>
                </a:lnTo>
                <a:lnTo>
                  <a:pt x="37633" y="71790"/>
                </a:lnTo>
                <a:lnTo>
                  <a:pt x="37633" y="71519"/>
                </a:lnTo>
                <a:lnTo>
                  <a:pt x="37525" y="71247"/>
                </a:lnTo>
                <a:lnTo>
                  <a:pt x="37416" y="70867"/>
                </a:lnTo>
                <a:lnTo>
                  <a:pt x="37362" y="70487"/>
                </a:lnTo>
                <a:lnTo>
                  <a:pt x="37362" y="70107"/>
                </a:lnTo>
                <a:lnTo>
                  <a:pt x="37416" y="69944"/>
                </a:lnTo>
                <a:lnTo>
                  <a:pt x="37525" y="69836"/>
                </a:lnTo>
                <a:lnTo>
                  <a:pt x="37688" y="69510"/>
                </a:lnTo>
                <a:lnTo>
                  <a:pt x="37850" y="69238"/>
                </a:lnTo>
                <a:lnTo>
                  <a:pt x="37905" y="68912"/>
                </a:lnTo>
                <a:lnTo>
                  <a:pt x="37959" y="68587"/>
                </a:lnTo>
                <a:lnTo>
                  <a:pt x="37959" y="67935"/>
                </a:lnTo>
                <a:lnTo>
                  <a:pt x="38013" y="67283"/>
                </a:lnTo>
                <a:lnTo>
                  <a:pt x="37959" y="66686"/>
                </a:lnTo>
                <a:lnTo>
                  <a:pt x="38013" y="66360"/>
                </a:lnTo>
                <a:lnTo>
                  <a:pt x="38176" y="66089"/>
                </a:lnTo>
                <a:lnTo>
                  <a:pt x="38285" y="65926"/>
                </a:lnTo>
                <a:lnTo>
                  <a:pt x="38285" y="65817"/>
                </a:lnTo>
                <a:lnTo>
                  <a:pt x="38231" y="65654"/>
                </a:lnTo>
                <a:lnTo>
                  <a:pt x="38122" y="65491"/>
                </a:lnTo>
                <a:lnTo>
                  <a:pt x="37959" y="65274"/>
                </a:lnTo>
                <a:lnTo>
                  <a:pt x="37850" y="65057"/>
                </a:lnTo>
                <a:lnTo>
                  <a:pt x="37796" y="64785"/>
                </a:lnTo>
                <a:lnTo>
                  <a:pt x="37796" y="64514"/>
                </a:lnTo>
                <a:lnTo>
                  <a:pt x="37796" y="63591"/>
                </a:lnTo>
                <a:lnTo>
                  <a:pt x="37742" y="62722"/>
                </a:lnTo>
                <a:lnTo>
                  <a:pt x="37633" y="61853"/>
                </a:lnTo>
                <a:lnTo>
                  <a:pt x="37416" y="60984"/>
                </a:lnTo>
                <a:lnTo>
                  <a:pt x="37307" y="60712"/>
                </a:lnTo>
                <a:lnTo>
                  <a:pt x="37144" y="60387"/>
                </a:lnTo>
                <a:lnTo>
                  <a:pt x="36873" y="59843"/>
                </a:lnTo>
                <a:lnTo>
                  <a:pt x="36656" y="59246"/>
                </a:lnTo>
                <a:lnTo>
                  <a:pt x="36547" y="59083"/>
                </a:lnTo>
                <a:lnTo>
                  <a:pt x="36439" y="58920"/>
                </a:lnTo>
                <a:lnTo>
                  <a:pt x="36276" y="58866"/>
                </a:lnTo>
                <a:lnTo>
                  <a:pt x="36058" y="58812"/>
                </a:lnTo>
                <a:lnTo>
                  <a:pt x="35244" y="58812"/>
                </a:lnTo>
                <a:lnTo>
                  <a:pt x="35135" y="58757"/>
                </a:lnTo>
                <a:lnTo>
                  <a:pt x="35081" y="58703"/>
                </a:lnTo>
                <a:lnTo>
                  <a:pt x="35081" y="58540"/>
                </a:lnTo>
                <a:lnTo>
                  <a:pt x="35190" y="58323"/>
                </a:lnTo>
                <a:lnTo>
                  <a:pt x="35407" y="57943"/>
                </a:lnTo>
                <a:lnTo>
                  <a:pt x="35461" y="57726"/>
                </a:lnTo>
                <a:lnTo>
                  <a:pt x="35461" y="57508"/>
                </a:lnTo>
                <a:lnTo>
                  <a:pt x="35298" y="57237"/>
                </a:lnTo>
                <a:lnTo>
                  <a:pt x="35135" y="56965"/>
                </a:lnTo>
                <a:lnTo>
                  <a:pt x="34864" y="56748"/>
                </a:lnTo>
                <a:lnTo>
                  <a:pt x="34646" y="56531"/>
                </a:lnTo>
                <a:lnTo>
                  <a:pt x="33941" y="56151"/>
                </a:lnTo>
                <a:lnTo>
                  <a:pt x="33289" y="55771"/>
                </a:lnTo>
                <a:lnTo>
                  <a:pt x="33126" y="55662"/>
                </a:lnTo>
                <a:lnTo>
                  <a:pt x="33072" y="55553"/>
                </a:lnTo>
                <a:lnTo>
                  <a:pt x="33072" y="55445"/>
                </a:lnTo>
                <a:lnTo>
                  <a:pt x="33180" y="55282"/>
                </a:lnTo>
                <a:lnTo>
                  <a:pt x="33832" y="54685"/>
                </a:lnTo>
                <a:lnTo>
                  <a:pt x="33941" y="54522"/>
                </a:lnTo>
                <a:lnTo>
                  <a:pt x="33995" y="54413"/>
                </a:lnTo>
                <a:lnTo>
                  <a:pt x="33886" y="54304"/>
                </a:lnTo>
                <a:lnTo>
                  <a:pt x="33669" y="54196"/>
                </a:lnTo>
                <a:lnTo>
                  <a:pt x="33506" y="54196"/>
                </a:lnTo>
                <a:lnTo>
                  <a:pt x="33343" y="54087"/>
                </a:lnTo>
                <a:lnTo>
                  <a:pt x="33235" y="53979"/>
                </a:lnTo>
                <a:lnTo>
                  <a:pt x="33235" y="53816"/>
                </a:lnTo>
                <a:lnTo>
                  <a:pt x="33343" y="53598"/>
                </a:lnTo>
                <a:lnTo>
                  <a:pt x="33343" y="53436"/>
                </a:lnTo>
                <a:lnTo>
                  <a:pt x="33289" y="53273"/>
                </a:lnTo>
                <a:lnTo>
                  <a:pt x="33180" y="53164"/>
                </a:lnTo>
                <a:lnTo>
                  <a:pt x="32909" y="53001"/>
                </a:lnTo>
                <a:lnTo>
                  <a:pt x="32692" y="52838"/>
                </a:lnTo>
                <a:lnTo>
                  <a:pt x="32366" y="52567"/>
                </a:lnTo>
                <a:lnTo>
                  <a:pt x="32094" y="52295"/>
                </a:lnTo>
                <a:lnTo>
                  <a:pt x="31823" y="51861"/>
                </a:lnTo>
                <a:lnTo>
                  <a:pt x="31714" y="51644"/>
                </a:lnTo>
                <a:lnTo>
                  <a:pt x="31497" y="51481"/>
                </a:lnTo>
                <a:lnTo>
                  <a:pt x="30737" y="50829"/>
                </a:lnTo>
                <a:lnTo>
                  <a:pt x="29922" y="50232"/>
                </a:lnTo>
                <a:lnTo>
                  <a:pt x="28999" y="49743"/>
                </a:lnTo>
                <a:lnTo>
                  <a:pt x="28076" y="49254"/>
                </a:lnTo>
                <a:lnTo>
                  <a:pt x="27533" y="48983"/>
                </a:lnTo>
                <a:lnTo>
                  <a:pt x="26935" y="48711"/>
                </a:lnTo>
                <a:lnTo>
                  <a:pt x="26338" y="48548"/>
                </a:lnTo>
                <a:lnTo>
                  <a:pt x="26012" y="48494"/>
                </a:lnTo>
                <a:lnTo>
                  <a:pt x="25686" y="48494"/>
                </a:lnTo>
                <a:lnTo>
                  <a:pt x="24709" y="48548"/>
                </a:lnTo>
                <a:lnTo>
                  <a:pt x="24274" y="48494"/>
                </a:lnTo>
                <a:lnTo>
                  <a:pt x="23786" y="48440"/>
                </a:lnTo>
                <a:lnTo>
                  <a:pt x="22862" y="48222"/>
                </a:lnTo>
                <a:lnTo>
                  <a:pt x="21994" y="48114"/>
                </a:lnTo>
                <a:lnTo>
                  <a:pt x="20147" y="47951"/>
                </a:lnTo>
                <a:lnTo>
                  <a:pt x="19333" y="47842"/>
                </a:lnTo>
                <a:lnTo>
                  <a:pt x="18518" y="47625"/>
                </a:lnTo>
                <a:lnTo>
                  <a:pt x="17269" y="47191"/>
                </a:lnTo>
                <a:lnTo>
                  <a:pt x="16020" y="46756"/>
                </a:lnTo>
                <a:lnTo>
                  <a:pt x="15205" y="46430"/>
                </a:lnTo>
                <a:lnTo>
                  <a:pt x="14391" y="46050"/>
                </a:lnTo>
                <a:lnTo>
                  <a:pt x="13631" y="45670"/>
                </a:lnTo>
                <a:lnTo>
                  <a:pt x="13305" y="45399"/>
                </a:lnTo>
                <a:lnTo>
                  <a:pt x="12925" y="45073"/>
                </a:lnTo>
                <a:lnTo>
                  <a:pt x="12490" y="44584"/>
                </a:lnTo>
                <a:lnTo>
                  <a:pt x="12002" y="44041"/>
                </a:lnTo>
                <a:lnTo>
                  <a:pt x="11784" y="43824"/>
                </a:lnTo>
                <a:lnTo>
                  <a:pt x="11513" y="43606"/>
                </a:lnTo>
                <a:lnTo>
                  <a:pt x="11187" y="43444"/>
                </a:lnTo>
                <a:lnTo>
                  <a:pt x="10861" y="43281"/>
                </a:lnTo>
                <a:lnTo>
                  <a:pt x="10861" y="43172"/>
                </a:lnTo>
                <a:lnTo>
                  <a:pt x="11187" y="43118"/>
                </a:lnTo>
                <a:lnTo>
                  <a:pt x="11567" y="43172"/>
                </a:lnTo>
                <a:lnTo>
                  <a:pt x="11784" y="43281"/>
                </a:lnTo>
                <a:lnTo>
                  <a:pt x="11893" y="43335"/>
                </a:lnTo>
                <a:lnTo>
                  <a:pt x="12002" y="43226"/>
                </a:lnTo>
                <a:lnTo>
                  <a:pt x="12056" y="43063"/>
                </a:lnTo>
                <a:lnTo>
                  <a:pt x="12056" y="42901"/>
                </a:lnTo>
                <a:lnTo>
                  <a:pt x="11947" y="42792"/>
                </a:lnTo>
                <a:lnTo>
                  <a:pt x="11893" y="42683"/>
                </a:lnTo>
                <a:lnTo>
                  <a:pt x="11730" y="42520"/>
                </a:lnTo>
                <a:lnTo>
                  <a:pt x="11567" y="42466"/>
                </a:lnTo>
                <a:lnTo>
                  <a:pt x="11404" y="42412"/>
                </a:lnTo>
                <a:lnTo>
                  <a:pt x="10915" y="42412"/>
                </a:lnTo>
                <a:lnTo>
                  <a:pt x="10644" y="42303"/>
                </a:lnTo>
                <a:lnTo>
                  <a:pt x="10372" y="42140"/>
                </a:lnTo>
                <a:lnTo>
                  <a:pt x="10155" y="41923"/>
                </a:lnTo>
                <a:lnTo>
                  <a:pt x="9558" y="41326"/>
                </a:lnTo>
                <a:lnTo>
                  <a:pt x="8960" y="40728"/>
                </a:lnTo>
                <a:lnTo>
                  <a:pt x="8743" y="40565"/>
                </a:lnTo>
                <a:lnTo>
                  <a:pt x="8689" y="40511"/>
                </a:lnTo>
                <a:lnTo>
                  <a:pt x="8526" y="40511"/>
                </a:lnTo>
                <a:lnTo>
                  <a:pt x="8417" y="40565"/>
                </a:lnTo>
                <a:lnTo>
                  <a:pt x="8309" y="40728"/>
                </a:lnTo>
                <a:lnTo>
                  <a:pt x="8255" y="40837"/>
                </a:lnTo>
                <a:lnTo>
                  <a:pt x="8255" y="41000"/>
                </a:lnTo>
                <a:lnTo>
                  <a:pt x="8255" y="41271"/>
                </a:lnTo>
                <a:lnTo>
                  <a:pt x="8255" y="41434"/>
                </a:lnTo>
                <a:lnTo>
                  <a:pt x="8146" y="41543"/>
                </a:lnTo>
                <a:lnTo>
                  <a:pt x="7929" y="41434"/>
                </a:lnTo>
                <a:lnTo>
                  <a:pt x="7820" y="41217"/>
                </a:lnTo>
                <a:lnTo>
                  <a:pt x="7711" y="41054"/>
                </a:lnTo>
                <a:lnTo>
                  <a:pt x="7603" y="40837"/>
                </a:lnTo>
                <a:lnTo>
                  <a:pt x="7386" y="40674"/>
                </a:lnTo>
                <a:lnTo>
                  <a:pt x="7331" y="40565"/>
                </a:lnTo>
                <a:lnTo>
                  <a:pt x="7331" y="40511"/>
                </a:lnTo>
                <a:lnTo>
                  <a:pt x="7386" y="40457"/>
                </a:lnTo>
                <a:lnTo>
                  <a:pt x="7494" y="40403"/>
                </a:lnTo>
                <a:lnTo>
                  <a:pt x="7766" y="40294"/>
                </a:lnTo>
                <a:lnTo>
                  <a:pt x="8037" y="40185"/>
                </a:lnTo>
                <a:lnTo>
                  <a:pt x="8200" y="40022"/>
                </a:lnTo>
                <a:lnTo>
                  <a:pt x="8200" y="39805"/>
                </a:lnTo>
                <a:lnTo>
                  <a:pt x="8146" y="39479"/>
                </a:lnTo>
                <a:lnTo>
                  <a:pt x="7874" y="38665"/>
                </a:lnTo>
                <a:lnTo>
                  <a:pt x="7711" y="38176"/>
                </a:lnTo>
                <a:lnTo>
                  <a:pt x="7494" y="37796"/>
                </a:lnTo>
                <a:lnTo>
                  <a:pt x="7277" y="37416"/>
                </a:lnTo>
                <a:lnTo>
                  <a:pt x="6951" y="37090"/>
                </a:lnTo>
                <a:lnTo>
                  <a:pt x="6462" y="36655"/>
                </a:lnTo>
                <a:lnTo>
                  <a:pt x="6082" y="36221"/>
                </a:lnTo>
                <a:lnTo>
                  <a:pt x="5702" y="35732"/>
                </a:lnTo>
                <a:lnTo>
                  <a:pt x="5431" y="35189"/>
                </a:lnTo>
                <a:lnTo>
                  <a:pt x="5051" y="34483"/>
                </a:lnTo>
                <a:lnTo>
                  <a:pt x="4725" y="33832"/>
                </a:lnTo>
                <a:lnTo>
                  <a:pt x="4399" y="33126"/>
                </a:lnTo>
                <a:lnTo>
                  <a:pt x="4019" y="32474"/>
                </a:lnTo>
                <a:lnTo>
                  <a:pt x="3856" y="32094"/>
                </a:lnTo>
                <a:lnTo>
                  <a:pt x="3693" y="31768"/>
                </a:lnTo>
                <a:lnTo>
                  <a:pt x="3693" y="31605"/>
                </a:lnTo>
                <a:lnTo>
                  <a:pt x="3693" y="31442"/>
                </a:lnTo>
                <a:lnTo>
                  <a:pt x="3747" y="31279"/>
                </a:lnTo>
                <a:lnTo>
                  <a:pt x="3802" y="31062"/>
                </a:lnTo>
                <a:lnTo>
                  <a:pt x="3856" y="30954"/>
                </a:lnTo>
                <a:lnTo>
                  <a:pt x="3856" y="30791"/>
                </a:lnTo>
                <a:lnTo>
                  <a:pt x="3747" y="30628"/>
                </a:lnTo>
                <a:lnTo>
                  <a:pt x="3584" y="30519"/>
                </a:lnTo>
                <a:lnTo>
                  <a:pt x="3421" y="30410"/>
                </a:lnTo>
                <a:lnTo>
                  <a:pt x="3367" y="30302"/>
                </a:lnTo>
                <a:lnTo>
                  <a:pt x="3367" y="30139"/>
                </a:lnTo>
                <a:lnTo>
                  <a:pt x="3476" y="29976"/>
                </a:lnTo>
                <a:lnTo>
                  <a:pt x="3639" y="29542"/>
                </a:lnTo>
                <a:lnTo>
                  <a:pt x="3802" y="29324"/>
                </a:lnTo>
                <a:lnTo>
                  <a:pt x="3856" y="29107"/>
                </a:lnTo>
                <a:lnTo>
                  <a:pt x="3856" y="28890"/>
                </a:lnTo>
                <a:lnTo>
                  <a:pt x="3802" y="28836"/>
                </a:lnTo>
                <a:lnTo>
                  <a:pt x="3747" y="28727"/>
                </a:lnTo>
                <a:lnTo>
                  <a:pt x="3639" y="28618"/>
                </a:lnTo>
                <a:lnTo>
                  <a:pt x="3530" y="28618"/>
                </a:lnTo>
                <a:lnTo>
                  <a:pt x="3367" y="28673"/>
                </a:lnTo>
                <a:lnTo>
                  <a:pt x="3150" y="28781"/>
                </a:lnTo>
                <a:lnTo>
                  <a:pt x="2987" y="28944"/>
                </a:lnTo>
                <a:lnTo>
                  <a:pt x="2878" y="28618"/>
                </a:lnTo>
                <a:lnTo>
                  <a:pt x="2770" y="28347"/>
                </a:lnTo>
                <a:lnTo>
                  <a:pt x="2661" y="27804"/>
                </a:lnTo>
                <a:lnTo>
                  <a:pt x="2607" y="27532"/>
                </a:lnTo>
                <a:lnTo>
                  <a:pt x="2607" y="27478"/>
                </a:lnTo>
                <a:lnTo>
                  <a:pt x="2661" y="27424"/>
                </a:lnTo>
                <a:lnTo>
                  <a:pt x="2933" y="27098"/>
                </a:lnTo>
                <a:lnTo>
                  <a:pt x="3204" y="26718"/>
                </a:lnTo>
                <a:lnTo>
                  <a:pt x="3476" y="26392"/>
                </a:lnTo>
                <a:lnTo>
                  <a:pt x="3639" y="26283"/>
                </a:lnTo>
                <a:lnTo>
                  <a:pt x="3802" y="26175"/>
                </a:lnTo>
                <a:lnTo>
                  <a:pt x="4019" y="26012"/>
                </a:lnTo>
                <a:lnTo>
                  <a:pt x="4019" y="25958"/>
                </a:lnTo>
                <a:lnTo>
                  <a:pt x="4019" y="25903"/>
                </a:lnTo>
                <a:lnTo>
                  <a:pt x="3964" y="25795"/>
                </a:lnTo>
                <a:lnTo>
                  <a:pt x="3802" y="25632"/>
                </a:lnTo>
                <a:lnTo>
                  <a:pt x="3639" y="25577"/>
                </a:lnTo>
                <a:lnTo>
                  <a:pt x="3476" y="25469"/>
                </a:lnTo>
                <a:lnTo>
                  <a:pt x="3313" y="25306"/>
                </a:lnTo>
                <a:lnTo>
                  <a:pt x="3150" y="25197"/>
                </a:lnTo>
                <a:lnTo>
                  <a:pt x="3096" y="25034"/>
                </a:lnTo>
                <a:lnTo>
                  <a:pt x="3041" y="24871"/>
                </a:lnTo>
                <a:lnTo>
                  <a:pt x="3096" y="24763"/>
                </a:lnTo>
                <a:lnTo>
                  <a:pt x="3204" y="24654"/>
                </a:lnTo>
                <a:lnTo>
                  <a:pt x="3313" y="24491"/>
                </a:lnTo>
                <a:lnTo>
                  <a:pt x="3530" y="24383"/>
                </a:lnTo>
                <a:lnTo>
                  <a:pt x="3856" y="24220"/>
                </a:lnTo>
                <a:lnTo>
                  <a:pt x="4127" y="23948"/>
                </a:lnTo>
                <a:lnTo>
                  <a:pt x="4290" y="23677"/>
                </a:lnTo>
                <a:lnTo>
                  <a:pt x="4453" y="23297"/>
                </a:lnTo>
                <a:lnTo>
                  <a:pt x="5213" y="21233"/>
                </a:lnTo>
                <a:lnTo>
                  <a:pt x="5594" y="20256"/>
                </a:lnTo>
                <a:lnTo>
                  <a:pt x="6028" y="19278"/>
                </a:lnTo>
                <a:lnTo>
                  <a:pt x="6408" y="18626"/>
                </a:lnTo>
                <a:lnTo>
                  <a:pt x="6571" y="18301"/>
                </a:lnTo>
                <a:lnTo>
                  <a:pt x="6680" y="17975"/>
                </a:lnTo>
                <a:lnTo>
                  <a:pt x="6897" y="17432"/>
                </a:lnTo>
                <a:lnTo>
                  <a:pt x="7114" y="16889"/>
                </a:lnTo>
                <a:lnTo>
                  <a:pt x="7386" y="16400"/>
                </a:lnTo>
                <a:lnTo>
                  <a:pt x="7657" y="15911"/>
                </a:lnTo>
                <a:lnTo>
                  <a:pt x="8309" y="15042"/>
                </a:lnTo>
                <a:lnTo>
                  <a:pt x="9069" y="14173"/>
                </a:lnTo>
                <a:lnTo>
                  <a:pt x="9558" y="13576"/>
                </a:lnTo>
                <a:lnTo>
                  <a:pt x="10047" y="12979"/>
                </a:lnTo>
                <a:lnTo>
                  <a:pt x="10264" y="12653"/>
                </a:lnTo>
                <a:lnTo>
                  <a:pt x="10481" y="12327"/>
                </a:lnTo>
                <a:lnTo>
                  <a:pt x="10861" y="11675"/>
                </a:lnTo>
                <a:lnTo>
                  <a:pt x="10372" y="11893"/>
                </a:lnTo>
                <a:lnTo>
                  <a:pt x="9884" y="12110"/>
                </a:lnTo>
                <a:lnTo>
                  <a:pt x="9449" y="12327"/>
                </a:lnTo>
                <a:lnTo>
                  <a:pt x="8960" y="12490"/>
                </a:lnTo>
                <a:lnTo>
                  <a:pt x="8743" y="12599"/>
                </a:lnTo>
                <a:lnTo>
                  <a:pt x="8635" y="12544"/>
                </a:lnTo>
                <a:lnTo>
                  <a:pt x="8526" y="12490"/>
                </a:lnTo>
                <a:lnTo>
                  <a:pt x="8417" y="12381"/>
                </a:lnTo>
                <a:lnTo>
                  <a:pt x="8472" y="12273"/>
                </a:lnTo>
                <a:lnTo>
                  <a:pt x="8580" y="12110"/>
                </a:lnTo>
                <a:lnTo>
                  <a:pt x="8635" y="11947"/>
                </a:lnTo>
                <a:lnTo>
                  <a:pt x="8743" y="11893"/>
                </a:lnTo>
                <a:lnTo>
                  <a:pt x="8906" y="11784"/>
                </a:lnTo>
                <a:lnTo>
                  <a:pt x="9558" y="11404"/>
                </a:lnTo>
                <a:lnTo>
                  <a:pt x="10155" y="11024"/>
                </a:lnTo>
                <a:lnTo>
                  <a:pt x="11458" y="10372"/>
                </a:lnTo>
                <a:lnTo>
                  <a:pt x="11621" y="10318"/>
                </a:lnTo>
                <a:lnTo>
                  <a:pt x="11676" y="10318"/>
                </a:lnTo>
                <a:lnTo>
                  <a:pt x="11784" y="10372"/>
                </a:lnTo>
                <a:lnTo>
                  <a:pt x="11676" y="10589"/>
                </a:lnTo>
                <a:lnTo>
                  <a:pt x="11513" y="10807"/>
                </a:lnTo>
                <a:lnTo>
                  <a:pt x="11404" y="11078"/>
                </a:lnTo>
                <a:lnTo>
                  <a:pt x="11350" y="11187"/>
                </a:lnTo>
                <a:lnTo>
                  <a:pt x="11350" y="11350"/>
                </a:lnTo>
                <a:lnTo>
                  <a:pt x="11893" y="11024"/>
                </a:lnTo>
                <a:lnTo>
                  <a:pt x="12436" y="10644"/>
                </a:lnTo>
                <a:lnTo>
                  <a:pt x="13522" y="9883"/>
                </a:lnTo>
                <a:lnTo>
                  <a:pt x="14554" y="9123"/>
                </a:lnTo>
                <a:lnTo>
                  <a:pt x="15586" y="8363"/>
                </a:lnTo>
                <a:lnTo>
                  <a:pt x="16346" y="7874"/>
                </a:lnTo>
                <a:lnTo>
                  <a:pt x="17160" y="7494"/>
                </a:lnTo>
                <a:lnTo>
                  <a:pt x="17975" y="7168"/>
                </a:lnTo>
                <a:lnTo>
                  <a:pt x="18790" y="6842"/>
                </a:lnTo>
                <a:lnTo>
                  <a:pt x="19333" y="6679"/>
                </a:lnTo>
                <a:lnTo>
                  <a:pt x="19767" y="6517"/>
                </a:lnTo>
                <a:lnTo>
                  <a:pt x="19984" y="6408"/>
                </a:lnTo>
                <a:lnTo>
                  <a:pt x="20202" y="6245"/>
                </a:lnTo>
                <a:lnTo>
                  <a:pt x="20364" y="6028"/>
                </a:lnTo>
                <a:lnTo>
                  <a:pt x="20473" y="5756"/>
                </a:lnTo>
                <a:lnTo>
                  <a:pt x="20527" y="5702"/>
                </a:lnTo>
                <a:lnTo>
                  <a:pt x="20636" y="5648"/>
                </a:lnTo>
                <a:lnTo>
                  <a:pt x="20799" y="5485"/>
                </a:lnTo>
                <a:lnTo>
                  <a:pt x="20962" y="5430"/>
                </a:lnTo>
                <a:lnTo>
                  <a:pt x="21125" y="5322"/>
                </a:lnTo>
                <a:lnTo>
                  <a:pt x="21831" y="5322"/>
                </a:lnTo>
                <a:lnTo>
                  <a:pt x="22156" y="5213"/>
                </a:lnTo>
                <a:lnTo>
                  <a:pt x="22862" y="5050"/>
                </a:lnTo>
                <a:lnTo>
                  <a:pt x="23514" y="4833"/>
                </a:lnTo>
                <a:lnTo>
                  <a:pt x="24926" y="4507"/>
                </a:lnTo>
                <a:lnTo>
                  <a:pt x="25958" y="4290"/>
                </a:lnTo>
                <a:lnTo>
                  <a:pt x="27044" y="4019"/>
                </a:lnTo>
                <a:lnTo>
                  <a:pt x="28184" y="3638"/>
                </a:lnTo>
                <a:lnTo>
                  <a:pt x="28782" y="3475"/>
                </a:lnTo>
                <a:lnTo>
                  <a:pt x="29107" y="3421"/>
                </a:lnTo>
                <a:lnTo>
                  <a:pt x="29976" y="3421"/>
                </a:lnTo>
                <a:lnTo>
                  <a:pt x="30519" y="3313"/>
                </a:lnTo>
                <a:lnTo>
                  <a:pt x="31062" y="3258"/>
                </a:lnTo>
                <a:lnTo>
                  <a:pt x="31660" y="3150"/>
                </a:lnTo>
                <a:lnTo>
                  <a:pt x="32257" y="3095"/>
                </a:lnTo>
                <a:lnTo>
                  <a:pt x="32909" y="2987"/>
                </a:lnTo>
                <a:lnTo>
                  <a:pt x="33832" y="2770"/>
                </a:lnTo>
                <a:lnTo>
                  <a:pt x="34701" y="2661"/>
                </a:lnTo>
                <a:lnTo>
                  <a:pt x="36547" y="2444"/>
                </a:lnTo>
                <a:lnTo>
                  <a:pt x="36819" y="2498"/>
                </a:lnTo>
                <a:lnTo>
                  <a:pt x="37144" y="2552"/>
                </a:lnTo>
                <a:lnTo>
                  <a:pt x="37362" y="2661"/>
                </a:lnTo>
                <a:lnTo>
                  <a:pt x="37525" y="2661"/>
                </a:lnTo>
                <a:lnTo>
                  <a:pt x="37633" y="2607"/>
                </a:lnTo>
                <a:lnTo>
                  <a:pt x="38068" y="2498"/>
                </a:lnTo>
                <a:lnTo>
                  <a:pt x="38448" y="2389"/>
                </a:lnTo>
                <a:lnTo>
                  <a:pt x="39262" y="2281"/>
                </a:lnTo>
                <a:lnTo>
                  <a:pt x="44856" y="2281"/>
                </a:lnTo>
                <a:lnTo>
                  <a:pt x="45019" y="2335"/>
                </a:lnTo>
                <a:lnTo>
                  <a:pt x="45019" y="2389"/>
                </a:lnTo>
                <a:lnTo>
                  <a:pt x="45019" y="2444"/>
                </a:lnTo>
                <a:lnTo>
                  <a:pt x="44856" y="2661"/>
                </a:lnTo>
                <a:lnTo>
                  <a:pt x="44747" y="2770"/>
                </a:lnTo>
                <a:lnTo>
                  <a:pt x="44801" y="2878"/>
                </a:lnTo>
                <a:lnTo>
                  <a:pt x="44856" y="2932"/>
                </a:lnTo>
                <a:lnTo>
                  <a:pt x="44910" y="2932"/>
                </a:lnTo>
                <a:lnTo>
                  <a:pt x="45507" y="3150"/>
                </a:lnTo>
                <a:lnTo>
                  <a:pt x="46105" y="3367"/>
                </a:lnTo>
                <a:lnTo>
                  <a:pt x="46376" y="3421"/>
                </a:lnTo>
                <a:lnTo>
                  <a:pt x="46702" y="3475"/>
                </a:lnTo>
                <a:lnTo>
                  <a:pt x="47028" y="3421"/>
                </a:lnTo>
                <a:lnTo>
                  <a:pt x="47299" y="3367"/>
                </a:lnTo>
                <a:lnTo>
                  <a:pt x="47680" y="3258"/>
                </a:lnTo>
                <a:lnTo>
                  <a:pt x="48005" y="3204"/>
                </a:lnTo>
                <a:lnTo>
                  <a:pt x="48168" y="3258"/>
                </a:lnTo>
                <a:lnTo>
                  <a:pt x="48277" y="3313"/>
                </a:lnTo>
                <a:lnTo>
                  <a:pt x="48440" y="3367"/>
                </a:lnTo>
                <a:lnTo>
                  <a:pt x="48657" y="3530"/>
                </a:lnTo>
                <a:lnTo>
                  <a:pt x="49091" y="3910"/>
                </a:lnTo>
                <a:lnTo>
                  <a:pt x="49635" y="4290"/>
                </a:lnTo>
                <a:lnTo>
                  <a:pt x="50123" y="4616"/>
                </a:lnTo>
                <a:lnTo>
                  <a:pt x="50340" y="4833"/>
                </a:lnTo>
                <a:lnTo>
                  <a:pt x="50612" y="5050"/>
                </a:lnTo>
                <a:lnTo>
                  <a:pt x="50775" y="5213"/>
                </a:lnTo>
                <a:lnTo>
                  <a:pt x="50884" y="5268"/>
                </a:lnTo>
                <a:lnTo>
                  <a:pt x="51046" y="5322"/>
                </a:lnTo>
                <a:lnTo>
                  <a:pt x="51752" y="5322"/>
                </a:lnTo>
                <a:lnTo>
                  <a:pt x="52458" y="5485"/>
                </a:lnTo>
                <a:lnTo>
                  <a:pt x="53816" y="5919"/>
                </a:lnTo>
                <a:lnTo>
                  <a:pt x="54250" y="6082"/>
                </a:lnTo>
                <a:lnTo>
                  <a:pt x="54685" y="6299"/>
                </a:lnTo>
                <a:lnTo>
                  <a:pt x="55011" y="6517"/>
                </a:lnTo>
                <a:lnTo>
                  <a:pt x="55336" y="6842"/>
                </a:lnTo>
                <a:lnTo>
                  <a:pt x="55717" y="7277"/>
                </a:lnTo>
                <a:lnTo>
                  <a:pt x="55880" y="7440"/>
                </a:lnTo>
                <a:lnTo>
                  <a:pt x="56097" y="7548"/>
                </a:lnTo>
                <a:lnTo>
                  <a:pt x="56314" y="7603"/>
                </a:lnTo>
                <a:lnTo>
                  <a:pt x="56585" y="7603"/>
                </a:lnTo>
                <a:lnTo>
                  <a:pt x="56857" y="7494"/>
                </a:lnTo>
                <a:lnTo>
                  <a:pt x="57237" y="7331"/>
                </a:lnTo>
                <a:lnTo>
                  <a:pt x="57400" y="7277"/>
                </a:lnTo>
                <a:lnTo>
                  <a:pt x="57509" y="7277"/>
                </a:lnTo>
                <a:lnTo>
                  <a:pt x="57617" y="7331"/>
                </a:lnTo>
                <a:lnTo>
                  <a:pt x="57726" y="7440"/>
                </a:lnTo>
                <a:lnTo>
                  <a:pt x="57997" y="7874"/>
                </a:lnTo>
                <a:lnTo>
                  <a:pt x="58269" y="8309"/>
                </a:lnTo>
                <a:lnTo>
                  <a:pt x="58432" y="8634"/>
                </a:lnTo>
                <a:lnTo>
                  <a:pt x="58703" y="8960"/>
                </a:lnTo>
                <a:lnTo>
                  <a:pt x="58866" y="9015"/>
                </a:lnTo>
                <a:lnTo>
                  <a:pt x="59029" y="9123"/>
                </a:lnTo>
                <a:lnTo>
                  <a:pt x="59627" y="9123"/>
                </a:lnTo>
                <a:lnTo>
                  <a:pt x="59681" y="9232"/>
                </a:lnTo>
                <a:lnTo>
                  <a:pt x="59735" y="9340"/>
                </a:lnTo>
                <a:lnTo>
                  <a:pt x="59627" y="9503"/>
                </a:lnTo>
                <a:lnTo>
                  <a:pt x="59464" y="9883"/>
                </a:lnTo>
                <a:lnTo>
                  <a:pt x="59409" y="9992"/>
                </a:lnTo>
                <a:lnTo>
                  <a:pt x="59464" y="10101"/>
                </a:lnTo>
                <a:lnTo>
                  <a:pt x="59518" y="10155"/>
                </a:lnTo>
                <a:lnTo>
                  <a:pt x="59627" y="10209"/>
                </a:lnTo>
                <a:lnTo>
                  <a:pt x="60061" y="10318"/>
                </a:lnTo>
                <a:lnTo>
                  <a:pt x="60441" y="10372"/>
                </a:lnTo>
                <a:lnTo>
                  <a:pt x="60876" y="10481"/>
                </a:lnTo>
                <a:lnTo>
                  <a:pt x="61038" y="10589"/>
                </a:lnTo>
                <a:lnTo>
                  <a:pt x="61201" y="10698"/>
                </a:lnTo>
                <a:lnTo>
                  <a:pt x="61310" y="10915"/>
                </a:lnTo>
                <a:lnTo>
                  <a:pt x="61419" y="11132"/>
                </a:lnTo>
                <a:lnTo>
                  <a:pt x="61636" y="11621"/>
                </a:lnTo>
                <a:lnTo>
                  <a:pt x="61962" y="12110"/>
                </a:lnTo>
                <a:lnTo>
                  <a:pt x="62287" y="12490"/>
                </a:lnTo>
                <a:lnTo>
                  <a:pt x="62668" y="12924"/>
                </a:lnTo>
                <a:lnTo>
                  <a:pt x="63211" y="13522"/>
                </a:lnTo>
                <a:lnTo>
                  <a:pt x="63862" y="14065"/>
                </a:lnTo>
                <a:lnTo>
                  <a:pt x="64405" y="14608"/>
                </a:lnTo>
                <a:lnTo>
                  <a:pt x="64677" y="14934"/>
                </a:lnTo>
                <a:lnTo>
                  <a:pt x="64894" y="15314"/>
                </a:lnTo>
                <a:lnTo>
                  <a:pt x="64948" y="15477"/>
                </a:lnTo>
                <a:lnTo>
                  <a:pt x="65111" y="15640"/>
                </a:lnTo>
                <a:lnTo>
                  <a:pt x="65274" y="15748"/>
                </a:lnTo>
                <a:lnTo>
                  <a:pt x="65437" y="15803"/>
                </a:lnTo>
                <a:lnTo>
                  <a:pt x="65600" y="15857"/>
                </a:lnTo>
                <a:lnTo>
                  <a:pt x="65763" y="15911"/>
                </a:lnTo>
                <a:lnTo>
                  <a:pt x="65872" y="16020"/>
                </a:lnTo>
                <a:lnTo>
                  <a:pt x="65926" y="16128"/>
                </a:lnTo>
                <a:lnTo>
                  <a:pt x="66034" y="16346"/>
                </a:lnTo>
                <a:lnTo>
                  <a:pt x="66034" y="16671"/>
                </a:lnTo>
                <a:lnTo>
                  <a:pt x="66034" y="16943"/>
                </a:lnTo>
                <a:lnTo>
                  <a:pt x="66143" y="17160"/>
                </a:lnTo>
                <a:lnTo>
                  <a:pt x="66252" y="17432"/>
                </a:lnTo>
                <a:lnTo>
                  <a:pt x="66415" y="17595"/>
                </a:lnTo>
                <a:lnTo>
                  <a:pt x="66903" y="18138"/>
                </a:lnTo>
                <a:lnTo>
                  <a:pt x="67338" y="18681"/>
                </a:lnTo>
                <a:lnTo>
                  <a:pt x="67827" y="19224"/>
                </a:lnTo>
                <a:lnTo>
                  <a:pt x="68315" y="19767"/>
                </a:lnTo>
                <a:lnTo>
                  <a:pt x="68532" y="19984"/>
                </a:lnTo>
                <a:lnTo>
                  <a:pt x="68695" y="20256"/>
                </a:lnTo>
                <a:lnTo>
                  <a:pt x="68695" y="20527"/>
                </a:lnTo>
                <a:lnTo>
                  <a:pt x="68587" y="20799"/>
                </a:lnTo>
                <a:lnTo>
                  <a:pt x="68587" y="20962"/>
                </a:lnTo>
                <a:lnTo>
                  <a:pt x="68587" y="21016"/>
                </a:lnTo>
                <a:lnTo>
                  <a:pt x="68641" y="21124"/>
                </a:lnTo>
                <a:lnTo>
                  <a:pt x="68804" y="21179"/>
                </a:lnTo>
                <a:lnTo>
                  <a:pt x="69238" y="21287"/>
                </a:lnTo>
                <a:lnTo>
                  <a:pt x="69401" y="21396"/>
                </a:lnTo>
                <a:lnTo>
                  <a:pt x="69510" y="21450"/>
                </a:lnTo>
                <a:lnTo>
                  <a:pt x="69564" y="21559"/>
                </a:lnTo>
                <a:lnTo>
                  <a:pt x="69619" y="21722"/>
                </a:lnTo>
                <a:lnTo>
                  <a:pt x="69673" y="22265"/>
                </a:lnTo>
                <a:lnTo>
                  <a:pt x="69673" y="22482"/>
                </a:lnTo>
                <a:lnTo>
                  <a:pt x="69673" y="22536"/>
                </a:lnTo>
                <a:lnTo>
                  <a:pt x="69781" y="22591"/>
                </a:lnTo>
                <a:lnTo>
                  <a:pt x="69944" y="22536"/>
                </a:lnTo>
                <a:lnTo>
                  <a:pt x="70107" y="22482"/>
                </a:lnTo>
                <a:lnTo>
                  <a:pt x="70379" y="22319"/>
                </a:lnTo>
                <a:lnTo>
                  <a:pt x="70813" y="21830"/>
                </a:lnTo>
                <a:lnTo>
                  <a:pt x="70922" y="21667"/>
                </a:lnTo>
                <a:lnTo>
                  <a:pt x="70976" y="21559"/>
                </a:lnTo>
                <a:lnTo>
                  <a:pt x="70976" y="21342"/>
                </a:lnTo>
                <a:lnTo>
                  <a:pt x="70922" y="21179"/>
                </a:lnTo>
                <a:lnTo>
                  <a:pt x="70650" y="20690"/>
                </a:lnTo>
                <a:lnTo>
                  <a:pt x="70433" y="20201"/>
                </a:lnTo>
                <a:lnTo>
                  <a:pt x="70270" y="19984"/>
                </a:lnTo>
                <a:lnTo>
                  <a:pt x="70053" y="19767"/>
                </a:lnTo>
                <a:lnTo>
                  <a:pt x="69836" y="19604"/>
                </a:lnTo>
                <a:lnTo>
                  <a:pt x="69619" y="19495"/>
                </a:lnTo>
                <a:lnTo>
                  <a:pt x="69456" y="19387"/>
                </a:lnTo>
                <a:lnTo>
                  <a:pt x="69347" y="19224"/>
                </a:lnTo>
                <a:lnTo>
                  <a:pt x="69293" y="19115"/>
                </a:lnTo>
                <a:lnTo>
                  <a:pt x="69293" y="19007"/>
                </a:lnTo>
                <a:lnTo>
                  <a:pt x="69401" y="18844"/>
                </a:lnTo>
                <a:lnTo>
                  <a:pt x="69673" y="18572"/>
                </a:lnTo>
                <a:lnTo>
                  <a:pt x="69781" y="18518"/>
                </a:lnTo>
                <a:lnTo>
                  <a:pt x="69890" y="18518"/>
                </a:lnTo>
                <a:lnTo>
                  <a:pt x="69999" y="18626"/>
                </a:lnTo>
                <a:lnTo>
                  <a:pt x="70053" y="18735"/>
                </a:lnTo>
                <a:lnTo>
                  <a:pt x="71193" y="20690"/>
                </a:lnTo>
                <a:lnTo>
                  <a:pt x="71736" y="21667"/>
                </a:lnTo>
                <a:lnTo>
                  <a:pt x="72225" y="22645"/>
                </a:lnTo>
                <a:lnTo>
                  <a:pt x="72823" y="23894"/>
                </a:lnTo>
                <a:lnTo>
                  <a:pt x="72877" y="24003"/>
                </a:lnTo>
                <a:lnTo>
                  <a:pt x="72931" y="24165"/>
                </a:lnTo>
                <a:lnTo>
                  <a:pt x="72877" y="24274"/>
                </a:lnTo>
                <a:lnTo>
                  <a:pt x="72714" y="24328"/>
                </a:lnTo>
                <a:lnTo>
                  <a:pt x="72442" y="24328"/>
                </a:lnTo>
                <a:lnTo>
                  <a:pt x="72171" y="24165"/>
                </a:lnTo>
                <a:lnTo>
                  <a:pt x="72008" y="23948"/>
                </a:lnTo>
                <a:lnTo>
                  <a:pt x="71954" y="23622"/>
                </a:lnTo>
                <a:lnTo>
                  <a:pt x="71954" y="23134"/>
                </a:lnTo>
                <a:lnTo>
                  <a:pt x="71899" y="22971"/>
                </a:lnTo>
                <a:lnTo>
                  <a:pt x="71791" y="22862"/>
                </a:lnTo>
                <a:lnTo>
                  <a:pt x="71682" y="22808"/>
                </a:lnTo>
                <a:lnTo>
                  <a:pt x="71574" y="22754"/>
                </a:lnTo>
                <a:lnTo>
                  <a:pt x="71193" y="22699"/>
                </a:lnTo>
                <a:lnTo>
                  <a:pt x="71030" y="22754"/>
                </a:lnTo>
                <a:lnTo>
                  <a:pt x="70868" y="22808"/>
                </a:lnTo>
                <a:lnTo>
                  <a:pt x="70813" y="22971"/>
                </a:lnTo>
                <a:lnTo>
                  <a:pt x="70813" y="23079"/>
                </a:lnTo>
                <a:lnTo>
                  <a:pt x="70922" y="23351"/>
                </a:lnTo>
                <a:lnTo>
                  <a:pt x="71085" y="23731"/>
                </a:lnTo>
                <a:lnTo>
                  <a:pt x="71248" y="24057"/>
                </a:lnTo>
                <a:lnTo>
                  <a:pt x="71302" y="24220"/>
                </a:lnTo>
                <a:lnTo>
                  <a:pt x="71356" y="24383"/>
                </a:lnTo>
                <a:lnTo>
                  <a:pt x="71302" y="24491"/>
                </a:lnTo>
                <a:lnTo>
                  <a:pt x="71248" y="24546"/>
                </a:lnTo>
                <a:lnTo>
                  <a:pt x="71085" y="24654"/>
                </a:lnTo>
                <a:lnTo>
                  <a:pt x="70868" y="24763"/>
                </a:lnTo>
                <a:lnTo>
                  <a:pt x="70705" y="24817"/>
                </a:lnTo>
                <a:lnTo>
                  <a:pt x="70270" y="24817"/>
                </a:lnTo>
                <a:lnTo>
                  <a:pt x="70162" y="24871"/>
                </a:lnTo>
                <a:lnTo>
                  <a:pt x="70107" y="24980"/>
                </a:lnTo>
                <a:lnTo>
                  <a:pt x="70107" y="25143"/>
                </a:lnTo>
                <a:lnTo>
                  <a:pt x="70216" y="25306"/>
                </a:lnTo>
                <a:lnTo>
                  <a:pt x="70379" y="25360"/>
                </a:lnTo>
                <a:lnTo>
                  <a:pt x="71574" y="25360"/>
                </a:lnTo>
                <a:lnTo>
                  <a:pt x="71791" y="25414"/>
                </a:lnTo>
                <a:lnTo>
                  <a:pt x="71845" y="25414"/>
                </a:lnTo>
                <a:lnTo>
                  <a:pt x="71899" y="25523"/>
                </a:lnTo>
                <a:lnTo>
                  <a:pt x="71899" y="25632"/>
                </a:lnTo>
                <a:lnTo>
                  <a:pt x="71899" y="25740"/>
                </a:lnTo>
                <a:lnTo>
                  <a:pt x="71736" y="25849"/>
                </a:lnTo>
                <a:lnTo>
                  <a:pt x="71030" y="26338"/>
                </a:lnTo>
                <a:lnTo>
                  <a:pt x="70759" y="26501"/>
                </a:lnTo>
                <a:lnTo>
                  <a:pt x="70650" y="26609"/>
                </a:lnTo>
                <a:lnTo>
                  <a:pt x="70650" y="26718"/>
                </a:lnTo>
                <a:lnTo>
                  <a:pt x="70650" y="26772"/>
                </a:lnTo>
                <a:lnTo>
                  <a:pt x="70705" y="26881"/>
                </a:lnTo>
                <a:lnTo>
                  <a:pt x="70922" y="27098"/>
                </a:lnTo>
                <a:lnTo>
                  <a:pt x="71411" y="27424"/>
                </a:lnTo>
                <a:lnTo>
                  <a:pt x="71899" y="27750"/>
                </a:lnTo>
                <a:lnTo>
                  <a:pt x="71519" y="28021"/>
                </a:lnTo>
                <a:lnTo>
                  <a:pt x="71356" y="28075"/>
                </a:lnTo>
                <a:lnTo>
                  <a:pt x="71193" y="28075"/>
                </a:lnTo>
                <a:lnTo>
                  <a:pt x="71085" y="28130"/>
                </a:lnTo>
                <a:lnTo>
                  <a:pt x="71030" y="28184"/>
                </a:lnTo>
                <a:lnTo>
                  <a:pt x="71030" y="28293"/>
                </a:lnTo>
                <a:lnTo>
                  <a:pt x="71085" y="28456"/>
                </a:lnTo>
                <a:lnTo>
                  <a:pt x="71193" y="28618"/>
                </a:lnTo>
                <a:lnTo>
                  <a:pt x="71356" y="28727"/>
                </a:lnTo>
                <a:lnTo>
                  <a:pt x="71519" y="28836"/>
                </a:lnTo>
                <a:lnTo>
                  <a:pt x="71736" y="28944"/>
                </a:lnTo>
                <a:lnTo>
                  <a:pt x="71899" y="29053"/>
                </a:lnTo>
                <a:lnTo>
                  <a:pt x="72225" y="29433"/>
                </a:lnTo>
                <a:lnTo>
                  <a:pt x="72279" y="29542"/>
                </a:lnTo>
                <a:lnTo>
                  <a:pt x="72334" y="29650"/>
                </a:lnTo>
                <a:lnTo>
                  <a:pt x="72279" y="29705"/>
                </a:lnTo>
                <a:lnTo>
                  <a:pt x="72117" y="29759"/>
                </a:lnTo>
                <a:lnTo>
                  <a:pt x="71791" y="29813"/>
                </a:lnTo>
                <a:lnTo>
                  <a:pt x="71574" y="29976"/>
                </a:lnTo>
                <a:lnTo>
                  <a:pt x="71411" y="30193"/>
                </a:lnTo>
                <a:lnTo>
                  <a:pt x="71302" y="30519"/>
                </a:lnTo>
                <a:lnTo>
                  <a:pt x="71193" y="30791"/>
                </a:lnTo>
                <a:lnTo>
                  <a:pt x="71193" y="31116"/>
                </a:lnTo>
                <a:lnTo>
                  <a:pt x="71193" y="31388"/>
                </a:lnTo>
                <a:lnTo>
                  <a:pt x="71302" y="31714"/>
                </a:lnTo>
                <a:lnTo>
                  <a:pt x="71411" y="32094"/>
                </a:lnTo>
                <a:lnTo>
                  <a:pt x="71628" y="32474"/>
                </a:lnTo>
                <a:lnTo>
                  <a:pt x="72008" y="33180"/>
                </a:lnTo>
                <a:lnTo>
                  <a:pt x="72117" y="33343"/>
                </a:lnTo>
                <a:lnTo>
                  <a:pt x="72117" y="33452"/>
                </a:lnTo>
                <a:lnTo>
                  <a:pt x="72008" y="33560"/>
                </a:lnTo>
                <a:lnTo>
                  <a:pt x="71845" y="33614"/>
                </a:lnTo>
                <a:lnTo>
                  <a:pt x="71682" y="33669"/>
                </a:lnTo>
                <a:lnTo>
                  <a:pt x="71628" y="33777"/>
                </a:lnTo>
                <a:lnTo>
                  <a:pt x="71574" y="33886"/>
                </a:lnTo>
                <a:lnTo>
                  <a:pt x="71574" y="34049"/>
                </a:lnTo>
                <a:lnTo>
                  <a:pt x="71519" y="34538"/>
                </a:lnTo>
                <a:lnTo>
                  <a:pt x="71411" y="35081"/>
                </a:lnTo>
                <a:lnTo>
                  <a:pt x="71193" y="35895"/>
                </a:lnTo>
                <a:lnTo>
                  <a:pt x="71139" y="36275"/>
                </a:lnTo>
                <a:lnTo>
                  <a:pt x="71193" y="36710"/>
                </a:lnTo>
                <a:lnTo>
                  <a:pt x="71193" y="37090"/>
                </a:lnTo>
                <a:lnTo>
                  <a:pt x="71139" y="37416"/>
                </a:lnTo>
                <a:lnTo>
                  <a:pt x="70650" y="39154"/>
                </a:lnTo>
                <a:lnTo>
                  <a:pt x="70107" y="40837"/>
                </a:lnTo>
                <a:lnTo>
                  <a:pt x="69781" y="41814"/>
                </a:lnTo>
                <a:lnTo>
                  <a:pt x="69347" y="42792"/>
                </a:lnTo>
                <a:lnTo>
                  <a:pt x="68858" y="43715"/>
                </a:lnTo>
                <a:lnTo>
                  <a:pt x="68478" y="44693"/>
                </a:lnTo>
                <a:lnTo>
                  <a:pt x="68315" y="45127"/>
                </a:lnTo>
                <a:lnTo>
                  <a:pt x="68044" y="45453"/>
                </a:lnTo>
                <a:lnTo>
                  <a:pt x="67772" y="45779"/>
                </a:lnTo>
                <a:lnTo>
                  <a:pt x="67446" y="46104"/>
                </a:lnTo>
                <a:lnTo>
                  <a:pt x="67066" y="46376"/>
                </a:lnTo>
                <a:lnTo>
                  <a:pt x="66686" y="46593"/>
                </a:lnTo>
                <a:lnTo>
                  <a:pt x="65926" y="47028"/>
                </a:lnTo>
                <a:lnTo>
                  <a:pt x="65383" y="47299"/>
                </a:lnTo>
                <a:lnTo>
                  <a:pt x="65274" y="47353"/>
                </a:lnTo>
                <a:lnTo>
                  <a:pt x="65220" y="47462"/>
                </a:lnTo>
                <a:lnTo>
                  <a:pt x="65220" y="47571"/>
                </a:lnTo>
                <a:lnTo>
                  <a:pt x="65328" y="47734"/>
                </a:lnTo>
                <a:lnTo>
                  <a:pt x="65763" y="48114"/>
                </a:lnTo>
                <a:lnTo>
                  <a:pt x="65546" y="48059"/>
                </a:lnTo>
                <a:lnTo>
                  <a:pt x="65383" y="48114"/>
                </a:lnTo>
                <a:lnTo>
                  <a:pt x="65220" y="48168"/>
                </a:lnTo>
                <a:lnTo>
                  <a:pt x="65057" y="48222"/>
                </a:lnTo>
                <a:lnTo>
                  <a:pt x="64785" y="48494"/>
                </a:lnTo>
                <a:lnTo>
                  <a:pt x="64568" y="48711"/>
                </a:lnTo>
                <a:lnTo>
                  <a:pt x="64405" y="48820"/>
                </a:lnTo>
                <a:lnTo>
                  <a:pt x="64188" y="48874"/>
                </a:lnTo>
                <a:lnTo>
                  <a:pt x="63482" y="48874"/>
                </a:lnTo>
                <a:lnTo>
                  <a:pt x="62776" y="48928"/>
                </a:lnTo>
                <a:lnTo>
                  <a:pt x="62016" y="49037"/>
                </a:lnTo>
                <a:lnTo>
                  <a:pt x="61310" y="49091"/>
                </a:lnTo>
                <a:lnTo>
                  <a:pt x="59681" y="49091"/>
                </a:lnTo>
                <a:lnTo>
                  <a:pt x="58052" y="49146"/>
                </a:lnTo>
                <a:lnTo>
                  <a:pt x="56423" y="49200"/>
                </a:lnTo>
                <a:lnTo>
                  <a:pt x="54793" y="49254"/>
                </a:lnTo>
                <a:lnTo>
                  <a:pt x="54576" y="49308"/>
                </a:lnTo>
                <a:lnTo>
                  <a:pt x="54359" y="49363"/>
                </a:lnTo>
                <a:lnTo>
                  <a:pt x="53544" y="49743"/>
                </a:lnTo>
                <a:lnTo>
                  <a:pt x="52730" y="50177"/>
                </a:lnTo>
                <a:lnTo>
                  <a:pt x="51915" y="50557"/>
                </a:lnTo>
                <a:lnTo>
                  <a:pt x="51481" y="50720"/>
                </a:lnTo>
                <a:lnTo>
                  <a:pt x="50992" y="50775"/>
                </a:lnTo>
                <a:lnTo>
                  <a:pt x="50829" y="50883"/>
                </a:lnTo>
                <a:lnTo>
                  <a:pt x="50775" y="50992"/>
                </a:lnTo>
                <a:lnTo>
                  <a:pt x="50829" y="51100"/>
                </a:lnTo>
                <a:lnTo>
                  <a:pt x="50938" y="51209"/>
                </a:lnTo>
                <a:lnTo>
                  <a:pt x="51046" y="51372"/>
                </a:lnTo>
                <a:lnTo>
                  <a:pt x="51046" y="51535"/>
                </a:lnTo>
                <a:lnTo>
                  <a:pt x="50938" y="51644"/>
                </a:lnTo>
                <a:lnTo>
                  <a:pt x="50775" y="51752"/>
                </a:lnTo>
                <a:lnTo>
                  <a:pt x="50178" y="52024"/>
                </a:lnTo>
                <a:lnTo>
                  <a:pt x="49580" y="52349"/>
                </a:lnTo>
                <a:lnTo>
                  <a:pt x="49363" y="52512"/>
                </a:lnTo>
                <a:lnTo>
                  <a:pt x="49200" y="52730"/>
                </a:lnTo>
                <a:lnTo>
                  <a:pt x="49091" y="53001"/>
                </a:lnTo>
                <a:lnTo>
                  <a:pt x="49037" y="53273"/>
                </a:lnTo>
                <a:lnTo>
                  <a:pt x="49037" y="53381"/>
                </a:lnTo>
                <a:lnTo>
                  <a:pt x="49091" y="53490"/>
                </a:lnTo>
                <a:lnTo>
                  <a:pt x="49200" y="53598"/>
                </a:lnTo>
                <a:lnTo>
                  <a:pt x="49580" y="53761"/>
                </a:lnTo>
                <a:lnTo>
                  <a:pt x="48331" y="54413"/>
                </a:lnTo>
                <a:lnTo>
                  <a:pt x="48114" y="54522"/>
                </a:lnTo>
                <a:lnTo>
                  <a:pt x="48060" y="54576"/>
                </a:lnTo>
                <a:lnTo>
                  <a:pt x="48005" y="54685"/>
                </a:lnTo>
                <a:lnTo>
                  <a:pt x="48060" y="54793"/>
                </a:lnTo>
                <a:lnTo>
                  <a:pt x="48168" y="54902"/>
                </a:lnTo>
                <a:lnTo>
                  <a:pt x="48386" y="55010"/>
                </a:lnTo>
                <a:lnTo>
                  <a:pt x="48983" y="55228"/>
                </a:lnTo>
                <a:lnTo>
                  <a:pt x="49526" y="55445"/>
                </a:lnTo>
                <a:lnTo>
                  <a:pt x="50069" y="55716"/>
                </a:lnTo>
                <a:lnTo>
                  <a:pt x="50612" y="56042"/>
                </a:lnTo>
                <a:lnTo>
                  <a:pt x="50775" y="56205"/>
                </a:lnTo>
                <a:lnTo>
                  <a:pt x="50829" y="56314"/>
                </a:lnTo>
                <a:lnTo>
                  <a:pt x="50775" y="56422"/>
                </a:lnTo>
                <a:lnTo>
                  <a:pt x="50666" y="56531"/>
                </a:lnTo>
                <a:lnTo>
                  <a:pt x="50340" y="56911"/>
                </a:lnTo>
                <a:lnTo>
                  <a:pt x="50069" y="57291"/>
                </a:lnTo>
                <a:lnTo>
                  <a:pt x="49743" y="57671"/>
                </a:lnTo>
                <a:lnTo>
                  <a:pt x="49417" y="57997"/>
                </a:lnTo>
                <a:lnTo>
                  <a:pt x="49309" y="58106"/>
                </a:lnTo>
                <a:lnTo>
                  <a:pt x="49254" y="58214"/>
                </a:lnTo>
                <a:lnTo>
                  <a:pt x="49254" y="58323"/>
                </a:lnTo>
                <a:lnTo>
                  <a:pt x="49254" y="58486"/>
                </a:lnTo>
                <a:lnTo>
                  <a:pt x="49363" y="58540"/>
                </a:lnTo>
                <a:lnTo>
                  <a:pt x="49417" y="58594"/>
                </a:lnTo>
                <a:lnTo>
                  <a:pt x="49635" y="58649"/>
                </a:lnTo>
                <a:lnTo>
                  <a:pt x="49852" y="58649"/>
                </a:lnTo>
                <a:lnTo>
                  <a:pt x="49906" y="58703"/>
                </a:lnTo>
                <a:lnTo>
                  <a:pt x="49743" y="58920"/>
                </a:lnTo>
                <a:lnTo>
                  <a:pt x="49526" y="58975"/>
                </a:lnTo>
                <a:lnTo>
                  <a:pt x="49309" y="59029"/>
                </a:lnTo>
                <a:lnTo>
                  <a:pt x="49254" y="59083"/>
                </a:lnTo>
                <a:lnTo>
                  <a:pt x="49146" y="59192"/>
                </a:lnTo>
                <a:lnTo>
                  <a:pt x="48874" y="59789"/>
                </a:lnTo>
                <a:lnTo>
                  <a:pt x="48548" y="60387"/>
                </a:lnTo>
                <a:lnTo>
                  <a:pt x="48440" y="60658"/>
                </a:lnTo>
                <a:lnTo>
                  <a:pt x="48331" y="60984"/>
                </a:lnTo>
                <a:lnTo>
                  <a:pt x="48277" y="61310"/>
                </a:lnTo>
                <a:lnTo>
                  <a:pt x="48277" y="61690"/>
                </a:lnTo>
                <a:lnTo>
                  <a:pt x="48331" y="62016"/>
                </a:lnTo>
                <a:lnTo>
                  <a:pt x="48440" y="62287"/>
                </a:lnTo>
                <a:lnTo>
                  <a:pt x="48548" y="62342"/>
                </a:lnTo>
                <a:lnTo>
                  <a:pt x="48657" y="62396"/>
                </a:lnTo>
                <a:lnTo>
                  <a:pt x="48820" y="62450"/>
                </a:lnTo>
                <a:lnTo>
                  <a:pt x="49254" y="62450"/>
                </a:lnTo>
                <a:lnTo>
                  <a:pt x="49309" y="62559"/>
                </a:lnTo>
                <a:lnTo>
                  <a:pt x="49309" y="62667"/>
                </a:lnTo>
                <a:lnTo>
                  <a:pt x="49200" y="62722"/>
                </a:lnTo>
                <a:lnTo>
                  <a:pt x="49037" y="62830"/>
                </a:lnTo>
                <a:lnTo>
                  <a:pt x="47245" y="63536"/>
                </a:lnTo>
                <a:lnTo>
                  <a:pt x="47137" y="63591"/>
                </a:lnTo>
                <a:lnTo>
                  <a:pt x="47028" y="63645"/>
                </a:lnTo>
                <a:lnTo>
                  <a:pt x="47028" y="63753"/>
                </a:lnTo>
                <a:lnTo>
                  <a:pt x="47137" y="63862"/>
                </a:lnTo>
                <a:lnTo>
                  <a:pt x="47299" y="63971"/>
                </a:lnTo>
                <a:lnTo>
                  <a:pt x="47354" y="64134"/>
                </a:lnTo>
                <a:lnTo>
                  <a:pt x="47462" y="64459"/>
                </a:lnTo>
                <a:lnTo>
                  <a:pt x="47517" y="64785"/>
                </a:lnTo>
                <a:lnTo>
                  <a:pt x="47571" y="65111"/>
                </a:lnTo>
                <a:lnTo>
                  <a:pt x="47571" y="65328"/>
                </a:lnTo>
                <a:lnTo>
                  <a:pt x="47571" y="65491"/>
                </a:lnTo>
                <a:lnTo>
                  <a:pt x="47571" y="65600"/>
                </a:lnTo>
                <a:lnTo>
                  <a:pt x="47462" y="65708"/>
                </a:lnTo>
                <a:lnTo>
                  <a:pt x="47408" y="65763"/>
                </a:lnTo>
                <a:lnTo>
                  <a:pt x="47245" y="65817"/>
                </a:lnTo>
                <a:lnTo>
                  <a:pt x="46919" y="65871"/>
                </a:lnTo>
                <a:lnTo>
                  <a:pt x="46756" y="65926"/>
                </a:lnTo>
                <a:lnTo>
                  <a:pt x="46648" y="65980"/>
                </a:lnTo>
                <a:lnTo>
                  <a:pt x="46593" y="66089"/>
                </a:lnTo>
                <a:lnTo>
                  <a:pt x="46702" y="66306"/>
                </a:lnTo>
                <a:lnTo>
                  <a:pt x="46919" y="66740"/>
                </a:lnTo>
                <a:lnTo>
                  <a:pt x="47137" y="67120"/>
                </a:lnTo>
                <a:lnTo>
                  <a:pt x="47191" y="67338"/>
                </a:lnTo>
                <a:lnTo>
                  <a:pt x="47191" y="67500"/>
                </a:lnTo>
                <a:lnTo>
                  <a:pt x="47191" y="67555"/>
                </a:lnTo>
                <a:lnTo>
                  <a:pt x="47082" y="67609"/>
                </a:lnTo>
                <a:lnTo>
                  <a:pt x="46593" y="67609"/>
                </a:lnTo>
                <a:lnTo>
                  <a:pt x="46431" y="67718"/>
                </a:lnTo>
                <a:lnTo>
                  <a:pt x="46376" y="67881"/>
                </a:lnTo>
                <a:lnTo>
                  <a:pt x="46376" y="68098"/>
                </a:lnTo>
                <a:lnTo>
                  <a:pt x="46376" y="68369"/>
                </a:lnTo>
                <a:lnTo>
                  <a:pt x="46213" y="69238"/>
                </a:lnTo>
                <a:lnTo>
                  <a:pt x="46105" y="70107"/>
                </a:lnTo>
                <a:lnTo>
                  <a:pt x="45996" y="71845"/>
                </a:lnTo>
                <a:lnTo>
                  <a:pt x="45996" y="72116"/>
                </a:lnTo>
                <a:lnTo>
                  <a:pt x="46105" y="72279"/>
                </a:lnTo>
                <a:lnTo>
                  <a:pt x="46322" y="72388"/>
                </a:lnTo>
                <a:lnTo>
                  <a:pt x="46974" y="72388"/>
                </a:lnTo>
                <a:lnTo>
                  <a:pt x="47408" y="72442"/>
                </a:lnTo>
                <a:lnTo>
                  <a:pt x="47788" y="72605"/>
                </a:lnTo>
                <a:lnTo>
                  <a:pt x="48223" y="72659"/>
                </a:lnTo>
                <a:lnTo>
                  <a:pt x="47842" y="72768"/>
                </a:lnTo>
                <a:lnTo>
                  <a:pt x="47571" y="72931"/>
                </a:lnTo>
                <a:lnTo>
                  <a:pt x="47299" y="73148"/>
                </a:lnTo>
                <a:lnTo>
                  <a:pt x="47028" y="73365"/>
                </a:lnTo>
                <a:lnTo>
                  <a:pt x="46539" y="73800"/>
                </a:lnTo>
                <a:lnTo>
                  <a:pt x="46050" y="74234"/>
                </a:lnTo>
                <a:lnTo>
                  <a:pt x="45888" y="74397"/>
                </a:lnTo>
                <a:lnTo>
                  <a:pt x="45779" y="74560"/>
                </a:lnTo>
                <a:lnTo>
                  <a:pt x="45670" y="74994"/>
                </a:lnTo>
                <a:lnTo>
                  <a:pt x="45616" y="75212"/>
                </a:lnTo>
                <a:lnTo>
                  <a:pt x="45670" y="75320"/>
                </a:lnTo>
                <a:lnTo>
                  <a:pt x="45779" y="75429"/>
                </a:lnTo>
                <a:lnTo>
                  <a:pt x="45996" y="75429"/>
                </a:lnTo>
                <a:lnTo>
                  <a:pt x="46593" y="75320"/>
                </a:lnTo>
                <a:lnTo>
                  <a:pt x="47191" y="75103"/>
                </a:lnTo>
                <a:lnTo>
                  <a:pt x="47571" y="74940"/>
                </a:lnTo>
                <a:lnTo>
                  <a:pt x="47897" y="74723"/>
                </a:lnTo>
                <a:lnTo>
                  <a:pt x="48168" y="74397"/>
                </a:lnTo>
                <a:lnTo>
                  <a:pt x="48440" y="74017"/>
                </a:lnTo>
                <a:lnTo>
                  <a:pt x="48494" y="74506"/>
                </a:lnTo>
                <a:lnTo>
                  <a:pt x="48494" y="74940"/>
                </a:lnTo>
                <a:lnTo>
                  <a:pt x="48548" y="75103"/>
                </a:lnTo>
                <a:lnTo>
                  <a:pt x="48657" y="75266"/>
                </a:lnTo>
                <a:lnTo>
                  <a:pt x="48820" y="75320"/>
                </a:lnTo>
                <a:lnTo>
                  <a:pt x="48983" y="75375"/>
                </a:lnTo>
                <a:lnTo>
                  <a:pt x="49146" y="75375"/>
                </a:lnTo>
                <a:lnTo>
                  <a:pt x="49200" y="75320"/>
                </a:lnTo>
                <a:lnTo>
                  <a:pt x="49254" y="75049"/>
                </a:lnTo>
                <a:lnTo>
                  <a:pt x="49472" y="74451"/>
                </a:lnTo>
                <a:lnTo>
                  <a:pt x="49580" y="73800"/>
                </a:lnTo>
                <a:lnTo>
                  <a:pt x="49743" y="73202"/>
                </a:lnTo>
                <a:lnTo>
                  <a:pt x="49960" y="72605"/>
                </a:lnTo>
                <a:lnTo>
                  <a:pt x="50015" y="72442"/>
                </a:lnTo>
                <a:lnTo>
                  <a:pt x="50015" y="72279"/>
                </a:lnTo>
                <a:lnTo>
                  <a:pt x="49906" y="72171"/>
                </a:lnTo>
                <a:lnTo>
                  <a:pt x="49797" y="72062"/>
                </a:lnTo>
                <a:lnTo>
                  <a:pt x="49635" y="72008"/>
                </a:lnTo>
                <a:lnTo>
                  <a:pt x="49526" y="72062"/>
                </a:lnTo>
                <a:lnTo>
                  <a:pt x="49363" y="72171"/>
                </a:lnTo>
                <a:lnTo>
                  <a:pt x="49146" y="72388"/>
                </a:lnTo>
                <a:lnTo>
                  <a:pt x="48983" y="72496"/>
                </a:lnTo>
                <a:lnTo>
                  <a:pt x="48874" y="72551"/>
                </a:lnTo>
                <a:lnTo>
                  <a:pt x="48766" y="72496"/>
                </a:lnTo>
                <a:lnTo>
                  <a:pt x="48711" y="72442"/>
                </a:lnTo>
                <a:lnTo>
                  <a:pt x="48711" y="72334"/>
                </a:lnTo>
                <a:lnTo>
                  <a:pt x="48766" y="72171"/>
                </a:lnTo>
                <a:lnTo>
                  <a:pt x="49037" y="71302"/>
                </a:lnTo>
                <a:lnTo>
                  <a:pt x="49309" y="70379"/>
                </a:lnTo>
                <a:lnTo>
                  <a:pt x="49797" y="68587"/>
                </a:lnTo>
                <a:lnTo>
                  <a:pt x="51101" y="64079"/>
                </a:lnTo>
                <a:lnTo>
                  <a:pt x="51155" y="63808"/>
                </a:lnTo>
                <a:lnTo>
                  <a:pt x="51264" y="63699"/>
                </a:lnTo>
                <a:lnTo>
                  <a:pt x="51318" y="63645"/>
                </a:lnTo>
                <a:lnTo>
                  <a:pt x="51427" y="63645"/>
                </a:lnTo>
                <a:lnTo>
                  <a:pt x="51644" y="63753"/>
                </a:lnTo>
                <a:lnTo>
                  <a:pt x="51752" y="63753"/>
                </a:lnTo>
                <a:lnTo>
                  <a:pt x="51861" y="63699"/>
                </a:lnTo>
                <a:lnTo>
                  <a:pt x="52024" y="63536"/>
                </a:lnTo>
                <a:lnTo>
                  <a:pt x="52241" y="63210"/>
                </a:lnTo>
                <a:lnTo>
                  <a:pt x="52404" y="62830"/>
                </a:lnTo>
                <a:lnTo>
                  <a:pt x="52513" y="62396"/>
                </a:lnTo>
                <a:lnTo>
                  <a:pt x="52513" y="62233"/>
                </a:lnTo>
                <a:lnTo>
                  <a:pt x="52513" y="61961"/>
                </a:lnTo>
                <a:lnTo>
                  <a:pt x="52458" y="61636"/>
                </a:lnTo>
                <a:lnTo>
                  <a:pt x="52404" y="61527"/>
                </a:lnTo>
                <a:lnTo>
                  <a:pt x="52295" y="61418"/>
                </a:lnTo>
                <a:lnTo>
                  <a:pt x="52133" y="61473"/>
                </a:lnTo>
                <a:lnTo>
                  <a:pt x="52024" y="61581"/>
                </a:lnTo>
                <a:lnTo>
                  <a:pt x="51915" y="61907"/>
                </a:lnTo>
                <a:lnTo>
                  <a:pt x="51752" y="62559"/>
                </a:lnTo>
                <a:lnTo>
                  <a:pt x="51589" y="62830"/>
                </a:lnTo>
                <a:lnTo>
                  <a:pt x="51372" y="63102"/>
                </a:lnTo>
                <a:lnTo>
                  <a:pt x="51535" y="62559"/>
                </a:lnTo>
                <a:lnTo>
                  <a:pt x="51535" y="62287"/>
                </a:lnTo>
                <a:lnTo>
                  <a:pt x="51535" y="62016"/>
                </a:lnTo>
                <a:lnTo>
                  <a:pt x="51535" y="61798"/>
                </a:lnTo>
                <a:lnTo>
                  <a:pt x="51535" y="61636"/>
                </a:lnTo>
                <a:lnTo>
                  <a:pt x="51589" y="61473"/>
                </a:lnTo>
                <a:lnTo>
                  <a:pt x="51644" y="61364"/>
                </a:lnTo>
                <a:lnTo>
                  <a:pt x="51752" y="61255"/>
                </a:lnTo>
                <a:lnTo>
                  <a:pt x="51915" y="61201"/>
                </a:lnTo>
                <a:lnTo>
                  <a:pt x="52295" y="61093"/>
                </a:lnTo>
                <a:lnTo>
                  <a:pt x="52513" y="60984"/>
                </a:lnTo>
                <a:lnTo>
                  <a:pt x="52730" y="60930"/>
                </a:lnTo>
                <a:lnTo>
                  <a:pt x="52893" y="60821"/>
                </a:lnTo>
                <a:lnTo>
                  <a:pt x="53001" y="60658"/>
                </a:lnTo>
                <a:lnTo>
                  <a:pt x="53110" y="60495"/>
                </a:lnTo>
                <a:lnTo>
                  <a:pt x="53164" y="60332"/>
                </a:lnTo>
                <a:lnTo>
                  <a:pt x="53273" y="59843"/>
                </a:lnTo>
                <a:lnTo>
                  <a:pt x="53273" y="59300"/>
                </a:lnTo>
                <a:lnTo>
                  <a:pt x="53382" y="58757"/>
                </a:lnTo>
                <a:lnTo>
                  <a:pt x="53490" y="58486"/>
                </a:lnTo>
                <a:lnTo>
                  <a:pt x="53653" y="58269"/>
                </a:lnTo>
                <a:lnTo>
                  <a:pt x="53816" y="58051"/>
                </a:lnTo>
                <a:lnTo>
                  <a:pt x="54087" y="57889"/>
                </a:lnTo>
                <a:lnTo>
                  <a:pt x="54142" y="57834"/>
                </a:lnTo>
                <a:lnTo>
                  <a:pt x="54196" y="57726"/>
                </a:lnTo>
                <a:lnTo>
                  <a:pt x="54196" y="57563"/>
                </a:lnTo>
                <a:lnTo>
                  <a:pt x="54196" y="57291"/>
                </a:lnTo>
                <a:lnTo>
                  <a:pt x="54305" y="57128"/>
                </a:lnTo>
                <a:lnTo>
                  <a:pt x="54413" y="56965"/>
                </a:lnTo>
                <a:lnTo>
                  <a:pt x="54576" y="56802"/>
                </a:lnTo>
                <a:lnTo>
                  <a:pt x="57454" y="53924"/>
                </a:lnTo>
                <a:lnTo>
                  <a:pt x="57672" y="53707"/>
                </a:lnTo>
                <a:lnTo>
                  <a:pt x="57834" y="53436"/>
                </a:lnTo>
                <a:lnTo>
                  <a:pt x="58052" y="53164"/>
                </a:lnTo>
                <a:lnTo>
                  <a:pt x="58269" y="52947"/>
                </a:lnTo>
                <a:lnTo>
                  <a:pt x="58975" y="52458"/>
                </a:lnTo>
                <a:lnTo>
                  <a:pt x="59735" y="52024"/>
                </a:lnTo>
                <a:lnTo>
                  <a:pt x="60495" y="51698"/>
                </a:lnTo>
                <a:lnTo>
                  <a:pt x="60930" y="51535"/>
                </a:lnTo>
                <a:lnTo>
                  <a:pt x="61310" y="51426"/>
                </a:lnTo>
                <a:lnTo>
                  <a:pt x="62016" y="51209"/>
                </a:lnTo>
                <a:lnTo>
                  <a:pt x="62668" y="50992"/>
                </a:lnTo>
                <a:lnTo>
                  <a:pt x="62993" y="50938"/>
                </a:lnTo>
                <a:lnTo>
                  <a:pt x="63319" y="50883"/>
                </a:lnTo>
                <a:lnTo>
                  <a:pt x="63699" y="50883"/>
                </a:lnTo>
                <a:lnTo>
                  <a:pt x="64079" y="50938"/>
                </a:lnTo>
                <a:lnTo>
                  <a:pt x="65166" y="51155"/>
                </a:lnTo>
                <a:lnTo>
                  <a:pt x="66252" y="51372"/>
                </a:lnTo>
                <a:lnTo>
                  <a:pt x="66795" y="51481"/>
                </a:lnTo>
                <a:lnTo>
                  <a:pt x="67283" y="51644"/>
                </a:lnTo>
                <a:lnTo>
                  <a:pt x="67772" y="51861"/>
                </a:lnTo>
                <a:lnTo>
                  <a:pt x="68315" y="52132"/>
                </a:lnTo>
                <a:lnTo>
                  <a:pt x="68424" y="52187"/>
                </a:lnTo>
                <a:lnTo>
                  <a:pt x="68587" y="52241"/>
                </a:lnTo>
                <a:lnTo>
                  <a:pt x="68695" y="52187"/>
                </a:lnTo>
                <a:lnTo>
                  <a:pt x="68858" y="52078"/>
                </a:lnTo>
                <a:lnTo>
                  <a:pt x="68967" y="51915"/>
                </a:lnTo>
                <a:lnTo>
                  <a:pt x="69076" y="51861"/>
                </a:lnTo>
                <a:lnTo>
                  <a:pt x="69184" y="51806"/>
                </a:lnTo>
                <a:lnTo>
                  <a:pt x="69293" y="51861"/>
                </a:lnTo>
                <a:lnTo>
                  <a:pt x="69456" y="51969"/>
                </a:lnTo>
                <a:lnTo>
                  <a:pt x="69564" y="52187"/>
                </a:lnTo>
                <a:lnTo>
                  <a:pt x="70487" y="53707"/>
                </a:lnTo>
                <a:lnTo>
                  <a:pt x="71302" y="55282"/>
                </a:lnTo>
                <a:lnTo>
                  <a:pt x="71519" y="55662"/>
                </a:lnTo>
                <a:lnTo>
                  <a:pt x="71791" y="55934"/>
                </a:lnTo>
                <a:lnTo>
                  <a:pt x="71954" y="56042"/>
                </a:lnTo>
                <a:lnTo>
                  <a:pt x="72171" y="56096"/>
                </a:lnTo>
                <a:lnTo>
                  <a:pt x="72605" y="56151"/>
                </a:lnTo>
                <a:lnTo>
                  <a:pt x="73040" y="56205"/>
                </a:lnTo>
                <a:lnTo>
                  <a:pt x="73203" y="56259"/>
                </a:lnTo>
                <a:lnTo>
                  <a:pt x="73311" y="56368"/>
                </a:lnTo>
                <a:lnTo>
                  <a:pt x="73366" y="56477"/>
                </a:lnTo>
                <a:lnTo>
                  <a:pt x="73420" y="56640"/>
                </a:lnTo>
                <a:lnTo>
                  <a:pt x="73474" y="57128"/>
                </a:lnTo>
                <a:lnTo>
                  <a:pt x="73583" y="58106"/>
                </a:lnTo>
                <a:lnTo>
                  <a:pt x="73691" y="59029"/>
                </a:lnTo>
                <a:lnTo>
                  <a:pt x="73909" y="60169"/>
                </a:lnTo>
                <a:lnTo>
                  <a:pt x="74017" y="61310"/>
                </a:lnTo>
                <a:lnTo>
                  <a:pt x="74072" y="61581"/>
                </a:lnTo>
                <a:lnTo>
                  <a:pt x="74180" y="61744"/>
                </a:lnTo>
                <a:lnTo>
                  <a:pt x="74343" y="61853"/>
                </a:lnTo>
                <a:lnTo>
                  <a:pt x="74995" y="61853"/>
                </a:lnTo>
                <a:lnTo>
                  <a:pt x="75375" y="61907"/>
                </a:lnTo>
                <a:lnTo>
                  <a:pt x="75755" y="61961"/>
                </a:lnTo>
                <a:lnTo>
                  <a:pt x="76081" y="62124"/>
                </a:lnTo>
                <a:lnTo>
                  <a:pt x="76461" y="62287"/>
                </a:lnTo>
                <a:lnTo>
                  <a:pt x="76732" y="62504"/>
                </a:lnTo>
                <a:lnTo>
                  <a:pt x="77330" y="62993"/>
                </a:lnTo>
                <a:lnTo>
                  <a:pt x="77493" y="63102"/>
                </a:lnTo>
                <a:lnTo>
                  <a:pt x="77601" y="63156"/>
                </a:lnTo>
                <a:lnTo>
                  <a:pt x="77764" y="63156"/>
                </a:lnTo>
                <a:lnTo>
                  <a:pt x="77330" y="61744"/>
                </a:lnTo>
                <a:lnTo>
                  <a:pt x="77167" y="61038"/>
                </a:lnTo>
                <a:lnTo>
                  <a:pt x="77004" y="60332"/>
                </a:lnTo>
                <a:lnTo>
                  <a:pt x="76895" y="59843"/>
                </a:lnTo>
                <a:lnTo>
                  <a:pt x="76895" y="59409"/>
                </a:lnTo>
                <a:lnTo>
                  <a:pt x="76895" y="58920"/>
                </a:lnTo>
                <a:lnTo>
                  <a:pt x="77004" y="58486"/>
                </a:lnTo>
                <a:lnTo>
                  <a:pt x="77058" y="58160"/>
                </a:lnTo>
                <a:lnTo>
                  <a:pt x="77004" y="57889"/>
                </a:lnTo>
                <a:lnTo>
                  <a:pt x="76895" y="57671"/>
                </a:lnTo>
                <a:lnTo>
                  <a:pt x="76678" y="57454"/>
                </a:lnTo>
                <a:lnTo>
                  <a:pt x="76407" y="57237"/>
                </a:lnTo>
                <a:lnTo>
                  <a:pt x="76189" y="56965"/>
                </a:lnTo>
                <a:lnTo>
                  <a:pt x="76026" y="56640"/>
                </a:lnTo>
                <a:lnTo>
                  <a:pt x="75918" y="56259"/>
                </a:lnTo>
                <a:lnTo>
                  <a:pt x="75809" y="55445"/>
                </a:lnTo>
                <a:lnTo>
                  <a:pt x="75646" y="55065"/>
                </a:lnTo>
                <a:lnTo>
                  <a:pt x="75483" y="54685"/>
                </a:lnTo>
                <a:lnTo>
                  <a:pt x="75049" y="54033"/>
                </a:lnTo>
                <a:lnTo>
                  <a:pt x="74560" y="53381"/>
                </a:lnTo>
                <a:lnTo>
                  <a:pt x="73528" y="52078"/>
                </a:lnTo>
                <a:lnTo>
                  <a:pt x="73203" y="51698"/>
                </a:lnTo>
                <a:lnTo>
                  <a:pt x="72823" y="51372"/>
                </a:lnTo>
                <a:lnTo>
                  <a:pt x="71954" y="50775"/>
                </a:lnTo>
                <a:lnTo>
                  <a:pt x="71465" y="50395"/>
                </a:lnTo>
                <a:lnTo>
                  <a:pt x="70922" y="50123"/>
                </a:lnTo>
                <a:lnTo>
                  <a:pt x="70379" y="49851"/>
                </a:lnTo>
                <a:lnTo>
                  <a:pt x="69781" y="49689"/>
                </a:lnTo>
                <a:lnTo>
                  <a:pt x="69456" y="49580"/>
                </a:lnTo>
                <a:lnTo>
                  <a:pt x="69130" y="49471"/>
                </a:lnTo>
                <a:lnTo>
                  <a:pt x="68967" y="49363"/>
                </a:lnTo>
                <a:lnTo>
                  <a:pt x="68913" y="49254"/>
                </a:lnTo>
                <a:lnTo>
                  <a:pt x="68967" y="49146"/>
                </a:lnTo>
                <a:lnTo>
                  <a:pt x="69021" y="49037"/>
                </a:lnTo>
                <a:lnTo>
                  <a:pt x="69347" y="48657"/>
                </a:lnTo>
                <a:lnTo>
                  <a:pt x="69619" y="48277"/>
                </a:lnTo>
                <a:lnTo>
                  <a:pt x="70162" y="47516"/>
                </a:lnTo>
                <a:lnTo>
                  <a:pt x="70922" y="46539"/>
                </a:lnTo>
                <a:lnTo>
                  <a:pt x="71628" y="45507"/>
                </a:lnTo>
                <a:lnTo>
                  <a:pt x="72388" y="44530"/>
                </a:lnTo>
                <a:lnTo>
                  <a:pt x="73148" y="43552"/>
                </a:lnTo>
                <a:lnTo>
                  <a:pt x="73257" y="43389"/>
                </a:lnTo>
                <a:lnTo>
                  <a:pt x="73311" y="43281"/>
                </a:lnTo>
                <a:lnTo>
                  <a:pt x="73257" y="43118"/>
                </a:lnTo>
                <a:lnTo>
                  <a:pt x="73148" y="43009"/>
                </a:lnTo>
                <a:lnTo>
                  <a:pt x="72985" y="42901"/>
                </a:lnTo>
                <a:lnTo>
                  <a:pt x="72931" y="42846"/>
                </a:lnTo>
                <a:lnTo>
                  <a:pt x="72931" y="42738"/>
                </a:lnTo>
                <a:lnTo>
                  <a:pt x="72985" y="42629"/>
                </a:lnTo>
                <a:lnTo>
                  <a:pt x="73094" y="42575"/>
                </a:lnTo>
                <a:lnTo>
                  <a:pt x="73311" y="42575"/>
                </a:lnTo>
                <a:lnTo>
                  <a:pt x="73637" y="42520"/>
                </a:lnTo>
                <a:lnTo>
                  <a:pt x="73854" y="42357"/>
                </a:lnTo>
                <a:lnTo>
                  <a:pt x="73963" y="42249"/>
                </a:lnTo>
                <a:lnTo>
                  <a:pt x="74017" y="42140"/>
                </a:lnTo>
                <a:lnTo>
                  <a:pt x="74072" y="41977"/>
                </a:lnTo>
                <a:lnTo>
                  <a:pt x="74072" y="41760"/>
                </a:lnTo>
                <a:lnTo>
                  <a:pt x="74072" y="41543"/>
                </a:lnTo>
                <a:lnTo>
                  <a:pt x="74126" y="41271"/>
                </a:lnTo>
                <a:lnTo>
                  <a:pt x="74343" y="40837"/>
                </a:lnTo>
                <a:lnTo>
                  <a:pt x="74669" y="40077"/>
                </a:lnTo>
                <a:lnTo>
                  <a:pt x="74940" y="39371"/>
                </a:lnTo>
                <a:lnTo>
                  <a:pt x="75212" y="38610"/>
                </a:lnTo>
                <a:lnTo>
                  <a:pt x="75429" y="37796"/>
                </a:lnTo>
                <a:lnTo>
                  <a:pt x="75538" y="37036"/>
                </a:lnTo>
                <a:lnTo>
                  <a:pt x="75646" y="36221"/>
                </a:lnTo>
                <a:lnTo>
                  <a:pt x="75755" y="35461"/>
                </a:lnTo>
                <a:lnTo>
                  <a:pt x="75755" y="34646"/>
                </a:lnTo>
                <a:lnTo>
                  <a:pt x="75755" y="33506"/>
                </a:lnTo>
                <a:lnTo>
                  <a:pt x="75809" y="32963"/>
                </a:lnTo>
                <a:lnTo>
                  <a:pt x="75918" y="32365"/>
                </a:lnTo>
                <a:lnTo>
                  <a:pt x="75972" y="31985"/>
                </a:lnTo>
                <a:lnTo>
                  <a:pt x="76026" y="31551"/>
                </a:lnTo>
                <a:lnTo>
                  <a:pt x="75918" y="31116"/>
                </a:lnTo>
                <a:lnTo>
                  <a:pt x="75864" y="30899"/>
                </a:lnTo>
                <a:lnTo>
                  <a:pt x="75701" y="30736"/>
                </a:lnTo>
                <a:lnTo>
                  <a:pt x="75538" y="30410"/>
                </a:lnTo>
                <a:lnTo>
                  <a:pt x="75538" y="30139"/>
                </a:lnTo>
                <a:lnTo>
                  <a:pt x="75592" y="29867"/>
                </a:lnTo>
                <a:lnTo>
                  <a:pt x="75646" y="29596"/>
                </a:lnTo>
                <a:lnTo>
                  <a:pt x="75755" y="29161"/>
                </a:lnTo>
                <a:lnTo>
                  <a:pt x="75755" y="28727"/>
                </a:lnTo>
                <a:lnTo>
                  <a:pt x="75755" y="28510"/>
                </a:lnTo>
                <a:lnTo>
                  <a:pt x="75646" y="28347"/>
                </a:lnTo>
                <a:lnTo>
                  <a:pt x="75538" y="28130"/>
                </a:lnTo>
                <a:lnTo>
                  <a:pt x="75375" y="27967"/>
                </a:lnTo>
                <a:lnTo>
                  <a:pt x="75266" y="27804"/>
                </a:lnTo>
                <a:lnTo>
                  <a:pt x="75212" y="27641"/>
                </a:lnTo>
                <a:lnTo>
                  <a:pt x="75212" y="27478"/>
                </a:lnTo>
                <a:lnTo>
                  <a:pt x="75266" y="27261"/>
                </a:lnTo>
                <a:lnTo>
                  <a:pt x="75375" y="26826"/>
                </a:lnTo>
                <a:lnTo>
                  <a:pt x="75429" y="26392"/>
                </a:lnTo>
                <a:lnTo>
                  <a:pt x="75375" y="26229"/>
                </a:lnTo>
                <a:lnTo>
                  <a:pt x="75266" y="26012"/>
                </a:lnTo>
                <a:lnTo>
                  <a:pt x="75158" y="25795"/>
                </a:lnTo>
                <a:lnTo>
                  <a:pt x="74995" y="25632"/>
                </a:lnTo>
                <a:lnTo>
                  <a:pt x="74723" y="25414"/>
                </a:lnTo>
                <a:lnTo>
                  <a:pt x="74615" y="25252"/>
                </a:lnTo>
                <a:lnTo>
                  <a:pt x="74615" y="25089"/>
                </a:lnTo>
                <a:lnTo>
                  <a:pt x="74615" y="24546"/>
                </a:lnTo>
                <a:lnTo>
                  <a:pt x="74560" y="24003"/>
                </a:lnTo>
                <a:lnTo>
                  <a:pt x="74234" y="22971"/>
                </a:lnTo>
                <a:lnTo>
                  <a:pt x="73800" y="21559"/>
                </a:lnTo>
                <a:lnTo>
                  <a:pt x="73583" y="20853"/>
                </a:lnTo>
                <a:lnTo>
                  <a:pt x="73366" y="20201"/>
                </a:lnTo>
                <a:lnTo>
                  <a:pt x="73094" y="19713"/>
                </a:lnTo>
                <a:lnTo>
                  <a:pt x="72768" y="19224"/>
                </a:lnTo>
                <a:lnTo>
                  <a:pt x="72388" y="18844"/>
                </a:lnTo>
                <a:lnTo>
                  <a:pt x="72008" y="18464"/>
                </a:lnTo>
                <a:lnTo>
                  <a:pt x="71139" y="17812"/>
                </a:lnTo>
                <a:lnTo>
                  <a:pt x="70270" y="17215"/>
                </a:lnTo>
                <a:lnTo>
                  <a:pt x="69944" y="16997"/>
                </a:lnTo>
                <a:lnTo>
                  <a:pt x="69781" y="16943"/>
                </a:lnTo>
                <a:lnTo>
                  <a:pt x="69673" y="16997"/>
                </a:lnTo>
                <a:lnTo>
                  <a:pt x="69510" y="17052"/>
                </a:lnTo>
                <a:lnTo>
                  <a:pt x="69401" y="17106"/>
                </a:lnTo>
                <a:lnTo>
                  <a:pt x="69130" y="17432"/>
                </a:lnTo>
                <a:lnTo>
                  <a:pt x="68967" y="17595"/>
                </a:lnTo>
                <a:lnTo>
                  <a:pt x="68913" y="17595"/>
                </a:lnTo>
                <a:lnTo>
                  <a:pt x="68804" y="17540"/>
                </a:lnTo>
                <a:lnTo>
                  <a:pt x="68044" y="16780"/>
                </a:lnTo>
                <a:lnTo>
                  <a:pt x="67446" y="16020"/>
                </a:lnTo>
                <a:lnTo>
                  <a:pt x="67175" y="15585"/>
                </a:lnTo>
                <a:lnTo>
                  <a:pt x="66903" y="15097"/>
                </a:lnTo>
                <a:lnTo>
                  <a:pt x="66686" y="14662"/>
                </a:lnTo>
                <a:lnTo>
                  <a:pt x="66523" y="14173"/>
                </a:lnTo>
                <a:lnTo>
                  <a:pt x="66632" y="14391"/>
                </a:lnTo>
                <a:lnTo>
                  <a:pt x="66795" y="14608"/>
                </a:lnTo>
                <a:lnTo>
                  <a:pt x="67121" y="14934"/>
                </a:lnTo>
                <a:lnTo>
                  <a:pt x="67501" y="15314"/>
                </a:lnTo>
                <a:lnTo>
                  <a:pt x="67827" y="15694"/>
                </a:lnTo>
                <a:lnTo>
                  <a:pt x="68152" y="16346"/>
                </a:lnTo>
                <a:lnTo>
                  <a:pt x="68424" y="16617"/>
                </a:lnTo>
                <a:lnTo>
                  <a:pt x="68532" y="16726"/>
                </a:lnTo>
                <a:lnTo>
                  <a:pt x="68750" y="16780"/>
                </a:lnTo>
                <a:lnTo>
                  <a:pt x="68967" y="16780"/>
                </a:lnTo>
                <a:lnTo>
                  <a:pt x="69184" y="16726"/>
                </a:lnTo>
                <a:lnTo>
                  <a:pt x="69781" y="16454"/>
                </a:lnTo>
                <a:lnTo>
                  <a:pt x="70270" y="16074"/>
                </a:lnTo>
                <a:lnTo>
                  <a:pt x="70433" y="15911"/>
                </a:lnTo>
                <a:lnTo>
                  <a:pt x="70542" y="15748"/>
                </a:lnTo>
                <a:lnTo>
                  <a:pt x="70596" y="15585"/>
                </a:lnTo>
                <a:lnTo>
                  <a:pt x="70542" y="15477"/>
                </a:lnTo>
                <a:lnTo>
                  <a:pt x="70162" y="14771"/>
                </a:lnTo>
                <a:lnTo>
                  <a:pt x="69944" y="14499"/>
                </a:lnTo>
                <a:lnTo>
                  <a:pt x="69727" y="14282"/>
                </a:lnTo>
                <a:lnTo>
                  <a:pt x="69456" y="14119"/>
                </a:lnTo>
                <a:lnTo>
                  <a:pt x="69130" y="13956"/>
                </a:lnTo>
                <a:lnTo>
                  <a:pt x="68750" y="13902"/>
                </a:lnTo>
                <a:lnTo>
                  <a:pt x="68261" y="13956"/>
                </a:lnTo>
                <a:lnTo>
                  <a:pt x="67881" y="13902"/>
                </a:lnTo>
                <a:lnTo>
                  <a:pt x="67664" y="13848"/>
                </a:lnTo>
                <a:lnTo>
                  <a:pt x="67501" y="13739"/>
                </a:lnTo>
                <a:lnTo>
                  <a:pt x="67446" y="13522"/>
                </a:lnTo>
                <a:lnTo>
                  <a:pt x="67501" y="13305"/>
                </a:lnTo>
                <a:lnTo>
                  <a:pt x="67555" y="12979"/>
                </a:lnTo>
                <a:lnTo>
                  <a:pt x="67609" y="12653"/>
                </a:lnTo>
                <a:lnTo>
                  <a:pt x="67609" y="12327"/>
                </a:lnTo>
                <a:lnTo>
                  <a:pt x="67555" y="12056"/>
                </a:lnTo>
                <a:lnTo>
                  <a:pt x="67392" y="11458"/>
                </a:lnTo>
                <a:lnTo>
                  <a:pt x="67066" y="10861"/>
                </a:lnTo>
                <a:lnTo>
                  <a:pt x="66740" y="10372"/>
                </a:lnTo>
                <a:lnTo>
                  <a:pt x="66306" y="9883"/>
                </a:lnTo>
                <a:lnTo>
                  <a:pt x="65872" y="9503"/>
                </a:lnTo>
                <a:lnTo>
                  <a:pt x="65437" y="9177"/>
                </a:lnTo>
                <a:lnTo>
                  <a:pt x="64894" y="8852"/>
                </a:lnTo>
                <a:lnTo>
                  <a:pt x="64351" y="8580"/>
                </a:lnTo>
                <a:lnTo>
                  <a:pt x="63808" y="8254"/>
                </a:lnTo>
                <a:lnTo>
                  <a:pt x="63265" y="7874"/>
                </a:lnTo>
                <a:lnTo>
                  <a:pt x="62722" y="7440"/>
                </a:lnTo>
                <a:lnTo>
                  <a:pt x="62450" y="7168"/>
                </a:lnTo>
                <a:lnTo>
                  <a:pt x="62125" y="7005"/>
                </a:lnTo>
                <a:lnTo>
                  <a:pt x="59029" y="5485"/>
                </a:lnTo>
                <a:lnTo>
                  <a:pt x="55880" y="3964"/>
                </a:lnTo>
                <a:lnTo>
                  <a:pt x="55011" y="3584"/>
                </a:lnTo>
                <a:lnTo>
                  <a:pt x="54033" y="3204"/>
                </a:lnTo>
                <a:lnTo>
                  <a:pt x="53382" y="3041"/>
                </a:lnTo>
                <a:lnTo>
                  <a:pt x="52730" y="2878"/>
                </a:lnTo>
                <a:lnTo>
                  <a:pt x="52078" y="2715"/>
                </a:lnTo>
                <a:lnTo>
                  <a:pt x="51427" y="2498"/>
                </a:lnTo>
                <a:lnTo>
                  <a:pt x="50340" y="1955"/>
                </a:lnTo>
                <a:lnTo>
                  <a:pt x="49200" y="1521"/>
                </a:lnTo>
                <a:lnTo>
                  <a:pt x="48711" y="1412"/>
                </a:lnTo>
                <a:lnTo>
                  <a:pt x="48277" y="1303"/>
                </a:lnTo>
                <a:lnTo>
                  <a:pt x="47408" y="1249"/>
                </a:lnTo>
                <a:lnTo>
                  <a:pt x="46485" y="1140"/>
                </a:lnTo>
                <a:lnTo>
                  <a:pt x="46050" y="1086"/>
                </a:lnTo>
                <a:lnTo>
                  <a:pt x="45616" y="977"/>
                </a:lnTo>
                <a:lnTo>
                  <a:pt x="45019" y="815"/>
                </a:lnTo>
                <a:lnTo>
                  <a:pt x="44476" y="652"/>
                </a:lnTo>
                <a:lnTo>
                  <a:pt x="43335" y="489"/>
                </a:lnTo>
                <a:lnTo>
                  <a:pt x="42303" y="163"/>
                </a:lnTo>
                <a:lnTo>
                  <a:pt x="41760" y="54"/>
                </a:lnTo>
                <a:lnTo>
                  <a:pt x="41217"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529020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479"/>
        <p:cNvGrpSpPr/>
        <p:nvPr/>
      </p:nvGrpSpPr>
      <p:grpSpPr>
        <a:xfrm>
          <a:off x="0" y="0"/>
          <a:ext cx="0" cy="0"/>
          <a:chOff x="0" y="0"/>
          <a:chExt cx="0" cy="0"/>
        </a:xfrm>
      </p:grpSpPr>
      <p:sp>
        <p:nvSpPr>
          <p:cNvPr id="480" name="Google Shape;480;p23"/>
          <p:cNvSpPr/>
          <p:nvPr/>
        </p:nvSpPr>
        <p:spPr>
          <a:xfrm rot="7957966">
            <a:off x="9002557" y="-2258259"/>
            <a:ext cx="3092127" cy="2637468"/>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7192">
              <a:alpha val="433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1" name="Google Shape;481;p23"/>
          <p:cNvSpPr/>
          <p:nvPr/>
        </p:nvSpPr>
        <p:spPr>
          <a:xfrm rot="5798132">
            <a:off x="-1948660" y="650402"/>
            <a:ext cx="3092127" cy="2637485"/>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C02E">
              <a:alpha val="355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2" name="Google Shape;482;p23"/>
          <p:cNvSpPr/>
          <p:nvPr/>
        </p:nvSpPr>
        <p:spPr>
          <a:xfrm rot="7957966">
            <a:off x="1303241" y="5510457"/>
            <a:ext cx="3092127" cy="2637468"/>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7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3" name="Google Shape;483;p23"/>
          <p:cNvSpPr/>
          <p:nvPr/>
        </p:nvSpPr>
        <p:spPr>
          <a:xfrm>
            <a:off x="9786031" y="5454966"/>
            <a:ext cx="2405983" cy="2052255"/>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EEB87C">
              <a:alpha val="295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4" name="Google Shape;484;p23"/>
          <p:cNvSpPr txBox="1">
            <a:spLocks noGrp="1"/>
          </p:cNvSpPr>
          <p:nvPr>
            <p:ph type="subTitle" idx="1"/>
          </p:nvPr>
        </p:nvSpPr>
        <p:spPr>
          <a:xfrm>
            <a:off x="2255344" y="2267833"/>
            <a:ext cx="3780000" cy="537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2"/>
              </a:buClr>
              <a:buSzPts val="2200"/>
              <a:buFont typeface="Zen Antique"/>
              <a:buNone/>
              <a:defRPr sz="2933" b="1">
                <a:latin typeface="Poppins"/>
                <a:ea typeface="Poppins"/>
                <a:cs typeface="Poppins"/>
                <a:sym typeface="Poppins"/>
              </a:defRPr>
            </a:lvl1pPr>
            <a:lvl2pPr lvl="1"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2pPr>
            <a:lvl3pPr lvl="2"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3pPr>
            <a:lvl4pPr lvl="3"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4pPr>
            <a:lvl5pPr lvl="4"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5pPr>
            <a:lvl6pPr lvl="5"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6pPr>
            <a:lvl7pPr lvl="6"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7pPr>
            <a:lvl8pPr lvl="7"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8pPr>
            <a:lvl9pPr lvl="8"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9pPr>
          </a:lstStyle>
          <a:p>
            <a:endParaRPr/>
          </a:p>
        </p:txBody>
      </p:sp>
      <p:sp>
        <p:nvSpPr>
          <p:cNvPr id="485" name="Google Shape;485;p23"/>
          <p:cNvSpPr txBox="1">
            <a:spLocks noGrp="1"/>
          </p:cNvSpPr>
          <p:nvPr>
            <p:ph type="subTitle" idx="2"/>
          </p:nvPr>
        </p:nvSpPr>
        <p:spPr>
          <a:xfrm>
            <a:off x="7327896" y="2267833"/>
            <a:ext cx="3780000" cy="53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2200"/>
              <a:buFont typeface="Zen Antique"/>
              <a:buNone/>
              <a:defRPr sz="2933" b="1">
                <a:latin typeface="Poppins"/>
                <a:ea typeface="Poppins"/>
                <a:cs typeface="Poppins"/>
                <a:sym typeface="Poppins"/>
              </a:defRPr>
            </a:lvl1pPr>
            <a:lvl2pPr lvl="1"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2pPr>
            <a:lvl3pPr lvl="2"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3pPr>
            <a:lvl4pPr lvl="3"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4pPr>
            <a:lvl5pPr lvl="4"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5pPr>
            <a:lvl6pPr lvl="5"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6pPr>
            <a:lvl7pPr lvl="6"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7pPr>
            <a:lvl8pPr lvl="7"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8pPr>
            <a:lvl9pPr lvl="8"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9pPr>
          </a:lstStyle>
          <a:p>
            <a:endParaRPr/>
          </a:p>
        </p:txBody>
      </p:sp>
      <p:sp>
        <p:nvSpPr>
          <p:cNvPr id="486" name="Google Shape;486;p23"/>
          <p:cNvSpPr txBox="1">
            <a:spLocks noGrp="1"/>
          </p:cNvSpPr>
          <p:nvPr>
            <p:ph type="subTitle" idx="3"/>
          </p:nvPr>
        </p:nvSpPr>
        <p:spPr>
          <a:xfrm>
            <a:off x="2255367" y="2742933"/>
            <a:ext cx="3780000" cy="302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867"/>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487" name="Google Shape;487;p23"/>
          <p:cNvSpPr txBox="1">
            <a:spLocks noGrp="1"/>
          </p:cNvSpPr>
          <p:nvPr>
            <p:ph type="subTitle" idx="4"/>
          </p:nvPr>
        </p:nvSpPr>
        <p:spPr>
          <a:xfrm>
            <a:off x="7327831" y="2742933"/>
            <a:ext cx="3780000" cy="302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867"/>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488" name="Google Shape;488;p23"/>
          <p:cNvSpPr txBox="1">
            <a:spLocks noGrp="1"/>
          </p:cNvSpPr>
          <p:nvPr>
            <p:ph type="title"/>
          </p:nvPr>
        </p:nvSpPr>
        <p:spPr>
          <a:xfrm>
            <a:off x="960000" y="710567"/>
            <a:ext cx="10272000" cy="77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sz="4667"/>
            </a:lvl1pPr>
            <a:lvl2pPr lvl="1" algn="ctr" rtl="0">
              <a:spcBef>
                <a:spcPts val="0"/>
              </a:spcBef>
              <a:spcAft>
                <a:spcPts val="0"/>
              </a:spcAft>
              <a:buSzPts val="3100"/>
              <a:buNone/>
              <a:defRPr sz="4133"/>
            </a:lvl2pPr>
            <a:lvl3pPr lvl="2" algn="ctr" rtl="0">
              <a:spcBef>
                <a:spcPts val="0"/>
              </a:spcBef>
              <a:spcAft>
                <a:spcPts val="0"/>
              </a:spcAft>
              <a:buSzPts val="3100"/>
              <a:buNone/>
              <a:defRPr sz="4133"/>
            </a:lvl3pPr>
            <a:lvl4pPr lvl="3" algn="ctr" rtl="0">
              <a:spcBef>
                <a:spcPts val="0"/>
              </a:spcBef>
              <a:spcAft>
                <a:spcPts val="0"/>
              </a:spcAft>
              <a:buSzPts val="3100"/>
              <a:buNone/>
              <a:defRPr sz="4133"/>
            </a:lvl4pPr>
            <a:lvl5pPr lvl="4" algn="ctr" rtl="0">
              <a:spcBef>
                <a:spcPts val="0"/>
              </a:spcBef>
              <a:spcAft>
                <a:spcPts val="0"/>
              </a:spcAft>
              <a:buSzPts val="3100"/>
              <a:buNone/>
              <a:defRPr sz="4133"/>
            </a:lvl5pPr>
            <a:lvl6pPr lvl="5" algn="ctr" rtl="0">
              <a:spcBef>
                <a:spcPts val="0"/>
              </a:spcBef>
              <a:spcAft>
                <a:spcPts val="0"/>
              </a:spcAft>
              <a:buSzPts val="3100"/>
              <a:buNone/>
              <a:defRPr sz="4133"/>
            </a:lvl6pPr>
            <a:lvl7pPr lvl="6" algn="ctr" rtl="0">
              <a:spcBef>
                <a:spcPts val="0"/>
              </a:spcBef>
              <a:spcAft>
                <a:spcPts val="0"/>
              </a:spcAft>
              <a:buSzPts val="3100"/>
              <a:buNone/>
              <a:defRPr sz="4133"/>
            </a:lvl7pPr>
            <a:lvl8pPr lvl="7" algn="ctr" rtl="0">
              <a:spcBef>
                <a:spcPts val="0"/>
              </a:spcBef>
              <a:spcAft>
                <a:spcPts val="0"/>
              </a:spcAft>
              <a:buSzPts val="3100"/>
              <a:buNone/>
              <a:defRPr sz="4133"/>
            </a:lvl8pPr>
            <a:lvl9pPr lvl="8" algn="ctr" rtl="0">
              <a:spcBef>
                <a:spcPts val="0"/>
              </a:spcBef>
              <a:spcAft>
                <a:spcPts val="0"/>
              </a:spcAft>
              <a:buSzPts val="3100"/>
              <a:buNone/>
              <a:defRPr sz="4133"/>
            </a:lvl9pPr>
          </a:lstStyle>
          <a:p>
            <a:endParaRPr/>
          </a:p>
        </p:txBody>
      </p:sp>
      <p:sp>
        <p:nvSpPr>
          <p:cNvPr id="489" name="Google Shape;489;p23"/>
          <p:cNvSpPr/>
          <p:nvPr/>
        </p:nvSpPr>
        <p:spPr>
          <a:xfrm rot="4988191">
            <a:off x="10851016" y="-767315"/>
            <a:ext cx="2427384" cy="2201092"/>
          </a:xfrm>
          <a:custGeom>
            <a:avLst/>
            <a:gdLst/>
            <a:ahLst/>
            <a:cxnLst/>
            <a:rect l="l" t="t" r="r" b="b"/>
            <a:pathLst>
              <a:path w="72824" h="66035" extrusionOk="0">
                <a:moveTo>
                  <a:pt x="27044" y="17433"/>
                </a:moveTo>
                <a:lnTo>
                  <a:pt x="26936" y="17758"/>
                </a:lnTo>
                <a:lnTo>
                  <a:pt x="26827" y="18138"/>
                </a:lnTo>
                <a:lnTo>
                  <a:pt x="26447" y="18736"/>
                </a:lnTo>
                <a:lnTo>
                  <a:pt x="26067" y="19279"/>
                </a:lnTo>
                <a:lnTo>
                  <a:pt x="25850" y="19442"/>
                </a:lnTo>
                <a:lnTo>
                  <a:pt x="25741" y="19496"/>
                </a:lnTo>
                <a:lnTo>
                  <a:pt x="25687" y="19496"/>
                </a:lnTo>
                <a:lnTo>
                  <a:pt x="25524" y="19387"/>
                </a:lnTo>
                <a:lnTo>
                  <a:pt x="25524" y="19333"/>
                </a:lnTo>
                <a:lnTo>
                  <a:pt x="25524" y="19279"/>
                </a:lnTo>
                <a:lnTo>
                  <a:pt x="25633" y="19225"/>
                </a:lnTo>
                <a:lnTo>
                  <a:pt x="25958" y="18953"/>
                </a:lnTo>
                <a:lnTo>
                  <a:pt x="26230" y="18627"/>
                </a:lnTo>
                <a:lnTo>
                  <a:pt x="26664" y="17976"/>
                </a:lnTo>
                <a:lnTo>
                  <a:pt x="26827" y="17650"/>
                </a:lnTo>
                <a:lnTo>
                  <a:pt x="26936" y="17541"/>
                </a:lnTo>
                <a:lnTo>
                  <a:pt x="27044" y="17433"/>
                </a:lnTo>
                <a:close/>
                <a:moveTo>
                  <a:pt x="63266" y="45182"/>
                </a:moveTo>
                <a:lnTo>
                  <a:pt x="63320" y="45236"/>
                </a:lnTo>
                <a:lnTo>
                  <a:pt x="63320" y="45345"/>
                </a:lnTo>
                <a:lnTo>
                  <a:pt x="63320" y="45454"/>
                </a:lnTo>
                <a:lnTo>
                  <a:pt x="63266" y="45508"/>
                </a:lnTo>
                <a:lnTo>
                  <a:pt x="63211" y="45508"/>
                </a:lnTo>
                <a:lnTo>
                  <a:pt x="63048" y="45454"/>
                </a:lnTo>
                <a:lnTo>
                  <a:pt x="62994" y="45345"/>
                </a:lnTo>
                <a:lnTo>
                  <a:pt x="63048" y="45291"/>
                </a:lnTo>
                <a:lnTo>
                  <a:pt x="63048" y="45236"/>
                </a:lnTo>
                <a:lnTo>
                  <a:pt x="63211" y="45182"/>
                </a:lnTo>
                <a:close/>
                <a:moveTo>
                  <a:pt x="54740" y="49744"/>
                </a:moveTo>
                <a:lnTo>
                  <a:pt x="54957" y="49852"/>
                </a:lnTo>
                <a:lnTo>
                  <a:pt x="55011" y="49907"/>
                </a:lnTo>
                <a:lnTo>
                  <a:pt x="55120" y="50015"/>
                </a:lnTo>
                <a:lnTo>
                  <a:pt x="55066" y="50070"/>
                </a:lnTo>
                <a:lnTo>
                  <a:pt x="55011" y="50070"/>
                </a:lnTo>
                <a:lnTo>
                  <a:pt x="54794" y="50015"/>
                </a:lnTo>
                <a:lnTo>
                  <a:pt x="54740" y="49907"/>
                </a:lnTo>
                <a:lnTo>
                  <a:pt x="54685" y="49852"/>
                </a:lnTo>
                <a:lnTo>
                  <a:pt x="54685" y="49744"/>
                </a:lnTo>
                <a:close/>
                <a:moveTo>
                  <a:pt x="32855" y="53436"/>
                </a:moveTo>
                <a:lnTo>
                  <a:pt x="32909" y="53654"/>
                </a:lnTo>
                <a:lnTo>
                  <a:pt x="32855" y="53871"/>
                </a:lnTo>
                <a:lnTo>
                  <a:pt x="32801" y="53654"/>
                </a:lnTo>
                <a:lnTo>
                  <a:pt x="32855" y="53436"/>
                </a:lnTo>
                <a:close/>
                <a:moveTo>
                  <a:pt x="4888" y="54631"/>
                </a:moveTo>
                <a:lnTo>
                  <a:pt x="5051" y="54794"/>
                </a:lnTo>
                <a:lnTo>
                  <a:pt x="5105" y="54848"/>
                </a:lnTo>
                <a:lnTo>
                  <a:pt x="5051" y="54957"/>
                </a:lnTo>
                <a:lnTo>
                  <a:pt x="4943" y="55283"/>
                </a:lnTo>
                <a:lnTo>
                  <a:pt x="4671" y="55826"/>
                </a:lnTo>
                <a:lnTo>
                  <a:pt x="4671" y="55500"/>
                </a:lnTo>
                <a:lnTo>
                  <a:pt x="4780" y="55174"/>
                </a:lnTo>
                <a:lnTo>
                  <a:pt x="4834" y="54903"/>
                </a:lnTo>
                <a:lnTo>
                  <a:pt x="4888" y="54631"/>
                </a:lnTo>
                <a:close/>
                <a:moveTo>
                  <a:pt x="3856" y="57183"/>
                </a:moveTo>
                <a:lnTo>
                  <a:pt x="3911" y="57238"/>
                </a:lnTo>
                <a:lnTo>
                  <a:pt x="3965" y="57401"/>
                </a:lnTo>
                <a:lnTo>
                  <a:pt x="3856" y="58378"/>
                </a:lnTo>
                <a:lnTo>
                  <a:pt x="3802" y="58487"/>
                </a:lnTo>
                <a:lnTo>
                  <a:pt x="3476" y="58215"/>
                </a:lnTo>
                <a:lnTo>
                  <a:pt x="3368" y="58052"/>
                </a:lnTo>
                <a:lnTo>
                  <a:pt x="3259" y="57889"/>
                </a:lnTo>
                <a:lnTo>
                  <a:pt x="3313" y="57726"/>
                </a:lnTo>
                <a:lnTo>
                  <a:pt x="3422" y="57509"/>
                </a:lnTo>
                <a:lnTo>
                  <a:pt x="3585" y="57292"/>
                </a:lnTo>
                <a:lnTo>
                  <a:pt x="3748" y="57183"/>
                </a:lnTo>
                <a:close/>
                <a:moveTo>
                  <a:pt x="41381" y="58867"/>
                </a:moveTo>
                <a:lnTo>
                  <a:pt x="41489" y="58921"/>
                </a:lnTo>
                <a:lnTo>
                  <a:pt x="41652" y="59030"/>
                </a:lnTo>
                <a:lnTo>
                  <a:pt x="41815" y="59193"/>
                </a:lnTo>
                <a:lnTo>
                  <a:pt x="41598" y="59193"/>
                </a:lnTo>
                <a:lnTo>
                  <a:pt x="41489" y="59247"/>
                </a:lnTo>
                <a:lnTo>
                  <a:pt x="41381" y="59301"/>
                </a:lnTo>
                <a:lnTo>
                  <a:pt x="41272" y="59301"/>
                </a:lnTo>
                <a:lnTo>
                  <a:pt x="41218" y="59247"/>
                </a:lnTo>
                <a:lnTo>
                  <a:pt x="41218" y="59084"/>
                </a:lnTo>
                <a:lnTo>
                  <a:pt x="41272" y="58921"/>
                </a:lnTo>
                <a:lnTo>
                  <a:pt x="41327" y="58867"/>
                </a:lnTo>
                <a:close/>
                <a:moveTo>
                  <a:pt x="39100" y="59681"/>
                </a:moveTo>
                <a:lnTo>
                  <a:pt x="39154" y="59736"/>
                </a:lnTo>
                <a:lnTo>
                  <a:pt x="39209" y="59790"/>
                </a:lnTo>
                <a:lnTo>
                  <a:pt x="39154" y="59953"/>
                </a:lnTo>
                <a:lnTo>
                  <a:pt x="38991" y="60224"/>
                </a:lnTo>
                <a:lnTo>
                  <a:pt x="38829" y="60496"/>
                </a:lnTo>
                <a:lnTo>
                  <a:pt x="38720" y="60659"/>
                </a:lnTo>
                <a:lnTo>
                  <a:pt x="38666" y="60822"/>
                </a:lnTo>
                <a:lnTo>
                  <a:pt x="38611" y="60713"/>
                </a:lnTo>
                <a:lnTo>
                  <a:pt x="38557" y="60713"/>
                </a:lnTo>
                <a:lnTo>
                  <a:pt x="38503" y="60605"/>
                </a:lnTo>
                <a:lnTo>
                  <a:pt x="38557" y="60496"/>
                </a:lnTo>
                <a:lnTo>
                  <a:pt x="38774" y="60170"/>
                </a:lnTo>
                <a:lnTo>
                  <a:pt x="38937" y="59790"/>
                </a:lnTo>
                <a:lnTo>
                  <a:pt x="38991" y="59681"/>
                </a:lnTo>
                <a:close/>
                <a:moveTo>
                  <a:pt x="7603" y="60007"/>
                </a:moveTo>
                <a:lnTo>
                  <a:pt x="6735" y="61039"/>
                </a:lnTo>
                <a:lnTo>
                  <a:pt x="6680" y="61093"/>
                </a:lnTo>
                <a:lnTo>
                  <a:pt x="6626" y="61093"/>
                </a:lnTo>
                <a:lnTo>
                  <a:pt x="6572" y="61039"/>
                </a:lnTo>
                <a:lnTo>
                  <a:pt x="6572" y="60985"/>
                </a:lnTo>
                <a:lnTo>
                  <a:pt x="6952" y="60442"/>
                </a:lnTo>
                <a:lnTo>
                  <a:pt x="7169" y="60170"/>
                </a:lnTo>
                <a:lnTo>
                  <a:pt x="7332" y="60062"/>
                </a:lnTo>
                <a:lnTo>
                  <a:pt x="7495" y="60007"/>
                </a:lnTo>
                <a:close/>
                <a:moveTo>
                  <a:pt x="28674" y="62451"/>
                </a:moveTo>
                <a:lnTo>
                  <a:pt x="28728" y="62505"/>
                </a:lnTo>
                <a:lnTo>
                  <a:pt x="28782" y="62505"/>
                </a:lnTo>
                <a:lnTo>
                  <a:pt x="28837" y="62560"/>
                </a:lnTo>
                <a:lnTo>
                  <a:pt x="28782" y="62668"/>
                </a:lnTo>
                <a:lnTo>
                  <a:pt x="28348" y="63374"/>
                </a:lnTo>
                <a:lnTo>
                  <a:pt x="28239" y="63428"/>
                </a:lnTo>
                <a:lnTo>
                  <a:pt x="28131" y="63428"/>
                </a:lnTo>
                <a:lnTo>
                  <a:pt x="27913" y="63374"/>
                </a:lnTo>
                <a:lnTo>
                  <a:pt x="27859" y="63320"/>
                </a:lnTo>
                <a:lnTo>
                  <a:pt x="27805" y="63211"/>
                </a:lnTo>
                <a:lnTo>
                  <a:pt x="27805" y="63103"/>
                </a:lnTo>
                <a:lnTo>
                  <a:pt x="27859" y="62994"/>
                </a:lnTo>
                <a:lnTo>
                  <a:pt x="28022" y="62885"/>
                </a:lnTo>
                <a:lnTo>
                  <a:pt x="28293" y="62722"/>
                </a:lnTo>
                <a:lnTo>
                  <a:pt x="28565" y="62505"/>
                </a:lnTo>
                <a:lnTo>
                  <a:pt x="28674" y="62451"/>
                </a:lnTo>
                <a:close/>
                <a:moveTo>
                  <a:pt x="27370" y="63863"/>
                </a:moveTo>
                <a:lnTo>
                  <a:pt x="27425" y="63917"/>
                </a:lnTo>
                <a:lnTo>
                  <a:pt x="27425" y="64026"/>
                </a:lnTo>
                <a:lnTo>
                  <a:pt x="27479" y="64080"/>
                </a:lnTo>
                <a:lnTo>
                  <a:pt x="27533" y="64134"/>
                </a:lnTo>
                <a:lnTo>
                  <a:pt x="27533" y="64189"/>
                </a:lnTo>
                <a:lnTo>
                  <a:pt x="27479" y="64297"/>
                </a:lnTo>
                <a:lnTo>
                  <a:pt x="27425" y="64406"/>
                </a:lnTo>
                <a:lnTo>
                  <a:pt x="27262" y="64514"/>
                </a:lnTo>
                <a:lnTo>
                  <a:pt x="27153" y="64569"/>
                </a:lnTo>
                <a:lnTo>
                  <a:pt x="27099" y="64514"/>
                </a:lnTo>
                <a:lnTo>
                  <a:pt x="27099" y="64460"/>
                </a:lnTo>
                <a:lnTo>
                  <a:pt x="27262" y="63971"/>
                </a:lnTo>
                <a:lnTo>
                  <a:pt x="27316" y="63917"/>
                </a:lnTo>
                <a:lnTo>
                  <a:pt x="27316" y="63863"/>
                </a:lnTo>
                <a:close/>
                <a:moveTo>
                  <a:pt x="33995" y="1521"/>
                </a:moveTo>
                <a:lnTo>
                  <a:pt x="34213" y="1576"/>
                </a:lnTo>
                <a:lnTo>
                  <a:pt x="34647" y="1847"/>
                </a:lnTo>
                <a:lnTo>
                  <a:pt x="34919" y="2010"/>
                </a:lnTo>
                <a:lnTo>
                  <a:pt x="35136" y="2064"/>
                </a:lnTo>
                <a:lnTo>
                  <a:pt x="35462" y="2173"/>
                </a:lnTo>
                <a:lnTo>
                  <a:pt x="35788" y="2336"/>
                </a:lnTo>
                <a:lnTo>
                  <a:pt x="36005" y="2553"/>
                </a:lnTo>
                <a:lnTo>
                  <a:pt x="36276" y="2770"/>
                </a:lnTo>
                <a:lnTo>
                  <a:pt x="36439" y="3042"/>
                </a:lnTo>
                <a:lnTo>
                  <a:pt x="36602" y="3368"/>
                </a:lnTo>
                <a:lnTo>
                  <a:pt x="37308" y="4399"/>
                </a:lnTo>
                <a:lnTo>
                  <a:pt x="37525" y="4671"/>
                </a:lnTo>
                <a:lnTo>
                  <a:pt x="37634" y="4997"/>
                </a:lnTo>
                <a:lnTo>
                  <a:pt x="37797" y="5648"/>
                </a:lnTo>
                <a:lnTo>
                  <a:pt x="37905" y="5866"/>
                </a:lnTo>
                <a:lnTo>
                  <a:pt x="38014" y="6083"/>
                </a:lnTo>
                <a:lnTo>
                  <a:pt x="38286" y="6409"/>
                </a:lnTo>
                <a:lnTo>
                  <a:pt x="38611" y="6735"/>
                </a:lnTo>
                <a:lnTo>
                  <a:pt x="38937" y="7060"/>
                </a:lnTo>
                <a:lnTo>
                  <a:pt x="39426" y="7386"/>
                </a:lnTo>
                <a:lnTo>
                  <a:pt x="39697" y="7495"/>
                </a:lnTo>
                <a:lnTo>
                  <a:pt x="40023" y="7549"/>
                </a:lnTo>
                <a:lnTo>
                  <a:pt x="40186" y="7658"/>
                </a:lnTo>
                <a:lnTo>
                  <a:pt x="40403" y="7712"/>
                </a:lnTo>
                <a:lnTo>
                  <a:pt x="40566" y="7766"/>
                </a:lnTo>
                <a:lnTo>
                  <a:pt x="40946" y="7821"/>
                </a:lnTo>
                <a:lnTo>
                  <a:pt x="41327" y="7875"/>
                </a:lnTo>
                <a:lnTo>
                  <a:pt x="41707" y="7875"/>
                </a:lnTo>
                <a:lnTo>
                  <a:pt x="41978" y="7821"/>
                </a:lnTo>
                <a:lnTo>
                  <a:pt x="42195" y="7821"/>
                </a:lnTo>
                <a:lnTo>
                  <a:pt x="42630" y="7929"/>
                </a:lnTo>
                <a:lnTo>
                  <a:pt x="43010" y="7984"/>
                </a:lnTo>
                <a:lnTo>
                  <a:pt x="43282" y="8038"/>
                </a:lnTo>
                <a:lnTo>
                  <a:pt x="43607" y="8146"/>
                </a:lnTo>
                <a:lnTo>
                  <a:pt x="43825" y="8309"/>
                </a:lnTo>
                <a:lnTo>
                  <a:pt x="44096" y="8527"/>
                </a:lnTo>
                <a:lnTo>
                  <a:pt x="44313" y="8744"/>
                </a:lnTo>
                <a:lnTo>
                  <a:pt x="44476" y="8961"/>
                </a:lnTo>
                <a:lnTo>
                  <a:pt x="44639" y="9287"/>
                </a:lnTo>
                <a:lnTo>
                  <a:pt x="44748" y="9504"/>
                </a:lnTo>
                <a:lnTo>
                  <a:pt x="44802" y="9776"/>
                </a:lnTo>
                <a:lnTo>
                  <a:pt x="44911" y="10264"/>
                </a:lnTo>
                <a:lnTo>
                  <a:pt x="45128" y="12382"/>
                </a:lnTo>
                <a:lnTo>
                  <a:pt x="45236" y="12925"/>
                </a:lnTo>
                <a:lnTo>
                  <a:pt x="45399" y="13468"/>
                </a:lnTo>
                <a:lnTo>
                  <a:pt x="45617" y="14011"/>
                </a:lnTo>
                <a:lnTo>
                  <a:pt x="45888" y="14500"/>
                </a:lnTo>
                <a:lnTo>
                  <a:pt x="46214" y="14880"/>
                </a:lnTo>
                <a:lnTo>
                  <a:pt x="46540" y="15206"/>
                </a:lnTo>
                <a:lnTo>
                  <a:pt x="46757" y="15315"/>
                </a:lnTo>
                <a:lnTo>
                  <a:pt x="46974" y="15369"/>
                </a:lnTo>
                <a:lnTo>
                  <a:pt x="47191" y="15423"/>
                </a:lnTo>
                <a:lnTo>
                  <a:pt x="47463" y="15423"/>
                </a:lnTo>
                <a:lnTo>
                  <a:pt x="47626" y="15478"/>
                </a:lnTo>
                <a:lnTo>
                  <a:pt x="47843" y="15478"/>
                </a:lnTo>
                <a:lnTo>
                  <a:pt x="48006" y="15532"/>
                </a:lnTo>
                <a:lnTo>
                  <a:pt x="48169" y="15532"/>
                </a:lnTo>
                <a:lnTo>
                  <a:pt x="48929" y="15478"/>
                </a:lnTo>
                <a:lnTo>
                  <a:pt x="49255" y="15478"/>
                </a:lnTo>
                <a:lnTo>
                  <a:pt x="49581" y="15423"/>
                </a:lnTo>
                <a:lnTo>
                  <a:pt x="49907" y="15369"/>
                </a:lnTo>
                <a:lnTo>
                  <a:pt x="50232" y="15369"/>
                </a:lnTo>
                <a:lnTo>
                  <a:pt x="50776" y="15423"/>
                </a:lnTo>
                <a:lnTo>
                  <a:pt x="51210" y="15586"/>
                </a:lnTo>
                <a:lnTo>
                  <a:pt x="51590" y="15803"/>
                </a:lnTo>
                <a:lnTo>
                  <a:pt x="51916" y="16129"/>
                </a:lnTo>
                <a:lnTo>
                  <a:pt x="52187" y="16509"/>
                </a:lnTo>
                <a:lnTo>
                  <a:pt x="52350" y="16781"/>
                </a:lnTo>
                <a:lnTo>
                  <a:pt x="52513" y="17107"/>
                </a:lnTo>
                <a:lnTo>
                  <a:pt x="52785" y="17758"/>
                </a:lnTo>
                <a:lnTo>
                  <a:pt x="53436" y="19279"/>
                </a:lnTo>
                <a:lnTo>
                  <a:pt x="53654" y="19822"/>
                </a:lnTo>
                <a:lnTo>
                  <a:pt x="53925" y="20311"/>
                </a:lnTo>
                <a:lnTo>
                  <a:pt x="54088" y="20745"/>
                </a:lnTo>
                <a:lnTo>
                  <a:pt x="54197" y="20908"/>
                </a:lnTo>
                <a:lnTo>
                  <a:pt x="54305" y="21071"/>
                </a:lnTo>
                <a:lnTo>
                  <a:pt x="54523" y="21180"/>
                </a:lnTo>
                <a:lnTo>
                  <a:pt x="54685" y="21234"/>
                </a:lnTo>
                <a:lnTo>
                  <a:pt x="54848" y="21288"/>
                </a:lnTo>
                <a:lnTo>
                  <a:pt x="54903" y="21451"/>
                </a:lnTo>
                <a:lnTo>
                  <a:pt x="54957" y="21614"/>
                </a:lnTo>
                <a:lnTo>
                  <a:pt x="55011" y="21777"/>
                </a:lnTo>
                <a:lnTo>
                  <a:pt x="55283" y="21994"/>
                </a:lnTo>
                <a:lnTo>
                  <a:pt x="55663" y="22320"/>
                </a:lnTo>
                <a:lnTo>
                  <a:pt x="56043" y="22700"/>
                </a:lnTo>
                <a:lnTo>
                  <a:pt x="56260" y="22917"/>
                </a:lnTo>
                <a:lnTo>
                  <a:pt x="56532" y="23026"/>
                </a:lnTo>
                <a:lnTo>
                  <a:pt x="57021" y="23297"/>
                </a:lnTo>
                <a:lnTo>
                  <a:pt x="57129" y="23297"/>
                </a:lnTo>
                <a:lnTo>
                  <a:pt x="57238" y="23243"/>
                </a:lnTo>
                <a:lnTo>
                  <a:pt x="57346" y="23243"/>
                </a:lnTo>
                <a:lnTo>
                  <a:pt x="57401" y="23189"/>
                </a:lnTo>
                <a:lnTo>
                  <a:pt x="57727" y="23243"/>
                </a:lnTo>
                <a:lnTo>
                  <a:pt x="58052" y="23243"/>
                </a:lnTo>
                <a:lnTo>
                  <a:pt x="58432" y="23189"/>
                </a:lnTo>
                <a:lnTo>
                  <a:pt x="58758" y="23189"/>
                </a:lnTo>
                <a:lnTo>
                  <a:pt x="59464" y="23243"/>
                </a:lnTo>
                <a:lnTo>
                  <a:pt x="60170" y="23297"/>
                </a:lnTo>
                <a:lnTo>
                  <a:pt x="60985" y="23406"/>
                </a:lnTo>
                <a:lnTo>
                  <a:pt x="61365" y="23460"/>
                </a:lnTo>
                <a:lnTo>
                  <a:pt x="61745" y="23623"/>
                </a:lnTo>
                <a:lnTo>
                  <a:pt x="61908" y="23732"/>
                </a:lnTo>
                <a:lnTo>
                  <a:pt x="62125" y="23949"/>
                </a:lnTo>
                <a:lnTo>
                  <a:pt x="62234" y="24166"/>
                </a:lnTo>
                <a:lnTo>
                  <a:pt x="62288" y="24384"/>
                </a:lnTo>
                <a:lnTo>
                  <a:pt x="62342" y="24872"/>
                </a:lnTo>
                <a:lnTo>
                  <a:pt x="62397" y="25307"/>
                </a:lnTo>
                <a:lnTo>
                  <a:pt x="62614" y="26230"/>
                </a:lnTo>
                <a:lnTo>
                  <a:pt x="62668" y="26664"/>
                </a:lnTo>
                <a:lnTo>
                  <a:pt x="62668" y="26936"/>
                </a:lnTo>
                <a:lnTo>
                  <a:pt x="62614" y="27153"/>
                </a:lnTo>
                <a:lnTo>
                  <a:pt x="62560" y="27370"/>
                </a:lnTo>
                <a:lnTo>
                  <a:pt x="62614" y="27587"/>
                </a:lnTo>
                <a:lnTo>
                  <a:pt x="62723" y="27750"/>
                </a:lnTo>
                <a:lnTo>
                  <a:pt x="62831" y="27913"/>
                </a:lnTo>
                <a:lnTo>
                  <a:pt x="62994" y="28076"/>
                </a:lnTo>
                <a:lnTo>
                  <a:pt x="63048" y="28293"/>
                </a:lnTo>
                <a:lnTo>
                  <a:pt x="63103" y="28456"/>
                </a:lnTo>
                <a:lnTo>
                  <a:pt x="63103" y="28674"/>
                </a:lnTo>
                <a:lnTo>
                  <a:pt x="63103" y="28836"/>
                </a:lnTo>
                <a:lnTo>
                  <a:pt x="63157" y="28999"/>
                </a:lnTo>
                <a:lnTo>
                  <a:pt x="63320" y="29108"/>
                </a:lnTo>
                <a:lnTo>
                  <a:pt x="63483" y="29217"/>
                </a:lnTo>
                <a:lnTo>
                  <a:pt x="63646" y="29380"/>
                </a:lnTo>
                <a:lnTo>
                  <a:pt x="63809" y="29542"/>
                </a:lnTo>
                <a:lnTo>
                  <a:pt x="64026" y="29977"/>
                </a:lnTo>
                <a:lnTo>
                  <a:pt x="64297" y="30466"/>
                </a:lnTo>
                <a:lnTo>
                  <a:pt x="64623" y="30900"/>
                </a:lnTo>
                <a:lnTo>
                  <a:pt x="64786" y="31063"/>
                </a:lnTo>
                <a:lnTo>
                  <a:pt x="65003" y="31226"/>
                </a:lnTo>
                <a:lnTo>
                  <a:pt x="65275" y="31389"/>
                </a:lnTo>
                <a:lnTo>
                  <a:pt x="65546" y="31497"/>
                </a:lnTo>
                <a:lnTo>
                  <a:pt x="65926" y="31552"/>
                </a:lnTo>
                <a:lnTo>
                  <a:pt x="66307" y="31606"/>
                </a:lnTo>
                <a:lnTo>
                  <a:pt x="68207" y="32040"/>
                </a:lnTo>
                <a:lnTo>
                  <a:pt x="68913" y="32203"/>
                </a:lnTo>
                <a:lnTo>
                  <a:pt x="69619" y="32421"/>
                </a:lnTo>
                <a:lnTo>
                  <a:pt x="69891" y="32529"/>
                </a:lnTo>
                <a:lnTo>
                  <a:pt x="70108" y="32692"/>
                </a:lnTo>
                <a:lnTo>
                  <a:pt x="70325" y="32909"/>
                </a:lnTo>
                <a:lnTo>
                  <a:pt x="70542" y="33127"/>
                </a:lnTo>
                <a:lnTo>
                  <a:pt x="70760" y="33561"/>
                </a:lnTo>
                <a:lnTo>
                  <a:pt x="70922" y="33995"/>
                </a:lnTo>
                <a:lnTo>
                  <a:pt x="70977" y="34484"/>
                </a:lnTo>
                <a:lnTo>
                  <a:pt x="70922" y="34973"/>
                </a:lnTo>
                <a:lnTo>
                  <a:pt x="70760" y="35353"/>
                </a:lnTo>
                <a:lnTo>
                  <a:pt x="70542" y="35679"/>
                </a:lnTo>
                <a:lnTo>
                  <a:pt x="70271" y="35950"/>
                </a:lnTo>
                <a:lnTo>
                  <a:pt x="69891" y="36168"/>
                </a:lnTo>
                <a:lnTo>
                  <a:pt x="69619" y="36330"/>
                </a:lnTo>
                <a:lnTo>
                  <a:pt x="69348" y="36493"/>
                </a:lnTo>
                <a:lnTo>
                  <a:pt x="69130" y="36765"/>
                </a:lnTo>
                <a:lnTo>
                  <a:pt x="69022" y="37091"/>
                </a:lnTo>
                <a:lnTo>
                  <a:pt x="68968" y="37199"/>
                </a:lnTo>
                <a:lnTo>
                  <a:pt x="68859" y="37199"/>
                </a:lnTo>
                <a:lnTo>
                  <a:pt x="68696" y="37254"/>
                </a:lnTo>
                <a:lnTo>
                  <a:pt x="68479" y="37254"/>
                </a:lnTo>
                <a:lnTo>
                  <a:pt x="68262" y="37308"/>
                </a:lnTo>
                <a:lnTo>
                  <a:pt x="68044" y="37417"/>
                </a:lnTo>
                <a:lnTo>
                  <a:pt x="67936" y="37525"/>
                </a:lnTo>
                <a:lnTo>
                  <a:pt x="67773" y="37688"/>
                </a:lnTo>
                <a:lnTo>
                  <a:pt x="67610" y="38068"/>
                </a:lnTo>
                <a:lnTo>
                  <a:pt x="67447" y="38448"/>
                </a:lnTo>
                <a:lnTo>
                  <a:pt x="66904" y="39969"/>
                </a:lnTo>
                <a:lnTo>
                  <a:pt x="66524" y="41001"/>
                </a:lnTo>
                <a:lnTo>
                  <a:pt x="66089" y="41978"/>
                </a:lnTo>
                <a:lnTo>
                  <a:pt x="65872" y="42358"/>
                </a:lnTo>
                <a:lnTo>
                  <a:pt x="65764" y="42575"/>
                </a:lnTo>
                <a:lnTo>
                  <a:pt x="65601" y="42738"/>
                </a:lnTo>
                <a:lnTo>
                  <a:pt x="65329" y="42956"/>
                </a:lnTo>
                <a:lnTo>
                  <a:pt x="65058" y="43227"/>
                </a:lnTo>
                <a:lnTo>
                  <a:pt x="64732" y="43444"/>
                </a:lnTo>
                <a:lnTo>
                  <a:pt x="64569" y="43553"/>
                </a:lnTo>
                <a:lnTo>
                  <a:pt x="64352" y="43607"/>
                </a:lnTo>
                <a:lnTo>
                  <a:pt x="64243" y="43716"/>
                </a:lnTo>
                <a:lnTo>
                  <a:pt x="64080" y="43824"/>
                </a:lnTo>
                <a:lnTo>
                  <a:pt x="63972" y="43824"/>
                </a:lnTo>
                <a:lnTo>
                  <a:pt x="63809" y="43770"/>
                </a:lnTo>
                <a:lnTo>
                  <a:pt x="63591" y="43607"/>
                </a:lnTo>
                <a:lnTo>
                  <a:pt x="63428" y="43553"/>
                </a:lnTo>
                <a:lnTo>
                  <a:pt x="63320" y="43499"/>
                </a:lnTo>
                <a:lnTo>
                  <a:pt x="62668" y="43444"/>
                </a:lnTo>
                <a:lnTo>
                  <a:pt x="62397" y="43499"/>
                </a:lnTo>
                <a:lnTo>
                  <a:pt x="62071" y="43553"/>
                </a:lnTo>
                <a:lnTo>
                  <a:pt x="61691" y="43662"/>
                </a:lnTo>
                <a:lnTo>
                  <a:pt x="61311" y="43879"/>
                </a:lnTo>
                <a:lnTo>
                  <a:pt x="61039" y="44042"/>
                </a:lnTo>
                <a:lnTo>
                  <a:pt x="60713" y="44259"/>
                </a:lnTo>
                <a:lnTo>
                  <a:pt x="60279" y="44802"/>
                </a:lnTo>
                <a:lnTo>
                  <a:pt x="60007" y="45236"/>
                </a:lnTo>
                <a:lnTo>
                  <a:pt x="59736" y="45617"/>
                </a:lnTo>
                <a:lnTo>
                  <a:pt x="59681" y="45834"/>
                </a:lnTo>
                <a:lnTo>
                  <a:pt x="59627" y="46105"/>
                </a:lnTo>
                <a:lnTo>
                  <a:pt x="59247" y="46974"/>
                </a:lnTo>
                <a:lnTo>
                  <a:pt x="58813" y="47843"/>
                </a:lnTo>
                <a:lnTo>
                  <a:pt x="58487" y="48386"/>
                </a:lnTo>
                <a:lnTo>
                  <a:pt x="58324" y="48603"/>
                </a:lnTo>
                <a:lnTo>
                  <a:pt x="58161" y="48712"/>
                </a:lnTo>
                <a:lnTo>
                  <a:pt x="57889" y="48766"/>
                </a:lnTo>
                <a:lnTo>
                  <a:pt x="57672" y="48712"/>
                </a:lnTo>
                <a:lnTo>
                  <a:pt x="57183" y="48712"/>
                </a:lnTo>
                <a:lnTo>
                  <a:pt x="57075" y="48766"/>
                </a:lnTo>
                <a:lnTo>
                  <a:pt x="57021" y="48875"/>
                </a:lnTo>
                <a:lnTo>
                  <a:pt x="57075" y="48929"/>
                </a:lnTo>
                <a:lnTo>
                  <a:pt x="57075" y="49038"/>
                </a:lnTo>
                <a:lnTo>
                  <a:pt x="57075" y="49092"/>
                </a:lnTo>
                <a:lnTo>
                  <a:pt x="57183" y="49201"/>
                </a:lnTo>
                <a:lnTo>
                  <a:pt x="57455" y="49255"/>
                </a:lnTo>
                <a:lnTo>
                  <a:pt x="57564" y="49309"/>
                </a:lnTo>
                <a:lnTo>
                  <a:pt x="57727" y="49364"/>
                </a:lnTo>
                <a:lnTo>
                  <a:pt x="57835" y="49418"/>
                </a:lnTo>
                <a:lnTo>
                  <a:pt x="57889" y="49472"/>
                </a:lnTo>
                <a:lnTo>
                  <a:pt x="57835" y="49526"/>
                </a:lnTo>
                <a:lnTo>
                  <a:pt x="57835" y="49635"/>
                </a:lnTo>
                <a:lnTo>
                  <a:pt x="57672" y="49635"/>
                </a:lnTo>
                <a:lnTo>
                  <a:pt x="56423" y="49255"/>
                </a:lnTo>
                <a:lnTo>
                  <a:pt x="55989" y="49146"/>
                </a:lnTo>
                <a:lnTo>
                  <a:pt x="55609" y="49038"/>
                </a:lnTo>
                <a:lnTo>
                  <a:pt x="55446" y="49038"/>
                </a:lnTo>
                <a:lnTo>
                  <a:pt x="55283" y="48929"/>
                </a:lnTo>
                <a:lnTo>
                  <a:pt x="54903" y="48929"/>
                </a:lnTo>
                <a:lnTo>
                  <a:pt x="54685" y="49092"/>
                </a:lnTo>
                <a:lnTo>
                  <a:pt x="54468" y="49255"/>
                </a:lnTo>
                <a:lnTo>
                  <a:pt x="54197" y="49418"/>
                </a:lnTo>
                <a:lnTo>
                  <a:pt x="54034" y="49635"/>
                </a:lnTo>
                <a:lnTo>
                  <a:pt x="53654" y="50178"/>
                </a:lnTo>
                <a:lnTo>
                  <a:pt x="52948" y="51319"/>
                </a:lnTo>
                <a:lnTo>
                  <a:pt x="52839" y="51536"/>
                </a:lnTo>
                <a:lnTo>
                  <a:pt x="52785" y="51753"/>
                </a:lnTo>
                <a:lnTo>
                  <a:pt x="52622" y="52187"/>
                </a:lnTo>
                <a:lnTo>
                  <a:pt x="52405" y="52893"/>
                </a:lnTo>
                <a:lnTo>
                  <a:pt x="52025" y="53599"/>
                </a:lnTo>
                <a:lnTo>
                  <a:pt x="51862" y="53871"/>
                </a:lnTo>
                <a:lnTo>
                  <a:pt x="51644" y="54197"/>
                </a:lnTo>
                <a:lnTo>
                  <a:pt x="51373" y="54468"/>
                </a:lnTo>
                <a:lnTo>
                  <a:pt x="51047" y="54685"/>
                </a:lnTo>
                <a:lnTo>
                  <a:pt x="50721" y="54848"/>
                </a:lnTo>
                <a:lnTo>
                  <a:pt x="50015" y="54848"/>
                </a:lnTo>
                <a:lnTo>
                  <a:pt x="49744" y="54903"/>
                </a:lnTo>
                <a:lnTo>
                  <a:pt x="49527" y="54957"/>
                </a:lnTo>
                <a:lnTo>
                  <a:pt x="49309" y="55174"/>
                </a:lnTo>
                <a:lnTo>
                  <a:pt x="49092" y="55391"/>
                </a:lnTo>
                <a:lnTo>
                  <a:pt x="48875" y="55609"/>
                </a:lnTo>
                <a:lnTo>
                  <a:pt x="48549" y="55609"/>
                </a:lnTo>
                <a:lnTo>
                  <a:pt x="48440" y="55554"/>
                </a:lnTo>
                <a:lnTo>
                  <a:pt x="48223" y="55663"/>
                </a:lnTo>
                <a:lnTo>
                  <a:pt x="48060" y="55771"/>
                </a:lnTo>
                <a:lnTo>
                  <a:pt x="47897" y="55934"/>
                </a:lnTo>
                <a:lnTo>
                  <a:pt x="47734" y="56152"/>
                </a:lnTo>
                <a:lnTo>
                  <a:pt x="47572" y="56369"/>
                </a:lnTo>
                <a:lnTo>
                  <a:pt x="47246" y="56803"/>
                </a:lnTo>
                <a:lnTo>
                  <a:pt x="47029" y="57129"/>
                </a:lnTo>
                <a:lnTo>
                  <a:pt x="46703" y="57401"/>
                </a:lnTo>
                <a:lnTo>
                  <a:pt x="46648" y="57455"/>
                </a:lnTo>
                <a:lnTo>
                  <a:pt x="46540" y="57509"/>
                </a:lnTo>
                <a:lnTo>
                  <a:pt x="46377" y="57509"/>
                </a:lnTo>
                <a:lnTo>
                  <a:pt x="46214" y="57564"/>
                </a:lnTo>
                <a:lnTo>
                  <a:pt x="46051" y="57618"/>
                </a:lnTo>
                <a:lnTo>
                  <a:pt x="45888" y="57564"/>
                </a:lnTo>
                <a:lnTo>
                  <a:pt x="45780" y="57509"/>
                </a:lnTo>
                <a:lnTo>
                  <a:pt x="45562" y="57455"/>
                </a:lnTo>
                <a:lnTo>
                  <a:pt x="45345" y="57346"/>
                </a:lnTo>
                <a:lnTo>
                  <a:pt x="44911" y="57075"/>
                </a:lnTo>
                <a:lnTo>
                  <a:pt x="44748" y="57020"/>
                </a:lnTo>
                <a:lnTo>
                  <a:pt x="44531" y="56966"/>
                </a:lnTo>
                <a:lnTo>
                  <a:pt x="44368" y="57020"/>
                </a:lnTo>
                <a:lnTo>
                  <a:pt x="44150" y="57075"/>
                </a:lnTo>
                <a:lnTo>
                  <a:pt x="43770" y="57238"/>
                </a:lnTo>
                <a:lnTo>
                  <a:pt x="43390" y="57292"/>
                </a:lnTo>
                <a:lnTo>
                  <a:pt x="43010" y="57183"/>
                </a:lnTo>
                <a:lnTo>
                  <a:pt x="42630" y="57020"/>
                </a:lnTo>
                <a:lnTo>
                  <a:pt x="42467" y="56912"/>
                </a:lnTo>
                <a:lnTo>
                  <a:pt x="42358" y="56912"/>
                </a:lnTo>
                <a:lnTo>
                  <a:pt x="42141" y="56966"/>
                </a:lnTo>
                <a:lnTo>
                  <a:pt x="41598" y="57238"/>
                </a:lnTo>
                <a:lnTo>
                  <a:pt x="41001" y="57509"/>
                </a:lnTo>
                <a:lnTo>
                  <a:pt x="40240" y="57889"/>
                </a:lnTo>
                <a:lnTo>
                  <a:pt x="39426" y="58269"/>
                </a:lnTo>
                <a:lnTo>
                  <a:pt x="39209" y="58432"/>
                </a:lnTo>
                <a:lnTo>
                  <a:pt x="38991" y="58650"/>
                </a:lnTo>
                <a:lnTo>
                  <a:pt x="38720" y="59084"/>
                </a:lnTo>
                <a:lnTo>
                  <a:pt x="38286" y="59736"/>
                </a:lnTo>
                <a:lnTo>
                  <a:pt x="37960" y="60496"/>
                </a:lnTo>
                <a:lnTo>
                  <a:pt x="37688" y="61093"/>
                </a:lnTo>
                <a:lnTo>
                  <a:pt x="37362" y="61745"/>
                </a:lnTo>
                <a:lnTo>
                  <a:pt x="37199" y="61962"/>
                </a:lnTo>
                <a:lnTo>
                  <a:pt x="36874" y="62234"/>
                </a:lnTo>
                <a:lnTo>
                  <a:pt x="36493" y="62451"/>
                </a:lnTo>
                <a:lnTo>
                  <a:pt x="36059" y="62668"/>
                </a:lnTo>
                <a:lnTo>
                  <a:pt x="35679" y="62831"/>
                </a:lnTo>
                <a:lnTo>
                  <a:pt x="34973" y="63157"/>
                </a:lnTo>
                <a:lnTo>
                  <a:pt x="34756" y="63211"/>
                </a:lnTo>
                <a:lnTo>
                  <a:pt x="34484" y="63157"/>
                </a:lnTo>
                <a:lnTo>
                  <a:pt x="33561" y="62614"/>
                </a:lnTo>
                <a:lnTo>
                  <a:pt x="32638" y="61962"/>
                </a:lnTo>
                <a:lnTo>
                  <a:pt x="31932" y="61473"/>
                </a:lnTo>
                <a:lnTo>
                  <a:pt x="31226" y="60985"/>
                </a:lnTo>
                <a:lnTo>
                  <a:pt x="30954" y="60876"/>
                </a:lnTo>
                <a:lnTo>
                  <a:pt x="30629" y="60876"/>
                </a:lnTo>
                <a:lnTo>
                  <a:pt x="30466" y="60930"/>
                </a:lnTo>
                <a:lnTo>
                  <a:pt x="30031" y="60930"/>
                </a:lnTo>
                <a:lnTo>
                  <a:pt x="29705" y="61039"/>
                </a:lnTo>
                <a:lnTo>
                  <a:pt x="29597" y="61093"/>
                </a:lnTo>
                <a:lnTo>
                  <a:pt x="29217" y="61093"/>
                </a:lnTo>
                <a:lnTo>
                  <a:pt x="29054" y="61039"/>
                </a:lnTo>
                <a:lnTo>
                  <a:pt x="28945" y="61039"/>
                </a:lnTo>
                <a:lnTo>
                  <a:pt x="28782" y="61093"/>
                </a:lnTo>
                <a:lnTo>
                  <a:pt x="28619" y="61256"/>
                </a:lnTo>
                <a:lnTo>
                  <a:pt x="28456" y="61419"/>
                </a:lnTo>
                <a:lnTo>
                  <a:pt x="27968" y="62234"/>
                </a:lnTo>
                <a:lnTo>
                  <a:pt x="27750" y="62614"/>
                </a:lnTo>
                <a:lnTo>
                  <a:pt x="27533" y="63048"/>
                </a:lnTo>
                <a:lnTo>
                  <a:pt x="27370" y="63157"/>
                </a:lnTo>
                <a:lnTo>
                  <a:pt x="27316" y="63211"/>
                </a:lnTo>
                <a:lnTo>
                  <a:pt x="27207" y="63211"/>
                </a:lnTo>
                <a:lnTo>
                  <a:pt x="26990" y="63157"/>
                </a:lnTo>
                <a:lnTo>
                  <a:pt x="26827" y="63211"/>
                </a:lnTo>
                <a:lnTo>
                  <a:pt x="26719" y="63211"/>
                </a:lnTo>
                <a:lnTo>
                  <a:pt x="26556" y="63320"/>
                </a:lnTo>
                <a:lnTo>
                  <a:pt x="26393" y="63537"/>
                </a:lnTo>
                <a:lnTo>
                  <a:pt x="26176" y="63754"/>
                </a:lnTo>
                <a:lnTo>
                  <a:pt x="26013" y="64080"/>
                </a:lnTo>
                <a:lnTo>
                  <a:pt x="25904" y="64189"/>
                </a:lnTo>
                <a:lnTo>
                  <a:pt x="25741" y="64243"/>
                </a:lnTo>
                <a:lnTo>
                  <a:pt x="25687" y="64297"/>
                </a:lnTo>
                <a:lnTo>
                  <a:pt x="25633" y="64243"/>
                </a:lnTo>
                <a:lnTo>
                  <a:pt x="25470" y="64189"/>
                </a:lnTo>
                <a:lnTo>
                  <a:pt x="25307" y="64134"/>
                </a:lnTo>
                <a:lnTo>
                  <a:pt x="25035" y="64026"/>
                </a:lnTo>
                <a:lnTo>
                  <a:pt x="24927" y="64026"/>
                </a:lnTo>
                <a:lnTo>
                  <a:pt x="24872" y="64134"/>
                </a:lnTo>
                <a:lnTo>
                  <a:pt x="24818" y="64243"/>
                </a:lnTo>
                <a:lnTo>
                  <a:pt x="24872" y="64352"/>
                </a:lnTo>
                <a:lnTo>
                  <a:pt x="25144" y="64569"/>
                </a:lnTo>
                <a:lnTo>
                  <a:pt x="25415" y="64732"/>
                </a:lnTo>
                <a:lnTo>
                  <a:pt x="24927" y="64786"/>
                </a:lnTo>
                <a:lnTo>
                  <a:pt x="24438" y="64786"/>
                </a:lnTo>
                <a:lnTo>
                  <a:pt x="24329" y="64732"/>
                </a:lnTo>
                <a:lnTo>
                  <a:pt x="24221" y="64569"/>
                </a:lnTo>
                <a:lnTo>
                  <a:pt x="24166" y="64297"/>
                </a:lnTo>
                <a:lnTo>
                  <a:pt x="24058" y="64134"/>
                </a:lnTo>
                <a:lnTo>
                  <a:pt x="24003" y="64026"/>
                </a:lnTo>
                <a:lnTo>
                  <a:pt x="23895" y="63971"/>
                </a:lnTo>
                <a:lnTo>
                  <a:pt x="23678" y="63971"/>
                </a:lnTo>
                <a:lnTo>
                  <a:pt x="23243" y="64026"/>
                </a:lnTo>
                <a:lnTo>
                  <a:pt x="23080" y="64080"/>
                </a:lnTo>
                <a:lnTo>
                  <a:pt x="22700" y="64080"/>
                </a:lnTo>
                <a:lnTo>
                  <a:pt x="22646" y="64026"/>
                </a:lnTo>
                <a:lnTo>
                  <a:pt x="22646" y="63971"/>
                </a:lnTo>
                <a:lnTo>
                  <a:pt x="22700" y="63917"/>
                </a:lnTo>
                <a:lnTo>
                  <a:pt x="22809" y="63863"/>
                </a:lnTo>
                <a:lnTo>
                  <a:pt x="22917" y="63754"/>
                </a:lnTo>
                <a:lnTo>
                  <a:pt x="22972" y="63591"/>
                </a:lnTo>
                <a:lnTo>
                  <a:pt x="22917" y="63483"/>
                </a:lnTo>
                <a:lnTo>
                  <a:pt x="22863" y="63374"/>
                </a:lnTo>
                <a:lnTo>
                  <a:pt x="22646" y="63048"/>
                </a:lnTo>
                <a:lnTo>
                  <a:pt x="22483" y="62668"/>
                </a:lnTo>
                <a:lnTo>
                  <a:pt x="22211" y="61962"/>
                </a:lnTo>
                <a:lnTo>
                  <a:pt x="22048" y="61528"/>
                </a:lnTo>
                <a:lnTo>
                  <a:pt x="21886" y="61093"/>
                </a:lnTo>
                <a:lnTo>
                  <a:pt x="21777" y="60659"/>
                </a:lnTo>
                <a:lnTo>
                  <a:pt x="21723" y="60224"/>
                </a:lnTo>
                <a:lnTo>
                  <a:pt x="21668" y="59844"/>
                </a:lnTo>
                <a:lnTo>
                  <a:pt x="21505" y="59518"/>
                </a:lnTo>
                <a:lnTo>
                  <a:pt x="21343" y="59138"/>
                </a:lnTo>
                <a:lnTo>
                  <a:pt x="21071" y="58867"/>
                </a:lnTo>
                <a:lnTo>
                  <a:pt x="20691" y="58595"/>
                </a:lnTo>
                <a:lnTo>
                  <a:pt x="20202" y="58378"/>
                </a:lnTo>
                <a:lnTo>
                  <a:pt x="19985" y="58324"/>
                </a:lnTo>
                <a:lnTo>
                  <a:pt x="19768" y="58324"/>
                </a:lnTo>
                <a:lnTo>
                  <a:pt x="19550" y="58269"/>
                </a:lnTo>
                <a:lnTo>
                  <a:pt x="19333" y="58215"/>
                </a:lnTo>
                <a:lnTo>
                  <a:pt x="19170" y="58161"/>
                </a:lnTo>
                <a:lnTo>
                  <a:pt x="19007" y="58161"/>
                </a:lnTo>
                <a:lnTo>
                  <a:pt x="18301" y="58215"/>
                </a:lnTo>
                <a:lnTo>
                  <a:pt x="17596" y="58324"/>
                </a:lnTo>
                <a:lnTo>
                  <a:pt x="16618" y="58487"/>
                </a:lnTo>
                <a:lnTo>
                  <a:pt x="15966" y="58541"/>
                </a:lnTo>
                <a:lnTo>
                  <a:pt x="15695" y="58541"/>
                </a:lnTo>
                <a:lnTo>
                  <a:pt x="15369" y="58432"/>
                </a:lnTo>
                <a:lnTo>
                  <a:pt x="15152" y="58324"/>
                </a:lnTo>
                <a:lnTo>
                  <a:pt x="14880" y="58269"/>
                </a:lnTo>
                <a:lnTo>
                  <a:pt x="14663" y="58269"/>
                </a:lnTo>
                <a:lnTo>
                  <a:pt x="14392" y="58161"/>
                </a:lnTo>
                <a:lnTo>
                  <a:pt x="13957" y="57944"/>
                </a:lnTo>
                <a:lnTo>
                  <a:pt x="13577" y="57726"/>
                </a:lnTo>
                <a:lnTo>
                  <a:pt x="13360" y="57564"/>
                </a:lnTo>
                <a:lnTo>
                  <a:pt x="13197" y="57401"/>
                </a:lnTo>
                <a:lnTo>
                  <a:pt x="13034" y="57238"/>
                </a:lnTo>
                <a:lnTo>
                  <a:pt x="12925" y="57020"/>
                </a:lnTo>
                <a:lnTo>
                  <a:pt x="12817" y="56803"/>
                </a:lnTo>
                <a:lnTo>
                  <a:pt x="12600" y="56695"/>
                </a:lnTo>
                <a:lnTo>
                  <a:pt x="12165" y="56477"/>
                </a:lnTo>
                <a:lnTo>
                  <a:pt x="11513" y="56152"/>
                </a:lnTo>
                <a:lnTo>
                  <a:pt x="10862" y="55826"/>
                </a:lnTo>
                <a:lnTo>
                  <a:pt x="10699" y="55771"/>
                </a:lnTo>
                <a:lnTo>
                  <a:pt x="10482" y="55771"/>
                </a:lnTo>
                <a:lnTo>
                  <a:pt x="10156" y="55934"/>
                </a:lnTo>
                <a:lnTo>
                  <a:pt x="9776" y="56043"/>
                </a:lnTo>
                <a:lnTo>
                  <a:pt x="9450" y="56097"/>
                </a:lnTo>
                <a:lnTo>
                  <a:pt x="9178" y="56206"/>
                </a:lnTo>
                <a:lnTo>
                  <a:pt x="9070" y="56315"/>
                </a:lnTo>
                <a:lnTo>
                  <a:pt x="9015" y="56477"/>
                </a:lnTo>
                <a:lnTo>
                  <a:pt x="9070" y="56749"/>
                </a:lnTo>
                <a:lnTo>
                  <a:pt x="9070" y="56803"/>
                </a:lnTo>
                <a:lnTo>
                  <a:pt x="9070" y="56912"/>
                </a:lnTo>
                <a:lnTo>
                  <a:pt x="8907" y="56912"/>
                </a:lnTo>
                <a:lnTo>
                  <a:pt x="8635" y="56749"/>
                </a:lnTo>
                <a:lnTo>
                  <a:pt x="8364" y="56640"/>
                </a:lnTo>
                <a:lnTo>
                  <a:pt x="8201" y="56586"/>
                </a:lnTo>
                <a:lnTo>
                  <a:pt x="8147" y="56586"/>
                </a:lnTo>
                <a:lnTo>
                  <a:pt x="8092" y="56640"/>
                </a:lnTo>
                <a:lnTo>
                  <a:pt x="8038" y="56803"/>
                </a:lnTo>
                <a:lnTo>
                  <a:pt x="7984" y="56966"/>
                </a:lnTo>
                <a:lnTo>
                  <a:pt x="7875" y="57129"/>
                </a:lnTo>
                <a:lnTo>
                  <a:pt x="7712" y="57238"/>
                </a:lnTo>
                <a:lnTo>
                  <a:pt x="7495" y="57292"/>
                </a:lnTo>
                <a:lnTo>
                  <a:pt x="7169" y="57346"/>
                </a:lnTo>
                <a:lnTo>
                  <a:pt x="6898" y="57346"/>
                </a:lnTo>
                <a:lnTo>
                  <a:pt x="6626" y="57401"/>
                </a:lnTo>
                <a:lnTo>
                  <a:pt x="6463" y="57455"/>
                </a:lnTo>
                <a:lnTo>
                  <a:pt x="6354" y="57618"/>
                </a:lnTo>
                <a:lnTo>
                  <a:pt x="6246" y="57781"/>
                </a:lnTo>
                <a:lnTo>
                  <a:pt x="6029" y="58161"/>
                </a:lnTo>
                <a:lnTo>
                  <a:pt x="5703" y="58487"/>
                </a:lnTo>
                <a:lnTo>
                  <a:pt x="5323" y="58704"/>
                </a:lnTo>
                <a:lnTo>
                  <a:pt x="4943" y="58921"/>
                </a:lnTo>
                <a:lnTo>
                  <a:pt x="4725" y="59030"/>
                </a:lnTo>
                <a:lnTo>
                  <a:pt x="4617" y="59193"/>
                </a:lnTo>
                <a:lnTo>
                  <a:pt x="4508" y="59301"/>
                </a:lnTo>
                <a:lnTo>
                  <a:pt x="4400" y="59464"/>
                </a:lnTo>
                <a:lnTo>
                  <a:pt x="4345" y="59681"/>
                </a:lnTo>
                <a:lnTo>
                  <a:pt x="4182" y="59844"/>
                </a:lnTo>
                <a:lnTo>
                  <a:pt x="4019" y="59953"/>
                </a:lnTo>
                <a:lnTo>
                  <a:pt x="3856" y="60007"/>
                </a:lnTo>
                <a:lnTo>
                  <a:pt x="3313" y="60062"/>
                </a:lnTo>
                <a:lnTo>
                  <a:pt x="3042" y="60116"/>
                </a:lnTo>
                <a:lnTo>
                  <a:pt x="2662" y="60116"/>
                </a:lnTo>
                <a:lnTo>
                  <a:pt x="2607" y="60170"/>
                </a:lnTo>
                <a:lnTo>
                  <a:pt x="2499" y="60224"/>
                </a:lnTo>
                <a:lnTo>
                  <a:pt x="2173" y="60224"/>
                </a:lnTo>
                <a:lnTo>
                  <a:pt x="2119" y="60170"/>
                </a:lnTo>
                <a:lnTo>
                  <a:pt x="2119" y="60062"/>
                </a:lnTo>
                <a:lnTo>
                  <a:pt x="2173" y="59953"/>
                </a:lnTo>
                <a:lnTo>
                  <a:pt x="2336" y="59790"/>
                </a:lnTo>
                <a:lnTo>
                  <a:pt x="2499" y="59627"/>
                </a:lnTo>
                <a:lnTo>
                  <a:pt x="2933" y="59464"/>
                </a:lnTo>
                <a:lnTo>
                  <a:pt x="3096" y="59356"/>
                </a:lnTo>
                <a:lnTo>
                  <a:pt x="3205" y="59247"/>
                </a:lnTo>
                <a:lnTo>
                  <a:pt x="3476" y="58975"/>
                </a:lnTo>
                <a:lnTo>
                  <a:pt x="3748" y="58758"/>
                </a:lnTo>
                <a:lnTo>
                  <a:pt x="4019" y="58541"/>
                </a:lnTo>
                <a:lnTo>
                  <a:pt x="4291" y="58378"/>
                </a:lnTo>
                <a:lnTo>
                  <a:pt x="4400" y="58215"/>
                </a:lnTo>
                <a:lnTo>
                  <a:pt x="4400" y="58161"/>
                </a:lnTo>
                <a:lnTo>
                  <a:pt x="4400" y="58052"/>
                </a:lnTo>
                <a:lnTo>
                  <a:pt x="4291" y="57889"/>
                </a:lnTo>
                <a:lnTo>
                  <a:pt x="4291" y="57781"/>
                </a:lnTo>
                <a:lnTo>
                  <a:pt x="4400" y="57672"/>
                </a:lnTo>
                <a:lnTo>
                  <a:pt x="4508" y="57618"/>
                </a:lnTo>
                <a:lnTo>
                  <a:pt x="4834" y="57401"/>
                </a:lnTo>
                <a:lnTo>
                  <a:pt x="5160" y="57183"/>
                </a:lnTo>
                <a:lnTo>
                  <a:pt x="5323" y="56912"/>
                </a:lnTo>
                <a:lnTo>
                  <a:pt x="5486" y="56640"/>
                </a:lnTo>
                <a:lnTo>
                  <a:pt x="5649" y="56043"/>
                </a:lnTo>
                <a:lnTo>
                  <a:pt x="5757" y="55663"/>
                </a:lnTo>
                <a:lnTo>
                  <a:pt x="5811" y="55283"/>
                </a:lnTo>
                <a:lnTo>
                  <a:pt x="5920" y="54468"/>
                </a:lnTo>
                <a:lnTo>
                  <a:pt x="5974" y="53871"/>
                </a:lnTo>
                <a:lnTo>
                  <a:pt x="6029" y="53328"/>
                </a:lnTo>
                <a:lnTo>
                  <a:pt x="6137" y="52568"/>
                </a:lnTo>
                <a:lnTo>
                  <a:pt x="6246" y="52187"/>
                </a:lnTo>
                <a:lnTo>
                  <a:pt x="6354" y="51807"/>
                </a:lnTo>
                <a:lnTo>
                  <a:pt x="6463" y="51590"/>
                </a:lnTo>
                <a:lnTo>
                  <a:pt x="6626" y="51373"/>
                </a:lnTo>
                <a:lnTo>
                  <a:pt x="6843" y="51264"/>
                </a:lnTo>
                <a:lnTo>
                  <a:pt x="7060" y="51210"/>
                </a:lnTo>
                <a:lnTo>
                  <a:pt x="7169" y="51210"/>
                </a:lnTo>
                <a:lnTo>
                  <a:pt x="7278" y="51156"/>
                </a:lnTo>
                <a:lnTo>
                  <a:pt x="7332" y="51101"/>
                </a:lnTo>
                <a:lnTo>
                  <a:pt x="7441" y="51101"/>
                </a:lnTo>
                <a:lnTo>
                  <a:pt x="7766" y="51156"/>
                </a:lnTo>
                <a:lnTo>
                  <a:pt x="8092" y="51156"/>
                </a:lnTo>
                <a:lnTo>
                  <a:pt x="8364" y="51210"/>
                </a:lnTo>
                <a:lnTo>
                  <a:pt x="8635" y="51264"/>
                </a:lnTo>
                <a:lnTo>
                  <a:pt x="9015" y="51373"/>
                </a:lnTo>
                <a:lnTo>
                  <a:pt x="9341" y="51590"/>
                </a:lnTo>
                <a:lnTo>
                  <a:pt x="9613" y="51807"/>
                </a:lnTo>
                <a:lnTo>
                  <a:pt x="9884" y="52079"/>
                </a:lnTo>
                <a:lnTo>
                  <a:pt x="10156" y="52350"/>
                </a:lnTo>
                <a:lnTo>
                  <a:pt x="10482" y="52568"/>
                </a:lnTo>
                <a:lnTo>
                  <a:pt x="10807" y="52676"/>
                </a:lnTo>
                <a:lnTo>
                  <a:pt x="11242" y="52676"/>
                </a:lnTo>
                <a:lnTo>
                  <a:pt x="11459" y="52622"/>
                </a:lnTo>
                <a:lnTo>
                  <a:pt x="11676" y="52568"/>
                </a:lnTo>
                <a:lnTo>
                  <a:pt x="11894" y="52405"/>
                </a:lnTo>
                <a:lnTo>
                  <a:pt x="12056" y="52187"/>
                </a:lnTo>
                <a:lnTo>
                  <a:pt x="12219" y="51970"/>
                </a:lnTo>
                <a:lnTo>
                  <a:pt x="12382" y="51753"/>
                </a:lnTo>
                <a:lnTo>
                  <a:pt x="12437" y="51699"/>
                </a:lnTo>
                <a:lnTo>
                  <a:pt x="12545" y="51644"/>
                </a:lnTo>
                <a:lnTo>
                  <a:pt x="12817" y="51644"/>
                </a:lnTo>
                <a:lnTo>
                  <a:pt x="13034" y="51699"/>
                </a:lnTo>
                <a:lnTo>
                  <a:pt x="13305" y="51753"/>
                </a:lnTo>
                <a:lnTo>
                  <a:pt x="13523" y="51807"/>
                </a:lnTo>
                <a:lnTo>
                  <a:pt x="13957" y="52079"/>
                </a:lnTo>
                <a:lnTo>
                  <a:pt x="14337" y="52405"/>
                </a:lnTo>
                <a:lnTo>
                  <a:pt x="14989" y="53111"/>
                </a:lnTo>
                <a:lnTo>
                  <a:pt x="15369" y="53436"/>
                </a:lnTo>
                <a:lnTo>
                  <a:pt x="15803" y="53654"/>
                </a:lnTo>
                <a:lnTo>
                  <a:pt x="17052" y="54251"/>
                </a:lnTo>
                <a:lnTo>
                  <a:pt x="17650" y="54631"/>
                </a:lnTo>
                <a:lnTo>
                  <a:pt x="18193" y="55011"/>
                </a:lnTo>
                <a:lnTo>
                  <a:pt x="18899" y="55609"/>
                </a:lnTo>
                <a:lnTo>
                  <a:pt x="19225" y="55934"/>
                </a:lnTo>
                <a:lnTo>
                  <a:pt x="19496" y="56315"/>
                </a:lnTo>
                <a:lnTo>
                  <a:pt x="19713" y="56477"/>
                </a:lnTo>
                <a:lnTo>
                  <a:pt x="19876" y="56586"/>
                </a:lnTo>
                <a:lnTo>
                  <a:pt x="20094" y="56532"/>
                </a:lnTo>
                <a:lnTo>
                  <a:pt x="20365" y="56423"/>
                </a:lnTo>
                <a:lnTo>
                  <a:pt x="20745" y="56206"/>
                </a:lnTo>
                <a:lnTo>
                  <a:pt x="21125" y="55934"/>
                </a:lnTo>
                <a:lnTo>
                  <a:pt x="21831" y="55391"/>
                </a:lnTo>
                <a:lnTo>
                  <a:pt x="21994" y="55337"/>
                </a:lnTo>
                <a:lnTo>
                  <a:pt x="22211" y="55283"/>
                </a:lnTo>
                <a:lnTo>
                  <a:pt x="22374" y="55337"/>
                </a:lnTo>
                <a:lnTo>
                  <a:pt x="22537" y="55391"/>
                </a:lnTo>
                <a:lnTo>
                  <a:pt x="23352" y="55771"/>
                </a:lnTo>
                <a:lnTo>
                  <a:pt x="23732" y="55989"/>
                </a:lnTo>
                <a:lnTo>
                  <a:pt x="24166" y="56097"/>
                </a:lnTo>
                <a:lnTo>
                  <a:pt x="24492" y="56206"/>
                </a:lnTo>
                <a:lnTo>
                  <a:pt x="24818" y="56369"/>
                </a:lnTo>
                <a:lnTo>
                  <a:pt x="25361" y="56749"/>
                </a:lnTo>
                <a:lnTo>
                  <a:pt x="25850" y="57075"/>
                </a:lnTo>
                <a:lnTo>
                  <a:pt x="26121" y="57238"/>
                </a:lnTo>
                <a:lnTo>
                  <a:pt x="26339" y="57455"/>
                </a:lnTo>
                <a:lnTo>
                  <a:pt x="26393" y="57455"/>
                </a:lnTo>
                <a:lnTo>
                  <a:pt x="26447" y="57509"/>
                </a:lnTo>
                <a:lnTo>
                  <a:pt x="26664" y="57509"/>
                </a:lnTo>
                <a:lnTo>
                  <a:pt x="26773" y="57401"/>
                </a:lnTo>
                <a:lnTo>
                  <a:pt x="26882" y="57346"/>
                </a:lnTo>
                <a:lnTo>
                  <a:pt x="27207" y="57238"/>
                </a:lnTo>
                <a:lnTo>
                  <a:pt x="27425" y="57129"/>
                </a:lnTo>
                <a:lnTo>
                  <a:pt x="27588" y="56966"/>
                </a:lnTo>
                <a:lnTo>
                  <a:pt x="27913" y="56640"/>
                </a:lnTo>
                <a:lnTo>
                  <a:pt x="28185" y="56206"/>
                </a:lnTo>
                <a:lnTo>
                  <a:pt x="28348" y="55771"/>
                </a:lnTo>
                <a:lnTo>
                  <a:pt x="28565" y="55337"/>
                </a:lnTo>
                <a:lnTo>
                  <a:pt x="28674" y="54903"/>
                </a:lnTo>
                <a:lnTo>
                  <a:pt x="28837" y="54468"/>
                </a:lnTo>
                <a:lnTo>
                  <a:pt x="28999" y="53979"/>
                </a:lnTo>
                <a:lnTo>
                  <a:pt x="29162" y="53599"/>
                </a:lnTo>
                <a:lnTo>
                  <a:pt x="29271" y="53219"/>
                </a:lnTo>
                <a:lnTo>
                  <a:pt x="29325" y="53056"/>
                </a:lnTo>
                <a:lnTo>
                  <a:pt x="29434" y="52948"/>
                </a:lnTo>
                <a:lnTo>
                  <a:pt x="29542" y="53002"/>
                </a:lnTo>
                <a:lnTo>
                  <a:pt x="29705" y="53111"/>
                </a:lnTo>
                <a:lnTo>
                  <a:pt x="30031" y="53382"/>
                </a:lnTo>
                <a:lnTo>
                  <a:pt x="30303" y="53654"/>
                </a:lnTo>
                <a:lnTo>
                  <a:pt x="31335" y="54631"/>
                </a:lnTo>
                <a:lnTo>
                  <a:pt x="32421" y="55500"/>
                </a:lnTo>
                <a:lnTo>
                  <a:pt x="32746" y="55717"/>
                </a:lnTo>
                <a:lnTo>
                  <a:pt x="32964" y="56043"/>
                </a:lnTo>
                <a:lnTo>
                  <a:pt x="33181" y="56369"/>
                </a:lnTo>
                <a:lnTo>
                  <a:pt x="33344" y="56695"/>
                </a:lnTo>
                <a:lnTo>
                  <a:pt x="33452" y="56912"/>
                </a:lnTo>
                <a:lnTo>
                  <a:pt x="33615" y="57020"/>
                </a:lnTo>
                <a:lnTo>
                  <a:pt x="33833" y="57129"/>
                </a:lnTo>
                <a:lnTo>
                  <a:pt x="34050" y="57183"/>
                </a:lnTo>
                <a:lnTo>
                  <a:pt x="34321" y="57129"/>
                </a:lnTo>
                <a:lnTo>
                  <a:pt x="34593" y="57075"/>
                </a:lnTo>
                <a:lnTo>
                  <a:pt x="35082" y="56912"/>
                </a:lnTo>
                <a:lnTo>
                  <a:pt x="35299" y="56749"/>
                </a:lnTo>
                <a:lnTo>
                  <a:pt x="35516" y="56477"/>
                </a:lnTo>
                <a:lnTo>
                  <a:pt x="35788" y="55989"/>
                </a:lnTo>
                <a:lnTo>
                  <a:pt x="35896" y="55717"/>
                </a:lnTo>
                <a:lnTo>
                  <a:pt x="36005" y="55446"/>
                </a:lnTo>
                <a:lnTo>
                  <a:pt x="36222" y="54685"/>
                </a:lnTo>
                <a:lnTo>
                  <a:pt x="36439" y="53979"/>
                </a:lnTo>
                <a:lnTo>
                  <a:pt x="36493" y="53545"/>
                </a:lnTo>
                <a:lnTo>
                  <a:pt x="36548" y="53111"/>
                </a:lnTo>
                <a:lnTo>
                  <a:pt x="37037" y="51644"/>
                </a:lnTo>
                <a:lnTo>
                  <a:pt x="37091" y="51590"/>
                </a:lnTo>
                <a:lnTo>
                  <a:pt x="37199" y="51590"/>
                </a:lnTo>
                <a:lnTo>
                  <a:pt x="37362" y="51536"/>
                </a:lnTo>
                <a:lnTo>
                  <a:pt x="37471" y="51427"/>
                </a:lnTo>
                <a:lnTo>
                  <a:pt x="37797" y="51264"/>
                </a:lnTo>
                <a:lnTo>
                  <a:pt x="37851" y="51210"/>
                </a:lnTo>
                <a:lnTo>
                  <a:pt x="37851" y="51047"/>
                </a:lnTo>
                <a:lnTo>
                  <a:pt x="37797" y="50775"/>
                </a:lnTo>
                <a:lnTo>
                  <a:pt x="37742" y="50667"/>
                </a:lnTo>
                <a:lnTo>
                  <a:pt x="37688" y="50558"/>
                </a:lnTo>
                <a:lnTo>
                  <a:pt x="37634" y="50450"/>
                </a:lnTo>
                <a:lnTo>
                  <a:pt x="37580" y="50395"/>
                </a:lnTo>
                <a:lnTo>
                  <a:pt x="37634" y="50341"/>
                </a:lnTo>
                <a:lnTo>
                  <a:pt x="37688" y="50232"/>
                </a:lnTo>
                <a:lnTo>
                  <a:pt x="37797" y="50232"/>
                </a:lnTo>
                <a:lnTo>
                  <a:pt x="37905" y="50178"/>
                </a:lnTo>
                <a:lnTo>
                  <a:pt x="37960" y="50232"/>
                </a:lnTo>
                <a:lnTo>
                  <a:pt x="38068" y="50287"/>
                </a:lnTo>
                <a:lnTo>
                  <a:pt x="38286" y="50504"/>
                </a:lnTo>
                <a:lnTo>
                  <a:pt x="38557" y="50721"/>
                </a:lnTo>
                <a:lnTo>
                  <a:pt x="39154" y="51047"/>
                </a:lnTo>
                <a:lnTo>
                  <a:pt x="39426" y="51101"/>
                </a:lnTo>
                <a:lnTo>
                  <a:pt x="39752" y="51210"/>
                </a:lnTo>
                <a:lnTo>
                  <a:pt x="40240" y="51373"/>
                </a:lnTo>
                <a:lnTo>
                  <a:pt x="40675" y="51644"/>
                </a:lnTo>
                <a:lnTo>
                  <a:pt x="41001" y="51753"/>
                </a:lnTo>
                <a:lnTo>
                  <a:pt x="41381" y="51916"/>
                </a:lnTo>
                <a:lnTo>
                  <a:pt x="42141" y="52187"/>
                </a:lnTo>
                <a:lnTo>
                  <a:pt x="42847" y="52459"/>
                </a:lnTo>
                <a:lnTo>
                  <a:pt x="43553" y="52568"/>
                </a:lnTo>
                <a:lnTo>
                  <a:pt x="43770" y="52568"/>
                </a:lnTo>
                <a:lnTo>
                  <a:pt x="43987" y="52513"/>
                </a:lnTo>
                <a:lnTo>
                  <a:pt x="44422" y="52459"/>
                </a:lnTo>
                <a:lnTo>
                  <a:pt x="44531" y="52350"/>
                </a:lnTo>
                <a:lnTo>
                  <a:pt x="44585" y="52242"/>
                </a:lnTo>
                <a:lnTo>
                  <a:pt x="44639" y="51970"/>
                </a:lnTo>
                <a:lnTo>
                  <a:pt x="44965" y="51264"/>
                </a:lnTo>
                <a:lnTo>
                  <a:pt x="45128" y="50993"/>
                </a:lnTo>
                <a:lnTo>
                  <a:pt x="45399" y="50721"/>
                </a:lnTo>
                <a:lnTo>
                  <a:pt x="45834" y="50341"/>
                </a:lnTo>
                <a:lnTo>
                  <a:pt x="45997" y="50124"/>
                </a:lnTo>
                <a:lnTo>
                  <a:pt x="46160" y="49852"/>
                </a:lnTo>
                <a:lnTo>
                  <a:pt x="46268" y="49526"/>
                </a:lnTo>
                <a:lnTo>
                  <a:pt x="46377" y="49255"/>
                </a:lnTo>
                <a:lnTo>
                  <a:pt x="46377" y="48060"/>
                </a:lnTo>
                <a:lnTo>
                  <a:pt x="46323" y="46866"/>
                </a:lnTo>
                <a:lnTo>
                  <a:pt x="46214" y="46160"/>
                </a:lnTo>
                <a:lnTo>
                  <a:pt x="46160" y="45779"/>
                </a:lnTo>
                <a:lnTo>
                  <a:pt x="46105" y="45454"/>
                </a:lnTo>
                <a:lnTo>
                  <a:pt x="46160" y="45073"/>
                </a:lnTo>
                <a:lnTo>
                  <a:pt x="46214" y="44965"/>
                </a:lnTo>
                <a:lnTo>
                  <a:pt x="46268" y="44911"/>
                </a:lnTo>
                <a:lnTo>
                  <a:pt x="46485" y="44802"/>
                </a:lnTo>
                <a:lnTo>
                  <a:pt x="46811" y="44748"/>
                </a:lnTo>
                <a:lnTo>
                  <a:pt x="47789" y="44639"/>
                </a:lnTo>
                <a:lnTo>
                  <a:pt x="48766" y="44585"/>
                </a:lnTo>
                <a:lnTo>
                  <a:pt x="49146" y="44585"/>
                </a:lnTo>
                <a:lnTo>
                  <a:pt x="49472" y="44693"/>
                </a:lnTo>
                <a:lnTo>
                  <a:pt x="50124" y="44911"/>
                </a:lnTo>
                <a:lnTo>
                  <a:pt x="50504" y="45019"/>
                </a:lnTo>
                <a:lnTo>
                  <a:pt x="50667" y="45019"/>
                </a:lnTo>
                <a:lnTo>
                  <a:pt x="50830" y="44965"/>
                </a:lnTo>
                <a:lnTo>
                  <a:pt x="50938" y="44911"/>
                </a:lnTo>
                <a:lnTo>
                  <a:pt x="51047" y="44802"/>
                </a:lnTo>
                <a:lnTo>
                  <a:pt x="51156" y="44639"/>
                </a:lnTo>
                <a:lnTo>
                  <a:pt x="51210" y="44476"/>
                </a:lnTo>
                <a:lnTo>
                  <a:pt x="51264" y="44150"/>
                </a:lnTo>
                <a:lnTo>
                  <a:pt x="51373" y="43879"/>
                </a:lnTo>
                <a:lnTo>
                  <a:pt x="51699" y="43336"/>
                </a:lnTo>
                <a:lnTo>
                  <a:pt x="51644" y="43119"/>
                </a:lnTo>
                <a:lnTo>
                  <a:pt x="51699" y="42901"/>
                </a:lnTo>
                <a:lnTo>
                  <a:pt x="51753" y="42738"/>
                </a:lnTo>
                <a:lnTo>
                  <a:pt x="51862" y="42575"/>
                </a:lnTo>
                <a:lnTo>
                  <a:pt x="52079" y="42304"/>
                </a:lnTo>
                <a:lnTo>
                  <a:pt x="52296" y="41978"/>
                </a:lnTo>
                <a:lnTo>
                  <a:pt x="52350" y="41761"/>
                </a:lnTo>
                <a:lnTo>
                  <a:pt x="52405" y="41544"/>
                </a:lnTo>
                <a:lnTo>
                  <a:pt x="52405" y="41381"/>
                </a:lnTo>
                <a:lnTo>
                  <a:pt x="52350" y="41164"/>
                </a:lnTo>
                <a:lnTo>
                  <a:pt x="52296" y="40946"/>
                </a:lnTo>
                <a:lnTo>
                  <a:pt x="52296" y="40729"/>
                </a:lnTo>
                <a:lnTo>
                  <a:pt x="52350" y="40240"/>
                </a:lnTo>
                <a:lnTo>
                  <a:pt x="52350" y="40132"/>
                </a:lnTo>
                <a:lnTo>
                  <a:pt x="52350" y="39969"/>
                </a:lnTo>
                <a:lnTo>
                  <a:pt x="52242" y="39860"/>
                </a:lnTo>
                <a:lnTo>
                  <a:pt x="52133" y="39806"/>
                </a:lnTo>
                <a:lnTo>
                  <a:pt x="51970" y="39752"/>
                </a:lnTo>
                <a:lnTo>
                  <a:pt x="51916" y="39589"/>
                </a:lnTo>
                <a:lnTo>
                  <a:pt x="51916" y="39100"/>
                </a:lnTo>
                <a:lnTo>
                  <a:pt x="51970" y="38666"/>
                </a:lnTo>
                <a:lnTo>
                  <a:pt x="52025" y="38231"/>
                </a:lnTo>
                <a:lnTo>
                  <a:pt x="52079" y="37742"/>
                </a:lnTo>
                <a:lnTo>
                  <a:pt x="52079" y="37688"/>
                </a:lnTo>
                <a:lnTo>
                  <a:pt x="52187" y="37634"/>
                </a:lnTo>
                <a:lnTo>
                  <a:pt x="52350" y="37688"/>
                </a:lnTo>
                <a:lnTo>
                  <a:pt x="52459" y="37742"/>
                </a:lnTo>
                <a:lnTo>
                  <a:pt x="52839" y="37742"/>
                </a:lnTo>
                <a:lnTo>
                  <a:pt x="53056" y="37797"/>
                </a:lnTo>
                <a:lnTo>
                  <a:pt x="53274" y="37797"/>
                </a:lnTo>
                <a:lnTo>
                  <a:pt x="53654" y="37960"/>
                </a:lnTo>
                <a:lnTo>
                  <a:pt x="53762" y="37960"/>
                </a:lnTo>
                <a:lnTo>
                  <a:pt x="54142" y="38014"/>
                </a:lnTo>
                <a:lnTo>
                  <a:pt x="54468" y="38014"/>
                </a:lnTo>
                <a:lnTo>
                  <a:pt x="54794" y="38123"/>
                </a:lnTo>
                <a:lnTo>
                  <a:pt x="55283" y="38123"/>
                </a:lnTo>
                <a:lnTo>
                  <a:pt x="55446" y="38177"/>
                </a:lnTo>
                <a:lnTo>
                  <a:pt x="55663" y="38285"/>
                </a:lnTo>
                <a:lnTo>
                  <a:pt x="55826" y="38340"/>
                </a:lnTo>
                <a:lnTo>
                  <a:pt x="55934" y="38340"/>
                </a:lnTo>
                <a:lnTo>
                  <a:pt x="55989" y="38285"/>
                </a:lnTo>
                <a:lnTo>
                  <a:pt x="56206" y="38177"/>
                </a:lnTo>
                <a:lnTo>
                  <a:pt x="56423" y="38068"/>
                </a:lnTo>
                <a:lnTo>
                  <a:pt x="57292" y="37688"/>
                </a:lnTo>
                <a:lnTo>
                  <a:pt x="57672" y="37525"/>
                </a:lnTo>
                <a:lnTo>
                  <a:pt x="58107" y="37308"/>
                </a:lnTo>
                <a:lnTo>
                  <a:pt x="58378" y="37091"/>
                </a:lnTo>
                <a:lnTo>
                  <a:pt x="58650" y="36874"/>
                </a:lnTo>
                <a:lnTo>
                  <a:pt x="58867" y="36602"/>
                </a:lnTo>
                <a:lnTo>
                  <a:pt x="58976" y="36330"/>
                </a:lnTo>
                <a:lnTo>
                  <a:pt x="59138" y="36113"/>
                </a:lnTo>
                <a:lnTo>
                  <a:pt x="59247" y="35896"/>
                </a:lnTo>
                <a:lnTo>
                  <a:pt x="59356" y="35625"/>
                </a:lnTo>
                <a:lnTo>
                  <a:pt x="59356" y="35353"/>
                </a:lnTo>
                <a:lnTo>
                  <a:pt x="59247" y="35081"/>
                </a:lnTo>
                <a:lnTo>
                  <a:pt x="59193" y="34864"/>
                </a:lnTo>
                <a:lnTo>
                  <a:pt x="59193" y="34701"/>
                </a:lnTo>
                <a:lnTo>
                  <a:pt x="59247" y="34484"/>
                </a:lnTo>
                <a:lnTo>
                  <a:pt x="59356" y="34321"/>
                </a:lnTo>
                <a:lnTo>
                  <a:pt x="59464" y="34050"/>
                </a:lnTo>
                <a:lnTo>
                  <a:pt x="59464" y="33832"/>
                </a:lnTo>
                <a:lnTo>
                  <a:pt x="59410" y="33670"/>
                </a:lnTo>
                <a:lnTo>
                  <a:pt x="59301" y="33452"/>
                </a:lnTo>
                <a:lnTo>
                  <a:pt x="58976" y="33072"/>
                </a:lnTo>
                <a:lnTo>
                  <a:pt x="58867" y="32855"/>
                </a:lnTo>
                <a:lnTo>
                  <a:pt x="58813" y="32638"/>
                </a:lnTo>
                <a:lnTo>
                  <a:pt x="58758" y="32475"/>
                </a:lnTo>
                <a:lnTo>
                  <a:pt x="58704" y="32312"/>
                </a:lnTo>
                <a:lnTo>
                  <a:pt x="58487" y="32095"/>
                </a:lnTo>
                <a:lnTo>
                  <a:pt x="58215" y="31932"/>
                </a:lnTo>
                <a:lnTo>
                  <a:pt x="57889" y="31878"/>
                </a:lnTo>
                <a:lnTo>
                  <a:pt x="57672" y="31823"/>
                </a:lnTo>
                <a:lnTo>
                  <a:pt x="57455" y="31715"/>
                </a:lnTo>
                <a:lnTo>
                  <a:pt x="57075" y="31552"/>
                </a:lnTo>
                <a:lnTo>
                  <a:pt x="56966" y="31497"/>
                </a:lnTo>
                <a:lnTo>
                  <a:pt x="56749" y="31552"/>
                </a:lnTo>
                <a:lnTo>
                  <a:pt x="56532" y="31497"/>
                </a:lnTo>
                <a:lnTo>
                  <a:pt x="56152" y="31389"/>
                </a:lnTo>
                <a:lnTo>
                  <a:pt x="55772" y="31280"/>
                </a:lnTo>
                <a:lnTo>
                  <a:pt x="55337" y="31280"/>
                </a:lnTo>
                <a:lnTo>
                  <a:pt x="55228" y="31226"/>
                </a:lnTo>
                <a:lnTo>
                  <a:pt x="55120" y="31172"/>
                </a:lnTo>
                <a:lnTo>
                  <a:pt x="54957" y="31172"/>
                </a:lnTo>
                <a:lnTo>
                  <a:pt x="54848" y="31117"/>
                </a:lnTo>
                <a:lnTo>
                  <a:pt x="54794" y="31117"/>
                </a:lnTo>
                <a:lnTo>
                  <a:pt x="54794" y="31009"/>
                </a:lnTo>
                <a:lnTo>
                  <a:pt x="54794" y="30791"/>
                </a:lnTo>
                <a:lnTo>
                  <a:pt x="54740" y="30574"/>
                </a:lnTo>
                <a:lnTo>
                  <a:pt x="54685" y="30140"/>
                </a:lnTo>
                <a:lnTo>
                  <a:pt x="54577" y="29977"/>
                </a:lnTo>
                <a:lnTo>
                  <a:pt x="54523" y="29814"/>
                </a:lnTo>
                <a:lnTo>
                  <a:pt x="54577" y="29434"/>
                </a:lnTo>
                <a:lnTo>
                  <a:pt x="54577" y="28999"/>
                </a:lnTo>
                <a:lnTo>
                  <a:pt x="54523" y="28565"/>
                </a:lnTo>
                <a:lnTo>
                  <a:pt x="54468" y="28131"/>
                </a:lnTo>
                <a:lnTo>
                  <a:pt x="54468" y="27696"/>
                </a:lnTo>
                <a:lnTo>
                  <a:pt x="54523" y="26990"/>
                </a:lnTo>
                <a:lnTo>
                  <a:pt x="54631" y="26338"/>
                </a:lnTo>
                <a:lnTo>
                  <a:pt x="54685" y="26230"/>
                </a:lnTo>
                <a:lnTo>
                  <a:pt x="54685" y="26121"/>
                </a:lnTo>
                <a:lnTo>
                  <a:pt x="54631" y="26067"/>
                </a:lnTo>
                <a:lnTo>
                  <a:pt x="54468" y="26013"/>
                </a:lnTo>
                <a:lnTo>
                  <a:pt x="53817" y="26013"/>
                </a:lnTo>
                <a:lnTo>
                  <a:pt x="53219" y="25904"/>
                </a:lnTo>
                <a:lnTo>
                  <a:pt x="52893" y="25850"/>
                </a:lnTo>
                <a:lnTo>
                  <a:pt x="52568" y="25850"/>
                </a:lnTo>
                <a:lnTo>
                  <a:pt x="52242" y="25795"/>
                </a:lnTo>
                <a:lnTo>
                  <a:pt x="51970" y="25687"/>
                </a:lnTo>
                <a:lnTo>
                  <a:pt x="51862" y="25687"/>
                </a:lnTo>
                <a:lnTo>
                  <a:pt x="51807" y="25741"/>
                </a:lnTo>
                <a:lnTo>
                  <a:pt x="51753" y="25850"/>
                </a:lnTo>
                <a:lnTo>
                  <a:pt x="51536" y="26013"/>
                </a:lnTo>
                <a:lnTo>
                  <a:pt x="51264" y="26121"/>
                </a:lnTo>
                <a:lnTo>
                  <a:pt x="50993" y="26176"/>
                </a:lnTo>
                <a:lnTo>
                  <a:pt x="50721" y="26121"/>
                </a:lnTo>
                <a:lnTo>
                  <a:pt x="50667" y="26067"/>
                </a:lnTo>
                <a:lnTo>
                  <a:pt x="50558" y="26067"/>
                </a:lnTo>
                <a:lnTo>
                  <a:pt x="50287" y="26176"/>
                </a:lnTo>
                <a:lnTo>
                  <a:pt x="49798" y="26176"/>
                </a:lnTo>
                <a:lnTo>
                  <a:pt x="49581" y="26067"/>
                </a:lnTo>
                <a:lnTo>
                  <a:pt x="49418" y="25958"/>
                </a:lnTo>
                <a:lnTo>
                  <a:pt x="49255" y="25795"/>
                </a:lnTo>
                <a:lnTo>
                  <a:pt x="49092" y="25633"/>
                </a:lnTo>
                <a:lnTo>
                  <a:pt x="48983" y="25415"/>
                </a:lnTo>
                <a:lnTo>
                  <a:pt x="48766" y="24764"/>
                </a:lnTo>
                <a:lnTo>
                  <a:pt x="48495" y="24112"/>
                </a:lnTo>
                <a:lnTo>
                  <a:pt x="48169" y="23189"/>
                </a:lnTo>
                <a:lnTo>
                  <a:pt x="47952" y="22754"/>
                </a:lnTo>
                <a:lnTo>
                  <a:pt x="47680" y="22374"/>
                </a:lnTo>
                <a:lnTo>
                  <a:pt x="47246" y="21831"/>
                </a:lnTo>
                <a:lnTo>
                  <a:pt x="46920" y="21180"/>
                </a:lnTo>
                <a:lnTo>
                  <a:pt x="46811" y="20962"/>
                </a:lnTo>
                <a:lnTo>
                  <a:pt x="46594" y="20799"/>
                </a:lnTo>
                <a:lnTo>
                  <a:pt x="46105" y="20582"/>
                </a:lnTo>
                <a:lnTo>
                  <a:pt x="45888" y="20474"/>
                </a:lnTo>
                <a:lnTo>
                  <a:pt x="45617" y="20474"/>
                </a:lnTo>
                <a:lnTo>
                  <a:pt x="45128" y="20419"/>
                </a:lnTo>
                <a:lnTo>
                  <a:pt x="44313" y="20311"/>
                </a:lnTo>
                <a:lnTo>
                  <a:pt x="43499" y="20039"/>
                </a:lnTo>
                <a:lnTo>
                  <a:pt x="42738" y="19713"/>
                </a:lnTo>
                <a:lnTo>
                  <a:pt x="42304" y="19605"/>
                </a:lnTo>
                <a:lnTo>
                  <a:pt x="41870" y="19496"/>
                </a:lnTo>
                <a:lnTo>
                  <a:pt x="41761" y="19442"/>
                </a:lnTo>
                <a:lnTo>
                  <a:pt x="41707" y="19387"/>
                </a:lnTo>
                <a:lnTo>
                  <a:pt x="41761" y="19225"/>
                </a:lnTo>
                <a:lnTo>
                  <a:pt x="41815" y="19007"/>
                </a:lnTo>
                <a:lnTo>
                  <a:pt x="41815" y="18736"/>
                </a:lnTo>
                <a:lnTo>
                  <a:pt x="41761" y="18464"/>
                </a:lnTo>
                <a:lnTo>
                  <a:pt x="41652" y="18247"/>
                </a:lnTo>
                <a:lnTo>
                  <a:pt x="41598" y="18030"/>
                </a:lnTo>
                <a:lnTo>
                  <a:pt x="41544" y="17867"/>
                </a:lnTo>
                <a:lnTo>
                  <a:pt x="41489" y="17433"/>
                </a:lnTo>
                <a:lnTo>
                  <a:pt x="41381" y="16672"/>
                </a:lnTo>
                <a:lnTo>
                  <a:pt x="41381" y="15912"/>
                </a:lnTo>
                <a:lnTo>
                  <a:pt x="41327" y="15640"/>
                </a:lnTo>
                <a:lnTo>
                  <a:pt x="41327" y="15369"/>
                </a:lnTo>
                <a:lnTo>
                  <a:pt x="41218" y="15152"/>
                </a:lnTo>
                <a:lnTo>
                  <a:pt x="41109" y="14935"/>
                </a:lnTo>
                <a:lnTo>
                  <a:pt x="41001" y="14717"/>
                </a:lnTo>
                <a:lnTo>
                  <a:pt x="40784" y="14554"/>
                </a:lnTo>
                <a:lnTo>
                  <a:pt x="40566" y="14391"/>
                </a:lnTo>
                <a:lnTo>
                  <a:pt x="40349" y="14283"/>
                </a:lnTo>
                <a:lnTo>
                  <a:pt x="39915" y="14174"/>
                </a:lnTo>
                <a:lnTo>
                  <a:pt x="39480" y="14066"/>
                </a:lnTo>
                <a:lnTo>
                  <a:pt x="38611" y="14066"/>
                </a:lnTo>
                <a:lnTo>
                  <a:pt x="38503" y="14120"/>
                </a:lnTo>
                <a:lnTo>
                  <a:pt x="38340" y="14120"/>
                </a:lnTo>
                <a:lnTo>
                  <a:pt x="38286" y="14174"/>
                </a:lnTo>
                <a:lnTo>
                  <a:pt x="37905" y="14283"/>
                </a:lnTo>
                <a:lnTo>
                  <a:pt x="37525" y="14337"/>
                </a:lnTo>
                <a:lnTo>
                  <a:pt x="37145" y="14283"/>
                </a:lnTo>
                <a:lnTo>
                  <a:pt x="36765" y="14120"/>
                </a:lnTo>
                <a:lnTo>
                  <a:pt x="36276" y="13957"/>
                </a:lnTo>
                <a:lnTo>
                  <a:pt x="35842" y="13740"/>
                </a:lnTo>
                <a:lnTo>
                  <a:pt x="35788" y="13740"/>
                </a:lnTo>
                <a:lnTo>
                  <a:pt x="35679" y="13794"/>
                </a:lnTo>
                <a:lnTo>
                  <a:pt x="35570" y="13957"/>
                </a:lnTo>
                <a:lnTo>
                  <a:pt x="35462" y="14066"/>
                </a:lnTo>
                <a:lnTo>
                  <a:pt x="35353" y="14120"/>
                </a:lnTo>
                <a:lnTo>
                  <a:pt x="35299" y="14011"/>
                </a:lnTo>
                <a:lnTo>
                  <a:pt x="35244" y="13957"/>
                </a:lnTo>
                <a:lnTo>
                  <a:pt x="35190" y="13903"/>
                </a:lnTo>
                <a:lnTo>
                  <a:pt x="35190" y="13794"/>
                </a:lnTo>
                <a:lnTo>
                  <a:pt x="35299" y="13468"/>
                </a:lnTo>
                <a:lnTo>
                  <a:pt x="35299" y="13197"/>
                </a:lnTo>
                <a:lnTo>
                  <a:pt x="35299" y="12871"/>
                </a:lnTo>
                <a:lnTo>
                  <a:pt x="35299" y="12599"/>
                </a:lnTo>
                <a:lnTo>
                  <a:pt x="35353" y="12219"/>
                </a:lnTo>
                <a:lnTo>
                  <a:pt x="35299" y="11839"/>
                </a:lnTo>
                <a:lnTo>
                  <a:pt x="35190" y="11133"/>
                </a:lnTo>
                <a:lnTo>
                  <a:pt x="35027" y="10699"/>
                </a:lnTo>
                <a:lnTo>
                  <a:pt x="34864" y="10264"/>
                </a:lnTo>
                <a:lnTo>
                  <a:pt x="34484" y="9395"/>
                </a:lnTo>
                <a:lnTo>
                  <a:pt x="34321" y="9233"/>
                </a:lnTo>
                <a:lnTo>
                  <a:pt x="34158" y="9070"/>
                </a:lnTo>
                <a:lnTo>
                  <a:pt x="33778" y="8852"/>
                </a:lnTo>
                <a:lnTo>
                  <a:pt x="33615" y="8798"/>
                </a:lnTo>
                <a:lnTo>
                  <a:pt x="33452" y="8852"/>
                </a:lnTo>
                <a:lnTo>
                  <a:pt x="33181" y="8961"/>
                </a:lnTo>
                <a:lnTo>
                  <a:pt x="32095" y="9395"/>
                </a:lnTo>
                <a:lnTo>
                  <a:pt x="32040" y="9450"/>
                </a:lnTo>
                <a:lnTo>
                  <a:pt x="31986" y="9450"/>
                </a:lnTo>
                <a:lnTo>
                  <a:pt x="32040" y="9558"/>
                </a:lnTo>
                <a:lnTo>
                  <a:pt x="32095" y="9830"/>
                </a:lnTo>
                <a:lnTo>
                  <a:pt x="32095" y="9993"/>
                </a:lnTo>
                <a:lnTo>
                  <a:pt x="31986" y="10101"/>
                </a:lnTo>
                <a:lnTo>
                  <a:pt x="31660" y="10210"/>
                </a:lnTo>
                <a:lnTo>
                  <a:pt x="31443" y="10264"/>
                </a:lnTo>
                <a:lnTo>
                  <a:pt x="31335" y="10427"/>
                </a:lnTo>
                <a:lnTo>
                  <a:pt x="31280" y="10590"/>
                </a:lnTo>
                <a:lnTo>
                  <a:pt x="31280" y="10807"/>
                </a:lnTo>
                <a:lnTo>
                  <a:pt x="31280" y="11350"/>
                </a:lnTo>
                <a:lnTo>
                  <a:pt x="31335" y="11893"/>
                </a:lnTo>
                <a:lnTo>
                  <a:pt x="31335" y="12274"/>
                </a:lnTo>
                <a:lnTo>
                  <a:pt x="31280" y="12545"/>
                </a:lnTo>
                <a:lnTo>
                  <a:pt x="31117" y="12871"/>
                </a:lnTo>
                <a:lnTo>
                  <a:pt x="30954" y="13142"/>
                </a:lnTo>
                <a:lnTo>
                  <a:pt x="30629" y="13360"/>
                </a:lnTo>
                <a:lnTo>
                  <a:pt x="30411" y="13523"/>
                </a:lnTo>
                <a:lnTo>
                  <a:pt x="30194" y="13686"/>
                </a:lnTo>
                <a:lnTo>
                  <a:pt x="29705" y="13848"/>
                </a:lnTo>
                <a:lnTo>
                  <a:pt x="29217" y="14011"/>
                </a:lnTo>
                <a:lnTo>
                  <a:pt x="28945" y="14120"/>
                </a:lnTo>
                <a:lnTo>
                  <a:pt x="28674" y="14120"/>
                </a:lnTo>
                <a:lnTo>
                  <a:pt x="28076" y="14229"/>
                </a:lnTo>
                <a:lnTo>
                  <a:pt x="27805" y="14283"/>
                </a:lnTo>
                <a:lnTo>
                  <a:pt x="27044" y="14283"/>
                </a:lnTo>
                <a:lnTo>
                  <a:pt x="26556" y="14391"/>
                </a:lnTo>
                <a:lnTo>
                  <a:pt x="26501" y="14446"/>
                </a:lnTo>
                <a:lnTo>
                  <a:pt x="26447" y="14500"/>
                </a:lnTo>
                <a:lnTo>
                  <a:pt x="26393" y="14609"/>
                </a:lnTo>
                <a:lnTo>
                  <a:pt x="26339" y="15152"/>
                </a:lnTo>
                <a:lnTo>
                  <a:pt x="26176" y="15695"/>
                </a:lnTo>
                <a:lnTo>
                  <a:pt x="25958" y="16184"/>
                </a:lnTo>
                <a:lnTo>
                  <a:pt x="25633" y="16618"/>
                </a:lnTo>
                <a:lnTo>
                  <a:pt x="25307" y="16944"/>
                </a:lnTo>
                <a:lnTo>
                  <a:pt x="25035" y="17161"/>
                </a:lnTo>
                <a:lnTo>
                  <a:pt x="24655" y="17378"/>
                </a:lnTo>
                <a:lnTo>
                  <a:pt x="24275" y="17541"/>
                </a:lnTo>
                <a:lnTo>
                  <a:pt x="23895" y="17650"/>
                </a:lnTo>
                <a:lnTo>
                  <a:pt x="23515" y="17867"/>
                </a:lnTo>
                <a:lnTo>
                  <a:pt x="23352" y="17921"/>
                </a:lnTo>
                <a:lnTo>
                  <a:pt x="23189" y="17976"/>
                </a:lnTo>
                <a:lnTo>
                  <a:pt x="22972" y="18030"/>
                </a:lnTo>
                <a:lnTo>
                  <a:pt x="22863" y="18138"/>
                </a:lnTo>
                <a:lnTo>
                  <a:pt x="22700" y="18084"/>
                </a:lnTo>
                <a:lnTo>
                  <a:pt x="22592" y="18084"/>
                </a:lnTo>
                <a:lnTo>
                  <a:pt x="22320" y="18138"/>
                </a:lnTo>
                <a:lnTo>
                  <a:pt x="21940" y="18138"/>
                </a:lnTo>
                <a:lnTo>
                  <a:pt x="21777" y="18084"/>
                </a:lnTo>
                <a:lnTo>
                  <a:pt x="21614" y="18030"/>
                </a:lnTo>
                <a:lnTo>
                  <a:pt x="21451" y="18030"/>
                </a:lnTo>
                <a:lnTo>
                  <a:pt x="21017" y="18084"/>
                </a:lnTo>
                <a:lnTo>
                  <a:pt x="20908" y="18138"/>
                </a:lnTo>
                <a:lnTo>
                  <a:pt x="20799" y="18247"/>
                </a:lnTo>
                <a:lnTo>
                  <a:pt x="20745" y="18519"/>
                </a:lnTo>
                <a:lnTo>
                  <a:pt x="20691" y="18899"/>
                </a:lnTo>
                <a:lnTo>
                  <a:pt x="20745" y="19225"/>
                </a:lnTo>
                <a:lnTo>
                  <a:pt x="20745" y="19387"/>
                </a:lnTo>
                <a:lnTo>
                  <a:pt x="20691" y="19442"/>
                </a:lnTo>
                <a:lnTo>
                  <a:pt x="20582" y="19387"/>
                </a:lnTo>
                <a:lnTo>
                  <a:pt x="20474" y="19333"/>
                </a:lnTo>
                <a:lnTo>
                  <a:pt x="20256" y="19279"/>
                </a:lnTo>
                <a:lnTo>
                  <a:pt x="20094" y="19333"/>
                </a:lnTo>
                <a:lnTo>
                  <a:pt x="19931" y="19442"/>
                </a:lnTo>
                <a:lnTo>
                  <a:pt x="19822" y="19659"/>
                </a:lnTo>
                <a:lnTo>
                  <a:pt x="19713" y="19985"/>
                </a:lnTo>
                <a:lnTo>
                  <a:pt x="19659" y="20311"/>
                </a:lnTo>
                <a:lnTo>
                  <a:pt x="19659" y="20582"/>
                </a:lnTo>
                <a:lnTo>
                  <a:pt x="19605" y="20854"/>
                </a:lnTo>
                <a:lnTo>
                  <a:pt x="19496" y="21125"/>
                </a:lnTo>
                <a:lnTo>
                  <a:pt x="19388" y="21397"/>
                </a:lnTo>
                <a:lnTo>
                  <a:pt x="19333" y="21505"/>
                </a:lnTo>
                <a:lnTo>
                  <a:pt x="19333" y="21614"/>
                </a:lnTo>
                <a:lnTo>
                  <a:pt x="19333" y="21831"/>
                </a:lnTo>
                <a:lnTo>
                  <a:pt x="19333" y="22320"/>
                </a:lnTo>
                <a:lnTo>
                  <a:pt x="19388" y="22863"/>
                </a:lnTo>
                <a:lnTo>
                  <a:pt x="19442" y="23352"/>
                </a:lnTo>
                <a:lnTo>
                  <a:pt x="19442" y="23840"/>
                </a:lnTo>
                <a:lnTo>
                  <a:pt x="19388" y="24329"/>
                </a:lnTo>
                <a:lnTo>
                  <a:pt x="19225" y="24764"/>
                </a:lnTo>
                <a:lnTo>
                  <a:pt x="19116" y="24927"/>
                </a:lnTo>
                <a:lnTo>
                  <a:pt x="18953" y="25089"/>
                </a:lnTo>
                <a:lnTo>
                  <a:pt x="18790" y="25252"/>
                </a:lnTo>
                <a:lnTo>
                  <a:pt x="18573" y="25361"/>
                </a:lnTo>
                <a:lnTo>
                  <a:pt x="18464" y="25470"/>
                </a:lnTo>
                <a:lnTo>
                  <a:pt x="18193" y="25470"/>
                </a:lnTo>
                <a:lnTo>
                  <a:pt x="18139" y="25578"/>
                </a:lnTo>
                <a:lnTo>
                  <a:pt x="15369" y="25578"/>
                </a:lnTo>
                <a:lnTo>
                  <a:pt x="15152" y="25633"/>
                </a:lnTo>
                <a:lnTo>
                  <a:pt x="14935" y="25687"/>
                </a:lnTo>
                <a:lnTo>
                  <a:pt x="14554" y="25904"/>
                </a:lnTo>
                <a:lnTo>
                  <a:pt x="13957" y="26338"/>
                </a:lnTo>
                <a:lnTo>
                  <a:pt x="13414" y="26882"/>
                </a:lnTo>
                <a:lnTo>
                  <a:pt x="13251" y="27153"/>
                </a:lnTo>
                <a:lnTo>
                  <a:pt x="13143" y="27316"/>
                </a:lnTo>
                <a:lnTo>
                  <a:pt x="13034" y="27425"/>
                </a:lnTo>
                <a:lnTo>
                  <a:pt x="12545" y="27750"/>
                </a:lnTo>
                <a:lnTo>
                  <a:pt x="12056" y="27968"/>
                </a:lnTo>
                <a:lnTo>
                  <a:pt x="12002" y="28022"/>
                </a:lnTo>
                <a:lnTo>
                  <a:pt x="11894" y="28076"/>
                </a:lnTo>
                <a:lnTo>
                  <a:pt x="11839" y="28185"/>
                </a:lnTo>
                <a:lnTo>
                  <a:pt x="11622" y="28239"/>
                </a:lnTo>
                <a:lnTo>
                  <a:pt x="11405" y="28293"/>
                </a:lnTo>
                <a:lnTo>
                  <a:pt x="11188" y="28402"/>
                </a:lnTo>
                <a:lnTo>
                  <a:pt x="11079" y="28456"/>
                </a:lnTo>
                <a:lnTo>
                  <a:pt x="11025" y="28402"/>
                </a:lnTo>
                <a:lnTo>
                  <a:pt x="10807" y="28348"/>
                </a:lnTo>
                <a:lnTo>
                  <a:pt x="10373" y="28131"/>
                </a:lnTo>
                <a:lnTo>
                  <a:pt x="10047" y="27859"/>
                </a:lnTo>
                <a:lnTo>
                  <a:pt x="9721" y="27479"/>
                </a:lnTo>
                <a:lnTo>
                  <a:pt x="9504" y="27044"/>
                </a:lnTo>
                <a:lnTo>
                  <a:pt x="9396" y="26664"/>
                </a:lnTo>
                <a:lnTo>
                  <a:pt x="9341" y="26284"/>
                </a:lnTo>
                <a:lnTo>
                  <a:pt x="9341" y="25958"/>
                </a:lnTo>
                <a:lnTo>
                  <a:pt x="9396" y="25687"/>
                </a:lnTo>
                <a:lnTo>
                  <a:pt x="9450" y="25361"/>
                </a:lnTo>
                <a:lnTo>
                  <a:pt x="9558" y="25089"/>
                </a:lnTo>
                <a:lnTo>
                  <a:pt x="9721" y="24818"/>
                </a:lnTo>
                <a:lnTo>
                  <a:pt x="9939" y="24546"/>
                </a:lnTo>
                <a:lnTo>
                  <a:pt x="10210" y="24384"/>
                </a:lnTo>
                <a:lnTo>
                  <a:pt x="10482" y="24221"/>
                </a:lnTo>
                <a:lnTo>
                  <a:pt x="11025" y="24003"/>
                </a:lnTo>
                <a:lnTo>
                  <a:pt x="11513" y="23732"/>
                </a:lnTo>
                <a:lnTo>
                  <a:pt x="11948" y="23460"/>
                </a:lnTo>
                <a:lnTo>
                  <a:pt x="12437" y="23243"/>
                </a:lnTo>
                <a:lnTo>
                  <a:pt x="13414" y="22863"/>
                </a:lnTo>
                <a:lnTo>
                  <a:pt x="14446" y="22483"/>
                </a:lnTo>
                <a:lnTo>
                  <a:pt x="14663" y="22374"/>
                </a:lnTo>
                <a:lnTo>
                  <a:pt x="14880" y="22211"/>
                </a:lnTo>
                <a:lnTo>
                  <a:pt x="15260" y="21885"/>
                </a:lnTo>
                <a:lnTo>
                  <a:pt x="15641" y="21560"/>
                </a:lnTo>
                <a:lnTo>
                  <a:pt x="15912" y="21180"/>
                </a:lnTo>
                <a:lnTo>
                  <a:pt x="16238" y="20745"/>
                </a:lnTo>
                <a:lnTo>
                  <a:pt x="16347" y="20419"/>
                </a:lnTo>
                <a:lnTo>
                  <a:pt x="16401" y="20039"/>
                </a:lnTo>
                <a:lnTo>
                  <a:pt x="16401" y="19550"/>
                </a:lnTo>
                <a:lnTo>
                  <a:pt x="16347" y="19007"/>
                </a:lnTo>
                <a:lnTo>
                  <a:pt x="16292" y="18464"/>
                </a:lnTo>
                <a:lnTo>
                  <a:pt x="16238" y="17921"/>
                </a:lnTo>
                <a:lnTo>
                  <a:pt x="16238" y="17813"/>
                </a:lnTo>
                <a:lnTo>
                  <a:pt x="16184" y="17704"/>
                </a:lnTo>
                <a:lnTo>
                  <a:pt x="16021" y="17433"/>
                </a:lnTo>
                <a:lnTo>
                  <a:pt x="15912" y="17052"/>
                </a:lnTo>
                <a:lnTo>
                  <a:pt x="15912" y="16727"/>
                </a:lnTo>
                <a:lnTo>
                  <a:pt x="15966" y="16346"/>
                </a:lnTo>
                <a:lnTo>
                  <a:pt x="16021" y="16021"/>
                </a:lnTo>
                <a:lnTo>
                  <a:pt x="16129" y="15423"/>
                </a:lnTo>
                <a:lnTo>
                  <a:pt x="16238" y="14826"/>
                </a:lnTo>
                <a:lnTo>
                  <a:pt x="16292" y="14609"/>
                </a:lnTo>
                <a:lnTo>
                  <a:pt x="16401" y="14500"/>
                </a:lnTo>
                <a:lnTo>
                  <a:pt x="16509" y="14391"/>
                </a:lnTo>
                <a:lnTo>
                  <a:pt x="16727" y="14283"/>
                </a:lnTo>
                <a:lnTo>
                  <a:pt x="17378" y="14011"/>
                </a:lnTo>
                <a:lnTo>
                  <a:pt x="17921" y="13848"/>
                </a:lnTo>
                <a:lnTo>
                  <a:pt x="18573" y="13740"/>
                </a:lnTo>
                <a:lnTo>
                  <a:pt x="18899" y="13686"/>
                </a:lnTo>
                <a:lnTo>
                  <a:pt x="19333" y="13686"/>
                </a:lnTo>
                <a:lnTo>
                  <a:pt x="19442" y="13577"/>
                </a:lnTo>
                <a:lnTo>
                  <a:pt x="19931" y="13468"/>
                </a:lnTo>
                <a:lnTo>
                  <a:pt x="20474" y="13251"/>
                </a:lnTo>
                <a:lnTo>
                  <a:pt x="21125" y="12817"/>
                </a:lnTo>
                <a:lnTo>
                  <a:pt x="21560" y="12545"/>
                </a:lnTo>
                <a:lnTo>
                  <a:pt x="21940" y="12274"/>
                </a:lnTo>
                <a:lnTo>
                  <a:pt x="22211" y="12056"/>
                </a:lnTo>
                <a:lnTo>
                  <a:pt x="22374" y="11839"/>
                </a:lnTo>
                <a:lnTo>
                  <a:pt x="22537" y="11568"/>
                </a:lnTo>
                <a:lnTo>
                  <a:pt x="22646" y="11296"/>
                </a:lnTo>
                <a:lnTo>
                  <a:pt x="22863" y="10753"/>
                </a:lnTo>
                <a:lnTo>
                  <a:pt x="23080" y="10156"/>
                </a:lnTo>
                <a:lnTo>
                  <a:pt x="23189" y="9721"/>
                </a:lnTo>
                <a:lnTo>
                  <a:pt x="23297" y="9233"/>
                </a:lnTo>
                <a:lnTo>
                  <a:pt x="23460" y="8418"/>
                </a:lnTo>
                <a:lnTo>
                  <a:pt x="23678" y="7658"/>
                </a:lnTo>
                <a:lnTo>
                  <a:pt x="23841" y="7386"/>
                </a:lnTo>
                <a:lnTo>
                  <a:pt x="24003" y="7169"/>
                </a:lnTo>
                <a:lnTo>
                  <a:pt x="24221" y="6952"/>
                </a:lnTo>
                <a:lnTo>
                  <a:pt x="24492" y="6789"/>
                </a:lnTo>
                <a:lnTo>
                  <a:pt x="24764" y="6680"/>
                </a:lnTo>
                <a:lnTo>
                  <a:pt x="25035" y="6626"/>
                </a:lnTo>
                <a:lnTo>
                  <a:pt x="25361" y="6680"/>
                </a:lnTo>
                <a:lnTo>
                  <a:pt x="25633" y="6735"/>
                </a:lnTo>
                <a:lnTo>
                  <a:pt x="25795" y="6735"/>
                </a:lnTo>
                <a:lnTo>
                  <a:pt x="25904" y="6680"/>
                </a:lnTo>
                <a:lnTo>
                  <a:pt x="26393" y="6680"/>
                </a:lnTo>
                <a:lnTo>
                  <a:pt x="26664" y="6626"/>
                </a:lnTo>
                <a:lnTo>
                  <a:pt x="26936" y="6572"/>
                </a:lnTo>
                <a:lnTo>
                  <a:pt x="27207" y="6517"/>
                </a:lnTo>
                <a:lnTo>
                  <a:pt x="27533" y="6463"/>
                </a:lnTo>
                <a:lnTo>
                  <a:pt x="27859" y="6354"/>
                </a:lnTo>
                <a:lnTo>
                  <a:pt x="28131" y="6246"/>
                </a:lnTo>
                <a:lnTo>
                  <a:pt x="28674" y="5920"/>
                </a:lnTo>
                <a:lnTo>
                  <a:pt x="29217" y="5594"/>
                </a:lnTo>
                <a:lnTo>
                  <a:pt x="29814" y="5214"/>
                </a:lnTo>
                <a:lnTo>
                  <a:pt x="30086" y="4997"/>
                </a:lnTo>
                <a:lnTo>
                  <a:pt x="30303" y="4671"/>
                </a:lnTo>
                <a:lnTo>
                  <a:pt x="30574" y="4291"/>
                </a:lnTo>
                <a:lnTo>
                  <a:pt x="30846" y="3856"/>
                </a:lnTo>
                <a:lnTo>
                  <a:pt x="31009" y="3585"/>
                </a:lnTo>
                <a:lnTo>
                  <a:pt x="31280" y="3259"/>
                </a:lnTo>
                <a:lnTo>
                  <a:pt x="31715" y="2716"/>
                </a:lnTo>
                <a:lnTo>
                  <a:pt x="31769" y="2825"/>
                </a:lnTo>
                <a:lnTo>
                  <a:pt x="31769" y="2933"/>
                </a:lnTo>
                <a:lnTo>
                  <a:pt x="31769" y="3042"/>
                </a:lnTo>
                <a:lnTo>
                  <a:pt x="31823" y="3150"/>
                </a:lnTo>
                <a:lnTo>
                  <a:pt x="31986" y="2879"/>
                </a:lnTo>
                <a:lnTo>
                  <a:pt x="32203" y="2607"/>
                </a:lnTo>
                <a:lnTo>
                  <a:pt x="32746" y="2227"/>
                </a:lnTo>
                <a:lnTo>
                  <a:pt x="33235" y="1847"/>
                </a:lnTo>
                <a:lnTo>
                  <a:pt x="33778" y="1521"/>
                </a:lnTo>
                <a:close/>
                <a:moveTo>
                  <a:pt x="35516" y="64243"/>
                </a:moveTo>
                <a:lnTo>
                  <a:pt x="35516" y="64297"/>
                </a:lnTo>
                <a:lnTo>
                  <a:pt x="35516" y="64460"/>
                </a:lnTo>
                <a:lnTo>
                  <a:pt x="35625" y="64623"/>
                </a:lnTo>
                <a:lnTo>
                  <a:pt x="35625" y="64677"/>
                </a:lnTo>
                <a:lnTo>
                  <a:pt x="35570" y="64786"/>
                </a:lnTo>
                <a:lnTo>
                  <a:pt x="35462" y="64677"/>
                </a:lnTo>
                <a:lnTo>
                  <a:pt x="35407" y="64569"/>
                </a:lnTo>
                <a:lnTo>
                  <a:pt x="35407" y="64514"/>
                </a:lnTo>
                <a:lnTo>
                  <a:pt x="35407" y="64352"/>
                </a:lnTo>
                <a:lnTo>
                  <a:pt x="35407" y="64297"/>
                </a:lnTo>
                <a:lnTo>
                  <a:pt x="35462" y="64243"/>
                </a:lnTo>
                <a:close/>
                <a:moveTo>
                  <a:pt x="33778" y="64569"/>
                </a:moveTo>
                <a:lnTo>
                  <a:pt x="33887" y="64677"/>
                </a:lnTo>
                <a:lnTo>
                  <a:pt x="34050" y="64840"/>
                </a:lnTo>
                <a:lnTo>
                  <a:pt x="33995" y="64895"/>
                </a:lnTo>
                <a:lnTo>
                  <a:pt x="33941" y="64895"/>
                </a:lnTo>
                <a:lnTo>
                  <a:pt x="33724" y="64840"/>
                </a:lnTo>
                <a:lnTo>
                  <a:pt x="33670" y="64786"/>
                </a:lnTo>
                <a:lnTo>
                  <a:pt x="33615" y="64677"/>
                </a:lnTo>
                <a:lnTo>
                  <a:pt x="33615" y="64569"/>
                </a:lnTo>
                <a:close/>
                <a:moveTo>
                  <a:pt x="26121" y="64895"/>
                </a:moveTo>
                <a:lnTo>
                  <a:pt x="26176" y="64949"/>
                </a:lnTo>
                <a:lnTo>
                  <a:pt x="26176" y="65003"/>
                </a:lnTo>
                <a:lnTo>
                  <a:pt x="26176" y="65112"/>
                </a:lnTo>
                <a:lnTo>
                  <a:pt x="26176" y="65220"/>
                </a:lnTo>
                <a:lnTo>
                  <a:pt x="26284" y="65275"/>
                </a:lnTo>
                <a:lnTo>
                  <a:pt x="26284" y="65383"/>
                </a:lnTo>
                <a:lnTo>
                  <a:pt x="26230" y="65438"/>
                </a:lnTo>
                <a:lnTo>
                  <a:pt x="26176" y="65492"/>
                </a:lnTo>
                <a:lnTo>
                  <a:pt x="25470" y="65492"/>
                </a:lnTo>
                <a:lnTo>
                  <a:pt x="25415" y="65438"/>
                </a:lnTo>
                <a:lnTo>
                  <a:pt x="25415" y="65329"/>
                </a:lnTo>
                <a:lnTo>
                  <a:pt x="25470" y="65275"/>
                </a:lnTo>
                <a:lnTo>
                  <a:pt x="25633" y="65166"/>
                </a:lnTo>
                <a:lnTo>
                  <a:pt x="25795" y="65058"/>
                </a:lnTo>
                <a:lnTo>
                  <a:pt x="25958" y="64949"/>
                </a:lnTo>
                <a:lnTo>
                  <a:pt x="26013" y="64895"/>
                </a:lnTo>
                <a:close/>
                <a:moveTo>
                  <a:pt x="33561" y="1"/>
                </a:moveTo>
                <a:lnTo>
                  <a:pt x="33289" y="55"/>
                </a:lnTo>
                <a:lnTo>
                  <a:pt x="33072" y="109"/>
                </a:lnTo>
                <a:lnTo>
                  <a:pt x="32529" y="218"/>
                </a:lnTo>
                <a:lnTo>
                  <a:pt x="32312" y="327"/>
                </a:lnTo>
                <a:lnTo>
                  <a:pt x="32040" y="490"/>
                </a:lnTo>
                <a:lnTo>
                  <a:pt x="31878" y="652"/>
                </a:lnTo>
                <a:lnTo>
                  <a:pt x="31715" y="815"/>
                </a:lnTo>
                <a:lnTo>
                  <a:pt x="31606" y="978"/>
                </a:lnTo>
                <a:lnTo>
                  <a:pt x="31552" y="1196"/>
                </a:lnTo>
                <a:lnTo>
                  <a:pt x="31497" y="1413"/>
                </a:lnTo>
                <a:lnTo>
                  <a:pt x="31389" y="1521"/>
                </a:lnTo>
                <a:lnTo>
                  <a:pt x="31280" y="1576"/>
                </a:lnTo>
                <a:lnTo>
                  <a:pt x="31117" y="1630"/>
                </a:lnTo>
                <a:lnTo>
                  <a:pt x="30900" y="1684"/>
                </a:lnTo>
                <a:lnTo>
                  <a:pt x="30900" y="1739"/>
                </a:lnTo>
                <a:lnTo>
                  <a:pt x="30846" y="1847"/>
                </a:lnTo>
                <a:lnTo>
                  <a:pt x="30846" y="2064"/>
                </a:lnTo>
                <a:lnTo>
                  <a:pt x="30791" y="2227"/>
                </a:lnTo>
                <a:lnTo>
                  <a:pt x="30683" y="2390"/>
                </a:lnTo>
                <a:lnTo>
                  <a:pt x="30520" y="2499"/>
                </a:lnTo>
                <a:lnTo>
                  <a:pt x="30303" y="2607"/>
                </a:lnTo>
                <a:lnTo>
                  <a:pt x="30086" y="2662"/>
                </a:lnTo>
                <a:lnTo>
                  <a:pt x="29923" y="2662"/>
                </a:lnTo>
                <a:lnTo>
                  <a:pt x="29760" y="2770"/>
                </a:lnTo>
                <a:lnTo>
                  <a:pt x="29651" y="2879"/>
                </a:lnTo>
                <a:lnTo>
                  <a:pt x="29597" y="3042"/>
                </a:lnTo>
                <a:lnTo>
                  <a:pt x="29325" y="3476"/>
                </a:lnTo>
                <a:lnTo>
                  <a:pt x="29054" y="3802"/>
                </a:lnTo>
                <a:lnTo>
                  <a:pt x="28728" y="4128"/>
                </a:lnTo>
                <a:lnTo>
                  <a:pt x="28293" y="4399"/>
                </a:lnTo>
                <a:lnTo>
                  <a:pt x="27859" y="4617"/>
                </a:lnTo>
                <a:lnTo>
                  <a:pt x="27425" y="4780"/>
                </a:lnTo>
                <a:lnTo>
                  <a:pt x="26827" y="4943"/>
                </a:lnTo>
                <a:lnTo>
                  <a:pt x="26501" y="4997"/>
                </a:lnTo>
                <a:lnTo>
                  <a:pt x="26176" y="4943"/>
                </a:lnTo>
                <a:lnTo>
                  <a:pt x="25958" y="4834"/>
                </a:lnTo>
                <a:lnTo>
                  <a:pt x="25850" y="4780"/>
                </a:lnTo>
                <a:lnTo>
                  <a:pt x="25741" y="4725"/>
                </a:lnTo>
                <a:lnTo>
                  <a:pt x="24927" y="4725"/>
                </a:lnTo>
                <a:lnTo>
                  <a:pt x="24546" y="4834"/>
                </a:lnTo>
                <a:lnTo>
                  <a:pt x="24166" y="4997"/>
                </a:lnTo>
                <a:lnTo>
                  <a:pt x="23569" y="5431"/>
                </a:lnTo>
                <a:lnTo>
                  <a:pt x="23026" y="5920"/>
                </a:lnTo>
                <a:lnTo>
                  <a:pt x="22863" y="6137"/>
                </a:lnTo>
                <a:lnTo>
                  <a:pt x="22700" y="6354"/>
                </a:lnTo>
                <a:lnTo>
                  <a:pt x="22429" y="6843"/>
                </a:lnTo>
                <a:lnTo>
                  <a:pt x="22103" y="7821"/>
                </a:lnTo>
                <a:lnTo>
                  <a:pt x="21994" y="8201"/>
                </a:lnTo>
                <a:lnTo>
                  <a:pt x="21886" y="8635"/>
                </a:lnTo>
                <a:lnTo>
                  <a:pt x="21614" y="9830"/>
                </a:lnTo>
                <a:lnTo>
                  <a:pt x="21614" y="10319"/>
                </a:lnTo>
                <a:lnTo>
                  <a:pt x="21614" y="10536"/>
                </a:lnTo>
                <a:lnTo>
                  <a:pt x="21560" y="10807"/>
                </a:lnTo>
                <a:lnTo>
                  <a:pt x="21451" y="11025"/>
                </a:lnTo>
                <a:lnTo>
                  <a:pt x="21288" y="11242"/>
                </a:lnTo>
                <a:lnTo>
                  <a:pt x="21125" y="11405"/>
                </a:lnTo>
                <a:lnTo>
                  <a:pt x="20908" y="11622"/>
                </a:lnTo>
                <a:lnTo>
                  <a:pt x="20637" y="11731"/>
                </a:lnTo>
                <a:lnTo>
                  <a:pt x="20365" y="11785"/>
                </a:lnTo>
                <a:lnTo>
                  <a:pt x="19876" y="11893"/>
                </a:lnTo>
                <a:lnTo>
                  <a:pt x="18139" y="11893"/>
                </a:lnTo>
                <a:lnTo>
                  <a:pt x="17867" y="11948"/>
                </a:lnTo>
                <a:lnTo>
                  <a:pt x="17650" y="12002"/>
                </a:lnTo>
                <a:lnTo>
                  <a:pt x="17161" y="12165"/>
                </a:lnTo>
                <a:lnTo>
                  <a:pt x="16727" y="12382"/>
                </a:lnTo>
                <a:lnTo>
                  <a:pt x="16401" y="12545"/>
                </a:lnTo>
                <a:lnTo>
                  <a:pt x="16238" y="12599"/>
                </a:lnTo>
                <a:lnTo>
                  <a:pt x="16129" y="12708"/>
                </a:lnTo>
                <a:lnTo>
                  <a:pt x="15749" y="13142"/>
                </a:lnTo>
                <a:lnTo>
                  <a:pt x="15532" y="13414"/>
                </a:lnTo>
                <a:lnTo>
                  <a:pt x="15423" y="13686"/>
                </a:lnTo>
                <a:lnTo>
                  <a:pt x="15315" y="13957"/>
                </a:lnTo>
                <a:lnTo>
                  <a:pt x="15152" y="14229"/>
                </a:lnTo>
                <a:lnTo>
                  <a:pt x="14880" y="14826"/>
                </a:lnTo>
                <a:lnTo>
                  <a:pt x="14554" y="15586"/>
                </a:lnTo>
                <a:lnTo>
                  <a:pt x="14283" y="16401"/>
                </a:lnTo>
                <a:lnTo>
                  <a:pt x="14229" y="16835"/>
                </a:lnTo>
                <a:lnTo>
                  <a:pt x="14283" y="17324"/>
                </a:lnTo>
                <a:lnTo>
                  <a:pt x="14392" y="18193"/>
                </a:lnTo>
                <a:lnTo>
                  <a:pt x="14554" y="18682"/>
                </a:lnTo>
                <a:lnTo>
                  <a:pt x="14663" y="19170"/>
                </a:lnTo>
                <a:lnTo>
                  <a:pt x="14663" y="19768"/>
                </a:lnTo>
                <a:lnTo>
                  <a:pt x="14663" y="20419"/>
                </a:lnTo>
                <a:lnTo>
                  <a:pt x="14609" y="20582"/>
                </a:lnTo>
                <a:lnTo>
                  <a:pt x="14554" y="20799"/>
                </a:lnTo>
                <a:lnTo>
                  <a:pt x="14446" y="20908"/>
                </a:lnTo>
                <a:lnTo>
                  <a:pt x="14392" y="20962"/>
                </a:lnTo>
                <a:lnTo>
                  <a:pt x="14283" y="21017"/>
                </a:lnTo>
                <a:lnTo>
                  <a:pt x="14066" y="21071"/>
                </a:lnTo>
                <a:lnTo>
                  <a:pt x="13849" y="21180"/>
                </a:lnTo>
                <a:lnTo>
                  <a:pt x="13523" y="21451"/>
                </a:lnTo>
                <a:lnTo>
                  <a:pt x="13143" y="21668"/>
                </a:lnTo>
                <a:lnTo>
                  <a:pt x="12762" y="21831"/>
                </a:lnTo>
                <a:lnTo>
                  <a:pt x="12654" y="21885"/>
                </a:lnTo>
                <a:lnTo>
                  <a:pt x="12491" y="21885"/>
                </a:lnTo>
                <a:lnTo>
                  <a:pt x="12382" y="21940"/>
                </a:lnTo>
                <a:lnTo>
                  <a:pt x="12274" y="21994"/>
                </a:lnTo>
                <a:lnTo>
                  <a:pt x="12002" y="22048"/>
                </a:lnTo>
                <a:lnTo>
                  <a:pt x="11731" y="22048"/>
                </a:lnTo>
                <a:lnTo>
                  <a:pt x="11188" y="22103"/>
                </a:lnTo>
                <a:lnTo>
                  <a:pt x="10753" y="22211"/>
                </a:lnTo>
                <a:lnTo>
                  <a:pt x="10373" y="22320"/>
                </a:lnTo>
                <a:lnTo>
                  <a:pt x="9993" y="22429"/>
                </a:lnTo>
                <a:lnTo>
                  <a:pt x="9667" y="22646"/>
                </a:lnTo>
                <a:lnTo>
                  <a:pt x="9015" y="23026"/>
                </a:lnTo>
                <a:lnTo>
                  <a:pt x="8744" y="23297"/>
                </a:lnTo>
                <a:lnTo>
                  <a:pt x="8472" y="23569"/>
                </a:lnTo>
                <a:lnTo>
                  <a:pt x="7984" y="24166"/>
                </a:lnTo>
                <a:lnTo>
                  <a:pt x="7712" y="24492"/>
                </a:lnTo>
                <a:lnTo>
                  <a:pt x="7549" y="24546"/>
                </a:lnTo>
                <a:lnTo>
                  <a:pt x="7223" y="24546"/>
                </a:lnTo>
                <a:lnTo>
                  <a:pt x="7169" y="24601"/>
                </a:lnTo>
                <a:lnTo>
                  <a:pt x="7169" y="24764"/>
                </a:lnTo>
                <a:lnTo>
                  <a:pt x="7115" y="25089"/>
                </a:lnTo>
                <a:lnTo>
                  <a:pt x="7169" y="25470"/>
                </a:lnTo>
                <a:lnTo>
                  <a:pt x="7278" y="26121"/>
                </a:lnTo>
                <a:lnTo>
                  <a:pt x="7386" y="26501"/>
                </a:lnTo>
                <a:lnTo>
                  <a:pt x="7495" y="26882"/>
                </a:lnTo>
                <a:lnTo>
                  <a:pt x="7929" y="27696"/>
                </a:lnTo>
                <a:lnTo>
                  <a:pt x="8147" y="28131"/>
                </a:lnTo>
                <a:lnTo>
                  <a:pt x="8418" y="28511"/>
                </a:lnTo>
                <a:lnTo>
                  <a:pt x="8744" y="28891"/>
                </a:lnTo>
                <a:lnTo>
                  <a:pt x="9070" y="29325"/>
                </a:lnTo>
                <a:lnTo>
                  <a:pt x="9341" y="29651"/>
                </a:lnTo>
                <a:lnTo>
                  <a:pt x="9667" y="29923"/>
                </a:lnTo>
                <a:lnTo>
                  <a:pt x="9993" y="30194"/>
                </a:lnTo>
                <a:lnTo>
                  <a:pt x="10373" y="30357"/>
                </a:lnTo>
                <a:lnTo>
                  <a:pt x="10645" y="30520"/>
                </a:lnTo>
                <a:lnTo>
                  <a:pt x="10916" y="30629"/>
                </a:lnTo>
                <a:lnTo>
                  <a:pt x="11242" y="30683"/>
                </a:lnTo>
                <a:lnTo>
                  <a:pt x="11568" y="30683"/>
                </a:lnTo>
                <a:lnTo>
                  <a:pt x="11948" y="30574"/>
                </a:lnTo>
                <a:lnTo>
                  <a:pt x="12328" y="30466"/>
                </a:lnTo>
                <a:lnTo>
                  <a:pt x="12980" y="30303"/>
                </a:lnTo>
                <a:lnTo>
                  <a:pt x="13251" y="30194"/>
                </a:lnTo>
                <a:lnTo>
                  <a:pt x="13577" y="30031"/>
                </a:lnTo>
                <a:lnTo>
                  <a:pt x="13957" y="29760"/>
                </a:lnTo>
                <a:lnTo>
                  <a:pt x="14229" y="29380"/>
                </a:lnTo>
                <a:lnTo>
                  <a:pt x="14500" y="28999"/>
                </a:lnTo>
                <a:lnTo>
                  <a:pt x="14663" y="28565"/>
                </a:lnTo>
                <a:lnTo>
                  <a:pt x="14772" y="28348"/>
                </a:lnTo>
                <a:lnTo>
                  <a:pt x="14880" y="28131"/>
                </a:lnTo>
                <a:lnTo>
                  <a:pt x="15043" y="28022"/>
                </a:lnTo>
                <a:lnTo>
                  <a:pt x="15260" y="27913"/>
                </a:lnTo>
                <a:lnTo>
                  <a:pt x="15532" y="27750"/>
                </a:lnTo>
                <a:lnTo>
                  <a:pt x="15912" y="27642"/>
                </a:lnTo>
                <a:lnTo>
                  <a:pt x="16564" y="27533"/>
                </a:lnTo>
                <a:lnTo>
                  <a:pt x="17487" y="27479"/>
                </a:lnTo>
                <a:lnTo>
                  <a:pt x="18356" y="27533"/>
                </a:lnTo>
                <a:lnTo>
                  <a:pt x="18573" y="27479"/>
                </a:lnTo>
                <a:lnTo>
                  <a:pt x="18736" y="27425"/>
                </a:lnTo>
                <a:lnTo>
                  <a:pt x="18899" y="27316"/>
                </a:lnTo>
                <a:lnTo>
                  <a:pt x="19007" y="27153"/>
                </a:lnTo>
                <a:lnTo>
                  <a:pt x="19062" y="27044"/>
                </a:lnTo>
                <a:lnTo>
                  <a:pt x="19170" y="26936"/>
                </a:lnTo>
                <a:lnTo>
                  <a:pt x="19388" y="26882"/>
                </a:lnTo>
                <a:lnTo>
                  <a:pt x="19605" y="26773"/>
                </a:lnTo>
                <a:lnTo>
                  <a:pt x="19822" y="26664"/>
                </a:lnTo>
                <a:lnTo>
                  <a:pt x="20094" y="26610"/>
                </a:lnTo>
                <a:lnTo>
                  <a:pt x="20202" y="26556"/>
                </a:lnTo>
                <a:lnTo>
                  <a:pt x="20365" y="26447"/>
                </a:lnTo>
                <a:lnTo>
                  <a:pt x="20637" y="26284"/>
                </a:lnTo>
                <a:lnTo>
                  <a:pt x="20799" y="26121"/>
                </a:lnTo>
                <a:lnTo>
                  <a:pt x="20962" y="25904"/>
                </a:lnTo>
                <a:lnTo>
                  <a:pt x="21071" y="25741"/>
                </a:lnTo>
                <a:lnTo>
                  <a:pt x="21180" y="25470"/>
                </a:lnTo>
                <a:lnTo>
                  <a:pt x="21288" y="25035"/>
                </a:lnTo>
                <a:lnTo>
                  <a:pt x="21397" y="24546"/>
                </a:lnTo>
                <a:lnTo>
                  <a:pt x="21451" y="24003"/>
                </a:lnTo>
                <a:lnTo>
                  <a:pt x="21451" y="23732"/>
                </a:lnTo>
                <a:lnTo>
                  <a:pt x="21451" y="23406"/>
                </a:lnTo>
                <a:lnTo>
                  <a:pt x="21397" y="23189"/>
                </a:lnTo>
                <a:lnTo>
                  <a:pt x="21451" y="22917"/>
                </a:lnTo>
                <a:lnTo>
                  <a:pt x="21505" y="22429"/>
                </a:lnTo>
                <a:lnTo>
                  <a:pt x="21560" y="21831"/>
                </a:lnTo>
                <a:lnTo>
                  <a:pt x="21614" y="21180"/>
                </a:lnTo>
                <a:lnTo>
                  <a:pt x="21723" y="20908"/>
                </a:lnTo>
                <a:lnTo>
                  <a:pt x="21940" y="20636"/>
                </a:lnTo>
                <a:lnTo>
                  <a:pt x="22211" y="20419"/>
                </a:lnTo>
                <a:lnTo>
                  <a:pt x="22537" y="20311"/>
                </a:lnTo>
                <a:lnTo>
                  <a:pt x="22809" y="20256"/>
                </a:lnTo>
                <a:lnTo>
                  <a:pt x="22972" y="20202"/>
                </a:lnTo>
                <a:lnTo>
                  <a:pt x="22972" y="19985"/>
                </a:lnTo>
                <a:lnTo>
                  <a:pt x="22863" y="19985"/>
                </a:lnTo>
                <a:lnTo>
                  <a:pt x="22754" y="20039"/>
                </a:lnTo>
                <a:lnTo>
                  <a:pt x="22483" y="20093"/>
                </a:lnTo>
                <a:lnTo>
                  <a:pt x="22320" y="20093"/>
                </a:lnTo>
                <a:lnTo>
                  <a:pt x="22320" y="20039"/>
                </a:lnTo>
                <a:lnTo>
                  <a:pt x="22320" y="19985"/>
                </a:lnTo>
                <a:lnTo>
                  <a:pt x="22374" y="19876"/>
                </a:lnTo>
                <a:lnTo>
                  <a:pt x="22592" y="19768"/>
                </a:lnTo>
                <a:lnTo>
                  <a:pt x="22754" y="19768"/>
                </a:lnTo>
                <a:lnTo>
                  <a:pt x="22863" y="19822"/>
                </a:lnTo>
                <a:lnTo>
                  <a:pt x="22972" y="19985"/>
                </a:lnTo>
                <a:lnTo>
                  <a:pt x="23135" y="19985"/>
                </a:lnTo>
                <a:lnTo>
                  <a:pt x="23189" y="19931"/>
                </a:lnTo>
                <a:lnTo>
                  <a:pt x="23243" y="19876"/>
                </a:lnTo>
                <a:lnTo>
                  <a:pt x="23297" y="19713"/>
                </a:lnTo>
                <a:lnTo>
                  <a:pt x="23297" y="19605"/>
                </a:lnTo>
                <a:lnTo>
                  <a:pt x="23352" y="19550"/>
                </a:lnTo>
                <a:lnTo>
                  <a:pt x="23460" y="19550"/>
                </a:lnTo>
                <a:lnTo>
                  <a:pt x="23515" y="19442"/>
                </a:lnTo>
                <a:lnTo>
                  <a:pt x="23678" y="19387"/>
                </a:lnTo>
                <a:lnTo>
                  <a:pt x="23786" y="19442"/>
                </a:lnTo>
                <a:lnTo>
                  <a:pt x="23895" y="19442"/>
                </a:lnTo>
                <a:lnTo>
                  <a:pt x="24058" y="19333"/>
                </a:lnTo>
                <a:lnTo>
                  <a:pt x="24221" y="19279"/>
                </a:lnTo>
                <a:lnTo>
                  <a:pt x="24329" y="19279"/>
                </a:lnTo>
                <a:lnTo>
                  <a:pt x="24384" y="19333"/>
                </a:lnTo>
                <a:lnTo>
                  <a:pt x="24329" y="19550"/>
                </a:lnTo>
                <a:lnTo>
                  <a:pt x="24384" y="19713"/>
                </a:lnTo>
                <a:lnTo>
                  <a:pt x="24546" y="19768"/>
                </a:lnTo>
                <a:lnTo>
                  <a:pt x="24709" y="19822"/>
                </a:lnTo>
                <a:lnTo>
                  <a:pt x="24981" y="19931"/>
                </a:lnTo>
                <a:lnTo>
                  <a:pt x="25198" y="19985"/>
                </a:lnTo>
                <a:lnTo>
                  <a:pt x="25415" y="19985"/>
                </a:lnTo>
                <a:lnTo>
                  <a:pt x="25633" y="19876"/>
                </a:lnTo>
                <a:lnTo>
                  <a:pt x="25795" y="19713"/>
                </a:lnTo>
                <a:lnTo>
                  <a:pt x="25904" y="19659"/>
                </a:lnTo>
                <a:lnTo>
                  <a:pt x="26176" y="19659"/>
                </a:lnTo>
                <a:lnTo>
                  <a:pt x="26339" y="19605"/>
                </a:lnTo>
                <a:lnTo>
                  <a:pt x="26556" y="19550"/>
                </a:lnTo>
                <a:lnTo>
                  <a:pt x="26773" y="19442"/>
                </a:lnTo>
                <a:lnTo>
                  <a:pt x="26990" y="19279"/>
                </a:lnTo>
                <a:lnTo>
                  <a:pt x="27153" y="19116"/>
                </a:lnTo>
                <a:lnTo>
                  <a:pt x="27316" y="18953"/>
                </a:lnTo>
                <a:lnTo>
                  <a:pt x="27588" y="18519"/>
                </a:lnTo>
                <a:lnTo>
                  <a:pt x="27913" y="18138"/>
                </a:lnTo>
                <a:lnTo>
                  <a:pt x="27968" y="17976"/>
                </a:lnTo>
                <a:lnTo>
                  <a:pt x="27913" y="17867"/>
                </a:lnTo>
                <a:lnTo>
                  <a:pt x="27805" y="17704"/>
                </a:lnTo>
                <a:lnTo>
                  <a:pt x="27696" y="17541"/>
                </a:lnTo>
                <a:lnTo>
                  <a:pt x="27642" y="17378"/>
                </a:lnTo>
                <a:lnTo>
                  <a:pt x="27696" y="17215"/>
                </a:lnTo>
                <a:lnTo>
                  <a:pt x="27750" y="16998"/>
                </a:lnTo>
                <a:lnTo>
                  <a:pt x="27913" y="16781"/>
                </a:lnTo>
                <a:lnTo>
                  <a:pt x="27968" y="16564"/>
                </a:lnTo>
                <a:lnTo>
                  <a:pt x="28022" y="16346"/>
                </a:lnTo>
                <a:lnTo>
                  <a:pt x="28076" y="16238"/>
                </a:lnTo>
                <a:lnTo>
                  <a:pt x="28348" y="16238"/>
                </a:lnTo>
                <a:lnTo>
                  <a:pt x="28565" y="16184"/>
                </a:lnTo>
                <a:lnTo>
                  <a:pt x="28728" y="16129"/>
                </a:lnTo>
                <a:lnTo>
                  <a:pt x="29380" y="16129"/>
                </a:lnTo>
                <a:lnTo>
                  <a:pt x="29760" y="16075"/>
                </a:lnTo>
                <a:lnTo>
                  <a:pt x="30140" y="15966"/>
                </a:lnTo>
                <a:lnTo>
                  <a:pt x="30466" y="15858"/>
                </a:lnTo>
                <a:lnTo>
                  <a:pt x="30846" y="15640"/>
                </a:lnTo>
                <a:lnTo>
                  <a:pt x="31280" y="15423"/>
                </a:lnTo>
                <a:lnTo>
                  <a:pt x="31660" y="15206"/>
                </a:lnTo>
                <a:lnTo>
                  <a:pt x="32040" y="15043"/>
                </a:lnTo>
                <a:lnTo>
                  <a:pt x="32366" y="14880"/>
                </a:lnTo>
                <a:lnTo>
                  <a:pt x="32638" y="14609"/>
                </a:lnTo>
                <a:lnTo>
                  <a:pt x="32801" y="14337"/>
                </a:lnTo>
                <a:lnTo>
                  <a:pt x="32909" y="14066"/>
                </a:lnTo>
                <a:lnTo>
                  <a:pt x="33018" y="13740"/>
                </a:lnTo>
                <a:lnTo>
                  <a:pt x="33018" y="13414"/>
                </a:lnTo>
                <a:lnTo>
                  <a:pt x="33018" y="12328"/>
                </a:lnTo>
                <a:lnTo>
                  <a:pt x="33018" y="11296"/>
                </a:lnTo>
                <a:lnTo>
                  <a:pt x="33072" y="11133"/>
                </a:lnTo>
                <a:lnTo>
                  <a:pt x="33181" y="11025"/>
                </a:lnTo>
                <a:lnTo>
                  <a:pt x="33289" y="11025"/>
                </a:lnTo>
                <a:lnTo>
                  <a:pt x="33452" y="10970"/>
                </a:lnTo>
                <a:lnTo>
                  <a:pt x="33670" y="10970"/>
                </a:lnTo>
                <a:lnTo>
                  <a:pt x="33724" y="11079"/>
                </a:lnTo>
                <a:lnTo>
                  <a:pt x="33941" y="12002"/>
                </a:lnTo>
                <a:lnTo>
                  <a:pt x="34158" y="12925"/>
                </a:lnTo>
                <a:lnTo>
                  <a:pt x="34267" y="13740"/>
                </a:lnTo>
                <a:lnTo>
                  <a:pt x="34376" y="14120"/>
                </a:lnTo>
                <a:lnTo>
                  <a:pt x="34484" y="14500"/>
                </a:lnTo>
                <a:lnTo>
                  <a:pt x="34810" y="15206"/>
                </a:lnTo>
                <a:lnTo>
                  <a:pt x="35027" y="15532"/>
                </a:lnTo>
                <a:lnTo>
                  <a:pt x="35299" y="15803"/>
                </a:lnTo>
                <a:lnTo>
                  <a:pt x="35679" y="16129"/>
                </a:lnTo>
                <a:lnTo>
                  <a:pt x="35896" y="16292"/>
                </a:lnTo>
                <a:lnTo>
                  <a:pt x="36168" y="16346"/>
                </a:lnTo>
                <a:lnTo>
                  <a:pt x="37091" y="16346"/>
                </a:lnTo>
                <a:lnTo>
                  <a:pt x="37417" y="16238"/>
                </a:lnTo>
                <a:lnTo>
                  <a:pt x="37580" y="16292"/>
                </a:lnTo>
                <a:lnTo>
                  <a:pt x="37688" y="16292"/>
                </a:lnTo>
                <a:lnTo>
                  <a:pt x="37851" y="16238"/>
                </a:lnTo>
                <a:lnTo>
                  <a:pt x="38503" y="16129"/>
                </a:lnTo>
                <a:lnTo>
                  <a:pt x="39154" y="16021"/>
                </a:lnTo>
                <a:lnTo>
                  <a:pt x="39372" y="16021"/>
                </a:lnTo>
                <a:lnTo>
                  <a:pt x="39480" y="15966"/>
                </a:lnTo>
                <a:lnTo>
                  <a:pt x="39589" y="15912"/>
                </a:lnTo>
                <a:lnTo>
                  <a:pt x="39697" y="15912"/>
                </a:lnTo>
                <a:lnTo>
                  <a:pt x="39752" y="16021"/>
                </a:lnTo>
                <a:lnTo>
                  <a:pt x="39860" y="16455"/>
                </a:lnTo>
                <a:lnTo>
                  <a:pt x="39860" y="16944"/>
                </a:lnTo>
                <a:lnTo>
                  <a:pt x="39860" y="17215"/>
                </a:lnTo>
                <a:lnTo>
                  <a:pt x="39969" y="17595"/>
                </a:lnTo>
                <a:lnTo>
                  <a:pt x="40078" y="17921"/>
                </a:lnTo>
                <a:lnTo>
                  <a:pt x="40186" y="18682"/>
                </a:lnTo>
                <a:lnTo>
                  <a:pt x="40403" y="19387"/>
                </a:lnTo>
                <a:lnTo>
                  <a:pt x="40621" y="20039"/>
                </a:lnTo>
                <a:lnTo>
                  <a:pt x="40729" y="20365"/>
                </a:lnTo>
                <a:lnTo>
                  <a:pt x="40946" y="20691"/>
                </a:lnTo>
                <a:lnTo>
                  <a:pt x="41218" y="20962"/>
                </a:lnTo>
                <a:lnTo>
                  <a:pt x="41489" y="21234"/>
                </a:lnTo>
                <a:lnTo>
                  <a:pt x="41815" y="21505"/>
                </a:lnTo>
                <a:lnTo>
                  <a:pt x="42195" y="21777"/>
                </a:lnTo>
                <a:lnTo>
                  <a:pt x="42630" y="21940"/>
                </a:lnTo>
                <a:lnTo>
                  <a:pt x="43064" y="22048"/>
                </a:lnTo>
                <a:lnTo>
                  <a:pt x="43390" y="22103"/>
                </a:lnTo>
                <a:lnTo>
                  <a:pt x="43716" y="22211"/>
                </a:lnTo>
                <a:lnTo>
                  <a:pt x="43987" y="22266"/>
                </a:lnTo>
                <a:lnTo>
                  <a:pt x="44313" y="22320"/>
                </a:lnTo>
                <a:lnTo>
                  <a:pt x="44585" y="22374"/>
                </a:lnTo>
                <a:lnTo>
                  <a:pt x="44856" y="22483"/>
                </a:lnTo>
                <a:lnTo>
                  <a:pt x="45345" y="22700"/>
                </a:lnTo>
                <a:lnTo>
                  <a:pt x="45725" y="22863"/>
                </a:lnTo>
                <a:lnTo>
                  <a:pt x="46051" y="23026"/>
                </a:lnTo>
                <a:lnTo>
                  <a:pt x="46703" y="23515"/>
                </a:lnTo>
                <a:lnTo>
                  <a:pt x="46866" y="23678"/>
                </a:lnTo>
                <a:lnTo>
                  <a:pt x="47029" y="23840"/>
                </a:lnTo>
                <a:lnTo>
                  <a:pt x="47300" y="24275"/>
                </a:lnTo>
                <a:lnTo>
                  <a:pt x="47463" y="24764"/>
                </a:lnTo>
                <a:lnTo>
                  <a:pt x="47626" y="25252"/>
                </a:lnTo>
                <a:lnTo>
                  <a:pt x="48006" y="26393"/>
                </a:lnTo>
                <a:lnTo>
                  <a:pt x="48169" y="26773"/>
                </a:lnTo>
                <a:lnTo>
                  <a:pt x="48332" y="27044"/>
                </a:lnTo>
                <a:lnTo>
                  <a:pt x="48603" y="27316"/>
                </a:lnTo>
                <a:lnTo>
                  <a:pt x="48875" y="27587"/>
                </a:lnTo>
                <a:lnTo>
                  <a:pt x="49418" y="28022"/>
                </a:lnTo>
                <a:lnTo>
                  <a:pt x="49581" y="28076"/>
                </a:lnTo>
                <a:lnTo>
                  <a:pt x="49744" y="28185"/>
                </a:lnTo>
                <a:lnTo>
                  <a:pt x="49907" y="28185"/>
                </a:lnTo>
                <a:lnTo>
                  <a:pt x="50124" y="28131"/>
                </a:lnTo>
                <a:lnTo>
                  <a:pt x="50613" y="27913"/>
                </a:lnTo>
                <a:lnTo>
                  <a:pt x="51156" y="27696"/>
                </a:lnTo>
                <a:lnTo>
                  <a:pt x="51536" y="27642"/>
                </a:lnTo>
                <a:lnTo>
                  <a:pt x="51699" y="27587"/>
                </a:lnTo>
                <a:lnTo>
                  <a:pt x="51862" y="27533"/>
                </a:lnTo>
                <a:lnTo>
                  <a:pt x="52079" y="27479"/>
                </a:lnTo>
                <a:lnTo>
                  <a:pt x="52513" y="27479"/>
                </a:lnTo>
                <a:lnTo>
                  <a:pt x="52730" y="27587"/>
                </a:lnTo>
                <a:lnTo>
                  <a:pt x="52893" y="27750"/>
                </a:lnTo>
                <a:lnTo>
                  <a:pt x="53056" y="27913"/>
                </a:lnTo>
                <a:lnTo>
                  <a:pt x="53165" y="28076"/>
                </a:lnTo>
                <a:lnTo>
                  <a:pt x="53219" y="28348"/>
                </a:lnTo>
                <a:lnTo>
                  <a:pt x="53219" y="28782"/>
                </a:lnTo>
                <a:lnTo>
                  <a:pt x="53219" y="29217"/>
                </a:lnTo>
                <a:lnTo>
                  <a:pt x="53165" y="29760"/>
                </a:lnTo>
                <a:lnTo>
                  <a:pt x="53165" y="29977"/>
                </a:lnTo>
                <a:lnTo>
                  <a:pt x="53111" y="30248"/>
                </a:lnTo>
                <a:lnTo>
                  <a:pt x="53056" y="30520"/>
                </a:lnTo>
                <a:lnTo>
                  <a:pt x="53111" y="30846"/>
                </a:lnTo>
                <a:lnTo>
                  <a:pt x="53328" y="31552"/>
                </a:lnTo>
                <a:lnTo>
                  <a:pt x="53708" y="32258"/>
                </a:lnTo>
                <a:lnTo>
                  <a:pt x="53817" y="32475"/>
                </a:lnTo>
                <a:lnTo>
                  <a:pt x="53979" y="32692"/>
                </a:lnTo>
                <a:lnTo>
                  <a:pt x="54197" y="32855"/>
                </a:lnTo>
                <a:lnTo>
                  <a:pt x="54468" y="32964"/>
                </a:lnTo>
                <a:lnTo>
                  <a:pt x="55174" y="33181"/>
                </a:lnTo>
                <a:lnTo>
                  <a:pt x="55500" y="33235"/>
                </a:lnTo>
                <a:lnTo>
                  <a:pt x="55880" y="33289"/>
                </a:lnTo>
                <a:lnTo>
                  <a:pt x="56532" y="33398"/>
                </a:lnTo>
                <a:lnTo>
                  <a:pt x="57238" y="33452"/>
                </a:lnTo>
                <a:lnTo>
                  <a:pt x="57455" y="33507"/>
                </a:lnTo>
                <a:lnTo>
                  <a:pt x="57672" y="33670"/>
                </a:lnTo>
                <a:lnTo>
                  <a:pt x="57889" y="33887"/>
                </a:lnTo>
                <a:lnTo>
                  <a:pt x="57998" y="34104"/>
                </a:lnTo>
                <a:lnTo>
                  <a:pt x="58052" y="34267"/>
                </a:lnTo>
                <a:lnTo>
                  <a:pt x="58052" y="34484"/>
                </a:lnTo>
                <a:lnTo>
                  <a:pt x="58107" y="34919"/>
                </a:lnTo>
                <a:lnTo>
                  <a:pt x="58107" y="35244"/>
                </a:lnTo>
                <a:lnTo>
                  <a:pt x="58052" y="35516"/>
                </a:lnTo>
                <a:lnTo>
                  <a:pt x="57889" y="35733"/>
                </a:lnTo>
                <a:lnTo>
                  <a:pt x="57727" y="35896"/>
                </a:lnTo>
                <a:lnTo>
                  <a:pt x="57509" y="36059"/>
                </a:lnTo>
                <a:lnTo>
                  <a:pt x="57238" y="36168"/>
                </a:lnTo>
                <a:lnTo>
                  <a:pt x="57021" y="36222"/>
                </a:lnTo>
                <a:lnTo>
                  <a:pt x="56749" y="36276"/>
                </a:lnTo>
                <a:lnTo>
                  <a:pt x="56369" y="36330"/>
                </a:lnTo>
                <a:lnTo>
                  <a:pt x="56206" y="36385"/>
                </a:lnTo>
                <a:lnTo>
                  <a:pt x="56097" y="36493"/>
                </a:lnTo>
                <a:lnTo>
                  <a:pt x="55880" y="36602"/>
                </a:lnTo>
                <a:lnTo>
                  <a:pt x="55446" y="36602"/>
                </a:lnTo>
                <a:lnTo>
                  <a:pt x="55228" y="36548"/>
                </a:lnTo>
                <a:lnTo>
                  <a:pt x="54468" y="36330"/>
                </a:lnTo>
                <a:lnTo>
                  <a:pt x="53708" y="36168"/>
                </a:lnTo>
                <a:lnTo>
                  <a:pt x="53328" y="36113"/>
                </a:lnTo>
                <a:lnTo>
                  <a:pt x="53165" y="36059"/>
                </a:lnTo>
                <a:lnTo>
                  <a:pt x="53002" y="36005"/>
                </a:lnTo>
                <a:lnTo>
                  <a:pt x="52839" y="35896"/>
                </a:lnTo>
                <a:lnTo>
                  <a:pt x="52676" y="35842"/>
                </a:lnTo>
                <a:lnTo>
                  <a:pt x="52350" y="35733"/>
                </a:lnTo>
                <a:lnTo>
                  <a:pt x="52025" y="35733"/>
                </a:lnTo>
                <a:lnTo>
                  <a:pt x="51753" y="35787"/>
                </a:lnTo>
                <a:lnTo>
                  <a:pt x="51536" y="35842"/>
                </a:lnTo>
                <a:lnTo>
                  <a:pt x="51373" y="35896"/>
                </a:lnTo>
                <a:lnTo>
                  <a:pt x="51101" y="36113"/>
                </a:lnTo>
                <a:lnTo>
                  <a:pt x="50884" y="36385"/>
                </a:lnTo>
                <a:lnTo>
                  <a:pt x="50667" y="36765"/>
                </a:lnTo>
                <a:lnTo>
                  <a:pt x="50613" y="36982"/>
                </a:lnTo>
                <a:lnTo>
                  <a:pt x="50558" y="37199"/>
                </a:lnTo>
                <a:lnTo>
                  <a:pt x="50504" y="37688"/>
                </a:lnTo>
                <a:lnTo>
                  <a:pt x="50450" y="37960"/>
                </a:lnTo>
                <a:lnTo>
                  <a:pt x="50450" y="38177"/>
                </a:lnTo>
                <a:lnTo>
                  <a:pt x="50504" y="38720"/>
                </a:lnTo>
                <a:lnTo>
                  <a:pt x="50558" y="38991"/>
                </a:lnTo>
                <a:lnTo>
                  <a:pt x="50667" y="39209"/>
                </a:lnTo>
                <a:lnTo>
                  <a:pt x="50776" y="39480"/>
                </a:lnTo>
                <a:lnTo>
                  <a:pt x="50830" y="39752"/>
                </a:lnTo>
                <a:lnTo>
                  <a:pt x="50938" y="40675"/>
                </a:lnTo>
                <a:lnTo>
                  <a:pt x="50993" y="41109"/>
                </a:lnTo>
                <a:lnTo>
                  <a:pt x="50938" y="41598"/>
                </a:lnTo>
                <a:lnTo>
                  <a:pt x="50830" y="41978"/>
                </a:lnTo>
                <a:lnTo>
                  <a:pt x="50667" y="42358"/>
                </a:lnTo>
                <a:lnTo>
                  <a:pt x="50450" y="42684"/>
                </a:lnTo>
                <a:lnTo>
                  <a:pt x="50178" y="43010"/>
                </a:lnTo>
                <a:lnTo>
                  <a:pt x="50070" y="43119"/>
                </a:lnTo>
                <a:lnTo>
                  <a:pt x="49798" y="43119"/>
                </a:lnTo>
                <a:lnTo>
                  <a:pt x="49689" y="43064"/>
                </a:lnTo>
                <a:lnTo>
                  <a:pt x="49364" y="42901"/>
                </a:lnTo>
                <a:lnTo>
                  <a:pt x="49038" y="42793"/>
                </a:lnTo>
                <a:lnTo>
                  <a:pt x="48712" y="42684"/>
                </a:lnTo>
                <a:lnTo>
                  <a:pt x="48169" y="42684"/>
                </a:lnTo>
                <a:lnTo>
                  <a:pt x="47952" y="42630"/>
                </a:lnTo>
                <a:lnTo>
                  <a:pt x="47517" y="42521"/>
                </a:lnTo>
                <a:lnTo>
                  <a:pt x="47029" y="42467"/>
                </a:lnTo>
                <a:lnTo>
                  <a:pt x="46811" y="42521"/>
                </a:lnTo>
                <a:lnTo>
                  <a:pt x="46594" y="42630"/>
                </a:lnTo>
                <a:lnTo>
                  <a:pt x="46323" y="42793"/>
                </a:lnTo>
                <a:lnTo>
                  <a:pt x="45997" y="43064"/>
                </a:lnTo>
                <a:lnTo>
                  <a:pt x="45508" y="43553"/>
                </a:lnTo>
                <a:lnTo>
                  <a:pt x="45236" y="43824"/>
                </a:lnTo>
                <a:lnTo>
                  <a:pt x="45019" y="44096"/>
                </a:lnTo>
                <a:lnTo>
                  <a:pt x="44856" y="44368"/>
                </a:lnTo>
                <a:lnTo>
                  <a:pt x="44693" y="44748"/>
                </a:lnTo>
                <a:lnTo>
                  <a:pt x="44639" y="45182"/>
                </a:lnTo>
                <a:lnTo>
                  <a:pt x="44639" y="45617"/>
                </a:lnTo>
                <a:lnTo>
                  <a:pt x="44693" y="46051"/>
                </a:lnTo>
                <a:lnTo>
                  <a:pt x="44802" y="46485"/>
                </a:lnTo>
                <a:lnTo>
                  <a:pt x="44965" y="46974"/>
                </a:lnTo>
                <a:lnTo>
                  <a:pt x="45074" y="47517"/>
                </a:lnTo>
                <a:lnTo>
                  <a:pt x="45128" y="47952"/>
                </a:lnTo>
                <a:lnTo>
                  <a:pt x="45074" y="48440"/>
                </a:lnTo>
                <a:lnTo>
                  <a:pt x="44856" y="48820"/>
                </a:lnTo>
                <a:lnTo>
                  <a:pt x="44639" y="49201"/>
                </a:lnTo>
                <a:lnTo>
                  <a:pt x="44531" y="49364"/>
                </a:lnTo>
                <a:lnTo>
                  <a:pt x="44368" y="49472"/>
                </a:lnTo>
                <a:lnTo>
                  <a:pt x="44205" y="49472"/>
                </a:lnTo>
                <a:lnTo>
                  <a:pt x="43987" y="49418"/>
                </a:lnTo>
                <a:lnTo>
                  <a:pt x="43825" y="49309"/>
                </a:lnTo>
                <a:lnTo>
                  <a:pt x="43607" y="49255"/>
                </a:lnTo>
                <a:lnTo>
                  <a:pt x="43444" y="49255"/>
                </a:lnTo>
                <a:lnTo>
                  <a:pt x="43227" y="49364"/>
                </a:lnTo>
                <a:lnTo>
                  <a:pt x="43064" y="49472"/>
                </a:lnTo>
                <a:lnTo>
                  <a:pt x="42956" y="49472"/>
                </a:lnTo>
                <a:lnTo>
                  <a:pt x="42847" y="49418"/>
                </a:lnTo>
                <a:lnTo>
                  <a:pt x="42684" y="49255"/>
                </a:lnTo>
                <a:lnTo>
                  <a:pt x="42630" y="49146"/>
                </a:lnTo>
                <a:lnTo>
                  <a:pt x="42467" y="48983"/>
                </a:lnTo>
                <a:lnTo>
                  <a:pt x="42304" y="48875"/>
                </a:lnTo>
                <a:lnTo>
                  <a:pt x="42141" y="48820"/>
                </a:lnTo>
                <a:lnTo>
                  <a:pt x="41598" y="48820"/>
                </a:lnTo>
                <a:lnTo>
                  <a:pt x="41435" y="48766"/>
                </a:lnTo>
                <a:lnTo>
                  <a:pt x="40946" y="48766"/>
                </a:lnTo>
                <a:lnTo>
                  <a:pt x="40566" y="48712"/>
                </a:lnTo>
                <a:lnTo>
                  <a:pt x="40295" y="48658"/>
                </a:lnTo>
                <a:lnTo>
                  <a:pt x="39752" y="48658"/>
                </a:lnTo>
                <a:lnTo>
                  <a:pt x="39426" y="48603"/>
                </a:lnTo>
                <a:lnTo>
                  <a:pt x="39209" y="48549"/>
                </a:lnTo>
                <a:lnTo>
                  <a:pt x="39046" y="48603"/>
                </a:lnTo>
                <a:lnTo>
                  <a:pt x="38937" y="48658"/>
                </a:lnTo>
                <a:lnTo>
                  <a:pt x="38937" y="48820"/>
                </a:lnTo>
                <a:lnTo>
                  <a:pt x="38991" y="48929"/>
                </a:lnTo>
                <a:lnTo>
                  <a:pt x="39154" y="49201"/>
                </a:lnTo>
                <a:lnTo>
                  <a:pt x="39209" y="49364"/>
                </a:lnTo>
                <a:lnTo>
                  <a:pt x="39209" y="49472"/>
                </a:lnTo>
                <a:lnTo>
                  <a:pt x="39154" y="49526"/>
                </a:lnTo>
                <a:lnTo>
                  <a:pt x="39100" y="49581"/>
                </a:lnTo>
                <a:lnTo>
                  <a:pt x="39046" y="49526"/>
                </a:lnTo>
                <a:lnTo>
                  <a:pt x="38883" y="49418"/>
                </a:lnTo>
                <a:lnTo>
                  <a:pt x="38720" y="49255"/>
                </a:lnTo>
                <a:lnTo>
                  <a:pt x="38557" y="49146"/>
                </a:lnTo>
                <a:lnTo>
                  <a:pt x="38394" y="49092"/>
                </a:lnTo>
                <a:lnTo>
                  <a:pt x="38231" y="49038"/>
                </a:lnTo>
                <a:lnTo>
                  <a:pt x="38068" y="49092"/>
                </a:lnTo>
                <a:lnTo>
                  <a:pt x="37851" y="49146"/>
                </a:lnTo>
                <a:lnTo>
                  <a:pt x="37634" y="49146"/>
                </a:lnTo>
                <a:lnTo>
                  <a:pt x="37417" y="49201"/>
                </a:lnTo>
                <a:lnTo>
                  <a:pt x="37308" y="49255"/>
                </a:lnTo>
                <a:lnTo>
                  <a:pt x="37199" y="49364"/>
                </a:lnTo>
                <a:lnTo>
                  <a:pt x="36982" y="49526"/>
                </a:lnTo>
                <a:lnTo>
                  <a:pt x="36765" y="49744"/>
                </a:lnTo>
                <a:lnTo>
                  <a:pt x="36982" y="49744"/>
                </a:lnTo>
                <a:lnTo>
                  <a:pt x="37199" y="49689"/>
                </a:lnTo>
                <a:lnTo>
                  <a:pt x="37417" y="49689"/>
                </a:lnTo>
                <a:lnTo>
                  <a:pt x="37634" y="49798"/>
                </a:lnTo>
                <a:lnTo>
                  <a:pt x="37417" y="49907"/>
                </a:lnTo>
                <a:lnTo>
                  <a:pt x="37145" y="50015"/>
                </a:lnTo>
                <a:lnTo>
                  <a:pt x="36874" y="50124"/>
                </a:lnTo>
                <a:lnTo>
                  <a:pt x="36656" y="50287"/>
                </a:lnTo>
                <a:lnTo>
                  <a:pt x="36602" y="50287"/>
                </a:lnTo>
                <a:lnTo>
                  <a:pt x="36548" y="50178"/>
                </a:lnTo>
                <a:lnTo>
                  <a:pt x="36548" y="50124"/>
                </a:lnTo>
                <a:lnTo>
                  <a:pt x="36765" y="49744"/>
                </a:lnTo>
                <a:lnTo>
                  <a:pt x="36548" y="49744"/>
                </a:lnTo>
                <a:lnTo>
                  <a:pt x="36276" y="49798"/>
                </a:lnTo>
                <a:lnTo>
                  <a:pt x="35896" y="50015"/>
                </a:lnTo>
                <a:lnTo>
                  <a:pt x="35733" y="50124"/>
                </a:lnTo>
                <a:lnTo>
                  <a:pt x="35570" y="50287"/>
                </a:lnTo>
                <a:lnTo>
                  <a:pt x="35516" y="50450"/>
                </a:lnTo>
                <a:lnTo>
                  <a:pt x="35570" y="50667"/>
                </a:lnTo>
                <a:lnTo>
                  <a:pt x="35570" y="50830"/>
                </a:lnTo>
                <a:lnTo>
                  <a:pt x="35570" y="50993"/>
                </a:lnTo>
                <a:lnTo>
                  <a:pt x="35570" y="51319"/>
                </a:lnTo>
                <a:lnTo>
                  <a:pt x="35516" y="51481"/>
                </a:lnTo>
                <a:lnTo>
                  <a:pt x="35407" y="51644"/>
                </a:lnTo>
                <a:lnTo>
                  <a:pt x="35353" y="51807"/>
                </a:lnTo>
                <a:lnTo>
                  <a:pt x="35299" y="51970"/>
                </a:lnTo>
                <a:lnTo>
                  <a:pt x="35082" y="52893"/>
                </a:lnTo>
                <a:lnTo>
                  <a:pt x="34973" y="53328"/>
                </a:lnTo>
                <a:lnTo>
                  <a:pt x="34756" y="53708"/>
                </a:lnTo>
                <a:lnTo>
                  <a:pt x="34593" y="53871"/>
                </a:lnTo>
                <a:lnTo>
                  <a:pt x="34430" y="53979"/>
                </a:lnTo>
                <a:lnTo>
                  <a:pt x="34213" y="54034"/>
                </a:lnTo>
                <a:lnTo>
                  <a:pt x="34050" y="54034"/>
                </a:lnTo>
                <a:lnTo>
                  <a:pt x="33670" y="53871"/>
                </a:lnTo>
                <a:lnTo>
                  <a:pt x="33344" y="53545"/>
                </a:lnTo>
                <a:lnTo>
                  <a:pt x="33018" y="53273"/>
                </a:lnTo>
                <a:lnTo>
                  <a:pt x="32855" y="53165"/>
                </a:lnTo>
                <a:lnTo>
                  <a:pt x="32638" y="53056"/>
                </a:lnTo>
                <a:lnTo>
                  <a:pt x="32203" y="52839"/>
                </a:lnTo>
                <a:lnTo>
                  <a:pt x="31769" y="52622"/>
                </a:lnTo>
                <a:lnTo>
                  <a:pt x="31606" y="52459"/>
                </a:lnTo>
                <a:lnTo>
                  <a:pt x="31443" y="52350"/>
                </a:lnTo>
                <a:lnTo>
                  <a:pt x="31226" y="52024"/>
                </a:lnTo>
                <a:lnTo>
                  <a:pt x="30846" y="51264"/>
                </a:lnTo>
                <a:lnTo>
                  <a:pt x="30574" y="50884"/>
                </a:lnTo>
                <a:lnTo>
                  <a:pt x="30248" y="50613"/>
                </a:lnTo>
                <a:lnTo>
                  <a:pt x="29868" y="50450"/>
                </a:lnTo>
                <a:lnTo>
                  <a:pt x="29434" y="50341"/>
                </a:lnTo>
                <a:lnTo>
                  <a:pt x="29054" y="50287"/>
                </a:lnTo>
                <a:lnTo>
                  <a:pt x="28891" y="50287"/>
                </a:lnTo>
                <a:lnTo>
                  <a:pt x="28674" y="50232"/>
                </a:lnTo>
                <a:lnTo>
                  <a:pt x="28456" y="50124"/>
                </a:lnTo>
                <a:lnTo>
                  <a:pt x="28239" y="50178"/>
                </a:lnTo>
                <a:lnTo>
                  <a:pt x="28022" y="50232"/>
                </a:lnTo>
                <a:lnTo>
                  <a:pt x="27805" y="50341"/>
                </a:lnTo>
                <a:lnTo>
                  <a:pt x="27642" y="50558"/>
                </a:lnTo>
                <a:lnTo>
                  <a:pt x="27425" y="50775"/>
                </a:lnTo>
                <a:lnTo>
                  <a:pt x="27262" y="50993"/>
                </a:lnTo>
                <a:lnTo>
                  <a:pt x="27153" y="51264"/>
                </a:lnTo>
                <a:lnTo>
                  <a:pt x="27099" y="51373"/>
                </a:lnTo>
                <a:lnTo>
                  <a:pt x="27099" y="51536"/>
                </a:lnTo>
                <a:lnTo>
                  <a:pt x="27153" y="51753"/>
                </a:lnTo>
                <a:lnTo>
                  <a:pt x="27207" y="52079"/>
                </a:lnTo>
                <a:lnTo>
                  <a:pt x="27207" y="52350"/>
                </a:lnTo>
                <a:lnTo>
                  <a:pt x="27153" y="52568"/>
                </a:lnTo>
                <a:lnTo>
                  <a:pt x="27044" y="52839"/>
                </a:lnTo>
                <a:lnTo>
                  <a:pt x="26719" y="53273"/>
                </a:lnTo>
                <a:lnTo>
                  <a:pt x="26393" y="53708"/>
                </a:lnTo>
                <a:lnTo>
                  <a:pt x="26013" y="54142"/>
                </a:lnTo>
                <a:lnTo>
                  <a:pt x="25578" y="54468"/>
                </a:lnTo>
                <a:lnTo>
                  <a:pt x="25361" y="54685"/>
                </a:lnTo>
                <a:lnTo>
                  <a:pt x="25035" y="54740"/>
                </a:lnTo>
                <a:lnTo>
                  <a:pt x="24981" y="54848"/>
                </a:lnTo>
                <a:lnTo>
                  <a:pt x="24872" y="54903"/>
                </a:lnTo>
                <a:lnTo>
                  <a:pt x="24655" y="54848"/>
                </a:lnTo>
                <a:lnTo>
                  <a:pt x="24601" y="54794"/>
                </a:lnTo>
                <a:lnTo>
                  <a:pt x="24601" y="54740"/>
                </a:lnTo>
                <a:lnTo>
                  <a:pt x="24601" y="54685"/>
                </a:lnTo>
                <a:lnTo>
                  <a:pt x="24709" y="54631"/>
                </a:lnTo>
                <a:lnTo>
                  <a:pt x="24709" y="54414"/>
                </a:lnTo>
                <a:lnTo>
                  <a:pt x="24655" y="54305"/>
                </a:lnTo>
                <a:lnTo>
                  <a:pt x="24601" y="54251"/>
                </a:lnTo>
                <a:lnTo>
                  <a:pt x="24329" y="54088"/>
                </a:lnTo>
                <a:lnTo>
                  <a:pt x="24112" y="53925"/>
                </a:lnTo>
                <a:lnTo>
                  <a:pt x="23569" y="53654"/>
                </a:lnTo>
                <a:lnTo>
                  <a:pt x="23352" y="53491"/>
                </a:lnTo>
                <a:lnTo>
                  <a:pt x="23135" y="53273"/>
                </a:lnTo>
                <a:lnTo>
                  <a:pt x="23026" y="53111"/>
                </a:lnTo>
                <a:lnTo>
                  <a:pt x="22863" y="53002"/>
                </a:lnTo>
                <a:lnTo>
                  <a:pt x="22646" y="52893"/>
                </a:lnTo>
                <a:lnTo>
                  <a:pt x="22483" y="52948"/>
                </a:lnTo>
                <a:lnTo>
                  <a:pt x="22103" y="52948"/>
                </a:lnTo>
                <a:lnTo>
                  <a:pt x="21886" y="52730"/>
                </a:lnTo>
                <a:lnTo>
                  <a:pt x="21668" y="52568"/>
                </a:lnTo>
                <a:lnTo>
                  <a:pt x="21505" y="52405"/>
                </a:lnTo>
                <a:lnTo>
                  <a:pt x="21343" y="52296"/>
                </a:lnTo>
                <a:lnTo>
                  <a:pt x="21125" y="52242"/>
                </a:lnTo>
                <a:lnTo>
                  <a:pt x="20854" y="52242"/>
                </a:lnTo>
                <a:lnTo>
                  <a:pt x="20582" y="52296"/>
                </a:lnTo>
                <a:lnTo>
                  <a:pt x="20148" y="52513"/>
                </a:lnTo>
                <a:lnTo>
                  <a:pt x="19985" y="52676"/>
                </a:lnTo>
                <a:lnTo>
                  <a:pt x="19931" y="52730"/>
                </a:lnTo>
                <a:lnTo>
                  <a:pt x="19931" y="52893"/>
                </a:lnTo>
                <a:lnTo>
                  <a:pt x="19931" y="53002"/>
                </a:lnTo>
                <a:lnTo>
                  <a:pt x="19876" y="53056"/>
                </a:lnTo>
                <a:lnTo>
                  <a:pt x="19822" y="53056"/>
                </a:lnTo>
                <a:lnTo>
                  <a:pt x="19713" y="53002"/>
                </a:lnTo>
                <a:lnTo>
                  <a:pt x="18519" y="52350"/>
                </a:lnTo>
                <a:lnTo>
                  <a:pt x="18193" y="52133"/>
                </a:lnTo>
                <a:lnTo>
                  <a:pt x="18030" y="52024"/>
                </a:lnTo>
                <a:lnTo>
                  <a:pt x="17487" y="52024"/>
                </a:lnTo>
                <a:lnTo>
                  <a:pt x="17215" y="51916"/>
                </a:lnTo>
                <a:lnTo>
                  <a:pt x="16944" y="51753"/>
                </a:lnTo>
                <a:lnTo>
                  <a:pt x="16672" y="51590"/>
                </a:lnTo>
                <a:lnTo>
                  <a:pt x="15586" y="50667"/>
                </a:lnTo>
                <a:lnTo>
                  <a:pt x="15098" y="50178"/>
                </a:lnTo>
                <a:lnTo>
                  <a:pt x="14554" y="49689"/>
                </a:lnTo>
                <a:lnTo>
                  <a:pt x="14283" y="49418"/>
                </a:lnTo>
                <a:lnTo>
                  <a:pt x="14066" y="49092"/>
                </a:lnTo>
                <a:lnTo>
                  <a:pt x="13849" y="48820"/>
                </a:lnTo>
                <a:lnTo>
                  <a:pt x="13686" y="48658"/>
                </a:lnTo>
                <a:lnTo>
                  <a:pt x="13468" y="48603"/>
                </a:lnTo>
                <a:lnTo>
                  <a:pt x="13034" y="48386"/>
                </a:lnTo>
                <a:lnTo>
                  <a:pt x="12600" y="48223"/>
                </a:lnTo>
                <a:lnTo>
                  <a:pt x="12111" y="48115"/>
                </a:lnTo>
                <a:lnTo>
                  <a:pt x="11676" y="47952"/>
                </a:lnTo>
                <a:lnTo>
                  <a:pt x="11513" y="47897"/>
                </a:lnTo>
                <a:lnTo>
                  <a:pt x="11405" y="47952"/>
                </a:lnTo>
                <a:lnTo>
                  <a:pt x="11133" y="48115"/>
                </a:lnTo>
                <a:lnTo>
                  <a:pt x="10916" y="48332"/>
                </a:lnTo>
                <a:lnTo>
                  <a:pt x="10807" y="48549"/>
                </a:lnTo>
                <a:lnTo>
                  <a:pt x="10699" y="48820"/>
                </a:lnTo>
                <a:lnTo>
                  <a:pt x="10590" y="49092"/>
                </a:lnTo>
                <a:lnTo>
                  <a:pt x="10482" y="49201"/>
                </a:lnTo>
                <a:lnTo>
                  <a:pt x="10319" y="49255"/>
                </a:lnTo>
                <a:lnTo>
                  <a:pt x="10047" y="49255"/>
                </a:lnTo>
                <a:lnTo>
                  <a:pt x="9667" y="49201"/>
                </a:lnTo>
                <a:lnTo>
                  <a:pt x="9233" y="49092"/>
                </a:lnTo>
                <a:lnTo>
                  <a:pt x="8472" y="48766"/>
                </a:lnTo>
                <a:lnTo>
                  <a:pt x="8147" y="48549"/>
                </a:lnTo>
                <a:lnTo>
                  <a:pt x="7766" y="48332"/>
                </a:lnTo>
                <a:lnTo>
                  <a:pt x="7603" y="48223"/>
                </a:lnTo>
                <a:lnTo>
                  <a:pt x="7386" y="48169"/>
                </a:lnTo>
                <a:lnTo>
                  <a:pt x="7169" y="48169"/>
                </a:lnTo>
                <a:lnTo>
                  <a:pt x="6898" y="48223"/>
                </a:lnTo>
                <a:lnTo>
                  <a:pt x="6680" y="48277"/>
                </a:lnTo>
                <a:lnTo>
                  <a:pt x="6517" y="48277"/>
                </a:lnTo>
                <a:lnTo>
                  <a:pt x="6409" y="48332"/>
                </a:lnTo>
                <a:lnTo>
                  <a:pt x="6300" y="48386"/>
                </a:lnTo>
                <a:lnTo>
                  <a:pt x="6137" y="48332"/>
                </a:lnTo>
                <a:lnTo>
                  <a:pt x="6029" y="48277"/>
                </a:lnTo>
                <a:lnTo>
                  <a:pt x="5866" y="48277"/>
                </a:lnTo>
                <a:lnTo>
                  <a:pt x="5703" y="48440"/>
                </a:lnTo>
                <a:lnTo>
                  <a:pt x="5649" y="48549"/>
                </a:lnTo>
                <a:lnTo>
                  <a:pt x="5594" y="48603"/>
                </a:lnTo>
                <a:lnTo>
                  <a:pt x="5594" y="48712"/>
                </a:lnTo>
                <a:lnTo>
                  <a:pt x="5649" y="48875"/>
                </a:lnTo>
                <a:lnTo>
                  <a:pt x="5703" y="49038"/>
                </a:lnTo>
                <a:lnTo>
                  <a:pt x="5649" y="49092"/>
                </a:lnTo>
                <a:lnTo>
                  <a:pt x="5594" y="49201"/>
                </a:lnTo>
                <a:lnTo>
                  <a:pt x="5323" y="49418"/>
                </a:lnTo>
                <a:lnTo>
                  <a:pt x="5051" y="49635"/>
                </a:lnTo>
                <a:lnTo>
                  <a:pt x="4780" y="49798"/>
                </a:lnTo>
                <a:lnTo>
                  <a:pt x="4617" y="49961"/>
                </a:lnTo>
                <a:lnTo>
                  <a:pt x="4562" y="50124"/>
                </a:lnTo>
                <a:lnTo>
                  <a:pt x="4508" y="50341"/>
                </a:lnTo>
                <a:lnTo>
                  <a:pt x="4345" y="50613"/>
                </a:lnTo>
                <a:lnTo>
                  <a:pt x="4128" y="51047"/>
                </a:lnTo>
                <a:lnTo>
                  <a:pt x="3965" y="51427"/>
                </a:lnTo>
                <a:lnTo>
                  <a:pt x="3965" y="51644"/>
                </a:lnTo>
                <a:lnTo>
                  <a:pt x="4019" y="51862"/>
                </a:lnTo>
                <a:lnTo>
                  <a:pt x="4074" y="52024"/>
                </a:lnTo>
                <a:lnTo>
                  <a:pt x="4019" y="52296"/>
                </a:lnTo>
                <a:lnTo>
                  <a:pt x="3856" y="52568"/>
                </a:lnTo>
                <a:lnTo>
                  <a:pt x="3748" y="52730"/>
                </a:lnTo>
                <a:lnTo>
                  <a:pt x="3585" y="52730"/>
                </a:lnTo>
                <a:lnTo>
                  <a:pt x="3531" y="52785"/>
                </a:lnTo>
                <a:lnTo>
                  <a:pt x="3422" y="52785"/>
                </a:lnTo>
                <a:lnTo>
                  <a:pt x="3422" y="52893"/>
                </a:lnTo>
                <a:lnTo>
                  <a:pt x="3422" y="52948"/>
                </a:lnTo>
                <a:lnTo>
                  <a:pt x="3476" y="53165"/>
                </a:lnTo>
                <a:lnTo>
                  <a:pt x="3531" y="53382"/>
                </a:lnTo>
                <a:lnTo>
                  <a:pt x="3476" y="53545"/>
                </a:lnTo>
                <a:lnTo>
                  <a:pt x="3422" y="53708"/>
                </a:lnTo>
                <a:lnTo>
                  <a:pt x="3259" y="53979"/>
                </a:lnTo>
                <a:lnTo>
                  <a:pt x="2988" y="54197"/>
                </a:lnTo>
                <a:lnTo>
                  <a:pt x="2770" y="54414"/>
                </a:lnTo>
                <a:lnTo>
                  <a:pt x="2553" y="54685"/>
                </a:lnTo>
                <a:lnTo>
                  <a:pt x="2445" y="54957"/>
                </a:lnTo>
                <a:lnTo>
                  <a:pt x="2390" y="55228"/>
                </a:lnTo>
                <a:lnTo>
                  <a:pt x="2336" y="55391"/>
                </a:lnTo>
                <a:lnTo>
                  <a:pt x="2282" y="55554"/>
                </a:lnTo>
                <a:lnTo>
                  <a:pt x="2227" y="55663"/>
                </a:lnTo>
                <a:lnTo>
                  <a:pt x="2119" y="55771"/>
                </a:lnTo>
                <a:lnTo>
                  <a:pt x="1847" y="55989"/>
                </a:lnTo>
                <a:lnTo>
                  <a:pt x="1630" y="56260"/>
                </a:lnTo>
                <a:lnTo>
                  <a:pt x="1467" y="56532"/>
                </a:lnTo>
                <a:lnTo>
                  <a:pt x="1304" y="56858"/>
                </a:lnTo>
                <a:lnTo>
                  <a:pt x="1141" y="57238"/>
                </a:lnTo>
                <a:lnTo>
                  <a:pt x="978" y="57455"/>
                </a:lnTo>
                <a:lnTo>
                  <a:pt x="815" y="57564"/>
                </a:lnTo>
                <a:lnTo>
                  <a:pt x="653" y="57726"/>
                </a:lnTo>
                <a:lnTo>
                  <a:pt x="490" y="57889"/>
                </a:lnTo>
                <a:lnTo>
                  <a:pt x="327" y="58215"/>
                </a:lnTo>
                <a:lnTo>
                  <a:pt x="218" y="58704"/>
                </a:lnTo>
                <a:lnTo>
                  <a:pt x="109" y="58921"/>
                </a:lnTo>
                <a:lnTo>
                  <a:pt x="1" y="59138"/>
                </a:lnTo>
                <a:lnTo>
                  <a:pt x="1" y="59247"/>
                </a:lnTo>
                <a:lnTo>
                  <a:pt x="1" y="59356"/>
                </a:lnTo>
                <a:lnTo>
                  <a:pt x="164" y="59899"/>
                </a:lnTo>
                <a:lnTo>
                  <a:pt x="272" y="60496"/>
                </a:lnTo>
                <a:lnTo>
                  <a:pt x="435" y="60876"/>
                </a:lnTo>
                <a:lnTo>
                  <a:pt x="598" y="61256"/>
                </a:lnTo>
                <a:lnTo>
                  <a:pt x="978" y="61962"/>
                </a:lnTo>
                <a:lnTo>
                  <a:pt x="1141" y="62234"/>
                </a:lnTo>
                <a:lnTo>
                  <a:pt x="1358" y="62451"/>
                </a:lnTo>
                <a:lnTo>
                  <a:pt x="1902" y="62885"/>
                </a:lnTo>
                <a:lnTo>
                  <a:pt x="2282" y="63157"/>
                </a:lnTo>
                <a:lnTo>
                  <a:pt x="2770" y="63320"/>
                </a:lnTo>
                <a:lnTo>
                  <a:pt x="3205" y="63428"/>
                </a:lnTo>
                <a:lnTo>
                  <a:pt x="3422" y="63483"/>
                </a:lnTo>
                <a:lnTo>
                  <a:pt x="3639" y="63591"/>
                </a:lnTo>
                <a:lnTo>
                  <a:pt x="3856" y="63700"/>
                </a:lnTo>
                <a:lnTo>
                  <a:pt x="4128" y="63700"/>
                </a:lnTo>
                <a:lnTo>
                  <a:pt x="4345" y="63591"/>
                </a:lnTo>
                <a:lnTo>
                  <a:pt x="4562" y="63483"/>
                </a:lnTo>
                <a:lnTo>
                  <a:pt x="5649" y="62614"/>
                </a:lnTo>
                <a:lnTo>
                  <a:pt x="6192" y="62234"/>
                </a:lnTo>
                <a:lnTo>
                  <a:pt x="6680" y="61854"/>
                </a:lnTo>
                <a:lnTo>
                  <a:pt x="7278" y="61365"/>
                </a:lnTo>
                <a:lnTo>
                  <a:pt x="7875" y="60876"/>
                </a:lnTo>
                <a:lnTo>
                  <a:pt x="8309" y="60605"/>
                </a:lnTo>
                <a:lnTo>
                  <a:pt x="8744" y="60279"/>
                </a:lnTo>
                <a:lnTo>
                  <a:pt x="9884" y="59410"/>
                </a:lnTo>
                <a:lnTo>
                  <a:pt x="9993" y="59301"/>
                </a:lnTo>
                <a:lnTo>
                  <a:pt x="9939" y="59193"/>
                </a:lnTo>
                <a:lnTo>
                  <a:pt x="9884" y="59084"/>
                </a:lnTo>
                <a:lnTo>
                  <a:pt x="9884" y="59030"/>
                </a:lnTo>
                <a:lnTo>
                  <a:pt x="9939" y="58975"/>
                </a:lnTo>
                <a:lnTo>
                  <a:pt x="10047" y="58975"/>
                </a:lnTo>
                <a:lnTo>
                  <a:pt x="10210" y="58921"/>
                </a:lnTo>
                <a:lnTo>
                  <a:pt x="10645" y="58867"/>
                </a:lnTo>
                <a:lnTo>
                  <a:pt x="11025" y="58813"/>
                </a:lnTo>
                <a:lnTo>
                  <a:pt x="11459" y="58867"/>
                </a:lnTo>
                <a:lnTo>
                  <a:pt x="11839" y="58975"/>
                </a:lnTo>
                <a:lnTo>
                  <a:pt x="12219" y="59138"/>
                </a:lnTo>
                <a:lnTo>
                  <a:pt x="12382" y="59247"/>
                </a:lnTo>
                <a:lnTo>
                  <a:pt x="12491" y="59356"/>
                </a:lnTo>
                <a:lnTo>
                  <a:pt x="12871" y="59844"/>
                </a:lnTo>
                <a:lnTo>
                  <a:pt x="13305" y="60224"/>
                </a:lnTo>
                <a:lnTo>
                  <a:pt x="13414" y="60333"/>
                </a:lnTo>
                <a:lnTo>
                  <a:pt x="13577" y="60442"/>
                </a:lnTo>
                <a:lnTo>
                  <a:pt x="13740" y="60442"/>
                </a:lnTo>
                <a:lnTo>
                  <a:pt x="13903" y="60387"/>
                </a:lnTo>
                <a:lnTo>
                  <a:pt x="14011" y="60333"/>
                </a:lnTo>
                <a:lnTo>
                  <a:pt x="14066" y="60387"/>
                </a:lnTo>
                <a:lnTo>
                  <a:pt x="14066" y="60442"/>
                </a:lnTo>
                <a:lnTo>
                  <a:pt x="14120" y="60496"/>
                </a:lnTo>
                <a:lnTo>
                  <a:pt x="14120" y="60767"/>
                </a:lnTo>
                <a:lnTo>
                  <a:pt x="14174" y="60985"/>
                </a:lnTo>
                <a:lnTo>
                  <a:pt x="14229" y="61202"/>
                </a:lnTo>
                <a:lnTo>
                  <a:pt x="14229" y="61473"/>
                </a:lnTo>
                <a:lnTo>
                  <a:pt x="14229" y="61582"/>
                </a:lnTo>
                <a:lnTo>
                  <a:pt x="14283" y="61691"/>
                </a:lnTo>
                <a:lnTo>
                  <a:pt x="15369" y="61691"/>
                </a:lnTo>
                <a:lnTo>
                  <a:pt x="15695" y="61582"/>
                </a:lnTo>
                <a:lnTo>
                  <a:pt x="15803" y="61582"/>
                </a:lnTo>
                <a:lnTo>
                  <a:pt x="15803" y="61473"/>
                </a:lnTo>
                <a:lnTo>
                  <a:pt x="15749" y="61365"/>
                </a:lnTo>
                <a:lnTo>
                  <a:pt x="15532" y="61311"/>
                </a:lnTo>
                <a:lnTo>
                  <a:pt x="15260" y="61202"/>
                </a:lnTo>
                <a:lnTo>
                  <a:pt x="15043" y="61093"/>
                </a:lnTo>
                <a:lnTo>
                  <a:pt x="14826" y="60985"/>
                </a:lnTo>
                <a:lnTo>
                  <a:pt x="15098" y="60822"/>
                </a:lnTo>
                <a:lnTo>
                  <a:pt x="15206" y="60767"/>
                </a:lnTo>
                <a:lnTo>
                  <a:pt x="15260" y="60605"/>
                </a:lnTo>
                <a:lnTo>
                  <a:pt x="15369" y="60550"/>
                </a:lnTo>
                <a:lnTo>
                  <a:pt x="15586" y="60442"/>
                </a:lnTo>
                <a:lnTo>
                  <a:pt x="15858" y="60442"/>
                </a:lnTo>
                <a:lnTo>
                  <a:pt x="15966" y="60496"/>
                </a:lnTo>
                <a:lnTo>
                  <a:pt x="16021" y="60605"/>
                </a:lnTo>
                <a:lnTo>
                  <a:pt x="15966" y="60713"/>
                </a:lnTo>
                <a:lnTo>
                  <a:pt x="15912" y="60767"/>
                </a:lnTo>
                <a:lnTo>
                  <a:pt x="15803" y="60822"/>
                </a:lnTo>
                <a:lnTo>
                  <a:pt x="15858" y="60930"/>
                </a:lnTo>
                <a:lnTo>
                  <a:pt x="16781" y="60767"/>
                </a:lnTo>
                <a:lnTo>
                  <a:pt x="17270" y="60713"/>
                </a:lnTo>
                <a:lnTo>
                  <a:pt x="17758" y="60659"/>
                </a:lnTo>
                <a:lnTo>
                  <a:pt x="17867" y="60550"/>
                </a:lnTo>
                <a:lnTo>
                  <a:pt x="17976" y="60550"/>
                </a:lnTo>
                <a:lnTo>
                  <a:pt x="18084" y="60605"/>
                </a:lnTo>
                <a:lnTo>
                  <a:pt x="18193" y="60550"/>
                </a:lnTo>
                <a:lnTo>
                  <a:pt x="18356" y="60550"/>
                </a:lnTo>
                <a:lnTo>
                  <a:pt x="18519" y="60496"/>
                </a:lnTo>
                <a:lnTo>
                  <a:pt x="18627" y="60496"/>
                </a:lnTo>
                <a:lnTo>
                  <a:pt x="18790" y="60550"/>
                </a:lnTo>
                <a:lnTo>
                  <a:pt x="18899" y="60496"/>
                </a:lnTo>
                <a:lnTo>
                  <a:pt x="19225" y="60442"/>
                </a:lnTo>
                <a:lnTo>
                  <a:pt x="19496" y="60496"/>
                </a:lnTo>
                <a:lnTo>
                  <a:pt x="19768" y="60659"/>
                </a:lnTo>
                <a:lnTo>
                  <a:pt x="19931" y="60930"/>
                </a:lnTo>
                <a:lnTo>
                  <a:pt x="19985" y="61202"/>
                </a:lnTo>
                <a:lnTo>
                  <a:pt x="20039" y="61473"/>
                </a:lnTo>
                <a:lnTo>
                  <a:pt x="20202" y="61908"/>
                </a:lnTo>
                <a:lnTo>
                  <a:pt x="20365" y="62397"/>
                </a:lnTo>
                <a:lnTo>
                  <a:pt x="20528" y="62831"/>
                </a:lnTo>
                <a:lnTo>
                  <a:pt x="20691" y="63265"/>
                </a:lnTo>
                <a:lnTo>
                  <a:pt x="21017" y="63754"/>
                </a:lnTo>
                <a:lnTo>
                  <a:pt x="21397" y="64189"/>
                </a:lnTo>
                <a:lnTo>
                  <a:pt x="21614" y="64406"/>
                </a:lnTo>
                <a:lnTo>
                  <a:pt x="21831" y="64569"/>
                </a:lnTo>
                <a:lnTo>
                  <a:pt x="22103" y="64677"/>
                </a:lnTo>
                <a:lnTo>
                  <a:pt x="22374" y="64786"/>
                </a:lnTo>
                <a:lnTo>
                  <a:pt x="22917" y="65003"/>
                </a:lnTo>
                <a:lnTo>
                  <a:pt x="23135" y="65166"/>
                </a:lnTo>
                <a:lnTo>
                  <a:pt x="23352" y="65329"/>
                </a:lnTo>
                <a:lnTo>
                  <a:pt x="23569" y="65546"/>
                </a:lnTo>
                <a:lnTo>
                  <a:pt x="23786" y="65709"/>
                </a:lnTo>
                <a:lnTo>
                  <a:pt x="24003" y="65818"/>
                </a:lnTo>
                <a:lnTo>
                  <a:pt x="24275" y="65872"/>
                </a:lnTo>
                <a:lnTo>
                  <a:pt x="24764" y="65981"/>
                </a:lnTo>
                <a:lnTo>
                  <a:pt x="25252" y="65981"/>
                </a:lnTo>
                <a:lnTo>
                  <a:pt x="25904" y="66035"/>
                </a:lnTo>
                <a:lnTo>
                  <a:pt x="26230" y="65981"/>
                </a:lnTo>
                <a:lnTo>
                  <a:pt x="26501" y="65926"/>
                </a:lnTo>
                <a:lnTo>
                  <a:pt x="26719" y="65926"/>
                </a:lnTo>
                <a:lnTo>
                  <a:pt x="26936" y="65872"/>
                </a:lnTo>
                <a:lnTo>
                  <a:pt x="27533" y="65709"/>
                </a:lnTo>
                <a:lnTo>
                  <a:pt x="28131" y="65709"/>
                </a:lnTo>
                <a:lnTo>
                  <a:pt x="28293" y="65655"/>
                </a:lnTo>
                <a:lnTo>
                  <a:pt x="28402" y="65546"/>
                </a:lnTo>
                <a:lnTo>
                  <a:pt x="28511" y="65329"/>
                </a:lnTo>
                <a:lnTo>
                  <a:pt x="28619" y="65058"/>
                </a:lnTo>
                <a:lnTo>
                  <a:pt x="28728" y="64840"/>
                </a:lnTo>
                <a:lnTo>
                  <a:pt x="28837" y="64569"/>
                </a:lnTo>
                <a:lnTo>
                  <a:pt x="28999" y="64406"/>
                </a:lnTo>
                <a:lnTo>
                  <a:pt x="29108" y="64243"/>
                </a:lnTo>
                <a:lnTo>
                  <a:pt x="29217" y="64026"/>
                </a:lnTo>
                <a:lnTo>
                  <a:pt x="29380" y="63809"/>
                </a:lnTo>
                <a:lnTo>
                  <a:pt x="29597" y="63700"/>
                </a:lnTo>
                <a:lnTo>
                  <a:pt x="29760" y="63537"/>
                </a:lnTo>
                <a:lnTo>
                  <a:pt x="29977" y="63320"/>
                </a:lnTo>
                <a:lnTo>
                  <a:pt x="30140" y="63157"/>
                </a:lnTo>
                <a:lnTo>
                  <a:pt x="30303" y="62940"/>
                </a:lnTo>
                <a:lnTo>
                  <a:pt x="30303" y="62777"/>
                </a:lnTo>
                <a:lnTo>
                  <a:pt x="30303" y="62614"/>
                </a:lnTo>
                <a:lnTo>
                  <a:pt x="30303" y="62397"/>
                </a:lnTo>
                <a:lnTo>
                  <a:pt x="30303" y="62179"/>
                </a:lnTo>
                <a:lnTo>
                  <a:pt x="30466" y="62234"/>
                </a:lnTo>
                <a:lnTo>
                  <a:pt x="30520" y="62288"/>
                </a:lnTo>
                <a:lnTo>
                  <a:pt x="30520" y="62397"/>
                </a:lnTo>
                <a:lnTo>
                  <a:pt x="30683" y="62505"/>
                </a:lnTo>
                <a:lnTo>
                  <a:pt x="30846" y="62614"/>
                </a:lnTo>
                <a:lnTo>
                  <a:pt x="30954" y="62777"/>
                </a:lnTo>
                <a:lnTo>
                  <a:pt x="31117" y="62885"/>
                </a:lnTo>
                <a:lnTo>
                  <a:pt x="31280" y="62994"/>
                </a:lnTo>
                <a:lnTo>
                  <a:pt x="31389" y="63157"/>
                </a:lnTo>
                <a:lnTo>
                  <a:pt x="31715" y="63591"/>
                </a:lnTo>
                <a:lnTo>
                  <a:pt x="31878" y="63809"/>
                </a:lnTo>
                <a:lnTo>
                  <a:pt x="32040" y="63971"/>
                </a:lnTo>
                <a:lnTo>
                  <a:pt x="32964" y="64732"/>
                </a:lnTo>
                <a:lnTo>
                  <a:pt x="33452" y="65112"/>
                </a:lnTo>
                <a:lnTo>
                  <a:pt x="33887" y="65546"/>
                </a:lnTo>
                <a:lnTo>
                  <a:pt x="34050" y="65709"/>
                </a:lnTo>
                <a:lnTo>
                  <a:pt x="34321" y="65872"/>
                </a:lnTo>
                <a:lnTo>
                  <a:pt x="34538" y="65981"/>
                </a:lnTo>
                <a:lnTo>
                  <a:pt x="34810" y="66035"/>
                </a:lnTo>
                <a:lnTo>
                  <a:pt x="35190" y="66035"/>
                </a:lnTo>
                <a:lnTo>
                  <a:pt x="35516" y="65981"/>
                </a:lnTo>
                <a:lnTo>
                  <a:pt x="35788" y="65872"/>
                </a:lnTo>
                <a:lnTo>
                  <a:pt x="36113" y="65655"/>
                </a:lnTo>
                <a:lnTo>
                  <a:pt x="36276" y="65546"/>
                </a:lnTo>
                <a:lnTo>
                  <a:pt x="36331" y="65383"/>
                </a:lnTo>
                <a:lnTo>
                  <a:pt x="36276" y="65275"/>
                </a:lnTo>
                <a:lnTo>
                  <a:pt x="36113" y="65058"/>
                </a:lnTo>
                <a:lnTo>
                  <a:pt x="36276" y="65003"/>
                </a:lnTo>
                <a:lnTo>
                  <a:pt x="36439" y="64949"/>
                </a:lnTo>
                <a:lnTo>
                  <a:pt x="36602" y="64949"/>
                </a:lnTo>
                <a:lnTo>
                  <a:pt x="36711" y="65003"/>
                </a:lnTo>
                <a:lnTo>
                  <a:pt x="36928" y="65003"/>
                </a:lnTo>
                <a:lnTo>
                  <a:pt x="37037" y="64895"/>
                </a:lnTo>
                <a:lnTo>
                  <a:pt x="37091" y="64786"/>
                </a:lnTo>
                <a:lnTo>
                  <a:pt x="36982" y="64569"/>
                </a:lnTo>
                <a:lnTo>
                  <a:pt x="36928" y="64514"/>
                </a:lnTo>
                <a:lnTo>
                  <a:pt x="36874" y="64406"/>
                </a:lnTo>
                <a:lnTo>
                  <a:pt x="36874" y="64352"/>
                </a:lnTo>
                <a:lnTo>
                  <a:pt x="36928" y="64297"/>
                </a:lnTo>
                <a:lnTo>
                  <a:pt x="37037" y="64243"/>
                </a:lnTo>
                <a:lnTo>
                  <a:pt x="37145" y="64243"/>
                </a:lnTo>
                <a:lnTo>
                  <a:pt x="37308" y="64297"/>
                </a:lnTo>
                <a:lnTo>
                  <a:pt x="37471" y="64352"/>
                </a:lnTo>
                <a:lnTo>
                  <a:pt x="37851" y="64352"/>
                </a:lnTo>
                <a:lnTo>
                  <a:pt x="37960" y="64297"/>
                </a:lnTo>
                <a:lnTo>
                  <a:pt x="38014" y="64189"/>
                </a:lnTo>
                <a:lnTo>
                  <a:pt x="38557" y="63157"/>
                </a:lnTo>
                <a:lnTo>
                  <a:pt x="39209" y="61962"/>
                </a:lnTo>
                <a:lnTo>
                  <a:pt x="39589" y="61202"/>
                </a:lnTo>
                <a:lnTo>
                  <a:pt x="39860" y="60822"/>
                </a:lnTo>
                <a:lnTo>
                  <a:pt x="40186" y="60496"/>
                </a:lnTo>
                <a:lnTo>
                  <a:pt x="40566" y="60224"/>
                </a:lnTo>
                <a:lnTo>
                  <a:pt x="41055" y="60007"/>
                </a:lnTo>
                <a:lnTo>
                  <a:pt x="41489" y="59844"/>
                </a:lnTo>
                <a:lnTo>
                  <a:pt x="41978" y="59736"/>
                </a:lnTo>
                <a:lnTo>
                  <a:pt x="42195" y="59736"/>
                </a:lnTo>
                <a:lnTo>
                  <a:pt x="42413" y="59790"/>
                </a:lnTo>
                <a:lnTo>
                  <a:pt x="42793" y="59953"/>
                </a:lnTo>
                <a:lnTo>
                  <a:pt x="43119" y="59953"/>
                </a:lnTo>
                <a:lnTo>
                  <a:pt x="43227" y="60007"/>
                </a:lnTo>
                <a:lnTo>
                  <a:pt x="43336" y="60062"/>
                </a:lnTo>
                <a:lnTo>
                  <a:pt x="43825" y="60279"/>
                </a:lnTo>
                <a:lnTo>
                  <a:pt x="44313" y="60442"/>
                </a:lnTo>
                <a:lnTo>
                  <a:pt x="45345" y="60713"/>
                </a:lnTo>
                <a:lnTo>
                  <a:pt x="45454" y="60713"/>
                </a:lnTo>
                <a:lnTo>
                  <a:pt x="46268" y="60550"/>
                </a:lnTo>
                <a:lnTo>
                  <a:pt x="46703" y="60387"/>
                </a:lnTo>
                <a:lnTo>
                  <a:pt x="47083" y="60116"/>
                </a:lnTo>
                <a:lnTo>
                  <a:pt x="47517" y="59790"/>
                </a:lnTo>
                <a:lnTo>
                  <a:pt x="47789" y="59410"/>
                </a:lnTo>
                <a:lnTo>
                  <a:pt x="48060" y="58975"/>
                </a:lnTo>
                <a:lnTo>
                  <a:pt x="48278" y="58541"/>
                </a:lnTo>
                <a:lnTo>
                  <a:pt x="48440" y="58161"/>
                </a:lnTo>
                <a:lnTo>
                  <a:pt x="48603" y="57998"/>
                </a:lnTo>
                <a:lnTo>
                  <a:pt x="48712" y="57835"/>
                </a:lnTo>
                <a:lnTo>
                  <a:pt x="48929" y="57726"/>
                </a:lnTo>
                <a:lnTo>
                  <a:pt x="49201" y="57564"/>
                </a:lnTo>
                <a:lnTo>
                  <a:pt x="49689" y="57455"/>
                </a:lnTo>
                <a:lnTo>
                  <a:pt x="50178" y="57346"/>
                </a:lnTo>
                <a:lnTo>
                  <a:pt x="50667" y="57238"/>
                </a:lnTo>
                <a:lnTo>
                  <a:pt x="50938" y="57238"/>
                </a:lnTo>
                <a:lnTo>
                  <a:pt x="51210" y="57129"/>
                </a:lnTo>
                <a:lnTo>
                  <a:pt x="51319" y="57075"/>
                </a:lnTo>
                <a:lnTo>
                  <a:pt x="51427" y="56966"/>
                </a:lnTo>
                <a:lnTo>
                  <a:pt x="51481" y="56858"/>
                </a:lnTo>
                <a:lnTo>
                  <a:pt x="51481" y="56695"/>
                </a:lnTo>
                <a:lnTo>
                  <a:pt x="51536" y="56640"/>
                </a:lnTo>
                <a:lnTo>
                  <a:pt x="51590" y="56586"/>
                </a:lnTo>
                <a:lnTo>
                  <a:pt x="51699" y="56640"/>
                </a:lnTo>
                <a:lnTo>
                  <a:pt x="51970" y="56695"/>
                </a:lnTo>
                <a:lnTo>
                  <a:pt x="52133" y="56695"/>
                </a:lnTo>
                <a:lnTo>
                  <a:pt x="52296" y="56586"/>
                </a:lnTo>
                <a:lnTo>
                  <a:pt x="52405" y="56369"/>
                </a:lnTo>
                <a:lnTo>
                  <a:pt x="52622" y="55989"/>
                </a:lnTo>
                <a:lnTo>
                  <a:pt x="52676" y="55880"/>
                </a:lnTo>
                <a:lnTo>
                  <a:pt x="52676" y="55717"/>
                </a:lnTo>
                <a:lnTo>
                  <a:pt x="52622" y="55609"/>
                </a:lnTo>
                <a:lnTo>
                  <a:pt x="52513" y="55500"/>
                </a:lnTo>
                <a:lnTo>
                  <a:pt x="52405" y="55446"/>
                </a:lnTo>
                <a:lnTo>
                  <a:pt x="52405" y="55391"/>
                </a:lnTo>
                <a:lnTo>
                  <a:pt x="52459" y="55337"/>
                </a:lnTo>
                <a:lnTo>
                  <a:pt x="52513" y="55228"/>
                </a:lnTo>
                <a:lnTo>
                  <a:pt x="52676" y="55174"/>
                </a:lnTo>
                <a:lnTo>
                  <a:pt x="52730" y="55011"/>
                </a:lnTo>
                <a:lnTo>
                  <a:pt x="52785" y="54740"/>
                </a:lnTo>
                <a:lnTo>
                  <a:pt x="52839" y="54468"/>
                </a:lnTo>
                <a:lnTo>
                  <a:pt x="52948" y="54251"/>
                </a:lnTo>
                <a:lnTo>
                  <a:pt x="53111" y="53925"/>
                </a:lnTo>
                <a:lnTo>
                  <a:pt x="53219" y="53654"/>
                </a:lnTo>
                <a:lnTo>
                  <a:pt x="53328" y="53328"/>
                </a:lnTo>
                <a:lnTo>
                  <a:pt x="53274" y="53002"/>
                </a:lnTo>
                <a:lnTo>
                  <a:pt x="53274" y="52893"/>
                </a:lnTo>
                <a:lnTo>
                  <a:pt x="53328" y="52785"/>
                </a:lnTo>
                <a:lnTo>
                  <a:pt x="53491" y="52622"/>
                </a:lnTo>
                <a:lnTo>
                  <a:pt x="54088" y="52187"/>
                </a:lnTo>
                <a:lnTo>
                  <a:pt x="54360" y="52024"/>
                </a:lnTo>
                <a:lnTo>
                  <a:pt x="54740" y="51862"/>
                </a:lnTo>
                <a:lnTo>
                  <a:pt x="55011" y="51753"/>
                </a:lnTo>
                <a:lnTo>
                  <a:pt x="55283" y="51644"/>
                </a:lnTo>
                <a:lnTo>
                  <a:pt x="55554" y="51481"/>
                </a:lnTo>
                <a:lnTo>
                  <a:pt x="55880" y="51373"/>
                </a:lnTo>
                <a:lnTo>
                  <a:pt x="56097" y="51373"/>
                </a:lnTo>
                <a:lnTo>
                  <a:pt x="56260" y="51319"/>
                </a:lnTo>
                <a:lnTo>
                  <a:pt x="56478" y="51373"/>
                </a:lnTo>
                <a:lnTo>
                  <a:pt x="56640" y="51536"/>
                </a:lnTo>
                <a:lnTo>
                  <a:pt x="56858" y="51644"/>
                </a:lnTo>
                <a:lnTo>
                  <a:pt x="56966" y="51699"/>
                </a:lnTo>
                <a:lnTo>
                  <a:pt x="57129" y="51644"/>
                </a:lnTo>
                <a:lnTo>
                  <a:pt x="57346" y="51590"/>
                </a:lnTo>
                <a:lnTo>
                  <a:pt x="57564" y="51536"/>
                </a:lnTo>
                <a:lnTo>
                  <a:pt x="57781" y="51536"/>
                </a:lnTo>
                <a:lnTo>
                  <a:pt x="57998" y="51481"/>
                </a:lnTo>
                <a:lnTo>
                  <a:pt x="58813" y="51210"/>
                </a:lnTo>
                <a:lnTo>
                  <a:pt x="58867" y="51156"/>
                </a:lnTo>
                <a:lnTo>
                  <a:pt x="58867" y="51101"/>
                </a:lnTo>
                <a:lnTo>
                  <a:pt x="58867" y="51047"/>
                </a:lnTo>
                <a:lnTo>
                  <a:pt x="58867" y="50993"/>
                </a:lnTo>
                <a:lnTo>
                  <a:pt x="58813" y="50884"/>
                </a:lnTo>
                <a:lnTo>
                  <a:pt x="58758" y="50775"/>
                </a:lnTo>
                <a:lnTo>
                  <a:pt x="58650" y="50613"/>
                </a:lnTo>
                <a:lnTo>
                  <a:pt x="58650" y="50558"/>
                </a:lnTo>
                <a:lnTo>
                  <a:pt x="58704" y="50450"/>
                </a:lnTo>
                <a:lnTo>
                  <a:pt x="58867" y="50395"/>
                </a:lnTo>
                <a:lnTo>
                  <a:pt x="59084" y="50341"/>
                </a:lnTo>
                <a:lnTo>
                  <a:pt x="59193" y="50287"/>
                </a:lnTo>
                <a:lnTo>
                  <a:pt x="59247" y="50178"/>
                </a:lnTo>
                <a:lnTo>
                  <a:pt x="59301" y="49798"/>
                </a:lnTo>
                <a:lnTo>
                  <a:pt x="59464" y="49418"/>
                </a:lnTo>
                <a:lnTo>
                  <a:pt x="59627" y="49092"/>
                </a:lnTo>
                <a:lnTo>
                  <a:pt x="59844" y="48820"/>
                </a:lnTo>
                <a:lnTo>
                  <a:pt x="60279" y="48386"/>
                </a:lnTo>
                <a:lnTo>
                  <a:pt x="60442" y="48169"/>
                </a:lnTo>
                <a:lnTo>
                  <a:pt x="60605" y="47897"/>
                </a:lnTo>
                <a:lnTo>
                  <a:pt x="60605" y="47463"/>
                </a:lnTo>
                <a:lnTo>
                  <a:pt x="60605" y="47354"/>
                </a:lnTo>
                <a:lnTo>
                  <a:pt x="60659" y="47246"/>
                </a:lnTo>
                <a:lnTo>
                  <a:pt x="60822" y="47246"/>
                </a:lnTo>
                <a:lnTo>
                  <a:pt x="60985" y="47083"/>
                </a:lnTo>
                <a:lnTo>
                  <a:pt x="61148" y="46866"/>
                </a:lnTo>
                <a:lnTo>
                  <a:pt x="61256" y="46703"/>
                </a:lnTo>
                <a:lnTo>
                  <a:pt x="61474" y="46540"/>
                </a:lnTo>
                <a:lnTo>
                  <a:pt x="61854" y="46377"/>
                </a:lnTo>
                <a:lnTo>
                  <a:pt x="62179" y="46268"/>
                </a:lnTo>
                <a:lnTo>
                  <a:pt x="62451" y="46160"/>
                </a:lnTo>
                <a:lnTo>
                  <a:pt x="63374" y="46160"/>
                </a:lnTo>
                <a:lnTo>
                  <a:pt x="63700" y="46105"/>
                </a:lnTo>
                <a:lnTo>
                  <a:pt x="64297" y="45997"/>
                </a:lnTo>
                <a:lnTo>
                  <a:pt x="64460" y="45942"/>
                </a:lnTo>
                <a:lnTo>
                  <a:pt x="64569" y="45888"/>
                </a:lnTo>
                <a:lnTo>
                  <a:pt x="64677" y="45779"/>
                </a:lnTo>
                <a:lnTo>
                  <a:pt x="64732" y="45617"/>
                </a:lnTo>
                <a:lnTo>
                  <a:pt x="64732" y="45508"/>
                </a:lnTo>
                <a:lnTo>
                  <a:pt x="64840" y="45454"/>
                </a:lnTo>
                <a:lnTo>
                  <a:pt x="64895" y="45399"/>
                </a:lnTo>
                <a:lnTo>
                  <a:pt x="65058" y="45454"/>
                </a:lnTo>
                <a:lnTo>
                  <a:pt x="65058" y="45508"/>
                </a:lnTo>
                <a:lnTo>
                  <a:pt x="65112" y="45508"/>
                </a:lnTo>
                <a:lnTo>
                  <a:pt x="65329" y="45345"/>
                </a:lnTo>
                <a:lnTo>
                  <a:pt x="65546" y="45291"/>
                </a:lnTo>
                <a:lnTo>
                  <a:pt x="65709" y="45182"/>
                </a:lnTo>
                <a:lnTo>
                  <a:pt x="65872" y="45019"/>
                </a:lnTo>
                <a:lnTo>
                  <a:pt x="65981" y="44856"/>
                </a:lnTo>
                <a:lnTo>
                  <a:pt x="66144" y="44748"/>
                </a:lnTo>
                <a:lnTo>
                  <a:pt x="66524" y="44422"/>
                </a:lnTo>
                <a:lnTo>
                  <a:pt x="66904" y="44042"/>
                </a:lnTo>
                <a:lnTo>
                  <a:pt x="67121" y="43607"/>
                </a:lnTo>
                <a:lnTo>
                  <a:pt x="67338" y="43119"/>
                </a:lnTo>
                <a:lnTo>
                  <a:pt x="67556" y="42413"/>
                </a:lnTo>
                <a:lnTo>
                  <a:pt x="67881" y="41707"/>
                </a:lnTo>
                <a:lnTo>
                  <a:pt x="68207" y="40946"/>
                </a:lnTo>
                <a:lnTo>
                  <a:pt x="68479" y="40186"/>
                </a:lnTo>
                <a:lnTo>
                  <a:pt x="68696" y="39697"/>
                </a:lnTo>
                <a:lnTo>
                  <a:pt x="68805" y="39480"/>
                </a:lnTo>
                <a:lnTo>
                  <a:pt x="69022" y="39317"/>
                </a:lnTo>
                <a:lnTo>
                  <a:pt x="69836" y="38883"/>
                </a:lnTo>
                <a:lnTo>
                  <a:pt x="69891" y="38828"/>
                </a:lnTo>
                <a:lnTo>
                  <a:pt x="69999" y="38774"/>
                </a:lnTo>
                <a:lnTo>
                  <a:pt x="70162" y="38774"/>
                </a:lnTo>
                <a:lnTo>
                  <a:pt x="70651" y="38557"/>
                </a:lnTo>
                <a:lnTo>
                  <a:pt x="71140" y="38231"/>
                </a:lnTo>
                <a:lnTo>
                  <a:pt x="71737" y="37742"/>
                </a:lnTo>
                <a:lnTo>
                  <a:pt x="72280" y="37199"/>
                </a:lnTo>
                <a:lnTo>
                  <a:pt x="72497" y="36928"/>
                </a:lnTo>
                <a:lnTo>
                  <a:pt x="72660" y="36602"/>
                </a:lnTo>
                <a:lnTo>
                  <a:pt x="72769" y="36330"/>
                </a:lnTo>
                <a:lnTo>
                  <a:pt x="72823" y="36113"/>
                </a:lnTo>
                <a:lnTo>
                  <a:pt x="72769" y="35950"/>
                </a:lnTo>
                <a:lnTo>
                  <a:pt x="72660" y="35353"/>
                </a:lnTo>
                <a:lnTo>
                  <a:pt x="72606" y="34810"/>
                </a:lnTo>
                <a:lnTo>
                  <a:pt x="72552" y="34104"/>
                </a:lnTo>
                <a:lnTo>
                  <a:pt x="72552" y="33398"/>
                </a:lnTo>
                <a:lnTo>
                  <a:pt x="72552" y="33235"/>
                </a:lnTo>
                <a:lnTo>
                  <a:pt x="72497" y="33127"/>
                </a:lnTo>
                <a:lnTo>
                  <a:pt x="72389" y="33072"/>
                </a:lnTo>
                <a:lnTo>
                  <a:pt x="72226" y="33072"/>
                </a:lnTo>
                <a:lnTo>
                  <a:pt x="72009" y="33127"/>
                </a:lnTo>
                <a:lnTo>
                  <a:pt x="71900" y="33127"/>
                </a:lnTo>
                <a:lnTo>
                  <a:pt x="71791" y="33072"/>
                </a:lnTo>
                <a:lnTo>
                  <a:pt x="71846" y="32964"/>
                </a:lnTo>
                <a:lnTo>
                  <a:pt x="71900" y="32855"/>
                </a:lnTo>
                <a:lnTo>
                  <a:pt x="72117" y="32692"/>
                </a:lnTo>
                <a:lnTo>
                  <a:pt x="72171" y="32638"/>
                </a:lnTo>
                <a:lnTo>
                  <a:pt x="72171" y="32583"/>
                </a:lnTo>
                <a:lnTo>
                  <a:pt x="72063" y="32421"/>
                </a:lnTo>
                <a:lnTo>
                  <a:pt x="70488" y="31280"/>
                </a:lnTo>
                <a:lnTo>
                  <a:pt x="70108" y="31009"/>
                </a:lnTo>
                <a:lnTo>
                  <a:pt x="69728" y="30846"/>
                </a:lnTo>
                <a:lnTo>
                  <a:pt x="68750" y="30411"/>
                </a:lnTo>
                <a:lnTo>
                  <a:pt x="67773" y="30031"/>
                </a:lnTo>
                <a:lnTo>
                  <a:pt x="67284" y="29868"/>
                </a:lnTo>
                <a:lnTo>
                  <a:pt x="67067" y="29760"/>
                </a:lnTo>
                <a:lnTo>
                  <a:pt x="66850" y="29651"/>
                </a:lnTo>
                <a:lnTo>
                  <a:pt x="66144" y="29217"/>
                </a:lnTo>
                <a:lnTo>
                  <a:pt x="64840" y="28402"/>
                </a:lnTo>
                <a:lnTo>
                  <a:pt x="64732" y="28293"/>
                </a:lnTo>
                <a:lnTo>
                  <a:pt x="64677" y="28131"/>
                </a:lnTo>
                <a:lnTo>
                  <a:pt x="64623" y="27913"/>
                </a:lnTo>
                <a:lnTo>
                  <a:pt x="64569" y="27696"/>
                </a:lnTo>
                <a:lnTo>
                  <a:pt x="64406" y="27533"/>
                </a:lnTo>
                <a:lnTo>
                  <a:pt x="64243" y="27425"/>
                </a:lnTo>
                <a:lnTo>
                  <a:pt x="64026" y="27316"/>
                </a:lnTo>
                <a:lnTo>
                  <a:pt x="63972" y="27207"/>
                </a:lnTo>
                <a:lnTo>
                  <a:pt x="63917" y="27044"/>
                </a:lnTo>
                <a:lnTo>
                  <a:pt x="63917" y="26882"/>
                </a:lnTo>
                <a:lnTo>
                  <a:pt x="63917" y="26773"/>
                </a:lnTo>
                <a:lnTo>
                  <a:pt x="63972" y="26719"/>
                </a:lnTo>
                <a:lnTo>
                  <a:pt x="64026" y="26719"/>
                </a:lnTo>
                <a:lnTo>
                  <a:pt x="64134" y="26773"/>
                </a:lnTo>
                <a:lnTo>
                  <a:pt x="64515" y="27153"/>
                </a:lnTo>
                <a:lnTo>
                  <a:pt x="64515" y="26827"/>
                </a:lnTo>
                <a:lnTo>
                  <a:pt x="64460" y="26556"/>
                </a:lnTo>
                <a:lnTo>
                  <a:pt x="64460" y="26013"/>
                </a:lnTo>
                <a:lnTo>
                  <a:pt x="64460" y="25958"/>
                </a:lnTo>
                <a:lnTo>
                  <a:pt x="64243" y="25252"/>
                </a:lnTo>
                <a:lnTo>
                  <a:pt x="64189" y="24927"/>
                </a:lnTo>
                <a:lnTo>
                  <a:pt x="64134" y="24546"/>
                </a:lnTo>
                <a:lnTo>
                  <a:pt x="64134" y="24221"/>
                </a:lnTo>
                <a:lnTo>
                  <a:pt x="64080" y="23895"/>
                </a:lnTo>
                <a:lnTo>
                  <a:pt x="63917" y="23189"/>
                </a:lnTo>
                <a:lnTo>
                  <a:pt x="63863" y="22972"/>
                </a:lnTo>
                <a:lnTo>
                  <a:pt x="63754" y="22754"/>
                </a:lnTo>
                <a:lnTo>
                  <a:pt x="63591" y="22591"/>
                </a:lnTo>
                <a:lnTo>
                  <a:pt x="63483" y="22483"/>
                </a:lnTo>
                <a:lnTo>
                  <a:pt x="63157" y="22374"/>
                </a:lnTo>
                <a:lnTo>
                  <a:pt x="62723" y="22266"/>
                </a:lnTo>
                <a:lnTo>
                  <a:pt x="62288" y="22211"/>
                </a:lnTo>
                <a:lnTo>
                  <a:pt x="61854" y="22103"/>
                </a:lnTo>
                <a:lnTo>
                  <a:pt x="61311" y="21940"/>
                </a:lnTo>
                <a:lnTo>
                  <a:pt x="60985" y="21831"/>
                </a:lnTo>
                <a:lnTo>
                  <a:pt x="60333" y="21831"/>
                </a:lnTo>
                <a:lnTo>
                  <a:pt x="60170" y="21777"/>
                </a:lnTo>
                <a:lnTo>
                  <a:pt x="60007" y="21723"/>
                </a:lnTo>
                <a:lnTo>
                  <a:pt x="59899" y="21831"/>
                </a:lnTo>
                <a:lnTo>
                  <a:pt x="59736" y="21885"/>
                </a:lnTo>
                <a:lnTo>
                  <a:pt x="59519" y="21885"/>
                </a:lnTo>
                <a:lnTo>
                  <a:pt x="59247" y="21831"/>
                </a:lnTo>
                <a:lnTo>
                  <a:pt x="58270" y="21831"/>
                </a:lnTo>
                <a:lnTo>
                  <a:pt x="58161" y="21777"/>
                </a:lnTo>
                <a:lnTo>
                  <a:pt x="58107" y="21777"/>
                </a:lnTo>
                <a:lnTo>
                  <a:pt x="57998" y="21723"/>
                </a:lnTo>
                <a:lnTo>
                  <a:pt x="57889" y="21723"/>
                </a:lnTo>
                <a:lnTo>
                  <a:pt x="57618" y="21777"/>
                </a:lnTo>
                <a:lnTo>
                  <a:pt x="57455" y="21723"/>
                </a:lnTo>
                <a:lnTo>
                  <a:pt x="57292" y="21560"/>
                </a:lnTo>
                <a:lnTo>
                  <a:pt x="57183" y="21288"/>
                </a:lnTo>
                <a:lnTo>
                  <a:pt x="57183" y="21180"/>
                </a:lnTo>
                <a:lnTo>
                  <a:pt x="56966" y="21180"/>
                </a:lnTo>
                <a:lnTo>
                  <a:pt x="56966" y="21288"/>
                </a:lnTo>
                <a:lnTo>
                  <a:pt x="56749" y="21560"/>
                </a:lnTo>
                <a:lnTo>
                  <a:pt x="56640" y="21723"/>
                </a:lnTo>
                <a:lnTo>
                  <a:pt x="56532" y="21831"/>
                </a:lnTo>
                <a:lnTo>
                  <a:pt x="56478" y="21668"/>
                </a:lnTo>
                <a:lnTo>
                  <a:pt x="56478" y="21505"/>
                </a:lnTo>
                <a:lnTo>
                  <a:pt x="56532" y="21397"/>
                </a:lnTo>
                <a:lnTo>
                  <a:pt x="56478" y="21288"/>
                </a:lnTo>
                <a:lnTo>
                  <a:pt x="56423" y="21180"/>
                </a:lnTo>
                <a:lnTo>
                  <a:pt x="56315" y="21071"/>
                </a:lnTo>
                <a:lnTo>
                  <a:pt x="56097" y="20908"/>
                </a:lnTo>
                <a:lnTo>
                  <a:pt x="55934" y="20745"/>
                </a:lnTo>
                <a:lnTo>
                  <a:pt x="55717" y="20582"/>
                </a:lnTo>
                <a:lnTo>
                  <a:pt x="55554" y="20419"/>
                </a:lnTo>
                <a:lnTo>
                  <a:pt x="55500" y="20365"/>
                </a:lnTo>
                <a:lnTo>
                  <a:pt x="55500" y="20311"/>
                </a:lnTo>
                <a:lnTo>
                  <a:pt x="55446" y="19931"/>
                </a:lnTo>
                <a:lnTo>
                  <a:pt x="55391" y="19605"/>
                </a:lnTo>
                <a:lnTo>
                  <a:pt x="55228" y="19225"/>
                </a:lnTo>
                <a:lnTo>
                  <a:pt x="55174" y="19007"/>
                </a:lnTo>
                <a:lnTo>
                  <a:pt x="55066" y="18844"/>
                </a:lnTo>
                <a:lnTo>
                  <a:pt x="54848" y="18519"/>
                </a:lnTo>
                <a:lnTo>
                  <a:pt x="54631" y="18138"/>
                </a:lnTo>
                <a:lnTo>
                  <a:pt x="54360" y="17378"/>
                </a:lnTo>
                <a:lnTo>
                  <a:pt x="54142" y="16889"/>
                </a:lnTo>
                <a:lnTo>
                  <a:pt x="53871" y="16455"/>
                </a:lnTo>
                <a:lnTo>
                  <a:pt x="53545" y="16075"/>
                </a:lnTo>
                <a:lnTo>
                  <a:pt x="53165" y="15749"/>
                </a:lnTo>
                <a:lnTo>
                  <a:pt x="53002" y="15695"/>
                </a:lnTo>
                <a:lnTo>
                  <a:pt x="53002" y="15640"/>
                </a:lnTo>
                <a:lnTo>
                  <a:pt x="53002" y="15586"/>
                </a:lnTo>
                <a:lnTo>
                  <a:pt x="53056" y="15423"/>
                </a:lnTo>
                <a:lnTo>
                  <a:pt x="53056" y="15315"/>
                </a:lnTo>
                <a:lnTo>
                  <a:pt x="53056" y="15043"/>
                </a:lnTo>
                <a:lnTo>
                  <a:pt x="53056" y="14880"/>
                </a:lnTo>
                <a:lnTo>
                  <a:pt x="53002" y="14663"/>
                </a:lnTo>
                <a:lnTo>
                  <a:pt x="52948" y="14554"/>
                </a:lnTo>
                <a:lnTo>
                  <a:pt x="52839" y="14446"/>
                </a:lnTo>
                <a:lnTo>
                  <a:pt x="52730" y="14391"/>
                </a:lnTo>
                <a:lnTo>
                  <a:pt x="52405" y="14391"/>
                </a:lnTo>
                <a:lnTo>
                  <a:pt x="52242" y="14500"/>
                </a:lnTo>
                <a:lnTo>
                  <a:pt x="52079" y="14554"/>
                </a:lnTo>
                <a:lnTo>
                  <a:pt x="51916" y="14500"/>
                </a:lnTo>
                <a:lnTo>
                  <a:pt x="51807" y="14446"/>
                </a:lnTo>
                <a:lnTo>
                  <a:pt x="51699" y="14283"/>
                </a:lnTo>
                <a:lnTo>
                  <a:pt x="51481" y="13848"/>
                </a:lnTo>
                <a:lnTo>
                  <a:pt x="51373" y="13794"/>
                </a:lnTo>
                <a:lnTo>
                  <a:pt x="51210" y="13794"/>
                </a:lnTo>
                <a:lnTo>
                  <a:pt x="50993" y="13848"/>
                </a:lnTo>
                <a:lnTo>
                  <a:pt x="50776" y="13903"/>
                </a:lnTo>
                <a:lnTo>
                  <a:pt x="50504" y="13848"/>
                </a:lnTo>
                <a:lnTo>
                  <a:pt x="50341" y="13686"/>
                </a:lnTo>
                <a:lnTo>
                  <a:pt x="50124" y="13631"/>
                </a:lnTo>
                <a:lnTo>
                  <a:pt x="49961" y="13577"/>
                </a:lnTo>
                <a:lnTo>
                  <a:pt x="49798" y="13577"/>
                </a:lnTo>
                <a:lnTo>
                  <a:pt x="49635" y="13631"/>
                </a:lnTo>
                <a:lnTo>
                  <a:pt x="49309" y="13686"/>
                </a:lnTo>
                <a:lnTo>
                  <a:pt x="48875" y="13740"/>
                </a:lnTo>
                <a:lnTo>
                  <a:pt x="48440" y="13686"/>
                </a:lnTo>
                <a:lnTo>
                  <a:pt x="48060" y="13523"/>
                </a:lnTo>
                <a:lnTo>
                  <a:pt x="47680" y="13305"/>
                </a:lnTo>
                <a:lnTo>
                  <a:pt x="47517" y="13142"/>
                </a:lnTo>
                <a:lnTo>
                  <a:pt x="47246" y="12980"/>
                </a:lnTo>
                <a:lnTo>
                  <a:pt x="47029" y="12762"/>
                </a:lnTo>
                <a:lnTo>
                  <a:pt x="46866" y="12491"/>
                </a:lnTo>
                <a:lnTo>
                  <a:pt x="46811" y="12165"/>
                </a:lnTo>
                <a:lnTo>
                  <a:pt x="46811" y="11513"/>
                </a:lnTo>
                <a:lnTo>
                  <a:pt x="46757" y="11188"/>
                </a:lnTo>
                <a:lnTo>
                  <a:pt x="46811" y="10862"/>
                </a:lnTo>
                <a:lnTo>
                  <a:pt x="46757" y="10753"/>
                </a:lnTo>
                <a:lnTo>
                  <a:pt x="46757" y="10590"/>
                </a:lnTo>
                <a:lnTo>
                  <a:pt x="46703" y="10482"/>
                </a:lnTo>
                <a:lnTo>
                  <a:pt x="46703" y="10373"/>
                </a:lnTo>
                <a:lnTo>
                  <a:pt x="46757" y="10210"/>
                </a:lnTo>
                <a:lnTo>
                  <a:pt x="46703" y="9993"/>
                </a:lnTo>
                <a:lnTo>
                  <a:pt x="46594" y="9558"/>
                </a:lnTo>
                <a:lnTo>
                  <a:pt x="46594" y="9341"/>
                </a:lnTo>
                <a:lnTo>
                  <a:pt x="46594" y="9124"/>
                </a:lnTo>
                <a:lnTo>
                  <a:pt x="46648" y="8961"/>
                </a:lnTo>
                <a:lnTo>
                  <a:pt x="46648" y="8907"/>
                </a:lnTo>
                <a:lnTo>
                  <a:pt x="46648" y="8852"/>
                </a:lnTo>
                <a:lnTo>
                  <a:pt x="46540" y="8527"/>
                </a:lnTo>
                <a:lnTo>
                  <a:pt x="46377" y="8255"/>
                </a:lnTo>
                <a:lnTo>
                  <a:pt x="46105" y="8092"/>
                </a:lnTo>
                <a:lnTo>
                  <a:pt x="45780" y="7929"/>
                </a:lnTo>
                <a:lnTo>
                  <a:pt x="45508" y="7766"/>
                </a:lnTo>
                <a:lnTo>
                  <a:pt x="45291" y="7603"/>
                </a:lnTo>
                <a:lnTo>
                  <a:pt x="45236" y="7386"/>
                </a:lnTo>
                <a:lnTo>
                  <a:pt x="45236" y="7060"/>
                </a:lnTo>
                <a:lnTo>
                  <a:pt x="45182" y="6843"/>
                </a:lnTo>
                <a:lnTo>
                  <a:pt x="45019" y="6626"/>
                </a:lnTo>
                <a:lnTo>
                  <a:pt x="44748" y="6409"/>
                </a:lnTo>
                <a:lnTo>
                  <a:pt x="44368" y="6192"/>
                </a:lnTo>
                <a:lnTo>
                  <a:pt x="44042" y="6029"/>
                </a:lnTo>
                <a:lnTo>
                  <a:pt x="43662" y="5866"/>
                </a:lnTo>
                <a:lnTo>
                  <a:pt x="43336" y="5866"/>
                </a:lnTo>
                <a:lnTo>
                  <a:pt x="43173" y="5920"/>
                </a:lnTo>
                <a:lnTo>
                  <a:pt x="42901" y="6083"/>
                </a:lnTo>
                <a:lnTo>
                  <a:pt x="42576" y="6137"/>
                </a:lnTo>
                <a:lnTo>
                  <a:pt x="42250" y="6137"/>
                </a:lnTo>
                <a:lnTo>
                  <a:pt x="41978" y="6083"/>
                </a:lnTo>
                <a:lnTo>
                  <a:pt x="41218" y="5974"/>
                </a:lnTo>
                <a:lnTo>
                  <a:pt x="40838" y="5920"/>
                </a:lnTo>
                <a:lnTo>
                  <a:pt x="40458" y="5811"/>
                </a:lnTo>
                <a:lnTo>
                  <a:pt x="40132" y="5594"/>
                </a:lnTo>
                <a:lnTo>
                  <a:pt x="39969" y="5486"/>
                </a:lnTo>
                <a:lnTo>
                  <a:pt x="39806" y="5323"/>
                </a:lnTo>
                <a:lnTo>
                  <a:pt x="39752" y="5160"/>
                </a:lnTo>
                <a:lnTo>
                  <a:pt x="39643" y="5051"/>
                </a:lnTo>
                <a:lnTo>
                  <a:pt x="39372" y="4671"/>
                </a:lnTo>
                <a:lnTo>
                  <a:pt x="39100" y="4291"/>
                </a:lnTo>
                <a:lnTo>
                  <a:pt x="38666" y="3531"/>
                </a:lnTo>
                <a:lnTo>
                  <a:pt x="38503" y="3205"/>
                </a:lnTo>
                <a:lnTo>
                  <a:pt x="38394" y="2933"/>
                </a:lnTo>
                <a:lnTo>
                  <a:pt x="38286" y="2607"/>
                </a:lnTo>
                <a:lnTo>
                  <a:pt x="38123" y="2282"/>
                </a:lnTo>
                <a:lnTo>
                  <a:pt x="37960" y="1956"/>
                </a:lnTo>
                <a:lnTo>
                  <a:pt x="37742" y="1684"/>
                </a:lnTo>
                <a:lnTo>
                  <a:pt x="37525" y="1413"/>
                </a:lnTo>
                <a:lnTo>
                  <a:pt x="37199" y="1196"/>
                </a:lnTo>
                <a:lnTo>
                  <a:pt x="36711" y="924"/>
                </a:lnTo>
                <a:lnTo>
                  <a:pt x="36168" y="707"/>
                </a:lnTo>
                <a:lnTo>
                  <a:pt x="35136" y="381"/>
                </a:lnTo>
                <a:lnTo>
                  <a:pt x="34864" y="327"/>
                </a:lnTo>
                <a:lnTo>
                  <a:pt x="34593" y="272"/>
                </a:lnTo>
                <a:lnTo>
                  <a:pt x="34321" y="218"/>
                </a:lnTo>
                <a:lnTo>
                  <a:pt x="34050" y="164"/>
                </a:lnTo>
                <a:lnTo>
                  <a:pt x="33833" y="55"/>
                </a:lnTo>
                <a:lnTo>
                  <a:pt x="33561"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0" name="Google Shape;490;p23"/>
          <p:cNvGrpSpPr/>
          <p:nvPr/>
        </p:nvGrpSpPr>
        <p:grpSpPr>
          <a:xfrm rot="-687922">
            <a:off x="-1335158" y="-933977"/>
            <a:ext cx="3143313" cy="2401663"/>
            <a:chOff x="4376100" y="3455500"/>
            <a:chExt cx="2077175" cy="1587075"/>
          </a:xfrm>
        </p:grpSpPr>
        <p:sp>
          <p:nvSpPr>
            <p:cNvPr id="491" name="Google Shape;491;p23"/>
            <p:cNvSpPr/>
            <p:nvPr/>
          </p:nvSpPr>
          <p:spPr>
            <a:xfrm>
              <a:off x="5868125" y="3615700"/>
              <a:ext cx="328575" cy="149375"/>
            </a:xfrm>
            <a:custGeom>
              <a:avLst/>
              <a:gdLst/>
              <a:ahLst/>
              <a:cxnLst/>
              <a:rect l="l" t="t" r="r" b="b"/>
              <a:pathLst>
                <a:path w="13143" h="5975" extrusionOk="0">
                  <a:moveTo>
                    <a:pt x="6734" y="2933"/>
                  </a:moveTo>
                  <a:lnTo>
                    <a:pt x="7006" y="3096"/>
                  </a:lnTo>
                  <a:lnTo>
                    <a:pt x="7332" y="3367"/>
                  </a:lnTo>
                  <a:lnTo>
                    <a:pt x="7332" y="3367"/>
                  </a:lnTo>
                  <a:lnTo>
                    <a:pt x="5974" y="3042"/>
                  </a:lnTo>
                  <a:lnTo>
                    <a:pt x="6408" y="2933"/>
                  </a:lnTo>
                  <a:close/>
                  <a:moveTo>
                    <a:pt x="272" y="1"/>
                  </a:moveTo>
                  <a:lnTo>
                    <a:pt x="163" y="55"/>
                  </a:lnTo>
                  <a:lnTo>
                    <a:pt x="109" y="109"/>
                  </a:lnTo>
                  <a:lnTo>
                    <a:pt x="1" y="326"/>
                  </a:lnTo>
                  <a:lnTo>
                    <a:pt x="1" y="544"/>
                  </a:lnTo>
                  <a:lnTo>
                    <a:pt x="109" y="706"/>
                  </a:lnTo>
                  <a:lnTo>
                    <a:pt x="272" y="761"/>
                  </a:lnTo>
                  <a:lnTo>
                    <a:pt x="435" y="869"/>
                  </a:lnTo>
                  <a:lnTo>
                    <a:pt x="598" y="924"/>
                  </a:lnTo>
                  <a:lnTo>
                    <a:pt x="652" y="978"/>
                  </a:lnTo>
                  <a:lnTo>
                    <a:pt x="652" y="1087"/>
                  </a:lnTo>
                  <a:lnTo>
                    <a:pt x="544" y="1250"/>
                  </a:lnTo>
                  <a:lnTo>
                    <a:pt x="544" y="1358"/>
                  </a:lnTo>
                  <a:lnTo>
                    <a:pt x="652" y="1467"/>
                  </a:lnTo>
                  <a:lnTo>
                    <a:pt x="815" y="1575"/>
                  </a:lnTo>
                  <a:lnTo>
                    <a:pt x="1087" y="1738"/>
                  </a:lnTo>
                  <a:lnTo>
                    <a:pt x="1304" y="1847"/>
                  </a:lnTo>
                  <a:lnTo>
                    <a:pt x="1412" y="1847"/>
                  </a:lnTo>
                  <a:lnTo>
                    <a:pt x="1521" y="1738"/>
                  </a:lnTo>
                  <a:lnTo>
                    <a:pt x="1630" y="1630"/>
                  </a:lnTo>
                  <a:lnTo>
                    <a:pt x="1738" y="1412"/>
                  </a:lnTo>
                  <a:lnTo>
                    <a:pt x="1847" y="1358"/>
                  </a:lnTo>
                  <a:lnTo>
                    <a:pt x="1956" y="1358"/>
                  </a:lnTo>
                  <a:lnTo>
                    <a:pt x="2661" y="1521"/>
                  </a:lnTo>
                  <a:lnTo>
                    <a:pt x="3313" y="1684"/>
                  </a:lnTo>
                  <a:lnTo>
                    <a:pt x="3802" y="1793"/>
                  </a:lnTo>
                  <a:lnTo>
                    <a:pt x="4236" y="1955"/>
                  </a:lnTo>
                  <a:lnTo>
                    <a:pt x="4671" y="2227"/>
                  </a:lnTo>
                  <a:lnTo>
                    <a:pt x="4997" y="2553"/>
                  </a:lnTo>
                  <a:lnTo>
                    <a:pt x="4128" y="2390"/>
                  </a:lnTo>
                  <a:lnTo>
                    <a:pt x="3965" y="2390"/>
                  </a:lnTo>
                  <a:lnTo>
                    <a:pt x="3910" y="2499"/>
                  </a:lnTo>
                  <a:lnTo>
                    <a:pt x="3910" y="2553"/>
                  </a:lnTo>
                  <a:lnTo>
                    <a:pt x="3965" y="2607"/>
                  </a:lnTo>
                  <a:lnTo>
                    <a:pt x="4073" y="2661"/>
                  </a:lnTo>
                  <a:lnTo>
                    <a:pt x="5594" y="3205"/>
                  </a:lnTo>
                  <a:lnTo>
                    <a:pt x="7114" y="3748"/>
                  </a:lnTo>
                  <a:lnTo>
                    <a:pt x="8635" y="4399"/>
                  </a:lnTo>
                  <a:lnTo>
                    <a:pt x="10101" y="5105"/>
                  </a:lnTo>
                  <a:lnTo>
                    <a:pt x="10318" y="5214"/>
                  </a:lnTo>
                  <a:lnTo>
                    <a:pt x="10644" y="5322"/>
                  </a:lnTo>
                  <a:lnTo>
                    <a:pt x="10210" y="4888"/>
                  </a:lnTo>
                  <a:lnTo>
                    <a:pt x="10155" y="4834"/>
                  </a:lnTo>
                  <a:lnTo>
                    <a:pt x="10155" y="4725"/>
                  </a:lnTo>
                  <a:lnTo>
                    <a:pt x="10210" y="4671"/>
                  </a:lnTo>
                  <a:lnTo>
                    <a:pt x="10318" y="4671"/>
                  </a:lnTo>
                  <a:lnTo>
                    <a:pt x="10916" y="4888"/>
                  </a:lnTo>
                  <a:lnTo>
                    <a:pt x="11187" y="4997"/>
                  </a:lnTo>
                  <a:lnTo>
                    <a:pt x="11404" y="5159"/>
                  </a:lnTo>
                  <a:lnTo>
                    <a:pt x="11513" y="5377"/>
                  </a:lnTo>
                  <a:lnTo>
                    <a:pt x="11567" y="5703"/>
                  </a:lnTo>
                  <a:lnTo>
                    <a:pt x="11622" y="5811"/>
                  </a:lnTo>
                  <a:lnTo>
                    <a:pt x="11676" y="5865"/>
                  </a:lnTo>
                  <a:lnTo>
                    <a:pt x="11839" y="5974"/>
                  </a:lnTo>
                  <a:lnTo>
                    <a:pt x="12002" y="5974"/>
                  </a:lnTo>
                  <a:lnTo>
                    <a:pt x="12110" y="5920"/>
                  </a:lnTo>
                  <a:lnTo>
                    <a:pt x="12165" y="5865"/>
                  </a:lnTo>
                  <a:lnTo>
                    <a:pt x="12273" y="5811"/>
                  </a:lnTo>
                  <a:lnTo>
                    <a:pt x="12382" y="5757"/>
                  </a:lnTo>
                  <a:lnTo>
                    <a:pt x="12491" y="5757"/>
                  </a:lnTo>
                  <a:lnTo>
                    <a:pt x="12599" y="5811"/>
                  </a:lnTo>
                  <a:lnTo>
                    <a:pt x="12762" y="5865"/>
                  </a:lnTo>
                  <a:lnTo>
                    <a:pt x="12925" y="5865"/>
                  </a:lnTo>
                  <a:lnTo>
                    <a:pt x="13088" y="5811"/>
                  </a:lnTo>
                  <a:lnTo>
                    <a:pt x="13142" y="5703"/>
                  </a:lnTo>
                  <a:lnTo>
                    <a:pt x="13142" y="5594"/>
                  </a:lnTo>
                  <a:lnTo>
                    <a:pt x="13034" y="5485"/>
                  </a:lnTo>
                  <a:lnTo>
                    <a:pt x="12762" y="5377"/>
                  </a:lnTo>
                  <a:lnTo>
                    <a:pt x="12165" y="5159"/>
                  </a:lnTo>
                  <a:lnTo>
                    <a:pt x="11622" y="4942"/>
                  </a:lnTo>
                  <a:lnTo>
                    <a:pt x="11133" y="4616"/>
                  </a:lnTo>
                  <a:lnTo>
                    <a:pt x="10644" y="4291"/>
                  </a:lnTo>
                  <a:lnTo>
                    <a:pt x="10427" y="4128"/>
                  </a:lnTo>
                  <a:lnTo>
                    <a:pt x="10155" y="4019"/>
                  </a:lnTo>
                  <a:lnTo>
                    <a:pt x="9938" y="3965"/>
                  </a:lnTo>
                  <a:lnTo>
                    <a:pt x="9450" y="3965"/>
                  </a:lnTo>
                  <a:lnTo>
                    <a:pt x="9395" y="3910"/>
                  </a:lnTo>
                  <a:lnTo>
                    <a:pt x="9287" y="3856"/>
                  </a:lnTo>
                  <a:lnTo>
                    <a:pt x="9069" y="3530"/>
                  </a:lnTo>
                  <a:lnTo>
                    <a:pt x="8744" y="3313"/>
                  </a:lnTo>
                  <a:lnTo>
                    <a:pt x="8418" y="3096"/>
                  </a:lnTo>
                  <a:lnTo>
                    <a:pt x="8092" y="2987"/>
                  </a:lnTo>
                  <a:lnTo>
                    <a:pt x="6952" y="2607"/>
                  </a:lnTo>
                  <a:lnTo>
                    <a:pt x="6408" y="2390"/>
                  </a:lnTo>
                  <a:lnTo>
                    <a:pt x="5865" y="2173"/>
                  </a:lnTo>
                  <a:lnTo>
                    <a:pt x="5159" y="1847"/>
                  </a:lnTo>
                  <a:lnTo>
                    <a:pt x="4454" y="1575"/>
                  </a:lnTo>
                  <a:lnTo>
                    <a:pt x="3693" y="1358"/>
                  </a:lnTo>
                  <a:lnTo>
                    <a:pt x="2933" y="1195"/>
                  </a:lnTo>
                  <a:lnTo>
                    <a:pt x="2607" y="1087"/>
                  </a:lnTo>
                  <a:lnTo>
                    <a:pt x="2444" y="1032"/>
                  </a:lnTo>
                  <a:lnTo>
                    <a:pt x="2336" y="924"/>
                  </a:lnTo>
                  <a:lnTo>
                    <a:pt x="2227" y="761"/>
                  </a:lnTo>
                  <a:lnTo>
                    <a:pt x="2010" y="598"/>
                  </a:lnTo>
                  <a:lnTo>
                    <a:pt x="1630" y="381"/>
                  </a:lnTo>
                  <a:lnTo>
                    <a:pt x="1467" y="1032"/>
                  </a:lnTo>
                  <a:lnTo>
                    <a:pt x="1412" y="1250"/>
                  </a:lnTo>
                  <a:lnTo>
                    <a:pt x="1358" y="1304"/>
                  </a:lnTo>
                  <a:lnTo>
                    <a:pt x="1250" y="1358"/>
                  </a:lnTo>
                  <a:lnTo>
                    <a:pt x="1141" y="1304"/>
                  </a:lnTo>
                  <a:lnTo>
                    <a:pt x="1032" y="1250"/>
                  </a:lnTo>
                  <a:lnTo>
                    <a:pt x="978" y="1195"/>
                  </a:lnTo>
                  <a:lnTo>
                    <a:pt x="924" y="1032"/>
                  </a:lnTo>
                  <a:lnTo>
                    <a:pt x="924" y="815"/>
                  </a:lnTo>
                  <a:lnTo>
                    <a:pt x="869" y="652"/>
                  </a:lnTo>
                  <a:lnTo>
                    <a:pt x="761" y="489"/>
                  </a:lnTo>
                  <a:lnTo>
                    <a:pt x="544" y="381"/>
                  </a:lnTo>
                  <a:lnTo>
                    <a:pt x="489" y="272"/>
                  </a:lnTo>
                  <a:lnTo>
                    <a:pt x="489" y="163"/>
                  </a:lnTo>
                  <a:lnTo>
                    <a:pt x="435" y="55"/>
                  </a:lnTo>
                  <a:lnTo>
                    <a:pt x="3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23"/>
            <p:cNvSpPr/>
            <p:nvPr/>
          </p:nvSpPr>
          <p:spPr>
            <a:xfrm>
              <a:off x="5507000" y="3547825"/>
              <a:ext cx="347575" cy="99125"/>
            </a:xfrm>
            <a:custGeom>
              <a:avLst/>
              <a:gdLst/>
              <a:ahLst/>
              <a:cxnLst/>
              <a:rect l="l" t="t" r="r" b="b"/>
              <a:pathLst>
                <a:path w="13903" h="3965" extrusionOk="0">
                  <a:moveTo>
                    <a:pt x="2173" y="0"/>
                  </a:moveTo>
                  <a:lnTo>
                    <a:pt x="761" y="55"/>
                  </a:lnTo>
                  <a:lnTo>
                    <a:pt x="598" y="109"/>
                  </a:lnTo>
                  <a:lnTo>
                    <a:pt x="381" y="163"/>
                  </a:lnTo>
                  <a:lnTo>
                    <a:pt x="1" y="326"/>
                  </a:lnTo>
                  <a:lnTo>
                    <a:pt x="381" y="598"/>
                  </a:lnTo>
                  <a:lnTo>
                    <a:pt x="707" y="923"/>
                  </a:lnTo>
                  <a:lnTo>
                    <a:pt x="815" y="1086"/>
                  </a:lnTo>
                  <a:lnTo>
                    <a:pt x="869" y="1304"/>
                  </a:lnTo>
                  <a:lnTo>
                    <a:pt x="869" y="1521"/>
                  </a:lnTo>
                  <a:lnTo>
                    <a:pt x="869" y="1792"/>
                  </a:lnTo>
                  <a:lnTo>
                    <a:pt x="1032" y="1738"/>
                  </a:lnTo>
                  <a:lnTo>
                    <a:pt x="1195" y="1629"/>
                  </a:lnTo>
                  <a:lnTo>
                    <a:pt x="1358" y="1412"/>
                  </a:lnTo>
                  <a:lnTo>
                    <a:pt x="1575" y="1249"/>
                  </a:lnTo>
                  <a:lnTo>
                    <a:pt x="1738" y="1141"/>
                  </a:lnTo>
                  <a:lnTo>
                    <a:pt x="1956" y="1086"/>
                  </a:lnTo>
                  <a:lnTo>
                    <a:pt x="2227" y="1141"/>
                  </a:lnTo>
                  <a:lnTo>
                    <a:pt x="2444" y="1195"/>
                  </a:lnTo>
                  <a:lnTo>
                    <a:pt x="3042" y="1195"/>
                  </a:lnTo>
                  <a:lnTo>
                    <a:pt x="3748" y="1086"/>
                  </a:lnTo>
                  <a:lnTo>
                    <a:pt x="4128" y="1086"/>
                  </a:lnTo>
                  <a:lnTo>
                    <a:pt x="4508" y="1195"/>
                  </a:lnTo>
                  <a:lnTo>
                    <a:pt x="4834" y="1304"/>
                  </a:lnTo>
                  <a:lnTo>
                    <a:pt x="5214" y="1412"/>
                  </a:lnTo>
                  <a:lnTo>
                    <a:pt x="5540" y="1358"/>
                  </a:lnTo>
                  <a:lnTo>
                    <a:pt x="5920" y="1249"/>
                  </a:lnTo>
                  <a:lnTo>
                    <a:pt x="5920" y="1249"/>
                  </a:lnTo>
                  <a:lnTo>
                    <a:pt x="5703" y="1738"/>
                  </a:lnTo>
                  <a:lnTo>
                    <a:pt x="5974" y="1738"/>
                  </a:lnTo>
                  <a:lnTo>
                    <a:pt x="6246" y="1684"/>
                  </a:lnTo>
                  <a:lnTo>
                    <a:pt x="6626" y="1684"/>
                  </a:lnTo>
                  <a:lnTo>
                    <a:pt x="6843" y="1738"/>
                  </a:lnTo>
                  <a:lnTo>
                    <a:pt x="7006" y="1847"/>
                  </a:lnTo>
                  <a:lnTo>
                    <a:pt x="7060" y="1955"/>
                  </a:lnTo>
                  <a:lnTo>
                    <a:pt x="7060" y="2010"/>
                  </a:lnTo>
                  <a:lnTo>
                    <a:pt x="7006" y="2064"/>
                  </a:lnTo>
                  <a:lnTo>
                    <a:pt x="6897" y="2064"/>
                  </a:lnTo>
                  <a:lnTo>
                    <a:pt x="6246" y="2227"/>
                  </a:lnTo>
                  <a:lnTo>
                    <a:pt x="6137" y="2227"/>
                  </a:lnTo>
                  <a:lnTo>
                    <a:pt x="6083" y="2335"/>
                  </a:lnTo>
                  <a:lnTo>
                    <a:pt x="6137" y="2390"/>
                  </a:lnTo>
                  <a:lnTo>
                    <a:pt x="6191" y="2444"/>
                  </a:lnTo>
                  <a:lnTo>
                    <a:pt x="7114" y="2498"/>
                  </a:lnTo>
                  <a:lnTo>
                    <a:pt x="7983" y="2498"/>
                  </a:lnTo>
                  <a:lnTo>
                    <a:pt x="7929" y="2335"/>
                  </a:lnTo>
                  <a:lnTo>
                    <a:pt x="7766" y="2227"/>
                  </a:lnTo>
                  <a:lnTo>
                    <a:pt x="7657" y="2118"/>
                  </a:lnTo>
                  <a:lnTo>
                    <a:pt x="7603" y="1955"/>
                  </a:lnTo>
                  <a:lnTo>
                    <a:pt x="7983" y="1847"/>
                  </a:lnTo>
                  <a:lnTo>
                    <a:pt x="8146" y="1847"/>
                  </a:lnTo>
                  <a:lnTo>
                    <a:pt x="8255" y="1792"/>
                  </a:lnTo>
                  <a:lnTo>
                    <a:pt x="8255" y="1684"/>
                  </a:lnTo>
                  <a:lnTo>
                    <a:pt x="8201" y="1521"/>
                  </a:lnTo>
                  <a:lnTo>
                    <a:pt x="8201" y="1467"/>
                  </a:lnTo>
                  <a:lnTo>
                    <a:pt x="8255" y="1412"/>
                  </a:lnTo>
                  <a:lnTo>
                    <a:pt x="8255" y="1467"/>
                  </a:lnTo>
                  <a:lnTo>
                    <a:pt x="8581" y="1684"/>
                  </a:lnTo>
                  <a:lnTo>
                    <a:pt x="8744" y="1847"/>
                  </a:lnTo>
                  <a:lnTo>
                    <a:pt x="8798" y="2010"/>
                  </a:lnTo>
                  <a:lnTo>
                    <a:pt x="8798" y="2118"/>
                  </a:lnTo>
                  <a:lnTo>
                    <a:pt x="8689" y="2227"/>
                  </a:lnTo>
                  <a:lnTo>
                    <a:pt x="8581" y="2281"/>
                  </a:lnTo>
                  <a:lnTo>
                    <a:pt x="8472" y="2444"/>
                  </a:lnTo>
                  <a:lnTo>
                    <a:pt x="9069" y="2281"/>
                  </a:lnTo>
                  <a:lnTo>
                    <a:pt x="9612" y="2172"/>
                  </a:lnTo>
                  <a:lnTo>
                    <a:pt x="10210" y="2172"/>
                  </a:lnTo>
                  <a:lnTo>
                    <a:pt x="10481" y="2227"/>
                  </a:lnTo>
                  <a:lnTo>
                    <a:pt x="10753" y="2281"/>
                  </a:lnTo>
                  <a:lnTo>
                    <a:pt x="10916" y="2281"/>
                  </a:lnTo>
                  <a:lnTo>
                    <a:pt x="10916" y="2172"/>
                  </a:lnTo>
                  <a:lnTo>
                    <a:pt x="10916" y="2118"/>
                  </a:lnTo>
                  <a:lnTo>
                    <a:pt x="10970" y="2064"/>
                  </a:lnTo>
                  <a:lnTo>
                    <a:pt x="11079" y="2064"/>
                  </a:lnTo>
                  <a:lnTo>
                    <a:pt x="11187" y="2118"/>
                  </a:lnTo>
                  <a:lnTo>
                    <a:pt x="11187" y="2172"/>
                  </a:lnTo>
                  <a:lnTo>
                    <a:pt x="11242" y="2390"/>
                  </a:lnTo>
                  <a:lnTo>
                    <a:pt x="11350" y="2553"/>
                  </a:lnTo>
                  <a:lnTo>
                    <a:pt x="11567" y="2661"/>
                  </a:lnTo>
                  <a:lnTo>
                    <a:pt x="11730" y="2770"/>
                  </a:lnTo>
                  <a:lnTo>
                    <a:pt x="11893" y="2878"/>
                  </a:lnTo>
                  <a:lnTo>
                    <a:pt x="12002" y="2933"/>
                  </a:lnTo>
                  <a:lnTo>
                    <a:pt x="12002" y="3096"/>
                  </a:lnTo>
                  <a:lnTo>
                    <a:pt x="11948" y="3259"/>
                  </a:lnTo>
                  <a:lnTo>
                    <a:pt x="11893" y="3421"/>
                  </a:lnTo>
                  <a:lnTo>
                    <a:pt x="11893" y="3476"/>
                  </a:lnTo>
                  <a:lnTo>
                    <a:pt x="12002" y="3584"/>
                  </a:lnTo>
                  <a:lnTo>
                    <a:pt x="12273" y="3584"/>
                  </a:lnTo>
                  <a:lnTo>
                    <a:pt x="12382" y="3476"/>
                  </a:lnTo>
                  <a:lnTo>
                    <a:pt x="12491" y="3313"/>
                  </a:lnTo>
                  <a:lnTo>
                    <a:pt x="12599" y="3204"/>
                  </a:lnTo>
                  <a:lnTo>
                    <a:pt x="12654" y="3150"/>
                  </a:lnTo>
                  <a:lnTo>
                    <a:pt x="12762" y="3313"/>
                  </a:lnTo>
                  <a:lnTo>
                    <a:pt x="12762" y="3530"/>
                  </a:lnTo>
                  <a:lnTo>
                    <a:pt x="12762" y="3747"/>
                  </a:lnTo>
                  <a:lnTo>
                    <a:pt x="12816" y="3965"/>
                  </a:lnTo>
                  <a:lnTo>
                    <a:pt x="13034" y="3693"/>
                  </a:lnTo>
                  <a:lnTo>
                    <a:pt x="13305" y="3476"/>
                  </a:lnTo>
                  <a:lnTo>
                    <a:pt x="13468" y="3476"/>
                  </a:lnTo>
                  <a:lnTo>
                    <a:pt x="13577" y="3584"/>
                  </a:lnTo>
                  <a:lnTo>
                    <a:pt x="13685" y="3693"/>
                  </a:lnTo>
                  <a:lnTo>
                    <a:pt x="13740" y="3693"/>
                  </a:lnTo>
                  <a:lnTo>
                    <a:pt x="13848" y="3747"/>
                  </a:lnTo>
                  <a:lnTo>
                    <a:pt x="13903" y="3367"/>
                  </a:lnTo>
                  <a:lnTo>
                    <a:pt x="13903" y="3096"/>
                  </a:lnTo>
                  <a:lnTo>
                    <a:pt x="13848" y="2824"/>
                  </a:lnTo>
                  <a:lnTo>
                    <a:pt x="13685" y="2661"/>
                  </a:lnTo>
                  <a:lnTo>
                    <a:pt x="13522" y="2498"/>
                  </a:lnTo>
                  <a:lnTo>
                    <a:pt x="13251" y="2390"/>
                  </a:lnTo>
                  <a:lnTo>
                    <a:pt x="12979" y="2390"/>
                  </a:lnTo>
                  <a:lnTo>
                    <a:pt x="12599" y="2444"/>
                  </a:lnTo>
                  <a:lnTo>
                    <a:pt x="12436" y="2498"/>
                  </a:lnTo>
                  <a:lnTo>
                    <a:pt x="12219" y="2444"/>
                  </a:lnTo>
                  <a:lnTo>
                    <a:pt x="11948" y="2444"/>
                  </a:lnTo>
                  <a:lnTo>
                    <a:pt x="11785" y="2335"/>
                  </a:lnTo>
                  <a:lnTo>
                    <a:pt x="11730" y="2281"/>
                  </a:lnTo>
                  <a:lnTo>
                    <a:pt x="11676" y="2172"/>
                  </a:lnTo>
                  <a:lnTo>
                    <a:pt x="11567" y="1955"/>
                  </a:lnTo>
                  <a:lnTo>
                    <a:pt x="11405" y="1792"/>
                  </a:lnTo>
                  <a:lnTo>
                    <a:pt x="11242" y="1738"/>
                  </a:lnTo>
                  <a:lnTo>
                    <a:pt x="11024" y="1738"/>
                  </a:lnTo>
                  <a:lnTo>
                    <a:pt x="10264" y="1575"/>
                  </a:lnTo>
                  <a:lnTo>
                    <a:pt x="9504" y="1358"/>
                  </a:lnTo>
                  <a:lnTo>
                    <a:pt x="9124" y="1304"/>
                  </a:lnTo>
                  <a:lnTo>
                    <a:pt x="8744" y="1249"/>
                  </a:lnTo>
                  <a:lnTo>
                    <a:pt x="8363" y="1249"/>
                  </a:lnTo>
                  <a:lnTo>
                    <a:pt x="7983" y="1358"/>
                  </a:lnTo>
                  <a:lnTo>
                    <a:pt x="7114" y="1141"/>
                  </a:lnTo>
                  <a:lnTo>
                    <a:pt x="6680" y="1032"/>
                  </a:lnTo>
                  <a:lnTo>
                    <a:pt x="6300" y="815"/>
                  </a:lnTo>
                  <a:lnTo>
                    <a:pt x="6300" y="761"/>
                  </a:lnTo>
                  <a:lnTo>
                    <a:pt x="5594" y="543"/>
                  </a:lnTo>
                  <a:lnTo>
                    <a:pt x="4942" y="380"/>
                  </a:lnTo>
                  <a:lnTo>
                    <a:pt x="3530" y="109"/>
                  </a:lnTo>
                  <a:lnTo>
                    <a:pt x="2824" y="55"/>
                  </a:lnTo>
                  <a:lnTo>
                    <a:pt x="21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23"/>
            <p:cNvSpPr/>
            <p:nvPr/>
          </p:nvSpPr>
          <p:spPr>
            <a:xfrm>
              <a:off x="5414675" y="3535600"/>
              <a:ext cx="89625" cy="25825"/>
            </a:xfrm>
            <a:custGeom>
              <a:avLst/>
              <a:gdLst/>
              <a:ahLst/>
              <a:cxnLst/>
              <a:rect l="l" t="t" r="r" b="b"/>
              <a:pathLst>
                <a:path w="3585" h="1033" extrusionOk="0">
                  <a:moveTo>
                    <a:pt x="381" y="1"/>
                  </a:moveTo>
                  <a:lnTo>
                    <a:pt x="164" y="55"/>
                  </a:lnTo>
                  <a:lnTo>
                    <a:pt x="55" y="109"/>
                  </a:lnTo>
                  <a:lnTo>
                    <a:pt x="1" y="218"/>
                  </a:lnTo>
                  <a:lnTo>
                    <a:pt x="55" y="272"/>
                  </a:lnTo>
                  <a:lnTo>
                    <a:pt x="381" y="1032"/>
                  </a:lnTo>
                  <a:lnTo>
                    <a:pt x="544" y="707"/>
                  </a:lnTo>
                  <a:lnTo>
                    <a:pt x="653" y="489"/>
                  </a:lnTo>
                  <a:lnTo>
                    <a:pt x="707" y="381"/>
                  </a:lnTo>
                  <a:lnTo>
                    <a:pt x="870" y="435"/>
                  </a:lnTo>
                  <a:lnTo>
                    <a:pt x="1087" y="598"/>
                  </a:lnTo>
                  <a:lnTo>
                    <a:pt x="1141" y="652"/>
                  </a:lnTo>
                  <a:lnTo>
                    <a:pt x="1467" y="924"/>
                  </a:lnTo>
                  <a:lnTo>
                    <a:pt x="1630" y="978"/>
                  </a:lnTo>
                  <a:lnTo>
                    <a:pt x="1739" y="1032"/>
                  </a:lnTo>
                  <a:lnTo>
                    <a:pt x="1902" y="1032"/>
                  </a:lnTo>
                  <a:lnTo>
                    <a:pt x="2064" y="978"/>
                  </a:lnTo>
                  <a:lnTo>
                    <a:pt x="2499" y="815"/>
                  </a:lnTo>
                  <a:lnTo>
                    <a:pt x="2770" y="707"/>
                  </a:lnTo>
                  <a:lnTo>
                    <a:pt x="3042" y="707"/>
                  </a:lnTo>
                  <a:lnTo>
                    <a:pt x="3205" y="761"/>
                  </a:lnTo>
                  <a:lnTo>
                    <a:pt x="3313" y="761"/>
                  </a:lnTo>
                  <a:lnTo>
                    <a:pt x="3422" y="707"/>
                  </a:lnTo>
                  <a:lnTo>
                    <a:pt x="3585" y="544"/>
                  </a:lnTo>
                  <a:lnTo>
                    <a:pt x="3042" y="435"/>
                  </a:lnTo>
                  <a:lnTo>
                    <a:pt x="2770" y="381"/>
                  </a:lnTo>
                  <a:lnTo>
                    <a:pt x="2553" y="435"/>
                  </a:lnTo>
                  <a:lnTo>
                    <a:pt x="2119" y="544"/>
                  </a:lnTo>
                  <a:lnTo>
                    <a:pt x="1739" y="544"/>
                  </a:lnTo>
                  <a:lnTo>
                    <a:pt x="1358" y="435"/>
                  </a:lnTo>
                  <a:lnTo>
                    <a:pt x="978" y="218"/>
                  </a:lnTo>
                  <a:lnTo>
                    <a:pt x="815" y="109"/>
                  </a:lnTo>
                  <a:lnTo>
                    <a:pt x="5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23"/>
            <p:cNvSpPr/>
            <p:nvPr/>
          </p:nvSpPr>
          <p:spPr>
            <a:xfrm>
              <a:off x="5763600" y="3614350"/>
              <a:ext cx="35325" cy="19025"/>
            </a:xfrm>
            <a:custGeom>
              <a:avLst/>
              <a:gdLst/>
              <a:ahLst/>
              <a:cxnLst/>
              <a:rect l="l" t="t" r="r" b="b"/>
              <a:pathLst>
                <a:path w="1413" h="761" extrusionOk="0">
                  <a:moveTo>
                    <a:pt x="217" y="0"/>
                  </a:moveTo>
                  <a:lnTo>
                    <a:pt x="109" y="109"/>
                  </a:lnTo>
                  <a:lnTo>
                    <a:pt x="54" y="217"/>
                  </a:lnTo>
                  <a:lnTo>
                    <a:pt x="0" y="326"/>
                  </a:lnTo>
                  <a:lnTo>
                    <a:pt x="54" y="380"/>
                  </a:lnTo>
                  <a:lnTo>
                    <a:pt x="272" y="489"/>
                  </a:lnTo>
                  <a:lnTo>
                    <a:pt x="1412" y="760"/>
                  </a:lnTo>
                  <a:lnTo>
                    <a:pt x="1195" y="543"/>
                  </a:lnTo>
                  <a:lnTo>
                    <a:pt x="978" y="326"/>
                  </a:lnTo>
                  <a:lnTo>
                    <a:pt x="760" y="163"/>
                  </a:lnTo>
                  <a:lnTo>
                    <a:pt x="4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23"/>
            <p:cNvSpPr/>
            <p:nvPr/>
          </p:nvSpPr>
          <p:spPr>
            <a:xfrm>
              <a:off x="5611550" y="3589900"/>
              <a:ext cx="23100" cy="12250"/>
            </a:xfrm>
            <a:custGeom>
              <a:avLst/>
              <a:gdLst/>
              <a:ahLst/>
              <a:cxnLst/>
              <a:rect l="l" t="t" r="r" b="b"/>
              <a:pathLst>
                <a:path w="924" h="490" extrusionOk="0">
                  <a:moveTo>
                    <a:pt x="380" y="1"/>
                  </a:moveTo>
                  <a:lnTo>
                    <a:pt x="272" y="55"/>
                  </a:lnTo>
                  <a:lnTo>
                    <a:pt x="0" y="218"/>
                  </a:lnTo>
                  <a:lnTo>
                    <a:pt x="923" y="489"/>
                  </a:lnTo>
                  <a:lnTo>
                    <a:pt x="706" y="164"/>
                  </a:lnTo>
                  <a:lnTo>
                    <a:pt x="597" y="55"/>
                  </a:lnTo>
                  <a:lnTo>
                    <a:pt x="4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23"/>
            <p:cNvSpPr/>
            <p:nvPr/>
          </p:nvSpPr>
          <p:spPr>
            <a:xfrm>
              <a:off x="5578950" y="3585825"/>
              <a:ext cx="16325" cy="9525"/>
            </a:xfrm>
            <a:custGeom>
              <a:avLst/>
              <a:gdLst/>
              <a:ahLst/>
              <a:cxnLst/>
              <a:rect l="l" t="t" r="r" b="b"/>
              <a:pathLst>
                <a:path w="653" h="381" extrusionOk="0">
                  <a:moveTo>
                    <a:pt x="164" y="1"/>
                  </a:moveTo>
                  <a:lnTo>
                    <a:pt x="55" y="109"/>
                  </a:lnTo>
                  <a:lnTo>
                    <a:pt x="1" y="218"/>
                  </a:lnTo>
                  <a:lnTo>
                    <a:pt x="652" y="381"/>
                  </a:lnTo>
                  <a:lnTo>
                    <a:pt x="652" y="218"/>
                  </a:lnTo>
                  <a:lnTo>
                    <a:pt x="598" y="109"/>
                  </a:lnTo>
                  <a:lnTo>
                    <a:pt x="489" y="55"/>
                  </a:lnTo>
                  <a:lnTo>
                    <a:pt x="3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23"/>
            <p:cNvSpPr/>
            <p:nvPr/>
          </p:nvSpPr>
          <p:spPr>
            <a:xfrm>
              <a:off x="5406550" y="3570900"/>
              <a:ext cx="24450" cy="5450"/>
            </a:xfrm>
            <a:custGeom>
              <a:avLst/>
              <a:gdLst/>
              <a:ahLst/>
              <a:cxnLst/>
              <a:rect l="l" t="t" r="r" b="b"/>
              <a:pathLst>
                <a:path w="978" h="218" extrusionOk="0">
                  <a:moveTo>
                    <a:pt x="434" y="0"/>
                  </a:moveTo>
                  <a:lnTo>
                    <a:pt x="0" y="55"/>
                  </a:lnTo>
                  <a:lnTo>
                    <a:pt x="0" y="109"/>
                  </a:lnTo>
                  <a:lnTo>
                    <a:pt x="815" y="218"/>
                  </a:lnTo>
                  <a:lnTo>
                    <a:pt x="923" y="218"/>
                  </a:lnTo>
                  <a:lnTo>
                    <a:pt x="978" y="109"/>
                  </a:lnTo>
                  <a:lnTo>
                    <a:pt x="8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23"/>
            <p:cNvSpPr/>
            <p:nvPr/>
          </p:nvSpPr>
          <p:spPr>
            <a:xfrm>
              <a:off x="4376100" y="3455500"/>
              <a:ext cx="1082050" cy="1587075"/>
            </a:xfrm>
            <a:custGeom>
              <a:avLst/>
              <a:gdLst/>
              <a:ahLst/>
              <a:cxnLst/>
              <a:rect l="l" t="t" r="r" b="b"/>
              <a:pathLst>
                <a:path w="43282" h="63483" extrusionOk="0">
                  <a:moveTo>
                    <a:pt x="11025" y="12382"/>
                  </a:moveTo>
                  <a:lnTo>
                    <a:pt x="10916" y="12599"/>
                  </a:lnTo>
                  <a:lnTo>
                    <a:pt x="10808" y="12816"/>
                  </a:lnTo>
                  <a:lnTo>
                    <a:pt x="10699" y="12599"/>
                  </a:lnTo>
                  <a:lnTo>
                    <a:pt x="10699" y="12436"/>
                  </a:lnTo>
                  <a:lnTo>
                    <a:pt x="10808" y="12382"/>
                  </a:lnTo>
                  <a:close/>
                  <a:moveTo>
                    <a:pt x="10482" y="13360"/>
                  </a:moveTo>
                  <a:lnTo>
                    <a:pt x="10536" y="13414"/>
                  </a:lnTo>
                  <a:lnTo>
                    <a:pt x="10536" y="13577"/>
                  </a:lnTo>
                  <a:lnTo>
                    <a:pt x="10753" y="14500"/>
                  </a:lnTo>
                  <a:lnTo>
                    <a:pt x="10753" y="14771"/>
                  </a:lnTo>
                  <a:lnTo>
                    <a:pt x="10753" y="14989"/>
                  </a:lnTo>
                  <a:lnTo>
                    <a:pt x="10645" y="15152"/>
                  </a:lnTo>
                  <a:lnTo>
                    <a:pt x="10427" y="15369"/>
                  </a:lnTo>
                  <a:lnTo>
                    <a:pt x="10102" y="15640"/>
                  </a:lnTo>
                  <a:lnTo>
                    <a:pt x="10210" y="13577"/>
                  </a:lnTo>
                  <a:lnTo>
                    <a:pt x="10265" y="13414"/>
                  </a:lnTo>
                  <a:lnTo>
                    <a:pt x="10265" y="13360"/>
                  </a:lnTo>
                  <a:close/>
                  <a:moveTo>
                    <a:pt x="28891" y="21831"/>
                  </a:moveTo>
                  <a:lnTo>
                    <a:pt x="28891" y="21885"/>
                  </a:lnTo>
                  <a:lnTo>
                    <a:pt x="28945" y="21994"/>
                  </a:lnTo>
                  <a:lnTo>
                    <a:pt x="28891" y="22103"/>
                  </a:lnTo>
                  <a:lnTo>
                    <a:pt x="28837" y="22157"/>
                  </a:lnTo>
                  <a:lnTo>
                    <a:pt x="28674" y="22265"/>
                  </a:lnTo>
                  <a:lnTo>
                    <a:pt x="28565" y="22211"/>
                  </a:lnTo>
                  <a:lnTo>
                    <a:pt x="28565" y="22103"/>
                  </a:lnTo>
                  <a:lnTo>
                    <a:pt x="28565" y="21994"/>
                  </a:lnTo>
                  <a:lnTo>
                    <a:pt x="28619" y="21940"/>
                  </a:lnTo>
                  <a:lnTo>
                    <a:pt x="28837" y="21831"/>
                  </a:lnTo>
                  <a:close/>
                  <a:moveTo>
                    <a:pt x="24764" y="24601"/>
                  </a:moveTo>
                  <a:lnTo>
                    <a:pt x="24927" y="24709"/>
                  </a:lnTo>
                  <a:lnTo>
                    <a:pt x="25090" y="24872"/>
                  </a:lnTo>
                  <a:lnTo>
                    <a:pt x="25198" y="25089"/>
                  </a:lnTo>
                  <a:lnTo>
                    <a:pt x="25307" y="25524"/>
                  </a:lnTo>
                  <a:lnTo>
                    <a:pt x="25307" y="25578"/>
                  </a:lnTo>
                  <a:lnTo>
                    <a:pt x="25198" y="25687"/>
                  </a:lnTo>
                  <a:lnTo>
                    <a:pt x="24981" y="25687"/>
                  </a:lnTo>
                  <a:lnTo>
                    <a:pt x="24818" y="25632"/>
                  </a:lnTo>
                  <a:lnTo>
                    <a:pt x="24547" y="25632"/>
                  </a:lnTo>
                  <a:lnTo>
                    <a:pt x="24492" y="25578"/>
                  </a:lnTo>
                  <a:lnTo>
                    <a:pt x="24438" y="25524"/>
                  </a:lnTo>
                  <a:lnTo>
                    <a:pt x="24492" y="25415"/>
                  </a:lnTo>
                  <a:lnTo>
                    <a:pt x="24547" y="25306"/>
                  </a:lnTo>
                  <a:lnTo>
                    <a:pt x="24547" y="25198"/>
                  </a:lnTo>
                  <a:lnTo>
                    <a:pt x="24492" y="24981"/>
                  </a:lnTo>
                  <a:lnTo>
                    <a:pt x="24492" y="24763"/>
                  </a:lnTo>
                  <a:lnTo>
                    <a:pt x="24547" y="24655"/>
                  </a:lnTo>
                  <a:lnTo>
                    <a:pt x="24601" y="24601"/>
                  </a:lnTo>
                  <a:close/>
                  <a:moveTo>
                    <a:pt x="23569" y="26447"/>
                  </a:moveTo>
                  <a:lnTo>
                    <a:pt x="23678" y="26501"/>
                  </a:lnTo>
                  <a:lnTo>
                    <a:pt x="23732" y="26555"/>
                  </a:lnTo>
                  <a:lnTo>
                    <a:pt x="23678" y="26610"/>
                  </a:lnTo>
                  <a:lnTo>
                    <a:pt x="23569" y="26664"/>
                  </a:lnTo>
                  <a:lnTo>
                    <a:pt x="23406" y="26718"/>
                  </a:lnTo>
                  <a:lnTo>
                    <a:pt x="23298" y="26718"/>
                  </a:lnTo>
                  <a:lnTo>
                    <a:pt x="23298" y="26664"/>
                  </a:lnTo>
                  <a:lnTo>
                    <a:pt x="23352" y="26555"/>
                  </a:lnTo>
                  <a:lnTo>
                    <a:pt x="23406" y="26555"/>
                  </a:lnTo>
                  <a:lnTo>
                    <a:pt x="23569" y="26447"/>
                  </a:lnTo>
                  <a:close/>
                  <a:moveTo>
                    <a:pt x="21886" y="30194"/>
                  </a:moveTo>
                  <a:lnTo>
                    <a:pt x="21994" y="30628"/>
                  </a:lnTo>
                  <a:lnTo>
                    <a:pt x="21994" y="30791"/>
                  </a:lnTo>
                  <a:lnTo>
                    <a:pt x="21940" y="30900"/>
                  </a:lnTo>
                  <a:lnTo>
                    <a:pt x="21886" y="31008"/>
                  </a:lnTo>
                  <a:lnTo>
                    <a:pt x="21777" y="31063"/>
                  </a:lnTo>
                  <a:lnTo>
                    <a:pt x="21614" y="31117"/>
                  </a:lnTo>
                  <a:lnTo>
                    <a:pt x="21397" y="31063"/>
                  </a:lnTo>
                  <a:lnTo>
                    <a:pt x="21886" y="30194"/>
                  </a:lnTo>
                  <a:close/>
                  <a:moveTo>
                    <a:pt x="30900" y="34647"/>
                  </a:moveTo>
                  <a:lnTo>
                    <a:pt x="30900" y="34701"/>
                  </a:lnTo>
                  <a:lnTo>
                    <a:pt x="30954" y="34864"/>
                  </a:lnTo>
                  <a:lnTo>
                    <a:pt x="30954" y="34918"/>
                  </a:lnTo>
                  <a:lnTo>
                    <a:pt x="30900" y="34918"/>
                  </a:lnTo>
                  <a:lnTo>
                    <a:pt x="30792" y="34973"/>
                  </a:lnTo>
                  <a:lnTo>
                    <a:pt x="30683" y="34918"/>
                  </a:lnTo>
                  <a:lnTo>
                    <a:pt x="30629" y="34810"/>
                  </a:lnTo>
                  <a:lnTo>
                    <a:pt x="30683" y="34755"/>
                  </a:lnTo>
                  <a:lnTo>
                    <a:pt x="30683" y="34701"/>
                  </a:lnTo>
                  <a:lnTo>
                    <a:pt x="30846" y="34647"/>
                  </a:lnTo>
                  <a:close/>
                  <a:moveTo>
                    <a:pt x="31932" y="45236"/>
                  </a:moveTo>
                  <a:lnTo>
                    <a:pt x="32041" y="45291"/>
                  </a:lnTo>
                  <a:lnTo>
                    <a:pt x="32041" y="45345"/>
                  </a:lnTo>
                  <a:lnTo>
                    <a:pt x="31769" y="46214"/>
                  </a:lnTo>
                  <a:lnTo>
                    <a:pt x="31715" y="46159"/>
                  </a:lnTo>
                  <a:lnTo>
                    <a:pt x="31769" y="45345"/>
                  </a:lnTo>
                  <a:lnTo>
                    <a:pt x="31823" y="45236"/>
                  </a:lnTo>
                  <a:close/>
                  <a:moveTo>
                    <a:pt x="31172" y="50015"/>
                  </a:moveTo>
                  <a:lnTo>
                    <a:pt x="31280" y="50069"/>
                  </a:lnTo>
                  <a:lnTo>
                    <a:pt x="31552" y="50232"/>
                  </a:lnTo>
                  <a:lnTo>
                    <a:pt x="31660" y="50341"/>
                  </a:lnTo>
                  <a:lnTo>
                    <a:pt x="31660" y="50449"/>
                  </a:lnTo>
                  <a:lnTo>
                    <a:pt x="31606" y="50667"/>
                  </a:lnTo>
                  <a:lnTo>
                    <a:pt x="31498" y="50884"/>
                  </a:lnTo>
                  <a:lnTo>
                    <a:pt x="31280" y="51318"/>
                  </a:lnTo>
                  <a:lnTo>
                    <a:pt x="31172" y="51373"/>
                  </a:lnTo>
                  <a:lnTo>
                    <a:pt x="31117" y="51318"/>
                  </a:lnTo>
                  <a:lnTo>
                    <a:pt x="31117" y="51210"/>
                  </a:lnTo>
                  <a:lnTo>
                    <a:pt x="31117" y="50612"/>
                  </a:lnTo>
                  <a:lnTo>
                    <a:pt x="31172" y="50015"/>
                  </a:lnTo>
                  <a:close/>
                  <a:moveTo>
                    <a:pt x="42141" y="59410"/>
                  </a:moveTo>
                  <a:lnTo>
                    <a:pt x="42196" y="59518"/>
                  </a:lnTo>
                  <a:lnTo>
                    <a:pt x="42141" y="59573"/>
                  </a:lnTo>
                  <a:lnTo>
                    <a:pt x="41870" y="60170"/>
                  </a:lnTo>
                  <a:lnTo>
                    <a:pt x="41815" y="60224"/>
                  </a:lnTo>
                  <a:lnTo>
                    <a:pt x="41598" y="60224"/>
                  </a:lnTo>
                  <a:lnTo>
                    <a:pt x="41381" y="59898"/>
                  </a:lnTo>
                  <a:lnTo>
                    <a:pt x="41272" y="59735"/>
                  </a:lnTo>
                  <a:lnTo>
                    <a:pt x="41272" y="59518"/>
                  </a:lnTo>
                  <a:lnTo>
                    <a:pt x="41327" y="59464"/>
                  </a:lnTo>
                  <a:lnTo>
                    <a:pt x="41381" y="59410"/>
                  </a:lnTo>
                  <a:close/>
                  <a:moveTo>
                    <a:pt x="21614" y="1"/>
                  </a:moveTo>
                  <a:lnTo>
                    <a:pt x="20528" y="109"/>
                  </a:lnTo>
                  <a:lnTo>
                    <a:pt x="19496" y="272"/>
                  </a:lnTo>
                  <a:lnTo>
                    <a:pt x="19170" y="326"/>
                  </a:lnTo>
                  <a:lnTo>
                    <a:pt x="18899" y="381"/>
                  </a:lnTo>
                  <a:lnTo>
                    <a:pt x="18573" y="326"/>
                  </a:lnTo>
                  <a:lnTo>
                    <a:pt x="18302" y="218"/>
                  </a:lnTo>
                  <a:lnTo>
                    <a:pt x="18084" y="218"/>
                  </a:lnTo>
                  <a:lnTo>
                    <a:pt x="16998" y="326"/>
                  </a:lnTo>
                  <a:lnTo>
                    <a:pt x="15966" y="489"/>
                  </a:lnTo>
                  <a:lnTo>
                    <a:pt x="13903" y="869"/>
                  </a:lnTo>
                  <a:lnTo>
                    <a:pt x="12708" y="1087"/>
                  </a:lnTo>
                  <a:lnTo>
                    <a:pt x="11514" y="1413"/>
                  </a:lnTo>
                  <a:lnTo>
                    <a:pt x="10970" y="1630"/>
                  </a:lnTo>
                  <a:lnTo>
                    <a:pt x="10373" y="1847"/>
                  </a:lnTo>
                  <a:lnTo>
                    <a:pt x="9830" y="2118"/>
                  </a:lnTo>
                  <a:lnTo>
                    <a:pt x="9341" y="2444"/>
                  </a:lnTo>
                  <a:lnTo>
                    <a:pt x="8472" y="3042"/>
                  </a:lnTo>
                  <a:lnTo>
                    <a:pt x="7658" y="3639"/>
                  </a:lnTo>
                  <a:lnTo>
                    <a:pt x="7278" y="3965"/>
                  </a:lnTo>
                  <a:lnTo>
                    <a:pt x="6898" y="4291"/>
                  </a:lnTo>
                  <a:lnTo>
                    <a:pt x="6572" y="4671"/>
                  </a:lnTo>
                  <a:lnTo>
                    <a:pt x="6300" y="5105"/>
                  </a:lnTo>
                  <a:lnTo>
                    <a:pt x="6192" y="5214"/>
                  </a:lnTo>
                  <a:lnTo>
                    <a:pt x="5974" y="5322"/>
                  </a:lnTo>
                  <a:lnTo>
                    <a:pt x="5866" y="5431"/>
                  </a:lnTo>
                  <a:lnTo>
                    <a:pt x="5757" y="5540"/>
                  </a:lnTo>
                  <a:lnTo>
                    <a:pt x="5649" y="5648"/>
                  </a:lnTo>
                  <a:lnTo>
                    <a:pt x="5540" y="5974"/>
                  </a:lnTo>
                  <a:lnTo>
                    <a:pt x="5486" y="6300"/>
                  </a:lnTo>
                  <a:lnTo>
                    <a:pt x="5431" y="6463"/>
                  </a:lnTo>
                  <a:lnTo>
                    <a:pt x="5431" y="6571"/>
                  </a:lnTo>
                  <a:lnTo>
                    <a:pt x="5323" y="6626"/>
                  </a:lnTo>
                  <a:lnTo>
                    <a:pt x="5160" y="6734"/>
                  </a:lnTo>
                  <a:lnTo>
                    <a:pt x="5051" y="6843"/>
                  </a:lnTo>
                  <a:lnTo>
                    <a:pt x="4834" y="7169"/>
                  </a:lnTo>
                  <a:lnTo>
                    <a:pt x="4563" y="7549"/>
                  </a:lnTo>
                  <a:lnTo>
                    <a:pt x="4454" y="7712"/>
                  </a:lnTo>
                  <a:lnTo>
                    <a:pt x="4237" y="7875"/>
                  </a:lnTo>
                  <a:lnTo>
                    <a:pt x="4128" y="7983"/>
                  </a:lnTo>
                  <a:lnTo>
                    <a:pt x="4019" y="8146"/>
                  </a:lnTo>
                  <a:lnTo>
                    <a:pt x="4019" y="8309"/>
                  </a:lnTo>
                  <a:lnTo>
                    <a:pt x="4019" y="8472"/>
                  </a:lnTo>
                  <a:lnTo>
                    <a:pt x="4074" y="8635"/>
                  </a:lnTo>
                  <a:lnTo>
                    <a:pt x="4074" y="8798"/>
                  </a:lnTo>
                  <a:lnTo>
                    <a:pt x="3965" y="9069"/>
                  </a:lnTo>
                  <a:lnTo>
                    <a:pt x="3694" y="9667"/>
                  </a:lnTo>
                  <a:lnTo>
                    <a:pt x="3476" y="10264"/>
                  </a:lnTo>
                  <a:lnTo>
                    <a:pt x="3368" y="10862"/>
                  </a:lnTo>
                  <a:lnTo>
                    <a:pt x="3259" y="11459"/>
                  </a:lnTo>
                  <a:lnTo>
                    <a:pt x="3205" y="12111"/>
                  </a:lnTo>
                  <a:lnTo>
                    <a:pt x="3151" y="12708"/>
                  </a:lnTo>
                  <a:lnTo>
                    <a:pt x="3205" y="13957"/>
                  </a:lnTo>
                  <a:lnTo>
                    <a:pt x="3368" y="14934"/>
                  </a:lnTo>
                  <a:lnTo>
                    <a:pt x="3531" y="15858"/>
                  </a:lnTo>
                  <a:lnTo>
                    <a:pt x="3965" y="17650"/>
                  </a:lnTo>
                  <a:lnTo>
                    <a:pt x="4074" y="18356"/>
                  </a:lnTo>
                  <a:lnTo>
                    <a:pt x="4128" y="19007"/>
                  </a:lnTo>
                  <a:lnTo>
                    <a:pt x="4128" y="19333"/>
                  </a:lnTo>
                  <a:lnTo>
                    <a:pt x="4019" y="19659"/>
                  </a:lnTo>
                  <a:lnTo>
                    <a:pt x="3965" y="19985"/>
                  </a:lnTo>
                  <a:lnTo>
                    <a:pt x="3802" y="20310"/>
                  </a:lnTo>
                  <a:lnTo>
                    <a:pt x="3422" y="21016"/>
                  </a:lnTo>
                  <a:lnTo>
                    <a:pt x="3314" y="21397"/>
                  </a:lnTo>
                  <a:lnTo>
                    <a:pt x="3205" y="21777"/>
                  </a:lnTo>
                  <a:lnTo>
                    <a:pt x="3096" y="21940"/>
                  </a:lnTo>
                  <a:lnTo>
                    <a:pt x="2988" y="22103"/>
                  </a:lnTo>
                  <a:lnTo>
                    <a:pt x="2770" y="22265"/>
                  </a:lnTo>
                  <a:lnTo>
                    <a:pt x="2662" y="22428"/>
                  </a:lnTo>
                  <a:lnTo>
                    <a:pt x="2336" y="22808"/>
                  </a:lnTo>
                  <a:lnTo>
                    <a:pt x="2010" y="23243"/>
                  </a:lnTo>
                  <a:lnTo>
                    <a:pt x="1739" y="23677"/>
                  </a:lnTo>
                  <a:lnTo>
                    <a:pt x="1576" y="24166"/>
                  </a:lnTo>
                  <a:lnTo>
                    <a:pt x="1413" y="24655"/>
                  </a:lnTo>
                  <a:lnTo>
                    <a:pt x="1141" y="25524"/>
                  </a:lnTo>
                  <a:lnTo>
                    <a:pt x="761" y="26338"/>
                  </a:lnTo>
                  <a:lnTo>
                    <a:pt x="653" y="26610"/>
                  </a:lnTo>
                  <a:lnTo>
                    <a:pt x="598" y="26881"/>
                  </a:lnTo>
                  <a:lnTo>
                    <a:pt x="544" y="27153"/>
                  </a:lnTo>
                  <a:lnTo>
                    <a:pt x="544" y="27424"/>
                  </a:lnTo>
                  <a:lnTo>
                    <a:pt x="544" y="27587"/>
                  </a:lnTo>
                  <a:lnTo>
                    <a:pt x="490" y="27750"/>
                  </a:lnTo>
                  <a:lnTo>
                    <a:pt x="218" y="28185"/>
                  </a:lnTo>
                  <a:lnTo>
                    <a:pt x="110" y="28619"/>
                  </a:lnTo>
                  <a:lnTo>
                    <a:pt x="1" y="29108"/>
                  </a:lnTo>
                  <a:lnTo>
                    <a:pt x="1" y="29597"/>
                  </a:lnTo>
                  <a:lnTo>
                    <a:pt x="55" y="30085"/>
                  </a:lnTo>
                  <a:lnTo>
                    <a:pt x="110" y="30628"/>
                  </a:lnTo>
                  <a:lnTo>
                    <a:pt x="327" y="31660"/>
                  </a:lnTo>
                  <a:lnTo>
                    <a:pt x="435" y="32149"/>
                  </a:lnTo>
                  <a:lnTo>
                    <a:pt x="598" y="32638"/>
                  </a:lnTo>
                  <a:lnTo>
                    <a:pt x="816" y="33072"/>
                  </a:lnTo>
                  <a:lnTo>
                    <a:pt x="1087" y="33506"/>
                  </a:lnTo>
                  <a:lnTo>
                    <a:pt x="1739" y="34158"/>
                  </a:lnTo>
                  <a:lnTo>
                    <a:pt x="2445" y="34701"/>
                  </a:lnTo>
                  <a:lnTo>
                    <a:pt x="3151" y="35244"/>
                  </a:lnTo>
                  <a:lnTo>
                    <a:pt x="3965" y="35624"/>
                  </a:lnTo>
                  <a:lnTo>
                    <a:pt x="4563" y="35842"/>
                  </a:lnTo>
                  <a:lnTo>
                    <a:pt x="5160" y="36059"/>
                  </a:lnTo>
                  <a:lnTo>
                    <a:pt x="5757" y="36222"/>
                  </a:lnTo>
                  <a:lnTo>
                    <a:pt x="6355" y="36276"/>
                  </a:lnTo>
                  <a:lnTo>
                    <a:pt x="7061" y="36385"/>
                  </a:lnTo>
                  <a:lnTo>
                    <a:pt x="7386" y="36439"/>
                  </a:lnTo>
                  <a:lnTo>
                    <a:pt x="7766" y="36439"/>
                  </a:lnTo>
                  <a:lnTo>
                    <a:pt x="8798" y="36276"/>
                  </a:lnTo>
                  <a:lnTo>
                    <a:pt x="9341" y="36222"/>
                  </a:lnTo>
                  <a:lnTo>
                    <a:pt x="9830" y="36167"/>
                  </a:lnTo>
                  <a:lnTo>
                    <a:pt x="10210" y="36113"/>
                  </a:lnTo>
                  <a:lnTo>
                    <a:pt x="10590" y="36059"/>
                  </a:lnTo>
                  <a:lnTo>
                    <a:pt x="10916" y="35896"/>
                  </a:lnTo>
                  <a:lnTo>
                    <a:pt x="11079" y="35787"/>
                  </a:lnTo>
                  <a:lnTo>
                    <a:pt x="11242" y="35624"/>
                  </a:lnTo>
                  <a:lnTo>
                    <a:pt x="11351" y="35516"/>
                  </a:lnTo>
                  <a:lnTo>
                    <a:pt x="11459" y="35461"/>
                  </a:lnTo>
                  <a:lnTo>
                    <a:pt x="11568" y="35516"/>
                  </a:lnTo>
                  <a:lnTo>
                    <a:pt x="11731" y="35570"/>
                  </a:lnTo>
                  <a:lnTo>
                    <a:pt x="11839" y="35679"/>
                  </a:lnTo>
                  <a:lnTo>
                    <a:pt x="11894" y="35679"/>
                  </a:lnTo>
                  <a:lnTo>
                    <a:pt x="12002" y="35624"/>
                  </a:lnTo>
                  <a:lnTo>
                    <a:pt x="12111" y="35516"/>
                  </a:lnTo>
                  <a:lnTo>
                    <a:pt x="12219" y="35461"/>
                  </a:lnTo>
                  <a:lnTo>
                    <a:pt x="12491" y="35461"/>
                  </a:lnTo>
                  <a:lnTo>
                    <a:pt x="12654" y="35516"/>
                  </a:lnTo>
                  <a:lnTo>
                    <a:pt x="12871" y="35516"/>
                  </a:lnTo>
                  <a:lnTo>
                    <a:pt x="13034" y="35407"/>
                  </a:lnTo>
                  <a:lnTo>
                    <a:pt x="13143" y="35299"/>
                  </a:lnTo>
                  <a:lnTo>
                    <a:pt x="13306" y="35027"/>
                  </a:lnTo>
                  <a:lnTo>
                    <a:pt x="13523" y="34864"/>
                  </a:lnTo>
                  <a:lnTo>
                    <a:pt x="13794" y="34810"/>
                  </a:lnTo>
                  <a:lnTo>
                    <a:pt x="14066" y="34755"/>
                  </a:lnTo>
                  <a:lnTo>
                    <a:pt x="14717" y="34755"/>
                  </a:lnTo>
                  <a:lnTo>
                    <a:pt x="15043" y="34701"/>
                  </a:lnTo>
                  <a:lnTo>
                    <a:pt x="15152" y="34647"/>
                  </a:lnTo>
                  <a:lnTo>
                    <a:pt x="15315" y="34538"/>
                  </a:lnTo>
                  <a:lnTo>
                    <a:pt x="15532" y="34267"/>
                  </a:lnTo>
                  <a:lnTo>
                    <a:pt x="15804" y="34104"/>
                  </a:lnTo>
                  <a:lnTo>
                    <a:pt x="16455" y="33724"/>
                  </a:lnTo>
                  <a:lnTo>
                    <a:pt x="16564" y="33669"/>
                  </a:lnTo>
                  <a:lnTo>
                    <a:pt x="16564" y="33615"/>
                  </a:lnTo>
                  <a:lnTo>
                    <a:pt x="16510" y="33506"/>
                  </a:lnTo>
                  <a:lnTo>
                    <a:pt x="16401" y="33344"/>
                  </a:lnTo>
                  <a:lnTo>
                    <a:pt x="16401" y="33235"/>
                  </a:lnTo>
                  <a:lnTo>
                    <a:pt x="16455" y="33235"/>
                  </a:lnTo>
                  <a:lnTo>
                    <a:pt x="16564" y="33126"/>
                  </a:lnTo>
                  <a:lnTo>
                    <a:pt x="16727" y="33126"/>
                  </a:lnTo>
                  <a:lnTo>
                    <a:pt x="17053" y="33018"/>
                  </a:lnTo>
                  <a:lnTo>
                    <a:pt x="17324" y="32909"/>
                  </a:lnTo>
                  <a:lnTo>
                    <a:pt x="17541" y="32855"/>
                  </a:lnTo>
                  <a:lnTo>
                    <a:pt x="17813" y="32855"/>
                  </a:lnTo>
                  <a:lnTo>
                    <a:pt x="18084" y="32909"/>
                  </a:lnTo>
                  <a:lnTo>
                    <a:pt x="18302" y="32963"/>
                  </a:lnTo>
                  <a:lnTo>
                    <a:pt x="18410" y="32963"/>
                  </a:lnTo>
                  <a:lnTo>
                    <a:pt x="18573" y="32909"/>
                  </a:lnTo>
                  <a:lnTo>
                    <a:pt x="18736" y="32800"/>
                  </a:lnTo>
                  <a:lnTo>
                    <a:pt x="19062" y="32800"/>
                  </a:lnTo>
                  <a:lnTo>
                    <a:pt x="19225" y="32855"/>
                  </a:lnTo>
                  <a:lnTo>
                    <a:pt x="19442" y="32855"/>
                  </a:lnTo>
                  <a:lnTo>
                    <a:pt x="19605" y="32692"/>
                  </a:lnTo>
                  <a:lnTo>
                    <a:pt x="20148" y="32257"/>
                  </a:lnTo>
                  <a:lnTo>
                    <a:pt x="20691" y="31877"/>
                  </a:lnTo>
                  <a:lnTo>
                    <a:pt x="20908" y="31714"/>
                  </a:lnTo>
                  <a:lnTo>
                    <a:pt x="21125" y="31660"/>
                  </a:lnTo>
                  <a:lnTo>
                    <a:pt x="21343" y="31660"/>
                  </a:lnTo>
                  <a:lnTo>
                    <a:pt x="21614" y="31714"/>
                  </a:lnTo>
                  <a:lnTo>
                    <a:pt x="21994" y="31714"/>
                  </a:lnTo>
                  <a:lnTo>
                    <a:pt x="22157" y="31606"/>
                  </a:lnTo>
                  <a:lnTo>
                    <a:pt x="22320" y="31497"/>
                  </a:lnTo>
                  <a:lnTo>
                    <a:pt x="22429" y="31334"/>
                  </a:lnTo>
                  <a:lnTo>
                    <a:pt x="22483" y="31171"/>
                  </a:lnTo>
                  <a:lnTo>
                    <a:pt x="22537" y="31008"/>
                  </a:lnTo>
                  <a:lnTo>
                    <a:pt x="22537" y="30791"/>
                  </a:lnTo>
                  <a:lnTo>
                    <a:pt x="22537" y="30628"/>
                  </a:lnTo>
                  <a:lnTo>
                    <a:pt x="22537" y="30520"/>
                  </a:lnTo>
                  <a:lnTo>
                    <a:pt x="22700" y="30248"/>
                  </a:lnTo>
                  <a:lnTo>
                    <a:pt x="22917" y="29922"/>
                  </a:lnTo>
                  <a:lnTo>
                    <a:pt x="23080" y="29597"/>
                  </a:lnTo>
                  <a:lnTo>
                    <a:pt x="23623" y="28619"/>
                  </a:lnTo>
                  <a:lnTo>
                    <a:pt x="23786" y="28728"/>
                  </a:lnTo>
                  <a:lnTo>
                    <a:pt x="23895" y="28891"/>
                  </a:lnTo>
                  <a:lnTo>
                    <a:pt x="23841" y="29053"/>
                  </a:lnTo>
                  <a:lnTo>
                    <a:pt x="23786" y="29271"/>
                  </a:lnTo>
                  <a:lnTo>
                    <a:pt x="23352" y="29868"/>
                  </a:lnTo>
                  <a:lnTo>
                    <a:pt x="22972" y="30574"/>
                  </a:lnTo>
                  <a:lnTo>
                    <a:pt x="23189" y="30520"/>
                  </a:lnTo>
                  <a:lnTo>
                    <a:pt x="23352" y="30411"/>
                  </a:lnTo>
                  <a:lnTo>
                    <a:pt x="23623" y="30140"/>
                  </a:lnTo>
                  <a:lnTo>
                    <a:pt x="24872" y="28728"/>
                  </a:lnTo>
                  <a:lnTo>
                    <a:pt x="25090" y="28456"/>
                  </a:lnTo>
                  <a:lnTo>
                    <a:pt x="25198" y="28130"/>
                  </a:lnTo>
                  <a:lnTo>
                    <a:pt x="25253" y="27804"/>
                  </a:lnTo>
                  <a:lnTo>
                    <a:pt x="25307" y="27424"/>
                  </a:lnTo>
                  <a:lnTo>
                    <a:pt x="25253" y="27261"/>
                  </a:lnTo>
                  <a:lnTo>
                    <a:pt x="25198" y="27207"/>
                  </a:lnTo>
                  <a:lnTo>
                    <a:pt x="25144" y="27153"/>
                  </a:lnTo>
                  <a:lnTo>
                    <a:pt x="25035" y="27370"/>
                  </a:lnTo>
                  <a:lnTo>
                    <a:pt x="24981" y="27479"/>
                  </a:lnTo>
                  <a:lnTo>
                    <a:pt x="24872" y="27424"/>
                  </a:lnTo>
                  <a:lnTo>
                    <a:pt x="24764" y="27261"/>
                  </a:lnTo>
                  <a:lnTo>
                    <a:pt x="24547" y="26990"/>
                  </a:lnTo>
                  <a:lnTo>
                    <a:pt x="24438" y="26718"/>
                  </a:lnTo>
                  <a:lnTo>
                    <a:pt x="24384" y="26447"/>
                  </a:lnTo>
                  <a:lnTo>
                    <a:pt x="24329" y="26121"/>
                  </a:lnTo>
                  <a:lnTo>
                    <a:pt x="24384" y="25958"/>
                  </a:lnTo>
                  <a:lnTo>
                    <a:pt x="24492" y="25904"/>
                  </a:lnTo>
                  <a:lnTo>
                    <a:pt x="24601" y="25904"/>
                  </a:lnTo>
                  <a:lnTo>
                    <a:pt x="24709" y="25958"/>
                  </a:lnTo>
                  <a:lnTo>
                    <a:pt x="25361" y="26501"/>
                  </a:lnTo>
                  <a:lnTo>
                    <a:pt x="25524" y="26121"/>
                  </a:lnTo>
                  <a:lnTo>
                    <a:pt x="25687" y="25687"/>
                  </a:lnTo>
                  <a:lnTo>
                    <a:pt x="25687" y="25306"/>
                  </a:lnTo>
                  <a:lnTo>
                    <a:pt x="25687" y="24926"/>
                  </a:lnTo>
                  <a:lnTo>
                    <a:pt x="25633" y="24546"/>
                  </a:lnTo>
                  <a:lnTo>
                    <a:pt x="25524" y="24166"/>
                  </a:lnTo>
                  <a:lnTo>
                    <a:pt x="25307" y="23786"/>
                  </a:lnTo>
                  <a:lnTo>
                    <a:pt x="25090" y="23460"/>
                  </a:lnTo>
                  <a:lnTo>
                    <a:pt x="23786" y="21559"/>
                  </a:lnTo>
                  <a:lnTo>
                    <a:pt x="23406" y="21071"/>
                  </a:lnTo>
                  <a:lnTo>
                    <a:pt x="22972" y="20636"/>
                  </a:lnTo>
                  <a:lnTo>
                    <a:pt x="22483" y="20256"/>
                  </a:lnTo>
                  <a:lnTo>
                    <a:pt x="21994" y="19985"/>
                  </a:lnTo>
                  <a:lnTo>
                    <a:pt x="20962" y="19605"/>
                  </a:lnTo>
                  <a:lnTo>
                    <a:pt x="19931" y="19224"/>
                  </a:lnTo>
                  <a:lnTo>
                    <a:pt x="18899" y="18899"/>
                  </a:lnTo>
                  <a:lnTo>
                    <a:pt x="17867" y="18573"/>
                  </a:lnTo>
                  <a:lnTo>
                    <a:pt x="16835" y="18356"/>
                  </a:lnTo>
                  <a:lnTo>
                    <a:pt x="15749" y="18193"/>
                  </a:lnTo>
                  <a:lnTo>
                    <a:pt x="14663" y="18138"/>
                  </a:lnTo>
                  <a:lnTo>
                    <a:pt x="12817" y="18138"/>
                  </a:lnTo>
                  <a:lnTo>
                    <a:pt x="12111" y="18084"/>
                  </a:lnTo>
                  <a:lnTo>
                    <a:pt x="11731" y="17975"/>
                  </a:lnTo>
                  <a:lnTo>
                    <a:pt x="11568" y="17921"/>
                  </a:lnTo>
                  <a:lnTo>
                    <a:pt x="11459" y="17812"/>
                  </a:lnTo>
                  <a:lnTo>
                    <a:pt x="11351" y="17650"/>
                  </a:lnTo>
                  <a:lnTo>
                    <a:pt x="11296" y="17487"/>
                  </a:lnTo>
                  <a:lnTo>
                    <a:pt x="11242" y="17161"/>
                  </a:lnTo>
                  <a:lnTo>
                    <a:pt x="11242" y="16726"/>
                  </a:lnTo>
                  <a:lnTo>
                    <a:pt x="11296" y="16292"/>
                  </a:lnTo>
                  <a:lnTo>
                    <a:pt x="11514" y="13957"/>
                  </a:lnTo>
                  <a:lnTo>
                    <a:pt x="11676" y="12762"/>
                  </a:lnTo>
                  <a:lnTo>
                    <a:pt x="11839" y="11567"/>
                  </a:lnTo>
                  <a:lnTo>
                    <a:pt x="11894" y="11350"/>
                  </a:lnTo>
                  <a:lnTo>
                    <a:pt x="12057" y="11133"/>
                  </a:lnTo>
                  <a:lnTo>
                    <a:pt x="12219" y="10753"/>
                  </a:lnTo>
                  <a:lnTo>
                    <a:pt x="12382" y="10427"/>
                  </a:lnTo>
                  <a:lnTo>
                    <a:pt x="12437" y="10047"/>
                  </a:lnTo>
                  <a:lnTo>
                    <a:pt x="12437" y="9613"/>
                  </a:lnTo>
                  <a:lnTo>
                    <a:pt x="12274" y="9830"/>
                  </a:lnTo>
                  <a:lnTo>
                    <a:pt x="12111" y="10047"/>
                  </a:lnTo>
                  <a:lnTo>
                    <a:pt x="11839" y="10536"/>
                  </a:lnTo>
                  <a:lnTo>
                    <a:pt x="11405" y="11567"/>
                  </a:lnTo>
                  <a:lnTo>
                    <a:pt x="11079" y="12219"/>
                  </a:lnTo>
                  <a:lnTo>
                    <a:pt x="10862" y="12002"/>
                  </a:lnTo>
                  <a:lnTo>
                    <a:pt x="10753" y="11785"/>
                  </a:lnTo>
                  <a:lnTo>
                    <a:pt x="10753" y="11567"/>
                  </a:lnTo>
                  <a:lnTo>
                    <a:pt x="10862" y="11296"/>
                  </a:lnTo>
                  <a:lnTo>
                    <a:pt x="11133" y="10807"/>
                  </a:lnTo>
                  <a:lnTo>
                    <a:pt x="11405" y="10264"/>
                  </a:lnTo>
                  <a:lnTo>
                    <a:pt x="11785" y="9830"/>
                  </a:lnTo>
                  <a:lnTo>
                    <a:pt x="12165" y="9395"/>
                  </a:lnTo>
                  <a:lnTo>
                    <a:pt x="12328" y="9287"/>
                  </a:lnTo>
                  <a:lnTo>
                    <a:pt x="12491" y="9178"/>
                  </a:lnTo>
                  <a:lnTo>
                    <a:pt x="12437" y="9613"/>
                  </a:lnTo>
                  <a:lnTo>
                    <a:pt x="12817" y="9558"/>
                  </a:lnTo>
                  <a:lnTo>
                    <a:pt x="12925" y="9504"/>
                  </a:lnTo>
                  <a:lnTo>
                    <a:pt x="12980" y="9450"/>
                  </a:lnTo>
                  <a:lnTo>
                    <a:pt x="12925" y="9395"/>
                  </a:lnTo>
                  <a:lnTo>
                    <a:pt x="12871" y="9124"/>
                  </a:lnTo>
                  <a:lnTo>
                    <a:pt x="12925" y="8907"/>
                  </a:lnTo>
                  <a:lnTo>
                    <a:pt x="13088" y="8798"/>
                  </a:lnTo>
                  <a:lnTo>
                    <a:pt x="13306" y="8635"/>
                  </a:lnTo>
                  <a:lnTo>
                    <a:pt x="14826" y="7875"/>
                  </a:lnTo>
                  <a:lnTo>
                    <a:pt x="16455" y="7223"/>
                  </a:lnTo>
                  <a:lnTo>
                    <a:pt x="16781" y="7060"/>
                  </a:lnTo>
                  <a:lnTo>
                    <a:pt x="17107" y="7006"/>
                  </a:lnTo>
                  <a:lnTo>
                    <a:pt x="17813" y="6897"/>
                  </a:lnTo>
                  <a:lnTo>
                    <a:pt x="19170" y="6789"/>
                  </a:lnTo>
                  <a:lnTo>
                    <a:pt x="19876" y="6734"/>
                  </a:lnTo>
                  <a:lnTo>
                    <a:pt x="20257" y="6734"/>
                  </a:lnTo>
                  <a:lnTo>
                    <a:pt x="20582" y="6789"/>
                  </a:lnTo>
                  <a:lnTo>
                    <a:pt x="20962" y="6843"/>
                  </a:lnTo>
                  <a:lnTo>
                    <a:pt x="21343" y="6843"/>
                  </a:lnTo>
                  <a:lnTo>
                    <a:pt x="22049" y="6789"/>
                  </a:lnTo>
                  <a:lnTo>
                    <a:pt x="22429" y="6789"/>
                  </a:lnTo>
                  <a:lnTo>
                    <a:pt x="22700" y="6843"/>
                  </a:lnTo>
                  <a:lnTo>
                    <a:pt x="23026" y="7006"/>
                  </a:lnTo>
                  <a:lnTo>
                    <a:pt x="23352" y="7169"/>
                  </a:lnTo>
                  <a:lnTo>
                    <a:pt x="23135" y="7223"/>
                  </a:lnTo>
                  <a:lnTo>
                    <a:pt x="22972" y="7277"/>
                  </a:lnTo>
                  <a:lnTo>
                    <a:pt x="22809" y="7332"/>
                  </a:lnTo>
                  <a:lnTo>
                    <a:pt x="22592" y="7440"/>
                  </a:lnTo>
                  <a:lnTo>
                    <a:pt x="23135" y="7440"/>
                  </a:lnTo>
                  <a:lnTo>
                    <a:pt x="23460" y="7386"/>
                  </a:lnTo>
                  <a:lnTo>
                    <a:pt x="23732" y="7386"/>
                  </a:lnTo>
                  <a:lnTo>
                    <a:pt x="24004" y="7495"/>
                  </a:lnTo>
                  <a:lnTo>
                    <a:pt x="24112" y="7603"/>
                  </a:lnTo>
                  <a:lnTo>
                    <a:pt x="24221" y="7712"/>
                  </a:lnTo>
                  <a:lnTo>
                    <a:pt x="24384" y="7820"/>
                  </a:lnTo>
                  <a:lnTo>
                    <a:pt x="24709" y="8038"/>
                  </a:lnTo>
                  <a:lnTo>
                    <a:pt x="24981" y="8255"/>
                  </a:lnTo>
                  <a:lnTo>
                    <a:pt x="25253" y="8526"/>
                  </a:lnTo>
                  <a:lnTo>
                    <a:pt x="25415" y="8852"/>
                  </a:lnTo>
                  <a:lnTo>
                    <a:pt x="26013" y="9884"/>
                  </a:lnTo>
                  <a:lnTo>
                    <a:pt x="26502" y="10970"/>
                  </a:lnTo>
                  <a:lnTo>
                    <a:pt x="26990" y="12111"/>
                  </a:lnTo>
                  <a:lnTo>
                    <a:pt x="27370" y="13251"/>
                  </a:lnTo>
                  <a:lnTo>
                    <a:pt x="27696" y="14337"/>
                  </a:lnTo>
                  <a:lnTo>
                    <a:pt x="27913" y="15423"/>
                  </a:lnTo>
                  <a:lnTo>
                    <a:pt x="28076" y="16563"/>
                  </a:lnTo>
                  <a:lnTo>
                    <a:pt x="28185" y="17704"/>
                  </a:lnTo>
                  <a:lnTo>
                    <a:pt x="28239" y="17975"/>
                  </a:lnTo>
                  <a:lnTo>
                    <a:pt x="28294" y="18084"/>
                  </a:lnTo>
                  <a:lnTo>
                    <a:pt x="28456" y="18084"/>
                  </a:lnTo>
                  <a:lnTo>
                    <a:pt x="28728" y="17975"/>
                  </a:lnTo>
                  <a:lnTo>
                    <a:pt x="28891" y="17921"/>
                  </a:lnTo>
                  <a:lnTo>
                    <a:pt x="29000" y="17921"/>
                  </a:lnTo>
                  <a:lnTo>
                    <a:pt x="29054" y="18030"/>
                  </a:lnTo>
                  <a:lnTo>
                    <a:pt x="29108" y="18138"/>
                  </a:lnTo>
                  <a:lnTo>
                    <a:pt x="29108" y="18247"/>
                  </a:lnTo>
                  <a:lnTo>
                    <a:pt x="29054" y="18356"/>
                  </a:lnTo>
                  <a:lnTo>
                    <a:pt x="28945" y="18464"/>
                  </a:lnTo>
                  <a:lnTo>
                    <a:pt x="28511" y="18627"/>
                  </a:lnTo>
                  <a:lnTo>
                    <a:pt x="28348" y="18681"/>
                  </a:lnTo>
                  <a:lnTo>
                    <a:pt x="28239" y="18790"/>
                  </a:lnTo>
                  <a:lnTo>
                    <a:pt x="28239" y="18953"/>
                  </a:lnTo>
                  <a:lnTo>
                    <a:pt x="28294" y="19116"/>
                  </a:lnTo>
                  <a:lnTo>
                    <a:pt x="28348" y="19442"/>
                  </a:lnTo>
                  <a:lnTo>
                    <a:pt x="28348" y="19550"/>
                  </a:lnTo>
                  <a:lnTo>
                    <a:pt x="28294" y="19713"/>
                  </a:lnTo>
                  <a:lnTo>
                    <a:pt x="28239" y="19876"/>
                  </a:lnTo>
                  <a:lnTo>
                    <a:pt x="28185" y="20039"/>
                  </a:lnTo>
                  <a:lnTo>
                    <a:pt x="28185" y="20365"/>
                  </a:lnTo>
                  <a:lnTo>
                    <a:pt x="28239" y="21505"/>
                  </a:lnTo>
                  <a:lnTo>
                    <a:pt x="28239" y="23189"/>
                  </a:lnTo>
                  <a:lnTo>
                    <a:pt x="28185" y="24003"/>
                  </a:lnTo>
                  <a:lnTo>
                    <a:pt x="28131" y="24438"/>
                  </a:lnTo>
                  <a:lnTo>
                    <a:pt x="28022" y="24818"/>
                  </a:lnTo>
                  <a:lnTo>
                    <a:pt x="27968" y="25035"/>
                  </a:lnTo>
                  <a:lnTo>
                    <a:pt x="27968" y="25252"/>
                  </a:lnTo>
                  <a:lnTo>
                    <a:pt x="28022" y="25469"/>
                  </a:lnTo>
                  <a:lnTo>
                    <a:pt x="28131" y="25632"/>
                  </a:lnTo>
                  <a:lnTo>
                    <a:pt x="28239" y="25795"/>
                  </a:lnTo>
                  <a:lnTo>
                    <a:pt x="28294" y="25958"/>
                  </a:lnTo>
                  <a:lnTo>
                    <a:pt x="28239" y="26121"/>
                  </a:lnTo>
                  <a:lnTo>
                    <a:pt x="28131" y="26230"/>
                  </a:lnTo>
                  <a:lnTo>
                    <a:pt x="28022" y="26393"/>
                  </a:lnTo>
                  <a:lnTo>
                    <a:pt x="27968" y="26447"/>
                  </a:lnTo>
                  <a:lnTo>
                    <a:pt x="28022" y="26555"/>
                  </a:lnTo>
                  <a:lnTo>
                    <a:pt x="28185" y="26664"/>
                  </a:lnTo>
                  <a:lnTo>
                    <a:pt x="28402" y="26773"/>
                  </a:lnTo>
                  <a:lnTo>
                    <a:pt x="28456" y="26881"/>
                  </a:lnTo>
                  <a:lnTo>
                    <a:pt x="28456" y="26990"/>
                  </a:lnTo>
                  <a:lnTo>
                    <a:pt x="28294" y="27099"/>
                  </a:lnTo>
                  <a:lnTo>
                    <a:pt x="28076" y="27370"/>
                  </a:lnTo>
                  <a:lnTo>
                    <a:pt x="28022" y="27587"/>
                  </a:lnTo>
                  <a:lnTo>
                    <a:pt x="28022" y="27859"/>
                  </a:lnTo>
                  <a:lnTo>
                    <a:pt x="28131" y="28130"/>
                  </a:lnTo>
                  <a:lnTo>
                    <a:pt x="28348" y="28565"/>
                  </a:lnTo>
                  <a:lnTo>
                    <a:pt x="28402" y="28782"/>
                  </a:lnTo>
                  <a:lnTo>
                    <a:pt x="28402" y="29053"/>
                  </a:lnTo>
                  <a:lnTo>
                    <a:pt x="28348" y="29271"/>
                  </a:lnTo>
                  <a:lnTo>
                    <a:pt x="28239" y="29434"/>
                  </a:lnTo>
                  <a:lnTo>
                    <a:pt x="28131" y="29597"/>
                  </a:lnTo>
                  <a:lnTo>
                    <a:pt x="28076" y="29705"/>
                  </a:lnTo>
                  <a:lnTo>
                    <a:pt x="28076" y="29868"/>
                  </a:lnTo>
                  <a:lnTo>
                    <a:pt x="28185" y="30031"/>
                  </a:lnTo>
                  <a:lnTo>
                    <a:pt x="28239" y="30085"/>
                  </a:lnTo>
                  <a:lnTo>
                    <a:pt x="28294" y="30194"/>
                  </a:lnTo>
                  <a:lnTo>
                    <a:pt x="28294" y="30411"/>
                  </a:lnTo>
                  <a:lnTo>
                    <a:pt x="28294" y="31063"/>
                  </a:lnTo>
                  <a:lnTo>
                    <a:pt x="28348" y="31334"/>
                  </a:lnTo>
                  <a:lnTo>
                    <a:pt x="28456" y="31551"/>
                  </a:lnTo>
                  <a:lnTo>
                    <a:pt x="28619" y="31714"/>
                  </a:lnTo>
                  <a:lnTo>
                    <a:pt x="28945" y="31769"/>
                  </a:lnTo>
                  <a:lnTo>
                    <a:pt x="29000" y="31823"/>
                  </a:lnTo>
                  <a:lnTo>
                    <a:pt x="29054" y="31877"/>
                  </a:lnTo>
                  <a:lnTo>
                    <a:pt x="29054" y="31932"/>
                  </a:lnTo>
                  <a:lnTo>
                    <a:pt x="29054" y="31986"/>
                  </a:lnTo>
                  <a:lnTo>
                    <a:pt x="29000" y="32040"/>
                  </a:lnTo>
                  <a:lnTo>
                    <a:pt x="28782" y="32203"/>
                  </a:lnTo>
                  <a:lnTo>
                    <a:pt x="28674" y="32257"/>
                  </a:lnTo>
                  <a:lnTo>
                    <a:pt x="28674" y="32366"/>
                  </a:lnTo>
                  <a:lnTo>
                    <a:pt x="28728" y="32475"/>
                  </a:lnTo>
                  <a:lnTo>
                    <a:pt x="28782" y="32583"/>
                  </a:lnTo>
                  <a:lnTo>
                    <a:pt x="29000" y="32692"/>
                  </a:lnTo>
                  <a:lnTo>
                    <a:pt x="29162" y="32800"/>
                  </a:lnTo>
                  <a:lnTo>
                    <a:pt x="29217" y="32963"/>
                  </a:lnTo>
                  <a:lnTo>
                    <a:pt x="29271" y="33072"/>
                  </a:lnTo>
                  <a:lnTo>
                    <a:pt x="29271" y="33289"/>
                  </a:lnTo>
                  <a:lnTo>
                    <a:pt x="29217" y="33398"/>
                  </a:lnTo>
                  <a:lnTo>
                    <a:pt x="29271" y="33561"/>
                  </a:lnTo>
                  <a:lnTo>
                    <a:pt x="29380" y="33669"/>
                  </a:lnTo>
                  <a:lnTo>
                    <a:pt x="29488" y="33724"/>
                  </a:lnTo>
                  <a:lnTo>
                    <a:pt x="29923" y="33995"/>
                  </a:lnTo>
                  <a:lnTo>
                    <a:pt x="29977" y="34104"/>
                  </a:lnTo>
                  <a:lnTo>
                    <a:pt x="30031" y="34158"/>
                  </a:lnTo>
                  <a:lnTo>
                    <a:pt x="30031" y="34212"/>
                  </a:lnTo>
                  <a:lnTo>
                    <a:pt x="29977" y="34267"/>
                  </a:lnTo>
                  <a:lnTo>
                    <a:pt x="29923" y="34321"/>
                  </a:lnTo>
                  <a:lnTo>
                    <a:pt x="29760" y="34267"/>
                  </a:lnTo>
                  <a:lnTo>
                    <a:pt x="29597" y="34267"/>
                  </a:lnTo>
                  <a:lnTo>
                    <a:pt x="29488" y="34212"/>
                  </a:lnTo>
                  <a:lnTo>
                    <a:pt x="29380" y="34267"/>
                  </a:lnTo>
                  <a:lnTo>
                    <a:pt x="29325" y="34375"/>
                  </a:lnTo>
                  <a:lnTo>
                    <a:pt x="29380" y="34484"/>
                  </a:lnTo>
                  <a:lnTo>
                    <a:pt x="29434" y="34810"/>
                  </a:lnTo>
                  <a:lnTo>
                    <a:pt x="29543" y="35136"/>
                  </a:lnTo>
                  <a:lnTo>
                    <a:pt x="29705" y="35407"/>
                  </a:lnTo>
                  <a:lnTo>
                    <a:pt x="29923" y="35624"/>
                  </a:lnTo>
                  <a:lnTo>
                    <a:pt x="30140" y="35896"/>
                  </a:lnTo>
                  <a:lnTo>
                    <a:pt x="30303" y="36167"/>
                  </a:lnTo>
                  <a:lnTo>
                    <a:pt x="30411" y="36439"/>
                  </a:lnTo>
                  <a:lnTo>
                    <a:pt x="30520" y="36765"/>
                  </a:lnTo>
                  <a:lnTo>
                    <a:pt x="30737" y="38122"/>
                  </a:lnTo>
                  <a:lnTo>
                    <a:pt x="30900" y="39480"/>
                  </a:lnTo>
                  <a:lnTo>
                    <a:pt x="30954" y="40566"/>
                  </a:lnTo>
                  <a:lnTo>
                    <a:pt x="30954" y="41055"/>
                  </a:lnTo>
                  <a:lnTo>
                    <a:pt x="30900" y="41598"/>
                  </a:lnTo>
                  <a:lnTo>
                    <a:pt x="30846" y="41815"/>
                  </a:lnTo>
                  <a:lnTo>
                    <a:pt x="30900" y="42032"/>
                  </a:lnTo>
                  <a:lnTo>
                    <a:pt x="30954" y="42195"/>
                  </a:lnTo>
                  <a:lnTo>
                    <a:pt x="31117" y="42304"/>
                  </a:lnTo>
                  <a:lnTo>
                    <a:pt x="31226" y="42412"/>
                  </a:lnTo>
                  <a:lnTo>
                    <a:pt x="31280" y="42521"/>
                  </a:lnTo>
                  <a:lnTo>
                    <a:pt x="31226" y="42630"/>
                  </a:lnTo>
                  <a:lnTo>
                    <a:pt x="31063" y="42684"/>
                  </a:lnTo>
                  <a:lnTo>
                    <a:pt x="30900" y="42738"/>
                  </a:lnTo>
                  <a:lnTo>
                    <a:pt x="30846" y="42793"/>
                  </a:lnTo>
                  <a:lnTo>
                    <a:pt x="30900" y="42901"/>
                  </a:lnTo>
                  <a:lnTo>
                    <a:pt x="31009" y="42955"/>
                  </a:lnTo>
                  <a:lnTo>
                    <a:pt x="31117" y="43064"/>
                  </a:lnTo>
                  <a:lnTo>
                    <a:pt x="31172" y="43227"/>
                  </a:lnTo>
                  <a:lnTo>
                    <a:pt x="31172" y="43390"/>
                  </a:lnTo>
                  <a:lnTo>
                    <a:pt x="31172" y="43553"/>
                  </a:lnTo>
                  <a:lnTo>
                    <a:pt x="31063" y="43824"/>
                  </a:lnTo>
                  <a:lnTo>
                    <a:pt x="31063" y="44150"/>
                  </a:lnTo>
                  <a:lnTo>
                    <a:pt x="31117" y="44422"/>
                  </a:lnTo>
                  <a:lnTo>
                    <a:pt x="31280" y="44693"/>
                  </a:lnTo>
                  <a:lnTo>
                    <a:pt x="31389" y="44802"/>
                  </a:lnTo>
                  <a:lnTo>
                    <a:pt x="31389" y="44965"/>
                  </a:lnTo>
                  <a:lnTo>
                    <a:pt x="31335" y="45073"/>
                  </a:lnTo>
                  <a:lnTo>
                    <a:pt x="31280" y="45182"/>
                  </a:lnTo>
                  <a:lnTo>
                    <a:pt x="31172" y="45345"/>
                  </a:lnTo>
                  <a:lnTo>
                    <a:pt x="31172" y="45453"/>
                  </a:lnTo>
                  <a:lnTo>
                    <a:pt x="31226" y="45562"/>
                  </a:lnTo>
                  <a:lnTo>
                    <a:pt x="31335" y="45725"/>
                  </a:lnTo>
                  <a:lnTo>
                    <a:pt x="31335" y="45888"/>
                  </a:lnTo>
                  <a:lnTo>
                    <a:pt x="31335" y="46051"/>
                  </a:lnTo>
                  <a:lnTo>
                    <a:pt x="31226" y="46268"/>
                  </a:lnTo>
                  <a:lnTo>
                    <a:pt x="31226" y="46377"/>
                  </a:lnTo>
                  <a:lnTo>
                    <a:pt x="31226" y="46431"/>
                  </a:lnTo>
                  <a:lnTo>
                    <a:pt x="31226" y="46648"/>
                  </a:lnTo>
                  <a:lnTo>
                    <a:pt x="31280" y="46811"/>
                  </a:lnTo>
                  <a:lnTo>
                    <a:pt x="31335" y="46920"/>
                  </a:lnTo>
                  <a:lnTo>
                    <a:pt x="31280" y="47028"/>
                  </a:lnTo>
                  <a:lnTo>
                    <a:pt x="30900" y="46865"/>
                  </a:lnTo>
                  <a:lnTo>
                    <a:pt x="30900" y="47571"/>
                  </a:lnTo>
                  <a:lnTo>
                    <a:pt x="30900" y="47843"/>
                  </a:lnTo>
                  <a:lnTo>
                    <a:pt x="30846" y="48169"/>
                  </a:lnTo>
                  <a:lnTo>
                    <a:pt x="30357" y="49689"/>
                  </a:lnTo>
                  <a:lnTo>
                    <a:pt x="30303" y="49852"/>
                  </a:lnTo>
                  <a:lnTo>
                    <a:pt x="30303" y="50015"/>
                  </a:lnTo>
                  <a:lnTo>
                    <a:pt x="30357" y="50069"/>
                  </a:lnTo>
                  <a:lnTo>
                    <a:pt x="30574" y="50124"/>
                  </a:lnTo>
                  <a:lnTo>
                    <a:pt x="30683" y="50178"/>
                  </a:lnTo>
                  <a:lnTo>
                    <a:pt x="30737" y="50232"/>
                  </a:lnTo>
                  <a:lnTo>
                    <a:pt x="30737" y="50341"/>
                  </a:lnTo>
                  <a:lnTo>
                    <a:pt x="30683" y="50449"/>
                  </a:lnTo>
                  <a:lnTo>
                    <a:pt x="30411" y="51047"/>
                  </a:lnTo>
                  <a:lnTo>
                    <a:pt x="30303" y="51264"/>
                  </a:lnTo>
                  <a:lnTo>
                    <a:pt x="30249" y="51481"/>
                  </a:lnTo>
                  <a:lnTo>
                    <a:pt x="30303" y="51698"/>
                  </a:lnTo>
                  <a:lnTo>
                    <a:pt x="30357" y="51916"/>
                  </a:lnTo>
                  <a:lnTo>
                    <a:pt x="30466" y="52133"/>
                  </a:lnTo>
                  <a:lnTo>
                    <a:pt x="30466" y="52350"/>
                  </a:lnTo>
                  <a:lnTo>
                    <a:pt x="30411" y="52513"/>
                  </a:lnTo>
                  <a:lnTo>
                    <a:pt x="30249" y="52730"/>
                  </a:lnTo>
                  <a:lnTo>
                    <a:pt x="30031" y="52893"/>
                  </a:lnTo>
                  <a:lnTo>
                    <a:pt x="29923" y="53110"/>
                  </a:lnTo>
                  <a:lnTo>
                    <a:pt x="29814" y="53328"/>
                  </a:lnTo>
                  <a:lnTo>
                    <a:pt x="29868" y="53599"/>
                  </a:lnTo>
                  <a:lnTo>
                    <a:pt x="29868" y="53708"/>
                  </a:lnTo>
                  <a:lnTo>
                    <a:pt x="29760" y="53871"/>
                  </a:lnTo>
                  <a:lnTo>
                    <a:pt x="29543" y="54196"/>
                  </a:lnTo>
                  <a:lnTo>
                    <a:pt x="29434" y="54522"/>
                  </a:lnTo>
                  <a:lnTo>
                    <a:pt x="29325" y="54902"/>
                  </a:lnTo>
                  <a:lnTo>
                    <a:pt x="29325" y="55228"/>
                  </a:lnTo>
                  <a:lnTo>
                    <a:pt x="29325" y="55554"/>
                  </a:lnTo>
                  <a:lnTo>
                    <a:pt x="29380" y="55717"/>
                  </a:lnTo>
                  <a:lnTo>
                    <a:pt x="29325" y="55826"/>
                  </a:lnTo>
                  <a:lnTo>
                    <a:pt x="29271" y="55880"/>
                  </a:lnTo>
                  <a:lnTo>
                    <a:pt x="29054" y="55880"/>
                  </a:lnTo>
                  <a:lnTo>
                    <a:pt x="28945" y="55826"/>
                  </a:lnTo>
                  <a:lnTo>
                    <a:pt x="28837" y="55826"/>
                  </a:lnTo>
                  <a:lnTo>
                    <a:pt x="28782" y="55880"/>
                  </a:lnTo>
                  <a:lnTo>
                    <a:pt x="28891" y="56097"/>
                  </a:lnTo>
                  <a:lnTo>
                    <a:pt x="28945" y="56314"/>
                  </a:lnTo>
                  <a:lnTo>
                    <a:pt x="28945" y="56532"/>
                  </a:lnTo>
                  <a:lnTo>
                    <a:pt x="28837" y="56749"/>
                  </a:lnTo>
                  <a:lnTo>
                    <a:pt x="28837" y="56803"/>
                  </a:lnTo>
                  <a:lnTo>
                    <a:pt x="28837" y="56912"/>
                  </a:lnTo>
                  <a:lnTo>
                    <a:pt x="28891" y="57075"/>
                  </a:lnTo>
                  <a:lnTo>
                    <a:pt x="28891" y="57237"/>
                  </a:lnTo>
                  <a:lnTo>
                    <a:pt x="28837" y="57346"/>
                  </a:lnTo>
                  <a:lnTo>
                    <a:pt x="28728" y="57455"/>
                  </a:lnTo>
                  <a:lnTo>
                    <a:pt x="28674" y="57509"/>
                  </a:lnTo>
                  <a:lnTo>
                    <a:pt x="28619" y="57563"/>
                  </a:lnTo>
                  <a:lnTo>
                    <a:pt x="28674" y="57618"/>
                  </a:lnTo>
                  <a:lnTo>
                    <a:pt x="28728" y="57672"/>
                  </a:lnTo>
                  <a:lnTo>
                    <a:pt x="28945" y="57835"/>
                  </a:lnTo>
                  <a:lnTo>
                    <a:pt x="29108" y="57998"/>
                  </a:lnTo>
                  <a:lnTo>
                    <a:pt x="29217" y="58215"/>
                  </a:lnTo>
                  <a:lnTo>
                    <a:pt x="29271" y="58432"/>
                  </a:lnTo>
                  <a:lnTo>
                    <a:pt x="29380" y="58812"/>
                  </a:lnTo>
                  <a:lnTo>
                    <a:pt x="29488" y="58975"/>
                  </a:lnTo>
                  <a:lnTo>
                    <a:pt x="29597" y="59138"/>
                  </a:lnTo>
                  <a:lnTo>
                    <a:pt x="29977" y="59627"/>
                  </a:lnTo>
                  <a:lnTo>
                    <a:pt x="30249" y="60170"/>
                  </a:lnTo>
                  <a:lnTo>
                    <a:pt x="30411" y="60387"/>
                  </a:lnTo>
                  <a:lnTo>
                    <a:pt x="30574" y="60604"/>
                  </a:lnTo>
                  <a:lnTo>
                    <a:pt x="30792" y="60822"/>
                  </a:lnTo>
                  <a:lnTo>
                    <a:pt x="31063" y="60930"/>
                  </a:lnTo>
                  <a:lnTo>
                    <a:pt x="31226" y="60985"/>
                  </a:lnTo>
                  <a:lnTo>
                    <a:pt x="31335" y="61093"/>
                  </a:lnTo>
                  <a:lnTo>
                    <a:pt x="31606" y="61310"/>
                  </a:lnTo>
                  <a:lnTo>
                    <a:pt x="31986" y="61690"/>
                  </a:lnTo>
                  <a:lnTo>
                    <a:pt x="32475" y="62016"/>
                  </a:lnTo>
                  <a:lnTo>
                    <a:pt x="32909" y="62342"/>
                  </a:lnTo>
                  <a:lnTo>
                    <a:pt x="33398" y="62559"/>
                  </a:lnTo>
                  <a:lnTo>
                    <a:pt x="33941" y="62777"/>
                  </a:lnTo>
                  <a:lnTo>
                    <a:pt x="34484" y="62885"/>
                  </a:lnTo>
                  <a:lnTo>
                    <a:pt x="35027" y="62939"/>
                  </a:lnTo>
                  <a:lnTo>
                    <a:pt x="35625" y="62994"/>
                  </a:lnTo>
                  <a:lnTo>
                    <a:pt x="35951" y="63048"/>
                  </a:lnTo>
                  <a:lnTo>
                    <a:pt x="36331" y="63102"/>
                  </a:lnTo>
                  <a:lnTo>
                    <a:pt x="36656" y="63211"/>
                  </a:lnTo>
                  <a:lnTo>
                    <a:pt x="36982" y="63374"/>
                  </a:lnTo>
                  <a:lnTo>
                    <a:pt x="37200" y="63483"/>
                  </a:lnTo>
                  <a:lnTo>
                    <a:pt x="37417" y="63483"/>
                  </a:lnTo>
                  <a:lnTo>
                    <a:pt x="39046" y="62994"/>
                  </a:lnTo>
                  <a:lnTo>
                    <a:pt x="39860" y="62722"/>
                  </a:lnTo>
                  <a:lnTo>
                    <a:pt x="40675" y="62396"/>
                  </a:lnTo>
                  <a:lnTo>
                    <a:pt x="41055" y="62179"/>
                  </a:lnTo>
                  <a:lnTo>
                    <a:pt x="41381" y="61962"/>
                  </a:lnTo>
                  <a:lnTo>
                    <a:pt x="41707" y="61745"/>
                  </a:lnTo>
                  <a:lnTo>
                    <a:pt x="41978" y="61473"/>
                  </a:lnTo>
                  <a:lnTo>
                    <a:pt x="42196" y="61147"/>
                  </a:lnTo>
                  <a:lnTo>
                    <a:pt x="42413" y="60822"/>
                  </a:lnTo>
                  <a:lnTo>
                    <a:pt x="42630" y="60496"/>
                  </a:lnTo>
                  <a:lnTo>
                    <a:pt x="42739" y="60116"/>
                  </a:lnTo>
                  <a:lnTo>
                    <a:pt x="43119" y="59084"/>
                  </a:lnTo>
                  <a:lnTo>
                    <a:pt x="43227" y="58812"/>
                  </a:lnTo>
                  <a:lnTo>
                    <a:pt x="43282" y="58595"/>
                  </a:lnTo>
                  <a:lnTo>
                    <a:pt x="43282" y="58052"/>
                  </a:lnTo>
                  <a:lnTo>
                    <a:pt x="43173" y="56640"/>
                  </a:lnTo>
                  <a:lnTo>
                    <a:pt x="43173" y="55934"/>
                  </a:lnTo>
                  <a:lnTo>
                    <a:pt x="43227" y="55228"/>
                  </a:lnTo>
                  <a:lnTo>
                    <a:pt x="43282" y="54522"/>
                  </a:lnTo>
                  <a:lnTo>
                    <a:pt x="43282" y="54522"/>
                  </a:lnTo>
                  <a:lnTo>
                    <a:pt x="42684" y="54739"/>
                  </a:lnTo>
                  <a:lnTo>
                    <a:pt x="42087" y="55011"/>
                  </a:lnTo>
                  <a:lnTo>
                    <a:pt x="42358" y="54088"/>
                  </a:lnTo>
                  <a:lnTo>
                    <a:pt x="42358" y="53979"/>
                  </a:lnTo>
                  <a:lnTo>
                    <a:pt x="42358" y="53925"/>
                  </a:lnTo>
                  <a:lnTo>
                    <a:pt x="42250" y="53871"/>
                  </a:lnTo>
                  <a:lnTo>
                    <a:pt x="42250" y="53925"/>
                  </a:lnTo>
                  <a:lnTo>
                    <a:pt x="42141" y="54034"/>
                  </a:lnTo>
                  <a:lnTo>
                    <a:pt x="41924" y="54577"/>
                  </a:lnTo>
                  <a:lnTo>
                    <a:pt x="41761" y="54251"/>
                  </a:lnTo>
                  <a:lnTo>
                    <a:pt x="41707" y="53871"/>
                  </a:lnTo>
                  <a:lnTo>
                    <a:pt x="41652" y="53436"/>
                  </a:lnTo>
                  <a:lnTo>
                    <a:pt x="41652" y="53056"/>
                  </a:lnTo>
                  <a:lnTo>
                    <a:pt x="41707" y="52839"/>
                  </a:lnTo>
                  <a:lnTo>
                    <a:pt x="41815" y="52622"/>
                  </a:lnTo>
                  <a:lnTo>
                    <a:pt x="41978" y="52459"/>
                  </a:lnTo>
                  <a:lnTo>
                    <a:pt x="42196" y="52350"/>
                  </a:lnTo>
                  <a:lnTo>
                    <a:pt x="42304" y="53273"/>
                  </a:lnTo>
                  <a:lnTo>
                    <a:pt x="42304" y="53382"/>
                  </a:lnTo>
                  <a:lnTo>
                    <a:pt x="42358" y="53436"/>
                  </a:lnTo>
                  <a:lnTo>
                    <a:pt x="42413" y="53436"/>
                  </a:lnTo>
                  <a:lnTo>
                    <a:pt x="42630" y="53382"/>
                  </a:lnTo>
                  <a:lnTo>
                    <a:pt x="42793" y="53273"/>
                  </a:lnTo>
                  <a:lnTo>
                    <a:pt x="42847" y="53165"/>
                  </a:lnTo>
                  <a:lnTo>
                    <a:pt x="42793" y="52947"/>
                  </a:lnTo>
                  <a:lnTo>
                    <a:pt x="42630" y="52622"/>
                  </a:lnTo>
                  <a:lnTo>
                    <a:pt x="42467" y="52187"/>
                  </a:lnTo>
                  <a:lnTo>
                    <a:pt x="42467" y="52079"/>
                  </a:lnTo>
                  <a:lnTo>
                    <a:pt x="42467" y="51970"/>
                  </a:lnTo>
                  <a:lnTo>
                    <a:pt x="42521" y="51861"/>
                  </a:lnTo>
                  <a:lnTo>
                    <a:pt x="42576" y="51753"/>
                  </a:lnTo>
                  <a:lnTo>
                    <a:pt x="42901" y="51427"/>
                  </a:lnTo>
                  <a:lnTo>
                    <a:pt x="42901" y="51373"/>
                  </a:lnTo>
                  <a:lnTo>
                    <a:pt x="42576" y="51264"/>
                  </a:lnTo>
                  <a:lnTo>
                    <a:pt x="42413" y="51264"/>
                  </a:lnTo>
                  <a:lnTo>
                    <a:pt x="42358" y="51373"/>
                  </a:lnTo>
                  <a:lnTo>
                    <a:pt x="42304" y="51590"/>
                  </a:lnTo>
                  <a:lnTo>
                    <a:pt x="42033" y="51536"/>
                  </a:lnTo>
                  <a:lnTo>
                    <a:pt x="41870" y="51536"/>
                  </a:lnTo>
                  <a:lnTo>
                    <a:pt x="41707" y="51698"/>
                  </a:lnTo>
                  <a:lnTo>
                    <a:pt x="41598" y="51970"/>
                  </a:lnTo>
                  <a:lnTo>
                    <a:pt x="41490" y="52404"/>
                  </a:lnTo>
                  <a:lnTo>
                    <a:pt x="41435" y="52893"/>
                  </a:lnTo>
                  <a:lnTo>
                    <a:pt x="41272" y="54414"/>
                  </a:lnTo>
                  <a:lnTo>
                    <a:pt x="41109" y="55120"/>
                  </a:lnTo>
                  <a:lnTo>
                    <a:pt x="40892" y="55826"/>
                  </a:lnTo>
                  <a:lnTo>
                    <a:pt x="40892" y="55988"/>
                  </a:lnTo>
                  <a:lnTo>
                    <a:pt x="40892" y="56097"/>
                  </a:lnTo>
                  <a:lnTo>
                    <a:pt x="40947" y="56694"/>
                  </a:lnTo>
                  <a:lnTo>
                    <a:pt x="41001" y="57237"/>
                  </a:lnTo>
                  <a:lnTo>
                    <a:pt x="40947" y="58378"/>
                  </a:lnTo>
                  <a:lnTo>
                    <a:pt x="40947" y="58704"/>
                  </a:lnTo>
                  <a:lnTo>
                    <a:pt x="40892" y="58867"/>
                  </a:lnTo>
                  <a:lnTo>
                    <a:pt x="40784" y="59030"/>
                  </a:lnTo>
                  <a:lnTo>
                    <a:pt x="40566" y="59247"/>
                  </a:lnTo>
                  <a:lnTo>
                    <a:pt x="40403" y="59464"/>
                  </a:lnTo>
                  <a:lnTo>
                    <a:pt x="40023" y="59953"/>
                  </a:lnTo>
                  <a:lnTo>
                    <a:pt x="39643" y="60496"/>
                  </a:lnTo>
                  <a:lnTo>
                    <a:pt x="39154" y="60930"/>
                  </a:lnTo>
                  <a:lnTo>
                    <a:pt x="38611" y="61310"/>
                  </a:lnTo>
                  <a:lnTo>
                    <a:pt x="38014" y="61636"/>
                  </a:lnTo>
                  <a:lnTo>
                    <a:pt x="37471" y="61799"/>
                  </a:lnTo>
                  <a:lnTo>
                    <a:pt x="36928" y="61962"/>
                  </a:lnTo>
                  <a:lnTo>
                    <a:pt x="36385" y="62016"/>
                  </a:lnTo>
                  <a:lnTo>
                    <a:pt x="35896" y="62016"/>
                  </a:lnTo>
                  <a:lnTo>
                    <a:pt x="35353" y="61962"/>
                  </a:lnTo>
                  <a:lnTo>
                    <a:pt x="34864" y="61799"/>
                  </a:lnTo>
                  <a:lnTo>
                    <a:pt x="34376" y="61582"/>
                  </a:lnTo>
                  <a:lnTo>
                    <a:pt x="33887" y="61256"/>
                  </a:lnTo>
                  <a:lnTo>
                    <a:pt x="32203" y="59953"/>
                  </a:lnTo>
                  <a:lnTo>
                    <a:pt x="31986" y="59735"/>
                  </a:lnTo>
                  <a:lnTo>
                    <a:pt x="31769" y="59464"/>
                  </a:lnTo>
                  <a:lnTo>
                    <a:pt x="31606" y="59247"/>
                  </a:lnTo>
                  <a:lnTo>
                    <a:pt x="31443" y="58975"/>
                  </a:lnTo>
                  <a:lnTo>
                    <a:pt x="31389" y="58704"/>
                  </a:lnTo>
                  <a:lnTo>
                    <a:pt x="31335" y="58378"/>
                  </a:lnTo>
                  <a:lnTo>
                    <a:pt x="31335" y="58106"/>
                  </a:lnTo>
                  <a:lnTo>
                    <a:pt x="31335" y="57726"/>
                  </a:lnTo>
                  <a:lnTo>
                    <a:pt x="31443" y="56966"/>
                  </a:lnTo>
                  <a:lnTo>
                    <a:pt x="31498" y="56206"/>
                  </a:lnTo>
                  <a:lnTo>
                    <a:pt x="31498" y="56043"/>
                  </a:lnTo>
                  <a:lnTo>
                    <a:pt x="31498" y="55934"/>
                  </a:lnTo>
                  <a:lnTo>
                    <a:pt x="31389" y="55880"/>
                  </a:lnTo>
                  <a:lnTo>
                    <a:pt x="31226" y="55826"/>
                  </a:lnTo>
                  <a:lnTo>
                    <a:pt x="30900" y="55717"/>
                  </a:lnTo>
                  <a:lnTo>
                    <a:pt x="30683" y="55663"/>
                  </a:lnTo>
                  <a:lnTo>
                    <a:pt x="30520" y="55554"/>
                  </a:lnTo>
                  <a:lnTo>
                    <a:pt x="30900" y="55391"/>
                  </a:lnTo>
                  <a:lnTo>
                    <a:pt x="31389" y="55283"/>
                  </a:lnTo>
                  <a:lnTo>
                    <a:pt x="31715" y="55174"/>
                  </a:lnTo>
                  <a:lnTo>
                    <a:pt x="31932" y="55065"/>
                  </a:lnTo>
                  <a:lnTo>
                    <a:pt x="31986" y="54957"/>
                  </a:lnTo>
                  <a:lnTo>
                    <a:pt x="31986" y="54794"/>
                  </a:lnTo>
                  <a:lnTo>
                    <a:pt x="31986" y="54468"/>
                  </a:lnTo>
                  <a:lnTo>
                    <a:pt x="31932" y="54196"/>
                  </a:lnTo>
                  <a:lnTo>
                    <a:pt x="31932" y="53979"/>
                  </a:lnTo>
                  <a:lnTo>
                    <a:pt x="31986" y="53708"/>
                  </a:lnTo>
                  <a:lnTo>
                    <a:pt x="32095" y="53436"/>
                  </a:lnTo>
                  <a:lnTo>
                    <a:pt x="32149" y="53165"/>
                  </a:lnTo>
                  <a:lnTo>
                    <a:pt x="32203" y="53056"/>
                  </a:lnTo>
                  <a:lnTo>
                    <a:pt x="32203" y="52947"/>
                  </a:lnTo>
                  <a:lnTo>
                    <a:pt x="32095" y="52513"/>
                  </a:lnTo>
                  <a:lnTo>
                    <a:pt x="32149" y="52133"/>
                  </a:lnTo>
                  <a:lnTo>
                    <a:pt x="32258" y="51373"/>
                  </a:lnTo>
                  <a:lnTo>
                    <a:pt x="32312" y="50884"/>
                  </a:lnTo>
                  <a:lnTo>
                    <a:pt x="32312" y="50449"/>
                  </a:lnTo>
                  <a:lnTo>
                    <a:pt x="32203" y="50178"/>
                  </a:lnTo>
                  <a:lnTo>
                    <a:pt x="32041" y="50015"/>
                  </a:lnTo>
                  <a:lnTo>
                    <a:pt x="31823" y="49906"/>
                  </a:lnTo>
                  <a:lnTo>
                    <a:pt x="31606" y="49798"/>
                  </a:lnTo>
                  <a:lnTo>
                    <a:pt x="31878" y="49472"/>
                  </a:lnTo>
                  <a:lnTo>
                    <a:pt x="32041" y="49092"/>
                  </a:lnTo>
                  <a:lnTo>
                    <a:pt x="32258" y="48386"/>
                  </a:lnTo>
                  <a:lnTo>
                    <a:pt x="32312" y="48169"/>
                  </a:lnTo>
                  <a:lnTo>
                    <a:pt x="32312" y="48006"/>
                  </a:lnTo>
                  <a:lnTo>
                    <a:pt x="32312" y="47789"/>
                  </a:lnTo>
                  <a:lnTo>
                    <a:pt x="32203" y="47626"/>
                  </a:lnTo>
                  <a:lnTo>
                    <a:pt x="32095" y="47245"/>
                  </a:lnTo>
                  <a:lnTo>
                    <a:pt x="32041" y="47028"/>
                  </a:lnTo>
                  <a:lnTo>
                    <a:pt x="32095" y="46865"/>
                  </a:lnTo>
                  <a:lnTo>
                    <a:pt x="32203" y="46540"/>
                  </a:lnTo>
                  <a:lnTo>
                    <a:pt x="32475" y="46214"/>
                  </a:lnTo>
                  <a:lnTo>
                    <a:pt x="32584" y="46105"/>
                  </a:lnTo>
                  <a:lnTo>
                    <a:pt x="32638" y="45996"/>
                  </a:lnTo>
                  <a:lnTo>
                    <a:pt x="32692" y="45671"/>
                  </a:lnTo>
                  <a:lnTo>
                    <a:pt x="32692" y="44693"/>
                  </a:lnTo>
                  <a:lnTo>
                    <a:pt x="32747" y="44150"/>
                  </a:lnTo>
                  <a:lnTo>
                    <a:pt x="32855" y="43661"/>
                  </a:lnTo>
                  <a:lnTo>
                    <a:pt x="32964" y="43118"/>
                  </a:lnTo>
                  <a:lnTo>
                    <a:pt x="33072" y="42575"/>
                  </a:lnTo>
                  <a:lnTo>
                    <a:pt x="33072" y="41978"/>
                  </a:lnTo>
                  <a:lnTo>
                    <a:pt x="33072" y="41435"/>
                  </a:lnTo>
                  <a:lnTo>
                    <a:pt x="32909" y="39589"/>
                  </a:lnTo>
                  <a:lnTo>
                    <a:pt x="32801" y="38665"/>
                  </a:lnTo>
                  <a:lnTo>
                    <a:pt x="32638" y="37797"/>
                  </a:lnTo>
                  <a:lnTo>
                    <a:pt x="32366" y="36928"/>
                  </a:lnTo>
                  <a:lnTo>
                    <a:pt x="32203" y="36493"/>
                  </a:lnTo>
                  <a:lnTo>
                    <a:pt x="31986" y="36059"/>
                  </a:lnTo>
                  <a:lnTo>
                    <a:pt x="31552" y="35190"/>
                  </a:lnTo>
                  <a:lnTo>
                    <a:pt x="31117" y="34267"/>
                  </a:lnTo>
                  <a:lnTo>
                    <a:pt x="30683" y="33072"/>
                  </a:lnTo>
                  <a:lnTo>
                    <a:pt x="30466" y="32475"/>
                  </a:lnTo>
                  <a:lnTo>
                    <a:pt x="30357" y="31877"/>
                  </a:lnTo>
                  <a:lnTo>
                    <a:pt x="30194" y="31280"/>
                  </a:lnTo>
                  <a:lnTo>
                    <a:pt x="30140" y="30683"/>
                  </a:lnTo>
                  <a:lnTo>
                    <a:pt x="30086" y="30031"/>
                  </a:lnTo>
                  <a:lnTo>
                    <a:pt x="30086" y="29434"/>
                  </a:lnTo>
                  <a:lnTo>
                    <a:pt x="30086" y="27370"/>
                  </a:lnTo>
                  <a:lnTo>
                    <a:pt x="30086" y="27153"/>
                  </a:lnTo>
                  <a:lnTo>
                    <a:pt x="30031" y="26936"/>
                  </a:lnTo>
                  <a:lnTo>
                    <a:pt x="29923" y="26773"/>
                  </a:lnTo>
                  <a:lnTo>
                    <a:pt x="29760" y="26610"/>
                  </a:lnTo>
                  <a:lnTo>
                    <a:pt x="29651" y="26501"/>
                  </a:lnTo>
                  <a:lnTo>
                    <a:pt x="29597" y="26393"/>
                  </a:lnTo>
                  <a:lnTo>
                    <a:pt x="29651" y="26284"/>
                  </a:lnTo>
                  <a:lnTo>
                    <a:pt x="29705" y="26175"/>
                  </a:lnTo>
                  <a:lnTo>
                    <a:pt x="29868" y="26012"/>
                  </a:lnTo>
                  <a:lnTo>
                    <a:pt x="29923" y="25850"/>
                  </a:lnTo>
                  <a:lnTo>
                    <a:pt x="29977" y="25632"/>
                  </a:lnTo>
                  <a:lnTo>
                    <a:pt x="30031" y="25469"/>
                  </a:lnTo>
                  <a:lnTo>
                    <a:pt x="29977" y="25306"/>
                  </a:lnTo>
                  <a:lnTo>
                    <a:pt x="29923" y="25089"/>
                  </a:lnTo>
                  <a:lnTo>
                    <a:pt x="29760" y="24763"/>
                  </a:lnTo>
                  <a:lnTo>
                    <a:pt x="29597" y="24546"/>
                  </a:lnTo>
                  <a:lnTo>
                    <a:pt x="29543" y="24438"/>
                  </a:lnTo>
                  <a:lnTo>
                    <a:pt x="29488" y="24329"/>
                  </a:lnTo>
                  <a:lnTo>
                    <a:pt x="29543" y="24220"/>
                  </a:lnTo>
                  <a:lnTo>
                    <a:pt x="29597" y="24166"/>
                  </a:lnTo>
                  <a:lnTo>
                    <a:pt x="29868" y="23840"/>
                  </a:lnTo>
                  <a:lnTo>
                    <a:pt x="29923" y="23569"/>
                  </a:lnTo>
                  <a:lnTo>
                    <a:pt x="29923" y="23297"/>
                  </a:lnTo>
                  <a:lnTo>
                    <a:pt x="29977" y="23026"/>
                  </a:lnTo>
                  <a:lnTo>
                    <a:pt x="30031" y="22754"/>
                  </a:lnTo>
                  <a:lnTo>
                    <a:pt x="30031" y="22700"/>
                  </a:lnTo>
                  <a:lnTo>
                    <a:pt x="29868" y="22537"/>
                  </a:lnTo>
                  <a:lnTo>
                    <a:pt x="29814" y="22320"/>
                  </a:lnTo>
                  <a:lnTo>
                    <a:pt x="29868" y="21940"/>
                  </a:lnTo>
                  <a:lnTo>
                    <a:pt x="29923" y="21397"/>
                  </a:lnTo>
                  <a:lnTo>
                    <a:pt x="29923" y="21179"/>
                  </a:lnTo>
                  <a:lnTo>
                    <a:pt x="29868" y="21071"/>
                  </a:lnTo>
                  <a:lnTo>
                    <a:pt x="29760" y="20908"/>
                  </a:lnTo>
                  <a:lnTo>
                    <a:pt x="29651" y="20799"/>
                  </a:lnTo>
                  <a:lnTo>
                    <a:pt x="29271" y="20528"/>
                  </a:lnTo>
                  <a:lnTo>
                    <a:pt x="28945" y="20256"/>
                  </a:lnTo>
                  <a:lnTo>
                    <a:pt x="28837" y="20148"/>
                  </a:lnTo>
                  <a:lnTo>
                    <a:pt x="28837" y="20093"/>
                  </a:lnTo>
                  <a:lnTo>
                    <a:pt x="28837" y="20039"/>
                  </a:lnTo>
                  <a:lnTo>
                    <a:pt x="28891" y="19985"/>
                  </a:lnTo>
                  <a:lnTo>
                    <a:pt x="28945" y="19985"/>
                  </a:lnTo>
                  <a:lnTo>
                    <a:pt x="29054" y="20039"/>
                  </a:lnTo>
                  <a:lnTo>
                    <a:pt x="29651" y="20202"/>
                  </a:lnTo>
                  <a:lnTo>
                    <a:pt x="29597" y="19930"/>
                  </a:lnTo>
                  <a:lnTo>
                    <a:pt x="29597" y="19767"/>
                  </a:lnTo>
                  <a:lnTo>
                    <a:pt x="29651" y="19550"/>
                  </a:lnTo>
                  <a:lnTo>
                    <a:pt x="29760" y="19387"/>
                  </a:lnTo>
                  <a:lnTo>
                    <a:pt x="29814" y="19116"/>
                  </a:lnTo>
                  <a:lnTo>
                    <a:pt x="29760" y="18899"/>
                  </a:lnTo>
                  <a:lnTo>
                    <a:pt x="29597" y="18084"/>
                  </a:lnTo>
                  <a:lnTo>
                    <a:pt x="29543" y="17324"/>
                  </a:lnTo>
                  <a:lnTo>
                    <a:pt x="29543" y="16944"/>
                  </a:lnTo>
                  <a:lnTo>
                    <a:pt x="29543" y="16618"/>
                  </a:lnTo>
                  <a:lnTo>
                    <a:pt x="29434" y="16292"/>
                  </a:lnTo>
                  <a:lnTo>
                    <a:pt x="29271" y="15966"/>
                  </a:lnTo>
                  <a:lnTo>
                    <a:pt x="29217" y="15858"/>
                  </a:lnTo>
                  <a:lnTo>
                    <a:pt x="29217" y="15749"/>
                  </a:lnTo>
                  <a:lnTo>
                    <a:pt x="29054" y="14446"/>
                  </a:lnTo>
                  <a:lnTo>
                    <a:pt x="28837" y="13197"/>
                  </a:lnTo>
                  <a:lnTo>
                    <a:pt x="28674" y="12545"/>
                  </a:lnTo>
                  <a:lnTo>
                    <a:pt x="28565" y="11893"/>
                  </a:lnTo>
                  <a:lnTo>
                    <a:pt x="28348" y="11242"/>
                  </a:lnTo>
                  <a:lnTo>
                    <a:pt x="28131" y="10644"/>
                  </a:lnTo>
                  <a:lnTo>
                    <a:pt x="27859" y="10047"/>
                  </a:lnTo>
                  <a:lnTo>
                    <a:pt x="27533" y="9450"/>
                  </a:lnTo>
                  <a:lnTo>
                    <a:pt x="27099" y="8907"/>
                  </a:lnTo>
                  <a:lnTo>
                    <a:pt x="26664" y="8363"/>
                  </a:lnTo>
                  <a:lnTo>
                    <a:pt x="26176" y="7875"/>
                  </a:lnTo>
                  <a:lnTo>
                    <a:pt x="25687" y="7495"/>
                  </a:lnTo>
                  <a:lnTo>
                    <a:pt x="25144" y="7169"/>
                  </a:lnTo>
                  <a:lnTo>
                    <a:pt x="24601" y="6843"/>
                  </a:lnTo>
                  <a:lnTo>
                    <a:pt x="24058" y="6626"/>
                  </a:lnTo>
                  <a:lnTo>
                    <a:pt x="23460" y="6354"/>
                  </a:lnTo>
                  <a:lnTo>
                    <a:pt x="22266" y="5974"/>
                  </a:lnTo>
                  <a:lnTo>
                    <a:pt x="21994" y="5920"/>
                  </a:lnTo>
                  <a:lnTo>
                    <a:pt x="21125" y="5920"/>
                  </a:lnTo>
                  <a:lnTo>
                    <a:pt x="20528" y="5974"/>
                  </a:lnTo>
                  <a:lnTo>
                    <a:pt x="19931" y="5920"/>
                  </a:lnTo>
                  <a:lnTo>
                    <a:pt x="19551" y="5865"/>
                  </a:lnTo>
                  <a:lnTo>
                    <a:pt x="19116" y="5920"/>
                  </a:lnTo>
                  <a:lnTo>
                    <a:pt x="18356" y="6028"/>
                  </a:lnTo>
                  <a:lnTo>
                    <a:pt x="17541" y="6191"/>
                  </a:lnTo>
                  <a:lnTo>
                    <a:pt x="17161" y="6246"/>
                  </a:lnTo>
                  <a:lnTo>
                    <a:pt x="16347" y="6246"/>
                  </a:lnTo>
                  <a:lnTo>
                    <a:pt x="15966" y="6409"/>
                  </a:lnTo>
                  <a:lnTo>
                    <a:pt x="15152" y="6734"/>
                  </a:lnTo>
                  <a:lnTo>
                    <a:pt x="14392" y="7006"/>
                  </a:lnTo>
                  <a:lnTo>
                    <a:pt x="13631" y="7277"/>
                  </a:lnTo>
                  <a:lnTo>
                    <a:pt x="12925" y="7658"/>
                  </a:lnTo>
                  <a:lnTo>
                    <a:pt x="12219" y="8146"/>
                  </a:lnTo>
                  <a:lnTo>
                    <a:pt x="11622" y="8635"/>
                  </a:lnTo>
                  <a:lnTo>
                    <a:pt x="11405" y="8907"/>
                  </a:lnTo>
                  <a:lnTo>
                    <a:pt x="11133" y="9232"/>
                  </a:lnTo>
                  <a:lnTo>
                    <a:pt x="10970" y="9504"/>
                  </a:lnTo>
                  <a:lnTo>
                    <a:pt x="10808" y="9884"/>
                  </a:lnTo>
                  <a:lnTo>
                    <a:pt x="10645" y="10210"/>
                  </a:lnTo>
                  <a:lnTo>
                    <a:pt x="10536" y="10644"/>
                  </a:lnTo>
                  <a:lnTo>
                    <a:pt x="10482" y="10807"/>
                  </a:lnTo>
                  <a:lnTo>
                    <a:pt x="10427" y="10862"/>
                  </a:lnTo>
                  <a:lnTo>
                    <a:pt x="10373" y="10916"/>
                  </a:lnTo>
                  <a:lnTo>
                    <a:pt x="10210" y="10916"/>
                  </a:lnTo>
                  <a:lnTo>
                    <a:pt x="10156" y="11024"/>
                  </a:lnTo>
                  <a:lnTo>
                    <a:pt x="10156" y="11133"/>
                  </a:lnTo>
                  <a:lnTo>
                    <a:pt x="10156" y="11242"/>
                  </a:lnTo>
                  <a:lnTo>
                    <a:pt x="10210" y="11513"/>
                  </a:lnTo>
                  <a:lnTo>
                    <a:pt x="10156" y="11785"/>
                  </a:lnTo>
                  <a:lnTo>
                    <a:pt x="9993" y="12328"/>
                  </a:lnTo>
                  <a:lnTo>
                    <a:pt x="9721" y="13197"/>
                  </a:lnTo>
                  <a:lnTo>
                    <a:pt x="9667" y="13631"/>
                  </a:lnTo>
                  <a:lnTo>
                    <a:pt x="9613" y="14065"/>
                  </a:lnTo>
                  <a:lnTo>
                    <a:pt x="9559" y="14391"/>
                  </a:lnTo>
                  <a:lnTo>
                    <a:pt x="9450" y="14717"/>
                  </a:lnTo>
                  <a:lnTo>
                    <a:pt x="9233" y="15152"/>
                  </a:lnTo>
                  <a:lnTo>
                    <a:pt x="9124" y="15532"/>
                  </a:lnTo>
                  <a:lnTo>
                    <a:pt x="9070" y="15966"/>
                  </a:lnTo>
                  <a:lnTo>
                    <a:pt x="9070" y="16346"/>
                  </a:lnTo>
                  <a:lnTo>
                    <a:pt x="9124" y="16726"/>
                  </a:lnTo>
                  <a:lnTo>
                    <a:pt x="9287" y="17161"/>
                  </a:lnTo>
                  <a:lnTo>
                    <a:pt x="9450" y="17541"/>
                  </a:lnTo>
                  <a:lnTo>
                    <a:pt x="9667" y="17867"/>
                  </a:lnTo>
                  <a:lnTo>
                    <a:pt x="10047" y="18301"/>
                  </a:lnTo>
                  <a:lnTo>
                    <a:pt x="10427" y="18681"/>
                  </a:lnTo>
                  <a:lnTo>
                    <a:pt x="10862" y="18953"/>
                  </a:lnTo>
                  <a:lnTo>
                    <a:pt x="11296" y="19170"/>
                  </a:lnTo>
                  <a:lnTo>
                    <a:pt x="11785" y="19333"/>
                  </a:lnTo>
                  <a:lnTo>
                    <a:pt x="12274" y="19387"/>
                  </a:lnTo>
                  <a:lnTo>
                    <a:pt x="12817" y="19442"/>
                  </a:lnTo>
                  <a:lnTo>
                    <a:pt x="13360" y="19387"/>
                  </a:lnTo>
                  <a:lnTo>
                    <a:pt x="14446" y="19333"/>
                  </a:lnTo>
                  <a:lnTo>
                    <a:pt x="15532" y="19333"/>
                  </a:lnTo>
                  <a:lnTo>
                    <a:pt x="16618" y="19387"/>
                  </a:lnTo>
                  <a:lnTo>
                    <a:pt x="17704" y="19550"/>
                  </a:lnTo>
                  <a:lnTo>
                    <a:pt x="18573" y="19767"/>
                  </a:lnTo>
                  <a:lnTo>
                    <a:pt x="19442" y="20093"/>
                  </a:lnTo>
                  <a:lnTo>
                    <a:pt x="19822" y="20256"/>
                  </a:lnTo>
                  <a:lnTo>
                    <a:pt x="20202" y="20473"/>
                  </a:lnTo>
                  <a:lnTo>
                    <a:pt x="20582" y="20745"/>
                  </a:lnTo>
                  <a:lnTo>
                    <a:pt x="20962" y="21016"/>
                  </a:lnTo>
                  <a:lnTo>
                    <a:pt x="21560" y="21614"/>
                  </a:lnTo>
                  <a:lnTo>
                    <a:pt x="22103" y="22265"/>
                  </a:lnTo>
                  <a:lnTo>
                    <a:pt x="22592" y="22971"/>
                  </a:lnTo>
                  <a:lnTo>
                    <a:pt x="23026" y="23677"/>
                  </a:lnTo>
                  <a:lnTo>
                    <a:pt x="23243" y="24166"/>
                  </a:lnTo>
                  <a:lnTo>
                    <a:pt x="23352" y="24655"/>
                  </a:lnTo>
                  <a:lnTo>
                    <a:pt x="23406" y="25144"/>
                  </a:lnTo>
                  <a:lnTo>
                    <a:pt x="23352" y="25632"/>
                  </a:lnTo>
                  <a:lnTo>
                    <a:pt x="23189" y="26230"/>
                  </a:lnTo>
                  <a:lnTo>
                    <a:pt x="22972" y="26773"/>
                  </a:lnTo>
                  <a:lnTo>
                    <a:pt x="22592" y="27913"/>
                  </a:lnTo>
                  <a:lnTo>
                    <a:pt x="22537" y="28022"/>
                  </a:lnTo>
                  <a:lnTo>
                    <a:pt x="22429" y="28130"/>
                  </a:lnTo>
                  <a:lnTo>
                    <a:pt x="21125" y="29434"/>
                  </a:lnTo>
                  <a:lnTo>
                    <a:pt x="20474" y="30085"/>
                  </a:lnTo>
                  <a:lnTo>
                    <a:pt x="19768" y="30683"/>
                  </a:lnTo>
                  <a:lnTo>
                    <a:pt x="19605" y="30846"/>
                  </a:lnTo>
                  <a:lnTo>
                    <a:pt x="19496" y="31008"/>
                  </a:lnTo>
                  <a:lnTo>
                    <a:pt x="19388" y="31171"/>
                  </a:lnTo>
                  <a:lnTo>
                    <a:pt x="19442" y="31443"/>
                  </a:lnTo>
                  <a:lnTo>
                    <a:pt x="19442" y="31714"/>
                  </a:lnTo>
                  <a:lnTo>
                    <a:pt x="19388" y="31823"/>
                  </a:lnTo>
                  <a:lnTo>
                    <a:pt x="19333" y="31986"/>
                  </a:lnTo>
                  <a:lnTo>
                    <a:pt x="19170" y="32095"/>
                  </a:lnTo>
                  <a:lnTo>
                    <a:pt x="18953" y="32095"/>
                  </a:lnTo>
                  <a:lnTo>
                    <a:pt x="18845" y="32040"/>
                  </a:lnTo>
                  <a:lnTo>
                    <a:pt x="18845" y="31932"/>
                  </a:lnTo>
                  <a:lnTo>
                    <a:pt x="18899" y="31823"/>
                  </a:lnTo>
                  <a:lnTo>
                    <a:pt x="18899" y="31280"/>
                  </a:lnTo>
                  <a:lnTo>
                    <a:pt x="18247" y="31877"/>
                  </a:lnTo>
                  <a:lnTo>
                    <a:pt x="17867" y="32149"/>
                  </a:lnTo>
                  <a:lnTo>
                    <a:pt x="17650" y="32257"/>
                  </a:lnTo>
                  <a:lnTo>
                    <a:pt x="17378" y="32312"/>
                  </a:lnTo>
                  <a:lnTo>
                    <a:pt x="16890" y="32420"/>
                  </a:lnTo>
                  <a:lnTo>
                    <a:pt x="16401" y="32638"/>
                  </a:lnTo>
                  <a:lnTo>
                    <a:pt x="15966" y="32909"/>
                  </a:lnTo>
                  <a:lnTo>
                    <a:pt x="15641" y="33235"/>
                  </a:lnTo>
                  <a:lnTo>
                    <a:pt x="15478" y="33344"/>
                  </a:lnTo>
                  <a:lnTo>
                    <a:pt x="15369" y="33452"/>
                  </a:lnTo>
                  <a:lnTo>
                    <a:pt x="15098" y="33506"/>
                  </a:lnTo>
                  <a:lnTo>
                    <a:pt x="14337" y="33506"/>
                  </a:lnTo>
                  <a:lnTo>
                    <a:pt x="13957" y="33561"/>
                  </a:lnTo>
                  <a:lnTo>
                    <a:pt x="13631" y="33669"/>
                  </a:lnTo>
                  <a:lnTo>
                    <a:pt x="10265" y="34701"/>
                  </a:lnTo>
                  <a:lnTo>
                    <a:pt x="9178" y="34973"/>
                  </a:lnTo>
                  <a:lnTo>
                    <a:pt x="8092" y="35190"/>
                  </a:lnTo>
                  <a:lnTo>
                    <a:pt x="7006" y="35299"/>
                  </a:lnTo>
                  <a:lnTo>
                    <a:pt x="5866" y="35353"/>
                  </a:lnTo>
                  <a:lnTo>
                    <a:pt x="5377" y="35299"/>
                  </a:lnTo>
                  <a:lnTo>
                    <a:pt x="5160" y="35244"/>
                  </a:lnTo>
                  <a:lnTo>
                    <a:pt x="4888" y="35136"/>
                  </a:lnTo>
                  <a:lnTo>
                    <a:pt x="4237" y="34701"/>
                  </a:lnTo>
                  <a:lnTo>
                    <a:pt x="3585" y="34212"/>
                  </a:lnTo>
                  <a:lnTo>
                    <a:pt x="2988" y="33669"/>
                  </a:lnTo>
                  <a:lnTo>
                    <a:pt x="2390" y="33126"/>
                  </a:lnTo>
                  <a:lnTo>
                    <a:pt x="2119" y="32746"/>
                  </a:lnTo>
                  <a:lnTo>
                    <a:pt x="1956" y="32420"/>
                  </a:lnTo>
                  <a:lnTo>
                    <a:pt x="1902" y="32203"/>
                  </a:lnTo>
                  <a:lnTo>
                    <a:pt x="1847" y="31986"/>
                  </a:lnTo>
                  <a:lnTo>
                    <a:pt x="1847" y="31769"/>
                  </a:lnTo>
                  <a:lnTo>
                    <a:pt x="1902" y="31551"/>
                  </a:lnTo>
                  <a:lnTo>
                    <a:pt x="1902" y="31389"/>
                  </a:lnTo>
                  <a:lnTo>
                    <a:pt x="1847" y="31226"/>
                  </a:lnTo>
                  <a:lnTo>
                    <a:pt x="1793" y="30791"/>
                  </a:lnTo>
                  <a:lnTo>
                    <a:pt x="1739" y="30357"/>
                  </a:lnTo>
                  <a:lnTo>
                    <a:pt x="1684" y="29922"/>
                  </a:lnTo>
                  <a:lnTo>
                    <a:pt x="1739" y="29759"/>
                  </a:lnTo>
                  <a:lnTo>
                    <a:pt x="1793" y="29542"/>
                  </a:lnTo>
                  <a:lnTo>
                    <a:pt x="1902" y="29162"/>
                  </a:lnTo>
                  <a:lnTo>
                    <a:pt x="2010" y="28782"/>
                  </a:lnTo>
                  <a:lnTo>
                    <a:pt x="2119" y="27967"/>
                  </a:lnTo>
                  <a:lnTo>
                    <a:pt x="2173" y="27587"/>
                  </a:lnTo>
                  <a:lnTo>
                    <a:pt x="2227" y="27207"/>
                  </a:lnTo>
                  <a:lnTo>
                    <a:pt x="2390" y="26827"/>
                  </a:lnTo>
                  <a:lnTo>
                    <a:pt x="2608" y="26447"/>
                  </a:lnTo>
                  <a:lnTo>
                    <a:pt x="2662" y="26338"/>
                  </a:lnTo>
                  <a:lnTo>
                    <a:pt x="2662" y="26175"/>
                  </a:lnTo>
                  <a:lnTo>
                    <a:pt x="2662" y="26012"/>
                  </a:lnTo>
                  <a:lnTo>
                    <a:pt x="2716" y="25958"/>
                  </a:lnTo>
                  <a:lnTo>
                    <a:pt x="2770" y="25904"/>
                  </a:lnTo>
                  <a:lnTo>
                    <a:pt x="2879" y="25850"/>
                  </a:lnTo>
                  <a:lnTo>
                    <a:pt x="2988" y="25687"/>
                  </a:lnTo>
                  <a:lnTo>
                    <a:pt x="3042" y="25361"/>
                  </a:lnTo>
                  <a:lnTo>
                    <a:pt x="3096" y="25144"/>
                  </a:lnTo>
                  <a:lnTo>
                    <a:pt x="3151" y="25035"/>
                  </a:lnTo>
                  <a:lnTo>
                    <a:pt x="3259" y="24926"/>
                  </a:lnTo>
                  <a:lnTo>
                    <a:pt x="3422" y="24763"/>
                  </a:lnTo>
                  <a:lnTo>
                    <a:pt x="3585" y="24546"/>
                  </a:lnTo>
                  <a:lnTo>
                    <a:pt x="3857" y="24112"/>
                  </a:lnTo>
                  <a:lnTo>
                    <a:pt x="4400" y="23243"/>
                  </a:lnTo>
                  <a:lnTo>
                    <a:pt x="4725" y="22863"/>
                  </a:lnTo>
                  <a:lnTo>
                    <a:pt x="5106" y="22537"/>
                  </a:lnTo>
                  <a:lnTo>
                    <a:pt x="5268" y="22374"/>
                  </a:lnTo>
                  <a:lnTo>
                    <a:pt x="5431" y="22211"/>
                  </a:lnTo>
                  <a:lnTo>
                    <a:pt x="5540" y="21994"/>
                  </a:lnTo>
                  <a:lnTo>
                    <a:pt x="5594" y="21777"/>
                  </a:lnTo>
                  <a:lnTo>
                    <a:pt x="5649" y="21179"/>
                  </a:lnTo>
                  <a:lnTo>
                    <a:pt x="5703" y="20854"/>
                  </a:lnTo>
                  <a:lnTo>
                    <a:pt x="5703" y="20582"/>
                  </a:lnTo>
                  <a:lnTo>
                    <a:pt x="5649" y="19767"/>
                  </a:lnTo>
                  <a:lnTo>
                    <a:pt x="5594" y="18953"/>
                  </a:lnTo>
                  <a:lnTo>
                    <a:pt x="5594" y="18138"/>
                  </a:lnTo>
                  <a:lnTo>
                    <a:pt x="5594" y="17324"/>
                  </a:lnTo>
                  <a:lnTo>
                    <a:pt x="5540" y="17052"/>
                  </a:lnTo>
                  <a:lnTo>
                    <a:pt x="5431" y="16781"/>
                  </a:lnTo>
                  <a:lnTo>
                    <a:pt x="5268" y="16509"/>
                  </a:lnTo>
                  <a:lnTo>
                    <a:pt x="5051" y="16292"/>
                  </a:lnTo>
                  <a:lnTo>
                    <a:pt x="4725" y="15966"/>
                  </a:lnTo>
                  <a:lnTo>
                    <a:pt x="4617" y="15749"/>
                  </a:lnTo>
                  <a:lnTo>
                    <a:pt x="4508" y="15532"/>
                  </a:lnTo>
                  <a:lnTo>
                    <a:pt x="4345" y="14826"/>
                  </a:lnTo>
                  <a:lnTo>
                    <a:pt x="4291" y="14120"/>
                  </a:lnTo>
                  <a:lnTo>
                    <a:pt x="4237" y="13360"/>
                  </a:lnTo>
                  <a:lnTo>
                    <a:pt x="4237" y="12654"/>
                  </a:lnTo>
                  <a:lnTo>
                    <a:pt x="4345" y="11187"/>
                  </a:lnTo>
                  <a:lnTo>
                    <a:pt x="4400" y="10699"/>
                  </a:lnTo>
                  <a:lnTo>
                    <a:pt x="4508" y="10318"/>
                  </a:lnTo>
                  <a:lnTo>
                    <a:pt x="4671" y="9884"/>
                  </a:lnTo>
                  <a:lnTo>
                    <a:pt x="4780" y="9721"/>
                  </a:lnTo>
                  <a:lnTo>
                    <a:pt x="4943" y="9504"/>
                  </a:lnTo>
                  <a:lnTo>
                    <a:pt x="5051" y="9341"/>
                  </a:lnTo>
                  <a:lnTo>
                    <a:pt x="5160" y="9178"/>
                  </a:lnTo>
                  <a:lnTo>
                    <a:pt x="5268" y="8744"/>
                  </a:lnTo>
                  <a:lnTo>
                    <a:pt x="5377" y="8363"/>
                  </a:lnTo>
                  <a:lnTo>
                    <a:pt x="5486" y="8038"/>
                  </a:lnTo>
                  <a:lnTo>
                    <a:pt x="6029" y="7060"/>
                  </a:lnTo>
                  <a:lnTo>
                    <a:pt x="6626" y="6083"/>
                  </a:lnTo>
                  <a:lnTo>
                    <a:pt x="7332" y="5268"/>
                  </a:lnTo>
                  <a:lnTo>
                    <a:pt x="8092" y="4508"/>
                  </a:lnTo>
                  <a:lnTo>
                    <a:pt x="8907" y="3802"/>
                  </a:lnTo>
                  <a:lnTo>
                    <a:pt x="9830" y="3205"/>
                  </a:lnTo>
                  <a:lnTo>
                    <a:pt x="10808" y="2662"/>
                  </a:lnTo>
                  <a:lnTo>
                    <a:pt x="11839" y="2227"/>
                  </a:lnTo>
                  <a:lnTo>
                    <a:pt x="12708" y="1901"/>
                  </a:lnTo>
                  <a:lnTo>
                    <a:pt x="13577" y="1738"/>
                  </a:lnTo>
                  <a:lnTo>
                    <a:pt x="14446" y="1575"/>
                  </a:lnTo>
                  <a:lnTo>
                    <a:pt x="15315" y="1467"/>
                  </a:lnTo>
                  <a:lnTo>
                    <a:pt x="16401" y="1358"/>
                  </a:lnTo>
                  <a:lnTo>
                    <a:pt x="16944" y="1304"/>
                  </a:lnTo>
                  <a:lnTo>
                    <a:pt x="17487" y="1304"/>
                  </a:lnTo>
                  <a:lnTo>
                    <a:pt x="18030" y="1413"/>
                  </a:lnTo>
                  <a:lnTo>
                    <a:pt x="18302" y="1413"/>
                  </a:lnTo>
                  <a:lnTo>
                    <a:pt x="18410" y="1358"/>
                  </a:lnTo>
                  <a:lnTo>
                    <a:pt x="18519" y="1304"/>
                  </a:lnTo>
                  <a:lnTo>
                    <a:pt x="18627" y="1195"/>
                  </a:lnTo>
                  <a:lnTo>
                    <a:pt x="18736" y="1141"/>
                  </a:lnTo>
                  <a:lnTo>
                    <a:pt x="18899" y="1141"/>
                  </a:lnTo>
                  <a:lnTo>
                    <a:pt x="19008" y="1195"/>
                  </a:lnTo>
                  <a:lnTo>
                    <a:pt x="19225" y="1304"/>
                  </a:lnTo>
                  <a:lnTo>
                    <a:pt x="19333" y="1358"/>
                  </a:lnTo>
                  <a:lnTo>
                    <a:pt x="19442" y="1304"/>
                  </a:lnTo>
                  <a:lnTo>
                    <a:pt x="19605" y="1250"/>
                  </a:lnTo>
                  <a:lnTo>
                    <a:pt x="20094" y="1141"/>
                  </a:lnTo>
                  <a:lnTo>
                    <a:pt x="20582" y="1087"/>
                  </a:lnTo>
                  <a:lnTo>
                    <a:pt x="23569" y="1087"/>
                  </a:lnTo>
                  <a:lnTo>
                    <a:pt x="23841" y="1141"/>
                  </a:lnTo>
                  <a:lnTo>
                    <a:pt x="24112" y="1141"/>
                  </a:lnTo>
                  <a:lnTo>
                    <a:pt x="24927" y="1304"/>
                  </a:lnTo>
                  <a:lnTo>
                    <a:pt x="25687" y="1467"/>
                  </a:lnTo>
                  <a:lnTo>
                    <a:pt x="26447" y="1521"/>
                  </a:lnTo>
                  <a:lnTo>
                    <a:pt x="27370" y="1521"/>
                  </a:lnTo>
                  <a:lnTo>
                    <a:pt x="27533" y="1575"/>
                  </a:lnTo>
                  <a:lnTo>
                    <a:pt x="28294" y="1793"/>
                  </a:lnTo>
                  <a:lnTo>
                    <a:pt x="29054" y="2010"/>
                  </a:lnTo>
                  <a:lnTo>
                    <a:pt x="30574" y="2390"/>
                  </a:lnTo>
                  <a:lnTo>
                    <a:pt x="30846" y="2390"/>
                  </a:lnTo>
                  <a:lnTo>
                    <a:pt x="30900" y="2336"/>
                  </a:lnTo>
                  <a:lnTo>
                    <a:pt x="31063" y="2227"/>
                  </a:lnTo>
                  <a:lnTo>
                    <a:pt x="31280" y="2173"/>
                  </a:lnTo>
                  <a:lnTo>
                    <a:pt x="31498" y="2173"/>
                  </a:lnTo>
                  <a:lnTo>
                    <a:pt x="31660" y="2227"/>
                  </a:lnTo>
                  <a:lnTo>
                    <a:pt x="31986" y="2281"/>
                  </a:lnTo>
                  <a:lnTo>
                    <a:pt x="32529" y="2281"/>
                  </a:lnTo>
                  <a:lnTo>
                    <a:pt x="32747" y="2390"/>
                  </a:lnTo>
                  <a:lnTo>
                    <a:pt x="32909" y="2499"/>
                  </a:lnTo>
                  <a:lnTo>
                    <a:pt x="33018" y="2770"/>
                  </a:lnTo>
                  <a:lnTo>
                    <a:pt x="33072" y="2879"/>
                  </a:lnTo>
                  <a:lnTo>
                    <a:pt x="33181" y="2987"/>
                  </a:lnTo>
                  <a:lnTo>
                    <a:pt x="34647" y="3259"/>
                  </a:lnTo>
                  <a:lnTo>
                    <a:pt x="34593" y="3150"/>
                  </a:lnTo>
                  <a:lnTo>
                    <a:pt x="34539" y="3096"/>
                  </a:lnTo>
                  <a:lnTo>
                    <a:pt x="34430" y="2987"/>
                  </a:lnTo>
                  <a:lnTo>
                    <a:pt x="34376" y="2879"/>
                  </a:lnTo>
                  <a:lnTo>
                    <a:pt x="35299" y="2879"/>
                  </a:lnTo>
                  <a:lnTo>
                    <a:pt x="35625" y="2933"/>
                  </a:lnTo>
                  <a:lnTo>
                    <a:pt x="35788" y="2987"/>
                  </a:lnTo>
                  <a:lnTo>
                    <a:pt x="35896" y="2987"/>
                  </a:lnTo>
                  <a:lnTo>
                    <a:pt x="36005" y="2933"/>
                  </a:lnTo>
                  <a:lnTo>
                    <a:pt x="36168" y="2879"/>
                  </a:lnTo>
                  <a:lnTo>
                    <a:pt x="36385" y="2824"/>
                  </a:lnTo>
                  <a:lnTo>
                    <a:pt x="36765" y="2879"/>
                  </a:lnTo>
                  <a:lnTo>
                    <a:pt x="37091" y="2987"/>
                  </a:lnTo>
                  <a:lnTo>
                    <a:pt x="37471" y="3150"/>
                  </a:lnTo>
                  <a:lnTo>
                    <a:pt x="36656" y="3530"/>
                  </a:lnTo>
                  <a:lnTo>
                    <a:pt x="36874" y="3639"/>
                  </a:lnTo>
                  <a:lnTo>
                    <a:pt x="36982" y="3748"/>
                  </a:lnTo>
                  <a:lnTo>
                    <a:pt x="37145" y="3748"/>
                  </a:lnTo>
                  <a:lnTo>
                    <a:pt x="37308" y="3693"/>
                  </a:lnTo>
                  <a:lnTo>
                    <a:pt x="38177" y="3530"/>
                  </a:lnTo>
                  <a:lnTo>
                    <a:pt x="38557" y="3476"/>
                  </a:lnTo>
                  <a:lnTo>
                    <a:pt x="38992" y="3476"/>
                  </a:lnTo>
                  <a:lnTo>
                    <a:pt x="39698" y="3639"/>
                  </a:lnTo>
                  <a:lnTo>
                    <a:pt x="40241" y="3639"/>
                  </a:lnTo>
                  <a:lnTo>
                    <a:pt x="40458" y="3585"/>
                  </a:lnTo>
                  <a:lnTo>
                    <a:pt x="40295" y="4182"/>
                  </a:lnTo>
                  <a:lnTo>
                    <a:pt x="40621" y="4073"/>
                  </a:lnTo>
                  <a:lnTo>
                    <a:pt x="40729" y="4019"/>
                  </a:lnTo>
                  <a:lnTo>
                    <a:pt x="40838" y="3911"/>
                  </a:lnTo>
                  <a:lnTo>
                    <a:pt x="40947" y="3693"/>
                  </a:lnTo>
                  <a:lnTo>
                    <a:pt x="40947" y="3313"/>
                  </a:lnTo>
                  <a:lnTo>
                    <a:pt x="40947" y="3150"/>
                  </a:lnTo>
                  <a:lnTo>
                    <a:pt x="40947" y="3096"/>
                  </a:lnTo>
                  <a:lnTo>
                    <a:pt x="40838" y="3042"/>
                  </a:lnTo>
                  <a:lnTo>
                    <a:pt x="40729" y="3096"/>
                  </a:lnTo>
                  <a:lnTo>
                    <a:pt x="40241" y="3259"/>
                  </a:lnTo>
                  <a:lnTo>
                    <a:pt x="39752" y="3259"/>
                  </a:lnTo>
                  <a:lnTo>
                    <a:pt x="39317" y="3205"/>
                  </a:lnTo>
                  <a:lnTo>
                    <a:pt x="38829" y="3042"/>
                  </a:lnTo>
                  <a:lnTo>
                    <a:pt x="38177" y="2662"/>
                  </a:lnTo>
                  <a:lnTo>
                    <a:pt x="37851" y="2553"/>
                  </a:lnTo>
                  <a:lnTo>
                    <a:pt x="37580" y="2553"/>
                  </a:lnTo>
                  <a:lnTo>
                    <a:pt x="37308" y="2662"/>
                  </a:lnTo>
                  <a:lnTo>
                    <a:pt x="36982" y="2716"/>
                  </a:lnTo>
                  <a:lnTo>
                    <a:pt x="36711" y="2716"/>
                  </a:lnTo>
                  <a:lnTo>
                    <a:pt x="36439" y="2662"/>
                  </a:lnTo>
                  <a:lnTo>
                    <a:pt x="36222" y="2607"/>
                  </a:lnTo>
                  <a:lnTo>
                    <a:pt x="35951" y="2499"/>
                  </a:lnTo>
                  <a:lnTo>
                    <a:pt x="35462" y="2173"/>
                  </a:lnTo>
                  <a:lnTo>
                    <a:pt x="35082" y="1956"/>
                  </a:lnTo>
                  <a:lnTo>
                    <a:pt x="34919" y="1901"/>
                  </a:lnTo>
                  <a:lnTo>
                    <a:pt x="34702" y="1847"/>
                  </a:lnTo>
                  <a:lnTo>
                    <a:pt x="33941" y="1793"/>
                  </a:lnTo>
                  <a:lnTo>
                    <a:pt x="33181" y="1630"/>
                  </a:lnTo>
                  <a:lnTo>
                    <a:pt x="31660" y="1304"/>
                  </a:lnTo>
                  <a:lnTo>
                    <a:pt x="31389" y="1250"/>
                  </a:lnTo>
                  <a:lnTo>
                    <a:pt x="31226" y="1304"/>
                  </a:lnTo>
                  <a:lnTo>
                    <a:pt x="31117" y="1413"/>
                  </a:lnTo>
                  <a:lnTo>
                    <a:pt x="31009" y="1684"/>
                  </a:lnTo>
                  <a:lnTo>
                    <a:pt x="30900" y="1684"/>
                  </a:lnTo>
                  <a:lnTo>
                    <a:pt x="30846" y="1521"/>
                  </a:lnTo>
                  <a:lnTo>
                    <a:pt x="30683" y="1358"/>
                  </a:lnTo>
                  <a:lnTo>
                    <a:pt x="30411" y="1141"/>
                  </a:lnTo>
                  <a:lnTo>
                    <a:pt x="30031" y="978"/>
                  </a:lnTo>
                  <a:lnTo>
                    <a:pt x="29651" y="924"/>
                  </a:lnTo>
                  <a:lnTo>
                    <a:pt x="26719" y="435"/>
                  </a:lnTo>
                  <a:lnTo>
                    <a:pt x="25253" y="272"/>
                  </a:lnTo>
                  <a:lnTo>
                    <a:pt x="23732" y="109"/>
                  </a:lnTo>
                  <a:lnTo>
                    <a:pt x="226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23"/>
            <p:cNvSpPr/>
            <p:nvPr/>
          </p:nvSpPr>
          <p:spPr>
            <a:xfrm>
              <a:off x="5786675" y="3771825"/>
              <a:ext cx="666600" cy="889250"/>
            </a:xfrm>
            <a:custGeom>
              <a:avLst/>
              <a:gdLst/>
              <a:ahLst/>
              <a:cxnLst/>
              <a:rect l="l" t="t" r="r" b="b"/>
              <a:pathLst>
                <a:path w="26664" h="35570" extrusionOk="0">
                  <a:moveTo>
                    <a:pt x="16943" y="26990"/>
                  </a:moveTo>
                  <a:lnTo>
                    <a:pt x="16998" y="27370"/>
                  </a:lnTo>
                  <a:lnTo>
                    <a:pt x="16943" y="27587"/>
                  </a:lnTo>
                  <a:lnTo>
                    <a:pt x="16889" y="27642"/>
                  </a:lnTo>
                  <a:lnTo>
                    <a:pt x="16780" y="27696"/>
                  </a:lnTo>
                  <a:lnTo>
                    <a:pt x="16563" y="27750"/>
                  </a:lnTo>
                  <a:lnTo>
                    <a:pt x="16943" y="26990"/>
                  </a:lnTo>
                  <a:close/>
                  <a:moveTo>
                    <a:pt x="17106" y="1"/>
                  </a:moveTo>
                  <a:lnTo>
                    <a:pt x="17052" y="55"/>
                  </a:lnTo>
                  <a:lnTo>
                    <a:pt x="16998" y="218"/>
                  </a:lnTo>
                  <a:lnTo>
                    <a:pt x="16998" y="435"/>
                  </a:lnTo>
                  <a:lnTo>
                    <a:pt x="17052" y="652"/>
                  </a:lnTo>
                  <a:lnTo>
                    <a:pt x="17215" y="815"/>
                  </a:lnTo>
                  <a:lnTo>
                    <a:pt x="18029" y="1304"/>
                  </a:lnTo>
                  <a:lnTo>
                    <a:pt x="18409" y="1575"/>
                  </a:lnTo>
                  <a:lnTo>
                    <a:pt x="18844" y="1901"/>
                  </a:lnTo>
                  <a:lnTo>
                    <a:pt x="19115" y="2064"/>
                  </a:lnTo>
                  <a:lnTo>
                    <a:pt x="19387" y="2173"/>
                  </a:lnTo>
                  <a:lnTo>
                    <a:pt x="19658" y="2173"/>
                  </a:lnTo>
                  <a:lnTo>
                    <a:pt x="19984" y="2064"/>
                  </a:lnTo>
                  <a:lnTo>
                    <a:pt x="20039" y="2118"/>
                  </a:lnTo>
                  <a:lnTo>
                    <a:pt x="20039" y="2553"/>
                  </a:lnTo>
                  <a:lnTo>
                    <a:pt x="20039" y="2661"/>
                  </a:lnTo>
                  <a:lnTo>
                    <a:pt x="20093" y="2770"/>
                  </a:lnTo>
                  <a:lnTo>
                    <a:pt x="20147" y="2824"/>
                  </a:lnTo>
                  <a:lnTo>
                    <a:pt x="20256" y="2879"/>
                  </a:lnTo>
                  <a:lnTo>
                    <a:pt x="20636" y="2987"/>
                  </a:lnTo>
                  <a:lnTo>
                    <a:pt x="20853" y="3096"/>
                  </a:lnTo>
                  <a:lnTo>
                    <a:pt x="20962" y="3205"/>
                  </a:lnTo>
                  <a:lnTo>
                    <a:pt x="21125" y="3530"/>
                  </a:lnTo>
                  <a:lnTo>
                    <a:pt x="21342" y="3802"/>
                  </a:lnTo>
                  <a:lnTo>
                    <a:pt x="21613" y="4019"/>
                  </a:lnTo>
                  <a:lnTo>
                    <a:pt x="21939" y="4182"/>
                  </a:lnTo>
                  <a:lnTo>
                    <a:pt x="22754" y="4562"/>
                  </a:lnTo>
                  <a:lnTo>
                    <a:pt x="22862" y="4671"/>
                  </a:lnTo>
                  <a:lnTo>
                    <a:pt x="22917" y="4725"/>
                  </a:lnTo>
                  <a:lnTo>
                    <a:pt x="22862" y="4834"/>
                  </a:lnTo>
                  <a:lnTo>
                    <a:pt x="22808" y="4997"/>
                  </a:lnTo>
                  <a:lnTo>
                    <a:pt x="22808" y="5159"/>
                  </a:lnTo>
                  <a:lnTo>
                    <a:pt x="22862" y="5322"/>
                  </a:lnTo>
                  <a:lnTo>
                    <a:pt x="22971" y="5485"/>
                  </a:lnTo>
                  <a:lnTo>
                    <a:pt x="23134" y="5703"/>
                  </a:lnTo>
                  <a:lnTo>
                    <a:pt x="23243" y="5920"/>
                  </a:lnTo>
                  <a:lnTo>
                    <a:pt x="23840" y="7223"/>
                  </a:lnTo>
                  <a:lnTo>
                    <a:pt x="24492" y="8581"/>
                  </a:lnTo>
                  <a:lnTo>
                    <a:pt x="24763" y="9069"/>
                  </a:lnTo>
                  <a:lnTo>
                    <a:pt x="24926" y="9558"/>
                  </a:lnTo>
                  <a:lnTo>
                    <a:pt x="25035" y="10155"/>
                  </a:lnTo>
                  <a:lnTo>
                    <a:pt x="25089" y="10699"/>
                  </a:lnTo>
                  <a:lnTo>
                    <a:pt x="25198" y="11839"/>
                  </a:lnTo>
                  <a:lnTo>
                    <a:pt x="25143" y="12925"/>
                  </a:lnTo>
                  <a:lnTo>
                    <a:pt x="25089" y="14065"/>
                  </a:lnTo>
                  <a:lnTo>
                    <a:pt x="25035" y="14500"/>
                  </a:lnTo>
                  <a:lnTo>
                    <a:pt x="24926" y="14880"/>
                  </a:lnTo>
                  <a:lnTo>
                    <a:pt x="24872" y="15314"/>
                  </a:lnTo>
                  <a:lnTo>
                    <a:pt x="24926" y="15532"/>
                  </a:lnTo>
                  <a:lnTo>
                    <a:pt x="24980" y="15695"/>
                  </a:lnTo>
                  <a:lnTo>
                    <a:pt x="24980" y="15803"/>
                  </a:lnTo>
                  <a:lnTo>
                    <a:pt x="24926" y="15912"/>
                  </a:lnTo>
                  <a:lnTo>
                    <a:pt x="24655" y="16183"/>
                  </a:lnTo>
                  <a:lnTo>
                    <a:pt x="24492" y="16509"/>
                  </a:lnTo>
                  <a:lnTo>
                    <a:pt x="24166" y="17215"/>
                  </a:lnTo>
                  <a:lnTo>
                    <a:pt x="23894" y="17595"/>
                  </a:lnTo>
                  <a:lnTo>
                    <a:pt x="23731" y="17758"/>
                  </a:lnTo>
                  <a:lnTo>
                    <a:pt x="23568" y="17921"/>
                  </a:lnTo>
                  <a:lnTo>
                    <a:pt x="23297" y="18138"/>
                  </a:lnTo>
                  <a:lnTo>
                    <a:pt x="23134" y="18355"/>
                  </a:lnTo>
                  <a:lnTo>
                    <a:pt x="23025" y="18627"/>
                  </a:lnTo>
                  <a:lnTo>
                    <a:pt x="23025" y="18953"/>
                  </a:lnTo>
                  <a:lnTo>
                    <a:pt x="22971" y="19279"/>
                  </a:lnTo>
                  <a:lnTo>
                    <a:pt x="22971" y="19550"/>
                  </a:lnTo>
                  <a:lnTo>
                    <a:pt x="22862" y="19767"/>
                  </a:lnTo>
                  <a:lnTo>
                    <a:pt x="22754" y="19985"/>
                  </a:lnTo>
                  <a:lnTo>
                    <a:pt x="22645" y="20147"/>
                  </a:lnTo>
                  <a:lnTo>
                    <a:pt x="22428" y="20256"/>
                  </a:lnTo>
                  <a:lnTo>
                    <a:pt x="22211" y="20365"/>
                  </a:lnTo>
                  <a:lnTo>
                    <a:pt x="21885" y="20473"/>
                  </a:lnTo>
                  <a:lnTo>
                    <a:pt x="21613" y="20582"/>
                  </a:lnTo>
                  <a:lnTo>
                    <a:pt x="21288" y="20745"/>
                  </a:lnTo>
                  <a:lnTo>
                    <a:pt x="21016" y="20962"/>
                  </a:lnTo>
                  <a:lnTo>
                    <a:pt x="20799" y="21179"/>
                  </a:lnTo>
                  <a:lnTo>
                    <a:pt x="20690" y="21288"/>
                  </a:lnTo>
                  <a:lnTo>
                    <a:pt x="20690" y="21342"/>
                  </a:lnTo>
                  <a:lnTo>
                    <a:pt x="20745" y="21396"/>
                  </a:lnTo>
                  <a:lnTo>
                    <a:pt x="20853" y="21451"/>
                  </a:lnTo>
                  <a:lnTo>
                    <a:pt x="21070" y="21451"/>
                  </a:lnTo>
                  <a:lnTo>
                    <a:pt x="21125" y="21505"/>
                  </a:lnTo>
                  <a:lnTo>
                    <a:pt x="21179" y="21614"/>
                  </a:lnTo>
                  <a:lnTo>
                    <a:pt x="21179" y="21722"/>
                  </a:lnTo>
                  <a:lnTo>
                    <a:pt x="21070" y="21777"/>
                  </a:lnTo>
                  <a:lnTo>
                    <a:pt x="20907" y="21831"/>
                  </a:lnTo>
                  <a:lnTo>
                    <a:pt x="20473" y="21994"/>
                  </a:lnTo>
                  <a:lnTo>
                    <a:pt x="20202" y="22102"/>
                  </a:lnTo>
                  <a:lnTo>
                    <a:pt x="20039" y="22265"/>
                  </a:lnTo>
                  <a:lnTo>
                    <a:pt x="19876" y="22428"/>
                  </a:lnTo>
                  <a:lnTo>
                    <a:pt x="19767" y="22646"/>
                  </a:lnTo>
                  <a:lnTo>
                    <a:pt x="19496" y="23134"/>
                  </a:lnTo>
                  <a:lnTo>
                    <a:pt x="19170" y="23569"/>
                  </a:lnTo>
                  <a:lnTo>
                    <a:pt x="18790" y="23949"/>
                  </a:lnTo>
                  <a:lnTo>
                    <a:pt x="18301" y="24275"/>
                  </a:lnTo>
                  <a:lnTo>
                    <a:pt x="18138" y="24438"/>
                  </a:lnTo>
                  <a:lnTo>
                    <a:pt x="17975" y="24438"/>
                  </a:lnTo>
                  <a:lnTo>
                    <a:pt x="17866" y="24383"/>
                  </a:lnTo>
                  <a:lnTo>
                    <a:pt x="17649" y="24383"/>
                  </a:lnTo>
                  <a:lnTo>
                    <a:pt x="17595" y="24438"/>
                  </a:lnTo>
                  <a:lnTo>
                    <a:pt x="17541" y="24546"/>
                  </a:lnTo>
                  <a:lnTo>
                    <a:pt x="17378" y="25035"/>
                  </a:lnTo>
                  <a:lnTo>
                    <a:pt x="17323" y="25252"/>
                  </a:lnTo>
                  <a:lnTo>
                    <a:pt x="17323" y="25469"/>
                  </a:lnTo>
                  <a:lnTo>
                    <a:pt x="17378" y="25795"/>
                  </a:lnTo>
                  <a:lnTo>
                    <a:pt x="17269" y="26121"/>
                  </a:lnTo>
                  <a:lnTo>
                    <a:pt x="17106" y="26338"/>
                  </a:lnTo>
                  <a:lnTo>
                    <a:pt x="16889" y="26555"/>
                  </a:lnTo>
                  <a:lnTo>
                    <a:pt x="16509" y="26881"/>
                  </a:lnTo>
                  <a:lnTo>
                    <a:pt x="16183" y="27207"/>
                  </a:lnTo>
                  <a:lnTo>
                    <a:pt x="14119" y="29379"/>
                  </a:lnTo>
                  <a:lnTo>
                    <a:pt x="13142" y="30411"/>
                  </a:lnTo>
                  <a:lnTo>
                    <a:pt x="12056" y="31443"/>
                  </a:lnTo>
                  <a:lnTo>
                    <a:pt x="11839" y="31714"/>
                  </a:lnTo>
                  <a:lnTo>
                    <a:pt x="11676" y="32040"/>
                  </a:lnTo>
                  <a:lnTo>
                    <a:pt x="11567" y="32203"/>
                  </a:lnTo>
                  <a:lnTo>
                    <a:pt x="11459" y="32366"/>
                  </a:lnTo>
                  <a:lnTo>
                    <a:pt x="11133" y="32583"/>
                  </a:lnTo>
                  <a:lnTo>
                    <a:pt x="9666" y="33398"/>
                  </a:lnTo>
                  <a:lnTo>
                    <a:pt x="9123" y="33669"/>
                  </a:lnTo>
                  <a:lnTo>
                    <a:pt x="8635" y="33887"/>
                  </a:lnTo>
                  <a:lnTo>
                    <a:pt x="8092" y="34049"/>
                  </a:lnTo>
                  <a:lnTo>
                    <a:pt x="7549" y="34158"/>
                  </a:lnTo>
                  <a:lnTo>
                    <a:pt x="7006" y="34212"/>
                  </a:lnTo>
                  <a:lnTo>
                    <a:pt x="6463" y="34212"/>
                  </a:lnTo>
                  <a:lnTo>
                    <a:pt x="5919" y="34158"/>
                  </a:lnTo>
                  <a:lnTo>
                    <a:pt x="5376" y="34049"/>
                  </a:lnTo>
                  <a:lnTo>
                    <a:pt x="4725" y="33832"/>
                  </a:lnTo>
                  <a:lnTo>
                    <a:pt x="4127" y="33561"/>
                  </a:lnTo>
                  <a:lnTo>
                    <a:pt x="3584" y="33235"/>
                  </a:lnTo>
                  <a:lnTo>
                    <a:pt x="3096" y="32909"/>
                  </a:lnTo>
                  <a:lnTo>
                    <a:pt x="2607" y="32420"/>
                  </a:lnTo>
                  <a:lnTo>
                    <a:pt x="2227" y="31932"/>
                  </a:lnTo>
                  <a:lnTo>
                    <a:pt x="1901" y="31389"/>
                  </a:lnTo>
                  <a:lnTo>
                    <a:pt x="1575" y="30791"/>
                  </a:lnTo>
                  <a:lnTo>
                    <a:pt x="1412" y="30465"/>
                  </a:lnTo>
                  <a:lnTo>
                    <a:pt x="1249" y="30357"/>
                  </a:lnTo>
                  <a:lnTo>
                    <a:pt x="1086" y="30248"/>
                  </a:lnTo>
                  <a:lnTo>
                    <a:pt x="815" y="30194"/>
                  </a:lnTo>
                  <a:lnTo>
                    <a:pt x="543" y="30248"/>
                  </a:lnTo>
                  <a:lnTo>
                    <a:pt x="55" y="30357"/>
                  </a:lnTo>
                  <a:lnTo>
                    <a:pt x="0" y="30357"/>
                  </a:lnTo>
                  <a:lnTo>
                    <a:pt x="0" y="30411"/>
                  </a:lnTo>
                  <a:lnTo>
                    <a:pt x="0" y="30520"/>
                  </a:lnTo>
                  <a:lnTo>
                    <a:pt x="380" y="31171"/>
                  </a:lnTo>
                  <a:lnTo>
                    <a:pt x="761" y="31877"/>
                  </a:lnTo>
                  <a:lnTo>
                    <a:pt x="1141" y="32583"/>
                  </a:lnTo>
                  <a:lnTo>
                    <a:pt x="1575" y="33181"/>
                  </a:lnTo>
                  <a:lnTo>
                    <a:pt x="1792" y="33398"/>
                  </a:lnTo>
                  <a:lnTo>
                    <a:pt x="1955" y="33506"/>
                  </a:lnTo>
                  <a:lnTo>
                    <a:pt x="2172" y="33615"/>
                  </a:lnTo>
                  <a:lnTo>
                    <a:pt x="2444" y="33724"/>
                  </a:lnTo>
                  <a:lnTo>
                    <a:pt x="2770" y="33778"/>
                  </a:lnTo>
                  <a:lnTo>
                    <a:pt x="2824" y="33778"/>
                  </a:lnTo>
                  <a:lnTo>
                    <a:pt x="2878" y="33832"/>
                  </a:lnTo>
                  <a:lnTo>
                    <a:pt x="2933" y="33941"/>
                  </a:lnTo>
                  <a:lnTo>
                    <a:pt x="2933" y="34104"/>
                  </a:lnTo>
                  <a:lnTo>
                    <a:pt x="2987" y="34158"/>
                  </a:lnTo>
                  <a:lnTo>
                    <a:pt x="3476" y="34592"/>
                  </a:lnTo>
                  <a:lnTo>
                    <a:pt x="4019" y="34918"/>
                  </a:lnTo>
                  <a:lnTo>
                    <a:pt x="4290" y="35081"/>
                  </a:lnTo>
                  <a:lnTo>
                    <a:pt x="4616" y="35190"/>
                  </a:lnTo>
                  <a:lnTo>
                    <a:pt x="4942" y="35244"/>
                  </a:lnTo>
                  <a:lnTo>
                    <a:pt x="5268" y="35298"/>
                  </a:lnTo>
                  <a:lnTo>
                    <a:pt x="5648" y="35298"/>
                  </a:lnTo>
                  <a:lnTo>
                    <a:pt x="6028" y="35353"/>
                  </a:lnTo>
                  <a:lnTo>
                    <a:pt x="6843" y="35516"/>
                  </a:lnTo>
                  <a:lnTo>
                    <a:pt x="7712" y="35570"/>
                  </a:lnTo>
                  <a:lnTo>
                    <a:pt x="8526" y="35570"/>
                  </a:lnTo>
                  <a:lnTo>
                    <a:pt x="8961" y="35516"/>
                  </a:lnTo>
                  <a:lnTo>
                    <a:pt x="9395" y="35461"/>
                  </a:lnTo>
                  <a:lnTo>
                    <a:pt x="10481" y="35136"/>
                  </a:lnTo>
                  <a:lnTo>
                    <a:pt x="11513" y="34810"/>
                  </a:lnTo>
                  <a:lnTo>
                    <a:pt x="12002" y="34592"/>
                  </a:lnTo>
                  <a:lnTo>
                    <a:pt x="12436" y="34321"/>
                  </a:lnTo>
                  <a:lnTo>
                    <a:pt x="12925" y="34049"/>
                  </a:lnTo>
                  <a:lnTo>
                    <a:pt x="13359" y="33669"/>
                  </a:lnTo>
                  <a:lnTo>
                    <a:pt x="13576" y="33452"/>
                  </a:lnTo>
                  <a:lnTo>
                    <a:pt x="13685" y="33289"/>
                  </a:lnTo>
                  <a:lnTo>
                    <a:pt x="13685" y="33126"/>
                  </a:lnTo>
                  <a:lnTo>
                    <a:pt x="13522" y="32800"/>
                  </a:lnTo>
                  <a:lnTo>
                    <a:pt x="13468" y="32692"/>
                  </a:lnTo>
                  <a:lnTo>
                    <a:pt x="13468" y="32529"/>
                  </a:lnTo>
                  <a:lnTo>
                    <a:pt x="13468" y="32475"/>
                  </a:lnTo>
                  <a:lnTo>
                    <a:pt x="13522" y="32420"/>
                  </a:lnTo>
                  <a:lnTo>
                    <a:pt x="13631" y="32420"/>
                  </a:lnTo>
                  <a:lnTo>
                    <a:pt x="13739" y="32529"/>
                  </a:lnTo>
                  <a:lnTo>
                    <a:pt x="13902" y="32692"/>
                  </a:lnTo>
                  <a:lnTo>
                    <a:pt x="14011" y="32800"/>
                  </a:lnTo>
                  <a:lnTo>
                    <a:pt x="14119" y="32746"/>
                  </a:lnTo>
                  <a:lnTo>
                    <a:pt x="14717" y="32366"/>
                  </a:lnTo>
                  <a:lnTo>
                    <a:pt x="14988" y="32149"/>
                  </a:lnTo>
                  <a:lnTo>
                    <a:pt x="15151" y="31823"/>
                  </a:lnTo>
                  <a:lnTo>
                    <a:pt x="15368" y="31389"/>
                  </a:lnTo>
                  <a:lnTo>
                    <a:pt x="15586" y="30954"/>
                  </a:lnTo>
                  <a:lnTo>
                    <a:pt x="15803" y="30520"/>
                  </a:lnTo>
                  <a:lnTo>
                    <a:pt x="16129" y="30194"/>
                  </a:lnTo>
                  <a:lnTo>
                    <a:pt x="16455" y="29814"/>
                  </a:lnTo>
                  <a:lnTo>
                    <a:pt x="16780" y="29434"/>
                  </a:lnTo>
                  <a:lnTo>
                    <a:pt x="17269" y="28619"/>
                  </a:lnTo>
                  <a:lnTo>
                    <a:pt x="17595" y="28130"/>
                  </a:lnTo>
                  <a:lnTo>
                    <a:pt x="17921" y="27696"/>
                  </a:lnTo>
                  <a:lnTo>
                    <a:pt x="18301" y="27316"/>
                  </a:lnTo>
                  <a:lnTo>
                    <a:pt x="18735" y="26936"/>
                  </a:lnTo>
                  <a:lnTo>
                    <a:pt x="19007" y="26718"/>
                  </a:lnTo>
                  <a:lnTo>
                    <a:pt x="19224" y="26393"/>
                  </a:lnTo>
                  <a:lnTo>
                    <a:pt x="19387" y="26121"/>
                  </a:lnTo>
                  <a:lnTo>
                    <a:pt x="19550" y="25849"/>
                  </a:lnTo>
                  <a:lnTo>
                    <a:pt x="19984" y="25415"/>
                  </a:lnTo>
                  <a:lnTo>
                    <a:pt x="20419" y="24981"/>
                  </a:lnTo>
                  <a:lnTo>
                    <a:pt x="20419" y="24981"/>
                  </a:lnTo>
                  <a:lnTo>
                    <a:pt x="20039" y="25089"/>
                  </a:lnTo>
                  <a:lnTo>
                    <a:pt x="19713" y="25198"/>
                  </a:lnTo>
                  <a:lnTo>
                    <a:pt x="19441" y="25252"/>
                  </a:lnTo>
                  <a:lnTo>
                    <a:pt x="19333" y="25198"/>
                  </a:lnTo>
                  <a:lnTo>
                    <a:pt x="19278" y="25144"/>
                  </a:lnTo>
                  <a:lnTo>
                    <a:pt x="19278" y="25035"/>
                  </a:lnTo>
                  <a:lnTo>
                    <a:pt x="19387" y="24981"/>
                  </a:lnTo>
                  <a:lnTo>
                    <a:pt x="19604" y="24872"/>
                  </a:lnTo>
                  <a:lnTo>
                    <a:pt x="19767" y="24818"/>
                  </a:lnTo>
                  <a:lnTo>
                    <a:pt x="19876" y="24709"/>
                  </a:lnTo>
                  <a:lnTo>
                    <a:pt x="19984" y="24600"/>
                  </a:lnTo>
                  <a:lnTo>
                    <a:pt x="19984" y="24383"/>
                  </a:lnTo>
                  <a:lnTo>
                    <a:pt x="19550" y="24383"/>
                  </a:lnTo>
                  <a:lnTo>
                    <a:pt x="19496" y="24329"/>
                  </a:lnTo>
                  <a:lnTo>
                    <a:pt x="19496" y="24220"/>
                  </a:lnTo>
                  <a:lnTo>
                    <a:pt x="19496" y="24166"/>
                  </a:lnTo>
                  <a:lnTo>
                    <a:pt x="19604" y="24112"/>
                  </a:lnTo>
                  <a:lnTo>
                    <a:pt x="19767" y="24057"/>
                  </a:lnTo>
                  <a:lnTo>
                    <a:pt x="19876" y="24003"/>
                  </a:lnTo>
                  <a:lnTo>
                    <a:pt x="19984" y="23949"/>
                  </a:lnTo>
                  <a:lnTo>
                    <a:pt x="19984" y="24057"/>
                  </a:lnTo>
                  <a:lnTo>
                    <a:pt x="19984" y="24166"/>
                  </a:lnTo>
                  <a:lnTo>
                    <a:pt x="19984" y="24275"/>
                  </a:lnTo>
                  <a:lnTo>
                    <a:pt x="19984" y="24383"/>
                  </a:lnTo>
                  <a:lnTo>
                    <a:pt x="20310" y="24329"/>
                  </a:lnTo>
                  <a:lnTo>
                    <a:pt x="20745" y="24166"/>
                  </a:lnTo>
                  <a:lnTo>
                    <a:pt x="21233" y="24003"/>
                  </a:lnTo>
                  <a:lnTo>
                    <a:pt x="21668" y="23786"/>
                  </a:lnTo>
                  <a:lnTo>
                    <a:pt x="22048" y="23514"/>
                  </a:lnTo>
                  <a:lnTo>
                    <a:pt x="22754" y="22863"/>
                  </a:lnTo>
                  <a:lnTo>
                    <a:pt x="23405" y="22157"/>
                  </a:lnTo>
                  <a:lnTo>
                    <a:pt x="24057" y="21451"/>
                  </a:lnTo>
                  <a:lnTo>
                    <a:pt x="24655" y="20691"/>
                  </a:lnTo>
                  <a:lnTo>
                    <a:pt x="25143" y="20093"/>
                  </a:lnTo>
                  <a:lnTo>
                    <a:pt x="25578" y="19496"/>
                  </a:lnTo>
                  <a:lnTo>
                    <a:pt x="25741" y="19170"/>
                  </a:lnTo>
                  <a:lnTo>
                    <a:pt x="25904" y="18844"/>
                  </a:lnTo>
                  <a:lnTo>
                    <a:pt x="26012" y="18464"/>
                  </a:lnTo>
                  <a:lnTo>
                    <a:pt x="26066" y="18084"/>
                  </a:lnTo>
                  <a:lnTo>
                    <a:pt x="26338" y="16509"/>
                  </a:lnTo>
                  <a:lnTo>
                    <a:pt x="26338" y="16129"/>
                  </a:lnTo>
                  <a:lnTo>
                    <a:pt x="26338" y="16020"/>
                  </a:lnTo>
                  <a:lnTo>
                    <a:pt x="26338" y="15912"/>
                  </a:lnTo>
                  <a:lnTo>
                    <a:pt x="26229" y="15857"/>
                  </a:lnTo>
                  <a:lnTo>
                    <a:pt x="26121" y="15857"/>
                  </a:lnTo>
                  <a:lnTo>
                    <a:pt x="25741" y="15803"/>
                  </a:lnTo>
                  <a:lnTo>
                    <a:pt x="25686" y="15803"/>
                  </a:lnTo>
                  <a:lnTo>
                    <a:pt x="25904" y="15586"/>
                  </a:lnTo>
                  <a:lnTo>
                    <a:pt x="25958" y="15423"/>
                  </a:lnTo>
                  <a:lnTo>
                    <a:pt x="25958" y="15260"/>
                  </a:lnTo>
                  <a:lnTo>
                    <a:pt x="25958" y="15097"/>
                  </a:lnTo>
                  <a:lnTo>
                    <a:pt x="26012" y="14989"/>
                  </a:lnTo>
                  <a:lnTo>
                    <a:pt x="26121" y="14880"/>
                  </a:lnTo>
                  <a:lnTo>
                    <a:pt x="26284" y="14771"/>
                  </a:lnTo>
                  <a:lnTo>
                    <a:pt x="26501" y="14663"/>
                  </a:lnTo>
                  <a:lnTo>
                    <a:pt x="26664" y="14446"/>
                  </a:lnTo>
                  <a:lnTo>
                    <a:pt x="26664" y="14120"/>
                  </a:lnTo>
                  <a:lnTo>
                    <a:pt x="26555" y="13794"/>
                  </a:lnTo>
                  <a:lnTo>
                    <a:pt x="26555" y="13685"/>
                  </a:lnTo>
                  <a:lnTo>
                    <a:pt x="26447" y="13631"/>
                  </a:lnTo>
                  <a:lnTo>
                    <a:pt x="26338" y="13685"/>
                  </a:lnTo>
                  <a:lnTo>
                    <a:pt x="26175" y="13740"/>
                  </a:lnTo>
                  <a:lnTo>
                    <a:pt x="26066" y="13794"/>
                  </a:lnTo>
                  <a:lnTo>
                    <a:pt x="25904" y="13794"/>
                  </a:lnTo>
                  <a:lnTo>
                    <a:pt x="26121" y="13522"/>
                  </a:lnTo>
                  <a:lnTo>
                    <a:pt x="26284" y="13251"/>
                  </a:lnTo>
                  <a:lnTo>
                    <a:pt x="26392" y="12979"/>
                  </a:lnTo>
                  <a:lnTo>
                    <a:pt x="26447" y="12653"/>
                  </a:lnTo>
                  <a:lnTo>
                    <a:pt x="26447" y="12110"/>
                  </a:lnTo>
                  <a:lnTo>
                    <a:pt x="26392" y="11459"/>
                  </a:lnTo>
                  <a:lnTo>
                    <a:pt x="26392" y="10916"/>
                  </a:lnTo>
                  <a:lnTo>
                    <a:pt x="26392" y="10644"/>
                  </a:lnTo>
                  <a:lnTo>
                    <a:pt x="26447" y="10373"/>
                  </a:lnTo>
                  <a:lnTo>
                    <a:pt x="26447" y="10264"/>
                  </a:lnTo>
                  <a:lnTo>
                    <a:pt x="26447" y="10101"/>
                  </a:lnTo>
                  <a:lnTo>
                    <a:pt x="26229" y="9830"/>
                  </a:lnTo>
                  <a:lnTo>
                    <a:pt x="26121" y="9504"/>
                  </a:lnTo>
                  <a:lnTo>
                    <a:pt x="25904" y="8906"/>
                  </a:lnTo>
                  <a:lnTo>
                    <a:pt x="25741" y="8526"/>
                  </a:lnTo>
                  <a:lnTo>
                    <a:pt x="25632" y="8092"/>
                  </a:lnTo>
                  <a:lnTo>
                    <a:pt x="25578" y="7712"/>
                  </a:lnTo>
                  <a:lnTo>
                    <a:pt x="25632" y="7277"/>
                  </a:lnTo>
                  <a:lnTo>
                    <a:pt x="25686" y="7114"/>
                  </a:lnTo>
                  <a:lnTo>
                    <a:pt x="25632" y="6952"/>
                  </a:lnTo>
                  <a:lnTo>
                    <a:pt x="25523" y="6897"/>
                  </a:lnTo>
                  <a:lnTo>
                    <a:pt x="25360" y="6843"/>
                  </a:lnTo>
                  <a:lnTo>
                    <a:pt x="25143" y="6789"/>
                  </a:lnTo>
                  <a:lnTo>
                    <a:pt x="24980" y="6680"/>
                  </a:lnTo>
                  <a:lnTo>
                    <a:pt x="24546" y="6191"/>
                  </a:lnTo>
                  <a:lnTo>
                    <a:pt x="24329" y="5974"/>
                  </a:lnTo>
                  <a:lnTo>
                    <a:pt x="24220" y="5648"/>
                  </a:lnTo>
                  <a:lnTo>
                    <a:pt x="23949" y="5159"/>
                  </a:lnTo>
                  <a:lnTo>
                    <a:pt x="23840" y="4888"/>
                  </a:lnTo>
                  <a:lnTo>
                    <a:pt x="23623" y="4725"/>
                  </a:lnTo>
                  <a:lnTo>
                    <a:pt x="23405" y="4562"/>
                  </a:lnTo>
                  <a:lnTo>
                    <a:pt x="23243" y="4399"/>
                  </a:lnTo>
                  <a:lnTo>
                    <a:pt x="22971" y="4019"/>
                  </a:lnTo>
                  <a:lnTo>
                    <a:pt x="22428" y="3476"/>
                  </a:lnTo>
                  <a:lnTo>
                    <a:pt x="21885" y="2933"/>
                  </a:lnTo>
                  <a:lnTo>
                    <a:pt x="21288" y="2444"/>
                  </a:lnTo>
                  <a:lnTo>
                    <a:pt x="19984" y="1467"/>
                  </a:lnTo>
                  <a:lnTo>
                    <a:pt x="19767" y="1304"/>
                  </a:lnTo>
                  <a:lnTo>
                    <a:pt x="19550" y="1195"/>
                  </a:lnTo>
                  <a:lnTo>
                    <a:pt x="19278" y="1195"/>
                  </a:lnTo>
                  <a:lnTo>
                    <a:pt x="19007" y="1250"/>
                  </a:lnTo>
                  <a:lnTo>
                    <a:pt x="18790" y="1304"/>
                  </a:lnTo>
                  <a:lnTo>
                    <a:pt x="18627" y="1250"/>
                  </a:lnTo>
                  <a:lnTo>
                    <a:pt x="18301" y="1032"/>
                  </a:lnTo>
                  <a:lnTo>
                    <a:pt x="18192" y="924"/>
                  </a:lnTo>
                  <a:lnTo>
                    <a:pt x="18138" y="869"/>
                  </a:lnTo>
                  <a:lnTo>
                    <a:pt x="18192" y="761"/>
                  </a:lnTo>
                  <a:lnTo>
                    <a:pt x="18247" y="652"/>
                  </a:lnTo>
                  <a:lnTo>
                    <a:pt x="18247" y="598"/>
                  </a:lnTo>
                  <a:lnTo>
                    <a:pt x="18192" y="544"/>
                  </a:lnTo>
                  <a:lnTo>
                    <a:pt x="18138" y="489"/>
                  </a:lnTo>
                  <a:lnTo>
                    <a:pt x="17215" y="55"/>
                  </a:lnTo>
                  <a:lnTo>
                    <a:pt x="171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23"/>
            <p:cNvSpPr/>
            <p:nvPr/>
          </p:nvSpPr>
          <p:spPr>
            <a:xfrm>
              <a:off x="4898800" y="3637425"/>
              <a:ext cx="19025" cy="1375"/>
            </a:xfrm>
            <a:custGeom>
              <a:avLst/>
              <a:gdLst/>
              <a:ahLst/>
              <a:cxnLst/>
              <a:rect l="l" t="t" r="r" b="b"/>
              <a:pathLst>
                <a:path w="761" h="55" extrusionOk="0">
                  <a:moveTo>
                    <a:pt x="0" y="0"/>
                  </a:moveTo>
                  <a:lnTo>
                    <a:pt x="380" y="55"/>
                  </a:lnTo>
                  <a:lnTo>
                    <a:pt x="543" y="55"/>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23"/>
            <p:cNvSpPr/>
            <p:nvPr/>
          </p:nvSpPr>
          <p:spPr>
            <a:xfrm>
              <a:off x="5425550" y="3804400"/>
              <a:ext cx="909625" cy="923200"/>
            </a:xfrm>
            <a:custGeom>
              <a:avLst/>
              <a:gdLst/>
              <a:ahLst/>
              <a:cxnLst/>
              <a:rect l="l" t="t" r="r" b="b"/>
              <a:pathLst>
                <a:path w="36385" h="36928" extrusionOk="0">
                  <a:moveTo>
                    <a:pt x="15260" y="16890"/>
                  </a:moveTo>
                  <a:lnTo>
                    <a:pt x="15314" y="16944"/>
                  </a:lnTo>
                  <a:lnTo>
                    <a:pt x="15314" y="16998"/>
                  </a:lnTo>
                  <a:lnTo>
                    <a:pt x="15314" y="17161"/>
                  </a:lnTo>
                  <a:lnTo>
                    <a:pt x="15260" y="17215"/>
                  </a:lnTo>
                  <a:lnTo>
                    <a:pt x="15206" y="17270"/>
                  </a:lnTo>
                  <a:lnTo>
                    <a:pt x="15097" y="17215"/>
                  </a:lnTo>
                  <a:lnTo>
                    <a:pt x="15097" y="17107"/>
                  </a:lnTo>
                  <a:lnTo>
                    <a:pt x="15097" y="16998"/>
                  </a:lnTo>
                  <a:lnTo>
                    <a:pt x="15151" y="16944"/>
                  </a:lnTo>
                  <a:lnTo>
                    <a:pt x="15260" y="16890"/>
                  </a:lnTo>
                  <a:close/>
                  <a:moveTo>
                    <a:pt x="12979" y="21017"/>
                  </a:moveTo>
                  <a:lnTo>
                    <a:pt x="13033" y="21071"/>
                  </a:lnTo>
                  <a:lnTo>
                    <a:pt x="13088" y="21071"/>
                  </a:lnTo>
                  <a:lnTo>
                    <a:pt x="13088" y="21125"/>
                  </a:lnTo>
                  <a:lnTo>
                    <a:pt x="12762" y="21614"/>
                  </a:lnTo>
                  <a:lnTo>
                    <a:pt x="12708" y="21668"/>
                  </a:lnTo>
                  <a:lnTo>
                    <a:pt x="12653" y="21668"/>
                  </a:lnTo>
                  <a:lnTo>
                    <a:pt x="12545" y="21560"/>
                  </a:lnTo>
                  <a:lnTo>
                    <a:pt x="12599" y="21451"/>
                  </a:lnTo>
                  <a:lnTo>
                    <a:pt x="12708" y="21288"/>
                  </a:lnTo>
                  <a:lnTo>
                    <a:pt x="12870" y="21071"/>
                  </a:lnTo>
                  <a:lnTo>
                    <a:pt x="12979" y="21017"/>
                  </a:lnTo>
                  <a:close/>
                  <a:moveTo>
                    <a:pt x="8092" y="25741"/>
                  </a:moveTo>
                  <a:lnTo>
                    <a:pt x="8363" y="25795"/>
                  </a:lnTo>
                  <a:lnTo>
                    <a:pt x="8635" y="25904"/>
                  </a:lnTo>
                  <a:lnTo>
                    <a:pt x="8417" y="26067"/>
                  </a:lnTo>
                  <a:lnTo>
                    <a:pt x="8309" y="26121"/>
                  </a:lnTo>
                  <a:lnTo>
                    <a:pt x="8200" y="26013"/>
                  </a:lnTo>
                  <a:lnTo>
                    <a:pt x="8092" y="25741"/>
                  </a:lnTo>
                  <a:close/>
                  <a:moveTo>
                    <a:pt x="4616" y="28782"/>
                  </a:moveTo>
                  <a:lnTo>
                    <a:pt x="4616" y="28945"/>
                  </a:lnTo>
                  <a:lnTo>
                    <a:pt x="4562" y="29054"/>
                  </a:lnTo>
                  <a:lnTo>
                    <a:pt x="4453" y="29108"/>
                  </a:lnTo>
                  <a:lnTo>
                    <a:pt x="4290" y="29108"/>
                  </a:lnTo>
                  <a:lnTo>
                    <a:pt x="4399" y="28891"/>
                  </a:lnTo>
                  <a:lnTo>
                    <a:pt x="4616" y="28782"/>
                  </a:lnTo>
                  <a:close/>
                  <a:moveTo>
                    <a:pt x="3639" y="30248"/>
                  </a:moveTo>
                  <a:lnTo>
                    <a:pt x="3965" y="30303"/>
                  </a:lnTo>
                  <a:lnTo>
                    <a:pt x="3639" y="30574"/>
                  </a:lnTo>
                  <a:lnTo>
                    <a:pt x="3259" y="30791"/>
                  </a:lnTo>
                  <a:lnTo>
                    <a:pt x="3313" y="30466"/>
                  </a:lnTo>
                  <a:lnTo>
                    <a:pt x="3313" y="30357"/>
                  </a:lnTo>
                  <a:lnTo>
                    <a:pt x="3421" y="30303"/>
                  </a:lnTo>
                  <a:lnTo>
                    <a:pt x="3476" y="30248"/>
                  </a:lnTo>
                  <a:close/>
                  <a:moveTo>
                    <a:pt x="20364" y="1"/>
                  </a:moveTo>
                  <a:lnTo>
                    <a:pt x="20310" y="55"/>
                  </a:lnTo>
                  <a:lnTo>
                    <a:pt x="20256" y="218"/>
                  </a:lnTo>
                  <a:lnTo>
                    <a:pt x="20039" y="1793"/>
                  </a:lnTo>
                  <a:lnTo>
                    <a:pt x="19713" y="3313"/>
                  </a:lnTo>
                  <a:lnTo>
                    <a:pt x="19170" y="5268"/>
                  </a:lnTo>
                  <a:lnTo>
                    <a:pt x="18518" y="7115"/>
                  </a:lnTo>
                  <a:lnTo>
                    <a:pt x="18410" y="7332"/>
                  </a:lnTo>
                  <a:lnTo>
                    <a:pt x="18464" y="7386"/>
                  </a:lnTo>
                  <a:lnTo>
                    <a:pt x="18518" y="7495"/>
                  </a:lnTo>
                  <a:lnTo>
                    <a:pt x="18681" y="7603"/>
                  </a:lnTo>
                  <a:lnTo>
                    <a:pt x="18735" y="7712"/>
                  </a:lnTo>
                  <a:lnTo>
                    <a:pt x="18681" y="7821"/>
                  </a:lnTo>
                  <a:lnTo>
                    <a:pt x="18627" y="7929"/>
                  </a:lnTo>
                  <a:lnTo>
                    <a:pt x="18464" y="8147"/>
                  </a:lnTo>
                  <a:lnTo>
                    <a:pt x="18301" y="8364"/>
                  </a:lnTo>
                  <a:lnTo>
                    <a:pt x="18247" y="8581"/>
                  </a:lnTo>
                  <a:lnTo>
                    <a:pt x="18301" y="8852"/>
                  </a:lnTo>
                  <a:lnTo>
                    <a:pt x="18247" y="8961"/>
                  </a:lnTo>
                  <a:lnTo>
                    <a:pt x="18192" y="9015"/>
                  </a:lnTo>
                  <a:lnTo>
                    <a:pt x="18029" y="9233"/>
                  </a:lnTo>
                  <a:lnTo>
                    <a:pt x="17921" y="9450"/>
                  </a:lnTo>
                  <a:lnTo>
                    <a:pt x="17758" y="9884"/>
                  </a:lnTo>
                  <a:lnTo>
                    <a:pt x="17649" y="10264"/>
                  </a:lnTo>
                  <a:lnTo>
                    <a:pt x="17541" y="10482"/>
                  </a:lnTo>
                  <a:lnTo>
                    <a:pt x="17378" y="10645"/>
                  </a:lnTo>
                  <a:lnTo>
                    <a:pt x="17106" y="10916"/>
                  </a:lnTo>
                  <a:lnTo>
                    <a:pt x="16943" y="11188"/>
                  </a:lnTo>
                  <a:lnTo>
                    <a:pt x="16943" y="11513"/>
                  </a:lnTo>
                  <a:lnTo>
                    <a:pt x="16998" y="11894"/>
                  </a:lnTo>
                  <a:lnTo>
                    <a:pt x="17052" y="12056"/>
                  </a:lnTo>
                  <a:lnTo>
                    <a:pt x="16998" y="12165"/>
                  </a:lnTo>
                  <a:lnTo>
                    <a:pt x="16943" y="12219"/>
                  </a:lnTo>
                  <a:lnTo>
                    <a:pt x="16835" y="12274"/>
                  </a:lnTo>
                  <a:lnTo>
                    <a:pt x="16726" y="12382"/>
                  </a:lnTo>
                  <a:lnTo>
                    <a:pt x="16617" y="12437"/>
                  </a:lnTo>
                  <a:lnTo>
                    <a:pt x="16617" y="12545"/>
                  </a:lnTo>
                  <a:lnTo>
                    <a:pt x="16563" y="12654"/>
                  </a:lnTo>
                  <a:lnTo>
                    <a:pt x="16509" y="13034"/>
                  </a:lnTo>
                  <a:lnTo>
                    <a:pt x="16400" y="13360"/>
                  </a:lnTo>
                  <a:lnTo>
                    <a:pt x="16237" y="13686"/>
                  </a:lnTo>
                  <a:lnTo>
                    <a:pt x="16074" y="14011"/>
                  </a:lnTo>
                  <a:lnTo>
                    <a:pt x="15314" y="15097"/>
                  </a:lnTo>
                  <a:lnTo>
                    <a:pt x="15043" y="15695"/>
                  </a:lnTo>
                  <a:lnTo>
                    <a:pt x="14825" y="16292"/>
                  </a:lnTo>
                  <a:lnTo>
                    <a:pt x="14771" y="16455"/>
                  </a:lnTo>
                  <a:lnTo>
                    <a:pt x="14663" y="16618"/>
                  </a:lnTo>
                  <a:lnTo>
                    <a:pt x="14554" y="16727"/>
                  </a:lnTo>
                  <a:lnTo>
                    <a:pt x="14391" y="16835"/>
                  </a:lnTo>
                  <a:lnTo>
                    <a:pt x="14337" y="16890"/>
                  </a:lnTo>
                  <a:lnTo>
                    <a:pt x="14282" y="16944"/>
                  </a:lnTo>
                  <a:lnTo>
                    <a:pt x="14282" y="16998"/>
                  </a:lnTo>
                  <a:lnTo>
                    <a:pt x="14282" y="17161"/>
                  </a:lnTo>
                  <a:lnTo>
                    <a:pt x="14282" y="17270"/>
                  </a:lnTo>
                  <a:lnTo>
                    <a:pt x="14174" y="17433"/>
                  </a:lnTo>
                  <a:lnTo>
                    <a:pt x="13957" y="17595"/>
                  </a:lnTo>
                  <a:lnTo>
                    <a:pt x="13739" y="17704"/>
                  </a:lnTo>
                  <a:lnTo>
                    <a:pt x="13685" y="17758"/>
                  </a:lnTo>
                  <a:lnTo>
                    <a:pt x="13631" y="17758"/>
                  </a:lnTo>
                  <a:lnTo>
                    <a:pt x="13685" y="17921"/>
                  </a:lnTo>
                  <a:lnTo>
                    <a:pt x="13739" y="18084"/>
                  </a:lnTo>
                  <a:lnTo>
                    <a:pt x="13739" y="18247"/>
                  </a:lnTo>
                  <a:lnTo>
                    <a:pt x="13631" y="18410"/>
                  </a:lnTo>
                  <a:lnTo>
                    <a:pt x="13468" y="18519"/>
                  </a:lnTo>
                  <a:lnTo>
                    <a:pt x="12327" y="19170"/>
                  </a:lnTo>
                  <a:lnTo>
                    <a:pt x="12436" y="19333"/>
                  </a:lnTo>
                  <a:lnTo>
                    <a:pt x="12599" y="19442"/>
                  </a:lnTo>
                  <a:lnTo>
                    <a:pt x="12708" y="19550"/>
                  </a:lnTo>
                  <a:lnTo>
                    <a:pt x="12816" y="19713"/>
                  </a:lnTo>
                  <a:lnTo>
                    <a:pt x="12545" y="19768"/>
                  </a:lnTo>
                  <a:lnTo>
                    <a:pt x="12327" y="19876"/>
                  </a:lnTo>
                  <a:lnTo>
                    <a:pt x="12164" y="20093"/>
                  </a:lnTo>
                  <a:lnTo>
                    <a:pt x="12110" y="20311"/>
                  </a:lnTo>
                  <a:lnTo>
                    <a:pt x="12002" y="20528"/>
                  </a:lnTo>
                  <a:lnTo>
                    <a:pt x="11893" y="20691"/>
                  </a:lnTo>
                  <a:lnTo>
                    <a:pt x="11784" y="20799"/>
                  </a:lnTo>
                  <a:lnTo>
                    <a:pt x="11621" y="20962"/>
                  </a:lnTo>
                  <a:lnTo>
                    <a:pt x="11078" y="21288"/>
                  </a:lnTo>
                  <a:lnTo>
                    <a:pt x="10970" y="21397"/>
                  </a:lnTo>
                  <a:lnTo>
                    <a:pt x="10970" y="21451"/>
                  </a:lnTo>
                  <a:lnTo>
                    <a:pt x="10970" y="21505"/>
                  </a:lnTo>
                  <a:lnTo>
                    <a:pt x="11024" y="21777"/>
                  </a:lnTo>
                  <a:lnTo>
                    <a:pt x="10970" y="21831"/>
                  </a:lnTo>
                  <a:lnTo>
                    <a:pt x="10970" y="21886"/>
                  </a:lnTo>
                  <a:lnTo>
                    <a:pt x="10481" y="21886"/>
                  </a:lnTo>
                  <a:lnTo>
                    <a:pt x="10372" y="21940"/>
                  </a:lnTo>
                  <a:lnTo>
                    <a:pt x="10372" y="22048"/>
                  </a:lnTo>
                  <a:lnTo>
                    <a:pt x="10372" y="22211"/>
                  </a:lnTo>
                  <a:lnTo>
                    <a:pt x="10481" y="22483"/>
                  </a:lnTo>
                  <a:lnTo>
                    <a:pt x="10481" y="22809"/>
                  </a:lnTo>
                  <a:lnTo>
                    <a:pt x="10318" y="22700"/>
                  </a:lnTo>
                  <a:lnTo>
                    <a:pt x="10101" y="22592"/>
                  </a:lnTo>
                  <a:lnTo>
                    <a:pt x="9938" y="22483"/>
                  </a:lnTo>
                  <a:lnTo>
                    <a:pt x="9829" y="22483"/>
                  </a:lnTo>
                  <a:lnTo>
                    <a:pt x="9666" y="22537"/>
                  </a:lnTo>
                  <a:lnTo>
                    <a:pt x="9504" y="22646"/>
                  </a:lnTo>
                  <a:lnTo>
                    <a:pt x="9178" y="23026"/>
                  </a:lnTo>
                  <a:lnTo>
                    <a:pt x="8798" y="23406"/>
                  </a:lnTo>
                  <a:lnTo>
                    <a:pt x="8255" y="24058"/>
                  </a:lnTo>
                  <a:lnTo>
                    <a:pt x="7712" y="24655"/>
                  </a:lnTo>
                  <a:lnTo>
                    <a:pt x="7386" y="24927"/>
                  </a:lnTo>
                  <a:lnTo>
                    <a:pt x="7060" y="25144"/>
                  </a:lnTo>
                  <a:lnTo>
                    <a:pt x="6680" y="25361"/>
                  </a:lnTo>
                  <a:lnTo>
                    <a:pt x="6300" y="25524"/>
                  </a:lnTo>
                  <a:lnTo>
                    <a:pt x="6463" y="25687"/>
                  </a:lnTo>
                  <a:lnTo>
                    <a:pt x="6680" y="25850"/>
                  </a:lnTo>
                  <a:lnTo>
                    <a:pt x="6788" y="25904"/>
                  </a:lnTo>
                  <a:lnTo>
                    <a:pt x="6788" y="25958"/>
                  </a:lnTo>
                  <a:lnTo>
                    <a:pt x="6788" y="26067"/>
                  </a:lnTo>
                  <a:lnTo>
                    <a:pt x="6680" y="26121"/>
                  </a:lnTo>
                  <a:lnTo>
                    <a:pt x="6571" y="26230"/>
                  </a:lnTo>
                  <a:lnTo>
                    <a:pt x="6408" y="26284"/>
                  </a:lnTo>
                  <a:lnTo>
                    <a:pt x="6300" y="26284"/>
                  </a:lnTo>
                  <a:lnTo>
                    <a:pt x="6137" y="26230"/>
                  </a:lnTo>
                  <a:lnTo>
                    <a:pt x="5702" y="26067"/>
                  </a:lnTo>
                  <a:lnTo>
                    <a:pt x="5376" y="26067"/>
                  </a:lnTo>
                  <a:lnTo>
                    <a:pt x="5268" y="26176"/>
                  </a:lnTo>
                  <a:lnTo>
                    <a:pt x="4399" y="27099"/>
                  </a:lnTo>
                  <a:lnTo>
                    <a:pt x="4182" y="27316"/>
                  </a:lnTo>
                  <a:lnTo>
                    <a:pt x="4127" y="27479"/>
                  </a:lnTo>
                  <a:lnTo>
                    <a:pt x="4182" y="27642"/>
                  </a:lnTo>
                  <a:lnTo>
                    <a:pt x="4453" y="27859"/>
                  </a:lnTo>
                  <a:lnTo>
                    <a:pt x="4562" y="27913"/>
                  </a:lnTo>
                  <a:lnTo>
                    <a:pt x="4562" y="28022"/>
                  </a:lnTo>
                  <a:lnTo>
                    <a:pt x="4562" y="28131"/>
                  </a:lnTo>
                  <a:lnTo>
                    <a:pt x="4453" y="28239"/>
                  </a:lnTo>
                  <a:lnTo>
                    <a:pt x="4236" y="28348"/>
                  </a:lnTo>
                  <a:lnTo>
                    <a:pt x="4073" y="28402"/>
                  </a:lnTo>
                  <a:lnTo>
                    <a:pt x="3856" y="28348"/>
                  </a:lnTo>
                  <a:lnTo>
                    <a:pt x="3639" y="28293"/>
                  </a:lnTo>
                  <a:lnTo>
                    <a:pt x="3476" y="28348"/>
                  </a:lnTo>
                  <a:lnTo>
                    <a:pt x="3313" y="28402"/>
                  </a:lnTo>
                  <a:lnTo>
                    <a:pt x="3204" y="28565"/>
                  </a:lnTo>
                  <a:lnTo>
                    <a:pt x="2118" y="30357"/>
                  </a:lnTo>
                  <a:lnTo>
                    <a:pt x="2335" y="30194"/>
                  </a:lnTo>
                  <a:lnTo>
                    <a:pt x="2607" y="30031"/>
                  </a:lnTo>
                  <a:lnTo>
                    <a:pt x="2824" y="29868"/>
                  </a:lnTo>
                  <a:lnTo>
                    <a:pt x="3041" y="29705"/>
                  </a:lnTo>
                  <a:lnTo>
                    <a:pt x="3041" y="30086"/>
                  </a:lnTo>
                  <a:lnTo>
                    <a:pt x="2987" y="30194"/>
                  </a:lnTo>
                  <a:lnTo>
                    <a:pt x="2933" y="30303"/>
                  </a:lnTo>
                  <a:lnTo>
                    <a:pt x="2824" y="30357"/>
                  </a:lnTo>
                  <a:lnTo>
                    <a:pt x="2716" y="30411"/>
                  </a:lnTo>
                  <a:lnTo>
                    <a:pt x="2064" y="30411"/>
                  </a:lnTo>
                  <a:lnTo>
                    <a:pt x="1684" y="31063"/>
                  </a:lnTo>
                  <a:lnTo>
                    <a:pt x="1412" y="31660"/>
                  </a:lnTo>
                  <a:lnTo>
                    <a:pt x="923" y="33018"/>
                  </a:lnTo>
                  <a:lnTo>
                    <a:pt x="489" y="34376"/>
                  </a:lnTo>
                  <a:lnTo>
                    <a:pt x="55" y="35733"/>
                  </a:lnTo>
                  <a:lnTo>
                    <a:pt x="0" y="36113"/>
                  </a:lnTo>
                  <a:lnTo>
                    <a:pt x="55" y="36439"/>
                  </a:lnTo>
                  <a:lnTo>
                    <a:pt x="109" y="36548"/>
                  </a:lnTo>
                  <a:lnTo>
                    <a:pt x="163" y="36602"/>
                  </a:lnTo>
                  <a:lnTo>
                    <a:pt x="218" y="36602"/>
                  </a:lnTo>
                  <a:lnTo>
                    <a:pt x="272" y="36493"/>
                  </a:lnTo>
                  <a:lnTo>
                    <a:pt x="489" y="36276"/>
                  </a:lnTo>
                  <a:lnTo>
                    <a:pt x="598" y="36222"/>
                  </a:lnTo>
                  <a:lnTo>
                    <a:pt x="706" y="36113"/>
                  </a:lnTo>
                  <a:lnTo>
                    <a:pt x="706" y="36602"/>
                  </a:lnTo>
                  <a:lnTo>
                    <a:pt x="706" y="36765"/>
                  </a:lnTo>
                  <a:lnTo>
                    <a:pt x="761" y="36874"/>
                  </a:lnTo>
                  <a:lnTo>
                    <a:pt x="815" y="36928"/>
                  </a:lnTo>
                  <a:lnTo>
                    <a:pt x="1249" y="36928"/>
                  </a:lnTo>
                  <a:lnTo>
                    <a:pt x="1249" y="36819"/>
                  </a:lnTo>
                  <a:lnTo>
                    <a:pt x="1141" y="36493"/>
                  </a:lnTo>
                  <a:lnTo>
                    <a:pt x="1141" y="36331"/>
                  </a:lnTo>
                  <a:lnTo>
                    <a:pt x="1249" y="36276"/>
                  </a:lnTo>
                  <a:lnTo>
                    <a:pt x="1575" y="36222"/>
                  </a:lnTo>
                  <a:lnTo>
                    <a:pt x="1684" y="36168"/>
                  </a:lnTo>
                  <a:lnTo>
                    <a:pt x="1792" y="36059"/>
                  </a:lnTo>
                  <a:lnTo>
                    <a:pt x="1847" y="35842"/>
                  </a:lnTo>
                  <a:lnTo>
                    <a:pt x="1901" y="35733"/>
                  </a:lnTo>
                  <a:lnTo>
                    <a:pt x="1901" y="35625"/>
                  </a:lnTo>
                  <a:lnTo>
                    <a:pt x="1847" y="35570"/>
                  </a:lnTo>
                  <a:lnTo>
                    <a:pt x="1684" y="35570"/>
                  </a:lnTo>
                  <a:lnTo>
                    <a:pt x="1575" y="35679"/>
                  </a:lnTo>
                  <a:lnTo>
                    <a:pt x="1467" y="35733"/>
                  </a:lnTo>
                  <a:lnTo>
                    <a:pt x="1358" y="35787"/>
                  </a:lnTo>
                  <a:lnTo>
                    <a:pt x="1304" y="35733"/>
                  </a:lnTo>
                  <a:lnTo>
                    <a:pt x="1195" y="35625"/>
                  </a:lnTo>
                  <a:lnTo>
                    <a:pt x="1032" y="35407"/>
                  </a:lnTo>
                  <a:lnTo>
                    <a:pt x="923" y="35244"/>
                  </a:lnTo>
                  <a:lnTo>
                    <a:pt x="923" y="35190"/>
                  </a:lnTo>
                  <a:lnTo>
                    <a:pt x="978" y="35082"/>
                  </a:lnTo>
                  <a:lnTo>
                    <a:pt x="1141" y="35027"/>
                  </a:lnTo>
                  <a:lnTo>
                    <a:pt x="1249" y="34973"/>
                  </a:lnTo>
                  <a:lnTo>
                    <a:pt x="1304" y="34919"/>
                  </a:lnTo>
                  <a:lnTo>
                    <a:pt x="1304" y="34810"/>
                  </a:lnTo>
                  <a:lnTo>
                    <a:pt x="1195" y="34701"/>
                  </a:lnTo>
                  <a:lnTo>
                    <a:pt x="1032" y="34430"/>
                  </a:lnTo>
                  <a:lnTo>
                    <a:pt x="978" y="34321"/>
                  </a:lnTo>
                  <a:lnTo>
                    <a:pt x="1032" y="34267"/>
                  </a:lnTo>
                  <a:lnTo>
                    <a:pt x="1195" y="34158"/>
                  </a:lnTo>
                  <a:lnTo>
                    <a:pt x="1358" y="34104"/>
                  </a:lnTo>
                  <a:lnTo>
                    <a:pt x="1738" y="34104"/>
                  </a:lnTo>
                  <a:lnTo>
                    <a:pt x="1847" y="34158"/>
                  </a:lnTo>
                  <a:lnTo>
                    <a:pt x="1901" y="34213"/>
                  </a:lnTo>
                  <a:lnTo>
                    <a:pt x="1955" y="34430"/>
                  </a:lnTo>
                  <a:lnTo>
                    <a:pt x="2010" y="34538"/>
                  </a:lnTo>
                  <a:lnTo>
                    <a:pt x="2010" y="34593"/>
                  </a:lnTo>
                  <a:lnTo>
                    <a:pt x="2172" y="34593"/>
                  </a:lnTo>
                  <a:lnTo>
                    <a:pt x="2227" y="34484"/>
                  </a:lnTo>
                  <a:lnTo>
                    <a:pt x="2335" y="34267"/>
                  </a:lnTo>
                  <a:lnTo>
                    <a:pt x="2444" y="34050"/>
                  </a:lnTo>
                  <a:lnTo>
                    <a:pt x="2553" y="33561"/>
                  </a:lnTo>
                  <a:lnTo>
                    <a:pt x="2716" y="33181"/>
                  </a:lnTo>
                  <a:lnTo>
                    <a:pt x="2824" y="32964"/>
                  </a:lnTo>
                  <a:lnTo>
                    <a:pt x="2987" y="32855"/>
                  </a:lnTo>
                  <a:lnTo>
                    <a:pt x="3150" y="32746"/>
                  </a:lnTo>
                  <a:lnTo>
                    <a:pt x="3150" y="32638"/>
                  </a:lnTo>
                  <a:lnTo>
                    <a:pt x="3041" y="32475"/>
                  </a:lnTo>
                  <a:lnTo>
                    <a:pt x="2824" y="32366"/>
                  </a:lnTo>
                  <a:lnTo>
                    <a:pt x="2770" y="32366"/>
                  </a:lnTo>
                  <a:lnTo>
                    <a:pt x="2716" y="32421"/>
                  </a:lnTo>
                  <a:lnTo>
                    <a:pt x="2661" y="32584"/>
                  </a:lnTo>
                  <a:lnTo>
                    <a:pt x="1955" y="33833"/>
                  </a:lnTo>
                  <a:lnTo>
                    <a:pt x="1847" y="33615"/>
                  </a:lnTo>
                  <a:lnTo>
                    <a:pt x="1847" y="33452"/>
                  </a:lnTo>
                  <a:lnTo>
                    <a:pt x="1847" y="33289"/>
                  </a:lnTo>
                  <a:lnTo>
                    <a:pt x="1955" y="33127"/>
                  </a:lnTo>
                  <a:lnTo>
                    <a:pt x="2227" y="32475"/>
                  </a:lnTo>
                  <a:lnTo>
                    <a:pt x="2553" y="31823"/>
                  </a:lnTo>
                  <a:lnTo>
                    <a:pt x="2661" y="31660"/>
                  </a:lnTo>
                  <a:lnTo>
                    <a:pt x="2770" y="31552"/>
                  </a:lnTo>
                  <a:lnTo>
                    <a:pt x="3150" y="31552"/>
                  </a:lnTo>
                  <a:lnTo>
                    <a:pt x="3367" y="31606"/>
                  </a:lnTo>
                  <a:lnTo>
                    <a:pt x="3476" y="31606"/>
                  </a:lnTo>
                  <a:lnTo>
                    <a:pt x="3584" y="31552"/>
                  </a:lnTo>
                  <a:lnTo>
                    <a:pt x="4616" y="29923"/>
                  </a:lnTo>
                  <a:lnTo>
                    <a:pt x="4399" y="29868"/>
                  </a:lnTo>
                  <a:lnTo>
                    <a:pt x="4236" y="29868"/>
                  </a:lnTo>
                  <a:lnTo>
                    <a:pt x="4019" y="29923"/>
                  </a:lnTo>
                  <a:lnTo>
                    <a:pt x="3802" y="29868"/>
                  </a:lnTo>
                  <a:lnTo>
                    <a:pt x="3965" y="29760"/>
                  </a:lnTo>
                  <a:lnTo>
                    <a:pt x="4127" y="29597"/>
                  </a:lnTo>
                  <a:lnTo>
                    <a:pt x="4290" y="29542"/>
                  </a:lnTo>
                  <a:lnTo>
                    <a:pt x="4453" y="29542"/>
                  </a:lnTo>
                  <a:lnTo>
                    <a:pt x="4616" y="29705"/>
                  </a:lnTo>
                  <a:lnTo>
                    <a:pt x="4670" y="29760"/>
                  </a:lnTo>
                  <a:lnTo>
                    <a:pt x="4725" y="29760"/>
                  </a:lnTo>
                  <a:lnTo>
                    <a:pt x="5051" y="29542"/>
                  </a:lnTo>
                  <a:lnTo>
                    <a:pt x="5159" y="29434"/>
                  </a:lnTo>
                  <a:lnTo>
                    <a:pt x="5214" y="29271"/>
                  </a:lnTo>
                  <a:lnTo>
                    <a:pt x="5268" y="28999"/>
                  </a:lnTo>
                  <a:lnTo>
                    <a:pt x="5322" y="28837"/>
                  </a:lnTo>
                  <a:lnTo>
                    <a:pt x="5485" y="28674"/>
                  </a:lnTo>
                  <a:lnTo>
                    <a:pt x="5648" y="28511"/>
                  </a:lnTo>
                  <a:lnTo>
                    <a:pt x="5757" y="28402"/>
                  </a:lnTo>
                  <a:lnTo>
                    <a:pt x="5811" y="28239"/>
                  </a:lnTo>
                  <a:lnTo>
                    <a:pt x="5811" y="28131"/>
                  </a:lnTo>
                  <a:lnTo>
                    <a:pt x="5648" y="27968"/>
                  </a:lnTo>
                  <a:lnTo>
                    <a:pt x="5539" y="27859"/>
                  </a:lnTo>
                  <a:lnTo>
                    <a:pt x="5431" y="27696"/>
                  </a:lnTo>
                  <a:lnTo>
                    <a:pt x="5431" y="27533"/>
                  </a:lnTo>
                  <a:lnTo>
                    <a:pt x="5539" y="27370"/>
                  </a:lnTo>
                  <a:lnTo>
                    <a:pt x="5648" y="27099"/>
                  </a:lnTo>
                  <a:lnTo>
                    <a:pt x="5757" y="26882"/>
                  </a:lnTo>
                  <a:lnTo>
                    <a:pt x="5811" y="26773"/>
                  </a:lnTo>
                  <a:lnTo>
                    <a:pt x="5811" y="26719"/>
                  </a:lnTo>
                  <a:lnTo>
                    <a:pt x="5974" y="26719"/>
                  </a:lnTo>
                  <a:lnTo>
                    <a:pt x="6028" y="26773"/>
                  </a:lnTo>
                  <a:lnTo>
                    <a:pt x="6028" y="26882"/>
                  </a:lnTo>
                  <a:lnTo>
                    <a:pt x="6191" y="27316"/>
                  </a:lnTo>
                  <a:lnTo>
                    <a:pt x="6245" y="27479"/>
                  </a:lnTo>
                  <a:lnTo>
                    <a:pt x="6408" y="27425"/>
                  </a:lnTo>
                  <a:lnTo>
                    <a:pt x="7874" y="26990"/>
                  </a:lnTo>
                  <a:lnTo>
                    <a:pt x="6951" y="26610"/>
                  </a:lnTo>
                  <a:lnTo>
                    <a:pt x="6788" y="26556"/>
                  </a:lnTo>
                  <a:lnTo>
                    <a:pt x="6788" y="26501"/>
                  </a:lnTo>
                  <a:lnTo>
                    <a:pt x="6843" y="26393"/>
                  </a:lnTo>
                  <a:lnTo>
                    <a:pt x="7549" y="25633"/>
                  </a:lnTo>
                  <a:lnTo>
                    <a:pt x="7603" y="26013"/>
                  </a:lnTo>
                  <a:lnTo>
                    <a:pt x="7603" y="26176"/>
                  </a:lnTo>
                  <a:lnTo>
                    <a:pt x="7603" y="26284"/>
                  </a:lnTo>
                  <a:lnTo>
                    <a:pt x="7712" y="26393"/>
                  </a:lnTo>
                  <a:lnTo>
                    <a:pt x="7820" y="26447"/>
                  </a:lnTo>
                  <a:lnTo>
                    <a:pt x="8309" y="26556"/>
                  </a:lnTo>
                  <a:lnTo>
                    <a:pt x="8526" y="26556"/>
                  </a:lnTo>
                  <a:lnTo>
                    <a:pt x="8635" y="26501"/>
                  </a:lnTo>
                  <a:lnTo>
                    <a:pt x="8743" y="26393"/>
                  </a:lnTo>
                  <a:lnTo>
                    <a:pt x="9015" y="26121"/>
                  </a:lnTo>
                  <a:lnTo>
                    <a:pt x="9232" y="25741"/>
                  </a:lnTo>
                  <a:lnTo>
                    <a:pt x="9395" y="25415"/>
                  </a:lnTo>
                  <a:lnTo>
                    <a:pt x="9504" y="24981"/>
                  </a:lnTo>
                  <a:lnTo>
                    <a:pt x="9612" y="24438"/>
                  </a:lnTo>
                  <a:lnTo>
                    <a:pt x="9721" y="24221"/>
                  </a:lnTo>
                  <a:lnTo>
                    <a:pt x="9829" y="24003"/>
                  </a:lnTo>
                  <a:lnTo>
                    <a:pt x="9992" y="23841"/>
                  </a:lnTo>
                  <a:lnTo>
                    <a:pt x="10210" y="23678"/>
                  </a:lnTo>
                  <a:lnTo>
                    <a:pt x="10427" y="23569"/>
                  </a:lnTo>
                  <a:lnTo>
                    <a:pt x="10698" y="23460"/>
                  </a:lnTo>
                  <a:lnTo>
                    <a:pt x="10970" y="23406"/>
                  </a:lnTo>
                  <a:lnTo>
                    <a:pt x="11133" y="23297"/>
                  </a:lnTo>
                  <a:lnTo>
                    <a:pt x="11241" y="23135"/>
                  </a:lnTo>
                  <a:lnTo>
                    <a:pt x="11296" y="22863"/>
                  </a:lnTo>
                  <a:lnTo>
                    <a:pt x="11350" y="22754"/>
                  </a:lnTo>
                  <a:lnTo>
                    <a:pt x="11404" y="22700"/>
                  </a:lnTo>
                  <a:lnTo>
                    <a:pt x="11513" y="22646"/>
                  </a:lnTo>
                  <a:lnTo>
                    <a:pt x="11621" y="22700"/>
                  </a:lnTo>
                  <a:lnTo>
                    <a:pt x="12002" y="22754"/>
                  </a:lnTo>
                  <a:lnTo>
                    <a:pt x="12382" y="22700"/>
                  </a:lnTo>
                  <a:lnTo>
                    <a:pt x="12653" y="22483"/>
                  </a:lnTo>
                  <a:lnTo>
                    <a:pt x="12925" y="22211"/>
                  </a:lnTo>
                  <a:lnTo>
                    <a:pt x="14011" y="20528"/>
                  </a:lnTo>
                  <a:lnTo>
                    <a:pt x="14065" y="20419"/>
                  </a:lnTo>
                  <a:lnTo>
                    <a:pt x="14065" y="20365"/>
                  </a:lnTo>
                  <a:lnTo>
                    <a:pt x="14011" y="20311"/>
                  </a:lnTo>
                  <a:lnTo>
                    <a:pt x="13957" y="20202"/>
                  </a:lnTo>
                  <a:lnTo>
                    <a:pt x="13359" y="19931"/>
                  </a:lnTo>
                  <a:lnTo>
                    <a:pt x="13468" y="19713"/>
                  </a:lnTo>
                  <a:lnTo>
                    <a:pt x="13631" y="19550"/>
                  </a:lnTo>
                  <a:lnTo>
                    <a:pt x="13794" y="19496"/>
                  </a:lnTo>
                  <a:lnTo>
                    <a:pt x="14011" y="19442"/>
                  </a:lnTo>
                  <a:lnTo>
                    <a:pt x="14391" y="19333"/>
                  </a:lnTo>
                  <a:lnTo>
                    <a:pt x="14825" y="19279"/>
                  </a:lnTo>
                  <a:lnTo>
                    <a:pt x="14065" y="18790"/>
                  </a:lnTo>
                  <a:lnTo>
                    <a:pt x="13957" y="18736"/>
                  </a:lnTo>
                  <a:lnTo>
                    <a:pt x="13957" y="18682"/>
                  </a:lnTo>
                  <a:lnTo>
                    <a:pt x="14011" y="18627"/>
                  </a:lnTo>
                  <a:lnTo>
                    <a:pt x="14717" y="17758"/>
                  </a:lnTo>
                  <a:lnTo>
                    <a:pt x="14988" y="18790"/>
                  </a:lnTo>
                  <a:lnTo>
                    <a:pt x="15097" y="18899"/>
                  </a:lnTo>
                  <a:lnTo>
                    <a:pt x="15314" y="18899"/>
                  </a:lnTo>
                  <a:lnTo>
                    <a:pt x="15368" y="18844"/>
                  </a:lnTo>
                  <a:lnTo>
                    <a:pt x="15314" y="18790"/>
                  </a:lnTo>
                  <a:lnTo>
                    <a:pt x="15314" y="18627"/>
                  </a:lnTo>
                  <a:lnTo>
                    <a:pt x="15314" y="18519"/>
                  </a:lnTo>
                  <a:lnTo>
                    <a:pt x="15368" y="18247"/>
                  </a:lnTo>
                  <a:lnTo>
                    <a:pt x="15531" y="18030"/>
                  </a:lnTo>
                  <a:lnTo>
                    <a:pt x="15694" y="17867"/>
                  </a:lnTo>
                  <a:lnTo>
                    <a:pt x="15857" y="17595"/>
                  </a:lnTo>
                  <a:lnTo>
                    <a:pt x="15912" y="17433"/>
                  </a:lnTo>
                  <a:lnTo>
                    <a:pt x="15912" y="17324"/>
                  </a:lnTo>
                  <a:lnTo>
                    <a:pt x="15912" y="16998"/>
                  </a:lnTo>
                  <a:lnTo>
                    <a:pt x="16020" y="16727"/>
                  </a:lnTo>
                  <a:lnTo>
                    <a:pt x="16183" y="16509"/>
                  </a:lnTo>
                  <a:lnTo>
                    <a:pt x="16400" y="16292"/>
                  </a:lnTo>
                  <a:lnTo>
                    <a:pt x="16780" y="15966"/>
                  </a:lnTo>
                  <a:lnTo>
                    <a:pt x="17052" y="15586"/>
                  </a:lnTo>
                  <a:lnTo>
                    <a:pt x="17323" y="15152"/>
                  </a:lnTo>
                  <a:lnTo>
                    <a:pt x="17486" y="14663"/>
                  </a:lnTo>
                  <a:lnTo>
                    <a:pt x="18247" y="12762"/>
                  </a:lnTo>
                  <a:lnTo>
                    <a:pt x="19007" y="10862"/>
                  </a:lnTo>
                  <a:lnTo>
                    <a:pt x="20310" y="7332"/>
                  </a:lnTo>
                  <a:lnTo>
                    <a:pt x="20962" y="5540"/>
                  </a:lnTo>
                  <a:lnTo>
                    <a:pt x="21233" y="4617"/>
                  </a:lnTo>
                  <a:lnTo>
                    <a:pt x="21451" y="3694"/>
                  </a:lnTo>
                  <a:lnTo>
                    <a:pt x="21613" y="3042"/>
                  </a:lnTo>
                  <a:lnTo>
                    <a:pt x="21776" y="2445"/>
                  </a:lnTo>
                  <a:lnTo>
                    <a:pt x="21885" y="1793"/>
                  </a:lnTo>
                  <a:lnTo>
                    <a:pt x="21939" y="1467"/>
                  </a:lnTo>
                  <a:lnTo>
                    <a:pt x="21885" y="1141"/>
                  </a:lnTo>
                  <a:lnTo>
                    <a:pt x="21885" y="1033"/>
                  </a:lnTo>
                  <a:lnTo>
                    <a:pt x="21939" y="978"/>
                  </a:lnTo>
                  <a:lnTo>
                    <a:pt x="22157" y="978"/>
                  </a:lnTo>
                  <a:lnTo>
                    <a:pt x="22537" y="1033"/>
                  </a:lnTo>
                  <a:lnTo>
                    <a:pt x="22971" y="1087"/>
                  </a:lnTo>
                  <a:lnTo>
                    <a:pt x="23623" y="1087"/>
                  </a:lnTo>
                  <a:lnTo>
                    <a:pt x="24274" y="1141"/>
                  </a:lnTo>
                  <a:lnTo>
                    <a:pt x="24980" y="1196"/>
                  </a:lnTo>
                  <a:lnTo>
                    <a:pt x="25632" y="1358"/>
                  </a:lnTo>
                  <a:lnTo>
                    <a:pt x="26664" y="1630"/>
                  </a:lnTo>
                  <a:lnTo>
                    <a:pt x="27696" y="1902"/>
                  </a:lnTo>
                  <a:lnTo>
                    <a:pt x="28239" y="2119"/>
                  </a:lnTo>
                  <a:lnTo>
                    <a:pt x="28727" y="2336"/>
                  </a:lnTo>
                  <a:lnTo>
                    <a:pt x="29216" y="2607"/>
                  </a:lnTo>
                  <a:lnTo>
                    <a:pt x="29651" y="2879"/>
                  </a:lnTo>
                  <a:lnTo>
                    <a:pt x="30791" y="3694"/>
                  </a:lnTo>
                  <a:lnTo>
                    <a:pt x="31334" y="4128"/>
                  </a:lnTo>
                  <a:lnTo>
                    <a:pt x="31823" y="4617"/>
                  </a:lnTo>
                  <a:lnTo>
                    <a:pt x="32311" y="5105"/>
                  </a:lnTo>
                  <a:lnTo>
                    <a:pt x="32800" y="5594"/>
                  </a:lnTo>
                  <a:lnTo>
                    <a:pt x="33180" y="6137"/>
                  </a:lnTo>
                  <a:lnTo>
                    <a:pt x="33560" y="6789"/>
                  </a:lnTo>
                  <a:lnTo>
                    <a:pt x="34158" y="7875"/>
                  </a:lnTo>
                  <a:lnTo>
                    <a:pt x="34429" y="8472"/>
                  </a:lnTo>
                  <a:lnTo>
                    <a:pt x="34647" y="9124"/>
                  </a:lnTo>
                  <a:lnTo>
                    <a:pt x="34864" y="10264"/>
                  </a:lnTo>
                  <a:lnTo>
                    <a:pt x="35027" y="10807"/>
                  </a:lnTo>
                  <a:lnTo>
                    <a:pt x="35244" y="11350"/>
                  </a:lnTo>
                  <a:lnTo>
                    <a:pt x="35244" y="11459"/>
                  </a:lnTo>
                  <a:lnTo>
                    <a:pt x="35190" y="11568"/>
                  </a:lnTo>
                  <a:lnTo>
                    <a:pt x="34809" y="12762"/>
                  </a:lnTo>
                  <a:lnTo>
                    <a:pt x="34538" y="13957"/>
                  </a:lnTo>
                  <a:lnTo>
                    <a:pt x="34321" y="14554"/>
                  </a:lnTo>
                  <a:lnTo>
                    <a:pt x="34049" y="15043"/>
                  </a:lnTo>
                  <a:lnTo>
                    <a:pt x="33723" y="15478"/>
                  </a:lnTo>
                  <a:lnTo>
                    <a:pt x="33289" y="15858"/>
                  </a:lnTo>
                  <a:lnTo>
                    <a:pt x="33180" y="15966"/>
                  </a:lnTo>
                  <a:lnTo>
                    <a:pt x="33072" y="16075"/>
                  </a:lnTo>
                  <a:lnTo>
                    <a:pt x="33072" y="16184"/>
                  </a:lnTo>
                  <a:lnTo>
                    <a:pt x="33072" y="16346"/>
                  </a:lnTo>
                  <a:lnTo>
                    <a:pt x="33126" y="16401"/>
                  </a:lnTo>
                  <a:lnTo>
                    <a:pt x="33126" y="16509"/>
                  </a:lnTo>
                  <a:lnTo>
                    <a:pt x="32963" y="16618"/>
                  </a:lnTo>
                  <a:lnTo>
                    <a:pt x="32474" y="16944"/>
                  </a:lnTo>
                  <a:lnTo>
                    <a:pt x="31931" y="17215"/>
                  </a:lnTo>
                  <a:lnTo>
                    <a:pt x="31388" y="17433"/>
                  </a:lnTo>
                  <a:lnTo>
                    <a:pt x="30791" y="17595"/>
                  </a:lnTo>
                  <a:lnTo>
                    <a:pt x="30248" y="17704"/>
                  </a:lnTo>
                  <a:lnTo>
                    <a:pt x="29976" y="17813"/>
                  </a:lnTo>
                  <a:lnTo>
                    <a:pt x="29705" y="17976"/>
                  </a:lnTo>
                  <a:lnTo>
                    <a:pt x="29596" y="17976"/>
                  </a:lnTo>
                  <a:lnTo>
                    <a:pt x="29542" y="18030"/>
                  </a:lnTo>
                  <a:lnTo>
                    <a:pt x="29325" y="17921"/>
                  </a:lnTo>
                  <a:lnTo>
                    <a:pt x="27858" y="17161"/>
                  </a:lnTo>
                  <a:lnTo>
                    <a:pt x="27153" y="16781"/>
                  </a:lnTo>
                  <a:lnTo>
                    <a:pt x="26447" y="16346"/>
                  </a:lnTo>
                  <a:lnTo>
                    <a:pt x="25904" y="15966"/>
                  </a:lnTo>
                  <a:lnTo>
                    <a:pt x="25306" y="15641"/>
                  </a:lnTo>
                  <a:lnTo>
                    <a:pt x="24655" y="15423"/>
                  </a:lnTo>
                  <a:lnTo>
                    <a:pt x="24003" y="15260"/>
                  </a:lnTo>
                  <a:lnTo>
                    <a:pt x="23786" y="15206"/>
                  </a:lnTo>
                  <a:lnTo>
                    <a:pt x="23623" y="15260"/>
                  </a:lnTo>
                  <a:lnTo>
                    <a:pt x="23514" y="15369"/>
                  </a:lnTo>
                  <a:lnTo>
                    <a:pt x="23406" y="15532"/>
                  </a:lnTo>
                  <a:lnTo>
                    <a:pt x="23351" y="15641"/>
                  </a:lnTo>
                  <a:lnTo>
                    <a:pt x="23297" y="15695"/>
                  </a:lnTo>
                  <a:lnTo>
                    <a:pt x="23188" y="15695"/>
                  </a:lnTo>
                  <a:lnTo>
                    <a:pt x="23080" y="15641"/>
                  </a:lnTo>
                  <a:lnTo>
                    <a:pt x="22808" y="15478"/>
                  </a:lnTo>
                  <a:lnTo>
                    <a:pt x="22591" y="15478"/>
                  </a:lnTo>
                  <a:lnTo>
                    <a:pt x="22319" y="15641"/>
                  </a:lnTo>
                  <a:lnTo>
                    <a:pt x="22102" y="15858"/>
                  </a:lnTo>
                  <a:lnTo>
                    <a:pt x="22102" y="15858"/>
                  </a:lnTo>
                  <a:lnTo>
                    <a:pt x="22591" y="15803"/>
                  </a:lnTo>
                  <a:lnTo>
                    <a:pt x="22537" y="15966"/>
                  </a:lnTo>
                  <a:lnTo>
                    <a:pt x="22482" y="16075"/>
                  </a:lnTo>
                  <a:lnTo>
                    <a:pt x="22374" y="16129"/>
                  </a:lnTo>
                  <a:lnTo>
                    <a:pt x="22211" y="16075"/>
                  </a:lnTo>
                  <a:lnTo>
                    <a:pt x="22102" y="16021"/>
                  </a:lnTo>
                  <a:lnTo>
                    <a:pt x="22048" y="15966"/>
                  </a:lnTo>
                  <a:lnTo>
                    <a:pt x="22102" y="15858"/>
                  </a:lnTo>
                  <a:lnTo>
                    <a:pt x="21179" y="15966"/>
                  </a:lnTo>
                  <a:lnTo>
                    <a:pt x="20690" y="16021"/>
                  </a:lnTo>
                  <a:lnTo>
                    <a:pt x="20256" y="16129"/>
                  </a:lnTo>
                  <a:lnTo>
                    <a:pt x="19659" y="16346"/>
                  </a:lnTo>
                  <a:lnTo>
                    <a:pt x="19061" y="16672"/>
                  </a:lnTo>
                  <a:lnTo>
                    <a:pt x="17975" y="17270"/>
                  </a:lnTo>
                  <a:lnTo>
                    <a:pt x="17866" y="17324"/>
                  </a:lnTo>
                  <a:lnTo>
                    <a:pt x="17866" y="17378"/>
                  </a:lnTo>
                  <a:lnTo>
                    <a:pt x="17866" y="17433"/>
                  </a:lnTo>
                  <a:lnTo>
                    <a:pt x="17975" y="17595"/>
                  </a:lnTo>
                  <a:lnTo>
                    <a:pt x="17921" y="17758"/>
                  </a:lnTo>
                  <a:lnTo>
                    <a:pt x="17758" y="17976"/>
                  </a:lnTo>
                  <a:lnTo>
                    <a:pt x="16943" y="18953"/>
                  </a:lnTo>
                  <a:lnTo>
                    <a:pt x="17215" y="19007"/>
                  </a:lnTo>
                  <a:lnTo>
                    <a:pt x="17486" y="19007"/>
                  </a:lnTo>
                  <a:lnTo>
                    <a:pt x="17704" y="18953"/>
                  </a:lnTo>
                  <a:lnTo>
                    <a:pt x="17921" y="18899"/>
                  </a:lnTo>
                  <a:lnTo>
                    <a:pt x="18084" y="18790"/>
                  </a:lnTo>
                  <a:lnTo>
                    <a:pt x="18247" y="18627"/>
                  </a:lnTo>
                  <a:lnTo>
                    <a:pt x="18301" y="18464"/>
                  </a:lnTo>
                  <a:lnTo>
                    <a:pt x="18410" y="18247"/>
                  </a:lnTo>
                  <a:lnTo>
                    <a:pt x="18464" y="17976"/>
                  </a:lnTo>
                  <a:lnTo>
                    <a:pt x="18572" y="17758"/>
                  </a:lnTo>
                  <a:lnTo>
                    <a:pt x="18790" y="17595"/>
                  </a:lnTo>
                  <a:lnTo>
                    <a:pt x="19061" y="17487"/>
                  </a:lnTo>
                  <a:lnTo>
                    <a:pt x="19441" y="17378"/>
                  </a:lnTo>
                  <a:lnTo>
                    <a:pt x="19604" y="17324"/>
                  </a:lnTo>
                  <a:lnTo>
                    <a:pt x="19713" y="17215"/>
                  </a:lnTo>
                  <a:lnTo>
                    <a:pt x="19984" y="16944"/>
                  </a:lnTo>
                  <a:lnTo>
                    <a:pt x="20202" y="16781"/>
                  </a:lnTo>
                  <a:lnTo>
                    <a:pt x="20473" y="16672"/>
                  </a:lnTo>
                  <a:lnTo>
                    <a:pt x="20745" y="16564"/>
                  </a:lnTo>
                  <a:lnTo>
                    <a:pt x="21016" y="16509"/>
                  </a:lnTo>
                  <a:lnTo>
                    <a:pt x="21288" y="16509"/>
                  </a:lnTo>
                  <a:lnTo>
                    <a:pt x="21885" y="16564"/>
                  </a:lnTo>
                  <a:lnTo>
                    <a:pt x="22428" y="16672"/>
                  </a:lnTo>
                  <a:lnTo>
                    <a:pt x="22971" y="16781"/>
                  </a:lnTo>
                  <a:lnTo>
                    <a:pt x="23514" y="16890"/>
                  </a:lnTo>
                  <a:lnTo>
                    <a:pt x="24057" y="17052"/>
                  </a:lnTo>
                  <a:lnTo>
                    <a:pt x="25089" y="17487"/>
                  </a:lnTo>
                  <a:lnTo>
                    <a:pt x="26066" y="18084"/>
                  </a:lnTo>
                  <a:lnTo>
                    <a:pt x="26772" y="18519"/>
                  </a:lnTo>
                  <a:lnTo>
                    <a:pt x="27533" y="18844"/>
                  </a:lnTo>
                  <a:lnTo>
                    <a:pt x="28347" y="19116"/>
                  </a:lnTo>
                  <a:lnTo>
                    <a:pt x="29162" y="19279"/>
                  </a:lnTo>
                  <a:lnTo>
                    <a:pt x="29325" y="19333"/>
                  </a:lnTo>
                  <a:lnTo>
                    <a:pt x="29488" y="19442"/>
                  </a:lnTo>
                  <a:lnTo>
                    <a:pt x="29868" y="19659"/>
                  </a:lnTo>
                  <a:lnTo>
                    <a:pt x="30302" y="19713"/>
                  </a:lnTo>
                  <a:lnTo>
                    <a:pt x="30682" y="19713"/>
                  </a:lnTo>
                  <a:lnTo>
                    <a:pt x="30900" y="19659"/>
                  </a:lnTo>
                  <a:lnTo>
                    <a:pt x="31117" y="19550"/>
                  </a:lnTo>
                  <a:lnTo>
                    <a:pt x="31443" y="19388"/>
                  </a:lnTo>
                  <a:lnTo>
                    <a:pt x="31497" y="19279"/>
                  </a:lnTo>
                  <a:lnTo>
                    <a:pt x="31551" y="19225"/>
                  </a:lnTo>
                  <a:lnTo>
                    <a:pt x="31551" y="19116"/>
                  </a:lnTo>
                  <a:lnTo>
                    <a:pt x="31497" y="19007"/>
                  </a:lnTo>
                  <a:lnTo>
                    <a:pt x="31280" y="18736"/>
                  </a:lnTo>
                  <a:lnTo>
                    <a:pt x="31280" y="18627"/>
                  </a:lnTo>
                  <a:lnTo>
                    <a:pt x="31497" y="18573"/>
                  </a:lnTo>
                  <a:lnTo>
                    <a:pt x="31931" y="18573"/>
                  </a:lnTo>
                  <a:lnTo>
                    <a:pt x="32094" y="18682"/>
                  </a:lnTo>
                  <a:lnTo>
                    <a:pt x="32311" y="18736"/>
                  </a:lnTo>
                  <a:lnTo>
                    <a:pt x="32474" y="18790"/>
                  </a:lnTo>
                  <a:lnTo>
                    <a:pt x="32692" y="18790"/>
                  </a:lnTo>
                  <a:lnTo>
                    <a:pt x="32854" y="18682"/>
                  </a:lnTo>
                  <a:lnTo>
                    <a:pt x="33126" y="18464"/>
                  </a:lnTo>
                  <a:lnTo>
                    <a:pt x="33398" y="18247"/>
                  </a:lnTo>
                  <a:lnTo>
                    <a:pt x="33886" y="17758"/>
                  </a:lnTo>
                  <a:lnTo>
                    <a:pt x="33941" y="17595"/>
                  </a:lnTo>
                  <a:lnTo>
                    <a:pt x="33941" y="17433"/>
                  </a:lnTo>
                  <a:lnTo>
                    <a:pt x="33941" y="17270"/>
                  </a:lnTo>
                  <a:lnTo>
                    <a:pt x="33995" y="17161"/>
                  </a:lnTo>
                  <a:lnTo>
                    <a:pt x="34103" y="17052"/>
                  </a:lnTo>
                  <a:lnTo>
                    <a:pt x="34266" y="17052"/>
                  </a:lnTo>
                  <a:lnTo>
                    <a:pt x="34484" y="16998"/>
                  </a:lnTo>
                  <a:lnTo>
                    <a:pt x="34701" y="16890"/>
                  </a:lnTo>
                  <a:lnTo>
                    <a:pt x="34864" y="16727"/>
                  </a:lnTo>
                  <a:lnTo>
                    <a:pt x="35027" y="16564"/>
                  </a:lnTo>
                  <a:lnTo>
                    <a:pt x="35352" y="16021"/>
                  </a:lnTo>
                  <a:lnTo>
                    <a:pt x="35624" y="15423"/>
                  </a:lnTo>
                  <a:lnTo>
                    <a:pt x="35787" y="14826"/>
                  </a:lnTo>
                  <a:lnTo>
                    <a:pt x="35896" y="14229"/>
                  </a:lnTo>
                  <a:lnTo>
                    <a:pt x="35950" y="13903"/>
                  </a:lnTo>
                  <a:lnTo>
                    <a:pt x="35950" y="13740"/>
                  </a:lnTo>
                  <a:lnTo>
                    <a:pt x="36058" y="13577"/>
                  </a:lnTo>
                  <a:lnTo>
                    <a:pt x="36221" y="13251"/>
                  </a:lnTo>
                  <a:lnTo>
                    <a:pt x="36330" y="12871"/>
                  </a:lnTo>
                  <a:lnTo>
                    <a:pt x="36384" y="12545"/>
                  </a:lnTo>
                  <a:lnTo>
                    <a:pt x="36330" y="12165"/>
                  </a:lnTo>
                  <a:lnTo>
                    <a:pt x="36221" y="11079"/>
                  </a:lnTo>
                  <a:lnTo>
                    <a:pt x="36058" y="10101"/>
                  </a:lnTo>
                  <a:lnTo>
                    <a:pt x="35733" y="9070"/>
                  </a:lnTo>
                  <a:lnTo>
                    <a:pt x="35352" y="8147"/>
                  </a:lnTo>
                  <a:lnTo>
                    <a:pt x="34972" y="7386"/>
                  </a:lnTo>
                  <a:lnTo>
                    <a:pt x="34647" y="6626"/>
                  </a:lnTo>
                  <a:lnTo>
                    <a:pt x="34212" y="5920"/>
                  </a:lnTo>
                  <a:lnTo>
                    <a:pt x="33941" y="5594"/>
                  </a:lnTo>
                  <a:lnTo>
                    <a:pt x="33669" y="5268"/>
                  </a:lnTo>
                  <a:lnTo>
                    <a:pt x="32746" y="4345"/>
                  </a:lnTo>
                  <a:lnTo>
                    <a:pt x="31768" y="3476"/>
                  </a:lnTo>
                  <a:lnTo>
                    <a:pt x="30845" y="2662"/>
                  </a:lnTo>
                  <a:lnTo>
                    <a:pt x="29868" y="2010"/>
                  </a:lnTo>
                  <a:lnTo>
                    <a:pt x="28836" y="1467"/>
                  </a:lnTo>
                  <a:lnTo>
                    <a:pt x="27750" y="978"/>
                  </a:lnTo>
                  <a:lnTo>
                    <a:pt x="26881" y="707"/>
                  </a:lnTo>
                  <a:lnTo>
                    <a:pt x="25958" y="490"/>
                  </a:lnTo>
                  <a:lnTo>
                    <a:pt x="25089" y="327"/>
                  </a:lnTo>
                  <a:lnTo>
                    <a:pt x="24166" y="218"/>
                  </a:lnTo>
                  <a:lnTo>
                    <a:pt x="22319" y="55"/>
                  </a:lnTo>
                  <a:lnTo>
                    <a:pt x="205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23"/>
            <p:cNvSpPr/>
            <p:nvPr/>
          </p:nvSpPr>
          <p:spPr>
            <a:xfrm>
              <a:off x="5823325" y="4286350"/>
              <a:ext cx="27175" cy="44825"/>
            </a:xfrm>
            <a:custGeom>
              <a:avLst/>
              <a:gdLst/>
              <a:ahLst/>
              <a:cxnLst/>
              <a:rect l="l" t="t" r="r" b="b"/>
              <a:pathLst>
                <a:path w="1087" h="1793" extrusionOk="0">
                  <a:moveTo>
                    <a:pt x="652" y="1"/>
                  </a:moveTo>
                  <a:lnTo>
                    <a:pt x="598" y="55"/>
                  </a:lnTo>
                  <a:lnTo>
                    <a:pt x="544" y="164"/>
                  </a:lnTo>
                  <a:lnTo>
                    <a:pt x="1" y="1521"/>
                  </a:lnTo>
                  <a:lnTo>
                    <a:pt x="1" y="1684"/>
                  </a:lnTo>
                  <a:lnTo>
                    <a:pt x="1" y="1739"/>
                  </a:lnTo>
                  <a:lnTo>
                    <a:pt x="55" y="1793"/>
                  </a:lnTo>
                  <a:lnTo>
                    <a:pt x="218" y="1793"/>
                  </a:lnTo>
                  <a:lnTo>
                    <a:pt x="272" y="1684"/>
                  </a:lnTo>
                  <a:lnTo>
                    <a:pt x="978" y="490"/>
                  </a:lnTo>
                  <a:lnTo>
                    <a:pt x="1087" y="272"/>
                  </a:lnTo>
                  <a:lnTo>
                    <a:pt x="924" y="110"/>
                  </a:lnTo>
                  <a:lnTo>
                    <a:pt x="7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23"/>
            <p:cNvSpPr/>
            <p:nvPr/>
          </p:nvSpPr>
          <p:spPr>
            <a:xfrm>
              <a:off x="5771725" y="4343375"/>
              <a:ext cx="47550" cy="161575"/>
            </a:xfrm>
            <a:custGeom>
              <a:avLst/>
              <a:gdLst/>
              <a:ahLst/>
              <a:cxnLst/>
              <a:rect l="l" t="t" r="r" b="b"/>
              <a:pathLst>
                <a:path w="1902" h="6463" extrusionOk="0">
                  <a:moveTo>
                    <a:pt x="1902" y="1"/>
                  </a:moveTo>
                  <a:lnTo>
                    <a:pt x="1684" y="218"/>
                  </a:lnTo>
                  <a:lnTo>
                    <a:pt x="1521" y="435"/>
                  </a:lnTo>
                  <a:lnTo>
                    <a:pt x="1304" y="924"/>
                  </a:lnTo>
                  <a:lnTo>
                    <a:pt x="1141" y="1467"/>
                  </a:lnTo>
                  <a:lnTo>
                    <a:pt x="978" y="1956"/>
                  </a:lnTo>
                  <a:lnTo>
                    <a:pt x="870" y="2499"/>
                  </a:lnTo>
                  <a:lnTo>
                    <a:pt x="816" y="3042"/>
                  </a:lnTo>
                  <a:lnTo>
                    <a:pt x="761" y="4128"/>
                  </a:lnTo>
                  <a:lnTo>
                    <a:pt x="653" y="5214"/>
                  </a:lnTo>
                  <a:lnTo>
                    <a:pt x="490" y="5105"/>
                  </a:lnTo>
                  <a:lnTo>
                    <a:pt x="327" y="5051"/>
                  </a:lnTo>
                  <a:lnTo>
                    <a:pt x="218" y="4942"/>
                  </a:lnTo>
                  <a:lnTo>
                    <a:pt x="1" y="4888"/>
                  </a:lnTo>
                  <a:lnTo>
                    <a:pt x="55" y="5268"/>
                  </a:lnTo>
                  <a:lnTo>
                    <a:pt x="110" y="5648"/>
                  </a:lnTo>
                  <a:lnTo>
                    <a:pt x="218" y="6409"/>
                  </a:lnTo>
                  <a:lnTo>
                    <a:pt x="272" y="6463"/>
                  </a:lnTo>
                  <a:lnTo>
                    <a:pt x="381" y="6409"/>
                  </a:lnTo>
                  <a:lnTo>
                    <a:pt x="381" y="6354"/>
                  </a:lnTo>
                  <a:lnTo>
                    <a:pt x="435" y="6083"/>
                  </a:lnTo>
                  <a:lnTo>
                    <a:pt x="490" y="5811"/>
                  </a:lnTo>
                  <a:lnTo>
                    <a:pt x="544" y="5648"/>
                  </a:lnTo>
                  <a:lnTo>
                    <a:pt x="544" y="5540"/>
                  </a:lnTo>
                  <a:lnTo>
                    <a:pt x="544" y="5431"/>
                  </a:lnTo>
                  <a:lnTo>
                    <a:pt x="707" y="5323"/>
                  </a:lnTo>
                  <a:lnTo>
                    <a:pt x="816" y="5757"/>
                  </a:lnTo>
                  <a:lnTo>
                    <a:pt x="1033" y="6137"/>
                  </a:lnTo>
                  <a:lnTo>
                    <a:pt x="1141" y="5811"/>
                  </a:lnTo>
                  <a:lnTo>
                    <a:pt x="1196" y="5485"/>
                  </a:lnTo>
                  <a:lnTo>
                    <a:pt x="1250" y="5214"/>
                  </a:lnTo>
                  <a:lnTo>
                    <a:pt x="1250" y="4888"/>
                  </a:lnTo>
                  <a:lnTo>
                    <a:pt x="1250" y="3911"/>
                  </a:lnTo>
                  <a:lnTo>
                    <a:pt x="1250" y="2933"/>
                  </a:lnTo>
                  <a:lnTo>
                    <a:pt x="1413" y="2010"/>
                  </a:lnTo>
                  <a:lnTo>
                    <a:pt x="1630" y="1033"/>
                  </a:lnTo>
                  <a:lnTo>
                    <a:pt x="1793" y="544"/>
                  </a:lnTo>
                  <a:lnTo>
                    <a:pt x="1847" y="272"/>
                  </a:lnTo>
                  <a:lnTo>
                    <a:pt x="19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23"/>
            <p:cNvSpPr/>
            <p:nvPr/>
          </p:nvSpPr>
          <p:spPr>
            <a:xfrm>
              <a:off x="5823325" y="4427550"/>
              <a:ext cx="4100" cy="10900"/>
            </a:xfrm>
            <a:custGeom>
              <a:avLst/>
              <a:gdLst/>
              <a:ahLst/>
              <a:cxnLst/>
              <a:rect l="l" t="t" r="r" b="b"/>
              <a:pathLst>
                <a:path w="164" h="436" extrusionOk="0">
                  <a:moveTo>
                    <a:pt x="163" y="1"/>
                  </a:moveTo>
                  <a:lnTo>
                    <a:pt x="55" y="55"/>
                  </a:lnTo>
                  <a:lnTo>
                    <a:pt x="1" y="164"/>
                  </a:lnTo>
                  <a:lnTo>
                    <a:pt x="1" y="326"/>
                  </a:lnTo>
                  <a:lnTo>
                    <a:pt x="1" y="435"/>
                  </a:lnTo>
                  <a:lnTo>
                    <a:pt x="1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23"/>
            <p:cNvSpPr/>
            <p:nvPr/>
          </p:nvSpPr>
          <p:spPr>
            <a:xfrm>
              <a:off x="5773100" y="4430275"/>
              <a:ext cx="13600" cy="20375"/>
            </a:xfrm>
            <a:custGeom>
              <a:avLst/>
              <a:gdLst/>
              <a:ahLst/>
              <a:cxnLst/>
              <a:rect l="l" t="t" r="r" b="b"/>
              <a:pathLst>
                <a:path w="544" h="815" extrusionOk="0">
                  <a:moveTo>
                    <a:pt x="543" y="0"/>
                  </a:moveTo>
                  <a:lnTo>
                    <a:pt x="163" y="109"/>
                  </a:lnTo>
                  <a:lnTo>
                    <a:pt x="55" y="217"/>
                  </a:lnTo>
                  <a:lnTo>
                    <a:pt x="0" y="272"/>
                  </a:lnTo>
                  <a:lnTo>
                    <a:pt x="0" y="380"/>
                  </a:lnTo>
                  <a:lnTo>
                    <a:pt x="0" y="543"/>
                  </a:lnTo>
                  <a:lnTo>
                    <a:pt x="109" y="815"/>
                  </a:lnTo>
                  <a:lnTo>
                    <a:pt x="5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23"/>
            <p:cNvSpPr/>
            <p:nvPr/>
          </p:nvSpPr>
          <p:spPr>
            <a:xfrm>
              <a:off x="5665850" y="4420775"/>
              <a:ext cx="25800" cy="20375"/>
            </a:xfrm>
            <a:custGeom>
              <a:avLst/>
              <a:gdLst/>
              <a:ahLst/>
              <a:cxnLst/>
              <a:rect l="l" t="t" r="r" b="b"/>
              <a:pathLst>
                <a:path w="1032" h="815" extrusionOk="0">
                  <a:moveTo>
                    <a:pt x="598" y="0"/>
                  </a:moveTo>
                  <a:lnTo>
                    <a:pt x="489" y="109"/>
                  </a:lnTo>
                  <a:lnTo>
                    <a:pt x="380" y="217"/>
                  </a:lnTo>
                  <a:lnTo>
                    <a:pt x="272" y="380"/>
                  </a:lnTo>
                  <a:lnTo>
                    <a:pt x="163" y="489"/>
                  </a:lnTo>
                  <a:lnTo>
                    <a:pt x="54" y="652"/>
                  </a:lnTo>
                  <a:lnTo>
                    <a:pt x="0" y="706"/>
                  </a:lnTo>
                  <a:lnTo>
                    <a:pt x="54" y="760"/>
                  </a:lnTo>
                  <a:lnTo>
                    <a:pt x="109" y="760"/>
                  </a:lnTo>
                  <a:lnTo>
                    <a:pt x="163" y="815"/>
                  </a:lnTo>
                  <a:lnTo>
                    <a:pt x="217" y="760"/>
                  </a:lnTo>
                  <a:lnTo>
                    <a:pt x="652" y="435"/>
                  </a:lnTo>
                  <a:lnTo>
                    <a:pt x="10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23"/>
            <p:cNvSpPr/>
            <p:nvPr/>
          </p:nvSpPr>
          <p:spPr>
            <a:xfrm>
              <a:off x="5797525" y="4495425"/>
              <a:ext cx="16325" cy="17675"/>
            </a:xfrm>
            <a:custGeom>
              <a:avLst/>
              <a:gdLst/>
              <a:ahLst/>
              <a:cxnLst/>
              <a:rect l="l" t="t" r="r" b="b"/>
              <a:pathLst>
                <a:path w="653" h="707" extrusionOk="0">
                  <a:moveTo>
                    <a:pt x="435" y="1"/>
                  </a:moveTo>
                  <a:lnTo>
                    <a:pt x="164" y="109"/>
                  </a:lnTo>
                  <a:lnTo>
                    <a:pt x="55" y="218"/>
                  </a:lnTo>
                  <a:lnTo>
                    <a:pt x="1" y="381"/>
                  </a:lnTo>
                  <a:lnTo>
                    <a:pt x="55" y="707"/>
                  </a:lnTo>
                  <a:lnTo>
                    <a:pt x="489" y="381"/>
                  </a:lnTo>
                  <a:lnTo>
                    <a:pt x="598" y="327"/>
                  </a:lnTo>
                  <a:lnTo>
                    <a:pt x="652" y="218"/>
                  </a:lnTo>
                  <a:lnTo>
                    <a:pt x="652" y="109"/>
                  </a:lnTo>
                  <a:lnTo>
                    <a:pt x="652" y="55"/>
                  </a:lnTo>
                  <a:lnTo>
                    <a:pt x="5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8" name="Google Shape;508;p23"/>
          <p:cNvSpPr/>
          <p:nvPr/>
        </p:nvSpPr>
        <p:spPr>
          <a:xfrm rot="-1195801">
            <a:off x="11538792" y="3936067"/>
            <a:ext cx="2146293" cy="2905268"/>
          </a:xfrm>
          <a:custGeom>
            <a:avLst/>
            <a:gdLst/>
            <a:ahLst/>
            <a:cxnLst/>
            <a:rect l="l" t="t" r="r" b="b"/>
            <a:pathLst>
              <a:path w="78471" h="106220" extrusionOk="0">
                <a:moveTo>
                  <a:pt x="21233" y="4344"/>
                </a:moveTo>
                <a:lnTo>
                  <a:pt x="21288" y="4399"/>
                </a:lnTo>
                <a:lnTo>
                  <a:pt x="21342" y="4453"/>
                </a:lnTo>
                <a:lnTo>
                  <a:pt x="21288" y="4507"/>
                </a:lnTo>
                <a:lnTo>
                  <a:pt x="21233" y="4562"/>
                </a:lnTo>
                <a:lnTo>
                  <a:pt x="19441" y="4942"/>
                </a:lnTo>
                <a:lnTo>
                  <a:pt x="19387" y="4779"/>
                </a:lnTo>
                <a:lnTo>
                  <a:pt x="19767" y="4616"/>
                </a:lnTo>
                <a:lnTo>
                  <a:pt x="20202" y="4453"/>
                </a:lnTo>
                <a:lnTo>
                  <a:pt x="20636" y="4399"/>
                </a:lnTo>
                <a:lnTo>
                  <a:pt x="21125" y="4344"/>
                </a:lnTo>
                <a:close/>
                <a:moveTo>
                  <a:pt x="13305" y="7711"/>
                </a:moveTo>
                <a:lnTo>
                  <a:pt x="13033" y="8037"/>
                </a:lnTo>
                <a:lnTo>
                  <a:pt x="12653" y="8254"/>
                </a:lnTo>
                <a:lnTo>
                  <a:pt x="11947" y="8743"/>
                </a:lnTo>
                <a:lnTo>
                  <a:pt x="11839" y="8743"/>
                </a:lnTo>
                <a:lnTo>
                  <a:pt x="11784" y="8689"/>
                </a:lnTo>
                <a:lnTo>
                  <a:pt x="11730" y="8634"/>
                </a:lnTo>
                <a:lnTo>
                  <a:pt x="11730" y="8580"/>
                </a:lnTo>
                <a:lnTo>
                  <a:pt x="11839" y="8471"/>
                </a:lnTo>
                <a:lnTo>
                  <a:pt x="12164" y="8200"/>
                </a:lnTo>
                <a:lnTo>
                  <a:pt x="12545" y="7983"/>
                </a:lnTo>
                <a:lnTo>
                  <a:pt x="13305" y="7711"/>
                </a:lnTo>
                <a:close/>
                <a:moveTo>
                  <a:pt x="10047" y="9177"/>
                </a:moveTo>
                <a:lnTo>
                  <a:pt x="10209" y="9232"/>
                </a:lnTo>
                <a:lnTo>
                  <a:pt x="10318" y="9286"/>
                </a:lnTo>
                <a:lnTo>
                  <a:pt x="10427" y="9449"/>
                </a:lnTo>
                <a:lnTo>
                  <a:pt x="10427" y="9558"/>
                </a:lnTo>
                <a:lnTo>
                  <a:pt x="10427" y="9666"/>
                </a:lnTo>
                <a:lnTo>
                  <a:pt x="10372" y="9720"/>
                </a:lnTo>
                <a:lnTo>
                  <a:pt x="10101" y="9720"/>
                </a:lnTo>
                <a:lnTo>
                  <a:pt x="9938" y="9775"/>
                </a:lnTo>
                <a:lnTo>
                  <a:pt x="9775" y="9720"/>
                </a:lnTo>
                <a:lnTo>
                  <a:pt x="9504" y="9720"/>
                </a:lnTo>
                <a:lnTo>
                  <a:pt x="9504" y="9666"/>
                </a:lnTo>
                <a:lnTo>
                  <a:pt x="9449" y="9558"/>
                </a:lnTo>
                <a:lnTo>
                  <a:pt x="9504" y="9503"/>
                </a:lnTo>
                <a:lnTo>
                  <a:pt x="9558" y="9395"/>
                </a:lnTo>
                <a:lnTo>
                  <a:pt x="9666" y="9286"/>
                </a:lnTo>
                <a:lnTo>
                  <a:pt x="9884" y="9232"/>
                </a:lnTo>
                <a:lnTo>
                  <a:pt x="10047" y="9177"/>
                </a:lnTo>
                <a:close/>
                <a:moveTo>
                  <a:pt x="62830" y="9720"/>
                </a:moveTo>
                <a:lnTo>
                  <a:pt x="62885" y="9775"/>
                </a:lnTo>
                <a:lnTo>
                  <a:pt x="62993" y="9829"/>
                </a:lnTo>
                <a:lnTo>
                  <a:pt x="62993" y="9938"/>
                </a:lnTo>
                <a:lnTo>
                  <a:pt x="62885" y="10155"/>
                </a:lnTo>
                <a:lnTo>
                  <a:pt x="62830" y="10209"/>
                </a:lnTo>
                <a:lnTo>
                  <a:pt x="62613" y="10209"/>
                </a:lnTo>
                <a:lnTo>
                  <a:pt x="62559" y="10101"/>
                </a:lnTo>
                <a:lnTo>
                  <a:pt x="62505" y="9992"/>
                </a:lnTo>
                <a:lnTo>
                  <a:pt x="62505" y="9883"/>
                </a:lnTo>
                <a:lnTo>
                  <a:pt x="62505" y="9775"/>
                </a:lnTo>
                <a:lnTo>
                  <a:pt x="62559" y="9720"/>
                </a:lnTo>
                <a:close/>
                <a:moveTo>
                  <a:pt x="65383" y="12653"/>
                </a:moveTo>
                <a:lnTo>
                  <a:pt x="65600" y="12816"/>
                </a:lnTo>
                <a:lnTo>
                  <a:pt x="65763" y="13033"/>
                </a:lnTo>
                <a:lnTo>
                  <a:pt x="65817" y="13087"/>
                </a:lnTo>
                <a:lnTo>
                  <a:pt x="65763" y="13142"/>
                </a:lnTo>
                <a:lnTo>
                  <a:pt x="65654" y="13196"/>
                </a:lnTo>
                <a:lnTo>
                  <a:pt x="65491" y="13142"/>
                </a:lnTo>
                <a:lnTo>
                  <a:pt x="65383" y="13033"/>
                </a:lnTo>
                <a:lnTo>
                  <a:pt x="65274" y="12816"/>
                </a:lnTo>
                <a:lnTo>
                  <a:pt x="65274" y="12707"/>
                </a:lnTo>
                <a:lnTo>
                  <a:pt x="65383" y="12653"/>
                </a:lnTo>
                <a:close/>
                <a:moveTo>
                  <a:pt x="5431" y="15205"/>
                </a:moveTo>
                <a:lnTo>
                  <a:pt x="5539" y="15260"/>
                </a:lnTo>
                <a:lnTo>
                  <a:pt x="5648" y="15368"/>
                </a:lnTo>
                <a:lnTo>
                  <a:pt x="5702" y="15477"/>
                </a:lnTo>
                <a:lnTo>
                  <a:pt x="5757" y="15640"/>
                </a:lnTo>
                <a:lnTo>
                  <a:pt x="5322" y="15531"/>
                </a:lnTo>
                <a:lnTo>
                  <a:pt x="5105" y="15477"/>
                </a:lnTo>
                <a:lnTo>
                  <a:pt x="5051" y="15422"/>
                </a:lnTo>
                <a:lnTo>
                  <a:pt x="5051" y="15314"/>
                </a:lnTo>
                <a:lnTo>
                  <a:pt x="5105" y="15205"/>
                </a:lnTo>
                <a:close/>
                <a:moveTo>
                  <a:pt x="4725" y="16346"/>
                </a:moveTo>
                <a:lnTo>
                  <a:pt x="4779" y="16400"/>
                </a:lnTo>
                <a:lnTo>
                  <a:pt x="4833" y="16509"/>
                </a:lnTo>
                <a:lnTo>
                  <a:pt x="4833" y="16671"/>
                </a:lnTo>
                <a:lnTo>
                  <a:pt x="4833" y="16780"/>
                </a:lnTo>
                <a:lnTo>
                  <a:pt x="4833" y="16943"/>
                </a:lnTo>
                <a:lnTo>
                  <a:pt x="4833" y="17160"/>
                </a:lnTo>
                <a:lnTo>
                  <a:pt x="4779" y="17269"/>
                </a:lnTo>
                <a:lnTo>
                  <a:pt x="4670" y="17323"/>
                </a:lnTo>
                <a:lnTo>
                  <a:pt x="4616" y="17323"/>
                </a:lnTo>
                <a:lnTo>
                  <a:pt x="4399" y="17215"/>
                </a:lnTo>
                <a:lnTo>
                  <a:pt x="4290" y="17052"/>
                </a:lnTo>
                <a:lnTo>
                  <a:pt x="4182" y="16889"/>
                </a:lnTo>
                <a:lnTo>
                  <a:pt x="4127" y="16671"/>
                </a:lnTo>
                <a:lnTo>
                  <a:pt x="4182" y="16509"/>
                </a:lnTo>
                <a:lnTo>
                  <a:pt x="4290" y="16400"/>
                </a:lnTo>
                <a:lnTo>
                  <a:pt x="4453" y="16346"/>
                </a:lnTo>
                <a:close/>
                <a:moveTo>
                  <a:pt x="4127" y="18681"/>
                </a:moveTo>
                <a:lnTo>
                  <a:pt x="4236" y="18898"/>
                </a:lnTo>
                <a:lnTo>
                  <a:pt x="4236" y="19115"/>
                </a:lnTo>
                <a:lnTo>
                  <a:pt x="4236" y="19278"/>
                </a:lnTo>
                <a:lnTo>
                  <a:pt x="4182" y="19495"/>
                </a:lnTo>
                <a:lnTo>
                  <a:pt x="4073" y="19278"/>
                </a:lnTo>
                <a:lnTo>
                  <a:pt x="4019" y="19115"/>
                </a:lnTo>
                <a:lnTo>
                  <a:pt x="4073" y="18898"/>
                </a:lnTo>
                <a:lnTo>
                  <a:pt x="4127" y="18681"/>
                </a:lnTo>
                <a:close/>
                <a:moveTo>
                  <a:pt x="4942" y="19930"/>
                </a:moveTo>
                <a:lnTo>
                  <a:pt x="4996" y="20038"/>
                </a:lnTo>
                <a:lnTo>
                  <a:pt x="5105" y="20147"/>
                </a:lnTo>
                <a:lnTo>
                  <a:pt x="5159" y="20310"/>
                </a:lnTo>
                <a:lnTo>
                  <a:pt x="5159" y="20364"/>
                </a:lnTo>
                <a:lnTo>
                  <a:pt x="5105" y="20473"/>
                </a:lnTo>
                <a:lnTo>
                  <a:pt x="4996" y="20527"/>
                </a:lnTo>
                <a:lnTo>
                  <a:pt x="4833" y="20527"/>
                </a:lnTo>
                <a:lnTo>
                  <a:pt x="4779" y="20364"/>
                </a:lnTo>
                <a:lnTo>
                  <a:pt x="4779" y="20201"/>
                </a:lnTo>
                <a:lnTo>
                  <a:pt x="4833" y="20038"/>
                </a:lnTo>
                <a:lnTo>
                  <a:pt x="4942" y="19930"/>
                </a:lnTo>
                <a:close/>
                <a:moveTo>
                  <a:pt x="73203" y="25034"/>
                </a:moveTo>
                <a:lnTo>
                  <a:pt x="73474" y="25143"/>
                </a:lnTo>
                <a:lnTo>
                  <a:pt x="73637" y="25306"/>
                </a:lnTo>
                <a:lnTo>
                  <a:pt x="73800" y="25523"/>
                </a:lnTo>
                <a:lnTo>
                  <a:pt x="73854" y="25577"/>
                </a:lnTo>
                <a:lnTo>
                  <a:pt x="73800" y="25686"/>
                </a:lnTo>
                <a:lnTo>
                  <a:pt x="73746" y="25795"/>
                </a:lnTo>
                <a:lnTo>
                  <a:pt x="73474" y="26066"/>
                </a:lnTo>
                <a:lnTo>
                  <a:pt x="73203" y="26446"/>
                </a:lnTo>
                <a:lnTo>
                  <a:pt x="73040" y="26609"/>
                </a:lnTo>
                <a:lnTo>
                  <a:pt x="72931" y="26609"/>
                </a:lnTo>
                <a:lnTo>
                  <a:pt x="72823" y="26555"/>
                </a:lnTo>
                <a:lnTo>
                  <a:pt x="72660" y="26446"/>
                </a:lnTo>
                <a:lnTo>
                  <a:pt x="72551" y="26175"/>
                </a:lnTo>
                <a:lnTo>
                  <a:pt x="72497" y="25903"/>
                </a:lnTo>
                <a:lnTo>
                  <a:pt x="72497" y="25632"/>
                </a:lnTo>
                <a:lnTo>
                  <a:pt x="72497" y="25414"/>
                </a:lnTo>
                <a:lnTo>
                  <a:pt x="72605" y="25197"/>
                </a:lnTo>
                <a:lnTo>
                  <a:pt x="72714" y="25089"/>
                </a:lnTo>
                <a:lnTo>
                  <a:pt x="72931" y="25034"/>
                </a:lnTo>
                <a:close/>
                <a:moveTo>
                  <a:pt x="75212" y="30628"/>
                </a:moveTo>
                <a:lnTo>
                  <a:pt x="74995" y="30899"/>
                </a:lnTo>
                <a:lnTo>
                  <a:pt x="74832" y="31116"/>
                </a:lnTo>
                <a:lnTo>
                  <a:pt x="74723" y="31442"/>
                </a:lnTo>
                <a:lnTo>
                  <a:pt x="74669" y="31714"/>
                </a:lnTo>
                <a:lnTo>
                  <a:pt x="74615" y="32257"/>
                </a:lnTo>
                <a:lnTo>
                  <a:pt x="74615" y="32854"/>
                </a:lnTo>
                <a:lnTo>
                  <a:pt x="74615" y="33071"/>
                </a:lnTo>
                <a:lnTo>
                  <a:pt x="74506" y="33343"/>
                </a:lnTo>
                <a:lnTo>
                  <a:pt x="74397" y="33506"/>
                </a:lnTo>
                <a:lnTo>
                  <a:pt x="74234" y="33669"/>
                </a:lnTo>
                <a:lnTo>
                  <a:pt x="74072" y="33832"/>
                </a:lnTo>
                <a:lnTo>
                  <a:pt x="73854" y="33940"/>
                </a:lnTo>
                <a:lnTo>
                  <a:pt x="73583" y="33995"/>
                </a:lnTo>
                <a:lnTo>
                  <a:pt x="73366" y="33940"/>
                </a:lnTo>
                <a:lnTo>
                  <a:pt x="73094" y="33886"/>
                </a:lnTo>
                <a:lnTo>
                  <a:pt x="73040" y="33832"/>
                </a:lnTo>
                <a:lnTo>
                  <a:pt x="72985" y="33723"/>
                </a:lnTo>
                <a:lnTo>
                  <a:pt x="72985" y="33614"/>
                </a:lnTo>
                <a:lnTo>
                  <a:pt x="73040" y="33506"/>
                </a:lnTo>
                <a:lnTo>
                  <a:pt x="73311" y="33397"/>
                </a:lnTo>
                <a:lnTo>
                  <a:pt x="73583" y="33289"/>
                </a:lnTo>
                <a:lnTo>
                  <a:pt x="73800" y="33180"/>
                </a:lnTo>
                <a:lnTo>
                  <a:pt x="73963" y="33017"/>
                </a:lnTo>
                <a:lnTo>
                  <a:pt x="74072" y="32908"/>
                </a:lnTo>
                <a:lnTo>
                  <a:pt x="74126" y="32691"/>
                </a:lnTo>
                <a:lnTo>
                  <a:pt x="74180" y="32474"/>
                </a:lnTo>
                <a:lnTo>
                  <a:pt x="74126" y="32257"/>
                </a:lnTo>
                <a:lnTo>
                  <a:pt x="74072" y="31931"/>
                </a:lnTo>
                <a:lnTo>
                  <a:pt x="74017" y="31714"/>
                </a:lnTo>
                <a:lnTo>
                  <a:pt x="74017" y="31497"/>
                </a:lnTo>
                <a:lnTo>
                  <a:pt x="74072" y="31279"/>
                </a:lnTo>
                <a:lnTo>
                  <a:pt x="74126" y="31116"/>
                </a:lnTo>
                <a:lnTo>
                  <a:pt x="74343" y="31008"/>
                </a:lnTo>
                <a:lnTo>
                  <a:pt x="74560" y="30845"/>
                </a:lnTo>
                <a:lnTo>
                  <a:pt x="74832" y="30736"/>
                </a:lnTo>
                <a:lnTo>
                  <a:pt x="75212" y="30628"/>
                </a:lnTo>
                <a:close/>
                <a:moveTo>
                  <a:pt x="74126" y="34049"/>
                </a:moveTo>
                <a:lnTo>
                  <a:pt x="74234" y="34103"/>
                </a:lnTo>
                <a:lnTo>
                  <a:pt x="74506" y="34157"/>
                </a:lnTo>
                <a:lnTo>
                  <a:pt x="74560" y="34266"/>
                </a:lnTo>
                <a:lnTo>
                  <a:pt x="74615" y="34375"/>
                </a:lnTo>
                <a:lnTo>
                  <a:pt x="74560" y="34483"/>
                </a:lnTo>
                <a:lnTo>
                  <a:pt x="74506" y="34592"/>
                </a:lnTo>
                <a:lnTo>
                  <a:pt x="74397" y="34646"/>
                </a:lnTo>
                <a:lnTo>
                  <a:pt x="74289" y="34646"/>
                </a:lnTo>
                <a:lnTo>
                  <a:pt x="74180" y="34592"/>
                </a:lnTo>
                <a:lnTo>
                  <a:pt x="74072" y="34483"/>
                </a:lnTo>
                <a:lnTo>
                  <a:pt x="74017" y="34375"/>
                </a:lnTo>
                <a:lnTo>
                  <a:pt x="74017" y="34266"/>
                </a:lnTo>
                <a:lnTo>
                  <a:pt x="74072" y="34103"/>
                </a:lnTo>
                <a:lnTo>
                  <a:pt x="74126" y="34049"/>
                </a:lnTo>
                <a:close/>
                <a:moveTo>
                  <a:pt x="6082" y="38339"/>
                </a:moveTo>
                <a:lnTo>
                  <a:pt x="6245" y="38393"/>
                </a:lnTo>
                <a:lnTo>
                  <a:pt x="6462" y="38448"/>
                </a:lnTo>
                <a:lnTo>
                  <a:pt x="6191" y="38665"/>
                </a:lnTo>
                <a:lnTo>
                  <a:pt x="6028" y="38719"/>
                </a:lnTo>
                <a:lnTo>
                  <a:pt x="5811" y="38719"/>
                </a:lnTo>
                <a:lnTo>
                  <a:pt x="5811" y="38610"/>
                </a:lnTo>
                <a:lnTo>
                  <a:pt x="5811" y="38502"/>
                </a:lnTo>
                <a:lnTo>
                  <a:pt x="5919" y="38393"/>
                </a:lnTo>
                <a:lnTo>
                  <a:pt x="6082" y="38339"/>
                </a:lnTo>
                <a:close/>
                <a:moveTo>
                  <a:pt x="9178" y="42629"/>
                </a:moveTo>
                <a:lnTo>
                  <a:pt x="9286" y="42683"/>
                </a:lnTo>
                <a:lnTo>
                  <a:pt x="9395" y="42792"/>
                </a:lnTo>
                <a:lnTo>
                  <a:pt x="9449" y="42901"/>
                </a:lnTo>
                <a:lnTo>
                  <a:pt x="9504" y="43063"/>
                </a:lnTo>
                <a:lnTo>
                  <a:pt x="9449" y="43444"/>
                </a:lnTo>
                <a:lnTo>
                  <a:pt x="9341" y="43226"/>
                </a:lnTo>
                <a:lnTo>
                  <a:pt x="9178" y="43009"/>
                </a:lnTo>
                <a:lnTo>
                  <a:pt x="8960" y="42846"/>
                </a:lnTo>
                <a:lnTo>
                  <a:pt x="8852" y="42629"/>
                </a:lnTo>
                <a:close/>
                <a:moveTo>
                  <a:pt x="10427" y="45453"/>
                </a:moveTo>
                <a:lnTo>
                  <a:pt x="10590" y="45507"/>
                </a:lnTo>
                <a:lnTo>
                  <a:pt x="10861" y="45670"/>
                </a:lnTo>
                <a:lnTo>
                  <a:pt x="10861" y="45724"/>
                </a:lnTo>
                <a:lnTo>
                  <a:pt x="10861" y="45833"/>
                </a:lnTo>
                <a:lnTo>
                  <a:pt x="10644" y="45833"/>
                </a:lnTo>
                <a:lnTo>
                  <a:pt x="10481" y="45779"/>
                </a:lnTo>
                <a:lnTo>
                  <a:pt x="10155" y="45561"/>
                </a:lnTo>
                <a:lnTo>
                  <a:pt x="10264" y="45453"/>
                </a:lnTo>
                <a:close/>
                <a:moveTo>
                  <a:pt x="29488" y="52078"/>
                </a:moveTo>
                <a:lnTo>
                  <a:pt x="29868" y="52295"/>
                </a:lnTo>
                <a:lnTo>
                  <a:pt x="30194" y="52567"/>
                </a:lnTo>
                <a:lnTo>
                  <a:pt x="30465" y="52893"/>
                </a:lnTo>
                <a:lnTo>
                  <a:pt x="30682" y="53218"/>
                </a:lnTo>
                <a:lnTo>
                  <a:pt x="30737" y="53381"/>
                </a:lnTo>
                <a:lnTo>
                  <a:pt x="30682" y="53598"/>
                </a:lnTo>
                <a:lnTo>
                  <a:pt x="30519" y="54087"/>
                </a:lnTo>
                <a:lnTo>
                  <a:pt x="30519" y="54142"/>
                </a:lnTo>
                <a:lnTo>
                  <a:pt x="30465" y="54142"/>
                </a:lnTo>
                <a:lnTo>
                  <a:pt x="30356" y="54087"/>
                </a:lnTo>
                <a:lnTo>
                  <a:pt x="30085" y="53870"/>
                </a:lnTo>
                <a:lnTo>
                  <a:pt x="29868" y="53653"/>
                </a:lnTo>
                <a:lnTo>
                  <a:pt x="29759" y="53490"/>
                </a:lnTo>
                <a:lnTo>
                  <a:pt x="29705" y="53327"/>
                </a:lnTo>
                <a:lnTo>
                  <a:pt x="29705" y="53164"/>
                </a:lnTo>
                <a:lnTo>
                  <a:pt x="29705" y="52947"/>
                </a:lnTo>
                <a:lnTo>
                  <a:pt x="29705" y="52784"/>
                </a:lnTo>
                <a:lnTo>
                  <a:pt x="29650" y="52567"/>
                </a:lnTo>
                <a:lnTo>
                  <a:pt x="29542" y="52349"/>
                </a:lnTo>
                <a:lnTo>
                  <a:pt x="29488" y="52078"/>
                </a:lnTo>
                <a:close/>
                <a:moveTo>
                  <a:pt x="51209" y="53490"/>
                </a:moveTo>
                <a:lnTo>
                  <a:pt x="51318" y="53870"/>
                </a:lnTo>
                <a:lnTo>
                  <a:pt x="51318" y="54196"/>
                </a:lnTo>
                <a:lnTo>
                  <a:pt x="51264" y="54522"/>
                </a:lnTo>
                <a:lnTo>
                  <a:pt x="51101" y="54793"/>
                </a:lnTo>
                <a:lnTo>
                  <a:pt x="50884" y="54956"/>
                </a:lnTo>
                <a:lnTo>
                  <a:pt x="50612" y="55119"/>
                </a:lnTo>
                <a:lnTo>
                  <a:pt x="50340" y="55228"/>
                </a:lnTo>
                <a:lnTo>
                  <a:pt x="50069" y="55173"/>
                </a:lnTo>
                <a:lnTo>
                  <a:pt x="49906" y="55173"/>
                </a:lnTo>
                <a:lnTo>
                  <a:pt x="49797" y="55119"/>
                </a:lnTo>
                <a:lnTo>
                  <a:pt x="49743" y="55010"/>
                </a:lnTo>
                <a:lnTo>
                  <a:pt x="49797" y="54847"/>
                </a:lnTo>
                <a:lnTo>
                  <a:pt x="49852" y="54576"/>
                </a:lnTo>
                <a:lnTo>
                  <a:pt x="49960" y="54359"/>
                </a:lnTo>
                <a:lnTo>
                  <a:pt x="50178" y="54196"/>
                </a:lnTo>
                <a:lnTo>
                  <a:pt x="50395" y="54033"/>
                </a:lnTo>
                <a:lnTo>
                  <a:pt x="50829" y="53816"/>
                </a:lnTo>
                <a:lnTo>
                  <a:pt x="51046" y="53653"/>
                </a:lnTo>
                <a:lnTo>
                  <a:pt x="51209" y="53490"/>
                </a:lnTo>
                <a:close/>
                <a:moveTo>
                  <a:pt x="53599" y="55553"/>
                </a:moveTo>
                <a:lnTo>
                  <a:pt x="54033" y="55716"/>
                </a:lnTo>
                <a:lnTo>
                  <a:pt x="54196" y="55825"/>
                </a:lnTo>
                <a:lnTo>
                  <a:pt x="54250" y="55934"/>
                </a:lnTo>
                <a:lnTo>
                  <a:pt x="54305" y="56042"/>
                </a:lnTo>
                <a:lnTo>
                  <a:pt x="54250" y="56259"/>
                </a:lnTo>
                <a:lnTo>
                  <a:pt x="54196" y="56477"/>
                </a:lnTo>
                <a:lnTo>
                  <a:pt x="53925" y="56857"/>
                </a:lnTo>
                <a:lnTo>
                  <a:pt x="53870" y="56857"/>
                </a:lnTo>
                <a:lnTo>
                  <a:pt x="53653" y="56748"/>
                </a:lnTo>
                <a:lnTo>
                  <a:pt x="53273" y="56748"/>
                </a:lnTo>
                <a:lnTo>
                  <a:pt x="53110" y="56857"/>
                </a:lnTo>
                <a:lnTo>
                  <a:pt x="52784" y="57074"/>
                </a:lnTo>
                <a:lnTo>
                  <a:pt x="52458" y="57237"/>
                </a:lnTo>
                <a:lnTo>
                  <a:pt x="52350" y="57183"/>
                </a:lnTo>
                <a:lnTo>
                  <a:pt x="52567" y="56857"/>
                </a:lnTo>
                <a:lnTo>
                  <a:pt x="52730" y="56585"/>
                </a:lnTo>
                <a:lnTo>
                  <a:pt x="53056" y="55934"/>
                </a:lnTo>
                <a:lnTo>
                  <a:pt x="53164" y="55771"/>
                </a:lnTo>
                <a:lnTo>
                  <a:pt x="53273" y="55608"/>
                </a:lnTo>
                <a:lnTo>
                  <a:pt x="53436" y="55553"/>
                </a:lnTo>
                <a:close/>
                <a:moveTo>
                  <a:pt x="52784" y="58486"/>
                </a:moveTo>
                <a:lnTo>
                  <a:pt x="52838" y="58540"/>
                </a:lnTo>
                <a:lnTo>
                  <a:pt x="52838" y="58649"/>
                </a:lnTo>
                <a:lnTo>
                  <a:pt x="52893" y="58866"/>
                </a:lnTo>
                <a:lnTo>
                  <a:pt x="52893" y="58920"/>
                </a:lnTo>
                <a:lnTo>
                  <a:pt x="52947" y="58975"/>
                </a:lnTo>
                <a:lnTo>
                  <a:pt x="52947" y="59138"/>
                </a:lnTo>
                <a:lnTo>
                  <a:pt x="52893" y="59192"/>
                </a:lnTo>
                <a:lnTo>
                  <a:pt x="52133" y="59681"/>
                </a:lnTo>
                <a:lnTo>
                  <a:pt x="51970" y="59735"/>
                </a:lnTo>
                <a:lnTo>
                  <a:pt x="51861" y="59735"/>
                </a:lnTo>
                <a:lnTo>
                  <a:pt x="51752" y="59681"/>
                </a:lnTo>
                <a:lnTo>
                  <a:pt x="51644" y="59572"/>
                </a:lnTo>
                <a:lnTo>
                  <a:pt x="51589" y="59463"/>
                </a:lnTo>
                <a:lnTo>
                  <a:pt x="51535" y="59355"/>
                </a:lnTo>
                <a:lnTo>
                  <a:pt x="51589" y="59246"/>
                </a:lnTo>
                <a:lnTo>
                  <a:pt x="51698" y="59138"/>
                </a:lnTo>
                <a:lnTo>
                  <a:pt x="51861" y="58920"/>
                </a:lnTo>
                <a:lnTo>
                  <a:pt x="52078" y="58757"/>
                </a:lnTo>
                <a:lnTo>
                  <a:pt x="52567" y="58540"/>
                </a:lnTo>
                <a:lnTo>
                  <a:pt x="52730" y="58486"/>
                </a:lnTo>
                <a:close/>
                <a:moveTo>
                  <a:pt x="8255" y="61744"/>
                </a:moveTo>
                <a:lnTo>
                  <a:pt x="8417" y="61907"/>
                </a:lnTo>
                <a:lnTo>
                  <a:pt x="8635" y="62070"/>
                </a:lnTo>
                <a:lnTo>
                  <a:pt x="8906" y="62179"/>
                </a:lnTo>
                <a:lnTo>
                  <a:pt x="9178" y="62233"/>
                </a:lnTo>
                <a:lnTo>
                  <a:pt x="9558" y="62233"/>
                </a:lnTo>
                <a:lnTo>
                  <a:pt x="9666" y="62287"/>
                </a:lnTo>
                <a:lnTo>
                  <a:pt x="9721" y="62342"/>
                </a:lnTo>
                <a:lnTo>
                  <a:pt x="9775" y="62450"/>
                </a:lnTo>
                <a:lnTo>
                  <a:pt x="9612" y="62722"/>
                </a:lnTo>
                <a:lnTo>
                  <a:pt x="9504" y="62993"/>
                </a:lnTo>
                <a:lnTo>
                  <a:pt x="9286" y="62830"/>
                </a:lnTo>
                <a:lnTo>
                  <a:pt x="9069" y="62613"/>
                </a:lnTo>
                <a:lnTo>
                  <a:pt x="8798" y="62450"/>
                </a:lnTo>
                <a:lnTo>
                  <a:pt x="8580" y="62342"/>
                </a:lnTo>
                <a:lnTo>
                  <a:pt x="8255" y="62233"/>
                </a:lnTo>
                <a:lnTo>
                  <a:pt x="8146" y="62179"/>
                </a:lnTo>
                <a:lnTo>
                  <a:pt x="8037" y="62070"/>
                </a:lnTo>
                <a:lnTo>
                  <a:pt x="8037" y="61961"/>
                </a:lnTo>
                <a:lnTo>
                  <a:pt x="8092" y="61853"/>
                </a:lnTo>
                <a:lnTo>
                  <a:pt x="8146" y="61744"/>
                </a:lnTo>
                <a:close/>
                <a:moveTo>
                  <a:pt x="9069" y="64351"/>
                </a:moveTo>
                <a:lnTo>
                  <a:pt x="9178" y="64514"/>
                </a:lnTo>
                <a:lnTo>
                  <a:pt x="9232" y="64677"/>
                </a:lnTo>
                <a:lnTo>
                  <a:pt x="9232" y="65057"/>
                </a:lnTo>
                <a:lnTo>
                  <a:pt x="9123" y="65383"/>
                </a:lnTo>
                <a:lnTo>
                  <a:pt x="9069" y="65545"/>
                </a:lnTo>
                <a:lnTo>
                  <a:pt x="8906" y="65654"/>
                </a:lnTo>
                <a:lnTo>
                  <a:pt x="8798" y="65708"/>
                </a:lnTo>
                <a:lnTo>
                  <a:pt x="8689" y="65654"/>
                </a:lnTo>
                <a:lnTo>
                  <a:pt x="8635" y="65545"/>
                </a:lnTo>
                <a:lnTo>
                  <a:pt x="8635" y="65383"/>
                </a:lnTo>
                <a:lnTo>
                  <a:pt x="8798" y="65165"/>
                </a:lnTo>
                <a:lnTo>
                  <a:pt x="8852" y="64894"/>
                </a:lnTo>
                <a:lnTo>
                  <a:pt x="9069" y="64351"/>
                </a:lnTo>
                <a:close/>
                <a:moveTo>
                  <a:pt x="49363" y="65491"/>
                </a:moveTo>
                <a:lnTo>
                  <a:pt x="49526" y="65545"/>
                </a:lnTo>
                <a:lnTo>
                  <a:pt x="49526" y="65600"/>
                </a:lnTo>
                <a:lnTo>
                  <a:pt x="49526" y="65654"/>
                </a:lnTo>
                <a:lnTo>
                  <a:pt x="49472" y="65817"/>
                </a:lnTo>
                <a:lnTo>
                  <a:pt x="49309" y="65817"/>
                </a:lnTo>
                <a:lnTo>
                  <a:pt x="49200" y="65763"/>
                </a:lnTo>
                <a:lnTo>
                  <a:pt x="49146" y="65708"/>
                </a:lnTo>
                <a:lnTo>
                  <a:pt x="49146" y="65600"/>
                </a:lnTo>
                <a:lnTo>
                  <a:pt x="49146" y="65545"/>
                </a:lnTo>
                <a:lnTo>
                  <a:pt x="49200" y="65491"/>
                </a:lnTo>
                <a:close/>
                <a:moveTo>
                  <a:pt x="48494" y="66632"/>
                </a:moveTo>
                <a:lnTo>
                  <a:pt x="48603" y="66686"/>
                </a:lnTo>
                <a:lnTo>
                  <a:pt x="48657" y="66794"/>
                </a:lnTo>
                <a:lnTo>
                  <a:pt x="48657" y="66903"/>
                </a:lnTo>
                <a:lnTo>
                  <a:pt x="48603" y="67012"/>
                </a:lnTo>
                <a:lnTo>
                  <a:pt x="48548" y="67120"/>
                </a:lnTo>
                <a:lnTo>
                  <a:pt x="48223" y="67338"/>
                </a:lnTo>
                <a:lnTo>
                  <a:pt x="47897" y="67500"/>
                </a:lnTo>
                <a:lnTo>
                  <a:pt x="47625" y="67500"/>
                </a:lnTo>
                <a:lnTo>
                  <a:pt x="47734" y="67283"/>
                </a:lnTo>
                <a:lnTo>
                  <a:pt x="47951" y="67066"/>
                </a:lnTo>
                <a:lnTo>
                  <a:pt x="48331" y="66686"/>
                </a:lnTo>
                <a:lnTo>
                  <a:pt x="48494" y="66632"/>
                </a:lnTo>
                <a:close/>
                <a:moveTo>
                  <a:pt x="48386" y="69021"/>
                </a:moveTo>
                <a:lnTo>
                  <a:pt x="48331" y="69184"/>
                </a:lnTo>
                <a:lnTo>
                  <a:pt x="48331" y="69401"/>
                </a:lnTo>
                <a:lnTo>
                  <a:pt x="48277" y="69564"/>
                </a:lnTo>
                <a:lnTo>
                  <a:pt x="48223" y="69618"/>
                </a:lnTo>
                <a:lnTo>
                  <a:pt x="48060" y="69618"/>
                </a:lnTo>
                <a:lnTo>
                  <a:pt x="47897" y="69510"/>
                </a:lnTo>
                <a:lnTo>
                  <a:pt x="47842" y="69401"/>
                </a:lnTo>
                <a:lnTo>
                  <a:pt x="47788" y="69292"/>
                </a:lnTo>
                <a:lnTo>
                  <a:pt x="47842" y="69184"/>
                </a:lnTo>
                <a:lnTo>
                  <a:pt x="47897" y="69130"/>
                </a:lnTo>
                <a:lnTo>
                  <a:pt x="48060" y="69075"/>
                </a:lnTo>
                <a:lnTo>
                  <a:pt x="48223" y="69075"/>
                </a:lnTo>
                <a:lnTo>
                  <a:pt x="48386" y="69021"/>
                </a:lnTo>
                <a:close/>
                <a:moveTo>
                  <a:pt x="8200" y="76786"/>
                </a:moveTo>
                <a:lnTo>
                  <a:pt x="8309" y="76841"/>
                </a:lnTo>
                <a:lnTo>
                  <a:pt x="8309" y="76895"/>
                </a:lnTo>
                <a:lnTo>
                  <a:pt x="8309" y="77112"/>
                </a:lnTo>
                <a:lnTo>
                  <a:pt x="8255" y="77384"/>
                </a:lnTo>
                <a:lnTo>
                  <a:pt x="8200" y="77655"/>
                </a:lnTo>
                <a:lnTo>
                  <a:pt x="8092" y="77981"/>
                </a:lnTo>
                <a:lnTo>
                  <a:pt x="7983" y="78307"/>
                </a:lnTo>
                <a:lnTo>
                  <a:pt x="7766" y="77981"/>
                </a:lnTo>
                <a:lnTo>
                  <a:pt x="7657" y="77601"/>
                </a:lnTo>
                <a:lnTo>
                  <a:pt x="7657" y="77438"/>
                </a:lnTo>
                <a:lnTo>
                  <a:pt x="7711" y="77275"/>
                </a:lnTo>
                <a:lnTo>
                  <a:pt x="7820" y="76949"/>
                </a:lnTo>
                <a:lnTo>
                  <a:pt x="7983" y="76786"/>
                </a:lnTo>
                <a:close/>
                <a:moveTo>
                  <a:pt x="72877" y="83086"/>
                </a:moveTo>
                <a:lnTo>
                  <a:pt x="73148" y="83194"/>
                </a:lnTo>
                <a:lnTo>
                  <a:pt x="73203" y="83249"/>
                </a:lnTo>
                <a:lnTo>
                  <a:pt x="73203" y="83357"/>
                </a:lnTo>
                <a:lnTo>
                  <a:pt x="73094" y="83575"/>
                </a:lnTo>
                <a:lnTo>
                  <a:pt x="72931" y="83737"/>
                </a:lnTo>
                <a:lnTo>
                  <a:pt x="72768" y="83900"/>
                </a:lnTo>
                <a:lnTo>
                  <a:pt x="72551" y="84009"/>
                </a:lnTo>
                <a:lnTo>
                  <a:pt x="72442" y="84009"/>
                </a:lnTo>
                <a:lnTo>
                  <a:pt x="72388" y="83955"/>
                </a:lnTo>
                <a:lnTo>
                  <a:pt x="72334" y="83846"/>
                </a:lnTo>
                <a:lnTo>
                  <a:pt x="72334" y="83737"/>
                </a:lnTo>
                <a:lnTo>
                  <a:pt x="72388" y="83466"/>
                </a:lnTo>
                <a:lnTo>
                  <a:pt x="72497" y="83303"/>
                </a:lnTo>
                <a:lnTo>
                  <a:pt x="72660" y="83194"/>
                </a:lnTo>
                <a:lnTo>
                  <a:pt x="72877" y="83086"/>
                </a:lnTo>
                <a:close/>
                <a:moveTo>
                  <a:pt x="32311" y="85258"/>
                </a:moveTo>
                <a:lnTo>
                  <a:pt x="32420" y="85312"/>
                </a:lnTo>
                <a:lnTo>
                  <a:pt x="32474" y="85421"/>
                </a:lnTo>
                <a:lnTo>
                  <a:pt x="32474" y="85529"/>
                </a:lnTo>
                <a:lnTo>
                  <a:pt x="32474" y="85638"/>
                </a:lnTo>
                <a:lnTo>
                  <a:pt x="32474" y="85855"/>
                </a:lnTo>
                <a:lnTo>
                  <a:pt x="32420" y="85964"/>
                </a:lnTo>
                <a:lnTo>
                  <a:pt x="32311" y="86018"/>
                </a:lnTo>
                <a:lnTo>
                  <a:pt x="32203" y="86018"/>
                </a:lnTo>
                <a:lnTo>
                  <a:pt x="32094" y="85910"/>
                </a:lnTo>
                <a:lnTo>
                  <a:pt x="32094" y="85801"/>
                </a:lnTo>
                <a:lnTo>
                  <a:pt x="32040" y="85638"/>
                </a:lnTo>
                <a:lnTo>
                  <a:pt x="32094" y="85529"/>
                </a:lnTo>
                <a:lnTo>
                  <a:pt x="32094" y="85367"/>
                </a:lnTo>
                <a:lnTo>
                  <a:pt x="32203" y="85312"/>
                </a:lnTo>
                <a:lnTo>
                  <a:pt x="32311" y="85258"/>
                </a:lnTo>
                <a:close/>
                <a:moveTo>
                  <a:pt x="9938" y="84878"/>
                </a:moveTo>
                <a:lnTo>
                  <a:pt x="10047" y="84932"/>
                </a:lnTo>
                <a:lnTo>
                  <a:pt x="10318" y="85095"/>
                </a:lnTo>
                <a:lnTo>
                  <a:pt x="10535" y="85312"/>
                </a:lnTo>
                <a:lnTo>
                  <a:pt x="11241" y="86453"/>
                </a:lnTo>
                <a:lnTo>
                  <a:pt x="10807" y="86507"/>
                </a:lnTo>
                <a:lnTo>
                  <a:pt x="10481" y="86507"/>
                </a:lnTo>
                <a:lnTo>
                  <a:pt x="10209" y="86398"/>
                </a:lnTo>
                <a:lnTo>
                  <a:pt x="9992" y="86181"/>
                </a:lnTo>
                <a:lnTo>
                  <a:pt x="9884" y="85964"/>
                </a:lnTo>
                <a:lnTo>
                  <a:pt x="9775" y="85692"/>
                </a:lnTo>
                <a:lnTo>
                  <a:pt x="9775" y="85367"/>
                </a:lnTo>
                <a:lnTo>
                  <a:pt x="9775" y="85041"/>
                </a:lnTo>
                <a:lnTo>
                  <a:pt x="9775" y="84932"/>
                </a:lnTo>
                <a:lnTo>
                  <a:pt x="9829" y="84878"/>
                </a:lnTo>
                <a:close/>
                <a:moveTo>
                  <a:pt x="50612" y="90688"/>
                </a:moveTo>
                <a:lnTo>
                  <a:pt x="50775" y="90797"/>
                </a:lnTo>
                <a:lnTo>
                  <a:pt x="50829" y="90960"/>
                </a:lnTo>
                <a:lnTo>
                  <a:pt x="50938" y="91231"/>
                </a:lnTo>
                <a:lnTo>
                  <a:pt x="50938" y="91340"/>
                </a:lnTo>
                <a:lnTo>
                  <a:pt x="50884" y="91449"/>
                </a:lnTo>
                <a:lnTo>
                  <a:pt x="50829" y="91503"/>
                </a:lnTo>
                <a:lnTo>
                  <a:pt x="50666" y="91503"/>
                </a:lnTo>
                <a:lnTo>
                  <a:pt x="50503" y="91449"/>
                </a:lnTo>
                <a:lnTo>
                  <a:pt x="50395" y="91394"/>
                </a:lnTo>
                <a:lnTo>
                  <a:pt x="50340" y="91231"/>
                </a:lnTo>
                <a:lnTo>
                  <a:pt x="50340" y="91069"/>
                </a:lnTo>
                <a:lnTo>
                  <a:pt x="50395" y="90851"/>
                </a:lnTo>
                <a:lnTo>
                  <a:pt x="50449" y="90743"/>
                </a:lnTo>
                <a:lnTo>
                  <a:pt x="50612" y="90688"/>
                </a:lnTo>
                <a:close/>
                <a:moveTo>
                  <a:pt x="23243" y="50177"/>
                </a:moveTo>
                <a:lnTo>
                  <a:pt x="23677" y="50232"/>
                </a:lnTo>
                <a:lnTo>
                  <a:pt x="24057" y="50340"/>
                </a:lnTo>
                <a:lnTo>
                  <a:pt x="24437" y="50503"/>
                </a:lnTo>
                <a:lnTo>
                  <a:pt x="24763" y="50666"/>
                </a:lnTo>
                <a:lnTo>
                  <a:pt x="26609" y="51752"/>
                </a:lnTo>
                <a:lnTo>
                  <a:pt x="28510" y="52784"/>
                </a:lnTo>
                <a:lnTo>
                  <a:pt x="28836" y="53001"/>
                </a:lnTo>
                <a:lnTo>
                  <a:pt x="29053" y="53164"/>
                </a:lnTo>
                <a:lnTo>
                  <a:pt x="29270" y="53436"/>
                </a:lnTo>
                <a:lnTo>
                  <a:pt x="29379" y="53761"/>
                </a:lnTo>
                <a:lnTo>
                  <a:pt x="29433" y="54033"/>
                </a:lnTo>
                <a:lnTo>
                  <a:pt x="29542" y="54250"/>
                </a:lnTo>
                <a:lnTo>
                  <a:pt x="29705" y="54413"/>
                </a:lnTo>
                <a:lnTo>
                  <a:pt x="29868" y="54522"/>
                </a:lnTo>
                <a:lnTo>
                  <a:pt x="30085" y="54630"/>
                </a:lnTo>
                <a:lnTo>
                  <a:pt x="30302" y="54685"/>
                </a:lnTo>
                <a:lnTo>
                  <a:pt x="30791" y="54793"/>
                </a:lnTo>
                <a:lnTo>
                  <a:pt x="31171" y="54902"/>
                </a:lnTo>
                <a:lnTo>
                  <a:pt x="31334" y="54956"/>
                </a:lnTo>
                <a:lnTo>
                  <a:pt x="31443" y="55065"/>
                </a:lnTo>
                <a:lnTo>
                  <a:pt x="31497" y="55173"/>
                </a:lnTo>
                <a:lnTo>
                  <a:pt x="31497" y="55336"/>
                </a:lnTo>
                <a:lnTo>
                  <a:pt x="31388" y="55771"/>
                </a:lnTo>
                <a:lnTo>
                  <a:pt x="31280" y="56259"/>
                </a:lnTo>
                <a:lnTo>
                  <a:pt x="31117" y="56802"/>
                </a:lnTo>
                <a:lnTo>
                  <a:pt x="31117" y="56965"/>
                </a:lnTo>
                <a:lnTo>
                  <a:pt x="31171" y="57128"/>
                </a:lnTo>
                <a:lnTo>
                  <a:pt x="31280" y="57237"/>
                </a:lnTo>
                <a:lnTo>
                  <a:pt x="31443" y="57291"/>
                </a:lnTo>
                <a:lnTo>
                  <a:pt x="31660" y="57400"/>
                </a:lnTo>
                <a:lnTo>
                  <a:pt x="31823" y="57454"/>
                </a:lnTo>
                <a:lnTo>
                  <a:pt x="31931" y="57563"/>
                </a:lnTo>
                <a:lnTo>
                  <a:pt x="32040" y="57726"/>
                </a:lnTo>
                <a:lnTo>
                  <a:pt x="32094" y="57889"/>
                </a:lnTo>
                <a:lnTo>
                  <a:pt x="32094" y="58051"/>
                </a:lnTo>
                <a:lnTo>
                  <a:pt x="31986" y="58432"/>
                </a:lnTo>
                <a:lnTo>
                  <a:pt x="31877" y="58757"/>
                </a:lnTo>
                <a:lnTo>
                  <a:pt x="31823" y="59029"/>
                </a:lnTo>
                <a:lnTo>
                  <a:pt x="31877" y="59300"/>
                </a:lnTo>
                <a:lnTo>
                  <a:pt x="31931" y="59518"/>
                </a:lnTo>
                <a:lnTo>
                  <a:pt x="32040" y="59735"/>
                </a:lnTo>
                <a:lnTo>
                  <a:pt x="32203" y="59952"/>
                </a:lnTo>
                <a:lnTo>
                  <a:pt x="32420" y="60115"/>
                </a:lnTo>
                <a:lnTo>
                  <a:pt x="32746" y="60278"/>
                </a:lnTo>
                <a:lnTo>
                  <a:pt x="33126" y="60495"/>
                </a:lnTo>
                <a:lnTo>
                  <a:pt x="33397" y="60712"/>
                </a:lnTo>
                <a:lnTo>
                  <a:pt x="33615" y="60984"/>
                </a:lnTo>
                <a:lnTo>
                  <a:pt x="33723" y="61255"/>
                </a:lnTo>
                <a:lnTo>
                  <a:pt x="33778" y="61581"/>
                </a:lnTo>
                <a:lnTo>
                  <a:pt x="33723" y="61907"/>
                </a:lnTo>
                <a:lnTo>
                  <a:pt x="33560" y="62233"/>
                </a:lnTo>
                <a:lnTo>
                  <a:pt x="33343" y="62613"/>
                </a:lnTo>
                <a:lnTo>
                  <a:pt x="33235" y="62776"/>
                </a:lnTo>
                <a:lnTo>
                  <a:pt x="33180" y="62993"/>
                </a:lnTo>
                <a:lnTo>
                  <a:pt x="33235" y="63156"/>
                </a:lnTo>
                <a:lnTo>
                  <a:pt x="33289" y="63373"/>
                </a:lnTo>
                <a:lnTo>
                  <a:pt x="33615" y="63808"/>
                </a:lnTo>
                <a:lnTo>
                  <a:pt x="33832" y="64242"/>
                </a:lnTo>
                <a:lnTo>
                  <a:pt x="34049" y="64731"/>
                </a:lnTo>
                <a:lnTo>
                  <a:pt x="34158" y="65220"/>
                </a:lnTo>
                <a:lnTo>
                  <a:pt x="34266" y="65763"/>
                </a:lnTo>
                <a:lnTo>
                  <a:pt x="34321" y="66251"/>
                </a:lnTo>
                <a:lnTo>
                  <a:pt x="34429" y="67283"/>
                </a:lnTo>
                <a:lnTo>
                  <a:pt x="34592" y="70922"/>
                </a:lnTo>
                <a:lnTo>
                  <a:pt x="34972" y="70379"/>
                </a:lnTo>
                <a:lnTo>
                  <a:pt x="35244" y="69836"/>
                </a:lnTo>
                <a:lnTo>
                  <a:pt x="35678" y="68695"/>
                </a:lnTo>
                <a:lnTo>
                  <a:pt x="35733" y="68532"/>
                </a:lnTo>
                <a:lnTo>
                  <a:pt x="35678" y="68369"/>
                </a:lnTo>
                <a:lnTo>
                  <a:pt x="35624" y="68206"/>
                </a:lnTo>
                <a:lnTo>
                  <a:pt x="35515" y="68043"/>
                </a:lnTo>
                <a:lnTo>
                  <a:pt x="35407" y="67989"/>
                </a:lnTo>
                <a:lnTo>
                  <a:pt x="35407" y="67881"/>
                </a:lnTo>
                <a:lnTo>
                  <a:pt x="35461" y="67772"/>
                </a:lnTo>
                <a:lnTo>
                  <a:pt x="35515" y="67718"/>
                </a:lnTo>
                <a:lnTo>
                  <a:pt x="35624" y="67555"/>
                </a:lnTo>
                <a:lnTo>
                  <a:pt x="35733" y="67500"/>
                </a:lnTo>
                <a:lnTo>
                  <a:pt x="35787" y="67500"/>
                </a:lnTo>
                <a:lnTo>
                  <a:pt x="35895" y="67555"/>
                </a:lnTo>
                <a:lnTo>
                  <a:pt x="35895" y="67663"/>
                </a:lnTo>
                <a:lnTo>
                  <a:pt x="35895" y="67772"/>
                </a:lnTo>
                <a:lnTo>
                  <a:pt x="35895" y="67826"/>
                </a:lnTo>
                <a:lnTo>
                  <a:pt x="36004" y="68043"/>
                </a:lnTo>
                <a:lnTo>
                  <a:pt x="36058" y="68261"/>
                </a:lnTo>
                <a:lnTo>
                  <a:pt x="36058" y="68749"/>
                </a:lnTo>
                <a:lnTo>
                  <a:pt x="36113" y="69238"/>
                </a:lnTo>
                <a:lnTo>
                  <a:pt x="36167" y="69455"/>
                </a:lnTo>
                <a:lnTo>
                  <a:pt x="36221" y="69673"/>
                </a:lnTo>
                <a:lnTo>
                  <a:pt x="36276" y="69781"/>
                </a:lnTo>
                <a:lnTo>
                  <a:pt x="36276" y="69890"/>
                </a:lnTo>
                <a:lnTo>
                  <a:pt x="36221" y="69998"/>
                </a:lnTo>
                <a:lnTo>
                  <a:pt x="36113" y="70107"/>
                </a:lnTo>
                <a:lnTo>
                  <a:pt x="35624" y="70650"/>
                </a:lnTo>
                <a:lnTo>
                  <a:pt x="35352" y="70867"/>
                </a:lnTo>
                <a:lnTo>
                  <a:pt x="35027" y="71085"/>
                </a:lnTo>
                <a:lnTo>
                  <a:pt x="34755" y="71247"/>
                </a:lnTo>
                <a:lnTo>
                  <a:pt x="34538" y="71519"/>
                </a:lnTo>
                <a:lnTo>
                  <a:pt x="34321" y="71845"/>
                </a:lnTo>
                <a:lnTo>
                  <a:pt x="34158" y="72171"/>
                </a:lnTo>
                <a:lnTo>
                  <a:pt x="34103" y="72551"/>
                </a:lnTo>
                <a:lnTo>
                  <a:pt x="34049" y="72877"/>
                </a:lnTo>
                <a:lnTo>
                  <a:pt x="34049" y="73257"/>
                </a:lnTo>
                <a:lnTo>
                  <a:pt x="34158" y="73583"/>
                </a:lnTo>
                <a:lnTo>
                  <a:pt x="34212" y="73908"/>
                </a:lnTo>
                <a:lnTo>
                  <a:pt x="34158" y="74071"/>
                </a:lnTo>
                <a:lnTo>
                  <a:pt x="34103" y="74234"/>
                </a:lnTo>
                <a:lnTo>
                  <a:pt x="33995" y="74397"/>
                </a:lnTo>
                <a:lnTo>
                  <a:pt x="33886" y="74614"/>
                </a:lnTo>
                <a:lnTo>
                  <a:pt x="33778" y="75049"/>
                </a:lnTo>
                <a:lnTo>
                  <a:pt x="33778" y="75429"/>
                </a:lnTo>
                <a:lnTo>
                  <a:pt x="33778" y="75863"/>
                </a:lnTo>
                <a:lnTo>
                  <a:pt x="33778" y="76352"/>
                </a:lnTo>
                <a:lnTo>
                  <a:pt x="33669" y="76786"/>
                </a:lnTo>
                <a:lnTo>
                  <a:pt x="33506" y="77167"/>
                </a:lnTo>
                <a:lnTo>
                  <a:pt x="33289" y="77601"/>
                </a:lnTo>
                <a:lnTo>
                  <a:pt x="33126" y="77873"/>
                </a:lnTo>
                <a:lnTo>
                  <a:pt x="33017" y="78144"/>
                </a:lnTo>
                <a:lnTo>
                  <a:pt x="32909" y="78470"/>
                </a:lnTo>
                <a:lnTo>
                  <a:pt x="32854" y="78741"/>
                </a:lnTo>
                <a:lnTo>
                  <a:pt x="32854" y="79067"/>
                </a:lnTo>
                <a:lnTo>
                  <a:pt x="32854" y="79393"/>
                </a:lnTo>
                <a:lnTo>
                  <a:pt x="32854" y="79719"/>
                </a:lnTo>
                <a:lnTo>
                  <a:pt x="32963" y="80045"/>
                </a:lnTo>
                <a:lnTo>
                  <a:pt x="32963" y="80262"/>
                </a:lnTo>
                <a:lnTo>
                  <a:pt x="32963" y="80479"/>
                </a:lnTo>
                <a:lnTo>
                  <a:pt x="32854" y="80642"/>
                </a:lnTo>
                <a:lnTo>
                  <a:pt x="32692" y="80751"/>
                </a:lnTo>
                <a:lnTo>
                  <a:pt x="32420" y="80968"/>
                </a:lnTo>
                <a:lnTo>
                  <a:pt x="32203" y="81131"/>
                </a:lnTo>
                <a:lnTo>
                  <a:pt x="32148" y="81239"/>
                </a:lnTo>
                <a:lnTo>
                  <a:pt x="32148" y="81402"/>
                </a:lnTo>
                <a:lnTo>
                  <a:pt x="32148" y="81565"/>
                </a:lnTo>
                <a:lnTo>
                  <a:pt x="32257" y="81782"/>
                </a:lnTo>
                <a:lnTo>
                  <a:pt x="32311" y="81945"/>
                </a:lnTo>
                <a:lnTo>
                  <a:pt x="32257" y="82108"/>
                </a:lnTo>
                <a:lnTo>
                  <a:pt x="32257" y="82217"/>
                </a:lnTo>
                <a:lnTo>
                  <a:pt x="32148" y="82380"/>
                </a:lnTo>
                <a:lnTo>
                  <a:pt x="31768" y="82923"/>
                </a:lnTo>
                <a:lnTo>
                  <a:pt x="31497" y="83303"/>
                </a:lnTo>
                <a:lnTo>
                  <a:pt x="31280" y="83683"/>
                </a:lnTo>
                <a:lnTo>
                  <a:pt x="31171" y="84172"/>
                </a:lnTo>
                <a:lnTo>
                  <a:pt x="31117" y="84606"/>
                </a:lnTo>
                <a:lnTo>
                  <a:pt x="31117" y="84878"/>
                </a:lnTo>
                <a:lnTo>
                  <a:pt x="31008" y="85041"/>
                </a:lnTo>
                <a:lnTo>
                  <a:pt x="30954" y="85258"/>
                </a:lnTo>
                <a:lnTo>
                  <a:pt x="30791" y="85421"/>
                </a:lnTo>
                <a:lnTo>
                  <a:pt x="30519" y="85747"/>
                </a:lnTo>
                <a:lnTo>
                  <a:pt x="30194" y="86018"/>
                </a:lnTo>
                <a:lnTo>
                  <a:pt x="30085" y="86073"/>
                </a:lnTo>
                <a:lnTo>
                  <a:pt x="29976" y="86018"/>
                </a:lnTo>
                <a:lnTo>
                  <a:pt x="29813" y="85910"/>
                </a:lnTo>
                <a:lnTo>
                  <a:pt x="29596" y="85801"/>
                </a:lnTo>
                <a:lnTo>
                  <a:pt x="29379" y="85747"/>
                </a:lnTo>
                <a:lnTo>
                  <a:pt x="29162" y="85855"/>
                </a:lnTo>
                <a:lnTo>
                  <a:pt x="28945" y="86073"/>
                </a:lnTo>
                <a:lnTo>
                  <a:pt x="28456" y="86887"/>
                </a:lnTo>
                <a:lnTo>
                  <a:pt x="27858" y="87702"/>
                </a:lnTo>
                <a:lnTo>
                  <a:pt x="27424" y="88190"/>
                </a:lnTo>
                <a:lnTo>
                  <a:pt x="26990" y="88625"/>
                </a:lnTo>
                <a:lnTo>
                  <a:pt x="25958" y="89385"/>
                </a:lnTo>
                <a:lnTo>
                  <a:pt x="25143" y="89982"/>
                </a:lnTo>
                <a:lnTo>
                  <a:pt x="24763" y="90308"/>
                </a:lnTo>
                <a:lnTo>
                  <a:pt x="24383" y="90634"/>
                </a:lnTo>
                <a:lnTo>
                  <a:pt x="24111" y="90906"/>
                </a:lnTo>
                <a:lnTo>
                  <a:pt x="23840" y="91014"/>
                </a:lnTo>
                <a:lnTo>
                  <a:pt x="23568" y="91069"/>
                </a:lnTo>
                <a:lnTo>
                  <a:pt x="23243" y="91123"/>
                </a:lnTo>
                <a:lnTo>
                  <a:pt x="22428" y="91286"/>
                </a:lnTo>
                <a:lnTo>
                  <a:pt x="21613" y="91503"/>
                </a:lnTo>
                <a:lnTo>
                  <a:pt x="21179" y="91557"/>
                </a:lnTo>
                <a:lnTo>
                  <a:pt x="20745" y="91612"/>
                </a:lnTo>
                <a:lnTo>
                  <a:pt x="19876" y="91503"/>
                </a:lnTo>
                <a:lnTo>
                  <a:pt x="19387" y="91449"/>
                </a:lnTo>
                <a:lnTo>
                  <a:pt x="18953" y="91340"/>
                </a:lnTo>
                <a:lnTo>
                  <a:pt x="18084" y="91014"/>
                </a:lnTo>
                <a:lnTo>
                  <a:pt x="17269" y="90634"/>
                </a:lnTo>
                <a:lnTo>
                  <a:pt x="16454" y="90200"/>
                </a:lnTo>
                <a:lnTo>
                  <a:pt x="15477" y="89602"/>
                </a:lnTo>
                <a:lnTo>
                  <a:pt x="14608" y="88951"/>
                </a:lnTo>
                <a:lnTo>
                  <a:pt x="14174" y="88571"/>
                </a:lnTo>
                <a:lnTo>
                  <a:pt x="13794" y="88190"/>
                </a:lnTo>
                <a:lnTo>
                  <a:pt x="13468" y="87756"/>
                </a:lnTo>
                <a:lnTo>
                  <a:pt x="13088" y="87322"/>
                </a:lnTo>
                <a:lnTo>
                  <a:pt x="12870" y="87050"/>
                </a:lnTo>
                <a:lnTo>
                  <a:pt x="12599" y="86887"/>
                </a:lnTo>
                <a:lnTo>
                  <a:pt x="12056" y="86616"/>
                </a:lnTo>
                <a:lnTo>
                  <a:pt x="11893" y="86507"/>
                </a:lnTo>
                <a:lnTo>
                  <a:pt x="11784" y="86398"/>
                </a:lnTo>
                <a:lnTo>
                  <a:pt x="11676" y="86235"/>
                </a:lnTo>
                <a:lnTo>
                  <a:pt x="11676" y="86018"/>
                </a:lnTo>
                <a:lnTo>
                  <a:pt x="11404" y="84661"/>
                </a:lnTo>
                <a:lnTo>
                  <a:pt x="11133" y="83303"/>
                </a:lnTo>
                <a:lnTo>
                  <a:pt x="10970" y="82271"/>
                </a:lnTo>
                <a:lnTo>
                  <a:pt x="10698" y="81294"/>
                </a:lnTo>
                <a:lnTo>
                  <a:pt x="10644" y="81131"/>
                </a:lnTo>
                <a:lnTo>
                  <a:pt x="10535" y="81022"/>
                </a:lnTo>
                <a:lnTo>
                  <a:pt x="10209" y="81022"/>
                </a:lnTo>
                <a:lnTo>
                  <a:pt x="9775" y="81185"/>
                </a:lnTo>
                <a:lnTo>
                  <a:pt x="9612" y="81239"/>
                </a:lnTo>
                <a:lnTo>
                  <a:pt x="9504" y="81348"/>
                </a:lnTo>
                <a:lnTo>
                  <a:pt x="9449" y="81457"/>
                </a:lnTo>
                <a:lnTo>
                  <a:pt x="9395" y="81674"/>
                </a:lnTo>
                <a:lnTo>
                  <a:pt x="9395" y="82163"/>
                </a:lnTo>
                <a:lnTo>
                  <a:pt x="9395" y="83303"/>
                </a:lnTo>
                <a:lnTo>
                  <a:pt x="9178" y="83086"/>
                </a:lnTo>
                <a:lnTo>
                  <a:pt x="9069" y="82869"/>
                </a:lnTo>
                <a:lnTo>
                  <a:pt x="8960" y="82597"/>
                </a:lnTo>
                <a:lnTo>
                  <a:pt x="8960" y="82380"/>
                </a:lnTo>
                <a:lnTo>
                  <a:pt x="8960" y="81891"/>
                </a:lnTo>
                <a:lnTo>
                  <a:pt x="9069" y="81402"/>
                </a:lnTo>
                <a:lnTo>
                  <a:pt x="9232" y="80968"/>
                </a:lnTo>
                <a:lnTo>
                  <a:pt x="9395" y="80533"/>
                </a:lnTo>
                <a:lnTo>
                  <a:pt x="9938" y="79773"/>
                </a:lnTo>
                <a:lnTo>
                  <a:pt x="10047" y="79610"/>
                </a:lnTo>
                <a:lnTo>
                  <a:pt x="10047" y="79447"/>
                </a:lnTo>
                <a:lnTo>
                  <a:pt x="9938" y="79339"/>
                </a:lnTo>
                <a:lnTo>
                  <a:pt x="9775" y="79230"/>
                </a:lnTo>
                <a:lnTo>
                  <a:pt x="9504" y="79013"/>
                </a:lnTo>
                <a:lnTo>
                  <a:pt x="9395" y="78959"/>
                </a:lnTo>
                <a:lnTo>
                  <a:pt x="9341" y="78850"/>
                </a:lnTo>
                <a:lnTo>
                  <a:pt x="9395" y="78687"/>
                </a:lnTo>
                <a:lnTo>
                  <a:pt x="9449" y="78579"/>
                </a:lnTo>
                <a:lnTo>
                  <a:pt x="9666" y="78307"/>
                </a:lnTo>
                <a:lnTo>
                  <a:pt x="9829" y="78090"/>
                </a:lnTo>
                <a:lnTo>
                  <a:pt x="9938" y="77873"/>
                </a:lnTo>
                <a:lnTo>
                  <a:pt x="9884" y="77655"/>
                </a:lnTo>
                <a:lnTo>
                  <a:pt x="9829" y="77438"/>
                </a:lnTo>
                <a:lnTo>
                  <a:pt x="9666" y="77221"/>
                </a:lnTo>
                <a:lnTo>
                  <a:pt x="9666" y="77058"/>
                </a:lnTo>
                <a:lnTo>
                  <a:pt x="9666" y="76949"/>
                </a:lnTo>
                <a:lnTo>
                  <a:pt x="9721" y="76786"/>
                </a:lnTo>
                <a:lnTo>
                  <a:pt x="9721" y="76678"/>
                </a:lnTo>
                <a:lnTo>
                  <a:pt x="9612" y="76624"/>
                </a:lnTo>
                <a:lnTo>
                  <a:pt x="9449" y="76569"/>
                </a:lnTo>
                <a:lnTo>
                  <a:pt x="9232" y="76569"/>
                </a:lnTo>
                <a:lnTo>
                  <a:pt x="9123" y="76515"/>
                </a:lnTo>
                <a:lnTo>
                  <a:pt x="9069" y="76406"/>
                </a:lnTo>
                <a:lnTo>
                  <a:pt x="9069" y="76298"/>
                </a:lnTo>
                <a:lnTo>
                  <a:pt x="9123" y="76243"/>
                </a:lnTo>
                <a:lnTo>
                  <a:pt x="9286" y="76135"/>
                </a:lnTo>
                <a:lnTo>
                  <a:pt x="9612" y="75918"/>
                </a:lnTo>
                <a:lnTo>
                  <a:pt x="9775" y="75809"/>
                </a:lnTo>
                <a:lnTo>
                  <a:pt x="9992" y="75809"/>
                </a:lnTo>
                <a:lnTo>
                  <a:pt x="10155" y="75700"/>
                </a:lnTo>
                <a:lnTo>
                  <a:pt x="10209" y="75592"/>
                </a:lnTo>
                <a:lnTo>
                  <a:pt x="10209" y="75483"/>
                </a:lnTo>
                <a:lnTo>
                  <a:pt x="10155" y="75429"/>
                </a:lnTo>
                <a:lnTo>
                  <a:pt x="9992" y="75375"/>
                </a:lnTo>
                <a:lnTo>
                  <a:pt x="9775" y="75266"/>
                </a:lnTo>
                <a:lnTo>
                  <a:pt x="9612" y="75103"/>
                </a:lnTo>
                <a:lnTo>
                  <a:pt x="9558" y="74832"/>
                </a:lnTo>
                <a:lnTo>
                  <a:pt x="9558" y="74614"/>
                </a:lnTo>
                <a:lnTo>
                  <a:pt x="9612" y="73257"/>
                </a:lnTo>
                <a:lnTo>
                  <a:pt x="9558" y="71899"/>
                </a:lnTo>
                <a:lnTo>
                  <a:pt x="9612" y="71573"/>
                </a:lnTo>
                <a:lnTo>
                  <a:pt x="9666" y="71302"/>
                </a:lnTo>
                <a:lnTo>
                  <a:pt x="9775" y="71030"/>
                </a:lnTo>
                <a:lnTo>
                  <a:pt x="9775" y="70704"/>
                </a:lnTo>
                <a:lnTo>
                  <a:pt x="9721" y="70107"/>
                </a:lnTo>
                <a:lnTo>
                  <a:pt x="9721" y="69510"/>
                </a:lnTo>
                <a:lnTo>
                  <a:pt x="9775" y="68261"/>
                </a:lnTo>
                <a:lnTo>
                  <a:pt x="9884" y="67283"/>
                </a:lnTo>
                <a:lnTo>
                  <a:pt x="9992" y="66794"/>
                </a:lnTo>
                <a:lnTo>
                  <a:pt x="10101" y="66306"/>
                </a:lnTo>
                <a:lnTo>
                  <a:pt x="10155" y="65926"/>
                </a:lnTo>
                <a:lnTo>
                  <a:pt x="10209" y="65491"/>
                </a:lnTo>
                <a:lnTo>
                  <a:pt x="10318" y="64677"/>
                </a:lnTo>
                <a:lnTo>
                  <a:pt x="10427" y="64188"/>
                </a:lnTo>
                <a:lnTo>
                  <a:pt x="10590" y="63645"/>
                </a:lnTo>
                <a:lnTo>
                  <a:pt x="10698" y="63156"/>
                </a:lnTo>
                <a:lnTo>
                  <a:pt x="10807" y="62613"/>
                </a:lnTo>
                <a:lnTo>
                  <a:pt x="10861" y="62287"/>
                </a:lnTo>
                <a:lnTo>
                  <a:pt x="10970" y="62016"/>
                </a:lnTo>
                <a:lnTo>
                  <a:pt x="11133" y="61744"/>
                </a:lnTo>
                <a:lnTo>
                  <a:pt x="11350" y="61473"/>
                </a:lnTo>
                <a:lnTo>
                  <a:pt x="11784" y="61038"/>
                </a:lnTo>
                <a:lnTo>
                  <a:pt x="11947" y="60767"/>
                </a:lnTo>
                <a:lnTo>
                  <a:pt x="12110" y="60441"/>
                </a:lnTo>
                <a:lnTo>
                  <a:pt x="12382" y="59409"/>
                </a:lnTo>
                <a:lnTo>
                  <a:pt x="12545" y="58866"/>
                </a:lnTo>
                <a:lnTo>
                  <a:pt x="12653" y="58377"/>
                </a:lnTo>
                <a:lnTo>
                  <a:pt x="12762" y="57563"/>
                </a:lnTo>
                <a:lnTo>
                  <a:pt x="12979" y="56857"/>
                </a:lnTo>
                <a:lnTo>
                  <a:pt x="13305" y="56151"/>
                </a:lnTo>
                <a:lnTo>
                  <a:pt x="13522" y="55771"/>
                </a:lnTo>
                <a:lnTo>
                  <a:pt x="13794" y="55445"/>
                </a:lnTo>
                <a:lnTo>
                  <a:pt x="14717" y="54359"/>
                </a:lnTo>
                <a:lnTo>
                  <a:pt x="15694" y="53381"/>
                </a:lnTo>
                <a:lnTo>
                  <a:pt x="16726" y="52349"/>
                </a:lnTo>
                <a:lnTo>
                  <a:pt x="17703" y="51318"/>
                </a:lnTo>
                <a:lnTo>
                  <a:pt x="17975" y="51046"/>
                </a:lnTo>
                <a:lnTo>
                  <a:pt x="18192" y="50829"/>
                </a:lnTo>
                <a:lnTo>
                  <a:pt x="18464" y="50666"/>
                </a:lnTo>
                <a:lnTo>
                  <a:pt x="18735" y="50557"/>
                </a:lnTo>
                <a:lnTo>
                  <a:pt x="19007" y="50449"/>
                </a:lnTo>
                <a:lnTo>
                  <a:pt x="19333" y="50395"/>
                </a:lnTo>
                <a:lnTo>
                  <a:pt x="19930" y="50395"/>
                </a:lnTo>
                <a:lnTo>
                  <a:pt x="20364" y="50449"/>
                </a:lnTo>
                <a:lnTo>
                  <a:pt x="20799" y="50395"/>
                </a:lnTo>
                <a:lnTo>
                  <a:pt x="21559" y="50340"/>
                </a:lnTo>
                <a:lnTo>
                  <a:pt x="22374" y="50232"/>
                </a:lnTo>
                <a:lnTo>
                  <a:pt x="22808" y="50177"/>
                </a:lnTo>
                <a:close/>
                <a:moveTo>
                  <a:pt x="38122" y="0"/>
                </a:moveTo>
                <a:lnTo>
                  <a:pt x="37090" y="109"/>
                </a:lnTo>
                <a:lnTo>
                  <a:pt x="35352" y="326"/>
                </a:lnTo>
                <a:lnTo>
                  <a:pt x="34484" y="326"/>
                </a:lnTo>
                <a:lnTo>
                  <a:pt x="33615" y="380"/>
                </a:lnTo>
                <a:lnTo>
                  <a:pt x="32909" y="326"/>
                </a:lnTo>
                <a:lnTo>
                  <a:pt x="32203" y="380"/>
                </a:lnTo>
                <a:lnTo>
                  <a:pt x="31497" y="434"/>
                </a:lnTo>
                <a:lnTo>
                  <a:pt x="30845" y="543"/>
                </a:lnTo>
                <a:lnTo>
                  <a:pt x="29488" y="869"/>
                </a:lnTo>
                <a:lnTo>
                  <a:pt x="28130" y="1249"/>
                </a:lnTo>
                <a:lnTo>
                  <a:pt x="27858" y="1358"/>
                </a:lnTo>
                <a:lnTo>
                  <a:pt x="27750" y="1521"/>
                </a:lnTo>
                <a:lnTo>
                  <a:pt x="27696" y="1738"/>
                </a:lnTo>
                <a:lnTo>
                  <a:pt x="27804" y="2009"/>
                </a:lnTo>
                <a:lnTo>
                  <a:pt x="27261" y="1792"/>
                </a:lnTo>
                <a:lnTo>
                  <a:pt x="26664" y="1629"/>
                </a:lnTo>
                <a:lnTo>
                  <a:pt x="26121" y="1521"/>
                </a:lnTo>
                <a:lnTo>
                  <a:pt x="25578" y="1521"/>
                </a:lnTo>
                <a:lnTo>
                  <a:pt x="24926" y="1629"/>
                </a:lnTo>
                <a:lnTo>
                  <a:pt x="24220" y="1738"/>
                </a:lnTo>
                <a:lnTo>
                  <a:pt x="23568" y="1955"/>
                </a:lnTo>
                <a:lnTo>
                  <a:pt x="22971" y="2226"/>
                </a:lnTo>
                <a:lnTo>
                  <a:pt x="22102" y="2715"/>
                </a:lnTo>
                <a:lnTo>
                  <a:pt x="21179" y="3095"/>
                </a:lnTo>
                <a:lnTo>
                  <a:pt x="20256" y="3367"/>
                </a:lnTo>
                <a:lnTo>
                  <a:pt x="19333" y="3530"/>
                </a:lnTo>
                <a:lnTo>
                  <a:pt x="19061" y="3638"/>
                </a:lnTo>
                <a:lnTo>
                  <a:pt x="18844" y="3801"/>
                </a:lnTo>
                <a:lnTo>
                  <a:pt x="18627" y="3910"/>
                </a:lnTo>
                <a:lnTo>
                  <a:pt x="18518" y="3964"/>
                </a:lnTo>
                <a:lnTo>
                  <a:pt x="17921" y="3964"/>
                </a:lnTo>
                <a:lnTo>
                  <a:pt x="17378" y="4019"/>
                </a:lnTo>
                <a:lnTo>
                  <a:pt x="16454" y="4181"/>
                </a:lnTo>
                <a:lnTo>
                  <a:pt x="16020" y="4290"/>
                </a:lnTo>
                <a:lnTo>
                  <a:pt x="15640" y="4399"/>
                </a:lnTo>
                <a:lnTo>
                  <a:pt x="15477" y="4453"/>
                </a:lnTo>
                <a:lnTo>
                  <a:pt x="15368" y="4616"/>
                </a:lnTo>
                <a:lnTo>
                  <a:pt x="15260" y="4833"/>
                </a:lnTo>
                <a:lnTo>
                  <a:pt x="15205" y="5050"/>
                </a:lnTo>
                <a:lnTo>
                  <a:pt x="15205" y="5213"/>
                </a:lnTo>
                <a:lnTo>
                  <a:pt x="15097" y="5322"/>
                </a:lnTo>
                <a:lnTo>
                  <a:pt x="14825" y="5539"/>
                </a:lnTo>
                <a:lnTo>
                  <a:pt x="14282" y="5919"/>
                </a:lnTo>
                <a:lnTo>
                  <a:pt x="13631" y="6191"/>
                </a:lnTo>
                <a:lnTo>
                  <a:pt x="13033" y="6517"/>
                </a:lnTo>
                <a:lnTo>
                  <a:pt x="12436" y="6842"/>
                </a:lnTo>
                <a:lnTo>
                  <a:pt x="10590" y="7874"/>
                </a:lnTo>
                <a:lnTo>
                  <a:pt x="9666" y="8417"/>
                </a:lnTo>
                <a:lnTo>
                  <a:pt x="8743" y="9015"/>
                </a:lnTo>
                <a:lnTo>
                  <a:pt x="8092" y="9612"/>
                </a:lnTo>
                <a:lnTo>
                  <a:pt x="7494" y="10209"/>
                </a:lnTo>
                <a:lnTo>
                  <a:pt x="6951" y="10915"/>
                </a:lnTo>
                <a:lnTo>
                  <a:pt x="6517" y="11675"/>
                </a:lnTo>
                <a:lnTo>
                  <a:pt x="6408" y="11947"/>
                </a:lnTo>
                <a:lnTo>
                  <a:pt x="6300" y="12110"/>
                </a:lnTo>
                <a:lnTo>
                  <a:pt x="6191" y="12219"/>
                </a:lnTo>
                <a:lnTo>
                  <a:pt x="5702" y="12544"/>
                </a:lnTo>
                <a:lnTo>
                  <a:pt x="5376" y="12924"/>
                </a:lnTo>
                <a:lnTo>
                  <a:pt x="5051" y="13359"/>
                </a:lnTo>
                <a:lnTo>
                  <a:pt x="4779" y="13848"/>
                </a:lnTo>
                <a:lnTo>
                  <a:pt x="4236" y="14879"/>
                </a:lnTo>
                <a:lnTo>
                  <a:pt x="3747" y="16020"/>
                </a:lnTo>
                <a:lnTo>
                  <a:pt x="2878" y="18192"/>
                </a:lnTo>
                <a:lnTo>
                  <a:pt x="2172" y="19930"/>
                </a:lnTo>
                <a:lnTo>
                  <a:pt x="1521" y="21613"/>
                </a:lnTo>
                <a:lnTo>
                  <a:pt x="1358" y="22048"/>
                </a:lnTo>
                <a:lnTo>
                  <a:pt x="1249" y="22482"/>
                </a:lnTo>
                <a:lnTo>
                  <a:pt x="1086" y="22916"/>
                </a:lnTo>
                <a:lnTo>
                  <a:pt x="978" y="23079"/>
                </a:lnTo>
                <a:lnTo>
                  <a:pt x="869" y="23297"/>
                </a:lnTo>
                <a:lnTo>
                  <a:pt x="435" y="23840"/>
                </a:lnTo>
                <a:lnTo>
                  <a:pt x="272" y="24111"/>
                </a:lnTo>
                <a:lnTo>
                  <a:pt x="163" y="24437"/>
                </a:lnTo>
                <a:lnTo>
                  <a:pt x="55" y="24926"/>
                </a:lnTo>
                <a:lnTo>
                  <a:pt x="0" y="25414"/>
                </a:lnTo>
                <a:lnTo>
                  <a:pt x="55" y="25686"/>
                </a:lnTo>
                <a:lnTo>
                  <a:pt x="109" y="25958"/>
                </a:lnTo>
                <a:lnTo>
                  <a:pt x="217" y="26175"/>
                </a:lnTo>
                <a:lnTo>
                  <a:pt x="326" y="26446"/>
                </a:lnTo>
                <a:lnTo>
                  <a:pt x="435" y="25795"/>
                </a:lnTo>
                <a:lnTo>
                  <a:pt x="598" y="25197"/>
                </a:lnTo>
                <a:lnTo>
                  <a:pt x="652" y="24926"/>
                </a:lnTo>
                <a:lnTo>
                  <a:pt x="761" y="24763"/>
                </a:lnTo>
                <a:lnTo>
                  <a:pt x="869" y="24654"/>
                </a:lnTo>
                <a:lnTo>
                  <a:pt x="1086" y="24654"/>
                </a:lnTo>
                <a:lnTo>
                  <a:pt x="1141" y="24709"/>
                </a:lnTo>
                <a:lnTo>
                  <a:pt x="1195" y="24871"/>
                </a:lnTo>
                <a:lnTo>
                  <a:pt x="1195" y="25034"/>
                </a:lnTo>
                <a:lnTo>
                  <a:pt x="1141" y="25306"/>
                </a:lnTo>
                <a:lnTo>
                  <a:pt x="1086" y="25360"/>
                </a:lnTo>
                <a:lnTo>
                  <a:pt x="869" y="26012"/>
                </a:lnTo>
                <a:lnTo>
                  <a:pt x="815" y="26338"/>
                </a:lnTo>
                <a:lnTo>
                  <a:pt x="815" y="26663"/>
                </a:lnTo>
                <a:lnTo>
                  <a:pt x="815" y="26989"/>
                </a:lnTo>
                <a:lnTo>
                  <a:pt x="923" y="27315"/>
                </a:lnTo>
                <a:lnTo>
                  <a:pt x="1086" y="27641"/>
                </a:lnTo>
                <a:lnTo>
                  <a:pt x="1304" y="27967"/>
                </a:lnTo>
                <a:lnTo>
                  <a:pt x="1466" y="28238"/>
                </a:lnTo>
                <a:lnTo>
                  <a:pt x="1575" y="28618"/>
                </a:lnTo>
                <a:lnTo>
                  <a:pt x="1575" y="29379"/>
                </a:lnTo>
                <a:lnTo>
                  <a:pt x="1521" y="30085"/>
                </a:lnTo>
                <a:lnTo>
                  <a:pt x="1358" y="30791"/>
                </a:lnTo>
                <a:lnTo>
                  <a:pt x="1086" y="31497"/>
                </a:lnTo>
                <a:lnTo>
                  <a:pt x="978" y="31822"/>
                </a:lnTo>
                <a:lnTo>
                  <a:pt x="978" y="32148"/>
                </a:lnTo>
                <a:lnTo>
                  <a:pt x="1141" y="32474"/>
                </a:lnTo>
                <a:lnTo>
                  <a:pt x="1358" y="32746"/>
                </a:lnTo>
                <a:lnTo>
                  <a:pt x="1738" y="33071"/>
                </a:lnTo>
                <a:lnTo>
                  <a:pt x="2064" y="33452"/>
                </a:lnTo>
                <a:lnTo>
                  <a:pt x="2335" y="33886"/>
                </a:lnTo>
                <a:lnTo>
                  <a:pt x="2607" y="34375"/>
                </a:lnTo>
                <a:lnTo>
                  <a:pt x="2715" y="34701"/>
                </a:lnTo>
                <a:lnTo>
                  <a:pt x="2824" y="35081"/>
                </a:lnTo>
                <a:lnTo>
                  <a:pt x="2878" y="35461"/>
                </a:lnTo>
                <a:lnTo>
                  <a:pt x="2824" y="35624"/>
                </a:lnTo>
                <a:lnTo>
                  <a:pt x="2770" y="35841"/>
                </a:lnTo>
                <a:lnTo>
                  <a:pt x="2715" y="36058"/>
                </a:lnTo>
                <a:lnTo>
                  <a:pt x="2715" y="36221"/>
                </a:lnTo>
                <a:lnTo>
                  <a:pt x="2770" y="36330"/>
                </a:lnTo>
                <a:lnTo>
                  <a:pt x="2878" y="36384"/>
                </a:lnTo>
                <a:lnTo>
                  <a:pt x="3150" y="36493"/>
                </a:lnTo>
                <a:lnTo>
                  <a:pt x="3530" y="36547"/>
                </a:lnTo>
                <a:lnTo>
                  <a:pt x="3856" y="36655"/>
                </a:lnTo>
                <a:lnTo>
                  <a:pt x="4019" y="36764"/>
                </a:lnTo>
                <a:lnTo>
                  <a:pt x="4182" y="36873"/>
                </a:lnTo>
                <a:lnTo>
                  <a:pt x="4290" y="37036"/>
                </a:lnTo>
                <a:lnTo>
                  <a:pt x="4345" y="37253"/>
                </a:lnTo>
                <a:lnTo>
                  <a:pt x="4562" y="38013"/>
                </a:lnTo>
                <a:lnTo>
                  <a:pt x="4833" y="38719"/>
                </a:lnTo>
                <a:lnTo>
                  <a:pt x="4942" y="39099"/>
                </a:lnTo>
                <a:lnTo>
                  <a:pt x="4996" y="39208"/>
                </a:lnTo>
                <a:lnTo>
                  <a:pt x="5105" y="39262"/>
                </a:lnTo>
                <a:lnTo>
                  <a:pt x="5322" y="39316"/>
                </a:lnTo>
                <a:lnTo>
                  <a:pt x="5431" y="39371"/>
                </a:lnTo>
                <a:lnTo>
                  <a:pt x="5539" y="39479"/>
                </a:lnTo>
                <a:lnTo>
                  <a:pt x="5594" y="39588"/>
                </a:lnTo>
                <a:lnTo>
                  <a:pt x="5594" y="39859"/>
                </a:lnTo>
                <a:lnTo>
                  <a:pt x="5539" y="40077"/>
                </a:lnTo>
                <a:lnTo>
                  <a:pt x="5539" y="40457"/>
                </a:lnTo>
                <a:lnTo>
                  <a:pt x="5594" y="40620"/>
                </a:lnTo>
                <a:lnTo>
                  <a:pt x="5648" y="40728"/>
                </a:lnTo>
                <a:lnTo>
                  <a:pt x="5757" y="40837"/>
                </a:lnTo>
                <a:lnTo>
                  <a:pt x="5919" y="40837"/>
                </a:lnTo>
                <a:lnTo>
                  <a:pt x="6082" y="40891"/>
                </a:lnTo>
                <a:lnTo>
                  <a:pt x="6300" y="40837"/>
                </a:lnTo>
                <a:lnTo>
                  <a:pt x="6462" y="40837"/>
                </a:lnTo>
                <a:lnTo>
                  <a:pt x="6571" y="40946"/>
                </a:lnTo>
                <a:lnTo>
                  <a:pt x="6571" y="41054"/>
                </a:lnTo>
                <a:lnTo>
                  <a:pt x="6517" y="41217"/>
                </a:lnTo>
                <a:lnTo>
                  <a:pt x="6408" y="41434"/>
                </a:lnTo>
                <a:lnTo>
                  <a:pt x="6408" y="41543"/>
                </a:lnTo>
                <a:lnTo>
                  <a:pt x="6517" y="41597"/>
                </a:lnTo>
                <a:lnTo>
                  <a:pt x="7006" y="41814"/>
                </a:lnTo>
                <a:lnTo>
                  <a:pt x="7331" y="42140"/>
                </a:lnTo>
                <a:lnTo>
                  <a:pt x="7657" y="42466"/>
                </a:lnTo>
                <a:lnTo>
                  <a:pt x="7874" y="42901"/>
                </a:lnTo>
                <a:lnTo>
                  <a:pt x="8146" y="43335"/>
                </a:lnTo>
                <a:lnTo>
                  <a:pt x="8472" y="43715"/>
                </a:lnTo>
                <a:lnTo>
                  <a:pt x="8635" y="43878"/>
                </a:lnTo>
                <a:lnTo>
                  <a:pt x="8743" y="44041"/>
                </a:lnTo>
                <a:lnTo>
                  <a:pt x="8798" y="44258"/>
                </a:lnTo>
                <a:lnTo>
                  <a:pt x="8798" y="44475"/>
                </a:lnTo>
                <a:lnTo>
                  <a:pt x="8798" y="44801"/>
                </a:lnTo>
                <a:lnTo>
                  <a:pt x="8798" y="45073"/>
                </a:lnTo>
                <a:lnTo>
                  <a:pt x="8852" y="45290"/>
                </a:lnTo>
                <a:lnTo>
                  <a:pt x="9015" y="45453"/>
                </a:lnTo>
                <a:lnTo>
                  <a:pt x="9178" y="45616"/>
                </a:lnTo>
                <a:lnTo>
                  <a:pt x="9341" y="45779"/>
                </a:lnTo>
                <a:lnTo>
                  <a:pt x="9829" y="46050"/>
                </a:lnTo>
                <a:lnTo>
                  <a:pt x="14065" y="48277"/>
                </a:lnTo>
                <a:lnTo>
                  <a:pt x="14662" y="48602"/>
                </a:lnTo>
                <a:lnTo>
                  <a:pt x="15260" y="48983"/>
                </a:lnTo>
                <a:lnTo>
                  <a:pt x="14880" y="49200"/>
                </a:lnTo>
                <a:lnTo>
                  <a:pt x="13631" y="50069"/>
                </a:lnTo>
                <a:lnTo>
                  <a:pt x="12382" y="50883"/>
                </a:lnTo>
                <a:lnTo>
                  <a:pt x="12110" y="51046"/>
                </a:lnTo>
                <a:lnTo>
                  <a:pt x="11893" y="51100"/>
                </a:lnTo>
                <a:lnTo>
                  <a:pt x="11350" y="51100"/>
                </a:lnTo>
                <a:lnTo>
                  <a:pt x="10861" y="50992"/>
                </a:lnTo>
                <a:lnTo>
                  <a:pt x="10318" y="50829"/>
                </a:lnTo>
                <a:lnTo>
                  <a:pt x="9829" y="50775"/>
                </a:lnTo>
                <a:lnTo>
                  <a:pt x="9666" y="50775"/>
                </a:lnTo>
                <a:lnTo>
                  <a:pt x="9504" y="50829"/>
                </a:lnTo>
                <a:lnTo>
                  <a:pt x="9341" y="50883"/>
                </a:lnTo>
                <a:lnTo>
                  <a:pt x="9232" y="51046"/>
                </a:lnTo>
                <a:lnTo>
                  <a:pt x="8960" y="51426"/>
                </a:lnTo>
                <a:lnTo>
                  <a:pt x="8689" y="51969"/>
                </a:lnTo>
                <a:lnTo>
                  <a:pt x="8309" y="52512"/>
                </a:lnTo>
                <a:lnTo>
                  <a:pt x="8037" y="53110"/>
                </a:lnTo>
                <a:lnTo>
                  <a:pt x="7494" y="54304"/>
                </a:lnTo>
                <a:lnTo>
                  <a:pt x="7277" y="54685"/>
                </a:lnTo>
                <a:lnTo>
                  <a:pt x="7060" y="55065"/>
                </a:lnTo>
                <a:lnTo>
                  <a:pt x="6734" y="55336"/>
                </a:lnTo>
                <a:lnTo>
                  <a:pt x="6571" y="55445"/>
                </a:lnTo>
                <a:lnTo>
                  <a:pt x="6354" y="55499"/>
                </a:lnTo>
                <a:lnTo>
                  <a:pt x="6028" y="55662"/>
                </a:lnTo>
                <a:lnTo>
                  <a:pt x="5974" y="55716"/>
                </a:lnTo>
                <a:lnTo>
                  <a:pt x="5974" y="55771"/>
                </a:lnTo>
                <a:lnTo>
                  <a:pt x="6028" y="55934"/>
                </a:lnTo>
                <a:lnTo>
                  <a:pt x="6245" y="56151"/>
                </a:lnTo>
                <a:lnTo>
                  <a:pt x="6462" y="56422"/>
                </a:lnTo>
                <a:lnTo>
                  <a:pt x="6517" y="56585"/>
                </a:lnTo>
                <a:lnTo>
                  <a:pt x="6571" y="56748"/>
                </a:lnTo>
                <a:lnTo>
                  <a:pt x="6517" y="56857"/>
                </a:lnTo>
                <a:lnTo>
                  <a:pt x="6462" y="57020"/>
                </a:lnTo>
                <a:lnTo>
                  <a:pt x="6191" y="57345"/>
                </a:lnTo>
                <a:lnTo>
                  <a:pt x="5865" y="57617"/>
                </a:lnTo>
                <a:lnTo>
                  <a:pt x="5594" y="57943"/>
                </a:lnTo>
                <a:lnTo>
                  <a:pt x="5213" y="58486"/>
                </a:lnTo>
                <a:lnTo>
                  <a:pt x="5105" y="58757"/>
                </a:lnTo>
                <a:lnTo>
                  <a:pt x="4996" y="59083"/>
                </a:lnTo>
                <a:lnTo>
                  <a:pt x="4996" y="59355"/>
                </a:lnTo>
                <a:lnTo>
                  <a:pt x="4996" y="59681"/>
                </a:lnTo>
                <a:lnTo>
                  <a:pt x="5051" y="60006"/>
                </a:lnTo>
                <a:lnTo>
                  <a:pt x="5213" y="60332"/>
                </a:lnTo>
                <a:lnTo>
                  <a:pt x="5268" y="60495"/>
                </a:lnTo>
                <a:lnTo>
                  <a:pt x="5268" y="60658"/>
                </a:lnTo>
                <a:lnTo>
                  <a:pt x="5213" y="60821"/>
                </a:lnTo>
                <a:lnTo>
                  <a:pt x="5051" y="60875"/>
                </a:lnTo>
                <a:lnTo>
                  <a:pt x="4942" y="60984"/>
                </a:lnTo>
                <a:lnTo>
                  <a:pt x="4833" y="61093"/>
                </a:lnTo>
                <a:lnTo>
                  <a:pt x="4779" y="61310"/>
                </a:lnTo>
                <a:lnTo>
                  <a:pt x="4779" y="61581"/>
                </a:lnTo>
                <a:lnTo>
                  <a:pt x="4888" y="61798"/>
                </a:lnTo>
                <a:lnTo>
                  <a:pt x="5159" y="62179"/>
                </a:lnTo>
                <a:lnTo>
                  <a:pt x="5268" y="62342"/>
                </a:lnTo>
                <a:lnTo>
                  <a:pt x="5322" y="62396"/>
                </a:lnTo>
                <a:lnTo>
                  <a:pt x="5431" y="62396"/>
                </a:lnTo>
                <a:lnTo>
                  <a:pt x="5485" y="62342"/>
                </a:lnTo>
                <a:lnTo>
                  <a:pt x="5539" y="62287"/>
                </a:lnTo>
                <a:lnTo>
                  <a:pt x="5594" y="62124"/>
                </a:lnTo>
                <a:lnTo>
                  <a:pt x="5974" y="60767"/>
                </a:lnTo>
                <a:lnTo>
                  <a:pt x="6137" y="60115"/>
                </a:lnTo>
                <a:lnTo>
                  <a:pt x="6408" y="59463"/>
                </a:lnTo>
                <a:lnTo>
                  <a:pt x="7331" y="57291"/>
                </a:lnTo>
                <a:lnTo>
                  <a:pt x="7874" y="56205"/>
                </a:lnTo>
                <a:lnTo>
                  <a:pt x="8472" y="55173"/>
                </a:lnTo>
                <a:lnTo>
                  <a:pt x="8798" y="54576"/>
                </a:lnTo>
                <a:lnTo>
                  <a:pt x="9015" y="54304"/>
                </a:lnTo>
                <a:lnTo>
                  <a:pt x="9178" y="54196"/>
                </a:lnTo>
                <a:lnTo>
                  <a:pt x="9341" y="54142"/>
                </a:lnTo>
                <a:lnTo>
                  <a:pt x="9341" y="54304"/>
                </a:lnTo>
                <a:lnTo>
                  <a:pt x="9232" y="54522"/>
                </a:lnTo>
                <a:lnTo>
                  <a:pt x="9069" y="54793"/>
                </a:lnTo>
                <a:lnTo>
                  <a:pt x="8852" y="55336"/>
                </a:lnTo>
                <a:lnTo>
                  <a:pt x="8526" y="55825"/>
                </a:lnTo>
                <a:lnTo>
                  <a:pt x="8255" y="56368"/>
                </a:lnTo>
                <a:lnTo>
                  <a:pt x="8146" y="56640"/>
                </a:lnTo>
                <a:lnTo>
                  <a:pt x="8092" y="56911"/>
                </a:lnTo>
                <a:lnTo>
                  <a:pt x="7657" y="59029"/>
                </a:lnTo>
                <a:lnTo>
                  <a:pt x="7277" y="61147"/>
                </a:lnTo>
                <a:lnTo>
                  <a:pt x="7168" y="61581"/>
                </a:lnTo>
                <a:lnTo>
                  <a:pt x="7060" y="62016"/>
                </a:lnTo>
                <a:lnTo>
                  <a:pt x="6897" y="62450"/>
                </a:lnTo>
                <a:lnTo>
                  <a:pt x="6625" y="62830"/>
                </a:lnTo>
                <a:lnTo>
                  <a:pt x="6462" y="63102"/>
                </a:lnTo>
                <a:lnTo>
                  <a:pt x="6300" y="63428"/>
                </a:lnTo>
                <a:lnTo>
                  <a:pt x="6191" y="63699"/>
                </a:lnTo>
                <a:lnTo>
                  <a:pt x="6137" y="64079"/>
                </a:lnTo>
                <a:lnTo>
                  <a:pt x="6191" y="64351"/>
                </a:lnTo>
                <a:lnTo>
                  <a:pt x="6300" y="64568"/>
                </a:lnTo>
                <a:lnTo>
                  <a:pt x="6625" y="64948"/>
                </a:lnTo>
                <a:lnTo>
                  <a:pt x="6734" y="65057"/>
                </a:lnTo>
                <a:lnTo>
                  <a:pt x="6734" y="65220"/>
                </a:lnTo>
                <a:lnTo>
                  <a:pt x="6680" y="65383"/>
                </a:lnTo>
                <a:lnTo>
                  <a:pt x="6571" y="65491"/>
                </a:lnTo>
                <a:lnTo>
                  <a:pt x="6191" y="65926"/>
                </a:lnTo>
                <a:lnTo>
                  <a:pt x="6028" y="66089"/>
                </a:lnTo>
                <a:lnTo>
                  <a:pt x="5974" y="66197"/>
                </a:lnTo>
                <a:lnTo>
                  <a:pt x="5974" y="66360"/>
                </a:lnTo>
                <a:lnTo>
                  <a:pt x="6082" y="66469"/>
                </a:lnTo>
                <a:lnTo>
                  <a:pt x="6191" y="66577"/>
                </a:lnTo>
                <a:lnTo>
                  <a:pt x="6300" y="66632"/>
                </a:lnTo>
                <a:lnTo>
                  <a:pt x="6788" y="66632"/>
                </a:lnTo>
                <a:lnTo>
                  <a:pt x="6788" y="66740"/>
                </a:lnTo>
                <a:lnTo>
                  <a:pt x="6788" y="66849"/>
                </a:lnTo>
                <a:lnTo>
                  <a:pt x="6680" y="66903"/>
                </a:lnTo>
                <a:lnTo>
                  <a:pt x="6517" y="67012"/>
                </a:lnTo>
                <a:lnTo>
                  <a:pt x="6191" y="67283"/>
                </a:lnTo>
                <a:lnTo>
                  <a:pt x="5919" y="67555"/>
                </a:lnTo>
                <a:lnTo>
                  <a:pt x="5811" y="67881"/>
                </a:lnTo>
                <a:lnTo>
                  <a:pt x="5757" y="68261"/>
                </a:lnTo>
                <a:lnTo>
                  <a:pt x="5757" y="70867"/>
                </a:lnTo>
                <a:lnTo>
                  <a:pt x="5757" y="73420"/>
                </a:lnTo>
                <a:lnTo>
                  <a:pt x="5757" y="73745"/>
                </a:lnTo>
                <a:lnTo>
                  <a:pt x="5811" y="74017"/>
                </a:lnTo>
                <a:lnTo>
                  <a:pt x="5919" y="74288"/>
                </a:lnTo>
                <a:lnTo>
                  <a:pt x="6082" y="74506"/>
                </a:lnTo>
                <a:lnTo>
                  <a:pt x="6191" y="74669"/>
                </a:lnTo>
                <a:lnTo>
                  <a:pt x="6245" y="74832"/>
                </a:lnTo>
                <a:lnTo>
                  <a:pt x="6137" y="74940"/>
                </a:lnTo>
                <a:lnTo>
                  <a:pt x="6028" y="75049"/>
                </a:lnTo>
                <a:lnTo>
                  <a:pt x="5919" y="75212"/>
                </a:lnTo>
                <a:lnTo>
                  <a:pt x="5865" y="75320"/>
                </a:lnTo>
                <a:lnTo>
                  <a:pt x="5865" y="75483"/>
                </a:lnTo>
                <a:lnTo>
                  <a:pt x="5865" y="75700"/>
                </a:lnTo>
                <a:lnTo>
                  <a:pt x="6408" y="77167"/>
                </a:lnTo>
                <a:lnTo>
                  <a:pt x="6625" y="77873"/>
                </a:lnTo>
                <a:lnTo>
                  <a:pt x="6843" y="78579"/>
                </a:lnTo>
                <a:lnTo>
                  <a:pt x="6951" y="79067"/>
                </a:lnTo>
                <a:lnTo>
                  <a:pt x="7060" y="79610"/>
                </a:lnTo>
                <a:lnTo>
                  <a:pt x="7114" y="79828"/>
                </a:lnTo>
                <a:lnTo>
                  <a:pt x="7114" y="80099"/>
                </a:lnTo>
                <a:lnTo>
                  <a:pt x="7060" y="80371"/>
                </a:lnTo>
                <a:lnTo>
                  <a:pt x="6951" y="80642"/>
                </a:lnTo>
                <a:lnTo>
                  <a:pt x="6843" y="80859"/>
                </a:lnTo>
                <a:lnTo>
                  <a:pt x="6897" y="81077"/>
                </a:lnTo>
                <a:lnTo>
                  <a:pt x="7060" y="81239"/>
                </a:lnTo>
                <a:lnTo>
                  <a:pt x="7223" y="81294"/>
                </a:lnTo>
                <a:lnTo>
                  <a:pt x="7331" y="81348"/>
                </a:lnTo>
                <a:lnTo>
                  <a:pt x="7549" y="81402"/>
                </a:lnTo>
                <a:lnTo>
                  <a:pt x="7657" y="81511"/>
                </a:lnTo>
                <a:lnTo>
                  <a:pt x="7711" y="81620"/>
                </a:lnTo>
                <a:lnTo>
                  <a:pt x="7711" y="81782"/>
                </a:lnTo>
                <a:lnTo>
                  <a:pt x="7386" y="81728"/>
                </a:lnTo>
                <a:lnTo>
                  <a:pt x="7060" y="81782"/>
                </a:lnTo>
                <a:lnTo>
                  <a:pt x="6951" y="81837"/>
                </a:lnTo>
                <a:lnTo>
                  <a:pt x="6843" y="81945"/>
                </a:lnTo>
                <a:lnTo>
                  <a:pt x="6788" y="82054"/>
                </a:lnTo>
                <a:lnTo>
                  <a:pt x="6843" y="82163"/>
                </a:lnTo>
                <a:lnTo>
                  <a:pt x="7060" y="82380"/>
                </a:lnTo>
                <a:lnTo>
                  <a:pt x="7386" y="82651"/>
                </a:lnTo>
                <a:lnTo>
                  <a:pt x="7549" y="82814"/>
                </a:lnTo>
                <a:lnTo>
                  <a:pt x="7711" y="82923"/>
                </a:lnTo>
                <a:lnTo>
                  <a:pt x="7874" y="82977"/>
                </a:lnTo>
                <a:lnTo>
                  <a:pt x="7983" y="83140"/>
                </a:lnTo>
                <a:lnTo>
                  <a:pt x="8037" y="83303"/>
                </a:lnTo>
                <a:lnTo>
                  <a:pt x="7929" y="83520"/>
                </a:lnTo>
                <a:lnTo>
                  <a:pt x="7874" y="83683"/>
                </a:lnTo>
                <a:lnTo>
                  <a:pt x="7820" y="83900"/>
                </a:lnTo>
                <a:lnTo>
                  <a:pt x="7820" y="84118"/>
                </a:lnTo>
                <a:lnTo>
                  <a:pt x="7874" y="84280"/>
                </a:lnTo>
                <a:lnTo>
                  <a:pt x="8092" y="84932"/>
                </a:lnTo>
                <a:lnTo>
                  <a:pt x="8363" y="85584"/>
                </a:lnTo>
                <a:lnTo>
                  <a:pt x="8526" y="85855"/>
                </a:lnTo>
                <a:lnTo>
                  <a:pt x="8689" y="86127"/>
                </a:lnTo>
                <a:lnTo>
                  <a:pt x="8906" y="86398"/>
                </a:lnTo>
                <a:lnTo>
                  <a:pt x="9232" y="86616"/>
                </a:lnTo>
                <a:lnTo>
                  <a:pt x="9286" y="86779"/>
                </a:lnTo>
                <a:lnTo>
                  <a:pt x="9395" y="86887"/>
                </a:lnTo>
                <a:lnTo>
                  <a:pt x="9884" y="87756"/>
                </a:lnTo>
                <a:lnTo>
                  <a:pt x="10372" y="88516"/>
                </a:lnTo>
                <a:lnTo>
                  <a:pt x="10698" y="88896"/>
                </a:lnTo>
                <a:lnTo>
                  <a:pt x="10970" y="89277"/>
                </a:lnTo>
                <a:lnTo>
                  <a:pt x="11350" y="89602"/>
                </a:lnTo>
                <a:lnTo>
                  <a:pt x="11730" y="89928"/>
                </a:lnTo>
                <a:lnTo>
                  <a:pt x="12164" y="90308"/>
                </a:lnTo>
                <a:lnTo>
                  <a:pt x="12545" y="90688"/>
                </a:lnTo>
                <a:lnTo>
                  <a:pt x="12979" y="91123"/>
                </a:lnTo>
                <a:lnTo>
                  <a:pt x="13468" y="91449"/>
                </a:lnTo>
                <a:lnTo>
                  <a:pt x="13739" y="91666"/>
                </a:lnTo>
                <a:lnTo>
                  <a:pt x="13956" y="91937"/>
                </a:lnTo>
                <a:lnTo>
                  <a:pt x="14011" y="92046"/>
                </a:lnTo>
                <a:lnTo>
                  <a:pt x="14011" y="92209"/>
                </a:lnTo>
                <a:lnTo>
                  <a:pt x="14011" y="92426"/>
                </a:lnTo>
                <a:lnTo>
                  <a:pt x="13902" y="92643"/>
                </a:lnTo>
                <a:lnTo>
                  <a:pt x="13848" y="92752"/>
                </a:lnTo>
                <a:lnTo>
                  <a:pt x="13848" y="92806"/>
                </a:lnTo>
                <a:lnTo>
                  <a:pt x="13902" y="92915"/>
                </a:lnTo>
                <a:lnTo>
                  <a:pt x="14011" y="92915"/>
                </a:lnTo>
                <a:lnTo>
                  <a:pt x="14445" y="93078"/>
                </a:lnTo>
                <a:lnTo>
                  <a:pt x="14934" y="93241"/>
                </a:lnTo>
                <a:lnTo>
                  <a:pt x="15368" y="93349"/>
                </a:lnTo>
                <a:lnTo>
                  <a:pt x="15911" y="93458"/>
                </a:lnTo>
                <a:lnTo>
                  <a:pt x="15694" y="93132"/>
                </a:lnTo>
                <a:lnTo>
                  <a:pt x="15477" y="92915"/>
                </a:lnTo>
                <a:lnTo>
                  <a:pt x="14880" y="92480"/>
                </a:lnTo>
                <a:lnTo>
                  <a:pt x="15205" y="92480"/>
                </a:lnTo>
                <a:lnTo>
                  <a:pt x="15368" y="92589"/>
                </a:lnTo>
                <a:lnTo>
                  <a:pt x="15586" y="92752"/>
                </a:lnTo>
                <a:lnTo>
                  <a:pt x="15749" y="92861"/>
                </a:lnTo>
                <a:lnTo>
                  <a:pt x="17758" y="93349"/>
                </a:lnTo>
                <a:lnTo>
                  <a:pt x="18735" y="93621"/>
                </a:lnTo>
                <a:lnTo>
                  <a:pt x="19767" y="93838"/>
                </a:lnTo>
                <a:lnTo>
                  <a:pt x="20310" y="93892"/>
                </a:lnTo>
                <a:lnTo>
                  <a:pt x="20799" y="93947"/>
                </a:lnTo>
                <a:lnTo>
                  <a:pt x="21288" y="93892"/>
                </a:lnTo>
                <a:lnTo>
                  <a:pt x="21559" y="93784"/>
                </a:lnTo>
                <a:lnTo>
                  <a:pt x="21776" y="93675"/>
                </a:lnTo>
                <a:lnTo>
                  <a:pt x="21994" y="93567"/>
                </a:lnTo>
                <a:lnTo>
                  <a:pt x="22265" y="93512"/>
                </a:lnTo>
                <a:lnTo>
                  <a:pt x="22482" y="93512"/>
                </a:lnTo>
                <a:lnTo>
                  <a:pt x="22754" y="93567"/>
                </a:lnTo>
                <a:lnTo>
                  <a:pt x="23134" y="93621"/>
                </a:lnTo>
                <a:lnTo>
                  <a:pt x="23840" y="93621"/>
                </a:lnTo>
                <a:lnTo>
                  <a:pt x="24220" y="93512"/>
                </a:lnTo>
                <a:lnTo>
                  <a:pt x="25089" y="93132"/>
                </a:lnTo>
                <a:lnTo>
                  <a:pt x="26012" y="92806"/>
                </a:lnTo>
                <a:lnTo>
                  <a:pt x="27804" y="92155"/>
                </a:lnTo>
                <a:lnTo>
                  <a:pt x="28130" y="92046"/>
                </a:lnTo>
                <a:lnTo>
                  <a:pt x="28239" y="92046"/>
                </a:lnTo>
                <a:lnTo>
                  <a:pt x="28347" y="92155"/>
                </a:lnTo>
                <a:lnTo>
                  <a:pt x="28456" y="92263"/>
                </a:lnTo>
                <a:lnTo>
                  <a:pt x="28401" y="92372"/>
                </a:lnTo>
                <a:lnTo>
                  <a:pt x="28347" y="92480"/>
                </a:lnTo>
                <a:lnTo>
                  <a:pt x="28293" y="92589"/>
                </a:lnTo>
                <a:lnTo>
                  <a:pt x="28239" y="93024"/>
                </a:lnTo>
                <a:lnTo>
                  <a:pt x="28239" y="96771"/>
                </a:lnTo>
                <a:lnTo>
                  <a:pt x="28293" y="97151"/>
                </a:lnTo>
                <a:lnTo>
                  <a:pt x="28347" y="97259"/>
                </a:lnTo>
                <a:lnTo>
                  <a:pt x="28456" y="97368"/>
                </a:lnTo>
                <a:lnTo>
                  <a:pt x="28564" y="97422"/>
                </a:lnTo>
                <a:lnTo>
                  <a:pt x="28727" y="97422"/>
                </a:lnTo>
                <a:lnTo>
                  <a:pt x="29107" y="97368"/>
                </a:lnTo>
                <a:lnTo>
                  <a:pt x="29488" y="97259"/>
                </a:lnTo>
                <a:lnTo>
                  <a:pt x="29596" y="97314"/>
                </a:lnTo>
                <a:lnTo>
                  <a:pt x="29705" y="97314"/>
                </a:lnTo>
                <a:lnTo>
                  <a:pt x="29813" y="97422"/>
                </a:lnTo>
                <a:lnTo>
                  <a:pt x="29868" y="97531"/>
                </a:lnTo>
                <a:lnTo>
                  <a:pt x="29976" y="97965"/>
                </a:lnTo>
                <a:lnTo>
                  <a:pt x="30194" y="98943"/>
                </a:lnTo>
                <a:lnTo>
                  <a:pt x="30519" y="99974"/>
                </a:lnTo>
                <a:lnTo>
                  <a:pt x="30737" y="100518"/>
                </a:lnTo>
                <a:lnTo>
                  <a:pt x="31117" y="101061"/>
                </a:lnTo>
                <a:lnTo>
                  <a:pt x="31497" y="101495"/>
                </a:lnTo>
                <a:lnTo>
                  <a:pt x="31931" y="101929"/>
                </a:lnTo>
                <a:lnTo>
                  <a:pt x="32148" y="102147"/>
                </a:lnTo>
                <a:lnTo>
                  <a:pt x="32257" y="102310"/>
                </a:lnTo>
                <a:lnTo>
                  <a:pt x="32257" y="102527"/>
                </a:lnTo>
                <a:lnTo>
                  <a:pt x="32148" y="102798"/>
                </a:lnTo>
                <a:lnTo>
                  <a:pt x="32094" y="102907"/>
                </a:lnTo>
                <a:lnTo>
                  <a:pt x="32094" y="103016"/>
                </a:lnTo>
                <a:lnTo>
                  <a:pt x="32203" y="103178"/>
                </a:lnTo>
                <a:lnTo>
                  <a:pt x="32529" y="103450"/>
                </a:lnTo>
                <a:lnTo>
                  <a:pt x="32746" y="103613"/>
                </a:lnTo>
                <a:lnTo>
                  <a:pt x="32909" y="103721"/>
                </a:lnTo>
                <a:lnTo>
                  <a:pt x="33723" y="104102"/>
                </a:lnTo>
                <a:lnTo>
                  <a:pt x="34484" y="104482"/>
                </a:lnTo>
                <a:lnTo>
                  <a:pt x="34864" y="104699"/>
                </a:lnTo>
                <a:lnTo>
                  <a:pt x="35190" y="104970"/>
                </a:lnTo>
                <a:lnTo>
                  <a:pt x="35515" y="105296"/>
                </a:lnTo>
                <a:lnTo>
                  <a:pt x="35841" y="105622"/>
                </a:lnTo>
                <a:lnTo>
                  <a:pt x="35950" y="105731"/>
                </a:lnTo>
                <a:lnTo>
                  <a:pt x="36167" y="105785"/>
                </a:lnTo>
                <a:lnTo>
                  <a:pt x="36656" y="105948"/>
                </a:lnTo>
                <a:lnTo>
                  <a:pt x="37144" y="106057"/>
                </a:lnTo>
                <a:lnTo>
                  <a:pt x="37633" y="106111"/>
                </a:lnTo>
                <a:lnTo>
                  <a:pt x="38122" y="106111"/>
                </a:lnTo>
                <a:lnTo>
                  <a:pt x="40891" y="106219"/>
                </a:lnTo>
                <a:lnTo>
                  <a:pt x="42249" y="106165"/>
                </a:lnTo>
                <a:lnTo>
                  <a:pt x="42955" y="106111"/>
                </a:lnTo>
                <a:lnTo>
                  <a:pt x="43607" y="106002"/>
                </a:lnTo>
                <a:lnTo>
                  <a:pt x="44367" y="105839"/>
                </a:lnTo>
                <a:lnTo>
                  <a:pt x="45073" y="105622"/>
                </a:lnTo>
                <a:lnTo>
                  <a:pt x="45779" y="105351"/>
                </a:lnTo>
                <a:lnTo>
                  <a:pt x="46485" y="105079"/>
                </a:lnTo>
                <a:lnTo>
                  <a:pt x="47517" y="104645"/>
                </a:lnTo>
                <a:lnTo>
                  <a:pt x="48548" y="104210"/>
                </a:lnTo>
                <a:lnTo>
                  <a:pt x="49852" y="103776"/>
                </a:lnTo>
                <a:lnTo>
                  <a:pt x="50178" y="103613"/>
                </a:lnTo>
                <a:lnTo>
                  <a:pt x="50503" y="103450"/>
                </a:lnTo>
                <a:lnTo>
                  <a:pt x="50775" y="103233"/>
                </a:lnTo>
                <a:lnTo>
                  <a:pt x="51046" y="102961"/>
                </a:lnTo>
                <a:lnTo>
                  <a:pt x="51318" y="102635"/>
                </a:lnTo>
                <a:lnTo>
                  <a:pt x="51481" y="102255"/>
                </a:lnTo>
                <a:lnTo>
                  <a:pt x="51861" y="101495"/>
                </a:lnTo>
                <a:lnTo>
                  <a:pt x="51970" y="101278"/>
                </a:lnTo>
                <a:lnTo>
                  <a:pt x="52187" y="101115"/>
                </a:lnTo>
                <a:lnTo>
                  <a:pt x="52350" y="101006"/>
                </a:lnTo>
                <a:lnTo>
                  <a:pt x="53001" y="101006"/>
                </a:lnTo>
                <a:lnTo>
                  <a:pt x="53327" y="100898"/>
                </a:lnTo>
                <a:lnTo>
                  <a:pt x="53544" y="100680"/>
                </a:lnTo>
                <a:lnTo>
                  <a:pt x="53762" y="100409"/>
                </a:lnTo>
                <a:lnTo>
                  <a:pt x="54468" y="99160"/>
                </a:lnTo>
                <a:lnTo>
                  <a:pt x="55174" y="97911"/>
                </a:lnTo>
                <a:lnTo>
                  <a:pt x="56911" y="94435"/>
                </a:lnTo>
                <a:lnTo>
                  <a:pt x="57074" y="94110"/>
                </a:lnTo>
                <a:lnTo>
                  <a:pt x="57129" y="94001"/>
                </a:lnTo>
                <a:lnTo>
                  <a:pt x="57346" y="93947"/>
                </a:lnTo>
                <a:lnTo>
                  <a:pt x="57726" y="93947"/>
                </a:lnTo>
                <a:lnTo>
                  <a:pt x="58106" y="93892"/>
                </a:lnTo>
                <a:lnTo>
                  <a:pt x="58486" y="93784"/>
                </a:lnTo>
                <a:lnTo>
                  <a:pt x="59681" y="93784"/>
                </a:lnTo>
                <a:lnTo>
                  <a:pt x="60061" y="93729"/>
                </a:lnTo>
                <a:lnTo>
                  <a:pt x="60441" y="93567"/>
                </a:lnTo>
                <a:lnTo>
                  <a:pt x="60767" y="93458"/>
                </a:lnTo>
                <a:lnTo>
                  <a:pt x="61093" y="93404"/>
                </a:lnTo>
                <a:lnTo>
                  <a:pt x="61799" y="93404"/>
                </a:lnTo>
                <a:lnTo>
                  <a:pt x="62179" y="93349"/>
                </a:lnTo>
                <a:lnTo>
                  <a:pt x="62613" y="93295"/>
                </a:lnTo>
                <a:lnTo>
                  <a:pt x="63374" y="93078"/>
                </a:lnTo>
                <a:lnTo>
                  <a:pt x="64297" y="92752"/>
                </a:lnTo>
                <a:lnTo>
                  <a:pt x="65220" y="92372"/>
                </a:lnTo>
                <a:lnTo>
                  <a:pt x="66089" y="91937"/>
                </a:lnTo>
                <a:lnTo>
                  <a:pt x="66958" y="91503"/>
                </a:lnTo>
                <a:lnTo>
                  <a:pt x="67555" y="91123"/>
                </a:lnTo>
                <a:lnTo>
                  <a:pt x="68152" y="90743"/>
                </a:lnTo>
                <a:lnTo>
                  <a:pt x="69238" y="89874"/>
                </a:lnTo>
                <a:lnTo>
                  <a:pt x="69510" y="89602"/>
                </a:lnTo>
                <a:lnTo>
                  <a:pt x="69781" y="89277"/>
                </a:lnTo>
                <a:lnTo>
                  <a:pt x="70325" y="88625"/>
                </a:lnTo>
                <a:lnTo>
                  <a:pt x="70650" y="88299"/>
                </a:lnTo>
                <a:lnTo>
                  <a:pt x="70922" y="88028"/>
                </a:lnTo>
                <a:lnTo>
                  <a:pt x="71248" y="87810"/>
                </a:lnTo>
                <a:lnTo>
                  <a:pt x="71682" y="87593"/>
                </a:lnTo>
                <a:lnTo>
                  <a:pt x="71682" y="87539"/>
                </a:lnTo>
                <a:lnTo>
                  <a:pt x="71736" y="87430"/>
                </a:lnTo>
                <a:lnTo>
                  <a:pt x="72551" y="86235"/>
                </a:lnTo>
                <a:lnTo>
                  <a:pt x="73311" y="85041"/>
                </a:lnTo>
                <a:lnTo>
                  <a:pt x="74669" y="82543"/>
                </a:lnTo>
                <a:lnTo>
                  <a:pt x="75592" y="80751"/>
                </a:lnTo>
                <a:lnTo>
                  <a:pt x="76461" y="78959"/>
                </a:lnTo>
                <a:lnTo>
                  <a:pt x="76678" y="78524"/>
                </a:lnTo>
                <a:lnTo>
                  <a:pt x="76732" y="78307"/>
                </a:lnTo>
                <a:lnTo>
                  <a:pt x="76732" y="78090"/>
                </a:lnTo>
                <a:lnTo>
                  <a:pt x="76678" y="77818"/>
                </a:lnTo>
                <a:lnTo>
                  <a:pt x="76624" y="77710"/>
                </a:lnTo>
                <a:lnTo>
                  <a:pt x="76461" y="77655"/>
                </a:lnTo>
                <a:lnTo>
                  <a:pt x="76352" y="77655"/>
                </a:lnTo>
                <a:lnTo>
                  <a:pt x="76244" y="77710"/>
                </a:lnTo>
                <a:lnTo>
                  <a:pt x="76081" y="77927"/>
                </a:lnTo>
                <a:lnTo>
                  <a:pt x="75103" y="79284"/>
                </a:lnTo>
                <a:lnTo>
                  <a:pt x="74669" y="80045"/>
                </a:lnTo>
                <a:lnTo>
                  <a:pt x="74506" y="80425"/>
                </a:lnTo>
                <a:lnTo>
                  <a:pt x="74397" y="80805"/>
                </a:lnTo>
                <a:lnTo>
                  <a:pt x="74343" y="80968"/>
                </a:lnTo>
                <a:lnTo>
                  <a:pt x="74234" y="81077"/>
                </a:lnTo>
                <a:lnTo>
                  <a:pt x="73909" y="81077"/>
                </a:lnTo>
                <a:lnTo>
                  <a:pt x="74017" y="80859"/>
                </a:lnTo>
                <a:lnTo>
                  <a:pt x="74072" y="80642"/>
                </a:lnTo>
                <a:lnTo>
                  <a:pt x="74072" y="80425"/>
                </a:lnTo>
                <a:lnTo>
                  <a:pt x="74072" y="80208"/>
                </a:lnTo>
                <a:lnTo>
                  <a:pt x="73963" y="80045"/>
                </a:lnTo>
                <a:lnTo>
                  <a:pt x="73909" y="79882"/>
                </a:lnTo>
                <a:lnTo>
                  <a:pt x="73637" y="79556"/>
                </a:lnTo>
                <a:lnTo>
                  <a:pt x="73474" y="79393"/>
                </a:lnTo>
                <a:lnTo>
                  <a:pt x="73420" y="79284"/>
                </a:lnTo>
                <a:lnTo>
                  <a:pt x="73420" y="79176"/>
                </a:lnTo>
                <a:lnTo>
                  <a:pt x="73420" y="79122"/>
                </a:lnTo>
                <a:lnTo>
                  <a:pt x="73583" y="78959"/>
                </a:lnTo>
                <a:lnTo>
                  <a:pt x="73800" y="78904"/>
                </a:lnTo>
                <a:lnTo>
                  <a:pt x="74017" y="78850"/>
                </a:lnTo>
                <a:lnTo>
                  <a:pt x="74234" y="78741"/>
                </a:lnTo>
                <a:lnTo>
                  <a:pt x="74397" y="78579"/>
                </a:lnTo>
                <a:lnTo>
                  <a:pt x="74560" y="78416"/>
                </a:lnTo>
                <a:lnTo>
                  <a:pt x="74669" y="78253"/>
                </a:lnTo>
                <a:lnTo>
                  <a:pt x="74777" y="78144"/>
                </a:lnTo>
                <a:lnTo>
                  <a:pt x="74886" y="78090"/>
                </a:lnTo>
                <a:lnTo>
                  <a:pt x="75375" y="78090"/>
                </a:lnTo>
                <a:lnTo>
                  <a:pt x="75483" y="78035"/>
                </a:lnTo>
                <a:lnTo>
                  <a:pt x="75538" y="77927"/>
                </a:lnTo>
                <a:lnTo>
                  <a:pt x="75592" y="77764"/>
                </a:lnTo>
                <a:lnTo>
                  <a:pt x="75538" y="77601"/>
                </a:lnTo>
                <a:lnTo>
                  <a:pt x="75429" y="77492"/>
                </a:lnTo>
                <a:lnTo>
                  <a:pt x="75321" y="77384"/>
                </a:lnTo>
                <a:lnTo>
                  <a:pt x="75158" y="77221"/>
                </a:lnTo>
                <a:lnTo>
                  <a:pt x="74995" y="77004"/>
                </a:lnTo>
                <a:lnTo>
                  <a:pt x="74886" y="76732"/>
                </a:lnTo>
                <a:lnTo>
                  <a:pt x="74832" y="76461"/>
                </a:lnTo>
                <a:lnTo>
                  <a:pt x="74832" y="75266"/>
                </a:lnTo>
                <a:lnTo>
                  <a:pt x="74832" y="74071"/>
                </a:lnTo>
                <a:lnTo>
                  <a:pt x="74832" y="73963"/>
                </a:lnTo>
                <a:lnTo>
                  <a:pt x="74886" y="73854"/>
                </a:lnTo>
                <a:lnTo>
                  <a:pt x="74940" y="73800"/>
                </a:lnTo>
                <a:lnTo>
                  <a:pt x="75049" y="73745"/>
                </a:lnTo>
                <a:lnTo>
                  <a:pt x="75321" y="73637"/>
                </a:lnTo>
                <a:lnTo>
                  <a:pt x="75592" y="73365"/>
                </a:lnTo>
                <a:lnTo>
                  <a:pt x="75918" y="73148"/>
                </a:lnTo>
                <a:lnTo>
                  <a:pt x="76026" y="72931"/>
                </a:lnTo>
                <a:lnTo>
                  <a:pt x="76298" y="72388"/>
                </a:lnTo>
                <a:lnTo>
                  <a:pt x="76570" y="71899"/>
                </a:lnTo>
                <a:lnTo>
                  <a:pt x="76678" y="71410"/>
                </a:lnTo>
                <a:lnTo>
                  <a:pt x="76732" y="70922"/>
                </a:lnTo>
                <a:lnTo>
                  <a:pt x="76678" y="70379"/>
                </a:lnTo>
                <a:lnTo>
                  <a:pt x="76678" y="70216"/>
                </a:lnTo>
                <a:lnTo>
                  <a:pt x="76678" y="70161"/>
                </a:lnTo>
                <a:lnTo>
                  <a:pt x="76732" y="70107"/>
                </a:lnTo>
                <a:lnTo>
                  <a:pt x="77275" y="70107"/>
                </a:lnTo>
                <a:lnTo>
                  <a:pt x="77384" y="70053"/>
                </a:lnTo>
                <a:lnTo>
                  <a:pt x="77493" y="69998"/>
                </a:lnTo>
                <a:lnTo>
                  <a:pt x="77601" y="69890"/>
                </a:lnTo>
                <a:lnTo>
                  <a:pt x="77656" y="69781"/>
                </a:lnTo>
                <a:lnTo>
                  <a:pt x="77710" y="69618"/>
                </a:lnTo>
                <a:lnTo>
                  <a:pt x="77710" y="69401"/>
                </a:lnTo>
                <a:lnTo>
                  <a:pt x="77764" y="69292"/>
                </a:lnTo>
                <a:lnTo>
                  <a:pt x="77819" y="69184"/>
                </a:lnTo>
                <a:lnTo>
                  <a:pt x="77981" y="68804"/>
                </a:lnTo>
                <a:lnTo>
                  <a:pt x="78144" y="68424"/>
                </a:lnTo>
                <a:lnTo>
                  <a:pt x="78199" y="68206"/>
                </a:lnTo>
                <a:lnTo>
                  <a:pt x="78199" y="68043"/>
                </a:lnTo>
                <a:lnTo>
                  <a:pt x="78144" y="67826"/>
                </a:lnTo>
                <a:lnTo>
                  <a:pt x="78036" y="67609"/>
                </a:lnTo>
                <a:lnTo>
                  <a:pt x="78036" y="67500"/>
                </a:lnTo>
                <a:lnTo>
                  <a:pt x="78036" y="67446"/>
                </a:lnTo>
                <a:lnTo>
                  <a:pt x="78144" y="67229"/>
                </a:lnTo>
                <a:lnTo>
                  <a:pt x="78307" y="67120"/>
                </a:lnTo>
                <a:lnTo>
                  <a:pt x="78362" y="66903"/>
                </a:lnTo>
                <a:lnTo>
                  <a:pt x="78416" y="66740"/>
                </a:lnTo>
                <a:lnTo>
                  <a:pt x="78470" y="66577"/>
                </a:lnTo>
                <a:lnTo>
                  <a:pt x="78470" y="66360"/>
                </a:lnTo>
                <a:lnTo>
                  <a:pt x="78416" y="66197"/>
                </a:lnTo>
                <a:lnTo>
                  <a:pt x="78307" y="66034"/>
                </a:lnTo>
                <a:lnTo>
                  <a:pt x="78144" y="65926"/>
                </a:lnTo>
                <a:lnTo>
                  <a:pt x="77873" y="65708"/>
                </a:lnTo>
                <a:lnTo>
                  <a:pt x="77601" y="65437"/>
                </a:lnTo>
                <a:lnTo>
                  <a:pt x="77167" y="64948"/>
                </a:lnTo>
                <a:lnTo>
                  <a:pt x="76787" y="64351"/>
                </a:lnTo>
                <a:lnTo>
                  <a:pt x="76461" y="63699"/>
                </a:lnTo>
                <a:lnTo>
                  <a:pt x="76244" y="63319"/>
                </a:lnTo>
                <a:lnTo>
                  <a:pt x="76026" y="62993"/>
                </a:lnTo>
                <a:lnTo>
                  <a:pt x="75483" y="62287"/>
                </a:lnTo>
                <a:lnTo>
                  <a:pt x="75375" y="62179"/>
                </a:lnTo>
                <a:lnTo>
                  <a:pt x="75266" y="62070"/>
                </a:lnTo>
                <a:lnTo>
                  <a:pt x="75158" y="62070"/>
                </a:lnTo>
                <a:lnTo>
                  <a:pt x="74995" y="62233"/>
                </a:lnTo>
                <a:lnTo>
                  <a:pt x="74832" y="62559"/>
                </a:lnTo>
                <a:lnTo>
                  <a:pt x="74723" y="62830"/>
                </a:lnTo>
                <a:lnTo>
                  <a:pt x="74669" y="63156"/>
                </a:lnTo>
                <a:lnTo>
                  <a:pt x="74615" y="63482"/>
                </a:lnTo>
                <a:lnTo>
                  <a:pt x="74615" y="64079"/>
                </a:lnTo>
                <a:lnTo>
                  <a:pt x="74723" y="64731"/>
                </a:lnTo>
                <a:lnTo>
                  <a:pt x="74886" y="65274"/>
                </a:lnTo>
                <a:lnTo>
                  <a:pt x="75103" y="65817"/>
                </a:lnTo>
                <a:lnTo>
                  <a:pt x="75266" y="66360"/>
                </a:lnTo>
                <a:lnTo>
                  <a:pt x="75429" y="66957"/>
                </a:lnTo>
                <a:lnTo>
                  <a:pt x="75429" y="67229"/>
                </a:lnTo>
                <a:lnTo>
                  <a:pt x="75429" y="67338"/>
                </a:lnTo>
                <a:lnTo>
                  <a:pt x="75375" y="67392"/>
                </a:lnTo>
                <a:lnTo>
                  <a:pt x="75212" y="67446"/>
                </a:lnTo>
                <a:lnTo>
                  <a:pt x="74723" y="67446"/>
                </a:lnTo>
                <a:lnTo>
                  <a:pt x="74506" y="67500"/>
                </a:lnTo>
                <a:lnTo>
                  <a:pt x="74289" y="67609"/>
                </a:lnTo>
                <a:lnTo>
                  <a:pt x="74180" y="67718"/>
                </a:lnTo>
                <a:lnTo>
                  <a:pt x="74072" y="67881"/>
                </a:lnTo>
                <a:lnTo>
                  <a:pt x="74017" y="68098"/>
                </a:lnTo>
                <a:lnTo>
                  <a:pt x="74017" y="68315"/>
                </a:lnTo>
                <a:lnTo>
                  <a:pt x="74072" y="68587"/>
                </a:lnTo>
                <a:lnTo>
                  <a:pt x="74180" y="68912"/>
                </a:lnTo>
                <a:lnTo>
                  <a:pt x="74234" y="69184"/>
                </a:lnTo>
                <a:lnTo>
                  <a:pt x="74234" y="69510"/>
                </a:lnTo>
                <a:lnTo>
                  <a:pt x="74180" y="69781"/>
                </a:lnTo>
                <a:lnTo>
                  <a:pt x="74072" y="69998"/>
                </a:lnTo>
                <a:lnTo>
                  <a:pt x="73909" y="70270"/>
                </a:lnTo>
                <a:lnTo>
                  <a:pt x="73746" y="70487"/>
                </a:lnTo>
                <a:lnTo>
                  <a:pt x="73474" y="70704"/>
                </a:lnTo>
                <a:lnTo>
                  <a:pt x="73366" y="70867"/>
                </a:lnTo>
                <a:lnTo>
                  <a:pt x="73311" y="71030"/>
                </a:lnTo>
                <a:lnTo>
                  <a:pt x="73366" y="71193"/>
                </a:lnTo>
                <a:lnTo>
                  <a:pt x="73474" y="71356"/>
                </a:lnTo>
                <a:lnTo>
                  <a:pt x="73637" y="71465"/>
                </a:lnTo>
                <a:lnTo>
                  <a:pt x="73746" y="71628"/>
                </a:lnTo>
                <a:lnTo>
                  <a:pt x="73800" y="71736"/>
                </a:lnTo>
                <a:lnTo>
                  <a:pt x="73854" y="71899"/>
                </a:lnTo>
                <a:lnTo>
                  <a:pt x="73854" y="72008"/>
                </a:lnTo>
                <a:lnTo>
                  <a:pt x="73800" y="72171"/>
                </a:lnTo>
                <a:lnTo>
                  <a:pt x="73583" y="72496"/>
                </a:lnTo>
                <a:lnTo>
                  <a:pt x="73474" y="72388"/>
                </a:lnTo>
                <a:lnTo>
                  <a:pt x="73366" y="72225"/>
                </a:lnTo>
                <a:lnTo>
                  <a:pt x="73311" y="72116"/>
                </a:lnTo>
                <a:lnTo>
                  <a:pt x="73203" y="72062"/>
                </a:lnTo>
                <a:lnTo>
                  <a:pt x="73148" y="72116"/>
                </a:lnTo>
                <a:lnTo>
                  <a:pt x="72985" y="72225"/>
                </a:lnTo>
                <a:lnTo>
                  <a:pt x="72931" y="72334"/>
                </a:lnTo>
                <a:lnTo>
                  <a:pt x="72877" y="72714"/>
                </a:lnTo>
                <a:lnTo>
                  <a:pt x="72877" y="73202"/>
                </a:lnTo>
                <a:lnTo>
                  <a:pt x="72768" y="73637"/>
                </a:lnTo>
                <a:lnTo>
                  <a:pt x="72714" y="74180"/>
                </a:lnTo>
                <a:lnTo>
                  <a:pt x="72660" y="74723"/>
                </a:lnTo>
                <a:lnTo>
                  <a:pt x="72714" y="75212"/>
                </a:lnTo>
                <a:lnTo>
                  <a:pt x="72768" y="75755"/>
                </a:lnTo>
                <a:lnTo>
                  <a:pt x="72877" y="76026"/>
                </a:lnTo>
                <a:lnTo>
                  <a:pt x="72877" y="76243"/>
                </a:lnTo>
                <a:lnTo>
                  <a:pt x="72823" y="76461"/>
                </a:lnTo>
                <a:lnTo>
                  <a:pt x="72714" y="76732"/>
                </a:lnTo>
                <a:lnTo>
                  <a:pt x="72551" y="77004"/>
                </a:lnTo>
                <a:lnTo>
                  <a:pt x="72551" y="77275"/>
                </a:lnTo>
                <a:lnTo>
                  <a:pt x="72551" y="77384"/>
                </a:lnTo>
                <a:lnTo>
                  <a:pt x="72605" y="77547"/>
                </a:lnTo>
                <a:lnTo>
                  <a:pt x="72877" y="77764"/>
                </a:lnTo>
                <a:lnTo>
                  <a:pt x="72931" y="77873"/>
                </a:lnTo>
                <a:lnTo>
                  <a:pt x="73040" y="77927"/>
                </a:lnTo>
                <a:lnTo>
                  <a:pt x="73040" y="78035"/>
                </a:lnTo>
                <a:lnTo>
                  <a:pt x="72931" y="78198"/>
                </a:lnTo>
                <a:lnTo>
                  <a:pt x="72334" y="78850"/>
                </a:lnTo>
                <a:lnTo>
                  <a:pt x="72008" y="79122"/>
                </a:lnTo>
                <a:lnTo>
                  <a:pt x="71628" y="79393"/>
                </a:lnTo>
                <a:lnTo>
                  <a:pt x="71411" y="79556"/>
                </a:lnTo>
                <a:lnTo>
                  <a:pt x="71248" y="79773"/>
                </a:lnTo>
                <a:lnTo>
                  <a:pt x="71193" y="79990"/>
                </a:lnTo>
                <a:lnTo>
                  <a:pt x="71193" y="80262"/>
                </a:lnTo>
                <a:lnTo>
                  <a:pt x="71193" y="80588"/>
                </a:lnTo>
                <a:lnTo>
                  <a:pt x="71193" y="80805"/>
                </a:lnTo>
                <a:lnTo>
                  <a:pt x="71139" y="80914"/>
                </a:lnTo>
                <a:lnTo>
                  <a:pt x="71030" y="81022"/>
                </a:lnTo>
                <a:lnTo>
                  <a:pt x="70922" y="81131"/>
                </a:lnTo>
                <a:lnTo>
                  <a:pt x="70759" y="81239"/>
                </a:lnTo>
                <a:lnTo>
                  <a:pt x="70650" y="81294"/>
                </a:lnTo>
                <a:lnTo>
                  <a:pt x="70542" y="81348"/>
                </a:lnTo>
                <a:lnTo>
                  <a:pt x="70433" y="81565"/>
                </a:lnTo>
                <a:lnTo>
                  <a:pt x="70379" y="81837"/>
                </a:lnTo>
                <a:lnTo>
                  <a:pt x="70433" y="82108"/>
                </a:lnTo>
                <a:lnTo>
                  <a:pt x="70542" y="82380"/>
                </a:lnTo>
                <a:lnTo>
                  <a:pt x="70542" y="82597"/>
                </a:lnTo>
                <a:lnTo>
                  <a:pt x="70542" y="82760"/>
                </a:lnTo>
                <a:lnTo>
                  <a:pt x="70433" y="82923"/>
                </a:lnTo>
                <a:lnTo>
                  <a:pt x="70216" y="83194"/>
                </a:lnTo>
                <a:lnTo>
                  <a:pt x="69890" y="83520"/>
                </a:lnTo>
                <a:lnTo>
                  <a:pt x="69781" y="83629"/>
                </a:lnTo>
                <a:lnTo>
                  <a:pt x="69727" y="83737"/>
                </a:lnTo>
                <a:lnTo>
                  <a:pt x="69619" y="84009"/>
                </a:lnTo>
                <a:lnTo>
                  <a:pt x="69510" y="84280"/>
                </a:lnTo>
                <a:lnTo>
                  <a:pt x="69401" y="84498"/>
                </a:lnTo>
                <a:lnTo>
                  <a:pt x="69238" y="84715"/>
                </a:lnTo>
                <a:lnTo>
                  <a:pt x="68858" y="85041"/>
                </a:lnTo>
                <a:lnTo>
                  <a:pt x="68424" y="85421"/>
                </a:lnTo>
                <a:lnTo>
                  <a:pt x="67935" y="85801"/>
                </a:lnTo>
                <a:lnTo>
                  <a:pt x="67446" y="86290"/>
                </a:lnTo>
                <a:lnTo>
                  <a:pt x="66578" y="87376"/>
                </a:lnTo>
                <a:lnTo>
                  <a:pt x="65763" y="88245"/>
                </a:lnTo>
                <a:lnTo>
                  <a:pt x="64840" y="89114"/>
                </a:lnTo>
                <a:lnTo>
                  <a:pt x="63862" y="89874"/>
                </a:lnTo>
                <a:lnTo>
                  <a:pt x="62830" y="90580"/>
                </a:lnTo>
                <a:lnTo>
                  <a:pt x="61907" y="91069"/>
                </a:lnTo>
                <a:lnTo>
                  <a:pt x="61473" y="91286"/>
                </a:lnTo>
                <a:lnTo>
                  <a:pt x="60984" y="91503"/>
                </a:lnTo>
                <a:lnTo>
                  <a:pt x="60495" y="91612"/>
                </a:lnTo>
                <a:lnTo>
                  <a:pt x="59952" y="91720"/>
                </a:lnTo>
                <a:lnTo>
                  <a:pt x="59464" y="91829"/>
                </a:lnTo>
                <a:lnTo>
                  <a:pt x="58921" y="91883"/>
                </a:lnTo>
                <a:lnTo>
                  <a:pt x="58378" y="91829"/>
                </a:lnTo>
                <a:lnTo>
                  <a:pt x="57889" y="91775"/>
                </a:lnTo>
                <a:lnTo>
                  <a:pt x="57400" y="91666"/>
                </a:lnTo>
                <a:lnTo>
                  <a:pt x="56911" y="91557"/>
                </a:lnTo>
                <a:lnTo>
                  <a:pt x="55934" y="91231"/>
                </a:lnTo>
                <a:lnTo>
                  <a:pt x="55011" y="90851"/>
                </a:lnTo>
                <a:lnTo>
                  <a:pt x="54576" y="90688"/>
                </a:lnTo>
                <a:lnTo>
                  <a:pt x="54196" y="90634"/>
                </a:lnTo>
                <a:lnTo>
                  <a:pt x="54033" y="90634"/>
                </a:lnTo>
                <a:lnTo>
                  <a:pt x="53816" y="90688"/>
                </a:lnTo>
                <a:lnTo>
                  <a:pt x="53653" y="90797"/>
                </a:lnTo>
                <a:lnTo>
                  <a:pt x="53436" y="90960"/>
                </a:lnTo>
                <a:lnTo>
                  <a:pt x="53110" y="91231"/>
                </a:lnTo>
                <a:lnTo>
                  <a:pt x="52676" y="91449"/>
                </a:lnTo>
                <a:lnTo>
                  <a:pt x="52458" y="91557"/>
                </a:lnTo>
                <a:lnTo>
                  <a:pt x="52241" y="91557"/>
                </a:lnTo>
                <a:lnTo>
                  <a:pt x="52187" y="91503"/>
                </a:lnTo>
                <a:lnTo>
                  <a:pt x="52133" y="91394"/>
                </a:lnTo>
                <a:lnTo>
                  <a:pt x="52133" y="91123"/>
                </a:lnTo>
                <a:lnTo>
                  <a:pt x="52133" y="90906"/>
                </a:lnTo>
                <a:lnTo>
                  <a:pt x="52078" y="90743"/>
                </a:lnTo>
                <a:lnTo>
                  <a:pt x="52024" y="90580"/>
                </a:lnTo>
                <a:lnTo>
                  <a:pt x="51915" y="90417"/>
                </a:lnTo>
                <a:lnTo>
                  <a:pt x="51644" y="90145"/>
                </a:lnTo>
                <a:lnTo>
                  <a:pt x="51318" y="89928"/>
                </a:lnTo>
                <a:lnTo>
                  <a:pt x="50938" y="89657"/>
                </a:lnTo>
                <a:lnTo>
                  <a:pt x="50775" y="89439"/>
                </a:lnTo>
                <a:lnTo>
                  <a:pt x="50612" y="89277"/>
                </a:lnTo>
                <a:lnTo>
                  <a:pt x="50449" y="89005"/>
                </a:lnTo>
                <a:lnTo>
                  <a:pt x="50232" y="88842"/>
                </a:lnTo>
                <a:lnTo>
                  <a:pt x="50069" y="88733"/>
                </a:lnTo>
                <a:lnTo>
                  <a:pt x="49852" y="88679"/>
                </a:lnTo>
                <a:lnTo>
                  <a:pt x="49635" y="88733"/>
                </a:lnTo>
                <a:lnTo>
                  <a:pt x="49472" y="88842"/>
                </a:lnTo>
                <a:lnTo>
                  <a:pt x="49309" y="89005"/>
                </a:lnTo>
                <a:lnTo>
                  <a:pt x="49146" y="89222"/>
                </a:lnTo>
                <a:lnTo>
                  <a:pt x="49037" y="89439"/>
                </a:lnTo>
                <a:lnTo>
                  <a:pt x="48820" y="89439"/>
                </a:lnTo>
                <a:lnTo>
                  <a:pt x="48657" y="89277"/>
                </a:lnTo>
                <a:lnTo>
                  <a:pt x="47897" y="88516"/>
                </a:lnTo>
                <a:lnTo>
                  <a:pt x="47788" y="88462"/>
                </a:lnTo>
                <a:lnTo>
                  <a:pt x="47625" y="88462"/>
                </a:lnTo>
                <a:lnTo>
                  <a:pt x="47571" y="88571"/>
                </a:lnTo>
                <a:lnTo>
                  <a:pt x="47571" y="88625"/>
                </a:lnTo>
                <a:lnTo>
                  <a:pt x="47625" y="88788"/>
                </a:lnTo>
                <a:lnTo>
                  <a:pt x="48114" y="89657"/>
                </a:lnTo>
                <a:lnTo>
                  <a:pt x="48386" y="90091"/>
                </a:lnTo>
                <a:lnTo>
                  <a:pt x="48711" y="90471"/>
                </a:lnTo>
                <a:lnTo>
                  <a:pt x="49037" y="90851"/>
                </a:lnTo>
                <a:lnTo>
                  <a:pt x="49363" y="91123"/>
                </a:lnTo>
                <a:lnTo>
                  <a:pt x="49743" y="91449"/>
                </a:lnTo>
                <a:lnTo>
                  <a:pt x="50069" y="91666"/>
                </a:lnTo>
                <a:lnTo>
                  <a:pt x="50884" y="92155"/>
                </a:lnTo>
                <a:lnTo>
                  <a:pt x="51698" y="92535"/>
                </a:lnTo>
                <a:lnTo>
                  <a:pt x="51915" y="92643"/>
                </a:lnTo>
                <a:lnTo>
                  <a:pt x="52133" y="92752"/>
                </a:lnTo>
                <a:lnTo>
                  <a:pt x="52404" y="93078"/>
                </a:lnTo>
                <a:lnTo>
                  <a:pt x="52893" y="93838"/>
                </a:lnTo>
                <a:lnTo>
                  <a:pt x="52947" y="94001"/>
                </a:lnTo>
                <a:lnTo>
                  <a:pt x="52947" y="94055"/>
                </a:lnTo>
                <a:lnTo>
                  <a:pt x="52893" y="94110"/>
                </a:lnTo>
                <a:lnTo>
                  <a:pt x="52730" y="94164"/>
                </a:lnTo>
                <a:lnTo>
                  <a:pt x="52513" y="94164"/>
                </a:lnTo>
                <a:lnTo>
                  <a:pt x="52350" y="94273"/>
                </a:lnTo>
                <a:lnTo>
                  <a:pt x="52295" y="94490"/>
                </a:lnTo>
                <a:lnTo>
                  <a:pt x="52295" y="94707"/>
                </a:lnTo>
                <a:lnTo>
                  <a:pt x="52295" y="95033"/>
                </a:lnTo>
                <a:lnTo>
                  <a:pt x="52241" y="95413"/>
                </a:lnTo>
                <a:lnTo>
                  <a:pt x="52133" y="95739"/>
                </a:lnTo>
                <a:lnTo>
                  <a:pt x="51861" y="96010"/>
                </a:lnTo>
                <a:lnTo>
                  <a:pt x="51752" y="96173"/>
                </a:lnTo>
                <a:lnTo>
                  <a:pt x="51589" y="96336"/>
                </a:lnTo>
                <a:lnTo>
                  <a:pt x="51535" y="96499"/>
                </a:lnTo>
                <a:lnTo>
                  <a:pt x="51481" y="96716"/>
                </a:lnTo>
                <a:lnTo>
                  <a:pt x="51535" y="97042"/>
                </a:lnTo>
                <a:lnTo>
                  <a:pt x="51589" y="97422"/>
                </a:lnTo>
                <a:lnTo>
                  <a:pt x="51644" y="97694"/>
                </a:lnTo>
                <a:lnTo>
                  <a:pt x="51644" y="97911"/>
                </a:lnTo>
                <a:lnTo>
                  <a:pt x="51589" y="98074"/>
                </a:lnTo>
                <a:lnTo>
                  <a:pt x="51481" y="98291"/>
                </a:lnTo>
                <a:lnTo>
                  <a:pt x="50938" y="98997"/>
                </a:lnTo>
                <a:lnTo>
                  <a:pt x="50666" y="99323"/>
                </a:lnTo>
                <a:lnTo>
                  <a:pt x="50340" y="99649"/>
                </a:lnTo>
                <a:lnTo>
                  <a:pt x="50178" y="99757"/>
                </a:lnTo>
                <a:lnTo>
                  <a:pt x="50015" y="99866"/>
                </a:lnTo>
                <a:lnTo>
                  <a:pt x="49797" y="99866"/>
                </a:lnTo>
                <a:lnTo>
                  <a:pt x="49580" y="99757"/>
                </a:lnTo>
                <a:lnTo>
                  <a:pt x="49417" y="99703"/>
                </a:lnTo>
                <a:lnTo>
                  <a:pt x="49254" y="99703"/>
                </a:lnTo>
                <a:lnTo>
                  <a:pt x="49146" y="99812"/>
                </a:lnTo>
                <a:lnTo>
                  <a:pt x="48983" y="99974"/>
                </a:lnTo>
                <a:lnTo>
                  <a:pt x="48711" y="100463"/>
                </a:lnTo>
                <a:lnTo>
                  <a:pt x="48331" y="100952"/>
                </a:lnTo>
                <a:lnTo>
                  <a:pt x="48005" y="101386"/>
                </a:lnTo>
                <a:lnTo>
                  <a:pt x="47571" y="101767"/>
                </a:lnTo>
                <a:lnTo>
                  <a:pt x="47137" y="102147"/>
                </a:lnTo>
                <a:lnTo>
                  <a:pt x="46702" y="102527"/>
                </a:lnTo>
                <a:lnTo>
                  <a:pt x="45725" y="103178"/>
                </a:lnTo>
                <a:lnTo>
                  <a:pt x="44964" y="103559"/>
                </a:lnTo>
                <a:lnTo>
                  <a:pt x="44150" y="103830"/>
                </a:lnTo>
                <a:lnTo>
                  <a:pt x="43335" y="104102"/>
                </a:lnTo>
                <a:lnTo>
                  <a:pt x="42521" y="104265"/>
                </a:lnTo>
                <a:lnTo>
                  <a:pt x="41597" y="104265"/>
                </a:lnTo>
                <a:lnTo>
                  <a:pt x="41163" y="104319"/>
                </a:lnTo>
                <a:lnTo>
                  <a:pt x="40946" y="104373"/>
                </a:lnTo>
                <a:lnTo>
                  <a:pt x="40729" y="104427"/>
                </a:lnTo>
                <a:lnTo>
                  <a:pt x="40511" y="104482"/>
                </a:lnTo>
                <a:lnTo>
                  <a:pt x="40348" y="104373"/>
                </a:lnTo>
                <a:lnTo>
                  <a:pt x="40131" y="104319"/>
                </a:lnTo>
                <a:lnTo>
                  <a:pt x="39968" y="104265"/>
                </a:lnTo>
                <a:lnTo>
                  <a:pt x="39099" y="104265"/>
                </a:lnTo>
                <a:lnTo>
                  <a:pt x="38665" y="104210"/>
                </a:lnTo>
                <a:lnTo>
                  <a:pt x="37688" y="103939"/>
                </a:lnTo>
                <a:lnTo>
                  <a:pt x="36656" y="103667"/>
                </a:lnTo>
                <a:lnTo>
                  <a:pt x="35678" y="103287"/>
                </a:lnTo>
                <a:lnTo>
                  <a:pt x="34701" y="102853"/>
                </a:lnTo>
                <a:lnTo>
                  <a:pt x="34429" y="102744"/>
                </a:lnTo>
                <a:lnTo>
                  <a:pt x="34212" y="102690"/>
                </a:lnTo>
                <a:lnTo>
                  <a:pt x="33941" y="102744"/>
                </a:lnTo>
                <a:lnTo>
                  <a:pt x="33669" y="102798"/>
                </a:lnTo>
                <a:lnTo>
                  <a:pt x="33452" y="102907"/>
                </a:lnTo>
                <a:lnTo>
                  <a:pt x="33235" y="102853"/>
                </a:lnTo>
                <a:lnTo>
                  <a:pt x="32963" y="102635"/>
                </a:lnTo>
                <a:lnTo>
                  <a:pt x="33072" y="102581"/>
                </a:lnTo>
                <a:lnTo>
                  <a:pt x="33180" y="102527"/>
                </a:lnTo>
                <a:lnTo>
                  <a:pt x="33615" y="102527"/>
                </a:lnTo>
                <a:lnTo>
                  <a:pt x="33723" y="102418"/>
                </a:lnTo>
                <a:lnTo>
                  <a:pt x="33723" y="102310"/>
                </a:lnTo>
                <a:lnTo>
                  <a:pt x="33723" y="102255"/>
                </a:lnTo>
                <a:lnTo>
                  <a:pt x="33615" y="102147"/>
                </a:lnTo>
                <a:lnTo>
                  <a:pt x="33452" y="102092"/>
                </a:lnTo>
                <a:lnTo>
                  <a:pt x="33343" y="102038"/>
                </a:lnTo>
                <a:lnTo>
                  <a:pt x="33180" y="101821"/>
                </a:lnTo>
                <a:lnTo>
                  <a:pt x="33017" y="101712"/>
                </a:lnTo>
                <a:lnTo>
                  <a:pt x="32692" y="101495"/>
                </a:lnTo>
                <a:lnTo>
                  <a:pt x="32420" y="101223"/>
                </a:lnTo>
                <a:lnTo>
                  <a:pt x="32148" y="100952"/>
                </a:lnTo>
                <a:lnTo>
                  <a:pt x="31986" y="100626"/>
                </a:lnTo>
                <a:lnTo>
                  <a:pt x="31823" y="100300"/>
                </a:lnTo>
                <a:lnTo>
                  <a:pt x="31714" y="99974"/>
                </a:lnTo>
                <a:lnTo>
                  <a:pt x="31497" y="99214"/>
                </a:lnTo>
                <a:lnTo>
                  <a:pt x="31388" y="98671"/>
                </a:lnTo>
                <a:lnTo>
                  <a:pt x="31280" y="98074"/>
                </a:lnTo>
                <a:lnTo>
                  <a:pt x="31225" y="97531"/>
                </a:lnTo>
                <a:lnTo>
                  <a:pt x="31062" y="96988"/>
                </a:lnTo>
                <a:lnTo>
                  <a:pt x="30954" y="96553"/>
                </a:lnTo>
                <a:lnTo>
                  <a:pt x="30899" y="96119"/>
                </a:lnTo>
                <a:lnTo>
                  <a:pt x="30899" y="95684"/>
                </a:lnTo>
                <a:lnTo>
                  <a:pt x="30899" y="95250"/>
                </a:lnTo>
                <a:lnTo>
                  <a:pt x="31062" y="94381"/>
                </a:lnTo>
                <a:lnTo>
                  <a:pt x="31280" y="93567"/>
                </a:lnTo>
                <a:lnTo>
                  <a:pt x="31443" y="92806"/>
                </a:lnTo>
                <a:lnTo>
                  <a:pt x="31605" y="92100"/>
                </a:lnTo>
                <a:lnTo>
                  <a:pt x="31714" y="91340"/>
                </a:lnTo>
                <a:lnTo>
                  <a:pt x="31714" y="91014"/>
                </a:lnTo>
                <a:lnTo>
                  <a:pt x="31660" y="90634"/>
                </a:lnTo>
                <a:lnTo>
                  <a:pt x="31660" y="90254"/>
                </a:lnTo>
                <a:lnTo>
                  <a:pt x="31714" y="89982"/>
                </a:lnTo>
                <a:lnTo>
                  <a:pt x="31768" y="89657"/>
                </a:lnTo>
                <a:lnTo>
                  <a:pt x="31877" y="89385"/>
                </a:lnTo>
                <a:lnTo>
                  <a:pt x="32040" y="89114"/>
                </a:lnTo>
                <a:lnTo>
                  <a:pt x="32257" y="88896"/>
                </a:lnTo>
                <a:lnTo>
                  <a:pt x="32420" y="88679"/>
                </a:lnTo>
                <a:lnTo>
                  <a:pt x="32583" y="88408"/>
                </a:lnTo>
                <a:lnTo>
                  <a:pt x="32637" y="88190"/>
                </a:lnTo>
                <a:lnTo>
                  <a:pt x="32746" y="88028"/>
                </a:lnTo>
                <a:lnTo>
                  <a:pt x="32909" y="87865"/>
                </a:lnTo>
                <a:lnTo>
                  <a:pt x="33126" y="87756"/>
                </a:lnTo>
                <a:lnTo>
                  <a:pt x="33397" y="87647"/>
                </a:lnTo>
                <a:lnTo>
                  <a:pt x="33615" y="87430"/>
                </a:lnTo>
                <a:lnTo>
                  <a:pt x="33832" y="87213"/>
                </a:lnTo>
                <a:lnTo>
                  <a:pt x="33941" y="86941"/>
                </a:lnTo>
                <a:lnTo>
                  <a:pt x="34321" y="85801"/>
                </a:lnTo>
                <a:lnTo>
                  <a:pt x="34755" y="84661"/>
                </a:lnTo>
                <a:lnTo>
                  <a:pt x="35244" y="83575"/>
                </a:lnTo>
                <a:lnTo>
                  <a:pt x="35624" y="82434"/>
                </a:lnTo>
                <a:lnTo>
                  <a:pt x="35841" y="81620"/>
                </a:lnTo>
                <a:lnTo>
                  <a:pt x="35895" y="81239"/>
                </a:lnTo>
                <a:lnTo>
                  <a:pt x="35950" y="80805"/>
                </a:lnTo>
                <a:lnTo>
                  <a:pt x="35950" y="80425"/>
                </a:lnTo>
                <a:lnTo>
                  <a:pt x="35895" y="80045"/>
                </a:lnTo>
                <a:lnTo>
                  <a:pt x="35787" y="79610"/>
                </a:lnTo>
                <a:lnTo>
                  <a:pt x="35678" y="79230"/>
                </a:lnTo>
                <a:lnTo>
                  <a:pt x="35570" y="78959"/>
                </a:lnTo>
                <a:lnTo>
                  <a:pt x="35624" y="78741"/>
                </a:lnTo>
                <a:lnTo>
                  <a:pt x="35733" y="78579"/>
                </a:lnTo>
                <a:lnTo>
                  <a:pt x="35950" y="78470"/>
                </a:lnTo>
                <a:lnTo>
                  <a:pt x="36330" y="78307"/>
                </a:lnTo>
                <a:lnTo>
                  <a:pt x="36493" y="78198"/>
                </a:lnTo>
                <a:lnTo>
                  <a:pt x="36493" y="78035"/>
                </a:lnTo>
                <a:lnTo>
                  <a:pt x="36493" y="77873"/>
                </a:lnTo>
                <a:lnTo>
                  <a:pt x="36601" y="77601"/>
                </a:lnTo>
                <a:lnTo>
                  <a:pt x="36764" y="77330"/>
                </a:lnTo>
                <a:lnTo>
                  <a:pt x="36873" y="77058"/>
                </a:lnTo>
                <a:lnTo>
                  <a:pt x="36982" y="76569"/>
                </a:lnTo>
                <a:lnTo>
                  <a:pt x="36982" y="76081"/>
                </a:lnTo>
                <a:lnTo>
                  <a:pt x="36927" y="75863"/>
                </a:lnTo>
                <a:lnTo>
                  <a:pt x="36873" y="75646"/>
                </a:lnTo>
                <a:lnTo>
                  <a:pt x="36764" y="75429"/>
                </a:lnTo>
                <a:lnTo>
                  <a:pt x="36601" y="75212"/>
                </a:lnTo>
                <a:lnTo>
                  <a:pt x="36439" y="74994"/>
                </a:lnTo>
                <a:lnTo>
                  <a:pt x="36384" y="74669"/>
                </a:lnTo>
                <a:lnTo>
                  <a:pt x="36439" y="74397"/>
                </a:lnTo>
                <a:lnTo>
                  <a:pt x="36601" y="74126"/>
                </a:lnTo>
                <a:lnTo>
                  <a:pt x="36764" y="73745"/>
                </a:lnTo>
                <a:lnTo>
                  <a:pt x="36927" y="73420"/>
                </a:lnTo>
                <a:lnTo>
                  <a:pt x="36982" y="73039"/>
                </a:lnTo>
                <a:lnTo>
                  <a:pt x="37036" y="72659"/>
                </a:lnTo>
                <a:lnTo>
                  <a:pt x="37036" y="72388"/>
                </a:lnTo>
                <a:lnTo>
                  <a:pt x="37144" y="72279"/>
                </a:lnTo>
                <a:lnTo>
                  <a:pt x="37253" y="72171"/>
                </a:lnTo>
                <a:lnTo>
                  <a:pt x="37416" y="72116"/>
                </a:lnTo>
                <a:lnTo>
                  <a:pt x="37525" y="72008"/>
                </a:lnTo>
                <a:lnTo>
                  <a:pt x="37633" y="71790"/>
                </a:lnTo>
                <a:lnTo>
                  <a:pt x="37633" y="71519"/>
                </a:lnTo>
                <a:lnTo>
                  <a:pt x="37525" y="71247"/>
                </a:lnTo>
                <a:lnTo>
                  <a:pt x="37416" y="70867"/>
                </a:lnTo>
                <a:lnTo>
                  <a:pt x="37362" y="70487"/>
                </a:lnTo>
                <a:lnTo>
                  <a:pt x="37362" y="70107"/>
                </a:lnTo>
                <a:lnTo>
                  <a:pt x="37416" y="69944"/>
                </a:lnTo>
                <a:lnTo>
                  <a:pt x="37525" y="69836"/>
                </a:lnTo>
                <a:lnTo>
                  <a:pt x="37688" y="69510"/>
                </a:lnTo>
                <a:lnTo>
                  <a:pt x="37850" y="69238"/>
                </a:lnTo>
                <a:lnTo>
                  <a:pt x="37905" y="68912"/>
                </a:lnTo>
                <a:lnTo>
                  <a:pt x="37959" y="68587"/>
                </a:lnTo>
                <a:lnTo>
                  <a:pt x="37959" y="67935"/>
                </a:lnTo>
                <a:lnTo>
                  <a:pt x="38013" y="67283"/>
                </a:lnTo>
                <a:lnTo>
                  <a:pt x="37959" y="66686"/>
                </a:lnTo>
                <a:lnTo>
                  <a:pt x="38013" y="66360"/>
                </a:lnTo>
                <a:lnTo>
                  <a:pt x="38176" y="66089"/>
                </a:lnTo>
                <a:lnTo>
                  <a:pt x="38285" y="65926"/>
                </a:lnTo>
                <a:lnTo>
                  <a:pt x="38285" y="65817"/>
                </a:lnTo>
                <a:lnTo>
                  <a:pt x="38231" y="65654"/>
                </a:lnTo>
                <a:lnTo>
                  <a:pt x="38122" y="65491"/>
                </a:lnTo>
                <a:lnTo>
                  <a:pt x="37959" y="65274"/>
                </a:lnTo>
                <a:lnTo>
                  <a:pt x="37850" y="65057"/>
                </a:lnTo>
                <a:lnTo>
                  <a:pt x="37796" y="64785"/>
                </a:lnTo>
                <a:lnTo>
                  <a:pt x="37796" y="64514"/>
                </a:lnTo>
                <a:lnTo>
                  <a:pt x="37796" y="63591"/>
                </a:lnTo>
                <a:lnTo>
                  <a:pt x="37742" y="62722"/>
                </a:lnTo>
                <a:lnTo>
                  <a:pt x="37633" y="61853"/>
                </a:lnTo>
                <a:lnTo>
                  <a:pt x="37416" y="60984"/>
                </a:lnTo>
                <a:lnTo>
                  <a:pt x="37307" y="60712"/>
                </a:lnTo>
                <a:lnTo>
                  <a:pt x="37144" y="60387"/>
                </a:lnTo>
                <a:lnTo>
                  <a:pt x="36873" y="59843"/>
                </a:lnTo>
                <a:lnTo>
                  <a:pt x="36656" y="59246"/>
                </a:lnTo>
                <a:lnTo>
                  <a:pt x="36547" y="59083"/>
                </a:lnTo>
                <a:lnTo>
                  <a:pt x="36439" y="58920"/>
                </a:lnTo>
                <a:lnTo>
                  <a:pt x="36276" y="58866"/>
                </a:lnTo>
                <a:lnTo>
                  <a:pt x="36058" y="58812"/>
                </a:lnTo>
                <a:lnTo>
                  <a:pt x="35244" y="58812"/>
                </a:lnTo>
                <a:lnTo>
                  <a:pt x="35135" y="58757"/>
                </a:lnTo>
                <a:lnTo>
                  <a:pt x="35081" y="58703"/>
                </a:lnTo>
                <a:lnTo>
                  <a:pt x="35081" y="58540"/>
                </a:lnTo>
                <a:lnTo>
                  <a:pt x="35190" y="58323"/>
                </a:lnTo>
                <a:lnTo>
                  <a:pt x="35407" y="57943"/>
                </a:lnTo>
                <a:lnTo>
                  <a:pt x="35461" y="57726"/>
                </a:lnTo>
                <a:lnTo>
                  <a:pt x="35461" y="57508"/>
                </a:lnTo>
                <a:lnTo>
                  <a:pt x="35298" y="57237"/>
                </a:lnTo>
                <a:lnTo>
                  <a:pt x="35135" y="56965"/>
                </a:lnTo>
                <a:lnTo>
                  <a:pt x="34864" y="56748"/>
                </a:lnTo>
                <a:lnTo>
                  <a:pt x="34646" y="56531"/>
                </a:lnTo>
                <a:lnTo>
                  <a:pt x="33941" y="56151"/>
                </a:lnTo>
                <a:lnTo>
                  <a:pt x="33289" y="55771"/>
                </a:lnTo>
                <a:lnTo>
                  <a:pt x="33126" y="55662"/>
                </a:lnTo>
                <a:lnTo>
                  <a:pt x="33072" y="55553"/>
                </a:lnTo>
                <a:lnTo>
                  <a:pt x="33072" y="55445"/>
                </a:lnTo>
                <a:lnTo>
                  <a:pt x="33180" y="55282"/>
                </a:lnTo>
                <a:lnTo>
                  <a:pt x="33832" y="54685"/>
                </a:lnTo>
                <a:lnTo>
                  <a:pt x="33941" y="54522"/>
                </a:lnTo>
                <a:lnTo>
                  <a:pt x="33995" y="54413"/>
                </a:lnTo>
                <a:lnTo>
                  <a:pt x="33886" y="54304"/>
                </a:lnTo>
                <a:lnTo>
                  <a:pt x="33669" y="54196"/>
                </a:lnTo>
                <a:lnTo>
                  <a:pt x="33506" y="54196"/>
                </a:lnTo>
                <a:lnTo>
                  <a:pt x="33343" y="54087"/>
                </a:lnTo>
                <a:lnTo>
                  <a:pt x="33235" y="53979"/>
                </a:lnTo>
                <a:lnTo>
                  <a:pt x="33235" y="53816"/>
                </a:lnTo>
                <a:lnTo>
                  <a:pt x="33343" y="53598"/>
                </a:lnTo>
                <a:lnTo>
                  <a:pt x="33343" y="53436"/>
                </a:lnTo>
                <a:lnTo>
                  <a:pt x="33289" y="53273"/>
                </a:lnTo>
                <a:lnTo>
                  <a:pt x="33180" y="53164"/>
                </a:lnTo>
                <a:lnTo>
                  <a:pt x="32909" y="53001"/>
                </a:lnTo>
                <a:lnTo>
                  <a:pt x="32692" y="52838"/>
                </a:lnTo>
                <a:lnTo>
                  <a:pt x="32366" y="52567"/>
                </a:lnTo>
                <a:lnTo>
                  <a:pt x="32094" y="52295"/>
                </a:lnTo>
                <a:lnTo>
                  <a:pt x="31823" y="51861"/>
                </a:lnTo>
                <a:lnTo>
                  <a:pt x="31714" y="51644"/>
                </a:lnTo>
                <a:lnTo>
                  <a:pt x="31497" y="51481"/>
                </a:lnTo>
                <a:lnTo>
                  <a:pt x="30737" y="50829"/>
                </a:lnTo>
                <a:lnTo>
                  <a:pt x="29922" y="50232"/>
                </a:lnTo>
                <a:lnTo>
                  <a:pt x="28999" y="49743"/>
                </a:lnTo>
                <a:lnTo>
                  <a:pt x="28076" y="49254"/>
                </a:lnTo>
                <a:lnTo>
                  <a:pt x="27533" y="48983"/>
                </a:lnTo>
                <a:lnTo>
                  <a:pt x="26935" y="48711"/>
                </a:lnTo>
                <a:lnTo>
                  <a:pt x="26338" y="48548"/>
                </a:lnTo>
                <a:lnTo>
                  <a:pt x="26012" y="48494"/>
                </a:lnTo>
                <a:lnTo>
                  <a:pt x="25686" y="48494"/>
                </a:lnTo>
                <a:lnTo>
                  <a:pt x="24709" y="48548"/>
                </a:lnTo>
                <a:lnTo>
                  <a:pt x="24274" y="48494"/>
                </a:lnTo>
                <a:lnTo>
                  <a:pt x="23786" y="48440"/>
                </a:lnTo>
                <a:lnTo>
                  <a:pt x="22862" y="48222"/>
                </a:lnTo>
                <a:lnTo>
                  <a:pt x="21994" y="48114"/>
                </a:lnTo>
                <a:lnTo>
                  <a:pt x="20147" y="47951"/>
                </a:lnTo>
                <a:lnTo>
                  <a:pt x="19333" y="47842"/>
                </a:lnTo>
                <a:lnTo>
                  <a:pt x="18518" y="47625"/>
                </a:lnTo>
                <a:lnTo>
                  <a:pt x="17269" y="47191"/>
                </a:lnTo>
                <a:lnTo>
                  <a:pt x="16020" y="46756"/>
                </a:lnTo>
                <a:lnTo>
                  <a:pt x="15205" y="46430"/>
                </a:lnTo>
                <a:lnTo>
                  <a:pt x="14391" y="46050"/>
                </a:lnTo>
                <a:lnTo>
                  <a:pt x="13631" y="45670"/>
                </a:lnTo>
                <a:lnTo>
                  <a:pt x="13305" y="45399"/>
                </a:lnTo>
                <a:lnTo>
                  <a:pt x="12925" y="45073"/>
                </a:lnTo>
                <a:lnTo>
                  <a:pt x="12490" y="44584"/>
                </a:lnTo>
                <a:lnTo>
                  <a:pt x="12002" y="44041"/>
                </a:lnTo>
                <a:lnTo>
                  <a:pt x="11784" y="43824"/>
                </a:lnTo>
                <a:lnTo>
                  <a:pt x="11513" y="43606"/>
                </a:lnTo>
                <a:lnTo>
                  <a:pt x="11187" y="43444"/>
                </a:lnTo>
                <a:lnTo>
                  <a:pt x="10861" y="43281"/>
                </a:lnTo>
                <a:lnTo>
                  <a:pt x="10861" y="43172"/>
                </a:lnTo>
                <a:lnTo>
                  <a:pt x="11187" y="43118"/>
                </a:lnTo>
                <a:lnTo>
                  <a:pt x="11567" y="43172"/>
                </a:lnTo>
                <a:lnTo>
                  <a:pt x="11784" y="43281"/>
                </a:lnTo>
                <a:lnTo>
                  <a:pt x="11893" y="43335"/>
                </a:lnTo>
                <a:lnTo>
                  <a:pt x="12002" y="43226"/>
                </a:lnTo>
                <a:lnTo>
                  <a:pt x="12056" y="43063"/>
                </a:lnTo>
                <a:lnTo>
                  <a:pt x="12056" y="42901"/>
                </a:lnTo>
                <a:lnTo>
                  <a:pt x="11947" y="42792"/>
                </a:lnTo>
                <a:lnTo>
                  <a:pt x="11893" y="42683"/>
                </a:lnTo>
                <a:lnTo>
                  <a:pt x="11730" y="42520"/>
                </a:lnTo>
                <a:lnTo>
                  <a:pt x="11567" y="42466"/>
                </a:lnTo>
                <a:lnTo>
                  <a:pt x="11404" y="42412"/>
                </a:lnTo>
                <a:lnTo>
                  <a:pt x="10915" y="42412"/>
                </a:lnTo>
                <a:lnTo>
                  <a:pt x="10644" y="42303"/>
                </a:lnTo>
                <a:lnTo>
                  <a:pt x="10372" y="42140"/>
                </a:lnTo>
                <a:lnTo>
                  <a:pt x="10155" y="41923"/>
                </a:lnTo>
                <a:lnTo>
                  <a:pt x="9558" y="41326"/>
                </a:lnTo>
                <a:lnTo>
                  <a:pt x="8960" y="40728"/>
                </a:lnTo>
                <a:lnTo>
                  <a:pt x="8743" y="40565"/>
                </a:lnTo>
                <a:lnTo>
                  <a:pt x="8689" y="40511"/>
                </a:lnTo>
                <a:lnTo>
                  <a:pt x="8526" y="40511"/>
                </a:lnTo>
                <a:lnTo>
                  <a:pt x="8417" y="40565"/>
                </a:lnTo>
                <a:lnTo>
                  <a:pt x="8309" y="40728"/>
                </a:lnTo>
                <a:lnTo>
                  <a:pt x="8255" y="40837"/>
                </a:lnTo>
                <a:lnTo>
                  <a:pt x="8255" y="41000"/>
                </a:lnTo>
                <a:lnTo>
                  <a:pt x="8255" y="41271"/>
                </a:lnTo>
                <a:lnTo>
                  <a:pt x="8255" y="41434"/>
                </a:lnTo>
                <a:lnTo>
                  <a:pt x="8146" y="41543"/>
                </a:lnTo>
                <a:lnTo>
                  <a:pt x="7929" y="41434"/>
                </a:lnTo>
                <a:lnTo>
                  <a:pt x="7820" y="41217"/>
                </a:lnTo>
                <a:lnTo>
                  <a:pt x="7711" y="41054"/>
                </a:lnTo>
                <a:lnTo>
                  <a:pt x="7603" y="40837"/>
                </a:lnTo>
                <a:lnTo>
                  <a:pt x="7386" y="40674"/>
                </a:lnTo>
                <a:lnTo>
                  <a:pt x="7331" y="40565"/>
                </a:lnTo>
                <a:lnTo>
                  <a:pt x="7331" y="40511"/>
                </a:lnTo>
                <a:lnTo>
                  <a:pt x="7386" y="40457"/>
                </a:lnTo>
                <a:lnTo>
                  <a:pt x="7494" y="40403"/>
                </a:lnTo>
                <a:lnTo>
                  <a:pt x="7766" y="40294"/>
                </a:lnTo>
                <a:lnTo>
                  <a:pt x="8037" y="40185"/>
                </a:lnTo>
                <a:lnTo>
                  <a:pt x="8200" y="40022"/>
                </a:lnTo>
                <a:lnTo>
                  <a:pt x="8200" y="39805"/>
                </a:lnTo>
                <a:lnTo>
                  <a:pt x="8146" y="39479"/>
                </a:lnTo>
                <a:lnTo>
                  <a:pt x="7874" y="38665"/>
                </a:lnTo>
                <a:lnTo>
                  <a:pt x="7711" y="38176"/>
                </a:lnTo>
                <a:lnTo>
                  <a:pt x="7494" y="37796"/>
                </a:lnTo>
                <a:lnTo>
                  <a:pt x="7277" y="37416"/>
                </a:lnTo>
                <a:lnTo>
                  <a:pt x="6951" y="37090"/>
                </a:lnTo>
                <a:lnTo>
                  <a:pt x="6462" y="36655"/>
                </a:lnTo>
                <a:lnTo>
                  <a:pt x="6082" y="36221"/>
                </a:lnTo>
                <a:lnTo>
                  <a:pt x="5702" y="35732"/>
                </a:lnTo>
                <a:lnTo>
                  <a:pt x="5431" y="35189"/>
                </a:lnTo>
                <a:lnTo>
                  <a:pt x="5051" y="34483"/>
                </a:lnTo>
                <a:lnTo>
                  <a:pt x="4725" y="33832"/>
                </a:lnTo>
                <a:lnTo>
                  <a:pt x="4399" y="33126"/>
                </a:lnTo>
                <a:lnTo>
                  <a:pt x="4019" y="32474"/>
                </a:lnTo>
                <a:lnTo>
                  <a:pt x="3856" y="32094"/>
                </a:lnTo>
                <a:lnTo>
                  <a:pt x="3693" y="31768"/>
                </a:lnTo>
                <a:lnTo>
                  <a:pt x="3693" y="31605"/>
                </a:lnTo>
                <a:lnTo>
                  <a:pt x="3693" y="31442"/>
                </a:lnTo>
                <a:lnTo>
                  <a:pt x="3747" y="31279"/>
                </a:lnTo>
                <a:lnTo>
                  <a:pt x="3802" y="31062"/>
                </a:lnTo>
                <a:lnTo>
                  <a:pt x="3856" y="30954"/>
                </a:lnTo>
                <a:lnTo>
                  <a:pt x="3856" y="30791"/>
                </a:lnTo>
                <a:lnTo>
                  <a:pt x="3747" y="30628"/>
                </a:lnTo>
                <a:lnTo>
                  <a:pt x="3584" y="30519"/>
                </a:lnTo>
                <a:lnTo>
                  <a:pt x="3421" y="30410"/>
                </a:lnTo>
                <a:lnTo>
                  <a:pt x="3367" y="30302"/>
                </a:lnTo>
                <a:lnTo>
                  <a:pt x="3367" y="30139"/>
                </a:lnTo>
                <a:lnTo>
                  <a:pt x="3476" y="29976"/>
                </a:lnTo>
                <a:lnTo>
                  <a:pt x="3639" y="29542"/>
                </a:lnTo>
                <a:lnTo>
                  <a:pt x="3802" y="29324"/>
                </a:lnTo>
                <a:lnTo>
                  <a:pt x="3856" y="29107"/>
                </a:lnTo>
                <a:lnTo>
                  <a:pt x="3856" y="28890"/>
                </a:lnTo>
                <a:lnTo>
                  <a:pt x="3802" y="28836"/>
                </a:lnTo>
                <a:lnTo>
                  <a:pt x="3747" y="28727"/>
                </a:lnTo>
                <a:lnTo>
                  <a:pt x="3639" y="28618"/>
                </a:lnTo>
                <a:lnTo>
                  <a:pt x="3530" y="28618"/>
                </a:lnTo>
                <a:lnTo>
                  <a:pt x="3367" y="28673"/>
                </a:lnTo>
                <a:lnTo>
                  <a:pt x="3150" y="28781"/>
                </a:lnTo>
                <a:lnTo>
                  <a:pt x="2987" y="28944"/>
                </a:lnTo>
                <a:lnTo>
                  <a:pt x="2878" y="28618"/>
                </a:lnTo>
                <a:lnTo>
                  <a:pt x="2770" y="28347"/>
                </a:lnTo>
                <a:lnTo>
                  <a:pt x="2661" y="27804"/>
                </a:lnTo>
                <a:lnTo>
                  <a:pt x="2607" y="27532"/>
                </a:lnTo>
                <a:lnTo>
                  <a:pt x="2607" y="27478"/>
                </a:lnTo>
                <a:lnTo>
                  <a:pt x="2661" y="27424"/>
                </a:lnTo>
                <a:lnTo>
                  <a:pt x="2933" y="27098"/>
                </a:lnTo>
                <a:lnTo>
                  <a:pt x="3204" y="26718"/>
                </a:lnTo>
                <a:lnTo>
                  <a:pt x="3476" y="26392"/>
                </a:lnTo>
                <a:lnTo>
                  <a:pt x="3639" y="26283"/>
                </a:lnTo>
                <a:lnTo>
                  <a:pt x="3802" y="26175"/>
                </a:lnTo>
                <a:lnTo>
                  <a:pt x="4019" y="26012"/>
                </a:lnTo>
                <a:lnTo>
                  <a:pt x="4019" y="25958"/>
                </a:lnTo>
                <a:lnTo>
                  <a:pt x="4019" y="25903"/>
                </a:lnTo>
                <a:lnTo>
                  <a:pt x="3964" y="25795"/>
                </a:lnTo>
                <a:lnTo>
                  <a:pt x="3802" y="25632"/>
                </a:lnTo>
                <a:lnTo>
                  <a:pt x="3639" y="25577"/>
                </a:lnTo>
                <a:lnTo>
                  <a:pt x="3476" y="25469"/>
                </a:lnTo>
                <a:lnTo>
                  <a:pt x="3313" y="25306"/>
                </a:lnTo>
                <a:lnTo>
                  <a:pt x="3150" y="25197"/>
                </a:lnTo>
                <a:lnTo>
                  <a:pt x="3096" y="25034"/>
                </a:lnTo>
                <a:lnTo>
                  <a:pt x="3041" y="24871"/>
                </a:lnTo>
                <a:lnTo>
                  <a:pt x="3096" y="24763"/>
                </a:lnTo>
                <a:lnTo>
                  <a:pt x="3204" y="24654"/>
                </a:lnTo>
                <a:lnTo>
                  <a:pt x="3313" y="24491"/>
                </a:lnTo>
                <a:lnTo>
                  <a:pt x="3530" y="24383"/>
                </a:lnTo>
                <a:lnTo>
                  <a:pt x="3856" y="24220"/>
                </a:lnTo>
                <a:lnTo>
                  <a:pt x="4127" y="23948"/>
                </a:lnTo>
                <a:lnTo>
                  <a:pt x="4290" y="23677"/>
                </a:lnTo>
                <a:lnTo>
                  <a:pt x="4453" y="23297"/>
                </a:lnTo>
                <a:lnTo>
                  <a:pt x="5213" y="21233"/>
                </a:lnTo>
                <a:lnTo>
                  <a:pt x="5594" y="20256"/>
                </a:lnTo>
                <a:lnTo>
                  <a:pt x="6028" y="19278"/>
                </a:lnTo>
                <a:lnTo>
                  <a:pt x="6408" y="18626"/>
                </a:lnTo>
                <a:lnTo>
                  <a:pt x="6571" y="18301"/>
                </a:lnTo>
                <a:lnTo>
                  <a:pt x="6680" y="17975"/>
                </a:lnTo>
                <a:lnTo>
                  <a:pt x="6897" y="17432"/>
                </a:lnTo>
                <a:lnTo>
                  <a:pt x="7114" y="16889"/>
                </a:lnTo>
                <a:lnTo>
                  <a:pt x="7386" y="16400"/>
                </a:lnTo>
                <a:lnTo>
                  <a:pt x="7657" y="15911"/>
                </a:lnTo>
                <a:lnTo>
                  <a:pt x="8309" y="15042"/>
                </a:lnTo>
                <a:lnTo>
                  <a:pt x="9069" y="14173"/>
                </a:lnTo>
                <a:lnTo>
                  <a:pt x="9558" y="13576"/>
                </a:lnTo>
                <a:lnTo>
                  <a:pt x="10047" y="12979"/>
                </a:lnTo>
                <a:lnTo>
                  <a:pt x="10264" y="12653"/>
                </a:lnTo>
                <a:lnTo>
                  <a:pt x="10481" y="12327"/>
                </a:lnTo>
                <a:lnTo>
                  <a:pt x="10861" y="11675"/>
                </a:lnTo>
                <a:lnTo>
                  <a:pt x="10372" y="11893"/>
                </a:lnTo>
                <a:lnTo>
                  <a:pt x="9884" y="12110"/>
                </a:lnTo>
                <a:lnTo>
                  <a:pt x="9449" y="12327"/>
                </a:lnTo>
                <a:lnTo>
                  <a:pt x="8960" y="12490"/>
                </a:lnTo>
                <a:lnTo>
                  <a:pt x="8743" y="12599"/>
                </a:lnTo>
                <a:lnTo>
                  <a:pt x="8635" y="12544"/>
                </a:lnTo>
                <a:lnTo>
                  <a:pt x="8526" y="12490"/>
                </a:lnTo>
                <a:lnTo>
                  <a:pt x="8417" y="12381"/>
                </a:lnTo>
                <a:lnTo>
                  <a:pt x="8472" y="12273"/>
                </a:lnTo>
                <a:lnTo>
                  <a:pt x="8580" y="12110"/>
                </a:lnTo>
                <a:lnTo>
                  <a:pt x="8635" y="11947"/>
                </a:lnTo>
                <a:lnTo>
                  <a:pt x="8743" y="11893"/>
                </a:lnTo>
                <a:lnTo>
                  <a:pt x="8906" y="11784"/>
                </a:lnTo>
                <a:lnTo>
                  <a:pt x="9558" y="11404"/>
                </a:lnTo>
                <a:lnTo>
                  <a:pt x="10155" y="11024"/>
                </a:lnTo>
                <a:lnTo>
                  <a:pt x="11458" y="10372"/>
                </a:lnTo>
                <a:lnTo>
                  <a:pt x="11621" y="10318"/>
                </a:lnTo>
                <a:lnTo>
                  <a:pt x="11676" y="10318"/>
                </a:lnTo>
                <a:lnTo>
                  <a:pt x="11784" y="10372"/>
                </a:lnTo>
                <a:lnTo>
                  <a:pt x="11676" y="10589"/>
                </a:lnTo>
                <a:lnTo>
                  <a:pt x="11513" y="10807"/>
                </a:lnTo>
                <a:lnTo>
                  <a:pt x="11404" y="11078"/>
                </a:lnTo>
                <a:lnTo>
                  <a:pt x="11350" y="11187"/>
                </a:lnTo>
                <a:lnTo>
                  <a:pt x="11350" y="11350"/>
                </a:lnTo>
                <a:lnTo>
                  <a:pt x="11893" y="11024"/>
                </a:lnTo>
                <a:lnTo>
                  <a:pt x="12436" y="10644"/>
                </a:lnTo>
                <a:lnTo>
                  <a:pt x="13522" y="9883"/>
                </a:lnTo>
                <a:lnTo>
                  <a:pt x="14554" y="9123"/>
                </a:lnTo>
                <a:lnTo>
                  <a:pt x="15586" y="8363"/>
                </a:lnTo>
                <a:lnTo>
                  <a:pt x="16346" y="7874"/>
                </a:lnTo>
                <a:lnTo>
                  <a:pt x="17160" y="7494"/>
                </a:lnTo>
                <a:lnTo>
                  <a:pt x="17975" y="7168"/>
                </a:lnTo>
                <a:lnTo>
                  <a:pt x="18790" y="6842"/>
                </a:lnTo>
                <a:lnTo>
                  <a:pt x="19333" y="6679"/>
                </a:lnTo>
                <a:lnTo>
                  <a:pt x="19767" y="6517"/>
                </a:lnTo>
                <a:lnTo>
                  <a:pt x="19984" y="6408"/>
                </a:lnTo>
                <a:lnTo>
                  <a:pt x="20202" y="6245"/>
                </a:lnTo>
                <a:lnTo>
                  <a:pt x="20364" y="6028"/>
                </a:lnTo>
                <a:lnTo>
                  <a:pt x="20473" y="5756"/>
                </a:lnTo>
                <a:lnTo>
                  <a:pt x="20527" y="5702"/>
                </a:lnTo>
                <a:lnTo>
                  <a:pt x="20636" y="5648"/>
                </a:lnTo>
                <a:lnTo>
                  <a:pt x="20799" y="5485"/>
                </a:lnTo>
                <a:lnTo>
                  <a:pt x="20962" y="5430"/>
                </a:lnTo>
                <a:lnTo>
                  <a:pt x="21125" y="5322"/>
                </a:lnTo>
                <a:lnTo>
                  <a:pt x="21831" y="5322"/>
                </a:lnTo>
                <a:lnTo>
                  <a:pt x="22156" y="5213"/>
                </a:lnTo>
                <a:lnTo>
                  <a:pt x="22862" y="5050"/>
                </a:lnTo>
                <a:lnTo>
                  <a:pt x="23514" y="4833"/>
                </a:lnTo>
                <a:lnTo>
                  <a:pt x="24926" y="4507"/>
                </a:lnTo>
                <a:lnTo>
                  <a:pt x="25958" y="4290"/>
                </a:lnTo>
                <a:lnTo>
                  <a:pt x="27044" y="4019"/>
                </a:lnTo>
                <a:lnTo>
                  <a:pt x="28184" y="3638"/>
                </a:lnTo>
                <a:lnTo>
                  <a:pt x="28782" y="3475"/>
                </a:lnTo>
                <a:lnTo>
                  <a:pt x="29107" y="3421"/>
                </a:lnTo>
                <a:lnTo>
                  <a:pt x="29976" y="3421"/>
                </a:lnTo>
                <a:lnTo>
                  <a:pt x="30519" y="3313"/>
                </a:lnTo>
                <a:lnTo>
                  <a:pt x="31062" y="3258"/>
                </a:lnTo>
                <a:lnTo>
                  <a:pt x="31660" y="3150"/>
                </a:lnTo>
                <a:lnTo>
                  <a:pt x="32257" y="3095"/>
                </a:lnTo>
                <a:lnTo>
                  <a:pt x="32909" y="2987"/>
                </a:lnTo>
                <a:lnTo>
                  <a:pt x="33832" y="2770"/>
                </a:lnTo>
                <a:lnTo>
                  <a:pt x="34701" y="2661"/>
                </a:lnTo>
                <a:lnTo>
                  <a:pt x="36547" y="2444"/>
                </a:lnTo>
                <a:lnTo>
                  <a:pt x="36819" y="2498"/>
                </a:lnTo>
                <a:lnTo>
                  <a:pt x="37144" y="2552"/>
                </a:lnTo>
                <a:lnTo>
                  <a:pt x="37362" y="2661"/>
                </a:lnTo>
                <a:lnTo>
                  <a:pt x="37525" y="2661"/>
                </a:lnTo>
                <a:lnTo>
                  <a:pt x="37633" y="2607"/>
                </a:lnTo>
                <a:lnTo>
                  <a:pt x="38068" y="2498"/>
                </a:lnTo>
                <a:lnTo>
                  <a:pt x="38448" y="2389"/>
                </a:lnTo>
                <a:lnTo>
                  <a:pt x="39262" y="2281"/>
                </a:lnTo>
                <a:lnTo>
                  <a:pt x="44856" y="2281"/>
                </a:lnTo>
                <a:lnTo>
                  <a:pt x="45019" y="2335"/>
                </a:lnTo>
                <a:lnTo>
                  <a:pt x="45019" y="2389"/>
                </a:lnTo>
                <a:lnTo>
                  <a:pt x="45019" y="2444"/>
                </a:lnTo>
                <a:lnTo>
                  <a:pt x="44856" y="2661"/>
                </a:lnTo>
                <a:lnTo>
                  <a:pt x="44747" y="2770"/>
                </a:lnTo>
                <a:lnTo>
                  <a:pt x="44801" y="2878"/>
                </a:lnTo>
                <a:lnTo>
                  <a:pt x="44856" y="2932"/>
                </a:lnTo>
                <a:lnTo>
                  <a:pt x="44910" y="2932"/>
                </a:lnTo>
                <a:lnTo>
                  <a:pt x="45507" y="3150"/>
                </a:lnTo>
                <a:lnTo>
                  <a:pt x="46105" y="3367"/>
                </a:lnTo>
                <a:lnTo>
                  <a:pt x="46376" y="3421"/>
                </a:lnTo>
                <a:lnTo>
                  <a:pt x="46702" y="3475"/>
                </a:lnTo>
                <a:lnTo>
                  <a:pt x="47028" y="3421"/>
                </a:lnTo>
                <a:lnTo>
                  <a:pt x="47299" y="3367"/>
                </a:lnTo>
                <a:lnTo>
                  <a:pt x="47680" y="3258"/>
                </a:lnTo>
                <a:lnTo>
                  <a:pt x="48005" y="3204"/>
                </a:lnTo>
                <a:lnTo>
                  <a:pt x="48168" y="3258"/>
                </a:lnTo>
                <a:lnTo>
                  <a:pt x="48277" y="3313"/>
                </a:lnTo>
                <a:lnTo>
                  <a:pt x="48440" y="3367"/>
                </a:lnTo>
                <a:lnTo>
                  <a:pt x="48657" y="3530"/>
                </a:lnTo>
                <a:lnTo>
                  <a:pt x="49091" y="3910"/>
                </a:lnTo>
                <a:lnTo>
                  <a:pt x="49635" y="4290"/>
                </a:lnTo>
                <a:lnTo>
                  <a:pt x="50123" y="4616"/>
                </a:lnTo>
                <a:lnTo>
                  <a:pt x="50340" y="4833"/>
                </a:lnTo>
                <a:lnTo>
                  <a:pt x="50612" y="5050"/>
                </a:lnTo>
                <a:lnTo>
                  <a:pt x="50775" y="5213"/>
                </a:lnTo>
                <a:lnTo>
                  <a:pt x="50884" y="5268"/>
                </a:lnTo>
                <a:lnTo>
                  <a:pt x="51046" y="5322"/>
                </a:lnTo>
                <a:lnTo>
                  <a:pt x="51752" y="5322"/>
                </a:lnTo>
                <a:lnTo>
                  <a:pt x="52458" y="5485"/>
                </a:lnTo>
                <a:lnTo>
                  <a:pt x="53816" y="5919"/>
                </a:lnTo>
                <a:lnTo>
                  <a:pt x="54250" y="6082"/>
                </a:lnTo>
                <a:lnTo>
                  <a:pt x="54685" y="6299"/>
                </a:lnTo>
                <a:lnTo>
                  <a:pt x="55011" y="6517"/>
                </a:lnTo>
                <a:lnTo>
                  <a:pt x="55336" y="6842"/>
                </a:lnTo>
                <a:lnTo>
                  <a:pt x="55717" y="7277"/>
                </a:lnTo>
                <a:lnTo>
                  <a:pt x="55880" y="7440"/>
                </a:lnTo>
                <a:lnTo>
                  <a:pt x="56097" y="7548"/>
                </a:lnTo>
                <a:lnTo>
                  <a:pt x="56314" y="7603"/>
                </a:lnTo>
                <a:lnTo>
                  <a:pt x="56585" y="7603"/>
                </a:lnTo>
                <a:lnTo>
                  <a:pt x="56857" y="7494"/>
                </a:lnTo>
                <a:lnTo>
                  <a:pt x="57237" y="7331"/>
                </a:lnTo>
                <a:lnTo>
                  <a:pt x="57400" y="7277"/>
                </a:lnTo>
                <a:lnTo>
                  <a:pt x="57509" y="7277"/>
                </a:lnTo>
                <a:lnTo>
                  <a:pt x="57617" y="7331"/>
                </a:lnTo>
                <a:lnTo>
                  <a:pt x="57726" y="7440"/>
                </a:lnTo>
                <a:lnTo>
                  <a:pt x="57997" y="7874"/>
                </a:lnTo>
                <a:lnTo>
                  <a:pt x="58269" y="8309"/>
                </a:lnTo>
                <a:lnTo>
                  <a:pt x="58432" y="8634"/>
                </a:lnTo>
                <a:lnTo>
                  <a:pt x="58703" y="8960"/>
                </a:lnTo>
                <a:lnTo>
                  <a:pt x="58866" y="9015"/>
                </a:lnTo>
                <a:lnTo>
                  <a:pt x="59029" y="9123"/>
                </a:lnTo>
                <a:lnTo>
                  <a:pt x="59627" y="9123"/>
                </a:lnTo>
                <a:lnTo>
                  <a:pt x="59681" y="9232"/>
                </a:lnTo>
                <a:lnTo>
                  <a:pt x="59735" y="9340"/>
                </a:lnTo>
                <a:lnTo>
                  <a:pt x="59627" y="9503"/>
                </a:lnTo>
                <a:lnTo>
                  <a:pt x="59464" y="9883"/>
                </a:lnTo>
                <a:lnTo>
                  <a:pt x="59409" y="9992"/>
                </a:lnTo>
                <a:lnTo>
                  <a:pt x="59464" y="10101"/>
                </a:lnTo>
                <a:lnTo>
                  <a:pt x="59518" y="10155"/>
                </a:lnTo>
                <a:lnTo>
                  <a:pt x="59627" y="10209"/>
                </a:lnTo>
                <a:lnTo>
                  <a:pt x="60061" y="10318"/>
                </a:lnTo>
                <a:lnTo>
                  <a:pt x="60441" y="10372"/>
                </a:lnTo>
                <a:lnTo>
                  <a:pt x="60876" y="10481"/>
                </a:lnTo>
                <a:lnTo>
                  <a:pt x="61038" y="10589"/>
                </a:lnTo>
                <a:lnTo>
                  <a:pt x="61201" y="10698"/>
                </a:lnTo>
                <a:lnTo>
                  <a:pt x="61310" y="10915"/>
                </a:lnTo>
                <a:lnTo>
                  <a:pt x="61419" y="11132"/>
                </a:lnTo>
                <a:lnTo>
                  <a:pt x="61636" y="11621"/>
                </a:lnTo>
                <a:lnTo>
                  <a:pt x="61962" y="12110"/>
                </a:lnTo>
                <a:lnTo>
                  <a:pt x="62287" y="12490"/>
                </a:lnTo>
                <a:lnTo>
                  <a:pt x="62668" y="12924"/>
                </a:lnTo>
                <a:lnTo>
                  <a:pt x="63211" y="13522"/>
                </a:lnTo>
                <a:lnTo>
                  <a:pt x="63862" y="14065"/>
                </a:lnTo>
                <a:lnTo>
                  <a:pt x="64405" y="14608"/>
                </a:lnTo>
                <a:lnTo>
                  <a:pt x="64677" y="14934"/>
                </a:lnTo>
                <a:lnTo>
                  <a:pt x="64894" y="15314"/>
                </a:lnTo>
                <a:lnTo>
                  <a:pt x="64948" y="15477"/>
                </a:lnTo>
                <a:lnTo>
                  <a:pt x="65111" y="15640"/>
                </a:lnTo>
                <a:lnTo>
                  <a:pt x="65274" y="15748"/>
                </a:lnTo>
                <a:lnTo>
                  <a:pt x="65437" y="15803"/>
                </a:lnTo>
                <a:lnTo>
                  <a:pt x="65600" y="15857"/>
                </a:lnTo>
                <a:lnTo>
                  <a:pt x="65763" y="15911"/>
                </a:lnTo>
                <a:lnTo>
                  <a:pt x="65872" y="16020"/>
                </a:lnTo>
                <a:lnTo>
                  <a:pt x="65926" y="16128"/>
                </a:lnTo>
                <a:lnTo>
                  <a:pt x="66034" y="16346"/>
                </a:lnTo>
                <a:lnTo>
                  <a:pt x="66034" y="16671"/>
                </a:lnTo>
                <a:lnTo>
                  <a:pt x="66034" y="16943"/>
                </a:lnTo>
                <a:lnTo>
                  <a:pt x="66143" y="17160"/>
                </a:lnTo>
                <a:lnTo>
                  <a:pt x="66252" y="17432"/>
                </a:lnTo>
                <a:lnTo>
                  <a:pt x="66415" y="17595"/>
                </a:lnTo>
                <a:lnTo>
                  <a:pt x="66903" y="18138"/>
                </a:lnTo>
                <a:lnTo>
                  <a:pt x="67338" y="18681"/>
                </a:lnTo>
                <a:lnTo>
                  <a:pt x="67827" y="19224"/>
                </a:lnTo>
                <a:lnTo>
                  <a:pt x="68315" y="19767"/>
                </a:lnTo>
                <a:lnTo>
                  <a:pt x="68532" y="19984"/>
                </a:lnTo>
                <a:lnTo>
                  <a:pt x="68695" y="20256"/>
                </a:lnTo>
                <a:lnTo>
                  <a:pt x="68695" y="20527"/>
                </a:lnTo>
                <a:lnTo>
                  <a:pt x="68587" y="20799"/>
                </a:lnTo>
                <a:lnTo>
                  <a:pt x="68587" y="20962"/>
                </a:lnTo>
                <a:lnTo>
                  <a:pt x="68587" y="21016"/>
                </a:lnTo>
                <a:lnTo>
                  <a:pt x="68641" y="21124"/>
                </a:lnTo>
                <a:lnTo>
                  <a:pt x="68804" y="21179"/>
                </a:lnTo>
                <a:lnTo>
                  <a:pt x="69238" y="21287"/>
                </a:lnTo>
                <a:lnTo>
                  <a:pt x="69401" y="21396"/>
                </a:lnTo>
                <a:lnTo>
                  <a:pt x="69510" y="21450"/>
                </a:lnTo>
                <a:lnTo>
                  <a:pt x="69564" y="21559"/>
                </a:lnTo>
                <a:lnTo>
                  <a:pt x="69619" y="21722"/>
                </a:lnTo>
                <a:lnTo>
                  <a:pt x="69673" y="22265"/>
                </a:lnTo>
                <a:lnTo>
                  <a:pt x="69673" y="22482"/>
                </a:lnTo>
                <a:lnTo>
                  <a:pt x="69673" y="22536"/>
                </a:lnTo>
                <a:lnTo>
                  <a:pt x="69781" y="22591"/>
                </a:lnTo>
                <a:lnTo>
                  <a:pt x="69944" y="22536"/>
                </a:lnTo>
                <a:lnTo>
                  <a:pt x="70107" y="22482"/>
                </a:lnTo>
                <a:lnTo>
                  <a:pt x="70379" y="22319"/>
                </a:lnTo>
                <a:lnTo>
                  <a:pt x="70813" y="21830"/>
                </a:lnTo>
                <a:lnTo>
                  <a:pt x="70922" y="21667"/>
                </a:lnTo>
                <a:lnTo>
                  <a:pt x="70976" y="21559"/>
                </a:lnTo>
                <a:lnTo>
                  <a:pt x="70976" y="21342"/>
                </a:lnTo>
                <a:lnTo>
                  <a:pt x="70922" y="21179"/>
                </a:lnTo>
                <a:lnTo>
                  <a:pt x="70650" y="20690"/>
                </a:lnTo>
                <a:lnTo>
                  <a:pt x="70433" y="20201"/>
                </a:lnTo>
                <a:lnTo>
                  <a:pt x="70270" y="19984"/>
                </a:lnTo>
                <a:lnTo>
                  <a:pt x="70053" y="19767"/>
                </a:lnTo>
                <a:lnTo>
                  <a:pt x="69836" y="19604"/>
                </a:lnTo>
                <a:lnTo>
                  <a:pt x="69619" y="19495"/>
                </a:lnTo>
                <a:lnTo>
                  <a:pt x="69456" y="19387"/>
                </a:lnTo>
                <a:lnTo>
                  <a:pt x="69347" y="19224"/>
                </a:lnTo>
                <a:lnTo>
                  <a:pt x="69293" y="19115"/>
                </a:lnTo>
                <a:lnTo>
                  <a:pt x="69293" y="19007"/>
                </a:lnTo>
                <a:lnTo>
                  <a:pt x="69401" y="18844"/>
                </a:lnTo>
                <a:lnTo>
                  <a:pt x="69673" y="18572"/>
                </a:lnTo>
                <a:lnTo>
                  <a:pt x="69781" y="18518"/>
                </a:lnTo>
                <a:lnTo>
                  <a:pt x="69890" y="18518"/>
                </a:lnTo>
                <a:lnTo>
                  <a:pt x="69999" y="18626"/>
                </a:lnTo>
                <a:lnTo>
                  <a:pt x="70053" y="18735"/>
                </a:lnTo>
                <a:lnTo>
                  <a:pt x="71193" y="20690"/>
                </a:lnTo>
                <a:lnTo>
                  <a:pt x="71736" y="21667"/>
                </a:lnTo>
                <a:lnTo>
                  <a:pt x="72225" y="22645"/>
                </a:lnTo>
                <a:lnTo>
                  <a:pt x="72823" y="23894"/>
                </a:lnTo>
                <a:lnTo>
                  <a:pt x="72877" y="24003"/>
                </a:lnTo>
                <a:lnTo>
                  <a:pt x="72931" y="24165"/>
                </a:lnTo>
                <a:lnTo>
                  <a:pt x="72877" y="24274"/>
                </a:lnTo>
                <a:lnTo>
                  <a:pt x="72714" y="24328"/>
                </a:lnTo>
                <a:lnTo>
                  <a:pt x="72442" y="24328"/>
                </a:lnTo>
                <a:lnTo>
                  <a:pt x="72171" y="24165"/>
                </a:lnTo>
                <a:lnTo>
                  <a:pt x="72008" y="23948"/>
                </a:lnTo>
                <a:lnTo>
                  <a:pt x="71954" y="23622"/>
                </a:lnTo>
                <a:lnTo>
                  <a:pt x="71954" y="23134"/>
                </a:lnTo>
                <a:lnTo>
                  <a:pt x="71899" y="22971"/>
                </a:lnTo>
                <a:lnTo>
                  <a:pt x="71791" y="22862"/>
                </a:lnTo>
                <a:lnTo>
                  <a:pt x="71682" y="22808"/>
                </a:lnTo>
                <a:lnTo>
                  <a:pt x="71574" y="22754"/>
                </a:lnTo>
                <a:lnTo>
                  <a:pt x="71193" y="22699"/>
                </a:lnTo>
                <a:lnTo>
                  <a:pt x="71030" y="22754"/>
                </a:lnTo>
                <a:lnTo>
                  <a:pt x="70868" y="22808"/>
                </a:lnTo>
                <a:lnTo>
                  <a:pt x="70813" y="22971"/>
                </a:lnTo>
                <a:lnTo>
                  <a:pt x="70813" y="23079"/>
                </a:lnTo>
                <a:lnTo>
                  <a:pt x="70922" y="23351"/>
                </a:lnTo>
                <a:lnTo>
                  <a:pt x="71085" y="23731"/>
                </a:lnTo>
                <a:lnTo>
                  <a:pt x="71248" y="24057"/>
                </a:lnTo>
                <a:lnTo>
                  <a:pt x="71302" y="24220"/>
                </a:lnTo>
                <a:lnTo>
                  <a:pt x="71356" y="24383"/>
                </a:lnTo>
                <a:lnTo>
                  <a:pt x="71302" y="24491"/>
                </a:lnTo>
                <a:lnTo>
                  <a:pt x="71248" y="24546"/>
                </a:lnTo>
                <a:lnTo>
                  <a:pt x="71085" y="24654"/>
                </a:lnTo>
                <a:lnTo>
                  <a:pt x="70868" y="24763"/>
                </a:lnTo>
                <a:lnTo>
                  <a:pt x="70705" y="24817"/>
                </a:lnTo>
                <a:lnTo>
                  <a:pt x="70270" y="24817"/>
                </a:lnTo>
                <a:lnTo>
                  <a:pt x="70162" y="24871"/>
                </a:lnTo>
                <a:lnTo>
                  <a:pt x="70107" y="24980"/>
                </a:lnTo>
                <a:lnTo>
                  <a:pt x="70107" y="25143"/>
                </a:lnTo>
                <a:lnTo>
                  <a:pt x="70216" y="25306"/>
                </a:lnTo>
                <a:lnTo>
                  <a:pt x="70379" y="25360"/>
                </a:lnTo>
                <a:lnTo>
                  <a:pt x="71574" y="25360"/>
                </a:lnTo>
                <a:lnTo>
                  <a:pt x="71791" y="25414"/>
                </a:lnTo>
                <a:lnTo>
                  <a:pt x="71845" y="25414"/>
                </a:lnTo>
                <a:lnTo>
                  <a:pt x="71899" y="25523"/>
                </a:lnTo>
                <a:lnTo>
                  <a:pt x="71899" y="25632"/>
                </a:lnTo>
                <a:lnTo>
                  <a:pt x="71899" y="25740"/>
                </a:lnTo>
                <a:lnTo>
                  <a:pt x="71736" y="25849"/>
                </a:lnTo>
                <a:lnTo>
                  <a:pt x="71030" y="26338"/>
                </a:lnTo>
                <a:lnTo>
                  <a:pt x="70759" y="26501"/>
                </a:lnTo>
                <a:lnTo>
                  <a:pt x="70650" y="26609"/>
                </a:lnTo>
                <a:lnTo>
                  <a:pt x="70650" y="26718"/>
                </a:lnTo>
                <a:lnTo>
                  <a:pt x="70650" y="26772"/>
                </a:lnTo>
                <a:lnTo>
                  <a:pt x="70705" y="26881"/>
                </a:lnTo>
                <a:lnTo>
                  <a:pt x="70922" y="27098"/>
                </a:lnTo>
                <a:lnTo>
                  <a:pt x="71411" y="27424"/>
                </a:lnTo>
                <a:lnTo>
                  <a:pt x="71899" y="27750"/>
                </a:lnTo>
                <a:lnTo>
                  <a:pt x="71519" y="28021"/>
                </a:lnTo>
                <a:lnTo>
                  <a:pt x="71356" y="28075"/>
                </a:lnTo>
                <a:lnTo>
                  <a:pt x="71193" y="28075"/>
                </a:lnTo>
                <a:lnTo>
                  <a:pt x="71085" y="28130"/>
                </a:lnTo>
                <a:lnTo>
                  <a:pt x="71030" y="28184"/>
                </a:lnTo>
                <a:lnTo>
                  <a:pt x="71030" y="28293"/>
                </a:lnTo>
                <a:lnTo>
                  <a:pt x="71085" y="28456"/>
                </a:lnTo>
                <a:lnTo>
                  <a:pt x="71193" y="28618"/>
                </a:lnTo>
                <a:lnTo>
                  <a:pt x="71356" y="28727"/>
                </a:lnTo>
                <a:lnTo>
                  <a:pt x="71519" y="28836"/>
                </a:lnTo>
                <a:lnTo>
                  <a:pt x="71736" y="28944"/>
                </a:lnTo>
                <a:lnTo>
                  <a:pt x="71899" y="29053"/>
                </a:lnTo>
                <a:lnTo>
                  <a:pt x="72225" y="29433"/>
                </a:lnTo>
                <a:lnTo>
                  <a:pt x="72279" y="29542"/>
                </a:lnTo>
                <a:lnTo>
                  <a:pt x="72334" y="29650"/>
                </a:lnTo>
                <a:lnTo>
                  <a:pt x="72279" y="29705"/>
                </a:lnTo>
                <a:lnTo>
                  <a:pt x="72117" y="29759"/>
                </a:lnTo>
                <a:lnTo>
                  <a:pt x="71791" y="29813"/>
                </a:lnTo>
                <a:lnTo>
                  <a:pt x="71574" y="29976"/>
                </a:lnTo>
                <a:lnTo>
                  <a:pt x="71411" y="30193"/>
                </a:lnTo>
                <a:lnTo>
                  <a:pt x="71302" y="30519"/>
                </a:lnTo>
                <a:lnTo>
                  <a:pt x="71193" y="30791"/>
                </a:lnTo>
                <a:lnTo>
                  <a:pt x="71193" y="31116"/>
                </a:lnTo>
                <a:lnTo>
                  <a:pt x="71193" y="31388"/>
                </a:lnTo>
                <a:lnTo>
                  <a:pt x="71302" y="31714"/>
                </a:lnTo>
                <a:lnTo>
                  <a:pt x="71411" y="32094"/>
                </a:lnTo>
                <a:lnTo>
                  <a:pt x="71628" y="32474"/>
                </a:lnTo>
                <a:lnTo>
                  <a:pt x="72008" y="33180"/>
                </a:lnTo>
                <a:lnTo>
                  <a:pt x="72117" y="33343"/>
                </a:lnTo>
                <a:lnTo>
                  <a:pt x="72117" y="33452"/>
                </a:lnTo>
                <a:lnTo>
                  <a:pt x="72008" y="33560"/>
                </a:lnTo>
                <a:lnTo>
                  <a:pt x="71845" y="33614"/>
                </a:lnTo>
                <a:lnTo>
                  <a:pt x="71682" y="33669"/>
                </a:lnTo>
                <a:lnTo>
                  <a:pt x="71628" y="33777"/>
                </a:lnTo>
                <a:lnTo>
                  <a:pt x="71574" y="33886"/>
                </a:lnTo>
                <a:lnTo>
                  <a:pt x="71574" y="34049"/>
                </a:lnTo>
                <a:lnTo>
                  <a:pt x="71519" y="34538"/>
                </a:lnTo>
                <a:lnTo>
                  <a:pt x="71411" y="35081"/>
                </a:lnTo>
                <a:lnTo>
                  <a:pt x="71193" y="35895"/>
                </a:lnTo>
                <a:lnTo>
                  <a:pt x="71139" y="36275"/>
                </a:lnTo>
                <a:lnTo>
                  <a:pt x="71193" y="36710"/>
                </a:lnTo>
                <a:lnTo>
                  <a:pt x="71193" y="37090"/>
                </a:lnTo>
                <a:lnTo>
                  <a:pt x="71139" y="37416"/>
                </a:lnTo>
                <a:lnTo>
                  <a:pt x="70650" y="39154"/>
                </a:lnTo>
                <a:lnTo>
                  <a:pt x="70107" y="40837"/>
                </a:lnTo>
                <a:lnTo>
                  <a:pt x="69781" y="41814"/>
                </a:lnTo>
                <a:lnTo>
                  <a:pt x="69347" y="42792"/>
                </a:lnTo>
                <a:lnTo>
                  <a:pt x="68858" y="43715"/>
                </a:lnTo>
                <a:lnTo>
                  <a:pt x="68478" y="44693"/>
                </a:lnTo>
                <a:lnTo>
                  <a:pt x="68315" y="45127"/>
                </a:lnTo>
                <a:lnTo>
                  <a:pt x="68044" y="45453"/>
                </a:lnTo>
                <a:lnTo>
                  <a:pt x="67772" y="45779"/>
                </a:lnTo>
                <a:lnTo>
                  <a:pt x="67446" y="46104"/>
                </a:lnTo>
                <a:lnTo>
                  <a:pt x="67066" y="46376"/>
                </a:lnTo>
                <a:lnTo>
                  <a:pt x="66686" y="46593"/>
                </a:lnTo>
                <a:lnTo>
                  <a:pt x="65926" y="47028"/>
                </a:lnTo>
                <a:lnTo>
                  <a:pt x="65383" y="47299"/>
                </a:lnTo>
                <a:lnTo>
                  <a:pt x="65274" y="47353"/>
                </a:lnTo>
                <a:lnTo>
                  <a:pt x="65220" y="47462"/>
                </a:lnTo>
                <a:lnTo>
                  <a:pt x="65220" y="47571"/>
                </a:lnTo>
                <a:lnTo>
                  <a:pt x="65328" y="47734"/>
                </a:lnTo>
                <a:lnTo>
                  <a:pt x="65763" y="48114"/>
                </a:lnTo>
                <a:lnTo>
                  <a:pt x="65546" y="48059"/>
                </a:lnTo>
                <a:lnTo>
                  <a:pt x="65383" y="48114"/>
                </a:lnTo>
                <a:lnTo>
                  <a:pt x="65220" y="48168"/>
                </a:lnTo>
                <a:lnTo>
                  <a:pt x="65057" y="48222"/>
                </a:lnTo>
                <a:lnTo>
                  <a:pt x="64785" y="48494"/>
                </a:lnTo>
                <a:lnTo>
                  <a:pt x="64568" y="48711"/>
                </a:lnTo>
                <a:lnTo>
                  <a:pt x="64405" y="48820"/>
                </a:lnTo>
                <a:lnTo>
                  <a:pt x="64188" y="48874"/>
                </a:lnTo>
                <a:lnTo>
                  <a:pt x="63482" y="48874"/>
                </a:lnTo>
                <a:lnTo>
                  <a:pt x="62776" y="48928"/>
                </a:lnTo>
                <a:lnTo>
                  <a:pt x="62016" y="49037"/>
                </a:lnTo>
                <a:lnTo>
                  <a:pt x="61310" y="49091"/>
                </a:lnTo>
                <a:lnTo>
                  <a:pt x="59681" y="49091"/>
                </a:lnTo>
                <a:lnTo>
                  <a:pt x="58052" y="49146"/>
                </a:lnTo>
                <a:lnTo>
                  <a:pt x="56423" y="49200"/>
                </a:lnTo>
                <a:lnTo>
                  <a:pt x="54793" y="49254"/>
                </a:lnTo>
                <a:lnTo>
                  <a:pt x="54576" y="49308"/>
                </a:lnTo>
                <a:lnTo>
                  <a:pt x="54359" y="49363"/>
                </a:lnTo>
                <a:lnTo>
                  <a:pt x="53544" y="49743"/>
                </a:lnTo>
                <a:lnTo>
                  <a:pt x="52730" y="50177"/>
                </a:lnTo>
                <a:lnTo>
                  <a:pt x="51915" y="50557"/>
                </a:lnTo>
                <a:lnTo>
                  <a:pt x="51481" y="50720"/>
                </a:lnTo>
                <a:lnTo>
                  <a:pt x="50992" y="50775"/>
                </a:lnTo>
                <a:lnTo>
                  <a:pt x="50829" y="50883"/>
                </a:lnTo>
                <a:lnTo>
                  <a:pt x="50775" y="50992"/>
                </a:lnTo>
                <a:lnTo>
                  <a:pt x="50829" y="51100"/>
                </a:lnTo>
                <a:lnTo>
                  <a:pt x="50938" y="51209"/>
                </a:lnTo>
                <a:lnTo>
                  <a:pt x="51046" y="51372"/>
                </a:lnTo>
                <a:lnTo>
                  <a:pt x="51046" y="51535"/>
                </a:lnTo>
                <a:lnTo>
                  <a:pt x="50938" y="51644"/>
                </a:lnTo>
                <a:lnTo>
                  <a:pt x="50775" y="51752"/>
                </a:lnTo>
                <a:lnTo>
                  <a:pt x="50178" y="52024"/>
                </a:lnTo>
                <a:lnTo>
                  <a:pt x="49580" y="52349"/>
                </a:lnTo>
                <a:lnTo>
                  <a:pt x="49363" y="52512"/>
                </a:lnTo>
                <a:lnTo>
                  <a:pt x="49200" y="52730"/>
                </a:lnTo>
                <a:lnTo>
                  <a:pt x="49091" y="53001"/>
                </a:lnTo>
                <a:lnTo>
                  <a:pt x="49037" y="53273"/>
                </a:lnTo>
                <a:lnTo>
                  <a:pt x="49037" y="53381"/>
                </a:lnTo>
                <a:lnTo>
                  <a:pt x="49091" y="53490"/>
                </a:lnTo>
                <a:lnTo>
                  <a:pt x="49200" y="53598"/>
                </a:lnTo>
                <a:lnTo>
                  <a:pt x="49580" y="53761"/>
                </a:lnTo>
                <a:lnTo>
                  <a:pt x="48331" y="54413"/>
                </a:lnTo>
                <a:lnTo>
                  <a:pt x="48114" y="54522"/>
                </a:lnTo>
                <a:lnTo>
                  <a:pt x="48060" y="54576"/>
                </a:lnTo>
                <a:lnTo>
                  <a:pt x="48005" y="54685"/>
                </a:lnTo>
                <a:lnTo>
                  <a:pt x="48060" y="54793"/>
                </a:lnTo>
                <a:lnTo>
                  <a:pt x="48168" y="54902"/>
                </a:lnTo>
                <a:lnTo>
                  <a:pt x="48386" y="55010"/>
                </a:lnTo>
                <a:lnTo>
                  <a:pt x="48983" y="55228"/>
                </a:lnTo>
                <a:lnTo>
                  <a:pt x="49526" y="55445"/>
                </a:lnTo>
                <a:lnTo>
                  <a:pt x="50069" y="55716"/>
                </a:lnTo>
                <a:lnTo>
                  <a:pt x="50612" y="56042"/>
                </a:lnTo>
                <a:lnTo>
                  <a:pt x="50775" y="56205"/>
                </a:lnTo>
                <a:lnTo>
                  <a:pt x="50829" y="56314"/>
                </a:lnTo>
                <a:lnTo>
                  <a:pt x="50775" y="56422"/>
                </a:lnTo>
                <a:lnTo>
                  <a:pt x="50666" y="56531"/>
                </a:lnTo>
                <a:lnTo>
                  <a:pt x="50340" y="56911"/>
                </a:lnTo>
                <a:lnTo>
                  <a:pt x="50069" y="57291"/>
                </a:lnTo>
                <a:lnTo>
                  <a:pt x="49743" y="57671"/>
                </a:lnTo>
                <a:lnTo>
                  <a:pt x="49417" y="57997"/>
                </a:lnTo>
                <a:lnTo>
                  <a:pt x="49309" y="58106"/>
                </a:lnTo>
                <a:lnTo>
                  <a:pt x="49254" y="58214"/>
                </a:lnTo>
                <a:lnTo>
                  <a:pt x="49254" y="58323"/>
                </a:lnTo>
                <a:lnTo>
                  <a:pt x="49254" y="58486"/>
                </a:lnTo>
                <a:lnTo>
                  <a:pt x="49363" y="58540"/>
                </a:lnTo>
                <a:lnTo>
                  <a:pt x="49417" y="58594"/>
                </a:lnTo>
                <a:lnTo>
                  <a:pt x="49635" y="58649"/>
                </a:lnTo>
                <a:lnTo>
                  <a:pt x="49852" y="58649"/>
                </a:lnTo>
                <a:lnTo>
                  <a:pt x="49906" y="58703"/>
                </a:lnTo>
                <a:lnTo>
                  <a:pt x="49743" y="58920"/>
                </a:lnTo>
                <a:lnTo>
                  <a:pt x="49526" y="58975"/>
                </a:lnTo>
                <a:lnTo>
                  <a:pt x="49309" y="59029"/>
                </a:lnTo>
                <a:lnTo>
                  <a:pt x="49254" y="59083"/>
                </a:lnTo>
                <a:lnTo>
                  <a:pt x="49146" y="59192"/>
                </a:lnTo>
                <a:lnTo>
                  <a:pt x="48874" y="59789"/>
                </a:lnTo>
                <a:lnTo>
                  <a:pt x="48548" y="60387"/>
                </a:lnTo>
                <a:lnTo>
                  <a:pt x="48440" y="60658"/>
                </a:lnTo>
                <a:lnTo>
                  <a:pt x="48331" y="60984"/>
                </a:lnTo>
                <a:lnTo>
                  <a:pt x="48277" y="61310"/>
                </a:lnTo>
                <a:lnTo>
                  <a:pt x="48277" y="61690"/>
                </a:lnTo>
                <a:lnTo>
                  <a:pt x="48331" y="62016"/>
                </a:lnTo>
                <a:lnTo>
                  <a:pt x="48440" y="62287"/>
                </a:lnTo>
                <a:lnTo>
                  <a:pt x="48548" y="62342"/>
                </a:lnTo>
                <a:lnTo>
                  <a:pt x="48657" y="62396"/>
                </a:lnTo>
                <a:lnTo>
                  <a:pt x="48820" y="62450"/>
                </a:lnTo>
                <a:lnTo>
                  <a:pt x="49254" y="62450"/>
                </a:lnTo>
                <a:lnTo>
                  <a:pt x="49309" y="62559"/>
                </a:lnTo>
                <a:lnTo>
                  <a:pt x="49309" y="62667"/>
                </a:lnTo>
                <a:lnTo>
                  <a:pt x="49200" y="62722"/>
                </a:lnTo>
                <a:lnTo>
                  <a:pt x="49037" y="62830"/>
                </a:lnTo>
                <a:lnTo>
                  <a:pt x="47245" y="63536"/>
                </a:lnTo>
                <a:lnTo>
                  <a:pt x="47137" y="63591"/>
                </a:lnTo>
                <a:lnTo>
                  <a:pt x="47028" y="63645"/>
                </a:lnTo>
                <a:lnTo>
                  <a:pt x="47028" y="63753"/>
                </a:lnTo>
                <a:lnTo>
                  <a:pt x="47137" y="63862"/>
                </a:lnTo>
                <a:lnTo>
                  <a:pt x="47299" y="63971"/>
                </a:lnTo>
                <a:lnTo>
                  <a:pt x="47354" y="64134"/>
                </a:lnTo>
                <a:lnTo>
                  <a:pt x="47462" y="64459"/>
                </a:lnTo>
                <a:lnTo>
                  <a:pt x="47517" y="64785"/>
                </a:lnTo>
                <a:lnTo>
                  <a:pt x="47571" y="65111"/>
                </a:lnTo>
                <a:lnTo>
                  <a:pt x="47571" y="65328"/>
                </a:lnTo>
                <a:lnTo>
                  <a:pt x="47571" y="65491"/>
                </a:lnTo>
                <a:lnTo>
                  <a:pt x="47571" y="65600"/>
                </a:lnTo>
                <a:lnTo>
                  <a:pt x="47462" y="65708"/>
                </a:lnTo>
                <a:lnTo>
                  <a:pt x="47408" y="65763"/>
                </a:lnTo>
                <a:lnTo>
                  <a:pt x="47245" y="65817"/>
                </a:lnTo>
                <a:lnTo>
                  <a:pt x="46919" y="65871"/>
                </a:lnTo>
                <a:lnTo>
                  <a:pt x="46756" y="65926"/>
                </a:lnTo>
                <a:lnTo>
                  <a:pt x="46648" y="65980"/>
                </a:lnTo>
                <a:lnTo>
                  <a:pt x="46593" y="66089"/>
                </a:lnTo>
                <a:lnTo>
                  <a:pt x="46702" y="66306"/>
                </a:lnTo>
                <a:lnTo>
                  <a:pt x="46919" y="66740"/>
                </a:lnTo>
                <a:lnTo>
                  <a:pt x="47137" y="67120"/>
                </a:lnTo>
                <a:lnTo>
                  <a:pt x="47191" y="67338"/>
                </a:lnTo>
                <a:lnTo>
                  <a:pt x="47191" y="67500"/>
                </a:lnTo>
                <a:lnTo>
                  <a:pt x="47191" y="67555"/>
                </a:lnTo>
                <a:lnTo>
                  <a:pt x="47082" y="67609"/>
                </a:lnTo>
                <a:lnTo>
                  <a:pt x="46593" y="67609"/>
                </a:lnTo>
                <a:lnTo>
                  <a:pt x="46431" y="67718"/>
                </a:lnTo>
                <a:lnTo>
                  <a:pt x="46376" y="67881"/>
                </a:lnTo>
                <a:lnTo>
                  <a:pt x="46376" y="68098"/>
                </a:lnTo>
                <a:lnTo>
                  <a:pt x="46376" y="68369"/>
                </a:lnTo>
                <a:lnTo>
                  <a:pt x="46213" y="69238"/>
                </a:lnTo>
                <a:lnTo>
                  <a:pt x="46105" y="70107"/>
                </a:lnTo>
                <a:lnTo>
                  <a:pt x="45996" y="71845"/>
                </a:lnTo>
                <a:lnTo>
                  <a:pt x="45996" y="72116"/>
                </a:lnTo>
                <a:lnTo>
                  <a:pt x="46105" y="72279"/>
                </a:lnTo>
                <a:lnTo>
                  <a:pt x="46322" y="72388"/>
                </a:lnTo>
                <a:lnTo>
                  <a:pt x="46974" y="72388"/>
                </a:lnTo>
                <a:lnTo>
                  <a:pt x="47408" y="72442"/>
                </a:lnTo>
                <a:lnTo>
                  <a:pt x="47788" y="72605"/>
                </a:lnTo>
                <a:lnTo>
                  <a:pt x="48223" y="72659"/>
                </a:lnTo>
                <a:lnTo>
                  <a:pt x="47842" y="72768"/>
                </a:lnTo>
                <a:lnTo>
                  <a:pt x="47571" y="72931"/>
                </a:lnTo>
                <a:lnTo>
                  <a:pt x="47299" y="73148"/>
                </a:lnTo>
                <a:lnTo>
                  <a:pt x="47028" y="73365"/>
                </a:lnTo>
                <a:lnTo>
                  <a:pt x="46539" y="73800"/>
                </a:lnTo>
                <a:lnTo>
                  <a:pt x="46050" y="74234"/>
                </a:lnTo>
                <a:lnTo>
                  <a:pt x="45888" y="74397"/>
                </a:lnTo>
                <a:lnTo>
                  <a:pt x="45779" y="74560"/>
                </a:lnTo>
                <a:lnTo>
                  <a:pt x="45670" y="74994"/>
                </a:lnTo>
                <a:lnTo>
                  <a:pt x="45616" y="75212"/>
                </a:lnTo>
                <a:lnTo>
                  <a:pt x="45670" y="75320"/>
                </a:lnTo>
                <a:lnTo>
                  <a:pt x="45779" y="75429"/>
                </a:lnTo>
                <a:lnTo>
                  <a:pt x="45996" y="75429"/>
                </a:lnTo>
                <a:lnTo>
                  <a:pt x="46593" y="75320"/>
                </a:lnTo>
                <a:lnTo>
                  <a:pt x="47191" y="75103"/>
                </a:lnTo>
                <a:lnTo>
                  <a:pt x="47571" y="74940"/>
                </a:lnTo>
                <a:lnTo>
                  <a:pt x="47897" y="74723"/>
                </a:lnTo>
                <a:lnTo>
                  <a:pt x="48168" y="74397"/>
                </a:lnTo>
                <a:lnTo>
                  <a:pt x="48440" y="74017"/>
                </a:lnTo>
                <a:lnTo>
                  <a:pt x="48494" y="74506"/>
                </a:lnTo>
                <a:lnTo>
                  <a:pt x="48494" y="74940"/>
                </a:lnTo>
                <a:lnTo>
                  <a:pt x="48548" y="75103"/>
                </a:lnTo>
                <a:lnTo>
                  <a:pt x="48657" y="75266"/>
                </a:lnTo>
                <a:lnTo>
                  <a:pt x="48820" y="75320"/>
                </a:lnTo>
                <a:lnTo>
                  <a:pt x="48983" y="75375"/>
                </a:lnTo>
                <a:lnTo>
                  <a:pt x="49146" y="75375"/>
                </a:lnTo>
                <a:lnTo>
                  <a:pt x="49200" y="75320"/>
                </a:lnTo>
                <a:lnTo>
                  <a:pt x="49254" y="75049"/>
                </a:lnTo>
                <a:lnTo>
                  <a:pt x="49472" y="74451"/>
                </a:lnTo>
                <a:lnTo>
                  <a:pt x="49580" y="73800"/>
                </a:lnTo>
                <a:lnTo>
                  <a:pt x="49743" y="73202"/>
                </a:lnTo>
                <a:lnTo>
                  <a:pt x="49960" y="72605"/>
                </a:lnTo>
                <a:lnTo>
                  <a:pt x="50015" y="72442"/>
                </a:lnTo>
                <a:lnTo>
                  <a:pt x="50015" y="72279"/>
                </a:lnTo>
                <a:lnTo>
                  <a:pt x="49906" y="72171"/>
                </a:lnTo>
                <a:lnTo>
                  <a:pt x="49797" y="72062"/>
                </a:lnTo>
                <a:lnTo>
                  <a:pt x="49635" y="72008"/>
                </a:lnTo>
                <a:lnTo>
                  <a:pt x="49526" y="72062"/>
                </a:lnTo>
                <a:lnTo>
                  <a:pt x="49363" y="72171"/>
                </a:lnTo>
                <a:lnTo>
                  <a:pt x="49146" y="72388"/>
                </a:lnTo>
                <a:lnTo>
                  <a:pt x="48983" y="72496"/>
                </a:lnTo>
                <a:lnTo>
                  <a:pt x="48874" y="72551"/>
                </a:lnTo>
                <a:lnTo>
                  <a:pt x="48766" y="72496"/>
                </a:lnTo>
                <a:lnTo>
                  <a:pt x="48711" y="72442"/>
                </a:lnTo>
                <a:lnTo>
                  <a:pt x="48711" y="72334"/>
                </a:lnTo>
                <a:lnTo>
                  <a:pt x="48766" y="72171"/>
                </a:lnTo>
                <a:lnTo>
                  <a:pt x="49037" y="71302"/>
                </a:lnTo>
                <a:lnTo>
                  <a:pt x="49309" y="70379"/>
                </a:lnTo>
                <a:lnTo>
                  <a:pt x="49797" y="68587"/>
                </a:lnTo>
                <a:lnTo>
                  <a:pt x="51101" y="64079"/>
                </a:lnTo>
                <a:lnTo>
                  <a:pt x="51155" y="63808"/>
                </a:lnTo>
                <a:lnTo>
                  <a:pt x="51264" y="63699"/>
                </a:lnTo>
                <a:lnTo>
                  <a:pt x="51318" y="63645"/>
                </a:lnTo>
                <a:lnTo>
                  <a:pt x="51427" y="63645"/>
                </a:lnTo>
                <a:lnTo>
                  <a:pt x="51644" y="63753"/>
                </a:lnTo>
                <a:lnTo>
                  <a:pt x="51752" y="63753"/>
                </a:lnTo>
                <a:lnTo>
                  <a:pt x="51861" y="63699"/>
                </a:lnTo>
                <a:lnTo>
                  <a:pt x="52024" y="63536"/>
                </a:lnTo>
                <a:lnTo>
                  <a:pt x="52241" y="63210"/>
                </a:lnTo>
                <a:lnTo>
                  <a:pt x="52404" y="62830"/>
                </a:lnTo>
                <a:lnTo>
                  <a:pt x="52513" y="62396"/>
                </a:lnTo>
                <a:lnTo>
                  <a:pt x="52513" y="62233"/>
                </a:lnTo>
                <a:lnTo>
                  <a:pt x="52513" y="61961"/>
                </a:lnTo>
                <a:lnTo>
                  <a:pt x="52458" y="61636"/>
                </a:lnTo>
                <a:lnTo>
                  <a:pt x="52404" y="61527"/>
                </a:lnTo>
                <a:lnTo>
                  <a:pt x="52295" y="61418"/>
                </a:lnTo>
                <a:lnTo>
                  <a:pt x="52133" y="61473"/>
                </a:lnTo>
                <a:lnTo>
                  <a:pt x="52024" y="61581"/>
                </a:lnTo>
                <a:lnTo>
                  <a:pt x="51915" y="61907"/>
                </a:lnTo>
                <a:lnTo>
                  <a:pt x="51752" y="62559"/>
                </a:lnTo>
                <a:lnTo>
                  <a:pt x="51589" y="62830"/>
                </a:lnTo>
                <a:lnTo>
                  <a:pt x="51372" y="63102"/>
                </a:lnTo>
                <a:lnTo>
                  <a:pt x="51535" y="62559"/>
                </a:lnTo>
                <a:lnTo>
                  <a:pt x="51535" y="62287"/>
                </a:lnTo>
                <a:lnTo>
                  <a:pt x="51535" y="62016"/>
                </a:lnTo>
                <a:lnTo>
                  <a:pt x="51535" y="61798"/>
                </a:lnTo>
                <a:lnTo>
                  <a:pt x="51535" y="61636"/>
                </a:lnTo>
                <a:lnTo>
                  <a:pt x="51589" y="61473"/>
                </a:lnTo>
                <a:lnTo>
                  <a:pt x="51644" y="61364"/>
                </a:lnTo>
                <a:lnTo>
                  <a:pt x="51752" y="61255"/>
                </a:lnTo>
                <a:lnTo>
                  <a:pt x="51915" y="61201"/>
                </a:lnTo>
                <a:lnTo>
                  <a:pt x="52295" y="61093"/>
                </a:lnTo>
                <a:lnTo>
                  <a:pt x="52513" y="60984"/>
                </a:lnTo>
                <a:lnTo>
                  <a:pt x="52730" y="60930"/>
                </a:lnTo>
                <a:lnTo>
                  <a:pt x="52893" y="60821"/>
                </a:lnTo>
                <a:lnTo>
                  <a:pt x="53001" y="60658"/>
                </a:lnTo>
                <a:lnTo>
                  <a:pt x="53110" y="60495"/>
                </a:lnTo>
                <a:lnTo>
                  <a:pt x="53164" y="60332"/>
                </a:lnTo>
                <a:lnTo>
                  <a:pt x="53273" y="59843"/>
                </a:lnTo>
                <a:lnTo>
                  <a:pt x="53273" y="59300"/>
                </a:lnTo>
                <a:lnTo>
                  <a:pt x="53382" y="58757"/>
                </a:lnTo>
                <a:lnTo>
                  <a:pt x="53490" y="58486"/>
                </a:lnTo>
                <a:lnTo>
                  <a:pt x="53653" y="58269"/>
                </a:lnTo>
                <a:lnTo>
                  <a:pt x="53816" y="58051"/>
                </a:lnTo>
                <a:lnTo>
                  <a:pt x="54087" y="57889"/>
                </a:lnTo>
                <a:lnTo>
                  <a:pt x="54142" y="57834"/>
                </a:lnTo>
                <a:lnTo>
                  <a:pt x="54196" y="57726"/>
                </a:lnTo>
                <a:lnTo>
                  <a:pt x="54196" y="57563"/>
                </a:lnTo>
                <a:lnTo>
                  <a:pt x="54196" y="57291"/>
                </a:lnTo>
                <a:lnTo>
                  <a:pt x="54305" y="57128"/>
                </a:lnTo>
                <a:lnTo>
                  <a:pt x="54413" y="56965"/>
                </a:lnTo>
                <a:lnTo>
                  <a:pt x="54576" y="56802"/>
                </a:lnTo>
                <a:lnTo>
                  <a:pt x="57454" y="53924"/>
                </a:lnTo>
                <a:lnTo>
                  <a:pt x="57672" y="53707"/>
                </a:lnTo>
                <a:lnTo>
                  <a:pt x="57834" y="53436"/>
                </a:lnTo>
                <a:lnTo>
                  <a:pt x="58052" y="53164"/>
                </a:lnTo>
                <a:lnTo>
                  <a:pt x="58269" y="52947"/>
                </a:lnTo>
                <a:lnTo>
                  <a:pt x="58975" y="52458"/>
                </a:lnTo>
                <a:lnTo>
                  <a:pt x="59735" y="52024"/>
                </a:lnTo>
                <a:lnTo>
                  <a:pt x="60495" y="51698"/>
                </a:lnTo>
                <a:lnTo>
                  <a:pt x="60930" y="51535"/>
                </a:lnTo>
                <a:lnTo>
                  <a:pt x="61310" y="51426"/>
                </a:lnTo>
                <a:lnTo>
                  <a:pt x="62016" y="51209"/>
                </a:lnTo>
                <a:lnTo>
                  <a:pt x="62668" y="50992"/>
                </a:lnTo>
                <a:lnTo>
                  <a:pt x="62993" y="50938"/>
                </a:lnTo>
                <a:lnTo>
                  <a:pt x="63319" y="50883"/>
                </a:lnTo>
                <a:lnTo>
                  <a:pt x="63699" y="50883"/>
                </a:lnTo>
                <a:lnTo>
                  <a:pt x="64079" y="50938"/>
                </a:lnTo>
                <a:lnTo>
                  <a:pt x="65166" y="51155"/>
                </a:lnTo>
                <a:lnTo>
                  <a:pt x="66252" y="51372"/>
                </a:lnTo>
                <a:lnTo>
                  <a:pt x="66795" y="51481"/>
                </a:lnTo>
                <a:lnTo>
                  <a:pt x="67283" y="51644"/>
                </a:lnTo>
                <a:lnTo>
                  <a:pt x="67772" y="51861"/>
                </a:lnTo>
                <a:lnTo>
                  <a:pt x="68315" y="52132"/>
                </a:lnTo>
                <a:lnTo>
                  <a:pt x="68424" y="52187"/>
                </a:lnTo>
                <a:lnTo>
                  <a:pt x="68587" y="52241"/>
                </a:lnTo>
                <a:lnTo>
                  <a:pt x="68695" y="52187"/>
                </a:lnTo>
                <a:lnTo>
                  <a:pt x="68858" y="52078"/>
                </a:lnTo>
                <a:lnTo>
                  <a:pt x="68967" y="51915"/>
                </a:lnTo>
                <a:lnTo>
                  <a:pt x="69076" y="51861"/>
                </a:lnTo>
                <a:lnTo>
                  <a:pt x="69184" y="51806"/>
                </a:lnTo>
                <a:lnTo>
                  <a:pt x="69293" y="51861"/>
                </a:lnTo>
                <a:lnTo>
                  <a:pt x="69456" y="51969"/>
                </a:lnTo>
                <a:lnTo>
                  <a:pt x="69564" y="52187"/>
                </a:lnTo>
                <a:lnTo>
                  <a:pt x="70487" y="53707"/>
                </a:lnTo>
                <a:lnTo>
                  <a:pt x="71302" y="55282"/>
                </a:lnTo>
                <a:lnTo>
                  <a:pt x="71519" y="55662"/>
                </a:lnTo>
                <a:lnTo>
                  <a:pt x="71791" y="55934"/>
                </a:lnTo>
                <a:lnTo>
                  <a:pt x="71954" y="56042"/>
                </a:lnTo>
                <a:lnTo>
                  <a:pt x="72171" y="56096"/>
                </a:lnTo>
                <a:lnTo>
                  <a:pt x="72605" y="56151"/>
                </a:lnTo>
                <a:lnTo>
                  <a:pt x="73040" y="56205"/>
                </a:lnTo>
                <a:lnTo>
                  <a:pt x="73203" y="56259"/>
                </a:lnTo>
                <a:lnTo>
                  <a:pt x="73311" y="56368"/>
                </a:lnTo>
                <a:lnTo>
                  <a:pt x="73366" y="56477"/>
                </a:lnTo>
                <a:lnTo>
                  <a:pt x="73420" y="56640"/>
                </a:lnTo>
                <a:lnTo>
                  <a:pt x="73474" y="57128"/>
                </a:lnTo>
                <a:lnTo>
                  <a:pt x="73583" y="58106"/>
                </a:lnTo>
                <a:lnTo>
                  <a:pt x="73691" y="59029"/>
                </a:lnTo>
                <a:lnTo>
                  <a:pt x="73909" y="60169"/>
                </a:lnTo>
                <a:lnTo>
                  <a:pt x="74017" y="61310"/>
                </a:lnTo>
                <a:lnTo>
                  <a:pt x="74072" y="61581"/>
                </a:lnTo>
                <a:lnTo>
                  <a:pt x="74180" y="61744"/>
                </a:lnTo>
                <a:lnTo>
                  <a:pt x="74343" y="61853"/>
                </a:lnTo>
                <a:lnTo>
                  <a:pt x="74995" y="61853"/>
                </a:lnTo>
                <a:lnTo>
                  <a:pt x="75375" y="61907"/>
                </a:lnTo>
                <a:lnTo>
                  <a:pt x="75755" y="61961"/>
                </a:lnTo>
                <a:lnTo>
                  <a:pt x="76081" y="62124"/>
                </a:lnTo>
                <a:lnTo>
                  <a:pt x="76461" y="62287"/>
                </a:lnTo>
                <a:lnTo>
                  <a:pt x="76732" y="62504"/>
                </a:lnTo>
                <a:lnTo>
                  <a:pt x="77330" y="62993"/>
                </a:lnTo>
                <a:lnTo>
                  <a:pt x="77493" y="63102"/>
                </a:lnTo>
                <a:lnTo>
                  <a:pt x="77601" y="63156"/>
                </a:lnTo>
                <a:lnTo>
                  <a:pt x="77764" y="63156"/>
                </a:lnTo>
                <a:lnTo>
                  <a:pt x="77330" y="61744"/>
                </a:lnTo>
                <a:lnTo>
                  <a:pt x="77167" y="61038"/>
                </a:lnTo>
                <a:lnTo>
                  <a:pt x="77004" y="60332"/>
                </a:lnTo>
                <a:lnTo>
                  <a:pt x="76895" y="59843"/>
                </a:lnTo>
                <a:lnTo>
                  <a:pt x="76895" y="59409"/>
                </a:lnTo>
                <a:lnTo>
                  <a:pt x="76895" y="58920"/>
                </a:lnTo>
                <a:lnTo>
                  <a:pt x="77004" y="58486"/>
                </a:lnTo>
                <a:lnTo>
                  <a:pt x="77058" y="58160"/>
                </a:lnTo>
                <a:lnTo>
                  <a:pt x="77004" y="57889"/>
                </a:lnTo>
                <a:lnTo>
                  <a:pt x="76895" y="57671"/>
                </a:lnTo>
                <a:lnTo>
                  <a:pt x="76678" y="57454"/>
                </a:lnTo>
                <a:lnTo>
                  <a:pt x="76407" y="57237"/>
                </a:lnTo>
                <a:lnTo>
                  <a:pt x="76189" y="56965"/>
                </a:lnTo>
                <a:lnTo>
                  <a:pt x="76026" y="56640"/>
                </a:lnTo>
                <a:lnTo>
                  <a:pt x="75918" y="56259"/>
                </a:lnTo>
                <a:lnTo>
                  <a:pt x="75809" y="55445"/>
                </a:lnTo>
                <a:lnTo>
                  <a:pt x="75646" y="55065"/>
                </a:lnTo>
                <a:lnTo>
                  <a:pt x="75483" y="54685"/>
                </a:lnTo>
                <a:lnTo>
                  <a:pt x="75049" y="54033"/>
                </a:lnTo>
                <a:lnTo>
                  <a:pt x="74560" y="53381"/>
                </a:lnTo>
                <a:lnTo>
                  <a:pt x="73528" y="52078"/>
                </a:lnTo>
                <a:lnTo>
                  <a:pt x="73203" y="51698"/>
                </a:lnTo>
                <a:lnTo>
                  <a:pt x="72823" y="51372"/>
                </a:lnTo>
                <a:lnTo>
                  <a:pt x="71954" y="50775"/>
                </a:lnTo>
                <a:lnTo>
                  <a:pt x="71465" y="50395"/>
                </a:lnTo>
                <a:lnTo>
                  <a:pt x="70922" y="50123"/>
                </a:lnTo>
                <a:lnTo>
                  <a:pt x="70379" y="49851"/>
                </a:lnTo>
                <a:lnTo>
                  <a:pt x="69781" y="49689"/>
                </a:lnTo>
                <a:lnTo>
                  <a:pt x="69456" y="49580"/>
                </a:lnTo>
                <a:lnTo>
                  <a:pt x="69130" y="49471"/>
                </a:lnTo>
                <a:lnTo>
                  <a:pt x="68967" y="49363"/>
                </a:lnTo>
                <a:lnTo>
                  <a:pt x="68913" y="49254"/>
                </a:lnTo>
                <a:lnTo>
                  <a:pt x="68967" y="49146"/>
                </a:lnTo>
                <a:lnTo>
                  <a:pt x="69021" y="49037"/>
                </a:lnTo>
                <a:lnTo>
                  <a:pt x="69347" y="48657"/>
                </a:lnTo>
                <a:lnTo>
                  <a:pt x="69619" y="48277"/>
                </a:lnTo>
                <a:lnTo>
                  <a:pt x="70162" y="47516"/>
                </a:lnTo>
                <a:lnTo>
                  <a:pt x="70922" y="46539"/>
                </a:lnTo>
                <a:lnTo>
                  <a:pt x="71628" y="45507"/>
                </a:lnTo>
                <a:lnTo>
                  <a:pt x="72388" y="44530"/>
                </a:lnTo>
                <a:lnTo>
                  <a:pt x="73148" y="43552"/>
                </a:lnTo>
                <a:lnTo>
                  <a:pt x="73257" y="43389"/>
                </a:lnTo>
                <a:lnTo>
                  <a:pt x="73311" y="43281"/>
                </a:lnTo>
                <a:lnTo>
                  <a:pt x="73257" y="43118"/>
                </a:lnTo>
                <a:lnTo>
                  <a:pt x="73148" y="43009"/>
                </a:lnTo>
                <a:lnTo>
                  <a:pt x="72985" y="42901"/>
                </a:lnTo>
                <a:lnTo>
                  <a:pt x="72931" y="42846"/>
                </a:lnTo>
                <a:lnTo>
                  <a:pt x="72931" y="42738"/>
                </a:lnTo>
                <a:lnTo>
                  <a:pt x="72985" y="42629"/>
                </a:lnTo>
                <a:lnTo>
                  <a:pt x="73094" y="42575"/>
                </a:lnTo>
                <a:lnTo>
                  <a:pt x="73311" y="42575"/>
                </a:lnTo>
                <a:lnTo>
                  <a:pt x="73637" y="42520"/>
                </a:lnTo>
                <a:lnTo>
                  <a:pt x="73854" y="42357"/>
                </a:lnTo>
                <a:lnTo>
                  <a:pt x="73963" y="42249"/>
                </a:lnTo>
                <a:lnTo>
                  <a:pt x="74017" y="42140"/>
                </a:lnTo>
                <a:lnTo>
                  <a:pt x="74072" y="41977"/>
                </a:lnTo>
                <a:lnTo>
                  <a:pt x="74072" y="41760"/>
                </a:lnTo>
                <a:lnTo>
                  <a:pt x="74072" y="41543"/>
                </a:lnTo>
                <a:lnTo>
                  <a:pt x="74126" y="41271"/>
                </a:lnTo>
                <a:lnTo>
                  <a:pt x="74343" y="40837"/>
                </a:lnTo>
                <a:lnTo>
                  <a:pt x="74669" y="40077"/>
                </a:lnTo>
                <a:lnTo>
                  <a:pt x="74940" y="39371"/>
                </a:lnTo>
                <a:lnTo>
                  <a:pt x="75212" y="38610"/>
                </a:lnTo>
                <a:lnTo>
                  <a:pt x="75429" y="37796"/>
                </a:lnTo>
                <a:lnTo>
                  <a:pt x="75538" y="37036"/>
                </a:lnTo>
                <a:lnTo>
                  <a:pt x="75646" y="36221"/>
                </a:lnTo>
                <a:lnTo>
                  <a:pt x="75755" y="35461"/>
                </a:lnTo>
                <a:lnTo>
                  <a:pt x="75755" y="34646"/>
                </a:lnTo>
                <a:lnTo>
                  <a:pt x="75755" y="33506"/>
                </a:lnTo>
                <a:lnTo>
                  <a:pt x="75809" y="32963"/>
                </a:lnTo>
                <a:lnTo>
                  <a:pt x="75918" y="32365"/>
                </a:lnTo>
                <a:lnTo>
                  <a:pt x="75972" y="31985"/>
                </a:lnTo>
                <a:lnTo>
                  <a:pt x="76026" y="31551"/>
                </a:lnTo>
                <a:lnTo>
                  <a:pt x="75918" y="31116"/>
                </a:lnTo>
                <a:lnTo>
                  <a:pt x="75864" y="30899"/>
                </a:lnTo>
                <a:lnTo>
                  <a:pt x="75701" y="30736"/>
                </a:lnTo>
                <a:lnTo>
                  <a:pt x="75538" y="30410"/>
                </a:lnTo>
                <a:lnTo>
                  <a:pt x="75538" y="30139"/>
                </a:lnTo>
                <a:lnTo>
                  <a:pt x="75592" y="29867"/>
                </a:lnTo>
                <a:lnTo>
                  <a:pt x="75646" y="29596"/>
                </a:lnTo>
                <a:lnTo>
                  <a:pt x="75755" y="29161"/>
                </a:lnTo>
                <a:lnTo>
                  <a:pt x="75755" y="28727"/>
                </a:lnTo>
                <a:lnTo>
                  <a:pt x="75755" y="28510"/>
                </a:lnTo>
                <a:lnTo>
                  <a:pt x="75646" y="28347"/>
                </a:lnTo>
                <a:lnTo>
                  <a:pt x="75538" y="28130"/>
                </a:lnTo>
                <a:lnTo>
                  <a:pt x="75375" y="27967"/>
                </a:lnTo>
                <a:lnTo>
                  <a:pt x="75266" y="27804"/>
                </a:lnTo>
                <a:lnTo>
                  <a:pt x="75212" y="27641"/>
                </a:lnTo>
                <a:lnTo>
                  <a:pt x="75212" y="27478"/>
                </a:lnTo>
                <a:lnTo>
                  <a:pt x="75266" y="27261"/>
                </a:lnTo>
                <a:lnTo>
                  <a:pt x="75375" y="26826"/>
                </a:lnTo>
                <a:lnTo>
                  <a:pt x="75429" y="26392"/>
                </a:lnTo>
                <a:lnTo>
                  <a:pt x="75375" y="26229"/>
                </a:lnTo>
                <a:lnTo>
                  <a:pt x="75266" y="26012"/>
                </a:lnTo>
                <a:lnTo>
                  <a:pt x="75158" y="25795"/>
                </a:lnTo>
                <a:lnTo>
                  <a:pt x="74995" y="25632"/>
                </a:lnTo>
                <a:lnTo>
                  <a:pt x="74723" y="25414"/>
                </a:lnTo>
                <a:lnTo>
                  <a:pt x="74615" y="25252"/>
                </a:lnTo>
                <a:lnTo>
                  <a:pt x="74615" y="25089"/>
                </a:lnTo>
                <a:lnTo>
                  <a:pt x="74615" y="24546"/>
                </a:lnTo>
                <a:lnTo>
                  <a:pt x="74560" y="24003"/>
                </a:lnTo>
                <a:lnTo>
                  <a:pt x="74234" y="22971"/>
                </a:lnTo>
                <a:lnTo>
                  <a:pt x="73800" y="21559"/>
                </a:lnTo>
                <a:lnTo>
                  <a:pt x="73583" y="20853"/>
                </a:lnTo>
                <a:lnTo>
                  <a:pt x="73366" y="20201"/>
                </a:lnTo>
                <a:lnTo>
                  <a:pt x="73094" y="19713"/>
                </a:lnTo>
                <a:lnTo>
                  <a:pt x="72768" y="19224"/>
                </a:lnTo>
                <a:lnTo>
                  <a:pt x="72388" y="18844"/>
                </a:lnTo>
                <a:lnTo>
                  <a:pt x="72008" y="18464"/>
                </a:lnTo>
                <a:lnTo>
                  <a:pt x="71139" y="17812"/>
                </a:lnTo>
                <a:lnTo>
                  <a:pt x="70270" y="17215"/>
                </a:lnTo>
                <a:lnTo>
                  <a:pt x="69944" y="16997"/>
                </a:lnTo>
                <a:lnTo>
                  <a:pt x="69781" y="16943"/>
                </a:lnTo>
                <a:lnTo>
                  <a:pt x="69673" y="16997"/>
                </a:lnTo>
                <a:lnTo>
                  <a:pt x="69510" y="17052"/>
                </a:lnTo>
                <a:lnTo>
                  <a:pt x="69401" y="17106"/>
                </a:lnTo>
                <a:lnTo>
                  <a:pt x="69130" y="17432"/>
                </a:lnTo>
                <a:lnTo>
                  <a:pt x="68967" y="17595"/>
                </a:lnTo>
                <a:lnTo>
                  <a:pt x="68913" y="17595"/>
                </a:lnTo>
                <a:lnTo>
                  <a:pt x="68804" y="17540"/>
                </a:lnTo>
                <a:lnTo>
                  <a:pt x="68044" y="16780"/>
                </a:lnTo>
                <a:lnTo>
                  <a:pt x="67446" y="16020"/>
                </a:lnTo>
                <a:lnTo>
                  <a:pt x="67175" y="15585"/>
                </a:lnTo>
                <a:lnTo>
                  <a:pt x="66903" y="15097"/>
                </a:lnTo>
                <a:lnTo>
                  <a:pt x="66686" y="14662"/>
                </a:lnTo>
                <a:lnTo>
                  <a:pt x="66523" y="14173"/>
                </a:lnTo>
                <a:lnTo>
                  <a:pt x="66632" y="14391"/>
                </a:lnTo>
                <a:lnTo>
                  <a:pt x="66795" y="14608"/>
                </a:lnTo>
                <a:lnTo>
                  <a:pt x="67121" y="14934"/>
                </a:lnTo>
                <a:lnTo>
                  <a:pt x="67501" y="15314"/>
                </a:lnTo>
                <a:lnTo>
                  <a:pt x="67827" y="15694"/>
                </a:lnTo>
                <a:lnTo>
                  <a:pt x="68152" y="16346"/>
                </a:lnTo>
                <a:lnTo>
                  <a:pt x="68424" y="16617"/>
                </a:lnTo>
                <a:lnTo>
                  <a:pt x="68532" y="16726"/>
                </a:lnTo>
                <a:lnTo>
                  <a:pt x="68750" y="16780"/>
                </a:lnTo>
                <a:lnTo>
                  <a:pt x="68967" y="16780"/>
                </a:lnTo>
                <a:lnTo>
                  <a:pt x="69184" y="16726"/>
                </a:lnTo>
                <a:lnTo>
                  <a:pt x="69781" y="16454"/>
                </a:lnTo>
                <a:lnTo>
                  <a:pt x="70270" y="16074"/>
                </a:lnTo>
                <a:lnTo>
                  <a:pt x="70433" y="15911"/>
                </a:lnTo>
                <a:lnTo>
                  <a:pt x="70542" y="15748"/>
                </a:lnTo>
                <a:lnTo>
                  <a:pt x="70596" y="15585"/>
                </a:lnTo>
                <a:lnTo>
                  <a:pt x="70542" y="15477"/>
                </a:lnTo>
                <a:lnTo>
                  <a:pt x="70162" y="14771"/>
                </a:lnTo>
                <a:lnTo>
                  <a:pt x="69944" y="14499"/>
                </a:lnTo>
                <a:lnTo>
                  <a:pt x="69727" y="14282"/>
                </a:lnTo>
                <a:lnTo>
                  <a:pt x="69456" y="14119"/>
                </a:lnTo>
                <a:lnTo>
                  <a:pt x="69130" y="13956"/>
                </a:lnTo>
                <a:lnTo>
                  <a:pt x="68750" y="13902"/>
                </a:lnTo>
                <a:lnTo>
                  <a:pt x="68261" y="13956"/>
                </a:lnTo>
                <a:lnTo>
                  <a:pt x="67881" y="13902"/>
                </a:lnTo>
                <a:lnTo>
                  <a:pt x="67664" y="13848"/>
                </a:lnTo>
                <a:lnTo>
                  <a:pt x="67501" y="13739"/>
                </a:lnTo>
                <a:lnTo>
                  <a:pt x="67446" y="13522"/>
                </a:lnTo>
                <a:lnTo>
                  <a:pt x="67501" y="13305"/>
                </a:lnTo>
                <a:lnTo>
                  <a:pt x="67555" y="12979"/>
                </a:lnTo>
                <a:lnTo>
                  <a:pt x="67609" y="12653"/>
                </a:lnTo>
                <a:lnTo>
                  <a:pt x="67609" y="12327"/>
                </a:lnTo>
                <a:lnTo>
                  <a:pt x="67555" y="12056"/>
                </a:lnTo>
                <a:lnTo>
                  <a:pt x="67392" y="11458"/>
                </a:lnTo>
                <a:lnTo>
                  <a:pt x="67066" y="10861"/>
                </a:lnTo>
                <a:lnTo>
                  <a:pt x="66740" y="10372"/>
                </a:lnTo>
                <a:lnTo>
                  <a:pt x="66306" y="9883"/>
                </a:lnTo>
                <a:lnTo>
                  <a:pt x="65872" y="9503"/>
                </a:lnTo>
                <a:lnTo>
                  <a:pt x="65437" y="9177"/>
                </a:lnTo>
                <a:lnTo>
                  <a:pt x="64894" y="8852"/>
                </a:lnTo>
                <a:lnTo>
                  <a:pt x="64351" y="8580"/>
                </a:lnTo>
                <a:lnTo>
                  <a:pt x="63808" y="8254"/>
                </a:lnTo>
                <a:lnTo>
                  <a:pt x="63265" y="7874"/>
                </a:lnTo>
                <a:lnTo>
                  <a:pt x="62722" y="7440"/>
                </a:lnTo>
                <a:lnTo>
                  <a:pt x="62450" y="7168"/>
                </a:lnTo>
                <a:lnTo>
                  <a:pt x="62125" y="7005"/>
                </a:lnTo>
                <a:lnTo>
                  <a:pt x="59029" y="5485"/>
                </a:lnTo>
                <a:lnTo>
                  <a:pt x="55880" y="3964"/>
                </a:lnTo>
                <a:lnTo>
                  <a:pt x="55011" y="3584"/>
                </a:lnTo>
                <a:lnTo>
                  <a:pt x="54033" y="3204"/>
                </a:lnTo>
                <a:lnTo>
                  <a:pt x="53382" y="3041"/>
                </a:lnTo>
                <a:lnTo>
                  <a:pt x="52730" y="2878"/>
                </a:lnTo>
                <a:lnTo>
                  <a:pt x="52078" y="2715"/>
                </a:lnTo>
                <a:lnTo>
                  <a:pt x="51427" y="2498"/>
                </a:lnTo>
                <a:lnTo>
                  <a:pt x="50340" y="1955"/>
                </a:lnTo>
                <a:lnTo>
                  <a:pt x="49200" y="1521"/>
                </a:lnTo>
                <a:lnTo>
                  <a:pt x="48711" y="1412"/>
                </a:lnTo>
                <a:lnTo>
                  <a:pt x="48277" y="1303"/>
                </a:lnTo>
                <a:lnTo>
                  <a:pt x="47408" y="1249"/>
                </a:lnTo>
                <a:lnTo>
                  <a:pt x="46485" y="1140"/>
                </a:lnTo>
                <a:lnTo>
                  <a:pt x="46050" y="1086"/>
                </a:lnTo>
                <a:lnTo>
                  <a:pt x="45616" y="977"/>
                </a:lnTo>
                <a:lnTo>
                  <a:pt x="45019" y="815"/>
                </a:lnTo>
                <a:lnTo>
                  <a:pt x="44476" y="652"/>
                </a:lnTo>
                <a:lnTo>
                  <a:pt x="43335" y="489"/>
                </a:lnTo>
                <a:lnTo>
                  <a:pt x="42303" y="163"/>
                </a:lnTo>
                <a:lnTo>
                  <a:pt x="41760" y="54"/>
                </a:lnTo>
                <a:lnTo>
                  <a:pt x="41217"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9" name="Google Shape;509;p23"/>
          <p:cNvSpPr/>
          <p:nvPr/>
        </p:nvSpPr>
        <p:spPr>
          <a:xfrm rot="-4733829">
            <a:off x="49408" y="5176930"/>
            <a:ext cx="2511779" cy="2713036"/>
          </a:xfrm>
          <a:custGeom>
            <a:avLst/>
            <a:gdLst/>
            <a:ahLst/>
            <a:cxnLst/>
            <a:rect l="l" t="t" r="r" b="b"/>
            <a:pathLst>
              <a:path w="63700" h="68804" extrusionOk="0">
                <a:moveTo>
                  <a:pt x="33506" y="30791"/>
                </a:moveTo>
                <a:lnTo>
                  <a:pt x="33560" y="30899"/>
                </a:lnTo>
                <a:lnTo>
                  <a:pt x="33506" y="31008"/>
                </a:lnTo>
                <a:lnTo>
                  <a:pt x="33452" y="31116"/>
                </a:lnTo>
                <a:lnTo>
                  <a:pt x="33234" y="31116"/>
                </a:lnTo>
                <a:lnTo>
                  <a:pt x="33126" y="31008"/>
                </a:lnTo>
                <a:lnTo>
                  <a:pt x="33343" y="30845"/>
                </a:lnTo>
                <a:lnTo>
                  <a:pt x="33397" y="30791"/>
                </a:lnTo>
                <a:close/>
                <a:moveTo>
                  <a:pt x="32746" y="31008"/>
                </a:moveTo>
                <a:lnTo>
                  <a:pt x="32746" y="31062"/>
                </a:lnTo>
                <a:lnTo>
                  <a:pt x="32746" y="31116"/>
                </a:lnTo>
                <a:lnTo>
                  <a:pt x="32746" y="31171"/>
                </a:lnTo>
                <a:lnTo>
                  <a:pt x="32311" y="31442"/>
                </a:lnTo>
                <a:lnTo>
                  <a:pt x="32148" y="31442"/>
                </a:lnTo>
                <a:lnTo>
                  <a:pt x="32148" y="31334"/>
                </a:lnTo>
                <a:lnTo>
                  <a:pt x="32420" y="31116"/>
                </a:lnTo>
                <a:lnTo>
                  <a:pt x="32637" y="31008"/>
                </a:lnTo>
                <a:close/>
                <a:moveTo>
                  <a:pt x="31659" y="33017"/>
                </a:moveTo>
                <a:lnTo>
                  <a:pt x="31714" y="33071"/>
                </a:lnTo>
                <a:lnTo>
                  <a:pt x="31768" y="33126"/>
                </a:lnTo>
                <a:lnTo>
                  <a:pt x="31822" y="33234"/>
                </a:lnTo>
                <a:lnTo>
                  <a:pt x="31497" y="33234"/>
                </a:lnTo>
                <a:lnTo>
                  <a:pt x="31442" y="33180"/>
                </a:lnTo>
                <a:lnTo>
                  <a:pt x="31442" y="33126"/>
                </a:lnTo>
                <a:lnTo>
                  <a:pt x="31551" y="33071"/>
                </a:lnTo>
                <a:lnTo>
                  <a:pt x="31659" y="33017"/>
                </a:lnTo>
                <a:close/>
                <a:moveTo>
                  <a:pt x="60006" y="35298"/>
                </a:moveTo>
                <a:lnTo>
                  <a:pt x="60061" y="35407"/>
                </a:lnTo>
                <a:lnTo>
                  <a:pt x="60006" y="35461"/>
                </a:lnTo>
                <a:lnTo>
                  <a:pt x="59898" y="35515"/>
                </a:lnTo>
                <a:lnTo>
                  <a:pt x="59735" y="35624"/>
                </a:lnTo>
                <a:lnTo>
                  <a:pt x="59681" y="35569"/>
                </a:lnTo>
                <a:lnTo>
                  <a:pt x="59626" y="35515"/>
                </a:lnTo>
                <a:lnTo>
                  <a:pt x="59681" y="35461"/>
                </a:lnTo>
                <a:lnTo>
                  <a:pt x="59789" y="35407"/>
                </a:lnTo>
                <a:lnTo>
                  <a:pt x="59952" y="35298"/>
                </a:lnTo>
                <a:close/>
                <a:moveTo>
                  <a:pt x="20201" y="42846"/>
                </a:moveTo>
                <a:lnTo>
                  <a:pt x="20310" y="42901"/>
                </a:lnTo>
                <a:lnTo>
                  <a:pt x="20310" y="42955"/>
                </a:lnTo>
                <a:lnTo>
                  <a:pt x="20256" y="43009"/>
                </a:lnTo>
                <a:lnTo>
                  <a:pt x="20147" y="43118"/>
                </a:lnTo>
                <a:lnTo>
                  <a:pt x="20038" y="43118"/>
                </a:lnTo>
                <a:lnTo>
                  <a:pt x="19984" y="43063"/>
                </a:lnTo>
                <a:lnTo>
                  <a:pt x="19821" y="42955"/>
                </a:lnTo>
                <a:lnTo>
                  <a:pt x="19930" y="42901"/>
                </a:lnTo>
                <a:lnTo>
                  <a:pt x="20038" y="42901"/>
                </a:lnTo>
                <a:lnTo>
                  <a:pt x="20201" y="42846"/>
                </a:lnTo>
                <a:close/>
                <a:moveTo>
                  <a:pt x="8146" y="44041"/>
                </a:moveTo>
                <a:lnTo>
                  <a:pt x="7928" y="44312"/>
                </a:lnTo>
                <a:lnTo>
                  <a:pt x="7711" y="44584"/>
                </a:lnTo>
                <a:lnTo>
                  <a:pt x="7711" y="44312"/>
                </a:lnTo>
                <a:lnTo>
                  <a:pt x="7711" y="44150"/>
                </a:lnTo>
                <a:lnTo>
                  <a:pt x="7874" y="44041"/>
                </a:lnTo>
                <a:close/>
                <a:moveTo>
                  <a:pt x="55499" y="44150"/>
                </a:moveTo>
                <a:lnTo>
                  <a:pt x="55608" y="44204"/>
                </a:lnTo>
                <a:lnTo>
                  <a:pt x="55662" y="44312"/>
                </a:lnTo>
                <a:lnTo>
                  <a:pt x="55716" y="44367"/>
                </a:lnTo>
                <a:lnTo>
                  <a:pt x="55716" y="44421"/>
                </a:lnTo>
                <a:lnTo>
                  <a:pt x="55662" y="44475"/>
                </a:lnTo>
                <a:lnTo>
                  <a:pt x="55336" y="44584"/>
                </a:lnTo>
                <a:lnTo>
                  <a:pt x="55065" y="44638"/>
                </a:lnTo>
                <a:lnTo>
                  <a:pt x="55010" y="44638"/>
                </a:lnTo>
                <a:lnTo>
                  <a:pt x="54956" y="44584"/>
                </a:lnTo>
                <a:lnTo>
                  <a:pt x="55010" y="44475"/>
                </a:lnTo>
                <a:lnTo>
                  <a:pt x="55445" y="44150"/>
                </a:lnTo>
                <a:close/>
                <a:moveTo>
                  <a:pt x="7277" y="44095"/>
                </a:moveTo>
                <a:lnTo>
                  <a:pt x="7168" y="44312"/>
                </a:lnTo>
                <a:lnTo>
                  <a:pt x="7114" y="44475"/>
                </a:lnTo>
                <a:lnTo>
                  <a:pt x="6842" y="44801"/>
                </a:lnTo>
                <a:lnTo>
                  <a:pt x="6517" y="45073"/>
                </a:lnTo>
                <a:lnTo>
                  <a:pt x="6299" y="45127"/>
                </a:lnTo>
                <a:lnTo>
                  <a:pt x="6136" y="45181"/>
                </a:lnTo>
                <a:lnTo>
                  <a:pt x="6191" y="45018"/>
                </a:lnTo>
                <a:lnTo>
                  <a:pt x="6354" y="44856"/>
                </a:lnTo>
                <a:lnTo>
                  <a:pt x="6625" y="44584"/>
                </a:lnTo>
                <a:lnTo>
                  <a:pt x="7277" y="44095"/>
                </a:lnTo>
                <a:close/>
                <a:moveTo>
                  <a:pt x="54739" y="47897"/>
                </a:moveTo>
                <a:lnTo>
                  <a:pt x="54142" y="48385"/>
                </a:lnTo>
                <a:lnTo>
                  <a:pt x="54087" y="48440"/>
                </a:lnTo>
                <a:lnTo>
                  <a:pt x="53979" y="48385"/>
                </a:lnTo>
                <a:lnTo>
                  <a:pt x="53979" y="48331"/>
                </a:lnTo>
                <a:lnTo>
                  <a:pt x="53979" y="48277"/>
                </a:lnTo>
                <a:lnTo>
                  <a:pt x="54087" y="48059"/>
                </a:lnTo>
                <a:lnTo>
                  <a:pt x="54304" y="47951"/>
                </a:lnTo>
                <a:lnTo>
                  <a:pt x="54522" y="47897"/>
                </a:lnTo>
                <a:close/>
                <a:moveTo>
                  <a:pt x="5268" y="49743"/>
                </a:moveTo>
                <a:lnTo>
                  <a:pt x="5430" y="49852"/>
                </a:lnTo>
                <a:lnTo>
                  <a:pt x="5648" y="49960"/>
                </a:lnTo>
                <a:lnTo>
                  <a:pt x="5430" y="50014"/>
                </a:lnTo>
                <a:lnTo>
                  <a:pt x="5268" y="49960"/>
                </a:lnTo>
                <a:lnTo>
                  <a:pt x="4833" y="49906"/>
                </a:lnTo>
                <a:lnTo>
                  <a:pt x="5050" y="49797"/>
                </a:lnTo>
                <a:lnTo>
                  <a:pt x="5268" y="49743"/>
                </a:lnTo>
                <a:close/>
                <a:moveTo>
                  <a:pt x="4562" y="51426"/>
                </a:moveTo>
                <a:lnTo>
                  <a:pt x="4616" y="51481"/>
                </a:lnTo>
                <a:lnTo>
                  <a:pt x="4562" y="51535"/>
                </a:lnTo>
                <a:lnTo>
                  <a:pt x="4344" y="52024"/>
                </a:lnTo>
                <a:lnTo>
                  <a:pt x="4290" y="52132"/>
                </a:lnTo>
                <a:lnTo>
                  <a:pt x="4181" y="52132"/>
                </a:lnTo>
                <a:lnTo>
                  <a:pt x="4127" y="52078"/>
                </a:lnTo>
                <a:lnTo>
                  <a:pt x="4127" y="52024"/>
                </a:lnTo>
                <a:lnTo>
                  <a:pt x="4127" y="51861"/>
                </a:lnTo>
                <a:lnTo>
                  <a:pt x="4127" y="51698"/>
                </a:lnTo>
                <a:lnTo>
                  <a:pt x="4236" y="51589"/>
                </a:lnTo>
                <a:lnTo>
                  <a:pt x="4344" y="51481"/>
                </a:lnTo>
                <a:lnTo>
                  <a:pt x="4507" y="51426"/>
                </a:lnTo>
                <a:close/>
                <a:moveTo>
                  <a:pt x="3421" y="52295"/>
                </a:moveTo>
                <a:lnTo>
                  <a:pt x="3475" y="52350"/>
                </a:lnTo>
                <a:lnTo>
                  <a:pt x="3475" y="52404"/>
                </a:lnTo>
                <a:lnTo>
                  <a:pt x="3421" y="52512"/>
                </a:lnTo>
                <a:lnTo>
                  <a:pt x="3367" y="52512"/>
                </a:lnTo>
                <a:lnTo>
                  <a:pt x="3150" y="52567"/>
                </a:lnTo>
                <a:lnTo>
                  <a:pt x="3095" y="52567"/>
                </a:lnTo>
                <a:lnTo>
                  <a:pt x="3041" y="52512"/>
                </a:lnTo>
                <a:lnTo>
                  <a:pt x="3041" y="52404"/>
                </a:lnTo>
                <a:lnTo>
                  <a:pt x="3041" y="52350"/>
                </a:lnTo>
                <a:lnTo>
                  <a:pt x="3095" y="52295"/>
                </a:lnTo>
                <a:close/>
                <a:moveTo>
                  <a:pt x="49960" y="53490"/>
                </a:moveTo>
                <a:lnTo>
                  <a:pt x="50014" y="53544"/>
                </a:lnTo>
                <a:lnTo>
                  <a:pt x="50069" y="53653"/>
                </a:lnTo>
                <a:lnTo>
                  <a:pt x="50014" y="53707"/>
                </a:lnTo>
                <a:lnTo>
                  <a:pt x="50014" y="53761"/>
                </a:lnTo>
                <a:lnTo>
                  <a:pt x="49851" y="53816"/>
                </a:lnTo>
                <a:lnTo>
                  <a:pt x="49797" y="53816"/>
                </a:lnTo>
                <a:lnTo>
                  <a:pt x="49743" y="53761"/>
                </a:lnTo>
                <a:lnTo>
                  <a:pt x="49851" y="53599"/>
                </a:lnTo>
                <a:lnTo>
                  <a:pt x="49851" y="53544"/>
                </a:lnTo>
                <a:lnTo>
                  <a:pt x="49960" y="53490"/>
                </a:lnTo>
                <a:close/>
                <a:moveTo>
                  <a:pt x="2932" y="52730"/>
                </a:moveTo>
                <a:lnTo>
                  <a:pt x="2987" y="52784"/>
                </a:lnTo>
                <a:lnTo>
                  <a:pt x="3041" y="52838"/>
                </a:lnTo>
                <a:lnTo>
                  <a:pt x="3258" y="53055"/>
                </a:lnTo>
                <a:lnTo>
                  <a:pt x="3313" y="53218"/>
                </a:lnTo>
                <a:lnTo>
                  <a:pt x="3258" y="53327"/>
                </a:lnTo>
                <a:lnTo>
                  <a:pt x="3041" y="53544"/>
                </a:lnTo>
                <a:lnTo>
                  <a:pt x="2932" y="53707"/>
                </a:lnTo>
                <a:lnTo>
                  <a:pt x="2878" y="53816"/>
                </a:lnTo>
                <a:lnTo>
                  <a:pt x="2715" y="53870"/>
                </a:lnTo>
                <a:lnTo>
                  <a:pt x="2715" y="52947"/>
                </a:lnTo>
                <a:lnTo>
                  <a:pt x="2770" y="52838"/>
                </a:lnTo>
                <a:lnTo>
                  <a:pt x="2878" y="52784"/>
                </a:lnTo>
                <a:lnTo>
                  <a:pt x="2932" y="52730"/>
                </a:lnTo>
                <a:close/>
                <a:moveTo>
                  <a:pt x="49471" y="54196"/>
                </a:moveTo>
                <a:lnTo>
                  <a:pt x="49471" y="54304"/>
                </a:lnTo>
                <a:lnTo>
                  <a:pt x="49471" y="54359"/>
                </a:lnTo>
                <a:lnTo>
                  <a:pt x="49417" y="54413"/>
                </a:lnTo>
                <a:lnTo>
                  <a:pt x="49146" y="54413"/>
                </a:lnTo>
                <a:lnTo>
                  <a:pt x="49091" y="54304"/>
                </a:lnTo>
                <a:lnTo>
                  <a:pt x="49146" y="54250"/>
                </a:lnTo>
                <a:lnTo>
                  <a:pt x="49200" y="54196"/>
                </a:lnTo>
                <a:close/>
                <a:moveTo>
                  <a:pt x="46267" y="54250"/>
                </a:moveTo>
                <a:lnTo>
                  <a:pt x="46376" y="54304"/>
                </a:lnTo>
                <a:lnTo>
                  <a:pt x="46648" y="54467"/>
                </a:lnTo>
                <a:lnTo>
                  <a:pt x="46756" y="54467"/>
                </a:lnTo>
                <a:lnTo>
                  <a:pt x="46810" y="54522"/>
                </a:lnTo>
                <a:lnTo>
                  <a:pt x="46810" y="54576"/>
                </a:lnTo>
                <a:lnTo>
                  <a:pt x="46756" y="54630"/>
                </a:lnTo>
                <a:lnTo>
                  <a:pt x="46756" y="54685"/>
                </a:lnTo>
                <a:lnTo>
                  <a:pt x="46648" y="54685"/>
                </a:lnTo>
                <a:lnTo>
                  <a:pt x="46267" y="54793"/>
                </a:lnTo>
                <a:lnTo>
                  <a:pt x="45779" y="54793"/>
                </a:lnTo>
                <a:lnTo>
                  <a:pt x="45507" y="54848"/>
                </a:lnTo>
                <a:lnTo>
                  <a:pt x="45236" y="54902"/>
                </a:lnTo>
                <a:lnTo>
                  <a:pt x="45290" y="54793"/>
                </a:lnTo>
                <a:lnTo>
                  <a:pt x="45344" y="54685"/>
                </a:lnTo>
                <a:lnTo>
                  <a:pt x="45561" y="54630"/>
                </a:lnTo>
                <a:lnTo>
                  <a:pt x="45942" y="54576"/>
                </a:lnTo>
                <a:lnTo>
                  <a:pt x="46104" y="54522"/>
                </a:lnTo>
                <a:lnTo>
                  <a:pt x="46159" y="54304"/>
                </a:lnTo>
                <a:lnTo>
                  <a:pt x="46213" y="54250"/>
                </a:lnTo>
                <a:close/>
                <a:moveTo>
                  <a:pt x="2715" y="54576"/>
                </a:moveTo>
                <a:lnTo>
                  <a:pt x="2878" y="54630"/>
                </a:lnTo>
                <a:lnTo>
                  <a:pt x="2987" y="54739"/>
                </a:lnTo>
                <a:lnTo>
                  <a:pt x="2987" y="54956"/>
                </a:lnTo>
                <a:lnTo>
                  <a:pt x="2987" y="55065"/>
                </a:lnTo>
                <a:lnTo>
                  <a:pt x="2987" y="55119"/>
                </a:lnTo>
                <a:lnTo>
                  <a:pt x="2824" y="55119"/>
                </a:lnTo>
                <a:lnTo>
                  <a:pt x="2770" y="55065"/>
                </a:lnTo>
                <a:lnTo>
                  <a:pt x="2498" y="54848"/>
                </a:lnTo>
                <a:lnTo>
                  <a:pt x="2389" y="54793"/>
                </a:lnTo>
                <a:lnTo>
                  <a:pt x="2389" y="54739"/>
                </a:lnTo>
                <a:lnTo>
                  <a:pt x="2444" y="54685"/>
                </a:lnTo>
                <a:lnTo>
                  <a:pt x="2498" y="54630"/>
                </a:lnTo>
                <a:lnTo>
                  <a:pt x="2715" y="54576"/>
                </a:lnTo>
                <a:close/>
                <a:moveTo>
                  <a:pt x="43226" y="55988"/>
                </a:moveTo>
                <a:lnTo>
                  <a:pt x="43281" y="56042"/>
                </a:lnTo>
                <a:lnTo>
                  <a:pt x="43335" y="56151"/>
                </a:lnTo>
                <a:lnTo>
                  <a:pt x="43281" y="56259"/>
                </a:lnTo>
                <a:lnTo>
                  <a:pt x="43226" y="56314"/>
                </a:lnTo>
                <a:lnTo>
                  <a:pt x="43063" y="56368"/>
                </a:lnTo>
                <a:lnTo>
                  <a:pt x="42901" y="56314"/>
                </a:lnTo>
                <a:lnTo>
                  <a:pt x="42792" y="56259"/>
                </a:lnTo>
                <a:lnTo>
                  <a:pt x="42792" y="56205"/>
                </a:lnTo>
                <a:lnTo>
                  <a:pt x="42846" y="56097"/>
                </a:lnTo>
                <a:lnTo>
                  <a:pt x="42955" y="56042"/>
                </a:lnTo>
                <a:lnTo>
                  <a:pt x="43172" y="56042"/>
                </a:lnTo>
                <a:lnTo>
                  <a:pt x="43226" y="55988"/>
                </a:lnTo>
                <a:close/>
                <a:moveTo>
                  <a:pt x="42303" y="58812"/>
                </a:moveTo>
                <a:lnTo>
                  <a:pt x="42357" y="58866"/>
                </a:lnTo>
                <a:lnTo>
                  <a:pt x="42195" y="59029"/>
                </a:lnTo>
                <a:lnTo>
                  <a:pt x="41923" y="59029"/>
                </a:lnTo>
                <a:lnTo>
                  <a:pt x="41923" y="58920"/>
                </a:lnTo>
                <a:lnTo>
                  <a:pt x="41977" y="58866"/>
                </a:lnTo>
                <a:lnTo>
                  <a:pt x="42032" y="58812"/>
                </a:lnTo>
                <a:close/>
                <a:moveTo>
                  <a:pt x="41326" y="59029"/>
                </a:moveTo>
                <a:lnTo>
                  <a:pt x="41326" y="59083"/>
                </a:lnTo>
                <a:lnTo>
                  <a:pt x="41271" y="59138"/>
                </a:lnTo>
                <a:lnTo>
                  <a:pt x="40783" y="59409"/>
                </a:lnTo>
                <a:lnTo>
                  <a:pt x="40674" y="59409"/>
                </a:lnTo>
                <a:lnTo>
                  <a:pt x="40674" y="59355"/>
                </a:lnTo>
                <a:lnTo>
                  <a:pt x="40674" y="59300"/>
                </a:lnTo>
                <a:lnTo>
                  <a:pt x="40674" y="59246"/>
                </a:lnTo>
                <a:lnTo>
                  <a:pt x="41217" y="59029"/>
                </a:lnTo>
                <a:close/>
                <a:moveTo>
                  <a:pt x="2444" y="58106"/>
                </a:moveTo>
                <a:lnTo>
                  <a:pt x="2498" y="58214"/>
                </a:lnTo>
                <a:lnTo>
                  <a:pt x="2498" y="58432"/>
                </a:lnTo>
                <a:lnTo>
                  <a:pt x="2444" y="58757"/>
                </a:lnTo>
                <a:lnTo>
                  <a:pt x="2335" y="59083"/>
                </a:lnTo>
                <a:lnTo>
                  <a:pt x="2226" y="59518"/>
                </a:lnTo>
                <a:lnTo>
                  <a:pt x="2226" y="59626"/>
                </a:lnTo>
                <a:lnTo>
                  <a:pt x="2172" y="59681"/>
                </a:lnTo>
                <a:lnTo>
                  <a:pt x="2064" y="59681"/>
                </a:lnTo>
                <a:lnTo>
                  <a:pt x="2009" y="59626"/>
                </a:lnTo>
                <a:lnTo>
                  <a:pt x="1901" y="59409"/>
                </a:lnTo>
                <a:lnTo>
                  <a:pt x="1901" y="59192"/>
                </a:lnTo>
                <a:lnTo>
                  <a:pt x="1955" y="58812"/>
                </a:lnTo>
                <a:lnTo>
                  <a:pt x="1955" y="58377"/>
                </a:lnTo>
                <a:lnTo>
                  <a:pt x="2009" y="58214"/>
                </a:lnTo>
                <a:lnTo>
                  <a:pt x="2064" y="58160"/>
                </a:lnTo>
                <a:lnTo>
                  <a:pt x="2172" y="58106"/>
                </a:lnTo>
                <a:close/>
                <a:moveTo>
                  <a:pt x="39805" y="59572"/>
                </a:moveTo>
                <a:lnTo>
                  <a:pt x="39859" y="59626"/>
                </a:lnTo>
                <a:lnTo>
                  <a:pt x="39914" y="59681"/>
                </a:lnTo>
                <a:lnTo>
                  <a:pt x="39859" y="59735"/>
                </a:lnTo>
                <a:lnTo>
                  <a:pt x="39805" y="59789"/>
                </a:lnTo>
                <a:lnTo>
                  <a:pt x="39479" y="59789"/>
                </a:lnTo>
                <a:lnTo>
                  <a:pt x="39371" y="59735"/>
                </a:lnTo>
                <a:lnTo>
                  <a:pt x="39479" y="59681"/>
                </a:lnTo>
                <a:lnTo>
                  <a:pt x="39588" y="59626"/>
                </a:lnTo>
                <a:lnTo>
                  <a:pt x="39805" y="59572"/>
                </a:lnTo>
                <a:close/>
                <a:moveTo>
                  <a:pt x="39099" y="60495"/>
                </a:moveTo>
                <a:lnTo>
                  <a:pt x="39099" y="60549"/>
                </a:lnTo>
                <a:lnTo>
                  <a:pt x="39099" y="60604"/>
                </a:lnTo>
                <a:lnTo>
                  <a:pt x="38610" y="60821"/>
                </a:lnTo>
                <a:lnTo>
                  <a:pt x="38502" y="60821"/>
                </a:lnTo>
                <a:lnTo>
                  <a:pt x="38502" y="60712"/>
                </a:lnTo>
                <a:lnTo>
                  <a:pt x="38502" y="60658"/>
                </a:lnTo>
                <a:lnTo>
                  <a:pt x="38556" y="60604"/>
                </a:lnTo>
                <a:lnTo>
                  <a:pt x="39045" y="60495"/>
                </a:lnTo>
                <a:close/>
                <a:moveTo>
                  <a:pt x="37850" y="61147"/>
                </a:moveTo>
                <a:lnTo>
                  <a:pt x="37905" y="61255"/>
                </a:lnTo>
                <a:lnTo>
                  <a:pt x="37850" y="61310"/>
                </a:lnTo>
                <a:lnTo>
                  <a:pt x="37090" y="61310"/>
                </a:lnTo>
                <a:lnTo>
                  <a:pt x="37036" y="61255"/>
                </a:lnTo>
                <a:lnTo>
                  <a:pt x="37036" y="61201"/>
                </a:lnTo>
                <a:lnTo>
                  <a:pt x="37144" y="61147"/>
                </a:lnTo>
                <a:close/>
                <a:moveTo>
                  <a:pt x="1629" y="64568"/>
                </a:moveTo>
                <a:lnTo>
                  <a:pt x="1792" y="64622"/>
                </a:lnTo>
                <a:lnTo>
                  <a:pt x="2064" y="64622"/>
                </a:lnTo>
                <a:lnTo>
                  <a:pt x="2118" y="64677"/>
                </a:lnTo>
                <a:lnTo>
                  <a:pt x="2118" y="64731"/>
                </a:lnTo>
                <a:lnTo>
                  <a:pt x="2118" y="64785"/>
                </a:lnTo>
                <a:lnTo>
                  <a:pt x="2064" y="64840"/>
                </a:lnTo>
                <a:lnTo>
                  <a:pt x="1792" y="64840"/>
                </a:lnTo>
                <a:lnTo>
                  <a:pt x="1683" y="64785"/>
                </a:lnTo>
                <a:lnTo>
                  <a:pt x="1575" y="64731"/>
                </a:lnTo>
                <a:lnTo>
                  <a:pt x="1521" y="64677"/>
                </a:lnTo>
                <a:lnTo>
                  <a:pt x="1575" y="64622"/>
                </a:lnTo>
                <a:lnTo>
                  <a:pt x="1575" y="64568"/>
                </a:lnTo>
                <a:close/>
                <a:moveTo>
                  <a:pt x="2661" y="65817"/>
                </a:moveTo>
                <a:lnTo>
                  <a:pt x="3313" y="66143"/>
                </a:lnTo>
                <a:lnTo>
                  <a:pt x="3041" y="66197"/>
                </a:lnTo>
                <a:lnTo>
                  <a:pt x="2770" y="66197"/>
                </a:lnTo>
                <a:lnTo>
                  <a:pt x="2661" y="66143"/>
                </a:lnTo>
                <a:lnTo>
                  <a:pt x="2552" y="65980"/>
                </a:lnTo>
                <a:lnTo>
                  <a:pt x="2498" y="65871"/>
                </a:lnTo>
                <a:lnTo>
                  <a:pt x="2498" y="65817"/>
                </a:lnTo>
                <a:close/>
                <a:moveTo>
                  <a:pt x="42683" y="3313"/>
                </a:moveTo>
                <a:lnTo>
                  <a:pt x="42738" y="3367"/>
                </a:lnTo>
                <a:lnTo>
                  <a:pt x="42792" y="3476"/>
                </a:lnTo>
                <a:lnTo>
                  <a:pt x="42955" y="3910"/>
                </a:lnTo>
                <a:lnTo>
                  <a:pt x="43009" y="4344"/>
                </a:lnTo>
                <a:lnTo>
                  <a:pt x="43063" y="4779"/>
                </a:lnTo>
                <a:lnTo>
                  <a:pt x="43009" y="5268"/>
                </a:lnTo>
                <a:lnTo>
                  <a:pt x="43009" y="5974"/>
                </a:lnTo>
                <a:lnTo>
                  <a:pt x="43063" y="6679"/>
                </a:lnTo>
                <a:lnTo>
                  <a:pt x="43389" y="9612"/>
                </a:lnTo>
                <a:lnTo>
                  <a:pt x="43444" y="9938"/>
                </a:lnTo>
                <a:lnTo>
                  <a:pt x="43498" y="10046"/>
                </a:lnTo>
                <a:lnTo>
                  <a:pt x="43606" y="10155"/>
                </a:lnTo>
                <a:lnTo>
                  <a:pt x="43769" y="10372"/>
                </a:lnTo>
                <a:lnTo>
                  <a:pt x="43878" y="10644"/>
                </a:lnTo>
                <a:lnTo>
                  <a:pt x="43987" y="10915"/>
                </a:lnTo>
                <a:lnTo>
                  <a:pt x="44041" y="11187"/>
                </a:lnTo>
                <a:lnTo>
                  <a:pt x="44150" y="12110"/>
                </a:lnTo>
                <a:lnTo>
                  <a:pt x="44258" y="12544"/>
                </a:lnTo>
                <a:lnTo>
                  <a:pt x="44421" y="13033"/>
                </a:lnTo>
                <a:lnTo>
                  <a:pt x="44475" y="13305"/>
                </a:lnTo>
                <a:lnTo>
                  <a:pt x="44475" y="13468"/>
                </a:lnTo>
                <a:lnTo>
                  <a:pt x="44475" y="13630"/>
                </a:lnTo>
                <a:lnTo>
                  <a:pt x="44475" y="13739"/>
                </a:lnTo>
                <a:lnTo>
                  <a:pt x="44530" y="13902"/>
                </a:lnTo>
                <a:lnTo>
                  <a:pt x="44855" y="14499"/>
                </a:lnTo>
                <a:lnTo>
                  <a:pt x="45181" y="15097"/>
                </a:lnTo>
                <a:lnTo>
                  <a:pt x="45290" y="15260"/>
                </a:lnTo>
                <a:lnTo>
                  <a:pt x="45453" y="15260"/>
                </a:lnTo>
                <a:lnTo>
                  <a:pt x="46539" y="15205"/>
                </a:lnTo>
                <a:lnTo>
                  <a:pt x="46756" y="15151"/>
                </a:lnTo>
                <a:lnTo>
                  <a:pt x="46865" y="15042"/>
                </a:lnTo>
                <a:lnTo>
                  <a:pt x="46919" y="14934"/>
                </a:lnTo>
                <a:lnTo>
                  <a:pt x="46919" y="14717"/>
                </a:lnTo>
                <a:lnTo>
                  <a:pt x="46865" y="14499"/>
                </a:lnTo>
                <a:lnTo>
                  <a:pt x="46865" y="14336"/>
                </a:lnTo>
                <a:lnTo>
                  <a:pt x="46973" y="14173"/>
                </a:lnTo>
                <a:lnTo>
                  <a:pt x="47136" y="14011"/>
                </a:lnTo>
                <a:lnTo>
                  <a:pt x="48277" y="13305"/>
                </a:lnTo>
                <a:lnTo>
                  <a:pt x="48820" y="12979"/>
                </a:lnTo>
                <a:lnTo>
                  <a:pt x="49471" y="12707"/>
                </a:lnTo>
                <a:lnTo>
                  <a:pt x="49906" y="12544"/>
                </a:lnTo>
                <a:lnTo>
                  <a:pt x="50395" y="12436"/>
                </a:lnTo>
                <a:lnTo>
                  <a:pt x="50829" y="12381"/>
                </a:lnTo>
                <a:lnTo>
                  <a:pt x="51318" y="12327"/>
                </a:lnTo>
                <a:lnTo>
                  <a:pt x="51752" y="12327"/>
                </a:lnTo>
                <a:lnTo>
                  <a:pt x="52241" y="12381"/>
                </a:lnTo>
                <a:lnTo>
                  <a:pt x="52675" y="12436"/>
                </a:lnTo>
                <a:lnTo>
                  <a:pt x="53164" y="12544"/>
                </a:lnTo>
                <a:lnTo>
                  <a:pt x="54142" y="12816"/>
                </a:lnTo>
                <a:lnTo>
                  <a:pt x="54576" y="13033"/>
                </a:lnTo>
                <a:lnTo>
                  <a:pt x="55010" y="13250"/>
                </a:lnTo>
                <a:lnTo>
                  <a:pt x="55716" y="13793"/>
                </a:lnTo>
                <a:lnTo>
                  <a:pt x="56368" y="14336"/>
                </a:lnTo>
                <a:lnTo>
                  <a:pt x="57074" y="14988"/>
                </a:lnTo>
                <a:lnTo>
                  <a:pt x="57780" y="15585"/>
                </a:lnTo>
                <a:lnTo>
                  <a:pt x="57997" y="15803"/>
                </a:lnTo>
                <a:lnTo>
                  <a:pt x="58214" y="16074"/>
                </a:lnTo>
                <a:lnTo>
                  <a:pt x="58323" y="16346"/>
                </a:lnTo>
                <a:lnTo>
                  <a:pt x="58377" y="16672"/>
                </a:lnTo>
                <a:lnTo>
                  <a:pt x="58432" y="16780"/>
                </a:lnTo>
                <a:lnTo>
                  <a:pt x="58595" y="16834"/>
                </a:lnTo>
                <a:lnTo>
                  <a:pt x="58757" y="16943"/>
                </a:lnTo>
                <a:lnTo>
                  <a:pt x="58920" y="17052"/>
                </a:lnTo>
                <a:lnTo>
                  <a:pt x="59029" y="17269"/>
                </a:lnTo>
                <a:lnTo>
                  <a:pt x="59029" y="17486"/>
                </a:lnTo>
                <a:lnTo>
                  <a:pt x="59029" y="17649"/>
                </a:lnTo>
                <a:lnTo>
                  <a:pt x="59083" y="17812"/>
                </a:lnTo>
                <a:lnTo>
                  <a:pt x="59192" y="17975"/>
                </a:lnTo>
                <a:lnTo>
                  <a:pt x="59409" y="18029"/>
                </a:lnTo>
                <a:lnTo>
                  <a:pt x="59518" y="18083"/>
                </a:lnTo>
                <a:lnTo>
                  <a:pt x="59572" y="18246"/>
                </a:lnTo>
                <a:lnTo>
                  <a:pt x="60061" y="19387"/>
                </a:lnTo>
                <a:lnTo>
                  <a:pt x="60115" y="19495"/>
                </a:lnTo>
                <a:lnTo>
                  <a:pt x="60115" y="19604"/>
                </a:lnTo>
                <a:lnTo>
                  <a:pt x="60061" y="19875"/>
                </a:lnTo>
                <a:lnTo>
                  <a:pt x="60115" y="20093"/>
                </a:lnTo>
                <a:lnTo>
                  <a:pt x="60169" y="20310"/>
                </a:lnTo>
                <a:lnTo>
                  <a:pt x="60278" y="20527"/>
                </a:lnTo>
                <a:lnTo>
                  <a:pt x="60658" y="21070"/>
                </a:lnTo>
                <a:lnTo>
                  <a:pt x="60767" y="21233"/>
                </a:lnTo>
                <a:lnTo>
                  <a:pt x="60767" y="21396"/>
                </a:lnTo>
                <a:lnTo>
                  <a:pt x="60767" y="21505"/>
                </a:lnTo>
                <a:lnTo>
                  <a:pt x="60712" y="21722"/>
                </a:lnTo>
                <a:lnTo>
                  <a:pt x="60604" y="21939"/>
                </a:lnTo>
                <a:lnTo>
                  <a:pt x="60604" y="22156"/>
                </a:lnTo>
                <a:lnTo>
                  <a:pt x="60658" y="22319"/>
                </a:lnTo>
                <a:lnTo>
                  <a:pt x="60875" y="22482"/>
                </a:lnTo>
                <a:lnTo>
                  <a:pt x="61038" y="22699"/>
                </a:lnTo>
                <a:lnTo>
                  <a:pt x="61201" y="22862"/>
                </a:lnTo>
                <a:lnTo>
                  <a:pt x="61255" y="23079"/>
                </a:lnTo>
                <a:lnTo>
                  <a:pt x="61310" y="23351"/>
                </a:lnTo>
                <a:lnTo>
                  <a:pt x="61364" y="23731"/>
                </a:lnTo>
                <a:lnTo>
                  <a:pt x="61418" y="24166"/>
                </a:lnTo>
                <a:lnTo>
                  <a:pt x="61364" y="24546"/>
                </a:lnTo>
                <a:lnTo>
                  <a:pt x="61255" y="24926"/>
                </a:lnTo>
                <a:lnTo>
                  <a:pt x="61201" y="25252"/>
                </a:lnTo>
                <a:lnTo>
                  <a:pt x="61201" y="25577"/>
                </a:lnTo>
                <a:lnTo>
                  <a:pt x="61201" y="26229"/>
                </a:lnTo>
                <a:lnTo>
                  <a:pt x="61201" y="26881"/>
                </a:lnTo>
                <a:lnTo>
                  <a:pt x="60984" y="28184"/>
                </a:lnTo>
                <a:lnTo>
                  <a:pt x="60875" y="29162"/>
                </a:lnTo>
                <a:lnTo>
                  <a:pt x="60875" y="29324"/>
                </a:lnTo>
                <a:lnTo>
                  <a:pt x="60930" y="29433"/>
                </a:lnTo>
                <a:lnTo>
                  <a:pt x="61147" y="29650"/>
                </a:lnTo>
                <a:lnTo>
                  <a:pt x="61255" y="29813"/>
                </a:lnTo>
                <a:lnTo>
                  <a:pt x="61255" y="29867"/>
                </a:lnTo>
                <a:lnTo>
                  <a:pt x="61201" y="29976"/>
                </a:lnTo>
                <a:lnTo>
                  <a:pt x="61093" y="30085"/>
                </a:lnTo>
                <a:lnTo>
                  <a:pt x="60821" y="30248"/>
                </a:lnTo>
                <a:lnTo>
                  <a:pt x="60658" y="30465"/>
                </a:lnTo>
                <a:lnTo>
                  <a:pt x="60495" y="30682"/>
                </a:lnTo>
                <a:lnTo>
                  <a:pt x="60441" y="31008"/>
                </a:lnTo>
                <a:lnTo>
                  <a:pt x="60387" y="31551"/>
                </a:lnTo>
                <a:lnTo>
                  <a:pt x="60278" y="32040"/>
                </a:lnTo>
                <a:lnTo>
                  <a:pt x="59952" y="33071"/>
                </a:lnTo>
                <a:lnTo>
                  <a:pt x="59463" y="34592"/>
                </a:lnTo>
                <a:lnTo>
                  <a:pt x="59192" y="35352"/>
                </a:lnTo>
                <a:lnTo>
                  <a:pt x="58866" y="36112"/>
                </a:lnTo>
                <a:lnTo>
                  <a:pt x="58323" y="37199"/>
                </a:lnTo>
                <a:lnTo>
                  <a:pt x="57726" y="38285"/>
                </a:lnTo>
                <a:lnTo>
                  <a:pt x="57671" y="38393"/>
                </a:lnTo>
                <a:lnTo>
                  <a:pt x="57617" y="38502"/>
                </a:lnTo>
                <a:lnTo>
                  <a:pt x="57671" y="38610"/>
                </a:lnTo>
                <a:lnTo>
                  <a:pt x="57780" y="38665"/>
                </a:lnTo>
                <a:lnTo>
                  <a:pt x="57834" y="38719"/>
                </a:lnTo>
                <a:lnTo>
                  <a:pt x="57889" y="38773"/>
                </a:lnTo>
                <a:lnTo>
                  <a:pt x="57834" y="38828"/>
                </a:lnTo>
                <a:lnTo>
                  <a:pt x="57780" y="38828"/>
                </a:lnTo>
                <a:lnTo>
                  <a:pt x="57671" y="38882"/>
                </a:lnTo>
                <a:lnTo>
                  <a:pt x="57400" y="38991"/>
                </a:lnTo>
                <a:lnTo>
                  <a:pt x="57291" y="38991"/>
                </a:lnTo>
                <a:lnTo>
                  <a:pt x="57237" y="39099"/>
                </a:lnTo>
                <a:lnTo>
                  <a:pt x="57237" y="39208"/>
                </a:lnTo>
                <a:lnTo>
                  <a:pt x="57291" y="39262"/>
                </a:lnTo>
                <a:lnTo>
                  <a:pt x="57454" y="39479"/>
                </a:lnTo>
                <a:lnTo>
                  <a:pt x="57508" y="39588"/>
                </a:lnTo>
                <a:lnTo>
                  <a:pt x="57454" y="39642"/>
                </a:lnTo>
                <a:lnTo>
                  <a:pt x="57400" y="39642"/>
                </a:lnTo>
                <a:lnTo>
                  <a:pt x="57291" y="39697"/>
                </a:lnTo>
                <a:lnTo>
                  <a:pt x="57074" y="39751"/>
                </a:lnTo>
                <a:lnTo>
                  <a:pt x="56911" y="39805"/>
                </a:lnTo>
                <a:lnTo>
                  <a:pt x="56748" y="39968"/>
                </a:lnTo>
                <a:lnTo>
                  <a:pt x="56585" y="40131"/>
                </a:lnTo>
                <a:lnTo>
                  <a:pt x="56422" y="40565"/>
                </a:lnTo>
                <a:lnTo>
                  <a:pt x="56368" y="40783"/>
                </a:lnTo>
                <a:lnTo>
                  <a:pt x="56368" y="41000"/>
                </a:lnTo>
                <a:lnTo>
                  <a:pt x="56368" y="41163"/>
                </a:lnTo>
                <a:lnTo>
                  <a:pt x="56259" y="41271"/>
                </a:lnTo>
                <a:lnTo>
                  <a:pt x="55825" y="41706"/>
                </a:lnTo>
                <a:lnTo>
                  <a:pt x="55553" y="41923"/>
                </a:lnTo>
                <a:lnTo>
                  <a:pt x="55499" y="42086"/>
                </a:lnTo>
                <a:lnTo>
                  <a:pt x="55499" y="42303"/>
                </a:lnTo>
                <a:lnTo>
                  <a:pt x="55445" y="42466"/>
                </a:lnTo>
                <a:lnTo>
                  <a:pt x="55391" y="42575"/>
                </a:lnTo>
                <a:lnTo>
                  <a:pt x="55173" y="42738"/>
                </a:lnTo>
                <a:lnTo>
                  <a:pt x="55065" y="42901"/>
                </a:lnTo>
                <a:lnTo>
                  <a:pt x="55010" y="43009"/>
                </a:lnTo>
                <a:lnTo>
                  <a:pt x="55010" y="43118"/>
                </a:lnTo>
                <a:lnTo>
                  <a:pt x="55010" y="43335"/>
                </a:lnTo>
                <a:lnTo>
                  <a:pt x="54956" y="43444"/>
                </a:lnTo>
                <a:lnTo>
                  <a:pt x="54793" y="43607"/>
                </a:lnTo>
                <a:lnTo>
                  <a:pt x="54685" y="43661"/>
                </a:lnTo>
                <a:lnTo>
                  <a:pt x="54467" y="43824"/>
                </a:lnTo>
                <a:lnTo>
                  <a:pt x="54359" y="43932"/>
                </a:lnTo>
                <a:lnTo>
                  <a:pt x="54250" y="44150"/>
                </a:lnTo>
                <a:lnTo>
                  <a:pt x="54196" y="44367"/>
                </a:lnTo>
                <a:lnTo>
                  <a:pt x="54142" y="44475"/>
                </a:lnTo>
                <a:lnTo>
                  <a:pt x="54087" y="44530"/>
                </a:lnTo>
                <a:lnTo>
                  <a:pt x="53924" y="44693"/>
                </a:lnTo>
                <a:lnTo>
                  <a:pt x="53653" y="44856"/>
                </a:lnTo>
                <a:lnTo>
                  <a:pt x="53381" y="44964"/>
                </a:lnTo>
                <a:lnTo>
                  <a:pt x="53218" y="45073"/>
                </a:lnTo>
                <a:lnTo>
                  <a:pt x="53164" y="45127"/>
                </a:lnTo>
                <a:lnTo>
                  <a:pt x="53110" y="45399"/>
                </a:lnTo>
                <a:lnTo>
                  <a:pt x="53110" y="45507"/>
                </a:lnTo>
                <a:lnTo>
                  <a:pt x="53164" y="45561"/>
                </a:lnTo>
                <a:lnTo>
                  <a:pt x="53273" y="45561"/>
                </a:lnTo>
                <a:lnTo>
                  <a:pt x="53598" y="45453"/>
                </a:lnTo>
                <a:lnTo>
                  <a:pt x="53816" y="45399"/>
                </a:lnTo>
                <a:lnTo>
                  <a:pt x="54033" y="45453"/>
                </a:lnTo>
                <a:lnTo>
                  <a:pt x="54142" y="45507"/>
                </a:lnTo>
                <a:lnTo>
                  <a:pt x="54196" y="45561"/>
                </a:lnTo>
                <a:lnTo>
                  <a:pt x="54196" y="45616"/>
                </a:lnTo>
                <a:lnTo>
                  <a:pt x="54196" y="45670"/>
                </a:lnTo>
                <a:lnTo>
                  <a:pt x="54142" y="45724"/>
                </a:lnTo>
                <a:lnTo>
                  <a:pt x="54033" y="45779"/>
                </a:lnTo>
                <a:lnTo>
                  <a:pt x="53001" y="46050"/>
                </a:lnTo>
                <a:lnTo>
                  <a:pt x="52893" y="46105"/>
                </a:lnTo>
                <a:lnTo>
                  <a:pt x="52838" y="46159"/>
                </a:lnTo>
                <a:lnTo>
                  <a:pt x="52838" y="46267"/>
                </a:lnTo>
                <a:lnTo>
                  <a:pt x="52838" y="46322"/>
                </a:lnTo>
                <a:lnTo>
                  <a:pt x="52947" y="46539"/>
                </a:lnTo>
                <a:lnTo>
                  <a:pt x="53001" y="46702"/>
                </a:lnTo>
                <a:lnTo>
                  <a:pt x="53001" y="46810"/>
                </a:lnTo>
                <a:lnTo>
                  <a:pt x="52947" y="46919"/>
                </a:lnTo>
                <a:lnTo>
                  <a:pt x="52838" y="46973"/>
                </a:lnTo>
                <a:lnTo>
                  <a:pt x="52730" y="47136"/>
                </a:lnTo>
                <a:lnTo>
                  <a:pt x="52675" y="47245"/>
                </a:lnTo>
                <a:lnTo>
                  <a:pt x="52730" y="47299"/>
                </a:lnTo>
                <a:lnTo>
                  <a:pt x="52947" y="47354"/>
                </a:lnTo>
                <a:lnTo>
                  <a:pt x="53055" y="47408"/>
                </a:lnTo>
                <a:lnTo>
                  <a:pt x="52567" y="47516"/>
                </a:lnTo>
                <a:lnTo>
                  <a:pt x="52078" y="47625"/>
                </a:lnTo>
                <a:lnTo>
                  <a:pt x="51806" y="47734"/>
                </a:lnTo>
                <a:lnTo>
                  <a:pt x="51535" y="47897"/>
                </a:lnTo>
                <a:lnTo>
                  <a:pt x="51481" y="47951"/>
                </a:lnTo>
                <a:lnTo>
                  <a:pt x="51426" y="48005"/>
                </a:lnTo>
                <a:lnTo>
                  <a:pt x="51535" y="48114"/>
                </a:lnTo>
                <a:lnTo>
                  <a:pt x="51589" y="48114"/>
                </a:lnTo>
                <a:lnTo>
                  <a:pt x="51915" y="48059"/>
                </a:lnTo>
                <a:lnTo>
                  <a:pt x="52078" y="48059"/>
                </a:lnTo>
                <a:lnTo>
                  <a:pt x="52241" y="48114"/>
                </a:lnTo>
                <a:lnTo>
                  <a:pt x="52349" y="48222"/>
                </a:lnTo>
                <a:lnTo>
                  <a:pt x="52295" y="48277"/>
                </a:lnTo>
                <a:lnTo>
                  <a:pt x="52241" y="48331"/>
                </a:lnTo>
                <a:lnTo>
                  <a:pt x="50775" y="49091"/>
                </a:lnTo>
                <a:lnTo>
                  <a:pt x="50612" y="49146"/>
                </a:lnTo>
                <a:lnTo>
                  <a:pt x="50557" y="49200"/>
                </a:lnTo>
                <a:lnTo>
                  <a:pt x="50395" y="49580"/>
                </a:lnTo>
                <a:lnTo>
                  <a:pt x="50123" y="49852"/>
                </a:lnTo>
                <a:lnTo>
                  <a:pt x="49851" y="50069"/>
                </a:lnTo>
                <a:lnTo>
                  <a:pt x="49526" y="50232"/>
                </a:lnTo>
                <a:lnTo>
                  <a:pt x="49363" y="50340"/>
                </a:lnTo>
                <a:lnTo>
                  <a:pt x="49200" y="50503"/>
                </a:lnTo>
                <a:lnTo>
                  <a:pt x="49091" y="50666"/>
                </a:lnTo>
                <a:lnTo>
                  <a:pt x="49037" y="50829"/>
                </a:lnTo>
                <a:lnTo>
                  <a:pt x="48928" y="51155"/>
                </a:lnTo>
                <a:lnTo>
                  <a:pt x="48765" y="51426"/>
                </a:lnTo>
                <a:lnTo>
                  <a:pt x="48657" y="51535"/>
                </a:lnTo>
                <a:lnTo>
                  <a:pt x="48494" y="51644"/>
                </a:lnTo>
                <a:lnTo>
                  <a:pt x="48331" y="51698"/>
                </a:lnTo>
                <a:lnTo>
                  <a:pt x="48168" y="51698"/>
                </a:lnTo>
                <a:lnTo>
                  <a:pt x="48005" y="51752"/>
                </a:lnTo>
                <a:lnTo>
                  <a:pt x="47897" y="51806"/>
                </a:lnTo>
                <a:lnTo>
                  <a:pt x="47842" y="51915"/>
                </a:lnTo>
                <a:lnTo>
                  <a:pt x="47734" y="52024"/>
                </a:lnTo>
                <a:lnTo>
                  <a:pt x="47679" y="52132"/>
                </a:lnTo>
                <a:lnTo>
                  <a:pt x="47571" y="52241"/>
                </a:lnTo>
                <a:lnTo>
                  <a:pt x="47462" y="52295"/>
                </a:lnTo>
                <a:lnTo>
                  <a:pt x="47299" y="52350"/>
                </a:lnTo>
                <a:lnTo>
                  <a:pt x="47082" y="52404"/>
                </a:lnTo>
                <a:lnTo>
                  <a:pt x="46865" y="52567"/>
                </a:lnTo>
                <a:lnTo>
                  <a:pt x="46756" y="52784"/>
                </a:lnTo>
                <a:lnTo>
                  <a:pt x="46702" y="53055"/>
                </a:lnTo>
                <a:lnTo>
                  <a:pt x="46702" y="53164"/>
                </a:lnTo>
                <a:lnTo>
                  <a:pt x="47028" y="53164"/>
                </a:lnTo>
                <a:lnTo>
                  <a:pt x="47028" y="53218"/>
                </a:lnTo>
                <a:lnTo>
                  <a:pt x="47028" y="53327"/>
                </a:lnTo>
                <a:lnTo>
                  <a:pt x="47028" y="53381"/>
                </a:lnTo>
                <a:lnTo>
                  <a:pt x="46919" y="53436"/>
                </a:lnTo>
                <a:lnTo>
                  <a:pt x="46648" y="53599"/>
                </a:lnTo>
                <a:lnTo>
                  <a:pt x="46376" y="53761"/>
                </a:lnTo>
                <a:lnTo>
                  <a:pt x="46104" y="53870"/>
                </a:lnTo>
                <a:lnTo>
                  <a:pt x="45779" y="53924"/>
                </a:lnTo>
                <a:lnTo>
                  <a:pt x="45561" y="53924"/>
                </a:lnTo>
                <a:lnTo>
                  <a:pt x="45344" y="54033"/>
                </a:lnTo>
                <a:lnTo>
                  <a:pt x="45181" y="54142"/>
                </a:lnTo>
                <a:lnTo>
                  <a:pt x="44964" y="54304"/>
                </a:lnTo>
                <a:lnTo>
                  <a:pt x="44638" y="54630"/>
                </a:lnTo>
                <a:lnTo>
                  <a:pt x="44312" y="54902"/>
                </a:lnTo>
                <a:lnTo>
                  <a:pt x="43498" y="55391"/>
                </a:lnTo>
                <a:lnTo>
                  <a:pt x="42629" y="55934"/>
                </a:lnTo>
                <a:lnTo>
                  <a:pt x="41814" y="56477"/>
                </a:lnTo>
                <a:lnTo>
                  <a:pt x="41760" y="56531"/>
                </a:lnTo>
                <a:lnTo>
                  <a:pt x="41923" y="56640"/>
                </a:lnTo>
                <a:lnTo>
                  <a:pt x="42140" y="56694"/>
                </a:lnTo>
                <a:lnTo>
                  <a:pt x="42249" y="56694"/>
                </a:lnTo>
                <a:lnTo>
                  <a:pt x="42303" y="56748"/>
                </a:lnTo>
                <a:lnTo>
                  <a:pt x="42357" y="56802"/>
                </a:lnTo>
                <a:lnTo>
                  <a:pt x="42303" y="56857"/>
                </a:lnTo>
                <a:lnTo>
                  <a:pt x="42249" y="56911"/>
                </a:lnTo>
                <a:lnTo>
                  <a:pt x="42140" y="56965"/>
                </a:lnTo>
                <a:lnTo>
                  <a:pt x="41326" y="57128"/>
                </a:lnTo>
                <a:lnTo>
                  <a:pt x="40674" y="57237"/>
                </a:lnTo>
                <a:lnTo>
                  <a:pt x="40077" y="57454"/>
                </a:lnTo>
                <a:lnTo>
                  <a:pt x="39534" y="57726"/>
                </a:lnTo>
                <a:lnTo>
                  <a:pt x="39262" y="57889"/>
                </a:lnTo>
                <a:lnTo>
                  <a:pt x="38991" y="58106"/>
                </a:lnTo>
                <a:lnTo>
                  <a:pt x="38828" y="58269"/>
                </a:lnTo>
                <a:lnTo>
                  <a:pt x="38610" y="58323"/>
                </a:lnTo>
                <a:lnTo>
                  <a:pt x="38230" y="58432"/>
                </a:lnTo>
                <a:lnTo>
                  <a:pt x="36330" y="58866"/>
                </a:lnTo>
                <a:lnTo>
                  <a:pt x="36221" y="58920"/>
                </a:lnTo>
                <a:lnTo>
                  <a:pt x="36167" y="58975"/>
                </a:lnTo>
                <a:lnTo>
                  <a:pt x="36167" y="59029"/>
                </a:lnTo>
                <a:lnTo>
                  <a:pt x="36221" y="59138"/>
                </a:lnTo>
                <a:lnTo>
                  <a:pt x="36221" y="59300"/>
                </a:lnTo>
                <a:lnTo>
                  <a:pt x="36330" y="59572"/>
                </a:lnTo>
                <a:lnTo>
                  <a:pt x="36330" y="59681"/>
                </a:lnTo>
                <a:lnTo>
                  <a:pt x="36221" y="59735"/>
                </a:lnTo>
                <a:lnTo>
                  <a:pt x="35895" y="59844"/>
                </a:lnTo>
                <a:lnTo>
                  <a:pt x="35732" y="59898"/>
                </a:lnTo>
                <a:lnTo>
                  <a:pt x="35352" y="59898"/>
                </a:lnTo>
                <a:lnTo>
                  <a:pt x="35135" y="59789"/>
                </a:lnTo>
                <a:lnTo>
                  <a:pt x="34755" y="59789"/>
                </a:lnTo>
                <a:lnTo>
                  <a:pt x="34646" y="59898"/>
                </a:lnTo>
                <a:lnTo>
                  <a:pt x="34538" y="60006"/>
                </a:lnTo>
                <a:lnTo>
                  <a:pt x="34483" y="60061"/>
                </a:lnTo>
                <a:lnTo>
                  <a:pt x="34538" y="60169"/>
                </a:lnTo>
                <a:lnTo>
                  <a:pt x="34646" y="60278"/>
                </a:lnTo>
                <a:lnTo>
                  <a:pt x="34701" y="60387"/>
                </a:lnTo>
                <a:lnTo>
                  <a:pt x="34646" y="60441"/>
                </a:lnTo>
                <a:lnTo>
                  <a:pt x="34483" y="60549"/>
                </a:lnTo>
                <a:lnTo>
                  <a:pt x="34212" y="60658"/>
                </a:lnTo>
                <a:lnTo>
                  <a:pt x="33777" y="60658"/>
                </a:lnTo>
                <a:lnTo>
                  <a:pt x="33669" y="60604"/>
                </a:lnTo>
                <a:lnTo>
                  <a:pt x="33669" y="60549"/>
                </a:lnTo>
                <a:lnTo>
                  <a:pt x="33614" y="60387"/>
                </a:lnTo>
                <a:lnTo>
                  <a:pt x="33560" y="60332"/>
                </a:lnTo>
                <a:lnTo>
                  <a:pt x="33343" y="60332"/>
                </a:lnTo>
                <a:lnTo>
                  <a:pt x="33017" y="60387"/>
                </a:lnTo>
                <a:lnTo>
                  <a:pt x="32746" y="60441"/>
                </a:lnTo>
                <a:lnTo>
                  <a:pt x="32528" y="60441"/>
                </a:lnTo>
                <a:lnTo>
                  <a:pt x="32420" y="60549"/>
                </a:lnTo>
                <a:lnTo>
                  <a:pt x="32257" y="60658"/>
                </a:lnTo>
                <a:lnTo>
                  <a:pt x="32203" y="60821"/>
                </a:lnTo>
                <a:lnTo>
                  <a:pt x="32094" y="60930"/>
                </a:lnTo>
                <a:lnTo>
                  <a:pt x="32040" y="60984"/>
                </a:lnTo>
                <a:lnTo>
                  <a:pt x="31877" y="61038"/>
                </a:lnTo>
                <a:lnTo>
                  <a:pt x="31714" y="60984"/>
                </a:lnTo>
                <a:lnTo>
                  <a:pt x="31442" y="60930"/>
                </a:lnTo>
                <a:lnTo>
                  <a:pt x="31171" y="60875"/>
                </a:lnTo>
                <a:lnTo>
                  <a:pt x="30899" y="60875"/>
                </a:lnTo>
                <a:lnTo>
                  <a:pt x="30628" y="60930"/>
                </a:lnTo>
                <a:lnTo>
                  <a:pt x="30139" y="61147"/>
                </a:lnTo>
                <a:lnTo>
                  <a:pt x="29650" y="61364"/>
                </a:lnTo>
                <a:lnTo>
                  <a:pt x="29107" y="61690"/>
                </a:lnTo>
                <a:lnTo>
                  <a:pt x="28618" y="61853"/>
                </a:lnTo>
                <a:lnTo>
                  <a:pt x="28021" y="61961"/>
                </a:lnTo>
                <a:lnTo>
                  <a:pt x="27478" y="62070"/>
                </a:lnTo>
                <a:lnTo>
                  <a:pt x="26935" y="62179"/>
                </a:lnTo>
                <a:lnTo>
                  <a:pt x="26718" y="62233"/>
                </a:lnTo>
                <a:lnTo>
                  <a:pt x="26501" y="62233"/>
                </a:lnTo>
                <a:lnTo>
                  <a:pt x="26283" y="62179"/>
                </a:lnTo>
                <a:lnTo>
                  <a:pt x="26120" y="62016"/>
                </a:lnTo>
                <a:lnTo>
                  <a:pt x="26012" y="61961"/>
                </a:lnTo>
                <a:lnTo>
                  <a:pt x="25958" y="61961"/>
                </a:lnTo>
                <a:lnTo>
                  <a:pt x="25197" y="62016"/>
                </a:lnTo>
                <a:lnTo>
                  <a:pt x="24871" y="62124"/>
                </a:lnTo>
                <a:lnTo>
                  <a:pt x="24709" y="62179"/>
                </a:lnTo>
                <a:lnTo>
                  <a:pt x="24546" y="62287"/>
                </a:lnTo>
                <a:lnTo>
                  <a:pt x="24383" y="62342"/>
                </a:lnTo>
                <a:lnTo>
                  <a:pt x="24165" y="62342"/>
                </a:lnTo>
                <a:lnTo>
                  <a:pt x="23785" y="62179"/>
                </a:lnTo>
                <a:lnTo>
                  <a:pt x="23405" y="62070"/>
                </a:lnTo>
                <a:lnTo>
                  <a:pt x="22971" y="62016"/>
                </a:lnTo>
                <a:lnTo>
                  <a:pt x="22319" y="62016"/>
                </a:lnTo>
                <a:lnTo>
                  <a:pt x="22265" y="61907"/>
                </a:lnTo>
                <a:lnTo>
                  <a:pt x="22265" y="61744"/>
                </a:lnTo>
                <a:lnTo>
                  <a:pt x="22265" y="61636"/>
                </a:lnTo>
                <a:lnTo>
                  <a:pt x="22211" y="61473"/>
                </a:lnTo>
                <a:lnTo>
                  <a:pt x="22211" y="61364"/>
                </a:lnTo>
                <a:lnTo>
                  <a:pt x="22265" y="61201"/>
                </a:lnTo>
                <a:lnTo>
                  <a:pt x="22319" y="61201"/>
                </a:lnTo>
                <a:lnTo>
                  <a:pt x="22265" y="61147"/>
                </a:lnTo>
                <a:lnTo>
                  <a:pt x="22211" y="61093"/>
                </a:lnTo>
                <a:lnTo>
                  <a:pt x="21885" y="60930"/>
                </a:lnTo>
                <a:lnTo>
                  <a:pt x="21505" y="60767"/>
                </a:lnTo>
                <a:lnTo>
                  <a:pt x="21233" y="60495"/>
                </a:lnTo>
                <a:lnTo>
                  <a:pt x="20962" y="60169"/>
                </a:lnTo>
                <a:lnTo>
                  <a:pt x="20799" y="59844"/>
                </a:lnTo>
                <a:lnTo>
                  <a:pt x="20744" y="59626"/>
                </a:lnTo>
                <a:lnTo>
                  <a:pt x="20690" y="59572"/>
                </a:lnTo>
                <a:lnTo>
                  <a:pt x="20581" y="59518"/>
                </a:lnTo>
                <a:lnTo>
                  <a:pt x="20527" y="59518"/>
                </a:lnTo>
                <a:lnTo>
                  <a:pt x="20473" y="59626"/>
                </a:lnTo>
                <a:lnTo>
                  <a:pt x="20364" y="59789"/>
                </a:lnTo>
                <a:lnTo>
                  <a:pt x="20147" y="60061"/>
                </a:lnTo>
                <a:lnTo>
                  <a:pt x="20038" y="60115"/>
                </a:lnTo>
                <a:lnTo>
                  <a:pt x="19984" y="60169"/>
                </a:lnTo>
                <a:lnTo>
                  <a:pt x="19875" y="60115"/>
                </a:lnTo>
                <a:lnTo>
                  <a:pt x="19767" y="60115"/>
                </a:lnTo>
                <a:lnTo>
                  <a:pt x="19495" y="59898"/>
                </a:lnTo>
                <a:lnTo>
                  <a:pt x="19224" y="59626"/>
                </a:lnTo>
                <a:lnTo>
                  <a:pt x="19007" y="59300"/>
                </a:lnTo>
                <a:lnTo>
                  <a:pt x="18626" y="58649"/>
                </a:lnTo>
                <a:lnTo>
                  <a:pt x="18192" y="57943"/>
                </a:lnTo>
                <a:lnTo>
                  <a:pt x="17703" y="57291"/>
                </a:lnTo>
                <a:lnTo>
                  <a:pt x="17540" y="57020"/>
                </a:lnTo>
                <a:lnTo>
                  <a:pt x="17377" y="56748"/>
                </a:lnTo>
                <a:lnTo>
                  <a:pt x="17106" y="56259"/>
                </a:lnTo>
                <a:lnTo>
                  <a:pt x="16780" y="55825"/>
                </a:lnTo>
                <a:lnTo>
                  <a:pt x="16400" y="55499"/>
                </a:lnTo>
                <a:lnTo>
                  <a:pt x="15966" y="55228"/>
                </a:lnTo>
                <a:lnTo>
                  <a:pt x="15477" y="55065"/>
                </a:lnTo>
                <a:lnTo>
                  <a:pt x="14934" y="54956"/>
                </a:lnTo>
                <a:lnTo>
                  <a:pt x="14445" y="54902"/>
                </a:lnTo>
                <a:lnTo>
                  <a:pt x="13956" y="54902"/>
                </a:lnTo>
                <a:lnTo>
                  <a:pt x="13793" y="54956"/>
                </a:lnTo>
                <a:lnTo>
                  <a:pt x="13630" y="55010"/>
                </a:lnTo>
                <a:lnTo>
                  <a:pt x="13305" y="55173"/>
                </a:lnTo>
                <a:lnTo>
                  <a:pt x="12110" y="55716"/>
                </a:lnTo>
                <a:lnTo>
                  <a:pt x="11893" y="55825"/>
                </a:lnTo>
                <a:lnTo>
                  <a:pt x="11784" y="55988"/>
                </a:lnTo>
                <a:lnTo>
                  <a:pt x="11675" y="56205"/>
                </a:lnTo>
                <a:lnTo>
                  <a:pt x="11675" y="56422"/>
                </a:lnTo>
                <a:lnTo>
                  <a:pt x="11675" y="56640"/>
                </a:lnTo>
                <a:lnTo>
                  <a:pt x="11567" y="56857"/>
                </a:lnTo>
                <a:lnTo>
                  <a:pt x="11132" y="57400"/>
                </a:lnTo>
                <a:lnTo>
                  <a:pt x="10915" y="57671"/>
                </a:lnTo>
                <a:lnTo>
                  <a:pt x="10807" y="57997"/>
                </a:lnTo>
                <a:lnTo>
                  <a:pt x="10644" y="58486"/>
                </a:lnTo>
                <a:lnTo>
                  <a:pt x="10372" y="58975"/>
                </a:lnTo>
                <a:lnTo>
                  <a:pt x="9883" y="59844"/>
                </a:lnTo>
                <a:lnTo>
                  <a:pt x="9666" y="60441"/>
                </a:lnTo>
                <a:lnTo>
                  <a:pt x="9449" y="61038"/>
                </a:lnTo>
                <a:lnTo>
                  <a:pt x="9286" y="61690"/>
                </a:lnTo>
                <a:lnTo>
                  <a:pt x="9177" y="62342"/>
                </a:lnTo>
                <a:lnTo>
                  <a:pt x="9177" y="62667"/>
                </a:lnTo>
                <a:lnTo>
                  <a:pt x="9177" y="62993"/>
                </a:lnTo>
                <a:lnTo>
                  <a:pt x="9340" y="63591"/>
                </a:lnTo>
                <a:lnTo>
                  <a:pt x="9395" y="64025"/>
                </a:lnTo>
                <a:lnTo>
                  <a:pt x="9449" y="64514"/>
                </a:lnTo>
                <a:lnTo>
                  <a:pt x="9503" y="65437"/>
                </a:lnTo>
                <a:lnTo>
                  <a:pt x="9503" y="65545"/>
                </a:lnTo>
                <a:lnTo>
                  <a:pt x="9449" y="65708"/>
                </a:lnTo>
                <a:lnTo>
                  <a:pt x="9340" y="65763"/>
                </a:lnTo>
                <a:lnTo>
                  <a:pt x="9232" y="65871"/>
                </a:lnTo>
                <a:lnTo>
                  <a:pt x="7494" y="66632"/>
                </a:lnTo>
                <a:lnTo>
                  <a:pt x="7331" y="66632"/>
                </a:lnTo>
                <a:lnTo>
                  <a:pt x="7222" y="66469"/>
                </a:lnTo>
                <a:lnTo>
                  <a:pt x="7114" y="66414"/>
                </a:lnTo>
                <a:lnTo>
                  <a:pt x="7005" y="66414"/>
                </a:lnTo>
                <a:lnTo>
                  <a:pt x="6842" y="66469"/>
                </a:lnTo>
                <a:lnTo>
                  <a:pt x="6734" y="66414"/>
                </a:lnTo>
                <a:lnTo>
                  <a:pt x="6245" y="66143"/>
                </a:lnTo>
                <a:lnTo>
                  <a:pt x="5756" y="66034"/>
                </a:lnTo>
                <a:lnTo>
                  <a:pt x="4779" y="65763"/>
                </a:lnTo>
                <a:lnTo>
                  <a:pt x="4344" y="65600"/>
                </a:lnTo>
                <a:lnTo>
                  <a:pt x="3910" y="65383"/>
                </a:lnTo>
                <a:lnTo>
                  <a:pt x="3150" y="64948"/>
                </a:lnTo>
                <a:lnTo>
                  <a:pt x="3041" y="64840"/>
                </a:lnTo>
                <a:lnTo>
                  <a:pt x="2987" y="64731"/>
                </a:lnTo>
                <a:lnTo>
                  <a:pt x="2878" y="64405"/>
                </a:lnTo>
                <a:lnTo>
                  <a:pt x="2715" y="64188"/>
                </a:lnTo>
                <a:lnTo>
                  <a:pt x="2715" y="64079"/>
                </a:lnTo>
                <a:lnTo>
                  <a:pt x="2770" y="63971"/>
                </a:lnTo>
                <a:lnTo>
                  <a:pt x="2932" y="63862"/>
                </a:lnTo>
                <a:lnTo>
                  <a:pt x="3041" y="63808"/>
                </a:lnTo>
                <a:lnTo>
                  <a:pt x="3150" y="63699"/>
                </a:lnTo>
                <a:lnTo>
                  <a:pt x="3150" y="63591"/>
                </a:lnTo>
                <a:lnTo>
                  <a:pt x="3095" y="63428"/>
                </a:lnTo>
                <a:lnTo>
                  <a:pt x="2932" y="63047"/>
                </a:lnTo>
                <a:lnTo>
                  <a:pt x="2824" y="62667"/>
                </a:lnTo>
                <a:lnTo>
                  <a:pt x="2878" y="62287"/>
                </a:lnTo>
                <a:lnTo>
                  <a:pt x="2987" y="61853"/>
                </a:lnTo>
                <a:lnTo>
                  <a:pt x="3041" y="61744"/>
                </a:lnTo>
                <a:lnTo>
                  <a:pt x="3041" y="61581"/>
                </a:lnTo>
                <a:lnTo>
                  <a:pt x="2987" y="61473"/>
                </a:lnTo>
                <a:lnTo>
                  <a:pt x="2878" y="61364"/>
                </a:lnTo>
                <a:lnTo>
                  <a:pt x="2770" y="61255"/>
                </a:lnTo>
                <a:lnTo>
                  <a:pt x="2715" y="61093"/>
                </a:lnTo>
                <a:lnTo>
                  <a:pt x="2715" y="60930"/>
                </a:lnTo>
                <a:lnTo>
                  <a:pt x="2770" y="60767"/>
                </a:lnTo>
                <a:lnTo>
                  <a:pt x="2932" y="60278"/>
                </a:lnTo>
                <a:lnTo>
                  <a:pt x="2987" y="59789"/>
                </a:lnTo>
                <a:lnTo>
                  <a:pt x="2987" y="59300"/>
                </a:lnTo>
                <a:lnTo>
                  <a:pt x="2878" y="58812"/>
                </a:lnTo>
                <a:lnTo>
                  <a:pt x="2824" y="58595"/>
                </a:lnTo>
                <a:lnTo>
                  <a:pt x="2824" y="58377"/>
                </a:lnTo>
                <a:lnTo>
                  <a:pt x="2932" y="57997"/>
                </a:lnTo>
                <a:lnTo>
                  <a:pt x="3204" y="56748"/>
                </a:lnTo>
                <a:lnTo>
                  <a:pt x="3530" y="55499"/>
                </a:lnTo>
                <a:lnTo>
                  <a:pt x="3638" y="55010"/>
                </a:lnTo>
                <a:lnTo>
                  <a:pt x="3747" y="54793"/>
                </a:lnTo>
                <a:lnTo>
                  <a:pt x="3856" y="54630"/>
                </a:lnTo>
                <a:lnTo>
                  <a:pt x="4019" y="54413"/>
                </a:lnTo>
                <a:lnTo>
                  <a:pt x="4073" y="54250"/>
                </a:lnTo>
                <a:lnTo>
                  <a:pt x="4181" y="53761"/>
                </a:lnTo>
                <a:lnTo>
                  <a:pt x="4344" y="53164"/>
                </a:lnTo>
                <a:lnTo>
                  <a:pt x="4562" y="52621"/>
                </a:lnTo>
                <a:lnTo>
                  <a:pt x="5159" y="51318"/>
                </a:lnTo>
                <a:lnTo>
                  <a:pt x="5756" y="50069"/>
                </a:lnTo>
                <a:lnTo>
                  <a:pt x="6354" y="49146"/>
                </a:lnTo>
                <a:lnTo>
                  <a:pt x="6951" y="48222"/>
                </a:lnTo>
                <a:lnTo>
                  <a:pt x="7114" y="47897"/>
                </a:lnTo>
                <a:lnTo>
                  <a:pt x="7168" y="47462"/>
                </a:lnTo>
                <a:lnTo>
                  <a:pt x="6897" y="47679"/>
                </a:lnTo>
                <a:lnTo>
                  <a:pt x="6679" y="47897"/>
                </a:lnTo>
                <a:lnTo>
                  <a:pt x="6299" y="48440"/>
                </a:lnTo>
                <a:lnTo>
                  <a:pt x="5973" y="48928"/>
                </a:lnTo>
                <a:lnTo>
                  <a:pt x="5811" y="49200"/>
                </a:lnTo>
                <a:lnTo>
                  <a:pt x="5593" y="49417"/>
                </a:lnTo>
                <a:lnTo>
                  <a:pt x="5593" y="49200"/>
                </a:lnTo>
                <a:lnTo>
                  <a:pt x="5648" y="48928"/>
                </a:lnTo>
                <a:lnTo>
                  <a:pt x="5756" y="48657"/>
                </a:lnTo>
                <a:lnTo>
                  <a:pt x="5973" y="48385"/>
                </a:lnTo>
                <a:lnTo>
                  <a:pt x="6462" y="47679"/>
                </a:lnTo>
                <a:lnTo>
                  <a:pt x="6571" y="47462"/>
                </a:lnTo>
                <a:lnTo>
                  <a:pt x="6625" y="47245"/>
                </a:lnTo>
                <a:lnTo>
                  <a:pt x="6571" y="47082"/>
                </a:lnTo>
                <a:lnTo>
                  <a:pt x="6462" y="46865"/>
                </a:lnTo>
                <a:lnTo>
                  <a:pt x="6408" y="46756"/>
                </a:lnTo>
                <a:lnTo>
                  <a:pt x="6462" y="46702"/>
                </a:lnTo>
                <a:lnTo>
                  <a:pt x="6788" y="46430"/>
                </a:lnTo>
                <a:lnTo>
                  <a:pt x="7114" y="46159"/>
                </a:lnTo>
                <a:lnTo>
                  <a:pt x="7277" y="46050"/>
                </a:lnTo>
                <a:lnTo>
                  <a:pt x="7494" y="46050"/>
                </a:lnTo>
                <a:lnTo>
                  <a:pt x="7657" y="46159"/>
                </a:lnTo>
                <a:lnTo>
                  <a:pt x="7820" y="46267"/>
                </a:lnTo>
                <a:lnTo>
                  <a:pt x="7874" y="46322"/>
                </a:lnTo>
                <a:lnTo>
                  <a:pt x="8037" y="46322"/>
                </a:lnTo>
                <a:lnTo>
                  <a:pt x="8146" y="46213"/>
                </a:lnTo>
                <a:lnTo>
                  <a:pt x="9286" y="44964"/>
                </a:lnTo>
                <a:lnTo>
                  <a:pt x="9395" y="44910"/>
                </a:lnTo>
                <a:lnTo>
                  <a:pt x="9395" y="44856"/>
                </a:lnTo>
                <a:lnTo>
                  <a:pt x="9340" y="44801"/>
                </a:lnTo>
                <a:lnTo>
                  <a:pt x="9286" y="44747"/>
                </a:lnTo>
                <a:lnTo>
                  <a:pt x="9232" y="44747"/>
                </a:lnTo>
                <a:lnTo>
                  <a:pt x="9123" y="44801"/>
                </a:lnTo>
                <a:lnTo>
                  <a:pt x="8526" y="45399"/>
                </a:lnTo>
                <a:lnTo>
                  <a:pt x="8417" y="45507"/>
                </a:lnTo>
                <a:lnTo>
                  <a:pt x="8309" y="45616"/>
                </a:lnTo>
                <a:lnTo>
                  <a:pt x="8363" y="45344"/>
                </a:lnTo>
                <a:lnTo>
                  <a:pt x="8526" y="45073"/>
                </a:lnTo>
                <a:lnTo>
                  <a:pt x="8634" y="44856"/>
                </a:lnTo>
                <a:lnTo>
                  <a:pt x="8852" y="44638"/>
                </a:lnTo>
                <a:lnTo>
                  <a:pt x="9449" y="44312"/>
                </a:lnTo>
                <a:lnTo>
                  <a:pt x="9558" y="44258"/>
                </a:lnTo>
                <a:lnTo>
                  <a:pt x="9612" y="44258"/>
                </a:lnTo>
                <a:lnTo>
                  <a:pt x="9666" y="44312"/>
                </a:lnTo>
                <a:lnTo>
                  <a:pt x="9720" y="44421"/>
                </a:lnTo>
                <a:lnTo>
                  <a:pt x="9775" y="44475"/>
                </a:lnTo>
                <a:lnTo>
                  <a:pt x="9938" y="44367"/>
                </a:lnTo>
                <a:lnTo>
                  <a:pt x="11187" y="43878"/>
                </a:lnTo>
                <a:lnTo>
                  <a:pt x="12653" y="43389"/>
                </a:lnTo>
                <a:lnTo>
                  <a:pt x="13033" y="43281"/>
                </a:lnTo>
                <a:lnTo>
                  <a:pt x="13359" y="43281"/>
                </a:lnTo>
                <a:lnTo>
                  <a:pt x="13685" y="43335"/>
                </a:lnTo>
                <a:lnTo>
                  <a:pt x="14011" y="43444"/>
                </a:lnTo>
                <a:lnTo>
                  <a:pt x="14228" y="43498"/>
                </a:lnTo>
                <a:lnTo>
                  <a:pt x="14717" y="43498"/>
                </a:lnTo>
                <a:lnTo>
                  <a:pt x="14988" y="43552"/>
                </a:lnTo>
                <a:lnTo>
                  <a:pt x="15260" y="43607"/>
                </a:lnTo>
                <a:lnTo>
                  <a:pt x="15531" y="43715"/>
                </a:lnTo>
                <a:lnTo>
                  <a:pt x="15748" y="43824"/>
                </a:lnTo>
                <a:lnTo>
                  <a:pt x="16020" y="43878"/>
                </a:lnTo>
                <a:lnTo>
                  <a:pt x="16509" y="43878"/>
                </a:lnTo>
                <a:lnTo>
                  <a:pt x="16726" y="43824"/>
                </a:lnTo>
                <a:lnTo>
                  <a:pt x="16997" y="43715"/>
                </a:lnTo>
                <a:lnTo>
                  <a:pt x="17215" y="43607"/>
                </a:lnTo>
                <a:lnTo>
                  <a:pt x="17377" y="43444"/>
                </a:lnTo>
                <a:lnTo>
                  <a:pt x="17486" y="43389"/>
                </a:lnTo>
                <a:lnTo>
                  <a:pt x="17540" y="43389"/>
                </a:lnTo>
                <a:lnTo>
                  <a:pt x="17649" y="43444"/>
                </a:lnTo>
                <a:lnTo>
                  <a:pt x="18029" y="43824"/>
                </a:lnTo>
                <a:lnTo>
                  <a:pt x="18192" y="43987"/>
                </a:lnTo>
                <a:lnTo>
                  <a:pt x="18409" y="44041"/>
                </a:lnTo>
                <a:lnTo>
                  <a:pt x="18789" y="44041"/>
                </a:lnTo>
                <a:lnTo>
                  <a:pt x="19332" y="43878"/>
                </a:lnTo>
                <a:lnTo>
                  <a:pt x="19713" y="43769"/>
                </a:lnTo>
                <a:lnTo>
                  <a:pt x="20038" y="43769"/>
                </a:lnTo>
                <a:lnTo>
                  <a:pt x="20147" y="43824"/>
                </a:lnTo>
                <a:lnTo>
                  <a:pt x="20256" y="43769"/>
                </a:lnTo>
                <a:lnTo>
                  <a:pt x="20310" y="43715"/>
                </a:lnTo>
                <a:lnTo>
                  <a:pt x="20364" y="43661"/>
                </a:lnTo>
                <a:lnTo>
                  <a:pt x="20473" y="43498"/>
                </a:lnTo>
                <a:lnTo>
                  <a:pt x="20581" y="43444"/>
                </a:lnTo>
                <a:lnTo>
                  <a:pt x="20690" y="43389"/>
                </a:lnTo>
                <a:lnTo>
                  <a:pt x="21179" y="43389"/>
                </a:lnTo>
                <a:lnTo>
                  <a:pt x="21450" y="43281"/>
                </a:lnTo>
                <a:lnTo>
                  <a:pt x="21722" y="43063"/>
                </a:lnTo>
                <a:lnTo>
                  <a:pt x="21885" y="42792"/>
                </a:lnTo>
                <a:lnTo>
                  <a:pt x="21993" y="42629"/>
                </a:lnTo>
                <a:lnTo>
                  <a:pt x="22156" y="42520"/>
                </a:lnTo>
                <a:lnTo>
                  <a:pt x="22428" y="42303"/>
                </a:lnTo>
                <a:lnTo>
                  <a:pt x="22482" y="42140"/>
                </a:lnTo>
                <a:lnTo>
                  <a:pt x="22536" y="41977"/>
                </a:lnTo>
                <a:lnTo>
                  <a:pt x="22536" y="41869"/>
                </a:lnTo>
                <a:lnTo>
                  <a:pt x="22645" y="41869"/>
                </a:lnTo>
                <a:lnTo>
                  <a:pt x="22862" y="41760"/>
                </a:lnTo>
                <a:lnTo>
                  <a:pt x="23079" y="41652"/>
                </a:lnTo>
                <a:lnTo>
                  <a:pt x="23460" y="41326"/>
                </a:lnTo>
                <a:lnTo>
                  <a:pt x="23731" y="41000"/>
                </a:lnTo>
                <a:lnTo>
                  <a:pt x="24057" y="40783"/>
                </a:lnTo>
                <a:lnTo>
                  <a:pt x="24383" y="40565"/>
                </a:lnTo>
                <a:lnTo>
                  <a:pt x="24763" y="40457"/>
                </a:lnTo>
                <a:lnTo>
                  <a:pt x="25034" y="40348"/>
                </a:lnTo>
                <a:lnTo>
                  <a:pt x="25306" y="40240"/>
                </a:lnTo>
                <a:lnTo>
                  <a:pt x="25740" y="39805"/>
                </a:lnTo>
                <a:lnTo>
                  <a:pt x="25903" y="39588"/>
                </a:lnTo>
                <a:lnTo>
                  <a:pt x="26012" y="39371"/>
                </a:lnTo>
                <a:lnTo>
                  <a:pt x="26012" y="39099"/>
                </a:lnTo>
                <a:lnTo>
                  <a:pt x="25958" y="38828"/>
                </a:lnTo>
                <a:lnTo>
                  <a:pt x="25958" y="38719"/>
                </a:lnTo>
                <a:lnTo>
                  <a:pt x="26012" y="38610"/>
                </a:lnTo>
                <a:lnTo>
                  <a:pt x="26066" y="38556"/>
                </a:lnTo>
                <a:lnTo>
                  <a:pt x="26175" y="38556"/>
                </a:lnTo>
                <a:lnTo>
                  <a:pt x="27098" y="38339"/>
                </a:lnTo>
                <a:lnTo>
                  <a:pt x="27207" y="38285"/>
                </a:lnTo>
                <a:lnTo>
                  <a:pt x="27152" y="38176"/>
                </a:lnTo>
                <a:lnTo>
                  <a:pt x="26663" y="37742"/>
                </a:lnTo>
                <a:lnTo>
                  <a:pt x="26555" y="37579"/>
                </a:lnTo>
                <a:lnTo>
                  <a:pt x="26555" y="37524"/>
                </a:lnTo>
                <a:lnTo>
                  <a:pt x="26609" y="37470"/>
                </a:lnTo>
                <a:lnTo>
                  <a:pt x="26663" y="37361"/>
                </a:lnTo>
                <a:lnTo>
                  <a:pt x="26772" y="37361"/>
                </a:lnTo>
                <a:lnTo>
                  <a:pt x="26881" y="37416"/>
                </a:lnTo>
                <a:lnTo>
                  <a:pt x="27315" y="37579"/>
                </a:lnTo>
                <a:lnTo>
                  <a:pt x="27641" y="37579"/>
                </a:lnTo>
                <a:lnTo>
                  <a:pt x="27804" y="37524"/>
                </a:lnTo>
                <a:lnTo>
                  <a:pt x="27967" y="37416"/>
                </a:lnTo>
                <a:lnTo>
                  <a:pt x="28238" y="37144"/>
                </a:lnTo>
                <a:lnTo>
                  <a:pt x="28293" y="37036"/>
                </a:lnTo>
                <a:lnTo>
                  <a:pt x="28293" y="36927"/>
                </a:lnTo>
                <a:lnTo>
                  <a:pt x="28184" y="36764"/>
                </a:lnTo>
                <a:lnTo>
                  <a:pt x="28130" y="36656"/>
                </a:lnTo>
                <a:lnTo>
                  <a:pt x="28130" y="36547"/>
                </a:lnTo>
                <a:lnTo>
                  <a:pt x="28184" y="36493"/>
                </a:lnTo>
                <a:lnTo>
                  <a:pt x="28293" y="36438"/>
                </a:lnTo>
                <a:lnTo>
                  <a:pt x="28781" y="36275"/>
                </a:lnTo>
                <a:lnTo>
                  <a:pt x="28999" y="36112"/>
                </a:lnTo>
                <a:lnTo>
                  <a:pt x="29216" y="35950"/>
                </a:lnTo>
                <a:lnTo>
                  <a:pt x="29379" y="35732"/>
                </a:lnTo>
                <a:lnTo>
                  <a:pt x="29487" y="35515"/>
                </a:lnTo>
                <a:lnTo>
                  <a:pt x="29596" y="35298"/>
                </a:lnTo>
                <a:lnTo>
                  <a:pt x="29596" y="35026"/>
                </a:lnTo>
                <a:lnTo>
                  <a:pt x="29596" y="34863"/>
                </a:lnTo>
                <a:lnTo>
                  <a:pt x="29650" y="34809"/>
                </a:lnTo>
                <a:lnTo>
                  <a:pt x="29759" y="34809"/>
                </a:lnTo>
                <a:lnTo>
                  <a:pt x="29867" y="34863"/>
                </a:lnTo>
                <a:lnTo>
                  <a:pt x="30030" y="34918"/>
                </a:lnTo>
                <a:lnTo>
                  <a:pt x="30139" y="34918"/>
                </a:lnTo>
                <a:lnTo>
                  <a:pt x="30139" y="34863"/>
                </a:lnTo>
                <a:lnTo>
                  <a:pt x="30193" y="34701"/>
                </a:lnTo>
                <a:lnTo>
                  <a:pt x="30193" y="34592"/>
                </a:lnTo>
                <a:lnTo>
                  <a:pt x="30248" y="34538"/>
                </a:lnTo>
                <a:lnTo>
                  <a:pt x="30465" y="34483"/>
                </a:lnTo>
                <a:lnTo>
                  <a:pt x="30845" y="34429"/>
                </a:lnTo>
                <a:lnTo>
                  <a:pt x="31225" y="34375"/>
                </a:lnTo>
                <a:lnTo>
                  <a:pt x="31551" y="34212"/>
                </a:lnTo>
                <a:lnTo>
                  <a:pt x="31714" y="34103"/>
                </a:lnTo>
                <a:lnTo>
                  <a:pt x="31822" y="33940"/>
                </a:lnTo>
                <a:lnTo>
                  <a:pt x="31985" y="33723"/>
                </a:lnTo>
                <a:lnTo>
                  <a:pt x="31985" y="33614"/>
                </a:lnTo>
                <a:lnTo>
                  <a:pt x="31931" y="33452"/>
                </a:lnTo>
                <a:lnTo>
                  <a:pt x="31931" y="33397"/>
                </a:lnTo>
                <a:lnTo>
                  <a:pt x="31931" y="33343"/>
                </a:lnTo>
                <a:lnTo>
                  <a:pt x="32040" y="33234"/>
                </a:lnTo>
                <a:lnTo>
                  <a:pt x="32963" y="32637"/>
                </a:lnTo>
                <a:lnTo>
                  <a:pt x="33017" y="32583"/>
                </a:lnTo>
                <a:lnTo>
                  <a:pt x="33071" y="32474"/>
                </a:lnTo>
                <a:lnTo>
                  <a:pt x="33071" y="32420"/>
                </a:lnTo>
                <a:lnTo>
                  <a:pt x="33071" y="32311"/>
                </a:lnTo>
                <a:lnTo>
                  <a:pt x="33017" y="32203"/>
                </a:lnTo>
                <a:lnTo>
                  <a:pt x="32746" y="32203"/>
                </a:lnTo>
                <a:lnTo>
                  <a:pt x="32365" y="32365"/>
                </a:lnTo>
                <a:lnTo>
                  <a:pt x="32311" y="32420"/>
                </a:lnTo>
                <a:lnTo>
                  <a:pt x="32203" y="32365"/>
                </a:lnTo>
                <a:lnTo>
                  <a:pt x="32203" y="32257"/>
                </a:lnTo>
                <a:lnTo>
                  <a:pt x="32257" y="32203"/>
                </a:lnTo>
                <a:lnTo>
                  <a:pt x="32528" y="31931"/>
                </a:lnTo>
                <a:lnTo>
                  <a:pt x="32800" y="31714"/>
                </a:lnTo>
                <a:lnTo>
                  <a:pt x="33071" y="31497"/>
                </a:lnTo>
                <a:lnTo>
                  <a:pt x="33289" y="31442"/>
                </a:lnTo>
                <a:lnTo>
                  <a:pt x="33560" y="31442"/>
                </a:lnTo>
                <a:lnTo>
                  <a:pt x="33614" y="31388"/>
                </a:lnTo>
                <a:lnTo>
                  <a:pt x="33723" y="31279"/>
                </a:lnTo>
                <a:lnTo>
                  <a:pt x="34049" y="30736"/>
                </a:lnTo>
                <a:lnTo>
                  <a:pt x="34157" y="30465"/>
                </a:lnTo>
                <a:lnTo>
                  <a:pt x="34212" y="30248"/>
                </a:lnTo>
                <a:lnTo>
                  <a:pt x="34266" y="29976"/>
                </a:lnTo>
                <a:lnTo>
                  <a:pt x="34212" y="29705"/>
                </a:lnTo>
                <a:lnTo>
                  <a:pt x="34212" y="29596"/>
                </a:lnTo>
                <a:lnTo>
                  <a:pt x="34212" y="29542"/>
                </a:lnTo>
                <a:lnTo>
                  <a:pt x="34375" y="29542"/>
                </a:lnTo>
                <a:lnTo>
                  <a:pt x="34863" y="29596"/>
                </a:lnTo>
                <a:lnTo>
                  <a:pt x="35026" y="29596"/>
                </a:lnTo>
                <a:lnTo>
                  <a:pt x="35081" y="29542"/>
                </a:lnTo>
                <a:lnTo>
                  <a:pt x="35081" y="29487"/>
                </a:lnTo>
                <a:lnTo>
                  <a:pt x="35135" y="29270"/>
                </a:lnTo>
                <a:lnTo>
                  <a:pt x="35081" y="29216"/>
                </a:lnTo>
                <a:lnTo>
                  <a:pt x="35026" y="29107"/>
                </a:lnTo>
                <a:lnTo>
                  <a:pt x="34918" y="29053"/>
                </a:lnTo>
                <a:lnTo>
                  <a:pt x="34755" y="29053"/>
                </a:lnTo>
                <a:lnTo>
                  <a:pt x="34701" y="28999"/>
                </a:lnTo>
                <a:lnTo>
                  <a:pt x="34701" y="28944"/>
                </a:lnTo>
                <a:lnTo>
                  <a:pt x="34701" y="28836"/>
                </a:lnTo>
                <a:lnTo>
                  <a:pt x="34755" y="28781"/>
                </a:lnTo>
                <a:lnTo>
                  <a:pt x="34863" y="28727"/>
                </a:lnTo>
                <a:lnTo>
                  <a:pt x="35515" y="28727"/>
                </a:lnTo>
                <a:lnTo>
                  <a:pt x="35624" y="28673"/>
                </a:lnTo>
                <a:lnTo>
                  <a:pt x="35624" y="28618"/>
                </a:lnTo>
                <a:lnTo>
                  <a:pt x="35624" y="28564"/>
                </a:lnTo>
                <a:lnTo>
                  <a:pt x="35569" y="28456"/>
                </a:lnTo>
                <a:lnTo>
                  <a:pt x="35461" y="28347"/>
                </a:lnTo>
                <a:lnTo>
                  <a:pt x="35461" y="28238"/>
                </a:lnTo>
                <a:lnTo>
                  <a:pt x="35515" y="28130"/>
                </a:lnTo>
                <a:lnTo>
                  <a:pt x="35624" y="28021"/>
                </a:lnTo>
                <a:lnTo>
                  <a:pt x="36167" y="27532"/>
                </a:lnTo>
                <a:lnTo>
                  <a:pt x="36384" y="27315"/>
                </a:lnTo>
                <a:lnTo>
                  <a:pt x="36601" y="27044"/>
                </a:lnTo>
                <a:lnTo>
                  <a:pt x="36981" y="26501"/>
                </a:lnTo>
                <a:lnTo>
                  <a:pt x="37144" y="26175"/>
                </a:lnTo>
                <a:lnTo>
                  <a:pt x="37361" y="25903"/>
                </a:lnTo>
                <a:lnTo>
                  <a:pt x="37579" y="25632"/>
                </a:lnTo>
                <a:lnTo>
                  <a:pt x="37905" y="25415"/>
                </a:lnTo>
                <a:lnTo>
                  <a:pt x="37959" y="25306"/>
                </a:lnTo>
                <a:lnTo>
                  <a:pt x="37905" y="25197"/>
                </a:lnTo>
                <a:lnTo>
                  <a:pt x="37579" y="24709"/>
                </a:lnTo>
                <a:lnTo>
                  <a:pt x="37524" y="24654"/>
                </a:lnTo>
                <a:lnTo>
                  <a:pt x="37524" y="24600"/>
                </a:lnTo>
                <a:lnTo>
                  <a:pt x="37579" y="24491"/>
                </a:lnTo>
                <a:lnTo>
                  <a:pt x="37850" y="24437"/>
                </a:lnTo>
                <a:lnTo>
                  <a:pt x="38176" y="24383"/>
                </a:lnTo>
                <a:lnTo>
                  <a:pt x="38339" y="24328"/>
                </a:lnTo>
                <a:lnTo>
                  <a:pt x="38448" y="24274"/>
                </a:lnTo>
                <a:lnTo>
                  <a:pt x="38556" y="24111"/>
                </a:lnTo>
                <a:lnTo>
                  <a:pt x="38556" y="23948"/>
                </a:lnTo>
                <a:lnTo>
                  <a:pt x="38610" y="23785"/>
                </a:lnTo>
                <a:lnTo>
                  <a:pt x="38719" y="23677"/>
                </a:lnTo>
                <a:lnTo>
                  <a:pt x="38828" y="23514"/>
                </a:lnTo>
                <a:lnTo>
                  <a:pt x="38882" y="23351"/>
                </a:lnTo>
                <a:lnTo>
                  <a:pt x="38936" y="23188"/>
                </a:lnTo>
                <a:lnTo>
                  <a:pt x="38882" y="23025"/>
                </a:lnTo>
                <a:lnTo>
                  <a:pt x="38882" y="22862"/>
                </a:lnTo>
                <a:lnTo>
                  <a:pt x="38936" y="22699"/>
                </a:lnTo>
                <a:lnTo>
                  <a:pt x="38991" y="22536"/>
                </a:lnTo>
                <a:lnTo>
                  <a:pt x="39099" y="22428"/>
                </a:lnTo>
                <a:lnTo>
                  <a:pt x="39859" y="21668"/>
                </a:lnTo>
                <a:lnTo>
                  <a:pt x="39968" y="21613"/>
                </a:lnTo>
                <a:lnTo>
                  <a:pt x="40131" y="21559"/>
                </a:lnTo>
                <a:lnTo>
                  <a:pt x="40403" y="21559"/>
                </a:lnTo>
                <a:lnTo>
                  <a:pt x="40565" y="21613"/>
                </a:lnTo>
                <a:lnTo>
                  <a:pt x="40728" y="21668"/>
                </a:lnTo>
                <a:lnTo>
                  <a:pt x="41054" y="21613"/>
                </a:lnTo>
                <a:lnTo>
                  <a:pt x="41489" y="21559"/>
                </a:lnTo>
                <a:lnTo>
                  <a:pt x="41706" y="21559"/>
                </a:lnTo>
                <a:lnTo>
                  <a:pt x="41923" y="21613"/>
                </a:lnTo>
                <a:lnTo>
                  <a:pt x="42195" y="21668"/>
                </a:lnTo>
                <a:lnTo>
                  <a:pt x="42466" y="21613"/>
                </a:lnTo>
                <a:lnTo>
                  <a:pt x="42683" y="21450"/>
                </a:lnTo>
                <a:lnTo>
                  <a:pt x="42901" y="21287"/>
                </a:lnTo>
                <a:lnTo>
                  <a:pt x="42901" y="21179"/>
                </a:lnTo>
                <a:lnTo>
                  <a:pt x="42792" y="21124"/>
                </a:lnTo>
                <a:lnTo>
                  <a:pt x="40728" y="20636"/>
                </a:lnTo>
                <a:lnTo>
                  <a:pt x="40022" y="20473"/>
                </a:lnTo>
                <a:lnTo>
                  <a:pt x="39914" y="20419"/>
                </a:lnTo>
                <a:lnTo>
                  <a:pt x="39805" y="20364"/>
                </a:lnTo>
                <a:lnTo>
                  <a:pt x="39805" y="20310"/>
                </a:lnTo>
                <a:lnTo>
                  <a:pt x="39859" y="20201"/>
                </a:lnTo>
                <a:lnTo>
                  <a:pt x="39914" y="20038"/>
                </a:lnTo>
                <a:lnTo>
                  <a:pt x="39914" y="19875"/>
                </a:lnTo>
                <a:lnTo>
                  <a:pt x="39859" y="19767"/>
                </a:lnTo>
                <a:lnTo>
                  <a:pt x="39697" y="19658"/>
                </a:lnTo>
                <a:lnTo>
                  <a:pt x="39479" y="19441"/>
                </a:lnTo>
                <a:lnTo>
                  <a:pt x="39316" y="19224"/>
                </a:lnTo>
                <a:lnTo>
                  <a:pt x="39154" y="19007"/>
                </a:lnTo>
                <a:lnTo>
                  <a:pt x="39099" y="18735"/>
                </a:lnTo>
                <a:lnTo>
                  <a:pt x="38828" y="18029"/>
                </a:lnTo>
                <a:lnTo>
                  <a:pt x="38556" y="17377"/>
                </a:lnTo>
                <a:lnTo>
                  <a:pt x="38013" y="16020"/>
                </a:lnTo>
                <a:lnTo>
                  <a:pt x="37633" y="15042"/>
                </a:lnTo>
                <a:lnTo>
                  <a:pt x="37361" y="14065"/>
                </a:lnTo>
                <a:lnTo>
                  <a:pt x="37144" y="13033"/>
                </a:lnTo>
                <a:lnTo>
                  <a:pt x="36981" y="11947"/>
                </a:lnTo>
                <a:lnTo>
                  <a:pt x="36927" y="10752"/>
                </a:lnTo>
                <a:lnTo>
                  <a:pt x="36927" y="9558"/>
                </a:lnTo>
                <a:lnTo>
                  <a:pt x="37036" y="7168"/>
                </a:lnTo>
                <a:lnTo>
                  <a:pt x="37144" y="4833"/>
                </a:lnTo>
                <a:lnTo>
                  <a:pt x="37199" y="4507"/>
                </a:lnTo>
                <a:lnTo>
                  <a:pt x="37199" y="4399"/>
                </a:lnTo>
                <a:lnTo>
                  <a:pt x="37253" y="4290"/>
                </a:lnTo>
                <a:lnTo>
                  <a:pt x="37361" y="4290"/>
                </a:lnTo>
                <a:lnTo>
                  <a:pt x="37470" y="4236"/>
                </a:lnTo>
                <a:lnTo>
                  <a:pt x="37796" y="4236"/>
                </a:lnTo>
                <a:lnTo>
                  <a:pt x="39316" y="4181"/>
                </a:lnTo>
                <a:lnTo>
                  <a:pt x="40022" y="4127"/>
                </a:lnTo>
                <a:lnTo>
                  <a:pt x="40783" y="4019"/>
                </a:lnTo>
                <a:lnTo>
                  <a:pt x="41271" y="3910"/>
                </a:lnTo>
                <a:lnTo>
                  <a:pt x="41706" y="3747"/>
                </a:lnTo>
                <a:lnTo>
                  <a:pt x="42140" y="3584"/>
                </a:lnTo>
                <a:lnTo>
                  <a:pt x="42520" y="3367"/>
                </a:lnTo>
                <a:lnTo>
                  <a:pt x="42629" y="3313"/>
                </a:lnTo>
                <a:close/>
                <a:moveTo>
                  <a:pt x="9503" y="66143"/>
                </a:moveTo>
                <a:lnTo>
                  <a:pt x="9558" y="66197"/>
                </a:lnTo>
                <a:lnTo>
                  <a:pt x="9558" y="66251"/>
                </a:lnTo>
                <a:lnTo>
                  <a:pt x="9558" y="66306"/>
                </a:lnTo>
                <a:lnTo>
                  <a:pt x="9449" y="66414"/>
                </a:lnTo>
                <a:lnTo>
                  <a:pt x="9069" y="66686"/>
                </a:lnTo>
                <a:lnTo>
                  <a:pt x="8634" y="66849"/>
                </a:lnTo>
                <a:lnTo>
                  <a:pt x="8309" y="67012"/>
                </a:lnTo>
                <a:lnTo>
                  <a:pt x="8037" y="67175"/>
                </a:lnTo>
                <a:lnTo>
                  <a:pt x="7928" y="67229"/>
                </a:lnTo>
                <a:lnTo>
                  <a:pt x="7874" y="67229"/>
                </a:lnTo>
                <a:lnTo>
                  <a:pt x="7820" y="67175"/>
                </a:lnTo>
                <a:lnTo>
                  <a:pt x="7766" y="67120"/>
                </a:lnTo>
                <a:lnTo>
                  <a:pt x="7766" y="66957"/>
                </a:lnTo>
                <a:lnTo>
                  <a:pt x="7766" y="66849"/>
                </a:lnTo>
                <a:lnTo>
                  <a:pt x="7820" y="66740"/>
                </a:lnTo>
                <a:lnTo>
                  <a:pt x="7928" y="66686"/>
                </a:lnTo>
                <a:lnTo>
                  <a:pt x="8037" y="66632"/>
                </a:lnTo>
                <a:lnTo>
                  <a:pt x="9286" y="66143"/>
                </a:lnTo>
                <a:close/>
                <a:moveTo>
                  <a:pt x="43444" y="0"/>
                </a:moveTo>
                <a:lnTo>
                  <a:pt x="43389" y="109"/>
                </a:lnTo>
                <a:lnTo>
                  <a:pt x="43335" y="217"/>
                </a:lnTo>
                <a:lnTo>
                  <a:pt x="43226" y="543"/>
                </a:lnTo>
                <a:lnTo>
                  <a:pt x="43118" y="706"/>
                </a:lnTo>
                <a:lnTo>
                  <a:pt x="43009" y="869"/>
                </a:lnTo>
                <a:lnTo>
                  <a:pt x="42575" y="1140"/>
                </a:lnTo>
                <a:lnTo>
                  <a:pt x="42140" y="1412"/>
                </a:lnTo>
                <a:lnTo>
                  <a:pt x="41706" y="1629"/>
                </a:lnTo>
                <a:lnTo>
                  <a:pt x="41217" y="1846"/>
                </a:lnTo>
                <a:lnTo>
                  <a:pt x="40511" y="2009"/>
                </a:lnTo>
                <a:lnTo>
                  <a:pt x="39751" y="2227"/>
                </a:lnTo>
                <a:lnTo>
                  <a:pt x="38285" y="2498"/>
                </a:lnTo>
                <a:lnTo>
                  <a:pt x="37959" y="2552"/>
                </a:lnTo>
                <a:lnTo>
                  <a:pt x="37633" y="2607"/>
                </a:lnTo>
                <a:lnTo>
                  <a:pt x="37307" y="2552"/>
                </a:lnTo>
                <a:lnTo>
                  <a:pt x="36981" y="2498"/>
                </a:lnTo>
                <a:lnTo>
                  <a:pt x="36656" y="2444"/>
                </a:lnTo>
                <a:lnTo>
                  <a:pt x="36384" y="2281"/>
                </a:lnTo>
                <a:lnTo>
                  <a:pt x="36112" y="2064"/>
                </a:lnTo>
                <a:lnTo>
                  <a:pt x="35841" y="1846"/>
                </a:lnTo>
                <a:lnTo>
                  <a:pt x="35732" y="1738"/>
                </a:lnTo>
                <a:lnTo>
                  <a:pt x="35569" y="1683"/>
                </a:lnTo>
                <a:lnTo>
                  <a:pt x="35407" y="1629"/>
                </a:lnTo>
                <a:lnTo>
                  <a:pt x="34972" y="1629"/>
                </a:lnTo>
                <a:lnTo>
                  <a:pt x="34809" y="1738"/>
                </a:lnTo>
                <a:lnTo>
                  <a:pt x="34755" y="1955"/>
                </a:lnTo>
                <a:lnTo>
                  <a:pt x="34809" y="2172"/>
                </a:lnTo>
                <a:lnTo>
                  <a:pt x="34918" y="2498"/>
                </a:lnTo>
                <a:lnTo>
                  <a:pt x="34972" y="2715"/>
                </a:lnTo>
                <a:lnTo>
                  <a:pt x="34918" y="2824"/>
                </a:lnTo>
                <a:lnTo>
                  <a:pt x="34809" y="3041"/>
                </a:lnTo>
                <a:lnTo>
                  <a:pt x="34809" y="3258"/>
                </a:lnTo>
                <a:lnTo>
                  <a:pt x="34863" y="3476"/>
                </a:lnTo>
                <a:lnTo>
                  <a:pt x="34918" y="3693"/>
                </a:lnTo>
                <a:lnTo>
                  <a:pt x="34972" y="3801"/>
                </a:lnTo>
                <a:lnTo>
                  <a:pt x="34918" y="3910"/>
                </a:lnTo>
                <a:lnTo>
                  <a:pt x="34863" y="3964"/>
                </a:lnTo>
                <a:lnTo>
                  <a:pt x="34755" y="4019"/>
                </a:lnTo>
                <a:lnTo>
                  <a:pt x="34646" y="4073"/>
                </a:lnTo>
                <a:lnTo>
                  <a:pt x="34538" y="4181"/>
                </a:lnTo>
                <a:lnTo>
                  <a:pt x="34538" y="4290"/>
                </a:lnTo>
                <a:lnTo>
                  <a:pt x="34646" y="4453"/>
                </a:lnTo>
                <a:lnTo>
                  <a:pt x="34755" y="4562"/>
                </a:lnTo>
                <a:lnTo>
                  <a:pt x="34755" y="4725"/>
                </a:lnTo>
                <a:lnTo>
                  <a:pt x="34701" y="4833"/>
                </a:lnTo>
                <a:lnTo>
                  <a:pt x="34592" y="4942"/>
                </a:lnTo>
                <a:lnTo>
                  <a:pt x="34429" y="5159"/>
                </a:lnTo>
                <a:lnTo>
                  <a:pt x="34320" y="5322"/>
                </a:lnTo>
                <a:lnTo>
                  <a:pt x="34375" y="5539"/>
                </a:lnTo>
                <a:lnTo>
                  <a:pt x="34538" y="5756"/>
                </a:lnTo>
                <a:lnTo>
                  <a:pt x="34592" y="5865"/>
                </a:lnTo>
                <a:lnTo>
                  <a:pt x="34646" y="6028"/>
                </a:lnTo>
                <a:lnTo>
                  <a:pt x="34592" y="6245"/>
                </a:lnTo>
                <a:lnTo>
                  <a:pt x="34483" y="6734"/>
                </a:lnTo>
                <a:lnTo>
                  <a:pt x="34429" y="7223"/>
                </a:lnTo>
                <a:lnTo>
                  <a:pt x="34429" y="7711"/>
                </a:lnTo>
                <a:lnTo>
                  <a:pt x="34320" y="8146"/>
                </a:lnTo>
                <a:lnTo>
                  <a:pt x="34320" y="8309"/>
                </a:lnTo>
                <a:lnTo>
                  <a:pt x="34375" y="8472"/>
                </a:lnTo>
                <a:lnTo>
                  <a:pt x="34483" y="8743"/>
                </a:lnTo>
                <a:lnTo>
                  <a:pt x="34592" y="9069"/>
                </a:lnTo>
                <a:lnTo>
                  <a:pt x="34646" y="9666"/>
                </a:lnTo>
                <a:lnTo>
                  <a:pt x="34863" y="10481"/>
                </a:lnTo>
                <a:lnTo>
                  <a:pt x="35026" y="11295"/>
                </a:lnTo>
                <a:lnTo>
                  <a:pt x="35135" y="11567"/>
                </a:lnTo>
                <a:lnTo>
                  <a:pt x="35189" y="11675"/>
                </a:lnTo>
                <a:lnTo>
                  <a:pt x="35189" y="11784"/>
                </a:lnTo>
                <a:lnTo>
                  <a:pt x="35135" y="11893"/>
                </a:lnTo>
                <a:lnTo>
                  <a:pt x="35026" y="11947"/>
                </a:lnTo>
                <a:lnTo>
                  <a:pt x="34755" y="12110"/>
                </a:lnTo>
                <a:lnTo>
                  <a:pt x="34701" y="12164"/>
                </a:lnTo>
                <a:lnTo>
                  <a:pt x="34809" y="12219"/>
                </a:lnTo>
                <a:lnTo>
                  <a:pt x="35081" y="12327"/>
                </a:lnTo>
                <a:lnTo>
                  <a:pt x="35244" y="12436"/>
                </a:lnTo>
                <a:lnTo>
                  <a:pt x="35298" y="12653"/>
                </a:lnTo>
                <a:lnTo>
                  <a:pt x="35352" y="12924"/>
                </a:lnTo>
                <a:lnTo>
                  <a:pt x="35407" y="13142"/>
                </a:lnTo>
                <a:lnTo>
                  <a:pt x="35515" y="13250"/>
                </a:lnTo>
                <a:lnTo>
                  <a:pt x="35624" y="13359"/>
                </a:lnTo>
                <a:lnTo>
                  <a:pt x="35569" y="13522"/>
                </a:lnTo>
                <a:lnTo>
                  <a:pt x="35461" y="13739"/>
                </a:lnTo>
                <a:lnTo>
                  <a:pt x="35407" y="13956"/>
                </a:lnTo>
                <a:lnTo>
                  <a:pt x="35461" y="14445"/>
                </a:lnTo>
                <a:lnTo>
                  <a:pt x="35515" y="14662"/>
                </a:lnTo>
                <a:lnTo>
                  <a:pt x="35624" y="14771"/>
                </a:lnTo>
                <a:lnTo>
                  <a:pt x="35732" y="14825"/>
                </a:lnTo>
                <a:lnTo>
                  <a:pt x="35787" y="14825"/>
                </a:lnTo>
                <a:lnTo>
                  <a:pt x="35841" y="14879"/>
                </a:lnTo>
                <a:lnTo>
                  <a:pt x="35841" y="15042"/>
                </a:lnTo>
                <a:lnTo>
                  <a:pt x="35841" y="15423"/>
                </a:lnTo>
                <a:lnTo>
                  <a:pt x="35841" y="15803"/>
                </a:lnTo>
                <a:lnTo>
                  <a:pt x="35950" y="16183"/>
                </a:lnTo>
                <a:lnTo>
                  <a:pt x="36112" y="16509"/>
                </a:lnTo>
                <a:lnTo>
                  <a:pt x="36221" y="16943"/>
                </a:lnTo>
                <a:lnTo>
                  <a:pt x="36221" y="17160"/>
                </a:lnTo>
                <a:lnTo>
                  <a:pt x="36221" y="17377"/>
                </a:lnTo>
                <a:lnTo>
                  <a:pt x="36167" y="17540"/>
                </a:lnTo>
                <a:lnTo>
                  <a:pt x="36167" y="17703"/>
                </a:lnTo>
                <a:lnTo>
                  <a:pt x="36221" y="17866"/>
                </a:lnTo>
                <a:lnTo>
                  <a:pt x="36330" y="18029"/>
                </a:lnTo>
                <a:lnTo>
                  <a:pt x="36710" y="18572"/>
                </a:lnTo>
                <a:lnTo>
                  <a:pt x="37090" y="19170"/>
                </a:lnTo>
                <a:lnTo>
                  <a:pt x="37470" y="19767"/>
                </a:lnTo>
                <a:lnTo>
                  <a:pt x="37850" y="20310"/>
                </a:lnTo>
                <a:lnTo>
                  <a:pt x="38013" y="20581"/>
                </a:lnTo>
                <a:lnTo>
                  <a:pt x="38067" y="20853"/>
                </a:lnTo>
                <a:lnTo>
                  <a:pt x="38067" y="21179"/>
                </a:lnTo>
                <a:lnTo>
                  <a:pt x="38067" y="21505"/>
                </a:lnTo>
                <a:lnTo>
                  <a:pt x="37959" y="21830"/>
                </a:lnTo>
                <a:lnTo>
                  <a:pt x="37850" y="22102"/>
                </a:lnTo>
                <a:lnTo>
                  <a:pt x="37633" y="22319"/>
                </a:lnTo>
                <a:lnTo>
                  <a:pt x="37416" y="22482"/>
                </a:lnTo>
                <a:lnTo>
                  <a:pt x="37090" y="22699"/>
                </a:lnTo>
                <a:lnTo>
                  <a:pt x="36873" y="22971"/>
                </a:lnTo>
                <a:lnTo>
                  <a:pt x="36656" y="23297"/>
                </a:lnTo>
                <a:lnTo>
                  <a:pt x="36493" y="23677"/>
                </a:lnTo>
                <a:lnTo>
                  <a:pt x="36493" y="23785"/>
                </a:lnTo>
                <a:lnTo>
                  <a:pt x="36493" y="23840"/>
                </a:lnTo>
                <a:lnTo>
                  <a:pt x="36547" y="23894"/>
                </a:lnTo>
                <a:lnTo>
                  <a:pt x="36601" y="23948"/>
                </a:lnTo>
                <a:lnTo>
                  <a:pt x="36656" y="24003"/>
                </a:lnTo>
                <a:lnTo>
                  <a:pt x="36547" y="24166"/>
                </a:lnTo>
                <a:lnTo>
                  <a:pt x="35569" y="25415"/>
                </a:lnTo>
                <a:lnTo>
                  <a:pt x="34646" y="26718"/>
                </a:lnTo>
                <a:lnTo>
                  <a:pt x="34375" y="27152"/>
                </a:lnTo>
                <a:lnTo>
                  <a:pt x="34212" y="27424"/>
                </a:lnTo>
                <a:lnTo>
                  <a:pt x="34049" y="27587"/>
                </a:lnTo>
                <a:lnTo>
                  <a:pt x="33777" y="27858"/>
                </a:lnTo>
                <a:lnTo>
                  <a:pt x="33723" y="27967"/>
                </a:lnTo>
                <a:lnTo>
                  <a:pt x="33669" y="28184"/>
                </a:lnTo>
                <a:lnTo>
                  <a:pt x="33614" y="28293"/>
                </a:lnTo>
                <a:lnTo>
                  <a:pt x="33506" y="28401"/>
                </a:lnTo>
                <a:lnTo>
                  <a:pt x="33289" y="28564"/>
                </a:lnTo>
                <a:lnTo>
                  <a:pt x="33017" y="28781"/>
                </a:lnTo>
                <a:lnTo>
                  <a:pt x="32691" y="29270"/>
                </a:lnTo>
                <a:lnTo>
                  <a:pt x="32203" y="30030"/>
                </a:lnTo>
                <a:lnTo>
                  <a:pt x="31931" y="30411"/>
                </a:lnTo>
                <a:lnTo>
                  <a:pt x="31768" y="30791"/>
                </a:lnTo>
                <a:lnTo>
                  <a:pt x="31659" y="31008"/>
                </a:lnTo>
                <a:lnTo>
                  <a:pt x="31497" y="31171"/>
                </a:lnTo>
                <a:lnTo>
                  <a:pt x="31334" y="31334"/>
                </a:lnTo>
                <a:lnTo>
                  <a:pt x="31116" y="31388"/>
                </a:lnTo>
                <a:lnTo>
                  <a:pt x="30899" y="31442"/>
                </a:lnTo>
                <a:lnTo>
                  <a:pt x="30736" y="31497"/>
                </a:lnTo>
                <a:lnTo>
                  <a:pt x="30628" y="31605"/>
                </a:lnTo>
                <a:lnTo>
                  <a:pt x="30519" y="31768"/>
                </a:lnTo>
                <a:lnTo>
                  <a:pt x="30139" y="32365"/>
                </a:lnTo>
                <a:lnTo>
                  <a:pt x="29705" y="32963"/>
                </a:lnTo>
                <a:lnTo>
                  <a:pt x="29216" y="33452"/>
                </a:lnTo>
                <a:lnTo>
                  <a:pt x="28673" y="33886"/>
                </a:lnTo>
                <a:lnTo>
                  <a:pt x="28401" y="34158"/>
                </a:lnTo>
                <a:lnTo>
                  <a:pt x="28184" y="34375"/>
                </a:lnTo>
                <a:lnTo>
                  <a:pt x="28021" y="34701"/>
                </a:lnTo>
                <a:lnTo>
                  <a:pt x="27858" y="35026"/>
                </a:lnTo>
                <a:lnTo>
                  <a:pt x="27804" y="35244"/>
                </a:lnTo>
                <a:lnTo>
                  <a:pt x="27641" y="35407"/>
                </a:lnTo>
                <a:lnTo>
                  <a:pt x="27532" y="35569"/>
                </a:lnTo>
                <a:lnTo>
                  <a:pt x="27478" y="35732"/>
                </a:lnTo>
                <a:lnTo>
                  <a:pt x="27532" y="35841"/>
                </a:lnTo>
                <a:lnTo>
                  <a:pt x="27750" y="36004"/>
                </a:lnTo>
                <a:lnTo>
                  <a:pt x="27532" y="36058"/>
                </a:lnTo>
                <a:lnTo>
                  <a:pt x="27315" y="36167"/>
                </a:lnTo>
                <a:lnTo>
                  <a:pt x="27152" y="36275"/>
                </a:lnTo>
                <a:lnTo>
                  <a:pt x="27044" y="36384"/>
                </a:lnTo>
                <a:lnTo>
                  <a:pt x="26935" y="36547"/>
                </a:lnTo>
                <a:lnTo>
                  <a:pt x="26881" y="36710"/>
                </a:lnTo>
                <a:lnTo>
                  <a:pt x="26826" y="37090"/>
                </a:lnTo>
                <a:lnTo>
                  <a:pt x="26772" y="37253"/>
                </a:lnTo>
                <a:lnTo>
                  <a:pt x="26609" y="37307"/>
                </a:lnTo>
                <a:lnTo>
                  <a:pt x="26392" y="37361"/>
                </a:lnTo>
                <a:lnTo>
                  <a:pt x="26120" y="37416"/>
                </a:lnTo>
                <a:lnTo>
                  <a:pt x="25958" y="37524"/>
                </a:lnTo>
                <a:lnTo>
                  <a:pt x="25632" y="37524"/>
                </a:lnTo>
                <a:lnTo>
                  <a:pt x="25469" y="37470"/>
                </a:lnTo>
                <a:lnTo>
                  <a:pt x="25197" y="37470"/>
                </a:lnTo>
                <a:lnTo>
                  <a:pt x="24980" y="37524"/>
                </a:lnTo>
                <a:lnTo>
                  <a:pt x="24763" y="37742"/>
                </a:lnTo>
                <a:lnTo>
                  <a:pt x="24709" y="38013"/>
                </a:lnTo>
                <a:lnTo>
                  <a:pt x="24654" y="38230"/>
                </a:lnTo>
                <a:lnTo>
                  <a:pt x="24654" y="38285"/>
                </a:lnTo>
                <a:lnTo>
                  <a:pt x="24546" y="38393"/>
                </a:lnTo>
                <a:lnTo>
                  <a:pt x="23840" y="38828"/>
                </a:lnTo>
                <a:lnTo>
                  <a:pt x="23514" y="39045"/>
                </a:lnTo>
                <a:lnTo>
                  <a:pt x="23134" y="39262"/>
                </a:lnTo>
                <a:lnTo>
                  <a:pt x="22971" y="39316"/>
                </a:lnTo>
                <a:lnTo>
                  <a:pt x="22916" y="39371"/>
                </a:lnTo>
                <a:lnTo>
                  <a:pt x="22862" y="39425"/>
                </a:lnTo>
                <a:lnTo>
                  <a:pt x="22862" y="39588"/>
                </a:lnTo>
                <a:lnTo>
                  <a:pt x="22862" y="39697"/>
                </a:lnTo>
                <a:lnTo>
                  <a:pt x="22862" y="39805"/>
                </a:lnTo>
                <a:lnTo>
                  <a:pt x="22754" y="39859"/>
                </a:lnTo>
                <a:lnTo>
                  <a:pt x="22645" y="39914"/>
                </a:lnTo>
                <a:lnTo>
                  <a:pt x="22211" y="40131"/>
                </a:lnTo>
                <a:lnTo>
                  <a:pt x="21993" y="40240"/>
                </a:lnTo>
                <a:lnTo>
                  <a:pt x="21885" y="40457"/>
                </a:lnTo>
                <a:lnTo>
                  <a:pt x="21613" y="40783"/>
                </a:lnTo>
                <a:lnTo>
                  <a:pt x="21287" y="41054"/>
                </a:lnTo>
                <a:lnTo>
                  <a:pt x="20636" y="41543"/>
                </a:lnTo>
                <a:lnTo>
                  <a:pt x="20038" y="41923"/>
                </a:lnTo>
                <a:lnTo>
                  <a:pt x="19713" y="42032"/>
                </a:lnTo>
                <a:lnTo>
                  <a:pt x="19332" y="42086"/>
                </a:lnTo>
                <a:lnTo>
                  <a:pt x="18952" y="42140"/>
                </a:lnTo>
                <a:lnTo>
                  <a:pt x="18735" y="42140"/>
                </a:lnTo>
                <a:lnTo>
                  <a:pt x="18572" y="41977"/>
                </a:lnTo>
                <a:lnTo>
                  <a:pt x="18464" y="41977"/>
                </a:lnTo>
                <a:lnTo>
                  <a:pt x="18409" y="42086"/>
                </a:lnTo>
                <a:lnTo>
                  <a:pt x="18246" y="42195"/>
                </a:lnTo>
                <a:lnTo>
                  <a:pt x="18138" y="42249"/>
                </a:lnTo>
                <a:lnTo>
                  <a:pt x="17975" y="42303"/>
                </a:lnTo>
                <a:lnTo>
                  <a:pt x="17758" y="42303"/>
                </a:lnTo>
                <a:lnTo>
                  <a:pt x="17540" y="42140"/>
                </a:lnTo>
                <a:lnTo>
                  <a:pt x="17323" y="41977"/>
                </a:lnTo>
                <a:lnTo>
                  <a:pt x="17160" y="41814"/>
                </a:lnTo>
                <a:lnTo>
                  <a:pt x="16943" y="41706"/>
                </a:lnTo>
                <a:lnTo>
                  <a:pt x="16671" y="41652"/>
                </a:lnTo>
                <a:lnTo>
                  <a:pt x="16454" y="41597"/>
                </a:lnTo>
                <a:lnTo>
                  <a:pt x="16020" y="41597"/>
                </a:lnTo>
                <a:lnTo>
                  <a:pt x="15585" y="41434"/>
                </a:lnTo>
                <a:lnTo>
                  <a:pt x="15205" y="41271"/>
                </a:lnTo>
                <a:lnTo>
                  <a:pt x="14771" y="41163"/>
                </a:lnTo>
                <a:lnTo>
                  <a:pt x="13956" y="41000"/>
                </a:lnTo>
                <a:lnTo>
                  <a:pt x="13739" y="41000"/>
                </a:lnTo>
                <a:lnTo>
                  <a:pt x="13522" y="41054"/>
                </a:lnTo>
                <a:lnTo>
                  <a:pt x="13250" y="41163"/>
                </a:lnTo>
                <a:lnTo>
                  <a:pt x="12979" y="41217"/>
                </a:lnTo>
                <a:lnTo>
                  <a:pt x="12436" y="41380"/>
                </a:lnTo>
                <a:lnTo>
                  <a:pt x="12001" y="41489"/>
                </a:lnTo>
                <a:lnTo>
                  <a:pt x="11784" y="41543"/>
                </a:lnTo>
                <a:lnTo>
                  <a:pt x="11621" y="41706"/>
                </a:lnTo>
                <a:lnTo>
                  <a:pt x="11295" y="42086"/>
                </a:lnTo>
                <a:lnTo>
                  <a:pt x="10915" y="42358"/>
                </a:lnTo>
                <a:lnTo>
                  <a:pt x="10372" y="42683"/>
                </a:lnTo>
                <a:lnTo>
                  <a:pt x="9883" y="43009"/>
                </a:lnTo>
                <a:lnTo>
                  <a:pt x="9666" y="43172"/>
                </a:lnTo>
                <a:lnTo>
                  <a:pt x="9503" y="43226"/>
                </a:lnTo>
                <a:lnTo>
                  <a:pt x="9286" y="43226"/>
                </a:lnTo>
                <a:lnTo>
                  <a:pt x="9015" y="43172"/>
                </a:lnTo>
                <a:lnTo>
                  <a:pt x="9123" y="43118"/>
                </a:lnTo>
                <a:lnTo>
                  <a:pt x="10969" y="41923"/>
                </a:lnTo>
                <a:lnTo>
                  <a:pt x="11078" y="41923"/>
                </a:lnTo>
                <a:lnTo>
                  <a:pt x="11078" y="41869"/>
                </a:lnTo>
                <a:lnTo>
                  <a:pt x="11078" y="41814"/>
                </a:lnTo>
                <a:lnTo>
                  <a:pt x="11024" y="41760"/>
                </a:lnTo>
                <a:lnTo>
                  <a:pt x="10209" y="41760"/>
                </a:lnTo>
                <a:lnTo>
                  <a:pt x="9720" y="41869"/>
                </a:lnTo>
                <a:lnTo>
                  <a:pt x="9286" y="42032"/>
                </a:lnTo>
                <a:lnTo>
                  <a:pt x="8906" y="42303"/>
                </a:lnTo>
                <a:lnTo>
                  <a:pt x="8526" y="42683"/>
                </a:lnTo>
                <a:lnTo>
                  <a:pt x="8526" y="42683"/>
                </a:lnTo>
                <a:lnTo>
                  <a:pt x="9395" y="42520"/>
                </a:lnTo>
                <a:lnTo>
                  <a:pt x="8634" y="43226"/>
                </a:lnTo>
                <a:lnTo>
                  <a:pt x="7928" y="43878"/>
                </a:lnTo>
                <a:lnTo>
                  <a:pt x="7820" y="43987"/>
                </a:lnTo>
                <a:lnTo>
                  <a:pt x="7657" y="43987"/>
                </a:lnTo>
                <a:lnTo>
                  <a:pt x="7603" y="43878"/>
                </a:lnTo>
                <a:lnTo>
                  <a:pt x="7603" y="43769"/>
                </a:lnTo>
                <a:lnTo>
                  <a:pt x="7657" y="43607"/>
                </a:lnTo>
                <a:lnTo>
                  <a:pt x="7820" y="43444"/>
                </a:lnTo>
                <a:lnTo>
                  <a:pt x="7983" y="43226"/>
                </a:lnTo>
                <a:lnTo>
                  <a:pt x="7114" y="43715"/>
                </a:lnTo>
                <a:lnTo>
                  <a:pt x="6734" y="43987"/>
                </a:lnTo>
                <a:lnTo>
                  <a:pt x="6408" y="44312"/>
                </a:lnTo>
                <a:lnTo>
                  <a:pt x="6028" y="44638"/>
                </a:lnTo>
                <a:lnTo>
                  <a:pt x="5756" y="45018"/>
                </a:lnTo>
                <a:lnTo>
                  <a:pt x="5430" y="45399"/>
                </a:lnTo>
                <a:lnTo>
                  <a:pt x="5213" y="45833"/>
                </a:lnTo>
                <a:lnTo>
                  <a:pt x="6408" y="45561"/>
                </a:lnTo>
                <a:lnTo>
                  <a:pt x="6517" y="45507"/>
                </a:lnTo>
                <a:lnTo>
                  <a:pt x="6571" y="45561"/>
                </a:lnTo>
                <a:lnTo>
                  <a:pt x="6625" y="45561"/>
                </a:lnTo>
                <a:lnTo>
                  <a:pt x="6625" y="45670"/>
                </a:lnTo>
                <a:lnTo>
                  <a:pt x="6571" y="45670"/>
                </a:lnTo>
                <a:lnTo>
                  <a:pt x="6462" y="45779"/>
                </a:lnTo>
                <a:lnTo>
                  <a:pt x="5485" y="46376"/>
                </a:lnTo>
                <a:lnTo>
                  <a:pt x="5376" y="46485"/>
                </a:lnTo>
                <a:lnTo>
                  <a:pt x="5322" y="46593"/>
                </a:lnTo>
                <a:lnTo>
                  <a:pt x="5322" y="46648"/>
                </a:lnTo>
                <a:lnTo>
                  <a:pt x="5376" y="46810"/>
                </a:lnTo>
                <a:lnTo>
                  <a:pt x="5376" y="46919"/>
                </a:lnTo>
                <a:lnTo>
                  <a:pt x="5322" y="47028"/>
                </a:lnTo>
                <a:lnTo>
                  <a:pt x="5159" y="47082"/>
                </a:lnTo>
                <a:lnTo>
                  <a:pt x="5050" y="47082"/>
                </a:lnTo>
                <a:lnTo>
                  <a:pt x="4996" y="47191"/>
                </a:lnTo>
                <a:lnTo>
                  <a:pt x="4887" y="47245"/>
                </a:lnTo>
                <a:lnTo>
                  <a:pt x="4833" y="47299"/>
                </a:lnTo>
                <a:lnTo>
                  <a:pt x="4724" y="47299"/>
                </a:lnTo>
                <a:lnTo>
                  <a:pt x="4670" y="47354"/>
                </a:lnTo>
                <a:lnTo>
                  <a:pt x="4670" y="47408"/>
                </a:lnTo>
                <a:lnTo>
                  <a:pt x="4670" y="47516"/>
                </a:lnTo>
                <a:lnTo>
                  <a:pt x="4724" y="47625"/>
                </a:lnTo>
                <a:lnTo>
                  <a:pt x="4724" y="47734"/>
                </a:lnTo>
                <a:lnTo>
                  <a:pt x="4670" y="47842"/>
                </a:lnTo>
                <a:lnTo>
                  <a:pt x="4562" y="47897"/>
                </a:lnTo>
                <a:lnTo>
                  <a:pt x="4453" y="48005"/>
                </a:lnTo>
                <a:lnTo>
                  <a:pt x="4399" y="48168"/>
                </a:lnTo>
                <a:lnTo>
                  <a:pt x="4290" y="48494"/>
                </a:lnTo>
                <a:lnTo>
                  <a:pt x="4236" y="48603"/>
                </a:lnTo>
                <a:lnTo>
                  <a:pt x="4236" y="48711"/>
                </a:lnTo>
                <a:lnTo>
                  <a:pt x="4127" y="48711"/>
                </a:lnTo>
                <a:lnTo>
                  <a:pt x="4073" y="48657"/>
                </a:lnTo>
                <a:lnTo>
                  <a:pt x="4019" y="48494"/>
                </a:lnTo>
                <a:lnTo>
                  <a:pt x="3964" y="48385"/>
                </a:lnTo>
                <a:lnTo>
                  <a:pt x="3856" y="48277"/>
                </a:lnTo>
                <a:lnTo>
                  <a:pt x="3638" y="49146"/>
                </a:lnTo>
                <a:lnTo>
                  <a:pt x="3638" y="49200"/>
                </a:lnTo>
                <a:lnTo>
                  <a:pt x="3693" y="49254"/>
                </a:lnTo>
                <a:lnTo>
                  <a:pt x="3801" y="49363"/>
                </a:lnTo>
                <a:lnTo>
                  <a:pt x="4073" y="49471"/>
                </a:lnTo>
                <a:lnTo>
                  <a:pt x="4344" y="49634"/>
                </a:lnTo>
                <a:lnTo>
                  <a:pt x="4181" y="49689"/>
                </a:lnTo>
                <a:lnTo>
                  <a:pt x="3964" y="49852"/>
                </a:lnTo>
                <a:lnTo>
                  <a:pt x="3801" y="49906"/>
                </a:lnTo>
                <a:lnTo>
                  <a:pt x="3475" y="49906"/>
                </a:lnTo>
                <a:lnTo>
                  <a:pt x="3421" y="49960"/>
                </a:lnTo>
                <a:lnTo>
                  <a:pt x="3367" y="50014"/>
                </a:lnTo>
                <a:lnTo>
                  <a:pt x="3313" y="50123"/>
                </a:lnTo>
                <a:lnTo>
                  <a:pt x="3313" y="50232"/>
                </a:lnTo>
                <a:lnTo>
                  <a:pt x="3367" y="50286"/>
                </a:lnTo>
                <a:lnTo>
                  <a:pt x="3421" y="50286"/>
                </a:lnTo>
                <a:lnTo>
                  <a:pt x="3530" y="50340"/>
                </a:lnTo>
                <a:lnTo>
                  <a:pt x="3747" y="50395"/>
                </a:lnTo>
                <a:lnTo>
                  <a:pt x="3964" y="50395"/>
                </a:lnTo>
                <a:lnTo>
                  <a:pt x="4019" y="50449"/>
                </a:lnTo>
                <a:lnTo>
                  <a:pt x="4019" y="50503"/>
                </a:lnTo>
                <a:lnTo>
                  <a:pt x="3964" y="50557"/>
                </a:lnTo>
                <a:lnTo>
                  <a:pt x="3856" y="50666"/>
                </a:lnTo>
                <a:lnTo>
                  <a:pt x="3313" y="51263"/>
                </a:lnTo>
                <a:lnTo>
                  <a:pt x="3095" y="51589"/>
                </a:lnTo>
                <a:lnTo>
                  <a:pt x="2878" y="51969"/>
                </a:lnTo>
                <a:lnTo>
                  <a:pt x="2715" y="52404"/>
                </a:lnTo>
                <a:lnTo>
                  <a:pt x="2607" y="52784"/>
                </a:lnTo>
                <a:lnTo>
                  <a:pt x="2389" y="53653"/>
                </a:lnTo>
                <a:lnTo>
                  <a:pt x="2281" y="53870"/>
                </a:lnTo>
                <a:lnTo>
                  <a:pt x="2226" y="53979"/>
                </a:lnTo>
                <a:lnTo>
                  <a:pt x="2118" y="54033"/>
                </a:lnTo>
                <a:lnTo>
                  <a:pt x="1901" y="54196"/>
                </a:lnTo>
                <a:lnTo>
                  <a:pt x="1846" y="54304"/>
                </a:lnTo>
                <a:lnTo>
                  <a:pt x="1792" y="54413"/>
                </a:lnTo>
                <a:lnTo>
                  <a:pt x="1846" y="54576"/>
                </a:lnTo>
                <a:lnTo>
                  <a:pt x="1792" y="54739"/>
                </a:lnTo>
                <a:lnTo>
                  <a:pt x="1683" y="54956"/>
                </a:lnTo>
                <a:lnTo>
                  <a:pt x="1629" y="55065"/>
                </a:lnTo>
                <a:lnTo>
                  <a:pt x="1629" y="55119"/>
                </a:lnTo>
                <a:lnTo>
                  <a:pt x="1792" y="55173"/>
                </a:lnTo>
                <a:lnTo>
                  <a:pt x="2281" y="55228"/>
                </a:lnTo>
                <a:lnTo>
                  <a:pt x="2389" y="55228"/>
                </a:lnTo>
                <a:lnTo>
                  <a:pt x="2389" y="55282"/>
                </a:lnTo>
                <a:lnTo>
                  <a:pt x="2335" y="55825"/>
                </a:lnTo>
                <a:lnTo>
                  <a:pt x="2226" y="56042"/>
                </a:lnTo>
                <a:lnTo>
                  <a:pt x="2118" y="56259"/>
                </a:lnTo>
                <a:lnTo>
                  <a:pt x="1955" y="56368"/>
                </a:lnTo>
                <a:lnTo>
                  <a:pt x="1901" y="56368"/>
                </a:lnTo>
                <a:lnTo>
                  <a:pt x="1846" y="56259"/>
                </a:lnTo>
                <a:lnTo>
                  <a:pt x="1792" y="56205"/>
                </a:lnTo>
                <a:lnTo>
                  <a:pt x="1792" y="56151"/>
                </a:lnTo>
                <a:lnTo>
                  <a:pt x="1738" y="56205"/>
                </a:lnTo>
                <a:lnTo>
                  <a:pt x="1521" y="56368"/>
                </a:lnTo>
                <a:lnTo>
                  <a:pt x="1412" y="56422"/>
                </a:lnTo>
                <a:lnTo>
                  <a:pt x="1358" y="56531"/>
                </a:lnTo>
                <a:lnTo>
                  <a:pt x="977" y="57508"/>
                </a:lnTo>
                <a:lnTo>
                  <a:pt x="815" y="58051"/>
                </a:lnTo>
                <a:lnTo>
                  <a:pt x="706" y="58540"/>
                </a:lnTo>
                <a:lnTo>
                  <a:pt x="543" y="59844"/>
                </a:lnTo>
                <a:lnTo>
                  <a:pt x="434" y="61147"/>
                </a:lnTo>
                <a:lnTo>
                  <a:pt x="434" y="61473"/>
                </a:lnTo>
                <a:lnTo>
                  <a:pt x="380" y="61798"/>
                </a:lnTo>
                <a:lnTo>
                  <a:pt x="272" y="62124"/>
                </a:lnTo>
                <a:lnTo>
                  <a:pt x="54" y="62450"/>
                </a:lnTo>
                <a:lnTo>
                  <a:pt x="0" y="62559"/>
                </a:lnTo>
                <a:lnTo>
                  <a:pt x="54" y="62667"/>
                </a:lnTo>
                <a:lnTo>
                  <a:pt x="380" y="63428"/>
                </a:lnTo>
                <a:lnTo>
                  <a:pt x="760" y="64188"/>
                </a:lnTo>
                <a:lnTo>
                  <a:pt x="1140" y="64894"/>
                </a:lnTo>
                <a:lnTo>
                  <a:pt x="1629" y="65545"/>
                </a:lnTo>
                <a:lnTo>
                  <a:pt x="2172" y="66197"/>
                </a:lnTo>
                <a:lnTo>
                  <a:pt x="2607" y="66632"/>
                </a:lnTo>
                <a:lnTo>
                  <a:pt x="3095" y="66957"/>
                </a:lnTo>
                <a:lnTo>
                  <a:pt x="3693" y="67229"/>
                </a:lnTo>
                <a:lnTo>
                  <a:pt x="3964" y="67338"/>
                </a:lnTo>
                <a:lnTo>
                  <a:pt x="4290" y="67338"/>
                </a:lnTo>
                <a:lnTo>
                  <a:pt x="5268" y="67500"/>
                </a:lnTo>
                <a:lnTo>
                  <a:pt x="6191" y="67609"/>
                </a:lnTo>
                <a:lnTo>
                  <a:pt x="6299" y="67663"/>
                </a:lnTo>
                <a:lnTo>
                  <a:pt x="6354" y="67663"/>
                </a:lnTo>
                <a:lnTo>
                  <a:pt x="6354" y="67772"/>
                </a:lnTo>
                <a:lnTo>
                  <a:pt x="6299" y="67989"/>
                </a:lnTo>
                <a:lnTo>
                  <a:pt x="6245" y="68261"/>
                </a:lnTo>
                <a:lnTo>
                  <a:pt x="6082" y="68424"/>
                </a:lnTo>
                <a:lnTo>
                  <a:pt x="5973" y="68478"/>
                </a:lnTo>
                <a:lnTo>
                  <a:pt x="5865" y="68532"/>
                </a:lnTo>
                <a:lnTo>
                  <a:pt x="5811" y="68587"/>
                </a:lnTo>
                <a:lnTo>
                  <a:pt x="5811" y="68641"/>
                </a:lnTo>
                <a:lnTo>
                  <a:pt x="6028" y="68804"/>
                </a:lnTo>
                <a:lnTo>
                  <a:pt x="6354" y="68804"/>
                </a:lnTo>
                <a:lnTo>
                  <a:pt x="6517" y="68749"/>
                </a:lnTo>
                <a:lnTo>
                  <a:pt x="7168" y="68641"/>
                </a:lnTo>
                <a:lnTo>
                  <a:pt x="7874" y="68641"/>
                </a:lnTo>
                <a:lnTo>
                  <a:pt x="8037" y="68695"/>
                </a:lnTo>
                <a:lnTo>
                  <a:pt x="8146" y="68804"/>
                </a:lnTo>
                <a:lnTo>
                  <a:pt x="8417" y="68804"/>
                </a:lnTo>
                <a:lnTo>
                  <a:pt x="8471" y="68695"/>
                </a:lnTo>
                <a:lnTo>
                  <a:pt x="8580" y="68587"/>
                </a:lnTo>
                <a:lnTo>
                  <a:pt x="8797" y="68478"/>
                </a:lnTo>
                <a:lnTo>
                  <a:pt x="9232" y="68206"/>
                </a:lnTo>
                <a:lnTo>
                  <a:pt x="9395" y="68098"/>
                </a:lnTo>
                <a:lnTo>
                  <a:pt x="9612" y="67935"/>
                </a:lnTo>
                <a:lnTo>
                  <a:pt x="9720" y="67772"/>
                </a:lnTo>
                <a:lnTo>
                  <a:pt x="9883" y="67663"/>
                </a:lnTo>
                <a:lnTo>
                  <a:pt x="10101" y="67555"/>
                </a:lnTo>
                <a:lnTo>
                  <a:pt x="10318" y="67555"/>
                </a:lnTo>
                <a:lnTo>
                  <a:pt x="10426" y="67500"/>
                </a:lnTo>
                <a:lnTo>
                  <a:pt x="10535" y="67446"/>
                </a:lnTo>
                <a:lnTo>
                  <a:pt x="10698" y="67338"/>
                </a:lnTo>
                <a:lnTo>
                  <a:pt x="10861" y="67229"/>
                </a:lnTo>
                <a:lnTo>
                  <a:pt x="11132" y="67012"/>
                </a:lnTo>
                <a:lnTo>
                  <a:pt x="11241" y="66903"/>
                </a:lnTo>
                <a:lnTo>
                  <a:pt x="11295" y="66795"/>
                </a:lnTo>
                <a:lnTo>
                  <a:pt x="11295" y="66686"/>
                </a:lnTo>
                <a:lnTo>
                  <a:pt x="11295" y="66577"/>
                </a:lnTo>
                <a:lnTo>
                  <a:pt x="11295" y="66306"/>
                </a:lnTo>
                <a:lnTo>
                  <a:pt x="11295" y="66034"/>
                </a:lnTo>
                <a:lnTo>
                  <a:pt x="11350" y="65817"/>
                </a:lnTo>
                <a:lnTo>
                  <a:pt x="11404" y="65600"/>
                </a:lnTo>
                <a:lnTo>
                  <a:pt x="11350" y="65328"/>
                </a:lnTo>
                <a:lnTo>
                  <a:pt x="11241" y="65111"/>
                </a:lnTo>
                <a:lnTo>
                  <a:pt x="11024" y="64568"/>
                </a:lnTo>
                <a:lnTo>
                  <a:pt x="10915" y="63971"/>
                </a:lnTo>
                <a:lnTo>
                  <a:pt x="10861" y="63753"/>
                </a:lnTo>
                <a:lnTo>
                  <a:pt x="10861" y="63699"/>
                </a:lnTo>
                <a:lnTo>
                  <a:pt x="10861" y="63591"/>
                </a:lnTo>
                <a:lnTo>
                  <a:pt x="11024" y="63373"/>
                </a:lnTo>
                <a:lnTo>
                  <a:pt x="11078" y="63102"/>
                </a:lnTo>
                <a:lnTo>
                  <a:pt x="11078" y="62559"/>
                </a:lnTo>
                <a:lnTo>
                  <a:pt x="11078" y="62287"/>
                </a:lnTo>
                <a:lnTo>
                  <a:pt x="11132" y="62179"/>
                </a:lnTo>
                <a:lnTo>
                  <a:pt x="11187" y="62070"/>
                </a:lnTo>
                <a:lnTo>
                  <a:pt x="11350" y="61853"/>
                </a:lnTo>
                <a:lnTo>
                  <a:pt x="11404" y="61636"/>
                </a:lnTo>
                <a:lnTo>
                  <a:pt x="11513" y="61147"/>
                </a:lnTo>
                <a:lnTo>
                  <a:pt x="11621" y="60712"/>
                </a:lnTo>
                <a:lnTo>
                  <a:pt x="11784" y="60332"/>
                </a:lnTo>
                <a:lnTo>
                  <a:pt x="12164" y="59572"/>
                </a:lnTo>
                <a:lnTo>
                  <a:pt x="12979" y="58051"/>
                </a:lnTo>
                <a:lnTo>
                  <a:pt x="13087" y="57943"/>
                </a:lnTo>
                <a:lnTo>
                  <a:pt x="13142" y="57889"/>
                </a:lnTo>
                <a:lnTo>
                  <a:pt x="13522" y="57889"/>
                </a:lnTo>
                <a:lnTo>
                  <a:pt x="13739" y="57780"/>
                </a:lnTo>
                <a:lnTo>
                  <a:pt x="14011" y="57617"/>
                </a:lnTo>
                <a:lnTo>
                  <a:pt x="14119" y="57563"/>
                </a:lnTo>
                <a:lnTo>
                  <a:pt x="14119" y="57508"/>
                </a:lnTo>
                <a:lnTo>
                  <a:pt x="14065" y="57454"/>
                </a:lnTo>
                <a:lnTo>
                  <a:pt x="13576" y="57454"/>
                </a:lnTo>
                <a:lnTo>
                  <a:pt x="13468" y="57400"/>
                </a:lnTo>
                <a:lnTo>
                  <a:pt x="13468" y="57346"/>
                </a:lnTo>
                <a:lnTo>
                  <a:pt x="13522" y="57291"/>
                </a:lnTo>
                <a:lnTo>
                  <a:pt x="13576" y="57183"/>
                </a:lnTo>
                <a:lnTo>
                  <a:pt x="14717" y="56422"/>
                </a:lnTo>
                <a:lnTo>
                  <a:pt x="14825" y="56368"/>
                </a:lnTo>
                <a:lnTo>
                  <a:pt x="14934" y="56368"/>
                </a:lnTo>
                <a:lnTo>
                  <a:pt x="15260" y="56477"/>
                </a:lnTo>
                <a:lnTo>
                  <a:pt x="15531" y="56585"/>
                </a:lnTo>
                <a:lnTo>
                  <a:pt x="15803" y="56802"/>
                </a:lnTo>
                <a:lnTo>
                  <a:pt x="15857" y="56911"/>
                </a:lnTo>
                <a:lnTo>
                  <a:pt x="15966" y="57074"/>
                </a:lnTo>
                <a:lnTo>
                  <a:pt x="16183" y="57780"/>
                </a:lnTo>
                <a:lnTo>
                  <a:pt x="16454" y="58432"/>
                </a:lnTo>
                <a:lnTo>
                  <a:pt x="16563" y="58757"/>
                </a:lnTo>
                <a:lnTo>
                  <a:pt x="16671" y="59029"/>
                </a:lnTo>
                <a:lnTo>
                  <a:pt x="16834" y="59246"/>
                </a:lnTo>
                <a:lnTo>
                  <a:pt x="17052" y="59463"/>
                </a:lnTo>
                <a:lnTo>
                  <a:pt x="17866" y="60332"/>
                </a:lnTo>
                <a:lnTo>
                  <a:pt x="18029" y="60495"/>
                </a:lnTo>
                <a:lnTo>
                  <a:pt x="18029" y="60658"/>
                </a:lnTo>
                <a:lnTo>
                  <a:pt x="17975" y="60767"/>
                </a:lnTo>
                <a:lnTo>
                  <a:pt x="17812" y="60875"/>
                </a:lnTo>
                <a:lnTo>
                  <a:pt x="17758" y="60930"/>
                </a:lnTo>
                <a:lnTo>
                  <a:pt x="17703" y="60984"/>
                </a:lnTo>
                <a:lnTo>
                  <a:pt x="17758" y="61038"/>
                </a:lnTo>
                <a:lnTo>
                  <a:pt x="17812" y="61093"/>
                </a:lnTo>
                <a:lnTo>
                  <a:pt x="18029" y="61255"/>
                </a:lnTo>
                <a:lnTo>
                  <a:pt x="18301" y="61418"/>
                </a:lnTo>
                <a:lnTo>
                  <a:pt x="19495" y="62016"/>
                </a:lnTo>
                <a:lnTo>
                  <a:pt x="20744" y="62667"/>
                </a:lnTo>
                <a:lnTo>
                  <a:pt x="21450" y="62993"/>
                </a:lnTo>
                <a:lnTo>
                  <a:pt x="21776" y="63102"/>
                </a:lnTo>
                <a:lnTo>
                  <a:pt x="22156" y="63156"/>
                </a:lnTo>
                <a:lnTo>
                  <a:pt x="22265" y="63210"/>
                </a:lnTo>
                <a:lnTo>
                  <a:pt x="22319" y="63265"/>
                </a:lnTo>
                <a:lnTo>
                  <a:pt x="22482" y="63482"/>
                </a:lnTo>
                <a:lnTo>
                  <a:pt x="22699" y="63645"/>
                </a:lnTo>
                <a:lnTo>
                  <a:pt x="22916" y="63753"/>
                </a:lnTo>
                <a:lnTo>
                  <a:pt x="23188" y="63808"/>
                </a:lnTo>
                <a:lnTo>
                  <a:pt x="24437" y="63862"/>
                </a:lnTo>
                <a:lnTo>
                  <a:pt x="25089" y="63916"/>
                </a:lnTo>
                <a:lnTo>
                  <a:pt x="25740" y="64025"/>
                </a:lnTo>
                <a:lnTo>
                  <a:pt x="26338" y="64134"/>
                </a:lnTo>
                <a:lnTo>
                  <a:pt x="26609" y="64188"/>
                </a:lnTo>
                <a:lnTo>
                  <a:pt x="26935" y="64242"/>
                </a:lnTo>
                <a:lnTo>
                  <a:pt x="27424" y="64188"/>
                </a:lnTo>
                <a:lnTo>
                  <a:pt x="27967" y="64079"/>
                </a:lnTo>
                <a:lnTo>
                  <a:pt x="28781" y="63916"/>
                </a:lnTo>
                <a:lnTo>
                  <a:pt x="29596" y="63753"/>
                </a:lnTo>
                <a:lnTo>
                  <a:pt x="30356" y="63591"/>
                </a:lnTo>
                <a:lnTo>
                  <a:pt x="30736" y="63428"/>
                </a:lnTo>
                <a:lnTo>
                  <a:pt x="31116" y="63265"/>
                </a:lnTo>
                <a:lnTo>
                  <a:pt x="31388" y="63210"/>
                </a:lnTo>
                <a:lnTo>
                  <a:pt x="34483" y="62722"/>
                </a:lnTo>
                <a:lnTo>
                  <a:pt x="35787" y="62504"/>
                </a:lnTo>
                <a:lnTo>
                  <a:pt x="36384" y="62396"/>
                </a:lnTo>
                <a:lnTo>
                  <a:pt x="37036" y="62233"/>
                </a:lnTo>
                <a:lnTo>
                  <a:pt x="37199" y="62179"/>
                </a:lnTo>
                <a:lnTo>
                  <a:pt x="37253" y="62070"/>
                </a:lnTo>
                <a:lnTo>
                  <a:pt x="37361" y="61853"/>
                </a:lnTo>
                <a:lnTo>
                  <a:pt x="37470" y="61690"/>
                </a:lnTo>
                <a:lnTo>
                  <a:pt x="37687" y="61581"/>
                </a:lnTo>
                <a:lnTo>
                  <a:pt x="37905" y="61473"/>
                </a:lnTo>
                <a:lnTo>
                  <a:pt x="38773" y="61473"/>
                </a:lnTo>
                <a:lnTo>
                  <a:pt x="38936" y="61418"/>
                </a:lnTo>
                <a:lnTo>
                  <a:pt x="38991" y="61364"/>
                </a:lnTo>
                <a:lnTo>
                  <a:pt x="39045" y="61255"/>
                </a:lnTo>
                <a:lnTo>
                  <a:pt x="39154" y="61093"/>
                </a:lnTo>
                <a:lnTo>
                  <a:pt x="39262" y="60930"/>
                </a:lnTo>
                <a:lnTo>
                  <a:pt x="39479" y="60875"/>
                </a:lnTo>
                <a:lnTo>
                  <a:pt x="39697" y="60821"/>
                </a:lnTo>
                <a:lnTo>
                  <a:pt x="40511" y="60821"/>
                </a:lnTo>
                <a:lnTo>
                  <a:pt x="40728" y="60658"/>
                </a:lnTo>
                <a:lnTo>
                  <a:pt x="40348" y="60658"/>
                </a:lnTo>
                <a:lnTo>
                  <a:pt x="40022" y="60604"/>
                </a:lnTo>
                <a:lnTo>
                  <a:pt x="39914" y="60549"/>
                </a:lnTo>
                <a:lnTo>
                  <a:pt x="39751" y="60495"/>
                </a:lnTo>
                <a:lnTo>
                  <a:pt x="39751" y="60441"/>
                </a:lnTo>
                <a:lnTo>
                  <a:pt x="39751" y="60387"/>
                </a:lnTo>
                <a:lnTo>
                  <a:pt x="39805" y="60332"/>
                </a:lnTo>
                <a:lnTo>
                  <a:pt x="40457" y="60332"/>
                </a:lnTo>
                <a:lnTo>
                  <a:pt x="41000" y="60224"/>
                </a:lnTo>
                <a:lnTo>
                  <a:pt x="41869" y="60061"/>
                </a:lnTo>
                <a:lnTo>
                  <a:pt x="42629" y="59789"/>
                </a:lnTo>
                <a:lnTo>
                  <a:pt x="43389" y="59463"/>
                </a:lnTo>
                <a:lnTo>
                  <a:pt x="44150" y="59029"/>
                </a:lnTo>
                <a:lnTo>
                  <a:pt x="44258" y="58975"/>
                </a:lnTo>
                <a:lnTo>
                  <a:pt x="44312" y="58920"/>
                </a:lnTo>
                <a:lnTo>
                  <a:pt x="44312" y="58812"/>
                </a:lnTo>
                <a:lnTo>
                  <a:pt x="44367" y="58703"/>
                </a:lnTo>
                <a:lnTo>
                  <a:pt x="44421" y="58595"/>
                </a:lnTo>
                <a:lnTo>
                  <a:pt x="44584" y="58540"/>
                </a:lnTo>
                <a:lnTo>
                  <a:pt x="44693" y="58486"/>
                </a:lnTo>
                <a:lnTo>
                  <a:pt x="44855" y="58432"/>
                </a:lnTo>
                <a:lnTo>
                  <a:pt x="44910" y="58432"/>
                </a:lnTo>
                <a:lnTo>
                  <a:pt x="44910" y="58323"/>
                </a:lnTo>
                <a:lnTo>
                  <a:pt x="44910" y="58269"/>
                </a:lnTo>
                <a:lnTo>
                  <a:pt x="44964" y="58160"/>
                </a:lnTo>
                <a:lnTo>
                  <a:pt x="45073" y="58106"/>
                </a:lnTo>
                <a:lnTo>
                  <a:pt x="46973" y="57183"/>
                </a:lnTo>
                <a:lnTo>
                  <a:pt x="47082" y="57128"/>
                </a:lnTo>
                <a:lnTo>
                  <a:pt x="47191" y="57128"/>
                </a:lnTo>
                <a:lnTo>
                  <a:pt x="47245" y="57183"/>
                </a:lnTo>
                <a:lnTo>
                  <a:pt x="47299" y="57237"/>
                </a:lnTo>
                <a:lnTo>
                  <a:pt x="47353" y="57237"/>
                </a:lnTo>
                <a:lnTo>
                  <a:pt x="47462" y="57183"/>
                </a:lnTo>
                <a:lnTo>
                  <a:pt x="48222" y="56640"/>
                </a:lnTo>
                <a:lnTo>
                  <a:pt x="48277" y="56585"/>
                </a:lnTo>
                <a:lnTo>
                  <a:pt x="48277" y="56477"/>
                </a:lnTo>
                <a:lnTo>
                  <a:pt x="48277" y="56422"/>
                </a:lnTo>
                <a:lnTo>
                  <a:pt x="47028" y="56422"/>
                </a:lnTo>
                <a:lnTo>
                  <a:pt x="46973" y="56368"/>
                </a:lnTo>
                <a:lnTo>
                  <a:pt x="46973" y="56314"/>
                </a:lnTo>
                <a:lnTo>
                  <a:pt x="47028" y="56259"/>
                </a:lnTo>
                <a:lnTo>
                  <a:pt x="47136" y="56205"/>
                </a:lnTo>
                <a:lnTo>
                  <a:pt x="47734" y="55716"/>
                </a:lnTo>
                <a:lnTo>
                  <a:pt x="48331" y="55282"/>
                </a:lnTo>
                <a:lnTo>
                  <a:pt x="48602" y="54956"/>
                </a:lnTo>
                <a:lnTo>
                  <a:pt x="48765" y="54793"/>
                </a:lnTo>
                <a:lnTo>
                  <a:pt x="48983" y="54739"/>
                </a:lnTo>
                <a:lnTo>
                  <a:pt x="49146" y="54739"/>
                </a:lnTo>
                <a:lnTo>
                  <a:pt x="49363" y="54848"/>
                </a:lnTo>
                <a:lnTo>
                  <a:pt x="49797" y="55010"/>
                </a:lnTo>
                <a:lnTo>
                  <a:pt x="49906" y="55065"/>
                </a:lnTo>
                <a:lnTo>
                  <a:pt x="50014" y="55065"/>
                </a:lnTo>
                <a:lnTo>
                  <a:pt x="50069" y="55010"/>
                </a:lnTo>
                <a:lnTo>
                  <a:pt x="50123" y="54902"/>
                </a:lnTo>
                <a:lnTo>
                  <a:pt x="50340" y="54630"/>
                </a:lnTo>
                <a:lnTo>
                  <a:pt x="50557" y="54359"/>
                </a:lnTo>
                <a:lnTo>
                  <a:pt x="50883" y="54087"/>
                </a:lnTo>
                <a:lnTo>
                  <a:pt x="51209" y="53924"/>
                </a:lnTo>
                <a:lnTo>
                  <a:pt x="51318" y="53870"/>
                </a:lnTo>
                <a:lnTo>
                  <a:pt x="51318" y="53761"/>
                </a:lnTo>
                <a:lnTo>
                  <a:pt x="51318" y="53707"/>
                </a:lnTo>
                <a:lnTo>
                  <a:pt x="51209" y="53599"/>
                </a:lnTo>
                <a:lnTo>
                  <a:pt x="51046" y="53381"/>
                </a:lnTo>
                <a:lnTo>
                  <a:pt x="51046" y="53273"/>
                </a:lnTo>
                <a:lnTo>
                  <a:pt x="51100" y="53164"/>
                </a:lnTo>
                <a:lnTo>
                  <a:pt x="51318" y="53055"/>
                </a:lnTo>
                <a:lnTo>
                  <a:pt x="51426" y="53001"/>
                </a:lnTo>
                <a:lnTo>
                  <a:pt x="51752" y="52838"/>
                </a:lnTo>
                <a:lnTo>
                  <a:pt x="52024" y="52621"/>
                </a:lnTo>
                <a:lnTo>
                  <a:pt x="52295" y="52350"/>
                </a:lnTo>
                <a:lnTo>
                  <a:pt x="52512" y="52024"/>
                </a:lnTo>
                <a:lnTo>
                  <a:pt x="52621" y="51806"/>
                </a:lnTo>
                <a:lnTo>
                  <a:pt x="52838" y="51644"/>
                </a:lnTo>
                <a:lnTo>
                  <a:pt x="53327" y="51209"/>
                </a:lnTo>
                <a:lnTo>
                  <a:pt x="53761" y="50720"/>
                </a:lnTo>
                <a:lnTo>
                  <a:pt x="54142" y="50177"/>
                </a:lnTo>
                <a:lnTo>
                  <a:pt x="54522" y="49634"/>
                </a:lnTo>
                <a:lnTo>
                  <a:pt x="54630" y="49471"/>
                </a:lnTo>
                <a:lnTo>
                  <a:pt x="54739" y="49417"/>
                </a:lnTo>
                <a:lnTo>
                  <a:pt x="54902" y="49363"/>
                </a:lnTo>
                <a:lnTo>
                  <a:pt x="54956" y="49254"/>
                </a:lnTo>
                <a:lnTo>
                  <a:pt x="55010" y="49146"/>
                </a:lnTo>
                <a:lnTo>
                  <a:pt x="55010" y="49037"/>
                </a:lnTo>
                <a:lnTo>
                  <a:pt x="55010" y="48765"/>
                </a:lnTo>
                <a:lnTo>
                  <a:pt x="55119" y="48548"/>
                </a:lnTo>
                <a:lnTo>
                  <a:pt x="55228" y="48331"/>
                </a:lnTo>
                <a:lnTo>
                  <a:pt x="55445" y="48168"/>
                </a:lnTo>
                <a:lnTo>
                  <a:pt x="55662" y="48005"/>
                </a:lnTo>
                <a:lnTo>
                  <a:pt x="55771" y="47951"/>
                </a:lnTo>
                <a:lnTo>
                  <a:pt x="55825" y="47842"/>
                </a:lnTo>
                <a:lnTo>
                  <a:pt x="56096" y="47408"/>
                </a:lnTo>
                <a:lnTo>
                  <a:pt x="56368" y="47028"/>
                </a:lnTo>
                <a:lnTo>
                  <a:pt x="57074" y="46267"/>
                </a:lnTo>
                <a:lnTo>
                  <a:pt x="57183" y="46105"/>
                </a:lnTo>
                <a:lnTo>
                  <a:pt x="57183" y="46050"/>
                </a:lnTo>
                <a:lnTo>
                  <a:pt x="57128" y="45942"/>
                </a:lnTo>
                <a:lnTo>
                  <a:pt x="56965" y="45670"/>
                </a:lnTo>
                <a:lnTo>
                  <a:pt x="56965" y="45399"/>
                </a:lnTo>
                <a:lnTo>
                  <a:pt x="57074" y="45181"/>
                </a:lnTo>
                <a:lnTo>
                  <a:pt x="57291" y="44964"/>
                </a:lnTo>
                <a:lnTo>
                  <a:pt x="57671" y="44584"/>
                </a:lnTo>
                <a:lnTo>
                  <a:pt x="57943" y="44204"/>
                </a:lnTo>
                <a:lnTo>
                  <a:pt x="58214" y="43824"/>
                </a:lnTo>
                <a:lnTo>
                  <a:pt x="58432" y="43335"/>
                </a:lnTo>
                <a:lnTo>
                  <a:pt x="58649" y="42846"/>
                </a:lnTo>
                <a:lnTo>
                  <a:pt x="58975" y="42358"/>
                </a:lnTo>
                <a:lnTo>
                  <a:pt x="59138" y="42086"/>
                </a:lnTo>
                <a:lnTo>
                  <a:pt x="59192" y="41869"/>
                </a:lnTo>
                <a:lnTo>
                  <a:pt x="59192" y="41706"/>
                </a:lnTo>
                <a:lnTo>
                  <a:pt x="59192" y="41597"/>
                </a:lnTo>
                <a:lnTo>
                  <a:pt x="59246" y="41489"/>
                </a:lnTo>
                <a:lnTo>
                  <a:pt x="59300" y="41434"/>
                </a:lnTo>
                <a:lnTo>
                  <a:pt x="59409" y="41380"/>
                </a:lnTo>
                <a:lnTo>
                  <a:pt x="59518" y="41326"/>
                </a:lnTo>
                <a:lnTo>
                  <a:pt x="59626" y="41217"/>
                </a:lnTo>
                <a:lnTo>
                  <a:pt x="59681" y="41109"/>
                </a:lnTo>
                <a:lnTo>
                  <a:pt x="59681" y="41000"/>
                </a:lnTo>
                <a:lnTo>
                  <a:pt x="59681" y="40783"/>
                </a:lnTo>
                <a:lnTo>
                  <a:pt x="59735" y="40620"/>
                </a:lnTo>
                <a:lnTo>
                  <a:pt x="60169" y="39697"/>
                </a:lnTo>
                <a:lnTo>
                  <a:pt x="60604" y="38773"/>
                </a:lnTo>
                <a:lnTo>
                  <a:pt x="61364" y="36818"/>
                </a:lnTo>
                <a:lnTo>
                  <a:pt x="61527" y="36493"/>
                </a:lnTo>
                <a:lnTo>
                  <a:pt x="61636" y="36167"/>
                </a:lnTo>
                <a:lnTo>
                  <a:pt x="61690" y="35787"/>
                </a:lnTo>
                <a:lnTo>
                  <a:pt x="61581" y="35407"/>
                </a:lnTo>
                <a:lnTo>
                  <a:pt x="61581" y="35244"/>
                </a:lnTo>
                <a:lnTo>
                  <a:pt x="61581" y="35135"/>
                </a:lnTo>
                <a:lnTo>
                  <a:pt x="61636" y="34863"/>
                </a:lnTo>
                <a:lnTo>
                  <a:pt x="61798" y="34538"/>
                </a:lnTo>
                <a:lnTo>
                  <a:pt x="61853" y="34375"/>
                </a:lnTo>
                <a:lnTo>
                  <a:pt x="61853" y="34158"/>
                </a:lnTo>
                <a:lnTo>
                  <a:pt x="61798" y="33995"/>
                </a:lnTo>
                <a:lnTo>
                  <a:pt x="61798" y="33832"/>
                </a:lnTo>
                <a:lnTo>
                  <a:pt x="61853" y="33723"/>
                </a:lnTo>
                <a:lnTo>
                  <a:pt x="61961" y="33560"/>
                </a:lnTo>
                <a:lnTo>
                  <a:pt x="62287" y="33180"/>
                </a:lnTo>
                <a:lnTo>
                  <a:pt x="62613" y="32800"/>
                </a:lnTo>
                <a:lnTo>
                  <a:pt x="62830" y="32365"/>
                </a:lnTo>
                <a:lnTo>
                  <a:pt x="62939" y="31877"/>
                </a:lnTo>
                <a:lnTo>
                  <a:pt x="62939" y="31714"/>
                </a:lnTo>
                <a:lnTo>
                  <a:pt x="62939" y="31551"/>
                </a:lnTo>
                <a:lnTo>
                  <a:pt x="62885" y="31442"/>
                </a:lnTo>
                <a:lnTo>
                  <a:pt x="62722" y="31334"/>
                </a:lnTo>
                <a:lnTo>
                  <a:pt x="62613" y="31279"/>
                </a:lnTo>
                <a:lnTo>
                  <a:pt x="62613" y="31225"/>
                </a:lnTo>
                <a:lnTo>
                  <a:pt x="62667" y="31171"/>
                </a:lnTo>
                <a:lnTo>
                  <a:pt x="62830" y="31008"/>
                </a:lnTo>
                <a:lnTo>
                  <a:pt x="62939" y="30845"/>
                </a:lnTo>
                <a:lnTo>
                  <a:pt x="62939" y="30682"/>
                </a:lnTo>
                <a:lnTo>
                  <a:pt x="62939" y="30465"/>
                </a:lnTo>
                <a:lnTo>
                  <a:pt x="62939" y="30356"/>
                </a:lnTo>
                <a:lnTo>
                  <a:pt x="62993" y="30193"/>
                </a:lnTo>
                <a:lnTo>
                  <a:pt x="63047" y="30030"/>
                </a:lnTo>
                <a:lnTo>
                  <a:pt x="63047" y="29813"/>
                </a:lnTo>
                <a:lnTo>
                  <a:pt x="63047" y="29487"/>
                </a:lnTo>
                <a:lnTo>
                  <a:pt x="63102" y="29107"/>
                </a:lnTo>
                <a:lnTo>
                  <a:pt x="63210" y="28781"/>
                </a:lnTo>
                <a:lnTo>
                  <a:pt x="63373" y="28510"/>
                </a:lnTo>
                <a:lnTo>
                  <a:pt x="63482" y="28238"/>
                </a:lnTo>
                <a:lnTo>
                  <a:pt x="63482" y="27967"/>
                </a:lnTo>
                <a:lnTo>
                  <a:pt x="63428" y="27750"/>
                </a:lnTo>
                <a:lnTo>
                  <a:pt x="63319" y="27478"/>
                </a:lnTo>
                <a:lnTo>
                  <a:pt x="63210" y="27315"/>
                </a:lnTo>
                <a:lnTo>
                  <a:pt x="63156" y="27207"/>
                </a:lnTo>
                <a:lnTo>
                  <a:pt x="63265" y="27152"/>
                </a:lnTo>
                <a:lnTo>
                  <a:pt x="63482" y="27044"/>
                </a:lnTo>
                <a:lnTo>
                  <a:pt x="63536" y="27044"/>
                </a:lnTo>
                <a:lnTo>
                  <a:pt x="63645" y="26935"/>
                </a:lnTo>
                <a:lnTo>
                  <a:pt x="63645" y="26881"/>
                </a:lnTo>
                <a:lnTo>
                  <a:pt x="63536" y="26826"/>
                </a:lnTo>
                <a:lnTo>
                  <a:pt x="62939" y="26446"/>
                </a:lnTo>
                <a:lnTo>
                  <a:pt x="62885" y="26392"/>
                </a:lnTo>
                <a:lnTo>
                  <a:pt x="62830" y="26283"/>
                </a:lnTo>
                <a:lnTo>
                  <a:pt x="62939" y="26175"/>
                </a:lnTo>
                <a:lnTo>
                  <a:pt x="63591" y="25360"/>
                </a:lnTo>
                <a:lnTo>
                  <a:pt x="63699" y="25252"/>
                </a:lnTo>
                <a:lnTo>
                  <a:pt x="63699" y="25197"/>
                </a:lnTo>
                <a:lnTo>
                  <a:pt x="63699" y="25089"/>
                </a:lnTo>
                <a:lnTo>
                  <a:pt x="63536" y="24817"/>
                </a:lnTo>
                <a:lnTo>
                  <a:pt x="63428" y="24491"/>
                </a:lnTo>
                <a:lnTo>
                  <a:pt x="63210" y="23894"/>
                </a:lnTo>
                <a:lnTo>
                  <a:pt x="63102" y="23514"/>
                </a:lnTo>
                <a:lnTo>
                  <a:pt x="63047" y="23079"/>
                </a:lnTo>
                <a:lnTo>
                  <a:pt x="63102" y="22699"/>
                </a:lnTo>
                <a:lnTo>
                  <a:pt x="63265" y="22319"/>
                </a:lnTo>
                <a:lnTo>
                  <a:pt x="63319" y="22156"/>
                </a:lnTo>
                <a:lnTo>
                  <a:pt x="63265" y="21939"/>
                </a:lnTo>
                <a:lnTo>
                  <a:pt x="62504" y="20201"/>
                </a:lnTo>
                <a:lnTo>
                  <a:pt x="62396" y="19930"/>
                </a:lnTo>
                <a:lnTo>
                  <a:pt x="62396" y="19821"/>
                </a:lnTo>
                <a:lnTo>
                  <a:pt x="62450" y="19658"/>
                </a:lnTo>
                <a:lnTo>
                  <a:pt x="62450" y="19550"/>
                </a:lnTo>
                <a:lnTo>
                  <a:pt x="62396" y="19387"/>
                </a:lnTo>
                <a:lnTo>
                  <a:pt x="62287" y="19061"/>
                </a:lnTo>
                <a:lnTo>
                  <a:pt x="62124" y="18789"/>
                </a:lnTo>
                <a:lnTo>
                  <a:pt x="61907" y="18518"/>
                </a:lnTo>
                <a:lnTo>
                  <a:pt x="61690" y="18301"/>
                </a:lnTo>
                <a:lnTo>
                  <a:pt x="61473" y="18138"/>
                </a:lnTo>
                <a:lnTo>
                  <a:pt x="61418" y="17975"/>
                </a:lnTo>
                <a:lnTo>
                  <a:pt x="61418" y="17866"/>
                </a:lnTo>
                <a:lnTo>
                  <a:pt x="61473" y="17649"/>
                </a:lnTo>
                <a:lnTo>
                  <a:pt x="61418" y="17486"/>
                </a:lnTo>
                <a:lnTo>
                  <a:pt x="61201" y="17106"/>
                </a:lnTo>
                <a:lnTo>
                  <a:pt x="60767" y="16563"/>
                </a:lnTo>
                <a:lnTo>
                  <a:pt x="60441" y="15911"/>
                </a:lnTo>
                <a:lnTo>
                  <a:pt x="60224" y="15531"/>
                </a:lnTo>
                <a:lnTo>
                  <a:pt x="60061" y="15368"/>
                </a:lnTo>
                <a:lnTo>
                  <a:pt x="59898" y="15260"/>
                </a:lnTo>
                <a:lnTo>
                  <a:pt x="59626" y="15097"/>
                </a:lnTo>
                <a:lnTo>
                  <a:pt x="59409" y="14934"/>
                </a:lnTo>
                <a:lnTo>
                  <a:pt x="59246" y="14717"/>
                </a:lnTo>
                <a:lnTo>
                  <a:pt x="59083" y="14445"/>
                </a:lnTo>
                <a:lnTo>
                  <a:pt x="58866" y="14173"/>
                </a:lnTo>
                <a:lnTo>
                  <a:pt x="58595" y="13956"/>
                </a:lnTo>
                <a:lnTo>
                  <a:pt x="57834" y="13413"/>
                </a:lnTo>
                <a:lnTo>
                  <a:pt x="57183" y="12870"/>
                </a:lnTo>
                <a:lnTo>
                  <a:pt x="56585" y="12327"/>
                </a:lnTo>
                <a:lnTo>
                  <a:pt x="55934" y="11947"/>
                </a:lnTo>
                <a:lnTo>
                  <a:pt x="55282" y="11621"/>
                </a:lnTo>
                <a:lnTo>
                  <a:pt x="54576" y="11350"/>
                </a:lnTo>
                <a:lnTo>
                  <a:pt x="53816" y="11078"/>
                </a:lnTo>
                <a:lnTo>
                  <a:pt x="53327" y="10970"/>
                </a:lnTo>
                <a:lnTo>
                  <a:pt x="52838" y="10970"/>
                </a:lnTo>
                <a:lnTo>
                  <a:pt x="51861" y="10915"/>
                </a:lnTo>
                <a:lnTo>
                  <a:pt x="50503" y="10970"/>
                </a:lnTo>
                <a:lnTo>
                  <a:pt x="49200" y="11078"/>
                </a:lnTo>
                <a:lnTo>
                  <a:pt x="48548" y="11132"/>
                </a:lnTo>
                <a:lnTo>
                  <a:pt x="47897" y="11295"/>
                </a:lnTo>
                <a:lnTo>
                  <a:pt x="47245" y="11458"/>
                </a:lnTo>
                <a:lnTo>
                  <a:pt x="46648" y="11675"/>
                </a:lnTo>
                <a:lnTo>
                  <a:pt x="46376" y="11730"/>
                </a:lnTo>
                <a:lnTo>
                  <a:pt x="46213" y="11675"/>
                </a:lnTo>
                <a:lnTo>
                  <a:pt x="46050" y="11513"/>
                </a:lnTo>
                <a:lnTo>
                  <a:pt x="45996" y="11295"/>
                </a:lnTo>
                <a:lnTo>
                  <a:pt x="45833" y="10752"/>
                </a:lnTo>
                <a:lnTo>
                  <a:pt x="45616" y="10264"/>
                </a:lnTo>
                <a:lnTo>
                  <a:pt x="45399" y="9829"/>
                </a:lnTo>
                <a:lnTo>
                  <a:pt x="45290" y="9340"/>
                </a:lnTo>
                <a:lnTo>
                  <a:pt x="44910" y="7494"/>
                </a:lnTo>
                <a:lnTo>
                  <a:pt x="44801" y="6571"/>
                </a:lnTo>
                <a:lnTo>
                  <a:pt x="44693" y="5648"/>
                </a:lnTo>
                <a:lnTo>
                  <a:pt x="44693" y="5430"/>
                </a:lnTo>
                <a:lnTo>
                  <a:pt x="44747" y="5322"/>
                </a:lnTo>
                <a:lnTo>
                  <a:pt x="44801" y="5213"/>
                </a:lnTo>
                <a:lnTo>
                  <a:pt x="44855" y="5159"/>
                </a:lnTo>
                <a:lnTo>
                  <a:pt x="44855" y="5105"/>
                </a:lnTo>
                <a:lnTo>
                  <a:pt x="44801" y="4942"/>
                </a:lnTo>
                <a:lnTo>
                  <a:pt x="44747" y="4779"/>
                </a:lnTo>
                <a:lnTo>
                  <a:pt x="44747" y="4670"/>
                </a:lnTo>
                <a:lnTo>
                  <a:pt x="44747" y="4453"/>
                </a:lnTo>
                <a:lnTo>
                  <a:pt x="44855" y="3638"/>
                </a:lnTo>
                <a:lnTo>
                  <a:pt x="44964" y="2878"/>
                </a:lnTo>
                <a:lnTo>
                  <a:pt x="45073" y="2498"/>
                </a:lnTo>
                <a:lnTo>
                  <a:pt x="45181" y="2172"/>
                </a:lnTo>
                <a:lnTo>
                  <a:pt x="45236" y="1955"/>
                </a:lnTo>
                <a:lnTo>
                  <a:pt x="45290" y="1792"/>
                </a:lnTo>
                <a:lnTo>
                  <a:pt x="45236" y="1412"/>
                </a:lnTo>
                <a:lnTo>
                  <a:pt x="45127" y="1086"/>
                </a:lnTo>
                <a:lnTo>
                  <a:pt x="44855" y="760"/>
                </a:lnTo>
                <a:lnTo>
                  <a:pt x="44584" y="543"/>
                </a:lnTo>
                <a:lnTo>
                  <a:pt x="44258" y="380"/>
                </a:lnTo>
                <a:lnTo>
                  <a:pt x="43661" y="54"/>
                </a:lnTo>
                <a:lnTo>
                  <a:pt x="43552"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69567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510"/>
        <p:cNvGrpSpPr/>
        <p:nvPr/>
      </p:nvGrpSpPr>
      <p:grpSpPr>
        <a:xfrm>
          <a:off x="0" y="0"/>
          <a:ext cx="0" cy="0"/>
          <a:chOff x="0" y="0"/>
          <a:chExt cx="0" cy="0"/>
        </a:xfrm>
      </p:grpSpPr>
      <p:sp>
        <p:nvSpPr>
          <p:cNvPr id="511" name="Google Shape;511;p24"/>
          <p:cNvSpPr/>
          <p:nvPr/>
        </p:nvSpPr>
        <p:spPr>
          <a:xfrm rot="-10667931">
            <a:off x="-1686916" y="58419"/>
            <a:ext cx="3092128" cy="2637484"/>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7192">
              <a:alpha val="433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2" name="Google Shape;512;p24"/>
          <p:cNvSpPr/>
          <p:nvPr/>
        </p:nvSpPr>
        <p:spPr>
          <a:xfrm>
            <a:off x="9924684" y="5823183"/>
            <a:ext cx="2134361" cy="1820560"/>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C02E">
              <a:alpha val="355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3" name="Google Shape;513;p24"/>
          <p:cNvSpPr/>
          <p:nvPr/>
        </p:nvSpPr>
        <p:spPr>
          <a:xfrm>
            <a:off x="9491565" y="-1229068"/>
            <a:ext cx="2376984" cy="2027520"/>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EEB87C">
              <a:alpha val="506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4" name="Google Shape;514;p24"/>
          <p:cNvSpPr/>
          <p:nvPr/>
        </p:nvSpPr>
        <p:spPr>
          <a:xfrm rot="8797965">
            <a:off x="2323387" y="5381439"/>
            <a:ext cx="2395887" cy="2043619"/>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7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5" name="Google Shape;515;p24"/>
          <p:cNvSpPr txBox="1">
            <a:spLocks noGrp="1"/>
          </p:cNvSpPr>
          <p:nvPr>
            <p:ph type="title"/>
          </p:nvPr>
        </p:nvSpPr>
        <p:spPr>
          <a:xfrm>
            <a:off x="960000" y="710567"/>
            <a:ext cx="10272000" cy="77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sz="4667"/>
            </a:lvl1pPr>
            <a:lvl2pPr lvl="1" algn="ctr" rtl="0">
              <a:spcBef>
                <a:spcPts val="0"/>
              </a:spcBef>
              <a:spcAft>
                <a:spcPts val="0"/>
              </a:spcAft>
              <a:buSzPts val="3100"/>
              <a:buNone/>
              <a:defRPr sz="4133"/>
            </a:lvl2pPr>
            <a:lvl3pPr lvl="2" algn="ctr" rtl="0">
              <a:spcBef>
                <a:spcPts val="0"/>
              </a:spcBef>
              <a:spcAft>
                <a:spcPts val="0"/>
              </a:spcAft>
              <a:buSzPts val="3100"/>
              <a:buNone/>
              <a:defRPr sz="4133"/>
            </a:lvl3pPr>
            <a:lvl4pPr lvl="3" algn="ctr" rtl="0">
              <a:spcBef>
                <a:spcPts val="0"/>
              </a:spcBef>
              <a:spcAft>
                <a:spcPts val="0"/>
              </a:spcAft>
              <a:buSzPts val="3100"/>
              <a:buNone/>
              <a:defRPr sz="4133"/>
            </a:lvl4pPr>
            <a:lvl5pPr lvl="4" algn="ctr" rtl="0">
              <a:spcBef>
                <a:spcPts val="0"/>
              </a:spcBef>
              <a:spcAft>
                <a:spcPts val="0"/>
              </a:spcAft>
              <a:buSzPts val="3100"/>
              <a:buNone/>
              <a:defRPr sz="4133"/>
            </a:lvl5pPr>
            <a:lvl6pPr lvl="5" algn="ctr" rtl="0">
              <a:spcBef>
                <a:spcPts val="0"/>
              </a:spcBef>
              <a:spcAft>
                <a:spcPts val="0"/>
              </a:spcAft>
              <a:buSzPts val="3100"/>
              <a:buNone/>
              <a:defRPr sz="4133"/>
            </a:lvl6pPr>
            <a:lvl7pPr lvl="6" algn="ctr" rtl="0">
              <a:spcBef>
                <a:spcPts val="0"/>
              </a:spcBef>
              <a:spcAft>
                <a:spcPts val="0"/>
              </a:spcAft>
              <a:buSzPts val="3100"/>
              <a:buNone/>
              <a:defRPr sz="4133"/>
            </a:lvl7pPr>
            <a:lvl8pPr lvl="7" algn="ctr" rtl="0">
              <a:spcBef>
                <a:spcPts val="0"/>
              </a:spcBef>
              <a:spcAft>
                <a:spcPts val="0"/>
              </a:spcAft>
              <a:buSzPts val="3100"/>
              <a:buNone/>
              <a:defRPr sz="4133"/>
            </a:lvl8pPr>
            <a:lvl9pPr lvl="8" algn="ctr" rtl="0">
              <a:spcBef>
                <a:spcPts val="0"/>
              </a:spcBef>
              <a:spcAft>
                <a:spcPts val="0"/>
              </a:spcAft>
              <a:buSzPts val="3100"/>
              <a:buNone/>
              <a:defRPr sz="4133"/>
            </a:lvl9pPr>
          </a:lstStyle>
          <a:p>
            <a:endParaRPr/>
          </a:p>
        </p:txBody>
      </p:sp>
      <p:sp>
        <p:nvSpPr>
          <p:cNvPr id="516" name="Google Shape;516;p24"/>
          <p:cNvSpPr txBox="1">
            <a:spLocks noGrp="1"/>
          </p:cNvSpPr>
          <p:nvPr>
            <p:ph type="subTitle" idx="1"/>
          </p:nvPr>
        </p:nvSpPr>
        <p:spPr>
          <a:xfrm>
            <a:off x="1157751" y="3286967"/>
            <a:ext cx="3276800" cy="5780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2"/>
              </a:buClr>
              <a:buSzPts val="2200"/>
              <a:buFont typeface="Zen Antique"/>
              <a:buNone/>
              <a:defRPr sz="2933" b="1">
                <a:latin typeface="Poppins"/>
                <a:ea typeface="Poppins"/>
                <a:cs typeface="Poppins"/>
                <a:sym typeface="Poppins"/>
              </a:defRPr>
            </a:lvl1pPr>
            <a:lvl2pPr lvl="1"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2pPr>
            <a:lvl3pPr lvl="2"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3pPr>
            <a:lvl4pPr lvl="3"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4pPr>
            <a:lvl5pPr lvl="4"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5pPr>
            <a:lvl6pPr lvl="5"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6pPr>
            <a:lvl7pPr lvl="6"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7pPr>
            <a:lvl8pPr lvl="7"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8pPr>
            <a:lvl9pPr lvl="8"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9pPr>
          </a:lstStyle>
          <a:p>
            <a:endParaRPr/>
          </a:p>
        </p:txBody>
      </p:sp>
      <p:sp>
        <p:nvSpPr>
          <p:cNvPr id="517" name="Google Shape;517;p24"/>
          <p:cNvSpPr txBox="1">
            <a:spLocks noGrp="1"/>
          </p:cNvSpPr>
          <p:nvPr>
            <p:ph type="subTitle" idx="2"/>
          </p:nvPr>
        </p:nvSpPr>
        <p:spPr>
          <a:xfrm>
            <a:off x="1155551" y="3779431"/>
            <a:ext cx="3281200" cy="102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8" name="Google Shape;518;p24"/>
          <p:cNvSpPr txBox="1">
            <a:spLocks noGrp="1"/>
          </p:cNvSpPr>
          <p:nvPr>
            <p:ph type="subTitle" idx="3"/>
          </p:nvPr>
        </p:nvSpPr>
        <p:spPr>
          <a:xfrm>
            <a:off x="4459803" y="4468968"/>
            <a:ext cx="3276800" cy="102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9" name="Google Shape;519;p24"/>
          <p:cNvSpPr txBox="1">
            <a:spLocks noGrp="1"/>
          </p:cNvSpPr>
          <p:nvPr>
            <p:ph type="subTitle" idx="4"/>
          </p:nvPr>
        </p:nvSpPr>
        <p:spPr>
          <a:xfrm>
            <a:off x="7759655" y="3779431"/>
            <a:ext cx="3276800" cy="102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20" name="Google Shape;520;p24"/>
          <p:cNvSpPr txBox="1">
            <a:spLocks noGrp="1"/>
          </p:cNvSpPr>
          <p:nvPr>
            <p:ph type="subTitle" idx="5"/>
          </p:nvPr>
        </p:nvSpPr>
        <p:spPr>
          <a:xfrm>
            <a:off x="4458557" y="3976489"/>
            <a:ext cx="3276800" cy="5780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2"/>
              </a:buClr>
              <a:buSzPts val="2200"/>
              <a:buFont typeface="Zen Antique"/>
              <a:buNone/>
              <a:defRPr sz="2933" b="1">
                <a:latin typeface="Poppins"/>
                <a:ea typeface="Poppins"/>
                <a:cs typeface="Poppins"/>
                <a:sym typeface="Poppins"/>
              </a:defRPr>
            </a:lvl1pPr>
            <a:lvl2pPr lvl="1"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2pPr>
            <a:lvl3pPr lvl="2"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3pPr>
            <a:lvl4pPr lvl="3"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4pPr>
            <a:lvl5pPr lvl="4"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5pPr>
            <a:lvl6pPr lvl="5"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6pPr>
            <a:lvl7pPr lvl="6"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7pPr>
            <a:lvl8pPr lvl="7"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8pPr>
            <a:lvl9pPr lvl="8"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9pPr>
          </a:lstStyle>
          <a:p>
            <a:endParaRPr/>
          </a:p>
        </p:txBody>
      </p:sp>
      <p:sp>
        <p:nvSpPr>
          <p:cNvPr id="521" name="Google Shape;521;p24"/>
          <p:cNvSpPr txBox="1">
            <a:spLocks noGrp="1"/>
          </p:cNvSpPr>
          <p:nvPr>
            <p:ph type="subTitle" idx="6"/>
          </p:nvPr>
        </p:nvSpPr>
        <p:spPr>
          <a:xfrm>
            <a:off x="7759655" y="3286967"/>
            <a:ext cx="3276800" cy="5780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2"/>
              </a:buClr>
              <a:buSzPts val="2200"/>
              <a:buFont typeface="Zen Antique"/>
              <a:buNone/>
              <a:defRPr sz="2933" b="1">
                <a:latin typeface="Poppins"/>
                <a:ea typeface="Poppins"/>
                <a:cs typeface="Poppins"/>
                <a:sym typeface="Poppins"/>
              </a:defRPr>
            </a:lvl1pPr>
            <a:lvl2pPr lvl="1"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2pPr>
            <a:lvl3pPr lvl="2"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3pPr>
            <a:lvl4pPr lvl="3"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4pPr>
            <a:lvl5pPr lvl="4"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5pPr>
            <a:lvl6pPr lvl="5"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6pPr>
            <a:lvl7pPr lvl="6"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7pPr>
            <a:lvl8pPr lvl="7"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8pPr>
            <a:lvl9pPr lvl="8"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9pPr>
          </a:lstStyle>
          <a:p>
            <a:endParaRPr/>
          </a:p>
        </p:txBody>
      </p:sp>
      <p:sp>
        <p:nvSpPr>
          <p:cNvPr id="522" name="Google Shape;522;p24"/>
          <p:cNvSpPr/>
          <p:nvPr/>
        </p:nvSpPr>
        <p:spPr>
          <a:xfrm rot="3698972">
            <a:off x="9932308" y="431649"/>
            <a:ext cx="3073392" cy="1332560"/>
          </a:xfrm>
          <a:custGeom>
            <a:avLst/>
            <a:gdLst/>
            <a:ahLst/>
            <a:cxnLst/>
            <a:rect l="l" t="t" r="r" b="b"/>
            <a:pathLst>
              <a:path w="68262" h="29597" extrusionOk="0">
                <a:moveTo>
                  <a:pt x="7223" y="1"/>
                </a:moveTo>
                <a:lnTo>
                  <a:pt x="6952" y="55"/>
                </a:lnTo>
                <a:lnTo>
                  <a:pt x="6680" y="109"/>
                </a:lnTo>
                <a:lnTo>
                  <a:pt x="5811" y="327"/>
                </a:lnTo>
                <a:lnTo>
                  <a:pt x="5323" y="490"/>
                </a:lnTo>
                <a:lnTo>
                  <a:pt x="4943" y="707"/>
                </a:lnTo>
                <a:lnTo>
                  <a:pt x="4562" y="924"/>
                </a:lnTo>
                <a:lnTo>
                  <a:pt x="4345" y="1196"/>
                </a:lnTo>
                <a:lnTo>
                  <a:pt x="4128" y="1521"/>
                </a:lnTo>
                <a:lnTo>
                  <a:pt x="3965" y="1901"/>
                </a:lnTo>
                <a:lnTo>
                  <a:pt x="3911" y="2336"/>
                </a:lnTo>
                <a:lnTo>
                  <a:pt x="3857" y="2879"/>
                </a:lnTo>
                <a:lnTo>
                  <a:pt x="3857" y="3694"/>
                </a:lnTo>
                <a:lnTo>
                  <a:pt x="3911" y="4454"/>
                </a:lnTo>
                <a:lnTo>
                  <a:pt x="4019" y="5214"/>
                </a:lnTo>
                <a:lnTo>
                  <a:pt x="4237" y="5974"/>
                </a:lnTo>
                <a:lnTo>
                  <a:pt x="4400" y="6897"/>
                </a:lnTo>
                <a:lnTo>
                  <a:pt x="4617" y="7766"/>
                </a:lnTo>
                <a:lnTo>
                  <a:pt x="4671" y="7984"/>
                </a:lnTo>
                <a:lnTo>
                  <a:pt x="4617" y="8146"/>
                </a:lnTo>
                <a:lnTo>
                  <a:pt x="4508" y="8255"/>
                </a:lnTo>
                <a:lnTo>
                  <a:pt x="4345" y="8309"/>
                </a:lnTo>
                <a:lnTo>
                  <a:pt x="3205" y="8852"/>
                </a:lnTo>
                <a:lnTo>
                  <a:pt x="2064" y="9341"/>
                </a:lnTo>
                <a:lnTo>
                  <a:pt x="1630" y="9613"/>
                </a:lnTo>
                <a:lnTo>
                  <a:pt x="1196" y="9939"/>
                </a:lnTo>
                <a:lnTo>
                  <a:pt x="870" y="10319"/>
                </a:lnTo>
                <a:lnTo>
                  <a:pt x="707" y="10536"/>
                </a:lnTo>
                <a:lnTo>
                  <a:pt x="653" y="10753"/>
                </a:lnTo>
                <a:lnTo>
                  <a:pt x="327" y="11948"/>
                </a:lnTo>
                <a:lnTo>
                  <a:pt x="55" y="13197"/>
                </a:lnTo>
                <a:lnTo>
                  <a:pt x="1" y="13794"/>
                </a:lnTo>
                <a:lnTo>
                  <a:pt x="1" y="14446"/>
                </a:lnTo>
                <a:lnTo>
                  <a:pt x="1" y="15043"/>
                </a:lnTo>
                <a:lnTo>
                  <a:pt x="55" y="15695"/>
                </a:lnTo>
                <a:lnTo>
                  <a:pt x="164" y="16021"/>
                </a:lnTo>
                <a:lnTo>
                  <a:pt x="327" y="16292"/>
                </a:lnTo>
                <a:lnTo>
                  <a:pt x="544" y="16564"/>
                </a:lnTo>
                <a:lnTo>
                  <a:pt x="815" y="16781"/>
                </a:lnTo>
                <a:lnTo>
                  <a:pt x="1250" y="16998"/>
                </a:lnTo>
                <a:lnTo>
                  <a:pt x="1684" y="17161"/>
                </a:lnTo>
                <a:lnTo>
                  <a:pt x="2119" y="17270"/>
                </a:lnTo>
                <a:lnTo>
                  <a:pt x="2553" y="17270"/>
                </a:lnTo>
                <a:lnTo>
                  <a:pt x="2988" y="17215"/>
                </a:lnTo>
                <a:lnTo>
                  <a:pt x="3422" y="17052"/>
                </a:lnTo>
                <a:lnTo>
                  <a:pt x="3802" y="16835"/>
                </a:lnTo>
                <a:lnTo>
                  <a:pt x="4237" y="16564"/>
                </a:lnTo>
                <a:lnTo>
                  <a:pt x="4834" y="16075"/>
                </a:lnTo>
                <a:lnTo>
                  <a:pt x="5486" y="15640"/>
                </a:lnTo>
                <a:lnTo>
                  <a:pt x="6192" y="15260"/>
                </a:lnTo>
                <a:lnTo>
                  <a:pt x="6952" y="15043"/>
                </a:lnTo>
                <a:lnTo>
                  <a:pt x="7658" y="14826"/>
                </a:lnTo>
                <a:lnTo>
                  <a:pt x="8364" y="14609"/>
                </a:lnTo>
                <a:lnTo>
                  <a:pt x="8744" y="14554"/>
                </a:lnTo>
                <a:lnTo>
                  <a:pt x="9124" y="14500"/>
                </a:lnTo>
                <a:lnTo>
                  <a:pt x="9558" y="14554"/>
                </a:lnTo>
                <a:lnTo>
                  <a:pt x="9939" y="14717"/>
                </a:lnTo>
                <a:lnTo>
                  <a:pt x="10102" y="14772"/>
                </a:lnTo>
                <a:lnTo>
                  <a:pt x="10319" y="14717"/>
                </a:lnTo>
                <a:lnTo>
                  <a:pt x="10645" y="14554"/>
                </a:lnTo>
                <a:lnTo>
                  <a:pt x="11025" y="14391"/>
                </a:lnTo>
                <a:lnTo>
                  <a:pt x="11188" y="14337"/>
                </a:lnTo>
                <a:lnTo>
                  <a:pt x="11351" y="14337"/>
                </a:lnTo>
                <a:lnTo>
                  <a:pt x="11568" y="14391"/>
                </a:lnTo>
                <a:lnTo>
                  <a:pt x="11731" y="14446"/>
                </a:lnTo>
                <a:lnTo>
                  <a:pt x="12111" y="14717"/>
                </a:lnTo>
                <a:lnTo>
                  <a:pt x="12491" y="14935"/>
                </a:lnTo>
                <a:lnTo>
                  <a:pt x="12654" y="14989"/>
                </a:lnTo>
                <a:lnTo>
                  <a:pt x="12871" y="15043"/>
                </a:lnTo>
                <a:lnTo>
                  <a:pt x="13360" y="15043"/>
                </a:lnTo>
                <a:lnTo>
                  <a:pt x="13849" y="15152"/>
                </a:lnTo>
                <a:lnTo>
                  <a:pt x="14337" y="15206"/>
                </a:lnTo>
                <a:lnTo>
                  <a:pt x="14554" y="15206"/>
                </a:lnTo>
                <a:lnTo>
                  <a:pt x="14772" y="15097"/>
                </a:lnTo>
                <a:lnTo>
                  <a:pt x="15043" y="14989"/>
                </a:lnTo>
                <a:lnTo>
                  <a:pt x="15315" y="14989"/>
                </a:lnTo>
                <a:lnTo>
                  <a:pt x="15532" y="15043"/>
                </a:lnTo>
                <a:lnTo>
                  <a:pt x="15749" y="15152"/>
                </a:lnTo>
                <a:lnTo>
                  <a:pt x="16129" y="15423"/>
                </a:lnTo>
                <a:lnTo>
                  <a:pt x="16347" y="15478"/>
                </a:lnTo>
                <a:lnTo>
                  <a:pt x="16998" y="15478"/>
                </a:lnTo>
                <a:lnTo>
                  <a:pt x="17161" y="15423"/>
                </a:lnTo>
                <a:lnTo>
                  <a:pt x="17270" y="15369"/>
                </a:lnTo>
                <a:lnTo>
                  <a:pt x="17324" y="15260"/>
                </a:lnTo>
                <a:lnTo>
                  <a:pt x="17433" y="15206"/>
                </a:lnTo>
                <a:lnTo>
                  <a:pt x="17487" y="15152"/>
                </a:lnTo>
                <a:lnTo>
                  <a:pt x="17596" y="15206"/>
                </a:lnTo>
                <a:lnTo>
                  <a:pt x="17650" y="15315"/>
                </a:lnTo>
                <a:lnTo>
                  <a:pt x="17867" y="15478"/>
                </a:lnTo>
                <a:lnTo>
                  <a:pt x="18030" y="15640"/>
                </a:lnTo>
                <a:lnTo>
                  <a:pt x="18247" y="15695"/>
                </a:lnTo>
                <a:lnTo>
                  <a:pt x="18519" y="15749"/>
                </a:lnTo>
                <a:lnTo>
                  <a:pt x="20745" y="15749"/>
                </a:lnTo>
                <a:lnTo>
                  <a:pt x="21017" y="15858"/>
                </a:lnTo>
                <a:lnTo>
                  <a:pt x="21234" y="15966"/>
                </a:lnTo>
                <a:lnTo>
                  <a:pt x="21505" y="16129"/>
                </a:lnTo>
                <a:lnTo>
                  <a:pt x="21668" y="16238"/>
                </a:lnTo>
                <a:lnTo>
                  <a:pt x="21886" y="16292"/>
                </a:lnTo>
                <a:lnTo>
                  <a:pt x="22320" y="16346"/>
                </a:lnTo>
                <a:lnTo>
                  <a:pt x="22972" y="16346"/>
                </a:lnTo>
                <a:lnTo>
                  <a:pt x="23623" y="16401"/>
                </a:lnTo>
                <a:lnTo>
                  <a:pt x="23949" y="16401"/>
                </a:lnTo>
                <a:lnTo>
                  <a:pt x="24275" y="16509"/>
                </a:lnTo>
                <a:lnTo>
                  <a:pt x="24601" y="16618"/>
                </a:lnTo>
                <a:lnTo>
                  <a:pt x="24927" y="16781"/>
                </a:lnTo>
                <a:lnTo>
                  <a:pt x="25035" y="16889"/>
                </a:lnTo>
                <a:lnTo>
                  <a:pt x="25361" y="16889"/>
                </a:lnTo>
                <a:lnTo>
                  <a:pt x="25524" y="16835"/>
                </a:lnTo>
                <a:lnTo>
                  <a:pt x="25687" y="16727"/>
                </a:lnTo>
                <a:lnTo>
                  <a:pt x="25904" y="16672"/>
                </a:lnTo>
                <a:lnTo>
                  <a:pt x="26230" y="16781"/>
                </a:lnTo>
                <a:lnTo>
                  <a:pt x="26719" y="16944"/>
                </a:lnTo>
                <a:lnTo>
                  <a:pt x="27262" y="17052"/>
                </a:lnTo>
                <a:lnTo>
                  <a:pt x="28294" y="17161"/>
                </a:lnTo>
                <a:lnTo>
                  <a:pt x="28782" y="17215"/>
                </a:lnTo>
                <a:lnTo>
                  <a:pt x="29325" y="17324"/>
                </a:lnTo>
                <a:lnTo>
                  <a:pt x="29814" y="17487"/>
                </a:lnTo>
                <a:lnTo>
                  <a:pt x="30303" y="17758"/>
                </a:lnTo>
                <a:lnTo>
                  <a:pt x="30520" y="17813"/>
                </a:lnTo>
                <a:lnTo>
                  <a:pt x="30574" y="17813"/>
                </a:lnTo>
                <a:lnTo>
                  <a:pt x="30683" y="17758"/>
                </a:lnTo>
                <a:lnTo>
                  <a:pt x="30846" y="17650"/>
                </a:lnTo>
                <a:lnTo>
                  <a:pt x="31226" y="17650"/>
                </a:lnTo>
                <a:lnTo>
                  <a:pt x="31497" y="17704"/>
                </a:lnTo>
                <a:lnTo>
                  <a:pt x="31715" y="17813"/>
                </a:lnTo>
                <a:lnTo>
                  <a:pt x="32312" y="18030"/>
                </a:lnTo>
                <a:lnTo>
                  <a:pt x="32909" y="18193"/>
                </a:lnTo>
                <a:lnTo>
                  <a:pt x="34104" y="18464"/>
                </a:lnTo>
                <a:lnTo>
                  <a:pt x="34864" y="18627"/>
                </a:lnTo>
                <a:lnTo>
                  <a:pt x="35625" y="18736"/>
                </a:lnTo>
                <a:lnTo>
                  <a:pt x="36385" y="18790"/>
                </a:lnTo>
                <a:lnTo>
                  <a:pt x="37145" y="18953"/>
                </a:lnTo>
                <a:lnTo>
                  <a:pt x="38937" y="19442"/>
                </a:lnTo>
                <a:lnTo>
                  <a:pt x="40729" y="19931"/>
                </a:lnTo>
                <a:lnTo>
                  <a:pt x="42521" y="20474"/>
                </a:lnTo>
                <a:lnTo>
                  <a:pt x="44259" y="21071"/>
                </a:lnTo>
                <a:lnTo>
                  <a:pt x="44693" y="21234"/>
                </a:lnTo>
                <a:lnTo>
                  <a:pt x="45182" y="21342"/>
                </a:lnTo>
                <a:lnTo>
                  <a:pt x="46105" y="21560"/>
                </a:lnTo>
                <a:lnTo>
                  <a:pt x="46594" y="21668"/>
                </a:lnTo>
                <a:lnTo>
                  <a:pt x="47029" y="21831"/>
                </a:lnTo>
                <a:lnTo>
                  <a:pt x="47517" y="21994"/>
                </a:lnTo>
                <a:lnTo>
                  <a:pt x="47897" y="22266"/>
                </a:lnTo>
                <a:lnTo>
                  <a:pt x="48060" y="22320"/>
                </a:lnTo>
                <a:lnTo>
                  <a:pt x="48169" y="22320"/>
                </a:lnTo>
                <a:lnTo>
                  <a:pt x="48278" y="22211"/>
                </a:lnTo>
                <a:lnTo>
                  <a:pt x="48386" y="22103"/>
                </a:lnTo>
                <a:lnTo>
                  <a:pt x="48549" y="21886"/>
                </a:lnTo>
                <a:lnTo>
                  <a:pt x="48549" y="21723"/>
                </a:lnTo>
                <a:lnTo>
                  <a:pt x="48495" y="21668"/>
                </a:lnTo>
                <a:lnTo>
                  <a:pt x="48223" y="21451"/>
                </a:lnTo>
                <a:lnTo>
                  <a:pt x="48115" y="21180"/>
                </a:lnTo>
                <a:lnTo>
                  <a:pt x="48060" y="20908"/>
                </a:lnTo>
                <a:lnTo>
                  <a:pt x="48115" y="20582"/>
                </a:lnTo>
                <a:lnTo>
                  <a:pt x="48060" y="20419"/>
                </a:lnTo>
                <a:lnTo>
                  <a:pt x="47952" y="20256"/>
                </a:lnTo>
                <a:lnTo>
                  <a:pt x="47789" y="20148"/>
                </a:lnTo>
                <a:lnTo>
                  <a:pt x="47626" y="20039"/>
                </a:lnTo>
                <a:lnTo>
                  <a:pt x="46757" y="19659"/>
                </a:lnTo>
                <a:lnTo>
                  <a:pt x="45888" y="19333"/>
                </a:lnTo>
                <a:lnTo>
                  <a:pt x="45454" y="19225"/>
                </a:lnTo>
                <a:lnTo>
                  <a:pt x="44965" y="19170"/>
                </a:lnTo>
                <a:lnTo>
                  <a:pt x="44476" y="19116"/>
                </a:lnTo>
                <a:lnTo>
                  <a:pt x="43988" y="19170"/>
                </a:lnTo>
                <a:lnTo>
                  <a:pt x="43499" y="19170"/>
                </a:lnTo>
                <a:lnTo>
                  <a:pt x="43010" y="19116"/>
                </a:lnTo>
                <a:lnTo>
                  <a:pt x="42521" y="19062"/>
                </a:lnTo>
                <a:lnTo>
                  <a:pt x="42033" y="18953"/>
                </a:lnTo>
                <a:lnTo>
                  <a:pt x="41055" y="18682"/>
                </a:lnTo>
                <a:lnTo>
                  <a:pt x="40078" y="18464"/>
                </a:lnTo>
                <a:lnTo>
                  <a:pt x="39589" y="18301"/>
                </a:lnTo>
                <a:lnTo>
                  <a:pt x="39100" y="18138"/>
                </a:lnTo>
                <a:lnTo>
                  <a:pt x="38557" y="17976"/>
                </a:lnTo>
                <a:lnTo>
                  <a:pt x="38014" y="17867"/>
                </a:lnTo>
                <a:lnTo>
                  <a:pt x="37688" y="17867"/>
                </a:lnTo>
                <a:lnTo>
                  <a:pt x="37417" y="17758"/>
                </a:lnTo>
                <a:lnTo>
                  <a:pt x="37145" y="17650"/>
                </a:lnTo>
                <a:lnTo>
                  <a:pt x="36928" y="17433"/>
                </a:lnTo>
                <a:lnTo>
                  <a:pt x="36765" y="17270"/>
                </a:lnTo>
                <a:lnTo>
                  <a:pt x="36548" y="17107"/>
                </a:lnTo>
                <a:lnTo>
                  <a:pt x="36113" y="16889"/>
                </a:lnTo>
                <a:lnTo>
                  <a:pt x="35679" y="16781"/>
                </a:lnTo>
                <a:lnTo>
                  <a:pt x="34267" y="16781"/>
                </a:lnTo>
                <a:lnTo>
                  <a:pt x="33833" y="16672"/>
                </a:lnTo>
                <a:lnTo>
                  <a:pt x="33398" y="16455"/>
                </a:lnTo>
                <a:lnTo>
                  <a:pt x="33235" y="16401"/>
                </a:lnTo>
                <a:lnTo>
                  <a:pt x="31715" y="16401"/>
                </a:lnTo>
                <a:lnTo>
                  <a:pt x="31280" y="16346"/>
                </a:lnTo>
                <a:lnTo>
                  <a:pt x="31063" y="16292"/>
                </a:lnTo>
                <a:lnTo>
                  <a:pt x="30846" y="16238"/>
                </a:lnTo>
                <a:lnTo>
                  <a:pt x="30194" y="15912"/>
                </a:lnTo>
                <a:lnTo>
                  <a:pt x="29488" y="15695"/>
                </a:lnTo>
                <a:lnTo>
                  <a:pt x="28782" y="15532"/>
                </a:lnTo>
                <a:lnTo>
                  <a:pt x="28076" y="15369"/>
                </a:lnTo>
                <a:lnTo>
                  <a:pt x="26610" y="15206"/>
                </a:lnTo>
                <a:lnTo>
                  <a:pt x="25198" y="15043"/>
                </a:lnTo>
                <a:lnTo>
                  <a:pt x="24058" y="14935"/>
                </a:lnTo>
                <a:lnTo>
                  <a:pt x="23515" y="14826"/>
                </a:lnTo>
                <a:lnTo>
                  <a:pt x="22972" y="14717"/>
                </a:lnTo>
                <a:lnTo>
                  <a:pt x="22374" y="14554"/>
                </a:lnTo>
                <a:lnTo>
                  <a:pt x="21831" y="14500"/>
                </a:lnTo>
                <a:lnTo>
                  <a:pt x="20691" y="14500"/>
                </a:lnTo>
                <a:lnTo>
                  <a:pt x="20039" y="14446"/>
                </a:lnTo>
                <a:lnTo>
                  <a:pt x="19442" y="14391"/>
                </a:lnTo>
                <a:lnTo>
                  <a:pt x="18845" y="14229"/>
                </a:lnTo>
                <a:lnTo>
                  <a:pt x="18519" y="14066"/>
                </a:lnTo>
                <a:lnTo>
                  <a:pt x="18247" y="13903"/>
                </a:lnTo>
                <a:lnTo>
                  <a:pt x="17976" y="13794"/>
                </a:lnTo>
                <a:lnTo>
                  <a:pt x="17758" y="13740"/>
                </a:lnTo>
                <a:lnTo>
                  <a:pt x="17215" y="13686"/>
                </a:lnTo>
                <a:lnTo>
                  <a:pt x="17215" y="13740"/>
                </a:lnTo>
                <a:lnTo>
                  <a:pt x="17270" y="13848"/>
                </a:lnTo>
                <a:lnTo>
                  <a:pt x="17324" y="14011"/>
                </a:lnTo>
                <a:lnTo>
                  <a:pt x="17433" y="14174"/>
                </a:lnTo>
                <a:lnTo>
                  <a:pt x="17433" y="14229"/>
                </a:lnTo>
                <a:lnTo>
                  <a:pt x="17378" y="14337"/>
                </a:lnTo>
                <a:lnTo>
                  <a:pt x="17107" y="14391"/>
                </a:lnTo>
                <a:lnTo>
                  <a:pt x="16890" y="14337"/>
                </a:lnTo>
                <a:lnTo>
                  <a:pt x="16509" y="14120"/>
                </a:lnTo>
                <a:lnTo>
                  <a:pt x="16509" y="14011"/>
                </a:lnTo>
                <a:lnTo>
                  <a:pt x="16564" y="13957"/>
                </a:lnTo>
                <a:lnTo>
                  <a:pt x="16672" y="13903"/>
                </a:lnTo>
                <a:lnTo>
                  <a:pt x="16781" y="13848"/>
                </a:lnTo>
                <a:lnTo>
                  <a:pt x="16781" y="13794"/>
                </a:lnTo>
                <a:lnTo>
                  <a:pt x="16727" y="13740"/>
                </a:lnTo>
                <a:lnTo>
                  <a:pt x="16292" y="13414"/>
                </a:lnTo>
                <a:lnTo>
                  <a:pt x="15803" y="13197"/>
                </a:lnTo>
                <a:lnTo>
                  <a:pt x="15532" y="13142"/>
                </a:lnTo>
                <a:lnTo>
                  <a:pt x="15260" y="13142"/>
                </a:lnTo>
                <a:lnTo>
                  <a:pt x="14989" y="13197"/>
                </a:lnTo>
                <a:lnTo>
                  <a:pt x="14717" y="13251"/>
                </a:lnTo>
                <a:lnTo>
                  <a:pt x="14500" y="13360"/>
                </a:lnTo>
                <a:lnTo>
                  <a:pt x="14283" y="13414"/>
                </a:lnTo>
                <a:lnTo>
                  <a:pt x="14120" y="13360"/>
                </a:lnTo>
                <a:lnTo>
                  <a:pt x="13903" y="13251"/>
                </a:lnTo>
                <a:lnTo>
                  <a:pt x="13631" y="13088"/>
                </a:lnTo>
                <a:lnTo>
                  <a:pt x="13360" y="12925"/>
                </a:lnTo>
                <a:lnTo>
                  <a:pt x="12708" y="12817"/>
                </a:lnTo>
                <a:lnTo>
                  <a:pt x="12111" y="12708"/>
                </a:lnTo>
                <a:lnTo>
                  <a:pt x="11513" y="12708"/>
                </a:lnTo>
                <a:lnTo>
                  <a:pt x="10319" y="12599"/>
                </a:lnTo>
                <a:lnTo>
                  <a:pt x="8907" y="12599"/>
                </a:lnTo>
                <a:lnTo>
                  <a:pt x="8255" y="12708"/>
                </a:lnTo>
                <a:lnTo>
                  <a:pt x="7604" y="12817"/>
                </a:lnTo>
                <a:lnTo>
                  <a:pt x="6952" y="13034"/>
                </a:lnTo>
                <a:lnTo>
                  <a:pt x="6300" y="13305"/>
                </a:lnTo>
                <a:lnTo>
                  <a:pt x="5703" y="13631"/>
                </a:lnTo>
                <a:lnTo>
                  <a:pt x="5106" y="14011"/>
                </a:lnTo>
                <a:lnTo>
                  <a:pt x="4617" y="14337"/>
                </a:lnTo>
                <a:lnTo>
                  <a:pt x="4074" y="14663"/>
                </a:lnTo>
                <a:lnTo>
                  <a:pt x="3531" y="14935"/>
                </a:lnTo>
                <a:lnTo>
                  <a:pt x="2933" y="15206"/>
                </a:lnTo>
                <a:lnTo>
                  <a:pt x="2553" y="15260"/>
                </a:lnTo>
                <a:lnTo>
                  <a:pt x="2227" y="15260"/>
                </a:lnTo>
                <a:lnTo>
                  <a:pt x="1847" y="15152"/>
                </a:lnTo>
                <a:lnTo>
                  <a:pt x="1576" y="14989"/>
                </a:lnTo>
                <a:lnTo>
                  <a:pt x="1304" y="14772"/>
                </a:lnTo>
                <a:lnTo>
                  <a:pt x="1141" y="14500"/>
                </a:lnTo>
                <a:lnTo>
                  <a:pt x="1087" y="14229"/>
                </a:lnTo>
                <a:lnTo>
                  <a:pt x="1087" y="14066"/>
                </a:lnTo>
                <a:lnTo>
                  <a:pt x="1087" y="13903"/>
                </a:lnTo>
                <a:lnTo>
                  <a:pt x="1521" y="12925"/>
                </a:lnTo>
                <a:lnTo>
                  <a:pt x="1739" y="12491"/>
                </a:lnTo>
                <a:lnTo>
                  <a:pt x="2064" y="12056"/>
                </a:lnTo>
                <a:lnTo>
                  <a:pt x="2336" y="11622"/>
                </a:lnTo>
                <a:lnTo>
                  <a:pt x="2716" y="11296"/>
                </a:lnTo>
                <a:lnTo>
                  <a:pt x="3205" y="10970"/>
                </a:lnTo>
                <a:lnTo>
                  <a:pt x="3694" y="10753"/>
                </a:lnTo>
                <a:lnTo>
                  <a:pt x="4128" y="10590"/>
                </a:lnTo>
                <a:lnTo>
                  <a:pt x="4508" y="10373"/>
                </a:lnTo>
                <a:lnTo>
                  <a:pt x="5323" y="9884"/>
                </a:lnTo>
                <a:lnTo>
                  <a:pt x="5703" y="9613"/>
                </a:lnTo>
                <a:lnTo>
                  <a:pt x="6029" y="9233"/>
                </a:lnTo>
                <a:lnTo>
                  <a:pt x="6246" y="8798"/>
                </a:lnTo>
                <a:lnTo>
                  <a:pt x="6355" y="8364"/>
                </a:lnTo>
                <a:lnTo>
                  <a:pt x="6409" y="7875"/>
                </a:lnTo>
                <a:lnTo>
                  <a:pt x="6409" y="7386"/>
                </a:lnTo>
                <a:lnTo>
                  <a:pt x="6355" y="6897"/>
                </a:lnTo>
                <a:lnTo>
                  <a:pt x="6409" y="6680"/>
                </a:lnTo>
                <a:lnTo>
                  <a:pt x="6463" y="6463"/>
                </a:lnTo>
                <a:lnTo>
                  <a:pt x="5866" y="6409"/>
                </a:lnTo>
                <a:lnTo>
                  <a:pt x="5703" y="6354"/>
                </a:lnTo>
                <a:lnTo>
                  <a:pt x="5594" y="6300"/>
                </a:lnTo>
                <a:lnTo>
                  <a:pt x="5486" y="6192"/>
                </a:lnTo>
                <a:lnTo>
                  <a:pt x="5431" y="6029"/>
                </a:lnTo>
                <a:lnTo>
                  <a:pt x="5377" y="5486"/>
                </a:lnTo>
                <a:lnTo>
                  <a:pt x="5268" y="4888"/>
                </a:lnTo>
                <a:lnTo>
                  <a:pt x="5268" y="4291"/>
                </a:lnTo>
                <a:lnTo>
                  <a:pt x="5323" y="3802"/>
                </a:lnTo>
                <a:lnTo>
                  <a:pt x="5377" y="3639"/>
                </a:lnTo>
                <a:lnTo>
                  <a:pt x="5431" y="3476"/>
                </a:lnTo>
                <a:lnTo>
                  <a:pt x="5594" y="3313"/>
                </a:lnTo>
                <a:lnTo>
                  <a:pt x="5757" y="3205"/>
                </a:lnTo>
                <a:lnTo>
                  <a:pt x="6137" y="2988"/>
                </a:lnTo>
                <a:lnTo>
                  <a:pt x="6463" y="2879"/>
                </a:lnTo>
                <a:lnTo>
                  <a:pt x="6735" y="2825"/>
                </a:lnTo>
                <a:lnTo>
                  <a:pt x="7060" y="2879"/>
                </a:lnTo>
                <a:lnTo>
                  <a:pt x="7332" y="2933"/>
                </a:lnTo>
                <a:lnTo>
                  <a:pt x="7604" y="3042"/>
                </a:lnTo>
                <a:lnTo>
                  <a:pt x="7821" y="3150"/>
                </a:lnTo>
                <a:lnTo>
                  <a:pt x="8038" y="3368"/>
                </a:lnTo>
                <a:lnTo>
                  <a:pt x="8255" y="3639"/>
                </a:lnTo>
                <a:lnTo>
                  <a:pt x="8798" y="4345"/>
                </a:lnTo>
                <a:lnTo>
                  <a:pt x="9396" y="5051"/>
                </a:lnTo>
                <a:lnTo>
                  <a:pt x="9721" y="5431"/>
                </a:lnTo>
                <a:lnTo>
                  <a:pt x="9830" y="5648"/>
                </a:lnTo>
                <a:lnTo>
                  <a:pt x="9884" y="5866"/>
                </a:lnTo>
                <a:lnTo>
                  <a:pt x="10102" y="6300"/>
                </a:lnTo>
                <a:lnTo>
                  <a:pt x="10373" y="6680"/>
                </a:lnTo>
                <a:lnTo>
                  <a:pt x="10699" y="6952"/>
                </a:lnTo>
                <a:lnTo>
                  <a:pt x="11133" y="7169"/>
                </a:lnTo>
                <a:lnTo>
                  <a:pt x="11676" y="7441"/>
                </a:lnTo>
                <a:lnTo>
                  <a:pt x="12219" y="7766"/>
                </a:lnTo>
                <a:lnTo>
                  <a:pt x="12708" y="8146"/>
                </a:lnTo>
                <a:lnTo>
                  <a:pt x="12925" y="8364"/>
                </a:lnTo>
                <a:lnTo>
                  <a:pt x="13088" y="8581"/>
                </a:lnTo>
                <a:lnTo>
                  <a:pt x="13305" y="8798"/>
                </a:lnTo>
                <a:lnTo>
                  <a:pt x="13577" y="8907"/>
                </a:lnTo>
                <a:lnTo>
                  <a:pt x="13903" y="9015"/>
                </a:lnTo>
                <a:lnTo>
                  <a:pt x="14174" y="9015"/>
                </a:lnTo>
                <a:lnTo>
                  <a:pt x="15478" y="9124"/>
                </a:lnTo>
                <a:lnTo>
                  <a:pt x="15966" y="9178"/>
                </a:lnTo>
                <a:lnTo>
                  <a:pt x="16347" y="9287"/>
                </a:lnTo>
                <a:lnTo>
                  <a:pt x="16727" y="9395"/>
                </a:lnTo>
                <a:lnTo>
                  <a:pt x="17053" y="9558"/>
                </a:lnTo>
                <a:lnTo>
                  <a:pt x="17921" y="10047"/>
                </a:lnTo>
                <a:lnTo>
                  <a:pt x="18193" y="10156"/>
                </a:lnTo>
                <a:lnTo>
                  <a:pt x="18410" y="10156"/>
                </a:lnTo>
                <a:lnTo>
                  <a:pt x="18736" y="10047"/>
                </a:lnTo>
                <a:lnTo>
                  <a:pt x="19062" y="10101"/>
                </a:lnTo>
                <a:lnTo>
                  <a:pt x="20419" y="10482"/>
                </a:lnTo>
                <a:lnTo>
                  <a:pt x="21071" y="10753"/>
                </a:lnTo>
                <a:lnTo>
                  <a:pt x="21397" y="10862"/>
                </a:lnTo>
                <a:lnTo>
                  <a:pt x="21723" y="11079"/>
                </a:lnTo>
                <a:lnTo>
                  <a:pt x="21994" y="11296"/>
                </a:lnTo>
                <a:lnTo>
                  <a:pt x="22157" y="11350"/>
                </a:lnTo>
                <a:lnTo>
                  <a:pt x="22266" y="11350"/>
                </a:lnTo>
                <a:lnTo>
                  <a:pt x="22374" y="11296"/>
                </a:lnTo>
                <a:lnTo>
                  <a:pt x="22537" y="11242"/>
                </a:lnTo>
                <a:lnTo>
                  <a:pt x="22754" y="11242"/>
                </a:lnTo>
                <a:lnTo>
                  <a:pt x="22863" y="11296"/>
                </a:lnTo>
                <a:lnTo>
                  <a:pt x="23026" y="11459"/>
                </a:lnTo>
                <a:lnTo>
                  <a:pt x="23298" y="11622"/>
                </a:lnTo>
                <a:lnTo>
                  <a:pt x="23623" y="11731"/>
                </a:lnTo>
                <a:lnTo>
                  <a:pt x="24003" y="11785"/>
                </a:lnTo>
                <a:lnTo>
                  <a:pt x="24329" y="11785"/>
                </a:lnTo>
                <a:lnTo>
                  <a:pt x="24818" y="11839"/>
                </a:lnTo>
                <a:lnTo>
                  <a:pt x="25252" y="11948"/>
                </a:lnTo>
                <a:lnTo>
                  <a:pt x="26176" y="12219"/>
                </a:lnTo>
                <a:lnTo>
                  <a:pt x="27099" y="12491"/>
                </a:lnTo>
                <a:lnTo>
                  <a:pt x="27588" y="12599"/>
                </a:lnTo>
                <a:lnTo>
                  <a:pt x="28076" y="12599"/>
                </a:lnTo>
                <a:lnTo>
                  <a:pt x="28131" y="12654"/>
                </a:lnTo>
                <a:lnTo>
                  <a:pt x="28239" y="12708"/>
                </a:lnTo>
                <a:lnTo>
                  <a:pt x="28511" y="12871"/>
                </a:lnTo>
                <a:lnTo>
                  <a:pt x="28837" y="12980"/>
                </a:lnTo>
                <a:lnTo>
                  <a:pt x="29434" y="13142"/>
                </a:lnTo>
                <a:lnTo>
                  <a:pt x="30140" y="13251"/>
                </a:lnTo>
                <a:lnTo>
                  <a:pt x="30520" y="13305"/>
                </a:lnTo>
                <a:lnTo>
                  <a:pt x="30792" y="13468"/>
                </a:lnTo>
                <a:lnTo>
                  <a:pt x="31063" y="13631"/>
                </a:lnTo>
                <a:lnTo>
                  <a:pt x="31389" y="13740"/>
                </a:lnTo>
                <a:lnTo>
                  <a:pt x="31986" y="13848"/>
                </a:lnTo>
                <a:lnTo>
                  <a:pt x="32584" y="13957"/>
                </a:lnTo>
                <a:lnTo>
                  <a:pt x="32855" y="14011"/>
                </a:lnTo>
                <a:lnTo>
                  <a:pt x="33181" y="14120"/>
                </a:lnTo>
                <a:lnTo>
                  <a:pt x="33561" y="14229"/>
                </a:lnTo>
                <a:lnTo>
                  <a:pt x="33941" y="14283"/>
                </a:lnTo>
                <a:lnTo>
                  <a:pt x="34376" y="14337"/>
                </a:lnTo>
                <a:lnTo>
                  <a:pt x="34593" y="14446"/>
                </a:lnTo>
                <a:lnTo>
                  <a:pt x="34756" y="14554"/>
                </a:lnTo>
                <a:lnTo>
                  <a:pt x="34919" y="14609"/>
                </a:lnTo>
                <a:lnTo>
                  <a:pt x="35136" y="14663"/>
                </a:lnTo>
                <a:lnTo>
                  <a:pt x="35516" y="14772"/>
                </a:lnTo>
                <a:lnTo>
                  <a:pt x="35950" y="14772"/>
                </a:lnTo>
                <a:lnTo>
                  <a:pt x="36385" y="14880"/>
                </a:lnTo>
                <a:lnTo>
                  <a:pt x="36874" y="15043"/>
                </a:lnTo>
                <a:lnTo>
                  <a:pt x="37362" y="15206"/>
                </a:lnTo>
                <a:lnTo>
                  <a:pt x="38394" y="15423"/>
                </a:lnTo>
                <a:lnTo>
                  <a:pt x="38720" y="15478"/>
                </a:lnTo>
                <a:lnTo>
                  <a:pt x="38829" y="15423"/>
                </a:lnTo>
                <a:lnTo>
                  <a:pt x="38991" y="15315"/>
                </a:lnTo>
                <a:lnTo>
                  <a:pt x="39100" y="15206"/>
                </a:lnTo>
                <a:lnTo>
                  <a:pt x="39209" y="15097"/>
                </a:lnTo>
                <a:lnTo>
                  <a:pt x="39426" y="15097"/>
                </a:lnTo>
                <a:lnTo>
                  <a:pt x="39589" y="15206"/>
                </a:lnTo>
                <a:lnTo>
                  <a:pt x="39752" y="15369"/>
                </a:lnTo>
                <a:lnTo>
                  <a:pt x="40023" y="15532"/>
                </a:lnTo>
                <a:lnTo>
                  <a:pt x="40240" y="15695"/>
                </a:lnTo>
                <a:lnTo>
                  <a:pt x="40784" y="15803"/>
                </a:lnTo>
                <a:lnTo>
                  <a:pt x="41435" y="15966"/>
                </a:lnTo>
                <a:lnTo>
                  <a:pt x="42087" y="16075"/>
                </a:lnTo>
                <a:lnTo>
                  <a:pt x="42684" y="16292"/>
                </a:lnTo>
                <a:lnTo>
                  <a:pt x="43010" y="16401"/>
                </a:lnTo>
                <a:lnTo>
                  <a:pt x="43282" y="16618"/>
                </a:lnTo>
                <a:lnTo>
                  <a:pt x="43444" y="16672"/>
                </a:lnTo>
                <a:lnTo>
                  <a:pt x="43607" y="16727"/>
                </a:lnTo>
                <a:lnTo>
                  <a:pt x="43770" y="16727"/>
                </a:lnTo>
                <a:lnTo>
                  <a:pt x="43933" y="16672"/>
                </a:lnTo>
                <a:lnTo>
                  <a:pt x="44205" y="16618"/>
                </a:lnTo>
                <a:lnTo>
                  <a:pt x="44531" y="16618"/>
                </a:lnTo>
                <a:lnTo>
                  <a:pt x="44802" y="16672"/>
                </a:lnTo>
                <a:lnTo>
                  <a:pt x="45074" y="16781"/>
                </a:lnTo>
                <a:lnTo>
                  <a:pt x="45508" y="16944"/>
                </a:lnTo>
                <a:lnTo>
                  <a:pt x="45942" y="17107"/>
                </a:lnTo>
                <a:lnTo>
                  <a:pt x="46377" y="17215"/>
                </a:lnTo>
                <a:lnTo>
                  <a:pt x="47083" y="17215"/>
                </a:lnTo>
                <a:lnTo>
                  <a:pt x="47246" y="17324"/>
                </a:lnTo>
                <a:lnTo>
                  <a:pt x="47463" y="17541"/>
                </a:lnTo>
                <a:lnTo>
                  <a:pt x="47680" y="17704"/>
                </a:lnTo>
                <a:lnTo>
                  <a:pt x="47843" y="17758"/>
                </a:lnTo>
                <a:lnTo>
                  <a:pt x="47952" y="17758"/>
                </a:lnTo>
                <a:lnTo>
                  <a:pt x="48115" y="17650"/>
                </a:lnTo>
                <a:lnTo>
                  <a:pt x="48278" y="17487"/>
                </a:lnTo>
                <a:lnTo>
                  <a:pt x="48332" y="17433"/>
                </a:lnTo>
                <a:lnTo>
                  <a:pt x="48440" y="17487"/>
                </a:lnTo>
                <a:lnTo>
                  <a:pt x="48549" y="17541"/>
                </a:lnTo>
                <a:lnTo>
                  <a:pt x="48603" y="17650"/>
                </a:lnTo>
                <a:lnTo>
                  <a:pt x="48658" y="17867"/>
                </a:lnTo>
                <a:lnTo>
                  <a:pt x="48821" y="18030"/>
                </a:lnTo>
                <a:lnTo>
                  <a:pt x="49201" y="18030"/>
                </a:lnTo>
                <a:lnTo>
                  <a:pt x="49309" y="17921"/>
                </a:lnTo>
                <a:lnTo>
                  <a:pt x="49364" y="17867"/>
                </a:lnTo>
                <a:lnTo>
                  <a:pt x="49364" y="17758"/>
                </a:lnTo>
                <a:lnTo>
                  <a:pt x="49309" y="17650"/>
                </a:lnTo>
                <a:lnTo>
                  <a:pt x="49255" y="17487"/>
                </a:lnTo>
                <a:lnTo>
                  <a:pt x="49255" y="17378"/>
                </a:lnTo>
                <a:lnTo>
                  <a:pt x="49255" y="17270"/>
                </a:lnTo>
                <a:lnTo>
                  <a:pt x="49472" y="17433"/>
                </a:lnTo>
                <a:lnTo>
                  <a:pt x="49744" y="17595"/>
                </a:lnTo>
                <a:lnTo>
                  <a:pt x="50233" y="17813"/>
                </a:lnTo>
                <a:lnTo>
                  <a:pt x="50776" y="17921"/>
                </a:lnTo>
                <a:lnTo>
                  <a:pt x="51264" y="17976"/>
                </a:lnTo>
                <a:lnTo>
                  <a:pt x="51699" y="17921"/>
                </a:lnTo>
                <a:lnTo>
                  <a:pt x="52079" y="17867"/>
                </a:lnTo>
                <a:lnTo>
                  <a:pt x="52513" y="17758"/>
                </a:lnTo>
                <a:lnTo>
                  <a:pt x="52676" y="17758"/>
                </a:lnTo>
                <a:lnTo>
                  <a:pt x="52839" y="17813"/>
                </a:lnTo>
                <a:lnTo>
                  <a:pt x="53219" y="17867"/>
                </a:lnTo>
                <a:lnTo>
                  <a:pt x="53599" y="17921"/>
                </a:lnTo>
                <a:lnTo>
                  <a:pt x="53925" y="17867"/>
                </a:lnTo>
                <a:lnTo>
                  <a:pt x="54251" y="17813"/>
                </a:lnTo>
                <a:lnTo>
                  <a:pt x="54903" y="17595"/>
                </a:lnTo>
                <a:lnTo>
                  <a:pt x="55554" y="17433"/>
                </a:lnTo>
                <a:lnTo>
                  <a:pt x="55880" y="17324"/>
                </a:lnTo>
                <a:lnTo>
                  <a:pt x="56152" y="17215"/>
                </a:lnTo>
                <a:lnTo>
                  <a:pt x="56695" y="16889"/>
                </a:lnTo>
                <a:lnTo>
                  <a:pt x="57238" y="16455"/>
                </a:lnTo>
                <a:lnTo>
                  <a:pt x="57781" y="16129"/>
                </a:lnTo>
                <a:lnTo>
                  <a:pt x="57889" y="15966"/>
                </a:lnTo>
                <a:lnTo>
                  <a:pt x="57998" y="15803"/>
                </a:lnTo>
                <a:lnTo>
                  <a:pt x="58052" y="15640"/>
                </a:lnTo>
                <a:lnTo>
                  <a:pt x="58052" y="15532"/>
                </a:lnTo>
                <a:lnTo>
                  <a:pt x="58378" y="15260"/>
                </a:lnTo>
                <a:lnTo>
                  <a:pt x="58650" y="15043"/>
                </a:lnTo>
                <a:lnTo>
                  <a:pt x="59301" y="14717"/>
                </a:lnTo>
                <a:lnTo>
                  <a:pt x="59953" y="14446"/>
                </a:lnTo>
                <a:lnTo>
                  <a:pt x="60659" y="14283"/>
                </a:lnTo>
                <a:lnTo>
                  <a:pt x="61202" y="14174"/>
                </a:lnTo>
                <a:lnTo>
                  <a:pt x="61474" y="14066"/>
                </a:lnTo>
                <a:lnTo>
                  <a:pt x="61582" y="14011"/>
                </a:lnTo>
                <a:lnTo>
                  <a:pt x="61691" y="13957"/>
                </a:lnTo>
                <a:lnTo>
                  <a:pt x="61854" y="13631"/>
                </a:lnTo>
                <a:lnTo>
                  <a:pt x="61962" y="13468"/>
                </a:lnTo>
                <a:lnTo>
                  <a:pt x="62071" y="13414"/>
                </a:lnTo>
                <a:lnTo>
                  <a:pt x="62180" y="13360"/>
                </a:lnTo>
                <a:lnTo>
                  <a:pt x="62342" y="13414"/>
                </a:lnTo>
                <a:lnTo>
                  <a:pt x="62342" y="13523"/>
                </a:lnTo>
                <a:lnTo>
                  <a:pt x="62288" y="13740"/>
                </a:lnTo>
                <a:lnTo>
                  <a:pt x="62342" y="13957"/>
                </a:lnTo>
                <a:lnTo>
                  <a:pt x="62451" y="14011"/>
                </a:lnTo>
                <a:lnTo>
                  <a:pt x="62560" y="14066"/>
                </a:lnTo>
                <a:lnTo>
                  <a:pt x="62723" y="14011"/>
                </a:lnTo>
                <a:lnTo>
                  <a:pt x="63320" y="13957"/>
                </a:lnTo>
                <a:lnTo>
                  <a:pt x="63809" y="13957"/>
                </a:lnTo>
                <a:lnTo>
                  <a:pt x="64352" y="14011"/>
                </a:lnTo>
                <a:lnTo>
                  <a:pt x="64786" y="14174"/>
                </a:lnTo>
                <a:lnTo>
                  <a:pt x="65275" y="14391"/>
                </a:lnTo>
                <a:lnTo>
                  <a:pt x="65709" y="14717"/>
                </a:lnTo>
                <a:lnTo>
                  <a:pt x="66144" y="15043"/>
                </a:lnTo>
                <a:lnTo>
                  <a:pt x="66524" y="15369"/>
                </a:lnTo>
                <a:lnTo>
                  <a:pt x="66850" y="15803"/>
                </a:lnTo>
                <a:lnTo>
                  <a:pt x="67121" y="16238"/>
                </a:lnTo>
                <a:lnTo>
                  <a:pt x="67230" y="16672"/>
                </a:lnTo>
                <a:lnTo>
                  <a:pt x="67230" y="17107"/>
                </a:lnTo>
                <a:lnTo>
                  <a:pt x="67176" y="17487"/>
                </a:lnTo>
                <a:lnTo>
                  <a:pt x="66958" y="17921"/>
                </a:lnTo>
                <a:lnTo>
                  <a:pt x="66632" y="18247"/>
                </a:lnTo>
                <a:lnTo>
                  <a:pt x="66144" y="18573"/>
                </a:lnTo>
                <a:lnTo>
                  <a:pt x="65818" y="18790"/>
                </a:lnTo>
                <a:lnTo>
                  <a:pt x="65492" y="18899"/>
                </a:lnTo>
                <a:lnTo>
                  <a:pt x="64949" y="19062"/>
                </a:lnTo>
                <a:lnTo>
                  <a:pt x="64515" y="19279"/>
                </a:lnTo>
                <a:lnTo>
                  <a:pt x="64080" y="19605"/>
                </a:lnTo>
                <a:lnTo>
                  <a:pt x="63754" y="19931"/>
                </a:lnTo>
                <a:lnTo>
                  <a:pt x="63429" y="20311"/>
                </a:lnTo>
                <a:lnTo>
                  <a:pt x="63211" y="20799"/>
                </a:lnTo>
                <a:lnTo>
                  <a:pt x="63048" y="21342"/>
                </a:lnTo>
                <a:lnTo>
                  <a:pt x="62994" y="21940"/>
                </a:lnTo>
                <a:lnTo>
                  <a:pt x="62723" y="21451"/>
                </a:lnTo>
                <a:lnTo>
                  <a:pt x="62560" y="20962"/>
                </a:lnTo>
                <a:lnTo>
                  <a:pt x="62505" y="20745"/>
                </a:lnTo>
                <a:lnTo>
                  <a:pt x="62505" y="20528"/>
                </a:lnTo>
                <a:lnTo>
                  <a:pt x="62560" y="20311"/>
                </a:lnTo>
                <a:lnTo>
                  <a:pt x="62614" y="20148"/>
                </a:lnTo>
                <a:lnTo>
                  <a:pt x="62777" y="19822"/>
                </a:lnTo>
                <a:lnTo>
                  <a:pt x="62885" y="19550"/>
                </a:lnTo>
                <a:lnTo>
                  <a:pt x="62885" y="19333"/>
                </a:lnTo>
                <a:lnTo>
                  <a:pt x="62831" y="19062"/>
                </a:lnTo>
                <a:lnTo>
                  <a:pt x="62723" y="18844"/>
                </a:lnTo>
                <a:lnTo>
                  <a:pt x="62614" y="18627"/>
                </a:lnTo>
                <a:lnTo>
                  <a:pt x="62342" y="18138"/>
                </a:lnTo>
                <a:lnTo>
                  <a:pt x="62071" y="18464"/>
                </a:lnTo>
                <a:lnTo>
                  <a:pt x="61908" y="18736"/>
                </a:lnTo>
                <a:lnTo>
                  <a:pt x="61582" y="19388"/>
                </a:lnTo>
                <a:lnTo>
                  <a:pt x="61365" y="20039"/>
                </a:lnTo>
                <a:lnTo>
                  <a:pt x="61311" y="20745"/>
                </a:lnTo>
                <a:lnTo>
                  <a:pt x="61311" y="21397"/>
                </a:lnTo>
                <a:lnTo>
                  <a:pt x="61419" y="22048"/>
                </a:lnTo>
                <a:lnTo>
                  <a:pt x="61636" y="22591"/>
                </a:lnTo>
                <a:lnTo>
                  <a:pt x="61908" y="23135"/>
                </a:lnTo>
                <a:lnTo>
                  <a:pt x="62614" y="24221"/>
                </a:lnTo>
                <a:lnTo>
                  <a:pt x="62831" y="24655"/>
                </a:lnTo>
                <a:lnTo>
                  <a:pt x="62994" y="25035"/>
                </a:lnTo>
                <a:lnTo>
                  <a:pt x="63048" y="25415"/>
                </a:lnTo>
                <a:lnTo>
                  <a:pt x="63048" y="25795"/>
                </a:lnTo>
                <a:lnTo>
                  <a:pt x="62994" y="26176"/>
                </a:lnTo>
                <a:lnTo>
                  <a:pt x="62885" y="26556"/>
                </a:lnTo>
                <a:lnTo>
                  <a:pt x="62668" y="26936"/>
                </a:lnTo>
                <a:lnTo>
                  <a:pt x="62342" y="27316"/>
                </a:lnTo>
                <a:lnTo>
                  <a:pt x="61908" y="27750"/>
                </a:lnTo>
                <a:lnTo>
                  <a:pt x="61636" y="27968"/>
                </a:lnTo>
                <a:lnTo>
                  <a:pt x="61365" y="28131"/>
                </a:lnTo>
                <a:lnTo>
                  <a:pt x="61093" y="28239"/>
                </a:lnTo>
                <a:lnTo>
                  <a:pt x="60768" y="28348"/>
                </a:lnTo>
                <a:lnTo>
                  <a:pt x="60116" y="28511"/>
                </a:lnTo>
                <a:lnTo>
                  <a:pt x="60225" y="28619"/>
                </a:lnTo>
                <a:lnTo>
                  <a:pt x="60387" y="28674"/>
                </a:lnTo>
                <a:lnTo>
                  <a:pt x="60659" y="28728"/>
                </a:lnTo>
                <a:lnTo>
                  <a:pt x="60931" y="28728"/>
                </a:lnTo>
                <a:lnTo>
                  <a:pt x="61093" y="28782"/>
                </a:lnTo>
                <a:lnTo>
                  <a:pt x="61202" y="28836"/>
                </a:lnTo>
                <a:lnTo>
                  <a:pt x="60931" y="29054"/>
                </a:lnTo>
                <a:lnTo>
                  <a:pt x="60659" y="29162"/>
                </a:lnTo>
                <a:lnTo>
                  <a:pt x="60387" y="29217"/>
                </a:lnTo>
                <a:lnTo>
                  <a:pt x="60116" y="29217"/>
                </a:lnTo>
                <a:lnTo>
                  <a:pt x="59464" y="29162"/>
                </a:lnTo>
                <a:lnTo>
                  <a:pt x="59193" y="29162"/>
                </a:lnTo>
                <a:lnTo>
                  <a:pt x="58867" y="29271"/>
                </a:lnTo>
                <a:lnTo>
                  <a:pt x="59193" y="29434"/>
                </a:lnTo>
                <a:lnTo>
                  <a:pt x="59464" y="29542"/>
                </a:lnTo>
                <a:lnTo>
                  <a:pt x="60062" y="29597"/>
                </a:lnTo>
                <a:lnTo>
                  <a:pt x="60333" y="29597"/>
                </a:lnTo>
                <a:lnTo>
                  <a:pt x="60605" y="29542"/>
                </a:lnTo>
                <a:lnTo>
                  <a:pt x="61202" y="29380"/>
                </a:lnTo>
                <a:lnTo>
                  <a:pt x="61745" y="29162"/>
                </a:lnTo>
                <a:lnTo>
                  <a:pt x="62017" y="29108"/>
                </a:lnTo>
                <a:lnTo>
                  <a:pt x="62288" y="29108"/>
                </a:lnTo>
                <a:lnTo>
                  <a:pt x="62451" y="29054"/>
                </a:lnTo>
                <a:lnTo>
                  <a:pt x="62560" y="28999"/>
                </a:lnTo>
                <a:lnTo>
                  <a:pt x="62777" y="28782"/>
                </a:lnTo>
                <a:lnTo>
                  <a:pt x="63048" y="28619"/>
                </a:lnTo>
                <a:lnTo>
                  <a:pt x="63211" y="28565"/>
                </a:lnTo>
                <a:lnTo>
                  <a:pt x="63374" y="28565"/>
                </a:lnTo>
                <a:lnTo>
                  <a:pt x="63483" y="28511"/>
                </a:lnTo>
                <a:lnTo>
                  <a:pt x="63537" y="28402"/>
                </a:lnTo>
                <a:lnTo>
                  <a:pt x="63537" y="28239"/>
                </a:lnTo>
                <a:lnTo>
                  <a:pt x="63483" y="28131"/>
                </a:lnTo>
                <a:lnTo>
                  <a:pt x="63374" y="27968"/>
                </a:lnTo>
                <a:lnTo>
                  <a:pt x="63320" y="27859"/>
                </a:lnTo>
                <a:lnTo>
                  <a:pt x="63374" y="27696"/>
                </a:lnTo>
                <a:lnTo>
                  <a:pt x="63429" y="27587"/>
                </a:lnTo>
                <a:lnTo>
                  <a:pt x="63646" y="27207"/>
                </a:lnTo>
                <a:lnTo>
                  <a:pt x="63863" y="26773"/>
                </a:lnTo>
                <a:lnTo>
                  <a:pt x="63972" y="26393"/>
                </a:lnTo>
                <a:lnTo>
                  <a:pt x="64080" y="25958"/>
                </a:lnTo>
                <a:lnTo>
                  <a:pt x="64134" y="25578"/>
                </a:lnTo>
                <a:lnTo>
                  <a:pt x="64134" y="25144"/>
                </a:lnTo>
                <a:lnTo>
                  <a:pt x="64080" y="24709"/>
                </a:lnTo>
                <a:lnTo>
                  <a:pt x="64026" y="24275"/>
                </a:lnTo>
                <a:lnTo>
                  <a:pt x="63917" y="23732"/>
                </a:lnTo>
                <a:lnTo>
                  <a:pt x="63917" y="23243"/>
                </a:lnTo>
                <a:lnTo>
                  <a:pt x="63972" y="22809"/>
                </a:lnTo>
                <a:lnTo>
                  <a:pt x="64134" y="22429"/>
                </a:lnTo>
                <a:lnTo>
                  <a:pt x="64352" y="22103"/>
                </a:lnTo>
                <a:lnTo>
                  <a:pt x="64678" y="21777"/>
                </a:lnTo>
                <a:lnTo>
                  <a:pt x="65058" y="21505"/>
                </a:lnTo>
                <a:lnTo>
                  <a:pt x="65601" y="21234"/>
                </a:lnTo>
                <a:lnTo>
                  <a:pt x="66252" y="20908"/>
                </a:lnTo>
                <a:lnTo>
                  <a:pt x="66795" y="20474"/>
                </a:lnTo>
                <a:lnTo>
                  <a:pt x="67230" y="19985"/>
                </a:lnTo>
                <a:lnTo>
                  <a:pt x="67556" y="19442"/>
                </a:lnTo>
                <a:lnTo>
                  <a:pt x="67827" y="18899"/>
                </a:lnTo>
                <a:lnTo>
                  <a:pt x="67990" y="18301"/>
                </a:lnTo>
                <a:lnTo>
                  <a:pt x="68153" y="17650"/>
                </a:lnTo>
                <a:lnTo>
                  <a:pt x="68207" y="16998"/>
                </a:lnTo>
                <a:lnTo>
                  <a:pt x="68262" y="16455"/>
                </a:lnTo>
                <a:lnTo>
                  <a:pt x="68153" y="15912"/>
                </a:lnTo>
                <a:lnTo>
                  <a:pt x="68044" y="15423"/>
                </a:lnTo>
                <a:lnTo>
                  <a:pt x="67827" y="14935"/>
                </a:lnTo>
                <a:lnTo>
                  <a:pt x="67501" y="14500"/>
                </a:lnTo>
                <a:lnTo>
                  <a:pt x="67176" y="14066"/>
                </a:lnTo>
                <a:lnTo>
                  <a:pt x="66795" y="13686"/>
                </a:lnTo>
                <a:lnTo>
                  <a:pt x="66307" y="13360"/>
                </a:lnTo>
                <a:lnTo>
                  <a:pt x="65709" y="12980"/>
                </a:lnTo>
                <a:lnTo>
                  <a:pt x="65112" y="12654"/>
                </a:lnTo>
                <a:lnTo>
                  <a:pt x="64460" y="12382"/>
                </a:lnTo>
                <a:lnTo>
                  <a:pt x="63863" y="12165"/>
                </a:lnTo>
                <a:lnTo>
                  <a:pt x="63157" y="12056"/>
                </a:lnTo>
                <a:lnTo>
                  <a:pt x="62505" y="12056"/>
                </a:lnTo>
                <a:lnTo>
                  <a:pt x="61799" y="12165"/>
                </a:lnTo>
                <a:lnTo>
                  <a:pt x="61419" y="12274"/>
                </a:lnTo>
                <a:lnTo>
                  <a:pt x="61093" y="12382"/>
                </a:lnTo>
                <a:lnTo>
                  <a:pt x="60876" y="12437"/>
                </a:lnTo>
                <a:lnTo>
                  <a:pt x="60333" y="12437"/>
                </a:lnTo>
                <a:lnTo>
                  <a:pt x="59899" y="12545"/>
                </a:lnTo>
                <a:lnTo>
                  <a:pt x="59464" y="12654"/>
                </a:lnTo>
                <a:lnTo>
                  <a:pt x="59084" y="12762"/>
                </a:lnTo>
                <a:lnTo>
                  <a:pt x="58704" y="12925"/>
                </a:lnTo>
                <a:lnTo>
                  <a:pt x="58378" y="13142"/>
                </a:lnTo>
                <a:lnTo>
                  <a:pt x="58052" y="13414"/>
                </a:lnTo>
                <a:lnTo>
                  <a:pt x="57781" y="13740"/>
                </a:lnTo>
                <a:lnTo>
                  <a:pt x="57564" y="14120"/>
                </a:lnTo>
                <a:lnTo>
                  <a:pt x="57401" y="14337"/>
                </a:lnTo>
                <a:lnTo>
                  <a:pt x="57238" y="14554"/>
                </a:lnTo>
                <a:lnTo>
                  <a:pt x="57021" y="14717"/>
                </a:lnTo>
                <a:lnTo>
                  <a:pt x="56803" y="14826"/>
                </a:lnTo>
                <a:lnTo>
                  <a:pt x="56423" y="14989"/>
                </a:lnTo>
                <a:lnTo>
                  <a:pt x="56043" y="15260"/>
                </a:lnTo>
                <a:lnTo>
                  <a:pt x="55826" y="15423"/>
                </a:lnTo>
                <a:lnTo>
                  <a:pt x="55663" y="15586"/>
                </a:lnTo>
                <a:lnTo>
                  <a:pt x="55609" y="15695"/>
                </a:lnTo>
                <a:lnTo>
                  <a:pt x="55609" y="15803"/>
                </a:lnTo>
                <a:lnTo>
                  <a:pt x="55609" y="15912"/>
                </a:lnTo>
                <a:lnTo>
                  <a:pt x="55717" y="16075"/>
                </a:lnTo>
                <a:lnTo>
                  <a:pt x="55391" y="16075"/>
                </a:lnTo>
                <a:lnTo>
                  <a:pt x="55120" y="16021"/>
                </a:lnTo>
                <a:lnTo>
                  <a:pt x="54848" y="15912"/>
                </a:lnTo>
                <a:lnTo>
                  <a:pt x="54523" y="15912"/>
                </a:lnTo>
                <a:lnTo>
                  <a:pt x="53762" y="16021"/>
                </a:lnTo>
                <a:lnTo>
                  <a:pt x="53002" y="16021"/>
                </a:lnTo>
                <a:lnTo>
                  <a:pt x="52242" y="16075"/>
                </a:lnTo>
                <a:lnTo>
                  <a:pt x="51482" y="16129"/>
                </a:lnTo>
                <a:lnTo>
                  <a:pt x="50830" y="16129"/>
                </a:lnTo>
                <a:lnTo>
                  <a:pt x="50178" y="16075"/>
                </a:lnTo>
                <a:lnTo>
                  <a:pt x="49798" y="15966"/>
                </a:lnTo>
                <a:lnTo>
                  <a:pt x="48984" y="15966"/>
                </a:lnTo>
                <a:lnTo>
                  <a:pt x="48603" y="16075"/>
                </a:lnTo>
                <a:lnTo>
                  <a:pt x="48332" y="16184"/>
                </a:lnTo>
                <a:lnTo>
                  <a:pt x="47897" y="16184"/>
                </a:lnTo>
                <a:lnTo>
                  <a:pt x="47735" y="16129"/>
                </a:lnTo>
                <a:lnTo>
                  <a:pt x="47626" y="16021"/>
                </a:lnTo>
                <a:lnTo>
                  <a:pt x="47572" y="15858"/>
                </a:lnTo>
                <a:lnTo>
                  <a:pt x="47409" y="15586"/>
                </a:lnTo>
                <a:lnTo>
                  <a:pt x="47191" y="15423"/>
                </a:lnTo>
                <a:lnTo>
                  <a:pt x="46974" y="15369"/>
                </a:lnTo>
                <a:lnTo>
                  <a:pt x="46703" y="15260"/>
                </a:lnTo>
                <a:lnTo>
                  <a:pt x="45617" y="14880"/>
                </a:lnTo>
                <a:lnTo>
                  <a:pt x="44476" y="14609"/>
                </a:lnTo>
                <a:lnTo>
                  <a:pt x="43282" y="14391"/>
                </a:lnTo>
                <a:lnTo>
                  <a:pt x="42684" y="14337"/>
                </a:lnTo>
                <a:lnTo>
                  <a:pt x="41598" y="14337"/>
                </a:lnTo>
                <a:lnTo>
                  <a:pt x="41381" y="14229"/>
                </a:lnTo>
                <a:lnTo>
                  <a:pt x="41164" y="14066"/>
                </a:lnTo>
                <a:lnTo>
                  <a:pt x="40186" y="13686"/>
                </a:lnTo>
                <a:lnTo>
                  <a:pt x="39209" y="13305"/>
                </a:lnTo>
                <a:lnTo>
                  <a:pt x="38720" y="13305"/>
                </a:lnTo>
                <a:lnTo>
                  <a:pt x="38286" y="13197"/>
                </a:lnTo>
                <a:lnTo>
                  <a:pt x="37417" y="12980"/>
                </a:lnTo>
                <a:lnTo>
                  <a:pt x="35625" y="12491"/>
                </a:lnTo>
                <a:lnTo>
                  <a:pt x="34756" y="12219"/>
                </a:lnTo>
                <a:lnTo>
                  <a:pt x="33833" y="12056"/>
                </a:lnTo>
                <a:lnTo>
                  <a:pt x="33452" y="12002"/>
                </a:lnTo>
                <a:lnTo>
                  <a:pt x="33127" y="12002"/>
                </a:lnTo>
                <a:lnTo>
                  <a:pt x="32964" y="12056"/>
                </a:lnTo>
                <a:lnTo>
                  <a:pt x="32801" y="12165"/>
                </a:lnTo>
                <a:lnTo>
                  <a:pt x="32638" y="12274"/>
                </a:lnTo>
                <a:lnTo>
                  <a:pt x="32529" y="12437"/>
                </a:lnTo>
                <a:lnTo>
                  <a:pt x="32366" y="12165"/>
                </a:lnTo>
                <a:lnTo>
                  <a:pt x="32258" y="11948"/>
                </a:lnTo>
                <a:lnTo>
                  <a:pt x="32149" y="11731"/>
                </a:lnTo>
                <a:lnTo>
                  <a:pt x="32041" y="11676"/>
                </a:lnTo>
                <a:lnTo>
                  <a:pt x="31878" y="11622"/>
                </a:lnTo>
                <a:lnTo>
                  <a:pt x="28565" y="10753"/>
                </a:lnTo>
                <a:lnTo>
                  <a:pt x="28348" y="10753"/>
                </a:lnTo>
                <a:lnTo>
                  <a:pt x="28239" y="10807"/>
                </a:lnTo>
                <a:lnTo>
                  <a:pt x="28185" y="10970"/>
                </a:lnTo>
                <a:lnTo>
                  <a:pt x="28185" y="11133"/>
                </a:lnTo>
                <a:lnTo>
                  <a:pt x="27968" y="11025"/>
                </a:lnTo>
                <a:lnTo>
                  <a:pt x="27425" y="10644"/>
                </a:lnTo>
                <a:lnTo>
                  <a:pt x="27099" y="10427"/>
                </a:lnTo>
                <a:lnTo>
                  <a:pt x="26827" y="10264"/>
                </a:lnTo>
                <a:lnTo>
                  <a:pt x="26501" y="10101"/>
                </a:lnTo>
                <a:lnTo>
                  <a:pt x="26176" y="10047"/>
                </a:lnTo>
                <a:lnTo>
                  <a:pt x="25850" y="10101"/>
                </a:lnTo>
                <a:lnTo>
                  <a:pt x="25415" y="10210"/>
                </a:lnTo>
                <a:lnTo>
                  <a:pt x="25307" y="10156"/>
                </a:lnTo>
                <a:lnTo>
                  <a:pt x="25144" y="10047"/>
                </a:lnTo>
                <a:lnTo>
                  <a:pt x="25035" y="9884"/>
                </a:lnTo>
                <a:lnTo>
                  <a:pt x="24927" y="9776"/>
                </a:lnTo>
                <a:lnTo>
                  <a:pt x="24601" y="9613"/>
                </a:lnTo>
                <a:lnTo>
                  <a:pt x="24221" y="9504"/>
                </a:lnTo>
                <a:lnTo>
                  <a:pt x="23841" y="9395"/>
                </a:lnTo>
                <a:lnTo>
                  <a:pt x="21723" y="8798"/>
                </a:lnTo>
                <a:lnTo>
                  <a:pt x="19605" y="8146"/>
                </a:lnTo>
                <a:lnTo>
                  <a:pt x="15369" y="6789"/>
                </a:lnTo>
                <a:lnTo>
                  <a:pt x="15260" y="6735"/>
                </a:lnTo>
                <a:lnTo>
                  <a:pt x="15098" y="6680"/>
                </a:lnTo>
                <a:lnTo>
                  <a:pt x="11894" y="4671"/>
                </a:lnTo>
                <a:lnTo>
                  <a:pt x="11459" y="4345"/>
                </a:lnTo>
                <a:lnTo>
                  <a:pt x="11079" y="4019"/>
                </a:lnTo>
                <a:lnTo>
                  <a:pt x="10753" y="3694"/>
                </a:lnTo>
                <a:lnTo>
                  <a:pt x="10536" y="3259"/>
                </a:lnTo>
                <a:lnTo>
                  <a:pt x="10373" y="2879"/>
                </a:lnTo>
                <a:lnTo>
                  <a:pt x="10156" y="2553"/>
                </a:lnTo>
                <a:lnTo>
                  <a:pt x="9667" y="1956"/>
                </a:lnTo>
                <a:lnTo>
                  <a:pt x="9178" y="1358"/>
                </a:lnTo>
                <a:lnTo>
                  <a:pt x="8690" y="761"/>
                </a:lnTo>
                <a:lnTo>
                  <a:pt x="8472" y="544"/>
                </a:lnTo>
                <a:lnTo>
                  <a:pt x="8255" y="381"/>
                </a:lnTo>
                <a:lnTo>
                  <a:pt x="8038" y="218"/>
                </a:lnTo>
                <a:lnTo>
                  <a:pt x="7766" y="109"/>
                </a:lnTo>
                <a:lnTo>
                  <a:pt x="7549" y="55"/>
                </a:lnTo>
                <a:lnTo>
                  <a:pt x="7223"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3" name="Google Shape;523;p24"/>
          <p:cNvSpPr/>
          <p:nvPr/>
        </p:nvSpPr>
        <p:spPr>
          <a:xfrm rot="-9355270">
            <a:off x="8648335" y="5410816"/>
            <a:ext cx="2427507" cy="2201203"/>
          </a:xfrm>
          <a:custGeom>
            <a:avLst/>
            <a:gdLst/>
            <a:ahLst/>
            <a:cxnLst/>
            <a:rect l="l" t="t" r="r" b="b"/>
            <a:pathLst>
              <a:path w="72824" h="66035" extrusionOk="0">
                <a:moveTo>
                  <a:pt x="27044" y="17433"/>
                </a:moveTo>
                <a:lnTo>
                  <a:pt x="26936" y="17758"/>
                </a:lnTo>
                <a:lnTo>
                  <a:pt x="26827" y="18138"/>
                </a:lnTo>
                <a:lnTo>
                  <a:pt x="26447" y="18736"/>
                </a:lnTo>
                <a:lnTo>
                  <a:pt x="26067" y="19279"/>
                </a:lnTo>
                <a:lnTo>
                  <a:pt x="25850" y="19442"/>
                </a:lnTo>
                <a:lnTo>
                  <a:pt x="25741" y="19496"/>
                </a:lnTo>
                <a:lnTo>
                  <a:pt x="25687" y="19496"/>
                </a:lnTo>
                <a:lnTo>
                  <a:pt x="25524" y="19387"/>
                </a:lnTo>
                <a:lnTo>
                  <a:pt x="25524" y="19333"/>
                </a:lnTo>
                <a:lnTo>
                  <a:pt x="25524" y="19279"/>
                </a:lnTo>
                <a:lnTo>
                  <a:pt x="25633" y="19225"/>
                </a:lnTo>
                <a:lnTo>
                  <a:pt x="25958" y="18953"/>
                </a:lnTo>
                <a:lnTo>
                  <a:pt x="26230" y="18627"/>
                </a:lnTo>
                <a:lnTo>
                  <a:pt x="26664" y="17976"/>
                </a:lnTo>
                <a:lnTo>
                  <a:pt x="26827" y="17650"/>
                </a:lnTo>
                <a:lnTo>
                  <a:pt x="26936" y="17541"/>
                </a:lnTo>
                <a:lnTo>
                  <a:pt x="27044" y="17433"/>
                </a:lnTo>
                <a:close/>
                <a:moveTo>
                  <a:pt x="63266" y="45182"/>
                </a:moveTo>
                <a:lnTo>
                  <a:pt x="63320" y="45236"/>
                </a:lnTo>
                <a:lnTo>
                  <a:pt x="63320" y="45345"/>
                </a:lnTo>
                <a:lnTo>
                  <a:pt x="63320" y="45454"/>
                </a:lnTo>
                <a:lnTo>
                  <a:pt x="63266" y="45508"/>
                </a:lnTo>
                <a:lnTo>
                  <a:pt x="63211" y="45508"/>
                </a:lnTo>
                <a:lnTo>
                  <a:pt x="63048" y="45454"/>
                </a:lnTo>
                <a:lnTo>
                  <a:pt x="62994" y="45345"/>
                </a:lnTo>
                <a:lnTo>
                  <a:pt x="63048" y="45291"/>
                </a:lnTo>
                <a:lnTo>
                  <a:pt x="63048" y="45236"/>
                </a:lnTo>
                <a:lnTo>
                  <a:pt x="63211" y="45182"/>
                </a:lnTo>
                <a:close/>
                <a:moveTo>
                  <a:pt x="54740" y="49744"/>
                </a:moveTo>
                <a:lnTo>
                  <a:pt x="54957" y="49852"/>
                </a:lnTo>
                <a:lnTo>
                  <a:pt x="55011" y="49907"/>
                </a:lnTo>
                <a:lnTo>
                  <a:pt x="55120" y="50015"/>
                </a:lnTo>
                <a:lnTo>
                  <a:pt x="55066" y="50070"/>
                </a:lnTo>
                <a:lnTo>
                  <a:pt x="55011" y="50070"/>
                </a:lnTo>
                <a:lnTo>
                  <a:pt x="54794" y="50015"/>
                </a:lnTo>
                <a:lnTo>
                  <a:pt x="54740" y="49907"/>
                </a:lnTo>
                <a:lnTo>
                  <a:pt x="54685" y="49852"/>
                </a:lnTo>
                <a:lnTo>
                  <a:pt x="54685" y="49744"/>
                </a:lnTo>
                <a:close/>
                <a:moveTo>
                  <a:pt x="32855" y="53436"/>
                </a:moveTo>
                <a:lnTo>
                  <a:pt x="32909" y="53654"/>
                </a:lnTo>
                <a:lnTo>
                  <a:pt x="32855" y="53871"/>
                </a:lnTo>
                <a:lnTo>
                  <a:pt x="32801" y="53654"/>
                </a:lnTo>
                <a:lnTo>
                  <a:pt x="32855" y="53436"/>
                </a:lnTo>
                <a:close/>
                <a:moveTo>
                  <a:pt x="4888" y="54631"/>
                </a:moveTo>
                <a:lnTo>
                  <a:pt x="5051" y="54794"/>
                </a:lnTo>
                <a:lnTo>
                  <a:pt x="5105" y="54848"/>
                </a:lnTo>
                <a:lnTo>
                  <a:pt x="5051" y="54957"/>
                </a:lnTo>
                <a:lnTo>
                  <a:pt x="4943" y="55283"/>
                </a:lnTo>
                <a:lnTo>
                  <a:pt x="4671" y="55826"/>
                </a:lnTo>
                <a:lnTo>
                  <a:pt x="4671" y="55500"/>
                </a:lnTo>
                <a:lnTo>
                  <a:pt x="4780" y="55174"/>
                </a:lnTo>
                <a:lnTo>
                  <a:pt x="4834" y="54903"/>
                </a:lnTo>
                <a:lnTo>
                  <a:pt x="4888" y="54631"/>
                </a:lnTo>
                <a:close/>
                <a:moveTo>
                  <a:pt x="3856" y="57183"/>
                </a:moveTo>
                <a:lnTo>
                  <a:pt x="3911" y="57238"/>
                </a:lnTo>
                <a:lnTo>
                  <a:pt x="3965" y="57401"/>
                </a:lnTo>
                <a:lnTo>
                  <a:pt x="3856" y="58378"/>
                </a:lnTo>
                <a:lnTo>
                  <a:pt x="3802" y="58487"/>
                </a:lnTo>
                <a:lnTo>
                  <a:pt x="3476" y="58215"/>
                </a:lnTo>
                <a:lnTo>
                  <a:pt x="3368" y="58052"/>
                </a:lnTo>
                <a:lnTo>
                  <a:pt x="3259" y="57889"/>
                </a:lnTo>
                <a:lnTo>
                  <a:pt x="3313" y="57726"/>
                </a:lnTo>
                <a:lnTo>
                  <a:pt x="3422" y="57509"/>
                </a:lnTo>
                <a:lnTo>
                  <a:pt x="3585" y="57292"/>
                </a:lnTo>
                <a:lnTo>
                  <a:pt x="3748" y="57183"/>
                </a:lnTo>
                <a:close/>
                <a:moveTo>
                  <a:pt x="41381" y="58867"/>
                </a:moveTo>
                <a:lnTo>
                  <a:pt x="41489" y="58921"/>
                </a:lnTo>
                <a:lnTo>
                  <a:pt x="41652" y="59030"/>
                </a:lnTo>
                <a:lnTo>
                  <a:pt x="41815" y="59193"/>
                </a:lnTo>
                <a:lnTo>
                  <a:pt x="41598" y="59193"/>
                </a:lnTo>
                <a:lnTo>
                  <a:pt x="41489" y="59247"/>
                </a:lnTo>
                <a:lnTo>
                  <a:pt x="41381" y="59301"/>
                </a:lnTo>
                <a:lnTo>
                  <a:pt x="41272" y="59301"/>
                </a:lnTo>
                <a:lnTo>
                  <a:pt x="41218" y="59247"/>
                </a:lnTo>
                <a:lnTo>
                  <a:pt x="41218" y="59084"/>
                </a:lnTo>
                <a:lnTo>
                  <a:pt x="41272" y="58921"/>
                </a:lnTo>
                <a:lnTo>
                  <a:pt x="41327" y="58867"/>
                </a:lnTo>
                <a:close/>
                <a:moveTo>
                  <a:pt x="39100" y="59681"/>
                </a:moveTo>
                <a:lnTo>
                  <a:pt x="39154" y="59736"/>
                </a:lnTo>
                <a:lnTo>
                  <a:pt x="39209" y="59790"/>
                </a:lnTo>
                <a:lnTo>
                  <a:pt x="39154" y="59953"/>
                </a:lnTo>
                <a:lnTo>
                  <a:pt x="38991" y="60224"/>
                </a:lnTo>
                <a:lnTo>
                  <a:pt x="38829" y="60496"/>
                </a:lnTo>
                <a:lnTo>
                  <a:pt x="38720" y="60659"/>
                </a:lnTo>
                <a:lnTo>
                  <a:pt x="38666" y="60822"/>
                </a:lnTo>
                <a:lnTo>
                  <a:pt x="38611" y="60713"/>
                </a:lnTo>
                <a:lnTo>
                  <a:pt x="38557" y="60713"/>
                </a:lnTo>
                <a:lnTo>
                  <a:pt x="38503" y="60605"/>
                </a:lnTo>
                <a:lnTo>
                  <a:pt x="38557" y="60496"/>
                </a:lnTo>
                <a:lnTo>
                  <a:pt x="38774" y="60170"/>
                </a:lnTo>
                <a:lnTo>
                  <a:pt x="38937" y="59790"/>
                </a:lnTo>
                <a:lnTo>
                  <a:pt x="38991" y="59681"/>
                </a:lnTo>
                <a:close/>
                <a:moveTo>
                  <a:pt x="7603" y="60007"/>
                </a:moveTo>
                <a:lnTo>
                  <a:pt x="6735" y="61039"/>
                </a:lnTo>
                <a:lnTo>
                  <a:pt x="6680" y="61093"/>
                </a:lnTo>
                <a:lnTo>
                  <a:pt x="6626" y="61093"/>
                </a:lnTo>
                <a:lnTo>
                  <a:pt x="6572" y="61039"/>
                </a:lnTo>
                <a:lnTo>
                  <a:pt x="6572" y="60985"/>
                </a:lnTo>
                <a:lnTo>
                  <a:pt x="6952" y="60442"/>
                </a:lnTo>
                <a:lnTo>
                  <a:pt x="7169" y="60170"/>
                </a:lnTo>
                <a:lnTo>
                  <a:pt x="7332" y="60062"/>
                </a:lnTo>
                <a:lnTo>
                  <a:pt x="7495" y="60007"/>
                </a:lnTo>
                <a:close/>
                <a:moveTo>
                  <a:pt x="28674" y="62451"/>
                </a:moveTo>
                <a:lnTo>
                  <a:pt x="28728" y="62505"/>
                </a:lnTo>
                <a:lnTo>
                  <a:pt x="28782" y="62505"/>
                </a:lnTo>
                <a:lnTo>
                  <a:pt x="28837" y="62560"/>
                </a:lnTo>
                <a:lnTo>
                  <a:pt x="28782" y="62668"/>
                </a:lnTo>
                <a:lnTo>
                  <a:pt x="28348" y="63374"/>
                </a:lnTo>
                <a:lnTo>
                  <a:pt x="28239" y="63428"/>
                </a:lnTo>
                <a:lnTo>
                  <a:pt x="28131" y="63428"/>
                </a:lnTo>
                <a:lnTo>
                  <a:pt x="27913" y="63374"/>
                </a:lnTo>
                <a:lnTo>
                  <a:pt x="27859" y="63320"/>
                </a:lnTo>
                <a:lnTo>
                  <a:pt x="27805" y="63211"/>
                </a:lnTo>
                <a:lnTo>
                  <a:pt x="27805" y="63103"/>
                </a:lnTo>
                <a:lnTo>
                  <a:pt x="27859" y="62994"/>
                </a:lnTo>
                <a:lnTo>
                  <a:pt x="28022" y="62885"/>
                </a:lnTo>
                <a:lnTo>
                  <a:pt x="28293" y="62722"/>
                </a:lnTo>
                <a:lnTo>
                  <a:pt x="28565" y="62505"/>
                </a:lnTo>
                <a:lnTo>
                  <a:pt x="28674" y="62451"/>
                </a:lnTo>
                <a:close/>
                <a:moveTo>
                  <a:pt x="27370" y="63863"/>
                </a:moveTo>
                <a:lnTo>
                  <a:pt x="27425" y="63917"/>
                </a:lnTo>
                <a:lnTo>
                  <a:pt x="27425" y="64026"/>
                </a:lnTo>
                <a:lnTo>
                  <a:pt x="27479" y="64080"/>
                </a:lnTo>
                <a:lnTo>
                  <a:pt x="27533" y="64134"/>
                </a:lnTo>
                <a:lnTo>
                  <a:pt x="27533" y="64189"/>
                </a:lnTo>
                <a:lnTo>
                  <a:pt x="27479" y="64297"/>
                </a:lnTo>
                <a:lnTo>
                  <a:pt x="27425" y="64406"/>
                </a:lnTo>
                <a:lnTo>
                  <a:pt x="27262" y="64514"/>
                </a:lnTo>
                <a:lnTo>
                  <a:pt x="27153" y="64569"/>
                </a:lnTo>
                <a:lnTo>
                  <a:pt x="27099" y="64514"/>
                </a:lnTo>
                <a:lnTo>
                  <a:pt x="27099" y="64460"/>
                </a:lnTo>
                <a:lnTo>
                  <a:pt x="27262" y="63971"/>
                </a:lnTo>
                <a:lnTo>
                  <a:pt x="27316" y="63917"/>
                </a:lnTo>
                <a:lnTo>
                  <a:pt x="27316" y="63863"/>
                </a:lnTo>
                <a:close/>
                <a:moveTo>
                  <a:pt x="33995" y="1521"/>
                </a:moveTo>
                <a:lnTo>
                  <a:pt x="34213" y="1576"/>
                </a:lnTo>
                <a:lnTo>
                  <a:pt x="34647" y="1847"/>
                </a:lnTo>
                <a:lnTo>
                  <a:pt x="34919" y="2010"/>
                </a:lnTo>
                <a:lnTo>
                  <a:pt x="35136" y="2064"/>
                </a:lnTo>
                <a:lnTo>
                  <a:pt x="35462" y="2173"/>
                </a:lnTo>
                <a:lnTo>
                  <a:pt x="35788" y="2336"/>
                </a:lnTo>
                <a:lnTo>
                  <a:pt x="36005" y="2553"/>
                </a:lnTo>
                <a:lnTo>
                  <a:pt x="36276" y="2770"/>
                </a:lnTo>
                <a:lnTo>
                  <a:pt x="36439" y="3042"/>
                </a:lnTo>
                <a:lnTo>
                  <a:pt x="36602" y="3368"/>
                </a:lnTo>
                <a:lnTo>
                  <a:pt x="37308" y="4399"/>
                </a:lnTo>
                <a:lnTo>
                  <a:pt x="37525" y="4671"/>
                </a:lnTo>
                <a:lnTo>
                  <a:pt x="37634" y="4997"/>
                </a:lnTo>
                <a:lnTo>
                  <a:pt x="37797" y="5648"/>
                </a:lnTo>
                <a:lnTo>
                  <a:pt x="37905" y="5866"/>
                </a:lnTo>
                <a:lnTo>
                  <a:pt x="38014" y="6083"/>
                </a:lnTo>
                <a:lnTo>
                  <a:pt x="38286" y="6409"/>
                </a:lnTo>
                <a:lnTo>
                  <a:pt x="38611" y="6735"/>
                </a:lnTo>
                <a:lnTo>
                  <a:pt x="38937" y="7060"/>
                </a:lnTo>
                <a:lnTo>
                  <a:pt x="39426" y="7386"/>
                </a:lnTo>
                <a:lnTo>
                  <a:pt x="39697" y="7495"/>
                </a:lnTo>
                <a:lnTo>
                  <a:pt x="40023" y="7549"/>
                </a:lnTo>
                <a:lnTo>
                  <a:pt x="40186" y="7658"/>
                </a:lnTo>
                <a:lnTo>
                  <a:pt x="40403" y="7712"/>
                </a:lnTo>
                <a:lnTo>
                  <a:pt x="40566" y="7766"/>
                </a:lnTo>
                <a:lnTo>
                  <a:pt x="40946" y="7821"/>
                </a:lnTo>
                <a:lnTo>
                  <a:pt x="41327" y="7875"/>
                </a:lnTo>
                <a:lnTo>
                  <a:pt x="41707" y="7875"/>
                </a:lnTo>
                <a:lnTo>
                  <a:pt x="41978" y="7821"/>
                </a:lnTo>
                <a:lnTo>
                  <a:pt x="42195" y="7821"/>
                </a:lnTo>
                <a:lnTo>
                  <a:pt x="42630" y="7929"/>
                </a:lnTo>
                <a:lnTo>
                  <a:pt x="43010" y="7984"/>
                </a:lnTo>
                <a:lnTo>
                  <a:pt x="43282" y="8038"/>
                </a:lnTo>
                <a:lnTo>
                  <a:pt x="43607" y="8146"/>
                </a:lnTo>
                <a:lnTo>
                  <a:pt x="43825" y="8309"/>
                </a:lnTo>
                <a:lnTo>
                  <a:pt x="44096" y="8527"/>
                </a:lnTo>
                <a:lnTo>
                  <a:pt x="44313" y="8744"/>
                </a:lnTo>
                <a:lnTo>
                  <a:pt x="44476" y="8961"/>
                </a:lnTo>
                <a:lnTo>
                  <a:pt x="44639" y="9287"/>
                </a:lnTo>
                <a:lnTo>
                  <a:pt x="44748" y="9504"/>
                </a:lnTo>
                <a:lnTo>
                  <a:pt x="44802" y="9776"/>
                </a:lnTo>
                <a:lnTo>
                  <a:pt x="44911" y="10264"/>
                </a:lnTo>
                <a:lnTo>
                  <a:pt x="45128" y="12382"/>
                </a:lnTo>
                <a:lnTo>
                  <a:pt x="45236" y="12925"/>
                </a:lnTo>
                <a:lnTo>
                  <a:pt x="45399" y="13468"/>
                </a:lnTo>
                <a:lnTo>
                  <a:pt x="45617" y="14011"/>
                </a:lnTo>
                <a:lnTo>
                  <a:pt x="45888" y="14500"/>
                </a:lnTo>
                <a:lnTo>
                  <a:pt x="46214" y="14880"/>
                </a:lnTo>
                <a:lnTo>
                  <a:pt x="46540" y="15206"/>
                </a:lnTo>
                <a:lnTo>
                  <a:pt x="46757" y="15315"/>
                </a:lnTo>
                <a:lnTo>
                  <a:pt x="46974" y="15369"/>
                </a:lnTo>
                <a:lnTo>
                  <a:pt x="47191" y="15423"/>
                </a:lnTo>
                <a:lnTo>
                  <a:pt x="47463" y="15423"/>
                </a:lnTo>
                <a:lnTo>
                  <a:pt x="47626" y="15478"/>
                </a:lnTo>
                <a:lnTo>
                  <a:pt x="47843" y="15478"/>
                </a:lnTo>
                <a:lnTo>
                  <a:pt x="48006" y="15532"/>
                </a:lnTo>
                <a:lnTo>
                  <a:pt x="48169" y="15532"/>
                </a:lnTo>
                <a:lnTo>
                  <a:pt x="48929" y="15478"/>
                </a:lnTo>
                <a:lnTo>
                  <a:pt x="49255" y="15478"/>
                </a:lnTo>
                <a:lnTo>
                  <a:pt x="49581" y="15423"/>
                </a:lnTo>
                <a:lnTo>
                  <a:pt x="49907" y="15369"/>
                </a:lnTo>
                <a:lnTo>
                  <a:pt x="50232" y="15369"/>
                </a:lnTo>
                <a:lnTo>
                  <a:pt x="50776" y="15423"/>
                </a:lnTo>
                <a:lnTo>
                  <a:pt x="51210" y="15586"/>
                </a:lnTo>
                <a:lnTo>
                  <a:pt x="51590" y="15803"/>
                </a:lnTo>
                <a:lnTo>
                  <a:pt x="51916" y="16129"/>
                </a:lnTo>
                <a:lnTo>
                  <a:pt x="52187" y="16509"/>
                </a:lnTo>
                <a:lnTo>
                  <a:pt x="52350" y="16781"/>
                </a:lnTo>
                <a:lnTo>
                  <a:pt x="52513" y="17107"/>
                </a:lnTo>
                <a:lnTo>
                  <a:pt x="52785" y="17758"/>
                </a:lnTo>
                <a:lnTo>
                  <a:pt x="53436" y="19279"/>
                </a:lnTo>
                <a:lnTo>
                  <a:pt x="53654" y="19822"/>
                </a:lnTo>
                <a:lnTo>
                  <a:pt x="53925" y="20311"/>
                </a:lnTo>
                <a:lnTo>
                  <a:pt x="54088" y="20745"/>
                </a:lnTo>
                <a:lnTo>
                  <a:pt x="54197" y="20908"/>
                </a:lnTo>
                <a:lnTo>
                  <a:pt x="54305" y="21071"/>
                </a:lnTo>
                <a:lnTo>
                  <a:pt x="54523" y="21180"/>
                </a:lnTo>
                <a:lnTo>
                  <a:pt x="54685" y="21234"/>
                </a:lnTo>
                <a:lnTo>
                  <a:pt x="54848" y="21288"/>
                </a:lnTo>
                <a:lnTo>
                  <a:pt x="54903" y="21451"/>
                </a:lnTo>
                <a:lnTo>
                  <a:pt x="54957" y="21614"/>
                </a:lnTo>
                <a:lnTo>
                  <a:pt x="55011" y="21777"/>
                </a:lnTo>
                <a:lnTo>
                  <a:pt x="55283" y="21994"/>
                </a:lnTo>
                <a:lnTo>
                  <a:pt x="55663" y="22320"/>
                </a:lnTo>
                <a:lnTo>
                  <a:pt x="56043" y="22700"/>
                </a:lnTo>
                <a:lnTo>
                  <a:pt x="56260" y="22917"/>
                </a:lnTo>
                <a:lnTo>
                  <a:pt x="56532" y="23026"/>
                </a:lnTo>
                <a:lnTo>
                  <a:pt x="57021" y="23297"/>
                </a:lnTo>
                <a:lnTo>
                  <a:pt x="57129" y="23297"/>
                </a:lnTo>
                <a:lnTo>
                  <a:pt x="57238" y="23243"/>
                </a:lnTo>
                <a:lnTo>
                  <a:pt x="57346" y="23243"/>
                </a:lnTo>
                <a:lnTo>
                  <a:pt x="57401" y="23189"/>
                </a:lnTo>
                <a:lnTo>
                  <a:pt x="57727" y="23243"/>
                </a:lnTo>
                <a:lnTo>
                  <a:pt x="58052" y="23243"/>
                </a:lnTo>
                <a:lnTo>
                  <a:pt x="58432" y="23189"/>
                </a:lnTo>
                <a:lnTo>
                  <a:pt x="58758" y="23189"/>
                </a:lnTo>
                <a:lnTo>
                  <a:pt x="59464" y="23243"/>
                </a:lnTo>
                <a:lnTo>
                  <a:pt x="60170" y="23297"/>
                </a:lnTo>
                <a:lnTo>
                  <a:pt x="60985" y="23406"/>
                </a:lnTo>
                <a:lnTo>
                  <a:pt x="61365" y="23460"/>
                </a:lnTo>
                <a:lnTo>
                  <a:pt x="61745" y="23623"/>
                </a:lnTo>
                <a:lnTo>
                  <a:pt x="61908" y="23732"/>
                </a:lnTo>
                <a:lnTo>
                  <a:pt x="62125" y="23949"/>
                </a:lnTo>
                <a:lnTo>
                  <a:pt x="62234" y="24166"/>
                </a:lnTo>
                <a:lnTo>
                  <a:pt x="62288" y="24384"/>
                </a:lnTo>
                <a:lnTo>
                  <a:pt x="62342" y="24872"/>
                </a:lnTo>
                <a:lnTo>
                  <a:pt x="62397" y="25307"/>
                </a:lnTo>
                <a:lnTo>
                  <a:pt x="62614" y="26230"/>
                </a:lnTo>
                <a:lnTo>
                  <a:pt x="62668" y="26664"/>
                </a:lnTo>
                <a:lnTo>
                  <a:pt x="62668" y="26936"/>
                </a:lnTo>
                <a:lnTo>
                  <a:pt x="62614" y="27153"/>
                </a:lnTo>
                <a:lnTo>
                  <a:pt x="62560" y="27370"/>
                </a:lnTo>
                <a:lnTo>
                  <a:pt x="62614" y="27587"/>
                </a:lnTo>
                <a:lnTo>
                  <a:pt x="62723" y="27750"/>
                </a:lnTo>
                <a:lnTo>
                  <a:pt x="62831" y="27913"/>
                </a:lnTo>
                <a:lnTo>
                  <a:pt x="62994" y="28076"/>
                </a:lnTo>
                <a:lnTo>
                  <a:pt x="63048" y="28293"/>
                </a:lnTo>
                <a:lnTo>
                  <a:pt x="63103" y="28456"/>
                </a:lnTo>
                <a:lnTo>
                  <a:pt x="63103" y="28674"/>
                </a:lnTo>
                <a:lnTo>
                  <a:pt x="63103" y="28836"/>
                </a:lnTo>
                <a:lnTo>
                  <a:pt x="63157" y="28999"/>
                </a:lnTo>
                <a:lnTo>
                  <a:pt x="63320" y="29108"/>
                </a:lnTo>
                <a:lnTo>
                  <a:pt x="63483" y="29217"/>
                </a:lnTo>
                <a:lnTo>
                  <a:pt x="63646" y="29380"/>
                </a:lnTo>
                <a:lnTo>
                  <a:pt x="63809" y="29542"/>
                </a:lnTo>
                <a:lnTo>
                  <a:pt x="64026" y="29977"/>
                </a:lnTo>
                <a:lnTo>
                  <a:pt x="64297" y="30466"/>
                </a:lnTo>
                <a:lnTo>
                  <a:pt x="64623" y="30900"/>
                </a:lnTo>
                <a:lnTo>
                  <a:pt x="64786" y="31063"/>
                </a:lnTo>
                <a:lnTo>
                  <a:pt x="65003" y="31226"/>
                </a:lnTo>
                <a:lnTo>
                  <a:pt x="65275" y="31389"/>
                </a:lnTo>
                <a:lnTo>
                  <a:pt x="65546" y="31497"/>
                </a:lnTo>
                <a:lnTo>
                  <a:pt x="65926" y="31552"/>
                </a:lnTo>
                <a:lnTo>
                  <a:pt x="66307" y="31606"/>
                </a:lnTo>
                <a:lnTo>
                  <a:pt x="68207" y="32040"/>
                </a:lnTo>
                <a:lnTo>
                  <a:pt x="68913" y="32203"/>
                </a:lnTo>
                <a:lnTo>
                  <a:pt x="69619" y="32421"/>
                </a:lnTo>
                <a:lnTo>
                  <a:pt x="69891" y="32529"/>
                </a:lnTo>
                <a:lnTo>
                  <a:pt x="70108" y="32692"/>
                </a:lnTo>
                <a:lnTo>
                  <a:pt x="70325" y="32909"/>
                </a:lnTo>
                <a:lnTo>
                  <a:pt x="70542" y="33127"/>
                </a:lnTo>
                <a:lnTo>
                  <a:pt x="70760" y="33561"/>
                </a:lnTo>
                <a:lnTo>
                  <a:pt x="70922" y="33995"/>
                </a:lnTo>
                <a:lnTo>
                  <a:pt x="70977" y="34484"/>
                </a:lnTo>
                <a:lnTo>
                  <a:pt x="70922" y="34973"/>
                </a:lnTo>
                <a:lnTo>
                  <a:pt x="70760" y="35353"/>
                </a:lnTo>
                <a:lnTo>
                  <a:pt x="70542" y="35679"/>
                </a:lnTo>
                <a:lnTo>
                  <a:pt x="70271" y="35950"/>
                </a:lnTo>
                <a:lnTo>
                  <a:pt x="69891" y="36168"/>
                </a:lnTo>
                <a:lnTo>
                  <a:pt x="69619" y="36330"/>
                </a:lnTo>
                <a:lnTo>
                  <a:pt x="69348" y="36493"/>
                </a:lnTo>
                <a:lnTo>
                  <a:pt x="69130" y="36765"/>
                </a:lnTo>
                <a:lnTo>
                  <a:pt x="69022" y="37091"/>
                </a:lnTo>
                <a:lnTo>
                  <a:pt x="68968" y="37199"/>
                </a:lnTo>
                <a:lnTo>
                  <a:pt x="68859" y="37199"/>
                </a:lnTo>
                <a:lnTo>
                  <a:pt x="68696" y="37254"/>
                </a:lnTo>
                <a:lnTo>
                  <a:pt x="68479" y="37254"/>
                </a:lnTo>
                <a:lnTo>
                  <a:pt x="68262" y="37308"/>
                </a:lnTo>
                <a:lnTo>
                  <a:pt x="68044" y="37417"/>
                </a:lnTo>
                <a:lnTo>
                  <a:pt x="67936" y="37525"/>
                </a:lnTo>
                <a:lnTo>
                  <a:pt x="67773" y="37688"/>
                </a:lnTo>
                <a:lnTo>
                  <a:pt x="67610" y="38068"/>
                </a:lnTo>
                <a:lnTo>
                  <a:pt x="67447" y="38448"/>
                </a:lnTo>
                <a:lnTo>
                  <a:pt x="66904" y="39969"/>
                </a:lnTo>
                <a:lnTo>
                  <a:pt x="66524" y="41001"/>
                </a:lnTo>
                <a:lnTo>
                  <a:pt x="66089" y="41978"/>
                </a:lnTo>
                <a:lnTo>
                  <a:pt x="65872" y="42358"/>
                </a:lnTo>
                <a:lnTo>
                  <a:pt x="65764" y="42575"/>
                </a:lnTo>
                <a:lnTo>
                  <a:pt x="65601" y="42738"/>
                </a:lnTo>
                <a:lnTo>
                  <a:pt x="65329" y="42956"/>
                </a:lnTo>
                <a:lnTo>
                  <a:pt x="65058" y="43227"/>
                </a:lnTo>
                <a:lnTo>
                  <a:pt x="64732" y="43444"/>
                </a:lnTo>
                <a:lnTo>
                  <a:pt x="64569" y="43553"/>
                </a:lnTo>
                <a:lnTo>
                  <a:pt x="64352" y="43607"/>
                </a:lnTo>
                <a:lnTo>
                  <a:pt x="64243" y="43716"/>
                </a:lnTo>
                <a:lnTo>
                  <a:pt x="64080" y="43824"/>
                </a:lnTo>
                <a:lnTo>
                  <a:pt x="63972" y="43824"/>
                </a:lnTo>
                <a:lnTo>
                  <a:pt x="63809" y="43770"/>
                </a:lnTo>
                <a:lnTo>
                  <a:pt x="63591" y="43607"/>
                </a:lnTo>
                <a:lnTo>
                  <a:pt x="63428" y="43553"/>
                </a:lnTo>
                <a:lnTo>
                  <a:pt x="63320" y="43499"/>
                </a:lnTo>
                <a:lnTo>
                  <a:pt x="62668" y="43444"/>
                </a:lnTo>
                <a:lnTo>
                  <a:pt x="62397" y="43499"/>
                </a:lnTo>
                <a:lnTo>
                  <a:pt x="62071" y="43553"/>
                </a:lnTo>
                <a:lnTo>
                  <a:pt x="61691" y="43662"/>
                </a:lnTo>
                <a:lnTo>
                  <a:pt x="61311" y="43879"/>
                </a:lnTo>
                <a:lnTo>
                  <a:pt x="61039" y="44042"/>
                </a:lnTo>
                <a:lnTo>
                  <a:pt x="60713" y="44259"/>
                </a:lnTo>
                <a:lnTo>
                  <a:pt x="60279" y="44802"/>
                </a:lnTo>
                <a:lnTo>
                  <a:pt x="60007" y="45236"/>
                </a:lnTo>
                <a:lnTo>
                  <a:pt x="59736" y="45617"/>
                </a:lnTo>
                <a:lnTo>
                  <a:pt x="59681" y="45834"/>
                </a:lnTo>
                <a:lnTo>
                  <a:pt x="59627" y="46105"/>
                </a:lnTo>
                <a:lnTo>
                  <a:pt x="59247" y="46974"/>
                </a:lnTo>
                <a:lnTo>
                  <a:pt x="58813" y="47843"/>
                </a:lnTo>
                <a:lnTo>
                  <a:pt x="58487" y="48386"/>
                </a:lnTo>
                <a:lnTo>
                  <a:pt x="58324" y="48603"/>
                </a:lnTo>
                <a:lnTo>
                  <a:pt x="58161" y="48712"/>
                </a:lnTo>
                <a:lnTo>
                  <a:pt x="57889" y="48766"/>
                </a:lnTo>
                <a:lnTo>
                  <a:pt x="57672" y="48712"/>
                </a:lnTo>
                <a:lnTo>
                  <a:pt x="57183" y="48712"/>
                </a:lnTo>
                <a:lnTo>
                  <a:pt x="57075" y="48766"/>
                </a:lnTo>
                <a:lnTo>
                  <a:pt x="57021" y="48875"/>
                </a:lnTo>
                <a:lnTo>
                  <a:pt x="57075" y="48929"/>
                </a:lnTo>
                <a:lnTo>
                  <a:pt x="57075" y="49038"/>
                </a:lnTo>
                <a:lnTo>
                  <a:pt x="57075" y="49092"/>
                </a:lnTo>
                <a:lnTo>
                  <a:pt x="57183" y="49201"/>
                </a:lnTo>
                <a:lnTo>
                  <a:pt x="57455" y="49255"/>
                </a:lnTo>
                <a:lnTo>
                  <a:pt x="57564" y="49309"/>
                </a:lnTo>
                <a:lnTo>
                  <a:pt x="57727" y="49364"/>
                </a:lnTo>
                <a:lnTo>
                  <a:pt x="57835" y="49418"/>
                </a:lnTo>
                <a:lnTo>
                  <a:pt x="57889" y="49472"/>
                </a:lnTo>
                <a:lnTo>
                  <a:pt x="57835" y="49526"/>
                </a:lnTo>
                <a:lnTo>
                  <a:pt x="57835" y="49635"/>
                </a:lnTo>
                <a:lnTo>
                  <a:pt x="57672" y="49635"/>
                </a:lnTo>
                <a:lnTo>
                  <a:pt x="56423" y="49255"/>
                </a:lnTo>
                <a:lnTo>
                  <a:pt x="55989" y="49146"/>
                </a:lnTo>
                <a:lnTo>
                  <a:pt x="55609" y="49038"/>
                </a:lnTo>
                <a:lnTo>
                  <a:pt x="55446" y="49038"/>
                </a:lnTo>
                <a:lnTo>
                  <a:pt x="55283" y="48929"/>
                </a:lnTo>
                <a:lnTo>
                  <a:pt x="54903" y="48929"/>
                </a:lnTo>
                <a:lnTo>
                  <a:pt x="54685" y="49092"/>
                </a:lnTo>
                <a:lnTo>
                  <a:pt x="54468" y="49255"/>
                </a:lnTo>
                <a:lnTo>
                  <a:pt x="54197" y="49418"/>
                </a:lnTo>
                <a:lnTo>
                  <a:pt x="54034" y="49635"/>
                </a:lnTo>
                <a:lnTo>
                  <a:pt x="53654" y="50178"/>
                </a:lnTo>
                <a:lnTo>
                  <a:pt x="52948" y="51319"/>
                </a:lnTo>
                <a:lnTo>
                  <a:pt x="52839" y="51536"/>
                </a:lnTo>
                <a:lnTo>
                  <a:pt x="52785" y="51753"/>
                </a:lnTo>
                <a:lnTo>
                  <a:pt x="52622" y="52187"/>
                </a:lnTo>
                <a:lnTo>
                  <a:pt x="52405" y="52893"/>
                </a:lnTo>
                <a:lnTo>
                  <a:pt x="52025" y="53599"/>
                </a:lnTo>
                <a:lnTo>
                  <a:pt x="51862" y="53871"/>
                </a:lnTo>
                <a:lnTo>
                  <a:pt x="51644" y="54197"/>
                </a:lnTo>
                <a:lnTo>
                  <a:pt x="51373" y="54468"/>
                </a:lnTo>
                <a:lnTo>
                  <a:pt x="51047" y="54685"/>
                </a:lnTo>
                <a:lnTo>
                  <a:pt x="50721" y="54848"/>
                </a:lnTo>
                <a:lnTo>
                  <a:pt x="50015" y="54848"/>
                </a:lnTo>
                <a:lnTo>
                  <a:pt x="49744" y="54903"/>
                </a:lnTo>
                <a:lnTo>
                  <a:pt x="49527" y="54957"/>
                </a:lnTo>
                <a:lnTo>
                  <a:pt x="49309" y="55174"/>
                </a:lnTo>
                <a:lnTo>
                  <a:pt x="49092" y="55391"/>
                </a:lnTo>
                <a:lnTo>
                  <a:pt x="48875" y="55609"/>
                </a:lnTo>
                <a:lnTo>
                  <a:pt x="48549" y="55609"/>
                </a:lnTo>
                <a:lnTo>
                  <a:pt x="48440" y="55554"/>
                </a:lnTo>
                <a:lnTo>
                  <a:pt x="48223" y="55663"/>
                </a:lnTo>
                <a:lnTo>
                  <a:pt x="48060" y="55771"/>
                </a:lnTo>
                <a:lnTo>
                  <a:pt x="47897" y="55934"/>
                </a:lnTo>
                <a:lnTo>
                  <a:pt x="47734" y="56152"/>
                </a:lnTo>
                <a:lnTo>
                  <a:pt x="47572" y="56369"/>
                </a:lnTo>
                <a:lnTo>
                  <a:pt x="47246" y="56803"/>
                </a:lnTo>
                <a:lnTo>
                  <a:pt x="47029" y="57129"/>
                </a:lnTo>
                <a:lnTo>
                  <a:pt x="46703" y="57401"/>
                </a:lnTo>
                <a:lnTo>
                  <a:pt x="46648" y="57455"/>
                </a:lnTo>
                <a:lnTo>
                  <a:pt x="46540" y="57509"/>
                </a:lnTo>
                <a:lnTo>
                  <a:pt x="46377" y="57509"/>
                </a:lnTo>
                <a:lnTo>
                  <a:pt x="46214" y="57564"/>
                </a:lnTo>
                <a:lnTo>
                  <a:pt x="46051" y="57618"/>
                </a:lnTo>
                <a:lnTo>
                  <a:pt x="45888" y="57564"/>
                </a:lnTo>
                <a:lnTo>
                  <a:pt x="45780" y="57509"/>
                </a:lnTo>
                <a:lnTo>
                  <a:pt x="45562" y="57455"/>
                </a:lnTo>
                <a:lnTo>
                  <a:pt x="45345" y="57346"/>
                </a:lnTo>
                <a:lnTo>
                  <a:pt x="44911" y="57075"/>
                </a:lnTo>
                <a:lnTo>
                  <a:pt x="44748" y="57020"/>
                </a:lnTo>
                <a:lnTo>
                  <a:pt x="44531" y="56966"/>
                </a:lnTo>
                <a:lnTo>
                  <a:pt x="44368" y="57020"/>
                </a:lnTo>
                <a:lnTo>
                  <a:pt x="44150" y="57075"/>
                </a:lnTo>
                <a:lnTo>
                  <a:pt x="43770" y="57238"/>
                </a:lnTo>
                <a:lnTo>
                  <a:pt x="43390" y="57292"/>
                </a:lnTo>
                <a:lnTo>
                  <a:pt x="43010" y="57183"/>
                </a:lnTo>
                <a:lnTo>
                  <a:pt x="42630" y="57020"/>
                </a:lnTo>
                <a:lnTo>
                  <a:pt x="42467" y="56912"/>
                </a:lnTo>
                <a:lnTo>
                  <a:pt x="42358" y="56912"/>
                </a:lnTo>
                <a:lnTo>
                  <a:pt x="42141" y="56966"/>
                </a:lnTo>
                <a:lnTo>
                  <a:pt x="41598" y="57238"/>
                </a:lnTo>
                <a:lnTo>
                  <a:pt x="41001" y="57509"/>
                </a:lnTo>
                <a:lnTo>
                  <a:pt x="40240" y="57889"/>
                </a:lnTo>
                <a:lnTo>
                  <a:pt x="39426" y="58269"/>
                </a:lnTo>
                <a:lnTo>
                  <a:pt x="39209" y="58432"/>
                </a:lnTo>
                <a:lnTo>
                  <a:pt x="38991" y="58650"/>
                </a:lnTo>
                <a:lnTo>
                  <a:pt x="38720" y="59084"/>
                </a:lnTo>
                <a:lnTo>
                  <a:pt x="38286" y="59736"/>
                </a:lnTo>
                <a:lnTo>
                  <a:pt x="37960" y="60496"/>
                </a:lnTo>
                <a:lnTo>
                  <a:pt x="37688" y="61093"/>
                </a:lnTo>
                <a:lnTo>
                  <a:pt x="37362" y="61745"/>
                </a:lnTo>
                <a:lnTo>
                  <a:pt x="37199" y="61962"/>
                </a:lnTo>
                <a:lnTo>
                  <a:pt x="36874" y="62234"/>
                </a:lnTo>
                <a:lnTo>
                  <a:pt x="36493" y="62451"/>
                </a:lnTo>
                <a:lnTo>
                  <a:pt x="36059" y="62668"/>
                </a:lnTo>
                <a:lnTo>
                  <a:pt x="35679" y="62831"/>
                </a:lnTo>
                <a:lnTo>
                  <a:pt x="34973" y="63157"/>
                </a:lnTo>
                <a:lnTo>
                  <a:pt x="34756" y="63211"/>
                </a:lnTo>
                <a:lnTo>
                  <a:pt x="34484" y="63157"/>
                </a:lnTo>
                <a:lnTo>
                  <a:pt x="33561" y="62614"/>
                </a:lnTo>
                <a:lnTo>
                  <a:pt x="32638" y="61962"/>
                </a:lnTo>
                <a:lnTo>
                  <a:pt x="31932" y="61473"/>
                </a:lnTo>
                <a:lnTo>
                  <a:pt x="31226" y="60985"/>
                </a:lnTo>
                <a:lnTo>
                  <a:pt x="30954" y="60876"/>
                </a:lnTo>
                <a:lnTo>
                  <a:pt x="30629" y="60876"/>
                </a:lnTo>
                <a:lnTo>
                  <a:pt x="30466" y="60930"/>
                </a:lnTo>
                <a:lnTo>
                  <a:pt x="30031" y="60930"/>
                </a:lnTo>
                <a:lnTo>
                  <a:pt x="29705" y="61039"/>
                </a:lnTo>
                <a:lnTo>
                  <a:pt x="29597" y="61093"/>
                </a:lnTo>
                <a:lnTo>
                  <a:pt x="29217" y="61093"/>
                </a:lnTo>
                <a:lnTo>
                  <a:pt x="29054" y="61039"/>
                </a:lnTo>
                <a:lnTo>
                  <a:pt x="28945" y="61039"/>
                </a:lnTo>
                <a:lnTo>
                  <a:pt x="28782" y="61093"/>
                </a:lnTo>
                <a:lnTo>
                  <a:pt x="28619" y="61256"/>
                </a:lnTo>
                <a:lnTo>
                  <a:pt x="28456" y="61419"/>
                </a:lnTo>
                <a:lnTo>
                  <a:pt x="27968" y="62234"/>
                </a:lnTo>
                <a:lnTo>
                  <a:pt x="27750" y="62614"/>
                </a:lnTo>
                <a:lnTo>
                  <a:pt x="27533" y="63048"/>
                </a:lnTo>
                <a:lnTo>
                  <a:pt x="27370" y="63157"/>
                </a:lnTo>
                <a:lnTo>
                  <a:pt x="27316" y="63211"/>
                </a:lnTo>
                <a:lnTo>
                  <a:pt x="27207" y="63211"/>
                </a:lnTo>
                <a:lnTo>
                  <a:pt x="26990" y="63157"/>
                </a:lnTo>
                <a:lnTo>
                  <a:pt x="26827" y="63211"/>
                </a:lnTo>
                <a:lnTo>
                  <a:pt x="26719" y="63211"/>
                </a:lnTo>
                <a:lnTo>
                  <a:pt x="26556" y="63320"/>
                </a:lnTo>
                <a:lnTo>
                  <a:pt x="26393" y="63537"/>
                </a:lnTo>
                <a:lnTo>
                  <a:pt x="26176" y="63754"/>
                </a:lnTo>
                <a:lnTo>
                  <a:pt x="26013" y="64080"/>
                </a:lnTo>
                <a:lnTo>
                  <a:pt x="25904" y="64189"/>
                </a:lnTo>
                <a:lnTo>
                  <a:pt x="25741" y="64243"/>
                </a:lnTo>
                <a:lnTo>
                  <a:pt x="25687" y="64297"/>
                </a:lnTo>
                <a:lnTo>
                  <a:pt x="25633" y="64243"/>
                </a:lnTo>
                <a:lnTo>
                  <a:pt x="25470" y="64189"/>
                </a:lnTo>
                <a:lnTo>
                  <a:pt x="25307" y="64134"/>
                </a:lnTo>
                <a:lnTo>
                  <a:pt x="25035" y="64026"/>
                </a:lnTo>
                <a:lnTo>
                  <a:pt x="24927" y="64026"/>
                </a:lnTo>
                <a:lnTo>
                  <a:pt x="24872" y="64134"/>
                </a:lnTo>
                <a:lnTo>
                  <a:pt x="24818" y="64243"/>
                </a:lnTo>
                <a:lnTo>
                  <a:pt x="24872" y="64352"/>
                </a:lnTo>
                <a:lnTo>
                  <a:pt x="25144" y="64569"/>
                </a:lnTo>
                <a:lnTo>
                  <a:pt x="25415" y="64732"/>
                </a:lnTo>
                <a:lnTo>
                  <a:pt x="24927" y="64786"/>
                </a:lnTo>
                <a:lnTo>
                  <a:pt x="24438" y="64786"/>
                </a:lnTo>
                <a:lnTo>
                  <a:pt x="24329" y="64732"/>
                </a:lnTo>
                <a:lnTo>
                  <a:pt x="24221" y="64569"/>
                </a:lnTo>
                <a:lnTo>
                  <a:pt x="24166" y="64297"/>
                </a:lnTo>
                <a:lnTo>
                  <a:pt x="24058" y="64134"/>
                </a:lnTo>
                <a:lnTo>
                  <a:pt x="24003" y="64026"/>
                </a:lnTo>
                <a:lnTo>
                  <a:pt x="23895" y="63971"/>
                </a:lnTo>
                <a:lnTo>
                  <a:pt x="23678" y="63971"/>
                </a:lnTo>
                <a:lnTo>
                  <a:pt x="23243" y="64026"/>
                </a:lnTo>
                <a:lnTo>
                  <a:pt x="23080" y="64080"/>
                </a:lnTo>
                <a:lnTo>
                  <a:pt x="22700" y="64080"/>
                </a:lnTo>
                <a:lnTo>
                  <a:pt x="22646" y="64026"/>
                </a:lnTo>
                <a:lnTo>
                  <a:pt x="22646" y="63971"/>
                </a:lnTo>
                <a:lnTo>
                  <a:pt x="22700" y="63917"/>
                </a:lnTo>
                <a:lnTo>
                  <a:pt x="22809" y="63863"/>
                </a:lnTo>
                <a:lnTo>
                  <a:pt x="22917" y="63754"/>
                </a:lnTo>
                <a:lnTo>
                  <a:pt x="22972" y="63591"/>
                </a:lnTo>
                <a:lnTo>
                  <a:pt x="22917" y="63483"/>
                </a:lnTo>
                <a:lnTo>
                  <a:pt x="22863" y="63374"/>
                </a:lnTo>
                <a:lnTo>
                  <a:pt x="22646" y="63048"/>
                </a:lnTo>
                <a:lnTo>
                  <a:pt x="22483" y="62668"/>
                </a:lnTo>
                <a:lnTo>
                  <a:pt x="22211" y="61962"/>
                </a:lnTo>
                <a:lnTo>
                  <a:pt x="22048" y="61528"/>
                </a:lnTo>
                <a:lnTo>
                  <a:pt x="21886" y="61093"/>
                </a:lnTo>
                <a:lnTo>
                  <a:pt x="21777" y="60659"/>
                </a:lnTo>
                <a:lnTo>
                  <a:pt x="21723" y="60224"/>
                </a:lnTo>
                <a:lnTo>
                  <a:pt x="21668" y="59844"/>
                </a:lnTo>
                <a:lnTo>
                  <a:pt x="21505" y="59518"/>
                </a:lnTo>
                <a:lnTo>
                  <a:pt x="21343" y="59138"/>
                </a:lnTo>
                <a:lnTo>
                  <a:pt x="21071" y="58867"/>
                </a:lnTo>
                <a:lnTo>
                  <a:pt x="20691" y="58595"/>
                </a:lnTo>
                <a:lnTo>
                  <a:pt x="20202" y="58378"/>
                </a:lnTo>
                <a:lnTo>
                  <a:pt x="19985" y="58324"/>
                </a:lnTo>
                <a:lnTo>
                  <a:pt x="19768" y="58324"/>
                </a:lnTo>
                <a:lnTo>
                  <a:pt x="19550" y="58269"/>
                </a:lnTo>
                <a:lnTo>
                  <a:pt x="19333" y="58215"/>
                </a:lnTo>
                <a:lnTo>
                  <a:pt x="19170" y="58161"/>
                </a:lnTo>
                <a:lnTo>
                  <a:pt x="19007" y="58161"/>
                </a:lnTo>
                <a:lnTo>
                  <a:pt x="18301" y="58215"/>
                </a:lnTo>
                <a:lnTo>
                  <a:pt x="17596" y="58324"/>
                </a:lnTo>
                <a:lnTo>
                  <a:pt x="16618" y="58487"/>
                </a:lnTo>
                <a:lnTo>
                  <a:pt x="15966" y="58541"/>
                </a:lnTo>
                <a:lnTo>
                  <a:pt x="15695" y="58541"/>
                </a:lnTo>
                <a:lnTo>
                  <a:pt x="15369" y="58432"/>
                </a:lnTo>
                <a:lnTo>
                  <a:pt x="15152" y="58324"/>
                </a:lnTo>
                <a:lnTo>
                  <a:pt x="14880" y="58269"/>
                </a:lnTo>
                <a:lnTo>
                  <a:pt x="14663" y="58269"/>
                </a:lnTo>
                <a:lnTo>
                  <a:pt x="14392" y="58161"/>
                </a:lnTo>
                <a:lnTo>
                  <a:pt x="13957" y="57944"/>
                </a:lnTo>
                <a:lnTo>
                  <a:pt x="13577" y="57726"/>
                </a:lnTo>
                <a:lnTo>
                  <a:pt x="13360" y="57564"/>
                </a:lnTo>
                <a:lnTo>
                  <a:pt x="13197" y="57401"/>
                </a:lnTo>
                <a:lnTo>
                  <a:pt x="13034" y="57238"/>
                </a:lnTo>
                <a:lnTo>
                  <a:pt x="12925" y="57020"/>
                </a:lnTo>
                <a:lnTo>
                  <a:pt x="12817" y="56803"/>
                </a:lnTo>
                <a:lnTo>
                  <a:pt x="12600" y="56695"/>
                </a:lnTo>
                <a:lnTo>
                  <a:pt x="12165" y="56477"/>
                </a:lnTo>
                <a:lnTo>
                  <a:pt x="11513" y="56152"/>
                </a:lnTo>
                <a:lnTo>
                  <a:pt x="10862" y="55826"/>
                </a:lnTo>
                <a:lnTo>
                  <a:pt x="10699" y="55771"/>
                </a:lnTo>
                <a:lnTo>
                  <a:pt x="10482" y="55771"/>
                </a:lnTo>
                <a:lnTo>
                  <a:pt x="10156" y="55934"/>
                </a:lnTo>
                <a:lnTo>
                  <a:pt x="9776" y="56043"/>
                </a:lnTo>
                <a:lnTo>
                  <a:pt x="9450" y="56097"/>
                </a:lnTo>
                <a:lnTo>
                  <a:pt x="9178" y="56206"/>
                </a:lnTo>
                <a:lnTo>
                  <a:pt x="9070" y="56315"/>
                </a:lnTo>
                <a:lnTo>
                  <a:pt x="9015" y="56477"/>
                </a:lnTo>
                <a:lnTo>
                  <a:pt x="9070" y="56749"/>
                </a:lnTo>
                <a:lnTo>
                  <a:pt x="9070" y="56803"/>
                </a:lnTo>
                <a:lnTo>
                  <a:pt x="9070" y="56912"/>
                </a:lnTo>
                <a:lnTo>
                  <a:pt x="8907" y="56912"/>
                </a:lnTo>
                <a:lnTo>
                  <a:pt x="8635" y="56749"/>
                </a:lnTo>
                <a:lnTo>
                  <a:pt x="8364" y="56640"/>
                </a:lnTo>
                <a:lnTo>
                  <a:pt x="8201" y="56586"/>
                </a:lnTo>
                <a:lnTo>
                  <a:pt x="8147" y="56586"/>
                </a:lnTo>
                <a:lnTo>
                  <a:pt x="8092" y="56640"/>
                </a:lnTo>
                <a:lnTo>
                  <a:pt x="8038" y="56803"/>
                </a:lnTo>
                <a:lnTo>
                  <a:pt x="7984" y="56966"/>
                </a:lnTo>
                <a:lnTo>
                  <a:pt x="7875" y="57129"/>
                </a:lnTo>
                <a:lnTo>
                  <a:pt x="7712" y="57238"/>
                </a:lnTo>
                <a:lnTo>
                  <a:pt x="7495" y="57292"/>
                </a:lnTo>
                <a:lnTo>
                  <a:pt x="7169" y="57346"/>
                </a:lnTo>
                <a:lnTo>
                  <a:pt x="6898" y="57346"/>
                </a:lnTo>
                <a:lnTo>
                  <a:pt x="6626" y="57401"/>
                </a:lnTo>
                <a:lnTo>
                  <a:pt x="6463" y="57455"/>
                </a:lnTo>
                <a:lnTo>
                  <a:pt x="6354" y="57618"/>
                </a:lnTo>
                <a:lnTo>
                  <a:pt x="6246" y="57781"/>
                </a:lnTo>
                <a:lnTo>
                  <a:pt x="6029" y="58161"/>
                </a:lnTo>
                <a:lnTo>
                  <a:pt x="5703" y="58487"/>
                </a:lnTo>
                <a:lnTo>
                  <a:pt x="5323" y="58704"/>
                </a:lnTo>
                <a:lnTo>
                  <a:pt x="4943" y="58921"/>
                </a:lnTo>
                <a:lnTo>
                  <a:pt x="4725" y="59030"/>
                </a:lnTo>
                <a:lnTo>
                  <a:pt x="4617" y="59193"/>
                </a:lnTo>
                <a:lnTo>
                  <a:pt x="4508" y="59301"/>
                </a:lnTo>
                <a:lnTo>
                  <a:pt x="4400" y="59464"/>
                </a:lnTo>
                <a:lnTo>
                  <a:pt x="4345" y="59681"/>
                </a:lnTo>
                <a:lnTo>
                  <a:pt x="4182" y="59844"/>
                </a:lnTo>
                <a:lnTo>
                  <a:pt x="4019" y="59953"/>
                </a:lnTo>
                <a:lnTo>
                  <a:pt x="3856" y="60007"/>
                </a:lnTo>
                <a:lnTo>
                  <a:pt x="3313" y="60062"/>
                </a:lnTo>
                <a:lnTo>
                  <a:pt x="3042" y="60116"/>
                </a:lnTo>
                <a:lnTo>
                  <a:pt x="2662" y="60116"/>
                </a:lnTo>
                <a:lnTo>
                  <a:pt x="2607" y="60170"/>
                </a:lnTo>
                <a:lnTo>
                  <a:pt x="2499" y="60224"/>
                </a:lnTo>
                <a:lnTo>
                  <a:pt x="2173" y="60224"/>
                </a:lnTo>
                <a:lnTo>
                  <a:pt x="2119" y="60170"/>
                </a:lnTo>
                <a:lnTo>
                  <a:pt x="2119" y="60062"/>
                </a:lnTo>
                <a:lnTo>
                  <a:pt x="2173" y="59953"/>
                </a:lnTo>
                <a:lnTo>
                  <a:pt x="2336" y="59790"/>
                </a:lnTo>
                <a:lnTo>
                  <a:pt x="2499" y="59627"/>
                </a:lnTo>
                <a:lnTo>
                  <a:pt x="2933" y="59464"/>
                </a:lnTo>
                <a:lnTo>
                  <a:pt x="3096" y="59356"/>
                </a:lnTo>
                <a:lnTo>
                  <a:pt x="3205" y="59247"/>
                </a:lnTo>
                <a:lnTo>
                  <a:pt x="3476" y="58975"/>
                </a:lnTo>
                <a:lnTo>
                  <a:pt x="3748" y="58758"/>
                </a:lnTo>
                <a:lnTo>
                  <a:pt x="4019" y="58541"/>
                </a:lnTo>
                <a:lnTo>
                  <a:pt x="4291" y="58378"/>
                </a:lnTo>
                <a:lnTo>
                  <a:pt x="4400" y="58215"/>
                </a:lnTo>
                <a:lnTo>
                  <a:pt x="4400" y="58161"/>
                </a:lnTo>
                <a:lnTo>
                  <a:pt x="4400" y="58052"/>
                </a:lnTo>
                <a:lnTo>
                  <a:pt x="4291" y="57889"/>
                </a:lnTo>
                <a:lnTo>
                  <a:pt x="4291" y="57781"/>
                </a:lnTo>
                <a:lnTo>
                  <a:pt x="4400" y="57672"/>
                </a:lnTo>
                <a:lnTo>
                  <a:pt x="4508" y="57618"/>
                </a:lnTo>
                <a:lnTo>
                  <a:pt x="4834" y="57401"/>
                </a:lnTo>
                <a:lnTo>
                  <a:pt x="5160" y="57183"/>
                </a:lnTo>
                <a:lnTo>
                  <a:pt x="5323" y="56912"/>
                </a:lnTo>
                <a:lnTo>
                  <a:pt x="5486" y="56640"/>
                </a:lnTo>
                <a:lnTo>
                  <a:pt x="5649" y="56043"/>
                </a:lnTo>
                <a:lnTo>
                  <a:pt x="5757" y="55663"/>
                </a:lnTo>
                <a:lnTo>
                  <a:pt x="5811" y="55283"/>
                </a:lnTo>
                <a:lnTo>
                  <a:pt x="5920" y="54468"/>
                </a:lnTo>
                <a:lnTo>
                  <a:pt x="5974" y="53871"/>
                </a:lnTo>
                <a:lnTo>
                  <a:pt x="6029" y="53328"/>
                </a:lnTo>
                <a:lnTo>
                  <a:pt x="6137" y="52568"/>
                </a:lnTo>
                <a:lnTo>
                  <a:pt x="6246" y="52187"/>
                </a:lnTo>
                <a:lnTo>
                  <a:pt x="6354" y="51807"/>
                </a:lnTo>
                <a:lnTo>
                  <a:pt x="6463" y="51590"/>
                </a:lnTo>
                <a:lnTo>
                  <a:pt x="6626" y="51373"/>
                </a:lnTo>
                <a:lnTo>
                  <a:pt x="6843" y="51264"/>
                </a:lnTo>
                <a:lnTo>
                  <a:pt x="7060" y="51210"/>
                </a:lnTo>
                <a:lnTo>
                  <a:pt x="7169" y="51210"/>
                </a:lnTo>
                <a:lnTo>
                  <a:pt x="7278" y="51156"/>
                </a:lnTo>
                <a:lnTo>
                  <a:pt x="7332" y="51101"/>
                </a:lnTo>
                <a:lnTo>
                  <a:pt x="7441" y="51101"/>
                </a:lnTo>
                <a:lnTo>
                  <a:pt x="7766" y="51156"/>
                </a:lnTo>
                <a:lnTo>
                  <a:pt x="8092" y="51156"/>
                </a:lnTo>
                <a:lnTo>
                  <a:pt x="8364" y="51210"/>
                </a:lnTo>
                <a:lnTo>
                  <a:pt x="8635" y="51264"/>
                </a:lnTo>
                <a:lnTo>
                  <a:pt x="9015" y="51373"/>
                </a:lnTo>
                <a:lnTo>
                  <a:pt x="9341" y="51590"/>
                </a:lnTo>
                <a:lnTo>
                  <a:pt x="9613" y="51807"/>
                </a:lnTo>
                <a:lnTo>
                  <a:pt x="9884" y="52079"/>
                </a:lnTo>
                <a:lnTo>
                  <a:pt x="10156" y="52350"/>
                </a:lnTo>
                <a:lnTo>
                  <a:pt x="10482" y="52568"/>
                </a:lnTo>
                <a:lnTo>
                  <a:pt x="10807" y="52676"/>
                </a:lnTo>
                <a:lnTo>
                  <a:pt x="11242" y="52676"/>
                </a:lnTo>
                <a:lnTo>
                  <a:pt x="11459" y="52622"/>
                </a:lnTo>
                <a:lnTo>
                  <a:pt x="11676" y="52568"/>
                </a:lnTo>
                <a:lnTo>
                  <a:pt x="11894" y="52405"/>
                </a:lnTo>
                <a:lnTo>
                  <a:pt x="12056" y="52187"/>
                </a:lnTo>
                <a:lnTo>
                  <a:pt x="12219" y="51970"/>
                </a:lnTo>
                <a:lnTo>
                  <a:pt x="12382" y="51753"/>
                </a:lnTo>
                <a:lnTo>
                  <a:pt x="12437" y="51699"/>
                </a:lnTo>
                <a:lnTo>
                  <a:pt x="12545" y="51644"/>
                </a:lnTo>
                <a:lnTo>
                  <a:pt x="12817" y="51644"/>
                </a:lnTo>
                <a:lnTo>
                  <a:pt x="13034" y="51699"/>
                </a:lnTo>
                <a:lnTo>
                  <a:pt x="13305" y="51753"/>
                </a:lnTo>
                <a:lnTo>
                  <a:pt x="13523" y="51807"/>
                </a:lnTo>
                <a:lnTo>
                  <a:pt x="13957" y="52079"/>
                </a:lnTo>
                <a:lnTo>
                  <a:pt x="14337" y="52405"/>
                </a:lnTo>
                <a:lnTo>
                  <a:pt x="14989" y="53111"/>
                </a:lnTo>
                <a:lnTo>
                  <a:pt x="15369" y="53436"/>
                </a:lnTo>
                <a:lnTo>
                  <a:pt x="15803" y="53654"/>
                </a:lnTo>
                <a:lnTo>
                  <a:pt x="17052" y="54251"/>
                </a:lnTo>
                <a:lnTo>
                  <a:pt x="17650" y="54631"/>
                </a:lnTo>
                <a:lnTo>
                  <a:pt x="18193" y="55011"/>
                </a:lnTo>
                <a:lnTo>
                  <a:pt x="18899" y="55609"/>
                </a:lnTo>
                <a:lnTo>
                  <a:pt x="19225" y="55934"/>
                </a:lnTo>
                <a:lnTo>
                  <a:pt x="19496" y="56315"/>
                </a:lnTo>
                <a:lnTo>
                  <a:pt x="19713" y="56477"/>
                </a:lnTo>
                <a:lnTo>
                  <a:pt x="19876" y="56586"/>
                </a:lnTo>
                <a:lnTo>
                  <a:pt x="20094" y="56532"/>
                </a:lnTo>
                <a:lnTo>
                  <a:pt x="20365" y="56423"/>
                </a:lnTo>
                <a:lnTo>
                  <a:pt x="20745" y="56206"/>
                </a:lnTo>
                <a:lnTo>
                  <a:pt x="21125" y="55934"/>
                </a:lnTo>
                <a:lnTo>
                  <a:pt x="21831" y="55391"/>
                </a:lnTo>
                <a:lnTo>
                  <a:pt x="21994" y="55337"/>
                </a:lnTo>
                <a:lnTo>
                  <a:pt x="22211" y="55283"/>
                </a:lnTo>
                <a:lnTo>
                  <a:pt x="22374" y="55337"/>
                </a:lnTo>
                <a:lnTo>
                  <a:pt x="22537" y="55391"/>
                </a:lnTo>
                <a:lnTo>
                  <a:pt x="23352" y="55771"/>
                </a:lnTo>
                <a:lnTo>
                  <a:pt x="23732" y="55989"/>
                </a:lnTo>
                <a:lnTo>
                  <a:pt x="24166" y="56097"/>
                </a:lnTo>
                <a:lnTo>
                  <a:pt x="24492" y="56206"/>
                </a:lnTo>
                <a:lnTo>
                  <a:pt x="24818" y="56369"/>
                </a:lnTo>
                <a:lnTo>
                  <a:pt x="25361" y="56749"/>
                </a:lnTo>
                <a:lnTo>
                  <a:pt x="25850" y="57075"/>
                </a:lnTo>
                <a:lnTo>
                  <a:pt x="26121" y="57238"/>
                </a:lnTo>
                <a:lnTo>
                  <a:pt x="26339" y="57455"/>
                </a:lnTo>
                <a:lnTo>
                  <a:pt x="26393" y="57455"/>
                </a:lnTo>
                <a:lnTo>
                  <a:pt x="26447" y="57509"/>
                </a:lnTo>
                <a:lnTo>
                  <a:pt x="26664" y="57509"/>
                </a:lnTo>
                <a:lnTo>
                  <a:pt x="26773" y="57401"/>
                </a:lnTo>
                <a:lnTo>
                  <a:pt x="26882" y="57346"/>
                </a:lnTo>
                <a:lnTo>
                  <a:pt x="27207" y="57238"/>
                </a:lnTo>
                <a:lnTo>
                  <a:pt x="27425" y="57129"/>
                </a:lnTo>
                <a:lnTo>
                  <a:pt x="27588" y="56966"/>
                </a:lnTo>
                <a:lnTo>
                  <a:pt x="27913" y="56640"/>
                </a:lnTo>
                <a:lnTo>
                  <a:pt x="28185" y="56206"/>
                </a:lnTo>
                <a:lnTo>
                  <a:pt x="28348" y="55771"/>
                </a:lnTo>
                <a:lnTo>
                  <a:pt x="28565" y="55337"/>
                </a:lnTo>
                <a:lnTo>
                  <a:pt x="28674" y="54903"/>
                </a:lnTo>
                <a:lnTo>
                  <a:pt x="28837" y="54468"/>
                </a:lnTo>
                <a:lnTo>
                  <a:pt x="28999" y="53979"/>
                </a:lnTo>
                <a:lnTo>
                  <a:pt x="29162" y="53599"/>
                </a:lnTo>
                <a:lnTo>
                  <a:pt x="29271" y="53219"/>
                </a:lnTo>
                <a:lnTo>
                  <a:pt x="29325" y="53056"/>
                </a:lnTo>
                <a:lnTo>
                  <a:pt x="29434" y="52948"/>
                </a:lnTo>
                <a:lnTo>
                  <a:pt x="29542" y="53002"/>
                </a:lnTo>
                <a:lnTo>
                  <a:pt x="29705" y="53111"/>
                </a:lnTo>
                <a:lnTo>
                  <a:pt x="30031" y="53382"/>
                </a:lnTo>
                <a:lnTo>
                  <a:pt x="30303" y="53654"/>
                </a:lnTo>
                <a:lnTo>
                  <a:pt x="31335" y="54631"/>
                </a:lnTo>
                <a:lnTo>
                  <a:pt x="32421" y="55500"/>
                </a:lnTo>
                <a:lnTo>
                  <a:pt x="32746" y="55717"/>
                </a:lnTo>
                <a:lnTo>
                  <a:pt x="32964" y="56043"/>
                </a:lnTo>
                <a:lnTo>
                  <a:pt x="33181" y="56369"/>
                </a:lnTo>
                <a:lnTo>
                  <a:pt x="33344" y="56695"/>
                </a:lnTo>
                <a:lnTo>
                  <a:pt x="33452" y="56912"/>
                </a:lnTo>
                <a:lnTo>
                  <a:pt x="33615" y="57020"/>
                </a:lnTo>
                <a:lnTo>
                  <a:pt x="33833" y="57129"/>
                </a:lnTo>
                <a:lnTo>
                  <a:pt x="34050" y="57183"/>
                </a:lnTo>
                <a:lnTo>
                  <a:pt x="34321" y="57129"/>
                </a:lnTo>
                <a:lnTo>
                  <a:pt x="34593" y="57075"/>
                </a:lnTo>
                <a:lnTo>
                  <a:pt x="35082" y="56912"/>
                </a:lnTo>
                <a:lnTo>
                  <a:pt x="35299" y="56749"/>
                </a:lnTo>
                <a:lnTo>
                  <a:pt x="35516" y="56477"/>
                </a:lnTo>
                <a:lnTo>
                  <a:pt x="35788" y="55989"/>
                </a:lnTo>
                <a:lnTo>
                  <a:pt x="35896" y="55717"/>
                </a:lnTo>
                <a:lnTo>
                  <a:pt x="36005" y="55446"/>
                </a:lnTo>
                <a:lnTo>
                  <a:pt x="36222" y="54685"/>
                </a:lnTo>
                <a:lnTo>
                  <a:pt x="36439" y="53979"/>
                </a:lnTo>
                <a:lnTo>
                  <a:pt x="36493" y="53545"/>
                </a:lnTo>
                <a:lnTo>
                  <a:pt x="36548" y="53111"/>
                </a:lnTo>
                <a:lnTo>
                  <a:pt x="37037" y="51644"/>
                </a:lnTo>
                <a:lnTo>
                  <a:pt x="37091" y="51590"/>
                </a:lnTo>
                <a:lnTo>
                  <a:pt x="37199" y="51590"/>
                </a:lnTo>
                <a:lnTo>
                  <a:pt x="37362" y="51536"/>
                </a:lnTo>
                <a:lnTo>
                  <a:pt x="37471" y="51427"/>
                </a:lnTo>
                <a:lnTo>
                  <a:pt x="37797" y="51264"/>
                </a:lnTo>
                <a:lnTo>
                  <a:pt x="37851" y="51210"/>
                </a:lnTo>
                <a:lnTo>
                  <a:pt x="37851" y="51047"/>
                </a:lnTo>
                <a:lnTo>
                  <a:pt x="37797" y="50775"/>
                </a:lnTo>
                <a:lnTo>
                  <a:pt x="37742" y="50667"/>
                </a:lnTo>
                <a:lnTo>
                  <a:pt x="37688" y="50558"/>
                </a:lnTo>
                <a:lnTo>
                  <a:pt x="37634" y="50450"/>
                </a:lnTo>
                <a:lnTo>
                  <a:pt x="37580" y="50395"/>
                </a:lnTo>
                <a:lnTo>
                  <a:pt x="37634" y="50341"/>
                </a:lnTo>
                <a:lnTo>
                  <a:pt x="37688" y="50232"/>
                </a:lnTo>
                <a:lnTo>
                  <a:pt x="37797" y="50232"/>
                </a:lnTo>
                <a:lnTo>
                  <a:pt x="37905" y="50178"/>
                </a:lnTo>
                <a:lnTo>
                  <a:pt x="37960" y="50232"/>
                </a:lnTo>
                <a:lnTo>
                  <a:pt x="38068" y="50287"/>
                </a:lnTo>
                <a:lnTo>
                  <a:pt x="38286" y="50504"/>
                </a:lnTo>
                <a:lnTo>
                  <a:pt x="38557" y="50721"/>
                </a:lnTo>
                <a:lnTo>
                  <a:pt x="39154" y="51047"/>
                </a:lnTo>
                <a:lnTo>
                  <a:pt x="39426" y="51101"/>
                </a:lnTo>
                <a:lnTo>
                  <a:pt x="39752" y="51210"/>
                </a:lnTo>
                <a:lnTo>
                  <a:pt x="40240" y="51373"/>
                </a:lnTo>
                <a:lnTo>
                  <a:pt x="40675" y="51644"/>
                </a:lnTo>
                <a:lnTo>
                  <a:pt x="41001" y="51753"/>
                </a:lnTo>
                <a:lnTo>
                  <a:pt x="41381" y="51916"/>
                </a:lnTo>
                <a:lnTo>
                  <a:pt x="42141" y="52187"/>
                </a:lnTo>
                <a:lnTo>
                  <a:pt x="42847" y="52459"/>
                </a:lnTo>
                <a:lnTo>
                  <a:pt x="43553" y="52568"/>
                </a:lnTo>
                <a:lnTo>
                  <a:pt x="43770" y="52568"/>
                </a:lnTo>
                <a:lnTo>
                  <a:pt x="43987" y="52513"/>
                </a:lnTo>
                <a:lnTo>
                  <a:pt x="44422" y="52459"/>
                </a:lnTo>
                <a:lnTo>
                  <a:pt x="44531" y="52350"/>
                </a:lnTo>
                <a:lnTo>
                  <a:pt x="44585" y="52242"/>
                </a:lnTo>
                <a:lnTo>
                  <a:pt x="44639" y="51970"/>
                </a:lnTo>
                <a:lnTo>
                  <a:pt x="44965" y="51264"/>
                </a:lnTo>
                <a:lnTo>
                  <a:pt x="45128" y="50993"/>
                </a:lnTo>
                <a:lnTo>
                  <a:pt x="45399" y="50721"/>
                </a:lnTo>
                <a:lnTo>
                  <a:pt x="45834" y="50341"/>
                </a:lnTo>
                <a:lnTo>
                  <a:pt x="45997" y="50124"/>
                </a:lnTo>
                <a:lnTo>
                  <a:pt x="46160" y="49852"/>
                </a:lnTo>
                <a:lnTo>
                  <a:pt x="46268" y="49526"/>
                </a:lnTo>
                <a:lnTo>
                  <a:pt x="46377" y="49255"/>
                </a:lnTo>
                <a:lnTo>
                  <a:pt x="46377" y="48060"/>
                </a:lnTo>
                <a:lnTo>
                  <a:pt x="46323" y="46866"/>
                </a:lnTo>
                <a:lnTo>
                  <a:pt x="46214" y="46160"/>
                </a:lnTo>
                <a:lnTo>
                  <a:pt x="46160" y="45779"/>
                </a:lnTo>
                <a:lnTo>
                  <a:pt x="46105" y="45454"/>
                </a:lnTo>
                <a:lnTo>
                  <a:pt x="46160" y="45073"/>
                </a:lnTo>
                <a:lnTo>
                  <a:pt x="46214" y="44965"/>
                </a:lnTo>
                <a:lnTo>
                  <a:pt x="46268" y="44911"/>
                </a:lnTo>
                <a:lnTo>
                  <a:pt x="46485" y="44802"/>
                </a:lnTo>
                <a:lnTo>
                  <a:pt x="46811" y="44748"/>
                </a:lnTo>
                <a:lnTo>
                  <a:pt x="47789" y="44639"/>
                </a:lnTo>
                <a:lnTo>
                  <a:pt x="48766" y="44585"/>
                </a:lnTo>
                <a:lnTo>
                  <a:pt x="49146" y="44585"/>
                </a:lnTo>
                <a:lnTo>
                  <a:pt x="49472" y="44693"/>
                </a:lnTo>
                <a:lnTo>
                  <a:pt x="50124" y="44911"/>
                </a:lnTo>
                <a:lnTo>
                  <a:pt x="50504" y="45019"/>
                </a:lnTo>
                <a:lnTo>
                  <a:pt x="50667" y="45019"/>
                </a:lnTo>
                <a:lnTo>
                  <a:pt x="50830" y="44965"/>
                </a:lnTo>
                <a:lnTo>
                  <a:pt x="50938" y="44911"/>
                </a:lnTo>
                <a:lnTo>
                  <a:pt x="51047" y="44802"/>
                </a:lnTo>
                <a:lnTo>
                  <a:pt x="51156" y="44639"/>
                </a:lnTo>
                <a:lnTo>
                  <a:pt x="51210" y="44476"/>
                </a:lnTo>
                <a:lnTo>
                  <a:pt x="51264" y="44150"/>
                </a:lnTo>
                <a:lnTo>
                  <a:pt x="51373" y="43879"/>
                </a:lnTo>
                <a:lnTo>
                  <a:pt x="51699" y="43336"/>
                </a:lnTo>
                <a:lnTo>
                  <a:pt x="51644" y="43119"/>
                </a:lnTo>
                <a:lnTo>
                  <a:pt x="51699" y="42901"/>
                </a:lnTo>
                <a:lnTo>
                  <a:pt x="51753" y="42738"/>
                </a:lnTo>
                <a:lnTo>
                  <a:pt x="51862" y="42575"/>
                </a:lnTo>
                <a:lnTo>
                  <a:pt x="52079" y="42304"/>
                </a:lnTo>
                <a:lnTo>
                  <a:pt x="52296" y="41978"/>
                </a:lnTo>
                <a:lnTo>
                  <a:pt x="52350" y="41761"/>
                </a:lnTo>
                <a:lnTo>
                  <a:pt x="52405" y="41544"/>
                </a:lnTo>
                <a:lnTo>
                  <a:pt x="52405" y="41381"/>
                </a:lnTo>
                <a:lnTo>
                  <a:pt x="52350" y="41164"/>
                </a:lnTo>
                <a:lnTo>
                  <a:pt x="52296" y="40946"/>
                </a:lnTo>
                <a:lnTo>
                  <a:pt x="52296" y="40729"/>
                </a:lnTo>
                <a:lnTo>
                  <a:pt x="52350" y="40240"/>
                </a:lnTo>
                <a:lnTo>
                  <a:pt x="52350" y="40132"/>
                </a:lnTo>
                <a:lnTo>
                  <a:pt x="52350" y="39969"/>
                </a:lnTo>
                <a:lnTo>
                  <a:pt x="52242" y="39860"/>
                </a:lnTo>
                <a:lnTo>
                  <a:pt x="52133" y="39806"/>
                </a:lnTo>
                <a:lnTo>
                  <a:pt x="51970" y="39752"/>
                </a:lnTo>
                <a:lnTo>
                  <a:pt x="51916" y="39589"/>
                </a:lnTo>
                <a:lnTo>
                  <a:pt x="51916" y="39100"/>
                </a:lnTo>
                <a:lnTo>
                  <a:pt x="51970" y="38666"/>
                </a:lnTo>
                <a:lnTo>
                  <a:pt x="52025" y="38231"/>
                </a:lnTo>
                <a:lnTo>
                  <a:pt x="52079" y="37742"/>
                </a:lnTo>
                <a:lnTo>
                  <a:pt x="52079" y="37688"/>
                </a:lnTo>
                <a:lnTo>
                  <a:pt x="52187" y="37634"/>
                </a:lnTo>
                <a:lnTo>
                  <a:pt x="52350" y="37688"/>
                </a:lnTo>
                <a:lnTo>
                  <a:pt x="52459" y="37742"/>
                </a:lnTo>
                <a:lnTo>
                  <a:pt x="52839" y="37742"/>
                </a:lnTo>
                <a:lnTo>
                  <a:pt x="53056" y="37797"/>
                </a:lnTo>
                <a:lnTo>
                  <a:pt x="53274" y="37797"/>
                </a:lnTo>
                <a:lnTo>
                  <a:pt x="53654" y="37960"/>
                </a:lnTo>
                <a:lnTo>
                  <a:pt x="53762" y="37960"/>
                </a:lnTo>
                <a:lnTo>
                  <a:pt x="54142" y="38014"/>
                </a:lnTo>
                <a:lnTo>
                  <a:pt x="54468" y="38014"/>
                </a:lnTo>
                <a:lnTo>
                  <a:pt x="54794" y="38123"/>
                </a:lnTo>
                <a:lnTo>
                  <a:pt x="55283" y="38123"/>
                </a:lnTo>
                <a:lnTo>
                  <a:pt x="55446" y="38177"/>
                </a:lnTo>
                <a:lnTo>
                  <a:pt x="55663" y="38285"/>
                </a:lnTo>
                <a:lnTo>
                  <a:pt x="55826" y="38340"/>
                </a:lnTo>
                <a:lnTo>
                  <a:pt x="55934" y="38340"/>
                </a:lnTo>
                <a:lnTo>
                  <a:pt x="55989" y="38285"/>
                </a:lnTo>
                <a:lnTo>
                  <a:pt x="56206" y="38177"/>
                </a:lnTo>
                <a:lnTo>
                  <a:pt x="56423" y="38068"/>
                </a:lnTo>
                <a:lnTo>
                  <a:pt x="57292" y="37688"/>
                </a:lnTo>
                <a:lnTo>
                  <a:pt x="57672" y="37525"/>
                </a:lnTo>
                <a:lnTo>
                  <a:pt x="58107" y="37308"/>
                </a:lnTo>
                <a:lnTo>
                  <a:pt x="58378" y="37091"/>
                </a:lnTo>
                <a:lnTo>
                  <a:pt x="58650" y="36874"/>
                </a:lnTo>
                <a:lnTo>
                  <a:pt x="58867" y="36602"/>
                </a:lnTo>
                <a:lnTo>
                  <a:pt x="58976" y="36330"/>
                </a:lnTo>
                <a:lnTo>
                  <a:pt x="59138" y="36113"/>
                </a:lnTo>
                <a:lnTo>
                  <a:pt x="59247" y="35896"/>
                </a:lnTo>
                <a:lnTo>
                  <a:pt x="59356" y="35625"/>
                </a:lnTo>
                <a:lnTo>
                  <a:pt x="59356" y="35353"/>
                </a:lnTo>
                <a:lnTo>
                  <a:pt x="59247" y="35081"/>
                </a:lnTo>
                <a:lnTo>
                  <a:pt x="59193" y="34864"/>
                </a:lnTo>
                <a:lnTo>
                  <a:pt x="59193" y="34701"/>
                </a:lnTo>
                <a:lnTo>
                  <a:pt x="59247" y="34484"/>
                </a:lnTo>
                <a:lnTo>
                  <a:pt x="59356" y="34321"/>
                </a:lnTo>
                <a:lnTo>
                  <a:pt x="59464" y="34050"/>
                </a:lnTo>
                <a:lnTo>
                  <a:pt x="59464" y="33832"/>
                </a:lnTo>
                <a:lnTo>
                  <a:pt x="59410" y="33670"/>
                </a:lnTo>
                <a:lnTo>
                  <a:pt x="59301" y="33452"/>
                </a:lnTo>
                <a:lnTo>
                  <a:pt x="58976" y="33072"/>
                </a:lnTo>
                <a:lnTo>
                  <a:pt x="58867" y="32855"/>
                </a:lnTo>
                <a:lnTo>
                  <a:pt x="58813" y="32638"/>
                </a:lnTo>
                <a:lnTo>
                  <a:pt x="58758" y="32475"/>
                </a:lnTo>
                <a:lnTo>
                  <a:pt x="58704" y="32312"/>
                </a:lnTo>
                <a:lnTo>
                  <a:pt x="58487" y="32095"/>
                </a:lnTo>
                <a:lnTo>
                  <a:pt x="58215" y="31932"/>
                </a:lnTo>
                <a:lnTo>
                  <a:pt x="57889" y="31878"/>
                </a:lnTo>
                <a:lnTo>
                  <a:pt x="57672" y="31823"/>
                </a:lnTo>
                <a:lnTo>
                  <a:pt x="57455" y="31715"/>
                </a:lnTo>
                <a:lnTo>
                  <a:pt x="57075" y="31552"/>
                </a:lnTo>
                <a:lnTo>
                  <a:pt x="56966" y="31497"/>
                </a:lnTo>
                <a:lnTo>
                  <a:pt x="56749" y="31552"/>
                </a:lnTo>
                <a:lnTo>
                  <a:pt x="56532" y="31497"/>
                </a:lnTo>
                <a:lnTo>
                  <a:pt x="56152" y="31389"/>
                </a:lnTo>
                <a:lnTo>
                  <a:pt x="55772" y="31280"/>
                </a:lnTo>
                <a:lnTo>
                  <a:pt x="55337" y="31280"/>
                </a:lnTo>
                <a:lnTo>
                  <a:pt x="55228" y="31226"/>
                </a:lnTo>
                <a:lnTo>
                  <a:pt x="55120" y="31172"/>
                </a:lnTo>
                <a:lnTo>
                  <a:pt x="54957" y="31172"/>
                </a:lnTo>
                <a:lnTo>
                  <a:pt x="54848" y="31117"/>
                </a:lnTo>
                <a:lnTo>
                  <a:pt x="54794" y="31117"/>
                </a:lnTo>
                <a:lnTo>
                  <a:pt x="54794" y="31009"/>
                </a:lnTo>
                <a:lnTo>
                  <a:pt x="54794" y="30791"/>
                </a:lnTo>
                <a:lnTo>
                  <a:pt x="54740" y="30574"/>
                </a:lnTo>
                <a:lnTo>
                  <a:pt x="54685" y="30140"/>
                </a:lnTo>
                <a:lnTo>
                  <a:pt x="54577" y="29977"/>
                </a:lnTo>
                <a:lnTo>
                  <a:pt x="54523" y="29814"/>
                </a:lnTo>
                <a:lnTo>
                  <a:pt x="54577" y="29434"/>
                </a:lnTo>
                <a:lnTo>
                  <a:pt x="54577" y="28999"/>
                </a:lnTo>
                <a:lnTo>
                  <a:pt x="54523" y="28565"/>
                </a:lnTo>
                <a:lnTo>
                  <a:pt x="54468" y="28131"/>
                </a:lnTo>
                <a:lnTo>
                  <a:pt x="54468" y="27696"/>
                </a:lnTo>
                <a:lnTo>
                  <a:pt x="54523" y="26990"/>
                </a:lnTo>
                <a:lnTo>
                  <a:pt x="54631" y="26338"/>
                </a:lnTo>
                <a:lnTo>
                  <a:pt x="54685" y="26230"/>
                </a:lnTo>
                <a:lnTo>
                  <a:pt x="54685" y="26121"/>
                </a:lnTo>
                <a:lnTo>
                  <a:pt x="54631" y="26067"/>
                </a:lnTo>
                <a:lnTo>
                  <a:pt x="54468" y="26013"/>
                </a:lnTo>
                <a:lnTo>
                  <a:pt x="53817" y="26013"/>
                </a:lnTo>
                <a:lnTo>
                  <a:pt x="53219" y="25904"/>
                </a:lnTo>
                <a:lnTo>
                  <a:pt x="52893" y="25850"/>
                </a:lnTo>
                <a:lnTo>
                  <a:pt x="52568" y="25850"/>
                </a:lnTo>
                <a:lnTo>
                  <a:pt x="52242" y="25795"/>
                </a:lnTo>
                <a:lnTo>
                  <a:pt x="51970" y="25687"/>
                </a:lnTo>
                <a:lnTo>
                  <a:pt x="51862" y="25687"/>
                </a:lnTo>
                <a:lnTo>
                  <a:pt x="51807" y="25741"/>
                </a:lnTo>
                <a:lnTo>
                  <a:pt x="51753" y="25850"/>
                </a:lnTo>
                <a:lnTo>
                  <a:pt x="51536" y="26013"/>
                </a:lnTo>
                <a:lnTo>
                  <a:pt x="51264" y="26121"/>
                </a:lnTo>
                <a:lnTo>
                  <a:pt x="50993" y="26176"/>
                </a:lnTo>
                <a:lnTo>
                  <a:pt x="50721" y="26121"/>
                </a:lnTo>
                <a:lnTo>
                  <a:pt x="50667" y="26067"/>
                </a:lnTo>
                <a:lnTo>
                  <a:pt x="50558" y="26067"/>
                </a:lnTo>
                <a:lnTo>
                  <a:pt x="50287" y="26176"/>
                </a:lnTo>
                <a:lnTo>
                  <a:pt x="49798" y="26176"/>
                </a:lnTo>
                <a:lnTo>
                  <a:pt x="49581" y="26067"/>
                </a:lnTo>
                <a:lnTo>
                  <a:pt x="49418" y="25958"/>
                </a:lnTo>
                <a:lnTo>
                  <a:pt x="49255" y="25795"/>
                </a:lnTo>
                <a:lnTo>
                  <a:pt x="49092" y="25633"/>
                </a:lnTo>
                <a:lnTo>
                  <a:pt x="48983" y="25415"/>
                </a:lnTo>
                <a:lnTo>
                  <a:pt x="48766" y="24764"/>
                </a:lnTo>
                <a:lnTo>
                  <a:pt x="48495" y="24112"/>
                </a:lnTo>
                <a:lnTo>
                  <a:pt x="48169" y="23189"/>
                </a:lnTo>
                <a:lnTo>
                  <a:pt x="47952" y="22754"/>
                </a:lnTo>
                <a:lnTo>
                  <a:pt x="47680" y="22374"/>
                </a:lnTo>
                <a:lnTo>
                  <a:pt x="47246" y="21831"/>
                </a:lnTo>
                <a:lnTo>
                  <a:pt x="46920" y="21180"/>
                </a:lnTo>
                <a:lnTo>
                  <a:pt x="46811" y="20962"/>
                </a:lnTo>
                <a:lnTo>
                  <a:pt x="46594" y="20799"/>
                </a:lnTo>
                <a:lnTo>
                  <a:pt x="46105" y="20582"/>
                </a:lnTo>
                <a:lnTo>
                  <a:pt x="45888" y="20474"/>
                </a:lnTo>
                <a:lnTo>
                  <a:pt x="45617" y="20474"/>
                </a:lnTo>
                <a:lnTo>
                  <a:pt x="45128" y="20419"/>
                </a:lnTo>
                <a:lnTo>
                  <a:pt x="44313" y="20311"/>
                </a:lnTo>
                <a:lnTo>
                  <a:pt x="43499" y="20039"/>
                </a:lnTo>
                <a:lnTo>
                  <a:pt x="42738" y="19713"/>
                </a:lnTo>
                <a:lnTo>
                  <a:pt x="42304" y="19605"/>
                </a:lnTo>
                <a:lnTo>
                  <a:pt x="41870" y="19496"/>
                </a:lnTo>
                <a:lnTo>
                  <a:pt x="41761" y="19442"/>
                </a:lnTo>
                <a:lnTo>
                  <a:pt x="41707" y="19387"/>
                </a:lnTo>
                <a:lnTo>
                  <a:pt x="41761" y="19225"/>
                </a:lnTo>
                <a:lnTo>
                  <a:pt x="41815" y="19007"/>
                </a:lnTo>
                <a:lnTo>
                  <a:pt x="41815" y="18736"/>
                </a:lnTo>
                <a:lnTo>
                  <a:pt x="41761" y="18464"/>
                </a:lnTo>
                <a:lnTo>
                  <a:pt x="41652" y="18247"/>
                </a:lnTo>
                <a:lnTo>
                  <a:pt x="41598" y="18030"/>
                </a:lnTo>
                <a:lnTo>
                  <a:pt x="41544" y="17867"/>
                </a:lnTo>
                <a:lnTo>
                  <a:pt x="41489" y="17433"/>
                </a:lnTo>
                <a:lnTo>
                  <a:pt x="41381" y="16672"/>
                </a:lnTo>
                <a:lnTo>
                  <a:pt x="41381" y="15912"/>
                </a:lnTo>
                <a:lnTo>
                  <a:pt x="41327" y="15640"/>
                </a:lnTo>
                <a:lnTo>
                  <a:pt x="41327" y="15369"/>
                </a:lnTo>
                <a:lnTo>
                  <a:pt x="41218" y="15152"/>
                </a:lnTo>
                <a:lnTo>
                  <a:pt x="41109" y="14935"/>
                </a:lnTo>
                <a:lnTo>
                  <a:pt x="41001" y="14717"/>
                </a:lnTo>
                <a:lnTo>
                  <a:pt x="40784" y="14554"/>
                </a:lnTo>
                <a:lnTo>
                  <a:pt x="40566" y="14391"/>
                </a:lnTo>
                <a:lnTo>
                  <a:pt x="40349" y="14283"/>
                </a:lnTo>
                <a:lnTo>
                  <a:pt x="39915" y="14174"/>
                </a:lnTo>
                <a:lnTo>
                  <a:pt x="39480" y="14066"/>
                </a:lnTo>
                <a:lnTo>
                  <a:pt x="38611" y="14066"/>
                </a:lnTo>
                <a:lnTo>
                  <a:pt x="38503" y="14120"/>
                </a:lnTo>
                <a:lnTo>
                  <a:pt x="38340" y="14120"/>
                </a:lnTo>
                <a:lnTo>
                  <a:pt x="38286" y="14174"/>
                </a:lnTo>
                <a:lnTo>
                  <a:pt x="37905" y="14283"/>
                </a:lnTo>
                <a:lnTo>
                  <a:pt x="37525" y="14337"/>
                </a:lnTo>
                <a:lnTo>
                  <a:pt x="37145" y="14283"/>
                </a:lnTo>
                <a:lnTo>
                  <a:pt x="36765" y="14120"/>
                </a:lnTo>
                <a:lnTo>
                  <a:pt x="36276" y="13957"/>
                </a:lnTo>
                <a:lnTo>
                  <a:pt x="35842" y="13740"/>
                </a:lnTo>
                <a:lnTo>
                  <a:pt x="35788" y="13740"/>
                </a:lnTo>
                <a:lnTo>
                  <a:pt x="35679" y="13794"/>
                </a:lnTo>
                <a:lnTo>
                  <a:pt x="35570" y="13957"/>
                </a:lnTo>
                <a:lnTo>
                  <a:pt x="35462" y="14066"/>
                </a:lnTo>
                <a:lnTo>
                  <a:pt x="35353" y="14120"/>
                </a:lnTo>
                <a:lnTo>
                  <a:pt x="35299" y="14011"/>
                </a:lnTo>
                <a:lnTo>
                  <a:pt x="35244" y="13957"/>
                </a:lnTo>
                <a:lnTo>
                  <a:pt x="35190" y="13903"/>
                </a:lnTo>
                <a:lnTo>
                  <a:pt x="35190" y="13794"/>
                </a:lnTo>
                <a:lnTo>
                  <a:pt x="35299" y="13468"/>
                </a:lnTo>
                <a:lnTo>
                  <a:pt x="35299" y="13197"/>
                </a:lnTo>
                <a:lnTo>
                  <a:pt x="35299" y="12871"/>
                </a:lnTo>
                <a:lnTo>
                  <a:pt x="35299" y="12599"/>
                </a:lnTo>
                <a:lnTo>
                  <a:pt x="35353" y="12219"/>
                </a:lnTo>
                <a:lnTo>
                  <a:pt x="35299" y="11839"/>
                </a:lnTo>
                <a:lnTo>
                  <a:pt x="35190" y="11133"/>
                </a:lnTo>
                <a:lnTo>
                  <a:pt x="35027" y="10699"/>
                </a:lnTo>
                <a:lnTo>
                  <a:pt x="34864" y="10264"/>
                </a:lnTo>
                <a:lnTo>
                  <a:pt x="34484" y="9395"/>
                </a:lnTo>
                <a:lnTo>
                  <a:pt x="34321" y="9233"/>
                </a:lnTo>
                <a:lnTo>
                  <a:pt x="34158" y="9070"/>
                </a:lnTo>
                <a:lnTo>
                  <a:pt x="33778" y="8852"/>
                </a:lnTo>
                <a:lnTo>
                  <a:pt x="33615" y="8798"/>
                </a:lnTo>
                <a:lnTo>
                  <a:pt x="33452" y="8852"/>
                </a:lnTo>
                <a:lnTo>
                  <a:pt x="33181" y="8961"/>
                </a:lnTo>
                <a:lnTo>
                  <a:pt x="32095" y="9395"/>
                </a:lnTo>
                <a:lnTo>
                  <a:pt x="32040" y="9450"/>
                </a:lnTo>
                <a:lnTo>
                  <a:pt x="31986" y="9450"/>
                </a:lnTo>
                <a:lnTo>
                  <a:pt x="32040" y="9558"/>
                </a:lnTo>
                <a:lnTo>
                  <a:pt x="32095" y="9830"/>
                </a:lnTo>
                <a:lnTo>
                  <a:pt x="32095" y="9993"/>
                </a:lnTo>
                <a:lnTo>
                  <a:pt x="31986" y="10101"/>
                </a:lnTo>
                <a:lnTo>
                  <a:pt x="31660" y="10210"/>
                </a:lnTo>
                <a:lnTo>
                  <a:pt x="31443" y="10264"/>
                </a:lnTo>
                <a:lnTo>
                  <a:pt x="31335" y="10427"/>
                </a:lnTo>
                <a:lnTo>
                  <a:pt x="31280" y="10590"/>
                </a:lnTo>
                <a:lnTo>
                  <a:pt x="31280" y="10807"/>
                </a:lnTo>
                <a:lnTo>
                  <a:pt x="31280" y="11350"/>
                </a:lnTo>
                <a:lnTo>
                  <a:pt x="31335" y="11893"/>
                </a:lnTo>
                <a:lnTo>
                  <a:pt x="31335" y="12274"/>
                </a:lnTo>
                <a:lnTo>
                  <a:pt x="31280" y="12545"/>
                </a:lnTo>
                <a:lnTo>
                  <a:pt x="31117" y="12871"/>
                </a:lnTo>
                <a:lnTo>
                  <a:pt x="30954" y="13142"/>
                </a:lnTo>
                <a:lnTo>
                  <a:pt x="30629" y="13360"/>
                </a:lnTo>
                <a:lnTo>
                  <a:pt x="30411" y="13523"/>
                </a:lnTo>
                <a:lnTo>
                  <a:pt x="30194" y="13686"/>
                </a:lnTo>
                <a:lnTo>
                  <a:pt x="29705" y="13848"/>
                </a:lnTo>
                <a:lnTo>
                  <a:pt x="29217" y="14011"/>
                </a:lnTo>
                <a:lnTo>
                  <a:pt x="28945" y="14120"/>
                </a:lnTo>
                <a:lnTo>
                  <a:pt x="28674" y="14120"/>
                </a:lnTo>
                <a:lnTo>
                  <a:pt x="28076" y="14229"/>
                </a:lnTo>
                <a:lnTo>
                  <a:pt x="27805" y="14283"/>
                </a:lnTo>
                <a:lnTo>
                  <a:pt x="27044" y="14283"/>
                </a:lnTo>
                <a:lnTo>
                  <a:pt x="26556" y="14391"/>
                </a:lnTo>
                <a:lnTo>
                  <a:pt x="26501" y="14446"/>
                </a:lnTo>
                <a:lnTo>
                  <a:pt x="26447" y="14500"/>
                </a:lnTo>
                <a:lnTo>
                  <a:pt x="26393" y="14609"/>
                </a:lnTo>
                <a:lnTo>
                  <a:pt x="26339" y="15152"/>
                </a:lnTo>
                <a:lnTo>
                  <a:pt x="26176" y="15695"/>
                </a:lnTo>
                <a:lnTo>
                  <a:pt x="25958" y="16184"/>
                </a:lnTo>
                <a:lnTo>
                  <a:pt x="25633" y="16618"/>
                </a:lnTo>
                <a:lnTo>
                  <a:pt x="25307" y="16944"/>
                </a:lnTo>
                <a:lnTo>
                  <a:pt x="25035" y="17161"/>
                </a:lnTo>
                <a:lnTo>
                  <a:pt x="24655" y="17378"/>
                </a:lnTo>
                <a:lnTo>
                  <a:pt x="24275" y="17541"/>
                </a:lnTo>
                <a:lnTo>
                  <a:pt x="23895" y="17650"/>
                </a:lnTo>
                <a:lnTo>
                  <a:pt x="23515" y="17867"/>
                </a:lnTo>
                <a:lnTo>
                  <a:pt x="23352" y="17921"/>
                </a:lnTo>
                <a:lnTo>
                  <a:pt x="23189" y="17976"/>
                </a:lnTo>
                <a:lnTo>
                  <a:pt x="22972" y="18030"/>
                </a:lnTo>
                <a:lnTo>
                  <a:pt x="22863" y="18138"/>
                </a:lnTo>
                <a:lnTo>
                  <a:pt x="22700" y="18084"/>
                </a:lnTo>
                <a:lnTo>
                  <a:pt x="22592" y="18084"/>
                </a:lnTo>
                <a:lnTo>
                  <a:pt x="22320" y="18138"/>
                </a:lnTo>
                <a:lnTo>
                  <a:pt x="21940" y="18138"/>
                </a:lnTo>
                <a:lnTo>
                  <a:pt x="21777" y="18084"/>
                </a:lnTo>
                <a:lnTo>
                  <a:pt x="21614" y="18030"/>
                </a:lnTo>
                <a:lnTo>
                  <a:pt x="21451" y="18030"/>
                </a:lnTo>
                <a:lnTo>
                  <a:pt x="21017" y="18084"/>
                </a:lnTo>
                <a:lnTo>
                  <a:pt x="20908" y="18138"/>
                </a:lnTo>
                <a:lnTo>
                  <a:pt x="20799" y="18247"/>
                </a:lnTo>
                <a:lnTo>
                  <a:pt x="20745" y="18519"/>
                </a:lnTo>
                <a:lnTo>
                  <a:pt x="20691" y="18899"/>
                </a:lnTo>
                <a:lnTo>
                  <a:pt x="20745" y="19225"/>
                </a:lnTo>
                <a:lnTo>
                  <a:pt x="20745" y="19387"/>
                </a:lnTo>
                <a:lnTo>
                  <a:pt x="20691" y="19442"/>
                </a:lnTo>
                <a:lnTo>
                  <a:pt x="20582" y="19387"/>
                </a:lnTo>
                <a:lnTo>
                  <a:pt x="20474" y="19333"/>
                </a:lnTo>
                <a:lnTo>
                  <a:pt x="20256" y="19279"/>
                </a:lnTo>
                <a:lnTo>
                  <a:pt x="20094" y="19333"/>
                </a:lnTo>
                <a:lnTo>
                  <a:pt x="19931" y="19442"/>
                </a:lnTo>
                <a:lnTo>
                  <a:pt x="19822" y="19659"/>
                </a:lnTo>
                <a:lnTo>
                  <a:pt x="19713" y="19985"/>
                </a:lnTo>
                <a:lnTo>
                  <a:pt x="19659" y="20311"/>
                </a:lnTo>
                <a:lnTo>
                  <a:pt x="19659" y="20582"/>
                </a:lnTo>
                <a:lnTo>
                  <a:pt x="19605" y="20854"/>
                </a:lnTo>
                <a:lnTo>
                  <a:pt x="19496" y="21125"/>
                </a:lnTo>
                <a:lnTo>
                  <a:pt x="19388" y="21397"/>
                </a:lnTo>
                <a:lnTo>
                  <a:pt x="19333" y="21505"/>
                </a:lnTo>
                <a:lnTo>
                  <a:pt x="19333" y="21614"/>
                </a:lnTo>
                <a:lnTo>
                  <a:pt x="19333" y="21831"/>
                </a:lnTo>
                <a:lnTo>
                  <a:pt x="19333" y="22320"/>
                </a:lnTo>
                <a:lnTo>
                  <a:pt x="19388" y="22863"/>
                </a:lnTo>
                <a:lnTo>
                  <a:pt x="19442" y="23352"/>
                </a:lnTo>
                <a:lnTo>
                  <a:pt x="19442" y="23840"/>
                </a:lnTo>
                <a:lnTo>
                  <a:pt x="19388" y="24329"/>
                </a:lnTo>
                <a:lnTo>
                  <a:pt x="19225" y="24764"/>
                </a:lnTo>
                <a:lnTo>
                  <a:pt x="19116" y="24927"/>
                </a:lnTo>
                <a:lnTo>
                  <a:pt x="18953" y="25089"/>
                </a:lnTo>
                <a:lnTo>
                  <a:pt x="18790" y="25252"/>
                </a:lnTo>
                <a:lnTo>
                  <a:pt x="18573" y="25361"/>
                </a:lnTo>
                <a:lnTo>
                  <a:pt x="18464" y="25470"/>
                </a:lnTo>
                <a:lnTo>
                  <a:pt x="18193" y="25470"/>
                </a:lnTo>
                <a:lnTo>
                  <a:pt x="18139" y="25578"/>
                </a:lnTo>
                <a:lnTo>
                  <a:pt x="15369" y="25578"/>
                </a:lnTo>
                <a:lnTo>
                  <a:pt x="15152" y="25633"/>
                </a:lnTo>
                <a:lnTo>
                  <a:pt x="14935" y="25687"/>
                </a:lnTo>
                <a:lnTo>
                  <a:pt x="14554" y="25904"/>
                </a:lnTo>
                <a:lnTo>
                  <a:pt x="13957" y="26338"/>
                </a:lnTo>
                <a:lnTo>
                  <a:pt x="13414" y="26882"/>
                </a:lnTo>
                <a:lnTo>
                  <a:pt x="13251" y="27153"/>
                </a:lnTo>
                <a:lnTo>
                  <a:pt x="13143" y="27316"/>
                </a:lnTo>
                <a:lnTo>
                  <a:pt x="13034" y="27425"/>
                </a:lnTo>
                <a:lnTo>
                  <a:pt x="12545" y="27750"/>
                </a:lnTo>
                <a:lnTo>
                  <a:pt x="12056" y="27968"/>
                </a:lnTo>
                <a:lnTo>
                  <a:pt x="12002" y="28022"/>
                </a:lnTo>
                <a:lnTo>
                  <a:pt x="11894" y="28076"/>
                </a:lnTo>
                <a:lnTo>
                  <a:pt x="11839" y="28185"/>
                </a:lnTo>
                <a:lnTo>
                  <a:pt x="11622" y="28239"/>
                </a:lnTo>
                <a:lnTo>
                  <a:pt x="11405" y="28293"/>
                </a:lnTo>
                <a:lnTo>
                  <a:pt x="11188" y="28402"/>
                </a:lnTo>
                <a:lnTo>
                  <a:pt x="11079" y="28456"/>
                </a:lnTo>
                <a:lnTo>
                  <a:pt x="11025" y="28402"/>
                </a:lnTo>
                <a:lnTo>
                  <a:pt x="10807" y="28348"/>
                </a:lnTo>
                <a:lnTo>
                  <a:pt x="10373" y="28131"/>
                </a:lnTo>
                <a:lnTo>
                  <a:pt x="10047" y="27859"/>
                </a:lnTo>
                <a:lnTo>
                  <a:pt x="9721" y="27479"/>
                </a:lnTo>
                <a:lnTo>
                  <a:pt x="9504" y="27044"/>
                </a:lnTo>
                <a:lnTo>
                  <a:pt x="9396" y="26664"/>
                </a:lnTo>
                <a:lnTo>
                  <a:pt x="9341" y="26284"/>
                </a:lnTo>
                <a:lnTo>
                  <a:pt x="9341" y="25958"/>
                </a:lnTo>
                <a:lnTo>
                  <a:pt x="9396" y="25687"/>
                </a:lnTo>
                <a:lnTo>
                  <a:pt x="9450" y="25361"/>
                </a:lnTo>
                <a:lnTo>
                  <a:pt x="9558" y="25089"/>
                </a:lnTo>
                <a:lnTo>
                  <a:pt x="9721" y="24818"/>
                </a:lnTo>
                <a:lnTo>
                  <a:pt x="9939" y="24546"/>
                </a:lnTo>
                <a:lnTo>
                  <a:pt x="10210" y="24384"/>
                </a:lnTo>
                <a:lnTo>
                  <a:pt x="10482" y="24221"/>
                </a:lnTo>
                <a:lnTo>
                  <a:pt x="11025" y="24003"/>
                </a:lnTo>
                <a:lnTo>
                  <a:pt x="11513" y="23732"/>
                </a:lnTo>
                <a:lnTo>
                  <a:pt x="11948" y="23460"/>
                </a:lnTo>
                <a:lnTo>
                  <a:pt x="12437" y="23243"/>
                </a:lnTo>
                <a:lnTo>
                  <a:pt x="13414" y="22863"/>
                </a:lnTo>
                <a:lnTo>
                  <a:pt x="14446" y="22483"/>
                </a:lnTo>
                <a:lnTo>
                  <a:pt x="14663" y="22374"/>
                </a:lnTo>
                <a:lnTo>
                  <a:pt x="14880" y="22211"/>
                </a:lnTo>
                <a:lnTo>
                  <a:pt x="15260" y="21885"/>
                </a:lnTo>
                <a:lnTo>
                  <a:pt x="15641" y="21560"/>
                </a:lnTo>
                <a:lnTo>
                  <a:pt x="15912" y="21180"/>
                </a:lnTo>
                <a:lnTo>
                  <a:pt x="16238" y="20745"/>
                </a:lnTo>
                <a:lnTo>
                  <a:pt x="16347" y="20419"/>
                </a:lnTo>
                <a:lnTo>
                  <a:pt x="16401" y="20039"/>
                </a:lnTo>
                <a:lnTo>
                  <a:pt x="16401" y="19550"/>
                </a:lnTo>
                <a:lnTo>
                  <a:pt x="16347" y="19007"/>
                </a:lnTo>
                <a:lnTo>
                  <a:pt x="16292" y="18464"/>
                </a:lnTo>
                <a:lnTo>
                  <a:pt x="16238" y="17921"/>
                </a:lnTo>
                <a:lnTo>
                  <a:pt x="16238" y="17813"/>
                </a:lnTo>
                <a:lnTo>
                  <a:pt x="16184" y="17704"/>
                </a:lnTo>
                <a:lnTo>
                  <a:pt x="16021" y="17433"/>
                </a:lnTo>
                <a:lnTo>
                  <a:pt x="15912" y="17052"/>
                </a:lnTo>
                <a:lnTo>
                  <a:pt x="15912" y="16727"/>
                </a:lnTo>
                <a:lnTo>
                  <a:pt x="15966" y="16346"/>
                </a:lnTo>
                <a:lnTo>
                  <a:pt x="16021" y="16021"/>
                </a:lnTo>
                <a:lnTo>
                  <a:pt x="16129" y="15423"/>
                </a:lnTo>
                <a:lnTo>
                  <a:pt x="16238" y="14826"/>
                </a:lnTo>
                <a:lnTo>
                  <a:pt x="16292" y="14609"/>
                </a:lnTo>
                <a:lnTo>
                  <a:pt x="16401" y="14500"/>
                </a:lnTo>
                <a:lnTo>
                  <a:pt x="16509" y="14391"/>
                </a:lnTo>
                <a:lnTo>
                  <a:pt x="16727" y="14283"/>
                </a:lnTo>
                <a:lnTo>
                  <a:pt x="17378" y="14011"/>
                </a:lnTo>
                <a:lnTo>
                  <a:pt x="17921" y="13848"/>
                </a:lnTo>
                <a:lnTo>
                  <a:pt x="18573" y="13740"/>
                </a:lnTo>
                <a:lnTo>
                  <a:pt x="18899" y="13686"/>
                </a:lnTo>
                <a:lnTo>
                  <a:pt x="19333" y="13686"/>
                </a:lnTo>
                <a:lnTo>
                  <a:pt x="19442" y="13577"/>
                </a:lnTo>
                <a:lnTo>
                  <a:pt x="19931" y="13468"/>
                </a:lnTo>
                <a:lnTo>
                  <a:pt x="20474" y="13251"/>
                </a:lnTo>
                <a:lnTo>
                  <a:pt x="21125" y="12817"/>
                </a:lnTo>
                <a:lnTo>
                  <a:pt x="21560" y="12545"/>
                </a:lnTo>
                <a:lnTo>
                  <a:pt x="21940" y="12274"/>
                </a:lnTo>
                <a:lnTo>
                  <a:pt x="22211" y="12056"/>
                </a:lnTo>
                <a:lnTo>
                  <a:pt x="22374" y="11839"/>
                </a:lnTo>
                <a:lnTo>
                  <a:pt x="22537" y="11568"/>
                </a:lnTo>
                <a:lnTo>
                  <a:pt x="22646" y="11296"/>
                </a:lnTo>
                <a:lnTo>
                  <a:pt x="22863" y="10753"/>
                </a:lnTo>
                <a:lnTo>
                  <a:pt x="23080" y="10156"/>
                </a:lnTo>
                <a:lnTo>
                  <a:pt x="23189" y="9721"/>
                </a:lnTo>
                <a:lnTo>
                  <a:pt x="23297" y="9233"/>
                </a:lnTo>
                <a:lnTo>
                  <a:pt x="23460" y="8418"/>
                </a:lnTo>
                <a:lnTo>
                  <a:pt x="23678" y="7658"/>
                </a:lnTo>
                <a:lnTo>
                  <a:pt x="23841" y="7386"/>
                </a:lnTo>
                <a:lnTo>
                  <a:pt x="24003" y="7169"/>
                </a:lnTo>
                <a:lnTo>
                  <a:pt x="24221" y="6952"/>
                </a:lnTo>
                <a:lnTo>
                  <a:pt x="24492" y="6789"/>
                </a:lnTo>
                <a:lnTo>
                  <a:pt x="24764" y="6680"/>
                </a:lnTo>
                <a:lnTo>
                  <a:pt x="25035" y="6626"/>
                </a:lnTo>
                <a:lnTo>
                  <a:pt x="25361" y="6680"/>
                </a:lnTo>
                <a:lnTo>
                  <a:pt x="25633" y="6735"/>
                </a:lnTo>
                <a:lnTo>
                  <a:pt x="25795" y="6735"/>
                </a:lnTo>
                <a:lnTo>
                  <a:pt x="25904" y="6680"/>
                </a:lnTo>
                <a:lnTo>
                  <a:pt x="26393" y="6680"/>
                </a:lnTo>
                <a:lnTo>
                  <a:pt x="26664" y="6626"/>
                </a:lnTo>
                <a:lnTo>
                  <a:pt x="26936" y="6572"/>
                </a:lnTo>
                <a:lnTo>
                  <a:pt x="27207" y="6517"/>
                </a:lnTo>
                <a:lnTo>
                  <a:pt x="27533" y="6463"/>
                </a:lnTo>
                <a:lnTo>
                  <a:pt x="27859" y="6354"/>
                </a:lnTo>
                <a:lnTo>
                  <a:pt x="28131" y="6246"/>
                </a:lnTo>
                <a:lnTo>
                  <a:pt x="28674" y="5920"/>
                </a:lnTo>
                <a:lnTo>
                  <a:pt x="29217" y="5594"/>
                </a:lnTo>
                <a:lnTo>
                  <a:pt x="29814" y="5214"/>
                </a:lnTo>
                <a:lnTo>
                  <a:pt x="30086" y="4997"/>
                </a:lnTo>
                <a:lnTo>
                  <a:pt x="30303" y="4671"/>
                </a:lnTo>
                <a:lnTo>
                  <a:pt x="30574" y="4291"/>
                </a:lnTo>
                <a:lnTo>
                  <a:pt x="30846" y="3856"/>
                </a:lnTo>
                <a:lnTo>
                  <a:pt x="31009" y="3585"/>
                </a:lnTo>
                <a:lnTo>
                  <a:pt x="31280" y="3259"/>
                </a:lnTo>
                <a:lnTo>
                  <a:pt x="31715" y="2716"/>
                </a:lnTo>
                <a:lnTo>
                  <a:pt x="31769" y="2825"/>
                </a:lnTo>
                <a:lnTo>
                  <a:pt x="31769" y="2933"/>
                </a:lnTo>
                <a:lnTo>
                  <a:pt x="31769" y="3042"/>
                </a:lnTo>
                <a:lnTo>
                  <a:pt x="31823" y="3150"/>
                </a:lnTo>
                <a:lnTo>
                  <a:pt x="31986" y="2879"/>
                </a:lnTo>
                <a:lnTo>
                  <a:pt x="32203" y="2607"/>
                </a:lnTo>
                <a:lnTo>
                  <a:pt x="32746" y="2227"/>
                </a:lnTo>
                <a:lnTo>
                  <a:pt x="33235" y="1847"/>
                </a:lnTo>
                <a:lnTo>
                  <a:pt x="33778" y="1521"/>
                </a:lnTo>
                <a:close/>
                <a:moveTo>
                  <a:pt x="35516" y="64243"/>
                </a:moveTo>
                <a:lnTo>
                  <a:pt x="35516" y="64297"/>
                </a:lnTo>
                <a:lnTo>
                  <a:pt x="35516" y="64460"/>
                </a:lnTo>
                <a:lnTo>
                  <a:pt x="35625" y="64623"/>
                </a:lnTo>
                <a:lnTo>
                  <a:pt x="35625" y="64677"/>
                </a:lnTo>
                <a:lnTo>
                  <a:pt x="35570" y="64786"/>
                </a:lnTo>
                <a:lnTo>
                  <a:pt x="35462" y="64677"/>
                </a:lnTo>
                <a:lnTo>
                  <a:pt x="35407" y="64569"/>
                </a:lnTo>
                <a:lnTo>
                  <a:pt x="35407" y="64514"/>
                </a:lnTo>
                <a:lnTo>
                  <a:pt x="35407" y="64352"/>
                </a:lnTo>
                <a:lnTo>
                  <a:pt x="35407" y="64297"/>
                </a:lnTo>
                <a:lnTo>
                  <a:pt x="35462" y="64243"/>
                </a:lnTo>
                <a:close/>
                <a:moveTo>
                  <a:pt x="33778" y="64569"/>
                </a:moveTo>
                <a:lnTo>
                  <a:pt x="33887" y="64677"/>
                </a:lnTo>
                <a:lnTo>
                  <a:pt x="34050" y="64840"/>
                </a:lnTo>
                <a:lnTo>
                  <a:pt x="33995" y="64895"/>
                </a:lnTo>
                <a:lnTo>
                  <a:pt x="33941" y="64895"/>
                </a:lnTo>
                <a:lnTo>
                  <a:pt x="33724" y="64840"/>
                </a:lnTo>
                <a:lnTo>
                  <a:pt x="33670" y="64786"/>
                </a:lnTo>
                <a:lnTo>
                  <a:pt x="33615" y="64677"/>
                </a:lnTo>
                <a:lnTo>
                  <a:pt x="33615" y="64569"/>
                </a:lnTo>
                <a:close/>
                <a:moveTo>
                  <a:pt x="26121" y="64895"/>
                </a:moveTo>
                <a:lnTo>
                  <a:pt x="26176" y="64949"/>
                </a:lnTo>
                <a:lnTo>
                  <a:pt x="26176" y="65003"/>
                </a:lnTo>
                <a:lnTo>
                  <a:pt x="26176" y="65112"/>
                </a:lnTo>
                <a:lnTo>
                  <a:pt x="26176" y="65220"/>
                </a:lnTo>
                <a:lnTo>
                  <a:pt x="26284" y="65275"/>
                </a:lnTo>
                <a:lnTo>
                  <a:pt x="26284" y="65383"/>
                </a:lnTo>
                <a:lnTo>
                  <a:pt x="26230" y="65438"/>
                </a:lnTo>
                <a:lnTo>
                  <a:pt x="26176" y="65492"/>
                </a:lnTo>
                <a:lnTo>
                  <a:pt x="25470" y="65492"/>
                </a:lnTo>
                <a:lnTo>
                  <a:pt x="25415" y="65438"/>
                </a:lnTo>
                <a:lnTo>
                  <a:pt x="25415" y="65329"/>
                </a:lnTo>
                <a:lnTo>
                  <a:pt x="25470" y="65275"/>
                </a:lnTo>
                <a:lnTo>
                  <a:pt x="25633" y="65166"/>
                </a:lnTo>
                <a:lnTo>
                  <a:pt x="25795" y="65058"/>
                </a:lnTo>
                <a:lnTo>
                  <a:pt x="25958" y="64949"/>
                </a:lnTo>
                <a:lnTo>
                  <a:pt x="26013" y="64895"/>
                </a:lnTo>
                <a:close/>
                <a:moveTo>
                  <a:pt x="33561" y="1"/>
                </a:moveTo>
                <a:lnTo>
                  <a:pt x="33289" y="55"/>
                </a:lnTo>
                <a:lnTo>
                  <a:pt x="33072" y="109"/>
                </a:lnTo>
                <a:lnTo>
                  <a:pt x="32529" y="218"/>
                </a:lnTo>
                <a:lnTo>
                  <a:pt x="32312" y="327"/>
                </a:lnTo>
                <a:lnTo>
                  <a:pt x="32040" y="490"/>
                </a:lnTo>
                <a:lnTo>
                  <a:pt x="31878" y="652"/>
                </a:lnTo>
                <a:lnTo>
                  <a:pt x="31715" y="815"/>
                </a:lnTo>
                <a:lnTo>
                  <a:pt x="31606" y="978"/>
                </a:lnTo>
                <a:lnTo>
                  <a:pt x="31552" y="1196"/>
                </a:lnTo>
                <a:lnTo>
                  <a:pt x="31497" y="1413"/>
                </a:lnTo>
                <a:lnTo>
                  <a:pt x="31389" y="1521"/>
                </a:lnTo>
                <a:lnTo>
                  <a:pt x="31280" y="1576"/>
                </a:lnTo>
                <a:lnTo>
                  <a:pt x="31117" y="1630"/>
                </a:lnTo>
                <a:lnTo>
                  <a:pt x="30900" y="1684"/>
                </a:lnTo>
                <a:lnTo>
                  <a:pt x="30900" y="1739"/>
                </a:lnTo>
                <a:lnTo>
                  <a:pt x="30846" y="1847"/>
                </a:lnTo>
                <a:lnTo>
                  <a:pt x="30846" y="2064"/>
                </a:lnTo>
                <a:lnTo>
                  <a:pt x="30791" y="2227"/>
                </a:lnTo>
                <a:lnTo>
                  <a:pt x="30683" y="2390"/>
                </a:lnTo>
                <a:lnTo>
                  <a:pt x="30520" y="2499"/>
                </a:lnTo>
                <a:lnTo>
                  <a:pt x="30303" y="2607"/>
                </a:lnTo>
                <a:lnTo>
                  <a:pt x="30086" y="2662"/>
                </a:lnTo>
                <a:lnTo>
                  <a:pt x="29923" y="2662"/>
                </a:lnTo>
                <a:lnTo>
                  <a:pt x="29760" y="2770"/>
                </a:lnTo>
                <a:lnTo>
                  <a:pt x="29651" y="2879"/>
                </a:lnTo>
                <a:lnTo>
                  <a:pt x="29597" y="3042"/>
                </a:lnTo>
                <a:lnTo>
                  <a:pt x="29325" y="3476"/>
                </a:lnTo>
                <a:lnTo>
                  <a:pt x="29054" y="3802"/>
                </a:lnTo>
                <a:lnTo>
                  <a:pt x="28728" y="4128"/>
                </a:lnTo>
                <a:lnTo>
                  <a:pt x="28293" y="4399"/>
                </a:lnTo>
                <a:lnTo>
                  <a:pt x="27859" y="4617"/>
                </a:lnTo>
                <a:lnTo>
                  <a:pt x="27425" y="4780"/>
                </a:lnTo>
                <a:lnTo>
                  <a:pt x="26827" y="4943"/>
                </a:lnTo>
                <a:lnTo>
                  <a:pt x="26501" y="4997"/>
                </a:lnTo>
                <a:lnTo>
                  <a:pt x="26176" y="4943"/>
                </a:lnTo>
                <a:lnTo>
                  <a:pt x="25958" y="4834"/>
                </a:lnTo>
                <a:lnTo>
                  <a:pt x="25850" y="4780"/>
                </a:lnTo>
                <a:lnTo>
                  <a:pt x="25741" y="4725"/>
                </a:lnTo>
                <a:lnTo>
                  <a:pt x="24927" y="4725"/>
                </a:lnTo>
                <a:lnTo>
                  <a:pt x="24546" y="4834"/>
                </a:lnTo>
                <a:lnTo>
                  <a:pt x="24166" y="4997"/>
                </a:lnTo>
                <a:lnTo>
                  <a:pt x="23569" y="5431"/>
                </a:lnTo>
                <a:lnTo>
                  <a:pt x="23026" y="5920"/>
                </a:lnTo>
                <a:lnTo>
                  <a:pt x="22863" y="6137"/>
                </a:lnTo>
                <a:lnTo>
                  <a:pt x="22700" y="6354"/>
                </a:lnTo>
                <a:lnTo>
                  <a:pt x="22429" y="6843"/>
                </a:lnTo>
                <a:lnTo>
                  <a:pt x="22103" y="7821"/>
                </a:lnTo>
                <a:lnTo>
                  <a:pt x="21994" y="8201"/>
                </a:lnTo>
                <a:lnTo>
                  <a:pt x="21886" y="8635"/>
                </a:lnTo>
                <a:lnTo>
                  <a:pt x="21614" y="9830"/>
                </a:lnTo>
                <a:lnTo>
                  <a:pt x="21614" y="10319"/>
                </a:lnTo>
                <a:lnTo>
                  <a:pt x="21614" y="10536"/>
                </a:lnTo>
                <a:lnTo>
                  <a:pt x="21560" y="10807"/>
                </a:lnTo>
                <a:lnTo>
                  <a:pt x="21451" y="11025"/>
                </a:lnTo>
                <a:lnTo>
                  <a:pt x="21288" y="11242"/>
                </a:lnTo>
                <a:lnTo>
                  <a:pt x="21125" y="11405"/>
                </a:lnTo>
                <a:lnTo>
                  <a:pt x="20908" y="11622"/>
                </a:lnTo>
                <a:lnTo>
                  <a:pt x="20637" y="11731"/>
                </a:lnTo>
                <a:lnTo>
                  <a:pt x="20365" y="11785"/>
                </a:lnTo>
                <a:lnTo>
                  <a:pt x="19876" y="11893"/>
                </a:lnTo>
                <a:lnTo>
                  <a:pt x="18139" y="11893"/>
                </a:lnTo>
                <a:lnTo>
                  <a:pt x="17867" y="11948"/>
                </a:lnTo>
                <a:lnTo>
                  <a:pt x="17650" y="12002"/>
                </a:lnTo>
                <a:lnTo>
                  <a:pt x="17161" y="12165"/>
                </a:lnTo>
                <a:lnTo>
                  <a:pt x="16727" y="12382"/>
                </a:lnTo>
                <a:lnTo>
                  <a:pt x="16401" y="12545"/>
                </a:lnTo>
                <a:lnTo>
                  <a:pt x="16238" y="12599"/>
                </a:lnTo>
                <a:lnTo>
                  <a:pt x="16129" y="12708"/>
                </a:lnTo>
                <a:lnTo>
                  <a:pt x="15749" y="13142"/>
                </a:lnTo>
                <a:lnTo>
                  <a:pt x="15532" y="13414"/>
                </a:lnTo>
                <a:lnTo>
                  <a:pt x="15423" y="13686"/>
                </a:lnTo>
                <a:lnTo>
                  <a:pt x="15315" y="13957"/>
                </a:lnTo>
                <a:lnTo>
                  <a:pt x="15152" y="14229"/>
                </a:lnTo>
                <a:lnTo>
                  <a:pt x="14880" y="14826"/>
                </a:lnTo>
                <a:lnTo>
                  <a:pt x="14554" y="15586"/>
                </a:lnTo>
                <a:lnTo>
                  <a:pt x="14283" y="16401"/>
                </a:lnTo>
                <a:lnTo>
                  <a:pt x="14229" y="16835"/>
                </a:lnTo>
                <a:lnTo>
                  <a:pt x="14283" y="17324"/>
                </a:lnTo>
                <a:lnTo>
                  <a:pt x="14392" y="18193"/>
                </a:lnTo>
                <a:lnTo>
                  <a:pt x="14554" y="18682"/>
                </a:lnTo>
                <a:lnTo>
                  <a:pt x="14663" y="19170"/>
                </a:lnTo>
                <a:lnTo>
                  <a:pt x="14663" y="19768"/>
                </a:lnTo>
                <a:lnTo>
                  <a:pt x="14663" y="20419"/>
                </a:lnTo>
                <a:lnTo>
                  <a:pt x="14609" y="20582"/>
                </a:lnTo>
                <a:lnTo>
                  <a:pt x="14554" y="20799"/>
                </a:lnTo>
                <a:lnTo>
                  <a:pt x="14446" y="20908"/>
                </a:lnTo>
                <a:lnTo>
                  <a:pt x="14392" y="20962"/>
                </a:lnTo>
                <a:lnTo>
                  <a:pt x="14283" y="21017"/>
                </a:lnTo>
                <a:lnTo>
                  <a:pt x="14066" y="21071"/>
                </a:lnTo>
                <a:lnTo>
                  <a:pt x="13849" y="21180"/>
                </a:lnTo>
                <a:lnTo>
                  <a:pt x="13523" y="21451"/>
                </a:lnTo>
                <a:lnTo>
                  <a:pt x="13143" y="21668"/>
                </a:lnTo>
                <a:lnTo>
                  <a:pt x="12762" y="21831"/>
                </a:lnTo>
                <a:lnTo>
                  <a:pt x="12654" y="21885"/>
                </a:lnTo>
                <a:lnTo>
                  <a:pt x="12491" y="21885"/>
                </a:lnTo>
                <a:lnTo>
                  <a:pt x="12382" y="21940"/>
                </a:lnTo>
                <a:lnTo>
                  <a:pt x="12274" y="21994"/>
                </a:lnTo>
                <a:lnTo>
                  <a:pt x="12002" y="22048"/>
                </a:lnTo>
                <a:lnTo>
                  <a:pt x="11731" y="22048"/>
                </a:lnTo>
                <a:lnTo>
                  <a:pt x="11188" y="22103"/>
                </a:lnTo>
                <a:lnTo>
                  <a:pt x="10753" y="22211"/>
                </a:lnTo>
                <a:lnTo>
                  <a:pt x="10373" y="22320"/>
                </a:lnTo>
                <a:lnTo>
                  <a:pt x="9993" y="22429"/>
                </a:lnTo>
                <a:lnTo>
                  <a:pt x="9667" y="22646"/>
                </a:lnTo>
                <a:lnTo>
                  <a:pt x="9015" y="23026"/>
                </a:lnTo>
                <a:lnTo>
                  <a:pt x="8744" y="23297"/>
                </a:lnTo>
                <a:lnTo>
                  <a:pt x="8472" y="23569"/>
                </a:lnTo>
                <a:lnTo>
                  <a:pt x="7984" y="24166"/>
                </a:lnTo>
                <a:lnTo>
                  <a:pt x="7712" y="24492"/>
                </a:lnTo>
                <a:lnTo>
                  <a:pt x="7549" y="24546"/>
                </a:lnTo>
                <a:lnTo>
                  <a:pt x="7223" y="24546"/>
                </a:lnTo>
                <a:lnTo>
                  <a:pt x="7169" y="24601"/>
                </a:lnTo>
                <a:lnTo>
                  <a:pt x="7169" y="24764"/>
                </a:lnTo>
                <a:lnTo>
                  <a:pt x="7115" y="25089"/>
                </a:lnTo>
                <a:lnTo>
                  <a:pt x="7169" y="25470"/>
                </a:lnTo>
                <a:lnTo>
                  <a:pt x="7278" y="26121"/>
                </a:lnTo>
                <a:lnTo>
                  <a:pt x="7386" y="26501"/>
                </a:lnTo>
                <a:lnTo>
                  <a:pt x="7495" y="26882"/>
                </a:lnTo>
                <a:lnTo>
                  <a:pt x="7929" y="27696"/>
                </a:lnTo>
                <a:lnTo>
                  <a:pt x="8147" y="28131"/>
                </a:lnTo>
                <a:lnTo>
                  <a:pt x="8418" y="28511"/>
                </a:lnTo>
                <a:lnTo>
                  <a:pt x="8744" y="28891"/>
                </a:lnTo>
                <a:lnTo>
                  <a:pt x="9070" y="29325"/>
                </a:lnTo>
                <a:lnTo>
                  <a:pt x="9341" y="29651"/>
                </a:lnTo>
                <a:lnTo>
                  <a:pt x="9667" y="29923"/>
                </a:lnTo>
                <a:lnTo>
                  <a:pt x="9993" y="30194"/>
                </a:lnTo>
                <a:lnTo>
                  <a:pt x="10373" y="30357"/>
                </a:lnTo>
                <a:lnTo>
                  <a:pt x="10645" y="30520"/>
                </a:lnTo>
                <a:lnTo>
                  <a:pt x="10916" y="30629"/>
                </a:lnTo>
                <a:lnTo>
                  <a:pt x="11242" y="30683"/>
                </a:lnTo>
                <a:lnTo>
                  <a:pt x="11568" y="30683"/>
                </a:lnTo>
                <a:lnTo>
                  <a:pt x="11948" y="30574"/>
                </a:lnTo>
                <a:lnTo>
                  <a:pt x="12328" y="30466"/>
                </a:lnTo>
                <a:lnTo>
                  <a:pt x="12980" y="30303"/>
                </a:lnTo>
                <a:lnTo>
                  <a:pt x="13251" y="30194"/>
                </a:lnTo>
                <a:lnTo>
                  <a:pt x="13577" y="30031"/>
                </a:lnTo>
                <a:lnTo>
                  <a:pt x="13957" y="29760"/>
                </a:lnTo>
                <a:lnTo>
                  <a:pt x="14229" y="29380"/>
                </a:lnTo>
                <a:lnTo>
                  <a:pt x="14500" y="28999"/>
                </a:lnTo>
                <a:lnTo>
                  <a:pt x="14663" y="28565"/>
                </a:lnTo>
                <a:lnTo>
                  <a:pt x="14772" y="28348"/>
                </a:lnTo>
                <a:lnTo>
                  <a:pt x="14880" y="28131"/>
                </a:lnTo>
                <a:lnTo>
                  <a:pt x="15043" y="28022"/>
                </a:lnTo>
                <a:lnTo>
                  <a:pt x="15260" y="27913"/>
                </a:lnTo>
                <a:lnTo>
                  <a:pt x="15532" y="27750"/>
                </a:lnTo>
                <a:lnTo>
                  <a:pt x="15912" y="27642"/>
                </a:lnTo>
                <a:lnTo>
                  <a:pt x="16564" y="27533"/>
                </a:lnTo>
                <a:lnTo>
                  <a:pt x="17487" y="27479"/>
                </a:lnTo>
                <a:lnTo>
                  <a:pt x="18356" y="27533"/>
                </a:lnTo>
                <a:lnTo>
                  <a:pt x="18573" y="27479"/>
                </a:lnTo>
                <a:lnTo>
                  <a:pt x="18736" y="27425"/>
                </a:lnTo>
                <a:lnTo>
                  <a:pt x="18899" y="27316"/>
                </a:lnTo>
                <a:lnTo>
                  <a:pt x="19007" y="27153"/>
                </a:lnTo>
                <a:lnTo>
                  <a:pt x="19062" y="27044"/>
                </a:lnTo>
                <a:lnTo>
                  <a:pt x="19170" y="26936"/>
                </a:lnTo>
                <a:lnTo>
                  <a:pt x="19388" y="26882"/>
                </a:lnTo>
                <a:lnTo>
                  <a:pt x="19605" y="26773"/>
                </a:lnTo>
                <a:lnTo>
                  <a:pt x="19822" y="26664"/>
                </a:lnTo>
                <a:lnTo>
                  <a:pt x="20094" y="26610"/>
                </a:lnTo>
                <a:lnTo>
                  <a:pt x="20202" y="26556"/>
                </a:lnTo>
                <a:lnTo>
                  <a:pt x="20365" y="26447"/>
                </a:lnTo>
                <a:lnTo>
                  <a:pt x="20637" y="26284"/>
                </a:lnTo>
                <a:lnTo>
                  <a:pt x="20799" y="26121"/>
                </a:lnTo>
                <a:lnTo>
                  <a:pt x="20962" y="25904"/>
                </a:lnTo>
                <a:lnTo>
                  <a:pt x="21071" y="25741"/>
                </a:lnTo>
                <a:lnTo>
                  <a:pt x="21180" y="25470"/>
                </a:lnTo>
                <a:lnTo>
                  <a:pt x="21288" y="25035"/>
                </a:lnTo>
                <a:lnTo>
                  <a:pt x="21397" y="24546"/>
                </a:lnTo>
                <a:lnTo>
                  <a:pt x="21451" y="24003"/>
                </a:lnTo>
                <a:lnTo>
                  <a:pt x="21451" y="23732"/>
                </a:lnTo>
                <a:lnTo>
                  <a:pt x="21451" y="23406"/>
                </a:lnTo>
                <a:lnTo>
                  <a:pt x="21397" y="23189"/>
                </a:lnTo>
                <a:lnTo>
                  <a:pt x="21451" y="22917"/>
                </a:lnTo>
                <a:lnTo>
                  <a:pt x="21505" y="22429"/>
                </a:lnTo>
                <a:lnTo>
                  <a:pt x="21560" y="21831"/>
                </a:lnTo>
                <a:lnTo>
                  <a:pt x="21614" y="21180"/>
                </a:lnTo>
                <a:lnTo>
                  <a:pt x="21723" y="20908"/>
                </a:lnTo>
                <a:lnTo>
                  <a:pt x="21940" y="20636"/>
                </a:lnTo>
                <a:lnTo>
                  <a:pt x="22211" y="20419"/>
                </a:lnTo>
                <a:lnTo>
                  <a:pt x="22537" y="20311"/>
                </a:lnTo>
                <a:lnTo>
                  <a:pt x="22809" y="20256"/>
                </a:lnTo>
                <a:lnTo>
                  <a:pt x="22972" y="20202"/>
                </a:lnTo>
                <a:lnTo>
                  <a:pt x="22972" y="19985"/>
                </a:lnTo>
                <a:lnTo>
                  <a:pt x="22863" y="19985"/>
                </a:lnTo>
                <a:lnTo>
                  <a:pt x="22754" y="20039"/>
                </a:lnTo>
                <a:lnTo>
                  <a:pt x="22483" y="20093"/>
                </a:lnTo>
                <a:lnTo>
                  <a:pt x="22320" y="20093"/>
                </a:lnTo>
                <a:lnTo>
                  <a:pt x="22320" y="20039"/>
                </a:lnTo>
                <a:lnTo>
                  <a:pt x="22320" y="19985"/>
                </a:lnTo>
                <a:lnTo>
                  <a:pt x="22374" y="19876"/>
                </a:lnTo>
                <a:lnTo>
                  <a:pt x="22592" y="19768"/>
                </a:lnTo>
                <a:lnTo>
                  <a:pt x="22754" y="19768"/>
                </a:lnTo>
                <a:lnTo>
                  <a:pt x="22863" y="19822"/>
                </a:lnTo>
                <a:lnTo>
                  <a:pt x="22972" y="19985"/>
                </a:lnTo>
                <a:lnTo>
                  <a:pt x="23135" y="19985"/>
                </a:lnTo>
                <a:lnTo>
                  <a:pt x="23189" y="19931"/>
                </a:lnTo>
                <a:lnTo>
                  <a:pt x="23243" y="19876"/>
                </a:lnTo>
                <a:lnTo>
                  <a:pt x="23297" y="19713"/>
                </a:lnTo>
                <a:lnTo>
                  <a:pt x="23297" y="19605"/>
                </a:lnTo>
                <a:lnTo>
                  <a:pt x="23352" y="19550"/>
                </a:lnTo>
                <a:lnTo>
                  <a:pt x="23460" y="19550"/>
                </a:lnTo>
                <a:lnTo>
                  <a:pt x="23515" y="19442"/>
                </a:lnTo>
                <a:lnTo>
                  <a:pt x="23678" y="19387"/>
                </a:lnTo>
                <a:lnTo>
                  <a:pt x="23786" y="19442"/>
                </a:lnTo>
                <a:lnTo>
                  <a:pt x="23895" y="19442"/>
                </a:lnTo>
                <a:lnTo>
                  <a:pt x="24058" y="19333"/>
                </a:lnTo>
                <a:lnTo>
                  <a:pt x="24221" y="19279"/>
                </a:lnTo>
                <a:lnTo>
                  <a:pt x="24329" y="19279"/>
                </a:lnTo>
                <a:lnTo>
                  <a:pt x="24384" y="19333"/>
                </a:lnTo>
                <a:lnTo>
                  <a:pt x="24329" y="19550"/>
                </a:lnTo>
                <a:lnTo>
                  <a:pt x="24384" y="19713"/>
                </a:lnTo>
                <a:lnTo>
                  <a:pt x="24546" y="19768"/>
                </a:lnTo>
                <a:lnTo>
                  <a:pt x="24709" y="19822"/>
                </a:lnTo>
                <a:lnTo>
                  <a:pt x="24981" y="19931"/>
                </a:lnTo>
                <a:lnTo>
                  <a:pt x="25198" y="19985"/>
                </a:lnTo>
                <a:lnTo>
                  <a:pt x="25415" y="19985"/>
                </a:lnTo>
                <a:lnTo>
                  <a:pt x="25633" y="19876"/>
                </a:lnTo>
                <a:lnTo>
                  <a:pt x="25795" y="19713"/>
                </a:lnTo>
                <a:lnTo>
                  <a:pt x="25904" y="19659"/>
                </a:lnTo>
                <a:lnTo>
                  <a:pt x="26176" y="19659"/>
                </a:lnTo>
                <a:lnTo>
                  <a:pt x="26339" y="19605"/>
                </a:lnTo>
                <a:lnTo>
                  <a:pt x="26556" y="19550"/>
                </a:lnTo>
                <a:lnTo>
                  <a:pt x="26773" y="19442"/>
                </a:lnTo>
                <a:lnTo>
                  <a:pt x="26990" y="19279"/>
                </a:lnTo>
                <a:lnTo>
                  <a:pt x="27153" y="19116"/>
                </a:lnTo>
                <a:lnTo>
                  <a:pt x="27316" y="18953"/>
                </a:lnTo>
                <a:lnTo>
                  <a:pt x="27588" y="18519"/>
                </a:lnTo>
                <a:lnTo>
                  <a:pt x="27913" y="18138"/>
                </a:lnTo>
                <a:lnTo>
                  <a:pt x="27968" y="17976"/>
                </a:lnTo>
                <a:lnTo>
                  <a:pt x="27913" y="17867"/>
                </a:lnTo>
                <a:lnTo>
                  <a:pt x="27805" y="17704"/>
                </a:lnTo>
                <a:lnTo>
                  <a:pt x="27696" y="17541"/>
                </a:lnTo>
                <a:lnTo>
                  <a:pt x="27642" y="17378"/>
                </a:lnTo>
                <a:lnTo>
                  <a:pt x="27696" y="17215"/>
                </a:lnTo>
                <a:lnTo>
                  <a:pt x="27750" y="16998"/>
                </a:lnTo>
                <a:lnTo>
                  <a:pt x="27913" y="16781"/>
                </a:lnTo>
                <a:lnTo>
                  <a:pt x="27968" y="16564"/>
                </a:lnTo>
                <a:lnTo>
                  <a:pt x="28022" y="16346"/>
                </a:lnTo>
                <a:lnTo>
                  <a:pt x="28076" y="16238"/>
                </a:lnTo>
                <a:lnTo>
                  <a:pt x="28348" y="16238"/>
                </a:lnTo>
                <a:lnTo>
                  <a:pt x="28565" y="16184"/>
                </a:lnTo>
                <a:lnTo>
                  <a:pt x="28728" y="16129"/>
                </a:lnTo>
                <a:lnTo>
                  <a:pt x="29380" y="16129"/>
                </a:lnTo>
                <a:lnTo>
                  <a:pt x="29760" y="16075"/>
                </a:lnTo>
                <a:lnTo>
                  <a:pt x="30140" y="15966"/>
                </a:lnTo>
                <a:lnTo>
                  <a:pt x="30466" y="15858"/>
                </a:lnTo>
                <a:lnTo>
                  <a:pt x="30846" y="15640"/>
                </a:lnTo>
                <a:lnTo>
                  <a:pt x="31280" y="15423"/>
                </a:lnTo>
                <a:lnTo>
                  <a:pt x="31660" y="15206"/>
                </a:lnTo>
                <a:lnTo>
                  <a:pt x="32040" y="15043"/>
                </a:lnTo>
                <a:lnTo>
                  <a:pt x="32366" y="14880"/>
                </a:lnTo>
                <a:lnTo>
                  <a:pt x="32638" y="14609"/>
                </a:lnTo>
                <a:lnTo>
                  <a:pt x="32801" y="14337"/>
                </a:lnTo>
                <a:lnTo>
                  <a:pt x="32909" y="14066"/>
                </a:lnTo>
                <a:lnTo>
                  <a:pt x="33018" y="13740"/>
                </a:lnTo>
                <a:lnTo>
                  <a:pt x="33018" y="13414"/>
                </a:lnTo>
                <a:lnTo>
                  <a:pt x="33018" y="12328"/>
                </a:lnTo>
                <a:lnTo>
                  <a:pt x="33018" y="11296"/>
                </a:lnTo>
                <a:lnTo>
                  <a:pt x="33072" y="11133"/>
                </a:lnTo>
                <a:lnTo>
                  <a:pt x="33181" y="11025"/>
                </a:lnTo>
                <a:lnTo>
                  <a:pt x="33289" y="11025"/>
                </a:lnTo>
                <a:lnTo>
                  <a:pt x="33452" y="10970"/>
                </a:lnTo>
                <a:lnTo>
                  <a:pt x="33670" y="10970"/>
                </a:lnTo>
                <a:lnTo>
                  <a:pt x="33724" y="11079"/>
                </a:lnTo>
                <a:lnTo>
                  <a:pt x="33941" y="12002"/>
                </a:lnTo>
                <a:lnTo>
                  <a:pt x="34158" y="12925"/>
                </a:lnTo>
                <a:lnTo>
                  <a:pt x="34267" y="13740"/>
                </a:lnTo>
                <a:lnTo>
                  <a:pt x="34376" y="14120"/>
                </a:lnTo>
                <a:lnTo>
                  <a:pt x="34484" y="14500"/>
                </a:lnTo>
                <a:lnTo>
                  <a:pt x="34810" y="15206"/>
                </a:lnTo>
                <a:lnTo>
                  <a:pt x="35027" y="15532"/>
                </a:lnTo>
                <a:lnTo>
                  <a:pt x="35299" y="15803"/>
                </a:lnTo>
                <a:lnTo>
                  <a:pt x="35679" y="16129"/>
                </a:lnTo>
                <a:lnTo>
                  <a:pt x="35896" y="16292"/>
                </a:lnTo>
                <a:lnTo>
                  <a:pt x="36168" y="16346"/>
                </a:lnTo>
                <a:lnTo>
                  <a:pt x="37091" y="16346"/>
                </a:lnTo>
                <a:lnTo>
                  <a:pt x="37417" y="16238"/>
                </a:lnTo>
                <a:lnTo>
                  <a:pt x="37580" y="16292"/>
                </a:lnTo>
                <a:lnTo>
                  <a:pt x="37688" y="16292"/>
                </a:lnTo>
                <a:lnTo>
                  <a:pt x="37851" y="16238"/>
                </a:lnTo>
                <a:lnTo>
                  <a:pt x="38503" y="16129"/>
                </a:lnTo>
                <a:lnTo>
                  <a:pt x="39154" y="16021"/>
                </a:lnTo>
                <a:lnTo>
                  <a:pt x="39372" y="16021"/>
                </a:lnTo>
                <a:lnTo>
                  <a:pt x="39480" y="15966"/>
                </a:lnTo>
                <a:lnTo>
                  <a:pt x="39589" y="15912"/>
                </a:lnTo>
                <a:lnTo>
                  <a:pt x="39697" y="15912"/>
                </a:lnTo>
                <a:lnTo>
                  <a:pt x="39752" y="16021"/>
                </a:lnTo>
                <a:lnTo>
                  <a:pt x="39860" y="16455"/>
                </a:lnTo>
                <a:lnTo>
                  <a:pt x="39860" y="16944"/>
                </a:lnTo>
                <a:lnTo>
                  <a:pt x="39860" y="17215"/>
                </a:lnTo>
                <a:lnTo>
                  <a:pt x="39969" y="17595"/>
                </a:lnTo>
                <a:lnTo>
                  <a:pt x="40078" y="17921"/>
                </a:lnTo>
                <a:lnTo>
                  <a:pt x="40186" y="18682"/>
                </a:lnTo>
                <a:lnTo>
                  <a:pt x="40403" y="19387"/>
                </a:lnTo>
                <a:lnTo>
                  <a:pt x="40621" y="20039"/>
                </a:lnTo>
                <a:lnTo>
                  <a:pt x="40729" y="20365"/>
                </a:lnTo>
                <a:lnTo>
                  <a:pt x="40946" y="20691"/>
                </a:lnTo>
                <a:lnTo>
                  <a:pt x="41218" y="20962"/>
                </a:lnTo>
                <a:lnTo>
                  <a:pt x="41489" y="21234"/>
                </a:lnTo>
                <a:lnTo>
                  <a:pt x="41815" y="21505"/>
                </a:lnTo>
                <a:lnTo>
                  <a:pt x="42195" y="21777"/>
                </a:lnTo>
                <a:lnTo>
                  <a:pt x="42630" y="21940"/>
                </a:lnTo>
                <a:lnTo>
                  <a:pt x="43064" y="22048"/>
                </a:lnTo>
                <a:lnTo>
                  <a:pt x="43390" y="22103"/>
                </a:lnTo>
                <a:lnTo>
                  <a:pt x="43716" y="22211"/>
                </a:lnTo>
                <a:lnTo>
                  <a:pt x="43987" y="22266"/>
                </a:lnTo>
                <a:lnTo>
                  <a:pt x="44313" y="22320"/>
                </a:lnTo>
                <a:lnTo>
                  <a:pt x="44585" y="22374"/>
                </a:lnTo>
                <a:lnTo>
                  <a:pt x="44856" y="22483"/>
                </a:lnTo>
                <a:lnTo>
                  <a:pt x="45345" y="22700"/>
                </a:lnTo>
                <a:lnTo>
                  <a:pt x="45725" y="22863"/>
                </a:lnTo>
                <a:lnTo>
                  <a:pt x="46051" y="23026"/>
                </a:lnTo>
                <a:lnTo>
                  <a:pt x="46703" y="23515"/>
                </a:lnTo>
                <a:lnTo>
                  <a:pt x="46866" y="23678"/>
                </a:lnTo>
                <a:lnTo>
                  <a:pt x="47029" y="23840"/>
                </a:lnTo>
                <a:lnTo>
                  <a:pt x="47300" y="24275"/>
                </a:lnTo>
                <a:lnTo>
                  <a:pt x="47463" y="24764"/>
                </a:lnTo>
                <a:lnTo>
                  <a:pt x="47626" y="25252"/>
                </a:lnTo>
                <a:lnTo>
                  <a:pt x="48006" y="26393"/>
                </a:lnTo>
                <a:lnTo>
                  <a:pt x="48169" y="26773"/>
                </a:lnTo>
                <a:lnTo>
                  <a:pt x="48332" y="27044"/>
                </a:lnTo>
                <a:lnTo>
                  <a:pt x="48603" y="27316"/>
                </a:lnTo>
                <a:lnTo>
                  <a:pt x="48875" y="27587"/>
                </a:lnTo>
                <a:lnTo>
                  <a:pt x="49418" y="28022"/>
                </a:lnTo>
                <a:lnTo>
                  <a:pt x="49581" y="28076"/>
                </a:lnTo>
                <a:lnTo>
                  <a:pt x="49744" y="28185"/>
                </a:lnTo>
                <a:lnTo>
                  <a:pt x="49907" y="28185"/>
                </a:lnTo>
                <a:lnTo>
                  <a:pt x="50124" y="28131"/>
                </a:lnTo>
                <a:lnTo>
                  <a:pt x="50613" y="27913"/>
                </a:lnTo>
                <a:lnTo>
                  <a:pt x="51156" y="27696"/>
                </a:lnTo>
                <a:lnTo>
                  <a:pt x="51536" y="27642"/>
                </a:lnTo>
                <a:lnTo>
                  <a:pt x="51699" y="27587"/>
                </a:lnTo>
                <a:lnTo>
                  <a:pt x="51862" y="27533"/>
                </a:lnTo>
                <a:lnTo>
                  <a:pt x="52079" y="27479"/>
                </a:lnTo>
                <a:lnTo>
                  <a:pt x="52513" y="27479"/>
                </a:lnTo>
                <a:lnTo>
                  <a:pt x="52730" y="27587"/>
                </a:lnTo>
                <a:lnTo>
                  <a:pt x="52893" y="27750"/>
                </a:lnTo>
                <a:lnTo>
                  <a:pt x="53056" y="27913"/>
                </a:lnTo>
                <a:lnTo>
                  <a:pt x="53165" y="28076"/>
                </a:lnTo>
                <a:lnTo>
                  <a:pt x="53219" y="28348"/>
                </a:lnTo>
                <a:lnTo>
                  <a:pt x="53219" y="28782"/>
                </a:lnTo>
                <a:lnTo>
                  <a:pt x="53219" y="29217"/>
                </a:lnTo>
                <a:lnTo>
                  <a:pt x="53165" y="29760"/>
                </a:lnTo>
                <a:lnTo>
                  <a:pt x="53165" y="29977"/>
                </a:lnTo>
                <a:lnTo>
                  <a:pt x="53111" y="30248"/>
                </a:lnTo>
                <a:lnTo>
                  <a:pt x="53056" y="30520"/>
                </a:lnTo>
                <a:lnTo>
                  <a:pt x="53111" y="30846"/>
                </a:lnTo>
                <a:lnTo>
                  <a:pt x="53328" y="31552"/>
                </a:lnTo>
                <a:lnTo>
                  <a:pt x="53708" y="32258"/>
                </a:lnTo>
                <a:lnTo>
                  <a:pt x="53817" y="32475"/>
                </a:lnTo>
                <a:lnTo>
                  <a:pt x="53979" y="32692"/>
                </a:lnTo>
                <a:lnTo>
                  <a:pt x="54197" y="32855"/>
                </a:lnTo>
                <a:lnTo>
                  <a:pt x="54468" y="32964"/>
                </a:lnTo>
                <a:lnTo>
                  <a:pt x="55174" y="33181"/>
                </a:lnTo>
                <a:lnTo>
                  <a:pt x="55500" y="33235"/>
                </a:lnTo>
                <a:lnTo>
                  <a:pt x="55880" y="33289"/>
                </a:lnTo>
                <a:lnTo>
                  <a:pt x="56532" y="33398"/>
                </a:lnTo>
                <a:lnTo>
                  <a:pt x="57238" y="33452"/>
                </a:lnTo>
                <a:lnTo>
                  <a:pt x="57455" y="33507"/>
                </a:lnTo>
                <a:lnTo>
                  <a:pt x="57672" y="33670"/>
                </a:lnTo>
                <a:lnTo>
                  <a:pt x="57889" y="33887"/>
                </a:lnTo>
                <a:lnTo>
                  <a:pt x="57998" y="34104"/>
                </a:lnTo>
                <a:lnTo>
                  <a:pt x="58052" y="34267"/>
                </a:lnTo>
                <a:lnTo>
                  <a:pt x="58052" y="34484"/>
                </a:lnTo>
                <a:lnTo>
                  <a:pt x="58107" y="34919"/>
                </a:lnTo>
                <a:lnTo>
                  <a:pt x="58107" y="35244"/>
                </a:lnTo>
                <a:lnTo>
                  <a:pt x="58052" y="35516"/>
                </a:lnTo>
                <a:lnTo>
                  <a:pt x="57889" y="35733"/>
                </a:lnTo>
                <a:lnTo>
                  <a:pt x="57727" y="35896"/>
                </a:lnTo>
                <a:lnTo>
                  <a:pt x="57509" y="36059"/>
                </a:lnTo>
                <a:lnTo>
                  <a:pt x="57238" y="36168"/>
                </a:lnTo>
                <a:lnTo>
                  <a:pt x="57021" y="36222"/>
                </a:lnTo>
                <a:lnTo>
                  <a:pt x="56749" y="36276"/>
                </a:lnTo>
                <a:lnTo>
                  <a:pt x="56369" y="36330"/>
                </a:lnTo>
                <a:lnTo>
                  <a:pt x="56206" y="36385"/>
                </a:lnTo>
                <a:lnTo>
                  <a:pt x="56097" y="36493"/>
                </a:lnTo>
                <a:lnTo>
                  <a:pt x="55880" y="36602"/>
                </a:lnTo>
                <a:lnTo>
                  <a:pt x="55446" y="36602"/>
                </a:lnTo>
                <a:lnTo>
                  <a:pt x="55228" y="36548"/>
                </a:lnTo>
                <a:lnTo>
                  <a:pt x="54468" y="36330"/>
                </a:lnTo>
                <a:lnTo>
                  <a:pt x="53708" y="36168"/>
                </a:lnTo>
                <a:lnTo>
                  <a:pt x="53328" y="36113"/>
                </a:lnTo>
                <a:lnTo>
                  <a:pt x="53165" y="36059"/>
                </a:lnTo>
                <a:lnTo>
                  <a:pt x="53002" y="36005"/>
                </a:lnTo>
                <a:lnTo>
                  <a:pt x="52839" y="35896"/>
                </a:lnTo>
                <a:lnTo>
                  <a:pt x="52676" y="35842"/>
                </a:lnTo>
                <a:lnTo>
                  <a:pt x="52350" y="35733"/>
                </a:lnTo>
                <a:lnTo>
                  <a:pt x="52025" y="35733"/>
                </a:lnTo>
                <a:lnTo>
                  <a:pt x="51753" y="35787"/>
                </a:lnTo>
                <a:lnTo>
                  <a:pt x="51536" y="35842"/>
                </a:lnTo>
                <a:lnTo>
                  <a:pt x="51373" y="35896"/>
                </a:lnTo>
                <a:lnTo>
                  <a:pt x="51101" y="36113"/>
                </a:lnTo>
                <a:lnTo>
                  <a:pt x="50884" y="36385"/>
                </a:lnTo>
                <a:lnTo>
                  <a:pt x="50667" y="36765"/>
                </a:lnTo>
                <a:lnTo>
                  <a:pt x="50613" y="36982"/>
                </a:lnTo>
                <a:lnTo>
                  <a:pt x="50558" y="37199"/>
                </a:lnTo>
                <a:lnTo>
                  <a:pt x="50504" y="37688"/>
                </a:lnTo>
                <a:lnTo>
                  <a:pt x="50450" y="37960"/>
                </a:lnTo>
                <a:lnTo>
                  <a:pt x="50450" y="38177"/>
                </a:lnTo>
                <a:lnTo>
                  <a:pt x="50504" y="38720"/>
                </a:lnTo>
                <a:lnTo>
                  <a:pt x="50558" y="38991"/>
                </a:lnTo>
                <a:lnTo>
                  <a:pt x="50667" y="39209"/>
                </a:lnTo>
                <a:lnTo>
                  <a:pt x="50776" y="39480"/>
                </a:lnTo>
                <a:lnTo>
                  <a:pt x="50830" y="39752"/>
                </a:lnTo>
                <a:lnTo>
                  <a:pt x="50938" y="40675"/>
                </a:lnTo>
                <a:lnTo>
                  <a:pt x="50993" y="41109"/>
                </a:lnTo>
                <a:lnTo>
                  <a:pt x="50938" y="41598"/>
                </a:lnTo>
                <a:lnTo>
                  <a:pt x="50830" y="41978"/>
                </a:lnTo>
                <a:lnTo>
                  <a:pt x="50667" y="42358"/>
                </a:lnTo>
                <a:lnTo>
                  <a:pt x="50450" y="42684"/>
                </a:lnTo>
                <a:lnTo>
                  <a:pt x="50178" y="43010"/>
                </a:lnTo>
                <a:lnTo>
                  <a:pt x="50070" y="43119"/>
                </a:lnTo>
                <a:lnTo>
                  <a:pt x="49798" y="43119"/>
                </a:lnTo>
                <a:lnTo>
                  <a:pt x="49689" y="43064"/>
                </a:lnTo>
                <a:lnTo>
                  <a:pt x="49364" y="42901"/>
                </a:lnTo>
                <a:lnTo>
                  <a:pt x="49038" y="42793"/>
                </a:lnTo>
                <a:lnTo>
                  <a:pt x="48712" y="42684"/>
                </a:lnTo>
                <a:lnTo>
                  <a:pt x="48169" y="42684"/>
                </a:lnTo>
                <a:lnTo>
                  <a:pt x="47952" y="42630"/>
                </a:lnTo>
                <a:lnTo>
                  <a:pt x="47517" y="42521"/>
                </a:lnTo>
                <a:lnTo>
                  <a:pt x="47029" y="42467"/>
                </a:lnTo>
                <a:lnTo>
                  <a:pt x="46811" y="42521"/>
                </a:lnTo>
                <a:lnTo>
                  <a:pt x="46594" y="42630"/>
                </a:lnTo>
                <a:lnTo>
                  <a:pt x="46323" y="42793"/>
                </a:lnTo>
                <a:lnTo>
                  <a:pt x="45997" y="43064"/>
                </a:lnTo>
                <a:lnTo>
                  <a:pt x="45508" y="43553"/>
                </a:lnTo>
                <a:lnTo>
                  <a:pt x="45236" y="43824"/>
                </a:lnTo>
                <a:lnTo>
                  <a:pt x="45019" y="44096"/>
                </a:lnTo>
                <a:lnTo>
                  <a:pt x="44856" y="44368"/>
                </a:lnTo>
                <a:lnTo>
                  <a:pt x="44693" y="44748"/>
                </a:lnTo>
                <a:lnTo>
                  <a:pt x="44639" y="45182"/>
                </a:lnTo>
                <a:lnTo>
                  <a:pt x="44639" y="45617"/>
                </a:lnTo>
                <a:lnTo>
                  <a:pt x="44693" y="46051"/>
                </a:lnTo>
                <a:lnTo>
                  <a:pt x="44802" y="46485"/>
                </a:lnTo>
                <a:lnTo>
                  <a:pt x="44965" y="46974"/>
                </a:lnTo>
                <a:lnTo>
                  <a:pt x="45074" y="47517"/>
                </a:lnTo>
                <a:lnTo>
                  <a:pt x="45128" y="47952"/>
                </a:lnTo>
                <a:lnTo>
                  <a:pt x="45074" y="48440"/>
                </a:lnTo>
                <a:lnTo>
                  <a:pt x="44856" y="48820"/>
                </a:lnTo>
                <a:lnTo>
                  <a:pt x="44639" y="49201"/>
                </a:lnTo>
                <a:lnTo>
                  <a:pt x="44531" y="49364"/>
                </a:lnTo>
                <a:lnTo>
                  <a:pt x="44368" y="49472"/>
                </a:lnTo>
                <a:lnTo>
                  <a:pt x="44205" y="49472"/>
                </a:lnTo>
                <a:lnTo>
                  <a:pt x="43987" y="49418"/>
                </a:lnTo>
                <a:lnTo>
                  <a:pt x="43825" y="49309"/>
                </a:lnTo>
                <a:lnTo>
                  <a:pt x="43607" y="49255"/>
                </a:lnTo>
                <a:lnTo>
                  <a:pt x="43444" y="49255"/>
                </a:lnTo>
                <a:lnTo>
                  <a:pt x="43227" y="49364"/>
                </a:lnTo>
                <a:lnTo>
                  <a:pt x="43064" y="49472"/>
                </a:lnTo>
                <a:lnTo>
                  <a:pt x="42956" y="49472"/>
                </a:lnTo>
                <a:lnTo>
                  <a:pt x="42847" y="49418"/>
                </a:lnTo>
                <a:lnTo>
                  <a:pt x="42684" y="49255"/>
                </a:lnTo>
                <a:lnTo>
                  <a:pt x="42630" y="49146"/>
                </a:lnTo>
                <a:lnTo>
                  <a:pt x="42467" y="48983"/>
                </a:lnTo>
                <a:lnTo>
                  <a:pt x="42304" y="48875"/>
                </a:lnTo>
                <a:lnTo>
                  <a:pt x="42141" y="48820"/>
                </a:lnTo>
                <a:lnTo>
                  <a:pt x="41598" y="48820"/>
                </a:lnTo>
                <a:lnTo>
                  <a:pt x="41435" y="48766"/>
                </a:lnTo>
                <a:lnTo>
                  <a:pt x="40946" y="48766"/>
                </a:lnTo>
                <a:lnTo>
                  <a:pt x="40566" y="48712"/>
                </a:lnTo>
                <a:lnTo>
                  <a:pt x="40295" y="48658"/>
                </a:lnTo>
                <a:lnTo>
                  <a:pt x="39752" y="48658"/>
                </a:lnTo>
                <a:lnTo>
                  <a:pt x="39426" y="48603"/>
                </a:lnTo>
                <a:lnTo>
                  <a:pt x="39209" y="48549"/>
                </a:lnTo>
                <a:lnTo>
                  <a:pt x="39046" y="48603"/>
                </a:lnTo>
                <a:lnTo>
                  <a:pt x="38937" y="48658"/>
                </a:lnTo>
                <a:lnTo>
                  <a:pt x="38937" y="48820"/>
                </a:lnTo>
                <a:lnTo>
                  <a:pt x="38991" y="48929"/>
                </a:lnTo>
                <a:lnTo>
                  <a:pt x="39154" y="49201"/>
                </a:lnTo>
                <a:lnTo>
                  <a:pt x="39209" y="49364"/>
                </a:lnTo>
                <a:lnTo>
                  <a:pt x="39209" y="49472"/>
                </a:lnTo>
                <a:lnTo>
                  <a:pt x="39154" y="49526"/>
                </a:lnTo>
                <a:lnTo>
                  <a:pt x="39100" y="49581"/>
                </a:lnTo>
                <a:lnTo>
                  <a:pt x="39046" y="49526"/>
                </a:lnTo>
                <a:lnTo>
                  <a:pt x="38883" y="49418"/>
                </a:lnTo>
                <a:lnTo>
                  <a:pt x="38720" y="49255"/>
                </a:lnTo>
                <a:lnTo>
                  <a:pt x="38557" y="49146"/>
                </a:lnTo>
                <a:lnTo>
                  <a:pt x="38394" y="49092"/>
                </a:lnTo>
                <a:lnTo>
                  <a:pt x="38231" y="49038"/>
                </a:lnTo>
                <a:lnTo>
                  <a:pt x="38068" y="49092"/>
                </a:lnTo>
                <a:lnTo>
                  <a:pt x="37851" y="49146"/>
                </a:lnTo>
                <a:lnTo>
                  <a:pt x="37634" y="49146"/>
                </a:lnTo>
                <a:lnTo>
                  <a:pt x="37417" y="49201"/>
                </a:lnTo>
                <a:lnTo>
                  <a:pt x="37308" y="49255"/>
                </a:lnTo>
                <a:lnTo>
                  <a:pt x="37199" y="49364"/>
                </a:lnTo>
                <a:lnTo>
                  <a:pt x="36982" y="49526"/>
                </a:lnTo>
                <a:lnTo>
                  <a:pt x="36765" y="49744"/>
                </a:lnTo>
                <a:lnTo>
                  <a:pt x="36982" y="49744"/>
                </a:lnTo>
                <a:lnTo>
                  <a:pt x="37199" y="49689"/>
                </a:lnTo>
                <a:lnTo>
                  <a:pt x="37417" y="49689"/>
                </a:lnTo>
                <a:lnTo>
                  <a:pt x="37634" y="49798"/>
                </a:lnTo>
                <a:lnTo>
                  <a:pt x="37417" y="49907"/>
                </a:lnTo>
                <a:lnTo>
                  <a:pt x="37145" y="50015"/>
                </a:lnTo>
                <a:lnTo>
                  <a:pt x="36874" y="50124"/>
                </a:lnTo>
                <a:lnTo>
                  <a:pt x="36656" y="50287"/>
                </a:lnTo>
                <a:lnTo>
                  <a:pt x="36602" y="50287"/>
                </a:lnTo>
                <a:lnTo>
                  <a:pt x="36548" y="50178"/>
                </a:lnTo>
                <a:lnTo>
                  <a:pt x="36548" y="50124"/>
                </a:lnTo>
                <a:lnTo>
                  <a:pt x="36765" y="49744"/>
                </a:lnTo>
                <a:lnTo>
                  <a:pt x="36548" y="49744"/>
                </a:lnTo>
                <a:lnTo>
                  <a:pt x="36276" y="49798"/>
                </a:lnTo>
                <a:lnTo>
                  <a:pt x="35896" y="50015"/>
                </a:lnTo>
                <a:lnTo>
                  <a:pt x="35733" y="50124"/>
                </a:lnTo>
                <a:lnTo>
                  <a:pt x="35570" y="50287"/>
                </a:lnTo>
                <a:lnTo>
                  <a:pt x="35516" y="50450"/>
                </a:lnTo>
                <a:lnTo>
                  <a:pt x="35570" y="50667"/>
                </a:lnTo>
                <a:lnTo>
                  <a:pt x="35570" y="50830"/>
                </a:lnTo>
                <a:lnTo>
                  <a:pt x="35570" y="50993"/>
                </a:lnTo>
                <a:lnTo>
                  <a:pt x="35570" y="51319"/>
                </a:lnTo>
                <a:lnTo>
                  <a:pt x="35516" y="51481"/>
                </a:lnTo>
                <a:lnTo>
                  <a:pt x="35407" y="51644"/>
                </a:lnTo>
                <a:lnTo>
                  <a:pt x="35353" y="51807"/>
                </a:lnTo>
                <a:lnTo>
                  <a:pt x="35299" y="51970"/>
                </a:lnTo>
                <a:lnTo>
                  <a:pt x="35082" y="52893"/>
                </a:lnTo>
                <a:lnTo>
                  <a:pt x="34973" y="53328"/>
                </a:lnTo>
                <a:lnTo>
                  <a:pt x="34756" y="53708"/>
                </a:lnTo>
                <a:lnTo>
                  <a:pt x="34593" y="53871"/>
                </a:lnTo>
                <a:lnTo>
                  <a:pt x="34430" y="53979"/>
                </a:lnTo>
                <a:lnTo>
                  <a:pt x="34213" y="54034"/>
                </a:lnTo>
                <a:lnTo>
                  <a:pt x="34050" y="54034"/>
                </a:lnTo>
                <a:lnTo>
                  <a:pt x="33670" y="53871"/>
                </a:lnTo>
                <a:lnTo>
                  <a:pt x="33344" y="53545"/>
                </a:lnTo>
                <a:lnTo>
                  <a:pt x="33018" y="53273"/>
                </a:lnTo>
                <a:lnTo>
                  <a:pt x="32855" y="53165"/>
                </a:lnTo>
                <a:lnTo>
                  <a:pt x="32638" y="53056"/>
                </a:lnTo>
                <a:lnTo>
                  <a:pt x="32203" y="52839"/>
                </a:lnTo>
                <a:lnTo>
                  <a:pt x="31769" y="52622"/>
                </a:lnTo>
                <a:lnTo>
                  <a:pt x="31606" y="52459"/>
                </a:lnTo>
                <a:lnTo>
                  <a:pt x="31443" y="52350"/>
                </a:lnTo>
                <a:lnTo>
                  <a:pt x="31226" y="52024"/>
                </a:lnTo>
                <a:lnTo>
                  <a:pt x="30846" y="51264"/>
                </a:lnTo>
                <a:lnTo>
                  <a:pt x="30574" y="50884"/>
                </a:lnTo>
                <a:lnTo>
                  <a:pt x="30248" y="50613"/>
                </a:lnTo>
                <a:lnTo>
                  <a:pt x="29868" y="50450"/>
                </a:lnTo>
                <a:lnTo>
                  <a:pt x="29434" y="50341"/>
                </a:lnTo>
                <a:lnTo>
                  <a:pt x="29054" y="50287"/>
                </a:lnTo>
                <a:lnTo>
                  <a:pt x="28891" y="50287"/>
                </a:lnTo>
                <a:lnTo>
                  <a:pt x="28674" y="50232"/>
                </a:lnTo>
                <a:lnTo>
                  <a:pt x="28456" y="50124"/>
                </a:lnTo>
                <a:lnTo>
                  <a:pt x="28239" y="50178"/>
                </a:lnTo>
                <a:lnTo>
                  <a:pt x="28022" y="50232"/>
                </a:lnTo>
                <a:lnTo>
                  <a:pt x="27805" y="50341"/>
                </a:lnTo>
                <a:lnTo>
                  <a:pt x="27642" y="50558"/>
                </a:lnTo>
                <a:lnTo>
                  <a:pt x="27425" y="50775"/>
                </a:lnTo>
                <a:lnTo>
                  <a:pt x="27262" y="50993"/>
                </a:lnTo>
                <a:lnTo>
                  <a:pt x="27153" y="51264"/>
                </a:lnTo>
                <a:lnTo>
                  <a:pt x="27099" y="51373"/>
                </a:lnTo>
                <a:lnTo>
                  <a:pt x="27099" y="51536"/>
                </a:lnTo>
                <a:lnTo>
                  <a:pt x="27153" y="51753"/>
                </a:lnTo>
                <a:lnTo>
                  <a:pt x="27207" y="52079"/>
                </a:lnTo>
                <a:lnTo>
                  <a:pt x="27207" y="52350"/>
                </a:lnTo>
                <a:lnTo>
                  <a:pt x="27153" y="52568"/>
                </a:lnTo>
                <a:lnTo>
                  <a:pt x="27044" y="52839"/>
                </a:lnTo>
                <a:lnTo>
                  <a:pt x="26719" y="53273"/>
                </a:lnTo>
                <a:lnTo>
                  <a:pt x="26393" y="53708"/>
                </a:lnTo>
                <a:lnTo>
                  <a:pt x="26013" y="54142"/>
                </a:lnTo>
                <a:lnTo>
                  <a:pt x="25578" y="54468"/>
                </a:lnTo>
                <a:lnTo>
                  <a:pt x="25361" y="54685"/>
                </a:lnTo>
                <a:lnTo>
                  <a:pt x="25035" y="54740"/>
                </a:lnTo>
                <a:lnTo>
                  <a:pt x="24981" y="54848"/>
                </a:lnTo>
                <a:lnTo>
                  <a:pt x="24872" y="54903"/>
                </a:lnTo>
                <a:lnTo>
                  <a:pt x="24655" y="54848"/>
                </a:lnTo>
                <a:lnTo>
                  <a:pt x="24601" y="54794"/>
                </a:lnTo>
                <a:lnTo>
                  <a:pt x="24601" y="54740"/>
                </a:lnTo>
                <a:lnTo>
                  <a:pt x="24601" y="54685"/>
                </a:lnTo>
                <a:lnTo>
                  <a:pt x="24709" y="54631"/>
                </a:lnTo>
                <a:lnTo>
                  <a:pt x="24709" y="54414"/>
                </a:lnTo>
                <a:lnTo>
                  <a:pt x="24655" y="54305"/>
                </a:lnTo>
                <a:lnTo>
                  <a:pt x="24601" y="54251"/>
                </a:lnTo>
                <a:lnTo>
                  <a:pt x="24329" y="54088"/>
                </a:lnTo>
                <a:lnTo>
                  <a:pt x="24112" y="53925"/>
                </a:lnTo>
                <a:lnTo>
                  <a:pt x="23569" y="53654"/>
                </a:lnTo>
                <a:lnTo>
                  <a:pt x="23352" y="53491"/>
                </a:lnTo>
                <a:lnTo>
                  <a:pt x="23135" y="53273"/>
                </a:lnTo>
                <a:lnTo>
                  <a:pt x="23026" y="53111"/>
                </a:lnTo>
                <a:lnTo>
                  <a:pt x="22863" y="53002"/>
                </a:lnTo>
                <a:lnTo>
                  <a:pt x="22646" y="52893"/>
                </a:lnTo>
                <a:lnTo>
                  <a:pt x="22483" y="52948"/>
                </a:lnTo>
                <a:lnTo>
                  <a:pt x="22103" y="52948"/>
                </a:lnTo>
                <a:lnTo>
                  <a:pt x="21886" y="52730"/>
                </a:lnTo>
                <a:lnTo>
                  <a:pt x="21668" y="52568"/>
                </a:lnTo>
                <a:lnTo>
                  <a:pt x="21505" y="52405"/>
                </a:lnTo>
                <a:lnTo>
                  <a:pt x="21343" y="52296"/>
                </a:lnTo>
                <a:lnTo>
                  <a:pt x="21125" y="52242"/>
                </a:lnTo>
                <a:lnTo>
                  <a:pt x="20854" y="52242"/>
                </a:lnTo>
                <a:lnTo>
                  <a:pt x="20582" y="52296"/>
                </a:lnTo>
                <a:lnTo>
                  <a:pt x="20148" y="52513"/>
                </a:lnTo>
                <a:lnTo>
                  <a:pt x="19985" y="52676"/>
                </a:lnTo>
                <a:lnTo>
                  <a:pt x="19931" y="52730"/>
                </a:lnTo>
                <a:lnTo>
                  <a:pt x="19931" y="52893"/>
                </a:lnTo>
                <a:lnTo>
                  <a:pt x="19931" y="53002"/>
                </a:lnTo>
                <a:lnTo>
                  <a:pt x="19876" y="53056"/>
                </a:lnTo>
                <a:lnTo>
                  <a:pt x="19822" y="53056"/>
                </a:lnTo>
                <a:lnTo>
                  <a:pt x="19713" y="53002"/>
                </a:lnTo>
                <a:lnTo>
                  <a:pt x="18519" y="52350"/>
                </a:lnTo>
                <a:lnTo>
                  <a:pt x="18193" y="52133"/>
                </a:lnTo>
                <a:lnTo>
                  <a:pt x="18030" y="52024"/>
                </a:lnTo>
                <a:lnTo>
                  <a:pt x="17487" y="52024"/>
                </a:lnTo>
                <a:lnTo>
                  <a:pt x="17215" y="51916"/>
                </a:lnTo>
                <a:lnTo>
                  <a:pt x="16944" y="51753"/>
                </a:lnTo>
                <a:lnTo>
                  <a:pt x="16672" y="51590"/>
                </a:lnTo>
                <a:lnTo>
                  <a:pt x="15586" y="50667"/>
                </a:lnTo>
                <a:lnTo>
                  <a:pt x="15098" y="50178"/>
                </a:lnTo>
                <a:lnTo>
                  <a:pt x="14554" y="49689"/>
                </a:lnTo>
                <a:lnTo>
                  <a:pt x="14283" y="49418"/>
                </a:lnTo>
                <a:lnTo>
                  <a:pt x="14066" y="49092"/>
                </a:lnTo>
                <a:lnTo>
                  <a:pt x="13849" y="48820"/>
                </a:lnTo>
                <a:lnTo>
                  <a:pt x="13686" y="48658"/>
                </a:lnTo>
                <a:lnTo>
                  <a:pt x="13468" y="48603"/>
                </a:lnTo>
                <a:lnTo>
                  <a:pt x="13034" y="48386"/>
                </a:lnTo>
                <a:lnTo>
                  <a:pt x="12600" y="48223"/>
                </a:lnTo>
                <a:lnTo>
                  <a:pt x="12111" y="48115"/>
                </a:lnTo>
                <a:lnTo>
                  <a:pt x="11676" y="47952"/>
                </a:lnTo>
                <a:lnTo>
                  <a:pt x="11513" y="47897"/>
                </a:lnTo>
                <a:lnTo>
                  <a:pt x="11405" y="47952"/>
                </a:lnTo>
                <a:lnTo>
                  <a:pt x="11133" y="48115"/>
                </a:lnTo>
                <a:lnTo>
                  <a:pt x="10916" y="48332"/>
                </a:lnTo>
                <a:lnTo>
                  <a:pt x="10807" y="48549"/>
                </a:lnTo>
                <a:lnTo>
                  <a:pt x="10699" y="48820"/>
                </a:lnTo>
                <a:lnTo>
                  <a:pt x="10590" y="49092"/>
                </a:lnTo>
                <a:lnTo>
                  <a:pt x="10482" y="49201"/>
                </a:lnTo>
                <a:lnTo>
                  <a:pt x="10319" y="49255"/>
                </a:lnTo>
                <a:lnTo>
                  <a:pt x="10047" y="49255"/>
                </a:lnTo>
                <a:lnTo>
                  <a:pt x="9667" y="49201"/>
                </a:lnTo>
                <a:lnTo>
                  <a:pt x="9233" y="49092"/>
                </a:lnTo>
                <a:lnTo>
                  <a:pt x="8472" y="48766"/>
                </a:lnTo>
                <a:lnTo>
                  <a:pt x="8147" y="48549"/>
                </a:lnTo>
                <a:lnTo>
                  <a:pt x="7766" y="48332"/>
                </a:lnTo>
                <a:lnTo>
                  <a:pt x="7603" y="48223"/>
                </a:lnTo>
                <a:lnTo>
                  <a:pt x="7386" y="48169"/>
                </a:lnTo>
                <a:lnTo>
                  <a:pt x="7169" y="48169"/>
                </a:lnTo>
                <a:lnTo>
                  <a:pt x="6898" y="48223"/>
                </a:lnTo>
                <a:lnTo>
                  <a:pt x="6680" y="48277"/>
                </a:lnTo>
                <a:lnTo>
                  <a:pt x="6517" y="48277"/>
                </a:lnTo>
                <a:lnTo>
                  <a:pt x="6409" y="48332"/>
                </a:lnTo>
                <a:lnTo>
                  <a:pt x="6300" y="48386"/>
                </a:lnTo>
                <a:lnTo>
                  <a:pt x="6137" y="48332"/>
                </a:lnTo>
                <a:lnTo>
                  <a:pt x="6029" y="48277"/>
                </a:lnTo>
                <a:lnTo>
                  <a:pt x="5866" y="48277"/>
                </a:lnTo>
                <a:lnTo>
                  <a:pt x="5703" y="48440"/>
                </a:lnTo>
                <a:lnTo>
                  <a:pt x="5649" y="48549"/>
                </a:lnTo>
                <a:lnTo>
                  <a:pt x="5594" y="48603"/>
                </a:lnTo>
                <a:lnTo>
                  <a:pt x="5594" y="48712"/>
                </a:lnTo>
                <a:lnTo>
                  <a:pt x="5649" y="48875"/>
                </a:lnTo>
                <a:lnTo>
                  <a:pt x="5703" y="49038"/>
                </a:lnTo>
                <a:lnTo>
                  <a:pt x="5649" y="49092"/>
                </a:lnTo>
                <a:lnTo>
                  <a:pt x="5594" y="49201"/>
                </a:lnTo>
                <a:lnTo>
                  <a:pt x="5323" y="49418"/>
                </a:lnTo>
                <a:lnTo>
                  <a:pt x="5051" y="49635"/>
                </a:lnTo>
                <a:lnTo>
                  <a:pt x="4780" y="49798"/>
                </a:lnTo>
                <a:lnTo>
                  <a:pt x="4617" y="49961"/>
                </a:lnTo>
                <a:lnTo>
                  <a:pt x="4562" y="50124"/>
                </a:lnTo>
                <a:lnTo>
                  <a:pt x="4508" y="50341"/>
                </a:lnTo>
                <a:lnTo>
                  <a:pt x="4345" y="50613"/>
                </a:lnTo>
                <a:lnTo>
                  <a:pt x="4128" y="51047"/>
                </a:lnTo>
                <a:lnTo>
                  <a:pt x="3965" y="51427"/>
                </a:lnTo>
                <a:lnTo>
                  <a:pt x="3965" y="51644"/>
                </a:lnTo>
                <a:lnTo>
                  <a:pt x="4019" y="51862"/>
                </a:lnTo>
                <a:lnTo>
                  <a:pt x="4074" y="52024"/>
                </a:lnTo>
                <a:lnTo>
                  <a:pt x="4019" y="52296"/>
                </a:lnTo>
                <a:lnTo>
                  <a:pt x="3856" y="52568"/>
                </a:lnTo>
                <a:lnTo>
                  <a:pt x="3748" y="52730"/>
                </a:lnTo>
                <a:lnTo>
                  <a:pt x="3585" y="52730"/>
                </a:lnTo>
                <a:lnTo>
                  <a:pt x="3531" y="52785"/>
                </a:lnTo>
                <a:lnTo>
                  <a:pt x="3422" y="52785"/>
                </a:lnTo>
                <a:lnTo>
                  <a:pt x="3422" y="52893"/>
                </a:lnTo>
                <a:lnTo>
                  <a:pt x="3422" y="52948"/>
                </a:lnTo>
                <a:lnTo>
                  <a:pt x="3476" y="53165"/>
                </a:lnTo>
                <a:lnTo>
                  <a:pt x="3531" y="53382"/>
                </a:lnTo>
                <a:lnTo>
                  <a:pt x="3476" y="53545"/>
                </a:lnTo>
                <a:lnTo>
                  <a:pt x="3422" y="53708"/>
                </a:lnTo>
                <a:lnTo>
                  <a:pt x="3259" y="53979"/>
                </a:lnTo>
                <a:lnTo>
                  <a:pt x="2988" y="54197"/>
                </a:lnTo>
                <a:lnTo>
                  <a:pt x="2770" y="54414"/>
                </a:lnTo>
                <a:lnTo>
                  <a:pt x="2553" y="54685"/>
                </a:lnTo>
                <a:lnTo>
                  <a:pt x="2445" y="54957"/>
                </a:lnTo>
                <a:lnTo>
                  <a:pt x="2390" y="55228"/>
                </a:lnTo>
                <a:lnTo>
                  <a:pt x="2336" y="55391"/>
                </a:lnTo>
                <a:lnTo>
                  <a:pt x="2282" y="55554"/>
                </a:lnTo>
                <a:lnTo>
                  <a:pt x="2227" y="55663"/>
                </a:lnTo>
                <a:lnTo>
                  <a:pt x="2119" y="55771"/>
                </a:lnTo>
                <a:lnTo>
                  <a:pt x="1847" y="55989"/>
                </a:lnTo>
                <a:lnTo>
                  <a:pt x="1630" y="56260"/>
                </a:lnTo>
                <a:lnTo>
                  <a:pt x="1467" y="56532"/>
                </a:lnTo>
                <a:lnTo>
                  <a:pt x="1304" y="56858"/>
                </a:lnTo>
                <a:lnTo>
                  <a:pt x="1141" y="57238"/>
                </a:lnTo>
                <a:lnTo>
                  <a:pt x="978" y="57455"/>
                </a:lnTo>
                <a:lnTo>
                  <a:pt x="815" y="57564"/>
                </a:lnTo>
                <a:lnTo>
                  <a:pt x="653" y="57726"/>
                </a:lnTo>
                <a:lnTo>
                  <a:pt x="490" y="57889"/>
                </a:lnTo>
                <a:lnTo>
                  <a:pt x="327" y="58215"/>
                </a:lnTo>
                <a:lnTo>
                  <a:pt x="218" y="58704"/>
                </a:lnTo>
                <a:lnTo>
                  <a:pt x="109" y="58921"/>
                </a:lnTo>
                <a:lnTo>
                  <a:pt x="1" y="59138"/>
                </a:lnTo>
                <a:lnTo>
                  <a:pt x="1" y="59247"/>
                </a:lnTo>
                <a:lnTo>
                  <a:pt x="1" y="59356"/>
                </a:lnTo>
                <a:lnTo>
                  <a:pt x="164" y="59899"/>
                </a:lnTo>
                <a:lnTo>
                  <a:pt x="272" y="60496"/>
                </a:lnTo>
                <a:lnTo>
                  <a:pt x="435" y="60876"/>
                </a:lnTo>
                <a:lnTo>
                  <a:pt x="598" y="61256"/>
                </a:lnTo>
                <a:lnTo>
                  <a:pt x="978" y="61962"/>
                </a:lnTo>
                <a:lnTo>
                  <a:pt x="1141" y="62234"/>
                </a:lnTo>
                <a:lnTo>
                  <a:pt x="1358" y="62451"/>
                </a:lnTo>
                <a:lnTo>
                  <a:pt x="1902" y="62885"/>
                </a:lnTo>
                <a:lnTo>
                  <a:pt x="2282" y="63157"/>
                </a:lnTo>
                <a:lnTo>
                  <a:pt x="2770" y="63320"/>
                </a:lnTo>
                <a:lnTo>
                  <a:pt x="3205" y="63428"/>
                </a:lnTo>
                <a:lnTo>
                  <a:pt x="3422" y="63483"/>
                </a:lnTo>
                <a:lnTo>
                  <a:pt x="3639" y="63591"/>
                </a:lnTo>
                <a:lnTo>
                  <a:pt x="3856" y="63700"/>
                </a:lnTo>
                <a:lnTo>
                  <a:pt x="4128" y="63700"/>
                </a:lnTo>
                <a:lnTo>
                  <a:pt x="4345" y="63591"/>
                </a:lnTo>
                <a:lnTo>
                  <a:pt x="4562" y="63483"/>
                </a:lnTo>
                <a:lnTo>
                  <a:pt x="5649" y="62614"/>
                </a:lnTo>
                <a:lnTo>
                  <a:pt x="6192" y="62234"/>
                </a:lnTo>
                <a:lnTo>
                  <a:pt x="6680" y="61854"/>
                </a:lnTo>
                <a:lnTo>
                  <a:pt x="7278" y="61365"/>
                </a:lnTo>
                <a:lnTo>
                  <a:pt x="7875" y="60876"/>
                </a:lnTo>
                <a:lnTo>
                  <a:pt x="8309" y="60605"/>
                </a:lnTo>
                <a:lnTo>
                  <a:pt x="8744" y="60279"/>
                </a:lnTo>
                <a:lnTo>
                  <a:pt x="9884" y="59410"/>
                </a:lnTo>
                <a:lnTo>
                  <a:pt x="9993" y="59301"/>
                </a:lnTo>
                <a:lnTo>
                  <a:pt x="9939" y="59193"/>
                </a:lnTo>
                <a:lnTo>
                  <a:pt x="9884" y="59084"/>
                </a:lnTo>
                <a:lnTo>
                  <a:pt x="9884" y="59030"/>
                </a:lnTo>
                <a:lnTo>
                  <a:pt x="9939" y="58975"/>
                </a:lnTo>
                <a:lnTo>
                  <a:pt x="10047" y="58975"/>
                </a:lnTo>
                <a:lnTo>
                  <a:pt x="10210" y="58921"/>
                </a:lnTo>
                <a:lnTo>
                  <a:pt x="10645" y="58867"/>
                </a:lnTo>
                <a:lnTo>
                  <a:pt x="11025" y="58813"/>
                </a:lnTo>
                <a:lnTo>
                  <a:pt x="11459" y="58867"/>
                </a:lnTo>
                <a:lnTo>
                  <a:pt x="11839" y="58975"/>
                </a:lnTo>
                <a:lnTo>
                  <a:pt x="12219" y="59138"/>
                </a:lnTo>
                <a:lnTo>
                  <a:pt x="12382" y="59247"/>
                </a:lnTo>
                <a:lnTo>
                  <a:pt x="12491" y="59356"/>
                </a:lnTo>
                <a:lnTo>
                  <a:pt x="12871" y="59844"/>
                </a:lnTo>
                <a:lnTo>
                  <a:pt x="13305" y="60224"/>
                </a:lnTo>
                <a:lnTo>
                  <a:pt x="13414" y="60333"/>
                </a:lnTo>
                <a:lnTo>
                  <a:pt x="13577" y="60442"/>
                </a:lnTo>
                <a:lnTo>
                  <a:pt x="13740" y="60442"/>
                </a:lnTo>
                <a:lnTo>
                  <a:pt x="13903" y="60387"/>
                </a:lnTo>
                <a:lnTo>
                  <a:pt x="14011" y="60333"/>
                </a:lnTo>
                <a:lnTo>
                  <a:pt x="14066" y="60387"/>
                </a:lnTo>
                <a:lnTo>
                  <a:pt x="14066" y="60442"/>
                </a:lnTo>
                <a:lnTo>
                  <a:pt x="14120" y="60496"/>
                </a:lnTo>
                <a:lnTo>
                  <a:pt x="14120" y="60767"/>
                </a:lnTo>
                <a:lnTo>
                  <a:pt x="14174" y="60985"/>
                </a:lnTo>
                <a:lnTo>
                  <a:pt x="14229" y="61202"/>
                </a:lnTo>
                <a:lnTo>
                  <a:pt x="14229" y="61473"/>
                </a:lnTo>
                <a:lnTo>
                  <a:pt x="14229" y="61582"/>
                </a:lnTo>
                <a:lnTo>
                  <a:pt x="14283" y="61691"/>
                </a:lnTo>
                <a:lnTo>
                  <a:pt x="15369" y="61691"/>
                </a:lnTo>
                <a:lnTo>
                  <a:pt x="15695" y="61582"/>
                </a:lnTo>
                <a:lnTo>
                  <a:pt x="15803" y="61582"/>
                </a:lnTo>
                <a:lnTo>
                  <a:pt x="15803" y="61473"/>
                </a:lnTo>
                <a:lnTo>
                  <a:pt x="15749" y="61365"/>
                </a:lnTo>
                <a:lnTo>
                  <a:pt x="15532" y="61311"/>
                </a:lnTo>
                <a:lnTo>
                  <a:pt x="15260" y="61202"/>
                </a:lnTo>
                <a:lnTo>
                  <a:pt x="15043" y="61093"/>
                </a:lnTo>
                <a:lnTo>
                  <a:pt x="14826" y="60985"/>
                </a:lnTo>
                <a:lnTo>
                  <a:pt x="15098" y="60822"/>
                </a:lnTo>
                <a:lnTo>
                  <a:pt x="15206" y="60767"/>
                </a:lnTo>
                <a:lnTo>
                  <a:pt x="15260" y="60605"/>
                </a:lnTo>
                <a:lnTo>
                  <a:pt x="15369" y="60550"/>
                </a:lnTo>
                <a:lnTo>
                  <a:pt x="15586" y="60442"/>
                </a:lnTo>
                <a:lnTo>
                  <a:pt x="15858" y="60442"/>
                </a:lnTo>
                <a:lnTo>
                  <a:pt x="15966" y="60496"/>
                </a:lnTo>
                <a:lnTo>
                  <a:pt x="16021" y="60605"/>
                </a:lnTo>
                <a:lnTo>
                  <a:pt x="15966" y="60713"/>
                </a:lnTo>
                <a:lnTo>
                  <a:pt x="15912" y="60767"/>
                </a:lnTo>
                <a:lnTo>
                  <a:pt x="15803" y="60822"/>
                </a:lnTo>
                <a:lnTo>
                  <a:pt x="15858" y="60930"/>
                </a:lnTo>
                <a:lnTo>
                  <a:pt x="16781" y="60767"/>
                </a:lnTo>
                <a:lnTo>
                  <a:pt x="17270" y="60713"/>
                </a:lnTo>
                <a:lnTo>
                  <a:pt x="17758" y="60659"/>
                </a:lnTo>
                <a:lnTo>
                  <a:pt x="17867" y="60550"/>
                </a:lnTo>
                <a:lnTo>
                  <a:pt x="17976" y="60550"/>
                </a:lnTo>
                <a:lnTo>
                  <a:pt x="18084" y="60605"/>
                </a:lnTo>
                <a:lnTo>
                  <a:pt x="18193" y="60550"/>
                </a:lnTo>
                <a:lnTo>
                  <a:pt x="18356" y="60550"/>
                </a:lnTo>
                <a:lnTo>
                  <a:pt x="18519" y="60496"/>
                </a:lnTo>
                <a:lnTo>
                  <a:pt x="18627" y="60496"/>
                </a:lnTo>
                <a:lnTo>
                  <a:pt x="18790" y="60550"/>
                </a:lnTo>
                <a:lnTo>
                  <a:pt x="18899" y="60496"/>
                </a:lnTo>
                <a:lnTo>
                  <a:pt x="19225" y="60442"/>
                </a:lnTo>
                <a:lnTo>
                  <a:pt x="19496" y="60496"/>
                </a:lnTo>
                <a:lnTo>
                  <a:pt x="19768" y="60659"/>
                </a:lnTo>
                <a:lnTo>
                  <a:pt x="19931" y="60930"/>
                </a:lnTo>
                <a:lnTo>
                  <a:pt x="19985" y="61202"/>
                </a:lnTo>
                <a:lnTo>
                  <a:pt x="20039" y="61473"/>
                </a:lnTo>
                <a:lnTo>
                  <a:pt x="20202" y="61908"/>
                </a:lnTo>
                <a:lnTo>
                  <a:pt x="20365" y="62397"/>
                </a:lnTo>
                <a:lnTo>
                  <a:pt x="20528" y="62831"/>
                </a:lnTo>
                <a:lnTo>
                  <a:pt x="20691" y="63265"/>
                </a:lnTo>
                <a:lnTo>
                  <a:pt x="21017" y="63754"/>
                </a:lnTo>
                <a:lnTo>
                  <a:pt x="21397" y="64189"/>
                </a:lnTo>
                <a:lnTo>
                  <a:pt x="21614" y="64406"/>
                </a:lnTo>
                <a:lnTo>
                  <a:pt x="21831" y="64569"/>
                </a:lnTo>
                <a:lnTo>
                  <a:pt x="22103" y="64677"/>
                </a:lnTo>
                <a:lnTo>
                  <a:pt x="22374" y="64786"/>
                </a:lnTo>
                <a:lnTo>
                  <a:pt x="22917" y="65003"/>
                </a:lnTo>
                <a:lnTo>
                  <a:pt x="23135" y="65166"/>
                </a:lnTo>
                <a:lnTo>
                  <a:pt x="23352" y="65329"/>
                </a:lnTo>
                <a:lnTo>
                  <a:pt x="23569" y="65546"/>
                </a:lnTo>
                <a:lnTo>
                  <a:pt x="23786" y="65709"/>
                </a:lnTo>
                <a:lnTo>
                  <a:pt x="24003" y="65818"/>
                </a:lnTo>
                <a:lnTo>
                  <a:pt x="24275" y="65872"/>
                </a:lnTo>
                <a:lnTo>
                  <a:pt x="24764" y="65981"/>
                </a:lnTo>
                <a:lnTo>
                  <a:pt x="25252" y="65981"/>
                </a:lnTo>
                <a:lnTo>
                  <a:pt x="25904" y="66035"/>
                </a:lnTo>
                <a:lnTo>
                  <a:pt x="26230" y="65981"/>
                </a:lnTo>
                <a:lnTo>
                  <a:pt x="26501" y="65926"/>
                </a:lnTo>
                <a:lnTo>
                  <a:pt x="26719" y="65926"/>
                </a:lnTo>
                <a:lnTo>
                  <a:pt x="26936" y="65872"/>
                </a:lnTo>
                <a:lnTo>
                  <a:pt x="27533" y="65709"/>
                </a:lnTo>
                <a:lnTo>
                  <a:pt x="28131" y="65709"/>
                </a:lnTo>
                <a:lnTo>
                  <a:pt x="28293" y="65655"/>
                </a:lnTo>
                <a:lnTo>
                  <a:pt x="28402" y="65546"/>
                </a:lnTo>
                <a:lnTo>
                  <a:pt x="28511" y="65329"/>
                </a:lnTo>
                <a:lnTo>
                  <a:pt x="28619" y="65058"/>
                </a:lnTo>
                <a:lnTo>
                  <a:pt x="28728" y="64840"/>
                </a:lnTo>
                <a:lnTo>
                  <a:pt x="28837" y="64569"/>
                </a:lnTo>
                <a:lnTo>
                  <a:pt x="28999" y="64406"/>
                </a:lnTo>
                <a:lnTo>
                  <a:pt x="29108" y="64243"/>
                </a:lnTo>
                <a:lnTo>
                  <a:pt x="29217" y="64026"/>
                </a:lnTo>
                <a:lnTo>
                  <a:pt x="29380" y="63809"/>
                </a:lnTo>
                <a:lnTo>
                  <a:pt x="29597" y="63700"/>
                </a:lnTo>
                <a:lnTo>
                  <a:pt x="29760" y="63537"/>
                </a:lnTo>
                <a:lnTo>
                  <a:pt x="29977" y="63320"/>
                </a:lnTo>
                <a:lnTo>
                  <a:pt x="30140" y="63157"/>
                </a:lnTo>
                <a:lnTo>
                  <a:pt x="30303" y="62940"/>
                </a:lnTo>
                <a:lnTo>
                  <a:pt x="30303" y="62777"/>
                </a:lnTo>
                <a:lnTo>
                  <a:pt x="30303" y="62614"/>
                </a:lnTo>
                <a:lnTo>
                  <a:pt x="30303" y="62397"/>
                </a:lnTo>
                <a:lnTo>
                  <a:pt x="30303" y="62179"/>
                </a:lnTo>
                <a:lnTo>
                  <a:pt x="30466" y="62234"/>
                </a:lnTo>
                <a:lnTo>
                  <a:pt x="30520" y="62288"/>
                </a:lnTo>
                <a:lnTo>
                  <a:pt x="30520" y="62397"/>
                </a:lnTo>
                <a:lnTo>
                  <a:pt x="30683" y="62505"/>
                </a:lnTo>
                <a:lnTo>
                  <a:pt x="30846" y="62614"/>
                </a:lnTo>
                <a:lnTo>
                  <a:pt x="30954" y="62777"/>
                </a:lnTo>
                <a:lnTo>
                  <a:pt x="31117" y="62885"/>
                </a:lnTo>
                <a:lnTo>
                  <a:pt x="31280" y="62994"/>
                </a:lnTo>
                <a:lnTo>
                  <a:pt x="31389" y="63157"/>
                </a:lnTo>
                <a:lnTo>
                  <a:pt x="31715" y="63591"/>
                </a:lnTo>
                <a:lnTo>
                  <a:pt x="31878" y="63809"/>
                </a:lnTo>
                <a:lnTo>
                  <a:pt x="32040" y="63971"/>
                </a:lnTo>
                <a:lnTo>
                  <a:pt x="32964" y="64732"/>
                </a:lnTo>
                <a:lnTo>
                  <a:pt x="33452" y="65112"/>
                </a:lnTo>
                <a:lnTo>
                  <a:pt x="33887" y="65546"/>
                </a:lnTo>
                <a:lnTo>
                  <a:pt x="34050" y="65709"/>
                </a:lnTo>
                <a:lnTo>
                  <a:pt x="34321" y="65872"/>
                </a:lnTo>
                <a:lnTo>
                  <a:pt x="34538" y="65981"/>
                </a:lnTo>
                <a:lnTo>
                  <a:pt x="34810" y="66035"/>
                </a:lnTo>
                <a:lnTo>
                  <a:pt x="35190" y="66035"/>
                </a:lnTo>
                <a:lnTo>
                  <a:pt x="35516" y="65981"/>
                </a:lnTo>
                <a:lnTo>
                  <a:pt x="35788" y="65872"/>
                </a:lnTo>
                <a:lnTo>
                  <a:pt x="36113" y="65655"/>
                </a:lnTo>
                <a:lnTo>
                  <a:pt x="36276" y="65546"/>
                </a:lnTo>
                <a:lnTo>
                  <a:pt x="36331" y="65383"/>
                </a:lnTo>
                <a:lnTo>
                  <a:pt x="36276" y="65275"/>
                </a:lnTo>
                <a:lnTo>
                  <a:pt x="36113" y="65058"/>
                </a:lnTo>
                <a:lnTo>
                  <a:pt x="36276" y="65003"/>
                </a:lnTo>
                <a:lnTo>
                  <a:pt x="36439" y="64949"/>
                </a:lnTo>
                <a:lnTo>
                  <a:pt x="36602" y="64949"/>
                </a:lnTo>
                <a:lnTo>
                  <a:pt x="36711" y="65003"/>
                </a:lnTo>
                <a:lnTo>
                  <a:pt x="36928" y="65003"/>
                </a:lnTo>
                <a:lnTo>
                  <a:pt x="37037" y="64895"/>
                </a:lnTo>
                <a:lnTo>
                  <a:pt x="37091" y="64786"/>
                </a:lnTo>
                <a:lnTo>
                  <a:pt x="36982" y="64569"/>
                </a:lnTo>
                <a:lnTo>
                  <a:pt x="36928" y="64514"/>
                </a:lnTo>
                <a:lnTo>
                  <a:pt x="36874" y="64406"/>
                </a:lnTo>
                <a:lnTo>
                  <a:pt x="36874" y="64352"/>
                </a:lnTo>
                <a:lnTo>
                  <a:pt x="36928" y="64297"/>
                </a:lnTo>
                <a:lnTo>
                  <a:pt x="37037" y="64243"/>
                </a:lnTo>
                <a:lnTo>
                  <a:pt x="37145" y="64243"/>
                </a:lnTo>
                <a:lnTo>
                  <a:pt x="37308" y="64297"/>
                </a:lnTo>
                <a:lnTo>
                  <a:pt x="37471" y="64352"/>
                </a:lnTo>
                <a:lnTo>
                  <a:pt x="37851" y="64352"/>
                </a:lnTo>
                <a:lnTo>
                  <a:pt x="37960" y="64297"/>
                </a:lnTo>
                <a:lnTo>
                  <a:pt x="38014" y="64189"/>
                </a:lnTo>
                <a:lnTo>
                  <a:pt x="38557" y="63157"/>
                </a:lnTo>
                <a:lnTo>
                  <a:pt x="39209" y="61962"/>
                </a:lnTo>
                <a:lnTo>
                  <a:pt x="39589" y="61202"/>
                </a:lnTo>
                <a:lnTo>
                  <a:pt x="39860" y="60822"/>
                </a:lnTo>
                <a:lnTo>
                  <a:pt x="40186" y="60496"/>
                </a:lnTo>
                <a:lnTo>
                  <a:pt x="40566" y="60224"/>
                </a:lnTo>
                <a:lnTo>
                  <a:pt x="41055" y="60007"/>
                </a:lnTo>
                <a:lnTo>
                  <a:pt x="41489" y="59844"/>
                </a:lnTo>
                <a:lnTo>
                  <a:pt x="41978" y="59736"/>
                </a:lnTo>
                <a:lnTo>
                  <a:pt x="42195" y="59736"/>
                </a:lnTo>
                <a:lnTo>
                  <a:pt x="42413" y="59790"/>
                </a:lnTo>
                <a:lnTo>
                  <a:pt x="42793" y="59953"/>
                </a:lnTo>
                <a:lnTo>
                  <a:pt x="43119" y="59953"/>
                </a:lnTo>
                <a:lnTo>
                  <a:pt x="43227" y="60007"/>
                </a:lnTo>
                <a:lnTo>
                  <a:pt x="43336" y="60062"/>
                </a:lnTo>
                <a:lnTo>
                  <a:pt x="43825" y="60279"/>
                </a:lnTo>
                <a:lnTo>
                  <a:pt x="44313" y="60442"/>
                </a:lnTo>
                <a:lnTo>
                  <a:pt x="45345" y="60713"/>
                </a:lnTo>
                <a:lnTo>
                  <a:pt x="45454" y="60713"/>
                </a:lnTo>
                <a:lnTo>
                  <a:pt x="46268" y="60550"/>
                </a:lnTo>
                <a:lnTo>
                  <a:pt x="46703" y="60387"/>
                </a:lnTo>
                <a:lnTo>
                  <a:pt x="47083" y="60116"/>
                </a:lnTo>
                <a:lnTo>
                  <a:pt x="47517" y="59790"/>
                </a:lnTo>
                <a:lnTo>
                  <a:pt x="47789" y="59410"/>
                </a:lnTo>
                <a:lnTo>
                  <a:pt x="48060" y="58975"/>
                </a:lnTo>
                <a:lnTo>
                  <a:pt x="48278" y="58541"/>
                </a:lnTo>
                <a:lnTo>
                  <a:pt x="48440" y="58161"/>
                </a:lnTo>
                <a:lnTo>
                  <a:pt x="48603" y="57998"/>
                </a:lnTo>
                <a:lnTo>
                  <a:pt x="48712" y="57835"/>
                </a:lnTo>
                <a:lnTo>
                  <a:pt x="48929" y="57726"/>
                </a:lnTo>
                <a:lnTo>
                  <a:pt x="49201" y="57564"/>
                </a:lnTo>
                <a:lnTo>
                  <a:pt x="49689" y="57455"/>
                </a:lnTo>
                <a:lnTo>
                  <a:pt x="50178" y="57346"/>
                </a:lnTo>
                <a:lnTo>
                  <a:pt x="50667" y="57238"/>
                </a:lnTo>
                <a:lnTo>
                  <a:pt x="50938" y="57238"/>
                </a:lnTo>
                <a:lnTo>
                  <a:pt x="51210" y="57129"/>
                </a:lnTo>
                <a:lnTo>
                  <a:pt x="51319" y="57075"/>
                </a:lnTo>
                <a:lnTo>
                  <a:pt x="51427" y="56966"/>
                </a:lnTo>
                <a:lnTo>
                  <a:pt x="51481" y="56858"/>
                </a:lnTo>
                <a:lnTo>
                  <a:pt x="51481" y="56695"/>
                </a:lnTo>
                <a:lnTo>
                  <a:pt x="51536" y="56640"/>
                </a:lnTo>
                <a:lnTo>
                  <a:pt x="51590" y="56586"/>
                </a:lnTo>
                <a:lnTo>
                  <a:pt x="51699" y="56640"/>
                </a:lnTo>
                <a:lnTo>
                  <a:pt x="51970" y="56695"/>
                </a:lnTo>
                <a:lnTo>
                  <a:pt x="52133" y="56695"/>
                </a:lnTo>
                <a:lnTo>
                  <a:pt x="52296" y="56586"/>
                </a:lnTo>
                <a:lnTo>
                  <a:pt x="52405" y="56369"/>
                </a:lnTo>
                <a:lnTo>
                  <a:pt x="52622" y="55989"/>
                </a:lnTo>
                <a:lnTo>
                  <a:pt x="52676" y="55880"/>
                </a:lnTo>
                <a:lnTo>
                  <a:pt x="52676" y="55717"/>
                </a:lnTo>
                <a:lnTo>
                  <a:pt x="52622" y="55609"/>
                </a:lnTo>
                <a:lnTo>
                  <a:pt x="52513" y="55500"/>
                </a:lnTo>
                <a:lnTo>
                  <a:pt x="52405" y="55446"/>
                </a:lnTo>
                <a:lnTo>
                  <a:pt x="52405" y="55391"/>
                </a:lnTo>
                <a:lnTo>
                  <a:pt x="52459" y="55337"/>
                </a:lnTo>
                <a:lnTo>
                  <a:pt x="52513" y="55228"/>
                </a:lnTo>
                <a:lnTo>
                  <a:pt x="52676" y="55174"/>
                </a:lnTo>
                <a:lnTo>
                  <a:pt x="52730" y="55011"/>
                </a:lnTo>
                <a:lnTo>
                  <a:pt x="52785" y="54740"/>
                </a:lnTo>
                <a:lnTo>
                  <a:pt x="52839" y="54468"/>
                </a:lnTo>
                <a:lnTo>
                  <a:pt x="52948" y="54251"/>
                </a:lnTo>
                <a:lnTo>
                  <a:pt x="53111" y="53925"/>
                </a:lnTo>
                <a:lnTo>
                  <a:pt x="53219" y="53654"/>
                </a:lnTo>
                <a:lnTo>
                  <a:pt x="53328" y="53328"/>
                </a:lnTo>
                <a:lnTo>
                  <a:pt x="53274" y="53002"/>
                </a:lnTo>
                <a:lnTo>
                  <a:pt x="53274" y="52893"/>
                </a:lnTo>
                <a:lnTo>
                  <a:pt x="53328" y="52785"/>
                </a:lnTo>
                <a:lnTo>
                  <a:pt x="53491" y="52622"/>
                </a:lnTo>
                <a:lnTo>
                  <a:pt x="54088" y="52187"/>
                </a:lnTo>
                <a:lnTo>
                  <a:pt x="54360" y="52024"/>
                </a:lnTo>
                <a:lnTo>
                  <a:pt x="54740" y="51862"/>
                </a:lnTo>
                <a:lnTo>
                  <a:pt x="55011" y="51753"/>
                </a:lnTo>
                <a:lnTo>
                  <a:pt x="55283" y="51644"/>
                </a:lnTo>
                <a:lnTo>
                  <a:pt x="55554" y="51481"/>
                </a:lnTo>
                <a:lnTo>
                  <a:pt x="55880" y="51373"/>
                </a:lnTo>
                <a:lnTo>
                  <a:pt x="56097" y="51373"/>
                </a:lnTo>
                <a:lnTo>
                  <a:pt x="56260" y="51319"/>
                </a:lnTo>
                <a:lnTo>
                  <a:pt x="56478" y="51373"/>
                </a:lnTo>
                <a:lnTo>
                  <a:pt x="56640" y="51536"/>
                </a:lnTo>
                <a:lnTo>
                  <a:pt x="56858" y="51644"/>
                </a:lnTo>
                <a:lnTo>
                  <a:pt x="56966" y="51699"/>
                </a:lnTo>
                <a:lnTo>
                  <a:pt x="57129" y="51644"/>
                </a:lnTo>
                <a:lnTo>
                  <a:pt x="57346" y="51590"/>
                </a:lnTo>
                <a:lnTo>
                  <a:pt x="57564" y="51536"/>
                </a:lnTo>
                <a:lnTo>
                  <a:pt x="57781" y="51536"/>
                </a:lnTo>
                <a:lnTo>
                  <a:pt x="57998" y="51481"/>
                </a:lnTo>
                <a:lnTo>
                  <a:pt x="58813" y="51210"/>
                </a:lnTo>
                <a:lnTo>
                  <a:pt x="58867" y="51156"/>
                </a:lnTo>
                <a:lnTo>
                  <a:pt x="58867" y="51101"/>
                </a:lnTo>
                <a:lnTo>
                  <a:pt x="58867" y="51047"/>
                </a:lnTo>
                <a:lnTo>
                  <a:pt x="58867" y="50993"/>
                </a:lnTo>
                <a:lnTo>
                  <a:pt x="58813" y="50884"/>
                </a:lnTo>
                <a:lnTo>
                  <a:pt x="58758" y="50775"/>
                </a:lnTo>
                <a:lnTo>
                  <a:pt x="58650" y="50613"/>
                </a:lnTo>
                <a:lnTo>
                  <a:pt x="58650" y="50558"/>
                </a:lnTo>
                <a:lnTo>
                  <a:pt x="58704" y="50450"/>
                </a:lnTo>
                <a:lnTo>
                  <a:pt x="58867" y="50395"/>
                </a:lnTo>
                <a:lnTo>
                  <a:pt x="59084" y="50341"/>
                </a:lnTo>
                <a:lnTo>
                  <a:pt x="59193" y="50287"/>
                </a:lnTo>
                <a:lnTo>
                  <a:pt x="59247" y="50178"/>
                </a:lnTo>
                <a:lnTo>
                  <a:pt x="59301" y="49798"/>
                </a:lnTo>
                <a:lnTo>
                  <a:pt x="59464" y="49418"/>
                </a:lnTo>
                <a:lnTo>
                  <a:pt x="59627" y="49092"/>
                </a:lnTo>
                <a:lnTo>
                  <a:pt x="59844" y="48820"/>
                </a:lnTo>
                <a:lnTo>
                  <a:pt x="60279" y="48386"/>
                </a:lnTo>
                <a:lnTo>
                  <a:pt x="60442" y="48169"/>
                </a:lnTo>
                <a:lnTo>
                  <a:pt x="60605" y="47897"/>
                </a:lnTo>
                <a:lnTo>
                  <a:pt x="60605" y="47463"/>
                </a:lnTo>
                <a:lnTo>
                  <a:pt x="60605" y="47354"/>
                </a:lnTo>
                <a:lnTo>
                  <a:pt x="60659" y="47246"/>
                </a:lnTo>
                <a:lnTo>
                  <a:pt x="60822" y="47246"/>
                </a:lnTo>
                <a:lnTo>
                  <a:pt x="60985" y="47083"/>
                </a:lnTo>
                <a:lnTo>
                  <a:pt x="61148" y="46866"/>
                </a:lnTo>
                <a:lnTo>
                  <a:pt x="61256" y="46703"/>
                </a:lnTo>
                <a:lnTo>
                  <a:pt x="61474" y="46540"/>
                </a:lnTo>
                <a:lnTo>
                  <a:pt x="61854" y="46377"/>
                </a:lnTo>
                <a:lnTo>
                  <a:pt x="62179" y="46268"/>
                </a:lnTo>
                <a:lnTo>
                  <a:pt x="62451" y="46160"/>
                </a:lnTo>
                <a:lnTo>
                  <a:pt x="63374" y="46160"/>
                </a:lnTo>
                <a:lnTo>
                  <a:pt x="63700" y="46105"/>
                </a:lnTo>
                <a:lnTo>
                  <a:pt x="64297" y="45997"/>
                </a:lnTo>
                <a:lnTo>
                  <a:pt x="64460" y="45942"/>
                </a:lnTo>
                <a:lnTo>
                  <a:pt x="64569" y="45888"/>
                </a:lnTo>
                <a:lnTo>
                  <a:pt x="64677" y="45779"/>
                </a:lnTo>
                <a:lnTo>
                  <a:pt x="64732" y="45617"/>
                </a:lnTo>
                <a:lnTo>
                  <a:pt x="64732" y="45508"/>
                </a:lnTo>
                <a:lnTo>
                  <a:pt x="64840" y="45454"/>
                </a:lnTo>
                <a:lnTo>
                  <a:pt x="64895" y="45399"/>
                </a:lnTo>
                <a:lnTo>
                  <a:pt x="65058" y="45454"/>
                </a:lnTo>
                <a:lnTo>
                  <a:pt x="65058" y="45508"/>
                </a:lnTo>
                <a:lnTo>
                  <a:pt x="65112" y="45508"/>
                </a:lnTo>
                <a:lnTo>
                  <a:pt x="65329" y="45345"/>
                </a:lnTo>
                <a:lnTo>
                  <a:pt x="65546" y="45291"/>
                </a:lnTo>
                <a:lnTo>
                  <a:pt x="65709" y="45182"/>
                </a:lnTo>
                <a:lnTo>
                  <a:pt x="65872" y="45019"/>
                </a:lnTo>
                <a:lnTo>
                  <a:pt x="65981" y="44856"/>
                </a:lnTo>
                <a:lnTo>
                  <a:pt x="66144" y="44748"/>
                </a:lnTo>
                <a:lnTo>
                  <a:pt x="66524" y="44422"/>
                </a:lnTo>
                <a:lnTo>
                  <a:pt x="66904" y="44042"/>
                </a:lnTo>
                <a:lnTo>
                  <a:pt x="67121" y="43607"/>
                </a:lnTo>
                <a:lnTo>
                  <a:pt x="67338" y="43119"/>
                </a:lnTo>
                <a:lnTo>
                  <a:pt x="67556" y="42413"/>
                </a:lnTo>
                <a:lnTo>
                  <a:pt x="67881" y="41707"/>
                </a:lnTo>
                <a:lnTo>
                  <a:pt x="68207" y="40946"/>
                </a:lnTo>
                <a:lnTo>
                  <a:pt x="68479" y="40186"/>
                </a:lnTo>
                <a:lnTo>
                  <a:pt x="68696" y="39697"/>
                </a:lnTo>
                <a:lnTo>
                  <a:pt x="68805" y="39480"/>
                </a:lnTo>
                <a:lnTo>
                  <a:pt x="69022" y="39317"/>
                </a:lnTo>
                <a:lnTo>
                  <a:pt x="69836" y="38883"/>
                </a:lnTo>
                <a:lnTo>
                  <a:pt x="69891" y="38828"/>
                </a:lnTo>
                <a:lnTo>
                  <a:pt x="69999" y="38774"/>
                </a:lnTo>
                <a:lnTo>
                  <a:pt x="70162" y="38774"/>
                </a:lnTo>
                <a:lnTo>
                  <a:pt x="70651" y="38557"/>
                </a:lnTo>
                <a:lnTo>
                  <a:pt x="71140" y="38231"/>
                </a:lnTo>
                <a:lnTo>
                  <a:pt x="71737" y="37742"/>
                </a:lnTo>
                <a:lnTo>
                  <a:pt x="72280" y="37199"/>
                </a:lnTo>
                <a:lnTo>
                  <a:pt x="72497" y="36928"/>
                </a:lnTo>
                <a:lnTo>
                  <a:pt x="72660" y="36602"/>
                </a:lnTo>
                <a:lnTo>
                  <a:pt x="72769" y="36330"/>
                </a:lnTo>
                <a:lnTo>
                  <a:pt x="72823" y="36113"/>
                </a:lnTo>
                <a:lnTo>
                  <a:pt x="72769" y="35950"/>
                </a:lnTo>
                <a:lnTo>
                  <a:pt x="72660" y="35353"/>
                </a:lnTo>
                <a:lnTo>
                  <a:pt x="72606" y="34810"/>
                </a:lnTo>
                <a:lnTo>
                  <a:pt x="72552" y="34104"/>
                </a:lnTo>
                <a:lnTo>
                  <a:pt x="72552" y="33398"/>
                </a:lnTo>
                <a:lnTo>
                  <a:pt x="72552" y="33235"/>
                </a:lnTo>
                <a:lnTo>
                  <a:pt x="72497" y="33127"/>
                </a:lnTo>
                <a:lnTo>
                  <a:pt x="72389" y="33072"/>
                </a:lnTo>
                <a:lnTo>
                  <a:pt x="72226" y="33072"/>
                </a:lnTo>
                <a:lnTo>
                  <a:pt x="72009" y="33127"/>
                </a:lnTo>
                <a:lnTo>
                  <a:pt x="71900" y="33127"/>
                </a:lnTo>
                <a:lnTo>
                  <a:pt x="71791" y="33072"/>
                </a:lnTo>
                <a:lnTo>
                  <a:pt x="71846" y="32964"/>
                </a:lnTo>
                <a:lnTo>
                  <a:pt x="71900" y="32855"/>
                </a:lnTo>
                <a:lnTo>
                  <a:pt x="72117" y="32692"/>
                </a:lnTo>
                <a:lnTo>
                  <a:pt x="72171" y="32638"/>
                </a:lnTo>
                <a:lnTo>
                  <a:pt x="72171" y="32583"/>
                </a:lnTo>
                <a:lnTo>
                  <a:pt x="72063" y="32421"/>
                </a:lnTo>
                <a:lnTo>
                  <a:pt x="70488" y="31280"/>
                </a:lnTo>
                <a:lnTo>
                  <a:pt x="70108" y="31009"/>
                </a:lnTo>
                <a:lnTo>
                  <a:pt x="69728" y="30846"/>
                </a:lnTo>
                <a:lnTo>
                  <a:pt x="68750" y="30411"/>
                </a:lnTo>
                <a:lnTo>
                  <a:pt x="67773" y="30031"/>
                </a:lnTo>
                <a:lnTo>
                  <a:pt x="67284" y="29868"/>
                </a:lnTo>
                <a:lnTo>
                  <a:pt x="67067" y="29760"/>
                </a:lnTo>
                <a:lnTo>
                  <a:pt x="66850" y="29651"/>
                </a:lnTo>
                <a:lnTo>
                  <a:pt x="66144" y="29217"/>
                </a:lnTo>
                <a:lnTo>
                  <a:pt x="64840" y="28402"/>
                </a:lnTo>
                <a:lnTo>
                  <a:pt x="64732" y="28293"/>
                </a:lnTo>
                <a:lnTo>
                  <a:pt x="64677" y="28131"/>
                </a:lnTo>
                <a:lnTo>
                  <a:pt x="64623" y="27913"/>
                </a:lnTo>
                <a:lnTo>
                  <a:pt x="64569" y="27696"/>
                </a:lnTo>
                <a:lnTo>
                  <a:pt x="64406" y="27533"/>
                </a:lnTo>
                <a:lnTo>
                  <a:pt x="64243" y="27425"/>
                </a:lnTo>
                <a:lnTo>
                  <a:pt x="64026" y="27316"/>
                </a:lnTo>
                <a:lnTo>
                  <a:pt x="63972" y="27207"/>
                </a:lnTo>
                <a:lnTo>
                  <a:pt x="63917" y="27044"/>
                </a:lnTo>
                <a:lnTo>
                  <a:pt x="63917" y="26882"/>
                </a:lnTo>
                <a:lnTo>
                  <a:pt x="63917" y="26773"/>
                </a:lnTo>
                <a:lnTo>
                  <a:pt x="63972" y="26719"/>
                </a:lnTo>
                <a:lnTo>
                  <a:pt x="64026" y="26719"/>
                </a:lnTo>
                <a:lnTo>
                  <a:pt x="64134" y="26773"/>
                </a:lnTo>
                <a:lnTo>
                  <a:pt x="64515" y="27153"/>
                </a:lnTo>
                <a:lnTo>
                  <a:pt x="64515" y="26827"/>
                </a:lnTo>
                <a:lnTo>
                  <a:pt x="64460" y="26556"/>
                </a:lnTo>
                <a:lnTo>
                  <a:pt x="64460" y="26013"/>
                </a:lnTo>
                <a:lnTo>
                  <a:pt x="64460" y="25958"/>
                </a:lnTo>
                <a:lnTo>
                  <a:pt x="64243" y="25252"/>
                </a:lnTo>
                <a:lnTo>
                  <a:pt x="64189" y="24927"/>
                </a:lnTo>
                <a:lnTo>
                  <a:pt x="64134" y="24546"/>
                </a:lnTo>
                <a:lnTo>
                  <a:pt x="64134" y="24221"/>
                </a:lnTo>
                <a:lnTo>
                  <a:pt x="64080" y="23895"/>
                </a:lnTo>
                <a:lnTo>
                  <a:pt x="63917" y="23189"/>
                </a:lnTo>
                <a:lnTo>
                  <a:pt x="63863" y="22972"/>
                </a:lnTo>
                <a:lnTo>
                  <a:pt x="63754" y="22754"/>
                </a:lnTo>
                <a:lnTo>
                  <a:pt x="63591" y="22591"/>
                </a:lnTo>
                <a:lnTo>
                  <a:pt x="63483" y="22483"/>
                </a:lnTo>
                <a:lnTo>
                  <a:pt x="63157" y="22374"/>
                </a:lnTo>
                <a:lnTo>
                  <a:pt x="62723" y="22266"/>
                </a:lnTo>
                <a:lnTo>
                  <a:pt x="62288" y="22211"/>
                </a:lnTo>
                <a:lnTo>
                  <a:pt x="61854" y="22103"/>
                </a:lnTo>
                <a:lnTo>
                  <a:pt x="61311" y="21940"/>
                </a:lnTo>
                <a:lnTo>
                  <a:pt x="60985" y="21831"/>
                </a:lnTo>
                <a:lnTo>
                  <a:pt x="60333" y="21831"/>
                </a:lnTo>
                <a:lnTo>
                  <a:pt x="60170" y="21777"/>
                </a:lnTo>
                <a:lnTo>
                  <a:pt x="60007" y="21723"/>
                </a:lnTo>
                <a:lnTo>
                  <a:pt x="59899" y="21831"/>
                </a:lnTo>
                <a:lnTo>
                  <a:pt x="59736" y="21885"/>
                </a:lnTo>
                <a:lnTo>
                  <a:pt x="59519" y="21885"/>
                </a:lnTo>
                <a:lnTo>
                  <a:pt x="59247" y="21831"/>
                </a:lnTo>
                <a:lnTo>
                  <a:pt x="58270" y="21831"/>
                </a:lnTo>
                <a:lnTo>
                  <a:pt x="58161" y="21777"/>
                </a:lnTo>
                <a:lnTo>
                  <a:pt x="58107" y="21777"/>
                </a:lnTo>
                <a:lnTo>
                  <a:pt x="57998" y="21723"/>
                </a:lnTo>
                <a:lnTo>
                  <a:pt x="57889" y="21723"/>
                </a:lnTo>
                <a:lnTo>
                  <a:pt x="57618" y="21777"/>
                </a:lnTo>
                <a:lnTo>
                  <a:pt x="57455" y="21723"/>
                </a:lnTo>
                <a:lnTo>
                  <a:pt x="57292" y="21560"/>
                </a:lnTo>
                <a:lnTo>
                  <a:pt x="57183" y="21288"/>
                </a:lnTo>
                <a:lnTo>
                  <a:pt x="57183" y="21180"/>
                </a:lnTo>
                <a:lnTo>
                  <a:pt x="56966" y="21180"/>
                </a:lnTo>
                <a:lnTo>
                  <a:pt x="56966" y="21288"/>
                </a:lnTo>
                <a:lnTo>
                  <a:pt x="56749" y="21560"/>
                </a:lnTo>
                <a:lnTo>
                  <a:pt x="56640" y="21723"/>
                </a:lnTo>
                <a:lnTo>
                  <a:pt x="56532" y="21831"/>
                </a:lnTo>
                <a:lnTo>
                  <a:pt x="56478" y="21668"/>
                </a:lnTo>
                <a:lnTo>
                  <a:pt x="56478" y="21505"/>
                </a:lnTo>
                <a:lnTo>
                  <a:pt x="56532" y="21397"/>
                </a:lnTo>
                <a:lnTo>
                  <a:pt x="56478" y="21288"/>
                </a:lnTo>
                <a:lnTo>
                  <a:pt x="56423" y="21180"/>
                </a:lnTo>
                <a:lnTo>
                  <a:pt x="56315" y="21071"/>
                </a:lnTo>
                <a:lnTo>
                  <a:pt x="56097" y="20908"/>
                </a:lnTo>
                <a:lnTo>
                  <a:pt x="55934" y="20745"/>
                </a:lnTo>
                <a:lnTo>
                  <a:pt x="55717" y="20582"/>
                </a:lnTo>
                <a:lnTo>
                  <a:pt x="55554" y="20419"/>
                </a:lnTo>
                <a:lnTo>
                  <a:pt x="55500" y="20365"/>
                </a:lnTo>
                <a:lnTo>
                  <a:pt x="55500" y="20311"/>
                </a:lnTo>
                <a:lnTo>
                  <a:pt x="55446" y="19931"/>
                </a:lnTo>
                <a:lnTo>
                  <a:pt x="55391" y="19605"/>
                </a:lnTo>
                <a:lnTo>
                  <a:pt x="55228" y="19225"/>
                </a:lnTo>
                <a:lnTo>
                  <a:pt x="55174" y="19007"/>
                </a:lnTo>
                <a:lnTo>
                  <a:pt x="55066" y="18844"/>
                </a:lnTo>
                <a:lnTo>
                  <a:pt x="54848" y="18519"/>
                </a:lnTo>
                <a:lnTo>
                  <a:pt x="54631" y="18138"/>
                </a:lnTo>
                <a:lnTo>
                  <a:pt x="54360" y="17378"/>
                </a:lnTo>
                <a:lnTo>
                  <a:pt x="54142" y="16889"/>
                </a:lnTo>
                <a:lnTo>
                  <a:pt x="53871" y="16455"/>
                </a:lnTo>
                <a:lnTo>
                  <a:pt x="53545" y="16075"/>
                </a:lnTo>
                <a:lnTo>
                  <a:pt x="53165" y="15749"/>
                </a:lnTo>
                <a:lnTo>
                  <a:pt x="53002" y="15695"/>
                </a:lnTo>
                <a:lnTo>
                  <a:pt x="53002" y="15640"/>
                </a:lnTo>
                <a:lnTo>
                  <a:pt x="53002" y="15586"/>
                </a:lnTo>
                <a:lnTo>
                  <a:pt x="53056" y="15423"/>
                </a:lnTo>
                <a:lnTo>
                  <a:pt x="53056" y="15315"/>
                </a:lnTo>
                <a:lnTo>
                  <a:pt x="53056" y="15043"/>
                </a:lnTo>
                <a:lnTo>
                  <a:pt x="53056" y="14880"/>
                </a:lnTo>
                <a:lnTo>
                  <a:pt x="53002" y="14663"/>
                </a:lnTo>
                <a:lnTo>
                  <a:pt x="52948" y="14554"/>
                </a:lnTo>
                <a:lnTo>
                  <a:pt x="52839" y="14446"/>
                </a:lnTo>
                <a:lnTo>
                  <a:pt x="52730" y="14391"/>
                </a:lnTo>
                <a:lnTo>
                  <a:pt x="52405" y="14391"/>
                </a:lnTo>
                <a:lnTo>
                  <a:pt x="52242" y="14500"/>
                </a:lnTo>
                <a:lnTo>
                  <a:pt x="52079" y="14554"/>
                </a:lnTo>
                <a:lnTo>
                  <a:pt x="51916" y="14500"/>
                </a:lnTo>
                <a:lnTo>
                  <a:pt x="51807" y="14446"/>
                </a:lnTo>
                <a:lnTo>
                  <a:pt x="51699" y="14283"/>
                </a:lnTo>
                <a:lnTo>
                  <a:pt x="51481" y="13848"/>
                </a:lnTo>
                <a:lnTo>
                  <a:pt x="51373" y="13794"/>
                </a:lnTo>
                <a:lnTo>
                  <a:pt x="51210" y="13794"/>
                </a:lnTo>
                <a:lnTo>
                  <a:pt x="50993" y="13848"/>
                </a:lnTo>
                <a:lnTo>
                  <a:pt x="50776" y="13903"/>
                </a:lnTo>
                <a:lnTo>
                  <a:pt x="50504" y="13848"/>
                </a:lnTo>
                <a:lnTo>
                  <a:pt x="50341" y="13686"/>
                </a:lnTo>
                <a:lnTo>
                  <a:pt x="50124" y="13631"/>
                </a:lnTo>
                <a:lnTo>
                  <a:pt x="49961" y="13577"/>
                </a:lnTo>
                <a:lnTo>
                  <a:pt x="49798" y="13577"/>
                </a:lnTo>
                <a:lnTo>
                  <a:pt x="49635" y="13631"/>
                </a:lnTo>
                <a:lnTo>
                  <a:pt x="49309" y="13686"/>
                </a:lnTo>
                <a:lnTo>
                  <a:pt x="48875" y="13740"/>
                </a:lnTo>
                <a:lnTo>
                  <a:pt x="48440" y="13686"/>
                </a:lnTo>
                <a:lnTo>
                  <a:pt x="48060" y="13523"/>
                </a:lnTo>
                <a:lnTo>
                  <a:pt x="47680" y="13305"/>
                </a:lnTo>
                <a:lnTo>
                  <a:pt x="47517" y="13142"/>
                </a:lnTo>
                <a:lnTo>
                  <a:pt x="47246" y="12980"/>
                </a:lnTo>
                <a:lnTo>
                  <a:pt x="47029" y="12762"/>
                </a:lnTo>
                <a:lnTo>
                  <a:pt x="46866" y="12491"/>
                </a:lnTo>
                <a:lnTo>
                  <a:pt x="46811" y="12165"/>
                </a:lnTo>
                <a:lnTo>
                  <a:pt x="46811" y="11513"/>
                </a:lnTo>
                <a:lnTo>
                  <a:pt x="46757" y="11188"/>
                </a:lnTo>
                <a:lnTo>
                  <a:pt x="46811" y="10862"/>
                </a:lnTo>
                <a:lnTo>
                  <a:pt x="46757" y="10753"/>
                </a:lnTo>
                <a:lnTo>
                  <a:pt x="46757" y="10590"/>
                </a:lnTo>
                <a:lnTo>
                  <a:pt x="46703" y="10482"/>
                </a:lnTo>
                <a:lnTo>
                  <a:pt x="46703" y="10373"/>
                </a:lnTo>
                <a:lnTo>
                  <a:pt x="46757" y="10210"/>
                </a:lnTo>
                <a:lnTo>
                  <a:pt x="46703" y="9993"/>
                </a:lnTo>
                <a:lnTo>
                  <a:pt x="46594" y="9558"/>
                </a:lnTo>
                <a:lnTo>
                  <a:pt x="46594" y="9341"/>
                </a:lnTo>
                <a:lnTo>
                  <a:pt x="46594" y="9124"/>
                </a:lnTo>
                <a:lnTo>
                  <a:pt x="46648" y="8961"/>
                </a:lnTo>
                <a:lnTo>
                  <a:pt x="46648" y="8907"/>
                </a:lnTo>
                <a:lnTo>
                  <a:pt x="46648" y="8852"/>
                </a:lnTo>
                <a:lnTo>
                  <a:pt x="46540" y="8527"/>
                </a:lnTo>
                <a:lnTo>
                  <a:pt x="46377" y="8255"/>
                </a:lnTo>
                <a:lnTo>
                  <a:pt x="46105" y="8092"/>
                </a:lnTo>
                <a:lnTo>
                  <a:pt x="45780" y="7929"/>
                </a:lnTo>
                <a:lnTo>
                  <a:pt x="45508" y="7766"/>
                </a:lnTo>
                <a:lnTo>
                  <a:pt x="45291" y="7603"/>
                </a:lnTo>
                <a:lnTo>
                  <a:pt x="45236" y="7386"/>
                </a:lnTo>
                <a:lnTo>
                  <a:pt x="45236" y="7060"/>
                </a:lnTo>
                <a:lnTo>
                  <a:pt x="45182" y="6843"/>
                </a:lnTo>
                <a:lnTo>
                  <a:pt x="45019" y="6626"/>
                </a:lnTo>
                <a:lnTo>
                  <a:pt x="44748" y="6409"/>
                </a:lnTo>
                <a:lnTo>
                  <a:pt x="44368" y="6192"/>
                </a:lnTo>
                <a:lnTo>
                  <a:pt x="44042" y="6029"/>
                </a:lnTo>
                <a:lnTo>
                  <a:pt x="43662" y="5866"/>
                </a:lnTo>
                <a:lnTo>
                  <a:pt x="43336" y="5866"/>
                </a:lnTo>
                <a:lnTo>
                  <a:pt x="43173" y="5920"/>
                </a:lnTo>
                <a:lnTo>
                  <a:pt x="42901" y="6083"/>
                </a:lnTo>
                <a:lnTo>
                  <a:pt x="42576" y="6137"/>
                </a:lnTo>
                <a:lnTo>
                  <a:pt x="42250" y="6137"/>
                </a:lnTo>
                <a:lnTo>
                  <a:pt x="41978" y="6083"/>
                </a:lnTo>
                <a:lnTo>
                  <a:pt x="41218" y="5974"/>
                </a:lnTo>
                <a:lnTo>
                  <a:pt x="40838" y="5920"/>
                </a:lnTo>
                <a:lnTo>
                  <a:pt x="40458" y="5811"/>
                </a:lnTo>
                <a:lnTo>
                  <a:pt x="40132" y="5594"/>
                </a:lnTo>
                <a:lnTo>
                  <a:pt x="39969" y="5486"/>
                </a:lnTo>
                <a:lnTo>
                  <a:pt x="39806" y="5323"/>
                </a:lnTo>
                <a:lnTo>
                  <a:pt x="39752" y="5160"/>
                </a:lnTo>
                <a:lnTo>
                  <a:pt x="39643" y="5051"/>
                </a:lnTo>
                <a:lnTo>
                  <a:pt x="39372" y="4671"/>
                </a:lnTo>
                <a:lnTo>
                  <a:pt x="39100" y="4291"/>
                </a:lnTo>
                <a:lnTo>
                  <a:pt x="38666" y="3531"/>
                </a:lnTo>
                <a:lnTo>
                  <a:pt x="38503" y="3205"/>
                </a:lnTo>
                <a:lnTo>
                  <a:pt x="38394" y="2933"/>
                </a:lnTo>
                <a:lnTo>
                  <a:pt x="38286" y="2607"/>
                </a:lnTo>
                <a:lnTo>
                  <a:pt x="38123" y="2282"/>
                </a:lnTo>
                <a:lnTo>
                  <a:pt x="37960" y="1956"/>
                </a:lnTo>
                <a:lnTo>
                  <a:pt x="37742" y="1684"/>
                </a:lnTo>
                <a:lnTo>
                  <a:pt x="37525" y="1413"/>
                </a:lnTo>
                <a:lnTo>
                  <a:pt x="37199" y="1196"/>
                </a:lnTo>
                <a:lnTo>
                  <a:pt x="36711" y="924"/>
                </a:lnTo>
                <a:lnTo>
                  <a:pt x="36168" y="707"/>
                </a:lnTo>
                <a:lnTo>
                  <a:pt x="35136" y="381"/>
                </a:lnTo>
                <a:lnTo>
                  <a:pt x="34864" y="327"/>
                </a:lnTo>
                <a:lnTo>
                  <a:pt x="34593" y="272"/>
                </a:lnTo>
                <a:lnTo>
                  <a:pt x="34321" y="218"/>
                </a:lnTo>
                <a:lnTo>
                  <a:pt x="34050" y="164"/>
                </a:lnTo>
                <a:lnTo>
                  <a:pt x="33833" y="55"/>
                </a:lnTo>
                <a:lnTo>
                  <a:pt x="33561"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24" name="Google Shape;524;p24"/>
          <p:cNvGrpSpPr/>
          <p:nvPr/>
        </p:nvGrpSpPr>
        <p:grpSpPr>
          <a:xfrm rot="964377">
            <a:off x="371876" y="5535725"/>
            <a:ext cx="3332149" cy="2545944"/>
            <a:chOff x="4376100" y="3455500"/>
            <a:chExt cx="2077175" cy="1587075"/>
          </a:xfrm>
        </p:grpSpPr>
        <p:sp>
          <p:nvSpPr>
            <p:cNvPr id="525" name="Google Shape;525;p24"/>
            <p:cNvSpPr/>
            <p:nvPr/>
          </p:nvSpPr>
          <p:spPr>
            <a:xfrm>
              <a:off x="5763600" y="3614350"/>
              <a:ext cx="35325" cy="19025"/>
            </a:xfrm>
            <a:custGeom>
              <a:avLst/>
              <a:gdLst/>
              <a:ahLst/>
              <a:cxnLst/>
              <a:rect l="l" t="t" r="r" b="b"/>
              <a:pathLst>
                <a:path w="1413" h="761" extrusionOk="0">
                  <a:moveTo>
                    <a:pt x="217" y="0"/>
                  </a:moveTo>
                  <a:lnTo>
                    <a:pt x="109" y="109"/>
                  </a:lnTo>
                  <a:lnTo>
                    <a:pt x="54" y="217"/>
                  </a:lnTo>
                  <a:lnTo>
                    <a:pt x="0" y="326"/>
                  </a:lnTo>
                  <a:lnTo>
                    <a:pt x="54" y="380"/>
                  </a:lnTo>
                  <a:lnTo>
                    <a:pt x="272" y="489"/>
                  </a:lnTo>
                  <a:lnTo>
                    <a:pt x="1412" y="760"/>
                  </a:lnTo>
                  <a:lnTo>
                    <a:pt x="1195" y="543"/>
                  </a:lnTo>
                  <a:lnTo>
                    <a:pt x="978" y="326"/>
                  </a:lnTo>
                  <a:lnTo>
                    <a:pt x="760" y="163"/>
                  </a:lnTo>
                  <a:lnTo>
                    <a:pt x="4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24"/>
            <p:cNvSpPr/>
            <p:nvPr/>
          </p:nvSpPr>
          <p:spPr>
            <a:xfrm>
              <a:off x="5578950" y="3585825"/>
              <a:ext cx="16325" cy="9525"/>
            </a:xfrm>
            <a:custGeom>
              <a:avLst/>
              <a:gdLst/>
              <a:ahLst/>
              <a:cxnLst/>
              <a:rect l="l" t="t" r="r" b="b"/>
              <a:pathLst>
                <a:path w="653" h="381" extrusionOk="0">
                  <a:moveTo>
                    <a:pt x="164" y="1"/>
                  </a:moveTo>
                  <a:lnTo>
                    <a:pt x="55" y="109"/>
                  </a:lnTo>
                  <a:lnTo>
                    <a:pt x="1" y="218"/>
                  </a:lnTo>
                  <a:lnTo>
                    <a:pt x="652" y="381"/>
                  </a:lnTo>
                  <a:lnTo>
                    <a:pt x="652" y="218"/>
                  </a:lnTo>
                  <a:lnTo>
                    <a:pt x="598" y="109"/>
                  </a:lnTo>
                  <a:lnTo>
                    <a:pt x="489" y="55"/>
                  </a:lnTo>
                  <a:lnTo>
                    <a:pt x="3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24"/>
            <p:cNvSpPr/>
            <p:nvPr/>
          </p:nvSpPr>
          <p:spPr>
            <a:xfrm>
              <a:off x="5611550" y="3589900"/>
              <a:ext cx="23100" cy="12250"/>
            </a:xfrm>
            <a:custGeom>
              <a:avLst/>
              <a:gdLst/>
              <a:ahLst/>
              <a:cxnLst/>
              <a:rect l="l" t="t" r="r" b="b"/>
              <a:pathLst>
                <a:path w="924" h="490" extrusionOk="0">
                  <a:moveTo>
                    <a:pt x="380" y="1"/>
                  </a:moveTo>
                  <a:lnTo>
                    <a:pt x="272" y="55"/>
                  </a:lnTo>
                  <a:lnTo>
                    <a:pt x="0" y="218"/>
                  </a:lnTo>
                  <a:lnTo>
                    <a:pt x="923" y="489"/>
                  </a:lnTo>
                  <a:lnTo>
                    <a:pt x="706" y="164"/>
                  </a:lnTo>
                  <a:lnTo>
                    <a:pt x="597" y="55"/>
                  </a:lnTo>
                  <a:lnTo>
                    <a:pt x="4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24"/>
            <p:cNvSpPr/>
            <p:nvPr/>
          </p:nvSpPr>
          <p:spPr>
            <a:xfrm>
              <a:off x="5414675" y="3535600"/>
              <a:ext cx="89625" cy="25825"/>
            </a:xfrm>
            <a:custGeom>
              <a:avLst/>
              <a:gdLst/>
              <a:ahLst/>
              <a:cxnLst/>
              <a:rect l="l" t="t" r="r" b="b"/>
              <a:pathLst>
                <a:path w="3585" h="1033" extrusionOk="0">
                  <a:moveTo>
                    <a:pt x="381" y="1"/>
                  </a:moveTo>
                  <a:lnTo>
                    <a:pt x="164" y="55"/>
                  </a:lnTo>
                  <a:lnTo>
                    <a:pt x="55" y="109"/>
                  </a:lnTo>
                  <a:lnTo>
                    <a:pt x="1" y="218"/>
                  </a:lnTo>
                  <a:lnTo>
                    <a:pt x="55" y="272"/>
                  </a:lnTo>
                  <a:lnTo>
                    <a:pt x="381" y="1032"/>
                  </a:lnTo>
                  <a:lnTo>
                    <a:pt x="544" y="707"/>
                  </a:lnTo>
                  <a:lnTo>
                    <a:pt x="653" y="489"/>
                  </a:lnTo>
                  <a:lnTo>
                    <a:pt x="707" y="381"/>
                  </a:lnTo>
                  <a:lnTo>
                    <a:pt x="870" y="435"/>
                  </a:lnTo>
                  <a:lnTo>
                    <a:pt x="1087" y="598"/>
                  </a:lnTo>
                  <a:lnTo>
                    <a:pt x="1141" y="652"/>
                  </a:lnTo>
                  <a:lnTo>
                    <a:pt x="1467" y="924"/>
                  </a:lnTo>
                  <a:lnTo>
                    <a:pt x="1630" y="978"/>
                  </a:lnTo>
                  <a:lnTo>
                    <a:pt x="1739" y="1032"/>
                  </a:lnTo>
                  <a:lnTo>
                    <a:pt x="1902" y="1032"/>
                  </a:lnTo>
                  <a:lnTo>
                    <a:pt x="2064" y="978"/>
                  </a:lnTo>
                  <a:lnTo>
                    <a:pt x="2499" y="815"/>
                  </a:lnTo>
                  <a:lnTo>
                    <a:pt x="2770" y="707"/>
                  </a:lnTo>
                  <a:lnTo>
                    <a:pt x="3042" y="707"/>
                  </a:lnTo>
                  <a:lnTo>
                    <a:pt x="3205" y="761"/>
                  </a:lnTo>
                  <a:lnTo>
                    <a:pt x="3313" y="761"/>
                  </a:lnTo>
                  <a:lnTo>
                    <a:pt x="3422" y="707"/>
                  </a:lnTo>
                  <a:lnTo>
                    <a:pt x="3585" y="544"/>
                  </a:lnTo>
                  <a:lnTo>
                    <a:pt x="3042" y="435"/>
                  </a:lnTo>
                  <a:lnTo>
                    <a:pt x="2770" y="381"/>
                  </a:lnTo>
                  <a:lnTo>
                    <a:pt x="2553" y="435"/>
                  </a:lnTo>
                  <a:lnTo>
                    <a:pt x="2119" y="544"/>
                  </a:lnTo>
                  <a:lnTo>
                    <a:pt x="1739" y="544"/>
                  </a:lnTo>
                  <a:lnTo>
                    <a:pt x="1358" y="435"/>
                  </a:lnTo>
                  <a:lnTo>
                    <a:pt x="978" y="218"/>
                  </a:lnTo>
                  <a:lnTo>
                    <a:pt x="815" y="109"/>
                  </a:lnTo>
                  <a:lnTo>
                    <a:pt x="5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24"/>
            <p:cNvSpPr/>
            <p:nvPr/>
          </p:nvSpPr>
          <p:spPr>
            <a:xfrm>
              <a:off x="5406550" y="3570900"/>
              <a:ext cx="24450" cy="5450"/>
            </a:xfrm>
            <a:custGeom>
              <a:avLst/>
              <a:gdLst/>
              <a:ahLst/>
              <a:cxnLst/>
              <a:rect l="l" t="t" r="r" b="b"/>
              <a:pathLst>
                <a:path w="978" h="218" extrusionOk="0">
                  <a:moveTo>
                    <a:pt x="434" y="0"/>
                  </a:moveTo>
                  <a:lnTo>
                    <a:pt x="0" y="55"/>
                  </a:lnTo>
                  <a:lnTo>
                    <a:pt x="0" y="109"/>
                  </a:lnTo>
                  <a:lnTo>
                    <a:pt x="815" y="218"/>
                  </a:lnTo>
                  <a:lnTo>
                    <a:pt x="923" y="218"/>
                  </a:lnTo>
                  <a:lnTo>
                    <a:pt x="978" y="109"/>
                  </a:lnTo>
                  <a:lnTo>
                    <a:pt x="8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24"/>
            <p:cNvSpPr/>
            <p:nvPr/>
          </p:nvSpPr>
          <p:spPr>
            <a:xfrm>
              <a:off x="4376100" y="3455500"/>
              <a:ext cx="1082050" cy="1587075"/>
            </a:xfrm>
            <a:custGeom>
              <a:avLst/>
              <a:gdLst/>
              <a:ahLst/>
              <a:cxnLst/>
              <a:rect l="l" t="t" r="r" b="b"/>
              <a:pathLst>
                <a:path w="43282" h="63483" extrusionOk="0">
                  <a:moveTo>
                    <a:pt x="11025" y="12382"/>
                  </a:moveTo>
                  <a:lnTo>
                    <a:pt x="10916" y="12599"/>
                  </a:lnTo>
                  <a:lnTo>
                    <a:pt x="10808" y="12816"/>
                  </a:lnTo>
                  <a:lnTo>
                    <a:pt x="10699" y="12599"/>
                  </a:lnTo>
                  <a:lnTo>
                    <a:pt x="10699" y="12436"/>
                  </a:lnTo>
                  <a:lnTo>
                    <a:pt x="10808" y="12382"/>
                  </a:lnTo>
                  <a:close/>
                  <a:moveTo>
                    <a:pt x="10482" y="13360"/>
                  </a:moveTo>
                  <a:lnTo>
                    <a:pt x="10536" y="13414"/>
                  </a:lnTo>
                  <a:lnTo>
                    <a:pt x="10536" y="13577"/>
                  </a:lnTo>
                  <a:lnTo>
                    <a:pt x="10753" y="14500"/>
                  </a:lnTo>
                  <a:lnTo>
                    <a:pt x="10753" y="14771"/>
                  </a:lnTo>
                  <a:lnTo>
                    <a:pt x="10753" y="14989"/>
                  </a:lnTo>
                  <a:lnTo>
                    <a:pt x="10645" y="15152"/>
                  </a:lnTo>
                  <a:lnTo>
                    <a:pt x="10427" y="15369"/>
                  </a:lnTo>
                  <a:lnTo>
                    <a:pt x="10102" y="15640"/>
                  </a:lnTo>
                  <a:lnTo>
                    <a:pt x="10210" y="13577"/>
                  </a:lnTo>
                  <a:lnTo>
                    <a:pt x="10265" y="13414"/>
                  </a:lnTo>
                  <a:lnTo>
                    <a:pt x="10265" y="13360"/>
                  </a:lnTo>
                  <a:close/>
                  <a:moveTo>
                    <a:pt x="28891" y="21831"/>
                  </a:moveTo>
                  <a:lnTo>
                    <a:pt x="28891" y="21885"/>
                  </a:lnTo>
                  <a:lnTo>
                    <a:pt x="28945" y="21994"/>
                  </a:lnTo>
                  <a:lnTo>
                    <a:pt x="28891" y="22103"/>
                  </a:lnTo>
                  <a:lnTo>
                    <a:pt x="28837" y="22157"/>
                  </a:lnTo>
                  <a:lnTo>
                    <a:pt x="28674" y="22265"/>
                  </a:lnTo>
                  <a:lnTo>
                    <a:pt x="28565" y="22211"/>
                  </a:lnTo>
                  <a:lnTo>
                    <a:pt x="28565" y="22103"/>
                  </a:lnTo>
                  <a:lnTo>
                    <a:pt x="28565" y="21994"/>
                  </a:lnTo>
                  <a:lnTo>
                    <a:pt x="28619" y="21940"/>
                  </a:lnTo>
                  <a:lnTo>
                    <a:pt x="28837" y="21831"/>
                  </a:lnTo>
                  <a:close/>
                  <a:moveTo>
                    <a:pt x="24764" y="24601"/>
                  </a:moveTo>
                  <a:lnTo>
                    <a:pt x="24927" y="24709"/>
                  </a:lnTo>
                  <a:lnTo>
                    <a:pt x="25090" y="24872"/>
                  </a:lnTo>
                  <a:lnTo>
                    <a:pt x="25198" y="25089"/>
                  </a:lnTo>
                  <a:lnTo>
                    <a:pt x="25307" y="25524"/>
                  </a:lnTo>
                  <a:lnTo>
                    <a:pt x="25307" y="25578"/>
                  </a:lnTo>
                  <a:lnTo>
                    <a:pt x="25198" y="25687"/>
                  </a:lnTo>
                  <a:lnTo>
                    <a:pt x="24981" y="25687"/>
                  </a:lnTo>
                  <a:lnTo>
                    <a:pt x="24818" y="25632"/>
                  </a:lnTo>
                  <a:lnTo>
                    <a:pt x="24547" y="25632"/>
                  </a:lnTo>
                  <a:lnTo>
                    <a:pt x="24492" y="25578"/>
                  </a:lnTo>
                  <a:lnTo>
                    <a:pt x="24438" y="25524"/>
                  </a:lnTo>
                  <a:lnTo>
                    <a:pt x="24492" y="25415"/>
                  </a:lnTo>
                  <a:lnTo>
                    <a:pt x="24547" y="25306"/>
                  </a:lnTo>
                  <a:lnTo>
                    <a:pt x="24547" y="25198"/>
                  </a:lnTo>
                  <a:lnTo>
                    <a:pt x="24492" y="24981"/>
                  </a:lnTo>
                  <a:lnTo>
                    <a:pt x="24492" y="24763"/>
                  </a:lnTo>
                  <a:lnTo>
                    <a:pt x="24547" y="24655"/>
                  </a:lnTo>
                  <a:lnTo>
                    <a:pt x="24601" y="24601"/>
                  </a:lnTo>
                  <a:close/>
                  <a:moveTo>
                    <a:pt x="23569" y="26447"/>
                  </a:moveTo>
                  <a:lnTo>
                    <a:pt x="23678" y="26501"/>
                  </a:lnTo>
                  <a:lnTo>
                    <a:pt x="23732" y="26555"/>
                  </a:lnTo>
                  <a:lnTo>
                    <a:pt x="23678" y="26610"/>
                  </a:lnTo>
                  <a:lnTo>
                    <a:pt x="23569" y="26664"/>
                  </a:lnTo>
                  <a:lnTo>
                    <a:pt x="23406" y="26718"/>
                  </a:lnTo>
                  <a:lnTo>
                    <a:pt x="23298" y="26718"/>
                  </a:lnTo>
                  <a:lnTo>
                    <a:pt x="23298" y="26664"/>
                  </a:lnTo>
                  <a:lnTo>
                    <a:pt x="23352" y="26555"/>
                  </a:lnTo>
                  <a:lnTo>
                    <a:pt x="23406" y="26555"/>
                  </a:lnTo>
                  <a:lnTo>
                    <a:pt x="23569" y="26447"/>
                  </a:lnTo>
                  <a:close/>
                  <a:moveTo>
                    <a:pt x="21886" y="30194"/>
                  </a:moveTo>
                  <a:lnTo>
                    <a:pt x="21994" y="30628"/>
                  </a:lnTo>
                  <a:lnTo>
                    <a:pt x="21994" y="30791"/>
                  </a:lnTo>
                  <a:lnTo>
                    <a:pt x="21940" y="30900"/>
                  </a:lnTo>
                  <a:lnTo>
                    <a:pt x="21886" y="31008"/>
                  </a:lnTo>
                  <a:lnTo>
                    <a:pt x="21777" y="31063"/>
                  </a:lnTo>
                  <a:lnTo>
                    <a:pt x="21614" y="31117"/>
                  </a:lnTo>
                  <a:lnTo>
                    <a:pt x="21397" y="31063"/>
                  </a:lnTo>
                  <a:lnTo>
                    <a:pt x="21886" y="30194"/>
                  </a:lnTo>
                  <a:close/>
                  <a:moveTo>
                    <a:pt x="30900" y="34647"/>
                  </a:moveTo>
                  <a:lnTo>
                    <a:pt x="30900" y="34701"/>
                  </a:lnTo>
                  <a:lnTo>
                    <a:pt x="30954" y="34864"/>
                  </a:lnTo>
                  <a:lnTo>
                    <a:pt x="30954" y="34918"/>
                  </a:lnTo>
                  <a:lnTo>
                    <a:pt x="30900" y="34918"/>
                  </a:lnTo>
                  <a:lnTo>
                    <a:pt x="30792" y="34973"/>
                  </a:lnTo>
                  <a:lnTo>
                    <a:pt x="30683" y="34918"/>
                  </a:lnTo>
                  <a:lnTo>
                    <a:pt x="30629" y="34810"/>
                  </a:lnTo>
                  <a:lnTo>
                    <a:pt x="30683" y="34755"/>
                  </a:lnTo>
                  <a:lnTo>
                    <a:pt x="30683" y="34701"/>
                  </a:lnTo>
                  <a:lnTo>
                    <a:pt x="30846" y="34647"/>
                  </a:lnTo>
                  <a:close/>
                  <a:moveTo>
                    <a:pt x="31932" y="45236"/>
                  </a:moveTo>
                  <a:lnTo>
                    <a:pt x="32041" y="45291"/>
                  </a:lnTo>
                  <a:lnTo>
                    <a:pt x="32041" y="45345"/>
                  </a:lnTo>
                  <a:lnTo>
                    <a:pt x="31769" y="46214"/>
                  </a:lnTo>
                  <a:lnTo>
                    <a:pt x="31715" y="46159"/>
                  </a:lnTo>
                  <a:lnTo>
                    <a:pt x="31769" y="45345"/>
                  </a:lnTo>
                  <a:lnTo>
                    <a:pt x="31823" y="45236"/>
                  </a:lnTo>
                  <a:close/>
                  <a:moveTo>
                    <a:pt x="31172" y="50015"/>
                  </a:moveTo>
                  <a:lnTo>
                    <a:pt x="31280" y="50069"/>
                  </a:lnTo>
                  <a:lnTo>
                    <a:pt x="31552" y="50232"/>
                  </a:lnTo>
                  <a:lnTo>
                    <a:pt x="31660" y="50341"/>
                  </a:lnTo>
                  <a:lnTo>
                    <a:pt x="31660" y="50449"/>
                  </a:lnTo>
                  <a:lnTo>
                    <a:pt x="31606" y="50667"/>
                  </a:lnTo>
                  <a:lnTo>
                    <a:pt x="31498" y="50884"/>
                  </a:lnTo>
                  <a:lnTo>
                    <a:pt x="31280" y="51318"/>
                  </a:lnTo>
                  <a:lnTo>
                    <a:pt x="31172" y="51373"/>
                  </a:lnTo>
                  <a:lnTo>
                    <a:pt x="31117" y="51318"/>
                  </a:lnTo>
                  <a:lnTo>
                    <a:pt x="31117" y="51210"/>
                  </a:lnTo>
                  <a:lnTo>
                    <a:pt x="31117" y="50612"/>
                  </a:lnTo>
                  <a:lnTo>
                    <a:pt x="31172" y="50015"/>
                  </a:lnTo>
                  <a:close/>
                  <a:moveTo>
                    <a:pt x="42141" y="59410"/>
                  </a:moveTo>
                  <a:lnTo>
                    <a:pt x="42196" y="59518"/>
                  </a:lnTo>
                  <a:lnTo>
                    <a:pt x="42141" y="59573"/>
                  </a:lnTo>
                  <a:lnTo>
                    <a:pt x="41870" y="60170"/>
                  </a:lnTo>
                  <a:lnTo>
                    <a:pt x="41815" y="60224"/>
                  </a:lnTo>
                  <a:lnTo>
                    <a:pt x="41598" y="60224"/>
                  </a:lnTo>
                  <a:lnTo>
                    <a:pt x="41381" y="59898"/>
                  </a:lnTo>
                  <a:lnTo>
                    <a:pt x="41272" y="59735"/>
                  </a:lnTo>
                  <a:lnTo>
                    <a:pt x="41272" y="59518"/>
                  </a:lnTo>
                  <a:lnTo>
                    <a:pt x="41327" y="59464"/>
                  </a:lnTo>
                  <a:lnTo>
                    <a:pt x="41381" y="59410"/>
                  </a:lnTo>
                  <a:close/>
                  <a:moveTo>
                    <a:pt x="21614" y="1"/>
                  </a:moveTo>
                  <a:lnTo>
                    <a:pt x="20528" y="109"/>
                  </a:lnTo>
                  <a:lnTo>
                    <a:pt x="19496" y="272"/>
                  </a:lnTo>
                  <a:lnTo>
                    <a:pt x="19170" y="326"/>
                  </a:lnTo>
                  <a:lnTo>
                    <a:pt x="18899" y="381"/>
                  </a:lnTo>
                  <a:lnTo>
                    <a:pt x="18573" y="326"/>
                  </a:lnTo>
                  <a:lnTo>
                    <a:pt x="18302" y="218"/>
                  </a:lnTo>
                  <a:lnTo>
                    <a:pt x="18084" y="218"/>
                  </a:lnTo>
                  <a:lnTo>
                    <a:pt x="16998" y="326"/>
                  </a:lnTo>
                  <a:lnTo>
                    <a:pt x="15966" y="489"/>
                  </a:lnTo>
                  <a:lnTo>
                    <a:pt x="13903" y="869"/>
                  </a:lnTo>
                  <a:lnTo>
                    <a:pt x="12708" y="1087"/>
                  </a:lnTo>
                  <a:lnTo>
                    <a:pt x="11514" y="1413"/>
                  </a:lnTo>
                  <a:lnTo>
                    <a:pt x="10970" y="1630"/>
                  </a:lnTo>
                  <a:lnTo>
                    <a:pt x="10373" y="1847"/>
                  </a:lnTo>
                  <a:lnTo>
                    <a:pt x="9830" y="2118"/>
                  </a:lnTo>
                  <a:lnTo>
                    <a:pt x="9341" y="2444"/>
                  </a:lnTo>
                  <a:lnTo>
                    <a:pt x="8472" y="3042"/>
                  </a:lnTo>
                  <a:lnTo>
                    <a:pt x="7658" y="3639"/>
                  </a:lnTo>
                  <a:lnTo>
                    <a:pt x="7278" y="3965"/>
                  </a:lnTo>
                  <a:lnTo>
                    <a:pt x="6898" y="4291"/>
                  </a:lnTo>
                  <a:lnTo>
                    <a:pt x="6572" y="4671"/>
                  </a:lnTo>
                  <a:lnTo>
                    <a:pt x="6300" y="5105"/>
                  </a:lnTo>
                  <a:lnTo>
                    <a:pt x="6192" y="5214"/>
                  </a:lnTo>
                  <a:lnTo>
                    <a:pt x="5974" y="5322"/>
                  </a:lnTo>
                  <a:lnTo>
                    <a:pt x="5866" y="5431"/>
                  </a:lnTo>
                  <a:lnTo>
                    <a:pt x="5757" y="5540"/>
                  </a:lnTo>
                  <a:lnTo>
                    <a:pt x="5649" y="5648"/>
                  </a:lnTo>
                  <a:lnTo>
                    <a:pt x="5540" y="5974"/>
                  </a:lnTo>
                  <a:lnTo>
                    <a:pt x="5486" y="6300"/>
                  </a:lnTo>
                  <a:lnTo>
                    <a:pt x="5431" y="6463"/>
                  </a:lnTo>
                  <a:lnTo>
                    <a:pt x="5431" y="6571"/>
                  </a:lnTo>
                  <a:lnTo>
                    <a:pt x="5323" y="6626"/>
                  </a:lnTo>
                  <a:lnTo>
                    <a:pt x="5160" y="6734"/>
                  </a:lnTo>
                  <a:lnTo>
                    <a:pt x="5051" y="6843"/>
                  </a:lnTo>
                  <a:lnTo>
                    <a:pt x="4834" y="7169"/>
                  </a:lnTo>
                  <a:lnTo>
                    <a:pt x="4563" y="7549"/>
                  </a:lnTo>
                  <a:lnTo>
                    <a:pt x="4454" y="7712"/>
                  </a:lnTo>
                  <a:lnTo>
                    <a:pt x="4237" y="7875"/>
                  </a:lnTo>
                  <a:lnTo>
                    <a:pt x="4128" y="7983"/>
                  </a:lnTo>
                  <a:lnTo>
                    <a:pt x="4019" y="8146"/>
                  </a:lnTo>
                  <a:lnTo>
                    <a:pt x="4019" y="8309"/>
                  </a:lnTo>
                  <a:lnTo>
                    <a:pt x="4019" y="8472"/>
                  </a:lnTo>
                  <a:lnTo>
                    <a:pt x="4074" y="8635"/>
                  </a:lnTo>
                  <a:lnTo>
                    <a:pt x="4074" y="8798"/>
                  </a:lnTo>
                  <a:lnTo>
                    <a:pt x="3965" y="9069"/>
                  </a:lnTo>
                  <a:lnTo>
                    <a:pt x="3694" y="9667"/>
                  </a:lnTo>
                  <a:lnTo>
                    <a:pt x="3476" y="10264"/>
                  </a:lnTo>
                  <a:lnTo>
                    <a:pt x="3368" y="10862"/>
                  </a:lnTo>
                  <a:lnTo>
                    <a:pt x="3259" y="11459"/>
                  </a:lnTo>
                  <a:lnTo>
                    <a:pt x="3205" y="12111"/>
                  </a:lnTo>
                  <a:lnTo>
                    <a:pt x="3151" y="12708"/>
                  </a:lnTo>
                  <a:lnTo>
                    <a:pt x="3205" y="13957"/>
                  </a:lnTo>
                  <a:lnTo>
                    <a:pt x="3368" y="14934"/>
                  </a:lnTo>
                  <a:lnTo>
                    <a:pt x="3531" y="15858"/>
                  </a:lnTo>
                  <a:lnTo>
                    <a:pt x="3965" y="17650"/>
                  </a:lnTo>
                  <a:lnTo>
                    <a:pt x="4074" y="18356"/>
                  </a:lnTo>
                  <a:lnTo>
                    <a:pt x="4128" y="19007"/>
                  </a:lnTo>
                  <a:lnTo>
                    <a:pt x="4128" y="19333"/>
                  </a:lnTo>
                  <a:lnTo>
                    <a:pt x="4019" y="19659"/>
                  </a:lnTo>
                  <a:lnTo>
                    <a:pt x="3965" y="19985"/>
                  </a:lnTo>
                  <a:lnTo>
                    <a:pt x="3802" y="20310"/>
                  </a:lnTo>
                  <a:lnTo>
                    <a:pt x="3422" y="21016"/>
                  </a:lnTo>
                  <a:lnTo>
                    <a:pt x="3314" y="21397"/>
                  </a:lnTo>
                  <a:lnTo>
                    <a:pt x="3205" y="21777"/>
                  </a:lnTo>
                  <a:lnTo>
                    <a:pt x="3096" y="21940"/>
                  </a:lnTo>
                  <a:lnTo>
                    <a:pt x="2988" y="22103"/>
                  </a:lnTo>
                  <a:lnTo>
                    <a:pt x="2770" y="22265"/>
                  </a:lnTo>
                  <a:lnTo>
                    <a:pt x="2662" y="22428"/>
                  </a:lnTo>
                  <a:lnTo>
                    <a:pt x="2336" y="22808"/>
                  </a:lnTo>
                  <a:lnTo>
                    <a:pt x="2010" y="23243"/>
                  </a:lnTo>
                  <a:lnTo>
                    <a:pt x="1739" y="23677"/>
                  </a:lnTo>
                  <a:lnTo>
                    <a:pt x="1576" y="24166"/>
                  </a:lnTo>
                  <a:lnTo>
                    <a:pt x="1413" y="24655"/>
                  </a:lnTo>
                  <a:lnTo>
                    <a:pt x="1141" y="25524"/>
                  </a:lnTo>
                  <a:lnTo>
                    <a:pt x="761" y="26338"/>
                  </a:lnTo>
                  <a:lnTo>
                    <a:pt x="653" y="26610"/>
                  </a:lnTo>
                  <a:lnTo>
                    <a:pt x="598" y="26881"/>
                  </a:lnTo>
                  <a:lnTo>
                    <a:pt x="544" y="27153"/>
                  </a:lnTo>
                  <a:lnTo>
                    <a:pt x="544" y="27424"/>
                  </a:lnTo>
                  <a:lnTo>
                    <a:pt x="544" y="27587"/>
                  </a:lnTo>
                  <a:lnTo>
                    <a:pt x="490" y="27750"/>
                  </a:lnTo>
                  <a:lnTo>
                    <a:pt x="218" y="28185"/>
                  </a:lnTo>
                  <a:lnTo>
                    <a:pt x="110" y="28619"/>
                  </a:lnTo>
                  <a:lnTo>
                    <a:pt x="1" y="29108"/>
                  </a:lnTo>
                  <a:lnTo>
                    <a:pt x="1" y="29597"/>
                  </a:lnTo>
                  <a:lnTo>
                    <a:pt x="55" y="30085"/>
                  </a:lnTo>
                  <a:lnTo>
                    <a:pt x="110" y="30628"/>
                  </a:lnTo>
                  <a:lnTo>
                    <a:pt x="327" y="31660"/>
                  </a:lnTo>
                  <a:lnTo>
                    <a:pt x="435" y="32149"/>
                  </a:lnTo>
                  <a:lnTo>
                    <a:pt x="598" y="32638"/>
                  </a:lnTo>
                  <a:lnTo>
                    <a:pt x="816" y="33072"/>
                  </a:lnTo>
                  <a:lnTo>
                    <a:pt x="1087" y="33506"/>
                  </a:lnTo>
                  <a:lnTo>
                    <a:pt x="1739" y="34158"/>
                  </a:lnTo>
                  <a:lnTo>
                    <a:pt x="2445" y="34701"/>
                  </a:lnTo>
                  <a:lnTo>
                    <a:pt x="3151" y="35244"/>
                  </a:lnTo>
                  <a:lnTo>
                    <a:pt x="3965" y="35624"/>
                  </a:lnTo>
                  <a:lnTo>
                    <a:pt x="4563" y="35842"/>
                  </a:lnTo>
                  <a:lnTo>
                    <a:pt x="5160" y="36059"/>
                  </a:lnTo>
                  <a:lnTo>
                    <a:pt x="5757" y="36222"/>
                  </a:lnTo>
                  <a:lnTo>
                    <a:pt x="6355" y="36276"/>
                  </a:lnTo>
                  <a:lnTo>
                    <a:pt x="7061" y="36385"/>
                  </a:lnTo>
                  <a:lnTo>
                    <a:pt x="7386" y="36439"/>
                  </a:lnTo>
                  <a:lnTo>
                    <a:pt x="7766" y="36439"/>
                  </a:lnTo>
                  <a:lnTo>
                    <a:pt x="8798" y="36276"/>
                  </a:lnTo>
                  <a:lnTo>
                    <a:pt x="9341" y="36222"/>
                  </a:lnTo>
                  <a:lnTo>
                    <a:pt x="9830" y="36167"/>
                  </a:lnTo>
                  <a:lnTo>
                    <a:pt x="10210" y="36113"/>
                  </a:lnTo>
                  <a:lnTo>
                    <a:pt x="10590" y="36059"/>
                  </a:lnTo>
                  <a:lnTo>
                    <a:pt x="10916" y="35896"/>
                  </a:lnTo>
                  <a:lnTo>
                    <a:pt x="11079" y="35787"/>
                  </a:lnTo>
                  <a:lnTo>
                    <a:pt x="11242" y="35624"/>
                  </a:lnTo>
                  <a:lnTo>
                    <a:pt x="11351" y="35516"/>
                  </a:lnTo>
                  <a:lnTo>
                    <a:pt x="11459" y="35461"/>
                  </a:lnTo>
                  <a:lnTo>
                    <a:pt x="11568" y="35516"/>
                  </a:lnTo>
                  <a:lnTo>
                    <a:pt x="11731" y="35570"/>
                  </a:lnTo>
                  <a:lnTo>
                    <a:pt x="11839" y="35679"/>
                  </a:lnTo>
                  <a:lnTo>
                    <a:pt x="11894" y="35679"/>
                  </a:lnTo>
                  <a:lnTo>
                    <a:pt x="12002" y="35624"/>
                  </a:lnTo>
                  <a:lnTo>
                    <a:pt x="12111" y="35516"/>
                  </a:lnTo>
                  <a:lnTo>
                    <a:pt x="12219" y="35461"/>
                  </a:lnTo>
                  <a:lnTo>
                    <a:pt x="12491" y="35461"/>
                  </a:lnTo>
                  <a:lnTo>
                    <a:pt x="12654" y="35516"/>
                  </a:lnTo>
                  <a:lnTo>
                    <a:pt x="12871" y="35516"/>
                  </a:lnTo>
                  <a:lnTo>
                    <a:pt x="13034" y="35407"/>
                  </a:lnTo>
                  <a:lnTo>
                    <a:pt x="13143" y="35299"/>
                  </a:lnTo>
                  <a:lnTo>
                    <a:pt x="13306" y="35027"/>
                  </a:lnTo>
                  <a:lnTo>
                    <a:pt x="13523" y="34864"/>
                  </a:lnTo>
                  <a:lnTo>
                    <a:pt x="13794" y="34810"/>
                  </a:lnTo>
                  <a:lnTo>
                    <a:pt x="14066" y="34755"/>
                  </a:lnTo>
                  <a:lnTo>
                    <a:pt x="14717" y="34755"/>
                  </a:lnTo>
                  <a:lnTo>
                    <a:pt x="15043" y="34701"/>
                  </a:lnTo>
                  <a:lnTo>
                    <a:pt x="15152" y="34647"/>
                  </a:lnTo>
                  <a:lnTo>
                    <a:pt x="15315" y="34538"/>
                  </a:lnTo>
                  <a:lnTo>
                    <a:pt x="15532" y="34267"/>
                  </a:lnTo>
                  <a:lnTo>
                    <a:pt x="15804" y="34104"/>
                  </a:lnTo>
                  <a:lnTo>
                    <a:pt x="16455" y="33724"/>
                  </a:lnTo>
                  <a:lnTo>
                    <a:pt x="16564" y="33669"/>
                  </a:lnTo>
                  <a:lnTo>
                    <a:pt x="16564" y="33615"/>
                  </a:lnTo>
                  <a:lnTo>
                    <a:pt x="16510" y="33506"/>
                  </a:lnTo>
                  <a:lnTo>
                    <a:pt x="16401" y="33344"/>
                  </a:lnTo>
                  <a:lnTo>
                    <a:pt x="16401" y="33235"/>
                  </a:lnTo>
                  <a:lnTo>
                    <a:pt x="16455" y="33235"/>
                  </a:lnTo>
                  <a:lnTo>
                    <a:pt x="16564" y="33126"/>
                  </a:lnTo>
                  <a:lnTo>
                    <a:pt x="16727" y="33126"/>
                  </a:lnTo>
                  <a:lnTo>
                    <a:pt x="17053" y="33018"/>
                  </a:lnTo>
                  <a:lnTo>
                    <a:pt x="17324" y="32909"/>
                  </a:lnTo>
                  <a:lnTo>
                    <a:pt x="17541" y="32855"/>
                  </a:lnTo>
                  <a:lnTo>
                    <a:pt x="17813" y="32855"/>
                  </a:lnTo>
                  <a:lnTo>
                    <a:pt x="18084" y="32909"/>
                  </a:lnTo>
                  <a:lnTo>
                    <a:pt x="18302" y="32963"/>
                  </a:lnTo>
                  <a:lnTo>
                    <a:pt x="18410" y="32963"/>
                  </a:lnTo>
                  <a:lnTo>
                    <a:pt x="18573" y="32909"/>
                  </a:lnTo>
                  <a:lnTo>
                    <a:pt x="18736" y="32800"/>
                  </a:lnTo>
                  <a:lnTo>
                    <a:pt x="19062" y="32800"/>
                  </a:lnTo>
                  <a:lnTo>
                    <a:pt x="19225" y="32855"/>
                  </a:lnTo>
                  <a:lnTo>
                    <a:pt x="19442" y="32855"/>
                  </a:lnTo>
                  <a:lnTo>
                    <a:pt x="19605" y="32692"/>
                  </a:lnTo>
                  <a:lnTo>
                    <a:pt x="20148" y="32257"/>
                  </a:lnTo>
                  <a:lnTo>
                    <a:pt x="20691" y="31877"/>
                  </a:lnTo>
                  <a:lnTo>
                    <a:pt x="20908" y="31714"/>
                  </a:lnTo>
                  <a:lnTo>
                    <a:pt x="21125" y="31660"/>
                  </a:lnTo>
                  <a:lnTo>
                    <a:pt x="21343" y="31660"/>
                  </a:lnTo>
                  <a:lnTo>
                    <a:pt x="21614" y="31714"/>
                  </a:lnTo>
                  <a:lnTo>
                    <a:pt x="21994" y="31714"/>
                  </a:lnTo>
                  <a:lnTo>
                    <a:pt x="22157" y="31606"/>
                  </a:lnTo>
                  <a:lnTo>
                    <a:pt x="22320" y="31497"/>
                  </a:lnTo>
                  <a:lnTo>
                    <a:pt x="22429" y="31334"/>
                  </a:lnTo>
                  <a:lnTo>
                    <a:pt x="22483" y="31171"/>
                  </a:lnTo>
                  <a:lnTo>
                    <a:pt x="22537" y="31008"/>
                  </a:lnTo>
                  <a:lnTo>
                    <a:pt x="22537" y="30791"/>
                  </a:lnTo>
                  <a:lnTo>
                    <a:pt x="22537" y="30628"/>
                  </a:lnTo>
                  <a:lnTo>
                    <a:pt x="22537" y="30520"/>
                  </a:lnTo>
                  <a:lnTo>
                    <a:pt x="22700" y="30248"/>
                  </a:lnTo>
                  <a:lnTo>
                    <a:pt x="22917" y="29922"/>
                  </a:lnTo>
                  <a:lnTo>
                    <a:pt x="23080" y="29597"/>
                  </a:lnTo>
                  <a:lnTo>
                    <a:pt x="23623" y="28619"/>
                  </a:lnTo>
                  <a:lnTo>
                    <a:pt x="23786" y="28728"/>
                  </a:lnTo>
                  <a:lnTo>
                    <a:pt x="23895" y="28891"/>
                  </a:lnTo>
                  <a:lnTo>
                    <a:pt x="23841" y="29053"/>
                  </a:lnTo>
                  <a:lnTo>
                    <a:pt x="23786" y="29271"/>
                  </a:lnTo>
                  <a:lnTo>
                    <a:pt x="23352" y="29868"/>
                  </a:lnTo>
                  <a:lnTo>
                    <a:pt x="22972" y="30574"/>
                  </a:lnTo>
                  <a:lnTo>
                    <a:pt x="23189" y="30520"/>
                  </a:lnTo>
                  <a:lnTo>
                    <a:pt x="23352" y="30411"/>
                  </a:lnTo>
                  <a:lnTo>
                    <a:pt x="23623" y="30140"/>
                  </a:lnTo>
                  <a:lnTo>
                    <a:pt x="24872" y="28728"/>
                  </a:lnTo>
                  <a:lnTo>
                    <a:pt x="25090" y="28456"/>
                  </a:lnTo>
                  <a:lnTo>
                    <a:pt x="25198" y="28130"/>
                  </a:lnTo>
                  <a:lnTo>
                    <a:pt x="25253" y="27804"/>
                  </a:lnTo>
                  <a:lnTo>
                    <a:pt x="25307" y="27424"/>
                  </a:lnTo>
                  <a:lnTo>
                    <a:pt x="25253" y="27261"/>
                  </a:lnTo>
                  <a:lnTo>
                    <a:pt x="25198" y="27207"/>
                  </a:lnTo>
                  <a:lnTo>
                    <a:pt x="25144" y="27153"/>
                  </a:lnTo>
                  <a:lnTo>
                    <a:pt x="25035" y="27370"/>
                  </a:lnTo>
                  <a:lnTo>
                    <a:pt x="24981" y="27479"/>
                  </a:lnTo>
                  <a:lnTo>
                    <a:pt x="24872" y="27424"/>
                  </a:lnTo>
                  <a:lnTo>
                    <a:pt x="24764" y="27261"/>
                  </a:lnTo>
                  <a:lnTo>
                    <a:pt x="24547" y="26990"/>
                  </a:lnTo>
                  <a:lnTo>
                    <a:pt x="24438" y="26718"/>
                  </a:lnTo>
                  <a:lnTo>
                    <a:pt x="24384" y="26447"/>
                  </a:lnTo>
                  <a:lnTo>
                    <a:pt x="24329" y="26121"/>
                  </a:lnTo>
                  <a:lnTo>
                    <a:pt x="24384" y="25958"/>
                  </a:lnTo>
                  <a:lnTo>
                    <a:pt x="24492" y="25904"/>
                  </a:lnTo>
                  <a:lnTo>
                    <a:pt x="24601" y="25904"/>
                  </a:lnTo>
                  <a:lnTo>
                    <a:pt x="24709" y="25958"/>
                  </a:lnTo>
                  <a:lnTo>
                    <a:pt x="25361" y="26501"/>
                  </a:lnTo>
                  <a:lnTo>
                    <a:pt x="25524" y="26121"/>
                  </a:lnTo>
                  <a:lnTo>
                    <a:pt x="25687" y="25687"/>
                  </a:lnTo>
                  <a:lnTo>
                    <a:pt x="25687" y="25306"/>
                  </a:lnTo>
                  <a:lnTo>
                    <a:pt x="25687" y="24926"/>
                  </a:lnTo>
                  <a:lnTo>
                    <a:pt x="25633" y="24546"/>
                  </a:lnTo>
                  <a:lnTo>
                    <a:pt x="25524" y="24166"/>
                  </a:lnTo>
                  <a:lnTo>
                    <a:pt x="25307" y="23786"/>
                  </a:lnTo>
                  <a:lnTo>
                    <a:pt x="25090" y="23460"/>
                  </a:lnTo>
                  <a:lnTo>
                    <a:pt x="23786" y="21559"/>
                  </a:lnTo>
                  <a:lnTo>
                    <a:pt x="23406" y="21071"/>
                  </a:lnTo>
                  <a:lnTo>
                    <a:pt x="22972" y="20636"/>
                  </a:lnTo>
                  <a:lnTo>
                    <a:pt x="22483" y="20256"/>
                  </a:lnTo>
                  <a:lnTo>
                    <a:pt x="21994" y="19985"/>
                  </a:lnTo>
                  <a:lnTo>
                    <a:pt x="20962" y="19605"/>
                  </a:lnTo>
                  <a:lnTo>
                    <a:pt x="19931" y="19224"/>
                  </a:lnTo>
                  <a:lnTo>
                    <a:pt x="18899" y="18899"/>
                  </a:lnTo>
                  <a:lnTo>
                    <a:pt x="17867" y="18573"/>
                  </a:lnTo>
                  <a:lnTo>
                    <a:pt x="16835" y="18356"/>
                  </a:lnTo>
                  <a:lnTo>
                    <a:pt x="15749" y="18193"/>
                  </a:lnTo>
                  <a:lnTo>
                    <a:pt x="14663" y="18138"/>
                  </a:lnTo>
                  <a:lnTo>
                    <a:pt x="12817" y="18138"/>
                  </a:lnTo>
                  <a:lnTo>
                    <a:pt x="12111" y="18084"/>
                  </a:lnTo>
                  <a:lnTo>
                    <a:pt x="11731" y="17975"/>
                  </a:lnTo>
                  <a:lnTo>
                    <a:pt x="11568" y="17921"/>
                  </a:lnTo>
                  <a:lnTo>
                    <a:pt x="11459" y="17812"/>
                  </a:lnTo>
                  <a:lnTo>
                    <a:pt x="11351" y="17650"/>
                  </a:lnTo>
                  <a:lnTo>
                    <a:pt x="11296" y="17487"/>
                  </a:lnTo>
                  <a:lnTo>
                    <a:pt x="11242" y="17161"/>
                  </a:lnTo>
                  <a:lnTo>
                    <a:pt x="11242" y="16726"/>
                  </a:lnTo>
                  <a:lnTo>
                    <a:pt x="11296" y="16292"/>
                  </a:lnTo>
                  <a:lnTo>
                    <a:pt x="11514" y="13957"/>
                  </a:lnTo>
                  <a:lnTo>
                    <a:pt x="11676" y="12762"/>
                  </a:lnTo>
                  <a:lnTo>
                    <a:pt x="11839" y="11567"/>
                  </a:lnTo>
                  <a:lnTo>
                    <a:pt x="11894" y="11350"/>
                  </a:lnTo>
                  <a:lnTo>
                    <a:pt x="12057" y="11133"/>
                  </a:lnTo>
                  <a:lnTo>
                    <a:pt x="12219" y="10753"/>
                  </a:lnTo>
                  <a:lnTo>
                    <a:pt x="12382" y="10427"/>
                  </a:lnTo>
                  <a:lnTo>
                    <a:pt x="12437" y="10047"/>
                  </a:lnTo>
                  <a:lnTo>
                    <a:pt x="12437" y="9613"/>
                  </a:lnTo>
                  <a:lnTo>
                    <a:pt x="12274" y="9830"/>
                  </a:lnTo>
                  <a:lnTo>
                    <a:pt x="12111" y="10047"/>
                  </a:lnTo>
                  <a:lnTo>
                    <a:pt x="11839" y="10536"/>
                  </a:lnTo>
                  <a:lnTo>
                    <a:pt x="11405" y="11567"/>
                  </a:lnTo>
                  <a:lnTo>
                    <a:pt x="11079" y="12219"/>
                  </a:lnTo>
                  <a:lnTo>
                    <a:pt x="10862" y="12002"/>
                  </a:lnTo>
                  <a:lnTo>
                    <a:pt x="10753" y="11785"/>
                  </a:lnTo>
                  <a:lnTo>
                    <a:pt x="10753" y="11567"/>
                  </a:lnTo>
                  <a:lnTo>
                    <a:pt x="10862" y="11296"/>
                  </a:lnTo>
                  <a:lnTo>
                    <a:pt x="11133" y="10807"/>
                  </a:lnTo>
                  <a:lnTo>
                    <a:pt x="11405" y="10264"/>
                  </a:lnTo>
                  <a:lnTo>
                    <a:pt x="11785" y="9830"/>
                  </a:lnTo>
                  <a:lnTo>
                    <a:pt x="12165" y="9395"/>
                  </a:lnTo>
                  <a:lnTo>
                    <a:pt x="12328" y="9287"/>
                  </a:lnTo>
                  <a:lnTo>
                    <a:pt x="12491" y="9178"/>
                  </a:lnTo>
                  <a:lnTo>
                    <a:pt x="12437" y="9613"/>
                  </a:lnTo>
                  <a:lnTo>
                    <a:pt x="12817" y="9558"/>
                  </a:lnTo>
                  <a:lnTo>
                    <a:pt x="12925" y="9504"/>
                  </a:lnTo>
                  <a:lnTo>
                    <a:pt x="12980" y="9450"/>
                  </a:lnTo>
                  <a:lnTo>
                    <a:pt x="12925" y="9395"/>
                  </a:lnTo>
                  <a:lnTo>
                    <a:pt x="12871" y="9124"/>
                  </a:lnTo>
                  <a:lnTo>
                    <a:pt x="12925" y="8907"/>
                  </a:lnTo>
                  <a:lnTo>
                    <a:pt x="13088" y="8798"/>
                  </a:lnTo>
                  <a:lnTo>
                    <a:pt x="13306" y="8635"/>
                  </a:lnTo>
                  <a:lnTo>
                    <a:pt x="14826" y="7875"/>
                  </a:lnTo>
                  <a:lnTo>
                    <a:pt x="16455" y="7223"/>
                  </a:lnTo>
                  <a:lnTo>
                    <a:pt x="16781" y="7060"/>
                  </a:lnTo>
                  <a:lnTo>
                    <a:pt x="17107" y="7006"/>
                  </a:lnTo>
                  <a:lnTo>
                    <a:pt x="17813" y="6897"/>
                  </a:lnTo>
                  <a:lnTo>
                    <a:pt x="19170" y="6789"/>
                  </a:lnTo>
                  <a:lnTo>
                    <a:pt x="19876" y="6734"/>
                  </a:lnTo>
                  <a:lnTo>
                    <a:pt x="20257" y="6734"/>
                  </a:lnTo>
                  <a:lnTo>
                    <a:pt x="20582" y="6789"/>
                  </a:lnTo>
                  <a:lnTo>
                    <a:pt x="20962" y="6843"/>
                  </a:lnTo>
                  <a:lnTo>
                    <a:pt x="21343" y="6843"/>
                  </a:lnTo>
                  <a:lnTo>
                    <a:pt x="22049" y="6789"/>
                  </a:lnTo>
                  <a:lnTo>
                    <a:pt x="22429" y="6789"/>
                  </a:lnTo>
                  <a:lnTo>
                    <a:pt x="22700" y="6843"/>
                  </a:lnTo>
                  <a:lnTo>
                    <a:pt x="23026" y="7006"/>
                  </a:lnTo>
                  <a:lnTo>
                    <a:pt x="23352" y="7169"/>
                  </a:lnTo>
                  <a:lnTo>
                    <a:pt x="23135" y="7223"/>
                  </a:lnTo>
                  <a:lnTo>
                    <a:pt x="22972" y="7277"/>
                  </a:lnTo>
                  <a:lnTo>
                    <a:pt x="22809" y="7332"/>
                  </a:lnTo>
                  <a:lnTo>
                    <a:pt x="22592" y="7440"/>
                  </a:lnTo>
                  <a:lnTo>
                    <a:pt x="23135" y="7440"/>
                  </a:lnTo>
                  <a:lnTo>
                    <a:pt x="23460" y="7386"/>
                  </a:lnTo>
                  <a:lnTo>
                    <a:pt x="23732" y="7386"/>
                  </a:lnTo>
                  <a:lnTo>
                    <a:pt x="24004" y="7495"/>
                  </a:lnTo>
                  <a:lnTo>
                    <a:pt x="24112" y="7603"/>
                  </a:lnTo>
                  <a:lnTo>
                    <a:pt x="24221" y="7712"/>
                  </a:lnTo>
                  <a:lnTo>
                    <a:pt x="24384" y="7820"/>
                  </a:lnTo>
                  <a:lnTo>
                    <a:pt x="24709" y="8038"/>
                  </a:lnTo>
                  <a:lnTo>
                    <a:pt x="24981" y="8255"/>
                  </a:lnTo>
                  <a:lnTo>
                    <a:pt x="25253" y="8526"/>
                  </a:lnTo>
                  <a:lnTo>
                    <a:pt x="25415" y="8852"/>
                  </a:lnTo>
                  <a:lnTo>
                    <a:pt x="26013" y="9884"/>
                  </a:lnTo>
                  <a:lnTo>
                    <a:pt x="26502" y="10970"/>
                  </a:lnTo>
                  <a:lnTo>
                    <a:pt x="26990" y="12111"/>
                  </a:lnTo>
                  <a:lnTo>
                    <a:pt x="27370" y="13251"/>
                  </a:lnTo>
                  <a:lnTo>
                    <a:pt x="27696" y="14337"/>
                  </a:lnTo>
                  <a:lnTo>
                    <a:pt x="27913" y="15423"/>
                  </a:lnTo>
                  <a:lnTo>
                    <a:pt x="28076" y="16563"/>
                  </a:lnTo>
                  <a:lnTo>
                    <a:pt x="28185" y="17704"/>
                  </a:lnTo>
                  <a:lnTo>
                    <a:pt x="28239" y="17975"/>
                  </a:lnTo>
                  <a:lnTo>
                    <a:pt x="28294" y="18084"/>
                  </a:lnTo>
                  <a:lnTo>
                    <a:pt x="28456" y="18084"/>
                  </a:lnTo>
                  <a:lnTo>
                    <a:pt x="28728" y="17975"/>
                  </a:lnTo>
                  <a:lnTo>
                    <a:pt x="28891" y="17921"/>
                  </a:lnTo>
                  <a:lnTo>
                    <a:pt x="29000" y="17921"/>
                  </a:lnTo>
                  <a:lnTo>
                    <a:pt x="29054" y="18030"/>
                  </a:lnTo>
                  <a:lnTo>
                    <a:pt x="29108" y="18138"/>
                  </a:lnTo>
                  <a:lnTo>
                    <a:pt x="29108" y="18247"/>
                  </a:lnTo>
                  <a:lnTo>
                    <a:pt x="29054" y="18356"/>
                  </a:lnTo>
                  <a:lnTo>
                    <a:pt x="28945" y="18464"/>
                  </a:lnTo>
                  <a:lnTo>
                    <a:pt x="28511" y="18627"/>
                  </a:lnTo>
                  <a:lnTo>
                    <a:pt x="28348" y="18681"/>
                  </a:lnTo>
                  <a:lnTo>
                    <a:pt x="28239" y="18790"/>
                  </a:lnTo>
                  <a:lnTo>
                    <a:pt x="28239" y="18953"/>
                  </a:lnTo>
                  <a:lnTo>
                    <a:pt x="28294" y="19116"/>
                  </a:lnTo>
                  <a:lnTo>
                    <a:pt x="28348" y="19442"/>
                  </a:lnTo>
                  <a:lnTo>
                    <a:pt x="28348" y="19550"/>
                  </a:lnTo>
                  <a:lnTo>
                    <a:pt x="28294" y="19713"/>
                  </a:lnTo>
                  <a:lnTo>
                    <a:pt x="28239" y="19876"/>
                  </a:lnTo>
                  <a:lnTo>
                    <a:pt x="28185" y="20039"/>
                  </a:lnTo>
                  <a:lnTo>
                    <a:pt x="28185" y="20365"/>
                  </a:lnTo>
                  <a:lnTo>
                    <a:pt x="28239" y="21505"/>
                  </a:lnTo>
                  <a:lnTo>
                    <a:pt x="28239" y="23189"/>
                  </a:lnTo>
                  <a:lnTo>
                    <a:pt x="28185" y="24003"/>
                  </a:lnTo>
                  <a:lnTo>
                    <a:pt x="28131" y="24438"/>
                  </a:lnTo>
                  <a:lnTo>
                    <a:pt x="28022" y="24818"/>
                  </a:lnTo>
                  <a:lnTo>
                    <a:pt x="27968" y="25035"/>
                  </a:lnTo>
                  <a:lnTo>
                    <a:pt x="27968" y="25252"/>
                  </a:lnTo>
                  <a:lnTo>
                    <a:pt x="28022" y="25469"/>
                  </a:lnTo>
                  <a:lnTo>
                    <a:pt x="28131" y="25632"/>
                  </a:lnTo>
                  <a:lnTo>
                    <a:pt x="28239" y="25795"/>
                  </a:lnTo>
                  <a:lnTo>
                    <a:pt x="28294" y="25958"/>
                  </a:lnTo>
                  <a:lnTo>
                    <a:pt x="28239" y="26121"/>
                  </a:lnTo>
                  <a:lnTo>
                    <a:pt x="28131" y="26230"/>
                  </a:lnTo>
                  <a:lnTo>
                    <a:pt x="28022" y="26393"/>
                  </a:lnTo>
                  <a:lnTo>
                    <a:pt x="27968" y="26447"/>
                  </a:lnTo>
                  <a:lnTo>
                    <a:pt x="28022" y="26555"/>
                  </a:lnTo>
                  <a:lnTo>
                    <a:pt x="28185" y="26664"/>
                  </a:lnTo>
                  <a:lnTo>
                    <a:pt x="28402" y="26773"/>
                  </a:lnTo>
                  <a:lnTo>
                    <a:pt x="28456" y="26881"/>
                  </a:lnTo>
                  <a:lnTo>
                    <a:pt x="28456" y="26990"/>
                  </a:lnTo>
                  <a:lnTo>
                    <a:pt x="28294" y="27099"/>
                  </a:lnTo>
                  <a:lnTo>
                    <a:pt x="28076" y="27370"/>
                  </a:lnTo>
                  <a:lnTo>
                    <a:pt x="28022" y="27587"/>
                  </a:lnTo>
                  <a:lnTo>
                    <a:pt x="28022" y="27859"/>
                  </a:lnTo>
                  <a:lnTo>
                    <a:pt x="28131" y="28130"/>
                  </a:lnTo>
                  <a:lnTo>
                    <a:pt x="28348" y="28565"/>
                  </a:lnTo>
                  <a:lnTo>
                    <a:pt x="28402" y="28782"/>
                  </a:lnTo>
                  <a:lnTo>
                    <a:pt x="28402" y="29053"/>
                  </a:lnTo>
                  <a:lnTo>
                    <a:pt x="28348" y="29271"/>
                  </a:lnTo>
                  <a:lnTo>
                    <a:pt x="28239" y="29434"/>
                  </a:lnTo>
                  <a:lnTo>
                    <a:pt x="28131" y="29597"/>
                  </a:lnTo>
                  <a:lnTo>
                    <a:pt x="28076" y="29705"/>
                  </a:lnTo>
                  <a:lnTo>
                    <a:pt x="28076" y="29868"/>
                  </a:lnTo>
                  <a:lnTo>
                    <a:pt x="28185" y="30031"/>
                  </a:lnTo>
                  <a:lnTo>
                    <a:pt x="28239" y="30085"/>
                  </a:lnTo>
                  <a:lnTo>
                    <a:pt x="28294" y="30194"/>
                  </a:lnTo>
                  <a:lnTo>
                    <a:pt x="28294" y="30411"/>
                  </a:lnTo>
                  <a:lnTo>
                    <a:pt x="28294" y="31063"/>
                  </a:lnTo>
                  <a:lnTo>
                    <a:pt x="28348" y="31334"/>
                  </a:lnTo>
                  <a:lnTo>
                    <a:pt x="28456" y="31551"/>
                  </a:lnTo>
                  <a:lnTo>
                    <a:pt x="28619" y="31714"/>
                  </a:lnTo>
                  <a:lnTo>
                    <a:pt x="28945" y="31769"/>
                  </a:lnTo>
                  <a:lnTo>
                    <a:pt x="29000" y="31823"/>
                  </a:lnTo>
                  <a:lnTo>
                    <a:pt x="29054" y="31877"/>
                  </a:lnTo>
                  <a:lnTo>
                    <a:pt x="29054" y="31932"/>
                  </a:lnTo>
                  <a:lnTo>
                    <a:pt x="29054" y="31986"/>
                  </a:lnTo>
                  <a:lnTo>
                    <a:pt x="29000" y="32040"/>
                  </a:lnTo>
                  <a:lnTo>
                    <a:pt x="28782" y="32203"/>
                  </a:lnTo>
                  <a:lnTo>
                    <a:pt x="28674" y="32257"/>
                  </a:lnTo>
                  <a:lnTo>
                    <a:pt x="28674" y="32366"/>
                  </a:lnTo>
                  <a:lnTo>
                    <a:pt x="28728" y="32475"/>
                  </a:lnTo>
                  <a:lnTo>
                    <a:pt x="28782" y="32583"/>
                  </a:lnTo>
                  <a:lnTo>
                    <a:pt x="29000" y="32692"/>
                  </a:lnTo>
                  <a:lnTo>
                    <a:pt x="29162" y="32800"/>
                  </a:lnTo>
                  <a:lnTo>
                    <a:pt x="29217" y="32963"/>
                  </a:lnTo>
                  <a:lnTo>
                    <a:pt x="29271" y="33072"/>
                  </a:lnTo>
                  <a:lnTo>
                    <a:pt x="29271" y="33289"/>
                  </a:lnTo>
                  <a:lnTo>
                    <a:pt x="29217" y="33398"/>
                  </a:lnTo>
                  <a:lnTo>
                    <a:pt x="29271" y="33561"/>
                  </a:lnTo>
                  <a:lnTo>
                    <a:pt x="29380" y="33669"/>
                  </a:lnTo>
                  <a:lnTo>
                    <a:pt x="29488" y="33724"/>
                  </a:lnTo>
                  <a:lnTo>
                    <a:pt x="29923" y="33995"/>
                  </a:lnTo>
                  <a:lnTo>
                    <a:pt x="29977" y="34104"/>
                  </a:lnTo>
                  <a:lnTo>
                    <a:pt x="30031" y="34158"/>
                  </a:lnTo>
                  <a:lnTo>
                    <a:pt x="30031" y="34212"/>
                  </a:lnTo>
                  <a:lnTo>
                    <a:pt x="29977" y="34267"/>
                  </a:lnTo>
                  <a:lnTo>
                    <a:pt x="29923" y="34321"/>
                  </a:lnTo>
                  <a:lnTo>
                    <a:pt x="29760" y="34267"/>
                  </a:lnTo>
                  <a:lnTo>
                    <a:pt x="29597" y="34267"/>
                  </a:lnTo>
                  <a:lnTo>
                    <a:pt x="29488" y="34212"/>
                  </a:lnTo>
                  <a:lnTo>
                    <a:pt x="29380" y="34267"/>
                  </a:lnTo>
                  <a:lnTo>
                    <a:pt x="29325" y="34375"/>
                  </a:lnTo>
                  <a:lnTo>
                    <a:pt x="29380" y="34484"/>
                  </a:lnTo>
                  <a:lnTo>
                    <a:pt x="29434" y="34810"/>
                  </a:lnTo>
                  <a:lnTo>
                    <a:pt x="29543" y="35136"/>
                  </a:lnTo>
                  <a:lnTo>
                    <a:pt x="29705" y="35407"/>
                  </a:lnTo>
                  <a:lnTo>
                    <a:pt x="29923" y="35624"/>
                  </a:lnTo>
                  <a:lnTo>
                    <a:pt x="30140" y="35896"/>
                  </a:lnTo>
                  <a:lnTo>
                    <a:pt x="30303" y="36167"/>
                  </a:lnTo>
                  <a:lnTo>
                    <a:pt x="30411" y="36439"/>
                  </a:lnTo>
                  <a:lnTo>
                    <a:pt x="30520" y="36765"/>
                  </a:lnTo>
                  <a:lnTo>
                    <a:pt x="30737" y="38122"/>
                  </a:lnTo>
                  <a:lnTo>
                    <a:pt x="30900" y="39480"/>
                  </a:lnTo>
                  <a:lnTo>
                    <a:pt x="30954" y="40566"/>
                  </a:lnTo>
                  <a:lnTo>
                    <a:pt x="30954" y="41055"/>
                  </a:lnTo>
                  <a:lnTo>
                    <a:pt x="30900" y="41598"/>
                  </a:lnTo>
                  <a:lnTo>
                    <a:pt x="30846" y="41815"/>
                  </a:lnTo>
                  <a:lnTo>
                    <a:pt x="30900" y="42032"/>
                  </a:lnTo>
                  <a:lnTo>
                    <a:pt x="30954" y="42195"/>
                  </a:lnTo>
                  <a:lnTo>
                    <a:pt x="31117" y="42304"/>
                  </a:lnTo>
                  <a:lnTo>
                    <a:pt x="31226" y="42412"/>
                  </a:lnTo>
                  <a:lnTo>
                    <a:pt x="31280" y="42521"/>
                  </a:lnTo>
                  <a:lnTo>
                    <a:pt x="31226" y="42630"/>
                  </a:lnTo>
                  <a:lnTo>
                    <a:pt x="31063" y="42684"/>
                  </a:lnTo>
                  <a:lnTo>
                    <a:pt x="30900" y="42738"/>
                  </a:lnTo>
                  <a:lnTo>
                    <a:pt x="30846" y="42793"/>
                  </a:lnTo>
                  <a:lnTo>
                    <a:pt x="30900" y="42901"/>
                  </a:lnTo>
                  <a:lnTo>
                    <a:pt x="31009" y="42955"/>
                  </a:lnTo>
                  <a:lnTo>
                    <a:pt x="31117" y="43064"/>
                  </a:lnTo>
                  <a:lnTo>
                    <a:pt x="31172" y="43227"/>
                  </a:lnTo>
                  <a:lnTo>
                    <a:pt x="31172" y="43390"/>
                  </a:lnTo>
                  <a:lnTo>
                    <a:pt x="31172" y="43553"/>
                  </a:lnTo>
                  <a:lnTo>
                    <a:pt x="31063" y="43824"/>
                  </a:lnTo>
                  <a:lnTo>
                    <a:pt x="31063" y="44150"/>
                  </a:lnTo>
                  <a:lnTo>
                    <a:pt x="31117" y="44422"/>
                  </a:lnTo>
                  <a:lnTo>
                    <a:pt x="31280" y="44693"/>
                  </a:lnTo>
                  <a:lnTo>
                    <a:pt x="31389" y="44802"/>
                  </a:lnTo>
                  <a:lnTo>
                    <a:pt x="31389" y="44965"/>
                  </a:lnTo>
                  <a:lnTo>
                    <a:pt x="31335" y="45073"/>
                  </a:lnTo>
                  <a:lnTo>
                    <a:pt x="31280" y="45182"/>
                  </a:lnTo>
                  <a:lnTo>
                    <a:pt x="31172" y="45345"/>
                  </a:lnTo>
                  <a:lnTo>
                    <a:pt x="31172" y="45453"/>
                  </a:lnTo>
                  <a:lnTo>
                    <a:pt x="31226" y="45562"/>
                  </a:lnTo>
                  <a:lnTo>
                    <a:pt x="31335" y="45725"/>
                  </a:lnTo>
                  <a:lnTo>
                    <a:pt x="31335" y="45888"/>
                  </a:lnTo>
                  <a:lnTo>
                    <a:pt x="31335" y="46051"/>
                  </a:lnTo>
                  <a:lnTo>
                    <a:pt x="31226" y="46268"/>
                  </a:lnTo>
                  <a:lnTo>
                    <a:pt x="31226" y="46377"/>
                  </a:lnTo>
                  <a:lnTo>
                    <a:pt x="31226" y="46431"/>
                  </a:lnTo>
                  <a:lnTo>
                    <a:pt x="31226" y="46648"/>
                  </a:lnTo>
                  <a:lnTo>
                    <a:pt x="31280" y="46811"/>
                  </a:lnTo>
                  <a:lnTo>
                    <a:pt x="31335" y="46920"/>
                  </a:lnTo>
                  <a:lnTo>
                    <a:pt x="31280" y="47028"/>
                  </a:lnTo>
                  <a:lnTo>
                    <a:pt x="30900" y="46865"/>
                  </a:lnTo>
                  <a:lnTo>
                    <a:pt x="30900" y="47571"/>
                  </a:lnTo>
                  <a:lnTo>
                    <a:pt x="30900" y="47843"/>
                  </a:lnTo>
                  <a:lnTo>
                    <a:pt x="30846" y="48169"/>
                  </a:lnTo>
                  <a:lnTo>
                    <a:pt x="30357" y="49689"/>
                  </a:lnTo>
                  <a:lnTo>
                    <a:pt x="30303" y="49852"/>
                  </a:lnTo>
                  <a:lnTo>
                    <a:pt x="30303" y="50015"/>
                  </a:lnTo>
                  <a:lnTo>
                    <a:pt x="30357" y="50069"/>
                  </a:lnTo>
                  <a:lnTo>
                    <a:pt x="30574" y="50124"/>
                  </a:lnTo>
                  <a:lnTo>
                    <a:pt x="30683" y="50178"/>
                  </a:lnTo>
                  <a:lnTo>
                    <a:pt x="30737" y="50232"/>
                  </a:lnTo>
                  <a:lnTo>
                    <a:pt x="30737" y="50341"/>
                  </a:lnTo>
                  <a:lnTo>
                    <a:pt x="30683" y="50449"/>
                  </a:lnTo>
                  <a:lnTo>
                    <a:pt x="30411" y="51047"/>
                  </a:lnTo>
                  <a:lnTo>
                    <a:pt x="30303" y="51264"/>
                  </a:lnTo>
                  <a:lnTo>
                    <a:pt x="30249" y="51481"/>
                  </a:lnTo>
                  <a:lnTo>
                    <a:pt x="30303" y="51698"/>
                  </a:lnTo>
                  <a:lnTo>
                    <a:pt x="30357" y="51916"/>
                  </a:lnTo>
                  <a:lnTo>
                    <a:pt x="30466" y="52133"/>
                  </a:lnTo>
                  <a:lnTo>
                    <a:pt x="30466" y="52350"/>
                  </a:lnTo>
                  <a:lnTo>
                    <a:pt x="30411" y="52513"/>
                  </a:lnTo>
                  <a:lnTo>
                    <a:pt x="30249" y="52730"/>
                  </a:lnTo>
                  <a:lnTo>
                    <a:pt x="30031" y="52893"/>
                  </a:lnTo>
                  <a:lnTo>
                    <a:pt x="29923" y="53110"/>
                  </a:lnTo>
                  <a:lnTo>
                    <a:pt x="29814" y="53328"/>
                  </a:lnTo>
                  <a:lnTo>
                    <a:pt x="29868" y="53599"/>
                  </a:lnTo>
                  <a:lnTo>
                    <a:pt x="29868" y="53708"/>
                  </a:lnTo>
                  <a:lnTo>
                    <a:pt x="29760" y="53871"/>
                  </a:lnTo>
                  <a:lnTo>
                    <a:pt x="29543" y="54196"/>
                  </a:lnTo>
                  <a:lnTo>
                    <a:pt x="29434" y="54522"/>
                  </a:lnTo>
                  <a:lnTo>
                    <a:pt x="29325" y="54902"/>
                  </a:lnTo>
                  <a:lnTo>
                    <a:pt x="29325" y="55228"/>
                  </a:lnTo>
                  <a:lnTo>
                    <a:pt x="29325" y="55554"/>
                  </a:lnTo>
                  <a:lnTo>
                    <a:pt x="29380" y="55717"/>
                  </a:lnTo>
                  <a:lnTo>
                    <a:pt x="29325" y="55826"/>
                  </a:lnTo>
                  <a:lnTo>
                    <a:pt x="29271" y="55880"/>
                  </a:lnTo>
                  <a:lnTo>
                    <a:pt x="29054" y="55880"/>
                  </a:lnTo>
                  <a:lnTo>
                    <a:pt x="28945" y="55826"/>
                  </a:lnTo>
                  <a:lnTo>
                    <a:pt x="28837" y="55826"/>
                  </a:lnTo>
                  <a:lnTo>
                    <a:pt x="28782" y="55880"/>
                  </a:lnTo>
                  <a:lnTo>
                    <a:pt x="28891" y="56097"/>
                  </a:lnTo>
                  <a:lnTo>
                    <a:pt x="28945" y="56314"/>
                  </a:lnTo>
                  <a:lnTo>
                    <a:pt x="28945" y="56532"/>
                  </a:lnTo>
                  <a:lnTo>
                    <a:pt x="28837" y="56749"/>
                  </a:lnTo>
                  <a:lnTo>
                    <a:pt x="28837" y="56803"/>
                  </a:lnTo>
                  <a:lnTo>
                    <a:pt x="28837" y="56912"/>
                  </a:lnTo>
                  <a:lnTo>
                    <a:pt x="28891" y="57075"/>
                  </a:lnTo>
                  <a:lnTo>
                    <a:pt x="28891" y="57237"/>
                  </a:lnTo>
                  <a:lnTo>
                    <a:pt x="28837" y="57346"/>
                  </a:lnTo>
                  <a:lnTo>
                    <a:pt x="28728" y="57455"/>
                  </a:lnTo>
                  <a:lnTo>
                    <a:pt x="28674" y="57509"/>
                  </a:lnTo>
                  <a:lnTo>
                    <a:pt x="28619" y="57563"/>
                  </a:lnTo>
                  <a:lnTo>
                    <a:pt x="28674" y="57618"/>
                  </a:lnTo>
                  <a:lnTo>
                    <a:pt x="28728" y="57672"/>
                  </a:lnTo>
                  <a:lnTo>
                    <a:pt x="28945" y="57835"/>
                  </a:lnTo>
                  <a:lnTo>
                    <a:pt x="29108" y="57998"/>
                  </a:lnTo>
                  <a:lnTo>
                    <a:pt x="29217" y="58215"/>
                  </a:lnTo>
                  <a:lnTo>
                    <a:pt x="29271" y="58432"/>
                  </a:lnTo>
                  <a:lnTo>
                    <a:pt x="29380" y="58812"/>
                  </a:lnTo>
                  <a:lnTo>
                    <a:pt x="29488" y="58975"/>
                  </a:lnTo>
                  <a:lnTo>
                    <a:pt x="29597" y="59138"/>
                  </a:lnTo>
                  <a:lnTo>
                    <a:pt x="29977" y="59627"/>
                  </a:lnTo>
                  <a:lnTo>
                    <a:pt x="30249" y="60170"/>
                  </a:lnTo>
                  <a:lnTo>
                    <a:pt x="30411" y="60387"/>
                  </a:lnTo>
                  <a:lnTo>
                    <a:pt x="30574" y="60604"/>
                  </a:lnTo>
                  <a:lnTo>
                    <a:pt x="30792" y="60822"/>
                  </a:lnTo>
                  <a:lnTo>
                    <a:pt x="31063" y="60930"/>
                  </a:lnTo>
                  <a:lnTo>
                    <a:pt x="31226" y="60985"/>
                  </a:lnTo>
                  <a:lnTo>
                    <a:pt x="31335" y="61093"/>
                  </a:lnTo>
                  <a:lnTo>
                    <a:pt x="31606" y="61310"/>
                  </a:lnTo>
                  <a:lnTo>
                    <a:pt x="31986" y="61690"/>
                  </a:lnTo>
                  <a:lnTo>
                    <a:pt x="32475" y="62016"/>
                  </a:lnTo>
                  <a:lnTo>
                    <a:pt x="32909" y="62342"/>
                  </a:lnTo>
                  <a:lnTo>
                    <a:pt x="33398" y="62559"/>
                  </a:lnTo>
                  <a:lnTo>
                    <a:pt x="33941" y="62777"/>
                  </a:lnTo>
                  <a:lnTo>
                    <a:pt x="34484" y="62885"/>
                  </a:lnTo>
                  <a:lnTo>
                    <a:pt x="35027" y="62939"/>
                  </a:lnTo>
                  <a:lnTo>
                    <a:pt x="35625" y="62994"/>
                  </a:lnTo>
                  <a:lnTo>
                    <a:pt x="35951" y="63048"/>
                  </a:lnTo>
                  <a:lnTo>
                    <a:pt x="36331" y="63102"/>
                  </a:lnTo>
                  <a:lnTo>
                    <a:pt x="36656" y="63211"/>
                  </a:lnTo>
                  <a:lnTo>
                    <a:pt x="36982" y="63374"/>
                  </a:lnTo>
                  <a:lnTo>
                    <a:pt x="37200" y="63483"/>
                  </a:lnTo>
                  <a:lnTo>
                    <a:pt x="37417" y="63483"/>
                  </a:lnTo>
                  <a:lnTo>
                    <a:pt x="39046" y="62994"/>
                  </a:lnTo>
                  <a:lnTo>
                    <a:pt x="39860" y="62722"/>
                  </a:lnTo>
                  <a:lnTo>
                    <a:pt x="40675" y="62396"/>
                  </a:lnTo>
                  <a:lnTo>
                    <a:pt x="41055" y="62179"/>
                  </a:lnTo>
                  <a:lnTo>
                    <a:pt x="41381" y="61962"/>
                  </a:lnTo>
                  <a:lnTo>
                    <a:pt x="41707" y="61745"/>
                  </a:lnTo>
                  <a:lnTo>
                    <a:pt x="41978" y="61473"/>
                  </a:lnTo>
                  <a:lnTo>
                    <a:pt x="42196" y="61147"/>
                  </a:lnTo>
                  <a:lnTo>
                    <a:pt x="42413" y="60822"/>
                  </a:lnTo>
                  <a:lnTo>
                    <a:pt x="42630" y="60496"/>
                  </a:lnTo>
                  <a:lnTo>
                    <a:pt x="42739" y="60116"/>
                  </a:lnTo>
                  <a:lnTo>
                    <a:pt x="43119" y="59084"/>
                  </a:lnTo>
                  <a:lnTo>
                    <a:pt x="43227" y="58812"/>
                  </a:lnTo>
                  <a:lnTo>
                    <a:pt x="43282" y="58595"/>
                  </a:lnTo>
                  <a:lnTo>
                    <a:pt x="43282" y="58052"/>
                  </a:lnTo>
                  <a:lnTo>
                    <a:pt x="43173" y="56640"/>
                  </a:lnTo>
                  <a:lnTo>
                    <a:pt x="43173" y="55934"/>
                  </a:lnTo>
                  <a:lnTo>
                    <a:pt x="43227" y="55228"/>
                  </a:lnTo>
                  <a:lnTo>
                    <a:pt x="43282" y="54522"/>
                  </a:lnTo>
                  <a:lnTo>
                    <a:pt x="43282" y="54522"/>
                  </a:lnTo>
                  <a:lnTo>
                    <a:pt x="42684" y="54739"/>
                  </a:lnTo>
                  <a:lnTo>
                    <a:pt x="42087" y="55011"/>
                  </a:lnTo>
                  <a:lnTo>
                    <a:pt x="42358" y="54088"/>
                  </a:lnTo>
                  <a:lnTo>
                    <a:pt x="42358" y="53979"/>
                  </a:lnTo>
                  <a:lnTo>
                    <a:pt x="42358" y="53925"/>
                  </a:lnTo>
                  <a:lnTo>
                    <a:pt x="42250" y="53871"/>
                  </a:lnTo>
                  <a:lnTo>
                    <a:pt x="42250" y="53925"/>
                  </a:lnTo>
                  <a:lnTo>
                    <a:pt x="42141" y="54034"/>
                  </a:lnTo>
                  <a:lnTo>
                    <a:pt x="41924" y="54577"/>
                  </a:lnTo>
                  <a:lnTo>
                    <a:pt x="41761" y="54251"/>
                  </a:lnTo>
                  <a:lnTo>
                    <a:pt x="41707" y="53871"/>
                  </a:lnTo>
                  <a:lnTo>
                    <a:pt x="41652" y="53436"/>
                  </a:lnTo>
                  <a:lnTo>
                    <a:pt x="41652" y="53056"/>
                  </a:lnTo>
                  <a:lnTo>
                    <a:pt x="41707" y="52839"/>
                  </a:lnTo>
                  <a:lnTo>
                    <a:pt x="41815" y="52622"/>
                  </a:lnTo>
                  <a:lnTo>
                    <a:pt x="41978" y="52459"/>
                  </a:lnTo>
                  <a:lnTo>
                    <a:pt x="42196" y="52350"/>
                  </a:lnTo>
                  <a:lnTo>
                    <a:pt x="42304" y="53273"/>
                  </a:lnTo>
                  <a:lnTo>
                    <a:pt x="42304" y="53382"/>
                  </a:lnTo>
                  <a:lnTo>
                    <a:pt x="42358" y="53436"/>
                  </a:lnTo>
                  <a:lnTo>
                    <a:pt x="42413" y="53436"/>
                  </a:lnTo>
                  <a:lnTo>
                    <a:pt x="42630" y="53382"/>
                  </a:lnTo>
                  <a:lnTo>
                    <a:pt x="42793" y="53273"/>
                  </a:lnTo>
                  <a:lnTo>
                    <a:pt x="42847" y="53165"/>
                  </a:lnTo>
                  <a:lnTo>
                    <a:pt x="42793" y="52947"/>
                  </a:lnTo>
                  <a:lnTo>
                    <a:pt x="42630" y="52622"/>
                  </a:lnTo>
                  <a:lnTo>
                    <a:pt x="42467" y="52187"/>
                  </a:lnTo>
                  <a:lnTo>
                    <a:pt x="42467" y="52079"/>
                  </a:lnTo>
                  <a:lnTo>
                    <a:pt x="42467" y="51970"/>
                  </a:lnTo>
                  <a:lnTo>
                    <a:pt x="42521" y="51861"/>
                  </a:lnTo>
                  <a:lnTo>
                    <a:pt x="42576" y="51753"/>
                  </a:lnTo>
                  <a:lnTo>
                    <a:pt x="42901" y="51427"/>
                  </a:lnTo>
                  <a:lnTo>
                    <a:pt x="42901" y="51373"/>
                  </a:lnTo>
                  <a:lnTo>
                    <a:pt x="42576" y="51264"/>
                  </a:lnTo>
                  <a:lnTo>
                    <a:pt x="42413" y="51264"/>
                  </a:lnTo>
                  <a:lnTo>
                    <a:pt x="42358" y="51373"/>
                  </a:lnTo>
                  <a:lnTo>
                    <a:pt x="42304" y="51590"/>
                  </a:lnTo>
                  <a:lnTo>
                    <a:pt x="42033" y="51536"/>
                  </a:lnTo>
                  <a:lnTo>
                    <a:pt x="41870" y="51536"/>
                  </a:lnTo>
                  <a:lnTo>
                    <a:pt x="41707" y="51698"/>
                  </a:lnTo>
                  <a:lnTo>
                    <a:pt x="41598" y="51970"/>
                  </a:lnTo>
                  <a:lnTo>
                    <a:pt x="41490" y="52404"/>
                  </a:lnTo>
                  <a:lnTo>
                    <a:pt x="41435" y="52893"/>
                  </a:lnTo>
                  <a:lnTo>
                    <a:pt x="41272" y="54414"/>
                  </a:lnTo>
                  <a:lnTo>
                    <a:pt x="41109" y="55120"/>
                  </a:lnTo>
                  <a:lnTo>
                    <a:pt x="40892" y="55826"/>
                  </a:lnTo>
                  <a:lnTo>
                    <a:pt x="40892" y="55988"/>
                  </a:lnTo>
                  <a:lnTo>
                    <a:pt x="40892" y="56097"/>
                  </a:lnTo>
                  <a:lnTo>
                    <a:pt x="40947" y="56694"/>
                  </a:lnTo>
                  <a:lnTo>
                    <a:pt x="41001" y="57237"/>
                  </a:lnTo>
                  <a:lnTo>
                    <a:pt x="40947" y="58378"/>
                  </a:lnTo>
                  <a:lnTo>
                    <a:pt x="40947" y="58704"/>
                  </a:lnTo>
                  <a:lnTo>
                    <a:pt x="40892" y="58867"/>
                  </a:lnTo>
                  <a:lnTo>
                    <a:pt x="40784" y="59030"/>
                  </a:lnTo>
                  <a:lnTo>
                    <a:pt x="40566" y="59247"/>
                  </a:lnTo>
                  <a:lnTo>
                    <a:pt x="40403" y="59464"/>
                  </a:lnTo>
                  <a:lnTo>
                    <a:pt x="40023" y="59953"/>
                  </a:lnTo>
                  <a:lnTo>
                    <a:pt x="39643" y="60496"/>
                  </a:lnTo>
                  <a:lnTo>
                    <a:pt x="39154" y="60930"/>
                  </a:lnTo>
                  <a:lnTo>
                    <a:pt x="38611" y="61310"/>
                  </a:lnTo>
                  <a:lnTo>
                    <a:pt x="38014" y="61636"/>
                  </a:lnTo>
                  <a:lnTo>
                    <a:pt x="37471" y="61799"/>
                  </a:lnTo>
                  <a:lnTo>
                    <a:pt x="36928" y="61962"/>
                  </a:lnTo>
                  <a:lnTo>
                    <a:pt x="36385" y="62016"/>
                  </a:lnTo>
                  <a:lnTo>
                    <a:pt x="35896" y="62016"/>
                  </a:lnTo>
                  <a:lnTo>
                    <a:pt x="35353" y="61962"/>
                  </a:lnTo>
                  <a:lnTo>
                    <a:pt x="34864" y="61799"/>
                  </a:lnTo>
                  <a:lnTo>
                    <a:pt x="34376" y="61582"/>
                  </a:lnTo>
                  <a:lnTo>
                    <a:pt x="33887" y="61256"/>
                  </a:lnTo>
                  <a:lnTo>
                    <a:pt x="32203" y="59953"/>
                  </a:lnTo>
                  <a:lnTo>
                    <a:pt x="31986" y="59735"/>
                  </a:lnTo>
                  <a:lnTo>
                    <a:pt x="31769" y="59464"/>
                  </a:lnTo>
                  <a:lnTo>
                    <a:pt x="31606" y="59247"/>
                  </a:lnTo>
                  <a:lnTo>
                    <a:pt x="31443" y="58975"/>
                  </a:lnTo>
                  <a:lnTo>
                    <a:pt x="31389" y="58704"/>
                  </a:lnTo>
                  <a:lnTo>
                    <a:pt x="31335" y="58378"/>
                  </a:lnTo>
                  <a:lnTo>
                    <a:pt x="31335" y="58106"/>
                  </a:lnTo>
                  <a:lnTo>
                    <a:pt x="31335" y="57726"/>
                  </a:lnTo>
                  <a:lnTo>
                    <a:pt x="31443" y="56966"/>
                  </a:lnTo>
                  <a:lnTo>
                    <a:pt x="31498" y="56206"/>
                  </a:lnTo>
                  <a:lnTo>
                    <a:pt x="31498" y="56043"/>
                  </a:lnTo>
                  <a:lnTo>
                    <a:pt x="31498" y="55934"/>
                  </a:lnTo>
                  <a:lnTo>
                    <a:pt x="31389" y="55880"/>
                  </a:lnTo>
                  <a:lnTo>
                    <a:pt x="31226" y="55826"/>
                  </a:lnTo>
                  <a:lnTo>
                    <a:pt x="30900" y="55717"/>
                  </a:lnTo>
                  <a:lnTo>
                    <a:pt x="30683" y="55663"/>
                  </a:lnTo>
                  <a:lnTo>
                    <a:pt x="30520" y="55554"/>
                  </a:lnTo>
                  <a:lnTo>
                    <a:pt x="30900" y="55391"/>
                  </a:lnTo>
                  <a:lnTo>
                    <a:pt x="31389" y="55283"/>
                  </a:lnTo>
                  <a:lnTo>
                    <a:pt x="31715" y="55174"/>
                  </a:lnTo>
                  <a:lnTo>
                    <a:pt x="31932" y="55065"/>
                  </a:lnTo>
                  <a:lnTo>
                    <a:pt x="31986" y="54957"/>
                  </a:lnTo>
                  <a:lnTo>
                    <a:pt x="31986" y="54794"/>
                  </a:lnTo>
                  <a:lnTo>
                    <a:pt x="31986" y="54468"/>
                  </a:lnTo>
                  <a:lnTo>
                    <a:pt x="31932" y="54196"/>
                  </a:lnTo>
                  <a:lnTo>
                    <a:pt x="31932" y="53979"/>
                  </a:lnTo>
                  <a:lnTo>
                    <a:pt x="31986" y="53708"/>
                  </a:lnTo>
                  <a:lnTo>
                    <a:pt x="32095" y="53436"/>
                  </a:lnTo>
                  <a:lnTo>
                    <a:pt x="32149" y="53165"/>
                  </a:lnTo>
                  <a:lnTo>
                    <a:pt x="32203" y="53056"/>
                  </a:lnTo>
                  <a:lnTo>
                    <a:pt x="32203" y="52947"/>
                  </a:lnTo>
                  <a:lnTo>
                    <a:pt x="32095" y="52513"/>
                  </a:lnTo>
                  <a:lnTo>
                    <a:pt x="32149" y="52133"/>
                  </a:lnTo>
                  <a:lnTo>
                    <a:pt x="32258" y="51373"/>
                  </a:lnTo>
                  <a:lnTo>
                    <a:pt x="32312" y="50884"/>
                  </a:lnTo>
                  <a:lnTo>
                    <a:pt x="32312" y="50449"/>
                  </a:lnTo>
                  <a:lnTo>
                    <a:pt x="32203" y="50178"/>
                  </a:lnTo>
                  <a:lnTo>
                    <a:pt x="32041" y="50015"/>
                  </a:lnTo>
                  <a:lnTo>
                    <a:pt x="31823" y="49906"/>
                  </a:lnTo>
                  <a:lnTo>
                    <a:pt x="31606" y="49798"/>
                  </a:lnTo>
                  <a:lnTo>
                    <a:pt x="31878" y="49472"/>
                  </a:lnTo>
                  <a:lnTo>
                    <a:pt x="32041" y="49092"/>
                  </a:lnTo>
                  <a:lnTo>
                    <a:pt x="32258" y="48386"/>
                  </a:lnTo>
                  <a:lnTo>
                    <a:pt x="32312" y="48169"/>
                  </a:lnTo>
                  <a:lnTo>
                    <a:pt x="32312" y="48006"/>
                  </a:lnTo>
                  <a:lnTo>
                    <a:pt x="32312" y="47789"/>
                  </a:lnTo>
                  <a:lnTo>
                    <a:pt x="32203" y="47626"/>
                  </a:lnTo>
                  <a:lnTo>
                    <a:pt x="32095" y="47245"/>
                  </a:lnTo>
                  <a:lnTo>
                    <a:pt x="32041" y="47028"/>
                  </a:lnTo>
                  <a:lnTo>
                    <a:pt x="32095" y="46865"/>
                  </a:lnTo>
                  <a:lnTo>
                    <a:pt x="32203" y="46540"/>
                  </a:lnTo>
                  <a:lnTo>
                    <a:pt x="32475" y="46214"/>
                  </a:lnTo>
                  <a:lnTo>
                    <a:pt x="32584" y="46105"/>
                  </a:lnTo>
                  <a:lnTo>
                    <a:pt x="32638" y="45996"/>
                  </a:lnTo>
                  <a:lnTo>
                    <a:pt x="32692" y="45671"/>
                  </a:lnTo>
                  <a:lnTo>
                    <a:pt x="32692" y="44693"/>
                  </a:lnTo>
                  <a:lnTo>
                    <a:pt x="32747" y="44150"/>
                  </a:lnTo>
                  <a:lnTo>
                    <a:pt x="32855" y="43661"/>
                  </a:lnTo>
                  <a:lnTo>
                    <a:pt x="32964" y="43118"/>
                  </a:lnTo>
                  <a:lnTo>
                    <a:pt x="33072" y="42575"/>
                  </a:lnTo>
                  <a:lnTo>
                    <a:pt x="33072" y="41978"/>
                  </a:lnTo>
                  <a:lnTo>
                    <a:pt x="33072" y="41435"/>
                  </a:lnTo>
                  <a:lnTo>
                    <a:pt x="32909" y="39589"/>
                  </a:lnTo>
                  <a:lnTo>
                    <a:pt x="32801" y="38665"/>
                  </a:lnTo>
                  <a:lnTo>
                    <a:pt x="32638" y="37797"/>
                  </a:lnTo>
                  <a:lnTo>
                    <a:pt x="32366" y="36928"/>
                  </a:lnTo>
                  <a:lnTo>
                    <a:pt x="32203" y="36493"/>
                  </a:lnTo>
                  <a:lnTo>
                    <a:pt x="31986" y="36059"/>
                  </a:lnTo>
                  <a:lnTo>
                    <a:pt x="31552" y="35190"/>
                  </a:lnTo>
                  <a:lnTo>
                    <a:pt x="31117" y="34267"/>
                  </a:lnTo>
                  <a:lnTo>
                    <a:pt x="30683" y="33072"/>
                  </a:lnTo>
                  <a:lnTo>
                    <a:pt x="30466" y="32475"/>
                  </a:lnTo>
                  <a:lnTo>
                    <a:pt x="30357" y="31877"/>
                  </a:lnTo>
                  <a:lnTo>
                    <a:pt x="30194" y="31280"/>
                  </a:lnTo>
                  <a:lnTo>
                    <a:pt x="30140" y="30683"/>
                  </a:lnTo>
                  <a:lnTo>
                    <a:pt x="30086" y="30031"/>
                  </a:lnTo>
                  <a:lnTo>
                    <a:pt x="30086" y="29434"/>
                  </a:lnTo>
                  <a:lnTo>
                    <a:pt x="30086" y="27370"/>
                  </a:lnTo>
                  <a:lnTo>
                    <a:pt x="30086" y="27153"/>
                  </a:lnTo>
                  <a:lnTo>
                    <a:pt x="30031" y="26936"/>
                  </a:lnTo>
                  <a:lnTo>
                    <a:pt x="29923" y="26773"/>
                  </a:lnTo>
                  <a:lnTo>
                    <a:pt x="29760" y="26610"/>
                  </a:lnTo>
                  <a:lnTo>
                    <a:pt x="29651" y="26501"/>
                  </a:lnTo>
                  <a:lnTo>
                    <a:pt x="29597" y="26393"/>
                  </a:lnTo>
                  <a:lnTo>
                    <a:pt x="29651" y="26284"/>
                  </a:lnTo>
                  <a:lnTo>
                    <a:pt x="29705" y="26175"/>
                  </a:lnTo>
                  <a:lnTo>
                    <a:pt x="29868" y="26012"/>
                  </a:lnTo>
                  <a:lnTo>
                    <a:pt x="29923" y="25850"/>
                  </a:lnTo>
                  <a:lnTo>
                    <a:pt x="29977" y="25632"/>
                  </a:lnTo>
                  <a:lnTo>
                    <a:pt x="30031" y="25469"/>
                  </a:lnTo>
                  <a:lnTo>
                    <a:pt x="29977" y="25306"/>
                  </a:lnTo>
                  <a:lnTo>
                    <a:pt x="29923" y="25089"/>
                  </a:lnTo>
                  <a:lnTo>
                    <a:pt x="29760" y="24763"/>
                  </a:lnTo>
                  <a:lnTo>
                    <a:pt x="29597" y="24546"/>
                  </a:lnTo>
                  <a:lnTo>
                    <a:pt x="29543" y="24438"/>
                  </a:lnTo>
                  <a:lnTo>
                    <a:pt x="29488" y="24329"/>
                  </a:lnTo>
                  <a:lnTo>
                    <a:pt x="29543" y="24220"/>
                  </a:lnTo>
                  <a:lnTo>
                    <a:pt x="29597" y="24166"/>
                  </a:lnTo>
                  <a:lnTo>
                    <a:pt x="29868" y="23840"/>
                  </a:lnTo>
                  <a:lnTo>
                    <a:pt x="29923" y="23569"/>
                  </a:lnTo>
                  <a:lnTo>
                    <a:pt x="29923" y="23297"/>
                  </a:lnTo>
                  <a:lnTo>
                    <a:pt x="29977" y="23026"/>
                  </a:lnTo>
                  <a:lnTo>
                    <a:pt x="30031" y="22754"/>
                  </a:lnTo>
                  <a:lnTo>
                    <a:pt x="30031" y="22700"/>
                  </a:lnTo>
                  <a:lnTo>
                    <a:pt x="29868" y="22537"/>
                  </a:lnTo>
                  <a:lnTo>
                    <a:pt x="29814" y="22320"/>
                  </a:lnTo>
                  <a:lnTo>
                    <a:pt x="29868" y="21940"/>
                  </a:lnTo>
                  <a:lnTo>
                    <a:pt x="29923" y="21397"/>
                  </a:lnTo>
                  <a:lnTo>
                    <a:pt x="29923" y="21179"/>
                  </a:lnTo>
                  <a:lnTo>
                    <a:pt x="29868" y="21071"/>
                  </a:lnTo>
                  <a:lnTo>
                    <a:pt x="29760" y="20908"/>
                  </a:lnTo>
                  <a:lnTo>
                    <a:pt x="29651" y="20799"/>
                  </a:lnTo>
                  <a:lnTo>
                    <a:pt x="29271" y="20528"/>
                  </a:lnTo>
                  <a:lnTo>
                    <a:pt x="28945" y="20256"/>
                  </a:lnTo>
                  <a:lnTo>
                    <a:pt x="28837" y="20148"/>
                  </a:lnTo>
                  <a:lnTo>
                    <a:pt x="28837" y="20093"/>
                  </a:lnTo>
                  <a:lnTo>
                    <a:pt x="28837" y="20039"/>
                  </a:lnTo>
                  <a:lnTo>
                    <a:pt x="28891" y="19985"/>
                  </a:lnTo>
                  <a:lnTo>
                    <a:pt x="28945" y="19985"/>
                  </a:lnTo>
                  <a:lnTo>
                    <a:pt x="29054" y="20039"/>
                  </a:lnTo>
                  <a:lnTo>
                    <a:pt x="29651" y="20202"/>
                  </a:lnTo>
                  <a:lnTo>
                    <a:pt x="29597" y="19930"/>
                  </a:lnTo>
                  <a:lnTo>
                    <a:pt x="29597" y="19767"/>
                  </a:lnTo>
                  <a:lnTo>
                    <a:pt x="29651" y="19550"/>
                  </a:lnTo>
                  <a:lnTo>
                    <a:pt x="29760" y="19387"/>
                  </a:lnTo>
                  <a:lnTo>
                    <a:pt x="29814" y="19116"/>
                  </a:lnTo>
                  <a:lnTo>
                    <a:pt x="29760" y="18899"/>
                  </a:lnTo>
                  <a:lnTo>
                    <a:pt x="29597" y="18084"/>
                  </a:lnTo>
                  <a:lnTo>
                    <a:pt x="29543" y="17324"/>
                  </a:lnTo>
                  <a:lnTo>
                    <a:pt x="29543" y="16944"/>
                  </a:lnTo>
                  <a:lnTo>
                    <a:pt x="29543" y="16618"/>
                  </a:lnTo>
                  <a:lnTo>
                    <a:pt x="29434" y="16292"/>
                  </a:lnTo>
                  <a:lnTo>
                    <a:pt x="29271" y="15966"/>
                  </a:lnTo>
                  <a:lnTo>
                    <a:pt x="29217" y="15858"/>
                  </a:lnTo>
                  <a:lnTo>
                    <a:pt x="29217" y="15749"/>
                  </a:lnTo>
                  <a:lnTo>
                    <a:pt x="29054" y="14446"/>
                  </a:lnTo>
                  <a:lnTo>
                    <a:pt x="28837" y="13197"/>
                  </a:lnTo>
                  <a:lnTo>
                    <a:pt x="28674" y="12545"/>
                  </a:lnTo>
                  <a:lnTo>
                    <a:pt x="28565" y="11893"/>
                  </a:lnTo>
                  <a:lnTo>
                    <a:pt x="28348" y="11242"/>
                  </a:lnTo>
                  <a:lnTo>
                    <a:pt x="28131" y="10644"/>
                  </a:lnTo>
                  <a:lnTo>
                    <a:pt x="27859" y="10047"/>
                  </a:lnTo>
                  <a:lnTo>
                    <a:pt x="27533" y="9450"/>
                  </a:lnTo>
                  <a:lnTo>
                    <a:pt x="27099" y="8907"/>
                  </a:lnTo>
                  <a:lnTo>
                    <a:pt x="26664" y="8363"/>
                  </a:lnTo>
                  <a:lnTo>
                    <a:pt x="26176" y="7875"/>
                  </a:lnTo>
                  <a:lnTo>
                    <a:pt x="25687" y="7495"/>
                  </a:lnTo>
                  <a:lnTo>
                    <a:pt x="25144" y="7169"/>
                  </a:lnTo>
                  <a:lnTo>
                    <a:pt x="24601" y="6843"/>
                  </a:lnTo>
                  <a:lnTo>
                    <a:pt x="24058" y="6626"/>
                  </a:lnTo>
                  <a:lnTo>
                    <a:pt x="23460" y="6354"/>
                  </a:lnTo>
                  <a:lnTo>
                    <a:pt x="22266" y="5974"/>
                  </a:lnTo>
                  <a:lnTo>
                    <a:pt x="21994" y="5920"/>
                  </a:lnTo>
                  <a:lnTo>
                    <a:pt x="21125" y="5920"/>
                  </a:lnTo>
                  <a:lnTo>
                    <a:pt x="20528" y="5974"/>
                  </a:lnTo>
                  <a:lnTo>
                    <a:pt x="19931" y="5920"/>
                  </a:lnTo>
                  <a:lnTo>
                    <a:pt x="19551" y="5865"/>
                  </a:lnTo>
                  <a:lnTo>
                    <a:pt x="19116" y="5920"/>
                  </a:lnTo>
                  <a:lnTo>
                    <a:pt x="18356" y="6028"/>
                  </a:lnTo>
                  <a:lnTo>
                    <a:pt x="17541" y="6191"/>
                  </a:lnTo>
                  <a:lnTo>
                    <a:pt x="17161" y="6246"/>
                  </a:lnTo>
                  <a:lnTo>
                    <a:pt x="16347" y="6246"/>
                  </a:lnTo>
                  <a:lnTo>
                    <a:pt x="15966" y="6409"/>
                  </a:lnTo>
                  <a:lnTo>
                    <a:pt x="15152" y="6734"/>
                  </a:lnTo>
                  <a:lnTo>
                    <a:pt x="14392" y="7006"/>
                  </a:lnTo>
                  <a:lnTo>
                    <a:pt x="13631" y="7277"/>
                  </a:lnTo>
                  <a:lnTo>
                    <a:pt x="12925" y="7658"/>
                  </a:lnTo>
                  <a:lnTo>
                    <a:pt x="12219" y="8146"/>
                  </a:lnTo>
                  <a:lnTo>
                    <a:pt x="11622" y="8635"/>
                  </a:lnTo>
                  <a:lnTo>
                    <a:pt x="11405" y="8907"/>
                  </a:lnTo>
                  <a:lnTo>
                    <a:pt x="11133" y="9232"/>
                  </a:lnTo>
                  <a:lnTo>
                    <a:pt x="10970" y="9504"/>
                  </a:lnTo>
                  <a:lnTo>
                    <a:pt x="10808" y="9884"/>
                  </a:lnTo>
                  <a:lnTo>
                    <a:pt x="10645" y="10210"/>
                  </a:lnTo>
                  <a:lnTo>
                    <a:pt x="10536" y="10644"/>
                  </a:lnTo>
                  <a:lnTo>
                    <a:pt x="10482" y="10807"/>
                  </a:lnTo>
                  <a:lnTo>
                    <a:pt x="10427" y="10862"/>
                  </a:lnTo>
                  <a:lnTo>
                    <a:pt x="10373" y="10916"/>
                  </a:lnTo>
                  <a:lnTo>
                    <a:pt x="10210" y="10916"/>
                  </a:lnTo>
                  <a:lnTo>
                    <a:pt x="10156" y="11024"/>
                  </a:lnTo>
                  <a:lnTo>
                    <a:pt x="10156" y="11133"/>
                  </a:lnTo>
                  <a:lnTo>
                    <a:pt x="10156" y="11242"/>
                  </a:lnTo>
                  <a:lnTo>
                    <a:pt x="10210" y="11513"/>
                  </a:lnTo>
                  <a:lnTo>
                    <a:pt x="10156" y="11785"/>
                  </a:lnTo>
                  <a:lnTo>
                    <a:pt x="9993" y="12328"/>
                  </a:lnTo>
                  <a:lnTo>
                    <a:pt x="9721" y="13197"/>
                  </a:lnTo>
                  <a:lnTo>
                    <a:pt x="9667" y="13631"/>
                  </a:lnTo>
                  <a:lnTo>
                    <a:pt x="9613" y="14065"/>
                  </a:lnTo>
                  <a:lnTo>
                    <a:pt x="9559" y="14391"/>
                  </a:lnTo>
                  <a:lnTo>
                    <a:pt x="9450" y="14717"/>
                  </a:lnTo>
                  <a:lnTo>
                    <a:pt x="9233" y="15152"/>
                  </a:lnTo>
                  <a:lnTo>
                    <a:pt x="9124" y="15532"/>
                  </a:lnTo>
                  <a:lnTo>
                    <a:pt x="9070" y="15966"/>
                  </a:lnTo>
                  <a:lnTo>
                    <a:pt x="9070" y="16346"/>
                  </a:lnTo>
                  <a:lnTo>
                    <a:pt x="9124" y="16726"/>
                  </a:lnTo>
                  <a:lnTo>
                    <a:pt x="9287" y="17161"/>
                  </a:lnTo>
                  <a:lnTo>
                    <a:pt x="9450" y="17541"/>
                  </a:lnTo>
                  <a:lnTo>
                    <a:pt x="9667" y="17867"/>
                  </a:lnTo>
                  <a:lnTo>
                    <a:pt x="10047" y="18301"/>
                  </a:lnTo>
                  <a:lnTo>
                    <a:pt x="10427" y="18681"/>
                  </a:lnTo>
                  <a:lnTo>
                    <a:pt x="10862" y="18953"/>
                  </a:lnTo>
                  <a:lnTo>
                    <a:pt x="11296" y="19170"/>
                  </a:lnTo>
                  <a:lnTo>
                    <a:pt x="11785" y="19333"/>
                  </a:lnTo>
                  <a:lnTo>
                    <a:pt x="12274" y="19387"/>
                  </a:lnTo>
                  <a:lnTo>
                    <a:pt x="12817" y="19442"/>
                  </a:lnTo>
                  <a:lnTo>
                    <a:pt x="13360" y="19387"/>
                  </a:lnTo>
                  <a:lnTo>
                    <a:pt x="14446" y="19333"/>
                  </a:lnTo>
                  <a:lnTo>
                    <a:pt x="15532" y="19333"/>
                  </a:lnTo>
                  <a:lnTo>
                    <a:pt x="16618" y="19387"/>
                  </a:lnTo>
                  <a:lnTo>
                    <a:pt x="17704" y="19550"/>
                  </a:lnTo>
                  <a:lnTo>
                    <a:pt x="18573" y="19767"/>
                  </a:lnTo>
                  <a:lnTo>
                    <a:pt x="19442" y="20093"/>
                  </a:lnTo>
                  <a:lnTo>
                    <a:pt x="19822" y="20256"/>
                  </a:lnTo>
                  <a:lnTo>
                    <a:pt x="20202" y="20473"/>
                  </a:lnTo>
                  <a:lnTo>
                    <a:pt x="20582" y="20745"/>
                  </a:lnTo>
                  <a:lnTo>
                    <a:pt x="20962" y="21016"/>
                  </a:lnTo>
                  <a:lnTo>
                    <a:pt x="21560" y="21614"/>
                  </a:lnTo>
                  <a:lnTo>
                    <a:pt x="22103" y="22265"/>
                  </a:lnTo>
                  <a:lnTo>
                    <a:pt x="22592" y="22971"/>
                  </a:lnTo>
                  <a:lnTo>
                    <a:pt x="23026" y="23677"/>
                  </a:lnTo>
                  <a:lnTo>
                    <a:pt x="23243" y="24166"/>
                  </a:lnTo>
                  <a:lnTo>
                    <a:pt x="23352" y="24655"/>
                  </a:lnTo>
                  <a:lnTo>
                    <a:pt x="23406" y="25144"/>
                  </a:lnTo>
                  <a:lnTo>
                    <a:pt x="23352" y="25632"/>
                  </a:lnTo>
                  <a:lnTo>
                    <a:pt x="23189" y="26230"/>
                  </a:lnTo>
                  <a:lnTo>
                    <a:pt x="22972" y="26773"/>
                  </a:lnTo>
                  <a:lnTo>
                    <a:pt x="22592" y="27913"/>
                  </a:lnTo>
                  <a:lnTo>
                    <a:pt x="22537" y="28022"/>
                  </a:lnTo>
                  <a:lnTo>
                    <a:pt x="22429" y="28130"/>
                  </a:lnTo>
                  <a:lnTo>
                    <a:pt x="21125" y="29434"/>
                  </a:lnTo>
                  <a:lnTo>
                    <a:pt x="20474" y="30085"/>
                  </a:lnTo>
                  <a:lnTo>
                    <a:pt x="19768" y="30683"/>
                  </a:lnTo>
                  <a:lnTo>
                    <a:pt x="19605" y="30846"/>
                  </a:lnTo>
                  <a:lnTo>
                    <a:pt x="19496" y="31008"/>
                  </a:lnTo>
                  <a:lnTo>
                    <a:pt x="19388" y="31171"/>
                  </a:lnTo>
                  <a:lnTo>
                    <a:pt x="19442" y="31443"/>
                  </a:lnTo>
                  <a:lnTo>
                    <a:pt x="19442" y="31714"/>
                  </a:lnTo>
                  <a:lnTo>
                    <a:pt x="19388" y="31823"/>
                  </a:lnTo>
                  <a:lnTo>
                    <a:pt x="19333" y="31986"/>
                  </a:lnTo>
                  <a:lnTo>
                    <a:pt x="19170" y="32095"/>
                  </a:lnTo>
                  <a:lnTo>
                    <a:pt x="18953" y="32095"/>
                  </a:lnTo>
                  <a:lnTo>
                    <a:pt x="18845" y="32040"/>
                  </a:lnTo>
                  <a:lnTo>
                    <a:pt x="18845" y="31932"/>
                  </a:lnTo>
                  <a:lnTo>
                    <a:pt x="18899" y="31823"/>
                  </a:lnTo>
                  <a:lnTo>
                    <a:pt x="18899" y="31280"/>
                  </a:lnTo>
                  <a:lnTo>
                    <a:pt x="18247" y="31877"/>
                  </a:lnTo>
                  <a:lnTo>
                    <a:pt x="17867" y="32149"/>
                  </a:lnTo>
                  <a:lnTo>
                    <a:pt x="17650" y="32257"/>
                  </a:lnTo>
                  <a:lnTo>
                    <a:pt x="17378" y="32312"/>
                  </a:lnTo>
                  <a:lnTo>
                    <a:pt x="16890" y="32420"/>
                  </a:lnTo>
                  <a:lnTo>
                    <a:pt x="16401" y="32638"/>
                  </a:lnTo>
                  <a:lnTo>
                    <a:pt x="15966" y="32909"/>
                  </a:lnTo>
                  <a:lnTo>
                    <a:pt x="15641" y="33235"/>
                  </a:lnTo>
                  <a:lnTo>
                    <a:pt x="15478" y="33344"/>
                  </a:lnTo>
                  <a:lnTo>
                    <a:pt x="15369" y="33452"/>
                  </a:lnTo>
                  <a:lnTo>
                    <a:pt x="15098" y="33506"/>
                  </a:lnTo>
                  <a:lnTo>
                    <a:pt x="14337" y="33506"/>
                  </a:lnTo>
                  <a:lnTo>
                    <a:pt x="13957" y="33561"/>
                  </a:lnTo>
                  <a:lnTo>
                    <a:pt x="13631" y="33669"/>
                  </a:lnTo>
                  <a:lnTo>
                    <a:pt x="10265" y="34701"/>
                  </a:lnTo>
                  <a:lnTo>
                    <a:pt x="9178" y="34973"/>
                  </a:lnTo>
                  <a:lnTo>
                    <a:pt x="8092" y="35190"/>
                  </a:lnTo>
                  <a:lnTo>
                    <a:pt x="7006" y="35299"/>
                  </a:lnTo>
                  <a:lnTo>
                    <a:pt x="5866" y="35353"/>
                  </a:lnTo>
                  <a:lnTo>
                    <a:pt x="5377" y="35299"/>
                  </a:lnTo>
                  <a:lnTo>
                    <a:pt x="5160" y="35244"/>
                  </a:lnTo>
                  <a:lnTo>
                    <a:pt x="4888" y="35136"/>
                  </a:lnTo>
                  <a:lnTo>
                    <a:pt x="4237" y="34701"/>
                  </a:lnTo>
                  <a:lnTo>
                    <a:pt x="3585" y="34212"/>
                  </a:lnTo>
                  <a:lnTo>
                    <a:pt x="2988" y="33669"/>
                  </a:lnTo>
                  <a:lnTo>
                    <a:pt x="2390" y="33126"/>
                  </a:lnTo>
                  <a:lnTo>
                    <a:pt x="2119" y="32746"/>
                  </a:lnTo>
                  <a:lnTo>
                    <a:pt x="1956" y="32420"/>
                  </a:lnTo>
                  <a:lnTo>
                    <a:pt x="1902" y="32203"/>
                  </a:lnTo>
                  <a:lnTo>
                    <a:pt x="1847" y="31986"/>
                  </a:lnTo>
                  <a:lnTo>
                    <a:pt x="1847" y="31769"/>
                  </a:lnTo>
                  <a:lnTo>
                    <a:pt x="1902" y="31551"/>
                  </a:lnTo>
                  <a:lnTo>
                    <a:pt x="1902" y="31389"/>
                  </a:lnTo>
                  <a:lnTo>
                    <a:pt x="1847" y="31226"/>
                  </a:lnTo>
                  <a:lnTo>
                    <a:pt x="1793" y="30791"/>
                  </a:lnTo>
                  <a:lnTo>
                    <a:pt x="1739" y="30357"/>
                  </a:lnTo>
                  <a:lnTo>
                    <a:pt x="1684" y="29922"/>
                  </a:lnTo>
                  <a:lnTo>
                    <a:pt x="1739" y="29759"/>
                  </a:lnTo>
                  <a:lnTo>
                    <a:pt x="1793" y="29542"/>
                  </a:lnTo>
                  <a:lnTo>
                    <a:pt x="1902" y="29162"/>
                  </a:lnTo>
                  <a:lnTo>
                    <a:pt x="2010" y="28782"/>
                  </a:lnTo>
                  <a:lnTo>
                    <a:pt x="2119" y="27967"/>
                  </a:lnTo>
                  <a:lnTo>
                    <a:pt x="2173" y="27587"/>
                  </a:lnTo>
                  <a:lnTo>
                    <a:pt x="2227" y="27207"/>
                  </a:lnTo>
                  <a:lnTo>
                    <a:pt x="2390" y="26827"/>
                  </a:lnTo>
                  <a:lnTo>
                    <a:pt x="2608" y="26447"/>
                  </a:lnTo>
                  <a:lnTo>
                    <a:pt x="2662" y="26338"/>
                  </a:lnTo>
                  <a:lnTo>
                    <a:pt x="2662" y="26175"/>
                  </a:lnTo>
                  <a:lnTo>
                    <a:pt x="2662" y="26012"/>
                  </a:lnTo>
                  <a:lnTo>
                    <a:pt x="2716" y="25958"/>
                  </a:lnTo>
                  <a:lnTo>
                    <a:pt x="2770" y="25904"/>
                  </a:lnTo>
                  <a:lnTo>
                    <a:pt x="2879" y="25850"/>
                  </a:lnTo>
                  <a:lnTo>
                    <a:pt x="2988" y="25687"/>
                  </a:lnTo>
                  <a:lnTo>
                    <a:pt x="3042" y="25361"/>
                  </a:lnTo>
                  <a:lnTo>
                    <a:pt x="3096" y="25144"/>
                  </a:lnTo>
                  <a:lnTo>
                    <a:pt x="3151" y="25035"/>
                  </a:lnTo>
                  <a:lnTo>
                    <a:pt x="3259" y="24926"/>
                  </a:lnTo>
                  <a:lnTo>
                    <a:pt x="3422" y="24763"/>
                  </a:lnTo>
                  <a:lnTo>
                    <a:pt x="3585" y="24546"/>
                  </a:lnTo>
                  <a:lnTo>
                    <a:pt x="3857" y="24112"/>
                  </a:lnTo>
                  <a:lnTo>
                    <a:pt x="4400" y="23243"/>
                  </a:lnTo>
                  <a:lnTo>
                    <a:pt x="4725" y="22863"/>
                  </a:lnTo>
                  <a:lnTo>
                    <a:pt x="5106" y="22537"/>
                  </a:lnTo>
                  <a:lnTo>
                    <a:pt x="5268" y="22374"/>
                  </a:lnTo>
                  <a:lnTo>
                    <a:pt x="5431" y="22211"/>
                  </a:lnTo>
                  <a:lnTo>
                    <a:pt x="5540" y="21994"/>
                  </a:lnTo>
                  <a:lnTo>
                    <a:pt x="5594" y="21777"/>
                  </a:lnTo>
                  <a:lnTo>
                    <a:pt x="5649" y="21179"/>
                  </a:lnTo>
                  <a:lnTo>
                    <a:pt x="5703" y="20854"/>
                  </a:lnTo>
                  <a:lnTo>
                    <a:pt x="5703" y="20582"/>
                  </a:lnTo>
                  <a:lnTo>
                    <a:pt x="5649" y="19767"/>
                  </a:lnTo>
                  <a:lnTo>
                    <a:pt x="5594" y="18953"/>
                  </a:lnTo>
                  <a:lnTo>
                    <a:pt x="5594" y="18138"/>
                  </a:lnTo>
                  <a:lnTo>
                    <a:pt x="5594" y="17324"/>
                  </a:lnTo>
                  <a:lnTo>
                    <a:pt x="5540" y="17052"/>
                  </a:lnTo>
                  <a:lnTo>
                    <a:pt x="5431" y="16781"/>
                  </a:lnTo>
                  <a:lnTo>
                    <a:pt x="5268" y="16509"/>
                  </a:lnTo>
                  <a:lnTo>
                    <a:pt x="5051" y="16292"/>
                  </a:lnTo>
                  <a:lnTo>
                    <a:pt x="4725" y="15966"/>
                  </a:lnTo>
                  <a:lnTo>
                    <a:pt x="4617" y="15749"/>
                  </a:lnTo>
                  <a:lnTo>
                    <a:pt x="4508" y="15532"/>
                  </a:lnTo>
                  <a:lnTo>
                    <a:pt x="4345" y="14826"/>
                  </a:lnTo>
                  <a:lnTo>
                    <a:pt x="4291" y="14120"/>
                  </a:lnTo>
                  <a:lnTo>
                    <a:pt x="4237" y="13360"/>
                  </a:lnTo>
                  <a:lnTo>
                    <a:pt x="4237" y="12654"/>
                  </a:lnTo>
                  <a:lnTo>
                    <a:pt x="4345" y="11187"/>
                  </a:lnTo>
                  <a:lnTo>
                    <a:pt x="4400" y="10699"/>
                  </a:lnTo>
                  <a:lnTo>
                    <a:pt x="4508" y="10318"/>
                  </a:lnTo>
                  <a:lnTo>
                    <a:pt x="4671" y="9884"/>
                  </a:lnTo>
                  <a:lnTo>
                    <a:pt x="4780" y="9721"/>
                  </a:lnTo>
                  <a:lnTo>
                    <a:pt x="4943" y="9504"/>
                  </a:lnTo>
                  <a:lnTo>
                    <a:pt x="5051" y="9341"/>
                  </a:lnTo>
                  <a:lnTo>
                    <a:pt x="5160" y="9178"/>
                  </a:lnTo>
                  <a:lnTo>
                    <a:pt x="5268" y="8744"/>
                  </a:lnTo>
                  <a:lnTo>
                    <a:pt x="5377" y="8363"/>
                  </a:lnTo>
                  <a:lnTo>
                    <a:pt x="5486" y="8038"/>
                  </a:lnTo>
                  <a:lnTo>
                    <a:pt x="6029" y="7060"/>
                  </a:lnTo>
                  <a:lnTo>
                    <a:pt x="6626" y="6083"/>
                  </a:lnTo>
                  <a:lnTo>
                    <a:pt x="7332" y="5268"/>
                  </a:lnTo>
                  <a:lnTo>
                    <a:pt x="8092" y="4508"/>
                  </a:lnTo>
                  <a:lnTo>
                    <a:pt x="8907" y="3802"/>
                  </a:lnTo>
                  <a:lnTo>
                    <a:pt x="9830" y="3205"/>
                  </a:lnTo>
                  <a:lnTo>
                    <a:pt x="10808" y="2662"/>
                  </a:lnTo>
                  <a:lnTo>
                    <a:pt x="11839" y="2227"/>
                  </a:lnTo>
                  <a:lnTo>
                    <a:pt x="12708" y="1901"/>
                  </a:lnTo>
                  <a:lnTo>
                    <a:pt x="13577" y="1738"/>
                  </a:lnTo>
                  <a:lnTo>
                    <a:pt x="14446" y="1575"/>
                  </a:lnTo>
                  <a:lnTo>
                    <a:pt x="15315" y="1467"/>
                  </a:lnTo>
                  <a:lnTo>
                    <a:pt x="16401" y="1358"/>
                  </a:lnTo>
                  <a:lnTo>
                    <a:pt x="16944" y="1304"/>
                  </a:lnTo>
                  <a:lnTo>
                    <a:pt x="17487" y="1304"/>
                  </a:lnTo>
                  <a:lnTo>
                    <a:pt x="18030" y="1413"/>
                  </a:lnTo>
                  <a:lnTo>
                    <a:pt x="18302" y="1413"/>
                  </a:lnTo>
                  <a:lnTo>
                    <a:pt x="18410" y="1358"/>
                  </a:lnTo>
                  <a:lnTo>
                    <a:pt x="18519" y="1304"/>
                  </a:lnTo>
                  <a:lnTo>
                    <a:pt x="18627" y="1195"/>
                  </a:lnTo>
                  <a:lnTo>
                    <a:pt x="18736" y="1141"/>
                  </a:lnTo>
                  <a:lnTo>
                    <a:pt x="18899" y="1141"/>
                  </a:lnTo>
                  <a:lnTo>
                    <a:pt x="19008" y="1195"/>
                  </a:lnTo>
                  <a:lnTo>
                    <a:pt x="19225" y="1304"/>
                  </a:lnTo>
                  <a:lnTo>
                    <a:pt x="19333" y="1358"/>
                  </a:lnTo>
                  <a:lnTo>
                    <a:pt x="19442" y="1304"/>
                  </a:lnTo>
                  <a:lnTo>
                    <a:pt x="19605" y="1250"/>
                  </a:lnTo>
                  <a:lnTo>
                    <a:pt x="20094" y="1141"/>
                  </a:lnTo>
                  <a:lnTo>
                    <a:pt x="20582" y="1087"/>
                  </a:lnTo>
                  <a:lnTo>
                    <a:pt x="23569" y="1087"/>
                  </a:lnTo>
                  <a:lnTo>
                    <a:pt x="23841" y="1141"/>
                  </a:lnTo>
                  <a:lnTo>
                    <a:pt x="24112" y="1141"/>
                  </a:lnTo>
                  <a:lnTo>
                    <a:pt x="24927" y="1304"/>
                  </a:lnTo>
                  <a:lnTo>
                    <a:pt x="25687" y="1467"/>
                  </a:lnTo>
                  <a:lnTo>
                    <a:pt x="26447" y="1521"/>
                  </a:lnTo>
                  <a:lnTo>
                    <a:pt x="27370" y="1521"/>
                  </a:lnTo>
                  <a:lnTo>
                    <a:pt x="27533" y="1575"/>
                  </a:lnTo>
                  <a:lnTo>
                    <a:pt x="28294" y="1793"/>
                  </a:lnTo>
                  <a:lnTo>
                    <a:pt x="29054" y="2010"/>
                  </a:lnTo>
                  <a:lnTo>
                    <a:pt x="30574" y="2390"/>
                  </a:lnTo>
                  <a:lnTo>
                    <a:pt x="30846" y="2390"/>
                  </a:lnTo>
                  <a:lnTo>
                    <a:pt x="30900" y="2336"/>
                  </a:lnTo>
                  <a:lnTo>
                    <a:pt x="31063" y="2227"/>
                  </a:lnTo>
                  <a:lnTo>
                    <a:pt x="31280" y="2173"/>
                  </a:lnTo>
                  <a:lnTo>
                    <a:pt x="31498" y="2173"/>
                  </a:lnTo>
                  <a:lnTo>
                    <a:pt x="31660" y="2227"/>
                  </a:lnTo>
                  <a:lnTo>
                    <a:pt x="31986" y="2281"/>
                  </a:lnTo>
                  <a:lnTo>
                    <a:pt x="32529" y="2281"/>
                  </a:lnTo>
                  <a:lnTo>
                    <a:pt x="32747" y="2390"/>
                  </a:lnTo>
                  <a:lnTo>
                    <a:pt x="32909" y="2499"/>
                  </a:lnTo>
                  <a:lnTo>
                    <a:pt x="33018" y="2770"/>
                  </a:lnTo>
                  <a:lnTo>
                    <a:pt x="33072" y="2879"/>
                  </a:lnTo>
                  <a:lnTo>
                    <a:pt x="33181" y="2987"/>
                  </a:lnTo>
                  <a:lnTo>
                    <a:pt x="34647" y="3259"/>
                  </a:lnTo>
                  <a:lnTo>
                    <a:pt x="34593" y="3150"/>
                  </a:lnTo>
                  <a:lnTo>
                    <a:pt x="34539" y="3096"/>
                  </a:lnTo>
                  <a:lnTo>
                    <a:pt x="34430" y="2987"/>
                  </a:lnTo>
                  <a:lnTo>
                    <a:pt x="34376" y="2879"/>
                  </a:lnTo>
                  <a:lnTo>
                    <a:pt x="35299" y="2879"/>
                  </a:lnTo>
                  <a:lnTo>
                    <a:pt x="35625" y="2933"/>
                  </a:lnTo>
                  <a:lnTo>
                    <a:pt x="35788" y="2987"/>
                  </a:lnTo>
                  <a:lnTo>
                    <a:pt x="35896" y="2987"/>
                  </a:lnTo>
                  <a:lnTo>
                    <a:pt x="36005" y="2933"/>
                  </a:lnTo>
                  <a:lnTo>
                    <a:pt x="36168" y="2879"/>
                  </a:lnTo>
                  <a:lnTo>
                    <a:pt x="36385" y="2824"/>
                  </a:lnTo>
                  <a:lnTo>
                    <a:pt x="36765" y="2879"/>
                  </a:lnTo>
                  <a:lnTo>
                    <a:pt x="37091" y="2987"/>
                  </a:lnTo>
                  <a:lnTo>
                    <a:pt x="37471" y="3150"/>
                  </a:lnTo>
                  <a:lnTo>
                    <a:pt x="36656" y="3530"/>
                  </a:lnTo>
                  <a:lnTo>
                    <a:pt x="36874" y="3639"/>
                  </a:lnTo>
                  <a:lnTo>
                    <a:pt x="36982" y="3748"/>
                  </a:lnTo>
                  <a:lnTo>
                    <a:pt x="37145" y="3748"/>
                  </a:lnTo>
                  <a:lnTo>
                    <a:pt x="37308" y="3693"/>
                  </a:lnTo>
                  <a:lnTo>
                    <a:pt x="38177" y="3530"/>
                  </a:lnTo>
                  <a:lnTo>
                    <a:pt x="38557" y="3476"/>
                  </a:lnTo>
                  <a:lnTo>
                    <a:pt x="38992" y="3476"/>
                  </a:lnTo>
                  <a:lnTo>
                    <a:pt x="39698" y="3639"/>
                  </a:lnTo>
                  <a:lnTo>
                    <a:pt x="40241" y="3639"/>
                  </a:lnTo>
                  <a:lnTo>
                    <a:pt x="40458" y="3585"/>
                  </a:lnTo>
                  <a:lnTo>
                    <a:pt x="40295" y="4182"/>
                  </a:lnTo>
                  <a:lnTo>
                    <a:pt x="40621" y="4073"/>
                  </a:lnTo>
                  <a:lnTo>
                    <a:pt x="40729" y="4019"/>
                  </a:lnTo>
                  <a:lnTo>
                    <a:pt x="40838" y="3911"/>
                  </a:lnTo>
                  <a:lnTo>
                    <a:pt x="40947" y="3693"/>
                  </a:lnTo>
                  <a:lnTo>
                    <a:pt x="40947" y="3313"/>
                  </a:lnTo>
                  <a:lnTo>
                    <a:pt x="40947" y="3150"/>
                  </a:lnTo>
                  <a:lnTo>
                    <a:pt x="40947" y="3096"/>
                  </a:lnTo>
                  <a:lnTo>
                    <a:pt x="40838" y="3042"/>
                  </a:lnTo>
                  <a:lnTo>
                    <a:pt x="40729" y="3096"/>
                  </a:lnTo>
                  <a:lnTo>
                    <a:pt x="40241" y="3259"/>
                  </a:lnTo>
                  <a:lnTo>
                    <a:pt x="39752" y="3259"/>
                  </a:lnTo>
                  <a:lnTo>
                    <a:pt x="39317" y="3205"/>
                  </a:lnTo>
                  <a:lnTo>
                    <a:pt x="38829" y="3042"/>
                  </a:lnTo>
                  <a:lnTo>
                    <a:pt x="38177" y="2662"/>
                  </a:lnTo>
                  <a:lnTo>
                    <a:pt x="37851" y="2553"/>
                  </a:lnTo>
                  <a:lnTo>
                    <a:pt x="37580" y="2553"/>
                  </a:lnTo>
                  <a:lnTo>
                    <a:pt x="37308" y="2662"/>
                  </a:lnTo>
                  <a:lnTo>
                    <a:pt x="36982" y="2716"/>
                  </a:lnTo>
                  <a:lnTo>
                    <a:pt x="36711" y="2716"/>
                  </a:lnTo>
                  <a:lnTo>
                    <a:pt x="36439" y="2662"/>
                  </a:lnTo>
                  <a:lnTo>
                    <a:pt x="36222" y="2607"/>
                  </a:lnTo>
                  <a:lnTo>
                    <a:pt x="35951" y="2499"/>
                  </a:lnTo>
                  <a:lnTo>
                    <a:pt x="35462" y="2173"/>
                  </a:lnTo>
                  <a:lnTo>
                    <a:pt x="35082" y="1956"/>
                  </a:lnTo>
                  <a:lnTo>
                    <a:pt x="34919" y="1901"/>
                  </a:lnTo>
                  <a:lnTo>
                    <a:pt x="34702" y="1847"/>
                  </a:lnTo>
                  <a:lnTo>
                    <a:pt x="33941" y="1793"/>
                  </a:lnTo>
                  <a:lnTo>
                    <a:pt x="33181" y="1630"/>
                  </a:lnTo>
                  <a:lnTo>
                    <a:pt x="31660" y="1304"/>
                  </a:lnTo>
                  <a:lnTo>
                    <a:pt x="31389" y="1250"/>
                  </a:lnTo>
                  <a:lnTo>
                    <a:pt x="31226" y="1304"/>
                  </a:lnTo>
                  <a:lnTo>
                    <a:pt x="31117" y="1413"/>
                  </a:lnTo>
                  <a:lnTo>
                    <a:pt x="31009" y="1684"/>
                  </a:lnTo>
                  <a:lnTo>
                    <a:pt x="30900" y="1684"/>
                  </a:lnTo>
                  <a:lnTo>
                    <a:pt x="30846" y="1521"/>
                  </a:lnTo>
                  <a:lnTo>
                    <a:pt x="30683" y="1358"/>
                  </a:lnTo>
                  <a:lnTo>
                    <a:pt x="30411" y="1141"/>
                  </a:lnTo>
                  <a:lnTo>
                    <a:pt x="30031" y="978"/>
                  </a:lnTo>
                  <a:lnTo>
                    <a:pt x="29651" y="924"/>
                  </a:lnTo>
                  <a:lnTo>
                    <a:pt x="26719" y="435"/>
                  </a:lnTo>
                  <a:lnTo>
                    <a:pt x="25253" y="272"/>
                  </a:lnTo>
                  <a:lnTo>
                    <a:pt x="23732" y="109"/>
                  </a:lnTo>
                  <a:lnTo>
                    <a:pt x="226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4"/>
            <p:cNvSpPr/>
            <p:nvPr/>
          </p:nvSpPr>
          <p:spPr>
            <a:xfrm>
              <a:off x="4898800" y="3637425"/>
              <a:ext cx="19025" cy="1375"/>
            </a:xfrm>
            <a:custGeom>
              <a:avLst/>
              <a:gdLst/>
              <a:ahLst/>
              <a:cxnLst/>
              <a:rect l="l" t="t" r="r" b="b"/>
              <a:pathLst>
                <a:path w="761" h="55" extrusionOk="0">
                  <a:moveTo>
                    <a:pt x="0" y="0"/>
                  </a:moveTo>
                  <a:lnTo>
                    <a:pt x="380" y="55"/>
                  </a:lnTo>
                  <a:lnTo>
                    <a:pt x="543" y="55"/>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24"/>
            <p:cNvSpPr/>
            <p:nvPr/>
          </p:nvSpPr>
          <p:spPr>
            <a:xfrm>
              <a:off x="5665850" y="4420775"/>
              <a:ext cx="25800" cy="20375"/>
            </a:xfrm>
            <a:custGeom>
              <a:avLst/>
              <a:gdLst/>
              <a:ahLst/>
              <a:cxnLst/>
              <a:rect l="l" t="t" r="r" b="b"/>
              <a:pathLst>
                <a:path w="1032" h="815" extrusionOk="0">
                  <a:moveTo>
                    <a:pt x="598" y="0"/>
                  </a:moveTo>
                  <a:lnTo>
                    <a:pt x="489" y="109"/>
                  </a:lnTo>
                  <a:lnTo>
                    <a:pt x="380" y="217"/>
                  </a:lnTo>
                  <a:lnTo>
                    <a:pt x="272" y="380"/>
                  </a:lnTo>
                  <a:lnTo>
                    <a:pt x="163" y="489"/>
                  </a:lnTo>
                  <a:lnTo>
                    <a:pt x="54" y="652"/>
                  </a:lnTo>
                  <a:lnTo>
                    <a:pt x="0" y="706"/>
                  </a:lnTo>
                  <a:lnTo>
                    <a:pt x="54" y="760"/>
                  </a:lnTo>
                  <a:lnTo>
                    <a:pt x="109" y="760"/>
                  </a:lnTo>
                  <a:lnTo>
                    <a:pt x="163" y="815"/>
                  </a:lnTo>
                  <a:lnTo>
                    <a:pt x="217" y="760"/>
                  </a:lnTo>
                  <a:lnTo>
                    <a:pt x="652" y="435"/>
                  </a:lnTo>
                  <a:lnTo>
                    <a:pt x="10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24"/>
            <p:cNvSpPr/>
            <p:nvPr/>
          </p:nvSpPr>
          <p:spPr>
            <a:xfrm>
              <a:off x="5425550" y="3804400"/>
              <a:ext cx="909625" cy="923200"/>
            </a:xfrm>
            <a:custGeom>
              <a:avLst/>
              <a:gdLst/>
              <a:ahLst/>
              <a:cxnLst/>
              <a:rect l="l" t="t" r="r" b="b"/>
              <a:pathLst>
                <a:path w="36385" h="36928" extrusionOk="0">
                  <a:moveTo>
                    <a:pt x="15260" y="16890"/>
                  </a:moveTo>
                  <a:lnTo>
                    <a:pt x="15314" y="16944"/>
                  </a:lnTo>
                  <a:lnTo>
                    <a:pt x="15314" y="16998"/>
                  </a:lnTo>
                  <a:lnTo>
                    <a:pt x="15314" y="17161"/>
                  </a:lnTo>
                  <a:lnTo>
                    <a:pt x="15260" y="17215"/>
                  </a:lnTo>
                  <a:lnTo>
                    <a:pt x="15206" y="17270"/>
                  </a:lnTo>
                  <a:lnTo>
                    <a:pt x="15097" y="17215"/>
                  </a:lnTo>
                  <a:lnTo>
                    <a:pt x="15097" y="17107"/>
                  </a:lnTo>
                  <a:lnTo>
                    <a:pt x="15097" y="16998"/>
                  </a:lnTo>
                  <a:lnTo>
                    <a:pt x="15151" y="16944"/>
                  </a:lnTo>
                  <a:lnTo>
                    <a:pt x="15260" y="16890"/>
                  </a:lnTo>
                  <a:close/>
                  <a:moveTo>
                    <a:pt x="12979" y="21017"/>
                  </a:moveTo>
                  <a:lnTo>
                    <a:pt x="13033" y="21071"/>
                  </a:lnTo>
                  <a:lnTo>
                    <a:pt x="13088" y="21071"/>
                  </a:lnTo>
                  <a:lnTo>
                    <a:pt x="13088" y="21125"/>
                  </a:lnTo>
                  <a:lnTo>
                    <a:pt x="12762" y="21614"/>
                  </a:lnTo>
                  <a:lnTo>
                    <a:pt x="12708" y="21668"/>
                  </a:lnTo>
                  <a:lnTo>
                    <a:pt x="12653" y="21668"/>
                  </a:lnTo>
                  <a:lnTo>
                    <a:pt x="12545" y="21560"/>
                  </a:lnTo>
                  <a:lnTo>
                    <a:pt x="12599" y="21451"/>
                  </a:lnTo>
                  <a:lnTo>
                    <a:pt x="12708" y="21288"/>
                  </a:lnTo>
                  <a:lnTo>
                    <a:pt x="12870" y="21071"/>
                  </a:lnTo>
                  <a:lnTo>
                    <a:pt x="12979" y="21017"/>
                  </a:lnTo>
                  <a:close/>
                  <a:moveTo>
                    <a:pt x="8092" y="25741"/>
                  </a:moveTo>
                  <a:lnTo>
                    <a:pt x="8363" y="25795"/>
                  </a:lnTo>
                  <a:lnTo>
                    <a:pt x="8635" y="25904"/>
                  </a:lnTo>
                  <a:lnTo>
                    <a:pt x="8417" y="26067"/>
                  </a:lnTo>
                  <a:lnTo>
                    <a:pt x="8309" y="26121"/>
                  </a:lnTo>
                  <a:lnTo>
                    <a:pt x="8200" y="26013"/>
                  </a:lnTo>
                  <a:lnTo>
                    <a:pt x="8092" y="25741"/>
                  </a:lnTo>
                  <a:close/>
                  <a:moveTo>
                    <a:pt x="4616" y="28782"/>
                  </a:moveTo>
                  <a:lnTo>
                    <a:pt x="4616" y="28945"/>
                  </a:lnTo>
                  <a:lnTo>
                    <a:pt x="4562" y="29054"/>
                  </a:lnTo>
                  <a:lnTo>
                    <a:pt x="4453" y="29108"/>
                  </a:lnTo>
                  <a:lnTo>
                    <a:pt x="4290" y="29108"/>
                  </a:lnTo>
                  <a:lnTo>
                    <a:pt x="4399" y="28891"/>
                  </a:lnTo>
                  <a:lnTo>
                    <a:pt x="4616" y="28782"/>
                  </a:lnTo>
                  <a:close/>
                  <a:moveTo>
                    <a:pt x="3639" y="30248"/>
                  </a:moveTo>
                  <a:lnTo>
                    <a:pt x="3965" y="30303"/>
                  </a:lnTo>
                  <a:lnTo>
                    <a:pt x="3639" y="30574"/>
                  </a:lnTo>
                  <a:lnTo>
                    <a:pt x="3259" y="30791"/>
                  </a:lnTo>
                  <a:lnTo>
                    <a:pt x="3313" y="30466"/>
                  </a:lnTo>
                  <a:lnTo>
                    <a:pt x="3313" y="30357"/>
                  </a:lnTo>
                  <a:lnTo>
                    <a:pt x="3421" y="30303"/>
                  </a:lnTo>
                  <a:lnTo>
                    <a:pt x="3476" y="30248"/>
                  </a:lnTo>
                  <a:close/>
                  <a:moveTo>
                    <a:pt x="20364" y="1"/>
                  </a:moveTo>
                  <a:lnTo>
                    <a:pt x="20310" y="55"/>
                  </a:lnTo>
                  <a:lnTo>
                    <a:pt x="20256" y="218"/>
                  </a:lnTo>
                  <a:lnTo>
                    <a:pt x="20039" y="1793"/>
                  </a:lnTo>
                  <a:lnTo>
                    <a:pt x="19713" y="3313"/>
                  </a:lnTo>
                  <a:lnTo>
                    <a:pt x="19170" y="5268"/>
                  </a:lnTo>
                  <a:lnTo>
                    <a:pt x="18518" y="7115"/>
                  </a:lnTo>
                  <a:lnTo>
                    <a:pt x="18410" y="7332"/>
                  </a:lnTo>
                  <a:lnTo>
                    <a:pt x="18464" y="7386"/>
                  </a:lnTo>
                  <a:lnTo>
                    <a:pt x="18518" y="7495"/>
                  </a:lnTo>
                  <a:lnTo>
                    <a:pt x="18681" y="7603"/>
                  </a:lnTo>
                  <a:lnTo>
                    <a:pt x="18735" y="7712"/>
                  </a:lnTo>
                  <a:lnTo>
                    <a:pt x="18681" y="7821"/>
                  </a:lnTo>
                  <a:lnTo>
                    <a:pt x="18627" y="7929"/>
                  </a:lnTo>
                  <a:lnTo>
                    <a:pt x="18464" y="8147"/>
                  </a:lnTo>
                  <a:lnTo>
                    <a:pt x="18301" y="8364"/>
                  </a:lnTo>
                  <a:lnTo>
                    <a:pt x="18247" y="8581"/>
                  </a:lnTo>
                  <a:lnTo>
                    <a:pt x="18301" y="8852"/>
                  </a:lnTo>
                  <a:lnTo>
                    <a:pt x="18247" y="8961"/>
                  </a:lnTo>
                  <a:lnTo>
                    <a:pt x="18192" y="9015"/>
                  </a:lnTo>
                  <a:lnTo>
                    <a:pt x="18029" y="9233"/>
                  </a:lnTo>
                  <a:lnTo>
                    <a:pt x="17921" y="9450"/>
                  </a:lnTo>
                  <a:lnTo>
                    <a:pt x="17758" y="9884"/>
                  </a:lnTo>
                  <a:lnTo>
                    <a:pt x="17649" y="10264"/>
                  </a:lnTo>
                  <a:lnTo>
                    <a:pt x="17541" y="10482"/>
                  </a:lnTo>
                  <a:lnTo>
                    <a:pt x="17378" y="10645"/>
                  </a:lnTo>
                  <a:lnTo>
                    <a:pt x="17106" y="10916"/>
                  </a:lnTo>
                  <a:lnTo>
                    <a:pt x="16943" y="11188"/>
                  </a:lnTo>
                  <a:lnTo>
                    <a:pt x="16943" y="11513"/>
                  </a:lnTo>
                  <a:lnTo>
                    <a:pt x="16998" y="11894"/>
                  </a:lnTo>
                  <a:lnTo>
                    <a:pt x="17052" y="12056"/>
                  </a:lnTo>
                  <a:lnTo>
                    <a:pt x="16998" y="12165"/>
                  </a:lnTo>
                  <a:lnTo>
                    <a:pt x="16943" y="12219"/>
                  </a:lnTo>
                  <a:lnTo>
                    <a:pt x="16835" y="12274"/>
                  </a:lnTo>
                  <a:lnTo>
                    <a:pt x="16726" y="12382"/>
                  </a:lnTo>
                  <a:lnTo>
                    <a:pt x="16617" y="12437"/>
                  </a:lnTo>
                  <a:lnTo>
                    <a:pt x="16617" y="12545"/>
                  </a:lnTo>
                  <a:lnTo>
                    <a:pt x="16563" y="12654"/>
                  </a:lnTo>
                  <a:lnTo>
                    <a:pt x="16509" y="13034"/>
                  </a:lnTo>
                  <a:lnTo>
                    <a:pt x="16400" y="13360"/>
                  </a:lnTo>
                  <a:lnTo>
                    <a:pt x="16237" y="13686"/>
                  </a:lnTo>
                  <a:lnTo>
                    <a:pt x="16074" y="14011"/>
                  </a:lnTo>
                  <a:lnTo>
                    <a:pt x="15314" y="15097"/>
                  </a:lnTo>
                  <a:lnTo>
                    <a:pt x="15043" y="15695"/>
                  </a:lnTo>
                  <a:lnTo>
                    <a:pt x="14825" y="16292"/>
                  </a:lnTo>
                  <a:lnTo>
                    <a:pt x="14771" y="16455"/>
                  </a:lnTo>
                  <a:lnTo>
                    <a:pt x="14663" y="16618"/>
                  </a:lnTo>
                  <a:lnTo>
                    <a:pt x="14554" y="16727"/>
                  </a:lnTo>
                  <a:lnTo>
                    <a:pt x="14391" y="16835"/>
                  </a:lnTo>
                  <a:lnTo>
                    <a:pt x="14337" y="16890"/>
                  </a:lnTo>
                  <a:lnTo>
                    <a:pt x="14282" y="16944"/>
                  </a:lnTo>
                  <a:lnTo>
                    <a:pt x="14282" y="16998"/>
                  </a:lnTo>
                  <a:lnTo>
                    <a:pt x="14282" y="17161"/>
                  </a:lnTo>
                  <a:lnTo>
                    <a:pt x="14282" y="17270"/>
                  </a:lnTo>
                  <a:lnTo>
                    <a:pt x="14174" y="17433"/>
                  </a:lnTo>
                  <a:lnTo>
                    <a:pt x="13957" y="17595"/>
                  </a:lnTo>
                  <a:lnTo>
                    <a:pt x="13739" y="17704"/>
                  </a:lnTo>
                  <a:lnTo>
                    <a:pt x="13685" y="17758"/>
                  </a:lnTo>
                  <a:lnTo>
                    <a:pt x="13631" y="17758"/>
                  </a:lnTo>
                  <a:lnTo>
                    <a:pt x="13685" y="17921"/>
                  </a:lnTo>
                  <a:lnTo>
                    <a:pt x="13739" y="18084"/>
                  </a:lnTo>
                  <a:lnTo>
                    <a:pt x="13739" y="18247"/>
                  </a:lnTo>
                  <a:lnTo>
                    <a:pt x="13631" y="18410"/>
                  </a:lnTo>
                  <a:lnTo>
                    <a:pt x="13468" y="18519"/>
                  </a:lnTo>
                  <a:lnTo>
                    <a:pt x="12327" y="19170"/>
                  </a:lnTo>
                  <a:lnTo>
                    <a:pt x="12436" y="19333"/>
                  </a:lnTo>
                  <a:lnTo>
                    <a:pt x="12599" y="19442"/>
                  </a:lnTo>
                  <a:lnTo>
                    <a:pt x="12708" y="19550"/>
                  </a:lnTo>
                  <a:lnTo>
                    <a:pt x="12816" y="19713"/>
                  </a:lnTo>
                  <a:lnTo>
                    <a:pt x="12545" y="19768"/>
                  </a:lnTo>
                  <a:lnTo>
                    <a:pt x="12327" y="19876"/>
                  </a:lnTo>
                  <a:lnTo>
                    <a:pt x="12164" y="20093"/>
                  </a:lnTo>
                  <a:lnTo>
                    <a:pt x="12110" y="20311"/>
                  </a:lnTo>
                  <a:lnTo>
                    <a:pt x="12002" y="20528"/>
                  </a:lnTo>
                  <a:lnTo>
                    <a:pt x="11893" y="20691"/>
                  </a:lnTo>
                  <a:lnTo>
                    <a:pt x="11784" y="20799"/>
                  </a:lnTo>
                  <a:lnTo>
                    <a:pt x="11621" y="20962"/>
                  </a:lnTo>
                  <a:lnTo>
                    <a:pt x="11078" y="21288"/>
                  </a:lnTo>
                  <a:lnTo>
                    <a:pt x="10970" y="21397"/>
                  </a:lnTo>
                  <a:lnTo>
                    <a:pt x="10970" y="21451"/>
                  </a:lnTo>
                  <a:lnTo>
                    <a:pt x="10970" y="21505"/>
                  </a:lnTo>
                  <a:lnTo>
                    <a:pt x="11024" y="21777"/>
                  </a:lnTo>
                  <a:lnTo>
                    <a:pt x="10970" y="21831"/>
                  </a:lnTo>
                  <a:lnTo>
                    <a:pt x="10970" y="21886"/>
                  </a:lnTo>
                  <a:lnTo>
                    <a:pt x="10481" y="21886"/>
                  </a:lnTo>
                  <a:lnTo>
                    <a:pt x="10372" y="21940"/>
                  </a:lnTo>
                  <a:lnTo>
                    <a:pt x="10372" y="22048"/>
                  </a:lnTo>
                  <a:lnTo>
                    <a:pt x="10372" y="22211"/>
                  </a:lnTo>
                  <a:lnTo>
                    <a:pt x="10481" y="22483"/>
                  </a:lnTo>
                  <a:lnTo>
                    <a:pt x="10481" y="22809"/>
                  </a:lnTo>
                  <a:lnTo>
                    <a:pt x="10318" y="22700"/>
                  </a:lnTo>
                  <a:lnTo>
                    <a:pt x="10101" y="22592"/>
                  </a:lnTo>
                  <a:lnTo>
                    <a:pt x="9938" y="22483"/>
                  </a:lnTo>
                  <a:lnTo>
                    <a:pt x="9829" y="22483"/>
                  </a:lnTo>
                  <a:lnTo>
                    <a:pt x="9666" y="22537"/>
                  </a:lnTo>
                  <a:lnTo>
                    <a:pt x="9504" y="22646"/>
                  </a:lnTo>
                  <a:lnTo>
                    <a:pt x="9178" y="23026"/>
                  </a:lnTo>
                  <a:lnTo>
                    <a:pt x="8798" y="23406"/>
                  </a:lnTo>
                  <a:lnTo>
                    <a:pt x="8255" y="24058"/>
                  </a:lnTo>
                  <a:lnTo>
                    <a:pt x="7712" y="24655"/>
                  </a:lnTo>
                  <a:lnTo>
                    <a:pt x="7386" y="24927"/>
                  </a:lnTo>
                  <a:lnTo>
                    <a:pt x="7060" y="25144"/>
                  </a:lnTo>
                  <a:lnTo>
                    <a:pt x="6680" y="25361"/>
                  </a:lnTo>
                  <a:lnTo>
                    <a:pt x="6300" y="25524"/>
                  </a:lnTo>
                  <a:lnTo>
                    <a:pt x="6463" y="25687"/>
                  </a:lnTo>
                  <a:lnTo>
                    <a:pt x="6680" y="25850"/>
                  </a:lnTo>
                  <a:lnTo>
                    <a:pt x="6788" y="25904"/>
                  </a:lnTo>
                  <a:lnTo>
                    <a:pt x="6788" y="25958"/>
                  </a:lnTo>
                  <a:lnTo>
                    <a:pt x="6788" y="26067"/>
                  </a:lnTo>
                  <a:lnTo>
                    <a:pt x="6680" y="26121"/>
                  </a:lnTo>
                  <a:lnTo>
                    <a:pt x="6571" y="26230"/>
                  </a:lnTo>
                  <a:lnTo>
                    <a:pt x="6408" y="26284"/>
                  </a:lnTo>
                  <a:lnTo>
                    <a:pt x="6300" y="26284"/>
                  </a:lnTo>
                  <a:lnTo>
                    <a:pt x="6137" y="26230"/>
                  </a:lnTo>
                  <a:lnTo>
                    <a:pt x="5702" y="26067"/>
                  </a:lnTo>
                  <a:lnTo>
                    <a:pt x="5376" y="26067"/>
                  </a:lnTo>
                  <a:lnTo>
                    <a:pt x="5268" y="26176"/>
                  </a:lnTo>
                  <a:lnTo>
                    <a:pt x="4399" y="27099"/>
                  </a:lnTo>
                  <a:lnTo>
                    <a:pt x="4182" y="27316"/>
                  </a:lnTo>
                  <a:lnTo>
                    <a:pt x="4127" y="27479"/>
                  </a:lnTo>
                  <a:lnTo>
                    <a:pt x="4182" y="27642"/>
                  </a:lnTo>
                  <a:lnTo>
                    <a:pt x="4453" y="27859"/>
                  </a:lnTo>
                  <a:lnTo>
                    <a:pt x="4562" y="27913"/>
                  </a:lnTo>
                  <a:lnTo>
                    <a:pt x="4562" y="28022"/>
                  </a:lnTo>
                  <a:lnTo>
                    <a:pt x="4562" y="28131"/>
                  </a:lnTo>
                  <a:lnTo>
                    <a:pt x="4453" y="28239"/>
                  </a:lnTo>
                  <a:lnTo>
                    <a:pt x="4236" y="28348"/>
                  </a:lnTo>
                  <a:lnTo>
                    <a:pt x="4073" y="28402"/>
                  </a:lnTo>
                  <a:lnTo>
                    <a:pt x="3856" y="28348"/>
                  </a:lnTo>
                  <a:lnTo>
                    <a:pt x="3639" y="28293"/>
                  </a:lnTo>
                  <a:lnTo>
                    <a:pt x="3476" y="28348"/>
                  </a:lnTo>
                  <a:lnTo>
                    <a:pt x="3313" y="28402"/>
                  </a:lnTo>
                  <a:lnTo>
                    <a:pt x="3204" y="28565"/>
                  </a:lnTo>
                  <a:lnTo>
                    <a:pt x="2118" y="30357"/>
                  </a:lnTo>
                  <a:lnTo>
                    <a:pt x="2335" y="30194"/>
                  </a:lnTo>
                  <a:lnTo>
                    <a:pt x="2607" y="30031"/>
                  </a:lnTo>
                  <a:lnTo>
                    <a:pt x="2824" y="29868"/>
                  </a:lnTo>
                  <a:lnTo>
                    <a:pt x="3041" y="29705"/>
                  </a:lnTo>
                  <a:lnTo>
                    <a:pt x="3041" y="30086"/>
                  </a:lnTo>
                  <a:lnTo>
                    <a:pt x="2987" y="30194"/>
                  </a:lnTo>
                  <a:lnTo>
                    <a:pt x="2933" y="30303"/>
                  </a:lnTo>
                  <a:lnTo>
                    <a:pt x="2824" y="30357"/>
                  </a:lnTo>
                  <a:lnTo>
                    <a:pt x="2716" y="30411"/>
                  </a:lnTo>
                  <a:lnTo>
                    <a:pt x="2064" y="30411"/>
                  </a:lnTo>
                  <a:lnTo>
                    <a:pt x="1684" y="31063"/>
                  </a:lnTo>
                  <a:lnTo>
                    <a:pt x="1412" y="31660"/>
                  </a:lnTo>
                  <a:lnTo>
                    <a:pt x="923" y="33018"/>
                  </a:lnTo>
                  <a:lnTo>
                    <a:pt x="489" y="34376"/>
                  </a:lnTo>
                  <a:lnTo>
                    <a:pt x="55" y="35733"/>
                  </a:lnTo>
                  <a:lnTo>
                    <a:pt x="0" y="36113"/>
                  </a:lnTo>
                  <a:lnTo>
                    <a:pt x="55" y="36439"/>
                  </a:lnTo>
                  <a:lnTo>
                    <a:pt x="109" y="36548"/>
                  </a:lnTo>
                  <a:lnTo>
                    <a:pt x="163" y="36602"/>
                  </a:lnTo>
                  <a:lnTo>
                    <a:pt x="218" y="36602"/>
                  </a:lnTo>
                  <a:lnTo>
                    <a:pt x="272" y="36493"/>
                  </a:lnTo>
                  <a:lnTo>
                    <a:pt x="489" y="36276"/>
                  </a:lnTo>
                  <a:lnTo>
                    <a:pt x="598" y="36222"/>
                  </a:lnTo>
                  <a:lnTo>
                    <a:pt x="706" y="36113"/>
                  </a:lnTo>
                  <a:lnTo>
                    <a:pt x="706" y="36602"/>
                  </a:lnTo>
                  <a:lnTo>
                    <a:pt x="706" y="36765"/>
                  </a:lnTo>
                  <a:lnTo>
                    <a:pt x="761" y="36874"/>
                  </a:lnTo>
                  <a:lnTo>
                    <a:pt x="815" y="36928"/>
                  </a:lnTo>
                  <a:lnTo>
                    <a:pt x="1249" y="36928"/>
                  </a:lnTo>
                  <a:lnTo>
                    <a:pt x="1249" y="36819"/>
                  </a:lnTo>
                  <a:lnTo>
                    <a:pt x="1141" y="36493"/>
                  </a:lnTo>
                  <a:lnTo>
                    <a:pt x="1141" y="36331"/>
                  </a:lnTo>
                  <a:lnTo>
                    <a:pt x="1249" y="36276"/>
                  </a:lnTo>
                  <a:lnTo>
                    <a:pt x="1575" y="36222"/>
                  </a:lnTo>
                  <a:lnTo>
                    <a:pt x="1684" y="36168"/>
                  </a:lnTo>
                  <a:lnTo>
                    <a:pt x="1792" y="36059"/>
                  </a:lnTo>
                  <a:lnTo>
                    <a:pt x="1847" y="35842"/>
                  </a:lnTo>
                  <a:lnTo>
                    <a:pt x="1901" y="35733"/>
                  </a:lnTo>
                  <a:lnTo>
                    <a:pt x="1901" y="35625"/>
                  </a:lnTo>
                  <a:lnTo>
                    <a:pt x="1847" y="35570"/>
                  </a:lnTo>
                  <a:lnTo>
                    <a:pt x="1684" y="35570"/>
                  </a:lnTo>
                  <a:lnTo>
                    <a:pt x="1575" y="35679"/>
                  </a:lnTo>
                  <a:lnTo>
                    <a:pt x="1467" y="35733"/>
                  </a:lnTo>
                  <a:lnTo>
                    <a:pt x="1358" y="35787"/>
                  </a:lnTo>
                  <a:lnTo>
                    <a:pt x="1304" y="35733"/>
                  </a:lnTo>
                  <a:lnTo>
                    <a:pt x="1195" y="35625"/>
                  </a:lnTo>
                  <a:lnTo>
                    <a:pt x="1032" y="35407"/>
                  </a:lnTo>
                  <a:lnTo>
                    <a:pt x="923" y="35244"/>
                  </a:lnTo>
                  <a:lnTo>
                    <a:pt x="923" y="35190"/>
                  </a:lnTo>
                  <a:lnTo>
                    <a:pt x="978" y="35082"/>
                  </a:lnTo>
                  <a:lnTo>
                    <a:pt x="1141" y="35027"/>
                  </a:lnTo>
                  <a:lnTo>
                    <a:pt x="1249" y="34973"/>
                  </a:lnTo>
                  <a:lnTo>
                    <a:pt x="1304" y="34919"/>
                  </a:lnTo>
                  <a:lnTo>
                    <a:pt x="1304" y="34810"/>
                  </a:lnTo>
                  <a:lnTo>
                    <a:pt x="1195" y="34701"/>
                  </a:lnTo>
                  <a:lnTo>
                    <a:pt x="1032" y="34430"/>
                  </a:lnTo>
                  <a:lnTo>
                    <a:pt x="978" y="34321"/>
                  </a:lnTo>
                  <a:lnTo>
                    <a:pt x="1032" y="34267"/>
                  </a:lnTo>
                  <a:lnTo>
                    <a:pt x="1195" y="34158"/>
                  </a:lnTo>
                  <a:lnTo>
                    <a:pt x="1358" y="34104"/>
                  </a:lnTo>
                  <a:lnTo>
                    <a:pt x="1738" y="34104"/>
                  </a:lnTo>
                  <a:lnTo>
                    <a:pt x="1847" y="34158"/>
                  </a:lnTo>
                  <a:lnTo>
                    <a:pt x="1901" y="34213"/>
                  </a:lnTo>
                  <a:lnTo>
                    <a:pt x="1955" y="34430"/>
                  </a:lnTo>
                  <a:lnTo>
                    <a:pt x="2010" y="34538"/>
                  </a:lnTo>
                  <a:lnTo>
                    <a:pt x="2010" y="34593"/>
                  </a:lnTo>
                  <a:lnTo>
                    <a:pt x="2172" y="34593"/>
                  </a:lnTo>
                  <a:lnTo>
                    <a:pt x="2227" y="34484"/>
                  </a:lnTo>
                  <a:lnTo>
                    <a:pt x="2335" y="34267"/>
                  </a:lnTo>
                  <a:lnTo>
                    <a:pt x="2444" y="34050"/>
                  </a:lnTo>
                  <a:lnTo>
                    <a:pt x="2553" y="33561"/>
                  </a:lnTo>
                  <a:lnTo>
                    <a:pt x="2716" y="33181"/>
                  </a:lnTo>
                  <a:lnTo>
                    <a:pt x="2824" y="32964"/>
                  </a:lnTo>
                  <a:lnTo>
                    <a:pt x="2987" y="32855"/>
                  </a:lnTo>
                  <a:lnTo>
                    <a:pt x="3150" y="32746"/>
                  </a:lnTo>
                  <a:lnTo>
                    <a:pt x="3150" y="32638"/>
                  </a:lnTo>
                  <a:lnTo>
                    <a:pt x="3041" y="32475"/>
                  </a:lnTo>
                  <a:lnTo>
                    <a:pt x="2824" y="32366"/>
                  </a:lnTo>
                  <a:lnTo>
                    <a:pt x="2770" y="32366"/>
                  </a:lnTo>
                  <a:lnTo>
                    <a:pt x="2716" y="32421"/>
                  </a:lnTo>
                  <a:lnTo>
                    <a:pt x="2661" y="32584"/>
                  </a:lnTo>
                  <a:lnTo>
                    <a:pt x="1955" y="33833"/>
                  </a:lnTo>
                  <a:lnTo>
                    <a:pt x="1847" y="33615"/>
                  </a:lnTo>
                  <a:lnTo>
                    <a:pt x="1847" y="33452"/>
                  </a:lnTo>
                  <a:lnTo>
                    <a:pt x="1847" y="33289"/>
                  </a:lnTo>
                  <a:lnTo>
                    <a:pt x="1955" y="33127"/>
                  </a:lnTo>
                  <a:lnTo>
                    <a:pt x="2227" y="32475"/>
                  </a:lnTo>
                  <a:lnTo>
                    <a:pt x="2553" y="31823"/>
                  </a:lnTo>
                  <a:lnTo>
                    <a:pt x="2661" y="31660"/>
                  </a:lnTo>
                  <a:lnTo>
                    <a:pt x="2770" y="31552"/>
                  </a:lnTo>
                  <a:lnTo>
                    <a:pt x="3150" y="31552"/>
                  </a:lnTo>
                  <a:lnTo>
                    <a:pt x="3367" y="31606"/>
                  </a:lnTo>
                  <a:lnTo>
                    <a:pt x="3476" y="31606"/>
                  </a:lnTo>
                  <a:lnTo>
                    <a:pt x="3584" y="31552"/>
                  </a:lnTo>
                  <a:lnTo>
                    <a:pt x="4616" y="29923"/>
                  </a:lnTo>
                  <a:lnTo>
                    <a:pt x="4399" y="29868"/>
                  </a:lnTo>
                  <a:lnTo>
                    <a:pt x="4236" y="29868"/>
                  </a:lnTo>
                  <a:lnTo>
                    <a:pt x="4019" y="29923"/>
                  </a:lnTo>
                  <a:lnTo>
                    <a:pt x="3802" y="29868"/>
                  </a:lnTo>
                  <a:lnTo>
                    <a:pt x="3965" y="29760"/>
                  </a:lnTo>
                  <a:lnTo>
                    <a:pt x="4127" y="29597"/>
                  </a:lnTo>
                  <a:lnTo>
                    <a:pt x="4290" y="29542"/>
                  </a:lnTo>
                  <a:lnTo>
                    <a:pt x="4453" y="29542"/>
                  </a:lnTo>
                  <a:lnTo>
                    <a:pt x="4616" y="29705"/>
                  </a:lnTo>
                  <a:lnTo>
                    <a:pt x="4670" y="29760"/>
                  </a:lnTo>
                  <a:lnTo>
                    <a:pt x="4725" y="29760"/>
                  </a:lnTo>
                  <a:lnTo>
                    <a:pt x="5051" y="29542"/>
                  </a:lnTo>
                  <a:lnTo>
                    <a:pt x="5159" y="29434"/>
                  </a:lnTo>
                  <a:lnTo>
                    <a:pt x="5214" y="29271"/>
                  </a:lnTo>
                  <a:lnTo>
                    <a:pt x="5268" y="28999"/>
                  </a:lnTo>
                  <a:lnTo>
                    <a:pt x="5322" y="28837"/>
                  </a:lnTo>
                  <a:lnTo>
                    <a:pt x="5485" y="28674"/>
                  </a:lnTo>
                  <a:lnTo>
                    <a:pt x="5648" y="28511"/>
                  </a:lnTo>
                  <a:lnTo>
                    <a:pt x="5757" y="28402"/>
                  </a:lnTo>
                  <a:lnTo>
                    <a:pt x="5811" y="28239"/>
                  </a:lnTo>
                  <a:lnTo>
                    <a:pt x="5811" y="28131"/>
                  </a:lnTo>
                  <a:lnTo>
                    <a:pt x="5648" y="27968"/>
                  </a:lnTo>
                  <a:lnTo>
                    <a:pt x="5539" y="27859"/>
                  </a:lnTo>
                  <a:lnTo>
                    <a:pt x="5431" y="27696"/>
                  </a:lnTo>
                  <a:lnTo>
                    <a:pt x="5431" y="27533"/>
                  </a:lnTo>
                  <a:lnTo>
                    <a:pt x="5539" y="27370"/>
                  </a:lnTo>
                  <a:lnTo>
                    <a:pt x="5648" y="27099"/>
                  </a:lnTo>
                  <a:lnTo>
                    <a:pt x="5757" y="26882"/>
                  </a:lnTo>
                  <a:lnTo>
                    <a:pt x="5811" y="26773"/>
                  </a:lnTo>
                  <a:lnTo>
                    <a:pt x="5811" y="26719"/>
                  </a:lnTo>
                  <a:lnTo>
                    <a:pt x="5974" y="26719"/>
                  </a:lnTo>
                  <a:lnTo>
                    <a:pt x="6028" y="26773"/>
                  </a:lnTo>
                  <a:lnTo>
                    <a:pt x="6028" y="26882"/>
                  </a:lnTo>
                  <a:lnTo>
                    <a:pt x="6191" y="27316"/>
                  </a:lnTo>
                  <a:lnTo>
                    <a:pt x="6245" y="27479"/>
                  </a:lnTo>
                  <a:lnTo>
                    <a:pt x="6408" y="27425"/>
                  </a:lnTo>
                  <a:lnTo>
                    <a:pt x="7874" y="26990"/>
                  </a:lnTo>
                  <a:lnTo>
                    <a:pt x="6951" y="26610"/>
                  </a:lnTo>
                  <a:lnTo>
                    <a:pt x="6788" y="26556"/>
                  </a:lnTo>
                  <a:lnTo>
                    <a:pt x="6788" y="26501"/>
                  </a:lnTo>
                  <a:lnTo>
                    <a:pt x="6843" y="26393"/>
                  </a:lnTo>
                  <a:lnTo>
                    <a:pt x="7549" y="25633"/>
                  </a:lnTo>
                  <a:lnTo>
                    <a:pt x="7603" y="26013"/>
                  </a:lnTo>
                  <a:lnTo>
                    <a:pt x="7603" y="26176"/>
                  </a:lnTo>
                  <a:lnTo>
                    <a:pt x="7603" y="26284"/>
                  </a:lnTo>
                  <a:lnTo>
                    <a:pt x="7712" y="26393"/>
                  </a:lnTo>
                  <a:lnTo>
                    <a:pt x="7820" y="26447"/>
                  </a:lnTo>
                  <a:lnTo>
                    <a:pt x="8309" y="26556"/>
                  </a:lnTo>
                  <a:lnTo>
                    <a:pt x="8526" y="26556"/>
                  </a:lnTo>
                  <a:lnTo>
                    <a:pt x="8635" y="26501"/>
                  </a:lnTo>
                  <a:lnTo>
                    <a:pt x="8743" y="26393"/>
                  </a:lnTo>
                  <a:lnTo>
                    <a:pt x="9015" y="26121"/>
                  </a:lnTo>
                  <a:lnTo>
                    <a:pt x="9232" y="25741"/>
                  </a:lnTo>
                  <a:lnTo>
                    <a:pt x="9395" y="25415"/>
                  </a:lnTo>
                  <a:lnTo>
                    <a:pt x="9504" y="24981"/>
                  </a:lnTo>
                  <a:lnTo>
                    <a:pt x="9612" y="24438"/>
                  </a:lnTo>
                  <a:lnTo>
                    <a:pt x="9721" y="24221"/>
                  </a:lnTo>
                  <a:lnTo>
                    <a:pt x="9829" y="24003"/>
                  </a:lnTo>
                  <a:lnTo>
                    <a:pt x="9992" y="23841"/>
                  </a:lnTo>
                  <a:lnTo>
                    <a:pt x="10210" y="23678"/>
                  </a:lnTo>
                  <a:lnTo>
                    <a:pt x="10427" y="23569"/>
                  </a:lnTo>
                  <a:lnTo>
                    <a:pt x="10698" y="23460"/>
                  </a:lnTo>
                  <a:lnTo>
                    <a:pt x="10970" y="23406"/>
                  </a:lnTo>
                  <a:lnTo>
                    <a:pt x="11133" y="23297"/>
                  </a:lnTo>
                  <a:lnTo>
                    <a:pt x="11241" y="23135"/>
                  </a:lnTo>
                  <a:lnTo>
                    <a:pt x="11296" y="22863"/>
                  </a:lnTo>
                  <a:lnTo>
                    <a:pt x="11350" y="22754"/>
                  </a:lnTo>
                  <a:lnTo>
                    <a:pt x="11404" y="22700"/>
                  </a:lnTo>
                  <a:lnTo>
                    <a:pt x="11513" y="22646"/>
                  </a:lnTo>
                  <a:lnTo>
                    <a:pt x="11621" y="22700"/>
                  </a:lnTo>
                  <a:lnTo>
                    <a:pt x="12002" y="22754"/>
                  </a:lnTo>
                  <a:lnTo>
                    <a:pt x="12382" y="22700"/>
                  </a:lnTo>
                  <a:lnTo>
                    <a:pt x="12653" y="22483"/>
                  </a:lnTo>
                  <a:lnTo>
                    <a:pt x="12925" y="22211"/>
                  </a:lnTo>
                  <a:lnTo>
                    <a:pt x="14011" y="20528"/>
                  </a:lnTo>
                  <a:lnTo>
                    <a:pt x="14065" y="20419"/>
                  </a:lnTo>
                  <a:lnTo>
                    <a:pt x="14065" y="20365"/>
                  </a:lnTo>
                  <a:lnTo>
                    <a:pt x="14011" y="20311"/>
                  </a:lnTo>
                  <a:lnTo>
                    <a:pt x="13957" y="20202"/>
                  </a:lnTo>
                  <a:lnTo>
                    <a:pt x="13359" y="19931"/>
                  </a:lnTo>
                  <a:lnTo>
                    <a:pt x="13468" y="19713"/>
                  </a:lnTo>
                  <a:lnTo>
                    <a:pt x="13631" y="19550"/>
                  </a:lnTo>
                  <a:lnTo>
                    <a:pt x="13794" y="19496"/>
                  </a:lnTo>
                  <a:lnTo>
                    <a:pt x="14011" y="19442"/>
                  </a:lnTo>
                  <a:lnTo>
                    <a:pt x="14391" y="19333"/>
                  </a:lnTo>
                  <a:lnTo>
                    <a:pt x="14825" y="19279"/>
                  </a:lnTo>
                  <a:lnTo>
                    <a:pt x="14065" y="18790"/>
                  </a:lnTo>
                  <a:lnTo>
                    <a:pt x="13957" y="18736"/>
                  </a:lnTo>
                  <a:lnTo>
                    <a:pt x="13957" y="18682"/>
                  </a:lnTo>
                  <a:lnTo>
                    <a:pt x="14011" y="18627"/>
                  </a:lnTo>
                  <a:lnTo>
                    <a:pt x="14717" y="17758"/>
                  </a:lnTo>
                  <a:lnTo>
                    <a:pt x="14988" y="18790"/>
                  </a:lnTo>
                  <a:lnTo>
                    <a:pt x="15097" y="18899"/>
                  </a:lnTo>
                  <a:lnTo>
                    <a:pt x="15314" y="18899"/>
                  </a:lnTo>
                  <a:lnTo>
                    <a:pt x="15368" y="18844"/>
                  </a:lnTo>
                  <a:lnTo>
                    <a:pt x="15314" y="18790"/>
                  </a:lnTo>
                  <a:lnTo>
                    <a:pt x="15314" y="18627"/>
                  </a:lnTo>
                  <a:lnTo>
                    <a:pt x="15314" y="18519"/>
                  </a:lnTo>
                  <a:lnTo>
                    <a:pt x="15368" y="18247"/>
                  </a:lnTo>
                  <a:lnTo>
                    <a:pt x="15531" y="18030"/>
                  </a:lnTo>
                  <a:lnTo>
                    <a:pt x="15694" y="17867"/>
                  </a:lnTo>
                  <a:lnTo>
                    <a:pt x="15857" y="17595"/>
                  </a:lnTo>
                  <a:lnTo>
                    <a:pt x="15912" y="17433"/>
                  </a:lnTo>
                  <a:lnTo>
                    <a:pt x="15912" y="17324"/>
                  </a:lnTo>
                  <a:lnTo>
                    <a:pt x="15912" y="16998"/>
                  </a:lnTo>
                  <a:lnTo>
                    <a:pt x="16020" y="16727"/>
                  </a:lnTo>
                  <a:lnTo>
                    <a:pt x="16183" y="16509"/>
                  </a:lnTo>
                  <a:lnTo>
                    <a:pt x="16400" y="16292"/>
                  </a:lnTo>
                  <a:lnTo>
                    <a:pt x="16780" y="15966"/>
                  </a:lnTo>
                  <a:lnTo>
                    <a:pt x="17052" y="15586"/>
                  </a:lnTo>
                  <a:lnTo>
                    <a:pt x="17323" y="15152"/>
                  </a:lnTo>
                  <a:lnTo>
                    <a:pt x="17486" y="14663"/>
                  </a:lnTo>
                  <a:lnTo>
                    <a:pt x="18247" y="12762"/>
                  </a:lnTo>
                  <a:lnTo>
                    <a:pt x="19007" y="10862"/>
                  </a:lnTo>
                  <a:lnTo>
                    <a:pt x="20310" y="7332"/>
                  </a:lnTo>
                  <a:lnTo>
                    <a:pt x="20962" y="5540"/>
                  </a:lnTo>
                  <a:lnTo>
                    <a:pt x="21233" y="4617"/>
                  </a:lnTo>
                  <a:lnTo>
                    <a:pt x="21451" y="3694"/>
                  </a:lnTo>
                  <a:lnTo>
                    <a:pt x="21613" y="3042"/>
                  </a:lnTo>
                  <a:lnTo>
                    <a:pt x="21776" y="2445"/>
                  </a:lnTo>
                  <a:lnTo>
                    <a:pt x="21885" y="1793"/>
                  </a:lnTo>
                  <a:lnTo>
                    <a:pt x="21939" y="1467"/>
                  </a:lnTo>
                  <a:lnTo>
                    <a:pt x="21885" y="1141"/>
                  </a:lnTo>
                  <a:lnTo>
                    <a:pt x="21885" y="1033"/>
                  </a:lnTo>
                  <a:lnTo>
                    <a:pt x="21939" y="978"/>
                  </a:lnTo>
                  <a:lnTo>
                    <a:pt x="22157" y="978"/>
                  </a:lnTo>
                  <a:lnTo>
                    <a:pt x="22537" y="1033"/>
                  </a:lnTo>
                  <a:lnTo>
                    <a:pt x="22971" y="1087"/>
                  </a:lnTo>
                  <a:lnTo>
                    <a:pt x="23623" y="1087"/>
                  </a:lnTo>
                  <a:lnTo>
                    <a:pt x="24274" y="1141"/>
                  </a:lnTo>
                  <a:lnTo>
                    <a:pt x="24980" y="1196"/>
                  </a:lnTo>
                  <a:lnTo>
                    <a:pt x="25632" y="1358"/>
                  </a:lnTo>
                  <a:lnTo>
                    <a:pt x="26664" y="1630"/>
                  </a:lnTo>
                  <a:lnTo>
                    <a:pt x="27696" y="1902"/>
                  </a:lnTo>
                  <a:lnTo>
                    <a:pt x="28239" y="2119"/>
                  </a:lnTo>
                  <a:lnTo>
                    <a:pt x="28727" y="2336"/>
                  </a:lnTo>
                  <a:lnTo>
                    <a:pt x="29216" y="2607"/>
                  </a:lnTo>
                  <a:lnTo>
                    <a:pt x="29651" y="2879"/>
                  </a:lnTo>
                  <a:lnTo>
                    <a:pt x="30791" y="3694"/>
                  </a:lnTo>
                  <a:lnTo>
                    <a:pt x="31334" y="4128"/>
                  </a:lnTo>
                  <a:lnTo>
                    <a:pt x="31823" y="4617"/>
                  </a:lnTo>
                  <a:lnTo>
                    <a:pt x="32311" y="5105"/>
                  </a:lnTo>
                  <a:lnTo>
                    <a:pt x="32800" y="5594"/>
                  </a:lnTo>
                  <a:lnTo>
                    <a:pt x="33180" y="6137"/>
                  </a:lnTo>
                  <a:lnTo>
                    <a:pt x="33560" y="6789"/>
                  </a:lnTo>
                  <a:lnTo>
                    <a:pt x="34158" y="7875"/>
                  </a:lnTo>
                  <a:lnTo>
                    <a:pt x="34429" y="8472"/>
                  </a:lnTo>
                  <a:lnTo>
                    <a:pt x="34647" y="9124"/>
                  </a:lnTo>
                  <a:lnTo>
                    <a:pt x="34864" y="10264"/>
                  </a:lnTo>
                  <a:lnTo>
                    <a:pt x="35027" y="10807"/>
                  </a:lnTo>
                  <a:lnTo>
                    <a:pt x="35244" y="11350"/>
                  </a:lnTo>
                  <a:lnTo>
                    <a:pt x="35244" y="11459"/>
                  </a:lnTo>
                  <a:lnTo>
                    <a:pt x="35190" y="11568"/>
                  </a:lnTo>
                  <a:lnTo>
                    <a:pt x="34809" y="12762"/>
                  </a:lnTo>
                  <a:lnTo>
                    <a:pt x="34538" y="13957"/>
                  </a:lnTo>
                  <a:lnTo>
                    <a:pt x="34321" y="14554"/>
                  </a:lnTo>
                  <a:lnTo>
                    <a:pt x="34049" y="15043"/>
                  </a:lnTo>
                  <a:lnTo>
                    <a:pt x="33723" y="15478"/>
                  </a:lnTo>
                  <a:lnTo>
                    <a:pt x="33289" y="15858"/>
                  </a:lnTo>
                  <a:lnTo>
                    <a:pt x="33180" y="15966"/>
                  </a:lnTo>
                  <a:lnTo>
                    <a:pt x="33072" y="16075"/>
                  </a:lnTo>
                  <a:lnTo>
                    <a:pt x="33072" y="16184"/>
                  </a:lnTo>
                  <a:lnTo>
                    <a:pt x="33072" y="16346"/>
                  </a:lnTo>
                  <a:lnTo>
                    <a:pt x="33126" y="16401"/>
                  </a:lnTo>
                  <a:lnTo>
                    <a:pt x="33126" y="16509"/>
                  </a:lnTo>
                  <a:lnTo>
                    <a:pt x="32963" y="16618"/>
                  </a:lnTo>
                  <a:lnTo>
                    <a:pt x="32474" y="16944"/>
                  </a:lnTo>
                  <a:lnTo>
                    <a:pt x="31931" y="17215"/>
                  </a:lnTo>
                  <a:lnTo>
                    <a:pt x="31388" y="17433"/>
                  </a:lnTo>
                  <a:lnTo>
                    <a:pt x="30791" y="17595"/>
                  </a:lnTo>
                  <a:lnTo>
                    <a:pt x="30248" y="17704"/>
                  </a:lnTo>
                  <a:lnTo>
                    <a:pt x="29976" y="17813"/>
                  </a:lnTo>
                  <a:lnTo>
                    <a:pt x="29705" y="17976"/>
                  </a:lnTo>
                  <a:lnTo>
                    <a:pt x="29596" y="17976"/>
                  </a:lnTo>
                  <a:lnTo>
                    <a:pt x="29542" y="18030"/>
                  </a:lnTo>
                  <a:lnTo>
                    <a:pt x="29325" y="17921"/>
                  </a:lnTo>
                  <a:lnTo>
                    <a:pt x="27858" y="17161"/>
                  </a:lnTo>
                  <a:lnTo>
                    <a:pt x="27153" y="16781"/>
                  </a:lnTo>
                  <a:lnTo>
                    <a:pt x="26447" y="16346"/>
                  </a:lnTo>
                  <a:lnTo>
                    <a:pt x="25904" y="15966"/>
                  </a:lnTo>
                  <a:lnTo>
                    <a:pt x="25306" y="15641"/>
                  </a:lnTo>
                  <a:lnTo>
                    <a:pt x="24655" y="15423"/>
                  </a:lnTo>
                  <a:lnTo>
                    <a:pt x="24003" y="15260"/>
                  </a:lnTo>
                  <a:lnTo>
                    <a:pt x="23786" y="15206"/>
                  </a:lnTo>
                  <a:lnTo>
                    <a:pt x="23623" y="15260"/>
                  </a:lnTo>
                  <a:lnTo>
                    <a:pt x="23514" y="15369"/>
                  </a:lnTo>
                  <a:lnTo>
                    <a:pt x="23406" y="15532"/>
                  </a:lnTo>
                  <a:lnTo>
                    <a:pt x="23351" y="15641"/>
                  </a:lnTo>
                  <a:lnTo>
                    <a:pt x="23297" y="15695"/>
                  </a:lnTo>
                  <a:lnTo>
                    <a:pt x="23188" y="15695"/>
                  </a:lnTo>
                  <a:lnTo>
                    <a:pt x="23080" y="15641"/>
                  </a:lnTo>
                  <a:lnTo>
                    <a:pt x="22808" y="15478"/>
                  </a:lnTo>
                  <a:lnTo>
                    <a:pt x="22591" y="15478"/>
                  </a:lnTo>
                  <a:lnTo>
                    <a:pt x="22319" y="15641"/>
                  </a:lnTo>
                  <a:lnTo>
                    <a:pt x="22102" y="15858"/>
                  </a:lnTo>
                  <a:lnTo>
                    <a:pt x="22102" y="15858"/>
                  </a:lnTo>
                  <a:lnTo>
                    <a:pt x="22591" y="15803"/>
                  </a:lnTo>
                  <a:lnTo>
                    <a:pt x="22537" y="15966"/>
                  </a:lnTo>
                  <a:lnTo>
                    <a:pt x="22482" y="16075"/>
                  </a:lnTo>
                  <a:lnTo>
                    <a:pt x="22374" y="16129"/>
                  </a:lnTo>
                  <a:lnTo>
                    <a:pt x="22211" y="16075"/>
                  </a:lnTo>
                  <a:lnTo>
                    <a:pt x="22102" y="16021"/>
                  </a:lnTo>
                  <a:lnTo>
                    <a:pt x="22048" y="15966"/>
                  </a:lnTo>
                  <a:lnTo>
                    <a:pt x="22102" y="15858"/>
                  </a:lnTo>
                  <a:lnTo>
                    <a:pt x="21179" y="15966"/>
                  </a:lnTo>
                  <a:lnTo>
                    <a:pt x="20690" y="16021"/>
                  </a:lnTo>
                  <a:lnTo>
                    <a:pt x="20256" y="16129"/>
                  </a:lnTo>
                  <a:lnTo>
                    <a:pt x="19659" y="16346"/>
                  </a:lnTo>
                  <a:lnTo>
                    <a:pt x="19061" y="16672"/>
                  </a:lnTo>
                  <a:lnTo>
                    <a:pt x="17975" y="17270"/>
                  </a:lnTo>
                  <a:lnTo>
                    <a:pt x="17866" y="17324"/>
                  </a:lnTo>
                  <a:lnTo>
                    <a:pt x="17866" y="17378"/>
                  </a:lnTo>
                  <a:lnTo>
                    <a:pt x="17866" y="17433"/>
                  </a:lnTo>
                  <a:lnTo>
                    <a:pt x="17975" y="17595"/>
                  </a:lnTo>
                  <a:lnTo>
                    <a:pt x="17921" y="17758"/>
                  </a:lnTo>
                  <a:lnTo>
                    <a:pt x="17758" y="17976"/>
                  </a:lnTo>
                  <a:lnTo>
                    <a:pt x="16943" y="18953"/>
                  </a:lnTo>
                  <a:lnTo>
                    <a:pt x="17215" y="19007"/>
                  </a:lnTo>
                  <a:lnTo>
                    <a:pt x="17486" y="19007"/>
                  </a:lnTo>
                  <a:lnTo>
                    <a:pt x="17704" y="18953"/>
                  </a:lnTo>
                  <a:lnTo>
                    <a:pt x="17921" y="18899"/>
                  </a:lnTo>
                  <a:lnTo>
                    <a:pt x="18084" y="18790"/>
                  </a:lnTo>
                  <a:lnTo>
                    <a:pt x="18247" y="18627"/>
                  </a:lnTo>
                  <a:lnTo>
                    <a:pt x="18301" y="18464"/>
                  </a:lnTo>
                  <a:lnTo>
                    <a:pt x="18410" y="18247"/>
                  </a:lnTo>
                  <a:lnTo>
                    <a:pt x="18464" y="17976"/>
                  </a:lnTo>
                  <a:lnTo>
                    <a:pt x="18572" y="17758"/>
                  </a:lnTo>
                  <a:lnTo>
                    <a:pt x="18790" y="17595"/>
                  </a:lnTo>
                  <a:lnTo>
                    <a:pt x="19061" y="17487"/>
                  </a:lnTo>
                  <a:lnTo>
                    <a:pt x="19441" y="17378"/>
                  </a:lnTo>
                  <a:lnTo>
                    <a:pt x="19604" y="17324"/>
                  </a:lnTo>
                  <a:lnTo>
                    <a:pt x="19713" y="17215"/>
                  </a:lnTo>
                  <a:lnTo>
                    <a:pt x="19984" y="16944"/>
                  </a:lnTo>
                  <a:lnTo>
                    <a:pt x="20202" y="16781"/>
                  </a:lnTo>
                  <a:lnTo>
                    <a:pt x="20473" y="16672"/>
                  </a:lnTo>
                  <a:lnTo>
                    <a:pt x="20745" y="16564"/>
                  </a:lnTo>
                  <a:lnTo>
                    <a:pt x="21016" y="16509"/>
                  </a:lnTo>
                  <a:lnTo>
                    <a:pt x="21288" y="16509"/>
                  </a:lnTo>
                  <a:lnTo>
                    <a:pt x="21885" y="16564"/>
                  </a:lnTo>
                  <a:lnTo>
                    <a:pt x="22428" y="16672"/>
                  </a:lnTo>
                  <a:lnTo>
                    <a:pt x="22971" y="16781"/>
                  </a:lnTo>
                  <a:lnTo>
                    <a:pt x="23514" y="16890"/>
                  </a:lnTo>
                  <a:lnTo>
                    <a:pt x="24057" y="17052"/>
                  </a:lnTo>
                  <a:lnTo>
                    <a:pt x="25089" y="17487"/>
                  </a:lnTo>
                  <a:lnTo>
                    <a:pt x="26066" y="18084"/>
                  </a:lnTo>
                  <a:lnTo>
                    <a:pt x="26772" y="18519"/>
                  </a:lnTo>
                  <a:lnTo>
                    <a:pt x="27533" y="18844"/>
                  </a:lnTo>
                  <a:lnTo>
                    <a:pt x="28347" y="19116"/>
                  </a:lnTo>
                  <a:lnTo>
                    <a:pt x="29162" y="19279"/>
                  </a:lnTo>
                  <a:lnTo>
                    <a:pt x="29325" y="19333"/>
                  </a:lnTo>
                  <a:lnTo>
                    <a:pt x="29488" y="19442"/>
                  </a:lnTo>
                  <a:lnTo>
                    <a:pt x="29868" y="19659"/>
                  </a:lnTo>
                  <a:lnTo>
                    <a:pt x="30302" y="19713"/>
                  </a:lnTo>
                  <a:lnTo>
                    <a:pt x="30682" y="19713"/>
                  </a:lnTo>
                  <a:lnTo>
                    <a:pt x="30900" y="19659"/>
                  </a:lnTo>
                  <a:lnTo>
                    <a:pt x="31117" y="19550"/>
                  </a:lnTo>
                  <a:lnTo>
                    <a:pt x="31443" y="19388"/>
                  </a:lnTo>
                  <a:lnTo>
                    <a:pt x="31497" y="19279"/>
                  </a:lnTo>
                  <a:lnTo>
                    <a:pt x="31551" y="19225"/>
                  </a:lnTo>
                  <a:lnTo>
                    <a:pt x="31551" y="19116"/>
                  </a:lnTo>
                  <a:lnTo>
                    <a:pt x="31497" y="19007"/>
                  </a:lnTo>
                  <a:lnTo>
                    <a:pt x="31280" y="18736"/>
                  </a:lnTo>
                  <a:lnTo>
                    <a:pt x="31280" y="18627"/>
                  </a:lnTo>
                  <a:lnTo>
                    <a:pt x="31497" y="18573"/>
                  </a:lnTo>
                  <a:lnTo>
                    <a:pt x="31931" y="18573"/>
                  </a:lnTo>
                  <a:lnTo>
                    <a:pt x="32094" y="18682"/>
                  </a:lnTo>
                  <a:lnTo>
                    <a:pt x="32311" y="18736"/>
                  </a:lnTo>
                  <a:lnTo>
                    <a:pt x="32474" y="18790"/>
                  </a:lnTo>
                  <a:lnTo>
                    <a:pt x="32692" y="18790"/>
                  </a:lnTo>
                  <a:lnTo>
                    <a:pt x="32854" y="18682"/>
                  </a:lnTo>
                  <a:lnTo>
                    <a:pt x="33126" y="18464"/>
                  </a:lnTo>
                  <a:lnTo>
                    <a:pt x="33398" y="18247"/>
                  </a:lnTo>
                  <a:lnTo>
                    <a:pt x="33886" y="17758"/>
                  </a:lnTo>
                  <a:lnTo>
                    <a:pt x="33941" y="17595"/>
                  </a:lnTo>
                  <a:lnTo>
                    <a:pt x="33941" y="17433"/>
                  </a:lnTo>
                  <a:lnTo>
                    <a:pt x="33941" y="17270"/>
                  </a:lnTo>
                  <a:lnTo>
                    <a:pt x="33995" y="17161"/>
                  </a:lnTo>
                  <a:lnTo>
                    <a:pt x="34103" y="17052"/>
                  </a:lnTo>
                  <a:lnTo>
                    <a:pt x="34266" y="17052"/>
                  </a:lnTo>
                  <a:lnTo>
                    <a:pt x="34484" y="16998"/>
                  </a:lnTo>
                  <a:lnTo>
                    <a:pt x="34701" y="16890"/>
                  </a:lnTo>
                  <a:lnTo>
                    <a:pt x="34864" y="16727"/>
                  </a:lnTo>
                  <a:lnTo>
                    <a:pt x="35027" y="16564"/>
                  </a:lnTo>
                  <a:lnTo>
                    <a:pt x="35352" y="16021"/>
                  </a:lnTo>
                  <a:lnTo>
                    <a:pt x="35624" y="15423"/>
                  </a:lnTo>
                  <a:lnTo>
                    <a:pt x="35787" y="14826"/>
                  </a:lnTo>
                  <a:lnTo>
                    <a:pt x="35896" y="14229"/>
                  </a:lnTo>
                  <a:lnTo>
                    <a:pt x="35950" y="13903"/>
                  </a:lnTo>
                  <a:lnTo>
                    <a:pt x="35950" y="13740"/>
                  </a:lnTo>
                  <a:lnTo>
                    <a:pt x="36058" y="13577"/>
                  </a:lnTo>
                  <a:lnTo>
                    <a:pt x="36221" y="13251"/>
                  </a:lnTo>
                  <a:lnTo>
                    <a:pt x="36330" y="12871"/>
                  </a:lnTo>
                  <a:lnTo>
                    <a:pt x="36384" y="12545"/>
                  </a:lnTo>
                  <a:lnTo>
                    <a:pt x="36330" y="12165"/>
                  </a:lnTo>
                  <a:lnTo>
                    <a:pt x="36221" y="11079"/>
                  </a:lnTo>
                  <a:lnTo>
                    <a:pt x="36058" y="10101"/>
                  </a:lnTo>
                  <a:lnTo>
                    <a:pt x="35733" y="9070"/>
                  </a:lnTo>
                  <a:lnTo>
                    <a:pt x="35352" y="8147"/>
                  </a:lnTo>
                  <a:lnTo>
                    <a:pt x="34972" y="7386"/>
                  </a:lnTo>
                  <a:lnTo>
                    <a:pt x="34647" y="6626"/>
                  </a:lnTo>
                  <a:lnTo>
                    <a:pt x="34212" y="5920"/>
                  </a:lnTo>
                  <a:lnTo>
                    <a:pt x="33941" y="5594"/>
                  </a:lnTo>
                  <a:lnTo>
                    <a:pt x="33669" y="5268"/>
                  </a:lnTo>
                  <a:lnTo>
                    <a:pt x="32746" y="4345"/>
                  </a:lnTo>
                  <a:lnTo>
                    <a:pt x="31768" y="3476"/>
                  </a:lnTo>
                  <a:lnTo>
                    <a:pt x="30845" y="2662"/>
                  </a:lnTo>
                  <a:lnTo>
                    <a:pt x="29868" y="2010"/>
                  </a:lnTo>
                  <a:lnTo>
                    <a:pt x="28836" y="1467"/>
                  </a:lnTo>
                  <a:lnTo>
                    <a:pt x="27750" y="978"/>
                  </a:lnTo>
                  <a:lnTo>
                    <a:pt x="26881" y="707"/>
                  </a:lnTo>
                  <a:lnTo>
                    <a:pt x="25958" y="490"/>
                  </a:lnTo>
                  <a:lnTo>
                    <a:pt x="25089" y="327"/>
                  </a:lnTo>
                  <a:lnTo>
                    <a:pt x="24166" y="218"/>
                  </a:lnTo>
                  <a:lnTo>
                    <a:pt x="22319" y="55"/>
                  </a:lnTo>
                  <a:lnTo>
                    <a:pt x="205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4"/>
            <p:cNvSpPr/>
            <p:nvPr/>
          </p:nvSpPr>
          <p:spPr>
            <a:xfrm>
              <a:off x="5507000" y="3547825"/>
              <a:ext cx="347575" cy="99125"/>
            </a:xfrm>
            <a:custGeom>
              <a:avLst/>
              <a:gdLst/>
              <a:ahLst/>
              <a:cxnLst/>
              <a:rect l="l" t="t" r="r" b="b"/>
              <a:pathLst>
                <a:path w="13903" h="3965" extrusionOk="0">
                  <a:moveTo>
                    <a:pt x="2173" y="0"/>
                  </a:moveTo>
                  <a:lnTo>
                    <a:pt x="761" y="55"/>
                  </a:lnTo>
                  <a:lnTo>
                    <a:pt x="598" y="109"/>
                  </a:lnTo>
                  <a:lnTo>
                    <a:pt x="381" y="163"/>
                  </a:lnTo>
                  <a:lnTo>
                    <a:pt x="1" y="326"/>
                  </a:lnTo>
                  <a:lnTo>
                    <a:pt x="381" y="598"/>
                  </a:lnTo>
                  <a:lnTo>
                    <a:pt x="707" y="923"/>
                  </a:lnTo>
                  <a:lnTo>
                    <a:pt x="815" y="1086"/>
                  </a:lnTo>
                  <a:lnTo>
                    <a:pt x="869" y="1304"/>
                  </a:lnTo>
                  <a:lnTo>
                    <a:pt x="869" y="1521"/>
                  </a:lnTo>
                  <a:lnTo>
                    <a:pt x="869" y="1792"/>
                  </a:lnTo>
                  <a:lnTo>
                    <a:pt x="1032" y="1738"/>
                  </a:lnTo>
                  <a:lnTo>
                    <a:pt x="1195" y="1629"/>
                  </a:lnTo>
                  <a:lnTo>
                    <a:pt x="1358" y="1412"/>
                  </a:lnTo>
                  <a:lnTo>
                    <a:pt x="1575" y="1249"/>
                  </a:lnTo>
                  <a:lnTo>
                    <a:pt x="1738" y="1141"/>
                  </a:lnTo>
                  <a:lnTo>
                    <a:pt x="1956" y="1086"/>
                  </a:lnTo>
                  <a:lnTo>
                    <a:pt x="2227" y="1141"/>
                  </a:lnTo>
                  <a:lnTo>
                    <a:pt x="2444" y="1195"/>
                  </a:lnTo>
                  <a:lnTo>
                    <a:pt x="3042" y="1195"/>
                  </a:lnTo>
                  <a:lnTo>
                    <a:pt x="3748" y="1086"/>
                  </a:lnTo>
                  <a:lnTo>
                    <a:pt x="4128" y="1086"/>
                  </a:lnTo>
                  <a:lnTo>
                    <a:pt x="4508" y="1195"/>
                  </a:lnTo>
                  <a:lnTo>
                    <a:pt x="4834" y="1304"/>
                  </a:lnTo>
                  <a:lnTo>
                    <a:pt x="5214" y="1412"/>
                  </a:lnTo>
                  <a:lnTo>
                    <a:pt x="5540" y="1358"/>
                  </a:lnTo>
                  <a:lnTo>
                    <a:pt x="5920" y="1249"/>
                  </a:lnTo>
                  <a:lnTo>
                    <a:pt x="5920" y="1249"/>
                  </a:lnTo>
                  <a:lnTo>
                    <a:pt x="5703" y="1738"/>
                  </a:lnTo>
                  <a:lnTo>
                    <a:pt x="5974" y="1738"/>
                  </a:lnTo>
                  <a:lnTo>
                    <a:pt x="6246" y="1684"/>
                  </a:lnTo>
                  <a:lnTo>
                    <a:pt x="6626" y="1684"/>
                  </a:lnTo>
                  <a:lnTo>
                    <a:pt x="6843" y="1738"/>
                  </a:lnTo>
                  <a:lnTo>
                    <a:pt x="7006" y="1847"/>
                  </a:lnTo>
                  <a:lnTo>
                    <a:pt x="7060" y="1955"/>
                  </a:lnTo>
                  <a:lnTo>
                    <a:pt x="7060" y="2010"/>
                  </a:lnTo>
                  <a:lnTo>
                    <a:pt x="7006" y="2064"/>
                  </a:lnTo>
                  <a:lnTo>
                    <a:pt x="6897" y="2064"/>
                  </a:lnTo>
                  <a:lnTo>
                    <a:pt x="6246" y="2227"/>
                  </a:lnTo>
                  <a:lnTo>
                    <a:pt x="6137" y="2227"/>
                  </a:lnTo>
                  <a:lnTo>
                    <a:pt x="6083" y="2335"/>
                  </a:lnTo>
                  <a:lnTo>
                    <a:pt x="6137" y="2390"/>
                  </a:lnTo>
                  <a:lnTo>
                    <a:pt x="6191" y="2444"/>
                  </a:lnTo>
                  <a:lnTo>
                    <a:pt x="7114" y="2498"/>
                  </a:lnTo>
                  <a:lnTo>
                    <a:pt x="7983" y="2498"/>
                  </a:lnTo>
                  <a:lnTo>
                    <a:pt x="7929" y="2335"/>
                  </a:lnTo>
                  <a:lnTo>
                    <a:pt x="7766" y="2227"/>
                  </a:lnTo>
                  <a:lnTo>
                    <a:pt x="7657" y="2118"/>
                  </a:lnTo>
                  <a:lnTo>
                    <a:pt x="7603" y="1955"/>
                  </a:lnTo>
                  <a:lnTo>
                    <a:pt x="7983" y="1847"/>
                  </a:lnTo>
                  <a:lnTo>
                    <a:pt x="8146" y="1847"/>
                  </a:lnTo>
                  <a:lnTo>
                    <a:pt x="8255" y="1792"/>
                  </a:lnTo>
                  <a:lnTo>
                    <a:pt x="8255" y="1684"/>
                  </a:lnTo>
                  <a:lnTo>
                    <a:pt x="8201" y="1521"/>
                  </a:lnTo>
                  <a:lnTo>
                    <a:pt x="8201" y="1467"/>
                  </a:lnTo>
                  <a:lnTo>
                    <a:pt x="8255" y="1412"/>
                  </a:lnTo>
                  <a:lnTo>
                    <a:pt x="8255" y="1467"/>
                  </a:lnTo>
                  <a:lnTo>
                    <a:pt x="8581" y="1684"/>
                  </a:lnTo>
                  <a:lnTo>
                    <a:pt x="8744" y="1847"/>
                  </a:lnTo>
                  <a:lnTo>
                    <a:pt x="8798" y="2010"/>
                  </a:lnTo>
                  <a:lnTo>
                    <a:pt x="8798" y="2118"/>
                  </a:lnTo>
                  <a:lnTo>
                    <a:pt x="8689" y="2227"/>
                  </a:lnTo>
                  <a:lnTo>
                    <a:pt x="8581" y="2281"/>
                  </a:lnTo>
                  <a:lnTo>
                    <a:pt x="8472" y="2444"/>
                  </a:lnTo>
                  <a:lnTo>
                    <a:pt x="9069" y="2281"/>
                  </a:lnTo>
                  <a:lnTo>
                    <a:pt x="9612" y="2172"/>
                  </a:lnTo>
                  <a:lnTo>
                    <a:pt x="10210" y="2172"/>
                  </a:lnTo>
                  <a:lnTo>
                    <a:pt x="10481" y="2227"/>
                  </a:lnTo>
                  <a:lnTo>
                    <a:pt x="10753" y="2281"/>
                  </a:lnTo>
                  <a:lnTo>
                    <a:pt x="10916" y="2281"/>
                  </a:lnTo>
                  <a:lnTo>
                    <a:pt x="10916" y="2172"/>
                  </a:lnTo>
                  <a:lnTo>
                    <a:pt x="10916" y="2118"/>
                  </a:lnTo>
                  <a:lnTo>
                    <a:pt x="10970" y="2064"/>
                  </a:lnTo>
                  <a:lnTo>
                    <a:pt x="11079" y="2064"/>
                  </a:lnTo>
                  <a:lnTo>
                    <a:pt x="11187" y="2118"/>
                  </a:lnTo>
                  <a:lnTo>
                    <a:pt x="11187" y="2172"/>
                  </a:lnTo>
                  <a:lnTo>
                    <a:pt x="11242" y="2390"/>
                  </a:lnTo>
                  <a:lnTo>
                    <a:pt x="11350" y="2553"/>
                  </a:lnTo>
                  <a:lnTo>
                    <a:pt x="11567" y="2661"/>
                  </a:lnTo>
                  <a:lnTo>
                    <a:pt x="11730" y="2770"/>
                  </a:lnTo>
                  <a:lnTo>
                    <a:pt x="11893" y="2878"/>
                  </a:lnTo>
                  <a:lnTo>
                    <a:pt x="12002" y="2933"/>
                  </a:lnTo>
                  <a:lnTo>
                    <a:pt x="12002" y="3096"/>
                  </a:lnTo>
                  <a:lnTo>
                    <a:pt x="11948" y="3259"/>
                  </a:lnTo>
                  <a:lnTo>
                    <a:pt x="11893" y="3421"/>
                  </a:lnTo>
                  <a:lnTo>
                    <a:pt x="11893" y="3476"/>
                  </a:lnTo>
                  <a:lnTo>
                    <a:pt x="12002" y="3584"/>
                  </a:lnTo>
                  <a:lnTo>
                    <a:pt x="12273" y="3584"/>
                  </a:lnTo>
                  <a:lnTo>
                    <a:pt x="12382" y="3476"/>
                  </a:lnTo>
                  <a:lnTo>
                    <a:pt x="12491" y="3313"/>
                  </a:lnTo>
                  <a:lnTo>
                    <a:pt x="12599" y="3204"/>
                  </a:lnTo>
                  <a:lnTo>
                    <a:pt x="12654" y="3150"/>
                  </a:lnTo>
                  <a:lnTo>
                    <a:pt x="12762" y="3313"/>
                  </a:lnTo>
                  <a:lnTo>
                    <a:pt x="12762" y="3530"/>
                  </a:lnTo>
                  <a:lnTo>
                    <a:pt x="12762" y="3747"/>
                  </a:lnTo>
                  <a:lnTo>
                    <a:pt x="12816" y="3965"/>
                  </a:lnTo>
                  <a:lnTo>
                    <a:pt x="13034" y="3693"/>
                  </a:lnTo>
                  <a:lnTo>
                    <a:pt x="13305" y="3476"/>
                  </a:lnTo>
                  <a:lnTo>
                    <a:pt x="13468" y="3476"/>
                  </a:lnTo>
                  <a:lnTo>
                    <a:pt x="13577" y="3584"/>
                  </a:lnTo>
                  <a:lnTo>
                    <a:pt x="13685" y="3693"/>
                  </a:lnTo>
                  <a:lnTo>
                    <a:pt x="13740" y="3693"/>
                  </a:lnTo>
                  <a:lnTo>
                    <a:pt x="13848" y="3747"/>
                  </a:lnTo>
                  <a:lnTo>
                    <a:pt x="13903" y="3367"/>
                  </a:lnTo>
                  <a:lnTo>
                    <a:pt x="13903" y="3096"/>
                  </a:lnTo>
                  <a:lnTo>
                    <a:pt x="13848" y="2824"/>
                  </a:lnTo>
                  <a:lnTo>
                    <a:pt x="13685" y="2661"/>
                  </a:lnTo>
                  <a:lnTo>
                    <a:pt x="13522" y="2498"/>
                  </a:lnTo>
                  <a:lnTo>
                    <a:pt x="13251" y="2390"/>
                  </a:lnTo>
                  <a:lnTo>
                    <a:pt x="12979" y="2390"/>
                  </a:lnTo>
                  <a:lnTo>
                    <a:pt x="12599" y="2444"/>
                  </a:lnTo>
                  <a:lnTo>
                    <a:pt x="12436" y="2498"/>
                  </a:lnTo>
                  <a:lnTo>
                    <a:pt x="12219" y="2444"/>
                  </a:lnTo>
                  <a:lnTo>
                    <a:pt x="11948" y="2444"/>
                  </a:lnTo>
                  <a:lnTo>
                    <a:pt x="11785" y="2335"/>
                  </a:lnTo>
                  <a:lnTo>
                    <a:pt x="11730" y="2281"/>
                  </a:lnTo>
                  <a:lnTo>
                    <a:pt x="11676" y="2172"/>
                  </a:lnTo>
                  <a:lnTo>
                    <a:pt x="11567" y="1955"/>
                  </a:lnTo>
                  <a:lnTo>
                    <a:pt x="11405" y="1792"/>
                  </a:lnTo>
                  <a:lnTo>
                    <a:pt x="11242" y="1738"/>
                  </a:lnTo>
                  <a:lnTo>
                    <a:pt x="11024" y="1738"/>
                  </a:lnTo>
                  <a:lnTo>
                    <a:pt x="10264" y="1575"/>
                  </a:lnTo>
                  <a:lnTo>
                    <a:pt x="9504" y="1358"/>
                  </a:lnTo>
                  <a:lnTo>
                    <a:pt x="9124" y="1304"/>
                  </a:lnTo>
                  <a:lnTo>
                    <a:pt x="8744" y="1249"/>
                  </a:lnTo>
                  <a:lnTo>
                    <a:pt x="8363" y="1249"/>
                  </a:lnTo>
                  <a:lnTo>
                    <a:pt x="7983" y="1358"/>
                  </a:lnTo>
                  <a:lnTo>
                    <a:pt x="7114" y="1141"/>
                  </a:lnTo>
                  <a:lnTo>
                    <a:pt x="6680" y="1032"/>
                  </a:lnTo>
                  <a:lnTo>
                    <a:pt x="6300" y="815"/>
                  </a:lnTo>
                  <a:lnTo>
                    <a:pt x="6300" y="761"/>
                  </a:lnTo>
                  <a:lnTo>
                    <a:pt x="5594" y="543"/>
                  </a:lnTo>
                  <a:lnTo>
                    <a:pt x="4942" y="380"/>
                  </a:lnTo>
                  <a:lnTo>
                    <a:pt x="3530" y="109"/>
                  </a:lnTo>
                  <a:lnTo>
                    <a:pt x="2824" y="55"/>
                  </a:lnTo>
                  <a:lnTo>
                    <a:pt x="21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4"/>
            <p:cNvSpPr/>
            <p:nvPr/>
          </p:nvSpPr>
          <p:spPr>
            <a:xfrm>
              <a:off x="5797525" y="4495425"/>
              <a:ext cx="16325" cy="17675"/>
            </a:xfrm>
            <a:custGeom>
              <a:avLst/>
              <a:gdLst/>
              <a:ahLst/>
              <a:cxnLst/>
              <a:rect l="l" t="t" r="r" b="b"/>
              <a:pathLst>
                <a:path w="653" h="707" extrusionOk="0">
                  <a:moveTo>
                    <a:pt x="435" y="1"/>
                  </a:moveTo>
                  <a:lnTo>
                    <a:pt x="164" y="109"/>
                  </a:lnTo>
                  <a:lnTo>
                    <a:pt x="55" y="218"/>
                  </a:lnTo>
                  <a:lnTo>
                    <a:pt x="1" y="381"/>
                  </a:lnTo>
                  <a:lnTo>
                    <a:pt x="55" y="707"/>
                  </a:lnTo>
                  <a:lnTo>
                    <a:pt x="489" y="381"/>
                  </a:lnTo>
                  <a:lnTo>
                    <a:pt x="598" y="327"/>
                  </a:lnTo>
                  <a:lnTo>
                    <a:pt x="652" y="218"/>
                  </a:lnTo>
                  <a:lnTo>
                    <a:pt x="652" y="109"/>
                  </a:lnTo>
                  <a:lnTo>
                    <a:pt x="652" y="55"/>
                  </a:lnTo>
                  <a:lnTo>
                    <a:pt x="5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24"/>
            <p:cNvSpPr/>
            <p:nvPr/>
          </p:nvSpPr>
          <p:spPr>
            <a:xfrm>
              <a:off x="5868125" y="3615700"/>
              <a:ext cx="328575" cy="149375"/>
            </a:xfrm>
            <a:custGeom>
              <a:avLst/>
              <a:gdLst/>
              <a:ahLst/>
              <a:cxnLst/>
              <a:rect l="l" t="t" r="r" b="b"/>
              <a:pathLst>
                <a:path w="13143" h="5975" extrusionOk="0">
                  <a:moveTo>
                    <a:pt x="6734" y="2933"/>
                  </a:moveTo>
                  <a:lnTo>
                    <a:pt x="7006" y="3096"/>
                  </a:lnTo>
                  <a:lnTo>
                    <a:pt x="7332" y="3367"/>
                  </a:lnTo>
                  <a:lnTo>
                    <a:pt x="7332" y="3367"/>
                  </a:lnTo>
                  <a:lnTo>
                    <a:pt x="5974" y="3042"/>
                  </a:lnTo>
                  <a:lnTo>
                    <a:pt x="6408" y="2933"/>
                  </a:lnTo>
                  <a:close/>
                  <a:moveTo>
                    <a:pt x="272" y="1"/>
                  </a:moveTo>
                  <a:lnTo>
                    <a:pt x="163" y="55"/>
                  </a:lnTo>
                  <a:lnTo>
                    <a:pt x="109" y="109"/>
                  </a:lnTo>
                  <a:lnTo>
                    <a:pt x="1" y="326"/>
                  </a:lnTo>
                  <a:lnTo>
                    <a:pt x="1" y="544"/>
                  </a:lnTo>
                  <a:lnTo>
                    <a:pt x="109" y="706"/>
                  </a:lnTo>
                  <a:lnTo>
                    <a:pt x="272" y="761"/>
                  </a:lnTo>
                  <a:lnTo>
                    <a:pt x="435" y="869"/>
                  </a:lnTo>
                  <a:lnTo>
                    <a:pt x="598" y="924"/>
                  </a:lnTo>
                  <a:lnTo>
                    <a:pt x="652" y="978"/>
                  </a:lnTo>
                  <a:lnTo>
                    <a:pt x="652" y="1087"/>
                  </a:lnTo>
                  <a:lnTo>
                    <a:pt x="544" y="1250"/>
                  </a:lnTo>
                  <a:lnTo>
                    <a:pt x="544" y="1358"/>
                  </a:lnTo>
                  <a:lnTo>
                    <a:pt x="652" y="1467"/>
                  </a:lnTo>
                  <a:lnTo>
                    <a:pt x="815" y="1575"/>
                  </a:lnTo>
                  <a:lnTo>
                    <a:pt x="1087" y="1738"/>
                  </a:lnTo>
                  <a:lnTo>
                    <a:pt x="1304" y="1847"/>
                  </a:lnTo>
                  <a:lnTo>
                    <a:pt x="1412" y="1847"/>
                  </a:lnTo>
                  <a:lnTo>
                    <a:pt x="1521" y="1738"/>
                  </a:lnTo>
                  <a:lnTo>
                    <a:pt x="1630" y="1630"/>
                  </a:lnTo>
                  <a:lnTo>
                    <a:pt x="1738" y="1412"/>
                  </a:lnTo>
                  <a:lnTo>
                    <a:pt x="1847" y="1358"/>
                  </a:lnTo>
                  <a:lnTo>
                    <a:pt x="1956" y="1358"/>
                  </a:lnTo>
                  <a:lnTo>
                    <a:pt x="2661" y="1521"/>
                  </a:lnTo>
                  <a:lnTo>
                    <a:pt x="3313" y="1684"/>
                  </a:lnTo>
                  <a:lnTo>
                    <a:pt x="3802" y="1793"/>
                  </a:lnTo>
                  <a:lnTo>
                    <a:pt x="4236" y="1955"/>
                  </a:lnTo>
                  <a:lnTo>
                    <a:pt x="4671" y="2227"/>
                  </a:lnTo>
                  <a:lnTo>
                    <a:pt x="4997" y="2553"/>
                  </a:lnTo>
                  <a:lnTo>
                    <a:pt x="4128" y="2390"/>
                  </a:lnTo>
                  <a:lnTo>
                    <a:pt x="3965" y="2390"/>
                  </a:lnTo>
                  <a:lnTo>
                    <a:pt x="3910" y="2499"/>
                  </a:lnTo>
                  <a:lnTo>
                    <a:pt x="3910" y="2553"/>
                  </a:lnTo>
                  <a:lnTo>
                    <a:pt x="3965" y="2607"/>
                  </a:lnTo>
                  <a:lnTo>
                    <a:pt x="4073" y="2661"/>
                  </a:lnTo>
                  <a:lnTo>
                    <a:pt x="5594" y="3205"/>
                  </a:lnTo>
                  <a:lnTo>
                    <a:pt x="7114" y="3748"/>
                  </a:lnTo>
                  <a:lnTo>
                    <a:pt x="8635" y="4399"/>
                  </a:lnTo>
                  <a:lnTo>
                    <a:pt x="10101" y="5105"/>
                  </a:lnTo>
                  <a:lnTo>
                    <a:pt x="10318" y="5214"/>
                  </a:lnTo>
                  <a:lnTo>
                    <a:pt x="10644" y="5322"/>
                  </a:lnTo>
                  <a:lnTo>
                    <a:pt x="10210" y="4888"/>
                  </a:lnTo>
                  <a:lnTo>
                    <a:pt x="10155" y="4834"/>
                  </a:lnTo>
                  <a:lnTo>
                    <a:pt x="10155" y="4725"/>
                  </a:lnTo>
                  <a:lnTo>
                    <a:pt x="10210" y="4671"/>
                  </a:lnTo>
                  <a:lnTo>
                    <a:pt x="10318" y="4671"/>
                  </a:lnTo>
                  <a:lnTo>
                    <a:pt x="10916" y="4888"/>
                  </a:lnTo>
                  <a:lnTo>
                    <a:pt x="11187" y="4997"/>
                  </a:lnTo>
                  <a:lnTo>
                    <a:pt x="11404" y="5159"/>
                  </a:lnTo>
                  <a:lnTo>
                    <a:pt x="11513" y="5377"/>
                  </a:lnTo>
                  <a:lnTo>
                    <a:pt x="11567" y="5703"/>
                  </a:lnTo>
                  <a:lnTo>
                    <a:pt x="11622" y="5811"/>
                  </a:lnTo>
                  <a:lnTo>
                    <a:pt x="11676" y="5865"/>
                  </a:lnTo>
                  <a:lnTo>
                    <a:pt x="11839" y="5974"/>
                  </a:lnTo>
                  <a:lnTo>
                    <a:pt x="12002" y="5974"/>
                  </a:lnTo>
                  <a:lnTo>
                    <a:pt x="12110" y="5920"/>
                  </a:lnTo>
                  <a:lnTo>
                    <a:pt x="12165" y="5865"/>
                  </a:lnTo>
                  <a:lnTo>
                    <a:pt x="12273" y="5811"/>
                  </a:lnTo>
                  <a:lnTo>
                    <a:pt x="12382" y="5757"/>
                  </a:lnTo>
                  <a:lnTo>
                    <a:pt x="12491" y="5757"/>
                  </a:lnTo>
                  <a:lnTo>
                    <a:pt x="12599" y="5811"/>
                  </a:lnTo>
                  <a:lnTo>
                    <a:pt x="12762" y="5865"/>
                  </a:lnTo>
                  <a:lnTo>
                    <a:pt x="12925" y="5865"/>
                  </a:lnTo>
                  <a:lnTo>
                    <a:pt x="13088" y="5811"/>
                  </a:lnTo>
                  <a:lnTo>
                    <a:pt x="13142" y="5703"/>
                  </a:lnTo>
                  <a:lnTo>
                    <a:pt x="13142" y="5594"/>
                  </a:lnTo>
                  <a:lnTo>
                    <a:pt x="13034" y="5485"/>
                  </a:lnTo>
                  <a:lnTo>
                    <a:pt x="12762" y="5377"/>
                  </a:lnTo>
                  <a:lnTo>
                    <a:pt x="12165" y="5159"/>
                  </a:lnTo>
                  <a:lnTo>
                    <a:pt x="11622" y="4942"/>
                  </a:lnTo>
                  <a:lnTo>
                    <a:pt x="11133" y="4616"/>
                  </a:lnTo>
                  <a:lnTo>
                    <a:pt x="10644" y="4291"/>
                  </a:lnTo>
                  <a:lnTo>
                    <a:pt x="10427" y="4128"/>
                  </a:lnTo>
                  <a:lnTo>
                    <a:pt x="10155" y="4019"/>
                  </a:lnTo>
                  <a:lnTo>
                    <a:pt x="9938" y="3965"/>
                  </a:lnTo>
                  <a:lnTo>
                    <a:pt x="9450" y="3965"/>
                  </a:lnTo>
                  <a:lnTo>
                    <a:pt x="9395" y="3910"/>
                  </a:lnTo>
                  <a:lnTo>
                    <a:pt x="9287" y="3856"/>
                  </a:lnTo>
                  <a:lnTo>
                    <a:pt x="9069" y="3530"/>
                  </a:lnTo>
                  <a:lnTo>
                    <a:pt x="8744" y="3313"/>
                  </a:lnTo>
                  <a:lnTo>
                    <a:pt x="8418" y="3096"/>
                  </a:lnTo>
                  <a:lnTo>
                    <a:pt x="8092" y="2987"/>
                  </a:lnTo>
                  <a:lnTo>
                    <a:pt x="6952" y="2607"/>
                  </a:lnTo>
                  <a:lnTo>
                    <a:pt x="6408" y="2390"/>
                  </a:lnTo>
                  <a:lnTo>
                    <a:pt x="5865" y="2173"/>
                  </a:lnTo>
                  <a:lnTo>
                    <a:pt x="5159" y="1847"/>
                  </a:lnTo>
                  <a:lnTo>
                    <a:pt x="4454" y="1575"/>
                  </a:lnTo>
                  <a:lnTo>
                    <a:pt x="3693" y="1358"/>
                  </a:lnTo>
                  <a:lnTo>
                    <a:pt x="2933" y="1195"/>
                  </a:lnTo>
                  <a:lnTo>
                    <a:pt x="2607" y="1087"/>
                  </a:lnTo>
                  <a:lnTo>
                    <a:pt x="2444" y="1032"/>
                  </a:lnTo>
                  <a:lnTo>
                    <a:pt x="2336" y="924"/>
                  </a:lnTo>
                  <a:lnTo>
                    <a:pt x="2227" y="761"/>
                  </a:lnTo>
                  <a:lnTo>
                    <a:pt x="2010" y="598"/>
                  </a:lnTo>
                  <a:lnTo>
                    <a:pt x="1630" y="381"/>
                  </a:lnTo>
                  <a:lnTo>
                    <a:pt x="1467" y="1032"/>
                  </a:lnTo>
                  <a:lnTo>
                    <a:pt x="1412" y="1250"/>
                  </a:lnTo>
                  <a:lnTo>
                    <a:pt x="1358" y="1304"/>
                  </a:lnTo>
                  <a:lnTo>
                    <a:pt x="1250" y="1358"/>
                  </a:lnTo>
                  <a:lnTo>
                    <a:pt x="1141" y="1304"/>
                  </a:lnTo>
                  <a:lnTo>
                    <a:pt x="1032" y="1250"/>
                  </a:lnTo>
                  <a:lnTo>
                    <a:pt x="978" y="1195"/>
                  </a:lnTo>
                  <a:lnTo>
                    <a:pt x="924" y="1032"/>
                  </a:lnTo>
                  <a:lnTo>
                    <a:pt x="924" y="815"/>
                  </a:lnTo>
                  <a:lnTo>
                    <a:pt x="869" y="652"/>
                  </a:lnTo>
                  <a:lnTo>
                    <a:pt x="761" y="489"/>
                  </a:lnTo>
                  <a:lnTo>
                    <a:pt x="544" y="381"/>
                  </a:lnTo>
                  <a:lnTo>
                    <a:pt x="489" y="272"/>
                  </a:lnTo>
                  <a:lnTo>
                    <a:pt x="489" y="163"/>
                  </a:lnTo>
                  <a:lnTo>
                    <a:pt x="435" y="55"/>
                  </a:lnTo>
                  <a:lnTo>
                    <a:pt x="3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24"/>
            <p:cNvSpPr/>
            <p:nvPr/>
          </p:nvSpPr>
          <p:spPr>
            <a:xfrm>
              <a:off x="5786675" y="3771825"/>
              <a:ext cx="666600" cy="889250"/>
            </a:xfrm>
            <a:custGeom>
              <a:avLst/>
              <a:gdLst/>
              <a:ahLst/>
              <a:cxnLst/>
              <a:rect l="l" t="t" r="r" b="b"/>
              <a:pathLst>
                <a:path w="26664" h="35570" extrusionOk="0">
                  <a:moveTo>
                    <a:pt x="16943" y="26990"/>
                  </a:moveTo>
                  <a:lnTo>
                    <a:pt x="16998" y="27370"/>
                  </a:lnTo>
                  <a:lnTo>
                    <a:pt x="16943" y="27587"/>
                  </a:lnTo>
                  <a:lnTo>
                    <a:pt x="16889" y="27642"/>
                  </a:lnTo>
                  <a:lnTo>
                    <a:pt x="16780" y="27696"/>
                  </a:lnTo>
                  <a:lnTo>
                    <a:pt x="16563" y="27750"/>
                  </a:lnTo>
                  <a:lnTo>
                    <a:pt x="16943" y="26990"/>
                  </a:lnTo>
                  <a:close/>
                  <a:moveTo>
                    <a:pt x="17106" y="1"/>
                  </a:moveTo>
                  <a:lnTo>
                    <a:pt x="17052" y="55"/>
                  </a:lnTo>
                  <a:lnTo>
                    <a:pt x="16998" y="218"/>
                  </a:lnTo>
                  <a:lnTo>
                    <a:pt x="16998" y="435"/>
                  </a:lnTo>
                  <a:lnTo>
                    <a:pt x="17052" y="652"/>
                  </a:lnTo>
                  <a:lnTo>
                    <a:pt x="17215" y="815"/>
                  </a:lnTo>
                  <a:lnTo>
                    <a:pt x="18029" y="1304"/>
                  </a:lnTo>
                  <a:lnTo>
                    <a:pt x="18409" y="1575"/>
                  </a:lnTo>
                  <a:lnTo>
                    <a:pt x="18844" y="1901"/>
                  </a:lnTo>
                  <a:lnTo>
                    <a:pt x="19115" y="2064"/>
                  </a:lnTo>
                  <a:lnTo>
                    <a:pt x="19387" y="2173"/>
                  </a:lnTo>
                  <a:lnTo>
                    <a:pt x="19658" y="2173"/>
                  </a:lnTo>
                  <a:lnTo>
                    <a:pt x="19984" y="2064"/>
                  </a:lnTo>
                  <a:lnTo>
                    <a:pt x="20039" y="2118"/>
                  </a:lnTo>
                  <a:lnTo>
                    <a:pt x="20039" y="2553"/>
                  </a:lnTo>
                  <a:lnTo>
                    <a:pt x="20039" y="2661"/>
                  </a:lnTo>
                  <a:lnTo>
                    <a:pt x="20093" y="2770"/>
                  </a:lnTo>
                  <a:lnTo>
                    <a:pt x="20147" y="2824"/>
                  </a:lnTo>
                  <a:lnTo>
                    <a:pt x="20256" y="2879"/>
                  </a:lnTo>
                  <a:lnTo>
                    <a:pt x="20636" y="2987"/>
                  </a:lnTo>
                  <a:lnTo>
                    <a:pt x="20853" y="3096"/>
                  </a:lnTo>
                  <a:lnTo>
                    <a:pt x="20962" y="3205"/>
                  </a:lnTo>
                  <a:lnTo>
                    <a:pt x="21125" y="3530"/>
                  </a:lnTo>
                  <a:lnTo>
                    <a:pt x="21342" y="3802"/>
                  </a:lnTo>
                  <a:lnTo>
                    <a:pt x="21613" y="4019"/>
                  </a:lnTo>
                  <a:lnTo>
                    <a:pt x="21939" y="4182"/>
                  </a:lnTo>
                  <a:lnTo>
                    <a:pt x="22754" y="4562"/>
                  </a:lnTo>
                  <a:lnTo>
                    <a:pt x="22862" y="4671"/>
                  </a:lnTo>
                  <a:lnTo>
                    <a:pt x="22917" y="4725"/>
                  </a:lnTo>
                  <a:lnTo>
                    <a:pt x="22862" y="4834"/>
                  </a:lnTo>
                  <a:lnTo>
                    <a:pt x="22808" y="4997"/>
                  </a:lnTo>
                  <a:lnTo>
                    <a:pt x="22808" y="5159"/>
                  </a:lnTo>
                  <a:lnTo>
                    <a:pt x="22862" y="5322"/>
                  </a:lnTo>
                  <a:lnTo>
                    <a:pt x="22971" y="5485"/>
                  </a:lnTo>
                  <a:lnTo>
                    <a:pt x="23134" y="5703"/>
                  </a:lnTo>
                  <a:lnTo>
                    <a:pt x="23243" y="5920"/>
                  </a:lnTo>
                  <a:lnTo>
                    <a:pt x="23840" y="7223"/>
                  </a:lnTo>
                  <a:lnTo>
                    <a:pt x="24492" y="8581"/>
                  </a:lnTo>
                  <a:lnTo>
                    <a:pt x="24763" y="9069"/>
                  </a:lnTo>
                  <a:lnTo>
                    <a:pt x="24926" y="9558"/>
                  </a:lnTo>
                  <a:lnTo>
                    <a:pt x="25035" y="10155"/>
                  </a:lnTo>
                  <a:lnTo>
                    <a:pt x="25089" y="10699"/>
                  </a:lnTo>
                  <a:lnTo>
                    <a:pt x="25198" y="11839"/>
                  </a:lnTo>
                  <a:lnTo>
                    <a:pt x="25143" y="12925"/>
                  </a:lnTo>
                  <a:lnTo>
                    <a:pt x="25089" y="14065"/>
                  </a:lnTo>
                  <a:lnTo>
                    <a:pt x="25035" y="14500"/>
                  </a:lnTo>
                  <a:lnTo>
                    <a:pt x="24926" y="14880"/>
                  </a:lnTo>
                  <a:lnTo>
                    <a:pt x="24872" y="15314"/>
                  </a:lnTo>
                  <a:lnTo>
                    <a:pt x="24926" y="15532"/>
                  </a:lnTo>
                  <a:lnTo>
                    <a:pt x="24980" y="15695"/>
                  </a:lnTo>
                  <a:lnTo>
                    <a:pt x="24980" y="15803"/>
                  </a:lnTo>
                  <a:lnTo>
                    <a:pt x="24926" y="15912"/>
                  </a:lnTo>
                  <a:lnTo>
                    <a:pt x="24655" y="16183"/>
                  </a:lnTo>
                  <a:lnTo>
                    <a:pt x="24492" y="16509"/>
                  </a:lnTo>
                  <a:lnTo>
                    <a:pt x="24166" y="17215"/>
                  </a:lnTo>
                  <a:lnTo>
                    <a:pt x="23894" y="17595"/>
                  </a:lnTo>
                  <a:lnTo>
                    <a:pt x="23731" y="17758"/>
                  </a:lnTo>
                  <a:lnTo>
                    <a:pt x="23568" y="17921"/>
                  </a:lnTo>
                  <a:lnTo>
                    <a:pt x="23297" y="18138"/>
                  </a:lnTo>
                  <a:lnTo>
                    <a:pt x="23134" y="18355"/>
                  </a:lnTo>
                  <a:lnTo>
                    <a:pt x="23025" y="18627"/>
                  </a:lnTo>
                  <a:lnTo>
                    <a:pt x="23025" y="18953"/>
                  </a:lnTo>
                  <a:lnTo>
                    <a:pt x="22971" y="19279"/>
                  </a:lnTo>
                  <a:lnTo>
                    <a:pt x="22971" y="19550"/>
                  </a:lnTo>
                  <a:lnTo>
                    <a:pt x="22862" y="19767"/>
                  </a:lnTo>
                  <a:lnTo>
                    <a:pt x="22754" y="19985"/>
                  </a:lnTo>
                  <a:lnTo>
                    <a:pt x="22645" y="20147"/>
                  </a:lnTo>
                  <a:lnTo>
                    <a:pt x="22428" y="20256"/>
                  </a:lnTo>
                  <a:lnTo>
                    <a:pt x="22211" y="20365"/>
                  </a:lnTo>
                  <a:lnTo>
                    <a:pt x="21885" y="20473"/>
                  </a:lnTo>
                  <a:lnTo>
                    <a:pt x="21613" y="20582"/>
                  </a:lnTo>
                  <a:lnTo>
                    <a:pt x="21288" y="20745"/>
                  </a:lnTo>
                  <a:lnTo>
                    <a:pt x="21016" y="20962"/>
                  </a:lnTo>
                  <a:lnTo>
                    <a:pt x="20799" y="21179"/>
                  </a:lnTo>
                  <a:lnTo>
                    <a:pt x="20690" y="21288"/>
                  </a:lnTo>
                  <a:lnTo>
                    <a:pt x="20690" y="21342"/>
                  </a:lnTo>
                  <a:lnTo>
                    <a:pt x="20745" y="21396"/>
                  </a:lnTo>
                  <a:lnTo>
                    <a:pt x="20853" y="21451"/>
                  </a:lnTo>
                  <a:lnTo>
                    <a:pt x="21070" y="21451"/>
                  </a:lnTo>
                  <a:lnTo>
                    <a:pt x="21125" y="21505"/>
                  </a:lnTo>
                  <a:lnTo>
                    <a:pt x="21179" y="21614"/>
                  </a:lnTo>
                  <a:lnTo>
                    <a:pt x="21179" y="21722"/>
                  </a:lnTo>
                  <a:lnTo>
                    <a:pt x="21070" y="21777"/>
                  </a:lnTo>
                  <a:lnTo>
                    <a:pt x="20907" y="21831"/>
                  </a:lnTo>
                  <a:lnTo>
                    <a:pt x="20473" y="21994"/>
                  </a:lnTo>
                  <a:lnTo>
                    <a:pt x="20202" y="22102"/>
                  </a:lnTo>
                  <a:lnTo>
                    <a:pt x="20039" y="22265"/>
                  </a:lnTo>
                  <a:lnTo>
                    <a:pt x="19876" y="22428"/>
                  </a:lnTo>
                  <a:lnTo>
                    <a:pt x="19767" y="22646"/>
                  </a:lnTo>
                  <a:lnTo>
                    <a:pt x="19496" y="23134"/>
                  </a:lnTo>
                  <a:lnTo>
                    <a:pt x="19170" y="23569"/>
                  </a:lnTo>
                  <a:lnTo>
                    <a:pt x="18790" y="23949"/>
                  </a:lnTo>
                  <a:lnTo>
                    <a:pt x="18301" y="24275"/>
                  </a:lnTo>
                  <a:lnTo>
                    <a:pt x="18138" y="24438"/>
                  </a:lnTo>
                  <a:lnTo>
                    <a:pt x="17975" y="24438"/>
                  </a:lnTo>
                  <a:lnTo>
                    <a:pt x="17866" y="24383"/>
                  </a:lnTo>
                  <a:lnTo>
                    <a:pt x="17649" y="24383"/>
                  </a:lnTo>
                  <a:lnTo>
                    <a:pt x="17595" y="24438"/>
                  </a:lnTo>
                  <a:lnTo>
                    <a:pt x="17541" y="24546"/>
                  </a:lnTo>
                  <a:lnTo>
                    <a:pt x="17378" y="25035"/>
                  </a:lnTo>
                  <a:lnTo>
                    <a:pt x="17323" y="25252"/>
                  </a:lnTo>
                  <a:lnTo>
                    <a:pt x="17323" y="25469"/>
                  </a:lnTo>
                  <a:lnTo>
                    <a:pt x="17378" y="25795"/>
                  </a:lnTo>
                  <a:lnTo>
                    <a:pt x="17269" y="26121"/>
                  </a:lnTo>
                  <a:lnTo>
                    <a:pt x="17106" y="26338"/>
                  </a:lnTo>
                  <a:lnTo>
                    <a:pt x="16889" y="26555"/>
                  </a:lnTo>
                  <a:lnTo>
                    <a:pt x="16509" y="26881"/>
                  </a:lnTo>
                  <a:lnTo>
                    <a:pt x="16183" y="27207"/>
                  </a:lnTo>
                  <a:lnTo>
                    <a:pt x="14119" y="29379"/>
                  </a:lnTo>
                  <a:lnTo>
                    <a:pt x="13142" y="30411"/>
                  </a:lnTo>
                  <a:lnTo>
                    <a:pt x="12056" y="31443"/>
                  </a:lnTo>
                  <a:lnTo>
                    <a:pt x="11839" y="31714"/>
                  </a:lnTo>
                  <a:lnTo>
                    <a:pt x="11676" y="32040"/>
                  </a:lnTo>
                  <a:lnTo>
                    <a:pt x="11567" y="32203"/>
                  </a:lnTo>
                  <a:lnTo>
                    <a:pt x="11459" y="32366"/>
                  </a:lnTo>
                  <a:lnTo>
                    <a:pt x="11133" y="32583"/>
                  </a:lnTo>
                  <a:lnTo>
                    <a:pt x="9666" y="33398"/>
                  </a:lnTo>
                  <a:lnTo>
                    <a:pt x="9123" y="33669"/>
                  </a:lnTo>
                  <a:lnTo>
                    <a:pt x="8635" y="33887"/>
                  </a:lnTo>
                  <a:lnTo>
                    <a:pt x="8092" y="34049"/>
                  </a:lnTo>
                  <a:lnTo>
                    <a:pt x="7549" y="34158"/>
                  </a:lnTo>
                  <a:lnTo>
                    <a:pt x="7006" y="34212"/>
                  </a:lnTo>
                  <a:lnTo>
                    <a:pt x="6463" y="34212"/>
                  </a:lnTo>
                  <a:lnTo>
                    <a:pt x="5919" y="34158"/>
                  </a:lnTo>
                  <a:lnTo>
                    <a:pt x="5376" y="34049"/>
                  </a:lnTo>
                  <a:lnTo>
                    <a:pt x="4725" y="33832"/>
                  </a:lnTo>
                  <a:lnTo>
                    <a:pt x="4127" y="33561"/>
                  </a:lnTo>
                  <a:lnTo>
                    <a:pt x="3584" y="33235"/>
                  </a:lnTo>
                  <a:lnTo>
                    <a:pt x="3096" y="32909"/>
                  </a:lnTo>
                  <a:lnTo>
                    <a:pt x="2607" y="32420"/>
                  </a:lnTo>
                  <a:lnTo>
                    <a:pt x="2227" y="31932"/>
                  </a:lnTo>
                  <a:lnTo>
                    <a:pt x="1901" y="31389"/>
                  </a:lnTo>
                  <a:lnTo>
                    <a:pt x="1575" y="30791"/>
                  </a:lnTo>
                  <a:lnTo>
                    <a:pt x="1412" y="30465"/>
                  </a:lnTo>
                  <a:lnTo>
                    <a:pt x="1249" y="30357"/>
                  </a:lnTo>
                  <a:lnTo>
                    <a:pt x="1086" y="30248"/>
                  </a:lnTo>
                  <a:lnTo>
                    <a:pt x="815" y="30194"/>
                  </a:lnTo>
                  <a:lnTo>
                    <a:pt x="543" y="30248"/>
                  </a:lnTo>
                  <a:lnTo>
                    <a:pt x="55" y="30357"/>
                  </a:lnTo>
                  <a:lnTo>
                    <a:pt x="0" y="30357"/>
                  </a:lnTo>
                  <a:lnTo>
                    <a:pt x="0" y="30411"/>
                  </a:lnTo>
                  <a:lnTo>
                    <a:pt x="0" y="30520"/>
                  </a:lnTo>
                  <a:lnTo>
                    <a:pt x="380" y="31171"/>
                  </a:lnTo>
                  <a:lnTo>
                    <a:pt x="761" y="31877"/>
                  </a:lnTo>
                  <a:lnTo>
                    <a:pt x="1141" y="32583"/>
                  </a:lnTo>
                  <a:lnTo>
                    <a:pt x="1575" y="33181"/>
                  </a:lnTo>
                  <a:lnTo>
                    <a:pt x="1792" y="33398"/>
                  </a:lnTo>
                  <a:lnTo>
                    <a:pt x="1955" y="33506"/>
                  </a:lnTo>
                  <a:lnTo>
                    <a:pt x="2172" y="33615"/>
                  </a:lnTo>
                  <a:lnTo>
                    <a:pt x="2444" y="33724"/>
                  </a:lnTo>
                  <a:lnTo>
                    <a:pt x="2770" y="33778"/>
                  </a:lnTo>
                  <a:lnTo>
                    <a:pt x="2824" y="33778"/>
                  </a:lnTo>
                  <a:lnTo>
                    <a:pt x="2878" y="33832"/>
                  </a:lnTo>
                  <a:lnTo>
                    <a:pt x="2933" y="33941"/>
                  </a:lnTo>
                  <a:lnTo>
                    <a:pt x="2933" y="34104"/>
                  </a:lnTo>
                  <a:lnTo>
                    <a:pt x="2987" y="34158"/>
                  </a:lnTo>
                  <a:lnTo>
                    <a:pt x="3476" y="34592"/>
                  </a:lnTo>
                  <a:lnTo>
                    <a:pt x="4019" y="34918"/>
                  </a:lnTo>
                  <a:lnTo>
                    <a:pt x="4290" y="35081"/>
                  </a:lnTo>
                  <a:lnTo>
                    <a:pt x="4616" y="35190"/>
                  </a:lnTo>
                  <a:lnTo>
                    <a:pt x="4942" y="35244"/>
                  </a:lnTo>
                  <a:lnTo>
                    <a:pt x="5268" y="35298"/>
                  </a:lnTo>
                  <a:lnTo>
                    <a:pt x="5648" y="35298"/>
                  </a:lnTo>
                  <a:lnTo>
                    <a:pt x="6028" y="35353"/>
                  </a:lnTo>
                  <a:lnTo>
                    <a:pt x="6843" y="35516"/>
                  </a:lnTo>
                  <a:lnTo>
                    <a:pt x="7712" y="35570"/>
                  </a:lnTo>
                  <a:lnTo>
                    <a:pt x="8526" y="35570"/>
                  </a:lnTo>
                  <a:lnTo>
                    <a:pt x="8961" y="35516"/>
                  </a:lnTo>
                  <a:lnTo>
                    <a:pt x="9395" y="35461"/>
                  </a:lnTo>
                  <a:lnTo>
                    <a:pt x="10481" y="35136"/>
                  </a:lnTo>
                  <a:lnTo>
                    <a:pt x="11513" y="34810"/>
                  </a:lnTo>
                  <a:lnTo>
                    <a:pt x="12002" y="34592"/>
                  </a:lnTo>
                  <a:lnTo>
                    <a:pt x="12436" y="34321"/>
                  </a:lnTo>
                  <a:lnTo>
                    <a:pt x="12925" y="34049"/>
                  </a:lnTo>
                  <a:lnTo>
                    <a:pt x="13359" y="33669"/>
                  </a:lnTo>
                  <a:lnTo>
                    <a:pt x="13576" y="33452"/>
                  </a:lnTo>
                  <a:lnTo>
                    <a:pt x="13685" y="33289"/>
                  </a:lnTo>
                  <a:lnTo>
                    <a:pt x="13685" y="33126"/>
                  </a:lnTo>
                  <a:lnTo>
                    <a:pt x="13522" y="32800"/>
                  </a:lnTo>
                  <a:lnTo>
                    <a:pt x="13468" y="32692"/>
                  </a:lnTo>
                  <a:lnTo>
                    <a:pt x="13468" y="32529"/>
                  </a:lnTo>
                  <a:lnTo>
                    <a:pt x="13468" y="32475"/>
                  </a:lnTo>
                  <a:lnTo>
                    <a:pt x="13522" y="32420"/>
                  </a:lnTo>
                  <a:lnTo>
                    <a:pt x="13631" y="32420"/>
                  </a:lnTo>
                  <a:lnTo>
                    <a:pt x="13739" y="32529"/>
                  </a:lnTo>
                  <a:lnTo>
                    <a:pt x="13902" y="32692"/>
                  </a:lnTo>
                  <a:lnTo>
                    <a:pt x="14011" y="32800"/>
                  </a:lnTo>
                  <a:lnTo>
                    <a:pt x="14119" y="32746"/>
                  </a:lnTo>
                  <a:lnTo>
                    <a:pt x="14717" y="32366"/>
                  </a:lnTo>
                  <a:lnTo>
                    <a:pt x="14988" y="32149"/>
                  </a:lnTo>
                  <a:lnTo>
                    <a:pt x="15151" y="31823"/>
                  </a:lnTo>
                  <a:lnTo>
                    <a:pt x="15368" y="31389"/>
                  </a:lnTo>
                  <a:lnTo>
                    <a:pt x="15586" y="30954"/>
                  </a:lnTo>
                  <a:lnTo>
                    <a:pt x="15803" y="30520"/>
                  </a:lnTo>
                  <a:lnTo>
                    <a:pt x="16129" y="30194"/>
                  </a:lnTo>
                  <a:lnTo>
                    <a:pt x="16455" y="29814"/>
                  </a:lnTo>
                  <a:lnTo>
                    <a:pt x="16780" y="29434"/>
                  </a:lnTo>
                  <a:lnTo>
                    <a:pt x="17269" y="28619"/>
                  </a:lnTo>
                  <a:lnTo>
                    <a:pt x="17595" y="28130"/>
                  </a:lnTo>
                  <a:lnTo>
                    <a:pt x="17921" y="27696"/>
                  </a:lnTo>
                  <a:lnTo>
                    <a:pt x="18301" y="27316"/>
                  </a:lnTo>
                  <a:lnTo>
                    <a:pt x="18735" y="26936"/>
                  </a:lnTo>
                  <a:lnTo>
                    <a:pt x="19007" y="26718"/>
                  </a:lnTo>
                  <a:lnTo>
                    <a:pt x="19224" y="26393"/>
                  </a:lnTo>
                  <a:lnTo>
                    <a:pt x="19387" y="26121"/>
                  </a:lnTo>
                  <a:lnTo>
                    <a:pt x="19550" y="25849"/>
                  </a:lnTo>
                  <a:lnTo>
                    <a:pt x="19984" y="25415"/>
                  </a:lnTo>
                  <a:lnTo>
                    <a:pt x="20419" y="24981"/>
                  </a:lnTo>
                  <a:lnTo>
                    <a:pt x="20419" y="24981"/>
                  </a:lnTo>
                  <a:lnTo>
                    <a:pt x="20039" y="25089"/>
                  </a:lnTo>
                  <a:lnTo>
                    <a:pt x="19713" y="25198"/>
                  </a:lnTo>
                  <a:lnTo>
                    <a:pt x="19441" y="25252"/>
                  </a:lnTo>
                  <a:lnTo>
                    <a:pt x="19333" y="25198"/>
                  </a:lnTo>
                  <a:lnTo>
                    <a:pt x="19278" y="25144"/>
                  </a:lnTo>
                  <a:lnTo>
                    <a:pt x="19278" y="25035"/>
                  </a:lnTo>
                  <a:lnTo>
                    <a:pt x="19387" y="24981"/>
                  </a:lnTo>
                  <a:lnTo>
                    <a:pt x="19604" y="24872"/>
                  </a:lnTo>
                  <a:lnTo>
                    <a:pt x="19767" y="24818"/>
                  </a:lnTo>
                  <a:lnTo>
                    <a:pt x="19876" y="24709"/>
                  </a:lnTo>
                  <a:lnTo>
                    <a:pt x="19984" y="24600"/>
                  </a:lnTo>
                  <a:lnTo>
                    <a:pt x="19984" y="24383"/>
                  </a:lnTo>
                  <a:lnTo>
                    <a:pt x="19550" y="24383"/>
                  </a:lnTo>
                  <a:lnTo>
                    <a:pt x="19496" y="24329"/>
                  </a:lnTo>
                  <a:lnTo>
                    <a:pt x="19496" y="24220"/>
                  </a:lnTo>
                  <a:lnTo>
                    <a:pt x="19496" y="24166"/>
                  </a:lnTo>
                  <a:lnTo>
                    <a:pt x="19604" y="24112"/>
                  </a:lnTo>
                  <a:lnTo>
                    <a:pt x="19767" y="24057"/>
                  </a:lnTo>
                  <a:lnTo>
                    <a:pt x="19876" y="24003"/>
                  </a:lnTo>
                  <a:lnTo>
                    <a:pt x="19984" y="23949"/>
                  </a:lnTo>
                  <a:lnTo>
                    <a:pt x="19984" y="24057"/>
                  </a:lnTo>
                  <a:lnTo>
                    <a:pt x="19984" y="24166"/>
                  </a:lnTo>
                  <a:lnTo>
                    <a:pt x="19984" y="24275"/>
                  </a:lnTo>
                  <a:lnTo>
                    <a:pt x="19984" y="24383"/>
                  </a:lnTo>
                  <a:lnTo>
                    <a:pt x="20310" y="24329"/>
                  </a:lnTo>
                  <a:lnTo>
                    <a:pt x="20745" y="24166"/>
                  </a:lnTo>
                  <a:lnTo>
                    <a:pt x="21233" y="24003"/>
                  </a:lnTo>
                  <a:lnTo>
                    <a:pt x="21668" y="23786"/>
                  </a:lnTo>
                  <a:lnTo>
                    <a:pt x="22048" y="23514"/>
                  </a:lnTo>
                  <a:lnTo>
                    <a:pt x="22754" y="22863"/>
                  </a:lnTo>
                  <a:lnTo>
                    <a:pt x="23405" y="22157"/>
                  </a:lnTo>
                  <a:lnTo>
                    <a:pt x="24057" y="21451"/>
                  </a:lnTo>
                  <a:lnTo>
                    <a:pt x="24655" y="20691"/>
                  </a:lnTo>
                  <a:lnTo>
                    <a:pt x="25143" y="20093"/>
                  </a:lnTo>
                  <a:lnTo>
                    <a:pt x="25578" y="19496"/>
                  </a:lnTo>
                  <a:lnTo>
                    <a:pt x="25741" y="19170"/>
                  </a:lnTo>
                  <a:lnTo>
                    <a:pt x="25904" y="18844"/>
                  </a:lnTo>
                  <a:lnTo>
                    <a:pt x="26012" y="18464"/>
                  </a:lnTo>
                  <a:lnTo>
                    <a:pt x="26066" y="18084"/>
                  </a:lnTo>
                  <a:lnTo>
                    <a:pt x="26338" y="16509"/>
                  </a:lnTo>
                  <a:lnTo>
                    <a:pt x="26338" y="16129"/>
                  </a:lnTo>
                  <a:lnTo>
                    <a:pt x="26338" y="16020"/>
                  </a:lnTo>
                  <a:lnTo>
                    <a:pt x="26338" y="15912"/>
                  </a:lnTo>
                  <a:lnTo>
                    <a:pt x="26229" y="15857"/>
                  </a:lnTo>
                  <a:lnTo>
                    <a:pt x="26121" y="15857"/>
                  </a:lnTo>
                  <a:lnTo>
                    <a:pt x="25741" y="15803"/>
                  </a:lnTo>
                  <a:lnTo>
                    <a:pt x="25686" y="15803"/>
                  </a:lnTo>
                  <a:lnTo>
                    <a:pt x="25904" y="15586"/>
                  </a:lnTo>
                  <a:lnTo>
                    <a:pt x="25958" y="15423"/>
                  </a:lnTo>
                  <a:lnTo>
                    <a:pt x="25958" y="15260"/>
                  </a:lnTo>
                  <a:lnTo>
                    <a:pt x="25958" y="15097"/>
                  </a:lnTo>
                  <a:lnTo>
                    <a:pt x="26012" y="14989"/>
                  </a:lnTo>
                  <a:lnTo>
                    <a:pt x="26121" y="14880"/>
                  </a:lnTo>
                  <a:lnTo>
                    <a:pt x="26284" y="14771"/>
                  </a:lnTo>
                  <a:lnTo>
                    <a:pt x="26501" y="14663"/>
                  </a:lnTo>
                  <a:lnTo>
                    <a:pt x="26664" y="14446"/>
                  </a:lnTo>
                  <a:lnTo>
                    <a:pt x="26664" y="14120"/>
                  </a:lnTo>
                  <a:lnTo>
                    <a:pt x="26555" y="13794"/>
                  </a:lnTo>
                  <a:lnTo>
                    <a:pt x="26555" y="13685"/>
                  </a:lnTo>
                  <a:lnTo>
                    <a:pt x="26447" y="13631"/>
                  </a:lnTo>
                  <a:lnTo>
                    <a:pt x="26338" y="13685"/>
                  </a:lnTo>
                  <a:lnTo>
                    <a:pt x="26175" y="13740"/>
                  </a:lnTo>
                  <a:lnTo>
                    <a:pt x="26066" y="13794"/>
                  </a:lnTo>
                  <a:lnTo>
                    <a:pt x="25904" y="13794"/>
                  </a:lnTo>
                  <a:lnTo>
                    <a:pt x="26121" y="13522"/>
                  </a:lnTo>
                  <a:lnTo>
                    <a:pt x="26284" y="13251"/>
                  </a:lnTo>
                  <a:lnTo>
                    <a:pt x="26392" y="12979"/>
                  </a:lnTo>
                  <a:lnTo>
                    <a:pt x="26447" y="12653"/>
                  </a:lnTo>
                  <a:lnTo>
                    <a:pt x="26447" y="12110"/>
                  </a:lnTo>
                  <a:lnTo>
                    <a:pt x="26392" y="11459"/>
                  </a:lnTo>
                  <a:lnTo>
                    <a:pt x="26392" y="10916"/>
                  </a:lnTo>
                  <a:lnTo>
                    <a:pt x="26392" y="10644"/>
                  </a:lnTo>
                  <a:lnTo>
                    <a:pt x="26447" y="10373"/>
                  </a:lnTo>
                  <a:lnTo>
                    <a:pt x="26447" y="10264"/>
                  </a:lnTo>
                  <a:lnTo>
                    <a:pt x="26447" y="10101"/>
                  </a:lnTo>
                  <a:lnTo>
                    <a:pt x="26229" y="9830"/>
                  </a:lnTo>
                  <a:lnTo>
                    <a:pt x="26121" y="9504"/>
                  </a:lnTo>
                  <a:lnTo>
                    <a:pt x="25904" y="8906"/>
                  </a:lnTo>
                  <a:lnTo>
                    <a:pt x="25741" y="8526"/>
                  </a:lnTo>
                  <a:lnTo>
                    <a:pt x="25632" y="8092"/>
                  </a:lnTo>
                  <a:lnTo>
                    <a:pt x="25578" y="7712"/>
                  </a:lnTo>
                  <a:lnTo>
                    <a:pt x="25632" y="7277"/>
                  </a:lnTo>
                  <a:lnTo>
                    <a:pt x="25686" y="7114"/>
                  </a:lnTo>
                  <a:lnTo>
                    <a:pt x="25632" y="6952"/>
                  </a:lnTo>
                  <a:lnTo>
                    <a:pt x="25523" y="6897"/>
                  </a:lnTo>
                  <a:lnTo>
                    <a:pt x="25360" y="6843"/>
                  </a:lnTo>
                  <a:lnTo>
                    <a:pt x="25143" y="6789"/>
                  </a:lnTo>
                  <a:lnTo>
                    <a:pt x="24980" y="6680"/>
                  </a:lnTo>
                  <a:lnTo>
                    <a:pt x="24546" y="6191"/>
                  </a:lnTo>
                  <a:lnTo>
                    <a:pt x="24329" y="5974"/>
                  </a:lnTo>
                  <a:lnTo>
                    <a:pt x="24220" y="5648"/>
                  </a:lnTo>
                  <a:lnTo>
                    <a:pt x="23949" y="5159"/>
                  </a:lnTo>
                  <a:lnTo>
                    <a:pt x="23840" y="4888"/>
                  </a:lnTo>
                  <a:lnTo>
                    <a:pt x="23623" y="4725"/>
                  </a:lnTo>
                  <a:lnTo>
                    <a:pt x="23405" y="4562"/>
                  </a:lnTo>
                  <a:lnTo>
                    <a:pt x="23243" y="4399"/>
                  </a:lnTo>
                  <a:lnTo>
                    <a:pt x="22971" y="4019"/>
                  </a:lnTo>
                  <a:lnTo>
                    <a:pt x="22428" y="3476"/>
                  </a:lnTo>
                  <a:lnTo>
                    <a:pt x="21885" y="2933"/>
                  </a:lnTo>
                  <a:lnTo>
                    <a:pt x="21288" y="2444"/>
                  </a:lnTo>
                  <a:lnTo>
                    <a:pt x="19984" y="1467"/>
                  </a:lnTo>
                  <a:lnTo>
                    <a:pt x="19767" y="1304"/>
                  </a:lnTo>
                  <a:lnTo>
                    <a:pt x="19550" y="1195"/>
                  </a:lnTo>
                  <a:lnTo>
                    <a:pt x="19278" y="1195"/>
                  </a:lnTo>
                  <a:lnTo>
                    <a:pt x="19007" y="1250"/>
                  </a:lnTo>
                  <a:lnTo>
                    <a:pt x="18790" y="1304"/>
                  </a:lnTo>
                  <a:lnTo>
                    <a:pt x="18627" y="1250"/>
                  </a:lnTo>
                  <a:lnTo>
                    <a:pt x="18301" y="1032"/>
                  </a:lnTo>
                  <a:lnTo>
                    <a:pt x="18192" y="924"/>
                  </a:lnTo>
                  <a:lnTo>
                    <a:pt x="18138" y="869"/>
                  </a:lnTo>
                  <a:lnTo>
                    <a:pt x="18192" y="761"/>
                  </a:lnTo>
                  <a:lnTo>
                    <a:pt x="18247" y="652"/>
                  </a:lnTo>
                  <a:lnTo>
                    <a:pt x="18247" y="598"/>
                  </a:lnTo>
                  <a:lnTo>
                    <a:pt x="18192" y="544"/>
                  </a:lnTo>
                  <a:lnTo>
                    <a:pt x="18138" y="489"/>
                  </a:lnTo>
                  <a:lnTo>
                    <a:pt x="17215" y="55"/>
                  </a:lnTo>
                  <a:lnTo>
                    <a:pt x="171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24"/>
            <p:cNvSpPr/>
            <p:nvPr/>
          </p:nvSpPr>
          <p:spPr>
            <a:xfrm>
              <a:off x="5823325" y="4427550"/>
              <a:ext cx="4100" cy="10900"/>
            </a:xfrm>
            <a:custGeom>
              <a:avLst/>
              <a:gdLst/>
              <a:ahLst/>
              <a:cxnLst/>
              <a:rect l="l" t="t" r="r" b="b"/>
              <a:pathLst>
                <a:path w="164" h="436" extrusionOk="0">
                  <a:moveTo>
                    <a:pt x="163" y="1"/>
                  </a:moveTo>
                  <a:lnTo>
                    <a:pt x="55" y="55"/>
                  </a:lnTo>
                  <a:lnTo>
                    <a:pt x="1" y="164"/>
                  </a:lnTo>
                  <a:lnTo>
                    <a:pt x="1" y="326"/>
                  </a:lnTo>
                  <a:lnTo>
                    <a:pt x="1" y="435"/>
                  </a:lnTo>
                  <a:lnTo>
                    <a:pt x="1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4"/>
            <p:cNvSpPr/>
            <p:nvPr/>
          </p:nvSpPr>
          <p:spPr>
            <a:xfrm>
              <a:off x="5771725" y="4343375"/>
              <a:ext cx="47550" cy="161575"/>
            </a:xfrm>
            <a:custGeom>
              <a:avLst/>
              <a:gdLst/>
              <a:ahLst/>
              <a:cxnLst/>
              <a:rect l="l" t="t" r="r" b="b"/>
              <a:pathLst>
                <a:path w="1902" h="6463" extrusionOk="0">
                  <a:moveTo>
                    <a:pt x="1902" y="1"/>
                  </a:moveTo>
                  <a:lnTo>
                    <a:pt x="1684" y="218"/>
                  </a:lnTo>
                  <a:lnTo>
                    <a:pt x="1521" y="435"/>
                  </a:lnTo>
                  <a:lnTo>
                    <a:pt x="1304" y="924"/>
                  </a:lnTo>
                  <a:lnTo>
                    <a:pt x="1141" y="1467"/>
                  </a:lnTo>
                  <a:lnTo>
                    <a:pt x="978" y="1956"/>
                  </a:lnTo>
                  <a:lnTo>
                    <a:pt x="870" y="2499"/>
                  </a:lnTo>
                  <a:lnTo>
                    <a:pt x="816" y="3042"/>
                  </a:lnTo>
                  <a:lnTo>
                    <a:pt x="761" y="4128"/>
                  </a:lnTo>
                  <a:lnTo>
                    <a:pt x="653" y="5214"/>
                  </a:lnTo>
                  <a:lnTo>
                    <a:pt x="490" y="5105"/>
                  </a:lnTo>
                  <a:lnTo>
                    <a:pt x="327" y="5051"/>
                  </a:lnTo>
                  <a:lnTo>
                    <a:pt x="218" y="4942"/>
                  </a:lnTo>
                  <a:lnTo>
                    <a:pt x="1" y="4888"/>
                  </a:lnTo>
                  <a:lnTo>
                    <a:pt x="55" y="5268"/>
                  </a:lnTo>
                  <a:lnTo>
                    <a:pt x="110" y="5648"/>
                  </a:lnTo>
                  <a:lnTo>
                    <a:pt x="218" y="6409"/>
                  </a:lnTo>
                  <a:lnTo>
                    <a:pt x="272" y="6463"/>
                  </a:lnTo>
                  <a:lnTo>
                    <a:pt x="381" y="6409"/>
                  </a:lnTo>
                  <a:lnTo>
                    <a:pt x="381" y="6354"/>
                  </a:lnTo>
                  <a:lnTo>
                    <a:pt x="435" y="6083"/>
                  </a:lnTo>
                  <a:lnTo>
                    <a:pt x="490" y="5811"/>
                  </a:lnTo>
                  <a:lnTo>
                    <a:pt x="544" y="5648"/>
                  </a:lnTo>
                  <a:lnTo>
                    <a:pt x="544" y="5540"/>
                  </a:lnTo>
                  <a:lnTo>
                    <a:pt x="544" y="5431"/>
                  </a:lnTo>
                  <a:lnTo>
                    <a:pt x="707" y="5323"/>
                  </a:lnTo>
                  <a:lnTo>
                    <a:pt x="816" y="5757"/>
                  </a:lnTo>
                  <a:lnTo>
                    <a:pt x="1033" y="6137"/>
                  </a:lnTo>
                  <a:lnTo>
                    <a:pt x="1141" y="5811"/>
                  </a:lnTo>
                  <a:lnTo>
                    <a:pt x="1196" y="5485"/>
                  </a:lnTo>
                  <a:lnTo>
                    <a:pt x="1250" y="5214"/>
                  </a:lnTo>
                  <a:lnTo>
                    <a:pt x="1250" y="4888"/>
                  </a:lnTo>
                  <a:lnTo>
                    <a:pt x="1250" y="3911"/>
                  </a:lnTo>
                  <a:lnTo>
                    <a:pt x="1250" y="2933"/>
                  </a:lnTo>
                  <a:lnTo>
                    <a:pt x="1413" y="2010"/>
                  </a:lnTo>
                  <a:lnTo>
                    <a:pt x="1630" y="1033"/>
                  </a:lnTo>
                  <a:lnTo>
                    <a:pt x="1793" y="544"/>
                  </a:lnTo>
                  <a:lnTo>
                    <a:pt x="1847" y="272"/>
                  </a:lnTo>
                  <a:lnTo>
                    <a:pt x="19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4"/>
            <p:cNvSpPr/>
            <p:nvPr/>
          </p:nvSpPr>
          <p:spPr>
            <a:xfrm>
              <a:off x="5823325" y="4286350"/>
              <a:ext cx="27175" cy="44825"/>
            </a:xfrm>
            <a:custGeom>
              <a:avLst/>
              <a:gdLst/>
              <a:ahLst/>
              <a:cxnLst/>
              <a:rect l="l" t="t" r="r" b="b"/>
              <a:pathLst>
                <a:path w="1087" h="1793" extrusionOk="0">
                  <a:moveTo>
                    <a:pt x="652" y="1"/>
                  </a:moveTo>
                  <a:lnTo>
                    <a:pt x="598" y="55"/>
                  </a:lnTo>
                  <a:lnTo>
                    <a:pt x="544" y="164"/>
                  </a:lnTo>
                  <a:lnTo>
                    <a:pt x="1" y="1521"/>
                  </a:lnTo>
                  <a:lnTo>
                    <a:pt x="1" y="1684"/>
                  </a:lnTo>
                  <a:lnTo>
                    <a:pt x="1" y="1739"/>
                  </a:lnTo>
                  <a:lnTo>
                    <a:pt x="55" y="1793"/>
                  </a:lnTo>
                  <a:lnTo>
                    <a:pt x="218" y="1793"/>
                  </a:lnTo>
                  <a:lnTo>
                    <a:pt x="272" y="1684"/>
                  </a:lnTo>
                  <a:lnTo>
                    <a:pt x="978" y="490"/>
                  </a:lnTo>
                  <a:lnTo>
                    <a:pt x="1087" y="272"/>
                  </a:lnTo>
                  <a:lnTo>
                    <a:pt x="924" y="110"/>
                  </a:lnTo>
                  <a:lnTo>
                    <a:pt x="7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24"/>
            <p:cNvSpPr/>
            <p:nvPr/>
          </p:nvSpPr>
          <p:spPr>
            <a:xfrm>
              <a:off x="5773100" y="4430275"/>
              <a:ext cx="13600" cy="20375"/>
            </a:xfrm>
            <a:custGeom>
              <a:avLst/>
              <a:gdLst/>
              <a:ahLst/>
              <a:cxnLst/>
              <a:rect l="l" t="t" r="r" b="b"/>
              <a:pathLst>
                <a:path w="544" h="815" extrusionOk="0">
                  <a:moveTo>
                    <a:pt x="543" y="0"/>
                  </a:moveTo>
                  <a:lnTo>
                    <a:pt x="163" y="109"/>
                  </a:lnTo>
                  <a:lnTo>
                    <a:pt x="55" y="217"/>
                  </a:lnTo>
                  <a:lnTo>
                    <a:pt x="0" y="272"/>
                  </a:lnTo>
                  <a:lnTo>
                    <a:pt x="0" y="380"/>
                  </a:lnTo>
                  <a:lnTo>
                    <a:pt x="0" y="543"/>
                  </a:lnTo>
                  <a:lnTo>
                    <a:pt x="109" y="815"/>
                  </a:lnTo>
                  <a:lnTo>
                    <a:pt x="5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041726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542"/>
        <p:cNvGrpSpPr/>
        <p:nvPr/>
      </p:nvGrpSpPr>
      <p:grpSpPr>
        <a:xfrm>
          <a:off x="0" y="0"/>
          <a:ext cx="0" cy="0"/>
          <a:chOff x="0" y="0"/>
          <a:chExt cx="0" cy="0"/>
        </a:xfrm>
      </p:grpSpPr>
      <p:sp>
        <p:nvSpPr>
          <p:cNvPr id="543" name="Google Shape;543;p25"/>
          <p:cNvSpPr txBox="1">
            <a:spLocks noGrp="1"/>
          </p:cNvSpPr>
          <p:nvPr>
            <p:ph type="subTitle" idx="1"/>
          </p:nvPr>
        </p:nvSpPr>
        <p:spPr>
          <a:xfrm>
            <a:off x="2347236" y="1719072"/>
            <a:ext cx="4912400" cy="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4" name="Google Shape;544;p25"/>
          <p:cNvSpPr txBox="1">
            <a:spLocks noGrp="1"/>
          </p:cNvSpPr>
          <p:nvPr>
            <p:ph type="subTitle" idx="2"/>
          </p:nvPr>
        </p:nvSpPr>
        <p:spPr>
          <a:xfrm>
            <a:off x="4226269" y="3243696"/>
            <a:ext cx="4913200" cy="78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5" name="Google Shape;545;p25"/>
          <p:cNvSpPr txBox="1">
            <a:spLocks noGrp="1"/>
          </p:cNvSpPr>
          <p:nvPr>
            <p:ph type="subTitle" idx="3"/>
          </p:nvPr>
        </p:nvSpPr>
        <p:spPr>
          <a:xfrm>
            <a:off x="6106103" y="4773921"/>
            <a:ext cx="4913200" cy="78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6" name="Google Shape;546;p25"/>
          <p:cNvSpPr txBox="1">
            <a:spLocks noGrp="1"/>
          </p:cNvSpPr>
          <p:nvPr>
            <p:ph type="subTitle" idx="4"/>
          </p:nvPr>
        </p:nvSpPr>
        <p:spPr>
          <a:xfrm>
            <a:off x="2364285" y="2377717"/>
            <a:ext cx="4912400" cy="60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Poppins"/>
              <a:buNone/>
              <a:defRPr sz="2933" b="1">
                <a:latin typeface="Poppins"/>
                <a:ea typeface="Poppins"/>
                <a:cs typeface="Poppins"/>
                <a:sym typeface="Poppins"/>
              </a:defRPr>
            </a:lvl1pPr>
            <a:lvl2pPr lvl="1" rtl="0">
              <a:lnSpc>
                <a:spcPct val="100000"/>
              </a:lnSpc>
              <a:spcBef>
                <a:spcPts val="0"/>
              </a:spcBef>
              <a:spcAft>
                <a:spcPts val="0"/>
              </a:spcAft>
              <a:buSzPts val="2200"/>
              <a:buFont typeface="Poppins"/>
              <a:buNone/>
              <a:defRPr sz="2933" b="1">
                <a:latin typeface="Poppins"/>
                <a:ea typeface="Poppins"/>
                <a:cs typeface="Poppins"/>
                <a:sym typeface="Poppins"/>
              </a:defRPr>
            </a:lvl2pPr>
            <a:lvl3pPr lvl="2" rtl="0">
              <a:lnSpc>
                <a:spcPct val="100000"/>
              </a:lnSpc>
              <a:spcBef>
                <a:spcPts val="0"/>
              </a:spcBef>
              <a:spcAft>
                <a:spcPts val="0"/>
              </a:spcAft>
              <a:buSzPts val="2200"/>
              <a:buFont typeface="Poppins"/>
              <a:buNone/>
              <a:defRPr sz="2933" b="1">
                <a:latin typeface="Poppins"/>
                <a:ea typeface="Poppins"/>
                <a:cs typeface="Poppins"/>
                <a:sym typeface="Poppins"/>
              </a:defRPr>
            </a:lvl3pPr>
            <a:lvl4pPr lvl="3" rtl="0">
              <a:lnSpc>
                <a:spcPct val="100000"/>
              </a:lnSpc>
              <a:spcBef>
                <a:spcPts val="0"/>
              </a:spcBef>
              <a:spcAft>
                <a:spcPts val="0"/>
              </a:spcAft>
              <a:buSzPts val="2200"/>
              <a:buFont typeface="Poppins"/>
              <a:buNone/>
              <a:defRPr sz="2933" b="1">
                <a:latin typeface="Poppins"/>
                <a:ea typeface="Poppins"/>
                <a:cs typeface="Poppins"/>
                <a:sym typeface="Poppins"/>
              </a:defRPr>
            </a:lvl4pPr>
            <a:lvl5pPr lvl="4" rtl="0">
              <a:lnSpc>
                <a:spcPct val="100000"/>
              </a:lnSpc>
              <a:spcBef>
                <a:spcPts val="0"/>
              </a:spcBef>
              <a:spcAft>
                <a:spcPts val="0"/>
              </a:spcAft>
              <a:buSzPts val="2200"/>
              <a:buFont typeface="Poppins"/>
              <a:buNone/>
              <a:defRPr sz="2933" b="1">
                <a:latin typeface="Poppins"/>
                <a:ea typeface="Poppins"/>
                <a:cs typeface="Poppins"/>
                <a:sym typeface="Poppins"/>
              </a:defRPr>
            </a:lvl5pPr>
            <a:lvl6pPr lvl="5" rtl="0">
              <a:lnSpc>
                <a:spcPct val="100000"/>
              </a:lnSpc>
              <a:spcBef>
                <a:spcPts val="0"/>
              </a:spcBef>
              <a:spcAft>
                <a:spcPts val="0"/>
              </a:spcAft>
              <a:buSzPts val="2200"/>
              <a:buFont typeface="Poppins"/>
              <a:buNone/>
              <a:defRPr sz="2933" b="1">
                <a:latin typeface="Poppins"/>
                <a:ea typeface="Poppins"/>
                <a:cs typeface="Poppins"/>
                <a:sym typeface="Poppins"/>
              </a:defRPr>
            </a:lvl6pPr>
            <a:lvl7pPr lvl="6" rtl="0">
              <a:lnSpc>
                <a:spcPct val="100000"/>
              </a:lnSpc>
              <a:spcBef>
                <a:spcPts val="0"/>
              </a:spcBef>
              <a:spcAft>
                <a:spcPts val="0"/>
              </a:spcAft>
              <a:buSzPts val="2200"/>
              <a:buFont typeface="Poppins"/>
              <a:buNone/>
              <a:defRPr sz="2933" b="1">
                <a:latin typeface="Poppins"/>
                <a:ea typeface="Poppins"/>
                <a:cs typeface="Poppins"/>
                <a:sym typeface="Poppins"/>
              </a:defRPr>
            </a:lvl7pPr>
            <a:lvl8pPr lvl="7" rtl="0">
              <a:lnSpc>
                <a:spcPct val="100000"/>
              </a:lnSpc>
              <a:spcBef>
                <a:spcPts val="0"/>
              </a:spcBef>
              <a:spcAft>
                <a:spcPts val="0"/>
              </a:spcAft>
              <a:buSzPts val="2200"/>
              <a:buFont typeface="Poppins"/>
              <a:buNone/>
              <a:defRPr sz="2933" b="1">
                <a:latin typeface="Poppins"/>
                <a:ea typeface="Poppins"/>
                <a:cs typeface="Poppins"/>
                <a:sym typeface="Poppins"/>
              </a:defRPr>
            </a:lvl8pPr>
            <a:lvl9pPr lvl="8" rtl="0">
              <a:lnSpc>
                <a:spcPct val="100000"/>
              </a:lnSpc>
              <a:spcBef>
                <a:spcPts val="0"/>
              </a:spcBef>
              <a:spcAft>
                <a:spcPts val="0"/>
              </a:spcAft>
              <a:buSzPts val="2200"/>
              <a:buFont typeface="Poppins"/>
              <a:buNone/>
              <a:defRPr sz="2933" b="1">
                <a:latin typeface="Poppins"/>
                <a:ea typeface="Poppins"/>
                <a:cs typeface="Poppins"/>
                <a:sym typeface="Poppins"/>
              </a:defRPr>
            </a:lvl9pPr>
          </a:lstStyle>
          <a:p>
            <a:endParaRPr/>
          </a:p>
        </p:txBody>
      </p:sp>
      <p:sp>
        <p:nvSpPr>
          <p:cNvPr id="547" name="Google Shape;547;p25"/>
          <p:cNvSpPr txBox="1">
            <a:spLocks noGrp="1"/>
          </p:cNvSpPr>
          <p:nvPr>
            <p:ph type="subTitle" idx="5"/>
          </p:nvPr>
        </p:nvSpPr>
        <p:spPr>
          <a:xfrm>
            <a:off x="4226685" y="3906159"/>
            <a:ext cx="4912400" cy="60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Poppins"/>
              <a:buNone/>
              <a:defRPr sz="2933" b="1">
                <a:latin typeface="Poppins"/>
                <a:ea typeface="Poppins"/>
                <a:cs typeface="Poppins"/>
                <a:sym typeface="Poppins"/>
              </a:defRPr>
            </a:lvl1pPr>
            <a:lvl2pPr lvl="1" rtl="0">
              <a:lnSpc>
                <a:spcPct val="100000"/>
              </a:lnSpc>
              <a:spcBef>
                <a:spcPts val="0"/>
              </a:spcBef>
              <a:spcAft>
                <a:spcPts val="0"/>
              </a:spcAft>
              <a:buSzPts val="2200"/>
              <a:buFont typeface="Poppins"/>
              <a:buNone/>
              <a:defRPr sz="2933" b="1">
                <a:latin typeface="Poppins"/>
                <a:ea typeface="Poppins"/>
                <a:cs typeface="Poppins"/>
                <a:sym typeface="Poppins"/>
              </a:defRPr>
            </a:lvl2pPr>
            <a:lvl3pPr lvl="2" rtl="0">
              <a:lnSpc>
                <a:spcPct val="100000"/>
              </a:lnSpc>
              <a:spcBef>
                <a:spcPts val="0"/>
              </a:spcBef>
              <a:spcAft>
                <a:spcPts val="0"/>
              </a:spcAft>
              <a:buSzPts val="2200"/>
              <a:buFont typeface="Poppins"/>
              <a:buNone/>
              <a:defRPr sz="2933" b="1">
                <a:latin typeface="Poppins"/>
                <a:ea typeface="Poppins"/>
                <a:cs typeface="Poppins"/>
                <a:sym typeface="Poppins"/>
              </a:defRPr>
            </a:lvl3pPr>
            <a:lvl4pPr lvl="3" rtl="0">
              <a:lnSpc>
                <a:spcPct val="100000"/>
              </a:lnSpc>
              <a:spcBef>
                <a:spcPts val="0"/>
              </a:spcBef>
              <a:spcAft>
                <a:spcPts val="0"/>
              </a:spcAft>
              <a:buSzPts val="2200"/>
              <a:buFont typeface="Poppins"/>
              <a:buNone/>
              <a:defRPr sz="2933" b="1">
                <a:latin typeface="Poppins"/>
                <a:ea typeface="Poppins"/>
                <a:cs typeface="Poppins"/>
                <a:sym typeface="Poppins"/>
              </a:defRPr>
            </a:lvl4pPr>
            <a:lvl5pPr lvl="4" rtl="0">
              <a:lnSpc>
                <a:spcPct val="100000"/>
              </a:lnSpc>
              <a:spcBef>
                <a:spcPts val="0"/>
              </a:spcBef>
              <a:spcAft>
                <a:spcPts val="0"/>
              </a:spcAft>
              <a:buSzPts val="2200"/>
              <a:buFont typeface="Poppins"/>
              <a:buNone/>
              <a:defRPr sz="2933" b="1">
                <a:latin typeface="Poppins"/>
                <a:ea typeface="Poppins"/>
                <a:cs typeface="Poppins"/>
                <a:sym typeface="Poppins"/>
              </a:defRPr>
            </a:lvl5pPr>
            <a:lvl6pPr lvl="5" rtl="0">
              <a:lnSpc>
                <a:spcPct val="100000"/>
              </a:lnSpc>
              <a:spcBef>
                <a:spcPts val="0"/>
              </a:spcBef>
              <a:spcAft>
                <a:spcPts val="0"/>
              </a:spcAft>
              <a:buSzPts val="2200"/>
              <a:buFont typeface="Poppins"/>
              <a:buNone/>
              <a:defRPr sz="2933" b="1">
                <a:latin typeface="Poppins"/>
                <a:ea typeface="Poppins"/>
                <a:cs typeface="Poppins"/>
                <a:sym typeface="Poppins"/>
              </a:defRPr>
            </a:lvl6pPr>
            <a:lvl7pPr lvl="6" rtl="0">
              <a:lnSpc>
                <a:spcPct val="100000"/>
              </a:lnSpc>
              <a:spcBef>
                <a:spcPts val="0"/>
              </a:spcBef>
              <a:spcAft>
                <a:spcPts val="0"/>
              </a:spcAft>
              <a:buSzPts val="2200"/>
              <a:buFont typeface="Poppins"/>
              <a:buNone/>
              <a:defRPr sz="2933" b="1">
                <a:latin typeface="Poppins"/>
                <a:ea typeface="Poppins"/>
                <a:cs typeface="Poppins"/>
                <a:sym typeface="Poppins"/>
              </a:defRPr>
            </a:lvl7pPr>
            <a:lvl8pPr lvl="7" rtl="0">
              <a:lnSpc>
                <a:spcPct val="100000"/>
              </a:lnSpc>
              <a:spcBef>
                <a:spcPts val="0"/>
              </a:spcBef>
              <a:spcAft>
                <a:spcPts val="0"/>
              </a:spcAft>
              <a:buSzPts val="2200"/>
              <a:buFont typeface="Poppins"/>
              <a:buNone/>
              <a:defRPr sz="2933" b="1">
                <a:latin typeface="Poppins"/>
                <a:ea typeface="Poppins"/>
                <a:cs typeface="Poppins"/>
                <a:sym typeface="Poppins"/>
              </a:defRPr>
            </a:lvl8pPr>
            <a:lvl9pPr lvl="8" rtl="0">
              <a:lnSpc>
                <a:spcPct val="100000"/>
              </a:lnSpc>
              <a:spcBef>
                <a:spcPts val="0"/>
              </a:spcBef>
              <a:spcAft>
                <a:spcPts val="0"/>
              </a:spcAft>
              <a:buSzPts val="2200"/>
              <a:buFont typeface="Poppins"/>
              <a:buNone/>
              <a:defRPr sz="2933" b="1">
                <a:latin typeface="Poppins"/>
                <a:ea typeface="Poppins"/>
                <a:cs typeface="Poppins"/>
                <a:sym typeface="Poppins"/>
              </a:defRPr>
            </a:lvl9pPr>
          </a:lstStyle>
          <a:p>
            <a:endParaRPr/>
          </a:p>
        </p:txBody>
      </p:sp>
      <p:sp>
        <p:nvSpPr>
          <p:cNvPr id="548" name="Google Shape;548;p25"/>
          <p:cNvSpPr txBox="1">
            <a:spLocks noGrp="1"/>
          </p:cNvSpPr>
          <p:nvPr>
            <p:ph type="subTitle" idx="6"/>
          </p:nvPr>
        </p:nvSpPr>
        <p:spPr>
          <a:xfrm>
            <a:off x="6106519" y="5434600"/>
            <a:ext cx="4912400" cy="60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Poppins"/>
              <a:buNone/>
              <a:defRPr sz="2933" b="1">
                <a:latin typeface="Poppins"/>
                <a:ea typeface="Poppins"/>
                <a:cs typeface="Poppins"/>
                <a:sym typeface="Poppins"/>
              </a:defRPr>
            </a:lvl1pPr>
            <a:lvl2pPr lvl="1" rtl="0">
              <a:lnSpc>
                <a:spcPct val="100000"/>
              </a:lnSpc>
              <a:spcBef>
                <a:spcPts val="0"/>
              </a:spcBef>
              <a:spcAft>
                <a:spcPts val="0"/>
              </a:spcAft>
              <a:buSzPts val="2200"/>
              <a:buFont typeface="Poppins"/>
              <a:buNone/>
              <a:defRPr sz="2933" b="1">
                <a:latin typeface="Poppins"/>
                <a:ea typeface="Poppins"/>
                <a:cs typeface="Poppins"/>
                <a:sym typeface="Poppins"/>
              </a:defRPr>
            </a:lvl2pPr>
            <a:lvl3pPr lvl="2" rtl="0">
              <a:lnSpc>
                <a:spcPct val="100000"/>
              </a:lnSpc>
              <a:spcBef>
                <a:spcPts val="0"/>
              </a:spcBef>
              <a:spcAft>
                <a:spcPts val="0"/>
              </a:spcAft>
              <a:buSzPts val="2200"/>
              <a:buFont typeface="Poppins"/>
              <a:buNone/>
              <a:defRPr sz="2933" b="1">
                <a:latin typeface="Poppins"/>
                <a:ea typeface="Poppins"/>
                <a:cs typeface="Poppins"/>
                <a:sym typeface="Poppins"/>
              </a:defRPr>
            </a:lvl3pPr>
            <a:lvl4pPr lvl="3" rtl="0">
              <a:lnSpc>
                <a:spcPct val="100000"/>
              </a:lnSpc>
              <a:spcBef>
                <a:spcPts val="0"/>
              </a:spcBef>
              <a:spcAft>
                <a:spcPts val="0"/>
              </a:spcAft>
              <a:buSzPts val="2200"/>
              <a:buFont typeface="Poppins"/>
              <a:buNone/>
              <a:defRPr sz="2933" b="1">
                <a:latin typeface="Poppins"/>
                <a:ea typeface="Poppins"/>
                <a:cs typeface="Poppins"/>
                <a:sym typeface="Poppins"/>
              </a:defRPr>
            </a:lvl4pPr>
            <a:lvl5pPr lvl="4" rtl="0">
              <a:lnSpc>
                <a:spcPct val="100000"/>
              </a:lnSpc>
              <a:spcBef>
                <a:spcPts val="0"/>
              </a:spcBef>
              <a:spcAft>
                <a:spcPts val="0"/>
              </a:spcAft>
              <a:buSzPts val="2200"/>
              <a:buFont typeface="Poppins"/>
              <a:buNone/>
              <a:defRPr sz="2933" b="1">
                <a:latin typeface="Poppins"/>
                <a:ea typeface="Poppins"/>
                <a:cs typeface="Poppins"/>
                <a:sym typeface="Poppins"/>
              </a:defRPr>
            </a:lvl5pPr>
            <a:lvl6pPr lvl="5" rtl="0">
              <a:lnSpc>
                <a:spcPct val="100000"/>
              </a:lnSpc>
              <a:spcBef>
                <a:spcPts val="0"/>
              </a:spcBef>
              <a:spcAft>
                <a:spcPts val="0"/>
              </a:spcAft>
              <a:buSzPts val="2200"/>
              <a:buFont typeface="Poppins"/>
              <a:buNone/>
              <a:defRPr sz="2933" b="1">
                <a:latin typeface="Poppins"/>
                <a:ea typeface="Poppins"/>
                <a:cs typeface="Poppins"/>
                <a:sym typeface="Poppins"/>
              </a:defRPr>
            </a:lvl6pPr>
            <a:lvl7pPr lvl="6" rtl="0">
              <a:lnSpc>
                <a:spcPct val="100000"/>
              </a:lnSpc>
              <a:spcBef>
                <a:spcPts val="0"/>
              </a:spcBef>
              <a:spcAft>
                <a:spcPts val="0"/>
              </a:spcAft>
              <a:buSzPts val="2200"/>
              <a:buFont typeface="Poppins"/>
              <a:buNone/>
              <a:defRPr sz="2933" b="1">
                <a:latin typeface="Poppins"/>
                <a:ea typeface="Poppins"/>
                <a:cs typeface="Poppins"/>
                <a:sym typeface="Poppins"/>
              </a:defRPr>
            </a:lvl7pPr>
            <a:lvl8pPr lvl="7" rtl="0">
              <a:lnSpc>
                <a:spcPct val="100000"/>
              </a:lnSpc>
              <a:spcBef>
                <a:spcPts val="0"/>
              </a:spcBef>
              <a:spcAft>
                <a:spcPts val="0"/>
              </a:spcAft>
              <a:buSzPts val="2200"/>
              <a:buFont typeface="Poppins"/>
              <a:buNone/>
              <a:defRPr sz="2933" b="1">
                <a:latin typeface="Poppins"/>
                <a:ea typeface="Poppins"/>
                <a:cs typeface="Poppins"/>
                <a:sym typeface="Poppins"/>
              </a:defRPr>
            </a:lvl8pPr>
            <a:lvl9pPr lvl="8" rtl="0">
              <a:lnSpc>
                <a:spcPct val="100000"/>
              </a:lnSpc>
              <a:spcBef>
                <a:spcPts val="0"/>
              </a:spcBef>
              <a:spcAft>
                <a:spcPts val="0"/>
              </a:spcAft>
              <a:buSzPts val="2200"/>
              <a:buFont typeface="Poppins"/>
              <a:buNone/>
              <a:defRPr sz="2933" b="1">
                <a:latin typeface="Poppins"/>
                <a:ea typeface="Poppins"/>
                <a:cs typeface="Poppins"/>
                <a:sym typeface="Poppins"/>
              </a:defRPr>
            </a:lvl9pPr>
          </a:lstStyle>
          <a:p>
            <a:endParaRPr/>
          </a:p>
        </p:txBody>
      </p:sp>
      <p:sp>
        <p:nvSpPr>
          <p:cNvPr id="549" name="Google Shape;549;p25"/>
          <p:cNvSpPr txBox="1">
            <a:spLocks noGrp="1"/>
          </p:cNvSpPr>
          <p:nvPr>
            <p:ph type="title"/>
          </p:nvPr>
        </p:nvSpPr>
        <p:spPr>
          <a:xfrm>
            <a:off x="960000" y="710567"/>
            <a:ext cx="10272000" cy="780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3100"/>
              <a:buNone/>
              <a:defRPr sz="4667"/>
            </a:lvl1pPr>
            <a:lvl2pPr lvl="1" algn="ctr" rtl="0">
              <a:spcBef>
                <a:spcPts val="0"/>
              </a:spcBef>
              <a:spcAft>
                <a:spcPts val="0"/>
              </a:spcAft>
              <a:buClr>
                <a:schemeClr val="accent2"/>
              </a:buClr>
              <a:buSzPts val="3100"/>
              <a:buNone/>
              <a:defRPr sz="4133">
                <a:solidFill>
                  <a:schemeClr val="accent2"/>
                </a:solidFill>
              </a:defRPr>
            </a:lvl2pPr>
            <a:lvl3pPr lvl="2" algn="ctr" rtl="0">
              <a:spcBef>
                <a:spcPts val="0"/>
              </a:spcBef>
              <a:spcAft>
                <a:spcPts val="0"/>
              </a:spcAft>
              <a:buClr>
                <a:schemeClr val="accent2"/>
              </a:buClr>
              <a:buSzPts val="3100"/>
              <a:buNone/>
              <a:defRPr sz="4133">
                <a:solidFill>
                  <a:schemeClr val="accent2"/>
                </a:solidFill>
              </a:defRPr>
            </a:lvl3pPr>
            <a:lvl4pPr lvl="3" algn="ctr" rtl="0">
              <a:spcBef>
                <a:spcPts val="0"/>
              </a:spcBef>
              <a:spcAft>
                <a:spcPts val="0"/>
              </a:spcAft>
              <a:buClr>
                <a:schemeClr val="accent2"/>
              </a:buClr>
              <a:buSzPts val="3100"/>
              <a:buNone/>
              <a:defRPr sz="4133">
                <a:solidFill>
                  <a:schemeClr val="accent2"/>
                </a:solidFill>
              </a:defRPr>
            </a:lvl4pPr>
            <a:lvl5pPr lvl="4" algn="ctr" rtl="0">
              <a:spcBef>
                <a:spcPts val="0"/>
              </a:spcBef>
              <a:spcAft>
                <a:spcPts val="0"/>
              </a:spcAft>
              <a:buClr>
                <a:schemeClr val="accent2"/>
              </a:buClr>
              <a:buSzPts val="3100"/>
              <a:buNone/>
              <a:defRPr sz="4133">
                <a:solidFill>
                  <a:schemeClr val="accent2"/>
                </a:solidFill>
              </a:defRPr>
            </a:lvl5pPr>
            <a:lvl6pPr lvl="5" algn="ctr" rtl="0">
              <a:spcBef>
                <a:spcPts val="0"/>
              </a:spcBef>
              <a:spcAft>
                <a:spcPts val="0"/>
              </a:spcAft>
              <a:buClr>
                <a:schemeClr val="accent2"/>
              </a:buClr>
              <a:buSzPts val="3100"/>
              <a:buNone/>
              <a:defRPr sz="4133">
                <a:solidFill>
                  <a:schemeClr val="accent2"/>
                </a:solidFill>
              </a:defRPr>
            </a:lvl6pPr>
            <a:lvl7pPr lvl="6" algn="ctr" rtl="0">
              <a:spcBef>
                <a:spcPts val="0"/>
              </a:spcBef>
              <a:spcAft>
                <a:spcPts val="0"/>
              </a:spcAft>
              <a:buClr>
                <a:schemeClr val="accent2"/>
              </a:buClr>
              <a:buSzPts val="3100"/>
              <a:buNone/>
              <a:defRPr sz="4133">
                <a:solidFill>
                  <a:schemeClr val="accent2"/>
                </a:solidFill>
              </a:defRPr>
            </a:lvl7pPr>
            <a:lvl8pPr lvl="7" algn="ctr" rtl="0">
              <a:spcBef>
                <a:spcPts val="0"/>
              </a:spcBef>
              <a:spcAft>
                <a:spcPts val="0"/>
              </a:spcAft>
              <a:buClr>
                <a:schemeClr val="accent2"/>
              </a:buClr>
              <a:buSzPts val="3100"/>
              <a:buNone/>
              <a:defRPr sz="4133">
                <a:solidFill>
                  <a:schemeClr val="accent2"/>
                </a:solidFill>
              </a:defRPr>
            </a:lvl8pPr>
            <a:lvl9pPr lvl="8" algn="ctr" rtl="0">
              <a:spcBef>
                <a:spcPts val="0"/>
              </a:spcBef>
              <a:spcAft>
                <a:spcPts val="0"/>
              </a:spcAft>
              <a:buClr>
                <a:schemeClr val="accent2"/>
              </a:buClr>
              <a:buSzPts val="3100"/>
              <a:buNone/>
              <a:defRPr sz="4133">
                <a:solidFill>
                  <a:schemeClr val="accent2"/>
                </a:solidFill>
              </a:defRPr>
            </a:lvl9pPr>
          </a:lstStyle>
          <a:p>
            <a:endParaRPr/>
          </a:p>
        </p:txBody>
      </p:sp>
      <p:sp>
        <p:nvSpPr>
          <p:cNvPr id="550" name="Google Shape;550;p25"/>
          <p:cNvSpPr/>
          <p:nvPr/>
        </p:nvSpPr>
        <p:spPr>
          <a:xfrm rot="5798132">
            <a:off x="9768474" y="899302"/>
            <a:ext cx="3092127" cy="2637485"/>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C02E">
              <a:alpha val="355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1" name="Google Shape;551;p25"/>
          <p:cNvSpPr/>
          <p:nvPr/>
        </p:nvSpPr>
        <p:spPr>
          <a:xfrm rot="7957966">
            <a:off x="620741" y="5485857"/>
            <a:ext cx="3092127" cy="2637468"/>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7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2" name="Google Shape;552;p25"/>
          <p:cNvSpPr/>
          <p:nvPr/>
        </p:nvSpPr>
        <p:spPr>
          <a:xfrm rot="7957966">
            <a:off x="101423" y="-1858410"/>
            <a:ext cx="3092127" cy="2637468"/>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7192">
              <a:alpha val="433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3" name="Google Shape;553;p25"/>
          <p:cNvSpPr/>
          <p:nvPr/>
        </p:nvSpPr>
        <p:spPr>
          <a:xfrm rot="4988191">
            <a:off x="-829384" y="-580782"/>
            <a:ext cx="2427384" cy="2201092"/>
          </a:xfrm>
          <a:custGeom>
            <a:avLst/>
            <a:gdLst/>
            <a:ahLst/>
            <a:cxnLst/>
            <a:rect l="l" t="t" r="r" b="b"/>
            <a:pathLst>
              <a:path w="72824" h="66035" extrusionOk="0">
                <a:moveTo>
                  <a:pt x="27044" y="17433"/>
                </a:moveTo>
                <a:lnTo>
                  <a:pt x="26936" y="17758"/>
                </a:lnTo>
                <a:lnTo>
                  <a:pt x="26827" y="18138"/>
                </a:lnTo>
                <a:lnTo>
                  <a:pt x="26447" y="18736"/>
                </a:lnTo>
                <a:lnTo>
                  <a:pt x="26067" y="19279"/>
                </a:lnTo>
                <a:lnTo>
                  <a:pt x="25850" y="19442"/>
                </a:lnTo>
                <a:lnTo>
                  <a:pt x="25741" y="19496"/>
                </a:lnTo>
                <a:lnTo>
                  <a:pt x="25687" y="19496"/>
                </a:lnTo>
                <a:lnTo>
                  <a:pt x="25524" y="19387"/>
                </a:lnTo>
                <a:lnTo>
                  <a:pt x="25524" y="19333"/>
                </a:lnTo>
                <a:lnTo>
                  <a:pt x="25524" y="19279"/>
                </a:lnTo>
                <a:lnTo>
                  <a:pt x="25633" y="19225"/>
                </a:lnTo>
                <a:lnTo>
                  <a:pt x="25958" y="18953"/>
                </a:lnTo>
                <a:lnTo>
                  <a:pt x="26230" y="18627"/>
                </a:lnTo>
                <a:lnTo>
                  <a:pt x="26664" y="17976"/>
                </a:lnTo>
                <a:lnTo>
                  <a:pt x="26827" y="17650"/>
                </a:lnTo>
                <a:lnTo>
                  <a:pt x="26936" y="17541"/>
                </a:lnTo>
                <a:lnTo>
                  <a:pt x="27044" y="17433"/>
                </a:lnTo>
                <a:close/>
                <a:moveTo>
                  <a:pt x="63266" y="45182"/>
                </a:moveTo>
                <a:lnTo>
                  <a:pt x="63320" y="45236"/>
                </a:lnTo>
                <a:lnTo>
                  <a:pt x="63320" y="45345"/>
                </a:lnTo>
                <a:lnTo>
                  <a:pt x="63320" y="45454"/>
                </a:lnTo>
                <a:lnTo>
                  <a:pt x="63266" y="45508"/>
                </a:lnTo>
                <a:lnTo>
                  <a:pt x="63211" y="45508"/>
                </a:lnTo>
                <a:lnTo>
                  <a:pt x="63048" y="45454"/>
                </a:lnTo>
                <a:lnTo>
                  <a:pt x="62994" y="45345"/>
                </a:lnTo>
                <a:lnTo>
                  <a:pt x="63048" y="45291"/>
                </a:lnTo>
                <a:lnTo>
                  <a:pt x="63048" y="45236"/>
                </a:lnTo>
                <a:lnTo>
                  <a:pt x="63211" y="45182"/>
                </a:lnTo>
                <a:close/>
                <a:moveTo>
                  <a:pt x="54740" y="49744"/>
                </a:moveTo>
                <a:lnTo>
                  <a:pt x="54957" y="49852"/>
                </a:lnTo>
                <a:lnTo>
                  <a:pt x="55011" y="49907"/>
                </a:lnTo>
                <a:lnTo>
                  <a:pt x="55120" y="50015"/>
                </a:lnTo>
                <a:lnTo>
                  <a:pt x="55066" y="50070"/>
                </a:lnTo>
                <a:lnTo>
                  <a:pt x="55011" y="50070"/>
                </a:lnTo>
                <a:lnTo>
                  <a:pt x="54794" y="50015"/>
                </a:lnTo>
                <a:lnTo>
                  <a:pt x="54740" y="49907"/>
                </a:lnTo>
                <a:lnTo>
                  <a:pt x="54685" y="49852"/>
                </a:lnTo>
                <a:lnTo>
                  <a:pt x="54685" y="49744"/>
                </a:lnTo>
                <a:close/>
                <a:moveTo>
                  <a:pt x="32855" y="53436"/>
                </a:moveTo>
                <a:lnTo>
                  <a:pt x="32909" y="53654"/>
                </a:lnTo>
                <a:lnTo>
                  <a:pt x="32855" y="53871"/>
                </a:lnTo>
                <a:lnTo>
                  <a:pt x="32801" y="53654"/>
                </a:lnTo>
                <a:lnTo>
                  <a:pt x="32855" y="53436"/>
                </a:lnTo>
                <a:close/>
                <a:moveTo>
                  <a:pt x="4888" y="54631"/>
                </a:moveTo>
                <a:lnTo>
                  <a:pt x="5051" y="54794"/>
                </a:lnTo>
                <a:lnTo>
                  <a:pt x="5105" y="54848"/>
                </a:lnTo>
                <a:lnTo>
                  <a:pt x="5051" y="54957"/>
                </a:lnTo>
                <a:lnTo>
                  <a:pt x="4943" y="55283"/>
                </a:lnTo>
                <a:lnTo>
                  <a:pt x="4671" y="55826"/>
                </a:lnTo>
                <a:lnTo>
                  <a:pt x="4671" y="55500"/>
                </a:lnTo>
                <a:lnTo>
                  <a:pt x="4780" y="55174"/>
                </a:lnTo>
                <a:lnTo>
                  <a:pt x="4834" y="54903"/>
                </a:lnTo>
                <a:lnTo>
                  <a:pt x="4888" y="54631"/>
                </a:lnTo>
                <a:close/>
                <a:moveTo>
                  <a:pt x="3856" y="57183"/>
                </a:moveTo>
                <a:lnTo>
                  <a:pt x="3911" y="57238"/>
                </a:lnTo>
                <a:lnTo>
                  <a:pt x="3965" y="57401"/>
                </a:lnTo>
                <a:lnTo>
                  <a:pt x="3856" y="58378"/>
                </a:lnTo>
                <a:lnTo>
                  <a:pt x="3802" y="58487"/>
                </a:lnTo>
                <a:lnTo>
                  <a:pt x="3476" y="58215"/>
                </a:lnTo>
                <a:lnTo>
                  <a:pt x="3368" y="58052"/>
                </a:lnTo>
                <a:lnTo>
                  <a:pt x="3259" y="57889"/>
                </a:lnTo>
                <a:lnTo>
                  <a:pt x="3313" y="57726"/>
                </a:lnTo>
                <a:lnTo>
                  <a:pt x="3422" y="57509"/>
                </a:lnTo>
                <a:lnTo>
                  <a:pt x="3585" y="57292"/>
                </a:lnTo>
                <a:lnTo>
                  <a:pt x="3748" y="57183"/>
                </a:lnTo>
                <a:close/>
                <a:moveTo>
                  <a:pt x="41381" y="58867"/>
                </a:moveTo>
                <a:lnTo>
                  <a:pt x="41489" y="58921"/>
                </a:lnTo>
                <a:lnTo>
                  <a:pt x="41652" y="59030"/>
                </a:lnTo>
                <a:lnTo>
                  <a:pt x="41815" y="59193"/>
                </a:lnTo>
                <a:lnTo>
                  <a:pt x="41598" y="59193"/>
                </a:lnTo>
                <a:lnTo>
                  <a:pt x="41489" y="59247"/>
                </a:lnTo>
                <a:lnTo>
                  <a:pt x="41381" y="59301"/>
                </a:lnTo>
                <a:lnTo>
                  <a:pt x="41272" y="59301"/>
                </a:lnTo>
                <a:lnTo>
                  <a:pt x="41218" y="59247"/>
                </a:lnTo>
                <a:lnTo>
                  <a:pt x="41218" y="59084"/>
                </a:lnTo>
                <a:lnTo>
                  <a:pt x="41272" y="58921"/>
                </a:lnTo>
                <a:lnTo>
                  <a:pt x="41327" y="58867"/>
                </a:lnTo>
                <a:close/>
                <a:moveTo>
                  <a:pt x="39100" y="59681"/>
                </a:moveTo>
                <a:lnTo>
                  <a:pt x="39154" y="59736"/>
                </a:lnTo>
                <a:lnTo>
                  <a:pt x="39209" y="59790"/>
                </a:lnTo>
                <a:lnTo>
                  <a:pt x="39154" y="59953"/>
                </a:lnTo>
                <a:lnTo>
                  <a:pt x="38991" y="60224"/>
                </a:lnTo>
                <a:lnTo>
                  <a:pt x="38829" y="60496"/>
                </a:lnTo>
                <a:lnTo>
                  <a:pt x="38720" y="60659"/>
                </a:lnTo>
                <a:lnTo>
                  <a:pt x="38666" y="60822"/>
                </a:lnTo>
                <a:lnTo>
                  <a:pt x="38611" y="60713"/>
                </a:lnTo>
                <a:lnTo>
                  <a:pt x="38557" y="60713"/>
                </a:lnTo>
                <a:lnTo>
                  <a:pt x="38503" y="60605"/>
                </a:lnTo>
                <a:lnTo>
                  <a:pt x="38557" y="60496"/>
                </a:lnTo>
                <a:lnTo>
                  <a:pt x="38774" y="60170"/>
                </a:lnTo>
                <a:lnTo>
                  <a:pt x="38937" y="59790"/>
                </a:lnTo>
                <a:lnTo>
                  <a:pt x="38991" y="59681"/>
                </a:lnTo>
                <a:close/>
                <a:moveTo>
                  <a:pt x="7603" y="60007"/>
                </a:moveTo>
                <a:lnTo>
                  <a:pt x="6735" y="61039"/>
                </a:lnTo>
                <a:lnTo>
                  <a:pt x="6680" y="61093"/>
                </a:lnTo>
                <a:lnTo>
                  <a:pt x="6626" y="61093"/>
                </a:lnTo>
                <a:lnTo>
                  <a:pt x="6572" y="61039"/>
                </a:lnTo>
                <a:lnTo>
                  <a:pt x="6572" y="60985"/>
                </a:lnTo>
                <a:lnTo>
                  <a:pt x="6952" y="60442"/>
                </a:lnTo>
                <a:lnTo>
                  <a:pt x="7169" y="60170"/>
                </a:lnTo>
                <a:lnTo>
                  <a:pt x="7332" y="60062"/>
                </a:lnTo>
                <a:lnTo>
                  <a:pt x="7495" y="60007"/>
                </a:lnTo>
                <a:close/>
                <a:moveTo>
                  <a:pt x="28674" y="62451"/>
                </a:moveTo>
                <a:lnTo>
                  <a:pt x="28728" y="62505"/>
                </a:lnTo>
                <a:lnTo>
                  <a:pt x="28782" y="62505"/>
                </a:lnTo>
                <a:lnTo>
                  <a:pt x="28837" y="62560"/>
                </a:lnTo>
                <a:lnTo>
                  <a:pt x="28782" y="62668"/>
                </a:lnTo>
                <a:lnTo>
                  <a:pt x="28348" y="63374"/>
                </a:lnTo>
                <a:lnTo>
                  <a:pt x="28239" y="63428"/>
                </a:lnTo>
                <a:lnTo>
                  <a:pt x="28131" y="63428"/>
                </a:lnTo>
                <a:lnTo>
                  <a:pt x="27913" y="63374"/>
                </a:lnTo>
                <a:lnTo>
                  <a:pt x="27859" y="63320"/>
                </a:lnTo>
                <a:lnTo>
                  <a:pt x="27805" y="63211"/>
                </a:lnTo>
                <a:lnTo>
                  <a:pt x="27805" y="63103"/>
                </a:lnTo>
                <a:lnTo>
                  <a:pt x="27859" y="62994"/>
                </a:lnTo>
                <a:lnTo>
                  <a:pt x="28022" y="62885"/>
                </a:lnTo>
                <a:lnTo>
                  <a:pt x="28293" y="62722"/>
                </a:lnTo>
                <a:lnTo>
                  <a:pt x="28565" y="62505"/>
                </a:lnTo>
                <a:lnTo>
                  <a:pt x="28674" y="62451"/>
                </a:lnTo>
                <a:close/>
                <a:moveTo>
                  <a:pt x="27370" y="63863"/>
                </a:moveTo>
                <a:lnTo>
                  <a:pt x="27425" y="63917"/>
                </a:lnTo>
                <a:lnTo>
                  <a:pt x="27425" y="64026"/>
                </a:lnTo>
                <a:lnTo>
                  <a:pt x="27479" y="64080"/>
                </a:lnTo>
                <a:lnTo>
                  <a:pt x="27533" y="64134"/>
                </a:lnTo>
                <a:lnTo>
                  <a:pt x="27533" y="64189"/>
                </a:lnTo>
                <a:lnTo>
                  <a:pt x="27479" y="64297"/>
                </a:lnTo>
                <a:lnTo>
                  <a:pt x="27425" y="64406"/>
                </a:lnTo>
                <a:lnTo>
                  <a:pt x="27262" y="64514"/>
                </a:lnTo>
                <a:lnTo>
                  <a:pt x="27153" y="64569"/>
                </a:lnTo>
                <a:lnTo>
                  <a:pt x="27099" y="64514"/>
                </a:lnTo>
                <a:lnTo>
                  <a:pt x="27099" y="64460"/>
                </a:lnTo>
                <a:lnTo>
                  <a:pt x="27262" y="63971"/>
                </a:lnTo>
                <a:lnTo>
                  <a:pt x="27316" y="63917"/>
                </a:lnTo>
                <a:lnTo>
                  <a:pt x="27316" y="63863"/>
                </a:lnTo>
                <a:close/>
                <a:moveTo>
                  <a:pt x="33995" y="1521"/>
                </a:moveTo>
                <a:lnTo>
                  <a:pt x="34213" y="1576"/>
                </a:lnTo>
                <a:lnTo>
                  <a:pt x="34647" y="1847"/>
                </a:lnTo>
                <a:lnTo>
                  <a:pt x="34919" y="2010"/>
                </a:lnTo>
                <a:lnTo>
                  <a:pt x="35136" y="2064"/>
                </a:lnTo>
                <a:lnTo>
                  <a:pt x="35462" y="2173"/>
                </a:lnTo>
                <a:lnTo>
                  <a:pt x="35788" y="2336"/>
                </a:lnTo>
                <a:lnTo>
                  <a:pt x="36005" y="2553"/>
                </a:lnTo>
                <a:lnTo>
                  <a:pt x="36276" y="2770"/>
                </a:lnTo>
                <a:lnTo>
                  <a:pt x="36439" y="3042"/>
                </a:lnTo>
                <a:lnTo>
                  <a:pt x="36602" y="3368"/>
                </a:lnTo>
                <a:lnTo>
                  <a:pt x="37308" y="4399"/>
                </a:lnTo>
                <a:lnTo>
                  <a:pt x="37525" y="4671"/>
                </a:lnTo>
                <a:lnTo>
                  <a:pt x="37634" y="4997"/>
                </a:lnTo>
                <a:lnTo>
                  <a:pt x="37797" y="5648"/>
                </a:lnTo>
                <a:lnTo>
                  <a:pt x="37905" y="5866"/>
                </a:lnTo>
                <a:lnTo>
                  <a:pt x="38014" y="6083"/>
                </a:lnTo>
                <a:lnTo>
                  <a:pt x="38286" y="6409"/>
                </a:lnTo>
                <a:lnTo>
                  <a:pt x="38611" y="6735"/>
                </a:lnTo>
                <a:lnTo>
                  <a:pt x="38937" y="7060"/>
                </a:lnTo>
                <a:lnTo>
                  <a:pt x="39426" y="7386"/>
                </a:lnTo>
                <a:lnTo>
                  <a:pt x="39697" y="7495"/>
                </a:lnTo>
                <a:lnTo>
                  <a:pt x="40023" y="7549"/>
                </a:lnTo>
                <a:lnTo>
                  <a:pt x="40186" y="7658"/>
                </a:lnTo>
                <a:lnTo>
                  <a:pt x="40403" y="7712"/>
                </a:lnTo>
                <a:lnTo>
                  <a:pt x="40566" y="7766"/>
                </a:lnTo>
                <a:lnTo>
                  <a:pt x="40946" y="7821"/>
                </a:lnTo>
                <a:lnTo>
                  <a:pt x="41327" y="7875"/>
                </a:lnTo>
                <a:lnTo>
                  <a:pt x="41707" y="7875"/>
                </a:lnTo>
                <a:lnTo>
                  <a:pt x="41978" y="7821"/>
                </a:lnTo>
                <a:lnTo>
                  <a:pt x="42195" y="7821"/>
                </a:lnTo>
                <a:lnTo>
                  <a:pt x="42630" y="7929"/>
                </a:lnTo>
                <a:lnTo>
                  <a:pt x="43010" y="7984"/>
                </a:lnTo>
                <a:lnTo>
                  <a:pt x="43282" y="8038"/>
                </a:lnTo>
                <a:lnTo>
                  <a:pt x="43607" y="8146"/>
                </a:lnTo>
                <a:lnTo>
                  <a:pt x="43825" y="8309"/>
                </a:lnTo>
                <a:lnTo>
                  <a:pt x="44096" y="8527"/>
                </a:lnTo>
                <a:lnTo>
                  <a:pt x="44313" y="8744"/>
                </a:lnTo>
                <a:lnTo>
                  <a:pt x="44476" y="8961"/>
                </a:lnTo>
                <a:lnTo>
                  <a:pt x="44639" y="9287"/>
                </a:lnTo>
                <a:lnTo>
                  <a:pt x="44748" y="9504"/>
                </a:lnTo>
                <a:lnTo>
                  <a:pt x="44802" y="9776"/>
                </a:lnTo>
                <a:lnTo>
                  <a:pt x="44911" y="10264"/>
                </a:lnTo>
                <a:lnTo>
                  <a:pt x="45128" y="12382"/>
                </a:lnTo>
                <a:lnTo>
                  <a:pt x="45236" y="12925"/>
                </a:lnTo>
                <a:lnTo>
                  <a:pt x="45399" y="13468"/>
                </a:lnTo>
                <a:lnTo>
                  <a:pt x="45617" y="14011"/>
                </a:lnTo>
                <a:lnTo>
                  <a:pt x="45888" y="14500"/>
                </a:lnTo>
                <a:lnTo>
                  <a:pt x="46214" y="14880"/>
                </a:lnTo>
                <a:lnTo>
                  <a:pt x="46540" y="15206"/>
                </a:lnTo>
                <a:lnTo>
                  <a:pt x="46757" y="15315"/>
                </a:lnTo>
                <a:lnTo>
                  <a:pt x="46974" y="15369"/>
                </a:lnTo>
                <a:lnTo>
                  <a:pt x="47191" y="15423"/>
                </a:lnTo>
                <a:lnTo>
                  <a:pt x="47463" y="15423"/>
                </a:lnTo>
                <a:lnTo>
                  <a:pt x="47626" y="15478"/>
                </a:lnTo>
                <a:lnTo>
                  <a:pt x="47843" y="15478"/>
                </a:lnTo>
                <a:lnTo>
                  <a:pt x="48006" y="15532"/>
                </a:lnTo>
                <a:lnTo>
                  <a:pt x="48169" y="15532"/>
                </a:lnTo>
                <a:lnTo>
                  <a:pt x="48929" y="15478"/>
                </a:lnTo>
                <a:lnTo>
                  <a:pt x="49255" y="15478"/>
                </a:lnTo>
                <a:lnTo>
                  <a:pt x="49581" y="15423"/>
                </a:lnTo>
                <a:lnTo>
                  <a:pt x="49907" y="15369"/>
                </a:lnTo>
                <a:lnTo>
                  <a:pt x="50232" y="15369"/>
                </a:lnTo>
                <a:lnTo>
                  <a:pt x="50776" y="15423"/>
                </a:lnTo>
                <a:lnTo>
                  <a:pt x="51210" y="15586"/>
                </a:lnTo>
                <a:lnTo>
                  <a:pt x="51590" y="15803"/>
                </a:lnTo>
                <a:lnTo>
                  <a:pt x="51916" y="16129"/>
                </a:lnTo>
                <a:lnTo>
                  <a:pt x="52187" y="16509"/>
                </a:lnTo>
                <a:lnTo>
                  <a:pt x="52350" y="16781"/>
                </a:lnTo>
                <a:lnTo>
                  <a:pt x="52513" y="17107"/>
                </a:lnTo>
                <a:lnTo>
                  <a:pt x="52785" y="17758"/>
                </a:lnTo>
                <a:lnTo>
                  <a:pt x="53436" y="19279"/>
                </a:lnTo>
                <a:lnTo>
                  <a:pt x="53654" y="19822"/>
                </a:lnTo>
                <a:lnTo>
                  <a:pt x="53925" y="20311"/>
                </a:lnTo>
                <a:lnTo>
                  <a:pt x="54088" y="20745"/>
                </a:lnTo>
                <a:lnTo>
                  <a:pt x="54197" y="20908"/>
                </a:lnTo>
                <a:lnTo>
                  <a:pt x="54305" y="21071"/>
                </a:lnTo>
                <a:lnTo>
                  <a:pt x="54523" y="21180"/>
                </a:lnTo>
                <a:lnTo>
                  <a:pt x="54685" y="21234"/>
                </a:lnTo>
                <a:lnTo>
                  <a:pt x="54848" y="21288"/>
                </a:lnTo>
                <a:lnTo>
                  <a:pt x="54903" y="21451"/>
                </a:lnTo>
                <a:lnTo>
                  <a:pt x="54957" y="21614"/>
                </a:lnTo>
                <a:lnTo>
                  <a:pt x="55011" y="21777"/>
                </a:lnTo>
                <a:lnTo>
                  <a:pt x="55283" y="21994"/>
                </a:lnTo>
                <a:lnTo>
                  <a:pt x="55663" y="22320"/>
                </a:lnTo>
                <a:lnTo>
                  <a:pt x="56043" y="22700"/>
                </a:lnTo>
                <a:lnTo>
                  <a:pt x="56260" y="22917"/>
                </a:lnTo>
                <a:lnTo>
                  <a:pt x="56532" y="23026"/>
                </a:lnTo>
                <a:lnTo>
                  <a:pt x="57021" y="23297"/>
                </a:lnTo>
                <a:lnTo>
                  <a:pt x="57129" y="23297"/>
                </a:lnTo>
                <a:lnTo>
                  <a:pt x="57238" y="23243"/>
                </a:lnTo>
                <a:lnTo>
                  <a:pt x="57346" y="23243"/>
                </a:lnTo>
                <a:lnTo>
                  <a:pt x="57401" y="23189"/>
                </a:lnTo>
                <a:lnTo>
                  <a:pt x="57727" y="23243"/>
                </a:lnTo>
                <a:lnTo>
                  <a:pt x="58052" y="23243"/>
                </a:lnTo>
                <a:lnTo>
                  <a:pt x="58432" y="23189"/>
                </a:lnTo>
                <a:lnTo>
                  <a:pt x="58758" y="23189"/>
                </a:lnTo>
                <a:lnTo>
                  <a:pt x="59464" y="23243"/>
                </a:lnTo>
                <a:lnTo>
                  <a:pt x="60170" y="23297"/>
                </a:lnTo>
                <a:lnTo>
                  <a:pt x="60985" y="23406"/>
                </a:lnTo>
                <a:lnTo>
                  <a:pt x="61365" y="23460"/>
                </a:lnTo>
                <a:lnTo>
                  <a:pt x="61745" y="23623"/>
                </a:lnTo>
                <a:lnTo>
                  <a:pt x="61908" y="23732"/>
                </a:lnTo>
                <a:lnTo>
                  <a:pt x="62125" y="23949"/>
                </a:lnTo>
                <a:lnTo>
                  <a:pt x="62234" y="24166"/>
                </a:lnTo>
                <a:lnTo>
                  <a:pt x="62288" y="24384"/>
                </a:lnTo>
                <a:lnTo>
                  <a:pt x="62342" y="24872"/>
                </a:lnTo>
                <a:lnTo>
                  <a:pt x="62397" y="25307"/>
                </a:lnTo>
                <a:lnTo>
                  <a:pt x="62614" y="26230"/>
                </a:lnTo>
                <a:lnTo>
                  <a:pt x="62668" y="26664"/>
                </a:lnTo>
                <a:lnTo>
                  <a:pt x="62668" y="26936"/>
                </a:lnTo>
                <a:lnTo>
                  <a:pt x="62614" y="27153"/>
                </a:lnTo>
                <a:lnTo>
                  <a:pt x="62560" y="27370"/>
                </a:lnTo>
                <a:lnTo>
                  <a:pt x="62614" y="27587"/>
                </a:lnTo>
                <a:lnTo>
                  <a:pt x="62723" y="27750"/>
                </a:lnTo>
                <a:lnTo>
                  <a:pt x="62831" y="27913"/>
                </a:lnTo>
                <a:lnTo>
                  <a:pt x="62994" y="28076"/>
                </a:lnTo>
                <a:lnTo>
                  <a:pt x="63048" y="28293"/>
                </a:lnTo>
                <a:lnTo>
                  <a:pt x="63103" y="28456"/>
                </a:lnTo>
                <a:lnTo>
                  <a:pt x="63103" y="28674"/>
                </a:lnTo>
                <a:lnTo>
                  <a:pt x="63103" y="28836"/>
                </a:lnTo>
                <a:lnTo>
                  <a:pt x="63157" y="28999"/>
                </a:lnTo>
                <a:lnTo>
                  <a:pt x="63320" y="29108"/>
                </a:lnTo>
                <a:lnTo>
                  <a:pt x="63483" y="29217"/>
                </a:lnTo>
                <a:lnTo>
                  <a:pt x="63646" y="29380"/>
                </a:lnTo>
                <a:lnTo>
                  <a:pt x="63809" y="29542"/>
                </a:lnTo>
                <a:lnTo>
                  <a:pt x="64026" y="29977"/>
                </a:lnTo>
                <a:lnTo>
                  <a:pt x="64297" y="30466"/>
                </a:lnTo>
                <a:lnTo>
                  <a:pt x="64623" y="30900"/>
                </a:lnTo>
                <a:lnTo>
                  <a:pt x="64786" y="31063"/>
                </a:lnTo>
                <a:lnTo>
                  <a:pt x="65003" y="31226"/>
                </a:lnTo>
                <a:lnTo>
                  <a:pt x="65275" y="31389"/>
                </a:lnTo>
                <a:lnTo>
                  <a:pt x="65546" y="31497"/>
                </a:lnTo>
                <a:lnTo>
                  <a:pt x="65926" y="31552"/>
                </a:lnTo>
                <a:lnTo>
                  <a:pt x="66307" y="31606"/>
                </a:lnTo>
                <a:lnTo>
                  <a:pt x="68207" y="32040"/>
                </a:lnTo>
                <a:lnTo>
                  <a:pt x="68913" y="32203"/>
                </a:lnTo>
                <a:lnTo>
                  <a:pt x="69619" y="32421"/>
                </a:lnTo>
                <a:lnTo>
                  <a:pt x="69891" y="32529"/>
                </a:lnTo>
                <a:lnTo>
                  <a:pt x="70108" y="32692"/>
                </a:lnTo>
                <a:lnTo>
                  <a:pt x="70325" y="32909"/>
                </a:lnTo>
                <a:lnTo>
                  <a:pt x="70542" y="33127"/>
                </a:lnTo>
                <a:lnTo>
                  <a:pt x="70760" y="33561"/>
                </a:lnTo>
                <a:lnTo>
                  <a:pt x="70922" y="33995"/>
                </a:lnTo>
                <a:lnTo>
                  <a:pt x="70977" y="34484"/>
                </a:lnTo>
                <a:lnTo>
                  <a:pt x="70922" y="34973"/>
                </a:lnTo>
                <a:lnTo>
                  <a:pt x="70760" y="35353"/>
                </a:lnTo>
                <a:lnTo>
                  <a:pt x="70542" y="35679"/>
                </a:lnTo>
                <a:lnTo>
                  <a:pt x="70271" y="35950"/>
                </a:lnTo>
                <a:lnTo>
                  <a:pt x="69891" y="36168"/>
                </a:lnTo>
                <a:lnTo>
                  <a:pt x="69619" y="36330"/>
                </a:lnTo>
                <a:lnTo>
                  <a:pt x="69348" y="36493"/>
                </a:lnTo>
                <a:lnTo>
                  <a:pt x="69130" y="36765"/>
                </a:lnTo>
                <a:lnTo>
                  <a:pt x="69022" y="37091"/>
                </a:lnTo>
                <a:lnTo>
                  <a:pt x="68968" y="37199"/>
                </a:lnTo>
                <a:lnTo>
                  <a:pt x="68859" y="37199"/>
                </a:lnTo>
                <a:lnTo>
                  <a:pt x="68696" y="37254"/>
                </a:lnTo>
                <a:lnTo>
                  <a:pt x="68479" y="37254"/>
                </a:lnTo>
                <a:lnTo>
                  <a:pt x="68262" y="37308"/>
                </a:lnTo>
                <a:lnTo>
                  <a:pt x="68044" y="37417"/>
                </a:lnTo>
                <a:lnTo>
                  <a:pt x="67936" y="37525"/>
                </a:lnTo>
                <a:lnTo>
                  <a:pt x="67773" y="37688"/>
                </a:lnTo>
                <a:lnTo>
                  <a:pt x="67610" y="38068"/>
                </a:lnTo>
                <a:lnTo>
                  <a:pt x="67447" y="38448"/>
                </a:lnTo>
                <a:lnTo>
                  <a:pt x="66904" y="39969"/>
                </a:lnTo>
                <a:lnTo>
                  <a:pt x="66524" y="41001"/>
                </a:lnTo>
                <a:lnTo>
                  <a:pt x="66089" y="41978"/>
                </a:lnTo>
                <a:lnTo>
                  <a:pt x="65872" y="42358"/>
                </a:lnTo>
                <a:lnTo>
                  <a:pt x="65764" y="42575"/>
                </a:lnTo>
                <a:lnTo>
                  <a:pt x="65601" y="42738"/>
                </a:lnTo>
                <a:lnTo>
                  <a:pt x="65329" y="42956"/>
                </a:lnTo>
                <a:lnTo>
                  <a:pt x="65058" y="43227"/>
                </a:lnTo>
                <a:lnTo>
                  <a:pt x="64732" y="43444"/>
                </a:lnTo>
                <a:lnTo>
                  <a:pt x="64569" y="43553"/>
                </a:lnTo>
                <a:lnTo>
                  <a:pt x="64352" y="43607"/>
                </a:lnTo>
                <a:lnTo>
                  <a:pt x="64243" y="43716"/>
                </a:lnTo>
                <a:lnTo>
                  <a:pt x="64080" y="43824"/>
                </a:lnTo>
                <a:lnTo>
                  <a:pt x="63972" y="43824"/>
                </a:lnTo>
                <a:lnTo>
                  <a:pt x="63809" y="43770"/>
                </a:lnTo>
                <a:lnTo>
                  <a:pt x="63591" y="43607"/>
                </a:lnTo>
                <a:lnTo>
                  <a:pt x="63428" y="43553"/>
                </a:lnTo>
                <a:lnTo>
                  <a:pt x="63320" y="43499"/>
                </a:lnTo>
                <a:lnTo>
                  <a:pt x="62668" y="43444"/>
                </a:lnTo>
                <a:lnTo>
                  <a:pt x="62397" y="43499"/>
                </a:lnTo>
                <a:lnTo>
                  <a:pt x="62071" y="43553"/>
                </a:lnTo>
                <a:lnTo>
                  <a:pt x="61691" y="43662"/>
                </a:lnTo>
                <a:lnTo>
                  <a:pt x="61311" y="43879"/>
                </a:lnTo>
                <a:lnTo>
                  <a:pt x="61039" y="44042"/>
                </a:lnTo>
                <a:lnTo>
                  <a:pt x="60713" y="44259"/>
                </a:lnTo>
                <a:lnTo>
                  <a:pt x="60279" y="44802"/>
                </a:lnTo>
                <a:lnTo>
                  <a:pt x="60007" y="45236"/>
                </a:lnTo>
                <a:lnTo>
                  <a:pt x="59736" y="45617"/>
                </a:lnTo>
                <a:lnTo>
                  <a:pt x="59681" y="45834"/>
                </a:lnTo>
                <a:lnTo>
                  <a:pt x="59627" y="46105"/>
                </a:lnTo>
                <a:lnTo>
                  <a:pt x="59247" y="46974"/>
                </a:lnTo>
                <a:lnTo>
                  <a:pt x="58813" y="47843"/>
                </a:lnTo>
                <a:lnTo>
                  <a:pt x="58487" y="48386"/>
                </a:lnTo>
                <a:lnTo>
                  <a:pt x="58324" y="48603"/>
                </a:lnTo>
                <a:lnTo>
                  <a:pt x="58161" y="48712"/>
                </a:lnTo>
                <a:lnTo>
                  <a:pt x="57889" y="48766"/>
                </a:lnTo>
                <a:lnTo>
                  <a:pt x="57672" y="48712"/>
                </a:lnTo>
                <a:lnTo>
                  <a:pt x="57183" y="48712"/>
                </a:lnTo>
                <a:lnTo>
                  <a:pt x="57075" y="48766"/>
                </a:lnTo>
                <a:lnTo>
                  <a:pt x="57021" y="48875"/>
                </a:lnTo>
                <a:lnTo>
                  <a:pt x="57075" y="48929"/>
                </a:lnTo>
                <a:lnTo>
                  <a:pt x="57075" y="49038"/>
                </a:lnTo>
                <a:lnTo>
                  <a:pt x="57075" y="49092"/>
                </a:lnTo>
                <a:lnTo>
                  <a:pt x="57183" y="49201"/>
                </a:lnTo>
                <a:lnTo>
                  <a:pt x="57455" y="49255"/>
                </a:lnTo>
                <a:lnTo>
                  <a:pt x="57564" y="49309"/>
                </a:lnTo>
                <a:lnTo>
                  <a:pt x="57727" y="49364"/>
                </a:lnTo>
                <a:lnTo>
                  <a:pt x="57835" y="49418"/>
                </a:lnTo>
                <a:lnTo>
                  <a:pt x="57889" y="49472"/>
                </a:lnTo>
                <a:lnTo>
                  <a:pt x="57835" y="49526"/>
                </a:lnTo>
                <a:lnTo>
                  <a:pt x="57835" y="49635"/>
                </a:lnTo>
                <a:lnTo>
                  <a:pt x="57672" y="49635"/>
                </a:lnTo>
                <a:lnTo>
                  <a:pt x="56423" y="49255"/>
                </a:lnTo>
                <a:lnTo>
                  <a:pt x="55989" y="49146"/>
                </a:lnTo>
                <a:lnTo>
                  <a:pt x="55609" y="49038"/>
                </a:lnTo>
                <a:lnTo>
                  <a:pt x="55446" y="49038"/>
                </a:lnTo>
                <a:lnTo>
                  <a:pt x="55283" y="48929"/>
                </a:lnTo>
                <a:lnTo>
                  <a:pt x="54903" y="48929"/>
                </a:lnTo>
                <a:lnTo>
                  <a:pt x="54685" y="49092"/>
                </a:lnTo>
                <a:lnTo>
                  <a:pt x="54468" y="49255"/>
                </a:lnTo>
                <a:lnTo>
                  <a:pt x="54197" y="49418"/>
                </a:lnTo>
                <a:lnTo>
                  <a:pt x="54034" y="49635"/>
                </a:lnTo>
                <a:lnTo>
                  <a:pt x="53654" y="50178"/>
                </a:lnTo>
                <a:lnTo>
                  <a:pt x="52948" y="51319"/>
                </a:lnTo>
                <a:lnTo>
                  <a:pt x="52839" y="51536"/>
                </a:lnTo>
                <a:lnTo>
                  <a:pt x="52785" y="51753"/>
                </a:lnTo>
                <a:lnTo>
                  <a:pt x="52622" y="52187"/>
                </a:lnTo>
                <a:lnTo>
                  <a:pt x="52405" y="52893"/>
                </a:lnTo>
                <a:lnTo>
                  <a:pt x="52025" y="53599"/>
                </a:lnTo>
                <a:lnTo>
                  <a:pt x="51862" y="53871"/>
                </a:lnTo>
                <a:lnTo>
                  <a:pt x="51644" y="54197"/>
                </a:lnTo>
                <a:lnTo>
                  <a:pt x="51373" y="54468"/>
                </a:lnTo>
                <a:lnTo>
                  <a:pt x="51047" y="54685"/>
                </a:lnTo>
                <a:lnTo>
                  <a:pt x="50721" y="54848"/>
                </a:lnTo>
                <a:lnTo>
                  <a:pt x="50015" y="54848"/>
                </a:lnTo>
                <a:lnTo>
                  <a:pt x="49744" y="54903"/>
                </a:lnTo>
                <a:lnTo>
                  <a:pt x="49527" y="54957"/>
                </a:lnTo>
                <a:lnTo>
                  <a:pt x="49309" y="55174"/>
                </a:lnTo>
                <a:lnTo>
                  <a:pt x="49092" y="55391"/>
                </a:lnTo>
                <a:lnTo>
                  <a:pt x="48875" y="55609"/>
                </a:lnTo>
                <a:lnTo>
                  <a:pt x="48549" y="55609"/>
                </a:lnTo>
                <a:lnTo>
                  <a:pt x="48440" y="55554"/>
                </a:lnTo>
                <a:lnTo>
                  <a:pt x="48223" y="55663"/>
                </a:lnTo>
                <a:lnTo>
                  <a:pt x="48060" y="55771"/>
                </a:lnTo>
                <a:lnTo>
                  <a:pt x="47897" y="55934"/>
                </a:lnTo>
                <a:lnTo>
                  <a:pt x="47734" y="56152"/>
                </a:lnTo>
                <a:lnTo>
                  <a:pt x="47572" y="56369"/>
                </a:lnTo>
                <a:lnTo>
                  <a:pt x="47246" y="56803"/>
                </a:lnTo>
                <a:lnTo>
                  <a:pt x="47029" y="57129"/>
                </a:lnTo>
                <a:lnTo>
                  <a:pt x="46703" y="57401"/>
                </a:lnTo>
                <a:lnTo>
                  <a:pt x="46648" y="57455"/>
                </a:lnTo>
                <a:lnTo>
                  <a:pt x="46540" y="57509"/>
                </a:lnTo>
                <a:lnTo>
                  <a:pt x="46377" y="57509"/>
                </a:lnTo>
                <a:lnTo>
                  <a:pt x="46214" y="57564"/>
                </a:lnTo>
                <a:lnTo>
                  <a:pt x="46051" y="57618"/>
                </a:lnTo>
                <a:lnTo>
                  <a:pt x="45888" y="57564"/>
                </a:lnTo>
                <a:lnTo>
                  <a:pt x="45780" y="57509"/>
                </a:lnTo>
                <a:lnTo>
                  <a:pt x="45562" y="57455"/>
                </a:lnTo>
                <a:lnTo>
                  <a:pt x="45345" y="57346"/>
                </a:lnTo>
                <a:lnTo>
                  <a:pt x="44911" y="57075"/>
                </a:lnTo>
                <a:lnTo>
                  <a:pt x="44748" y="57020"/>
                </a:lnTo>
                <a:lnTo>
                  <a:pt x="44531" y="56966"/>
                </a:lnTo>
                <a:lnTo>
                  <a:pt x="44368" y="57020"/>
                </a:lnTo>
                <a:lnTo>
                  <a:pt x="44150" y="57075"/>
                </a:lnTo>
                <a:lnTo>
                  <a:pt x="43770" y="57238"/>
                </a:lnTo>
                <a:lnTo>
                  <a:pt x="43390" y="57292"/>
                </a:lnTo>
                <a:lnTo>
                  <a:pt x="43010" y="57183"/>
                </a:lnTo>
                <a:lnTo>
                  <a:pt x="42630" y="57020"/>
                </a:lnTo>
                <a:lnTo>
                  <a:pt x="42467" y="56912"/>
                </a:lnTo>
                <a:lnTo>
                  <a:pt x="42358" y="56912"/>
                </a:lnTo>
                <a:lnTo>
                  <a:pt x="42141" y="56966"/>
                </a:lnTo>
                <a:lnTo>
                  <a:pt x="41598" y="57238"/>
                </a:lnTo>
                <a:lnTo>
                  <a:pt x="41001" y="57509"/>
                </a:lnTo>
                <a:lnTo>
                  <a:pt x="40240" y="57889"/>
                </a:lnTo>
                <a:lnTo>
                  <a:pt x="39426" y="58269"/>
                </a:lnTo>
                <a:lnTo>
                  <a:pt x="39209" y="58432"/>
                </a:lnTo>
                <a:lnTo>
                  <a:pt x="38991" y="58650"/>
                </a:lnTo>
                <a:lnTo>
                  <a:pt x="38720" y="59084"/>
                </a:lnTo>
                <a:lnTo>
                  <a:pt x="38286" y="59736"/>
                </a:lnTo>
                <a:lnTo>
                  <a:pt x="37960" y="60496"/>
                </a:lnTo>
                <a:lnTo>
                  <a:pt x="37688" y="61093"/>
                </a:lnTo>
                <a:lnTo>
                  <a:pt x="37362" y="61745"/>
                </a:lnTo>
                <a:lnTo>
                  <a:pt x="37199" y="61962"/>
                </a:lnTo>
                <a:lnTo>
                  <a:pt x="36874" y="62234"/>
                </a:lnTo>
                <a:lnTo>
                  <a:pt x="36493" y="62451"/>
                </a:lnTo>
                <a:lnTo>
                  <a:pt x="36059" y="62668"/>
                </a:lnTo>
                <a:lnTo>
                  <a:pt x="35679" y="62831"/>
                </a:lnTo>
                <a:lnTo>
                  <a:pt x="34973" y="63157"/>
                </a:lnTo>
                <a:lnTo>
                  <a:pt x="34756" y="63211"/>
                </a:lnTo>
                <a:lnTo>
                  <a:pt x="34484" y="63157"/>
                </a:lnTo>
                <a:lnTo>
                  <a:pt x="33561" y="62614"/>
                </a:lnTo>
                <a:lnTo>
                  <a:pt x="32638" y="61962"/>
                </a:lnTo>
                <a:lnTo>
                  <a:pt x="31932" y="61473"/>
                </a:lnTo>
                <a:lnTo>
                  <a:pt x="31226" y="60985"/>
                </a:lnTo>
                <a:lnTo>
                  <a:pt x="30954" y="60876"/>
                </a:lnTo>
                <a:lnTo>
                  <a:pt x="30629" y="60876"/>
                </a:lnTo>
                <a:lnTo>
                  <a:pt x="30466" y="60930"/>
                </a:lnTo>
                <a:lnTo>
                  <a:pt x="30031" y="60930"/>
                </a:lnTo>
                <a:lnTo>
                  <a:pt x="29705" y="61039"/>
                </a:lnTo>
                <a:lnTo>
                  <a:pt x="29597" y="61093"/>
                </a:lnTo>
                <a:lnTo>
                  <a:pt x="29217" y="61093"/>
                </a:lnTo>
                <a:lnTo>
                  <a:pt x="29054" y="61039"/>
                </a:lnTo>
                <a:lnTo>
                  <a:pt x="28945" y="61039"/>
                </a:lnTo>
                <a:lnTo>
                  <a:pt x="28782" y="61093"/>
                </a:lnTo>
                <a:lnTo>
                  <a:pt x="28619" y="61256"/>
                </a:lnTo>
                <a:lnTo>
                  <a:pt x="28456" y="61419"/>
                </a:lnTo>
                <a:lnTo>
                  <a:pt x="27968" y="62234"/>
                </a:lnTo>
                <a:lnTo>
                  <a:pt x="27750" y="62614"/>
                </a:lnTo>
                <a:lnTo>
                  <a:pt x="27533" y="63048"/>
                </a:lnTo>
                <a:lnTo>
                  <a:pt x="27370" y="63157"/>
                </a:lnTo>
                <a:lnTo>
                  <a:pt x="27316" y="63211"/>
                </a:lnTo>
                <a:lnTo>
                  <a:pt x="27207" y="63211"/>
                </a:lnTo>
                <a:lnTo>
                  <a:pt x="26990" y="63157"/>
                </a:lnTo>
                <a:lnTo>
                  <a:pt x="26827" y="63211"/>
                </a:lnTo>
                <a:lnTo>
                  <a:pt x="26719" y="63211"/>
                </a:lnTo>
                <a:lnTo>
                  <a:pt x="26556" y="63320"/>
                </a:lnTo>
                <a:lnTo>
                  <a:pt x="26393" y="63537"/>
                </a:lnTo>
                <a:lnTo>
                  <a:pt x="26176" y="63754"/>
                </a:lnTo>
                <a:lnTo>
                  <a:pt x="26013" y="64080"/>
                </a:lnTo>
                <a:lnTo>
                  <a:pt x="25904" y="64189"/>
                </a:lnTo>
                <a:lnTo>
                  <a:pt x="25741" y="64243"/>
                </a:lnTo>
                <a:lnTo>
                  <a:pt x="25687" y="64297"/>
                </a:lnTo>
                <a:lnTo>
                  <a:pt x="25633" y="64243"/>
                </a:lnTo>
                <a:lnTo>
                  <a:pt x="25470" y="64189"/>
                </a:lnTo>
                <a:lnTo>
                  <a:pt x="25307" y="64134"/>
                </a:lnTo>
                <a:lnTo>
                  <a:pt x="25035" y="64026"/>
                </a:lnTo>
                <a:lnTo>
                  <a:pt x="24927" y="64026"/>
                </a:lnTo>
                <a:lnTo>
                  <a:pt x="24872" y="64134"/>
                </a:lnTo>
                <a:lnTo>
                  <a:pt x="24818" y="64243"/>
                </a:lnTo>
                <a:lnTo>
                  <a:pt x="24872" y="64352"/>
                </a:lnTo>
                <a:lnTo>
                  <a:pt x="25144" y="64569"/>
                </a:lnTo>
                <a:lnTo>
                  <a:pt x="25415" y="64732"/>
                </a:lnTo>
                <a:lnTo>
                  <a:pt x="24927" y="64786"/>
                </a:lnTo>
                <a:lnTo>
                  <a:pt x="24438" y="64786"/>
                </a:lnTo>
                <a:lnTo>
                  <a:pt x="24329" y="64732"/>
                </a:lnTo>
                <a:lnTo>
                  <a:pt x="24221" y="64569"/>
                </a:lnTo>
                <a:lnTo>
                  <a:pt x="24166" y="64297"/>
                </a:lnTo>
                <a:lnTo>
                  <a:pt x="24058" y="64134"/>
                </a:lnTo>
                <a:lnTo>
                  <a:pt x="24003" y="64026"/>
                </a:lnTo>
                <a:lnTo>
                  <a:pt x="23895" y="63971"/>
                </a:lnTo>
                <a:lnTo>
                  <a:pt x="23678" y="63971"/>
                </a:lnTo>
                <a:lnTo>
                  <a:pt x="23243" y="64026"/>
                </a:lnTo>
                <a:lnTo>
                  <a:pt x="23080" y="64080"/>
                </a:lnTo>
                <a:lnTo>
                  <a:pt x="22700" y="64080"/>
                </a:lnTo>
                <a:lnTo>
                  <a:pt x="22646" y="64026"/>
                </a:lnTo>
                <a:lnTo>
                  <a:pt x="22646" y="63971"/>
                </a:lnTo>
                <a:lnTo>
                  <a:pt x="22700" y="63917"/>
                </a:lnTo>
                <a:lnTo>
                  <a:pt x="22809" y="63863"/>
                </a:lnTo>
                <a:lnTo>
                  <a:pt x="22917" y="63754"/>
                </a:lnTo>
                <a:lnTo>
                  <a:pt x="22972" y="63591"/>
                </a:lnTo>
                <a:lnTo>
                  <a:pt x="22917" y="63483"/>
                </a:lnTo>
                <a:lnTo>
                  <a:pt x="22863" y="63374"/>
                </a:lnTo>
                <a:lnTo>
                  <a:pt x="22646" y="63048"/>
                </a:lnTo>
                <a:lnTo>
                  <a:pt x="22483" y="62668"/>
                </a:lnTo>
                <a:lnTo>
                  <a:pt x="22211" y="61962"/>
                </a:lnTo>
                <a:lnTo>
                  <a:pt x="22048" y="61528"/>
                </a:lnTo>
                <a:lnTo>
                  <a:pt x="21886" y="61093"/>
                </a:lnTo>
                <a:lnTo>
                  <a:pt x="21777" y="60659"/>
                </a:lnTo>
                <a:lnTo>
                  <a:pt x="21723" y="60224"/>
                </a:lnTo>
                <a:lnTo>
                  <a:pt x="21668" y="59844"/>
                </a:lnTo>
                <a:lnTo>
                  <a:pt x="21505" y="59518"/>
                </a:lnTo>
                <a:lnTo>
                  <a:pt x="21343" y="59138"/>
                </a:lnTo>
                <a:lnTo>
                  <a:pt x="21071" y="58867"/>
                </a:lnTo>
                <a:lnTo>
                  <a:pt x="20691" y="58595"/>
                </a:lnTo>
                <a:lnTo>
                  <a:pt x="20202" y="58378"/>
                </a:lnTo>
                <a:lnTo>
                  <a:pt x="19985" y="58324"/>
                </a:lnTo>
                <a:lnTo>
                  <a:pt x="19768" y="58324"/>
                </a:lnTo>
                <a:lnTo>
                  <a:pt x="19550" y="58269"/>
                </a:lnTo>
                <a:lnTo>
                  <a:pt x="19333" y="58215"/>
                </a:lnTo>
                <a:lnTo>
                  <a:pt x="19170" y="58161"/>
                </a:lnTo>
                <a:lnTo>
                  <a:pt x="19007" y="58161"/>
                </a:lnTo>
                <a:lnTo>
                  <a:pt x="18301" y="58215"/>
                </a:lnTo>
                <a:lnTo>
                  <a:pt x="17596" y="58324"/>
                </a:lnTo>
                <a:lnTo>
                  <a:pt x="16618" y="58487"/>
                </a:lnTo>
                <a:lnTo>
                  <a:pt x="15966" y="58541"/>
                </a:lnTo>
                <a:lnTo>
                  <a:pt x="15695" y="58541"/>
                </a:lnTo>
                <a:lnTo>
                  <a:pt x="15369" y="58432"/>
                </a:lnTo>
                <a:lnTo>
                  <a:pt x="15152" y="58324"/>
                </a:lnTo>
                <a:lnTo>
                  <a:pt x="14880" y="58269"/>
                </a:lnTo>
                <a:lnTo>
                  <a:pt x="14663" y="58269"/>
                </a:lnTo>
                <a:lnTo>
                  <a:pt x="14392" y="58161"/>
                </a:lnTo>
                <a:lnTo>
                  <a:pt x="13957" y="57944"/>
                </a:lnTo>
                <a:lnTo>
                  <a:pt x="13577" y="57726"/>
                </a:lnTo>
                <a:lnTo>
                  <a:pt x="13360" y="57564"/>
                </a:lnTo>
                <a:lnTo>
                  <a:pt x="13197" y="57401"/>
                </a:lnTo>
                <a:lnTo>
                  <a:pt x="13034" y="57238"/>
                </a:lnTo>
                <a:lnTo>
                  <a:pt x="12925" y="57020"/>
                </a:lnTo>
                <a:lnTo>
                  <a:pt x="12817" y="56803"/>
                </a:lnTo>
                <a:lnTo>
                  <a:pt x="12600" y="56695"/>
                </a:lnTo>
                <a:lnTo>
                  <a:pt x="12165" y="56477"/>
                </a:lnTo>
                <a:lnTo>
                  <a:pt x="11513" y="56152"/>
                </a:lnTo>
                <a:lnTo>
                  <a:pt x="10862" y="55826"/>
                </a:lnTo>
                <a:lnTo>
                  <a:pt x="10699" y="55771"/>
                </a:lnTo>
                <a:lnTo>
                  <a:pt x="10482" y="55771"/>
                </a:lnTo>
                <a:lnTo>
                  <a:pt x="10156" y="55934"/>
                </a:lnTo>
                <a:lnTo>
                  <a:pt x="9776" y="56043"/>
                </a:lnTo>
                <a:lnTo>
                  <a:pt x="9450" y="56097"/>
                </a:lnTo>
                <a:lnTo>
                  <a:pt x="9178" y="56206"/>
                </a:lnTo>
                <a:lnTo>
                  <a:pt x="9070" y="56315"/>
                </a:lnTo>
                <a:lnTo>
                  <a:pt x="9015" y="56477"/>
                </a:lnTo>
                <a:lnTo>
                  <a:pt x="9070" y="56749"/>
                </a:lnTo>
                <a:lnTo>
                  <a:pt x="9070" y="56803"/>
                </a:lnTo>
                <a:lnTo>
                  <a:pt x="9070" y="56912"/>
                </a:lnTo>
                <a:lnTo>
                  <a:pt x="8907" y="56912"/>
                </a:lnTo>
                <a:lnTo>
                  <a:pt x="8635" y="56749"/>
                </a:lnTo>
                <a:lnTo>
                  <a:pt x="8364" y="56640"/>
                </a:lnTo>
                <a:lnTo>
                  <a:pt x="8201" y="56586"/>
                </a:lnTo>
                <a:lnTo>
                  <a:pt x="8147" y="56586"/>
                </a:lnTo>
                <a:lnTo>
                  <a:pt x="8092" y="56640"/>
                </a:lnTo>
                <a:lnTo>
                  <a:pt x="8038" y="56803"/>
                </a:lnTo>
                <a:lnTo>
                  <a:pt x="7984" y="56966"/>
                </a:lnTo>
                <a:lnTo>
                  <a:pt x="7875" y="57129"/>
                </a:lnTo>
                <a:lnTo>
                  <a:pt x="7712" y="57238"/>
                </a:lnTo>
                <a:lnTo>
                  <a:pt x="7495" y="57292"/>
                </a:lnTo>
                <a:lnTo>
                  <a:pt x="7169" y="57346"/>
                </a:lnTo>
                <a:lnTo>
                  <a:pt x="6898" y="57346"/>
                </a:lnTo>
                <a:lnTo>
                  <a:pt x="6626" y="57401"/>
                </a:lnTo>
                <a:lnTo>
                  <a:pt x="6463" y="57455"/>
                </a:lnTo>
                <a:lnTo>
                  <a:pt x="6354" y="57618"/>
                </a:lnTo>
                <a:lnTo>
                  <a:pt x="6246" y="57781"/>
                </a:lnTo>
                <a:lnTo>
                  <a:pt x="6029" y="58161"/>
                </a:lnTo>
                <a:lnTo>
                  <a:pt x="5703" y="58487"/>
                </a:lnTo>
                <a:lnTo>
                  <a:pt x="5323" y="58704"/>
                </a:lnTo>
                <a:lnTo>
                  <a:pt x="4943" y="58921"/>
                </a:lnTo>
                <a:lnTo>
                  <a:pt x="4725" y="59030"/>
                </a:lnTo>
                <a:lnTo>
                  <a:pt x="4617" y="59193"/>
                </a:lnTo>
                <a:lnTo>
                  <a:pt x="4508" y="59301"/>
                </a:lnTo>
                <a:lnTo>
                  <a:pt x="4400" y="59464"/>
                </a:lnTo>
                <a:lnTo>
                  <a:pt x="4345" y="59681"/>
                </a:lnTo>
                <a:lnTo>
                  <a:pt x="4182" y="59844"/>
                </a:lnTo>
                <a:lnTo>
                  <a:pt x="4019" y="59953"/>
                </a:lnTo>
                <a:lnTo>
                  <a:pt x="3856" y="60007"/>
                </a:lnTo>
                <a:lnTo>
                  <a:pt x="3313" y="60062"/>
                </a:lnTo>
                <a:lnTo>
                  <a:pt x="3042" y="60116"/>
                </a:lnTo>
                <a:lnTo>
                  <a:pt x="2662" y="60116"/>
                </a:lnTo>
                <a:lnTo>
                  <a:pt x="2607" y="60170"/>
                </a:lnTo>
                <a:lnTo>
                  <a:pt x="2499" y="60224"/>
                </a:lnTo>
                <a:lnTo>
                  <a:pt x="2173" y="60224"/>
                </a:lnTo>
                <a:lnTo>
                  <a:pt x="2119" y="60170"/>
                </a:lnTo>
                <a:lnTo>
                  <a:pt x="2119" y="60062"/>
                </a:lnTo>
                <a:lnTo>
                  <a:pt x="2173" y="59953"/>
                </a:lnTo>
                <a:lnTo>
                  <a:pt x="2336" y="59790"/>
                </a:lnTo>
                <a:lnTo>
                  <a:pt x="2499" y="59627"/>
                </a:lnTo>
                <a:lnTo>
                  <a:pt x="2933" y="59464"/>
                </a:lnTo>
                <a:lnTo>
                  <a:pt x="3096" y="59356"/>
                </a:lnTo>
                <a:lnTo>
                  <a:pt x="3205" y="59247"/>
                </a:lnTo>
                <a:lnTo>
                  <a:pt x="3476" y="58975"/>
                </a:lnTo>
                <a:lnTo>
                  <a:pt x="3748" y="58758"/>
                </a:lnTo>
                <a:lnTo>
                  <a:pt x="4019" y="58541"/>
                </a:lnTo>
                <a:lnTo>
                  <a:pt x="4291" y="58378"/>
                </a:lnTo>
                <a:lnTo>
                  <a:pt x="4400" y="58215"/>
                </a:lnTo>
                <a:lnTo>
                  <a:pt x="4400" y="58161"/>
                </a:lnTo>
                <a:lnTo>
                  <a:pt x="4400" y="58052"/>
                </a:lnTo>
                <a:lnTo>
                  <a:pt x="4291" y="57889"/>
                </a:lnTo>
                <a:lnTo>
                  <a:pt x="4291" y="57781"/>
                </a:lnTo>
                <a:lnTo>
                  <a:pt x="4400" y="57672"/>
                </a:lnTo>
                <a:lnTo>
                  <a:pt x="4508" y="57618"/>
                </a:lnTo>
                <a:lnTo>
                  <a:pt x="4834" y="57401"/>
                </a:lnTo>
                <a:lnTo>
                  <a:pt x="5160" y="57183"/>
                </a:lnTo>
                <a:lnTo>
                  <a:pt x="5323" y="56912"/>
                </a:lnTo>
                <a:lnTo>
                  <a:pt x="5486" y="56640"/>
                </a:lnTo>
                <a:lnTo>
                  <a:pt x="5649" y="56043"/>
                </a:lnTo>
                <a:lnTo>
                  <a:pt x="5757" y="55663"/>
                </a:lnTo>
                <a:lnTo>
                  <a:pt x="5811" y="55283"/>
                </a:lnTo>
                <a:lnTo>
                  <a:pt x="5920" y="54468"/>
                </a:lnTo>
                <a:lnTo>
                  <a:pt x="5974" y="53871"/>
                </a:lnTo>
                <a:lnTo>
                  <a:pt x="6029" y="53328"/>
                </a:lnTo>
                <a:lnTo>
                  <a:pt x="6137" y="52568"/>
                </a:lnTo>
                <a:lnTo>
                  <a:pt x="6246" y="52187"/>
                </a:lnTo>
                <a:lnTo>
                  <a:pt x="6354" y="51807"/>
                </a:lnTo>
                <a:lnTo>
                  <a:pt x="6463" y="51590"/>
                </a:lnTo>
                <a:lnTo>
                  <a:pt x="6626" y="51373"/>
                </a:lnTo>
                <a:lnTo>
                  <a:pt x="6843" y="51264"/>
                </a:lnTo>
                <a:lnTo>
                  <a:pt x="7060" y="51210"/>
                </a:lnTo>
                <a:lnTo>
                  <a:pt x="7169" y="51210"/>
                </a:lnTo>
                <a:lnTo>
                  <a:pt x="7278" y="51156"/>
                </a:lnTo>
                <a:lnTo>
                  <a:pt x="7332" y="51101"/>
                </a:lnTo>
                <a:lnTo>
                  <a:pt x="7441" y="51101"/>
                </a:lnTo>
                <a:lnTo>
                  <a:pt x="7766" y="51156"/>
                </a:lnTo>
                <a:lnTo>
                  <a:pt x="8092" y="51156"/>
                </a:lnTo>
                <a:lnTo>
                  <a:pt x="8364" y="51210"/>
                </a:lnTo>
                <a:lnTo>
                  <a:pt x="8635" y="51264"/>
                </a:lnTo>
                <a:lnTo>
                  <a:pt x="9015" y="51373"/>
                </a:lnTo>
                <a:lnTo>
                  <a:pt x="9341" y="51590"/>
                </a:lnTo>
                <a:lnTo>
                  <a:pt x="9613" y="51807"/>
                </a:lnTo>
                <a:lnTo>
                  <a:pt x="9884" y="52079"/>
                </a:lnTo>
                <a:lnTo>
                  <a:pt x="10156" y="52350"/>
                </a:lnTo>
                <a:lnTo>
                  <a:pt x="10482" y="52568"/>
                </a:lnTo>
                <a:lnTo>
                  <a:pt x="10807" y="52676"/>
                </a:lnTo>
                <a:lnTo>
                  <a:pt x="11242" y="52676"/>
                </a:lnTo>
                <a:lnTo>
                  <a:pt x="11459" y="52622"/>
                </a:lnTo>
                <a:lnTo>
                  <a:pt x="11676" y="52568"/>
                </a:lnTo>
                <a:lnTo>
                  <a:pt x="11894" y="52405"/>
                </a:lnTo>
                <a:lnTo>
                  <a:pt x="12056" y="52187"/>
                </a:lnTo>
                <a:lnTo>
                  <a:pt x="12219" y="51970"/>
                </a:lnTo>
                <a:lnTo>
                  <a:pt x="12382" y="51753"/>
                </a:lnTo>
                <a:lnTo>
                  <a:pt x="12437" y="51699"/>
                </a:lnTo>
                <a:lnTo>
                  <a:pt x="12545" y="51644"/>
                </a:lnTo>
                <a:lnTo>
                  <a:pt x="12817" y="51644"/>
                </a:lnTo>
                <a:lnTo>
                  <a:pt x="13034" y="51699"/>
                </a:lnTo>
                <a:lnTo>
                  <a:pt x="13305" y="51753"/>
                </a:lnTo>
                <a:lnTo>
                  <a:pt x="13523" y="51807"/>
                </a:lnTo>
                <a:lnTo>
                  <a:pt x="13957" y="52079"/>
                </a:lnTo>
                <a:lnTo>
                  <a:pt x="14337" y="52405"/>
                </a:lnTo>
                <a:lnTo>
                  <a:pt x="14989" y="53111"/>
                </a:lnTo>
                <a:lnTo>
                  <a:pt x="15369" y="53436"/>
                </a:lnTo>
                <a:lnTo>
                  <a:pt x="15803" y="53654"/>
                </a:lnTo>
                <a:lnTo>
                  <a:pt x="17052" y="54251"/>
                </a:lnTo>
                <a:lnTo>
                  <a:pt x="17650" y="54631"/>
                </a:lnTo>
                <a:lnTo>
                  <a:pt x="18193" y="55011"/>
                </a:lnTo>
                <a:lnTo>
                  <a:pt x="18899" y="55609"/>
                </a:lnTo>
                <a:lnTo>
                  <a:pt x="19225" y="55934"/>
                </a:lnTo>
                <a:lnTo>
                  <a:pt x="19496" y="56315"/>
                </a:lnTo>
                <a:lnTo>
                  <a:pt x="19713" y="56477"/>
                </a:lnTo>
                <a:lnTo>
                  <a:pt x="19876" y="56586"/>
                </a:lnTo>
                <a:lnTo>
                  <a:pt x="20094" y="56532"/>
                </a:lnTo>
                <a:lnTo>
                  <a:pt x="20365" y="56423"/>
                </a:lnTo>
                <a:lnTo>
                  <a:pt x="20745" y="56206"/>
                </a:lnTo>
                <a:lnTo>
                  <a:pt x="21125" y="55934"/>
                </a:lnTo>
                <a:lnTo>
                  <a:pt x="21831" y="55391"/>
                </a:lnTo>
                <a:lnTo>
                  <a:pt x="21994" y="55337"/>
                </a:lnTo>
                <a:lnTo>
                  <a:pt x="22211" y="55283"/>
                </a:lnTo>
                <a:lnTo>
                  <a:pt x="22374" y="55337"/>
                </a:lnTo>
                <a:lnTo>
                  <a:pt x="22537" y="55391"/>
                </a:lnTo>
                <a:lnTo>
                  <a:pt x="23352" y="55771"/>
                </a:lnTo>
                <a:lnTo>
                  <a:pt x="23732" y="55989"/>
                </a:lnTo>
                <a:lnTo>
                  <a:pt x="24166" y="56097"/>
                </a:lnTo>
                <a:lnTo>
                  <a:pt x="24492" y="56206"/>
                </a:lnTo>
                <a:lnTo>
                  <a:pt x="24818" y="56369"/>
                </a:lnTo>
                <a:lnTo>
                  <a:pt x="25361" y="56749"/>
                </a:lnTo>
                <a:lnTo>
                  <a:pt x="25850" y="57075"/>
                </a:lnTo>
                <a:lnTo>
                  <a:pt x="26121" y="57238"/>
                </a:lnTo>
                <a:lnTo>
                  <a:pt x="26339" y="57455"/>
                </a:lnTo>
                <a:lnTo>
                  <a:pt x="26393" y="57455"/>
                </a:lnTo>
                <a:lnTo>
                  <a:pt x="26447" y="57509"/>
                </a:lnTo>
                <a:lnTo>
                  <a:pt x="26664" y="57509"/>
                </a:lnTo>
                <a:lnTo>
                  <a:pt x="26773" y="57401"/>
                </a:lnTo>
                <a:lnTo>
                  <a:pt x="26882" y="57346"/>
                </a:lnTo>
                <a:lnTo>
                  <a:pt x="27207" y="57238"/>
                </a:lnTo>
                <a:lnTo>
                  <a:pt x="27425" y="57129"/>
                </a:lnTo>
                <a:lnTo>
                  <a:pt x="27588" y="56966"/>
                </a:lnTo>
                <a:lnTo>
                  <a:pt x="27913" y="56640"/>
                </a:lnTo>
                <a:lnTo>
                  <a:pt x="28185" y="56206"/>
                </a:lnTo>
                <a:lnTo>
                  <a:pt x="28348" y="55771"/>
                </a:lnTo>
                <a:lnTo>
                  <a:pt x="28565" y="55337"/>
                </a:lnTo>
                <a:lnTo>
                  <a:pt x="28674" y="54903"/>
                </a:lnTo>
                <a:lnTo>
                  <a:pt x="28837" y="54468"/>
                </a:lnTo>
                <a:lnTo>
                  <a:pt x="28999" y="53979"/>
                </a:lnTo>
                <a:lnTo>
                  <a:pt x="29162" y="53599"/>
                </a:lnTo>
                <a:lnTo>
                  <a:pt x="29271" y="53219"/>
                </a:lnTo>
                <a:lnTo>
                  <a:pt x="29325" y="53056"/>
                </a:lnTo>
                <a:lnTo>
                  <a:pt x="29434" y="52948"/>
                </a:lnTo>
                <a:lnTo>
                  <a:pt x="29542" y="53002"/>
                </a:lnTo>
                <a:lnTo>
                  <a:pt x="29705" y="53111"/>
                </a:lnTo>
                <a:lnTo>
                  <a:pt x="30031" y="53382"/>
                </a:lnTo>
                <a:lnTo>
                  <a:pt x="30303" y="53654"/>
                </a:lnTo>
                <a:lnTo>
                  <a:pt x="31335" y="54631"/>
                </a:lnTo>
                <a:lnTo>
                  <a:pt x="32421" y="55500"/>
                </a:lnTo>
                <a:lnTo>
                  <a:pt x="32746" y="55717"/>
                </a:lnTo>
                <a:lnTo>
                  <a:pt x="32964" y="56043"/>
                </a:lnTo>
                <a:lnTo>
                  <a:pt x="33181" y="56369"/>
                </a:lnTo>
                <a:lnTo>
                  <a:pt x="33344" y="56695"/>
                </a:lnTo>
                <a:lnTo>
                  <a:pt x="33452" y="56912"/>
                </a:lnTo>
                <a:lnTo>
                  <a:pt x="33615" y="57020"/>
                </a:lnTo>
                <a:lnTo>
                  <a:pt x="33833" y="57129"/>
                </a:lnTo>
                <a:lnTo>
                  <a:pt x="34050" y="57183"/>
                </a:lnTo>
                <a:lnTo>
                  <a:pt x="34321" y="57129"/>
                </a:lnTo>
                <a:lnTo>
                  <a:pt x="34593" y="57075"/>
                </a:lnTo>
                <a:lnTo>
                  <a:pt x="35082" y="56912"/>
                </a:lnTo>
                <a:lnTo>
                  <a:pt x="35299" y="56749"/>
                </a:lnTo>
                <a:lnTo>
                  <a:pt x="35516" y="56477"/>
                </a:lnTo>
                <a:lnTo>
                  <a:pt x="35788" y="55989"/>
                </a:lnTo>
                <a:lnTo>
                  <a:pt x="35896" y="55717"/>
                </a:lnTo>
                <a:lnTo>
                  <a:pt x="36005" y="55446"/>
                </a:lnTo>
                <a:lnTo>
                  <a:pt x="36222" y="54685"/>
                </a:lnTo>
                <a:lnTo>
                  <a:pt x="36439" y="53979"/>
                </a:lnTo>
                <a:lnTo>
                  <a:pt x="36493" y="53545"/>
                </a:lnTo>
                <a:lnTo>
                  <a:pt x="36548" y="53111"/>
                </a:lnTo>
                <a:lnTo>
                  <a:pt x="37037" y="51644"/>
                </a:lnTo>
                <a:lnTo>
                  <a:pt x="37091" y="51590"/>
                </a:lnTo>
                <a:lnTo>
                  <a:pt x="37199" y="51590"/>
                </a:lnTo>
                <a:lnTo>
                  <a:pt x="37362" y="51536"/>
                </a:lnTo>
                <a:lnTo>
                  <a:pt x="37471" y="51427"/>
                </a:lnTo>
                <a:lnTo>
                  <a:pt x="37797" y="51264"/>
                </a:lnTo>
                <a:lnTo>
                  <a:pt x="37851" y="51210"/>
                </a:lnTo>
                <a:lnTo>
                  <a:pt x="37851" y="51047"/>
                </a:lnTo>
                <a:lnTo>
                  <a:pt x="37797" y="50775"/>
                </a:lnTo>
                <a:lnTo>
                  <a:pt x="37742" y="50667"/>
                </a:lnTo>
                <a:lnTo>
                  <a:pt x="37688" y="50558"/>
                </a:lnTo>
                <a:lnTo>
                  <a:pt x="37634" y="50450"/>
                </a:lnTo>
                <a:lnTo>
                  <a:pt x="37580" y="50395"/>
                </a:lnTo>
                <a:lnTo>
                  <a:pt x="37634" y="50341"/>
                </a:lnTo>
                <a:lnTo>
                  <a:pt x="37688" y="50232"/>
                </a:lnTo>
                <a:lnTo>
                  <a:pt x="37797" y="50232"/>
                </a:lnTo>
                <a:lnTo>
                  <a:pt x="37905" y="50178"/>
                </a:lnTo>
                <a:lnTo>
                  <a:pt x="37960" y="50232"/>
                </a:lnTo>
                <a:lnTo>
                  <a:pt x="38068" y="50287"/>
                </a:lnTo>
                <a:lnTo>
                  <a:pt x="38286" y="50504"/>
                </a:lnTo>
                <a:lnTo>
                  <a:pt x="38557" y="50721"/>
                </a:lnTo>
                <a:lnTo>
                  <a:pt x="39154" y="51047"/>
                </a:lnTo>
                <a:lnTo>
                  <a:pt x="39426" y="51101"/>
                </a:lnTo>
                <a:lnTo>
                  <a:pt x="39752" y="51210"/>
                </a:lnTo>
                <a:lnTo>
                  <a:pt x="40240" y="51373"/>
                </a:lnTo>
                <a:lnTo>
                  <a:pt x="40675" y="51644"/>
                </a:lnTo>
                <a:lnTo>
                  <a:pt x="41001" y="51753"/>
                </a:lnTo>
                <a:lnTo>
                  <a:pt x="41381" y="51916"/>
                </a:lnTo>
                <a:lnTo>
                  <a:pt x="42141" y="52187"/>
                </a:lnTo>
                <a:lnTo>
                  <a:pt x="42847" y="52459"/>
                </a:lnTo>
                <a:lnTo>
                  <a:pt x="43553" y="52568"/>
                </a:lnTo>
                <a:lnTo>
                  <a:pt x="43770" y="52568"/>
                </a:lnTo>
                <a:lnTo>
                  <a:pt x="43987" y="52513"/>
                </a:lnTo>
                <a:lnTo>
                  <a:pt x="44422" y="52459"/>
                </a:lnTo>
                <a:lnTo>
                  <a:pt x="44531" y="52350"/>
                </a:lnTo>
                <a:lnTo>
                  <a:pt x="44585" y="52242"/>
                </a:lnTo>
                <a:lnTo>
                  <a:pt x="44639" y="51970"/>
                </a:lnTo>
                <a:lnTo>
                  <a:pt x="44965" y="51264"/>
                </a:lnTo>
                <a:lnTo>
                  <a:pt x="45128" y="50993"/>
                </a:lnTo>
                <a:lnTo>
                  <a:pt x="45399" y="50721"/>
                </a:lnTo>
                <a:lnTo>
                  <a:pt x="45834" y="50341"/>
                </a:lnTo>
                <a:lnTo>
                  <a:pt x="45997" y="50124"/>
                </a:lnTo>
                <a:lnTo>
                  <a:pt x="46160" y="49852"/>
                </a:lnTo>
                <a:lnTo>
                  <a:pt x="46268" y="49526"/>
                </a:lnTo>
                <a:lnTo>
                  <a:pt x="46377" y="49255"/>
                </a:lnTo>
                <a:lnTo>
                  <a:pt x="46377" y="48060"/>
                </a:lnTo>
                <a:lnTo>
                  <a:pt x="46323" y="46866"/>
                </a:lnTo>
                <a:lnTo>
                  <a:pt x="46214" y="46160"/>
                </a:lnTo>
                <a:lnTo>
                  <a:pt x="46160" y="45779"/>
                </a:lnTo>
                <a:lnTo>
                  <a:pt x="46105" y="45454"/>
                </a:lnTo>
                <a:lnTo>
                  <a:pt x="46160" y="45073"/>
                </a:lnTo>
                <a:lnTo>
                  <a:pt x="46214" y="44965"/>
                </a:lnTo>
                <a:lnTo>
                  <a:pt x="46268" y="44911"/>
                </a:lnTo>
                <a:lnTo>
                  <a:pt x="46485" y="44802"/>
                </a:lnTo>
                <a:lnTo>
                  <a:pt x="46811" y="44748"/>
                </a:lnTo>
                <a:lnTo>
                  <a:pt x="47789" y="44639"/>
                </a:lnTo>
                <a:lnTo>
                  <a:pt x="48766" y="44585"/>
                </a:lnTo>
                <a:lnTo>
                  <a:pt x="49146" y="44585"/>
                </a:lnTo>
                <a:lnTo>
                  <a:pt x="49472" y="44693"/>
                </a:lnTo>
                <a:lnTo>
                  <a:pt x="50124" y="44911"/>
                </a:lnTo>
                <a:lnTo>
                  <a:pt x="50504" y="45019"/>
                </a:lnTo>
                <a:lnTo>
                  <a:pt x="50667" y="45019"/>
                </a:lnTo>
                <a:lnTo>
                  <a:pt x="50830" y="44965"/>
                </a:lnTo>
                <a:lnTo>
                  <a:pt x="50938" y="44911"/>
                </a:lnTo>
                <a:lnTo>
                  <a:pt x="51047" y="44802"/>
                </a:lnTo>
                <a:lnTo>
                  <a:pt x="51156" y="44639"/>
                </a:lnTo>
                <a:lnTo>
                  <a:pt x="51210" y="44476"/>
                </a:lnTo>
                <a:lnTo>
                  <a:pt x="51264" y="44150"/>
                </a:lnTo>
                <a:lnTo>
                  <a:pt x="51373" y="43879"/>
                </a:lnTo>
                <a:lnTo>
                  <a:pt x="51699" y="43336"/>
                </a:lnTo>
                <a:lnTo>
                  <a:pt x="51644" y="43119"/>
                </a:lnTo>
                <a:lnTo>
                  <a:pt x="51699" y="42901"/>
                </a:lnTo>
                <a:lnTo>
                  <a:pt x="51753" y="42738"/>
                </a:lnTo>
                <a:lnTo>
                  <a:pt x="51862" y="42575"/>
                </a:lnTo>
                <a:lnTo>
                  <a:pt x="52079" y="42304"/>
                </a:lnTo>
                <a:lnTo>
                  <a:pt x="52296" y="41978"/>
                </a:lnTo>
                <a:lnTo>
                  <a:pt x="52350" y="41761"/>
                </a:lnTo>
                <a:lnTo>
                  <a:pt x="52405" y="41544"/>
                </a:lnTo>
                <a:lnTo>
                  <a:pt x="52405" y="41381"/>
                </a:lnTo>
                <a:lnTo>
                  <a:pt x="52350" y="41164"/>
                </a:lnTo>
                <a:lnTo>
                  <a:pt x="52296" y="40946"/>
                </a:lnTo>
                <a:lnTo>
                  <a:pt x="52296" y="40729"/>
                </a:lnTo>
                <a:lnTo>
                  <a:pt x="52350" y="40240"/>
                </a:lnTo>
                <a:lnTo>
                  <a:pt x="52350" y="40132"/>
                </a:lnTo>
                <a:lnTo>
                  <a:pt x="52350" y="39969"/>
                </a:lnTo>
                <a:lnTo>
                  <a:pt x="52242" y="39860"/>
                </a:lnTo>
                <a:lnTo>
                  <a:pt x="52133" y="39806"/>
                </a:lnTo>
                <a:lnTo>
                  <a:pt x="51970" y="39752"/>
                </a:lnTo>
                <a:lnTo>
                  <a:pt x="51916" y="39589"/>
                </a:lnTo>
                <a:lnTo>
                  <a:pt x="51916" y="39100"/>
                </a:lnTo>
                <a:lnTo>
                  <a:pt x="51970" y="38666"/>
                </a:lnTo>
                <a:lnTo>
                  <a:pt x="52025" y="38231"/>
                </a:lnTo>
                <a:lnTo>
                  <a:pt x="52079" y="37742"/>
                </a:lnTo>
                <a:lnTo>
                  <a:pt x="52079" y="37688"/>
                </a:lnTo>
                <a:lnTo>
                  <a:pt x="52187" y="37634"/>
                </a:lnTo>
                <a:lnTo>
                  <a:pt x="52350" y="37688"/>
                </a:lnTo>
                <a:lnTo>
                  <a:pt x="52459" y="37742"/>
                </a:lnTo>
                <a:lnTo>
                  <a:pt x="52839" y="37742"/>
                </a:lnTo>
                <a:lnTo>
                  <a:pt x="53056" y="37797"/>
                </a:lnTo>
                <a:lnTo>
                  <a:pt x="53274" y="37797"/>
                </a:lnTo>
                <a:lnTo>
                  <a:pt x="53654" y="37960"/>
                </a:lnTo>
                <a:lnTo>
                  <a:pt x="53762" y="37960"/>
                </a:lnTo>
                <a:lnTo>
                  <a:pt x="54142" y="38014"/>
                </a:lnTo>
                <a:lnTo>
                  <a:pt x="54468" y="38014"/>
                </a:lnTo>
                <a:lnTo>
                  <a:pt x="54794" y="38123"/>
                </a:lnTo>
                <a:lnTo>
                  <a:pt x="55283" y="38123"/>
                </a:lnTo>
                <a:lnTo>
                  <a:pt x="55446" y="38177"/>
                </a:lnTo>
                <a:lnTo>
                  <a:pt x="55663" y="38285"/>
                </a:lnTo>
                <a:lnTo>
                  <a:pt x="55826" y="38340"/>
                </a:lnTo>
                <a:lnTo>
                  <a:pt x="55934" y="38340"/>
                </a:lnTo>
                <a:lnTo>
                  <a:pt x="55989" y="38285"/>
                </a:lnTo>
                <a:lnTo>
                  <a:pt x="56206" y="38177"/>
                </a:lnTo>
                <a:lnTo>
                  <a:pt x="56423" y="38068"/>
                </a:lnTo>
                <a:lnTo>
                  <a:pt x="57292" y="37688"/>
                </a:lnTo>
                <a:lnTo>
                  <a:pt x="57672" y="37525"/>
                </a:lnTo>
                <a:lnTo>
                  <a:pt x="58107" y="37308"/>
                </a:lnTo>
                <a:lnTo>
                  <a:pt x="58378" y="37091"/>
                </a:lnTo>
                <a:lnTo>
                  <a:pt x="58650" y="36874"/>
                </a:lnTo>
                <a:lnTo>
                  <a:pt x="58867" y="36602"/>
                </a:lnTo>
                <a:lnTo>
                  <a:pt x="58976" y="36330"/>
                </a:lnTo>
                <a:lnTo>
                  <a:pt x="59138" y="36113"/>
                </a:lnTo>
                <a:lnTo>
                  <a:pt x="59247" y="35896"/>
                </a:lnTo>
                <a:lnTo>
                  <a:pt x="59356" y="35625"/>
                </a:lnTo>
                <a:lnTo>
                  <a:pt x="59356" y="35353"/>
                </a:lnTo>
                <a:lnTo>
                  <a:pt x="59247" y="35081"/>
                </a:lnTo>
                <a:lnTo>
                  <a:pt x="59193" y="34864"/>
                </a:lnTo>
                <a:lnTo>
                  <a:pt x="59193" y="34701"/>
                </a:lnTo>
                <a:lnTo>
                  <a:pt x="59247" y="34484"/>
                </a:lnTo>
                <a:lnTo>
                  <a:pt x="59356" y="34321"/>
                </a:lnTo>
                <a:lnTo>
                  <a:pt x="59464" y="34050"/>
                </a:lnTo>
                <a:lnTo>
                  <a:pt x="59464" y="33832"/>
                </a:lnTo>
                <a:lnTo>
                  <a:pt x="59410" y="33670"/>
                </a:lnTo>
                <a:lnTo>
                  <a:pt x="59301" y="33452"/>
                </a:lnTo>
                <a:lnTo>
                  <a:pt x="58976" y="33072"/>
                </a:lnTo>
                <a:lnTo>
                  <a:pt x="58867" y="32855"/>
                </a:lnTo>
                <a:lnTo>
                  <a:pt x="58813" y="32638"/>
                </a:lnTo>
                <a:lnTo>
                  <a:pt x="58758" y="32475"/>
                </a:lnTo>
                <a:lnTo>
                  <a:pt x="58704" y="32312"/>
                </a:lnTo>
                <a:lnTo>
                  <a:pt x="58487" y="32095"/>
                </a:lnTo>
                <a:lnTo>
                  <a:pt x="58215" y="31932"/>
                </a:lnTo>
                <a:lnTo>
                  <a:pt x="57889" y="31878"/>
                </a:lnTo>
                <a:lnTo>
                  <a:pt x="57672" y="31823"/>
                </a:lnTo>
                <a:lnTo>
                  <a:pt x="57455" y="31715"/>
                </a:lnTo>
                <a:lnTo>
                  <a:pt x="57075" y="31552"/>
                </a:lnTo>
                <a:lnTo>
                  <a:pt x="56966" y="31497"/>
                </a:lnTo>
                <a:lnTo>
                  <a:pt x="56749" y="31552"/>
                </a:lnTo>
                <a:lnTo>
                  <a:pt x="56532" y="31497"/>
                </a:lnTo>
                <a:lnTo>
                  <a:pt x="56152" y="31389"/>
                </a:lnTo>
                <a:lnTo>
                  <a:pt x="55772" y="31280"/>
                </a:lnTo>
                <a:lnTo>
                  <a:pt x="55337" y="31280"/>
                </a:lnTo>
                <a:lnTo>
                  <a:pt x="55228" y="31226"/>
                </a:lnTo>
                <a:lnTo>
                  <a:pt x="55120" y="31172"/>
                </a:lnTo>
                <a:lnTo>
                  <a:pt x="54957" y="31172"/>
                </a:lnTo>
                <a:lnTo>
                  <a:pt x="54848" y="31117"/>
                </a:lnTo>
                <a:lnTo>
                  <a:pt x="54794" y="31117"/>
                </a:lnTo>
                <a:lnTo>
                  <a:pt x="54794" y="31009"/>
                </a:lnTo>
                <a:lnTo>
                  <a:pt x="54794" y="30791"/>
                </a:lnTo>
                <a:lnTo>
                  <a:pt x="54740" y="30574"/>
                </a:lnTo>
                <a:lnTo>
                  <a:pt x="54685" y="30140"/>
                </a:lnTo>
                <a:lnTo>
                  <a:pt x="54577" y="29977"/>
                </a:lnTo>
                <a:lnTo>
                  <a:pt x="54523" y="29814"/>
                </a:lnTo>
                <a:lnTo>
                  <a:pt x="54577" y="29434"/>
                </a:lnTo>
                <a:lnTo>
                  <a:pt x="54577" y="28999"/>
                </a:lnTo>
                <a:lnTo>
                  <a:pt x="54523" y="28565"/>
                </a:lnTo>
                <a:lnTo>
                  <a:pt x="54468" y="28131"/>
                </a:lnTo>
                <a:lnTo>
                  <a:pt x="54468" y="27696"/>
                </a:lnTo>
                <a:lnTo>
                  <a:pt x="54523" y="26990"/>
                </a:lnTo>
                <a:lnTo>
                  <a:pt x="54631" y="26338"/>
                </a:lnTo>
                <a:lnTo>
                  <a:pt x="54685" y="26230"/>
                </a:lnTo>
                <a:lnTo>
                  <a:pt x="54685" y="26121"/>
                </a:lnTo>
                <a:lnTo>
                  <a:pt x="54631" y="26067"/>
                </a:lnTo>
                <a:lnTo>
                  <a:pt x="54468" y="26013"/>
                </a:lnTo>
                <a:lnTo>
                  <a:pt x="53817" y="26013"/>
                </a:lnTo>
                <a:lnTo>
                  <a:pt x="53219" y="25904"/>
                </a:lnTo>
                <a:lnTo>
                  <a:pt x="52893" y="25850"/>
                </a:lnTo>
                <a:lnTo>
                  <a:pt x="52568" y="25850"/>
                </a:lnTo>
                <a:lnTo>
                  <a:pt x="52242" y="25795"/>
                </a:lnTo>
                <a:lnTo>
                  <a:pt x="51970" y="25687"/>
                </a:lnTo>
                <a:lnTo>
                  <a:pt x="51862" y="25687"/>
                </a:lnTo>
                <a:lnTo>
                  <a:pt x="51807" y="25741"/>
                </a:lnTo>
                <a:lnTo>
                  <a:pt x="51753" y="25850"/>
                </a:lnTo>
                <a:lnTo>
                  <a:pt x="51536" y="26013"/>
                </a:lnTo>
                <a:lnTo>
                  <a:pt x="51264" y="26121"/>
                </a:lnTo>
                <a:lnTo>
                  <a:pt x="50993" y="26176"/>
                </a:lnTo>
                <a:lnTo>
                  <a:pt x="50721" y="26121"/>
                </a:lnTo>
                <a:lnTo>
                  <a:pt x="50667" y="26067"/>
                </a:lnTo>
                <a:lnTo>
                  <a:pt x="50558" y="26067"/>
                </a:lnTo>
                <a:lnTo>
                  <a:pt x="50287" y="26176"/>
                </a:lnTo>
                <a:lnTo>
                  <a:pt x="49798" y="26176"/>
                </a:lnTo>
                <a:lnTo>
                  <a:pt x="49581" y="26067"/>
                </a:lnTo>
                <a:lnTo>
                  <a:pt x="49418" y="25958"/>
                </a:lnTo>
                <a:lnTo>
                  <a:pt x="49255" y="25795"/>
                </a:lnTo>
                <a:lnTo>
                  <a:pt x="49092" y="25633"/>
                </a:lnTo>
                <a:lnTo>
                  <a:pt x="48983" y="25415"/>
                </a:lnTo>
                <a:lnTo>
                  <a:pt x="48766" y="24764"/>
                </a:lnTo>
                <a:lnTo>
                  <a:pt x="48495" y="24112"/>
                </a:lnTo>
                <a:lnTo>
                  <a:pt x="48169" y="23189"/>
                </a:lnTo>
                <a:lnTo>
                  <a:pt x="47952" y="22754"/>
                </a:lnTo>
                <a:lnTo>
                  <a:pt x="47680" y="22374"/>
                </a:lnTo>
                <a:lnTo>
                  <a:pt x="47246" y="21831"/>
                </a:lnTo>
                <a:lnTo>
                  <a:pt x="46920" y="21180"/>
                </a:lnTo>
                <a:lnTo>
                  <a:pt x="46811" y="20962"/>
                </a:lnTo>
                <a:lnTo>
                  <a:pt x="46594" y="20799"/>
                </a:lnTo>
                <a:lnTo>
                  <a:pt x="46105" y="20582"/>
                </a:lnTo>
                <a:lnTo>
                  <a:pt x="45888" y="20474"/>
                </a:lnTo>
                <a:lnTo>
                  <a:pt x="45617" y="20474"/>
                </a:lnTo>
                <a:lnTo>
                  <a:pt x="45128" y="20419"/>
                </a:lnTo>
                <a:lnTo>
                  <a:pt x="44313" y="20311"/>
                </a:lnTo>
                <a:lnTo>
                  <a:pt x="43499" y="20039"/>
                </a:lnTo>
                <a:lnTo>
                  <a:pt x="42738" y="19713"/>
                </a:lnTo>
                <a:lnTo>
                  <a:pt x="42304" y="19605"/>
                </a:lnTo>
                <a:lnTo>
                  <a:pt x="41870" y="19496"/>
                </a:lnTo>
                <a:lnTo>
                  <a:pt x="41761" y="19442"/>
                </a:lnTo>
                <a:lnTo>
                  <a:pt x="41707" y="19387"/>
                </a:lnTo>
                <a:lnTo>
                  <a:pt x="41761" y="19225"/>
                </a:lnTo>
                <a:lnTo>
                  <a:pt x="41815" y="19007"/>
                </a:lnTo>
                <a:lnTo>
                  <a:pt x="41815" y="18736"/>
                </a:lnTo>
                <a:lnTo>
                  <a:pt x="41761" y="18464"/>
                </a:lnTo>
                <a:lnTo>
                  <a:pt x="41652" y="18247"/>
                </a:lnTo>
                <a:lnTo>
                  <a:pt x="41598" y="18030"/>
                </a:lnTo>
                <a:lnTo>
                  <a:pt x="41544" y="17867"/>
                </a:lnTo>
                <a:lnTo>
                  <a:pt x="41489" y="17433"/>
                </a:lnTo>
                <a:lnTo>
                  <a:pt x="41381" y="16672"/>
                </a:lnTo>
                <a:lnTo>
                  <a:pt x="41381" y="15912"/>
                </a:lnTo>
                <a:lnTo>
                  <a:pt x="41327" y="15640"/>
                </a:lnTo>
                <a:lnTo>
                  <a:pt x="41327" y="15369"/>
                </a:lnTo>
                <a:lnTo>
                  <a:pt x="41218" y="15152"/>
                </a:lnTo>
                <a:lnTo>
                  <a:pt x="41109" y="14935"/>
                </a:lnTo>
                <a:lnTo>
                  <a:pt x="41001" y="14717"/>
                </a:lnTo>
                <a:lnTo>
                  <a:pt x="40784" y="14554"/>
                </a:lnTo>
                <a:lnTo>
                  <a:pt x="40566" y="14391"/>
                </a:lnTo>
                <a:lnTo>
                  <a:pt x="40349" y="14283"/>
                </a:lnTo>
                <a:lnTo>
                  <a:pt x="39915" y="14174"/>
                </a:lnTo>
                <a:lnTo>
                  <a:pt x="39480" y="14066"/>
                </a:lnTo>
                <a:lnTo>
                  <a:pt x="38611" y="14066"/>
                </a:lnTo>
                <a:lnTo>
                  <a:pt x="38503" y="14120"/>
                </a:lnTo>
                <a:lnTo>
                  <a:pt x="38340" y="14120"/>
                </a:lnTo>
                <a:lnTo>
                  <a:pt x="38286" y="14174"/>
                </a:lnTo>
                <a:lnTo>
                  <a:pt x="37905" y="14283"/>
                </a:lnTo>
                <a:lnTo>
                  <a:pt x="37525" y="14337"/>
                </a:lnTo>
                <a:lnTo>
                  <a:pt x="37145" y="14283"/>
                </a:lnTo>
                <a:lnTo>
                  <a:pt x="36765" y="14120"/>
                </a:lnTo>
                <a:lnTo>
                  <a:pt x="36276" y="13957"/>
                </a:lnTo>
                <a:lnTo>
                  <a:pt x="35842" y="13740"/>
                </a:lnTo>
                <a:lnTo>
                  <a:pt x="35788" y="13740"/>
                </a:lnTo>
                <a:lnTo>
                  <a:pt x="35679" y="13794"/>
                </a:lnTo>
                <a:lnTo>
                  <a:pt x="35570" y="13957"/>
                </a:lnTo>
                <a:lnTo>
                  <a:pt x="35462" y="14066"/>
                </a:lnTo>
                <a:lnTo>
                  <a:pt x="35353" y="14120"/>
                </a:lnTo>
                <a:lnTo>
                  <a:pt x="35299" y="14011"/>
                </a:lnTo>
                <a:lnTo>
                  <a:pt x="35244" y="13957"/>
                </a:lnTo>
                <a:lnTo>
                  <a:pt x="35190" y="13903"/>
                </a:lnTo>
                <a:lnTo>
                  <a:pt x="35190" y="13794"/>
                </a:lnTo>
                <a:lnTo>
                  <a:pt x="35299" y="13468"/>
                </a:lnTo>
                <a:lnTo>
                  <a:pt x="35299" y="13197"/>
                </a:lnTo>
                <a:lnTo>
                  <a:pt x="35299" y="12871"/>
                </a:lnTo>
                <a:lnTo>
                  <a:pt x="35299" y="12599"/>
                </a:lnTo>
                <a:lnTo>
                  <a:pt x="35353" y="12219"/>
                </a:lnTo>
                <a:lnTo>
                  <a:pt x="35299" y="11839"/>
                </a:lnTo>
                <a:lnTo>
                  <a:pt x="35190" y="11133"/>
                </a:lnTo>
                <a:lnTo>
                  <a:pt x="35027" y="10699"/>
                </a:lnTo>
                <a:lnTo>
                  <a:pt x="34864" y="10264"/>
                </a:lnTo>
                <a:lnTo>
                  <a:pt x="34484" y="9395"/>
                </a:lnTo>
                <a:lnTo>
                  <a:pt x="34321" y="9233"/>
                </a:lnTo>
                <a:lnTo>
                  <a:pt x="34158" y="9070"/>
                </a:lnTo>
                <a:lnTo>
                  <a:pt x="33778" y="8852"/>
                </a:lnTo>
                <a:lnTo>
                  <a:pt x="33615" y="8798"/>
                </a:lnTo>
                <a:lnTo>
                  <a:pt x="33452" y="8852"/>
                </a:lnTo>
                <a:lnTo>
                  <a:pt x="33181" y="8961"/>
                </a:lnTo>
                <a:lnTo>
                  <a:pt x="32095" y="9395"/>
                </a:lnTo>
                <a:lnTo>
                  <a:pt x="32040" y="9450"/>
                </a:lnTo>
                <a:lnTo>
                  <a:pt x="31986" y="9450"/>
                </a:lnTo>
                <a:lnTo>
                  <a:pt x="32040" y="9558"/>
                </a:lnTo>
                <a:lnTo>
                  <a:pt x="32095" y="9830"/>
                </a:lnTo>
                <a:lnTo>
                  <a:pt x="32095" y="9993"/>
                </a:lnTo>
                <a:lnTo>
                  <a:pt x="31986" y="10101"/>
                </a:lnTo>
                <a:lnTo>
                  <a:pt x="31660" y="10210"/>
                </a:lnTo>
                <a:lnTo>
                  <a:pt x="31443" y="10264"/>
                </a:lnTo>
                <a:lnTo>
                  <a:pt x="31335" y="10427"/>
                </a:lnTo>
                <a:lnTo>
                  <a:pt x="31280" y="10590"/>
                </a:lnTo>
                <a:lnTo>
                  <a:pt x="31280" y="10807"/>
                </a:lnTo>
                <a:lnTo>
                  <a:pt x="31280" y="11350"/>
                </a:lnTo>
                <a:lnTo>
                  <a:pt x="31335" y="11893"/>
                </a:lnTo>
                <a:lnTo>
                  <a:pt x="31335" y="12274"/>
                </a:lnTo>
                <a:lnTo>
                  <a:pt x="31280" y="12545"/>
                </a:lnTo>
                <a:lnTo>
                  <a:pt x="31117" y="12871"/>
                </a:lnTo>
                <a:lnTo>
                  <a:pt x="30954" y="13142"/>
                </a:lnTo>
                <a:lnTo>
                  <a:pt x="30629" y="13360"/>
                </a:lnTo>
                <a:lnTo>
                  <a:pt x="30411" y="13523"/>
                </a:lnTo>
                <a:lnTo>
                  <a:pt x="30194" y="13686"/>
                </a:lnTo>
                <a:lnTo>
                  <a:pt x="29705" y="13848"/>
                </a:lnTo>
                <a:lnTo>
                  <a:pt x="29217" y="14011"/>
                </a:lnTo>
                <a:lnTo>
                  <a:pt x="28945" y="14120"/>
                </a:lnTo>
                <a:lnTo>
                  <a:pt x="28674" y="14120"/>
                </a:lnTo>
                <a:lnTo>
                  <a:pt x="28076" y="14229"/>
                </a:lnTo>
                <a:lnTo>
                  <a:pt x="27805" y="14283"/>
                </a:lnTo>
                <a:lnTo>
                  <a:pt x="27044" y="14283"/>
                </a:lnTo>
                <a:lnTo>
                  <a:pt x="26556" y="14391"/>
                </a:lnTo>
                <a:lnTo>
                  <a:pt x="26501" y="14446"/>
                </a:lnTo>
                <a:lnTo>
                  <a:pt x="26447" y="14500"/>
                </a:lnTo>
                <a:lnTo>
                  <a:pt x="26393" y="14609"/>
                </a:lnTo>
                <a:lnTo>
                  <a:pt x="26339" y="15152"/>
                </a:lnTo>
                <a:lnTo>
                  <a:pt x="26176" y="15695"/>
                </a:lnTo>
                <a:lnTo>
                  <a:pt x="25958" y="16184"/>
                </a:lnTo>
                <a:lnTo>
                  <a:pt x="25633" y="16618"/>
                </a:lnTo>
                <a:lnTo>
                  <a:pt x="25307" y="16944"/>
                </a:lnTo>
                <a:lnTo>
                  <a:pt x="25035" y="17161"/>
                </a:lnTo>
                <a:lnTo>
                  <a:pt x="24655" y="17378"/>
                </a:lnTo>
                <a:lnTo>
                  <a:pt x="24275" y="17541"/>
                </a:lnTo>
                <a:lnTo>
                  <a:pt x="23895" y="17650"/>
                </a:lnTo>
                <a:lnTo>
                  <a:pt x="23515" y="17867"/>
                </a:lnTo>
                <a:lnTo>
                  <a:pt x="23352" y="17921"/>
                </a:lnTo>
                <a:lnTo>
                  <a:pt x="23189" y="17976"/>
                </a:lnTo>
                <a:lnTo>
                  <a:pt x="22972" y="18030"/>
                </a:lnTo>
                <a:lnTo>
                  <a:pt x="22863" y="18138"/>
                </a:lnTo>
                <a:lnTo>
                  <a:pt x="22700" y="18084"/>
                </a:lnTo>
                <a:lnTo>
                  <a:pt x="22592" y="18084"/>
                </a:lnTo>
                <a:lnTo>
                  <a:pt x="22320" y="18138"/>
                </a:lnTo>
                <a:lnTo>
                  <a:pt x="21940" y="18138"/>
                </a:lnTo>
                <a:lnTo>
                  <a:pt x="21777" y="18084"/>
                </a:lnTo>
                <a:lnTo>
                  <a:pt x="21614" y="18030"/>
                </a:lnTo>
                <a:lnTo>
                  <a:pt x="21451" y="18030"/>
                </a:lnTo>
                <a:lnTo>
                  <a:pt x="21017" y="18084"/>
                </a:lnTo>
                <a:lnTo>
                  <a:pt x="20908" y="18138"/>
                </a:lnTo>
                <a:lnTo>
                  <a:pt x="20799" y="18247"/>
                </a:lnTo>
                <a:lnTo>
                  <a:pt x="20745" y="18519"/>
                </a:lnTo>
                <a:lnTo>
                  <a:pt x="20691" y="18899"/>
                </a:lnTo>
                <a:lnTo>
                  <a:pt x="20745" y="19225"/>
                </a:lnTo>
                <a:lnTo>
                  <a:pt x="20745" y="19387"/>
                </a:lnTo>
                <a:lnTo>
                  <a:pt x="20691" y="19442"/>
                </a:lnTo>
                <a:lnTo>
                  <a:pt x="20582" y="19387"/>
                </a:lnTo>
                <a:lnTo>
                  <a:pt x="20474" y="19333"/>
                </a:lnTo>
                <a:lnTo>
                  <a:pt x="20256" y="19279"/>
                </a:lnTo>
                <a:lnTo>
                  <a:pt x="20094" y="19333"/>
                </a:lnTo>
                <a:lnTo>
                  <a:pt x="19931" y="19442"/>
                </a:lnTo>
                <a:lnTo>
                  <a:pt x="19822" y="19659"/>
                </a:lnTo>
                <a:lnTo>
                  <a:pt x="19713" y="19985"/>
                </a:lnTo>
                <a:lnTo>
                  <a:pt x="19659" y="20311"/>
                </a:lnTo>
                <a:lnTo>
                  <a:pt x="19659" y="20582"/>
                </a:lnTo>
                <a:lnTo>
                  <a:pt x="19605" y="20854"/>
                </a:lnTo>
                <a:lnTo>
                  <a:pt x="19496" y="21125"/>
                </a:lnTo>
                <a:lnTo>
                  <a:pt x="19388" y="21397"/>
                </a:lnTo>
                <a:lnTo>
                  <a:pt x="19333" y="21505"/>
                </a:lnTo>
                <a:lnTo>
                  <a:pt x="19333" y="21614"/>
                </a:lnTo>
                <a:lnTo>
                  <a:pt x="19333" y="21831"/>
                </a:lnTo>
                <a:lnTo>
                  <a:pt x="19333" y="22320"/>
                </a:lnTo>
                <a:lnTo>
                  <a:pt x="19388" y="22863"/>
                </a:lnTo>
                <a:lnTo>
                  <a:pt x="19442" y="23352"/>
                </a:lnTo>
                <a:lnTo>
                  <a:pt x="19442" y="23840"/>
                </a:lnTo>
                <a:lnTo>
                  <a:pt x="19388" y="24329"/>
                </a:lnTo>
                <a:lnTo>
                  <a:pt x="19225" y="24764"/>
                </a:lnTo>
                <a:lnTo>
                  <a:pt x="19116" y="24927"/>
                </a:lnTo>
                <a:lnTo>
                  <a:pt x="18953" y="25089"/>
                </a:lnTo>
                <a:lnTo>
                  <a:pt x="18790" y="25252"/>
                </a:lnTo>
                <a:lnTo>
                  <a:pt x="18573" y="25361"/>
                </a:lnTo>
                <a:lnTo>
                  <a:pt x="18464" y="25470"/>
                </a:lnTo>
                <a:lnTo>
                  <a:pt x="18193" y="25470"/>
                </a:lnTo>
                <a:lnTo>
                  <a:pt x="18139" y="25578"/>
                </a:lnTo>
                <a:lnTo>
                  <a:pt x="15369" y="25578"/>
                </a:lnTo>
                <a:lnTo>
                  <a:pt x="15152" y="25633"/>
                </a:lnTo>
                <a:lnTo>
                  <a:pt x="14935" y="25687"/>
                </a:lnTo>
                <a:lnTo>
                  <a:pt x="14554" y="25904"/>
                </a:lnTo>
                <a:lnTo>
                  <a:pt x="13957" y="26338"/>
                </a:lnTo>
                <a:lnTo>
                  <a:pt x="13414" y="26882"/>
                </a:lnTo>
                <a:lnTo>
                  <a:pt x="13251" y="27153"/>
                </a:lnTo>
                <a:lnTo>
                  <a:pt x="13143" y="27316"/>
                </a:lnTo>
                <a:lnTo>
                  <a:pt x="13034" y="27425"/>
                </a:lnTo>
                <a:lnTo>
                  <a:pt x="12545" y="27750"/>
                </a:lnTo>
                <a:lnTo>
                  <a:pt x="12056" y="27968"/>
                </a:lnTo>
                <a:lnTo>
                  <a:pt x="12002" y="28022"/>
                </a:lnTo>
                <a:lnTo>
                  <a:pt x="11894" y="28076"/>
                </a:lnTo>
                <a:lnTo>
                  <a:pt x="11839" y="28185"/>
                </a:lnTo>
                <a:lnTo>
                  <a:pt x="11622" y="28239"/>
                </a:lnTo>
                <a:lnTo>
                  <a:pt x="11405" y="28293"/>
                </a:lnTo>
                <a:lnTo>
                  <a:pt x="11188" y="28402"/>
                </a:lnTo>
                <a:lnTo>
                  <a:pt x="11079" y="28456"/>
                </a:lnTo>
                <a:lnTo>
                  <a:pt x="11025" y="28402"/>
                </a:lnTo>
                <a:lnTo>
                  <a:pt x="10807" y="28348"/>
                </a:lnTo>
                <a:lnTo>
                  <a:pt x="10373" y="28131"/>
                </a:lnTo>
                <a:lnTo>
                  <a:pt x="10047" y="27859"/>
                </a:lnTo>
                <a:lnTo>
                  <a:pt x="9721" y="27479"/>
                </a:lnTo>
                <a:lnTo>
                  <a:pt x="9504" y="27044"/>
                </a:lnTo>
                <a:lnTo>
                  <a:pt x="9396" y="26664"/>
                </a:lnTo>
                <a:lnTo>
                  <a:pt x="9341" y="26284"/>
                </a:lnTo>
                <a:lnTo>
                  <a:pt x="9341" y="25958"/>
                </a:lnTo>
                <a:lnTo>
                  <a:pt x="9396" y="25687"/>
                </a:lnTo>
                <a:lnTo>
                  <a:pt x="9450" y="25361"/>
                </a:lnTo>
                <a:lnTo>
                  <a:pt x="9558" y="25089"/>
                </a:lnTo>
                <a:lnTo>
                  <a:pt x="9721" y="24818"/>
                </a:lnTo>
                <a:lnTo>
                  <a:pt x="9939" y="24546"/>
                </a:lnTo>
                <a:lnTo>
                  <a:pt x="10210" y="24384"/>
                </a:lnTo>
                <a:lnTo>
                  <a:pt x="10482" y="24221"/>
                </a:lnTo>
                <a:lnTo>
                  <a:pt x="11025" y="24003"/>
                </a:lnTo>
                <a:lnTo>
                  <a:pt x="11513" y="23732"/>
                </a:lnTo>
                <a:lnTo>
                  <a:pt x="11948" y="23460"/>
                </a:lnTo>
                <a:lnTo>
                  <a:pt x="12437" y="23243"/>
                </a:lnTo>
                <a:lnTo>
                  <a:pt x="13414" y="22863"/>
                </a:lnTo>
                <a:lnTo>
                  <a:pt x="14446" y="22483"/>
                </a:lnTo>
                <a:lnTo>
                  <a:pt x="14663" y="22374"/>
                </a:lnTo>
                <a:lnTo>
                  <a:pt x="14880" y="22211"/>
                </a:lnTo>
                <a:lnTo>
                  <a:pt x="15260" y="21885"/>
                </a:lnTo>
                <a:lnTo>
                  <a:pt x="15641" y="21560"/>
                </a:lnTo>
                <a:lnTo>
                  <a:pt x="15912" y="21180"/>
                </a:lnTo>
                <a:lnTo>
                  <a:pt x="16238" y="20745"/>
                </a:lnTo>
                <a:lnTo>
                  <a:pt x="16347" y="20419"/>
                </a:lnTo>
                <a:lnTo>
                  <a:pt x="16401" y="20039"/>
                </a:lnTo>
                <a:lnTo>
                  <a:pt x="16401" y="19550"/>
                </a:lnTo>
                <a:lnTo>
                  <a:pt x="16347" y="19007"/>
                </a:lnTo>
                <a:lnTo>
                  <a:pt x="16292" y="18464"/>
                </a:lnTo>
                <a:lnTo>
                  <a:pt x="16238" y="17921"/>
                </a:lnTo>
                <a:lnTo>
                  <a:pt x="16238" y="17813"/>
                </a:lnTo>
                <a:lnTo>
                  <a:pt x="16184" y="17704"/>
                </a:lnTo>
                <a:lnTo>
                  <a:pt x="16021" y="17433"/>
                </a:lnTo>
                <a:lnTo>
                  <a:pt x="15912" y="17052"/>
                </a:lnTo>
                <a:lnTo>
                  <a:pt x="15912" y="16727"/>
                </a:lnTo>
                <a:lnTo>
                  <a:pt x="15966" y="16346"/>
                </a:lnTo>
                <a:lnTo>
                  <a:pt x="16021" y="16021"/>
                </a:lnTo>
                <a:lnTo>
                  <a:pt x="16129" y="15423"/>
                </a:lnTo>
                <a:lnTo>
                  <a:pt x="16238" y="14826"/>
                </a:lnTo>
                <a:lnTo>
                  <a:pt x="16292" y="14609"/>
                </a:lnTo>
                <a:lnTo>
                  <a:pt x="16401" y="14500"/>
                </a:lnTo>
                <a:lnTo>
                  <a:pt x="16509" y="14391"/>
                </a:lnTo>
                <a:lnTo>
                  <a:pt x="16727" y="14283"/>
                </a:lnTo>
                <a:lnTo>
                  <a:pt x="17378" y="14011"/>
                </a:lnTo>
                <a:lnTo>
                  <a:pt x="17921" y="13848"/>
                </a:lnTo>
                <a:lnTo>
                  <a:pt x="18573" y="13740"/>
                </a:lnTo>
                <a:lnTo>
                  <a:pt x="18899" y="13686"/>
                </a:lnTo>
                <a:lnTo>
                  <a:pt x="19333" y="13686"/>
                </a:lnTo>
                <a:lnTo>
                  <a:pt x="19442" y="13577"/>
                </a:lnTo>
                <a:lnTo>
                  <a:pt x="19931" y="13468"/>
                </a:lnTo>
                <a:lnTo>
                  <a:pt x="20474" y="13251"/>
                </a:lnTo>
                <a:lnTo>
                  <a:pt x="21125" y="12817"/>
                </a:lnTo>
                <a:lnTo>
                  <a:pt x="21560" y="12545"/>
                </a:lnTo>
                <a:lnTo>
                  <a:pt x="21940" y="12274"/>
                </a:lnTo>
                <a:lnTo>
                  <a:pt x="22211" y="12056"/>
                </a:lnTo>
                <a:lnTo>
                  <a:pt x="22374" y="11839"/>
                </a:lnTo>
                <a:lnTo>
                  <a:pt x="22537" y="11568"/>
                </a:lnTo>
                <a:lnTo>
                  <a:pt x="22646" y="11296"/>
                </a:lnTo>
                <a:lnTo>
                  <a:pt x="22863" y="10753"/>
                </a:lnTo>
                <a:lnTo>
                  <a:pt x="23080" y="10156"/>
                </a:lnTo>
                <a:lnTo>
                  <a:pt x="23189" y="9721"/>
                </a:lnTo>
                <a:lnTo>
                  <a:pt x="23297" y="9233"/>
                </a:lnTo>
                <a:lnTo>
                  <a:pt x="23460" y="8418"/>
                </a:lnTo>
                <a:lnTo>
                  <a:pt x="23678" y="7658"/>
                </a:lnTo>
                <a:lnTo>
                  <a:pt x="23841" y="7386"/>
                </a:lnTo>
                <a:lnTo>
                  <a:pt x="24003" y="7169"/>
                </a:lnTo>
                <a:lnTo>
                  <a:pt x="24221" y="6952"/>
                </a:lnTo>
                <a:lnTo>
                  <a:pt x="24492" y="6789"/>
                </a:lnTo>
                <a:lnTo>
                  <a:pt x="24764" y="6680"/>
                </a:lnTo>
                <a:lnTo>
                  <a:pt x="25035" y="6626"/>
                </a:lnTo>
                <a:lnTo>
                  <a:pt x="25361" y="6680"/>
                </a:lnTo>
                <a:lnTo>
                  <a:pt x="25633" y="6735"/>
                </a:lnTo>
                <a:lnTo>
                  <a:pt x="25795" y="6735"/>
                </a:lnTo>
                <a:lnTo>
                  <a:pt x="25904" y="6680"/>
                </a:lnTo>
                <a:lnTo>
                  <a:pt x="26393" y="6680"/>
                </a:lnTo>
                <a:lnTo>
                  <a:pt x="26664" y="6626"/>
                </a:lnTo>
                <a:lnTo>
                  <a:pt x="26936" y="6572"/>
                </a:lnTo>
                <a:lnTo>
                  <a:pt x="27207" y="6517"/>
                </a:lnTo>
                <a:lnTo>
                  <a:pt x="27533" y="6463"/>
                </a:lnTo>
                <a:lnTo>
                  <a:pt x="27859" y="6354"/>
                </a:lnTo>
                <a:lnTo>
                  <a:pt x="28131" y="6246"/>
                </a:lnTo>
                <a:lnTo>
                  <a:pt x="28674" y="5920"/>
                </a:lnTo>
                <a:lnTo>
                  <a:pt x="29217" y="5594"/>
                </a:lnTo>
                <a:lnTo>
                  <a:pt x="29814" y="5214"/>
                </a:lnTo>
                <a:lnTo>
                  <a:pt x="30086" y="4997"/>
                </a:lnTo>
                <a:lnTo>
                  <a:pt x="30303" y="4671"/>
                </a:lnTo>
                <a:lnTo>
                  <a:pt x="30574" y="4291"/>
                </a:lnTo>
                <a:lnTo>
                  <a:pt x="30846" y="3856"/>
                </a:lnTo>
                <a:lnTo>
                  <a:pt x="31009" y="3585"/>
                </a:lnTo>
                <a:lnTo>
                  <a:pt x="31280" y="3259"/>
                </a:lnTo>
                <a:lnTo>
                  <a:pt x="31715" y="2716"/>
                </a:lnTo>
                <a:lnTo>
                  <a:pt x="31769" y="2825"/>
                </a:lnTo>
                <a:lnTo>
                  <a:pt x="31769" y="2933"/>
                </a:lnTo>
                <a:lnTo>
                  <a:pt x="31769" y="3042"/>
                </a:lnTo>
                <a:lnTo>
                  <a:pt x="31823" y="3150"/>
                </a:lnTo>
                <a:lnTo>
                  <a:pt x="31986" y="2879"/>
                </a:lnTo>
                <a:lnTo>
                  <a:pt x="32203" y="2607"/>
                </a:lnTo>
                <a:lnTo>
                  <a:pt x="32746" y="2227"/>
                </a:lnTo>
                <a:lnTo>
                  <a:pt x="33235" y="1847"/>
                </a:lnTo>
                <a:lnTo>
                  <a:pt x="33778" y="1521"/>
                </a:lnTo>
                <a:close/>
                <a:moveTo>
                  <a:pt x="35516" y="64243"/>
                </a:moveTo>
                <a:lnTo>
                  <a:pt x="35516" y="64297"/>
                </a:lnTo>
                <a:lnTo>
                  <a:pt x="35516" y="64460"/>
                </a:lnTo>
                <a:lnTo>
                  <a:pt x="35625" y="64623"/>
                </a:lnTo>
                <a:lnTo>
                  <a:pt x="35625" y="64677"/>
                </a:lnTo>
                <a:lnTo>
                  <a:pt x="35570" y="64786"/>
                </a:lnTo>
                <a:lnTo>
                  <a:pt x="35462" y="64677"/>
                </a:lnTo>
                <a:lnTo>
                  <a:pt x="35407" y="64569"/>
                </a:lnTo>
                <a:lnTo>
                  <a:pt x="35407" y="64514"/>
                </a:lnTo>
                <a:lnTo>
                  <a:pt x="35407" y="64352"/>
                </a:lnTo>
                <a:lnTo>
                  <a:pt x="35407" y="64297"/>
                </a:lnTo>
                <a:lnTo>
                  <a:pt x="35462" y="64243"/>
                </a:lnTo>
                <a:close/>
                <a:moveTo>
                  <a:pt x="33778" y="64569"/>
                </a:moveTo>
                <a:lnTo>
                  <a:pt x="33887" y="64677"/>
                </a:lnTo>
                <a:lnTo>
                  <a:pt x="34050" y="64840"/>
                </a:lnTo>
                <a:lnTo>
                  <a:pt x="33995" y="64895"/>
                </a:lnTo>
                <a:lnTo>
                  <a:pt x="33941" y="64895"/>
                </a:lnTo>
                <a:lnTo>
                  <a:pt x="33724" y="64840"/>
                </a:lnTo>
                <a:lnTo>
                  <a:pt x="33670" y="64786"/>
                </a:lnTo>
                <a:lnTo>
                  <a:pt x="33615" y="64677"/>
                </a:lnTo>
                <a:lnTo>
                  <a:pt x="33615" y="64569"/>
                </a:lnTo>
                <a:close/>
                <a:moveTo>
                  <a:pt x="26121" y="64895"/>
                </a:moveTo>
                <a:lnTo>
                  <a:pt x="26176" y="64949"/>
                </a:lnTo>
                <a:lnTo>
                  <a:pt x="26176" y="65003"/>
                </a:lnTo>
                <a:lnTo>
                  <a:pt x="26176" y="65112"/>
                </a:lnTo>
                <a:lnTo>
                  <a:pt x="26176" y="65220"/>
                </a:lnTo>
                <a:lnTo>
                  <a:pt x="26284" y="65275"/>
                </a:lnTo>
                <a:lnTo>
                  <a:pt x="26284" y="65383"/>
                </a:lnTo>
                <a:lnTo>
                  <a:pt x="26230" y="65438"/>
                </a:lnTo>
                <a:lnTo>
                  <a:pt x="26176" y="65492"/>
                </a:lnTo>
                <a:lnTo>
                  <a:pt x="25470" y="65492"/>
                </a:lnTo>
                <a:lnTo>
                  <a:pt x="25415" y="65438"/>
                </a:lnTo>
                <a:lnTo>
                  <a:pt x="25415" y="65329"/>
                </a:lnTo>
                <a:lnTo>
                  <a:pt x="25470" y="65275"/>
                </a:lnTo>
                <a:lnTo>
                  <a:pt x="25633" y="65166"/>
                </a:lnTo>
                <a:lnTo>
                  <a:pt x="25795" y="65058"/>
                </a:lnTo>
                <a:lnTo>
                  <a:pt x="25958" y="64949"/>
                </a:lnTo>
                <a:lnTo>
                  <a:pt x="26013" y="64895"/>
                </a:lnTo>
                <a:close/>
                <a:moveTo>
                  <a:pt x="33561" y="1"/>
                </a:moveTo>
                <a:lnTo>
                  <a:pt x="33289" y="55"/>
                </a:lnTo>
                <a:lnTo>
                  <a:pt x="33072" y="109"/>
                </a:lnTo>
                <a:lnTo>
                  <a:pt x="32529" y="218"/>
                </a:lnTo>
                <a:lnTo>
                  <a:pt x="32312" y="327"/>
                </a:lnTo>
                <a:lnTo>
                  <a:pt x="32040" y="490"/>
                </a:lnTo>
                <a:lnTo>
                  <a:pt x="31878" y="652"/>
                </a:lnTo>
                <a:lnTo>
                  <a:pt x="31715" y="815"/>
                </a:lnTo>
                <a:lnTo>
                  <a:pt x="31606" y="978"/>
                </a:lnTo>
                <a:lnTo>
                  <a:pt x="31552" y="1196"/>
                </a:lnTo>
                <a:lnTo>
                  <a:pt x="31497" y="1413"/>
                </a:lnTo>
                <a:lnTo>
                  <a:pt x="31389" y="1521"/>
                </a:lnTo>
                <a:lnTo>
                  <a:pt x="31280" y="1576"/>
                </a:lnTo>
                <a:lnTo>
                  <a:pt x="31117" y="1630"/>
                </a:lnTo>
                <a:lnTo>
                  <a:pt x="30900" y="1684"/>
                </a:lnTo>
                <a:lnTo>
                  <a:pt x="30900" y="1739"/>
                </a:lnTo>
                <a:lnTo>
                  <a:pt x="30846" y="1847"/>
                </a:lnTo>
                <a:lnTo>
                  <a:pt x="30846" y="2064"/>
                </a:lnTo>
                <a:lnTo>
                  <a:pt x="30791" y="2227"/>
                </a:lnTo>
                <a:lnTo>
                  <a:pt x="30683" y="2390"/>
                </a:lnTo>
                <a:lnTo>
                  <a:pt x="30520" y="2499"/>
                </a:lnTo>
                <a:lnTo>
                  <a:pt x="30303" y="2607"/>
                </a:lnTo>
                <a:lnTo>
                  <a:pt x="30086" y="2662"/>
                </a:lnTo>
                <a:lnTo>
                  <a:pt x="29923" y="2662"/>
                </a:lnTo>
                <a:lnTo>
                  <a:pt x="29760" y="2770"/>
                </a:lnTo>
                <a:lnTo>
                  <a:pt x="29651" y="2879"/>
                </a:lnTo>
                <a:lnTo>
                  <a:pt x="29597" y="3042"/>
                </a:lnTo>
                <a:lnTo>
                  <a:pt x="29325" y="3476"/>
                </a:lnTo>
                <a:lnTo>
                  <a:pt x="29054" y="3802"/>
                </a:lnTo>
                <a:lnTo>
                  <a:pt x="28728" y="4128"/>
                </a:lnTo>
                <a:lnTo>
                  <a:pt x="28293" y="4399"/>
                </a:lnTo>
                <a:lnTo>
                  <a:pt x="27859" y="4617"/>
                </a:lnTo>
                <a:lnTo>
                  <a:pt x="27425" y="4780"/>
                </a:lnTo>
                <a:lnTo>
                  <a:pt x="26827" y="4943"/>
                </a:lnTo>
                <a:lnTo>
                  <a:pt x="26501" y="4997"/>
                </a:lnTo>
                <a:lnTo>
                  <a:pt x="26176" y="4943"/>
                </a:lnTo>
                <a:lnTo>
                  <a:pt x="25958" y="4834"/>
                </a:lnTo>
                <a:lnTo>
                  <a:pt x="25850" y="4780"/>
                </a:lnTo>
                <a:lnTo>
                  <a:pt x="25741" y="4725"/>
                </a:lnTo>
                <a:lnTo>
                  <a:pt x="24927" y="4725"/>
                </a:lnTo>
                <a:lnTo>
                  <a:pt x="24546" y="4834"/>
                </a:lnTo>
                <a:lnTo>
                  <a:pt x="24166" y="4997"/>
                </a:lnTo>
                <a:lnTo>
                  <a:pt x="23569" y="5431"/>
                </a:lnTo>
                <a:lnTo>
                  <a:pt x="23026" y="5920"/>
                </a:lnTo>
                <a:lnTo>
                  <a:pt x="22863" y="6137"/>
                </a:lnTo>
                <a:lnTo>
                  <a:pt x="22700" y="6354"/>
                </a:lnTo>
                <a:lnTo>
                  <a:pt x="22429" y="6843"/>
                </a:lnTo>
                <a:lnTo>
                  <a:pt x="22103" y="7821"/>
                </a:lnTo>
                <a:lnTo>
                  <a:pt x="21994" y="8201"/>
                </a:lnTo>
                <a:lnTo>
                  <a:pt x="21886" y="8635"/>
                </a:lnTo>
                <a:lnTo>
                  <a:pt x="21614" y="9830"/>
                </a:lnTo>
                <a:lnTo>
                  <a:pt x="21614" y="10319"/>
                </a:lnTo>
                <a:lnTo>
                  <a:pt x="21614" y="10536"/>
                </a:lnTo>
                <a:lnTo>
                  <a:pt x="21560" y="10807"/>
                </a:lnTo>
                <a:lnTo>
                  <a:pt x="21451" y="11025"/>
                </a:lnTo>
                <a:lnTo>
                  <a:pt x="21288" y="11242"/>
                </a:lnTo>
                <a:lnTo>
                  <a:pt x="21125" y="11405"/>
                </a:lnTo>
                <a:lnTo>
                  <a:pt x="20908" y="11622"/>
                </a:lnTo>
                <a:lnTo>
                  <a:pt x="20637" y="11731"/>
                </a:lnTo>
                <a:lnTo>
                  <a:pt x="20365" y="11785"/>
                </a:lnTo>
                <a:lnTo>
                  <a:pt x="19876" y="11893"/>
                </a:lnTo>
                <a:lnTo>
                  <a:pt x="18139" y="11893"/>
                </a:lnTo>
                <a:lnTo>
                  <a:pt x="17867" y="11948"/>
                </a:lnTo>
                <a:lnTo>
                  <a:pt x="17650" y="12002"/>
                </a:lnTo>
                <a:lnTo>
                  <a:pt x="17161" y="12165"/>
                </a:lnTo>
                <a:lnTo>
                  <a:pt x="16727" y="12382"/>
                </a:lnTo>
                <a:lnTo>
                  <a:pt x="16401" y="12545"/>
                </a:lnTo>
                <a:lnTo>
                  <a:pt x="16238" y="12599"/>
                </a:lnTo>
                <a:lnTo>
                  <a:pt x="16129" y="12708"/>
                </a:lnTo>
                <a:lnTo>
                  <a:pt x="15749" y="13142"/>
                </a:lnTo>
                <a:lnTo>
                  <a:pt x="15532" y="13414"/>
                </a:lnTo>
                <a:lnTo>
                  <a:pt x="15423" y="13686"/>
                </a:lnTo>
                <a:lnTo>
                  <a:pt x="15315" y="13957"/>
                </a:lnTo>
                <a:lnTo>
                  <a:pt x="15152" y="14229"/>
                </a:lnTo>
                <a:lnTo>
                  <a:pt x="14880" y="14826"/>
                </a:lnTo>
                <a:lnTo>
                  <a:pt x="14554" y="15586"/>
                </a:lnTo>
                <a:lnTo>
                  <a:pt x="14283" y="16401"/>
                </a:lnTo>
                <a:lnTo>
                  <a:pt x="14229" y="16835"/>
                </a:lnTo>
                <a:lnTo>
                  <a:pt x="14283" y="17324"/>
                </a:lnTo>
                <a:lnTo>
                  <a:pt x="14392" y="18193"/>
                </a:lnTo>
                <a:lnTo>
                  <a:pt x="14554" y="18682"/>
                </a:lnTo>
                <a:lnTo>
                  <a:pt x="14663" y="19170"/>
                </a:lnTo>
                <a:lnTo>
                  <a:pt x="14663" y="19768"/>
                </a:lnTo>
                <a:lnTo>
                  <a:pt x="14663" y="20419"/>
                </a:lnTo>
                <a:lnTo>
                  <a:pt x="14609" y="20582"/>
                </a:lnTo>
                <a:lnTo>
                  <a:pt x="14554" y="20799"/>
                </a:lnTo>
                <a:lnTo>
                  <a:pt x="14446" y="20908"/>
                </a:lnTo>
                <a:lnTo>
                  <a:pt x="14392" y="20962"/>
                </a:lnTo>
                <a:lnTo>
                  <a:pt x="14283" y="21017"/>
                </a:lnTo>
                <a:lnTo>
                  <a:pt x="14066" y="21071"/>
                </a:lnTo>
                <a:lnTo>
                  <a:pt x="13849" y="21180"/>
                </a:lnTo>
                <a:lnTo>
                  <a:pt x="13523" y="21451"/>
                </a:lnTo>
                <a:lnTo>
                  <a:pt x="13143" y="21668"/>
                </a:lnTo>
                <a:lnTo>
                  <a:pt x="12762" y="21831"/>
                </a:lnTo>
                <a:lnTo>
                  <a:pt x="12654" y="21885"/>
                </a:lnTo>
                <a:lnTo>
                  <a:pt x="12491" y="21885"/>
                </a:lnTo>
                <a:lnTo>
                  <a:pt x="12382" y="21940"/>
                </a:lnTo>
                <a:lnTo>
                  <a:pt x="12274" y="21994"/>
                </a:lnTo>
                <a:lnTo>
                  <a:pt x="12002" y="22048"/>
                </a:lnTo>
                <a:lnTo>
                  <a:pt x="11731" y="22048"/>
                </a:lnTo>
                <a:lnTo>
                  <a:pt x="11188" y="22103"/>
                </a:lnTo>
                <a:lnTo>
                  <a:pt x="10753" y="22211"/>
                </a:lnTo>
                <a:lnTo>
                  <a:pt x="10373" y="22320"/>
                </a:lnTo>
                <a:lnTo>
                  <a:pt x="9993" y="22429"/>
                </a:lnTo>
                <a:lnTo>
                  <a:pt x="9667" y="22646"/>
                </a:lnTo>
                <a:lnTo>
                  <a:pt x="9015" y="23026"/>
                </a:lnTo>
                <a:lnTo>
                  <a:pt x="8744" y="23297"/>
                </a:lnTo>
                <a:lnTo>
                  <a:pt x="8472" y="23569"/>
                </a:lnTo>
                <a:lnTo>
                  <a:pt x="7984" y="24166"/>
                </a:lnTo>
                <a:lnTo>
                  <a:pt x="7712" y="24492"/>
                </a:lnTo>
                <a:lnTo>
                  <a:pt x="7549" y="24546"/>
                </a:lnTo>
                <a:lnTo>
                  <a:pt x="7223" y="24546"/>
                </a:lnTo>
                <a:lnTo>
                  <a:pt x="7169" y="24601"/>
                </a:lnTo>
                <a:lnTo>
                  <a:pt x="7169" y="24764"/>
                </a:lnTo>
                <a:lnTo>
                  <a:pt x="7115" y="25089"/>
                </a:lnTo>
                <a:lnTo>
                  <a:pt x="7169" y="25470"/>
                </a:lnTo>
                <a:lnTo>
                  <a:pt x="7278" y="26121"/>
                </a:lnTo>
                <a:lnTo>
                  <a:pt x="7386" y="26501"/>
                </a:lnTo>
                <a:lnTo>
                  <a:pt x="7495" y="26882"/>
                </a:lnTo>
                <a:lnTo>
                  <a:pt x="7929" y="27696"/>
                </a:lnTo>
                <a:lnTo>
                  <a:pt x="8147" y="28131"/>
                </a:lnTo>
                <a:lnTo>
                  <a:pt x="8418" y="28511"/>
                </a:lnTo>
                <a:lnTo>
                  <a:pt x="8744" y="28891"/>
                </a:lnTo>
                <a:lnTo>
                  <a:pt x="9070" y="29325"/>
                </a:lnTo>
                <a:lnTo>
                  <a:pt x="9341" y="29651"/>
                </a:lnTo>
                <a:lnTo>
                  <a:pt x="9667" y="29923"/>
                </a:lnTo>
                <a:lnTo>
                  <a:pt x="9993" y="30194"/>
                </a:lnTo>
                <a:lnTo>
                  <a:pt x="10373" y="30357"/>
                </a:lnTo>
                <a:lnTo>
                  <a:pt x="10645" y="30520"/>
                </a:lnTo>
                <a:lnTo>
                  <a:pt x="10916" y="30629"/>
                </a:lnTo>
                <a:lnTo>
                  <a:pt x="11242" y="30683"/>
                </a:lnTo>
                <a:lnTo>
                  <a:pt x="11568" y="30683"/>
                </a:lnTo>
                <a:lnTo>
                  <a:pt x="11948" y="30574"/>
                </a:lnTo>
                <a:lnTo>
                  <a:pt x="12328" y="30466"/>
                </a:lnTo>
                <a:lnTo>
                  <a:pt x="12980" y="30303"/>
                </a:lnTo>
                <a:lnTo>
                  <a:pt x="13251" y="30194"/>
                </a:lnTo>
                <a:lnTo>
                  <a:pt x="13577" y="30031"/>
                </a:lnTo>
                <a:lnTo>
                  <a:pt x="13957" y="29760"/>
                </a:lnTo>
                <a:lnTo>
                  <a:pt x="14229" y="29380"/>
                </a:lnTo>
                <a:lnTo>
                  <a:pt x="14500" y="28999"/>
                </a:lnTo>
                <a:lnTo>
                  <a:pt x="14663" y="28565"/>
                </a:lnTo>
                <a:lnTo>
                  <a:pt x="14772" y="28348"/>
                </a:lnTo>
                <a:lnTo>
                  <a:pt x="14880" y="28131"/>
                </a:lnTo>
                <a:lnTo>
                  <a:pt x="15043" y="28022"/>
                </a:lnTo>
                <a:lnTo>
                  <a:pt x="15260" y="27913"/>
                </a:lnTo>
                <a:lnTo>
                  <a:pt x="15532" y="27750"/>
                </a:lnTo>
                <a:lnTo>
                  <a:pt x="15912" y="27642"/>
                </a:lnTo>
                <a:lnTo>
                  <a:pt x="16564" y="27533"/>
                </a:lnTo>
                <a:lnTo>
                  <a:pt x="17487" y="27479"/>
                </a:lnTo>
                <a:lnTo>
                  <a:pt x="18356" y="27533"/>
                </a:lnTo>
                <a:lnTo>
                  <a:pt x="18573" y="27479"/>
                </a:lnTo>
                <a:lnTo>
                  <a:pt x="18736" y="27425"/>
                </a:lnTo>
                <a:lnTo>
                  <a:pt x="18899" y="27316"/>
                </a:lnTo>
                <a:lnTo>
                  <a:pt x="19007" y="27153"/>
                </a:lnTo>
                <a:lnTo>
                  <a:pt x="19062" y="27044"/>
                </a:lnTo>
                <a:lnTo>
                  <a:pt x="19170" y="26936"/>
                </a:lnTo>
                <a:lnTo>
                  <a:pt x="19388" y="26882"/>
                </a:lnTo>
                <a:lnTo>
                  <a:pt x="19605" y="26773"/>
                </a:lnTo>
                <a:lnTo>
                  <a:pt x="19822" y="26664"/>
                </a:lnTo>
                <a:lnTo>
                  <a:pt x="20094" y="26610"/>
                </a:lnTo>
                <a:lnTo>
                  <a:pt x="20202" y="26556"/>
                </a:lnTo>
                <a:lnTo>
                  <a:pt x="20365" y="26447"/>
                </a:lnTo>
                <a:lnTo>
                  <a:pt x="20637" y="26284"/>
                </a:lnTo>
                <a:lnTo>
                  <a:pt x="20799" y="26121"/>
                </a:lnTo>
                <a:lnTo>
                  <a:pt x="20962" y="25904"/>
                </a:lnTo>
                <a:lnTo>
                  <a:pt x="21071" y="25741"/>
                </a:lnTo>
                <a:lnTo>
                  <a:pt x="21180" y="25470"/>
                </a:lnTo>
                <a:lnTo>
                  <a:pt x="21288" y="25035"/>
                </a:lnTo>
                <a:lnTo>
                  <a:pt x="21397" y="24546"/>
                </a:lnTo>
                <a:lnTo>
                  <a:pt x="21451" y="24003"/>
                </a:lnTo>
                <a:lnTo>
                  <a:pt x="21451" y="23732"/>
                </a:lnTo>
                <a:lnTo>
                  <a:pt x="21451" y="23406"/>
                </a:lnTo>
                <a:lnTo>
                  <a:pt x="21397" y="23189"/>
                </a:lnTo>
                <a:lnTo>
                  <a:pt x="21451" y="22917"/>
                </a:lnTo>
                <a:lnTo>
                  <a:pt x="21505" y="22429"/>
                </a:lnTo>
                <a:lnTo>
                  <a:pt x="21560" y="21831"/>
                </a:lnTo>
                <a:lnTo>
                  <a:pt x="21614" y="21180"/>
                </a:lnTo>
                <a:lnTo>
                  <a:pt x="21723" y="20908"/>
                </a:lnTo>
                <a:lnTo>
                  <a:pt x="21940" y="20636"/>
                </a:lnTo>
                <a:lnTo>
                  <a:pt x="22211" y="20419"/>
                </a:lnTo>
                <a:lnTo>
                  <a:pt x="22537" y="20311"/>
                </a:lnTo>
                <a:lnTo>
                  <a:pt x="22809" y="20256"/>
                </a:lnTo>
                <a:lnTo>
                  <a:pt x="22972" y="20202"/>
                </a:lnTo>
                <a:lnTo>
                  <a:pt x="22972" y="19985"/>
                </a:lnTo>
                <a:lnTo>
                  <a:pt x="22863" y="19985"/>
                </a:lnTo>
                <a:lnTo>
                  <a:pt x="22754" y="20039"/>
                </a:lnTo>
                <a:lnTo>
                  <a:pt x="22483" y="20093"/>
                </a:lnTo>
                <a:lnTo>
                  <a:pt x="22320" y="20093"/>
                </a:lnTo>
                <a:lnTo>
                  <a:pt x="22320" y="20039"/>
                </a:lnTo>
                <a:lnTo>
                  <a:pt x="22320" y="19985"/>
                </a:lnTo>
                <a:lnTo>
                  <a:pt x="22374" y="19876"/>
                </a:lnTo>
                <a:lnTo>
                  <a:pt x="22592" y="19768"/>
                </a:lnTo>
                <a:lnTo>
                  <a:pt x="22754" y="19768"/>
                </a:lnTo>
                <a:lnTo>
                  <a:pt x="22863" y="19822"/>
                </a:lnTo>
                <a:lnTo>
                  <a:pt x="22972" y="19985"/>
                </a:lnTo>
                <a:lnTo>
                  <a:pt x="23135" y="19985"/>
                </a:lnTo>
                <a:lnTo>
                  <a:pt x="23189" y="19931"/>
                </a:lnTo>
                <a:lnTo>
                  <a:pt x="23243" y="19876"/>
                </a:lnTo>
                <a:lnTo>
                  <a:pt x="23297" y="19713"/>
                </a:lnTo>
                <a:lnTo>
                  <a:pt x="23297" y="19605"/>
                </a:lnTo>
                <a:lnTo>
                  <a:pt x="23352" y="19550"/>
                </a:lnTo>
                <a:lnTo>
                  <a:pt x="23460" y="19550"/>
                </a:lnTo>
                <a:lnTo>
                  <a:pt x="23515" y="19442"/>
                </a:lnTo>
                <a:lnTo>
                  <a:pt x="23678" y="19387"/>
                </a:lnTo>
                <a:lnTo>
                  <a:pt x="23786" y="19442"/>
                </a:lnTo>
                <a:lnTo>
                  <a:pt x="23895" y="19442"/>
                </a:lnTo>
                <a:lnTo>
                  <a:pt x="24058" y="19333"/>
                </a:lnTo>
                <a:lnTo>
                  <a:pt x="24221" y="19279"/>
                </a:lnTo>
                <a:lnTo>
                  <a:pt x="24329" y="19279"/>
                </a:lnTo>
                <a:lnTo>
                  <a:pt x="24384" y="19333"/>
                </a:lnTo>
                <a:lnTo>
                  <a:pt x="24329" y="19550"/>
                </a:lnTo>
                <a:lnTo>
                  <a:pt x="24384" y="19713"/>
                </a:lnTo>
                <a:lnTo>
                  <a:pt x="24546" y="19768"/>
                </a:lnTo>
                <a:lnTo>
                  <a:pt x="24709" y="19822"/>
                </a:lnTo>
                <a:lnTo>
                  <a:pt x="24981" y="19931"/>
                </a:lnTo>
                <a:lnTo>
                  <a:pt x="25198" y="19985"/>
                </a:lnTo>
                <a:lnTo>
                  <a:pt x="25415" y="19985"/>
                </a:lnTo>
                <a:lnTo>
                  <a:pt x="25633" y="19876"/>
                </a:lnTo>
                <a:lnTo>
                  <a:pt x="25795" y="19713"/>
                </a:lnTo>
                <a:lnTo>
                  <a:pt x="25904" y="19659"/>
                </a:lnTo>
                <a:lnTo>
                  <a:pt x="26176" y="19659"/>
                </a:lnTo>
                <a:lnTo>
                  <a:pt x="26339" y="19605"/>
                </a:lnTo>
                <a:lnTo>
                  <a:pt x="26556" y="19550"/>
                </a:lnTo>
                <a:lnTo>
                  <a:pt x="26773" y="19442"/>
                </a:lnTo>
                <a:lnTo>
                  <a:pt x="26990" y="19279"/>
                </a:lnTo>
                <a:lnTo>
                  <a:pt x="27153" y="19116"/>
                </a:lnTo>
                <a:lnTo>
                  <a:pt x="27316" y="18953"/>
                </a:lnTo>
                <a:lnTo>
                  <a:pt x="27588" y="18519"/>
                </a:lnTo>
                <a:lnTo>
                  <a:pt x="27913" y="18138"/>
                </a:lnTo>
                <a:lnTo>
                  <a:pt x="27968" y="17976"/>
                </a:lnTo>
                <a:lnTo>
                  <a:pt x="27913" y="17867"/>
                </a:lnTo>
                <a:lnTo>
                  <a:pt x="27805" y="17704"/>
                </a:lnTo>
                <a:lnTo>
                  <a:pt x="27696" y="17541"/>
                </a:lnTo>
                <a:lnTo>
                  <a:pt x="27642" y="17378"/>
                </a:lnTo>
                <a:lnTo>
                  <a:pt x="27696" y="17215"/>
                </a:lnTo>
                <a:lnTo>
                  <a:pt x="27750" y="16998"/>
                </a:lnTo>
                <a:lnTo>
                  <a:pt x="27913" y="16781"/>
                </a:lnTo>
                <a:lnTo>
                  <a:pt x="27968" y="16564"/>
                </a:lnTo>
                <a:lnTo>
                  <a:pt x="28022" y="16346"/>
                </a:lnTo>
                <a:lnTo>
                  <a:pt x="28076" y="16238"/>
                </a:lnTo>
                <a:lnTo>
                  <a:pt x="28348" y="16238"/>
                </a:lnTo>
                <a:lnTo>
                  <a:pt x="28565" y="16184"/>
                </a:lnTo>
                <a:lnTo>
                  <a:pt x="28728" y="16129"/>
                </a:lnTo>
                <a:lnTo>
                  <a:pt x="29380" y="16129"/>
                </a:lnTo>
                <a:lnTo>
                  <a:pt x="29760" y="16075"/>
                </a:lnTo>
                <a:lnTo>
                  <a:pt x="30140" y="15966"/>
                </a:lnTo>
                <a:lnTo>
                  <a:pt x="30466" y="15858"/>
                </a:lnTo>
                <a:lnTo>
                  <a:pt x="30846" y="15640"/>
                </a:lnTo>
                <a:lnTo>
                  <a:pt x="31280" y="15423"/>
                </a:lnTo>
                <a:lnTo>
                  <a:pt x="31660" y="15206"/>
                </a:lnTo>
                <a:lnTo>
                  <a:pt x="32040" y="15043"/>
                </a:lnTo>
                <a:lnTo>
                  <a:pt x="32366" y="14880"/>
                </a:lnTo>
                <a:lnTo>
                  <a:pt x="32638" y="14609"/>
                </a:lnTo>
                <a:lnTo>
                  <a:pt x="32801" y="14337"/>
                </a:lnTo>
                <a:lnTo>
                  <a:pt x="32909" y="14066"/>
                </a:lnTo>
                <a:lnTo>
                  <a:pt x="33018" y="13740"/>
                </a:lnTo>
                <a:lnTo>
                  <a:pt x="33018" y="13414"/>
                </a:lnTo>
                <a:lnTo>
                  <a:pt x="33018" y="12328"/>
                </a:lnTo>
                <a:lnTo>
                  <a:pt x="33018" y="11296"/>
                </a:lnTo>
                <a:lnTo>
                  <a:pt x="33072" y="11133"/>
                </a:lnTo>
                <a:lnTo>
                  <a:pt x="33181" y="11025"/>
                </a:lnTo>
                <a:lnTo>
                  <a:pt x="33289" y="11025"/>
                </a:lnTo>
                <a:lnTo>
                  <a:pt x="33452" y="10970"/>
                </a:lnTo>
                <a:lnTo>
                  <a:pt x="33670" y="10970"/>
                </a:lnTo>
                <a:lnTo>
                  <a:pt x="33724" y="11079"/>
                </a:lnTo>
                <a:lnTo>
                  <a:pt x="33941" y="12002"/>
                </a:lnTo>
                <a:lnTo>
                  <a:pt x="34158" y="12925"/>
                </a:lnTo>
                <a:lnTo>
                  <a:pt x="34267" y="13740"/>
                </a:lnTo>
                <a:lnTo>
                  <a:pt x="34376" y="14120"/>
                </a:lnTo>
                <a:lnTo>
                  <a:pt x="34484" y="14500"/>
                </a:lnTo>
                <a:lnTo>
                  <a:pt x="34810" y="15206"/>
                </a:lnTo>
                <a:lnTo>
                  <a:pt x="35027" y="15532"/>
                </a:lnTo>
                <a:lnTo>
                  <a:pt x="35299" y="15803"/>
                </a:lnTo>
                <a:lnTo>
                  <a:pt x="35679" y="16129"/>
                </a:lnTo>
                <a:lnTo>
                  <a:pt x="35896" y="16292"/>
                </a:lnTo>
                <a:lnTo>
                  <a:pt x="36168" y="16346"/>
                </a:lnTo>
                <a:lnTo>
                  <a:pt x="37091" y="16346"/>
                </a:lnTo>
                <a:lnTo>
                  <a:pt x="37417" y="16238"/>
                </a:lnTo>
                <a:lnTo>
                  <a:pt x="37580" y="16292"/>
                </a:lnTo>
                <a:lnTo>
                  <a:pt x="37688" y="16292"/>
                </a:lnTo>
                <a:lnTo>
                  <a:pt x="37851" y="16238"/>
                </a:lnTo>
                <a:lnTo>
                  <a:pt x="38503" y="16129"/>
                </a:lnTo>
                <a:lnTo>
                  <a:pt x="39154" y="16021"/>
                </a:lnTo>
                <a:lnTo>
                  <a:pt x="39372" y="16021"/>
                </a:lnTo>
                <a:lnTo>
                  <a:pt x="39480" y="15966"/>
                </a:lnTo>
                <a:lnTo>
                  <a:pt x="39589" y="15912"/>
                </a:lnTo>
                <a:lnTo>
                  <a:pt x="39697" y="15912"/>
                </a:lnTo>
                <a:lnTo>
                  <a:pt x="39752" y="16021"/>
                </a:lnTo>
                <a:lnTo>
                  <a:pt x="39860" y="16455"/>
                </a:lnTo>
                <a:lnTo>
                  <a:pt x="39860" y="16944"/>
                </a:lnTo>
                <a:lnTo>
                  <a:pt x="39860" y="17215"/>
                </a:lnTo>
                <a:lnTo>
                  <a:pt x="39969" y="17595"/>
                </a:lnTo>
                <a:lnTo>
                  <a:pt x="40078" y="17921"/>
                </a:lnTo>
                <a:lnTo>
                  <a:pt x="40186" y="18682"/>
                </a:lnTo>
                <a:lnTo>
                  <a:pt x="40403" y="19387"/>
                </a:lnTo>
                <a:lnTo>
                  <a:pt x="40621" y="20039"/>
                </a:lnTo>
                <a:lnTo>
                  <a:pt x="40729" y="20365"/>
                </a:lnTo>
                <a:lnTo>
                  <a:pt x="40946" y="20691"/>
                </a:lnTo>
                <a:lnTo>
                  <a:pt x="41218" y="20962"/>
                </a:lnTo>
                <a:lnTo>
                  <a:pt x="41489" y="21234"/>
                </a:lnTo>
                <a:lnTo>
                  <a:pt x="41815" y="21505"/>
                </a:lnTo>
                <a:lnTo>
                  <a:pt x="42195" y="21777"/>
                </a:lnTo>
                <a:lnTo>
                  <a:pt x="42630" y="21940"/>
                </a:lnTo>
                <a:lnTo>
                  <a:pt x="43064" y="22048"/>
                </a:lnTo>
                <a:lnTo>
                  <a:pt x="43390" y="22103"/>
                </a:lnTo>
                <a:lnTo>
                  <a:pt x="43716" y="22211"/>
                </a:lnTo>
                <a:lnTo>
                  <a:pt x="43987" y="22266"/>
                </a:lnTo>
                <a:lnTo>
                  <a:pt x="44313" y="22320"/>
                </a:lnTo>
                <a:lnTo>
                  <a:pt x="44585" y="22374"/>
                </a:lnTo>
                <a:lnTo>
                  <a:pt x="44856" y="22483"/>
                </a:lnTo>
                <a:lnTo>
                  <a:pt x="45345" y="22700"/>
                </a:lnTo>
                <a:lnTo>
                  <a:pt x="45725" y="22863"/>
                </a:lnTo>
                <a:lnTo>
                  <a:pt x="46051" y="23026"/>
                </a:lnTo>
                <a:lnTo>
                  <a:pt x="46703" y="23515"/>
                </a:lnTo>
                <a:lnTo>
                  <a:pt x="46866" y="23678"/>
                </a:lnTo>
                <a:lnTo>
                  <a:pt x="47029" y="23840"/>
                </a:lnTo>
                <a:lnTo>
                  <a:pt x="47300" y="24275"/>
                </a:lnTo>
                <a:lnTo>
                  <a:pt x="47463" y="24764"/>
                </a:lnTo>
                <a:lnTo>
                  <a:pt x="47626" y="25252"/>
                </a:lnTo>
                <a:lnTo>
                  <a:pt x="48006" y="26393"/>
                </a:lnTo>
                <a:lnTo>
                  <a:pt x="48169" y="26773"/>
                </a:lnTo>
                <a:lnTo>
                  <a:pt x="48332" y="27044"/>
                </a:lnTo>
                <a:lnTo>
                  <a:pt x="48603" y="27316"/>
                </a:lnTo>
                <a:lnTo>
                  <a:pt x="48875" y="27587"/>
                </a:lnTo>
                <a:lnTo>
                  <a:pt x="49418" y="28022"/>
                </a:lnTo>
                <a:lnTo>
                  <a:pt x="49581" y="28076"/>
                </a:lnTo>
                <a:lnTo>
                  <a:pt x="49744" y="28185"/>
                </a:lnTo>
                <a:lnTo>
                  <a:pt x="49907" y="28185"/>
                </a:lnTo>
                <a:lnTo>
                  <a:pt x="50124" y="28131"/>
                </a:lnTo>
                <a:lnTo>
                  <a:pt x="50613" y="27913"/>
                </a:lnTo>
                <a:lnTo>
                  <a:pt x="51156" y="27696"/>
                </a:lnTo>
                <a:lnTo>
                  <a:pt x="51536" y="27642"/>
                </a:lnTo>
                <a:lnTo>
                  <a:pt x="51699" y="27587"/>
                </a:lnTo>
                <a:lnTo>
                  <a:pt x="51862" y="27533"/>
                </a:lnTo>
                <a:lnTo>
                  <a:pt x="52079" y="27479"/>
                </a:lnTo>
                <a:lnTo>
                  <a:pt x="52513" y="27479"/>
                </a:lnTo>
                <a:lnTo>
                  <a:pt x="52730" y="27587"/>
                </a:lnTo>
                <a:lnTo>
                  <a:pt x="52893" y="27750"/>
                </a:lnTo>
                <a:lnTo>
                  <a:pt x="53056" y="27913"/>
                </a:lnTo>
                <a:lnTo>
                  <a:pt x="53165" y="28076"/>
                </a:lnTo>
                <a:lnTo>
                  <a:pt x="53219" y="28348"/>
                </a:lnTo>
                <a:lnTo>
                  <a:pt x="53219" y="28782"/>
                </a:lnTo>
                <a:lnTo>
                  <a:pt x="53219" y="29217"/>
                </a:lnTo>
                <a:lnTo>
                  <a:pt x="53165" y="29760"/>
                </a:lnTo>
                <a:lnTo>
                  <a:pt x="53165" y="29977"/>
                </a:lnTo>
                <a:lnTo>
                  <a:pt x="53111" y="30248"/>
                </a:lnTo>
                <a:lnTo>
                  <a:pt x="53056" y="30520"/>
                </a:lnTo>
                <a:lnTo>
                  <a:pt x="53111" y="30846"/>
                </a:lnTo>
                <a:lnTo>
                  <a:pt x="53328" y="31552"/>
                </a:lnTo>
                <a:lnTo>
                  <a:pt x="53708" y="32258"/>
                </a:lnTo>
                <a:lnTo>
                  <a:pt x="53817" y="32475"/>
                </a:lnTo>
                <a:lnTo>
                  <a:pt x="53979" y="32692"/>
                </a:lnTo>
                <a:lnTo>
                  <a:pt x="54197" y="32855"/>
                </a:lnTo>
                <a:lnTo>
                  <a:pt x="54468" y="32964"/>
                </a:lnTo>
                <a:lnTo>
                  <a:pt x="55174" y="33181"/>
                </a:lnTo>
                <a:lnTo>
                  <a:pt x="55500" y="33235"/>
                </a:lnTo>
                <a:lnTo>
                  <a:pt x="55880" y="33289"/>
                </a:lnTo>
                <a:lnTo>
                  <a:pt x="56532" y="33398"/>
                </a:lnTo>
                <a:lnTo>
                  <a:pt x="57238" y="33452"/>
                </a:lnTo>
                <a:lnTo>
                  <a:pt x="57455" y="33507"/>
                </a:lnTo>
                <a:lnTo>
                  <a:pt x="57672" y="33670"/>
                </a:lnTo>
                <a:lnTo>
                  <a:pt x="57889" y="33887"/>
                </a:lnTo>
                <a:lnTo>
                  <a:pt x="57998" y="34104"/>
                </a:lnTo>
                <a:lnTo>
                  <a:pt x="58052" y="34267"/>
                </a:lnTo>
                <a:lnTo>
                  <a:pt x="58052" y="34484"/>
                </a:lnTo>
                <a:lnTo>
                  <a:pt x="58107" y="34919"/>
                </a:lnTo>
                <a:lnTo>
                  <a:pt x="58107" y="35244"/>
                </a:lnTo>
                <a:lnTo>
                  <a:pt x="58052" y="35516"/>
                </a:lnTo>
                <a:lnTo>
                  <a:pt x="57889" y="35733"/>
                </a:lnTo>
                <a:lnTo>
                  <a:pt x="57727" y="35896"/>
                </a:lnTo>
                <a:lnTo>
                  <a:pt x="57509" y="36059"/>
                </a:lnTo>
                <a:lnTo>
                  <a:pt x="57238" y="36168"/>
                </a:lnTo>
                <a:lnTo>
                  <a:pt x="57021" y="36222"/>
                </a:lnTo>
                <a:lnTo>
                  <a:pt x="56749" y="36276"/>
                </a:lnTo>
                <a:lnTo>
                  <a:pt x="56369" y="36330"/>
                </a:lnTo>
                <a:lnTo>
                  <a:pt x="56206" y="36385"/>
                </a:lnTo>
                <a:lnTo>
                  <a:pt x="56097" y="36493"/>
                </a:lnTo>
                <a:lnTo>
                  <a:pt x="55880" y="36602"/>
                </a:lnTo>
                <a:lnTo>
                  <a:pt x="55446" y="36602"/>
                </a:lnTo>
                <a:lnTo>
                  <a:pt x="55228" y="36548"/>
                </a:lnTo>
                <a:lnTo>
                  <a:pt x="54468" y="36330"/>
                </a:lnTo>
                <a:lnTo>
                  <a:pt x="53708" y="36168"/>
                </a:lnTo>
                <a:lnTo>
                  <a:pt x="53328" y="36113"/>
                </a:lnTo>
                <a:lnTo>
                  <a:pt x="53165" y="36059"/>
                </a:lnTo>
                <a:lnTo>
                  <a:pt x="53002" y="36005"/>
                </a:lnTo>
                <a:lnTo>
                  <a:pt x="52839" y="35896"/>
                </a:lnTo>
                <a:lnTo>
                  <a:pt x="52676" y="35842"/>
                </a:lnTo>
                <a:lnTo>
                  <a:pt x="52350" y="35733"/>
                </a:lnTo>
                <a:lnTo>
                  <a:pt x="52025" y="35733"/>
                </a:lnTo>
                <a:lnTo>
                  <a:pt x="51753" y="35787"/>
                </a:lnTo>
                <a:lnTo>
                  <a:pt x="51536" y="35842"/>
                </a:lnTo>
                <a:lnTo>
                  <a:pt x="51373" y="35896"/>
                </a:lnTo>
                <a:lnTo>
                  <a:pt x="51101" y="36113"/>
                </a:lnTo>
                <a:lnTo>
                  <a:pt x="50884" y="36385"/>
                </a:lnTo>
                <a:lnTo>
                  <a:pt x="50667" y="36765"/>
                </a:lnTo>
                <a:lnTo>
                  <a:pt x="50613" y="36982"/>
                </a:lnTo>
                <a:lnTo>
                  <a:pt x="50558" y="37199"/>
                </a:lnTo>
                <a:lnTo>
                  <a:pt x="50504" y="37688"/>
                </a:lnTo>
                <a:lnTo>
                  <a:pt x="50450" y="37960"/>
                </a:lnTo>
                <a:lnTo>
                  <a:pt x="50450" y="38177"/>
                </a:lnTo>
                <a:lnTo>
                  <a:pt x="50504" y="38720"/>
                </a:lnTo>
                <a:lnTo>
                  <a:pt x="50558" y="38991"/>
                </a:lnTo>
                <a:lnTo>
                  <a:pt x="50667" y="39209"/>
                </a:lnTo>
                <a:lnTo>
                  <a:pt x="50776" y="39480"/>
                </a:lnTo>
                <a:lnTo>
                  <a:pt x="50830" y="39752"/>
                </a:lnTo>
                <a:lnTo>
                  <a:pt x="50938" y="40675"/>
                </a:lnTo>
                <a:lnTo>
                  <a:pt x="50993" y="41109"/>
                </a:lnTo>
                <a:lnTo>
                  <a:pt x="50938" y="41598"/>
                </a:lnTo>
                <a:lnTo>
                  <a:pt x="50830" y="41978"/>
                </a:lnTo>
                <a:lnTo>
                  <a:pt x="50667" y="42358"/>
                </a:lnTo>
                <a:lnTo>
                  <a:pt x="50450" y="42684"/>
                </a:lnTo>
                <a:lnTo>
                  <a:pt x="50178" y="43010"/>
                </a:lnTo>
                <a:lnTo>
                  <a:pt x="50070" y="43119"/>
                </a:lnTo>
                <a:lnTo>
                  <a:pt x="49798" y="43119"/>
                </a:lnTo>
                <a:lnTo>
                  <a:pt x="49689" y="43064"/>
                </a:lnTo>
                <a:lnTo>
                  <a:pt x="49364" y="42901"/>
                </a:lnTo>
                <a:lnTo>
                  <a:pt x="49038" y="42793"/>
                </a:lnTo>
                <a:lnTo>
                  <a:pt x="48712" y="42684"/>
                </a:lnTo>
                <a:lnTo>
                  <a:pt x="48169" y="42684"/>
                </a:lnTo>
                <a:lnTo>
                  <a:pt x="47952" y="42630"/>
                </a:lnTo>
                <a:lnTo>
                  <a:pt x="47517" y="42521"/>
                </a:lnTo>
                <a:lnTo>
                  <a:pt x="47029" y="42467"/>
                </a:lnTo>
                <a:lnTo>
                  <a:pt x="46811" y="42521"/>
                </a:lnTo>
                <a:lnTo>
                  <a:pt x="46594" y="42630"/>
                </a:lnTo>
                <a:lnTo>
                  <a:pt x="46323" y="42793"/>
                </a:lnTo>
                <a:lnTo>
                  <a:pt x="45997" y="43064"/>
                </a:lnTo>
                <a:lnTo>
                  <a:pt x="45508" y="43553"/>
                </a:lnTo>
                <a:lnTo>
                  <a:pt x="45236" y="43824"/>
                </a:lnTo>
                <a:lnTo>
                  <a:pt x="45019" y="44096"/>
                </a:lnTo>
                <a:lnTo>
                  <a:pt x="44856" y="44368"/>
                </a:lnTo>
                <a:lnTo>
                  <a:pt x="44693" y="44748"/>
                </a:lnTo>
                <a:lnTo>
                  <a:pt x="44639" y="45182"/>
                </a:lnTo>
                <a:lnTo>
                  <a:pt x="44639" y="45617"/>
                </a:lnTo>
                <a:lnTo>
                  <a:pt x="44693" y="46051"/>
                </a:lnTo>
                <a:lnTo>
                  <a:pt x="44802" y="46485"/>
                </a:lnTo>
                <a:lnTo>
                  <a:pt x="44965" y="46974"/>
                </a:lnTo>
                <a:lnTo>
                  <a:pt x="45074" y="47517"/>
                </a:lnTo>
                <a:lnTo>
                  <a:pt x="45128" y="47952"/>
                </a:lnTo>
                <a:lnTo>
                  <a:pt x="45074" y="48440"/>
                </a:lnTo>
                <a:lnTo>
                  <a:pt x="44856" y="48820"/>
                </a:lnTo>
                <a:lnTo>
                  <a:pt x="44639" y="49201"/>
                </a:lnTo>
                <a:lnTo>
                  <a:pt x="44531" y="49364"/>
                </a:lnTo>
                <a:lnTo>
                  <a:pt x="44368" y="49472"/>
                </a:lnTo>
                <a:lnTo>
                  <a:pt x="44205" y="49472"/>
                </a:lnTo>
                <a:lnTo>
                  <a:pt x="43987" y="49418"/>
                </a:lnTo>
                <a:lnTo>
                  <a:pt x="43825" y="49309"/>
                </a:lnTo>
                <a:lnTo>
                  <a:pt x="43607" y="49255"/>
                </a:lnTo>
                <a:lnTo>
                  <a:pt x="43444" y="49255"/>
                </a:lnTo>
                <a:lnTo>
                  <a:pt x="43227" y="49364"/>
                </a:lnTo>
                <a:lnTo>
                  <a:pt x="43064" y="49472"/>
                </a:lnTo>
                <a:lnTo>
                  <a:pt x="42956" y="49472"/>
                </a:lnTo>
                <a:lnTo>
                  <a:pt x="42847" y="49418"/>
                </a:lnTo>
                <a:lnTo>
                  <a:pt x="42684" y="49255"/>
                </a:lnTo>
                <a:lnTo>
                  <a:pt x="42630" y="49146"/>
                </a:lnTo>
                <a:lnTo>
                  <a:pt x="42467" y="48983"/>
                </a:lnTo>
                <a:lnTo>
                  <a:pt x="42304" y="48875"/>
                </a:lnTo>
                <a:lnTo>
                  <a:pt x="42141" y="48820"/>
                </a:lnTo>
                <a:lnTo>
                  <a:pt x="41598" y="48820"/>
                </a:lnTo>
                <a:lnTo>
                  <a:pt x="41435" y="48766"/>
                </a:lnTo>
                <a:lnTo>
                  <a:pt x="40946" y="48766"/>
                </a:lnTo>
                <a:lnTo>
                  <a:pt x="40566" y="48712"/>
                </a:lnTo>
                <a:lnTo>
                  <a:pt x="40295" y="48658"/>
                </a:lnTo>
                <a:lnTo>
                  <a:pt x="39752" y="48658"/>
                </a:lnTo>
                <a:lnTo>
                  <a:pt x="39426" y="48603"/>
                </a:lnTo>
                <a:lnTo>
                  <a:pt x="39209" y="48549"/>
                </a:lnTo>
                <a:lnTo>
                  <a:pt x="39046" y="48603"/>
                </a:lnTo>
                <a:lnTo>
                  <a:pt x="38937" y="48658"/>
                </a:lnTo>
                <a:lnTo>
                  <a:pt x="38937" y="48820"/>
                </a:lnTo>
                <a:lnTo>
                  <a:pt x="38991" y="48929"/>
                </a:lnTo>
                <a:lnTo>
                  <a:pt x="39154" y="49201"/>
                </a:lnTo>
                <a:lnTo>
                  <a:pt x="39209" y="49364"/>
                </a:lnTo>
                <a:lnTo>
                  <a:pt x="39209" y="49472"/>
                </a:lnTo>
                <a:lnTo>
                  <a:pt x="39154" y="49526"/>
                </a:lnTo>
                <a:lnTo>
                  <a:pt x="39100" y="49581"/>
                </a:lnTo>
                <a:lnTo>
                  <a:pt x="39046" y="49526"/>
                </a:lnTo>
                <a:lnTo>
                  <a:pt x="38883" y="49418"/>
                </a:lnTo>
                <a:lnTo>
                  <a:pt x="38720" y="49255"/>
                </a:lnTo>
                <a:lnTo>
                  <a:pt x="38557" y="49146"/>
                </a:lnTo>
                <a:lnTo>
                  <a:pt x="38394" y="49092"/>
                </a:lnTo>
                <a:lnTo>
                  <a:pt x="38231" y="49038"/>
                </a:lnTo>
                <a:lnTo>
                  <a:pt x="38068" y="49092"/>
                </a:lnTo>
                <a:lnTo>
                  <a:pt x="37851" y="49146"/>
                </a:lnTo>
                <a:lnTo>
                  <a:pt x="37634" y="49146"/>
                </a:lnTo>
                <a:lnTo>
                  <a:pt x="37417" y="49201"/>
                </a:lnTo>
                <a:lnTo>
                  <a:pt x="37308" y="49255"/>
                </a:lnTo>
                <a:lnTo>
                  <a:pt x="37199" y="49364"/>
                </a:lnTo>
                <a:lnTo>
                  <a:pt x="36982" y="49526"/>
                </a:lnTo>
                <a:lnTo>
                  <a:pt x="36765" y="49744"/>
                </a:lnTo>
                <a:lnTo>
                  <a:pt x="36982" y="49744"/>
                </a:lnTo>
                <a:lnTo>
                  <a:pt x="37199" y="49689"/>
                </a:lnTo>
                <a:lnTo>
                  <a:pt x="37417" y="49689"/>
                </a:lnTo>
                <a:lnTo>
                  <a:pt x="37634" y="49798"/>
                </a:lnTo>
                <a:lnTo>
                  <a:pt x="37417" y="49907"/>
                </a:lnTo>
                <a:lnTo>
                  <a:pt x="37145" y="50015"/>
                </a:lnTo>
                <a:lnTo>
                  <a:pt x="36874" y="50124"/>
                </a:lnTo>
                <a:lnTo>
                  <a:pt x="36656" y="50287"/>
                </a:lnTo>
                <a:lnTo>
                  <a:pt x="36602" y="50287"/>
                </a:lnTo>
                <a:lnTo>
                  <a:pt x="36548" y="50178"/>
                </a:lnTo>
                <a:lnTo>
                  <a:pt x="36548" y="50124"/>
                </a:lnTo>
                <a:lnTo>
                  <a:pt x="36765" y="49744"/>
                </a:lnTo>
                <a:lnTo>
                  <a:pt x="36548" y="49744"/>
                </a:lnTo>
                <a:lnTo>
                  <a:pt x="36276" y="49798"/>
                </a:lnTo>
                <a:lnTo>
                  <a:pt x="35896" y="50015"/>
                </a:lnTo>
                <a:lnTo>
                  <a:pt x="35733" y="50124"/>
                </a:lnTo>
                <a:lnTo>
                  <a:pt x="35570" y="50287"/>
                </a:lnTo>
                <a:lnTo>
                  <a:pt x="35516" y="50450"/>
                </a:lnTo>
                <a:lnTo>
                  <a:pt x="35570" y="50667"/>
                </a:lnTo>
                <a:lnTo>
                  <a:pt x="35570" y="50830"/>
                </a:lnTo>
                <a:lnTo>
                  <a:pt x="35570" y="50993"/>
                </a:lnTo>
                <a:lnTo>
                  <a:pt x="35570" y="51319"/>
                </a:lnTo>
                <a:lnTo>
                  <a:pt x="35516" y="51481"/>
                </a:lnTo>
                <a:lnTo>
                  <a:pt x="35407" y="51644"/>
                </a:lnTo>
                <a:lnTo>
                  <a:pt x="35353" y="51807"/>
                </a:lnTo>
                <a:lnTo>
                  <a:pt x="35299" y="51970"/>
                </a:lnTo>
                <a:lnTo>
                  <a:pt x="35082" y="52893"/>
                </a:lnTo>
                <a:lnTo>
                  <a:pt x="34973" y="53328"/>
                </a:lnTo>
                <a:lnTo>
                  <a:pt x="34756" y="53708"/>
                </a:lnTo>
                <a:lnTo>
                  <a:pt x="34593" y="53871"/>
                </a:lnTo>
                <a:lnTo>
                  <a:pt x="34430" y="53979"/>
                </a:lnTo>
                <a:lnTo>
                  <a:pt x="34213" y="54034"/>
                </a:lnTo>
                <a:lnTo>
                  <a:pt x="34050" y="54034"/>
                </a:lnTo>
                <a:lnTo>
                  <a:pt x="33670" y="53871"/>
                </a:lnTo>
                <a:lnTo>
                  <a:pt x="33344" y="53545"/>
                </a:lnTo>
                <a:lnTo>
                  <a:pt x="33018" y="53273"/>
                </a:lnTo>
                <a:lnTo>
                  <a:pt x="32855" y="53165"/>
                </a:lnTo>
                <a:lnTo>
                  <a:pt x="32638" y="53056"/>
                </a:lnTo>
                <a:lnTo>
                  <a:pt x="32203" y="52839"/>
                </a:lnTo>
                <a:lnTo>
                  <a:pt x="31769" y="52622"/>
                </a:lnTo>
                <a:lnTo>
                  <a:pt x="31606" y="52459"/>
                </a:lnTo>
                <a:lnTo>
                  <a:pt x="31443" y="52350"/>
                </a:lnTo>
                <a:lnTo>
                  <a:pt x="31226" y="52024"/>
                </a:lnTo>
                <a:lnTo>
                  <a:pt x="30846" y="51264"/>
                </a:lnTo>
                <a:lnTo>
                  <a:pt x="30574" y="50884"/>
                </a:lnTo>
                <a:lnTo>
                  <a:pt x="30248" y="50613"/>
                </a:lnTo>
                <a:lnTo>
                  <a:pt x="29868" y="50450"/>
                </a:lnTo>
                <a:lnTo>
                  <a:pt x="29434" y="50341"/>
                </a:lnTo>
                <a:lnTo>
                  <a:pt x="29054" y="50287"/>
                </a:lnTo>
                <a:lnTo>
                  <a:pt x="28891" y="50287"/>
                </a:lnTo>
                <a:lnTo>
                  <a:pt x="28674" y="50232"/>
                </a:lnTo>
                <a:lnTo>
                  <a:pt x="28456" y="50124"/>
                </a:lnTo>
                <a:lnTo>
                  <a:pt x="28239" y="50178"/>
                </a:lnTo>
                <a:lnTo>
                  <a:pt x="28022" y="50232"/>
                </a:lnTo>
                <a:lnTo>
                  <a:pt x="27805" y="50341"/>
                </a:lnTo>
                <a:lnTo>
                  <a:pt x="27642" y="50558"/>
                </a:lnTo>
                <a:lnTo>
                  <a:pt x="27425" y="50775"/>
                </a:lnTo>
                <a:lnTo>
                  <a:pt x="27262" y="50993"/>
                </a:lnTo>
                <a:lnTo>
                  <a:pt x="27153" y="51264"/>
                </a:lnTo>
                <a:lnTo>
                  <a:pt x="27099" y="51373"/>
                </a:lnTo>
                <a:lnTo>
                  <a:pt x="27099" y="51536"/>
                </a:lnTo>
                <a:lnTo>
                  <a:pt x="27153" y="51753"/>
                </a:lnTo>
                <a:lnTo>
                  <a:pt x="27207" y="52079"/>
                </a:lnTo>
                <a:lnTo>
                  <a:pt x="27207" y="52350"/>
                </a:lnTo>
                <a:lnTo>
                  <a:pt x="27153" y="52568"/>
                </a:lnTo>
                <a:lnTo>
                  <a:pt x="27044" y="52839"/>
                </a:lnTo>
                <a:lnTo>
                  <a:pt x="26719" y="53273"/>
                </a:lnTo>
                <a:lnTo>
                  <a:pt x="26393" y="53708"/>
                </a:lnTo>
                <a:lnTo>
                  <a:pt x="26013" y="54142"/>
                </a:lnTo>
                <a:lnTo>
                  <a:pt x="25578" y="54468"/>
                </a:lnTo>
                <a:lnTo>
                  <a:pt x="25361" y="54685"/>
                </a:lnTo>
                <a:lnTo>
                  <a:pt x="25035" y="54740"/>
                </a:lnTo>
                <a:lnTo>
                  <a:pt x="24981" y="54848"/>
                </a:lnTo>
                <a:lnTo>
                  <a:pt x="24872" y="54903"/>
                </a:lnTo>
                <a:lnTo>
                  <a:pt x="24655" y="54848"/>
                </a:lnTo>
                <a:lnTo>
                  <a:pt x="24601" y="54794"/>
                </a:lnTo>
                <a:lnTo>
                  <a:pt x="24601" y="54740"/>
                </a:lnTo>
                <a:lnTo>
                  <a:pt x="24601" y="54685"/>
                </a:lnTo>
                <a:lnTo>
                  <a:pt x="24709" y="54631"/>
                </a:lnTo>
                <a:lnTo>
                  <a:pt x="24709" y="54414"/>
                </a:lnTo>
                <a:lnTo>
                  <a:pt x="24655" y="54305"/>
                </a:lnTo>
                <a:lnTo>
                  <a:pt x="24601" y="54251"/>
                </a:lnTo>
                <a:lnTo>
                  <a:pt x="24329" y="54088"/>
                </a:lnTo>
                <a:lnTo>
                  <a:pt x="24112" y="53925"/>
                </a:lnTo>
                <a:lnTo>
                  <a:pt x="23569" y="53654"/>
                </a:lnTo>
                <a:lnTo>
                  <a:pt x="23352" y="53491"/>
                </a:lnTo>
                <a:lnTo>
                  <a:pt x="23135" y="53273"/>
                </a:lnTo>
                <a:lnTo>
                  <a:pt x="23026" y="53111"/>
                </a:lnTo>
                <a:lnTo>
                  <a:pt x="22863" y="53002"/>
                </a:lnTo>
                <a:lnTo>
                  <a:pt x="22646" y="52893"/>
                </a:lnTo>
                <a:lnTo>
                  <a:pt x="22483" y="52948"/>
                </a:lnTo>
                <a:lnTo>
                  <a:pt x="22103" y="52948"/>
                </a:lnTo>
                <a:lnTo>
                  <a:pt x="21886" y="52730"/>
                </a:lnTo>
                <a:lnTo>
                  <a:pt x="21668" y="52568"/>
                </a:lnTo>
                <a:lnTo>
                  <a:pt x="21505" y="52405"/>
                </a:lnTo>
                <a:lnTo>
                  <a:pt x="21343" y="52296"/>
                </a:lnTo>
                <a:lnTo>
                  <a:pt x="21125" y="52242"/>
                </a:lnTo>
                <a:lnTo>
                  <a:pt x="20854" y="52242"/>
                </a:lnTo>
                <a:lnTo>
                  <a:pt x="20582" y="52296"/>
                </a:lnTo>
                <a:lnTo>
                  <a:pt x="20148" y="52513"/>
                </a:lnTo>
                <a:lnTo>
                  <a:pt x="19985" y="52676"/>
                </a:lnTo>
                <a:lnTo>
                  <a:pt x="19931" y="52730"/>
                </a:lnTo>
                <a:lnTo>
                  <a:pt x="19931" y="52893"/>
                </a:lnTo>
                <a:lnTo>
                  <a:pt x="19931" y="53002"/>
                </a:lnTo>
                <a:lnTo>
                  <a:pt x="19876" y="53056"/>
                </a:lnTo>
                <a:lnTo>
                  <a:pt x="19822" y="53056"/>
                </a:lnTo>
                <a:lnTo>
                  <a:pt x="19713" y="53002"/>
                </a:lnTo>
                <a:lnTo>
                  <a:pt x="18519" y="52350"/>
                </a:lnTo>
                <a:lnTo>
                  <a:pt x="18193" y="52133"/>
                </a:lnTo>
                <a:lnTo>
                  <a:pt x="18030" y="52024"/>
                </a:lnTo>
                <a:lnTo>
                  <a:pt x="17487" y="52024"/>
                </a:lnTo>
                <a:lnTo>
                  <a:pt x="17215" y="51916"/>
                </a:lnTo>
                <a:lnTo>
                  <a:pt x="16944" y="51753"/>
                </a:lnTo>
                <a:lnTo>
                  <a:pt x="16672" y="51590"/>
                </a:lnTo>
                <a:lnTo>
                  <a:pt x="15586" y="50667"/>
                </a:lnTo>
                <a:lnTo>
                  <a:pt x="15098" y="50178"/>
                </a:lnTo>
                <a:lnTo>
                  <a:pt x="14554" y="49689"/>
                </a:lnTo>
                <a:lnTo>
                  <a:pt x="14283" y="49418"/>
                </a:lnTo>
                <a:lnTo>
                  <a:pt x="14066" y="49092"/>
                </a:lnTo>
                <a:lnTo>
                  <a:pt x="13849" y="48820"/>
                </a:lnTo>
                <a:lnTo>
                  <a:pt x="13686" y="48658"/>
                </a:lnTo>
                <a:lnTo>
                  <a:pt x="13468" y="48603"/>
                </a:lnTo>
                <a:lnTo>
                  <a:pt x="13034" y="48386"/>
                </a:lnTo>
                <a:lnTo>
                  <a:pt x="12600" y="48223"/>
                </a:lnTo>
                <a:lnTo>
                  <a:pt x="12111" y="48115"/>
                </a:lnTo>
                <a:lnTo>
                  <a:pt x="11676" y="47952"/>
                </a:lnTo>
                <a:lnTo>
                  <a:pt x="11513" y="47897"/>
                </a:lnTo>
                <a:lnTo>
                  <a:pt x="11405" y="47952"/>
                </a:lnTo>
                <a:lnTo>
                  <a:pt x="11133" y="48115"/>
                </a:lnTo>
                <a:lnTo>
                  <a:pt x="10916" y="48332"/>
                </a:lnTo>
                <a:lnTo>
                  <a:pt x="10807" y="48549"/>
                </a:lnTo>
                <a:lnTo>
                  <a:pt x="10699" y="48820"/>
                </a:lnTo>
                <a:lnTo>
                  <a:pt x="10590" y="49092"/>
                </a:lnTo>
                <a:lnTo>
                  <a:pt x="10482" y="49201"/>
                </a:lnTo>
                <a:lnTo>
                  <a:pt x="10319" y="49255"/>
                </a:lnTo>
                <a:lnTo>
                  <a:pt x="10047" y="49255"/>
                </a:lnTo>
                <a:lnTo>
                  <a:pt x="9667" y="49201"/>
                </a:lnTo>
                <a:lnTo>
                  <a:pt x="9233" y="49092"/>
                </a:lnTo>
                <a:lnTo>
                  <a:pt x="8472" y="48766"/>
                </a:lnTo>
                <a:lnTo>
                  <a:pt x="8147" y="48549"/>
                </a:lnTo>
                <a:lnTo>
                  <a:pt x="7766" y="48332"/>
                </a:lnTo>
                <a:lnTo>
                  <a:pt x="7603" y="48223"/>
                </a:lnTo>
                <a:lnTo>
                  <a:pt x="7386" y="48169"/>
                </a:lnTo>
                <a:lnTo>
                  <a:pt x="7169" y="48169"/>
                </a:lnTo>
                <a:lnTo>
                  <a:pt x="6898" y="48223"/>
                </a:lnTo>
                <a:lnTo>
                  <a:pt x="6680" y="48277"/>
                </a:lnTo>
                <a:lnTo>
                  <a:pt x="6517" y="48277"/>
                </a:lnTo>
                <a:lnTo>
                  <a:pt x="6409" y="48332"/>
                </a:lnTo>
                <a:lnTo>
                  <a:pt x="6300" y="48386"/>
                </a:lnTo>
                <a:lnTo>
                  <a:pt x="6137" y="48332"/>
                </a:lnTo>
                <a:lnTo>
                  <a:pt x="6029" y="48277"/>
                </a:lnTo>
                <a:lnTo>
                  <a:pt x="5866" y="48277"/>
                </a:lnTo>
                <a:lnTo>
                  <a:pt x="5703" y="48440"/>
                </a:lnTo>
                <a:lnTo>
                  <a:pt x="5649" y="48549"/>
                </a:lnTo>
                <a:lnTo>
                  <a:pt x="5594" y="48603"/>
                </a:lnTo>
                <a:lnTo>
                  <a:pt x="5594" y="48712"/>
                </a:lnTo>
                <a:lnTo>
                  <a:pt x="5649" y="48875"/>
                </a:lnTo>
                <a:lnTo>
                  <a:pt x="5703" y="49038"/>
                </a:lnTo>
                <a:lnTo>
                  <a:pt x="5649" y="49092"/>
                </a:lnTo>
                <a:lnTo>
                  <a:pt x="5594" y="49201"/>
                </a:lnTo>
                <a:lnTo>
                  <a:pt x="5323" y="49418"/>
                </a:lnTo>
                <a:lnTo>
                  <a:pt x="5051" y="49635"/>
                </a:lnTo>
                <a:lnTo>
                  <a:pt x="4780" y="49798"/>
                </a:lnTo>
                <a:lnTo>
                  <a:pt x="4617" y="49961"/>
                </a:lnTo>
                <a:lnTo>
                  <a:pt x="4562" y="50124"/>
                </a:lnTo>
                <a:lnTo>
                  <a:pt x="4508" y="50341"/>
                </a:lnTo>
                <a:lnTo>
                  <a:pt x="4345" y="50613"/>
                </a:lnTo>
                <a:lnTo>
                  <a:pt x="4128" y="51047"/>
                </a:lnTo>
                <a:lnTo>
                  <a:pt x="3965" y="51427"/>
                </a:lnTo>
                <a:lnTo>
                  <a:pt x="3965" y="51644"/>
                </a:lnTo>
                <a:lnTo>
                  <a:pt x="4019" y="51862"/>
                </a:lnTo>
                <a:lnTo>
                  <a:pt x="4074" y="52024"/>
                </a:lnTo>
                <a:lnTo>
                  <a:pt x="4019" y="52296"/>
                </a:lnTo>
                <a:lnTo>
                  <a:pt x="3856" y="52568"/>
                </a:lnTo>
                <a:lnTo>
                  <a:pt x="3748" y="52730"/>
                </a:lnTo>
                <a:lnTo>
                  <a:pt x="3585" y="52730"/>
                </a:lnTo>
                <a:lnTo>
                  <a:pt x="3531" y="52785"/>
                </a:lnTo>
                <a:lnTo>
                  <a:pt x="3422" y="52785"/>
                </a:lnTo>
                <a:lnTo>
                  <a:pt x="3422" y="52893"/>
                </a:lnTo>
                <a:lnTo>
                  <a:pt x="3422" y="52948"/>
                </a:lnTo>
                <a:lnTo>
                  <a:pt x="3476" y="53165"/>
                </a:lnTo>
                <a:lnTo>
                  <a:pt x="3531" y="53382"/>
                </a:lnTo>
                <a:lnTo>
                  <a:pt x="3476" y="53545"/>
                </a:lnTo>
                <a:lnTo>
                  <a:pt x="3422" y="53708"/>
                </a:lnTo>
                <a:lnTo>
                  <a:pt x="3259" y="53979"/>
                </a:lnTo>
                <a:lnTo>
                  <a:pt x="2988" y="54197"/>
                </a:lnTo>
                <a:lnTo>
                  <a:pt x="2770" y="54414"/>
                </a:lnTo>
                <a:lnTo>
                  <a:pt x="2553" y="54685"/>
                </a:lnTo>
                <a:lnTo>
                  <a:pt x="2445" y="54957"/>
                </a:lnTo>
                <a:lnTo>
                  <a:pt x="2390" y="55228"/>
                </a:lnTo>
                <a:lnTo>
                  <a:pt x="2336" y="55391"/>
                </a:lnTo>
                <a:lnTo>
                  <a:pt x="2282" y="55554"/>
                </a:lnTo>
                <a:lnTo>
                  <a:pt x="2227" y="55663"/>
                </a:lnTo>
                <a:lnTo>
                  <a:pt x="2119" y="55771"/>
                </a:lnTo>
                <a:lnTo>
                  <a:pt x="1847" y="55989"/>
                </a:lnTo>
                <a:lnTo>
                  <a:pt x="1630" y="56260"/>
                </a:lnTo>
                <a:lnTo>
                  <a:pt x="1467" y="56532"/>
                </a:lnTo>
                <a:lnTo>
                  <a:pt x="1304" y="56858"/>
                </a:lnTo>
                <a:lnTo>
                  <a:pt x="1141" y="57238"/>
                </a:lnTo>
                <a:lnTo>
                  <a:pt x="978" y="57455"/>
                </a:lnTo>
                <a:lnTo>
                  <a:pt x="815" y="57564"/>
                </a:lnTo>
                <a:lnTo>
                  <a:pt x="653" y="57726"/>
                </a:lnTo>
                <a:lnTo>
                  <a:pt x="490" y="57889"/>
                </a:lnTo>
                <a:lnTo>
                  <a:pt x="327" y="58215"/>
                </a:lnTo>
                <a:lnTo>
                  <a:pt x="218" y="58704"/>
                </a:lnTo>
                <a:lnTo>
                  <a:pt x="109" y="58921"/>
                </a:lnTo>
                <a:lnTo>
                  <a:pt x="1" y="59138"/>
                </a:lnTo>
                <a:lnTo>
                  <a:pt x="1" y="59247"/>
                </a:lnTo>
                <a:lnTo>
                  <a:pt x="1" y="59356"/>
                </a:lnTo>
                <a:lnTo>
                  <a:pt x="164" y="59899"/>
                </a:lnTo>
                <a:lnTo>
                  <a:pt x="272" y="60496"/>
                </a:lnTo>
                <a:lnTo>
                  <a:pt x="435" y="60876"/>
                </a:lnTo>
                <a:lnTo>
                  <a:pt x="598" y="61256"/>
                </a:lnTo>
                <a:lnTo>
                  <a:pt x="978" y="61962"/>
                </a:lnTo>
                <a:lnTo>
                  <a:pt x="1141" y="62234"/>
                </a:lnTo>
                <a:lnTo>
                  <a:pt x="1358" y="62451"/>
                </a:lnTo>
                <a:lnTo>
                  <a:pt x="1902" y="62885"/>
                </a:lnTo>
                <a:lnTo>
                  <a:pt x="2282" y="63157"/>
                </a:lnTo>
                <a:lnTo>
                  <a:pt x="2770" y="63320"/>
                </a:lnTo>
                <a:lnTo>
                  <a:pt x="3205" y="63428"/>
                </a:lnTo>
                <a:lnTo>
                  <a:pt x="3422" y="63483"/>
                </a:lnTo>
                <a:lnTo>
                  <a:pt x="3639" y="63591"/>
                </a:lnTo>
                <a:lnTo>
                  <a:pt x="3856" y="63700"/>
                </a:lnTo>
                <a:lnTo>
                  <a:pt x="4128" y="63700"/>
                </a:lnTo>
                <a:lnTo>
                  <a:pt x="4345" y="63591"/>
                </a:lnTo>
                <a:lnTo>
                  <a:pt x="4562" y="63483"/>
                </a:lnTo>
                <a:lnTo>
                  <a:pt x="5649" y="62614"/>
                </a:lnTo>
                <a:lnTo>
                  <a:pt x="6192" y="62234"/>
                </a:lnTo>
                <a:lnTo>
                  <a:pt x="6680" y="61854"/>
                </a:lnTo>
                <a:lnTo>
                  <a:pt x="7278" y="61365"/>
                </a:lnTo>
                <a:lnTo>
                  <a:pt x="7875" y="60876"/>
                </a:lnTo>
                <a:lnTo>
                  <a:pt x="8309" y="60605"/>
                </a:lnTo>
                <a:lnTo>
                  <a:pt x="8744" y="60279"/>
                </a:lnTo>
                <a:lnTo>
                  <a:pt x="9884" y="59410"/>
                </a:lnTo>
                <a:lnTo>
                  <a:pt x="9993" y="59301"/>
                </a:lnTo>
                <a:lnTo>
                  <a:pt x="9939" y="59193"/>
                </a:lnTo>
                <a:lnTo>
                  <a:pt x="9884" y="59084"/>
                </a:lnTo>
                <a:lnTo>
                  <a:pt x="9884" y="59030"/>
                </a:lnTo>
                <a:lnTo>
                  <a:pt x="9939" y="58975"/>
                </a:lnTo>
                <a:lnTo>
                  <a:pt x="10047" y="58975"/>
                </a:lnTo>
                <a:lnTo>
                  <a:pt x="10210" y="58921"/>
                </a:lnTo>
                <a:lnTo>
                  <a:pt x="10645" y="58867"/>
                </a:lnTo>
                <a:lnTo>
                  <a:pt x="11025" y="58813"/>
                </a:lnTo>
                <a:lnTo>
                  <a:pt x="11459" y="58867"/>
                </a:lnTo>
                <a:lnTo>
                  <a:pt x="11839" y="58975"/>
                </a:lnTo>
                <a:lnTo>
                  <a:pt x="12219" y="59138"/>
                </a:lnTo>
                <a:lnTo>
                  <a:pt x="12382" y="59247"/>
                </a:lnTo>
                <a:lnTo>
                  <a:pt x="12491" y="59356"/>
                </a:lnTo>
                <a:lnTo>
                  <a:pt x="12871" y="59844"/>
                </a:lnTo>
                <a:lnTo>
                  <a:pt x="13305" y="60224"/>
                </a:lnTo>
                <a:lnTo>
                  <a:pt x="13414" y="60333"/>
                </a:lnTo>
                <a:lnTo>
                  <a:pt x="13577" y="60442"/>
                </a:lnTo>
                <a:lnTo>
                  <a:pt x="13740" y="60442"/>
                </a:lnTo>
                <a:lnTo>
                  <a:pt x="13903" y="60387"/>
                </a:lnTo>
                <a:lnTo>
                  <a:pt x="14011" y="60333"/>
                </a:lnTo>
                <a:lnTo>
                  <a:pt x="14066" y="60387"/>
                </a:lnTo>
                <a:lnTo>
                  <a:pt x="14066" y="60442"/>
                </a:lnTo>
                <a:lnTo>
                  <a:pt x="14120" y="60496"/>
                </a:lnTo>
                <a:lnTo>
                  <a:pt x="14120" y="60767"/>
                </a:lnTo>
                <a:lnTo>
                  <a:pt x="14174" y="60985"/>
                </a:lnTo>
                <a:lnTo>
                  <a:pt x="14229" y="61202"/>
                </a:lnTo>
                <a:lnTo>
                  <a:pt x="14229" y="61473"/>
                </a:lnTo>
                <a:lnTo>
                  <a:pt x="14229" y="61582"/>
                </a:lnTo>
                <a:lnTo>
                  <a:pt x="14283" y="61691"/>
                </a:lnTo>
                <a:lnTo>
                  <a:pt x="15369" y="61691"/>
                </a:lnTo>
                <a:lnTo>
                  <a:pt x="15695" y="61582"/>
                </a:lnTo>
                <a:lnTo>
                  <a:pt x="15803" y="61582"/>
                </a:lnTo>
                <a:lnTo>
                  <a:pt x="15803" y="61473"/>
                </a:lnTo>
                <a:lnTo>
                  <a:pt x="15749" y="61365"/>
                </a:lnTo>
                <a:lnTo>
                  <a:pt x="15532" y="61311"/>
                </a:lnTo>
                <a:lnTo>
                  <a:pt x="15260" y="61202"/>
                </a:lnTo>
                <a:lnTo>
                  <a:pt x="15043" y="61093"/>
                </a:lnTo>
                <a:lnTo>
                  <a:pt x="14826" y="60985"/>
                </a:lnTo>
                <a:lnTo>
                  <a:pt x="15098" y="60822"/>
                </a:lnTo>
                <a:lnTo>
                  <a:pt x="15206" y="60767"/>
                </a:lnTo>
                <a:lnTo>
                  <a:pt x="15260" y="60605"/>
                </a:lnTo>
                <a:lnTo>
                  <a:pt x="15369" y="60550"/>
                </a:lnTo>
                <a:lnTo>
                  <a:pt x="15586" y="60442"/>
                </a:lnTo>
                <a:lnTo>
                  <a:pt x="15858" y="60442"/>
                </a:lnTo>
                <a:lnTo>
                  <a:pt x="15966" y="60496"/>
                </a:lnTo>
                <a:lnTo>
                  <a:pt x="16021" y="60605"/>
                </a:lnTo>
                <a:lnTo>
                  <a:pt x="15966" y="60713"/>
                </a:lnTo>
                <a:lnTo>
                  <a:pt x="15912" y="60767"/>
                </a:lnTo>
                <a:lnTo>
                  <a:pt x="15803" y="60822"/>
                </a:lnTo>
                <a:lnTo>
                  <a:pt x="15858" y="60930"/>
                </a:lnTo>
                <a:lnTo>
                  <a:pt x="16781" y="60767"/>
                </a:lnTo>
                <a:lnTo>
                  <a:pt x="17270" y="60713"/>
                </a:lnTo>
                <a:lnTo>
                  <a:pt x="17758" y="60659"/>
                </a:lnTo>
                <a:lnTo>
                  <a:pt x="17867" y="60550"/>
                </a:lnTo>
                <a:lnTo>
                  <a:pt x="17976" y="60550"/>
                </a:lnTo>
                <a:lnTo>
                  <a:pt x="18084" y="60605"/>
                </a:lnTo>
                <a:lnTo>
                  <a:pt x="18193" y="60550"/>
                </a:lnTo>
                <a:lnTo>
                  <a:pt x="18356" y="60550"/>
                </a:lnTo>
                <a:lnTo>
                  <a:pt x="18519" y="60496"/>
                </a:lnTo>
                <a:lnTo>
                  <a:pt x="18627" y="60496"/>
                </a:lnTo>
                <a:lnTo>
                  <a:pt x="18790" y="60550"/>
                </a:lnTo>
                <a:lnTo>
                  <a:pt x="18899" y="60496"/>
                </a:lnTo>
                <a:lnTo>
                  <a:pt x="19225" y="60442"/>
                </a:lnTo>
                <a:lnTo>
                  <a:pt x="19496" y="60496"/>
                </a:lnTo>
                <a:lnTo>
                  <a:pt x="19768" y="60659"/>
                </a:lnTo>
                <a:lnTo>
                  <a:pt x="19931" y="60930"/>
                </a:lnTo>
                <a:lnTo>
                  <a:pt x="19985" y="61202"/>
                </a:lnTo>
                <a:lnTo>
                  <a:pt x="20039" y="61473"/>
                </a:lnTo>
                <a:lnTo>
                  <a:pt x="20202" y="61908"/>
                </a:lnTo>
                <a:lnTo>
                  <a:pt x="20365" y="62397"/>
                </a:lnTo>
                <a:lnTo>
                  <a:pt x="20528" y="62831"/>
                </a:lnTo>
                <a:lnTo>
                  <a:pt x="20691" y="63265"/>
                </a:lnTo>
                <a:lnTo>
                  <a:pt x="21017" y="63754"/>
                </a:lnTo>
                <a:lnTo>
                  <a:pt x="21397" y="64189"/>
                </a:lnTo>
                <a:lnTo>
                  <a:pt x="21614" y="64406"/>
                </a:lnTo>
                <a:lnTo>
                  <a:pt x="21831" y="64569"/>
                </a:lnTo>
                <a:lnTo>
                  <a:pt x="22103" y="64677"/>
                </a:lnTo>
                <a:lnTo>
                  <a:pt x="22374" y="64786"/>
                </a:lnTo>
                <a:lnTo>
                  <a:pt x="22917" y="65003"/>
                </a:lnTo>
                <a:lnTo>
                  <a:pt x="23135" y="65166"/>
                </a:lnTo>
                <a:lnTo>
                  <a:pt x="23352" y="65329"/>
                </a:lnTo>
                <a:lnTo>
                  <a:pt x="23569" y="65546"/>
                </a:lnTo>
                <a:lnTo>
                  <a:pt x="23786" y="65709"/>
                </a:lnTo>
                <a:lnTo>
                  <a:pt x="24003" y="65818"/>
                </a:lnTo>
                <a:lnTo>
                  <a:pt x="24275" y="65872"/>
                </a:lnTo>
                <a:lnTo>
                  <a:pt x="24764" y="65981"/>
                </a:lnTo>
                <a:lnTo>
                  <a:pt x="25252" y="65981"/>
                </a:lnTo>
                <a:lnTo>
                  <a:pt x="25904" y="66035"/>
                </a:lnTo>
                <a:lnTo>
                  <a:pt x="26230" y="65981"/>
                </a:lnTo>
                <a:lnTo>
                  <a:pt x="26501" y="65926"/>
                </a:lnTo>
                <a:lnTo>
                  <a:pt x="26719" y="65926"/>
                </a:lnTo>
                <a:lnTo>
                  <a:pt x="26936" y="65872"/>
                </a:lnTo>
                <a:lnTo>
                  <a:pt x="27533" y="65709"/>
                </a:lnTo>
                <a:lnTo>
                  <a:pt x="28131" y="65709"/>
                </a:lnTo>
                <a:lnTo>
                  <a:pt x="28293" y="65655"/>
                </a:lnTo>
                <a:lnTo>
                  <a:pt x="28402" y="65546"/>
                </a:lnTo>
                <a:lnTo>
                  <a:pt x="28511" y="65329"/>
                </a:lnTo>
                <a:lnTo>
                  <a:pt x="28619" y="65058"/>
                </a:lnTo>
                <a:lnTo>
                  <a:pt x="28728" y="64840"/>
                </a:lnTo>
                <a:lnTo>
                  <a:pt x="28837" y="64569"/>
                </a:lnTo>
                <a:lnTo>
                  <a:pt x="28999" y="64406"/>
                </a:lnTo>
                <a:lnTo>
                  <a:pt x="29108" y="64243"/>
                </a:lnTo>
                <a:lnTo>
                  <a:pt x="29217" y="64026"/>
                </a:lnTo>
                <a:lnTo>
                  <a:pt x="29380" y="63809"/>
                </a:lnTo>
                <a:lnTo>
                  <a:pt x="29597" y="63700"/>
                </a:lnTo>
                <a:lnTo>
                  <a:pt x="29760" y="63537"/>
                </a:lnTo>
                <a:lnTo>
                  <a:pt x="29977" y="63320"/>
                </a:lnTo>
                <a:lnTo>
                  <a:pt x="30140" y="63157"/>
                </a:lnTo>
                <a:lnTo>
                  <a:pt x="30303" y="62940"/>
                </a:lnTo>
                <a:lnTo>
                  <a:pt x="30303" y="62777"/>
                </a:lnTo>
                <a:lnTo>
                  <a:pt x="30303" y="62614"/>
                </a:lnTo>
                <a:lnTo>
                  <a:pt x="30303" y="62397"/>
                </a:lnTo>
                <a:lnTo>
                  <a:pt x="30303" y="62179"/>
                </a:lnTo>
                <a:lnTo>
                  <a:pt x="30466" y="62234"/>
                </a:lnTo>
                <a:lnTo>
                  <a:pt x="30520" y="62288"/>
                </a:lnTo>
                <a:lnTo>
                  <a:pt x="30520" y="62397"/>
                </a:lnTo>
                <a:lnTo>
                  <a:pt x="30683" y="62505"/>
                </a:lnTo>
                <a:lnTo>
                  <a:pt x="30846" y="62614"/>
                </a:lnTo>
                <a:lnTo>
                  <a:pt x="30954" y="62777"/>
                </a:lnTo>
                <a:lnTo>
                  <a:pt x="31117" y="62885"/>
                </a:lnTo>
                <a:lnTo>
                  <a:pt x="31280" y="62994"/>
                </a:lnTo>
                <a:lnTo>
                  <a:pt x="31389" y="63157"/>
                </a:lnTo>
                <a:lnTo>
                  <a:pt x="31715" y="63591"/>
                </a:lnTo>
                <a:lnTo>
                  <a:pt x="31878" y="63809"/>
                </a:lnTo>
                <a:lnTo>
                  <a:pt x="32040" y="63971"/>
                </a:lnTo>
                <a:lnTo>
                  <a:pt x="32964" y="64732"/>
                </a:lnTo>
                <a:lnTo>
                  <a:pt x="33452" y="65112"/>
                </a:lnTo>
                <a:lnTo>
                  <a:pt x="33887" y="65546"/>
                </a:lnTo>
                <a:lnTo>
                  <a:pt x="34050" y="65709"/>
                </a:lnTo>
                <a:lnTo>
                  <a:pt x="34321" y="65872"/>
                </a:lnTo>
                <a:lnTo>
                  <a:pt x="34538" y="65981"/>
                </a:lnTo>
                <a:lnTo>
                  <a:pt x="34810" y="66035"/>
                </a:lnTo>
                <a:lnTo>
                  <a:pt x="35190" y="66035"/>
                </a:lnTo>
                <a:lnTo>
                  <a:pt x="35516" y="65981"/>
                </a:lnTo>
                <a:lnTo>
                  <a:pt x="35788" y="65872"/>
                </a:lnTo>
                <a:lnTo>
                  <a:pt x="36113" y="65655"/>
                </a:lnTo>
                <a:lnTo>
                  <a:pt x="36276" y="65546"/>
                </a:lnTo>
                <a:lnTo>
                  <a:pt x="36331" y="65383"/>
                </a:lnTo>
                <a:lnTo>
                  <a:pt x="36276" y="65275"/>
                </a:lnTo>
                <a:lnTo>
                  <a:pt x="36113" y="65058"/>
                </a:lnTo>
                <a:lnTo>
                  <a:pt x="36276" y="65003"/>
                </a:lnTo>
                <a:lnTo>
                  <a:pt x="36439" y="64949"/>
                </a:lnTo>
                <a:lnTo>
                  <a:pt x="36602" y="64949"/>
                </a:lnTo>
                <a:lnTo>
                  <a:pt x="36711" y="65003"/>
                </a:lnTo>
                <a:lnTo>
                  <a:pt x="36928" y="65003"/>
                </a:lnTo>
                <a:lnTo>
                  <a:pt x="37037" y="64895"/>
                </a:lnTo>
                <a:lnTo>
                  <a:pt x="37091" y="64786"/>
                </a:lnTo>
                <a:lnTo>
                  <a:pt x="36982" y="64569"/>
                </a:lnTo>
                <a:lnTo>
                  <a:pt x="36928" y="64514"/>
                </a:lnTo>
                <a:lnTo>
                  <a:pt x="36874" y="64406"/>
                </a:lnTo>
                <a:lnTo>
                  <a:pt x="36874" y="64352"/>
                </a:lnTo>
                <a:lnTo>
                  <a:pt x="36928" y="64297"/>
                </a:lnTo>
                <a:lnTo>
                  <a:pt x="37037" y="64243"/>
                </a:lnTo>
                <a:lnTo>
                  <a:pt x="37145" y="64243"/>
                </a:lnTo>
                <a:lnTo>
                  <a:pt x="37308" y="64297"/>
                </a:lnTo>
                <a:lnTo>
                  <a:pt x="37471" y="64352"/>
                </a:lnTo>
                <a:lnTo>
                  <a:pt x="37851" y="64352"/>
                </a:lnTo>
                <a:lnTo>
                  <a:pt x="37960" y="64297"/>
                </a:lnTo>
                <a:lnTo>
                  <a:pt x="38014" y="64189"/>
                </a:lnTo>
                <a:lnTo>
                  <a:pt x="38557" y="63157"/>
                </a:lnTo>
                <a:lnTo>
                  <a:pt x="39209" y="61962"/>
                </a:lnTo>
                <a:lnTo>
                  <a:pt x="39589" y="61202"/>
                </a:lnTo>
                <a:lnTo>
                  <a:pt x="39860" y="60822"/>
                </a:lnTo>
                <a:lnTo>
                  <a:pt x="40186" y="60496"/>
                </a:lnTo>
                <a:lnTo>
                  <a:pt x="40566" y="60224"/>
                </a:lnTo>
                <a:lnTo>
                  <a:pt x="41055" y="60007"/>
                </a:lnTo>
                <a:lnTo>
                  <a:pt x="41489" y="59844"/>
                </a:lnTo>
                <a:lnTo>
                  <a:pt x="41978" y="59736"/>
                </a:lnTo>
                <a:lnTo>
                  <a:pt x="42195" y="59736"/>
                </a:lnTo>
                <a:lnTo>
                  <a:pt x="42413" y="59790"/>
                </a:lnTo>
                <a:lnTo>
                  <a:pt x="42793" y="59953"/>
                </a:lnTo>
                <a:lnTo>
                  <a:pt x="43119" y="59953"/>
                </a:lnTo>
                <a:lnTo>
                  <a:pt x="43227" y="60007"/>
                </a:lnTo>
                <a:lnTo>
                  <a:pt x="43336" y="60062"/>
                </a:lnTo>
                <a:lnTo>
                  <a:pt x="43825" y="60279"/>
                </a:lnTo>
                <a:lnTo>
                  <a:pt x="44313" y="60442"/>
                </a:lnTo>
                <a:lnTo>
                  <a:pt x="45345" y="60713"/>
                </a:lnTo>
                <a:lnTo>
                  <a:pt x="45454" y="60713"/>
                </a:lnTo>
                <a:lnTo>
                  <a:pt x="46268" y="60550"/>
                </a:lnTo>
                <a:lnTo>
                  <a:pt x="46703" y="60387"/>
                </a:lnTo>
                <a:lnTo>
                  <a:pt x="47083" y="60116"/>
                </a:lnTo>
                <a:lnTo>
                  <a:pt x="47517" y="59790"/>
                </a:lnTo>
                <a:lnTo>
                  <a:pt x="47789" y="59410"/>
                </a:lnTo>
                <a:lnTo>
                  <a:pt x="48060" y="58975"/>
                </a:lnTo>
                <a:lnTo>
                  <a:pt x="48278" y="58541"/>
                </a:lnTo>
                <a:lnTo>
                  <a:pt x="48440" y="58161"/>
                </a:lnTo>
                <a:lnTo>
                  <a:pt x="48603" y="57998"/>
                </a:lnTo>
                <a:lnTo>
                  <a:pt x="48712" y="57835"/>
                </a:lnTo>
                <a:lnTo>
                  <a:pt x="48929" y="57726"/>
                </a:lnTo>
                <a:lnTo>
                  <a:pt x="49201" y="57564"/>
                </a:lnTo>
                <a:lnTo>
                  <a:pt x="49689" y="57455"/>
                </a:lnTo>
                <a:lnTo>
                  <a:pt x="50178" y="57346"/>
                </a:lnTo>
                <a:lnTo>
                  <a:pt x="50667" y="57238"/>
                </a:lnTo>
                <a:lnTo>
                  <a:pt x="50938" y="57238"/>
                </a:lnTo>
                <a:lnTo>
                  <a:pt x="51210" y="57129"/>
                </a:lnTo>
                <a:lnTo>
                  <a:pt x="51319" y="57075"/>
                </a:lnTo>
                <a:lnTo>
                  <a:pt x="51427" y="56966"/>
                </a:lnTo>
                <a:lnTo>
                  <a:pt x="51481" y="56858"/>
                </a:lnTo>
                <a:lnTo>
                  <a:pt x="51481" y="56695"/>
                </a:lnTo>
                <a:lnTo>
                  <a:pt x="51536" y="56640"/>
                </a:lnTo>
                <a:lnTo>
                  <a:pt x="51590" y="56586"/>
                </a:lnTo>
                <a:lnTo>
                  <a:pt x="51699" y="56640"/>
                </a:lnTo>
                <a:lnTo>
                  <a:pt x="51970" y="56695"/>
                </a:lnTo>
                <a:lnTo>
                  <a:pt x="52133" y="56695"/>
                </a:lnTo>
                <a:lnTo>
                  <a:pt x="52296" y="56586"/>
                </a:lnTo>
                <a:lnTo>
                  <a:pt x="52405" y="56369"/>
                </a:lnTo>
                <a:lnTo>
                  <a:pt x="52622" y="55989"/>
                </a:lnTo>
                <a:lnTo>
                  <a:pt x="52676" y="55880"/>
                </a:lnTo>
                <a:lnTo>
                  <a:pt x="52676" y="55717"/>
                </a:lnTo>
                <a:lnTo>
                  <a:pt x="52622" y="55609"/>
                </a:lnTo>
                <a:lnTo>
                  <a:pt x="52513" y="55500"/>
                </a:lnTo>
                <a:lnTo>
                  <a:pt x="52405" y="55446"/>
                </a:lnTo>
                <a:lnTo>
                  <a:pt x="52405" y="55391"/>
                </a:lnTo>
                <a:lnTo>
                  <a:pt x="52459" y="55337"/>
                </a:lnTo>
                <a:lnTo>
                  <a:pt x="52513" y="55228"/>
                </a:lnTo>
                <a:lnTo>
                  <a:pt x="52676" y="55174"/>
                </a:lnTo>
                <a:lnTo>
                  <a:pt x="52730" y="55011"/>
                </a:lnTo>
                <a:lnTo>
                  <a:pt x="52785" y="54740"/>
                </a:lnTo>
                <a:lnTo>
                  <a:pt x="52839" y="54468"/>
                </a:lnTo>
                <a:lnTo>
                  <a:pt x="52948" y="54251"/>
                </a:lnTo>
                <a:lnTo>
                  <a:pt x="53111" y="53925"/>
                </a:lnTo>
                <a:lnTo>
                  <a:pt x="53219" y="53654"/>
                </a:lnTo>
                <a:lnTo>
                  <a:pt x="53328" y="53328"/>
                </a:lnTo>
                <a:lnTo>
                  <a:pt x="53274" y="53002"/>
                </a:lnTo>
                <a:lnTo>
                  <a:pt x="53274" y="52893"/>
                </a:lnTo>
                <a:lnTo>
                  <a:pt x="53328" y="52785"/>
                </a:lnTo>
                <a:lnTo>
                  <a:pt x="53491" y="52622"/>
                </a:lnTo>
                <a:lnTo>
                  <a:pt x="54088" y="52187"/>
                </a:lnTo>
                <a:lnTo>
                  <a:pt x="54360" y="52024"/>
                </a:lnTo>
                <a:lnTo>
                  <a:pt x="54740" y="51862"/>
                </a:lnTo>
                <a:lnTo>
                  <a:pt x="55011" y="51753"/>
                </a:lnTo>
                <a:lnTo>
                  <a:pt x="55283" y="51644"/>
                </a:lnTo>
                <a:lnTo>
                  <a:pt x="55554" y="51481"/>
                </a:lnTo>
                <a:lnTo>
                  <a:pt x="55880" y="51373"/>
                </a:lnTo>
                <a:lnTo>
                  <a:pt x="56097" y="51373"/>
                </a:lnTo>
                <a:lnTo>
                  <a:pt x="56260" y="51319"/>
                </a:lnTo>
                <a:lnTo>
                  <a:pt x="56478" y="51373"/>
                </a:lnTo>
                <a:lnTo>
                  <a:pt x="56640" y="51536"/>
                </a:lnTo>
                <a:lnTo>
                  <a:pt x="56858" y="51644"/>
                </a:lnTo>
                <a:lnTo>
                  <a:pt x="56966" y="51699"/>
                </a:lnTo>
                <a:lnTo>
                  <a:pt x="57129" y="51644"/>
                </a:lnTo>
                <a:lnTo>
                  <a:pt x="57346" y="51590"/>
                </a:lnTo>
                <a:lnTo>
                  <a:pt x="57564" y="51536"/>
                </a:lnTo>
                <a:lnTo>
                  <a:pt x="57781" y="51536"/>
                </a:lnTo>
                <a:lnTo>
                  <a:pt x="57998" y="51481"/>
                </a:lnTo>
                <a:lnTo>
                  <a:pt x="58813" y="51210"/>
                </a:lnTo>
                <a:lnTo>
                  <a:pt x="58867" y="51156"/>
                </a:lnTo>
                <a:lnTo>
                  <a:pt x="58867" y="51101"/>
                </a:lnTo>
                <a:lnTo>
                  <a:pt x="58867" y="51047"/>
                </a:lnTo>
                <a:lnTo>
                  <a:pt x="58867" y="50993"/>
                </a:lnTo>
                <a:lnTo>
                  <a:pt x="58813" y="50884"/>
                </a:lnTo>
                <a:lnTo>
                  <a:pt x="58758" y="50775"/>
                </a:lnTo>
                <a:lnTo>
                  <a:pt x="58650" y="50613"/>
                </a:lnTo>
                <a:lnTo>
                  <a:pt x="58650" y="50558"/>
                </a:lnTo>
                <a:lnTo>
                  <a:pt x="58704" y="50450"/>
                </a:lnTo>
                <a:lnTo>
                  <a:pt x="58867" y="50395"/>
                </a:lnTo>
                <a:lnTo>
                  <a:pt x="59084" y="50341"/>
                </a:lnTo>
                <a:lnTo>
                  <a:pt x="59193" y="50287"/>
                </a:lnTo>
                <a:lnTo>
                  <a:pt x="59247" y="50178"/>
                </a:lnTo>
                <a:lnTo>
                  <a:pt x="59301" y="49798"/>
                </a:lnTo>
                <a:lnTo>
                  <a:pt x="59464" y="49418"/>
                </a:lnTo>
                <a:lnTo>
                  <a:pt x="59627" y="49092"/>
                </a:lnTo>
                <a:lnTo>
                  <a:pt x="59844" y="48820"/>
                </a:lnTo>
                <a:lnTo>
                  <a:pt x="60279" y="48386"/>
                </a:lnTo>
                <a:lnTo>
                  <a:pt x="60442" y="48169"/>
                </a:lnTo>
                <a:lnTo>
                  <a:pt x="60605" y="47897"/>
                </a:lnTo>
                <a:lnTo>
                  <a:pt x="60605" y="47463"/>
                </a:lnTo>
                <a:lnTo>
                  <a:pt x="60605" y="47354"/>
                </a:lnTo>
                <a:lnTo>
                  <a:pt x="60659" y="47246"/>
                </a:lnTo>
                <a:lnTo>
                  <a:pt x="60822" y="47246"/>
                </a:lnTo>
                <a:lnTo>
                  <a:pt x="60985" y="47083"/>
                </a:lnTo>
                <a:lnTo>
                  <a:pt x="61148" y="46866"/>
                </a:lnTo>
                <a:lnTo>
                  <a:pt x="61256" y="46703"/>
                </a:lnTo>
                <a:lnTo>
                  <a:pt x="61474" y="46540"/>
                </a:lnTo>
                <a:lnTo>
                  <a:pt x="61854" y="46377"/>
                </a:lnTo>
                <a:lnTo>
                  <a:pt x="62179" y="46268"/>
                </a:lnTo>
                <a:lnTo>
                  <a:pt x="62451" y="46160"/>
                </a:lnTo>
                <a:lnTo>
                  <a:pt x="63374" y="46160"/>
                </a:lnTo>
                <a:lnTo>
                  <a:pt x="63700" y="46105"/>
                </a:lnTo>
                <a:lnTo>
                  <a:pt x="64297" y="45997"/>
                </a:lnTo>
                <a:lnTo>
                  <a:pt x="64460" y="45942"/>
                </a:lnTo>
                <a:lnTo>
                  <a:pt x="64569" y="45888"/>
                </a:lnTo>
                <a:lnTo>
                  <a:pt x="64677" y="45779"/>
                </a:lnTo>
                <a:lnTo>
                  <a:pt x="64732" y="45617"/>
                </a:lnTo>
                <a:lnTo>
                  <a:pt x="64732" y="45508"/>
                </a:lnTo>
                <a:lnTo>
                  <a:pt x="64840" y="45454"/>
                </a:lnTo>
                <a:lnTo>
                  <a:pt x="64895" y="45399"/>
                </a:lnTo>
                <a:lnTo>
                  <a:pt x="65058" y="45454"/>
                </a:lnTo>
                <a:lnTo>
                  <a:pt x="65058" y="45508"/>
                </a:lnTo>
                <a:lnTo>
                  <a:pt x="65112" y="45508"/>
                </a:lnTo>
                <a:lnTo>
                  <a:pt x="65329" y="45345"/>
                </a:lnTo>
                <a:lnTo>
                  <a:pt x="65546" y="45291"/>
                </a:lnTo>
                <a:lnTo>
                  <a:pt x="65709" y="45182"/>
                </a:lnTo>
                <a:lnTo>
                  <a:pt x="65872" y="45019"/>
                </a:lnTo>
                <a:lnTo>
                  <a:pt x="65981" y="44856"/>
                </a:lnTo>
                <a:lnTo>
                  <a:pt x="66144" y="44748"/>
                </a:lnTo>
                <a:lnTo>
                  <a:pt x="66524" y="44422"/>
                </a:lnTo>
                <a:lnTo>
                  <a:pt x="66904" y="44042"/>
                </a:lnTo>
                <a:lnTo>
                  <a:pt x="67121" y="43607"/>
                </a:lnTo>
                <a:lnTo>
                  <a:pt x="67338" y="43119"/>
                </a:lnTo>
                <a:lnTo>
                  <a:pt x="67556" y="42413"/>
                </a:lnTo>
                <a:lnTo>
                  <a:pt x="67881" y="41707"/>
                </a:lnTo>
                <a:lnTo>
                  <a:pt x="68207" y="40946"/>
                </a:lnTo>
                <a:lnTo>
                  <a:pt x="68479" y="40186"/>
                </a:lnTo>
                <a:lnTo>
                  <a:pt x="68696" y="39697"/>
                </a:lnTo>
                <a:lnTo>
                  <a:pt x="68805" y="39480"/>
                </a:lnTo>
                <a:lnTo>
                  <a:pt x="69022" y="39317"/>
                </a:lnTo>
                <a:lnTo>
                  <a:pt x="69836" y="38883"/>
                </a:lnTo>
                <a:lnTo>
                  <a:pt x="69891" y="38828"/>
                </a:lnTo>
                <a:lnTo>
                  <a:pt x="69999" y="38774"/>
                </a:lnTo>
                <a:lnTo>
                  <a:pt x="70162" y="38774"/>
                </a:lnTo>
                <a:lnTo>
                  <a:pt x="70651" y="38557"/>
                </a:lnTo>
                <a:lnTo>
                  <a:pt x="71140" y="38231"/>
                </a:lnTo>
                <a:lnTo>
                  <a:pt x="71737" y="37742"/>
                </a:lnTo>
                <a:lnTo>
                  <a:pt x="72280" y="37199"/>
                </a:lnTo>
                <a:lnTo>
                  <a:pt x="72497" y="36928"/>
                </a:lnTo>
                <a:lnTo>
                  <a:pt x="72660" y="36602"/>
                </a:lnTo>
                <a:lnTo>
                  <a:pt x="72769" y="36330"/>
                </a:lnTo>
                <a:lnTo>
                  <a:pt x="72823" y="36113"/>
                </a:lnTo>
                <a:lnTo>
                  <a:pt x="72769" y="35950"/>
                </a:lnTo>
                <a:lnTo>
                  <a:pt x="72660" y="35353"/>
                </a:lnTo>
                <a:lnTo>
                  <a:pt x="72606" y="34810"/>
                </a:lnTo>
                <a:lnTo>
                  <a:pt x="72552" y="34104"/>
                </a:lnTo>
                <a:lnTo>
                  <a:pt x="72552" y="33398"/>
                </a:lnTo>
                <a:lnTo>
                  <a:pt x="72552" y="33235"/>
                </a:lnTo>
                <a:lnTo>
                  <a:pt x="72497" y="33127"/>
                </a:lnTo>
                <a:lnTo>
                  <a:pt x="72389" y="33072"/>
                </a:lnTo>
                <a:lnTo>
                  <a:pt x="72226" y="33072"/>
                </a:lnTo>
                <a:lnTo>
                  <a:pt x="72009" y="33127"/>
                </a:lnTo>
                <a:lnTo>
                  <a:pt x="71900" y="33127"/>
                </a:lnTo>
                <a:lnTo>
                  <a:pt x="71791" y="33072"/>
                </a:lnTo>
                <a:lnTo>
                  <a:pt x="71846" y="32964"/>
                </a:lnTo>
                <a:lnTo>
                  <a:pt x="71900" y="32855"/>
                </a:lnTo>
                <a:lnTo>
                  <a:pt x="72117" y="32692"/>
                </a:lnTo>
                <a:lnTo>
                  <a:pt x="72171" y="32638"/>
                </a:lnTo>
                <a:lnTo>
                  <a:pt x="72171" y="32583"/>
                </a:lnTo>
                <a:lnTo>
                  <a:pt x="72063" y="32421"/>
                </a:lnTo>
                <a:lnTo>
                  <a:pt x="70488" y="31280"/>
                </a:lnTo>
                <a:lnTo>
                  <a:pt x="70108" y="31009"/>
                </a:lnTo>
                <a:lnTo>
                  <a:pt x="69728" y="30846"/>
                </a:lnTo>
                <a:lnTo>
                  <a:pt x="68750" y="30411"/>
                </a:lnTo>
                <a:lnTo>
                  <a:pt x="67773" y="30031"/>
                </a:lnTo>
                <a:lnTo>
                  <a:pt x="67284" y="29868"/>
                </a:lnTo>
                <a:lnTo>
                  <a:pt x="67067" y="29760"/>
                </a:lnTo>
                <a:lnTo>
                  <a:pt x="66850" y="29651"/>
                </a:lnTo>
                <a:lnTo>
                  <a:pt x="66144" y="29217"/>
                </a:lnTo>
                <a:lnTo>
                  <a:pt x="64840" y="28402"/>
                </a:lnTo>
                <a:lnTo>
                  <a:pt x="64732" y="28293"/>
                </a:lnTo>
                <a:lnTo>
                  <a:pt x="64677" y="28131"/>
                </a:lnTo>
                <a:lnTo>
                  <a:pt x="64623" y="27913"/>
                </a:lnTo>
                <a:lnTo>
                  <a:pt x="64569" y="27696"/>
                </a:lnTo>
                <a:lnTo>
                  <a:pt x="64406" y="27533"/>
                </a:lnTo>
                <a:lnTo>
                  <a:pt x="64243" y="27425"/>
                </a:lnTo>
                <a:lnTo>
                  <a:pt x="64026" y="27316"/>
                </a:lnTo>
                <a:lnTo>
                  <a:pt x="63972" y="27207"/>
                </a:lnTo>
                <a:lnTo>
                  <a:pt x="63917" y="27044"/>
                </a:lnTo>
                <a:lnTo>
                  <a:pt x="63917" y="26882"/>
                </a:lnTo>
                <a:lnTo>
                  <a:pt x="63917" y="26773"/>
                </a:lnTo>
                <a:lnTo>
                  <a:pt x="63972" y="26719"/>
                </a:lnTo>
                <a:lnTo>
                  <a:pt x="64026" y="26719"/>
                </a:lnTo>
                <a:lnTo>
                  <a:pt x="64134" y="26773"/>
                </a:lnTo>
                <a:lnTo>
                  <a:pt x="64515" y="27153"/>
                </a:lnTo>
                <a:lnTo>
                  <a:pt x="64515" y="26827"/>
                </a:lnTo>
                <a:lnTo>
                  <a:pt x="64460" y="26556"/>
                </a:lnTo>
                <a:lnTo>
                  <a:pt x="64460" y="26013"/>
                </a:lnTo>
                <a:lnTo>
                  <a:pt x="64460" y="25958"/>
                </a:lnTo>
                <a:lnTo>
                  <a:pt x="64243" y="25252"/>
                </a:lnTo>
                <a:lnTo>
                  <a:pt x="64189" y="24927"/>
                </a:lnTo>
                <a:lnTo>
                  <a:pt x="64134" y="24546"/>
                </a:lnTo>
                <a:lnTo>
                  <a:pt x="64134" y="24221"/>
                </a:lnTo>
                <a:lnTo>
                  <a:pt x="64080" y="23895"/>
                </a:lnTo>
                <a:lnTo>
                  <a:pt x="63917" y="23189"/>
                </a:lnTo>
                <a:lnTo>
                  <a:pt x="63863" y="22972"/>
                </a:lnTo>
                <a:lnTo>
                  <a:pt x="63754" y="22754"/>
                </a:lnTo>
                <a:lnTo>
                  <a:pt x="63591" y="22591"/>
                </a:lnTo>
                <a:lnTo>
                  <a:pt x="63483" y="22483"/>
                </a:lnTo>
                <a:lnTo>
                  <a:pt x="63157" y="22374"/>
                </a:lnTo>
                <a:lnTo>
                  <a:pt x="62723" y="22266"/>
                </a:lnTo>
                <a:lnTo>
                  <a:pt x="62288" y="22211"/>
                </a:lnTo>
                <a:lnTo>
                  <a:pt x="61854" y="22103"/>
                </a:lnTo>
                <a:lnTo>
                  <a:pt x="61311" y="21940"/>
                </a:lnTo>
                <a:lnTo>
                  <a:pt x="60985" y="21831"/>
                </a:lnTo>
                <a:lnTo>
                  <a:pt x="60333" y="21831"/>
                </a:lnTo>
                <a:lnTo>
                  <a:pt x="60170" y="21777"/>
                </a:lnTo>
                <a:lnTo>
                  <a:pt x="60007" y="21723"/>
                </a:lnTo>
                <a:lnTo>
                  <a:pt x="59899" y="21831"/>
                </a:lnTo>
                <a:lnTo>
                  <a:pt x="59736" y="21885"/>
                </a:lnTo>
                <a:lnTo>
                  <a:pt x="59519" y="21885"/>
                </a:lnTo>
                <a:lnTo>
                  <a:pt x="59247" y="21831"/>
                </a:lnTo>
                <a:lnTo>
                  <a:pt x="58270" y="21831"/>
                </a:lnTo>
                <a:lnTo>
                  <a:pt x="58161" y="21777"/>
                </a:lnTo>
                <a:lnTo>
                  <a:pt x="58107" y="21777"/>
                </a:lnTo>
                <a:lnTo>
                  <a:pt x="57998" y="21723"/>
                </a:lnTo>
                <a:lnTo>
                  <a:pt x="57889" y="21723"/>
                </a:lnTo>
                <a:lnTo>
                  <a:pt x="57618" y="21777"/>
                </a:lnTo>
                <a:lnTo>
                  <a:pt x="57455" y="21723"/>
                </a:lnTo>
                <a:lnTo>
                  <a:pt x="57292" y="21560"/>
                </a:lnTo>
                <a:lnTo>
                  <a:pt x="57183" y="21288"/>
                </a:lnTo>
                <a:lnTo>
                  <a:pt x="57183" y="21180"/>
                </a:lnTo>
                <a:lnTo>
                  <a:pt x="56966" y="21180"/>
                </a:lnTo>
                <a:lnTo>
                  <a:pt x="56966" y="21288"/>
                </a:lnTo>
                <a:lnTo>
                  <a:pt x="56749" y="21560"/>
                </a:lnTo>
                <a:lnTo>
                  <a:pt x="56640" y="21723"/>
                </a:lnTo>
                <a:lnTo>
                  <a:pt x="56532" y="21831"/>
                </a:lnTo>
                <a:lnTo>
                  <a:pt x="56478" y="21668"/>
                </a:lnTo>
                <a:lnTo>
                  <a:pt x="56478" y="21505"/>
                </a:lnTo>
                <a:lnTo>
                  <a:pt x="56532" y="21397"/>
                </a:lnTo>
                <a:lnTo>
                  <a:pt x="56478" y="21288"/>
                </a:lnTo>
                <a:lnTo>
                  <a:pt x="56423" y="21180"/>
                </a:lnTo>
                <a:lnTo>
                  <a:pt x="56315" y="21071"/>
                </a:lnTo>
                <a:lnTo>
                  <a:pt x="56097" y="20908"/>
                </a:lnTo>
                <a:lnTo>
                  <a:pt x="55934" y="20745"/>
                </a:lnTo>
                <a:lnTo>
                  <a:pt x="55717" y="20582"/>
                </a:lnTo>
                <a:lnTo>
                  <a:pt x="55554" y="20419"/>
                </a:lnTo>
                <a:lnTo>
                  <a:pt x="55500" y="20365"/>
                </a:lnTo>
                <a:lnTo>
                  <a:pt x="55500" y="20311"/>
                </a:lnTo>
                <a:lnTo>
                  <a:pt x="55446" y="19931"/>
                </a:lnTo>
                <a:lnTo>
                  <a:pt x="55391" y="19605"/>
                </a:lnTo>
                <a:lnTo>
                  <a:pt x="55228" y="19225"/>
                </a:lnTo>
                <a:lnTo>
                  <a:pt x="55174" y="19007"/>
                </a:lnTo>
                <a:lnTo>
                  <a:pt x="55066" y="18844"/>
                </a:lnTo>
                <a:lnTo>
                  <a:pt x="54848" y="18519"/>
                </a:lnTo>
                <a:lnTo>
                  <a:pt x="54631" y="18138"/>
                </a:lnTo>
                <a:lnTo>
                  <a:pt x="54360" y="17378"/>
                </a:lnTo>
                <a:lnTo>
                  <a:pt x="54142" y="16889"/>
                </a:lnTo>
                <a:lnTo>
                  <a:pt x="53871" y="16455"/>
                </a:lnTo>
                <a:lnTo>
                  <a:pt x="53545" y="16075"/>
                </a:lnTo>
                <a:lnTo>
                  <a:pt x="53165" y="15749"/>
                </a:lnTo>
                <a:lnTo>
                  <a:pt x="53002" y="15695"/>
                </a:lnTo>
                <a:lnTo>
                  <a:pt x="53002" y="15640"/>
                </a:lnTo>
                <a:lnTo>
                  <a:pt x="53002" y="15586"/>
                </a:lnTo>
                <a:lnTo>
                  <a:pt x="53056" y="15423"/>
                </a:lnTo>
                <a:lnTo>
                  <a:pt x="53056" y="15315"/>
                </a:lnTo>
                <a:lnTo>
                  <a:pt x="53056" y="15043"/>
                </a:lnTo>
                <a:lnTo>
                  <a:pt x="53056" y="14880"/>
                </a:lnTo>
                <a:lnTo>
                  <a:pt x="53002" y="14663"/>
                </a:lnTo>
                <a:lnTo>
                  <a:pt x="52948" y="14554"/>
                </a:lnTo>
                <a:lnTo>
                  <a:pt x="52839" y="14446"/>
                </a:lnTo>
                <a:lnTo>
                  <a:pt x="52730" y="14391"/>
                </a:lnTo>
                <a:lnTo>
                  <a:pt x="52405" y="14391"/>
                </a:lnTo>
                <a:lnTo>
                  <a:pt x="52242" y="14500"/>
                </a:lnTo>
                <a:lnTo>
                  <a:pt x="52079" y="14554"/>
                </a:lnTo>
                <a:lnTo>
                  <a:pt x="51916" y="14500"/>
                </a:lnTo>
                <a:lnTo>
                  <a:pt x="51807" y="14446"/>
                </a:lnTo>
                <a:lnTo>
                  <a:pt x="51699" y="14283"/>
                </a:lnTo>
                <a:lnTo>
                  <a:pt x="51481" y="13848"/>
                </a:lnTo>
                <a:lnTo>
                  <a:pt x="51373" y="13794"/>
                </a:lnTo>
                <a:lnTo>
                  <a:pt x="51210" y="13794"/>
                </a:lnTo>
                <a:lnTo>
                  <a:pt x="50993" y="13848"/>
                </a:lnTo>
                <a:lnTo>
                  <a:pt x="50776" y="13903"/>
                </a:lnTo>
                <a:lnTo>
                  <a:pt x="50504" y="13848"/>
                </a:lnTo>
                <a:lnTo>
                  <a:pt x="50341" y="13686"/>
                </a:lnTo>
                <a:lnTo>
                  <a:pt x="50124" y="13631"/>
                </a:lnTo>
                <a:lnTo>
                  <a:pt x="49961" y="13577"/>
                </a:lnTo>
                <a:lnTo>
                  <a:pt x="49798" y="13577"/>
                </a:lnTo>
                <a:lnTo>
                  <a:pt x="49635" y="13631"/>
                </a:lnTo>
                <a:lnTo>
                  <a:pt x="49309" y="13686"/>
                </a:lnTo>
                <a:lnTo>
                  <a:pt x="48875" y="13740"/>
                </a:lnTo>
                <a:lnTo>
                  <a:pt x="48440" y="13686"/>
                </a:lnTo>
                <a:lnTo>
                  <a:pt x="48060" y="13523"/>
                </a:lnTo>
                <a:lnTo>
                  <a:pt x="47680" y="13305"/>
                </a:lnTo>
                <a:lnTo>
                  <a:pt x="47517" y="13142"/>
                </a:lnTo>
                <a:lnTo>
                  <a:pt x="47246" y="12980"/>
                </a:lnTo>
                <a:lnTo>
                  <a:pt x="47029" y="12762"/>
                </a:lnTo>
                <a:lnTo>
                  <a:pt x="46866" y="12491"/>
                </a:lnTo>
                <a:lnTo>
                  <a:pt x="46811" y="12165"/>
                </a:lnTo>
                <a:lnTo>
                  <a:pt x="46811" y="11513"/>
                </a:lnTo>
                <a:lnTo>
                  <a:pt x="46757" y="11188"/>
                </a:lnTo>
                <a:lnTo>
                  <a:pt x="46811" y="10862"/>
                </a:lnTo>
                <a:lnTo>
                  <a:pt x="46757" y="10753"/>
                </a:lnTo>
                <a:lnTo>
                  <a:pt x="46757" y="10590"/>
                </a:lnTo>
                <a:lnTo>
                  <a:pt x="46703" y="10482"/>
                </a:lnTo>
                <a:lnTo>
                  <a:pt x="46703" y="10373"/>
                </a:lnTo>
                <a:lnTo>
                  <a:pt x="46757" y="10210"/>
                </a:lnTo>
                <a:lnTo>
                  <a:pt x="46703" y="9993"/>
                </a:lnTo>
                <a:lnTo>
                  <a:pt x="46594" y="9558"/>
                </a:lnTo>
                <a:lnTo>
                  <a:pt x="46594" y="9341"/>
                </a:lnTo>
                <a:lnTo>
                  <a:pt x="46594" y="9124"/>
                </a:lnTo>
                <a:lnTo>
                  <a:pt x="46648" y="8961"/>
                </a:lnTo>
                <a:lnTo>
                  <a:pt x="46648" y="8907"/>
                </a:lnTo>
                <a:lnTo>
                  <a:pt x="46648" y="8852"/>
                </a:lnTo>
                <a:lnTo>
                  <a:pt x="46540" y="8527"/>
                </a:lnTo>
                <a:lnTo>
                  <a:pt x="46377" y="8255"/>
                </a:lnTo>
                <a:lnTo>
                  <a:pt x="46105" y="8092"/>
                </a:lnTo>
                <a:lnTo>
                  <a:pt x="45780" y="7929"/>
                </a:lnTo>
                <a:lnTo>
                  <a:pt x="45508" y="7766"/>
                </a:lnTo>
                <a:lnTo>
                  <a:pt x="45291" y="7603"/>
                </a:lnTo>
                <a:lnTo>
                  <a:pt x="45236" y="7386"/>
                </a:lnTo>
                <a:lnTo>
                  <a:pt x="45236" y="7060"/>
                </a:lnTo>
                <a:lnTo>
                  <a:pt x="45182" y="6843"/>
                </a:lnTo>
                <a:lnTo>
                  <a:pt x="45019" y="6626"/>
                </a:lnTo>
                <a:lnTo>
                  <a:pt x="44748" y="6409"/>
                </a:lnTo>
                <a:lnTo>
                  <a:pt x="44368" y="6192"/>
                </a:lnTo>
                <a:lnTo>
                  <a:pt x="44042" y="6029"/>
                </a:lnTo>
                <a:lnTo>
                  <a:pt x="43662" y="5866"/>
                </a:lnTo>
                <a:lnTo>
                  <a:pt x="43336" y="5866"/>
                </a:lnTo>
                <a:lnTo>
                  <a:pt x="43173" y="5920"/>
                </a:lnTo>
                <a:lnTo>
                  <a:pt x="42901" y="6083"/>
                </a:lnTo>
                <a:lnTo>
                  <a:pt x="42576" y="6137"/>
                </a:lnTo>
                <a:lnTo>
                  <a:pt x="42250" y="6137"/>
                </a:lnTo>
                <a:lnTo>
                  <a:pt x="41978" y="6083"/>
                </a:lnTo>
                <a:lnTo>
                  <a:pt x="41218" y="5974"/>
                </a:lnTo>
                <a:lnTo>
                  <a:pt x="40838" y="5920"/>
                </a:lnTo>
                <a:lnTo>
                  <a:pt x="40458" y="5811"/>
                </a:lnTo>
                <a:lnTo>
                  <a:pt x="40132" y="5594"/>
                </a:lnTo>
                <a:lnTo>
                  <a:pt x="39969" y="5486"/>
                </a:lnTo>
                <a:lnTo>
                  <a:pt x="39806" y="5323"/>
                </a:lnTo>
                <a:lnTo>
                  <a:pt x="39752" y="5160"/>
                </a:lnTo>
                <a:lnTo>
                  <a:pt x="39643" y="5051"/>
                </a:lnTo>
                <a:lnTo>
                  <a:pt x="39372" y="4671"/>
                </a:lnTo>
                <a:lnTo>
                  <a:pt x="39100" y="4291"/>
                </a:lnTo>
                <a:lnTo>
                  <a:pt x="38666" y="3531"/>
                </a:lnTo>
                <a:lnTo>
                  <a:pt x="38503" y="3205"/>
                </a:lnTo>
                <a:lnTo>
                  <a:pt x="38394" y="2933"/>
                </a:lnTo>
                <a:lnTo>
                  <a:pt x="38286" y="2607"/>
                </a:lnTo>
                <a:lnTo>
                  <a:pt x="38123" y="2282"/>
                </a:lnTo>
                <a:lnTo>
                  <a:pt x="37960" y="1956"/>
                </a:lnTo>
                <a:lnTo>
                  <a:pt x="37742" y="1684"/>
                </a:lnTo>
                <a:lnTo>
                  <a:pt x="37525" y="1413"/>
                </a:lnTo>
                <a:lnTo>
                  <a:pt x="37199" y="1196"/>
                </a:lnTo>
                <a:lnTo>
                  <a:pt x="36711" y="924"/>
                </a:lnTo>
                <a:lnTo>
                  <a:pt x="36168" y="707"/>
                </a:lnTo>
                <a:lnTo>
                  <a:pt x="35136" y="381"/>
                </a:lnTo>
                <a:lnTo>
                  <a:pt x="34864" y="327"/>
                </a:lnTo>
                <a:lnTo>
                  <a:pt x="34593" y="272"/>
                </a:lnTo>
                <a:lnTo>
                  <a:pt x="34321" y="218"/>
                </a:lnTo>
                <a:lnTo>
                  <a:pt x="34050" y="164"/>
                </a:lnTo>
                <a:lnTo>
                  <a:pt x="33833" y="55"/>
                </a:lnTo>
                <a:lnTo>
                  <a:pt x="33561"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4" name="Google Shape;554;p25"/>
          <p:cNvSpPr/>
          <p:nvPr/>
        </p:nvSpPr>
        <p:spPr>
          <a:xfrm rot="-1195801">
            <a:off x="10806108" y="1331683"/>
            <a:ext cx="2146293" cy="2905268"/>
          </a:xfrm>
          <a:custGeom>
            <a:avLst/>
            <a:gdLst/>
            <a:ahLst/>
            <a:cxnLst/>
            <a:rect l="l" t="t" r="r" b="b"/>
            <a:pathLst>
              <a:path w="78471" h="106220" extrusionOk="0">
                <a:moveTo>
                  <a:pt x="21233" y="4344"/>
                </a:moveTo>
                <a:lnTo>
                  <a:pt x="21288" y="4399"/>
                </a:lnTo>
                <a:lnTo>
                  <a:pt x="21342" y="4453"/>
                </a:lnTo>
                <a:lnTo>
                  <a:pt x="21288" y="4507"/>
                </a:lnTo>
                <a:lnTo>
                  <a:pt x="21233" y="4562"/>
                </a:lnTo>
                <a:lnTo>
                  <a:pt x="19441" y="4942"/>
                </a:lnTo>
                <a:lnTo>
                  <a:pt x="19387" y="4779"/>
                </a:lnTo>
                <a:lnTo>
                  <a:pt x="19767" y="4616"/>
                </a:lnTo>
                <a:lnTo>
                  <a:pt x="20202" y="4453"/>
                </a:lnTo>
                <a:lnTo>
                  <a:pt x="20636" y="4399"/>
                </a:lnTo>
                <a:lnTo>
                  <a:pt x="21125" y="4344"/>
                </a:lnTo>
                <a:close/>
                <a:moveTo>
                  <a:pt x="13305" y="7711"/>
                </a:moveTo>
                <a:lnTo>
                  <a:pt x="13033" y="8037"/>
                </a:lnTo>
                <a:lnTo>
                  <a:pt x="12653" y="8254"/>
                </a:lnTo>
                <a:lnTo>
                  <a:pt x="11947" y="8743"/>
                </a:lnTo>
                <a:lnTo>
                  <a:pt x="11839" y="8743"/>
                </a:lnTo>
                <a:lnTo>
                  <a:pt x="11784" y="8689"/>
                </a:lnTo>
                <a:lnTo>
                  <a:pt x="11730" y="8634"/>
                </a:lnTo>
                <a:lnTo>
                  <a:pt x="11730" y="8580"/>
                </a:lnTo>
                <a:lnTo>
                  <a:pt x="11839" y="8471"/>
                </a:lnTo>
                <a:lnTo>
                  <a:pt x="12164" y="8200"/>
                </a:lnTo>
                <a:lnTo>
                  <a:pt x="12545" y="7983"/>
                </a:lnTo>
                <a:lnTo>
                  <a:pt x="13305" y="7711"/>
                </a:lnTo>
                <a:close/>
                <a:moveTo>
                  <a:pt x="10047" y="9177"/>
                </a:moveTo>
                <a:lnTo>
                  <a:pt x="10209" y="9232"/>
                </a:lnTo>
                <a:lnTo>
                  <a:pt x="10318" y="9286"/>
                </a:lnTo>
                <a:lnTo>
                  <a:pt x="10427" y="9449"/>
                </a:lnTo>
                <a:lnTo>
                  <a:pt x="10427" y="9558"/>
                </a:lnTo>
                <a:lnTo>
                  <a:pt x="10427" y="9666"/>
                </a:lnTo>
                <a:lnTo>
                  <a:pt x="10372" y="9720"/>
                </a:lnTo>
                <a:lnTo>
                  <a:pt x="10101" y="9720"/>
                </a:lnTo>
                <a:lnTo>
                  <a:pt x="9938" y="9775"/>
                </a:lnTo>
                <a:lnTo>
                  <a:pt x="9775" y="9720"/>
                </a:lnTo>
                <a:lnTo>
                  <a:pt x="9504" y="9720"/>
                </a:lnTo>
                <a:lnTo>
                  <a:pt x="9504" y="9666"/>
                </a:lnTo>
                <a:lnTo>
                  <a:pt x="9449" y="9558"/>
                </a:lnTo>
                <a:lnTo>
                  <a:pt x="9504" y="9503"/>
                </a:lnTo>
                <a:lnTo>
                  <a:pt x="9558" y="9395"/>
                </a:lnTo>
                <a:lnTo>
                  <a:pt x="9666" y="9286"/>
                </a:lnTo>
                <a:lnTo>
                  <a:pt x="9884" y="9232"/>
                </a:lnTo>
                <a:lnTo>
                  <a:pt x="10047" y="9177"/>
                </a:lnTo>
                <a:close/>
                <a:moveTo>
                  <a:pt x="62830" y="9720"/>
                </a:moveTo>
                <a:lnTo>
                  <a:pt x="62885" y="9775"/>
                </a:lnTo>
                <a:lnTo>
                  <a:pt x="62993" y="9829"/>
                </a:lnTo>
                <a:lnTo>
                  <a:pt x="62993" y="9938"/>
                </a:lnTo>
                <a:lnTo>
                  <a:pt x="62885" y="10155"/>
                </a:lnTo>
                <a:lnTo>
                  <a:pt x="62830" y="10209"/>
                </a:lnTo>
                <a:lnTo>
                  <a:pt x="62613" y="10209"/>
                </a:lnTo>
                <a:lnTo>
                  <a:pt x="62559" y="10101"/>
                </a:lnTo>
                <a:lnTo>
                  <a:pt x="62505" y="9992"/>
                </a:lnTo>
                <a:lnTo>
                  <a:pt x="62505" y="9883"/>
                </a:lnTo>
                <a:lnTo>
                  <a:pt x="62505" y="9775"/>
                </a:lnTo>
                <a:lnTo>
                  <a:pt x="62559" y="9720"/>
                </a:lnTo>
                <a:close/>
                <a:moveTo>
                  <a:pt x="65383" y="12653"/>
                </a:moveTo>
                <a:lnTo>
                  <a:pt x="65600" y="12816"/>
                </a:lnTo>
                <a:lnTo>
                  <a:pt x="65763" y="13033"/>
                </a:lnTo>
                <a:lnTo>
                  <a:pt x="65817" y="13087"/>
                </a:lnTo>
                <a:lnTo>
                  <a:pt x="65763" y="13142"/>
                </a:lnTo>
                <a:lnTo>
                  <a:pt x="65654" y="13196"/>
                </a:lnTo>
                <a:lnTo>
                  <a:pt x="65491" y="13142"/>
                </a:lnTo>
                <a:lnTo>
                  <a:pt x="65383" y="13033"/>
                </a:lnTo>
                <a:lnTo>
                  <a:pt x="65274" y="12816"/>
                </a:lnTo>
                <a:lnTo>
                  <a:pt x="65274" y="12707"/>
                </a:lnTo>
                <a:lnTo>
                  <a:pt x="65383" y="12653"/>
                </a:lnTo>
                <a:close/>
                <a:moveTo>
                  <a:pt x="5431" y="15205"/>
                </a:moveTo>
                <a:lnTo>
                  <a:pt x="5539" y="15260"/>
                </a:lnTo>
                <a:lnTo>
                  <a:pt x="5648" y="15368"/>
                </a:lnTo>
                <a:lnTo>
                  <a:pt x="5702" y="15477"/>
                </a:lnTo>
                <a:lnTo>
                  <a:pt x="5757" y="15640"/>
                </a:lnTo>
                <a:lnTo>
                  <a:pt x="5322" y="15531"/>
                </a:lnTo>
                <a:lnTo>
                  <a:pt x="5105" y="15477"/>
                </a:lnTo>
                <a:lnTo>
                  <a:pt x="5051" y="15422"/>
                </a:lnTo>
                <a:lnTo>
                  <a:pt x="5051" y="15314"/>
                </a:lnTo>
                <a:lnTo>
                  <a:pt x="5105" y="15205"/>
                </a:lnTo>
                <a:close/>
                <a:moveTo>
                  <a:pt x="4725" y="16346"/>
                </a:moveTo>
                <a:lnTo>
                  <a:pt x="4779" y="16400"/>
                </a:lnTo>
                <a:lnTo>
                  <a:pt x="4833" y="16509"/>
                </a:lnTo>
                <a:lnTo>
                  <a:pt x="4833" y="16671"/>
                </a:lnTo>
                <a:lnTo>
                  <a:pt x="4833" y="16780"/>
                </a:lnTo>
                <a:lnTo>
                  <a:pt x="4833" y="16943"/>
                </a:lnTo>
                <a:lnTo>
                  <a:pt x="4833" y="17160"/>
                </a:lnTo>
                <a:lnTo>
                  <a:pt x="4779" y="17269"/>
                </a:lnTo>
                <a:lnTo>
                  <a:pt x="4670" y="17323"/>
                </a:lnTo>
                <a:lnTo>
                  <a:pt x="4616" y="17323"/>
                </a:lnTo>
                <a:lnTo>
                  <a:pt x="4399" y="17215"/>
                </a:lnTo>
                <a:lnTo>
                  <a:pt x="4290" y="17052"/>
                </a:lnTo>
                <a:lnTo>
                  <a:pt x="4182" y="16889"/>
                </a:lnTo>
                <a:lnTo>
                  <a:pt x="4127" y="16671"/>
                </a:lnTo>
                <a:lnTo>
                  <a:pt x="4182" y="16509"/>
                </a:lnTo>
                <a:lnTo>
                  <a:pt x="4290" y="16400"/>
                </a:lnTo>
                <a:lnTo>
                  <a:pt x="4453" y="16346"/>
                </a:lnTo>
                <a:close/>
                <a:moveTo>
                  <a:pt x="4127" y="18681"/>
                </a:moveTo>
                <a:lnTo>
                  <a:pt x="4236" y="18898"/>
                </a:lnTo>
                <a:lnTo>
                  <a:pt x="4236" y="19115"/>
                </a:lnTo>
                <a:lnTo>
                  <a:pt x="4236" y="19278"/>
                </a:lnTo>
                <a:lnTo>
                  <a:pt x="4182" y="19495"/>
                </a:lnTo>
                <a:lnTo>
                  <a:pt x="4073" y="19278"/>
                </a:lnTo>
                <a:lnTo>
                  <a:pt x="4019" y="19115"/>
                </a:lnTo>
                <a:lnTo>
                  <a:pt x="4073" y="18898"/>
                </a:lnTo>
                <a:lnTo>
                  <a:pt x="4127" y="18681"/>
                </a:lnTo>
                <a:close/>
                <a:moveTo>
                  <a:pt x="4942" y="19930"/>
                </a:moveTo>
                <a:lnTo>
                  <a:pt x="4996" y="20038"/>
                </a:lnTo>
                <a:lnTo>
                  <a:pt x="5105" y="20147"/>
                </a:lnTo>
                <a:lnTo>
                  <a:pt x="5159" y="20310"/>
                </a:lnTo>
                <a:lnTo>
                  <a:pt x="5159" y="20364"/>
                </a:lnTo>
                <a:lnTo>
                  <a:pt x="5105" y="20473"/>
                </a:lnTo>
                <a:lnTo>
                  <a:pt x="4996" y="20527"/>
                </a:lnTo>
                <a:lnTo>
                  <a:pt x="4833" y="20527"/>
                </a:lnTo>
                <a:lnTo>
                  <a:pt x="4779" y="20364"/>
                </a:lnTo>
                <a:lnTo>
                  <a:pt x="4779" y="20201"/>
                </a:lnTo>
                <a:lnTo>
                  <a:pt x="4833" y="20038"/>
                </a:lnTo>
                <a:lnTo>
                  <a:pt x="4942" y="19930"/>
                </a:lnTo>
                <a:close/>
                <a:moveTo>
                  <a:pt x="73203" y="25034"/>
                </a:moveTo>
                <a:lnTo>
                  <a:pt x="73474" y="25143"/>
                </a:lnTo>
                <a:lnTo>
                  <a:pt x="73637" y="25306"/>
                </a:lnTo>
                <a:lnTo>
                  <a:pt x="73800" y="25523"/>
                </a:lnTo>
                <a:lnTo>
                  <a:pt x="73854" y="25577"/>
                </a:lnTo>
                <a:lnTo>
                  <a:pt x="73800" y="25686"/>
                </a:lnTo>
                <a:lnTo>
                  <a:pt x="73746" y="25795"/>
                </a:lnTo>
                <a:lnTo>
                  <a:pt x="73474" y="26066"/>
                </a:lnTo>
                <a:lnTo>
                  <a:pt x="73203" y="26446"/>
                </a:lnTo>
                <a:lnTo>
                  <a:pt x="73040" y="26609"/>
                </a:lnTo>
                <a:lnTo>
                  <a:pt x="72931" y="26609"/>
                </a:lnTo>
                <a:lnTo>
                  <a:pt x="72823" y="26555"/>
                </a:lnTo>
                <a:lnTo>
                  <a:pt x="72660" y="26446"/>
                </a:lnTo>
                <a:lnTo>
                  <a:pt x="72551" y="26175"/>
                </a:lnTo>
                <a:lnTo>
                  <a:pt x="72497" y="25903"/>
                </a:lnTo>
                <a:lnTo>
                  <a:pt x="72497" y="25632"/>
                </a:lnTo>
                <a:lnTo>
                  <a:pt x="72497" y="25414"/>
                </a:lnTo>
                <a:lnTo>
                  <a:pt x="72605" y="25197"/>
                </a:lnTo>
                <a:lnTo>
                  <a:pt x="72714" y="25089"/>
                </a:lnTo>
                <a:lnTo>
                  <a:pt x="72931" y="25034"/>
                </a:lnTo>
                <a:close/>
                <a:moveTo>
                  <a:pt x="75212" y="30628"/>
                </a:moveTo>
                <a:lnTo>
                  <a:pt x="74995" y="30899"/>
                </a:lnTo>
                <a:lnTo>
                  <a:pt x="74832" y="31116"/>
                </a:lnTo>
                <a:lnTo>
                  <a:pt x="74723" y="31442"/>
                </a:lnTo>
                <a:lnTo>
                  <a:pt x="74669" y="31714"/>
                </a:lnTo>
                <a:lnTo>
                  <a:pt x="74615" y="32257"/>
                </a:lnTo>
                <a:lnTo>
                  <a:pt x="74615" y="32854"/>
                </a:lnTo>
                <a:lnTo>
                  <a:pt x="74615" y="33071"/>
                </a:lnTo>
                <a:lnTo>
                  <a:pt x="74506" y="33343"/>
                </a:lnTo>
                <a:lnTo>
                  <a:pt x="74397" y="33506"/>
                </a:lnTo>
                <a:lnTo>
                  <a:pt x="74234" y="33669"/>
                </a:lnTo>
                <a:lnTo>
                  <a:pt x="74072" y="33832"/>
                </a:lnTo>
                <a:lnTo>
                  <a:pt x="73854" y="33940"/>
                </a:lnTo>
                <a:lnTo>
                  <a:pt x="73583" y="33995"/>
                </a:lnTo>
                <a:lnTo>
                  <a:pt x="73366" y="33940"/>
                </a:lnTo>
                <a:lnTo>
                  <a:pt x="73094" y="33886"/>
                </a:lnTo>
                <a:lnTo>
                  <a:pt x="73040" y="33832"/>
                </a:lnTo>
                <a:lnTo>
                  <a:pt x="72985" y="33723"/>
                </a:lnTo>
                <a:lnTo>
                  <a:pt x="72985" y="33614"/>
                </a:lnTo>
                <a:lnTo>
                  <a:pt x="73040" y="33506"/>
                </a:lnTo>
                <a:lnTo>
                  <a:pt x="73311" y="33397"/>
                </a:lnTo>
                <a:lnTo>
                  <a:pt x="73583" y="33289"/>
                </a:lnTo>
                <a:lnTo>
                  <a:pt x="73800" y="33180"/>
                </a:lnTo>
                <a:lnTo>
                  <a:pt x="73963" y="33017"/>
                </a:lnTo>
                <a:lnTo>
                  <a:pt x="74072" y="32908"/>
                </a:lnTo>
                <a:lnTo>
                  <a:pt x="74126" y="32691"/>
                </a:lnTo>
                <a:lnTo>
                  <a:pt x="74180" y="32474"/>
                </a:lnTo>
                <a:lnTo>
                  <a:pt x="74126" y="32257"/>
                </a:lnTo>
                <a:lnTo>
                  <a:pt x="74072" y="31931"/>
                </a:lnTo>
                <a:lnTo>
                  <a:pt x="74017" y="31714"/>
                </a:lnTo>
                <a:lnTo>
                  <a:pt x="74017" y="31497"/>
                </a:lnTo>
                <a:lnTo>
                  <a:pt x="74072" y="31279"/>
                </a:lnTo>
                <a:lnTo>
                  <a:pt x="74126" y="31116"/>
                </a:lnTo>
                <a:lnTo>
                  <a:pt x="74343" y="31008"/>
                </a:lnTo>
                <a:lnTo>
                  <a:pt x="74560" y="30845"/>
                </a:lnTo>
                <a:lnTo>
                  <a:pt x="74832" y="30736"/>
                </a:lnTo>
                <a:lnTo>
                  <a:pt x="75212" y="30628"/>
                </a:lnTo>
                <a:close/>
                <a:moveTo>
                  <a:pt x="74126" y="34049"/>
                </a:moveTo>
                <a:lnTo>
                  <a:pt x="74234" y="34103"/>
                </a:lnTo>
                <a:lnTo>
                  <a:pt x="74506" y="34157"/>
                </a:lnTo>
                <a:lnTo>
                  <a:pt x="74560" y="34266"/>
                </a:lnTo>
                <a:lnTo>
                  <a:pt x="74615" y="34375"/>
                </a:lnTo>
                <a:lnTo>
                  <a:pt x="74560" y="34483"/>
                </a:lnTo>
                <a:lnTo>
                  <a:pt x="74506" y="34592"/>
                </a:lnTo>
                <a:lnTo>
                  <a:pt x="74397" y="34646"/>
                </a:lnTo>
                <a:lnTo>
                  <a:pt x="74289" y="34646"/>
                </a:lnTo>
                <a:lnTo>
                  <a:pt x="74180" y="34592"/>
                </a:lnTo>
                <a:lnTo>
                  <a:pt x="74072" y="34483"/>
                </a:lnTo>
                <a:lnTo>
                  <a:pt x="74017" y="34375"/>
                </a:lnTo>
                <a:lnTo>
                  <a:pt x="74017" y="34266"/>
                </a:lnTo>
                <a:lnTo>
                  <a:pt x="74072" y="34103"/>
                </a:lnTo>
                <a:lnTo>
                  <a:pt x="74126" y="34049"/>
                </a:lnTo>
                <a:close/>
                <a:moveTo>
                  <a:pt x="6082" y="38339"/>
                </a:moveTo>
                <a:lnTo>
                  <a:pt x="6245" y="38393"/>
                </a:lnTo>
                <a:lnTo>
                  <a:pt x="6462" y="38448"/>
                </a:lnTo>
                <a:lnTo>
                  <a:pt x="6191" y="38665"/>
                </a:lnTo>
                <a:lnTo>
                  <a:pt x="6028" y="38719"/>
                </a:lnTo>
                <a:lnTo>
                  <a:pt x="5811" y="38719"/>
                </a:lnTo>
                <a:lnTo>
                  <a:pt x="5811" y="38610"/>
                </a:lnTo>
                <a:lnTo>
                  <a:pt x="5811" y="38502"/>
                </a:lnTo>
                <a:lnTo>
                  <a:pt x="5919" y="38393"/>
                </a:lnTo>
                <a:lnTo>
                  <a:pt x="6082" y="38339"/>
                </a:lnTo>
                <a:close/>
                <a:moveTo>
                  <a:pt x="9178" y="42629"/>
                </a:moveTo>
                <a:lnTo>
                  <a:pt x="9286" y="42683"/>
                </a:lnTo>
                <a:lnTo>
                  <a:pt x="9395" y="42792"/>
                </a:lnTo>
                <a:lnTo>
                  <a:pt x="9449" y="42901"/>
                </a:lnTo>
                <a:lnTo>
                  <a:pt x="9504" y="43063"/>
                </a:lnTo>
                <a:lnTo>
                  <a:pt x="9449" y="43444"/>
                </a:lnTo>
                <a:lnTo>
                  <a:pt x="9341" y="43226"/>
                </a:lnTo>
                <a:lnTo>
                  <a:pt x="9178" y="43009"/>
                </a:lnTo>
                <a:lnTo>
                  <a:pt x="8960" y="42846"/>
                </a:lnTo>
                <a:lnTo>
                  <a:pt x="8852" y="42629"/>
                </a:lnTo>
                <a:close/>
                <a:moveTo>
                  <a:pt x="10427" y="45453"/>
                </a:moveTo>
                <a:lnTo>
                  <a:pt x="10590" y="45507"/>
                </a:lnTo>
                <a:lnTo>
                  <a:pt x="10861" y="45670"/>
                </a:lnTo>
                <a:lnTo>
                  <a:pt x="10861" y="45724"/>
                </a:lnTo>
                <a:lnTo>
                  <a:pt x="10861" y="45833"/>
                </a:lnTo>
                <a:lnTo>
                  <a:pt x="10644" y="45833"/>
                </a:lnTo>
                <a:lnTo>
                  <a:pt x="10481" y="45779"/>
                </a:lnTo>
                <a:lnTo>
                  <a:pt x="10155" y="45561"/>
                </a:lnTo>
                <a:lnTo>
                  <a:pt x="10264" y="45453"/>
                </a:lnTo>
                <a:close/>
                <a:moveTo>
                  <a:pt x="29488" y="52078"/>
                </a:moveTo>
                <a:lnTo>
                  <a:pt x="29868" y="52295"/>
                </a:lnTo>
                <a:lnTo>
                  <a:pt x="30194" y="52567"/>
                </a:lnTo>
                <a:lnTo>
                  <a:pt x="30465" y="52893"/>
                </a:lnTo>
                <a:lnTo>
                  <a:pt x="30682" y="53218"/>
                </a:lnTo>
                <a:lnTo>
                  <a:pt x="30737" y="53381"/>
                </a:lnTo>
                <a:lnTo>
                  <a:pt x="30682" y="53598"/>
                </a:lnTo>
                <a:lnTo>
                  <a:pt x="30519" y="54087"/>
                </a:lnTo>
                <a:lnTo>
                  <a:pt x="30519" y="54142"/>
                </a:lnTo>
                <a:lnTo>
                  <a:pt x="30465" y="54142"/>
                </a:lnTo>
                <a:lnTo>
                  <a:pt x="30356" y="54087"/>
                </a:lnTo>
                <a:lnTo>
                  <a:pt x="30085" y="53870"/>
                </a:lnTo>
                <a:lnTo>
                  <a:pt x="29868" y="53653"/>
                </a:lnTo>
                <a:lnTo>
                  <a:pt x="29759" y="53490"/>
                </a:lnTo>
                <a:lnTo>
                  <a:pt x="29705" y="53327"/>
                </a:lnTo>
                <a:lnTo>
                  <a:pt x="29705" y="53164"/>
                </a:lnTo>
                <a:lnTo>
                  <a:pt x="29705" y="52947"/>
                </a:lnTo>
                <a:lnTo>
                  <a:pt x="29705" y="52784"/>
                </a:lnTo>
                <a:lnTo>
                  <a:pt x="29650" y="52567"/>
                </a:lnTo>
                <a:lnTo>
                  <a:pt x="29542" y="52349"/>
                </a:lnTo>
                <a:lnTo>
                  <a:pt x="29488" y="52078"/>
                </a:lnTo>
                <a:close/>
                <a:moveTo>
                  <a:pt x="51209" y="53490"/>
                </a:moveTo>
                <a:lnTo>
                  <a:pt x="51318" y="53870"/>
                </a:lnTo>
                <a:lnTo>
                  <a:pt x="51318" y="54196"/>
                </a:lnTo>
                <a:lnTo>
                  <a:pt x="51264" y="54522"/>
                </a:lnTo>
                <a:lnTo>
                  <a:pt x="51101" y="54793"/>
                </a:lnTo>
                <a:lnTo>
                  <a:pt x="50884" y="54956"/>
                </a:lnTo>
                <a:lnTo>
                  <a:pt x="50612" y="55119"/>
                </a:lnTo>
                <a:lnTo>
                  <a:pt x="50340" y="55228"/>
                </a:lnTo>
                <a:lnTo>
                  <a:pt x="50069" y="55173"/>
                </a:lnTo>
                <a:lnTo>
                  <a:pt x="49906" y="55173"/>
                </a:lnTo>
                <a:lnTo>
                  <a:pt x="49797" y="55119"/>
                </a:lnTo>
                <a:lnTo>
                  <a:pt x="49743" y="55010"/>
                </a:lnTo>
                <a:lnTo>
                  <a:pt x="49797" y="54847"/>
                </a:lnTo>
                <a:lnTo>
                  <a:pt x="49852" y="54576"/>
                </a:lnTo>
                <a:lnTo>
                  <a:pt x="49960" y="54359"/>
                </a:lnTo>
                <a:lnTo>
                  <a:pt x="50178" y="54196"/>
                </a:lnTo>
                <a:lnTo>
                  <a:pt x="50395" y="54033"/>
                </a:lnTo>
                <a:lnTo>
                  <a:pt x="50829" y="53816"/>
                </a:lnTo>
                <a:lnTo>
                  <a:pt x="51046" y="53653"/>
                </a:lnTo>
                <a:lnTo>
                  <a:pt x="51209" y="53490"/>
                </a:lnTo>
                <a:close/>
                <a:moveTo>
                  <a:pt x="53599" y="55553"/>
                </a:moveTo>
                <a:lnTo>
                  <a:pt x="54033" y="55716"/>
                </a:lnTo>
                <a:lnTo>
                  <a:pt x="54196" y="55825"/>
                </a:lnTo>
                <a:lnTo>
                  <a:pt x="54250" y="55934"/>
                </a:lnTo>
                <a:lnTo>
                  <a:pt x="54305" y="56042"/>
                </a:lnTo>
                <a:lnTo>
                  <a:pt x="54250" y="56259"/>
                </a:lnTo>
                <a:lnTo>
                  <a:pt x="54196" y="56477"/>
                </a:lnTo>
                <a:lnTo>
                  <a:pt x="53925" y="56857"/>
                </a:lnTo>
                <a:lnTo>
                  <a:pt x="53870" y="56857"/>
                </a:lnTo>
                <a:lnTo>
                  <a:pt x="53653" y="56748"/>
                </a:lnTo>
                <a:lnTo>
                  <a:pt x="53273" y="56748"/>
                </a:lnTo>
                <a:lnTo>
                  <a:pt x="53110" y="56857"/>
                </a:lnTo>
                <a:lnTo>
                  <a:pt x="52784" y="57074"/>
                </a:lnTo>
                <a:lnTo>
                  <a:pt x="52458" y="57237"/>
                </a:lnTo>
                <a:lnTo>
                  <a:pt x="52350" y="57183"/>
                </a:lnTo>
                <a:lnTo>
                  <a:pt x="52567" y="56857"/>
                </a:lnTo>
                <a:lnTo>
                  <a:pt x="52730" y="56585"/>
                </a:lnTo>
                <a:lnTo>
                  <a:pt x="53056" y="55934"/>
                </a:lnTo>
                <a:lnTo>
                  <a:pt x="53164" y="55771"/>
                </a:lnTo>
                <a:lnTo>
                  <a:pt x="53273" y="55608"/>
                </a:lnTo>
                <a:lnTo>
                  <a:pt x="53436" y="55553"/>
                </a:lnTo>
                <a:close/>
                <a:moveTo>
                  <a:pt x="52784" y="58486"/>
                </a:moveTo>
                <a:lnTo>
                  <a:pt x="52838" y="58540"/>
                </a:lnTo>
                <a:lnTo>
                  <a:pt x="52838" y="58649"/>
                </a:lnTo>
                <a:lnTo>
                  <a:pt x="52893" y="58866"/>
                </a:lnTo>
                <a:lnTo>
                  <a:pt x="52893" y="58920"/>
                </a:lnTo>
                <a:lnTo>
                  <a:pt x="52947" y="58975"/>
                </a:lnTo>
                <a:lnTo>
                  <a:pt x="52947" y="59138"/>
                </a:lnTo>
                <a:lnTo>
                  <a:pt x="52893" y="59192"/>
                </a:lnTo>
                <a:lnTo>
                  <a:pt x="52133" y="59681"/>
                </a:lnTo>
                <a:lnTo>
                  <a:pt x="51970" y="59735"/>
                </a:lnTo>
                <a:lnTo>
                  <a:pt x="51861" y="59735"/>
                </a:lnTo>
                <a:lnTo>
                  <a:pt x="51752" y="59681"/>
                </a:lnTo>
                <a:lnTo>
                  <a:pt x="51644" y="59572"/>
                </a:lnTo>
                <a:lnTo>
                  <a:pt x="51589" y="59463"/>
                </a:lnTo>
                <a:lnTo>
                  <a:pt x="51535" y="59355"/>
                </a:lnTo>
                <a:lnTo>
                  <a:pt x="51589" y="59246"/>
                </a:lnTo>
                <a:lnTo>
                  <a:pt x="51698" y="59138"/>
                </a:lnTo>
                <a:lnTo>
                  <a:pt x="51861" y="58920"/>
                </a:lnTo>
                <a:lnTo>
                  <a:pt x="52078" y="58757"/>
                </a:lnTo>
                <a:lnTo>
                  <a:pt x="52567" y="58540"/>
                </a:lnTo>
                <a:lnTo>
                  <a:pt x="52730" y="58486"/>
                </a:lnTo>
                <a:close/>
                <a:moveTo>
                  <a:pt x="8255" y="61744"/>
                </a:moveTo>
                <a:lnTo>
                  <a:pt x="8417" y="61907"/>
                </a:lnTo>
                <a:lnTo>
                  <a:pt x="8635" y="62070"/>
                </a:lnTo>
                <a:lnTo>
                  <a:pt x="8906" y="62179"/>
                </a:lnTo>
                <a:lnTo>
                  <a:pt x="9178" y="62233"/>
                </a:lnTo>
                <a:lnTo>
                  <a:pt x="9558" y="62233"/>
                </a:lnTo>
                <a:lnTo>
                  <a:pt x="9666" y="62287"/>
                </a:lnTo>
                <a:lnTo>
                  <a:pt x="9721" y="62342"/>
                </a:lnTo>
                <a:lnTo>
                  <a:pt x="9775" y="62450"/>
                </a:lnTo>
                <a:lnTo>
                  <a:pt x="9612" y="62722"/>
                </a:lnTo>
                <a:lnTo>
                  <a:pt x="9504" y="62993"/>
                </a:lnTo>
                <a:lnTo>
                  <a:pt x="9286" y="62830"/>
                </a:lnTo>
                <a:lnTo>
                  <a:pt x="9069" y="62613"/>
                </a:lnTo>
                <a:lnTo>
                  <a:pt x="8798" y="62450"/>
                </a:lnTo>
                <a:lnTo>
                  <a:pt x="8580" y="62342"/>
                </a:lnTo>
                <a:lnTo>
                  <a:pt x="8255" y="62233"/>
                </a:lnTo>
                <a:lnTo>
                  <a:pt x="8146" y="62179"/>
                </a:lnTo>
                <a:lnTo>
                  <a:pt x="8037" y="62070"/>
                </a:lnTo>
                <a:lnTo>
                  <a:pt x="8037" y="61961"/>
                </a:lnTo>
                <a:lnTo>
                  <a:pt x="8092" y="61853"/>
                </a:lnTo>
                <a:lnTo>
                  <a:pt x="8146" y="61744"/>
                </a:lnTo>
                <a:close/>
                <a:moveTo>
                  <a:pt x="9069" y="64351"/>
                </a:moveTo>
                <a:lnTo>
                  <a:pt x="9178" y="64514"/>
                </a:lnTo>
                <a:lnTo>
                  <a:pt x="9232" y="64677"/>
                </a:lnTo>
                <a:lnTo>
                  <a:pt x="9232" y="65057"/>
                </a:lnTo>
                <a:lnTo>
                  <a:pt x="9123" y="65383"/>
                </a:lnTo>
                <a:lnTo>
                  <a:pt x="9069" y="65545"/>
                </a:lnTo>
                <a:lnTo>
                  <a:pt x="8906" y="65654"/>
                </a:lnTo>
                <a:lnTo>
                  <a:pt x="8798" y="65708"/>
                </a:lnTo>
                <a:lnTo>
                  <a:pt x="8689" y="65654"/>
                </a:lnTo>
                <a:lnTo>
                  <a:pt x="8635" y="65545"/>
                </a:lnTo>
                <a:lnTo>
                  <a:pt x="8635" y="65383"/>
                </a:lnTo>
                <a:lnTo>
                  <a:pt x="8798" y="65165"/>
                </a:lnTo>
                <a:lnTo>
                  <a:pt x="8852" y="64894"/>
                </a:lnTo>
                <a:lnTo>
                  <a:pt x="9069" y="64351"/>
                </a:lnTo>
                <a:close/>
                <a:moveTo>
                  <a:pt x="49363" y="65491"/>
                </a:moveTo>
                <a:lnTo>
                  <a:pt x="49526" y="65545"/>
                </a:lnTo>
                <a:lnTo>
                  <a:pt x="49526" y="65600"/>
                </a:lnTo>
                <a:lnTo>
                  <a:pt x="49526" y="65654"/>
                </a:lnTo>
                <a:lnTo>
                  <a:pt x="49472" y="65817"/>
                </a:lnTo>
                <a:lnTo>
                  <a:pt x="49309" y="65817"/>
                </a:lnTo>
                <a:lnTo>
                  <a:pt x="49200" y="65763"/>
                </a:lnTo>
                <a:lnTo>
                  <a:pt x="49146" y="65708"/>
                </a:lnTo>
                <a:lnTo>
                  <a:pt x="49146" y="65600"/>
                </a:lnTo>
                <a:lnTo>
                  <a:pt x="49146" y="65545"/>
                </a:lnTo>
                <a:lnTo>
                  <a:pt x="49200" y="65491"/>
                </a:lnTo>
                <a:close/>
                <a:moveTo>
                  <a:pt x="48494" y="66632"/>
                </a:moveTo>
                <a:lnTo>
                  <a:pt x="48603" y="66686"/>
                </a:lnTo>
                <a:lnTo>
                  <a:pt x="48657" y="66794"/>
                </a:lnTo>
                <a:lnTo>
                  <a:pt x="48657" y="66903"/>
                </a:lnTo>
                <a:lnTo>
                  <a:pt x="48603" y="67012"/>
                </a:lnTo>
                <a:lnTo>
                  <a:pt x="48548" y="67120"/>
                </a:lnTo>
                <a:lnTo>
                  <a:pt x="48223" y="67338"/>
                </a:lnTo>
                <a:lnTo>
                  <a:pt x="47897" y="67500"/>
                </a:lnTo>
                <a:lnTo>
                  <a:pt x="47625" y="67500"/>
                </a:lnTo>
                <a:lnTo>
                  <a:pt x="47734" y="67283"/>
                </a:lnTo>
                <a:lnTo>
                  <a:pt x="47951" y="67066"/>
                </a:lnTo>
                <a:lnTo>
                  <a:pt x="48331" y="66686"/>
                </a:lnTo>
                <a:lnTo>
                  <a:pt x="48494" y="66632"/>
                </a:lnTo>
                <a:close/>
                <a:moveTo>
                  <a:pt x="48386" y="69021"/>
                </a:moveTo>
                <a:lnTo>
                  <a:pt x="48331" y="69184"/>
                </a:lnTo>
                <a:lnTo>
                  <a:pt x="48331" y="69401"/>
                </a:lnTo>
                <a:lnTo>
                  <a:pt x="48277" y="69564"/>
                </a:lnTo>
                <a:lnTo>
                  <a:pt x="48223" y="69618"/>
                </a:lnTo>
                <a:lnTo>
                  <a:pt x="48060" y="69618"/>
                </a:lnTo>
                <a:lnTo>
                  <a:pt x="47897" y="69510"/>
                </a:lnTo>
                <a:lnTo>
                  <a:pt x="47842" y="69401"/>
                </a:lnTo>
                <a:lnTo>
                  <a:pt x="47788" y="69292"/>
                </a:lnTo>
                <a:lnTo>
                  <a:pt x="47842" y="69184"/>
                </a:lnTo>
                <a:lnTo>
                  <a:pt x="47897" y="69130"/>
                </a:lnTo>
                <a:lnTo>
                  <a:pt x="48060" y="69075"/>
                </a:lnTo>
                <a:lnTo>
                  <a:pt x="48223" y="69075"/>
                </a:lnTo>
                <a:lnTo>
                  <a:pt x="48386" y="69021"/>
                </a:lnTo>
                <a:close/>
                <a:moveTo>
                  <a:pt x="8200" y="76786"/>
                </a:moveTo>
                <a:lnTo>
                  <a:pt x="8309" y="76841"/>
                </a:lnTo>
                <a:lnTo>
                  <a:pt x="8309" y="76895"/>
                </a:lnTo>
                <a:lnTo>
                  <a:pt x="8309" y="77112"/>
                </a:lnTo>
                <a:lnTo>
                  <a:pt x="8255" y="77384"/>
                </a:lnTo>
                <a:lnTo>
                  <a:pt x="8200" y="77655"/>
                </a:lnTo>
                <a:lnTo>
                  <a:pt x="8092" y="77981"/>
                </a:lnTo>
                <a:lnTo>
                  <a:pt x="7983" y="78307"/>
                </a:lnTo>
                <a:lnTo>
                  <a:pt x="7766" y="77981"/>
                </a:lnTo>
                <a:lnTo>
                  <a:pt x="7657" y="77601"/>
                </a:lnTo>
                <a:lnTo>
                  <a:pt x="7657" y="77438"/>
                </a:lnTo>
                <a:lnTo>
                  <a:pt x="7711" y="77275"/>
                </a:lnTo>
                <a:lnTo>
                  <a:pt x="7820" y="76949"/>
                </a:lnTo>
                <a:lnTo>
                  <a:pt x="7983" y="76786"/>
                </a:lnTo>
                <a:close/>
                <a:moveTo>
                  <a:pt x="72877" y="83086"/>
                </a:moveTo>
                <a:lnTo>
                  <a:pt x="73148" y="83194"/>
                </a:lnTo>
                <a:lnTo>
                  <a:pt x="73203" y="83249"/>
                </a:lnTo>
                <a:lnTo>
                  <a:pt x="73203" y="83357"/>
                </a:lnTo>
                <a:lnTo>
                  <a:pt x="73094" y="83575"/>
                </a:lnTo>
                <a:lnTo>
                  <a:pt x="72931" y="83737"/>
                </a:lnTo>
                <a:lnTo>
                  <a:pt x="72768" y="83900"/>
                </a:lnTo>
                <a:lnTo>
                  <a:pt x="72551" y="84009"/>
                </a:lnTo>
                <a:lnTo>
                  <a:pt x="72442" y="84009"/>
                </a:lnTo>
                <a:lnTo>
                  <a:pt x="72388" y="83955"/>
                </a:lnTo>
                <a:lnTo>
                  <a:pt x="72334" y="83846"/>
                </a:lnTo>
                <a:lnTo>
                  <a:pt x="72334" y="83737"/>
                </a:lnTo>
                <a:lnTo>
                  <a:pt x="72388" y="83466"/>
                </a:lnTo>
                <a:lnTo>
                  <a:pt x="72497" y="83303"/>
                </a:lnTo>
                <a:lnTo>
                  <a:pt x="72660" y="83194"/>
                </a:lnTo>
                <a:lnTo>
                  <a:pt x="72877" y="83086"/>
                </a:lnTo>
                <a:close/>
                <a:moveTo>
                  <a:pt x="32311" y="85258"/>
                </a:moveTo>
                <a:lnTo>
                  <a:pt x="32420" y="85312"/>
                </a:lnTo>
                <a:lnTo>
                  <a:pt x="32474" y="85421"/>
                </a:lnTo>
                <a:lnTo>
                  <a:pt x="32474" y="85529"/>
                </a:lnTo>
                <a:lnTo>
                  <a:pt x="32474" y="85638"/>
                </a:lnTo>
                <a:lnTo>
                  <a:pt x="32474" y="85855"/>
                </a:lnTo>
                <a:lnTo>
                  <a:pt x="32420" y="85964"/>
                </a:lnTo>
                <a:lnTo>
                  <a:pt x="32311" y="86018"/>
                </a:lnTo>
                <a:lnTo>
                  <a:pt x="32203" y="86018"/>
                </a:lnTo>
                <a:lnTo>
                  <a:pt x="32094" y="85910"/>
                </a:lnTo>
                <a:lnTo>
                  <a:pt x="32094" y="85801"/>
                </a:lnTo>
                <a:lnTo>
                  <a:pt x="32040" y="85638"/>
                </a:lnTo>
                <a:lnTo>
                  <a:pt x="32094" y="85529"/>
                </a:lnTo>
                <a:lnTo>
                  <a:pt x="32094" y="85367"/>
                </a:lnTo>
                <a:lnTo>
                  <a:pt x="32203" y="85312"/>
                </a:lnTo>
                <a:lnTo>
                  <a:pt x="32311" y="85258"/>
                </a:lnTo>
                <a:close/>
                <a:moveTo>
                  <a:pt x="9938" y="84878"/>
                </a:moveTo>
                <a:lnTo>
                  <a:pt x="10047" y="84932"/>
                </a:lnTo>
                <a:lnTo>
                  <a:pt x="10318" y="85095"/>
                </a:lnTo>
                <a:lnTo>
                  <a:pt x="10535" y="85312"/>
                </a:lnTo>
                <a:lnTo>
                  <a:pt x="11241" y="86453"/>
                </a:lnTo>
                <a:lnTo>
                  <a:pt x="10807" y="86507"/>
                </a:lnTo>
                <a:lnTo>
                  <a:pt x="10481" y="86507"/>
                </a:lnTo>
                <a:lnTo>
                  <a:pt x="10209" y="86398"/>
                </a:lnTo>
                <a:lnTo>
                  <a:pt x="9992" y="86181"/>
                </a:lnTo>
                <a:lnTo>
                  <a:pt x="9884" y="85964"/>
                </a:lnTo>
                <a:lnTo>
                  <a:pt x="9775" y="85692"/>
                </a:lnTo>
                <a:lnTo>
                  <a:pt x="9775" y="85367"/>
                </a:lnTo>
                <a:lnTo>
                  <a:pt x="9775" y="85041"/>
                </a:lnTo>
                <a:lnTo>
                  <a:pt x="9775" y="84932"/>
                </a:lnTo>
                <a:lnTo>
                  <a:pt x="9829" y="84878"/>
                </a:lnTo>
                <a:close/>
                <a:moveTo>
                  <a:pt x="50612" y="90688"/>
                </a:moveTo>
                <a:lnTo>
                  <a:pt x="50775" y="90797"/>
                </a:lnTo>
                <a:lnTo>
                  <a:pt x="50829" y="90960"/>
                </a:lnTo>
                <a:lnTo>
                  <a:pt x="50938" y="91231"/>
                </a:lnTo>
                <a:lnTo>
                  <a:pt x="50938" y="91340"/>
                </a:lnTo>
                <a:lnTo>
                  <a:pt x="50884" y="91449"/>
                </a:lnTo>
                <a:lnTo>
                  <a:pt x="50829" y="91503"/>
                </a:lnTo>
                <a:lnTo>
                  <a:pt x="50666" y="91503"/>
                </a:lnTo>
                <a:lnTo>
                  <a:pt x="50503" y="91449"/>
                </a:lnTo>
                <a:lnTo>
                  <a:pt x="50395" y="91394"/>
                </a:lnTo>
                <a:lnTo>
                  <a:pt x="50340" y="91231"/>
                </a:lnTo>
                <a:lnTo>
                  <a:pt x="50340" y="91069"/>
                </a:lnTo>
                <a:lnTo>
                  <a:pt x="50395" y="90851"/>
                </a:lnTo>
                <a:lnTo>
                  <a:pt x="50449" y="90743"/>
                </a:lnTo>
                <a:lnTo>
                  <a:pt x="50612" y="90688"/>
                </a:lnTo>
                <a:close/>
                <a:moveTo>
                  <a:pt x="23243" y="50177"/>
                </a:moveTo>
                <a:lnTo>
                  <a:pt x="23677" y="50232"/>
                </a:lnTo>
                <a:lnTo>
                  <a:pt x="24057" y="50340"/>
                </a:lnTo>
                <a:lnTo>
                  <a:pt x="24437" y="50503"/>
                </a:lnTo>
                <a:lnTo>
                  <a:pt x="24763" y="50666"/>
                </a:lnTo>
                <a:lnTo>
                  <a:pt x="26609" y="51752"/>
                </a:lnTo>
                <a:lnTo>
                  <a:pt x="28510" y="52784"/>
                </a:lnTo>
                <a:lnTo>
                  <a:pt x="28836" y="53001"/>
                </a:lnTo>
                <a:lnTo>
                  <a:pt x="29053" y="53164"/>
                </a:lnTo>
                <a:lnTo>
                  <a:pt x="29270" y="53436"/>
                </a:lnTo>
                <a:lnTo>
                  <a:pt x="29379" y="53761"/>
                </a:lnTo>
                <a:lnTo>
                  <a:pt x="29433" y="54033"/>
                </a:lnTo>
                <a:lnTo>
                  <a:pt x="29542" y="54250"/>
                </a:lnTo>
                <a:lnTo>
                  <a:pt x="29705" y="54413"/>
                </a:lnTo>
                <a:lnTo>
                  <a:pt x="29868" y="54522"/>
                </a:lnTo>
                <a:lnTo>
                  <a:pt x="30085" y="54630"/>
                </a:lnTo>
                <a:lnTo>
                  <a:pt x="30302" y="54685"/>
                </a:lnTo>
                <a:lnTo>
                  <a:pt x="30791" y="54793"/>
                </a:lnTo>
                <a:lnTo>
                  <a:pt x="31171" y="54902"/>
                </a:lnTo>
                <a:lnTo>
                  <a:pt x="31334" y="54956"/>
                </a:lnTo>
                <a:lnTo>
                  <a:pt x="31443" y="55065"/>
                </a:lnTo>
                <a:lnTo>
                  <a:pt x="31497" y="55173"/>
                </a:lnTo>
                <a:lnTo>
                  <a:pt x="31497" y="55336"/>
                </a:lnTo>
                <a:lnTo>
                  <a:pt x="31388" y="55771"/>
                </a:lnTo>
                <a:lnTo>
                  <a:pt x="31280" y="56259"/>
                </a:lnTo>
                <a:lnTo>
                  <a:pt x="31117" y="56802"/>
                </a:lnTo>
                <a:lnTo>
                  <a:pt x="31117" y="56965"/>
                </a:lnTo>
                <a:lnTo>
                  <a:pt x="31171" y="57128"/>
                </a:lnTo>
                <a:lnTo>
                  <a:pt x="31280" y="57237"/>
                </a:lnTo>
                <a:lnTo>
                  <a:pt x="31443" y="57291"/>
                </a:lnTo>
                <a:lnTo>
                  <a:pt x="31660" y="57400"/>
                </a:lnTo>
                <a:lnTo>
                  <a:pt x="31823" y="57454"/>
                </a:lnTo>
                <a:lnTo>
                  <a:pt x="31931" y="57563"/>
                </a:lnTo>
                <a:lnTo>
                  <a:pt x="32040" y="57726"/>
                </a:lnTo>
                <a:lnTo>
                  <a:pt x="32094" y="57889"/>
                </a:lnTo>
                <a:lnTo>
                  <a:pt x="32094" y="58051"/>
                </a:lnTo>
                <a:lnTo>
                  <a:pt x="31986" y="58432"/>
                </a:lnTo>
                <a:lnTo>
                  <a:pt x="31877" y="58757"/>
                </a:lnTo>
                <a:lnTo>
                  <a:pt x="31823" y="59029"/>
                </a:lnTo>
                <a:lnTo>
                  <a:pt x="31877" y="59300"/>
                </a:lnTo>
                <a:lnTo>
                  <a:pt x="31931" y="59518"/>
                </a:lnTo>
                <a:lnTo>
                  <a:pt x="32040" y="59735"/>
                </a:lnTo>
                <a:lnTo>
                  <a:pt x="32203" y="59952"/>
                </a:lnTo>
                <a:lnTo>
                  <a:pt x="32420" y="60115"/>
                </a:lnTo>
                <a:lnTo>
                  <a:pt x="32746" y="60278"/>
                </a:lnTo>
                <a:lnTo>
                  <a:pt x="33126" y="60495"/>
                </a:lnTo>
                <a:lnTo>
                  <a:pt x="33397" y="60712"/>
                </a:lnTo>
                <a:lnTo>
                  <a:pt x="33615" y="60984"/>
                </a:lnTo>
                <a:lnTo>
                  <a:pt x="33723" y="61255"/>
                </a:lnTo>
                <a:lnTo>
                  <a:pt x="33778" y="61581"/>
                </a:lnTo>
                <a:lnTo>
                  <a:pt x="33723" y="61907"/>
                </a:lnTo>
                <a:lnTo>
                  <a:pt x="33560" y="62233"/>
                </a:lnTo>
                <a:lnTo>
                  <a:pt x="33343" y="62613"/>
                </a:lnTo>
                <a:lnTo>
                  <a:pt x="33235" y="62776"/>
                </a:lnTo>
                <a:lnTo>
                  <a:pt x="33180" y="62993"/>
                </a:lnTo>
                <a:lnTo>
                  <a:pt x="33235" y="63156"/>
                </a:lnTo>
                <a:lnTo>
                  <a:pt x="33289" y="63373"/>
                </a:lnTo>
                <a:lnTo>
                  <a:pt x="33615" y="63808"/>
                </a:lnTo>
                <a:lnTo>
                  <a:pt x="33832" y="64242"/>
                </a:lnTo>
                <a:lnTo>
                  <a:pt x="34049" y="64731"/>
                </a:lnTo>
                <a:lnTo>
                  <a:pt x="34158" y="65220"/>
                </a:lnTo>
                <a:lnTo>
                  <a:pt x="34266" y="65763"/>
                </a:lnTo>
                <a:lnTo>
                  <a:pt x="34321" y="66251"/>
                </a:lnTo>
                <a:lnTo>
                  <a:pt x="34429" y="67283"/>
                </a:lnTo>
                <a:lnTo>
                  <a:pt x="34592" y="70922"/>
                </a:lnTo>
                <a:lnTo>
                  <a:pt x="34972" y="70379"/>
                </a:lnTo>
                <a:lnTo>
                  <a:pt x="35244" y="69836"/>
                </a:lnTo>
                <a:lnTo>
                  <a:pt x="35678" y="68695"/>
                </a:lnTo>
                <a:lnTo>
                  <a:pt x="35733" y="68532"/>
                </a:lnTo>
                <a:lnTo>
                  <a:pt x="35678" y="68369"/>
                </a:lnTo>
                <a:lnTo>
                  <a:pt x="35624" y="68206"/>
                </a:lnTo>
                <a:lnTo>
                  <a:pt x="35515" y="68043"/>
                </a:lnTo>
                <a:lnTo>
                  <a:pt x="35407" y="67989"/>
                </a:lnTo>
                <a:lnTo>
                  <a:pt x="35407" y="67881"/>
                </a:lnTo>
                <a:lnTo>
                  <a:pt x="35461" y="67772"/>
                </a:lnTo>
                <a:lnTo>
                  <a:pt x="35515" y="67718"/>
                </a:lnTo>
                <a:lnTo>
                  <a:pt x="35624" y="67555"/>
                </a:lnTo>
                <a:lnTo>
                  <a:pt x="35733" y="67500"/>
                </a:lnTo>
                <a:lnTo>
                  <a:pt x="35787" y="67500"/>
                </a:lnTo>
                <a:lnTo>
                  <a:pt x="35895" y="67555"/>
                </a:lnTo>
                <a:lnTo>
                  <a:pt x="35895" y="67663"/>
                </a:lnTo>
                <a:lnTo>
                  <a:pt x="35895" y="67772"/>
                </a:lnTo>
                <a:lnTo>
                  <a:pt x="35895" y="67826"/>
                </a:lnTo>
                <a:lnTo>
                  <a:pt x="36004" y="68043"/>
                </a:lnTo>
                <a:lnTo>
                  <a:pt x="36058" y="68261"/>
                </a:lnTo>
                <a:lnTo>
                  <a:pt x="36058" y="68749"/>
                </a:lnTo>
                <a:lnTo>
                  <a:pt x="36113" y="69238"/>
                </a:lnTo>
                <a:lnTo>
                  <a:pt x="36167" y="69455"/>
                </a:lnTo>
                <a:lnTo>
                  <a:pt x="36221" y="69673"/>
                </a:lnTo>
                <a:lnTo>
                  <a:pt x="36276" y="69781"/>
                </a:lnTo>
                <a:lnTo>
                  <a:pt x="36276" y="69890"/>
                </a:lnTo>
                <a:lnTo>
                  <a:pt x="36221" y="69998"/>
                </a:lnTo>
                <a:lnTo>
                  <a:pt x="36113" y="70107"/>
                </a:lnTo>
                <a:lnTo>
                  <a:pt x="35624" y="70650"/>
                </a:lnTo>
                <a:lnTo>
                  <a:pt x="35352" y="70867"/>
                </a:lnTo>
                <a:lnTo>
                  <a:pt x="35027" y="71085"/>
                </a:lnTo>
                <a:lnTo>
                  <a:pt x="34755" y="71247"/>
                </a:lnTo>
                <a:lnTo>
                  <a:pt x="34538" y="71519"/>
                </a:lnTo>
                <a:lnTo>
                  <a:pt x="34321" y="71845"/>
                </a:lnTo>
                <a:lnTo>
                  <a:pt x="34158" y="72171"/>
                </a:lnTo>
                <a:lnTo>
                  <a:pt x="34103" y="72551"/>
                </a:lnTo>
                <a:lnTo>
                  <a:pt x="34049" y="72877"/>
                </a:lnTo>
                <a:lnTo>
                  <a:pt x="34049" y="73257"/>
                </a:lnTo>
                <a:lnTo>
                  <a:pt x="34158" y="73583"/>
                </a:lnTo>
                <a:lnTo>
                  <a:pt x="34212" y="73908"/>
                </a:lnTo>
                <a:lnTo>
                  <a:pt x="34158" y="74071"/>
                </a:lnTo>
                <a:lnTo>
                  <a:pt x="34103" y="74234"/>
                </a:lnTo>
                <a:lnTo>
                  <a:pt x="33995" y="74397"/>
                </a:lnTo>
                <a:lnTo>
                  <a:pt x="33886" y="74614"/>
                </a:lnTo>
                <a:lnTo>
                  <a:pt x="33778" y="75049"/>
                </a:lnTo>
                <a:lnTo>
                  <a:pt x="33778" y="75429"/>
                </a:lnTo>
                <a:lnTo>
                  <a:pt x="33778" y="75863"/>
                </a:lnTo>
                <a:lnTo>
                  <a:pt x="33778" y="76352"/>
                </a:lnTo>
                <a:lnTo>
                  <a:pt x="33669" y="76786"/>
                </a:lnTo>
                <a:lnTo>
                  <a:pt x="33506" y="77167"/>
                </a:lnTo>
                <a:lnTo>
                  <a:pt x="33289" y="77601"/>
                </a:lnTo>
                <a:lnTo>
                  <a:pt x="33126" y="77873"/>
                </a:lnTo>
                <a:lnTo>
                  <a:pt x="33017" y="78144"/>
                </a:lnTo>
                <a:lnTo>
                  <a:pt x="32909" y="78470"/>
                </a:lnTo>
                <a:lnTo>
                  <a:pt x="32854" y="78741"/>
                </a:lnTo>
                <a:lnTo>
                  <a:pt x="32854" y="79067"/>
                </a:lnTo>
                <a:lnTo>
                  <a:pt x="32854" y="79393"/>
                </a:lnTo>
                <a:lnTo>
                  <a:pt x="32854" y="79719"/>
                </a:lnTo>
                <a:lnTo>
                  <a:pt x="32963" y="80045"/>
                </a:lnTo>
                <a:lnTo>
                  <a:pt x="32963" y="80262"/>
                </a:lnTo>
                <a:lnTo>
                  <a:pt x="32963" y="80479"/>
                </a:lnTo>
                <a:lnTo>
                  <a:pt x="32854" y="80642"/>
                </a:lnTo>
                <a:lnTo>
                  <a:pt x="32692" y="80751"/>
                </a:lnTo>
                <a:lnTo>
                  <a:pt x="32420" y="80968"/>
                </a:lnTo>
                <a:lnTo>
                  <a:pt x="32203" y="81131"/>
                </a:lnTo>
                <a:lnTo>
                  <a:pt x="32148" y="81239"/>
                </a:lnTo>
                <a:lnTo>
                  <a:pt x="32148" y="81402"/>
                </a:lnTo>
                <a:lnTo>
                  <a:pt x="32148" y="81565"/>
                </a:lnTo>
                <a:lnTo>
                  <a:pt x="32257" y="81782"/>
                </a:lnTo>
                <a:lnTo>
                  <a:pt x="32311" y="81945"/>
                </a:lnTo>
                <a:lnTo>
                  <a:pt x="32257" y="82108"/>
                </a:lnTo>
                <a:lnTo>
                  <a:pt x="32257" y="82217"/>
                </a:lnTo>
                <a:lnTo>
                  <a:pt x="32148" y="82380"/>
                </a:lnTo>
                <a:lnTo>
                  <a:pt x="31768" y="82923"/>
                </a:lnTo>
                <a:lnTo>
                  <a:pt x="31497" y="83303"/>
                </a:lnTo>
                <a:lnTo>
                  <a:pt x="31280" y="83683"/>
                </a:lnTo>
                <a:lnTo>
                  <a:pt x="31171" y="84172"/>
                </a:lnTo>
                <a:lnTo>
                  <a:pt x="31117" y="84606"/>
                </a:lnTo>
                <a:lnTo>
                  <a:pt x="31117" y="84878"/>
                </a:lnTo>
                <a:lnTo>
                  <a:pt x="31008" y="85041"/>
                </a:lnTo>
                <a:lnTo>
                  <a:pt x="30954" y="85258"/>
                </a:lnTo>
                <a:lnTo>
                  <a:pt x="30791" y="85421"/>
                </a:lnTo>
                <a:lnTo>
                  <a:pt x="30519" y="85747"/>
                </a:lnTo>
                <a:lnTo>
                  <a:pt x="30194" y="86018"/>
                </a:lnTo>
                <a:lnTo>
                  <a:pt x="30085" y="86073"/>
                </a:lnTo>
                <a:lnTo>
                  <a:pt x="29976" y="86018"/>
                </a:lnTo>
                <a:lnTo>
                  <a:pt x="29813" y="85910"/>
                </a:lnTo>
                <a:lnTo>
                  <a:pt x="29596" y="85801"/>
                </a:lnTo>
                <a:lnTo>
                  <a:pt x="29379" y="85747"/>
                </a:lnTo>
                <a:lnTo>
                  <a:pt x="29162" y="85855"/>
                </a:lnTo>
                <a:lnTo>
                  <a:pt x="28945" y="86073"/>
                </a:lnTo>
                <a:lnTo>
                  <a:pt x="28456" y="86887"/>
                </a:lnTo>
                <a:lnTo>
                  <a:pt x="27858" y="87702"/>
                </a:lnTo>
                <a:lnTo>
                  <a:pt x="27424" y="88190"/>
                </a:lnTo>
                <a:lnTo>
                  <a:pt x="26990" y="88625"/>
                </a:lnTo>
                <a:lnTo>
                  <a:pt x="25958" y="89385"/>
                </a:lnTo>
                <a:lnTo>
                  <a:pt x="25143" y="89982"/>
                </a:lnTo>
                <a:lnTo>
                  <a:pt x="24763" y="90308"/>
                </a:lnTo>
                <a:lnTo>
                  <a:pt x="24383" y="90634"/>
                </a:lnTo>
                <a:lnTo>
                  <a:pt x="24111" y="90906"/>
                </a:lnTo>
                <a:lnTo>
                  <a:pt x="23840" y="91014"/>
                </a:lnTo>
                <a:lnTo>
                  <a:pt x="23568" y="91069"/>
                </a:lnTo>
                <a:lnTo>
                  <a:pt x="23243" y="91123"/>
                </a:lnTo>
                <a:lnTo>
                  <a:pt x="22428" y="91286"/>
                </a:lnTo>
                <a:lnTo>
                  <a:pt x="21613" y="91503"/>
                </a:lnTo>
                <a:lnTo>
                  <a:pt x="21179" y="91557"/>
                </a:lnTo>
                <a:lnTo>
                  <a:pt x="20745" y="91612"/>
                </a:lnTo>
                <a:lnTo>
                  <a:pt x="19876" y="91503"/>
                </a:lnTo>
                <a:lnTo>
                  <a:pt x="19387" y="91449"/>
                </a:lnTo>
                <a:lnTo>
                  <a:pt x="18953" y="91340"/>
                </a:lnTo>
                <a:lnTo>
                  <a:pt x="18084" y="91014"/>
                </a:lnTo>
                <a:lnTo>
                  <a:pt x="17269" y="90634"/>
                </a:lnTo>
                <a:lnTo>
                  <a:pt x="16454" y="90200"/>
                </a:lnTo>
                <a:lnTo>
                  <a:pt x="15477" y="89602"/>
                </a:lnTo>
                <a:lnTo>
                  <a:pt x="14608" y="88951"/>
                </a:lnTo>
                <a:lnTo>
                  <a:pt x="14174" y="88571"/>
                </a:lnTo>
                <a:lnTo>
                  <a:pt x="13794" y="88190"/>
                </a:lnTo>
                <a:lnTo>
                  <a:pt x="13468" y="87756"/>
                </a:lnTo>
                <a:lnTo>
                  <a:pt x="13088" y="87322"/>
                </a:lnTo>
                <a:lnTo>
                  <a:pt x="12870" y="87050"/>
                </a:lnTo>
                <a:lnTo>
                  <a:pt x="12599" y="86887"/>
                </a:lnTo>
                <a:lnTo>
                  <a:pt x="12056" y="86616"/>
                </a:lnTo>
                <a:lnTo>
                  <a:pt x="11893" y="86507"/>
                </a:lnTo>
                <a:lnTo>
                  <a:pt x="11784" y="86398"/>
                </a:lnTo>
                <a:lnTo>
                  <a:pt x="11676" y="86235"/>
                </a:lnTo>
                <a:lnTo>
                  <a:pt x="11676" y="86018"/>
                </a:lnTo>
                <a:lnTo>
                  <a:pt x="11404" y="84661"/>
                </a:lnTo>
                <a:lnTo>
                  <a:pt x="11133" y="83303"/>
                </a:lnTo>
                <a:lnTo>
                  <a:pt x="10970" y="82271"/>
                </a:lnTo>
                <a:lnTo>
                  <a:pt x="10698" y="81294"/>
                </a:lnTo>
                <a:lnTo>
                  <a:pt x="10644" y="81131"/>
                </a:lnTo>
                <a:lnTo>
                  <a:pt x="10535" y="81022"/>
                </a:lnTo>
                <a:lnTo>
                  <a:pt x="10209" y="81022"/>
                </a:lnTo>
                <a:lnTo>
                  <a:pt x="9775" y="81185"/>
                </a:lnTo>
                <a:lnTo>
                  <a:pt x="9612" y="81239"/>
                </a:lnTo>
                <a:lnTo>
                  <a:pt x="9504" y="81348"/>
                </a:lnTo>
                <a:lnTo>
                  <a:pt x="9449" y="81457"/>
                </a:lnTo>
                <a:lnTo>
                  <a:pt x="9395" y="81674"/>
                </a:lnTo>
                <a:lnTo>
                  <a:pt x="9395" y="82163"/>
                </a:lnTo>
                <a:lnTo>
                  <a:pt x="9395" y="83303"/>
                </a:lnTo>
                <a:lnTo>
                  <a:pt x="9178" y="83086"/>
                </a:lnTo>
                <a:lnTo>
                  <a:pt x="9069" y="82869"/>
                </a:lnTo>
                <a:lnTo>
                  <a:pt x="8960" y="82597"/>
                </a:lnTo>
                <a:lnTo>
                  <a:pt x="8960" y="82380"/>
                </a:lnTo>
                <a:lnTo>
                  <a:pt x="8960" y="81891"/>
                </a:lnTo>
                <a:lnTo>
                  <a:pt x="9069" y="81402"/>
                </a:lnTo>
                <a:lnTo>
                  <a:pt x="9232" y="80968"/>
                </a:lnTo>
                <a:lnTo>
                  <a:pt x="9395" y="80533"/>
                </a:lnTo>
                <a:lnTo>
                  <a:pt x="9938" y="79773"/>
                </a:lnTo>
                <a:lnTo>
                  <a:pt x="10047" y="79610"/>
                </a:lnTo>
                <a:lnTo>
                  <a:pt x="10047" y="79447"/>
                </a:lnTo>
                <a:lnTo>
                  <a:pt x="9938" y="79339"/>
                </a:lnTo>
                <a:lnTo>
                  <a:pt x="9775" y="79230"/>
                </a:lnTo>
                <a:lnTo>
                  <a:pt x="9504" y="79013"/>
                </a:lnTo>
                <a:lnTo>
                  <a:pt x="9395" y="78959"/>
                </a:lnTo>
                <a:lnTo>
                  <a:pt x="9341" y="78850"/>
                </a:lnTo>
                <a:lnTo>
                  <a:pt x="9395" y="78687"/>
                </a:lnTo>
                <a:lnTo>
                  <a:pt x="9449" y="78579"/>
                </a:lnTo>
                <a:lnTo>
                  <a:pt x="9666" y="78307"/>
                </a:lnTo>
                <a:lnTo>
                  <a:pt x="9829" y="78090"/>
                </a:lnTo>
                <a:lnTo>
                  <a:pt x="9938" y="77873"/>
                </a:lnTo>
                <a:lnTo>
                  <a:pt x="9884" y="77655"/>
                </a:lnTo>
                <a:lnTo>
                  <a:pt x="9829" y="77438"/>
                </a:lnTo>
                <a:lnTo>
                  <a:pt x="9666" y="77221"/>
                </a:lnTo>
                <a:lnTo>
                  <a:pt x="9666" y="77058"/>
                </a:lnTo>
                <a:lnTo>
                  <a:pt x="9666" y="76949"/>
                </a:lnTo>
                <a:lnTo>
                  <a:pt x="9721" y="76786"/>
                </a:lnTo>
                <a:lnTo>
                  <a:pt x="9721" y="76678"/>
                </a:lnTo>
                <a:lnTo>
                  <a:pt x="9612" y="76624"/>
                </a:lnTo>
                <a:lnTo>
                  <a:pt x="9449" y="76569"/>
                </a:lnTo>
                <a:lnTo>
                  <a:pt x="9232" y="76569"/>
                </a:lnTo>
                <a:lnTo>
                  <a:pt x="9123" y="76515"/>
                </a:lnTo>
                <a:lnTo>
                  <a:pt x="9069" y="76406"/>
                </a:lnTo>
                <a:lnTo>
                  <a:pt x="9069" y="76298"/>
                </a:lnTo>
                <a:lnTo>
                  <a:pt x="9123" y="76243"/>
                </a:lnTo>
                <a:lnTo>
                  <a:pt x="9286" y="76135"/>
                </a:lnTo>
                <a:lnTo>
                  <a:pt x="9612" y="75918"/>
                </a:lnTo>
                <a:lnTo>
                  <a:pt x="9775" y="75809"/>
                </a:lnTo>
                <a:lnTo>
                  <a:pt x="9992" y="75809"/>
                </a:lnTo>
                <a:lnTo>
                  <a:pt x="10155" y="75700"/>
                </a:lnTo>
                <a:lnTo>
                  <a:pt x="10209" y="75592"/>
                </a:lnTo>
                <a:lnTo>
                  <a:pt x="10209" y="75483"/>
                </a:lnTo>
                <a:lnTo>
                  <a:pt x="10155" y="75429"/>
                </a:lnTo>
                <a:lnTo>
                  <a:pt x="9992" y="75375"/>
                </a:lnTo>
                <a:lnTo>
                  <a:pt x="9775" y="75266"/>
                </a:lnTo>
                <a:lnTo>
                  <a:pt x="9612" y="75103"/>
                </a:lnTo>
                <a:lnTo>
                  <a:pt x="9558" y="74832"/>
                </a:lnTo>
                <a:lnTo>
                  <a:pt x="9558" y="74614"/>
                </a:lnTo>
                <a:lnTo>
                  <a:pt x="9612" y="73257"/>
                </a:lnTo>
                <a:lnTo>
                  <a:pt x="9558" y="71899"/>
                </a:lnTo>
                <a:lnTo>
                  <a:pt x="9612" y="71573"/>
                </a:lnTo>
                <a:lnTo>
                  <a:pt x="9666" y="71302"/>
                </a:lnTo>
                <a:lnTo>
                  <a:pt x="9775" y="71030"/>
                </a:lnTo>
                <a:lnTo>
                  <a:pt x="9775" y="70704"/>
                </a:lnTo>
                <a:lnTo>
                  <a:pt x="9721" y="70107"/>
                </a:lnTo>
                <a:lnTo>
                  <a:pt x="9721" y="69510"/>
                </a:lnTo>
                <a:lnTo>
                  <a:pt x="9775" y="68261"/>
                </a:lnTo>
                <a:lnTo>
                  <a:pt x="9884" y="67283"/>
                </a:lnTo>
                <a:lnTo>
                  <a:pt x="9992" y="66794"/>
                </a:lnTo>
                <a:lnTo>
                  <a:pt x="10101" y="66306"/>
                </a:lnTo>
                <a:lnTo>
                  <a:pt x="10155" y="65926"/>
                </a:lnTo>
                <a:lnTo>
                  <a:pt x="10209" y="65491"/>
                </a:lnTo>
                <a:lnTo>
                  <a:pt x="10318" y="64677"/>
                </a:lnTo>
                <a:lnTo>
                  <a:pt x="10427" y="64188"/>
                </a:lnTo>
                <a:lnTo>
                  <a:pt x="10590" y="63645"/>
                </a:lnTo>
                <a:lnTo>
                  <a:pt x="10698" y="63156"/>
                </a:lnTo>
                <a:lnTo>
                  <a:pt x="10807" y="62613"/>
                </a:lnTo>
                <a:lnTo>
                  <a:pt x="10861" y="62287"/>
                </a:lnTo>
                <a:lnTo>
                  <a:pt x="10970" y="62016"/>
                </a:lnTo>
                <a:lnTo>
                  <a:pt x="11133" y="61744"/>
                </a:lnTo>
                <a:lnTo>
                  <a:pt x="11350" y="61473"/>
                </a:lnTo>
                <a:lnTo>
                  <a:pt x="11784" y="61038"/>
                </a:lnTo>
                <a:lnTo>
                  <a:pt x="11947" y="60767"/>
                </a:lnTo>
                <a:lnTo>
                  <a:pt x="12110" y="60441"/>
                </a:lnTo>
                <a:lnTo>
                  <a:pt x="12382" y="59409"/>
                </a:lnTo>
                <a:lnTo>
                  <a:pt x="12545" y="58866"/>
                </a:lnTo>
                <a:lnTo>
                  <a:pt x="12653" y="58377"/>
                </a:lnTo>
                <a:lnTo>
                  <a:pt x="12762" y="57563"/>
                </a:lnTo>
                <a:lnTo>
                  <a:pt x="12979" y="56857"/>
                </a:lnTo>
                <a:lnTo>
                  <a:pt x="13305" y="56151"/>
                </a:lnTo>
                <a:lnTo>
                  <a:pt x="13522" y="55771"/>
                </a:lnTo>
                <a:lnTo>
                  <a:pt x="13794" y="55445"/>
                </a:lnTo>
                <a:lnTo>
                  <a:pt x="14717" y="54359"/>
                </a:lnTo>
                <a:lnTo>
                  <a:pt x="15694" y="53381"/>
                </a:lnTo>
                <a:lnTo>
                  <a:pt x="16726" y="52349"/>
                </a:lnTo>
                <a:lnTo>
                  <a:pt x="17703" y="51318"/>
                </a:lnTo>
                <a:lnTo>
                  <a:pt x="17975" y="51046"/>
                </a:lnTo>
                <a:lnTo>
                  <a:pt x="18192" y="50829"/>
                </a:lnTo>
                <a:lnTo>
                  <a:pt x="18464" y="50666"/>
                </a:lnTo>
                <a:lnTo>
                  <a:pt x="18735" y="50557"/>
                </a:lnTo>
                <a:lnTo>
                  <a:pt x="19007" y="50449"/>
                </a:lnTo>
                <a:lnTo>
                  <a:pt x="19333" y="50395"/>
                </a:lnTo>
                <a:lnTo>
                  <a:pt x="19930" y="50395"/>
                </a:lnTo>
                <a:lnTo>
                  <a:pt x="20364" y="50449"/>
                </a:lnTo>
                <a:lnTo>
                  <a:pt x="20799" y="50395"/>
                </a:lnTo>
                <a:lnTo>
                  <a:pt x="21559" y="50340"/>
                </a:lnTo>
                <a:lnTo>
                  <a:pt x="22374" y="50232"/>
                </a:lnTo>
                <a:lnTo>
                  <a:pt x="22808" y="50177"/>
                </a:lnTo>
                <a:close/>
                <a:moveTo>
                  <a:pt x="38122" y="0"/>
                </a:moveTo>
                <a:lnTo>
                  <a:pt x="37090" y="109"/>
                </a:lnTo>
                <a:lnTo>
                  <a:pt x="35352" y="326"/>
                </a:lnTo>
                <a:lnTo>
                  <a:pt x="34484" y="326"/>
                </a:lnTo>
                <a:lnTo>
                  <a:pt x="33615" y="380"/>
                </a:lnTo>
                <a:lnTo>
                  <a:pt x="32909" y="326"/>
                </a:lnTo>
                <a:lnTo>
                  <a:pt x="32203" y="380"/>
                </a:lnTo>
                <a:lnTo>
                  <a:pt x="31497" y="434"/>
                </a:lnTo>
                <a:lnTo>
                  <a:pt x="30845" y="543"/>
                </a:lnTo>
                <a:lnTo>
                  <a:pt x="29488" y="869"/>
                </a:lnTo>
                <a:lnTo>
                  <a:pt x="28130" y="1249"/>
                </a:lnTo>
                <a:lnTo>
                  <a:pt x="27858" y="1358"/>
                </a:lnTo>
                <a:lnTo>
                  <a:pt x="27750" y="1521"/>
                </a:lnTo>
                <a:lnTo>
                  <a:pt x="27696" y="1738"/>
                </a:lnTo>
                <a:lnTo>
                  <a:pt x="27804" y="2009"/>
                </a:lnTo>
                <a:lnTo>
                  <a:pt x="27261" y="1792"/>
                </a:lnTo>
                <a:lnTo>
                  <a:pt x="26664" y="1629"/>
                </a:lnTo>
                <a:lnTo>
                  <a:pt x="26121" y="1521"/>
                </a:lnTo>
                <a:lnTo>
                  <a:pt x="25578" y="1521"/>
                </a:lnTo>
                <a:lnTo>
                  <a:pt x="24926" y="1629"/>
                </a:lnTo>
                <a:lnTo>
                  <a:pt x="24220" y="1738"/>
                </a:lnTo>
                <a:lnTo>
                  <a:pt x="23568" y="1955"/>
                </a:lnTo>
                <a:lnTo>
                  <a:pt x="22971" y="2226"/>
                </a:lnTo>
                <a:lnTo>
                  <a:pt x="22102" y="2715"/>
                </a:lnTo>
                <a:lnTo>
                  <a:pt x="21179" y="3095"/>
                </a:lnTo>
                <a:lnTo>
                  <a:pt x="20256" y="3367"/>
                </a:lnTo>
                <a:lnTo>
                  <a:pt x="19333" y="3530"/>
                </a:lnTo>
                <a:lnTo>
                  <a:pt x="19061" y="3638"/>
                </a:lnTo>
                <a:lnTo>
                  <a:pt x="18844" y="3801"/>
                </a:lnTo>
                <a:lnTo>
                  <a:pt x="18627" y="3910"/>
                </a:lnTo>
                <a:lnTo>
                  <a:pt x="18518" y="3964"/>
                </a:lnTo>
                <a:lnTo>
                  <a:pt x="17921" y="3964"/>
                </a:lnTo>
                <a:lnTo>
                  <a:pt x="17378" y="4019"/>
                </a:lnTo>
                <a:lnTo>
                  <a:pt x="16454" y="4181"/>
                </a:lnTo>
                <a:lnTo>
                  <a:pt x="16020" y="4290"/>
                </a:lnTo>
                <a:lnTo>
                  <a:pt x="15640" y="4399"/>
                </a:lnTo>
                <a:lnTo>
                  <a:pt x="15477" y="4453"/>
                </a:lnTo>
                <a:lnTo>
                  <a:pt x="15368" y="4616"/>
                </a:lnTo>
                <a:lnTo>
                  <a:pt x="15260" y="4833"/>
                </a:lnTo>
                <a:lnTo>
                  <a:pt x="15205" y="5050"/>
                </a:lnTo>
                <a:lnTo>
                  <a:pt x="15205" y="5213"/>
                </a:lnTo>
                <a:lnTo>
                  <a:pt x="15097" y="5322"/>
                </a:lnTo>
                <a:lnTo>
                  <a:pt x="14825" y="5539"/>
                </a:lnTo>
                <a:lnTo>
                  <a:pt x="14282" y="5919"/>
                </a:lnTo>
                <a:lnTo>
                  <a:pt x="13631" y="6191"/>
                </a:lnTo>
                <a:lnTo>
                  <a:pt x="13033" y="6517"/>
                </a:lnTo>
                <a:lnTo>
                  <a:pt x="12436" y="6842"/>
                </a:lnTo>
                <a:lnTo>
                  <a:pt x="10590" y="7874"/>
                </a:lnTo>
                <a:lnTo>
                  <a:pt x="9666" y="8417"/>
                </a:lnTo>
                <a:lnTo>
                  <a:pt x="8743" y="9015"/>
                </a:lnTo>
                <a:lnTo>
                  <a:pt x="8092" y="9612"/>
                </a:lnTo>
                <a:lnTo>
                  <a:pt x="7494" y="10209"/>
                </a:lnTo>
                <a:lnTo>
                  <a:pt x="6951" y="10915"/>
                </a:lnTo>
                <a:lnTo>
                  <a:pt x="6517" y="11675"/>
                </a:lnTo>
                <a:lnTo>
                  <a:pt x="6408" y="11947"/>
                </a:lnTo>
                <a:lnTo>
                  <a:pt x="6300" y="12110"/>
                </a:lnTo>
                <a:lnTo>
                  <a:pt x="6191" y="12219"/>
                </a:lnTo>
                <a:lnTo>
                  <a:pt x="5702" y="12544"/>
                </a:lnTo>
                <a:lnTo>
                  <a:pt x="5376" y="12924"/>
                </a:lnTo>
                <a:lnTo>
                  <a:pt x="5051" y="13359"/>
                </a:lnTo>
                <a:lnTo>
                  <a:pt x="4779" y="13848"/>
                </a:lnTo>
                <a:lnTo>
                  <a:pt x="4236" y="14879"/>
                </a:lnTo>
                <a:lnTo>
                  <a:pt x="3747" y="16020"/>
                </a:lnTo>
                <a:lnTo>
                  <a:pt x="2878" y="18192"/>
                </a:lnTo>
                <a:lnTo>
                  <a:pt x="2172" y="19930"/>
                </a:lnTo>
                <a:lnTo>
                  <a:pt x="1521" y="21613"/>
                </a:lnTo>
                <a:lnTo>
                  <a:pt x="1358" y="22048"/>
                </a:lnTo>
                <a:lnTo>
                  <a:pt x="1249" y="22482"/>
                </a:lnTo>
                <a:lnTo>
                  <a:pt x="1086" y="22916"/>
                </a:lnTo>
                <a:lnTo>
                  <a:pt x="978" y="23079"/>
                </a:lnTo>
                <a:lnTo>
                  <a:pt x="869" y="23297"/>
                </a:lnTo>
                <a:lnTo>
                  <a:pt x="435" y="23840"/>
                </a:lnTo>
                <a:lnTo>
                  <a:pt x="272" y="24111"/>
                </a:lnTo>
                <a:lnTo>
                  <a:pt x="163" y="24437"/>
                </a:lnTo>
                <a:lnTo>
                  <a:pt x="55" y="24926"/>
                </a:lnTo>
                <a:lnTo>
                  <a:pt x="0" y="25414"/>
                </a:lnTo>
                <a:lnTo>
                  <a:pt x="55" y="25686"/>
                </a:lnTo>
                <a:lnTo>
                  <a:pt x="109" y="25958"/>
                </a:lnTo>
                <a:lnTo>
                  <a:pt x="217" y="26175"/>
                </a:lnTo>
                <a:lnTo>
                  <a:pt x="326" y="26446"/>
                </a:lnTo>
                <a:lnTo>
                  <a:pt x="435" y="25795"/>
                </a:lnTo>
                <a:lnTo>
                  <a:pt x="598" y="25197"/>
                </a:lnTo>
                <a:lnTo>
                  <a:pt x="652" y="24926"/>
                </a:lnTo>
                <a:lnTo>
                  <a:pt x="761" y="24763"/>
                </a:lnTo>
                <a:lnTo>
                  <a:pt x="869" y="24654"/>
                </a:lnTo>
                <a:lnTo>
                  <a:pt x="1086" y="24654"/>
                </a:lnTo>
                <a:lnTo>
                  <a:pt x="1141" y="24709"/>
                </a:lnTo>
                <a:lnTo>
                  <a:pt x="1195" y="24871"/>
                </a:lnTo>
                <a:lnTo>
                  <a:pt x="1195" y="25034"/>
                </a:lnTo>
                <a:lnTo>
                  <a:pt x="1141" y="25306"/>
                </a:lnTo>
                <a:lnTo>
                  <a:pt x="1086" y="25360"/>
                </a:lnTo>
                <a:lnTo>
                  <a:pt x="869" y="26012"/>
                </a:lnTo>
                <a:lnTo>
                  <a:pt x="815" y="26338"/>
                </a:lnTo>
                <a:lnTo>
                  <a:pt x="815" y="26663"/>
                </a:lnTo>
                <a:lnTo>
                  <a:pt x="815" y="26989"/>
                </a:lnTo>
                <a:lnTo>
                  <a:pt x="923" y="27315"/>
                </a:lnTo>
                <a:lnTo>
                  <a:pt x="1086" y="27641"/>
                </a:lnTo>
                <a:lnTo>
                  <a:pt x="1304" y="27967"/>
                </a:lnTo>
                <a:lnTo>
                  <a:pt x="1466" y="28238"/>
                </a:lnTo>
                <a:lnTo>
                  <a:pt x="1575" y="28618"/>
                </a:lnTo>
                <a:lnTo>
                  <a:pt x="1575" y="29379"/>
                </a:lnTo>
                <a:lnTo>
                  <a:pt x="1521" y="30085"/>
                </a:lnTo>
                <a:lnTo>
                  <a:pt x="1358" y="30791"/>
                </a:lnTo>
                <a:lnTo>
                  <a:pt x="1086" y="31497"/>
                </a:lnTo>
                <a:lnTo>
                  <a:pt x="978" y="31822"/>
                </a:lnTo>
                <a:lnTo>
                  <a:pt x="978" y="32148"/>
                </a:lnTo>
                <a:lnTo>
                  <a:pt x="1141" y="32474"/>
                </a:lnTo>
                <a:lnTo>
                  <a:pt x="1358" y="32746"/>
                </a:lnTo>
                <a:lnTo>
                  <a:pt x="1738" y="33071"/>
                </a:lnTo>
                <a:lnTo>
                  <a:pt x="2064" y="33452"/>
                </a:lnTo>
                <a:lnTo>
                  <a:pt x="2335" y="33886"/>
                </a:lnTo>
                <a:lnTo>
                  <a:pt x="2607" y="34375"/>
                </a:lnTo>
                <a:lnTo>
                  <a:pt x="2715" y="34701"/>
                </a:lnTo>
                <a:lnTo>
                  <a:pt x="2824" y="35081"/>
                </a:lnTo>
                <a:lnTo>
                  <a:pt x="2878" y="35461"/>
                </a:lnTo>
                <a:lnTo>
                  <a:pt x="2824" y="35624"/>
                </a:lnTo>
                <a:lnTo>
                  <a:pt x="2770" y="35841"/>
                </a:lnTo>
                <a:lnTo>
                  <a:pt x="2715" y="36058"/>
                </a:lnTo>
                <a:lnTo>
                  <a:pt x="2715" y="36221"/>
                </a:lnTo>
                <a:lnTo>
                  <a:pt x="2770" y="36330"/>
                </a:lnTo>
                <a:lnTo>
                  <a:pt x="2878" y="36384"/>
                </a:lnTo>
                <a:lnTo>
                  <a:pt x="3150" y="36493"/>
                </a:lnTo>
                <a:lnTo>
                  <a:pt x="3530" y="36547"/>
                </a:lnTo>
                <a:lnTo>
                  <a:pt x="3856" y="36655"/>
                </a:lnTo>
                <a:lnTo>
                  <a:pt x="4019" y="36764"/>
                </a:lnTo>
                <a:lnTo>
                  <a:pt x="4182" y="36873"/>
                </a:lnTo>
                <a:lnTo>
                  <a:pt x="4290" y="37036"/>
                </a:lnTo>
                <a:lnTo>
                  <a:pt x="4345" y="37253"/>
                </a:lnTo>
                <a:lnTo>
                  <a:pt x="4562" y="38013"/>
                </a:lnTo>
                <a:lnTo>
                  <a:pt x="4833" y="38719"/>
                </a:lnTo>
                <a:lnTo>
                  <a:pt x="4942" y="39099"/>
                </a:lnTo>
                <a:lnTo>
                  <a:pt x="4996" y="39208"/>
                </a:lnTo>
                <a:lnTo>
                  <a:pt x="5105" y="39262"/>
                </a:lnTo>
                <a:lnTo>
                  <a:pt x="5322" y="39316"/>
                </a:lnTo>
                <a:lnTo>
                  <a:pt x="5431" y="39371"/>
                </a:lnTo>
                <a:lnTo>
                  <a:pt x="5539" y="39479"/>
                </a:lnTo>
                <a:lnTo>
                  <a:pt x="5594" y="39588"/>
                </a:lnTo>
                <a:lnTo>
                  <a:pt x="5594" y="39859"/>
                </a:lnTo>
                <a:lnTo>
                  <a:pt x="5539" y="40077"/>
                </a:lnTo>
                <a:lnTo>
                  <a:pt x="5539" y="40457"/>
                </a:lnTo>
                <a:lnTo>
                  <a:pt x="5594" y="40620"/>
                </a:lnTo>
                <a:lnTo>
                  <a:pt x="5648" y="40728"/>
                </a:lnTo>
                <a:lnTo>
                  <a:pt x="5757" y="40837"/>
                </a:lnTo>
                <a:lnTo>
                  <a:pt x="5919" y="40837"/>
                </a:lnTo>
                <a:lnTo>
                  <a:pt x="6082" y="40891"/>
                </a:lnTo>
                <a:lnTo>
                  <a:pt x="6300" y="40837"/>
                </a:lnTo>
                <a:lnTo>
                  <a:pt x="6462" y="40837"/>
                </a:lnTo>
                <a:lnTo>
                  <a:pt x="6571" y="40946"/>
                </a:lnTo>
                <a:lnTo>
                  <a:pt x="6571" y="41054"/>
                </a:lnTo>
                <a:lnTo>
                  <a:pt x="6517" y="41217"/>
                </a:lnTo>
                <a:lnTo>
                  <a:pt x="6408" y="41434"/>
                </a:lnTo>
                <a:lnTo>
                  <a:pt x="6408" y="41543"/>
                </a:lnTo>
                <a:lnTo>
                  <a:pt x="6517" y="41597"/>
                </a:lnTo>
                <a:lnTo>
                  <a:pt x="7006" y="41814"/>
                </a:lnTo>
                <a:lnTo>
                  <a:pt x="7331" y="42140"/>
                </a:lnTo>
                <a:lnTo>
                  <a:pt x="7657" y="42466"/>
                </a:lnTo>
                <a:lnTo>
                  <a:pt x="7874" y="42901"/>
                </a:lnTo>
                <a:lnTo>
                  <a:pt x="8146" y="43335"/>
                </a:lnTo>
                <a:lnTo>
                  <a:pt x="8472" y="43715"/>
                </a:lnTo>
                <a:lnTo>
                  <a:pt x="8635" y="43878"/>
                </a:lnTo>
                <a:lnTo>
                  <a:pt x="8743" y="44041"/>
                </a:lnTo>
                <a:lnTo>
                  <a:pt x="8798" y="44258"/>
                </a:lnTo>
                <a:lnTo>
                  <a:pt x="8798" y="44475"/>
                </a:lnTo>
                <a:lnTo>
                  <a:pt x="8798" y="44801"/>
                </a:lnTo>
                <a:lnTo>
                  <a:pt x="8798" y="45073"/>
                </a:lnTo>
                <a:lnTo>
                  <a:pt x="8852" y="45290"/>
                </a:lnTo>
                <a:lnTo>
                  <a:pt x="9015" y="45453"/>
                </a:lnTo>
                <a:lnTo>
                  <a:pt x="9178" y="45616"/>
                </a:lnTo>
                <a:lnTo>
                  <a:pt x="9341" y="45779"/>
                </a:lnTo>
                <a:lnTo>
                  <a:pt x="9829" y="46050"/>
                </a:lnTo>
                <a:lnTo>
                  <a:pt x="14065" y="48277"/>
                </a:lnTo>
                <a:lnTo>
                  <a:pt x="14662" y="48602"/>
                </a:lnTo>
                <a:lnTo>
                  <a:pt x="15260" y="48983"/>
                </a:lnTo>
                <a:lnTo>
                  <a:pt x="14880" y="49200"/>
                </a:lnTo>
                <a:lnTo>
                  <a:pt x="13631" y="50069"/>
                </a:lnTo>
                <a:lnTo>
                  <a:pt x="12382" y="50883"/>
                </a:lnTo>
                <a:lnTo>
                  <a:pt x="12110" y="51046"/>
                </a:lnTo>
                <a:lnTo>
                  <a:pt x="11893" y="51100"/>
                </a:lnTo>
                <a:lnTo>
                  <a:pt x="11350" y="51100"/>
                </a:lnTo>
                <a:lnTo>
                  <a:pt x="10861" y="50992"/>
                </a:lnTo>
                <a:lnTo>
                  <a:pt x="10318" y="50829"/>
                </a:lnTo>
                <a:lnTo>
                  <a:pt x="9829" y="50775"/>
                </a:lnTo>
                <a:lnTo>
                  <a:pt x="9666" y="50775"/>
                </a:lnTo>
                <a:lnTo>
                  <a:pt x="9504" y="50829"/>
                </a:lnTo>
                <a:lnTo>
                  <a:pt x="9341" y="50883"/>
                </a:lnTo>
                <a:lnTo>
                  <a:pt x="9232" y="51046"/>
                </a:lnTo>
                <a:lnTo>
                  <a:pt x="8960" y="51426"/>
                </a:lnTo>
                <a:lnTo>
                  <a:pt x="8689" y="51969"/>
                </a:lnTo>
                <a:lnTo>
                  <a:pt x="8309" y="52512"/>
                </a:lnTo>
                <a:lnTo>
                  <a:pt x="8037" y="53110"/>
                </a:lnTo>
                <a:lnTo>
                  <a:pt x="7494" y="54304"/>
                </a:lnTo>
                <a:lnTo>
                  <a:pt x="7277" y="54685"/>
                </a:lnTo>
                <a:lnTo>
                  <a:pt x="7060" y="55065"/>
                </a:lnTo>
                <a:lnTo>
                  <a:pt x="6734" y="55336"/>
                </a:lnTo>
                <a:lnTo>
                  <a:pt x="6571" y="55445"/>
                </a:lnTo>
                <a:lnTo>
                  <a:pt x="6354" y="55499"/>
                </a:lnTo>
                <a:lnTo>
                  <a:pt x="6028" y="55662"/>
                </a:lnTo>
                <a:lnTo>
                  <a:pt x="5974" y="55716"/>
                </a:lnTo>
                <a:lnTo>
                  <a:pt x="5974" y="55771"/>
                </a:lnTo>
                <a:lnTo>
                  <a:pt x="6028" y="55934"/>
                </a:lnTo>
                <a:lnTo>
                  <a:pt x="6245" y="56151"/>
                </a:lnTo>
                <a:lnTo>
                  <a:pt x="6462" y="56422"/>
                </a:lnTo>
                <a:lnTo>
                  <a:pt x="6517" y="56585"/>
                </a:lnTo>
                <a:lnTo>
                  <a:pt x="6571" y="56748"/>
                </a:lnTo>
                <a:lnTo>
                  <a:pt x="6517" y="56857"/>
                </a:lnTo>
                <a:lnTo>
                  <a:pt x="6462" y="57020"/>
                </a:lnTo>
                <a:lnTo>
                  <a:pt x="6191" y="57345"/>
                </a:lnTo>
                <a:lnTo>
                  <a:pt x="5865" y="57617"/>
                </a:lnTo>
                <a:lnTo>
                  <a:pt x="5594" y="57943"/>
                </a:lnTo>
                <a:lnTo>
                  <a:pt x="5213" y="58486"/>
                </a:lnTo>
                <a:lnTo>
                  <a:pt x="5105" y="58757"/>
                </a:lnTo>
                <a:lnTo>
                  <a:pt x="4996" y="59083"/>
                </a:lnTo>
                <a:lnTo>
                  <a:pt x="4996" y="59355"/>
                </a:lnTo>
                <a:lnTo>
                  <a:pt x="4996" y="59681"/>
                </a:lnTo>
                <a:lnTo>
                  <a:pt x="5051" y="60006"/>
                </a:lnTo>
                <a:lnTo>
                  <a:pt x="5213" y="60332"/>
                </a:lnTo>
                <a:lnTo>
                  <a:pt x="5268" y="60495"/>
                </a:lnTo>
                <a:lnTo>
                  <a:pt x="5268" y="60658"/>
                </a:lnTo>
                <a:lnTo>
                  <a:pt x="5213" y="60821"/>
                </a:lnTo>
                <a:lnTo>
                  <a:pt x="5051" y="60875"/>
                </a:lnTo>
                <a:lnTo>
                  <a:pt x="4942" y="60984"/>
                </a:lnTo>
                <a:lnTo>
                  <a:pt x="4833" y="61093"/>
                </a:lnTo>
                <a:lnTo>
                  <a:pt x="4779" y="61310"/>
                </a:lnTo>
                <a:lnTo>
                  <a:pt x="4779" y="61581"/>
                </a:lnTo>
                <a:lnTo>
                  <a:pt x="4888" y="61798"/>
                </a:lnTo>
                <a:lnTo>
                  <a:pt x="5159" y="62179"/>
                </a:lnTo>
                <a:lnTo>
                  <a:pt x="5268" y="62342"/>
                </a:lnTo>
                <a:lnTo>
                  <a:pt x="5322" y="62396"/>
                </a:lnTo>
                <a:lnTo>
                  <a:pt x="5431" y="62396"/>
                </a:lnTo>
                <a:lnTo>
                  <a:pt x="5485" y="62342"/>
                </a:lnTo>
                <a:lnTo>
                  <a:pt x="5539" y="62287"/>
                </a:lnTo>
                <a:lnTo>
                  <a:pt x="5594" y="62124"/>
                </a:lnTo>
                <a:lnTo>
                  <a:pt x="5974" y="60767"/>
                </a:lnTo>
                <a:lnTo>
                  <a:pt x="6137" y="60115"/>
                </a:lnTo>
                <a:lnTo>
                  <a:pt x="6408" y="59463"/>
                </a:lnTo>
                <a:lnTo>
                  <a:pt x="7331" y="57291"/>
                </a:lnTo>
                <a:lnTo>
                  <a:pt x="7874" y="56205"/>
                </a:lnTo>
                <a:lnTo>
                  <a:pt x="8472" y="55173"/>
                </a:lnTo>
                <a:lnTo>
                  <a:pt x="8798" y="54576"/>
                </a:lnTo>
                <a:lnTo>
                  <a:pt x="9015" y="54304"/>
                </a:lnTo>
                <a:lnTo>
                  <a:pt x="9178" y="54196"/>
                </a:lnTo>
                <a:lnTo>
                  <a:pt x="9341" y="54142"/>
                </a:lnTo>
                <a:lnTo>
                  <a:pt x="9341" y="54304"/>
                </a:lnTo>
                <a:lnTo>
                  <a:pt x="9232" y="54522"/>
                </a:lnTo>
                <a:lnTo>
                  <a:pt x="9069" y="54793"/>
                </a:lnTo>
                <a:lnTo>
                  <a:pt x="8852" y="55336"/>
                </a:lnTo>
                <a:lnTo>
                  <a:pt x="8526" y="55825"/>
                </a:lnTo>
                <a:lnTo>
                  <a:pt x="8255" y="56368"/>
                </a:lnTo>
                <a:lnTo>
                  <a:pt x="8146" y="56640"/>
                </a:lnTo>
                <a:lnTo>
                  <a:pt x="8092" y="56911"/>
                </a:lnTo>
                <a:lnTo>
                  <a:pt x="7657" y="59029"/>
                </a:lnTo>
                <a:lnTo>
                  <a:pt x="7277" y="61147"/>
                </a:lnTo>
                <a:lnTo>
                  <a:pt x="7168" y="61581"/>
                </a:lnTo>
                <a:lnTo>
                  <a:pt x="7060" y="62016"/>
                </a:lnTo>
                <a:lnTo>
                  <a:pt x="6897" y="62450"/>
                </a:lnTo>
                <a:lnTo>
                  <a:pt x="6625" y="62830"/>
                </a:lnTo>
                <a:lnTo>
                  <a:pt x="6462" y="63102"/>
                </a:lnTo>
                <a:lnTo>
                  <a:pt x="6300" y="63428"/>
                </a:lnTo>
                <a:lnTo>
                  <a:pt x="6191" y="63699"/>
                </a:lnTo>
                <a:lnTo>
                  <a:pt x="6137" y="64079"/>
                </a:lnTo>
                <a:lnTo>
                  <a:pt x="6191" y="64351"/>
                </a:lnTo>
                <a:lnTo>
                  <a:pt x="6300" y="64568"/>
                </a:lnTo>
                <a:lnTo>
                  <a:pt x="6625" y="64948"/>
                </a:lnTo>
                <a:lnTo>
                  <a:pt x="6734" y="65057"/>
                </a:lnTo>
                <a:lnTo>
                  <a:pt x="6734" y="65220"/>
                </a:lnTo>
                <a:lnTo>
                  <a:pt x="6680" y="65383"/>
                </a:lnTo>
                <a:lnTo>
                  <a:pt x="6571" y="65491"/>
                </a:lnTo>
                <a:lnTo>
                  <a:pt x="6191" y="65926"/>
                </a:lnTo>
                <a:lnTo>
                  <a:pt x="6028" y="66089"/>
                </a:lnTo>
                <a:lnTo>
                  <a:pt x="5974" y="66197"/>
                </a:lnTo>
                <a:lnTo>
                  <a:pt x="5974" y="66360"/>
                </a:lnTo>
                <a:lnTo>
                  <a:pt x="6082" y="66469"/>
                </a:lnTo>
                <a:lnTo>
                  <a:pt x="6191" y="66577"/>
                </a:lnTo>
                <a:lnTo>
                  <a:pt x="6300" y="66632"/>
                </a:lnTo>
                <a:lnTo>
                  <a:pt x="6788" y="66632"/>
                </a:lnTo>
                <a:lnTo>
                  <a:pt x="6788" y="66740"/>
                </a:lnTo>
                <a:lnTo>
                  <a:pt x="6788" y="66849"/>
                </a:lnTo>
                <a:lnTo>
                  <a:pt x="6680" y="66903"/>
                </a:lnTo>
                <a:lnTo>
                  <a:pt x="6517" y="67012"/>
                </a:lnTo>
                <a:lnTo>
                  <a:pt x="6191" y="67283"/>
                </a:lnTo>
                <a:lnTo>
                  <a:pt x="5919" y="67555"/>
                </a:lnTo>
                <a:lnTo>
                  <a:pt x="5811" y="67881"/>
                </a:lnTo>
                <a:lnTo>
                  <a:pt x="5757" y="68261"/>
                </a:lnTo>
                <a:lnTo>
                  <a:pt x="5757" y="70867"/>
                </a:lnTo>
                <a:lnTo>
                  <a:pt x="5757" y="73420"/>
                </a:lnTo>
                <a:lnTo>
                  <a:pt x="5757" y="73745"/>
                </a:lnTo>
                <a:lnTo>
                  <a:pt x="5811" y="74017"/>
                </a:lnTo>
                <a:lnTo>
                  <a:pt x="5919" y="74288"/>
                </a:lnTo>
                <a:lnTo>
                  <a:pt x="6082" y="74506"/>
                </a:lnTo>
                <a:lnTo>
                  <a:pt x="6191" y="74669"/>
                </a:lnTo>
                <a:lnTo>
                  <a:pt x="6245" y="74832"/>
                </a:lnTo>
                <a:lnTo>
                  <a:pt x="6137" y="74940"/>
                </a:lnTo>
                <a:lnTo>
                  <a:pt x="6028" y="75049"/>
                </a:lnTo>
                <a:lnTo>
                  <a:pt x="5919" y="75212"/>
                </a:lnTo>
                <a:lnTo>
                  <a:pt x="5865" y="75320"/>
                </a:lnTo>
                <a:lnTo>
                  <a:pt x="5865" y="75483"/>
                </a:lnTo>
                <a:lnTo>
                  <a:pt x="5865" y="75700"/>
                </a:lnTo>
                <a:lnTo>
                  <a:pt x="6408" y="77167"/>
                </a:lnTo>
                <a:lnTo>
                  <a:pt x="6625" y="77873"/>
                </a:lnTo>
                <a:lnTo>
                  <a:pt x="6843" y="78579"/>
                </a:lnTo>
                <a:lnTo>
                  <a:pt x="6951" y="79067"/>
                </a:lnTo>
                <a:lnTo>
                  <a:pt x="7060" y="79610"/>
                </a:lnTo>
                <a:lnTo>
                  <a:pt x="7114" y="79828"/>
                </a:lnTo>
                <a:lnTo>
                  <a:pt x="7114" y="80099"/>
                </a:lnTo>
                <a:lnTo>
                  <a:pt x="7060" y="80371"/>
                </a:lnTo>
                <a:lnTo>
                  <a:pt x="6951" y="80642"/>
                </a:lnTo>
                <a:lnTo>
                  <a:pt x="6843" y="80859"/>
                </a:lnTo>
                <a:lnTo>
                  <a:pt x="6897" y="81077"/>
                </a:lnTo>
                <a:lnTo>
                  <a:pt x="7060" y="81239"/>
                </a:lnTo>
                <a:lnTo>
                  <a:pt x="7223" y="81294"/>
                </a:lnTo>
                <a:lnTo>
                  <a:pt x="7331" y="81348"/>
                </a:lnTo>
                <a:lnTo>
                  <a:pt x="7549" y="81402"/>
                </a:lnTo>
                <a:lnTo>
                  <a:pt x="7657" y="81511"/>
                </a:lnTo>
                <a:lnTo>
                  <a:pt x="7711" y="81620"/>
                </a:lnTo>
                <a:lnTo>
                  <a:pt x="7711" y="81782"/>
                </a:lnTo>
                <a:lnTo>
                  <a:pt x="7386" y="81728"/>
                </a:lnTo>
                <a:lnTo>
                  <a:pt x="7060" y="81782"/>
                </a:lnTo>
                <a:lnTo>
                  <a:pt x="6951" y="81837"/>
                </a:lnTo>
                <a:lnTo>
                  <a:pt x="6843" y="81945"/>
                </a:lnTo>
                <a:lnTo>
                  <a:pt x="6788" y="82054"/>
                </a:lnTo>
                <a:lnTo>
                  <a:pt x="6843" y="82163"/>
                </a:lnTo>
                <a:lnTo>
                  <a:pt x="7060" y="82380"/>
                </a:lnTo>
                <a:lnTo>
                  <a:pt x="7386" y="82651"/>
                </a:lnTo>
                <a:lnTo>
                  <a:pt x="7549" y="82814"/>
                </a:lnTo>
                <a:lnTo>
                  <a:pt x="7711" y="82923"/>
                </a:lnTo>
                <a:lnTo>
                  <a:pt x="7874" y="82977"/>
                </a:lnTo>
                <a:lnTo>
                  <a:pt x="7983" y="83140"/>
                </a:lnTo>
                <a:lnTo>
                  <a:pt x="8037" y="83303"/>
                </a:lnTo>
                <a:lnTo>
                  <a:pt x="7929" y="83520"/>
                </a:lnTo>
                <a:lnTo>
                  <a:pt x="7874" y="83683"/>
                </a:lnTo>
                <a:lnTo>
                  <a:pt x="7820" y="83900"/>
                </a:lnTo>
                <a:lnTo>
                  <a:pt x="7820" y="84118"/>
                </a:lnTo>
                <a:lnTo>
                  <a:pt x="7874" y="84280"/>
                </a:lnTo>
                <a:lnTo>
                  <a:pt x="8092" y="84932"/>
                </a:lnTo>
                <a:lnTo>
                  <a:pt x="8363" y="85584"/>
                </a:lnTo>
                <a:lnTo>
                  <a:pt x="8526" y="85855"/>
                </a:lnTo>
                <a:lnTo>
                  <a:pt x="8689" y="86127"/>
                </a:lnTo>
                <a:lnTo>
                  <a:pt x="8906" y="86398"/>
                </a:lnTo>
                <a:lnTo>
                  <a:pt x="9232" y="86616"/>
                </a:lnTo>
                <a:lnTo>
                  <a:pt x="9286" y="86779"/>
                </a:lnTo>
                <a:lnTo>
                  <a:pt x="9395" y="86887"/>
                </a:lnTo>
                <a:lnTo>
                  <a:pt x="9884" y="87756"/>
                </a:lnTo>
                <a:lnTo>
                  <a:pt x="10372" y="88516"/>
                </a:lnTo>
                <a:lnTo>
                  <a:pt x="10698" y="88896"/>
                </a:lnTo>
                <a:lnTo>
                  <a:pt x="10970" y="89277"/>
                </a:lnTo>
                <a:lnTo>
                  <a:pt x="11350" y="89602"/>
                </a:lnTo>
                <a:lnTo>
                  <a:pt x="11730" y="89928"/>
                </a:lnTo>
                <a:lnTo>
                  <a:pt x="12164" y="90308"/>
                </a:lnTo>
                <a:lnTo>
                  <a:pt x="12545" y="90688"/>
                </a:lnTo>
                <a:lnTo>
                  <a:pt x="12979" y="91123"/>
                </a:lnTo>
                <a:lnTo>
                  <a:pt x="13468" y="91449"/>
                </a:lnTo>
                <a:lnTo>
                  <a:pt x="13739" y="91666"/>
                </a:lnTo>
                <a:lnTo>
                  <a:pt x="13956" y="91937"/>
                </a:lnTo>
                <a:lnTo>
                  <a:pt x="14011" y="92046"/>
                </a:lnTo>
                <a:lnTo>
                  <a:pt x="14011" y="92209"/>
                </a:lnTo>
                <a:lnTo>
                  <a:pt x="14011" y="92426"/>
                </a:lnTo>
                <a:lnTo>
                  <a:pt x="13902" y="92643"/>
                </a:lnTo>
                <a:lnTo>
                  <a:pt x="13848" y="92752"/>
                </a:lnTo>
                <a:lnTo>
                  <a:pt x="13848" y="92806"/>
                </a:lnTo>
                <a:lnTo>
                  <a:pt x="13902" y="92915"/>
                </a:lnTo>
                <a:lnTo>
                  <a:pt x="14011" y="92915"/>
                </a:lnTo>
                <a:lnTo>
                  <a:pt x="14445" y="93078"/>
                </a:lnTo>
                <a:lnTo>
                  <a:pt x="14934" y="93241"/>
                </a:lnTo>
                <a:lnTo>
                  <a:pt x="15368" y="93349"/>
                </a:lnTo>
                <a:lnTo>
                  <a:pt x="15911" y="93458"/>
                </a:lnTo>
                <a:lnTo>
                  <a:pt x="15694" y="93132"/>
                </a:lnTo>
                <a:lnTo>
                  <a:pt x="15477" y="92915"/>
                </a:lnTo>
                <a:lnTo>
                  <a:pt x="14880" y="92480"/>
                </a:lnTo>
                <a:lnTo>
                  <a:pt x="15205" y="92480"/>
                </a:lnTo>
                <a:lnTo>
                  <a:pt x="15368" y="92589"/>
                </a:lnTo>
                <a:lnTo>
                  <a:pt x="15586" y="92752"/>
                </a:lnTo>
                <a:lnTo>
                  <a:pt x="15749" y="92861"/>
                </a:lnTo>
                <a:lnTo>
                  <a:pt x="17758" y="93349"/>
                </a:lnTo>
                <a:lnTo>
                  <a:pt x="18735" y="93621"/>
                </a:lnTo>
                <a:lnTo>
                  <a:pt x="19767" y="93838"/>
                </a:lnTo>
                <a:lnTo>
                  <a:pt x="20310" y="93892"/>
                </a:lnTo>
                <a:lnTo>
                  <a:pt x="20799" y="93947"/>
                </a:lnTo>
                <a:lnTo>
                  <a:pt x="21288" y="93892"/>
                </a:lnTo>
                <a:lnTo>
                  <a:pt x="21559" y="93784"/>
                </a:lnTo>
                <a:lnTo>
                  <a:pt x="21776" y="93675"/>
                </a:lnTo>
                <a:lnTo>
                  <a:pt x="21994" y="93567"/>
                </a:lnTo>
                <a:lnTo>
                  <a:pt x="22265" y="93512"/>
                </a:lnTo>
                <a:lnTo>
                  <a:pt x="22482" y="93512"/>
                </a:lnTo>
                <a:lnTo>
                  <a:pt x="22754" y="93567"/>
                </a:lnTo>
                <a:lnTo>
                  <a:pt x="23134" y="93621"/>
                </a:lnTo>
                <a:lnTo>
                  <a:pt x="23840" y="93621"/>
                </a:lnTo>
                <a:lnTo>
                  <a:pt x="24220" y="93512"/>
                </a:lnTo>
                <a:lnTo>
                  <a:pt x="25089" y="93132"/>
                </a:lnTo>
                <a:lnTo>
                  <a:pt x="26012" y="92806"/>
                </a:lnTo>
                <a:lnTo>
                  <a:pt x="27804" y="92155"/>
                </a:lnTo>
                <a:lnTo>
                  <a:pt x="28130" y="92046"/>
                </a:lnTo>
                <a:lnTo>
                  <a:pt x="28239" y="92046"/>
                </a:lnTo>
                <a:lnTo>
                  <a:pt x="28347" y="92155"/>
                </a:lnTo>
                <a:lnTo>
                  <a:pt x="28456" y="92263"/>
                </a:lnTo>
                <a:lnTo>
                  <a:pt x="28401" y="92372"/>
                </a:lnTo>
                <a:lnTo>
                  <a:pt x="28347" y="92480"/>
                </a:lnTo>
                <a:lnTo>
                  <a:pt x="28293" y="92589"/>
                </a:lnTo>
                <a:lnTo>
                  <a:pt x="28239" y="93024"/>
                </a:lnTo>
                <a:lnTo>
                  <a:pt x="28239" y="96771"/>
                </a:lnTo>
                <a:lnTo>
                  <a:pt x="28293" y="97151"/>
                </a:lnTo>
                <a:lnTo>
                  <a:pt x="28347" y="97259"/>
                </a:lnTo>
                <a:lnTo>
                  <a:pt x="28456" y="97368"/>
                </a:lnTo>
                <a:lnTo>
                  <a:pt x="28564" y="97422"/>
                </a:lnTo>
                <a:lnTo>
                  <a:pt x="28727" y="97422"/>
                </a:lnTo>
                <a:lnTo>
                  <a:pt x="29107" y="97368"/>
                </a:lnTo>
                <a:lnTo>
                  <a:pt x="29488" y="97259"/>
                </a:lnTo>
                <a:lnTo>
                  <a:pt x="29596" y="97314"/>
                </a:lnTo>
                <a:lnTo>
                  <a:pt x="29705" y="97314"/>
                </a:lnTo>
                <a:lnTo>
                  <a:pt x="29813" y="97422"/>
                </a:lnTo>
                <a:lnTo>
                  <a:pt x="29868" y="97531"/>
                </a:lnTo>
                <a:lnTo>
                  <a:pt x="29976" y="97965"/>
                </a:lnTo>
                <a:lnTo>
                  <a:pt x="30194" y="98943"/>
                </a:lnTo>
                <a:lnTo>
                  <a:pt x="30519" y="99974"/>
                </a:lnTo>
                <a:lnTo>
                  <a:pt x="30737" y="100518"/>
                </a:lnTo>
                <a:lnTo>
                  <a:pt x="31117" y="101061"/>
                </a:lnTo>
                <a:lnTo>
                  <a:pt x="31497" y="101495"/>
                </a:lnTo>
                <a:lnTo>
                  <a:pt x="31931" y="101929"/>
                </a:lnTo>
                <a:lnTo>
                  <a:pt x="32148" y="102147"/>
                </a:lnTo>
                <a:lnTo>
                  <a:pt x="32257" y="102310"/>
                </a:lnTo>
                <a:lnTo>
                  <a:pt x="32257" y="102527"/>
                </a:lnTo>
                <a:lnTo>
                  <a:pt x="32148" y="102798"/>
                </a:lnTo>
                <a:lnTo>
                  <a:pt x="32094" y="102907"/>
                </a:lnTo>
                <a:lnTo>
                  <a:pt x="32094" y="103016"/>
                </a:lnTo>
                <a:lnTo>
                  <a:pt x="32203" y="103178"/>
                </a:lnTo>
                <a:lnTo>
                  <a:pt x="32529" y="103450"/>
                </a:lnTo>
                <a:lnTo>
                  <a:pt x="32746" y="103613"/>
                </a:lnTo>
                <a:lnTo>
                  <a:pt x="32909" y="103721"/>
                </a:lnTo>
                <a:lnTo>
                  <a:pt x="33723" y="104102"/>
                </a:lnTo>
                <a:lnTo>
                  <a:pt x="34484" y="104482"/>
                </a:lnTo>
                <a:lnTo>
                  <a:pt x="34864" y="104699"/>
                </a:lnTo>
                <a:lnTo>
                  <a:pt x="35190" y="104970"/>
                </a:lnTo>
                <a:lnTo>
                  <a:pt x="35515" y="105296"/>
                </a:lnTo>
                <a:lnTo>
                  <a:pt x="35841" y="105622"/>
                </a:lnTo>
                <a:lnTo>
                  <a:pt x="35950" y="105731"/>
                </a:lnTo>
                <a:lnTo>
                  <a:pt x="36167" y="105785"/>
                </a:lnTo>
                <a:lnTo>
                  <a:pt x="36656" y="105948"/>
                </a:lnTo>
                <a:lnTo>
                  <a:pt x="37144" y="106057"/>
                </a:lnTo>
                <a:lnTo>
                  <a:pt x="37633" y="106111"/>
                </a:lnTo>
                <a:lnTo>
                  <a:pt x="38122" y="106111"/>
                </a:lnTo>
                <a:lnTo>
                  <a:pt x="40891" y="106219"/>
                </a:lnTo>
                <a:lnTo>
                  <a:pt x="42249" y="106165"/>
                </a:lnTo>
                <a:lnTo>
                  <a:pt x="42955" y="106111"/>
                </a:lnTo>
                <a:lnTo>
                  <a:pt x="43607" y="106002"/>
                </a:lnTo>
                <a:lnTo>
                  <a:pt x="44367" y="105839"/>
                </a:lnTo>
                <a:lnTo>
                  <a:pt x="45073" y="105622"/>
                </a:lnTo>
                <a:lnTo>
                  <a:pt x="45779" y="105351"/>
                </a:lnTo>
                <a:lnTo>
                  <a:pt x="46485" y="105079"/>
                </a:lnTo>
                <a:lnTo>
                  <a:pt x="47517" y="104645"/>
                </a:lnTo>
                <a:lnTo>
                  <a:pt x="48548" y="104210"/>
                </a:lnTo>
                <a:lnTo>
                  <a:pt x="49852" y="103776"/>
                </a:lnTo>
                <a:lnTo>
                  <a:pt x="50178" y="103613"/>
                </a:lnTo>
                <a:lnTo>
                  <a:pt x="50503" y="103450"/>
                </a:lnTo>
                <a:lnTo>
                  <a:pt x="50775" y="103233"/>
                </a:lnTo>
                <a:lnTo>
                  <a:pt x="51046" y="102961"/>
                </a:lnTo>
                <a:lnTo>
                  <a:pt x="51318" y="102635"/>
                </a:lnTo>
                <a:lnTo>
                  <a:pt x="51481" y="102255"/>
                </a:lnTo>
                <a:lnTo>
                  <a:pt x="51861" y="101495"/>
                </a:lnTo>
                <a:lnTo>
                  <a:pt x="51970" y="101278"/>
                </a:lnTo>
                <a:lnTo>
                  <a:pt x="52187" y="101115"/>
                </a:lnTo>
                <a:lnTo>
                  <a:pt x="52350" y="101006"/>
                </a:lnTo>
                <a:lnTo>
                  <a:pt x="53001" y="101006"/>
                </a:lnTo>
                <a:lnTo>
                  <a:pt x="53327" y="100898"/>
                </a:lnTo>
                <a:lnTo>
                  <a:pt x="53544" y="100680"/>
                </a:lnTo>
                <a:lnTo>
                  <a:pt x="53762" y="100409"/>
                </a:lnTo>
                <a:lnTo>
                  <a:pt x="54468" y="99160"/>
                </a:lnTo>
                <a:lnTo>
                  <a:pt x="55174" y="97911"/>
                </a:lnTo>
                <a:lnTo>
                  <a:pt x="56911" y="94435"/>
                </a:lnTo>
                <a:lnTo>
                  <a:pt x="57074" y="94110"/>
                </a:lnTo>
                <a:lnTo>
                  <a:pt x="57129" y="94001"/>
                </a:lnTo>
                <a:lnTo>
                  <a:pt x="57346" y="93947"/>
                </a:lnTo>
                <a:lnTo>
                  <a:pt x="57726" y="93947"/>
                </a:lnTo>
                <a:lnTo>
                  <a:pt x="58106" y="93892"/>
                </a:lnTo>
                <a:lnTo>
                  <a:pt x="58486" y="93784"/>
                </a:lnTo>
                <a:lnTo>
                  <a:pt x="59681" y="93784"/>
                </a:lnTo>
                <a:lnTo>
                  <a:pt x="60061" y="93729"/>
                </a:lnTo>
                <a:lnTo>
                  <a:pt x="60441" y="93567"/>
                </a:lnTo>
                <a:lnTo>
                  <a:pt x="60767" y="93458"/>
                </a:lnTo>
                <a:lnTo>
                  <a:pt x="61093" y="93404"/>
                </a:lnTo>
                <a:lnTo>
                  <a:pt x="61799" y="93404"/>
                </a:lnTo>
                <a:lnTo>
                  <a:pt x="62179" y="93349"/>
                </a:lnTo>
                <a:lnTo>
                  <a:pt x="62613" y="93295"/>
                </a:lnTo>
                <a:lnTo>
                  <a:pt x="63374" y="93078"/>
                </a:lnTo>
                <a:lnTo>
                  <a:pt x="64297" y="92752"/>
                </a:lnTo>
                <a:lnTo>
                  <a:pt x="65220" y="92372"/>
                </a:lnTo>
                <a:lnTo>
                  <a:pt x="66089" y="91937"/>
                </a:lnTo>
                <a:lnTo>
                  <a:pt x="66958" y="91503"/>
                </a:lnTo>
                <a:lnTo>
                  <a:pt x="67555" y="91123"/>
                </a:lnTo>
                <a:lnTo>
                  <a:pt x="68152" y="90743"/>
                </a:lnTo>
                <a:lnTo>
                  <a:pt x="69238" y="89874"/>
                </a:lnTo>
                <a:lnTo>
                  <a:pt x="69510" y="89602"/>
                </a:lnTo>
                <a:lnTo>
                  <a:pt x="69781" y="89277"/>
                </a:lnTo>
                <a:lnTo>
                  <a:pt x="70325" y="88625"/>
                </a:lnTo>
                <a:lnTo>
                  <a:pt x="70650" y="88299"/>
                </a:lnTo>
                <a:lnTo>
                  <a:pt x="70922" y="88028"/>
                </a:lnTo>
                <a:lnTo>
                  <a:pt x="71248" y="87810"/>
                </a:lnTo>
                <a:lnTo>
                  <a:pt x="71682" y="87593"/>
                </a:lnTo>
                <a:lnTo>
                  <a:pt x="71682" y="87539"/>
                </a:lnTo>
                <a:lnTo>
                  <a:pt x="71736" y="87430"/>
                </a:lnTo>
                <a:lnTo>
                  <a:pt x="72551" y="86235"/>
                </a:lnTo>
                <a:lnTo>
                  <a:pt x="73311" y="85041"/>
                </a:lnTo>
                <a:lnTo>
                  <a:pt x="74669" y="82543"/>
                </a:lnTo>
                <a:lnTo>
                  <a:pt x="75592" y="80751"/>
                </a:lnTo>
                <a:lnTo>
                  <a:pt x="76461" y="78959"/>
                </a:lnTo>
                <a:lnTo>
                  <a:pt x="76678" y="78524"/>
                </a:lnTo>
                <a:lnTo>
                  <a:pt x="76732" y="78307"/>
                </a:lnTo>
                <a:lnTo>
                  <a:pt x="76732" y="78090"/>
                </a:lnTo>
                <a:lnTo>
                  <a:pt x="76678" y="77818"/>
                </a:lnTo>
                <a:lnTo>
                  <a:pt x="76624" y="77710"/>
                </a:lnTo>
                <a:lnTo>
                  <a:pt x="76461" y="77655"/>
                </a:lnTo>
                <a:lnTo>
                  <a:pt x="76352" y="77655"/>
                </a:lnTo>
                <a:lnTo>
                  <a:pt x="76244" y="77710"/>
                </a:lnTo>
                <a:lnTo>
                  <a:pt x="76081" y="77927"/>
                </a:lnTo>
                <a:lnTo>
                  <a:pt x="75103" y="79284"/>
                </a:lnTo>
                <a:lnTo>
                  <a:pt x="74669" y="80045"/>
                </a:lnTo>
                <a:lnTo>
                  <a:pt x="74506" y="80425"/>
                </a:lnTo>
                <a:lnTo>
                  <a:pt x="74397" y="80805"/>
                </a:lnTo>
                <a:lnTo>
                  <a:pt x="74343" y="80968"/>
                </a:lnTo>
                <a:lnTo>
                  <a:pt x="74234" y="81077"/>
                </a:lnTo>
                <a:lnTo>
                  <a:pt x="73909" y="81077"/>
                </a:lnTo>
                <a:lnTo>
                  <a:pt x="74017" y="80859"/>
                </a:lnTo>
                <a:lnTo>
                  <a:pt x="74072" y="80642"/>
                </a:lnTo>
                <a:lnTo>
                  <a:pt x="74072" y="80425"/>
                </a:lnTo>
                <a:lnTo>
                  <a:pt x="74072" y="80208"/>
                </a:lnTo>
                <a:lnTo>
                  <a:pt x="73963" y="80045"/>
                </a:lnTo>
                <a:lnTo>
                  <a:pt x="73909" y="79882"/>
                </a:lnTo>
                <a:lnTo>
                  <a:pt x="73637" y="79556"/>
                </a:lnTo>
                <a:lnTo>
                  <a:pt x="73474" y="79393"/>
                </a:lnTo>
                <a:lnTo>
                  <a:pt x="73420" y="79284"/>
                </a:lnTo>
                <a:lnTo>
                  <a:pt x="73420" y="79176"/>
                </a:lnTo>
                <a:lnTo>
                  <a:pt x="73420" y="79122"/>
                </a:lnTo>
                <a:lnTo>
                  <a:pt x="73583" y="78959"/>
                </a:lnTo>
                <a:lnTo>
                  <a:pt x="73800" y="78904"/>
                </a:lnTo>
                <a:lnTo>
                  <a:pt x="74017" y="78850"/>
                </a:lnTo>
                <a:lnTo>
                  <a:pt x="74234" y="78741"/>
                </a:lnTo>
                <a:lnTo>
                  <a:pt x="74397" y="78579"/>
                </a:lnTo>
                <a:lnTo>
                  <a:pt x="74560" y="78416"/>
                </a:lnTo>
                <a:lnTo>
                  <a:pt x="74669" y="78253"/>
                </a:lnTo>
                <a:lnTo>
                  <a:pt x="74777" y="78144"/>
                </a:lnTo>
                <a:lnTo>
                  <a:pt x="74886" y="78090"/>
                </a:lnTo>
                <a:lnTo>
                  <a:pt x="75375" y="78090"/>
                </a:lnTo>
                <a:lnTo>
                  <a:pt x="75483" y="78035"/>
                </a:lnTo>
                <a:lnTo>
                  <a:pt x="75538" y="77927"/>
                </a:lnTo>
                <a:lnTo>
                  <a:pt x="75592" y="77764"/>
                </a:lnTo>
                <a:lnTo>
                  <a:pt x="75538" y="77601"/>
                </a:lnTo>
                <a:lnTo>
                  <a:pt x="75429" y="77492"/>
                </a:lnTo>
                <a:lnTo>
                  <a:pt x="75321" y="77384"/>
                </a:lnTo>
                <a:lnTo>
                  <a:pt x="75158" y="77221"/>
                </a:lnTo>
                <a:lnTo>
                  <a:pt x="74995" y="77004"/>
                </a:lnTo>
                <a:lnTo>
                  <a:pt x="74886" y="76732"/>
                </a:lnTo>
                <a:lnTo>
                  <a:pt x="74832" y="76461"/>
                </a:lnTo>
                <a:lnTo>
                  <a:pt x="74832" y="75266"/>
                </a:lnTo>
                <a:lnTo>
                  <a:pt x="74832" y="74071"/>
                </a:lnTo>
                <a:lnTo>
                  <a:pt x="74832" y="73963"/>
                </a:lnTo>
                <a:lnTo>
                  <a:pt x="74886" y="73854"/>
                </a:lnTo>
                <a:lnTo>
                  <a:pt x="74940" y="73800"/>
                </a:lnTo>
                <a:lnTo>
                  <a:pt x="75049" y="73745"/>
                </a:lnTo>
                <a:lnTo>
                  <a:pt x="75321" y="73637"/>
                </a:lnTo>
                <a:lnTo>
                  <a:pt x="75592" y="73365"/>
                </a:lnTo>
                <a:lnTo>
                  <a:pt x="75918" y="73148"/>
                </a:lnTo>
                <a:lnTo>
                  <a:pt x="76026" y="72931"/>
                </a:lnTo>
                <a:lnTo>
                  <a:pt x="76298" y="72388"/>
                </a:lnTo>
                <a:lnTo>
                  <a:pt x="76570" y="71899"/>
                </a:lnTo>
                <a:lnTo>
                  <a:pt x="76678" y="71410"/>
                </a:lnTo>
                <a:lnTo>
                  <a:pt x="76732" y="70922"/>
                </a:lnTo>
                <a:lnTo>
                  <a:pt x="76678" y="70379"/>
                </a:lnTo>
                <a:lnTo>
                  <a:pt x="76678" y="70216"/>
                </a:lnTo>
                <a:lnTo>
                  <a:pt x="76678" y="70161"/>
                </a:lnTo>
                <a:lnTo>
                  <a:pt x="76732" y="70107"/>
                </a:lnTo>
                <a:lnTo>
                  <a:pt x="77275" y="70107"/>
                </a:lnTo>
                <a:lnTo>
                  <a:pt x="77384" y="70053"/>
                </a:lnTo>
                <a:lnTo>
                  <a:pt x="77493" y="69998"/>
                </a:lnTo>
                <a:lnTo>
                  <a:pt x="77601" y="69890"/>
                </a:lnTo>
                <a:lnTo>
                  <a:pt x="77656" y="69781"/>
                </a:lnTo>
                <a:lnTo>
                  <a:pt x="77710" y="69618"/>
                </a:lnTo>
                <a:lnTo>
                  <a:pt x="77710" y="69401"/>
                </a:lnTo>
                <a:lnTo>
                  <a:pt x="77764" y="69292"/>
                </a:lnTo>
                <a:lnTo>
                  <a:pt x="77819" y="69184"/>
                </a:lnTo>
                <a:lnTo>
                  <a:pt x="77981" y="68804"/>
                </a:lnTo>
                <a:lnTo>
                  <a:pt x="78144" y="68424"/>
                </a:lnTo>
                <a:lnTo>
                  <a:pt x="78199" y="68206"/>
                </a:lnTo>
                <a:lnTo>
                  <a:pt x="78199" y="68043"/>
                </a:lnTo>
                <a:lnTo>
                  <a:pt x="78144" y="67826"/>
                </a:lnTo>
                <a:lnTo>
                  <a:pt x="78036" y="67609"/>
                </a:lnTo>
                <a:lnTo>
                  <a:pt x="78036" y="67500"/>
                </a:lnTo>
                <a:lnTo>
                  <a:pt x="78036" y="67446"/>
                </a:lnTo>
                <a:lnTo>
                  <a:pt x="78144" y="67229"/>
                </a:lnTo>
                <a:lnTo>
                  <a:pt x="78307" y="67120"/>
                </a:lnTo>
                <a:lnTo>
                  <a:pt x="78362" y="66903"/>
                </a:lnTo>
                <a:lnTo>
                  <a:pt x="78416" y="66740"/>
                </a:lnTo>
                <a:lnTo>
                  <a:pt x="78470" y="66577"/>
                </a:lnTo>
                <a:lnTo>
                  <a:pt x="78470" y="66360"/>
                </a:lnTo>
                <a:lnTo>
                  <a:pt x="78416" y="66197"/>
                </a:lnTo>
                <a:lnTo>
                  <a:pt x="78307" y="66034"/>
                </a:lnTo>
                <a:lnTo>
                  <a:pt x="78144" y="65926"/>
                </a:lnTo>
                <a:lnTo>
                  <a:pt x="77873" y="65708"/>
                </a:lnTo>
                <a:lnTo>
                  <a:pt x="77601" y="65437"/>
                </a:lnTo>
                <a:lnTo>
                  <a:pt x="77167" y="64948"/>
                </a:lnTo>
                <a:lnTo>
                  <a:pt x="76787" y="64351"/>
                </a:lnTo>
                <a:lnTo>
                  <a:pt x="76461" y="63699"/>
                </a:lnTo>
                <a:lnTo>
                  <a:pt x="76244" y="63319"/>
                </a:lnTo>
                <a:lnTo>
                  <a:pt x="76026" y="62993"/>
                </a:lnTo>
                <a:lnTo>
                  <a:pt x="75483" y="62287"/>
                </a:lnTo>
                <a:lnTo>
                  <a:pt x="75375" y="62179"/>
                </a:lnTo>
                <a:lnTo>
                  <a:pt x="75266" y="62070"/>
                </a:lnTo>
                <a:lnTo>
                  <a:pt x="75158" y="62070"/>
                </a:lnTo>
                <a:lnTo>
                  <a:pt x="74995" y="62233"/>
                </a:lnTo>
                <a:lnTo>
                  <a:pt x="74832" y="62559"/>
                </a:lnTo>
                <a:lnTo>
                  <a:pt x="74723" y="62830"/>
                </a:lnTo>
                <a:lnTo>
                  <a:pt x="74669" y="63156"/>
                </a:lnTo>
                <a:lnTo>
                  <a:pt x="74615" y="63482"/>
                </a:lnTo>
                <a:lnTo>
                  <a:pt x="74615" y="64079"/>
                </a:lnTo>
                <a:lnTo>
                  <a:pt x="74723" y="64731"/>
                </a:lnTo>
                <a:lnTo>
                  <a:pt x="74886" y="65274"/>
                </a:lnTo>
                <a:lnTo>
                  <a:pt x="75103" y="65817"/>
                </a:lnTo>
                <a:lnTo>
                  <a:pt x="75266" y="66360"/>
                </a:lnTo>
                <a:lnTo>
                  <a:pt x="75429" y="66957"/>
                </a:lnTo>
                <a:lnTo>
                  <a:pt x="75429" y="67229"/>
                </a:lnTo>
                <a:lnTo>
                  <a:pt x="75429" y="67338"/>
                </a:lnTo>
                <a:lnTo>
                  <a:pt x="75375" y="67392"/>
                </a:lnTo>
                <a:lnTo>
                  <a:pt x="75212" y="67446"/>
                </a:lnTo>
                <a:lnTo>
                  <a:pt x="74723" y="67446"/>
                </a:lnTo>
                <a:lnTo>
                  <a:pt x="74506" y="67500"/>
                </a:lnTo>
                <a:lnTo>
                  <a:pt x="74289" y="67609"/>
                </a:lnTo>
                <a:lnTo>
                  <a:pt x="74180" y="67718"/>
                </a:lnTo>
                <a:lnTo>
                  <a:pt x="74072" y="67881"/>
                </a:lnTo>
                <a:lnTo>
                  <a:pt x="74017" y="68098"/>
                </a:lnTo>
                <a:lnTo>
                  <a:pt x="74017" y="68315"/>
                </a:lnTo>
                <a:lnTo>
                  <a:pt x="74072" y="68587"/>
                </a:lnTo>
                <a:lnTo>
                  <a:pt x="74180" y="68912"/>
                </a:lnTo>
                <a:lnTo>
                  <a:pt x="74234" y="69184"/>
                </a:lnTo>
                <a:lnTo>
                  <a:pt x="74234" y="69510"/>
                </a:lnTo>
                <a:lnTo>
                  <a:pt x="74180" y="69781"/>
                </a:lnTo>
                <a:lnTo>
                  <a:pt x="74072" y="69998"/>
                </a:lnTo>
                <a:lnTo>
                  <a:pt x="73909" y="70270"/>
                </a:lnTo>
                <a:lnTo>
                  <a:pt x="73746" y="70487"/>
                </a:lnTo>
                <a:lnTo>
                  <a:pt x="73474" y="70704"/>
                </a:lnTo>
                <a:lnTo>
                  <a:pt x="73366" y="70867"/>
                </a:lnTo>
                <a:lnTo>
                  <a:pt x="73311" y="71030"/>
                </a:lnTo>
                <a:lnTo>
                  <a:pt x="73366" y="71193"/>
                </a:lnTo>
                <a:lnTo>
                  <a:pt x="73474" y="71356"/>
                </a:lnTo>
                <a:lnTo>
                  <a:pt x="73637" y="71465"/>
                </a:lnTo>
                <a:lnTo>
                  <a:pt x="73746" y="71628"/>
                </a:lnTo>
                <a:lnTo>
                  <a:pt x="73800" y="71736"/>
                </a:lnTo>
                <a:lnTo>
                  <a:pt x="73854" y="71899"/>
                </a:lnTo>
                <a:lnTo>
                  <a:pt x="73854" y="72008"/>
                </a:lnTo>
                <a:lnTo>
                  <a:pt x="73800" y="72171"/>
                </a:lnTo>
                <a:lnTo>
                  <a:pt x="73583" y="72496"/>
                </a:lnTo>
                <a:lnTo>
                  <a:pt x="73474" y="72388"/>
                </a:lnTo>
                <a:lnTo>
                  <a:pt x="73366" y="72225"/>
                </a:lnTo>
                <a:lnTo>
                  <a:pt x="73311" y="72116"/>
                </a:lnTo>
                <a:lnTo>
                  <a:pt x="73203" y="72062"/>
                </a:lnTo>
                <a:lnTo>
                  <a:pt x="73148" y="72116"/>
                </a:lnTo>
                <a:lnTo>
                  <a:pt x="72985" y="72225"/>
                </a:lnTo>
                <a:lnTo>
                  <a:pt x="72931" y="72334"/>
                </a:lnTo>
                <a:lnTo>
                  <a:pt x="72877" y="72714"/>
                </a:lnTo>
                <a:lnTo>
                  <a:pt x="72877" y="73202"/>
                </a:lnTo>
                <a:lnTo>
                  <a:pt x="72768" y="73637"/>
                </a:lnTo>
                <a:lnTo>
                  <a:pt x="72714" y="74180"/>
                </a:lnTo>
                <a:lnTo>
                  <a:pt x="72660" y="74723"/>
                </a:lnTo>
                <a:lnTo>
                  <a:pt x="72714" y="75212"/>
                </a:lnTo>
                <a:lnTo>
                  <a:pt x="72768" y="75755"/>
                </a:lnTo>
                <a:lnTo>
                  <a:pt x="72877" y="76026"/>
                </a:lnTo>
                <a:lnTo>
                  <a:pt x="72877" y="76243"/>
                </a:lnTo>
                <a:lnTo>
                  <a:pt x="72823" y="76461"/>
                </a:lnTo>
                <a:lnTo>
                  <a:pt x="72714" y="76732"/>
                </a:lnTo>
                <a:lnTo>
                  <a:pt x="72551" y="77004"/>
                </a:lnTo>
                <a:lnTo>
                  <a:pt x="72551" y="77275"/>
                </a:lnTo>
                <a:lnTo>
                  <a:pt x="72551" y="77384"/>
                </a:lnTo>
                <a:lnTo>
                  <a:pt x="72605" y="77547"/>
                </a:lnTo>
                <a:lnTo>
                  <a:pt x="72877" y="77764"/>
                </a:lnTo>
                <a:lnTo>
                  <a:pt x="72931" y="77873"/>
                </a:lnTo>
                <a:lnTo>
                  <a:pt x="73040" y="77927"/>
                </a:lnTo>
                <a:lnTo>
                  <a:pt x="73040" y="78035"/>
                </a:lnTo>
                <a:lnTo>
                  <a:pt x="72931" y="78198"/>
                </a:lnTo>
                <a:lnTo>
                  <a:pt x="72334" y="78850"/>
                </a:lnTo>
                <a:lnTo>
                  <a:pt x="72008" y="79122"/>
                </a:lnTo>
                <a:lnTo>
                  <a:pt x="71628" y="79393"/>
                </a:lnTo>
                <a:lnTo>
                  <a:pt x="71411" y="79556"/>
                </a:lnTo>
                <a:lnTo>
                  <a:pt x="71248" y="79773"/>
                </a:lnTo>
                <a:lnTo>
                  <a:pt x="71193" y="79990"/>
                </a:lnTo>
                <a:lnTo>
                  <a:pt x="71193" y="80262"/>
                </a:lnTo>
                <a:lnTo>
                  <a:pt x="71193" y="80588"/>
                </a:lnTo>
                <a:lnTo>
                  <a:pt x="71193" y="80805"/>
                </a:lnTo>
                <a:lnTo>
                  <a:pt x="71139" y="80914"/>
                </a:lnTo>
                <a:lnTo>
                  <a:pt x="71030" y="81022"/>
                </a:lnTo>
                <a:lnTo>
                  <a:pt x="70922" y="81131"/>
                </a:lnTo>
                <a:lnTo>
                  <a:pt x="70759" y="81239"/>
                </a:lnTo>
                <a:lnTo>
                  <a:pt x="70650" y="81294"/>
                </a:lnTo>
                <a:lnTo>
                  <a:pt x="70542" y="81348"/>
                </a:lnTo>
                <a:lnTo>
                  <a:pt x="70433" y="81565"/>
                </a:lnTo>
                <a:lnTo>
                  <a:pt x="70379" y="81837"/>
                </a:lnTo>
                <a:lnTo>
                  <a:pt x="70433" y="82108"/>
                </a:lnTo>
                <a:lnTo>
                  <a:pt x="70542" y="82380"/>
                </a:lnTo>
                <a:lnTo>
                  <a:pt x="70542" y="82597"/>
                </a:lnTo>
                <a:lnTo>
                  <a:pt x="70542" y="82760"/>
                </a:lnTo>
                <a:lnTo>
                  <a:pt x="70433" y="82923"/>
                </a:lnTo>
                <a:lnTo>
                  <a:pt x="70216" y="83194"/>
                </a:lnTo>
                <a:lnTo>
                  <a:pt x="69890" y="83520"/>
                </a:lnTo>
                <a:lnTo>
                  <a:pt x="69781" y="83629"/>
                </a:lnTo>
                <a:lnTo>
                  <a:pt x="69727" y="83737"/>
                </a:lnTo>
                <a:lnTo>
                  <a:pt x="69619" y="84009"/>
                </a:lnTo>
                <a:lnTo>
                  <a:pt x="69510" y="84280"/>
                </a:lnTo>
                <a:lnTo>
                  <a:pt x="69401" y="84498"/>
                </a:lnTo>
                <a:lnTo>
                  <a:pt x="69238" y="84715"/>
                </a:lnTo>
                <a:lnTo>
                  <a:pt x="68858" y="85041"/>
                </a:lnTo>
                <a:lnTo>
                  <a:pt x="68424" y="85421"/>
                </a:lnTo>
                <a:lnTo>
                  <a:pt x="67935" y="85801"/>
                </a:lnTo>
                <a:lnTo>
                  <a:pt x="67446" y="86290"/>
                </a:lnTo>
                <a:lnTo>
                  <a:pt x="66578" y="87376"/>
                </a:lnTo>
                <a:lnTo>
                  <a:pt x="65763" y="88245"/>
                </a:lnTo>
                <a:lnTo>
                  <a:pt x="64840" y="89114"/>
                </a:lnTo>
                <a:lnTo>
                  <a:pt x="63862" y="89874"/>
                </a:lnTo>
                <a:lnTo>
                  <a:pt x="62830" y="90580"/>
                </a:lnTo>
                <a:lnTo>
                  <a:pt x="61907" y="91069"/>
                </a:lnTo>
                <a:lnTo>
                  <a:pt x="61473" y="91286"/>
                </a:lnTo>
                <a:lnTo>
                  <a:pt x="60984" y="91503"/>
                </a:lnTo>
                <a:lnTo>
                  <a:pt x="60495" y="91612"/>
                </a:lnTo>
                <a:lnTo>
                  <a:pt x="59952" y="91720"/>
                </a:lnTo>
                <a:lnTo>
                  <a:pt x="59464" y="91829"/>
                </a:lnTo>
                <a:lnTo>
                  <a:pt x="58921" y="91883"/>
                </a:lnTo>
                <a:lnTo>
                  <a:pt x="58378" y="91829"/>
                </a:lnTo>
                <a:lnTo>
                  <a:pt x="57889" y="91775"/>
                </a:lnTo>
                <a:lnTo>
                  <a:pt x="57400" y="91666"/>
                </a:lnTo>
                <a:lnTo>
                  <a:pt x="56911" y="91557"/>
                </a:lnTo>
                <a:lnTo>
                  <a:pt x="55934" y="91231"/>
                </a:lnTo>
                <a:lnTo>
                  <a:pt x="55011" y="90851"/>
                </a:lnTo>
                <a:lnTo>
                  <a:pt x="54576" y="90688"/>
                </a:lnTo>
                <a:lnTo>
                  <a:pt x="54196" y="90634"/>
                </a:lnTo>
                <a:lnTo>
                  <a:pt x="54033" y="90634"/>
                </a:lnTo>
                <a:lnTo>
                  <a:pt x="53816" y="90688"/>
                </a:lnTo>
                <a:lnTo>
                  <a:pt x="53653" y="90797"/>
                </a:lnTo>
                <a:lnTo>
                  <a:pt x="53436" y="90960"/>
                </a:lnTo>
                <a:lnTo>
                  <a:pt x="53110" y="91231"/>
                </a:lnTo>
                <a:lnTo>
                  <a:pt x="52676" y="91449"/>
                </a:lnTo>
                <a:lnTo>
                  <a:pt x="52458" y="91557"/>
                </a:lnTo>
                <a:lnTo>
                  <a:pt x="52241" y="91557"/>
                </a:lnTo>
                <a:lnTo>
                  <a:pt x="52187" y="91503"/>
                </a:lnTo>
                <a:lnTo>
                  <a:pt x="52133" y="91394"/>
                </a:lnTo>
                <a:lnTo>
                  <a:pt x="52133" y="91123"/>
                </a:lnTo>
                <a:lnTo>
                  <a:pt x="52133" y="90906"/>
                </a:lnTo>
                <a:lnTo>
                  <a:pt x="52078" y="90743"/>
                </a:lnTo>
                <a:lnTo>
                  <a:pt x="52024" y="90580"/>
                </a:lnTo>
                <a:lnTo>
                  <a:pt x="51915" y="90417"/>
                </a:lnTo>
                <a:lnTo>
                  <a:pt x="51644" y="90145"/>
                </a:lnTo>
                <a:lnTo>
                  <a:pt x="51318" y="89928"/>
                </a:lnTo>
                <a:lnTo>
                  <a:pt x="50938" y="89657"/>
                </a:lnTo>
                <a:lnTo>
                  <a:pt x="50775" y="89439"/>
                </a:lnTo>
                <a:lnTo>
                  <a:pt x="50612" y="89277"/>
                </a:lnTo>
                <a:lnTo>
                  <a:pt x="50449" y="89005"/>
                </a:lnTo>
                <a:lnTo>
                  <a:pt x="50232" y="88842"/>
                </a:lnTo>
                <a:lnTo>
                  <a:pt x="50069" y="88733"/>
                </a:lnTo>
                <a:lnTo>
                  <a:pt x="49852" y="88679"/>
                </a:lnTo>
                <a:lnTo>
                  <a:pt x="49635" y="88733"/>
                </a:lnTo>
                <a:lnTo>
                  <a:pt x="49472" y="88842"/>
                </a:lnTo>
                <a:lnTo>
                  <a:pt x="49309" y="89005"/>
                </a:lnTo>
                <a:lnTo>
                  <a:pt x="49146" y="89222"/>
                </a:lnTo>
                <a:lnTo>
                  <a:pt x="49037" y="89439"/>
                </a:lnTo>
                <a:lnTo>
                  <a:pt x="48820" y="89439"/>
                </a:lnTo>
                <a:lnTo>
                  <a:pt x="48657" y="89277"/>
                </a:lnTo>
                <a:lnTo>
                  <a:pt x="47897" y="88516"/>
                </a:lnTo>
                <a:lnTo>
                  <a:pt x="47788" y="88462"/>
                </a:lnTo>
                <a:lnTo>
                  <a:pt x="47625" y="88462"/>
                </a:lnTo>
                <a:lnTo>
                  <a:pt x="47571" y="88571"/>
                </a:lnTo>
                <a:lnTo>
                  <a:pt x="47571" y="88625"/>
                </a:lnTo>
                <a:lnTo>
                  <a:pt x="47625" y="88788"/>
                </a:lnTo>
                <a:lnTo>
                  <a:pt x="48114" y="89657"/>
                </a:lnTo>
                <a:lnTo>
                  <a:pt x="48386" y="90091"/>
                </a:lnTo>
                <a:lnTo>
                  <a:pt x="48711" y="90471"/>
                </a:lnTo>
                <a:lnTo>
                  <a:pt x="49037" y="90851"/>
                </a:lnTo>
                <a:lnTo>
                  <a:pt x="49363" y="91123"/>
                </a:lnTo>
                <a:lnTo>
                  <a:pt x="49743" y="91449"/>
                </a:lnTo>
                <a:lnTo>
                  <a:pt x="50069" y="91666"/>
                </a:lnTo>
                <a:lnTo>
                  <a:pt x="50884" y="92155"/>
                </a:lnTo>
                <a:lnTo>
                  <a:pt x="51698" y="92535"/>
                </a:lnTo>
                <a:lnTo>
                  <a:pt x="51915" y="92643"/>
                </a:lnTo>
                <a:lnTo>
                  <a:pt x="52133" y="92752"/>
                </a:lnTo>
                <a:lnTo>
                  <a:pt x="52404" y="93078"/>
                </a:lnTo>
                <a:lnTo>
                  <a:pt x="52893" y="93838"/>
                </a:lnTo>
                <a:lnTo>
                  <a:pt x="52947" y="94001"/>
                </a:lnTo>
                <a:lnTo>
                  <a:pt x="52947" y="94055"/>
                </a:lnTo>
                <a:lnTo>
                  <a:pt x="52893" y="94110"/>
                </a:lnTo>
                <a:lnTo>
                  <a:pt x="52730" y="94164"/>
                </a:lnTo>
                <a:lnTo>
                  <a:pt x="52513" y="94164"/>
                </a:lnTo>
                <a:lnTo>
                  <a:pt x="52350" y="94273"/>
                </a:lnTo>
                <a:lnTo>
                  <a:pt x="52295" y="94490"/>
                </a:lnTo>
                <a:lnTo>
                  <a:pt x="52295" y="94707"/>
                </a:lnTo>
                <a:lnTo>
                  <a:pt x="52295" y="95033"/>
                </a:lnTo>
                <a:lnTo>
                  <a:pt x="52241" y="95413"/>
                </a:lnTo>
                <a:lnTo>
                  <a:pt x="52133" y="95739"/>
                </a:lnTo>
                <a:lnTo>
                  <a:pt x="51861" y="96010"/>
                </a:lnTo>
                <a:lnTo>
                  <a:pt x="51752" y="96173"/>
                </a:lnTo>
                <a:lnTo>
                  <a:pt x="51589" y="96336"/>
                </a:lnTo>
                <a:lnTo>
                  <a:pt x="51535" y="96499"/>
                </a:lnTo>
                <a:lnTo>
                  <a:pt x="51481" y="96716"/>
                </a:lnTo>
                <a:lnTo>
                  <a:pt x="51535" y="97042"/>
                </a:lnTo>
                <a:lnTo>
                  <a:pt x="51589" y="97422"/>
                </a:lnTo>
                <a:lnTo>
                  <a:pt x="51644" y="97694"/>
                </a:lnTo>
                <a:lnTo>
                  <a:pt x="51644" y="97911"/>
                </a:lnTo>
                <a:lnTo>
                  <a:pt x="51589" y="98074"/>
                </a:lnTo>
                <a:lnTo>
                  <a:pt x="51481" y="98291"/>
                </a:lnTo>
                <a:lnTo>
                  <a:pt x="50938" y="98997"/>
                </a:lnTo>
                <a:lnTo>
                  <a:pt x="50666" y="99323"/>
                </a:lnTo>
                <a:lnTo>
                  <a:pt x="50340" y="99649"/>
                </a:lnTo>
                <a:lnTo>
                  <a:pt x="50178" y="99757"/>
                </a:lnTo>
                <a:lnTo>
                  <a:pt x="50015" y="99866"/>
                </a:lnTo>
                <a:lnTo>
                  <a:pt x="49797" y="99866"/>
                </a:lnTo>
                <a:lnTo>
                  <a:pt x="49580" y="99757"/>
                </a:lnTo>
                <a:lnTo>
                  <a:pt x="49417" y="99703"/>
                </a:lnTo>
                <a:lnTo>
                  <a:pt x="49254" y="99703"/>
                </a:lnTo>
                <a:lnTo>
                  <a:pt x="49146" y="99812"/>
                </a:lnTo>
                <a:lnTo>
                  <a:pt x="48983" y="99974"/>
                </a:lnTo>
                <a:lnTo>
                  <a:pt x="48711" y="100463"/>
                </a:lnTo>
                <a:lnTo>
                  <a:pt x="48331" y="100952"/>
                </a:lnTo>
                <a:lnTo>
                  <a:pt x="48005" y="101386"/>
                </a:lnTo>
                <a:lnTo>
                  <a:pt x="47571" y="101767"/>
                </a:lnTo>
                <a:lnTo>
                  <a:pt x="47137" y="102147"/>
                </a:lnTo>
                <a:lnTo>
                  <a:pt x="46702" y="102527"/>
                </a:lnTo>
                <a:lnTo>
                  <a:pt x="45725" y="103178"/>
                </a:lnTo>
                <a:lnTo>
                  <a:pt x="44964" y="103559"/>
                </a:lnTo>
                <a:lnTo>
                  <a:pt x="44150" y="103830"/>
                </a:lnTo>
                <a:lnTo>
                  <a:pt x="43335" y="104102"/>
                </a:lnTo>
                <a:lnTo>
                  <a:pt x="42521" y="104265"/>
                </a:lnTo>
                <a:lnTo>
                  <a:pt x="41597" y="104265"/>
                </a:lnTo>
                <a:lnTo>
                  <a:pt x="41163" y="104319"/>
                </a:lnTo>
                <a:lnTo>
                  <a:pt x="40946" y="104373"/>
                </a:lnTo>
                <a:lnTo>
                  <a:pt x="40729" y="104427"/>
                </a:lnTo>
                <a:lnTo>
                  <a:pt x="40511" y="104482"/>
                </a:lnTo>
                <a:lnTo>
                  <a:pt x="40348" y="104373"/>
                </a:lnTo>
                <a:lnTo>
                  <a:pt x="40131" y="104319"/>
                </a:lnTo>
                <a:lnTo>
                  <a:pt x="39968" y="104265"/>
                </a:lnTo>
                <a:lnTo>
                  <a:pt x="39099" y="104265"/>
                </a:lnTo>
                <a:lnTo>
                  <a:pt x="38665" y="104210"/>
                </a:lnTo>
                <a:lnTo>
                  <a:pt x="37688" y="103939"/>
                </a:lnTo>
                <a:lnTo>
                  <a:pt x="36656" y="103667"/>
                </a:lnTo>
                <a:lnTo>
                  <a:pt x="35678" y="103287"/>
                </a:lnTo>
                <a:lnTo>
                  <a:pt x="34701" y="102853"/>
                </a:lnTo>
                <a:lnTo>
                  <a:pt x="34429" y="102744"/>
                </a:lnTo>
                <a:lnTo>
                  <a:pt x="34212" y="102690"/>
                </a:lnTo>
                <a:lnTo>
                  <a:pt x="33941" y="102744"/>
                </a:lnTo>
                <a:lnTo>
                  <a:pt x="33669" y="102798"/>
                </a:lnTo>
                <a:lnTo>
                  <a:pt x="33452" y="102907"/>
                </a:lnTo>
                <a:lnTo>
                  <a:pt x="33235" y="102853"/>
                </a:lnTo>
                <a:lnTo>
                  <a:pt x="32963" y="102635"/>
                </a:lnTo>
                <a:lnTo>
                  <a:pt x="33072" y="102581"/>
                </a:lnTo>
                <a:lnTo>
                  <a:pt x="33180" y="102527"/>
                </a:lnTo>
                <a:lnTo>
                  <a:pt x="33615" y="102527"/>
                </a:lnTo>
                <a:lnTo>
                  <a:pt x="33723" y="102418"/>
                </a:lnTo>
                <a:lnTo>
                  <a:pt x="33723" y="102310"/>
                </a:lnTo>
                <a:lnTo>
                  <a:pt x="33723" y="102255"/>
                </a:lnTo>
                <a:lnTo>
                  <a:pt x="33615" y="102147"/>
                </a:lnTo>
                <a:lnTo>
                  <a:pt x="33452" y="102092"/>
                </a:lnTo>
                <a:lnTo>
                  <a:pt x="33343" y="102038"/>
                </a:lnTo>
                <a:lnTo>
                  <a:pt x="33180" y="101821"/>
                </a:lnTo>
                <a:lnTo>
                  <a:pt x="33017" y="101712"/>
                </a:lnTo>
                <a:lnTo>
                  <a:pt x="32692" y="101495"/>
                </a:lnTo>
                <a:lnTo>
                  <a:pt x="32420" y="101223"/>
                </a:lnTo>
                <a:lnTo>
                  <a:pt x="32148" y="100952"/>
                </a:lnTo>
                <a:lnTo>
                  <a:pt x="31986" y="100626"/>
                </a:lnTo>
                <a:lnTo>
                  <a:pt x="31823" y="100300"/>
                </a:lnTo>
                <a:lnTo>
                  <a:pt x="31714" y="99974"/>
                </a:lnTo>
                <a:lnTo>
                  <a:pt x="31497" y="99214"/>
                </a:lnTo>
                <a:lnTo>
                  <a:pt x="31388" y="98671"/>
                </a:lnTo>
                <a:lnTo>
                  <a:pt x="31280" y="98074"/>
                </a:lnTo>
                <a:lnTo>
                  <a:pt x="31225" y="97531"/>
                </a:lnTo>
                <a:lnTo>
                  <a:pt x="31062" y="96988"/>
                </a:lnTo>
                <a:lnTo>
                  <a:pt x="30954" y="96553"/>
                </a:lnTo>
                <a:lnTo>
                  <a:pt x="30899" y="96119"/>
                </a:lnTo>
                <a:lnTo>
                  <a:pt x="30899" y="95684"/>
                </a:lnTo>
                <a:lnTo>
                  <a:pt x="30899" y="95250"/>
                </a:lnTo>
                <a:lnTo>
                  <a:pt x="31062" y="94381"/>
                </a:lnTo>
                <a:lnTo>
                  <a:pt x="31280" y="93567"/>
                </a:lnTo>
                <a:lnTo>
                  <a:pt x="31443" y="92806"/>
                </a:lnTo>
                <a:lnTo>
                  <a:pt x="31605" y="92100"/>
                </a:lnTo>
                <a:lnTo>
                  <a:pt x="31714" y="91340"/>
                </a:lnTo>
                <a:lnTo>
                  <a:pt x="31714" y="91014"/>
                </a:lnTo>
                <a:lnTo>
                  <a:pt x="31660" y="90634"/>
                </a:lnTo>
                <a:lnTo>
                  <a:pt x="31660" y="90254"/>
                </a:lnTo>
                <a:lnTo>
                  <a:pt x="31714" y="89982"/>
                </a:lnTo>
                <a:lnTo>
                  <a:pt x="31768" y="89657"/>
                </a:lnTo>
                <a:lnTo>
                  <a:pt x="31877" y="89385"/>
                </a:lnTo>
                <a:lnTo>
                  <a:pt x="32040" y="89114"/>
                </a:lnTo>
                <a:lnTo>
                  <a:pt x="32257" y="88896"/>
                </a:lnTo>
                <a:lnTo>
                  <a:pt x="32420" y="88679"/>
                </a:lnTo>
                <a:lnTo>
                  <a:pt x="32583" y="88408"/>
                </a:lnTo>
                <a:lnTo>
                  <a:pt x="32637" y="88190"/>
                </a:lnTo>
                <a:lnTo>
                  <a:pt x="32746" y="88028"/>
                </a:lnTo>
                <a:lnTo>
                  <a:pt x="32909" y="87865"/>
                </a:lnTo>
                <a:lnTo>
                  <a:pt x="33126" y="87756"/>
                </a:lnTo>
                <a:lnTo>
                  <a:pt x="33397" y="87647"/>
                </a:lnTo>
                <a:lnTo>
                  <a:pt x="33615" y="87430"/>
                </a:lnTo>
                <a:lnTo>
                  <a:pt x="33832" y="87213"/>
                </a:lnTo>
                <a:lnTo>
                  <a:pt x="33941" y="86941"/>
                </a:lnTo>
                <a:lnTo>
                  <a:pt x="34321" y="85801"/>
                </a:lnTo>
                <a:lnTo>
                  <a:pt x="34755" y="84661"/>
                </a:lnTo>
                <a:lnTo>
                  <a:pt x="35244" y="83575"/>
                </a:lnTo>
                <a:lnTo>
                  <a:pt x="35624" y="82434"/>
                </a:lnTo>
                <a:lnTo>
                  <a:pt x="35841" y="81620"/>
                </a:lnTo>
                <a:lnTo>
                  <a:pt x="35895" y="81239"/>
                </a:lnTo>
                <a:lnTo>
                  <a:pt x="35950" y="80805"/>
                </a:lnTo>
                <a:lnTo>
                  <a:pt x="35950" y="80425"/>
                </a:lnTo>
                <a:lnTo>
                  <a:pt x="35895" y="80045"/>
                </a:lnTo>
                <a:lnTo>
                  <a:pt x="35787" y="79610"/>
                </a:lnTo>
                <a:lnTo>
                  <a:pt x="35678" y="79230"/>
                </a:lnTo>
                <a:lnTo>
                  <a:pt x="35570" y="78959"/>
                </a:lnTo>
                <a:lnTo>
                  <a:pt x="35624" y="78741"/>
                </a:lnTo>
                <a:lnTo>
                  <a:pt x="35733" y="78579"/>
                </a:lnTo>
                <a:lnTo>
                  <a:pt x="35950" y="78470"/>
                </a:lnTo>
                <a:lnTo>
                  <a:pt x="36330" y="78307"/>
                </a:lnTo>
                <a:lnTo>
                  <a:pt x="36493" y="78198"/>
                </a:lnTo>
                <a:lnTo>
                  <a:pt x="36493" y="78035"/>
                </a:lnTo>
                <a:lnTo>
                  <a:pt x="36493" y="77873"/>
                </a:lnTo>
                <a:lnTo>
                  <a:pt x="36601" y="77601"/>
                </a:lnTo>
                <a:lnTo>
                  <a:pt x="36764" y="77330"/>
                </a:lnTo>
                <a:lnTo>
                  <a:pt x="36873" y="77058"/>
                </a:lnTo>
                <a:lnTo>
                  <a:pt x="36982" y="76569"/>
                </a:lnTo>
                <a:lnTo>
                  <a:pt x="36982" y="76081"/>
                </a:lnTo>
                <a:lnTo>
                  <a:pt x="36927" y="75863"/>
                </a:lnTo>
                <a:lnTo>
                  <a:pt x="36873" y="75646"/>
                </a:lnTo>
                <a:lnTo>
                  <a:pt x="36764" y="75429"/>
                </a:lnTo>
                <a:lnTo>
                  <a:pt x="36601" y="75212"/>
                </a:lnTo>
                <a:lnTo>
                  <a:pt x="36439" y="74994"/>
                </a:lnTo>
                <a:lnTo>
                  <a:pt x="36384" y="74669"/>
                </a:lnTo>
                <a:lnTo>
                  <a:pt x="36439" y="74397"/>
                </a:lnTo>
                <a:lnTo>
                  <a:pt x="36601" y="74126"/>
                </a:lnTo>
                <a:lnTo>
                  <a:pt x="36764" y="73745"/>
                </a:lnTo>
                <a:lnTo>
                  <a:pt x="36927" y="73420"/>
                </a:lnTo>
                <a:lnTo>
                  <a:pt x="36982" y="73039"/>
                </a:lnTo>
                <a:lnTo>
                  <a:pt x="37036" y="72659"/>
                </a:lnTo>
                <a:lnTo>
                  <a:pt x="37036" y="72388"/>
                </a:lnTo>
                <a:lnTo>
                  <a:pt x="37144" y="72279"/>
                </a:lnTo>
                <a:lnTo>
                  <a:pt x="37253" y="72171"/>
                </a:lnTo>
                <a:lnTo>
                  <a:pt x="37416" y="72116"/>
                </a:lnTo>
                <a:lnTo>
                  <a:pt x="37525" y="72008"/>
                </a:lnTo>
                <a:lnTo>
                  <a:pt x="37633" y="71790"/>
                </a:lnTo>
                <a:lnTo>
                  <a:pt x="37633" y="71519"/>
                </a:lnTo>
                <a:lnTo>
                  <a:pt x="37525" y="71247"/>
                </a:lnTo>
                <a:lnTo>
                  <a:pt x="37416" y="70867"/>
                </a:lnTo>
                <a:lnTo>
                  <a:pt x="37362" y="70487"/>
                </a:lnTo>
                <a:lnTo>
                  <a:pt x="37362" y="70107"/>
                </a:lnTo>
                <a:lnTo>
                  <a:pt x="37416" y="69944"/>
                </a:lnTo>
                <a:lnTo>
                  <a:pt x="37525" y="69836"/>
                </a:lnTo>
                <a:lnTo>
                  <a:pt x="37688" y="69510"/>
                </a:lnTo>
                <a:lnTo>
                  <a:pt x="37850" y="69238"/>
                </a:lnTo>
                <a:lnTo>
                  <a:pt x="37905" y="68912"/>
                </a:lnTo>
                <a:lnTo>
                  <a:pt x="37959" y="68587"/>
                </a:lnTo>
                <a:lnTo>
                  <a:pt x="37959" y="67935"/>
                </a:lnTo>
                <a:lnTo>
                  <a:pt x="38013" y="67283"/>
                </a:lnTo>
                <a:lnTo>
                  <a:pt x="37959" y="66686"/>
                </a:lnTo>
                <a:lnTo>
                  <a:pt x="38013" y="66360"/>
                </a:lnTo>
                <a:lnTo>
                  <a:pt x="38176" y="66089"/>
                </a:lnTo>
                <a:lnTo>
                  <a:pt x="38285" y="65926"/>
                </a:lnTo>
                <a:lnTo>
                  <a:pt x="38285" y="65817"/>
                </a:lnTo>
                <a:lnTo>
                  <a:pt x="38231" y="65654"/>
                </a:lnTo>
                <a:lnTo>
                  <a:pt x="38122" y="65491"/>
                </a:lnTo>
                <a:lnTo>
                  <a:pt x="37959" y="65274"/>
                </a:lnTo>
                <a:lnTo>
                  <a:pt x="37850" y="65057"/>
                </a:lnTo>
                <a:lnTo>
                  <a:pt x="37796" y="64785"/>
                </a:lnTo>
                <a:lnTo>
                  <a:pt x="37796" y="64514"/>
                </a:lnTo>
                <a:lnTo>
                  <a:pt x="37796" y="63591"/>
                </a:lnTo>
                <a:lnTo>
                  <a:pt x="37742" y="62722"/>
                </a:lnTo>
                <a:lnTo>
                  <a:pt x="37633" y="61853"/>
                </a:lnTo>
                <a:lnTo>
                  <a:pt x="37416" y="60984"/>
                </a:lnTo>
                <a:lnTo>
                  <a:pt x="37307" y="60712"/>
                </a:lnTo>
                <a:lnTo>
                  <a:pt x="37144" y="60387"/>
                </a:lnTo>
                <a:lnTo>
                  <a:pt x="36873" y="59843"/>
                </a:lnTo>
                <a:lnTo>
                  <a:pt x="36656" y="59246"/>
                </a:lnTo>
                <a:lnTo>
                  <a:pt x="36547" y="59083"/>
                </a:lnTo>
                <a:lnTo>
                  <a:pt x="36439" y="58920"/>
                </a:lnTo>
                <a:lnTo>
                  <a:pt x="36276" y="58866"/>
                </a:lnTo>
                <a:lnTo>
                  <a:pt x="36058" y="58812"/>
                </a:lnTo>
                <a:lnTo>
                  <a:pt x="35244" y="58812"/>
                </a:lnTo>
                <a:lnTo>
                  <a:pt x="35135" y="58757"/>
                </a:lnTo>
                <a:lnTo>
                  <a:pt x="35081" y="58703"/>
                </a:lnTo>
                <a:lnTo>
                  <a:pt x="35081" y="58540"/>
                </a:lnTo>
                <a:lnTo>
                  <a:pt x="35190" y="58323"/>
                </a:lnTo>
                <a:lnTo>
                  <a:pt x="35407" y="57943"/>
                </a:lnTo>
                <a:lnTo>
                  <a:pt x="35461" y="57726"/>
                </a:lnTo>
                <a:lnTo>
                  <a:pt x="35461" y="57508"/>
                </a:lnTo>
                <a:lnTo>
                  <a:pt x="35298" y="57237"/>
                </a:lnTo>
                <a:lnTo>
                  <a:pt x="35135" y="56965"/>
                </a:lnTo>
                <a:lnTo>
                  <a:pt x="34864" y="56748"/>
                </a:lnTo>
                <a:lnTo>
                  <a:pt x="34646" y="56531"/>
                </a:lnTo>
                <a:lnTo>
                  <a:pt x="33941" y="56151"/>
                </a:lnTo>
                <a:lnTo>
                  <a:pt x="33289" y="55771"/>
                </a:lnTo>
                <a:lnTo>
                  <a:pt x="33126" y="55662"/>
                </a:lnTo>
                <a:lnTo>
                  <a:pt x="33072" y="55553"/>
                </a:lnTo>
                <a:lnTo>
                  <a:pt x="33072" y="55445"/>
                </a:lnTo>
                <a:lnTo>
                  <a:pt x="33180" y="55282"/>
                </a:lnTo>
                <a:lnTo>
                  <a:pt x="33832" y="54685"/>
                </a:lnTo>
                <a:lnTo>
                  <a:pt x="33941" y="54522"/>
                </a:lnTo>
                <a:lnTo>
                  <a:pt x="33995" y="54413"/>
                </a:lnTo>
                <a:lnTo>
                  <a:pt x="33886" y="54304"/>
                </a:lnTo>
                <a:lnTo>
                  <a:pt x="33669" y="54196"/>
                </a:lnTo>
                <a:lnTo>
                  <a:pt x="33506" y="54196"/>
                </a:lnTo>
                <a:lnTo>
                  <a:pt x="33343" y="54087"/>
                </a:lnTo>
                <a:lnTo>
                  <a:pt x="33235" y="53979"/>
                </a:lnTo>
                <a:lnTo>
                  <a:pt x="33235" y="53816"/>
                </a:lnTo>
                <a:lnTo>
                  <a:pt x="33343" y="53598"/>
                </a:lnTo>
                <a:lnTo>
                  <a:pt x="33343" y="53436"/>
                </a:lnTo>
                <a:lnTo>
                  <a:pt x="33289" y="53273"/>
                </a:lnTo>
                <a:lnTo>
                  <a:pt x="33180" y="53164"/>
                </a:lnTo>
                <a:lnTo>
                  <a:pt x="32909" y="53001"/>
                </a:lnTo>
                <a:lnTo>
                  <a:pt x="32692" y="52838"/>
                </a:lnTo>
                <a:lnTo>
                  <a:pt x="32366" y="52567"/>
                </a:lnTo>
                <a:lnTo>
                  <a:pt x="32094" y="52295"/>
                </a:lnTo>
                <a:lnTo>
                  <a:pt x="31823" y="51861"/>
                </a:lnTo>
                <a:lnTo>
                  <a:pt x="31714" y="51644"/>
                </a:lnTo>
                <a:lnTo>
                  <a:pt x="31497" y="51481"/>
                </a:lnTo>
                <a:lnTo>
                  <a:pt x="30737" y="50829"/>
                </a:lnTo>
                <a:lnTo>
                  <a:pt x="29922" y="50232"/>
                </a:lnTo>
                <a:lnTo>
                  <a:pt x="28999" y="49743"/>
                </a:lnTo>
                <a:lnTo>
                  <a:pt x="28076" y="49254"/>
                </a:lnTo>
                <a:lnTo>
                  <a:pt x="27533" y="48983"/>
                </a:lnTo>
                <a:lnTo>
                  <a:pt x="26935" y="48711"/>
                </a:lnTo>
                <a:lnTo>
                  <a:pt x="26338" y="48548"/>
                </a:lnTo>
                <a:lnTo>
                  <a:pt x="26012" y="48494"/>
                </a:lnTo>
                <a:lnTo>
                  <a:pt x="25686" y="48494"/>
                </a:lnTo>
                <a:lnTo>
                  <a:pt x="24709" y="48548"/>
                </a:lnTo>
                <a:lnTo>
                  <a:pt x="24274" y="48494"/>
                </a:lnTo>
                <a:lnTo>
                  <a:pt x="23786" y="48440"/>
                </a:lnTo>
                <a:lnTo>
                  <a:pt x="22862" y="48222"/>
                </a:lnTo>
                <a:lnTo>
                  <a:pt x="21994" y="48114"/>
                </a:lnTo>
                <a:lnTo>
                  <a:pt x="20147" y="47951"/>
                </a:lnTo>
                <a:lnTo>
                  <a:pt x="19333" y="47842"/>
                </a:lnTo>
                <a:lnTo>
                  <a:pt x="18518" y="47625"/>
                </a:lnTo>
                <a:lnTo>
                  <a:pt x="17269" y="47191"/>
                </a:lnTo>
                <a:lnTo>
                  <a:pt x="16020" y="46756"/>
                </a:lnTo>
                <a:lnTo>
                  <a:pt x="15205" y="46430"/>
                </a:lnTo>
                <a:lnTo>
                  <a:pt x="14391" y="46050"/>
                </a:lnTo>
                <a:lnTo>
                  <a:pt x="13631" y="45670"/>
                </a:lnTo>
                <a:lnTo>
                  <a:pt x="13305" y="45399"/>
                </a:lnTo>
                <a:lnTo>
                  <a:pt x="12925" y="45073"/>
                </a:lnTo>
                <a:lnTo>
                  <a:pt x="12490" y="44584"/>
                </a:lnTo>
                <a:lnTo>
                  <a:pt x="12002" y="44041"/>
                </a:lnTo>
                <a:lnTo>
                  <a:pt x="11784" y="43824"/>
                </a:lnTo>
                <a:lnTo>
                  <a:pt x="11513" y="43606"/>
                </a:lnTo>
                <a:lnTo>
                  <a:pt x="11187" y="43444"/>
                </a:lnTo>
                <a:lnTo>
                  <a:pt x="10861" y="43281"/>
                </a:lnTo>
                <a:lnTo>
                  <a:pt x="10861" y="43172"/>
                </a:lnTo>
                <a:lnTo>
                  <a:pt x="11187" y="43118"/>
                </a:lnTo>
                <a:lnTo>
                  <a:pt x="11567" y="43172"/>
                </a:lnTo>
                <a:lnTo>
                  <a:pt x="11784" y="43281"/>
                </a:lnTo>
                <a:lnTo>
                  <a:pt x="11893" y="43335"/>
                </a:lnTo>
                <a:lnTo>
                  <a:pt x="12002" y="43226"/>
                </a:lnTo>
                <a:lnTo>
                  <a:pt x="12056" y="43063"/>
                </a:lnTo>
                <a:lnTo>
                  <a:pt x="12056" y="42901"/>
                </a:lnTo>
                <a:lnTo>
                  <a:pt x="11947" y="42792"/>
                </a:lnTo>
                <a:lnTo>
                  <a:pt x="11893" y="42683"/>
                </a:lnTo>
                <a:lnTo>
                  <a:pt x="11730" y="42520"/>
                </a:lnTo>
                <a:lnTo>
                  <a:pt x="11567" y="42466"/>
                </a:lnTo>
                <a:lnTo>
                  <a:pt x="11404" y="42412"/>
                </a:lnTo>
                <a:lnTo>
                  <a:pt x="10915" y="42412"/>
                </a:lnTo>
                <a:lnTo>
                  <a:pt x="10644" y="42303"/>
                </a:lnTo>
                <a:lnTo>
                  <a:pt x="10372" y="42140"/>
                </a:lnTo>
                <a:lnTo>
                  <a:pt x="10155" y="41923"/>
                </a:lnTo>
                <a:lnTo>
                  <a:pt x="9558" y="41326"/>
                </a:lnTo>
                <a:lnTo>
                  <a:pt x="8960" y="40728"/>
                </a:lnTo>
                <a:lnTo>
                  <a:pt x="8743" y="40565"/>
                </a:lnTo>
                <a:lnTo>
                  <a:pt x="8689" y="40511"/>
                </a:lnTo>
                <a:lnTo>
                  <a:pt x="8526" y="40511"/>
                </a:lnTo>
                <a:lnTo>
                  <a:pt x="8417" y="40565"/>
                </a:lnTo>
                <a:lnTo>
                  <a:pt x="8309" y="40728"/>
                </a:lnTo>
                <a:lnTo>
                  <a:pt x="8255" y="40837"/>
                </a:lnTo>
                <a:lnTo>
                  <a:pt x="8255" y="41000"/>
                </a:lnTo>
                <a:lnTo>
                  <a:pt x="8255" y="41271"/>
                </a:lnTo>
                <a:lnTo>
                  <a:pt x="8255" y="41434"/>
                </a:lnTo>
                <a:lnTo>
                  <a:pt x="8146" y="41543"/>
                </a:lnTo>
                <a:lnTo>
                  <a:pt x="7929" y="41434"/>
                </a:lnTo>
                <a:lnTo>
                  <a:pt x="7820" y="41217"/>
                </a:lnTo>
                <a:lnTo>
                  <a:pt x="7711" y="41054"/>
                </a:lnTo>
                <a:lnTo>
                  <a:pt x="7603" y="40837"/>
                </a:lnTo>
                <a:lnTo>
                  <a:pt x="7386" y="40674"/>
                </a:lnTo>
                <a:lnTo>
                  <a:pt x="7331" y="40565"/>
                </a:lnTo>
                <a:lnTo>
                  <a:pt x="7331" y="40511"/>
                </a:lnTo>
                <a:lnTo>
                  <a:pt x="7386" y="40457"/>
                </a:lnTo>
                <a:lnTo>
                  <a:pt x="7494" y="40403"/>
                </a:lnTo>
                <a:lnTo>
                  <a:pt x="7766" y="40294"/>
                </a:lnTo>
                <a:lnTo>
                  <a:pt x="8037" y="40185"/>
                </a:lnTo>
                <a:lnTo>
                  <a:pt x="8200" y="40022"/>
                </a:lnTo>
                <a:lnTo>
                  <a:pt x="8200" y="39805"/>
                </a:lnTo>
                <a:lnTo>
                  <a:pt x="8146" y="39479"/>
                </a:lnTo>
                <a:lnTo>
                  <a:pt x="7874" y="38665"/>
                </a:lnTo>
                <a:lnTo>
                  <a:pt x="7711" y="38176"/>
                </a:lnTo>
                <a:lnTo>
                  <a:pt x="7494" y="37796"/>
                </a:lnTo>
                <a:lnTo>
                  <a:pt x="7277" y="37416"/>
                </a:lnTo>
                <a:lnTo>
                  <a:pt x="6951" y="37090"/>
                </a:lnTo>
                <a:lnTo>
                  <a:pt x="6462" y="36655"/>
                </a:lnTo>
                <a:lnTo>
                  <a:pt x="6082" y="36221"/>
                </a:lnTo>
                <a:lnTo>
                  <a:pt x="5702" y="35732"/>
                </a:lnTo>
                <a:lnTo>
                  <a:pt x="5431" y="35189"/>
                </a:lnTo>
                <a:lnTo>
                  <a:pt x="5051" y="34483"/>
                </a:lnTo>
                <a:lnTo>
                  <a:pt x="4725" y="33832"/>
                </a:lnTo>
                <a:lnTo>
                  <a:pt x="4399" y="33126"/>
                </a:lnTo>
                <a:lnTo>
                  <a:pt x="4019" y="32474"/>
                </a:lnTo>
                <a:lnTo>
                  <a:pt x="3856" y="32094"/>
                </a:lnTo>
                <a:lnTo>
                  <a:pt x="3693" y="31768"/>
                </a:lnTo>
                <a:lnTo>
                  <a:pt x="3693" y="31605"/>
                </a:lnTo>
                <a:lnTo>
                  <a:pt x="3693" y="31442"/>
                </a:lnTo>
                <a:lnTo>
                  <a:pt x="3747" y="31279"/>
                </a:lnTo>
                <a:lnTo>
                  <a:pt x="3802" y="31062"/>
                </a:lnTo>
                <a:lnTo>
                  <a:pt x="3856" y="30954"/>
                </a:lnTo>
                <a:lnTo>
                  <a:pt x="3856" y="30791"/>
                </a:lnTo>
                <a:lnTo>
                  <a:pt x="3747" y="30628"/>
                </a:lnTo>
                <a:lnTo>
                  <a:pt x="3584" y="30519"/>
                </a:lnTo>
                <a:lnTo>
                  <a:pt x="3421" y="30410"/>
                </a:lnTo>
                <a:lnTo>
                  <a:pt x="3367" y="30302"/>
                </a:lnTo>
                <a:lnTo>
                  <a:pt x="3367" y="30139"/>
                </a:lnTo>
                <a:lnTo>
                  <a:pt x="3476" y="29976"/>
                </a:lnTo>
                <a:lnTo>
                  <a:pt x="3639" y="29542"/>
                </a:lnTo>
                <a:lnTo>
                  <a:pt x="3802" y="29324"/>
                </a:lnTo>
                <a:lnTo>
                  <a:pt x="3856" y="29107"/>
                </a:lnTo>
                <a:lnTo>
                  <a:pt x="3856" y="28890"/>
                </a:lnTo>
                <a:lnTo>
                  <a:pt x="3802" y="28836"/>
                </a:lnTo>
                <a:lnTo>
                  <a:pt x="3747" y="28727"/>
                </a:lnTo>
                <a:lnTo>
                  <a:pt x="3639" y="28618"/>
                </a:lnTo>
                <a:lnTo>
                  <a:pt x="3530" y="28618"/>
                </a:lnTo>
                <a:lnTo>
                  <a:pt x="3367" y="28673"/>
                </a:lnTo>
                <a:lnTo>
                  <a:pt x="3150" y="28781"/>
                </a:lnTo>
                <a:lnTo>
                  <a:pt x="2987" y="28944"/>
                </a:lnTo>
                <a:lnTo>
                  <a:pt x="2878" y="28618"/>
                </a:lnTo>
                <a:lnTo>
                  <a:pt x="2770" y="28347"/>
                </a:lnTo>
                <a:lnTo>
                  <a:pt x="2661" y="27804"/>
                </a:lnTo>
                <a:lnTo>
                  <a:pt x="2607" y="27532"/>
                </a:lnTo>
                <a:lnTo>
                  <a:pt x="2607" y="27478"/>
                </a:lnTo>
                <a:lnTo>
                  <a:pt x="2661" y="27424"/>
                </a:lnTo>
                <a:lnTo>
                  <a:pt x="2933" y="27098"/>
                </a:lnTo>
                <a:lnTo>
                  <a:pt x="3204" y="26718"/>
                </a:lnTo>
                <a:lnTo>
                  <a:pt x="3476" y="26392"/>
                </a:lnTo>
                <a:lnTo>
                  <a:pt x="3639" y="26283"/>
                </a:lnTo>
                <a:lnTo>
                  <a:pt x="3802" y="26175"/>
                </a:lnTo>
                <a:lnTo>
                  <a:pt x="4019" y="26012"/>
                </a:lnTo>
                <a:lnTo>
                  <a:pt x="4019" y="25958"/>
                </a:lnTo>
                <a:lnTo>
                  <a:pt x="4019" y="25903"/>
                </a:lnTo>
                <a:lnTo>
                  <a:pt x="3964" y="25795"/>
                </a:lnTo>
                <a:lnTo>
                  <a:pt x="3802" y="25632"/>
                </a:lnTo>
                <a:lnTo>
                  <a:pt x="3639" y="25577"/>
                </a:lnTo>
                <a:lnTo>
                  <a:pt x="3476" y="25469"/>
                </a:lnTo>
                <a:lnTo>
                  <a:pt x="3313" y="25306"/>
                </a:lnTo>
                <a:lnTo>
                  <a:pt x="3150" y="25197"/>
                </a:lnTo>
                <a:lnTo>
                  <a:pt x="3096" y="25034"/>
                </a:lnTo>
                <a:lnTo>
                  <a:pt x="3041" y="24871"/>
                </a:lnTo>
                <a:lnTo>
                  <a:pt x="3096" y="24763"/>
                </a:lnTo>
                <a:lnTo>
                  <a:pt x="3204" y="24654"/>
                </a:lnTo>
                <a:lnTo>
                  <a:pt x="3313" y="24491"/>
                </a:lnTo>
                <a:lnTo>
                  <a:pt x="3530" y="24383"/>
                </a:lnTo>
                <a:lnTo>
                  <a:pt x="3856" y="24220"/>
                </a:lnTo>
                <a:lnTo>
                  <a:pt x="4127" y="23948"/>
                </a:lnTo>
                <a:lnTo>
                  <a:pt x="4290" y="23677"/>
                </a:lnTo>
                <a:lnTo>
                  <a:pt x="4453" y="23297"/>
                </a:lnTo>
                <a:lnTo>
                  <a:pt x="5213" y="21233"/>
                </a:lnTo>
                <a:lnTo>
                  <a:pt x="5594" y="20256"/>
                </a:lnTo>
                <a:lnTo>
                  <a:pt x="6028" y="19278"/>
                </a:lnTo>
                <a:lnTo>
                  <a:pt x="6408" y="18626"/>
                </a:lnTo>
                <a:lnTo>
                  <a:pt x="6571" y="18301"/>
                </a:lnTo>
                <a:lnTo>
                  <a:pt x="6680" y="17975"/>
                </a:lnTo>
                <a:lnTo>
                  <a:pt x="6897" y="17432"/>
                </a:lnTo>
                <a:lnTo>
                  <a:pt x="7114" y="16889"/>
                </a:lnTo>
                <a:lnTo>
                  <a:pt x="7386" y="16400"/>
                </a:lnTo>
                <a:lnTo>
                  <a:pt x="7657" y="15911"/>
                </a:lnTo>
                <a:lnTo>
                  <a:pt x="8309" y="15042"/>
                </a:lnTo>
                <a:lnTo>
                  <a:pt x="9069" y="14173"/>
                </a:lnTo>
                <a:lnTo>
                  <a:pt x="9558" y="13576"/>
                </a:lnTo>
                <a:lnTo>
                  <a:pt x="10047" y="12979"/>
                </a:lnTo>
                <a:lnTo>
                  <a:pt x="10264" y="12653"/>
                </a:lnTo>
                <a:lnTo>
                  <a:pt x="10481" y="12327"/>
                </a:lnTo>
                <a:lnTo>
                  <a:pt x="10861" y="11675"/>
                </a:lnTo>
                <a:lnTo>
                  <a:pt x="10372" y="11893"/>
                </a:lnTo>
                <a:lnTo>
                  <a:pt x="9884" y="12110"/>
                </a:lnTo>
                <a:lnTo>
                  <a:pt x="9449" y="12327"/>
                </a:lnTo>
                <a:lnTo>
                  <a:pt x="8960" y="12490"/>
                </a:lnTo>
                <a:lnTo>
                  <a:pt x="8743" y="12599"/>
                </a:lnTo>
                <a:lnTo>
                  <a:pt x="8635" y="12544"/>
                </a:lnTo>
                <a:lnTo>
                  <a:pt x="8526" y="12490"/>
                </a:lnTo>
                <a:lnTo>
                  <a:pt x="8417" y="12381"/>
                </a:lnTo>
                <a:lnTo>
                  <a:pt x="8472" y="12273"/>
                </a:lnTo>
                <a:lnTo>
                  <a:pt x="8580" y="12110"/>
                </a:lnTo>
                <a:lnTo>
                  <a:pt x="8635" y="11947"/>
                </a:lnTo>
                <a:lnTo>
                  <a:pt x="8743" y="11893"/>
                </a:lnTo>
                <a:lnTo>
                  <a:pt x="8906" y="11784"/>
                </a:lnTo>
                <a:lnTo>
                  <a:pt x="9558" y="11404"/>
                </a:lnTo>
                <a:lnTo>
                  <a:pt x="10155" y="11024"/>
                </a:lnTo>
                <a:lnTo>
                  <a:pt x="11458" y="10372"/>
                </a:lnTo>
                <a:lnTo>
                  <a:pt x="11621" y="10318"/>
                </a:lnTo>
                <a:lnTo>
                  <a:pt x="11676" y="10318"/>
                </a:lnTo>
                <a:lnTo>
                  <a:pt x="11784" y="10372"/>
                </a:lnTo>
                <a:lnTo>
                  <a:pt x="11676" y="10589"/>
                </a:lnTo>
                <a:lnTo>
                  <a:pt x="11513" y="10807"/>
                </a:lnTo>
                <a:lnTo>
                  <a:pt x="11404" y="11078"/>
                </a:lnTo>
                <a:lnTo>
                  <a:pt x="11350" y="11187"/>
                </a:lnTo>
                <a:lnTo>
                  <a:pt x="11350" y="11350"/>
                </a:lnTo>
                <a:lnTo>
                  <a:pt x="11893" y="11024"/>
                </a:lnTo>
                <a:lnTo>
                  <a:pt x="12436" y="10644"/>
                </a:lnTo>
                <a:lnTo>
                  <a:pt x="13522" y="9883"/>
                </a:lnTo>
                <a:lnTo>
                  <a:pt x="14554" y="9123"/>
                </a:lnTo>
                <a:lnTo>
                  <a:pt x="15586" y="8363"/>
                </a:lnTo>
                <a:lnTo>
                  <a:pt x="16346" y="7874"/>
                </a:lnTo>
                <a:lnTo>
                  <a:pt x="17160" y="7494"/>
                </a:lnTo>
                <a:lnTo>
                  <a:pt x="17975" y="7168"/>
                </a:lnTo>
                <a:lnTo>
                  <a:pt x="18790" y="6842"/>
                </a:lnTo>
                <a:lnTo>
                  <a:pt x="19333" y="6679"/>
                </a:lnTo>
                <a:lnTo>
                  <a:pt x="19767" y="6517"/>
                </a:lnTo>
                <a:lnTo>
                  <a:pt x="19984" y="6408"/>
                </a:lnTo>
                <a:lnTo>
                  <a:pt x="20202" y="6245"/>
                </a:lnTo>
                <a:lnTo>
                  <a:pt x="20364" y="6028"/>
                </a:lnTo>
                <a:lnTo>
                  <a:pt x="20473" y="5756"/>
                </a:lnTo>
                <a:lnTo>
                  <a:pt x="20527" y="5702"/>
                </a:lnTo>
                <a:lnTo>
                  <a:pt x="20636" y="5648"/>
                </a:lnTo>
                <a:lnTo>
                  <a:pt x="20799" y="5485"/>
                </a:lnTo>
                <a:lnTo>
                  <a:pt x="20962" y="5430"/>
                </a:lnTo>
                <a:lnTo>
                  <a:pt x="21125" y="5322"/>
                </a:lnTo>
                <a:lnTo>
                  <a:pt x="21831" y="5322"/>
                </a:lnTo>
                <a:lnTo>
                  <a:pt x="22156" y="5213"/>
                </a:lnTo>
                <a:lnTo>
                  <a:pt x="22862" y="5050"/>
                </a:lnTo>
                <a:lnTo>
                  <a:pt x="23514" y="4833"/>
                </a:lnTo>
                <a:lnTo>
                  <a:pt x="24926" y="4507"/>
                </a:lnTo>
                <a:lnTo>
                  <a:pt x="25958" y="4290"/>
                </a:lnTo>
                <a:lnTo>
                  <a:pt x="27044" y="4019"/>
                </a:lnTo>
                <a:lnTo>
                  <a:pt x="28184" y="3638"/>
                </a:lnTo>
                <a:lnTo>
                  <a:pt x="28782" y="3475"/>
                </a:lnTo>
                <a:lnTo>
                  <a:pt x="29107" y="3421"/>
                </a:lnTo>
                <a:lnTo>
                  <a:pt x="29976" y="3421"/>
                </a:lnTo>
                <a:lnTo>
                  <a:pt x="30519" y="3313"/>
                </a:lnTo>
                <a:lnTo>
                  <a:pt x="31062" y="3258"/>
                </a:lnTo>
                <a:lnTo>
                  <a:pt x="31660" y="3150"/>
                </a:lnTo>
                <a:lnTo>
                  <a:pt x="32257" y="3095"/>
                </a:lnTo>
                <a:lnTo>
                  <a:pt x="32909" y="2987"/>
                </a:lnTo>
                <a:lnTo>
                  <a:pt x="33832" y="2770"/>
                </a:lnTo>
                <a:lnTo>
                  <a:pt x="34701" y="2661"/>
                </a:lnTo>
                <a:lnTo>
                  <a:pt x="36547" y="2444"/>
                </a:lnTo>
                <a:lnTo>
                  <a:pt x="36819" y="2498"/>
                </a:lnTo>
                <a:lnTo>
                  <a:pt x="37144" y="2552"/>
                </a:lnTo>
                <a:lnTo>
                  <a:pt x="37362" y="2661"/>
                </a:lnTo>
                <a:lnTo>
                  <a:pt x="37525" y="2661"/>
                </a:lnTo>
                <a:lnTo>
                  <a:pt x="37633" y="2607"/>
                </a:lnTo>
                <a:lnTo>
                  <a:pt x="38068" y="2498"/>
                </a:lnTo>
                <a:lnTo>
                  <a:pt x="38448" y="2389"/>
                </a:lnTo>
                <a:lnTo>
                  <a:pt x="39262" y="2281"/>
                </a:lnTo>
                <a:lnTo>
                  <a:pt x="44856" y="2281"/>
                </a:lnTo>
                <a:lnTo>
                  <a:pt x="45019" y="2335"/>
                </a:lnTo>
                <a:lnTo>
                  <a:pt x="45019" y="2389"/>
                </a:lnTo>
                <a:lnTo>
                  <a:pt x="45019" y="2444"/>
                </a:lnTo>
                <a:lnTo>
                  <a:pt x="44856" y="2661"/>
                </a:lnTo>
                <a:lnTo>
                  <a:pt x="44747" y="2770"/>
                </a:lnTo>
                <a:lnTo>
                  <a:pt x="44801" y="2878"/>
                </a:lnTo>
                <a:lnTo>
                  <a:pt x="44856" y="2932"/>
                </a:lnTo>
                <a:lnTo>
                  <a:pt x="44910" y="2932"/>
                </a:lnTo>
                <a:lnTo>
                  <a:pt x="45507" y="3150"/>
                </a:lnTo>
                <a:lnTo>
                  <a:pt x="46105" y="3367"/>
                </a:lnTo>
                <a:lnTo>
                  <a:pt x="46376" y="3421"/>
                </a:lnTo>
                <a:lnTo>
                  <a:pt x="46702" y="3475"/>
                </a:lnTo>
                <a:lnTo>
                  <a:pt x="47028" y="3421"/>
                </a:lnTo>
                <a:lnTo>
                  <a:pt x="47299" y="3367"/>
                </a:lnTo>
                <a:lnTo>
                  <a:pt x="47680" y="3258"/>
                </a:lnTo>
                <a:lnTo>
                  <a:pt x="48005" y="3204"/>
                </a:lnTo>
                <a:lnTo>
                  <a:pt x="48168" y="3258"/>
                </a:lnTo>
                <a:lnTo>
                  <a:pt x="48277" y="3313"/>
                </a:lnTo>
                <a:lnTo>
                  <a:pt x="48440" y="3367"/>
                </a:lnTo>
                <a:lnTo>
                  <a:pt x="48657" y="3530"/>
                </a:lnTo>
                <a:lnTo>
                  <a:pt x="49091" y="3910"/>
                </a:lnTo>
                <a:lnTo>
                  <a:pt x="49635" y="4290"/>
                </a:lnTo>
                <a:lnTo>
                  <a:pt x="50123" y="4616"/>
                </a:lnTo>
                <a:lnTo>
                  <a:pt x="50340" y="4833"/>
                </a:lnTo>
                <a:lnTo>
                  <a:pt x="50612" y="5050"/>
                </a:lnTo>
                <a:lnTo>
                  <a:pt x="50775" y="5213"/>
                </a:lnTo>
                <a:lnTo>
                  <a:pt x="50884" y="5268"/>
                </a:lnTo>
                <a:lnTo>
                  <a:pt x="51046" y="5322"/>
                </a:lnTo>
                <a:lnTo>
                  <a:pt x="51752" y="5322"/>
                </a:lnTo>
                <a:lnTo>
                  <a:pt x="52458" y="5485"/>
                </a:lnTo>
                <a:lnTo>
                  <a:pt x="53816" y="5919"/>
                </a:lnTo>
                <a:lnTo>
                  <a:pt x="54250" y="6082"/>
                </a:lnTo>
                <a:lnTo>
                  <a:pt x="54685" y="6299"/>
                </a:lnTo>
                <a:lnTo>
                  <a:pt x="55011" y="6517"/>
                </a:lnTo>
                <a:lnTo>
                  <a:pt x="55336" y="6842"/>
                </a:lnTo>
                <a:lnTo>
                  <a:pt x="55717" y="7277"/>
                </a:lnTo>
                <a:lnTo>
                  <a:pt x="55880" y="7440"/>
                </a:lnTo>
                <a:lnTo>
                  <a:pt x="56097" y="7548"/>
                </a:lnTo>
                <a:lnTo>
                  <a:pt x="56314" y="7603"/>
                </a:lnTo>
                <a:lnTo>
                  <a:pt x="56585" y="7603"/>
                </a:lnTo>
                <a:lnTo>
                  <a:pt x="56857" y="7494"/>
                </a:lnTo>
                <a:lnTo>
                  <a:pt x="57237" y="7331"/>
                </a:lnTo>
                <a:lnTo>
                  <a:pt x="57400" y="7277"/>
                </a:lnTo>
                <a:lnTo>
                  <a:pt x="57509" y="7277"/>
                </a:lnTo>
                <a:lnTo>
                  <a:pt x="57617" y="7331"/>
                </a:lnTo>
                <a:lnTo>
                  <a:pt x="57726" y="7440"/>
                </a:lnTo>
                <a:lnTo>
                  <a:pt x="57997" y="7874"/>
                </a:lnTo>
                <a:lnTo>
                  <a:pt x="58269" y="8309"/>
                </a:lnTo>
                <a:lnTo>
                  <a:pt x="58432" y="8634"/>
                </a:lnTo>
                <a:lnTo>
                  <a:pt x="58703" y="8960"/>
                </a:lnTo>
                <a:lnTo>
                  <a:pt x="58866" y="9015"/>
                </a:lnTo>
                <a:lnTo>
                  <a:pt x="59029" y="9123"/>
                </a:lnTo>
                <a:lnTo>
                  <a:pt x="59627" y="9123"/>
                </a:lnTo>
                <a:lnTo>
                  <a:pt x="59681" y="9232"/>
                </a:lnTo>
                <a:lnTo>
                  <a:pt x="59735" y="9340"/>
                </a:lnTo>
                <a:lnTo>
                  <a:pt x="59627" y="9503"/>
                </a:lnTo>
                <a:lnTo>
                  <a:pt x="59464" y="9883"/>
                </a:lnTo>
                <a:lnTo>
                  <a:pt x="59409" y="9992"/>
                </a:lnTo>
                <a:lnTo>
                  <a:pt x="59464" y="10101"/>
                </a:lnTo>
                <a:lnTo>
                  <a:pt x="59518" y="10155"/>
                </a:lnTo>
                <a:lnTo>
                  <a:pt x="59627" y="10209"/>
                </a:lnTo>
                <a:lnTo>
                  <a:pt x="60061" y="10318"/>
                </a:lnTo>
                <a:lnTo>
                  <a:pt x="60441" y="10372"/>
                </a:lnTo>
                <a:lnTo>
                  <a:pt x="60876" y="10481"/>
                </a:lnTo>
                <a:lnTo>
                  <a:pt x="61038" y="10589"/>
                </a:lnTo>
                <a:lnTo>
                  <a:pt x="61201" y="10698"/>
                </a:lnTo>
                <a:lnTo>
                  <a:pt x="61310" y="10915"/>
                </a:lnTo>
                <a:lnTo>
                  <a:pt x="61419" y="11132"/>
                </a:lnTo>
                <a:lnTo>
                  <a:pt x="61636" y="11621"/>
                </a:lnTo>
                <a:lnTo>
                  <a:pt x="61962" y="12110"/>
                </a:lnTo>
                <a:lnTo>
                  <a:pt x="62287" y="12490"/>
                </a:lnTo>
                <a:lnTo>
                  <a:pt x="62668" y="12924"/>
                </a:lnTo>
                <a:lnTo>
                  <a:pt x="63211" y="13522"/>
                </a:lnTo>
                <a:lnTo>
                  <a:pt x="63862" y="14065"/>
                </a:lnTo>
                <a:lnTo>
                  <a:pt x="64405" y="14608"/>
                </a:lnTo>
                <a:lnTo>
                  <a:pt x="64677" y="14934"/>
                </a:lnTo>
                <a:lnTo>
                  <a:pt x="64894" y="15314"/>
                </a:lnTo>
                <a:lnTo>
                  <a:pt x="64948" y="15477"/>
                </a:lnTo>
                <a:lnTo>
                  <a:pt x="65111" y="15640"/>
                </a:lnTo>
                <a:lnTo>
                  <a:pt x="65274" y="15748"/>
                </a:lnTo>
                <a:lnTo>
                  <a:pt x="65437" y="15803"/>
                </a:lnTo>
                <a:lnTo>
                  <a:pt x="65600" y="15857"/>
                </a:lnTo>
                <a:lnTo>
                  <a:pt x="65763" y="15911"/>
                </a:lnTo>
                <a:lnTo>
                  <a:pt x="65872" y="16020"/>
                </a:lnTo>
                <a:lnTo>
                  <a:pt x="65926" y="16128"/>
                </a:lnTo>
                <a:lnTo>
                  <a:pt x="66034" y="16346"/>
                </a:lnTo>
                <a:lnTo>
                  <a:pt x="66034" y="16671"/>
                </a:lnTo>
                <a:lnTo>
                  <a:pt x="66034" y="16943"/>
                </a:lnTo>
                <a:lnTo>
                  <a:pt x="66143" y="17160"/>
                </a:lnTo>
                <a:lnTo>
                  <a:pt x="66252" y="17432"/>
                </a:lnTo>
                <a:lnTo>
                  <a:pt x="66415" y="17595"/>
                </a:lnTo>
                <a:lnTo>
                  <a:pt x="66903" y="18138"/>
                </a:lnTo>
                <a:lnTo>
                  <a:pt x="67338" y="18681"/>
                </a:lnTo>
                <a:lnTo>
                  <a:pt x="67827" y="19224"/>
                </a:lnTo>
                <a:lnTo>
                  <a:pt x="68315" y="19767"/>
                </a:lnTo>
                <a:lnTo>
                  <a:pt x="68532" y="19984"/>
                </a:lnTo>
                <a:lnTo>
                  <a:pt x="68695" y="20256"/>
                </a:lnTo>
                <a:lnTo>
                  <a:pt x="68695" y="20527"/>
                </a:lnTo>
                <a:lnTo>
                  <a:pt x="68587" y="20799"/>
                </a:lnTo>
                <a:lnTo>
                  <a:pt x="68587" y="20962"/>
                </a:lnTo>
                <a:lnTo>
                  <a:pt x="68587" y="21016"/>
                </a:lnTo>
                <a:lnTo>
                  <a:pt x="68641" y="21124"/>
                </a:lnTo>
                <a:lnTo>
                  <a:pt x="68804" y="21179"/>
                </a:lnTo>
                <a:lnTo>
                  <a:pt x="69238" y="21287"/>
                </a:lnTo>
                <a:lnTo>
                  <a:pt x="69401" y="21396"/>
                </a:lnTo>
                <a:lnTo>
                  <a:pt x="69510" y="21450"/>
                </a:lnTo>
                <a:lnTo>
                  <a:pt x="69564" y="21559"/>
                </a:lnTo>
                <a:lnTo>
                  <a:pt x="69619" y="21722"/>
                </a:lnTo>
                <a:lnTo>
                  <a:pt x="69673" y="22265"/>
                </a:lnTo>
                <a:lnTo>
                  <a:pt x="69673" y="22482"/>
                </a:lnTo>
                <a:lnTo>
                  <a:pt x="69673" y="22536"/>
                </a:lnTo>
                <a:lnTo>
                  <a:pt x="69781" y="22591"/>
                </a:lnTo>
                <a:lnTo>
                  <a:pt x="69944" y="22536"/>
                </a:lnTo>
                <a:lnTo>
                  <a:pt x="70107" y="22482"/>
                </a:lnTo>
                <a:lnTo>
                  <a:pt x="70379" y="22319"/>
                </a:lnTo>
                <a:lnTo>
                  <a:pt x="70813" y="21830"/>
                </a:lnTo>
                <a:lnTo>
                  <a:pt x="70922" y="21667"/>
                </a:lnTo>
                <a:lnTo>
                  <a:pt x="70976" y="21559"/>
                </a:lnTo>
                <a:lnTo>
                  <a:pt x="70976" y="21342"/>
                </a:lnTo>
                <a:lnTo>
                  <a:pt x="70922" y="21179"/>
                </a:lnTo>
                <a:lnTo>
                  <a:pt x="70650" y="20690"/>
                </a:lnTo>
                <a:lnTo>
                  <a:pt x="70433" y="20201"/>
                </a:lnTo>
                <a:lnTo>
                  <a:pt x="70270" y="19984"/>
                </a:lnTo>
                <a:lnTo>
                  <a:pt x="70053" y="19767"/>
                </a:lnTo>
                <a:lnTo>
                  <a:pt x="69836" y="19604"/>
                </a:lnTo>
                <a:lnTo>
                  <a:pt x="69619" y="19495"/>
                </a:lnTo>
                <a:lnTo>
                  <a:pt x="69456" y="19387"/>
                </a:lnTo>
                <a:lnTo>
                  <a:pt x="69347" y="19224"/>
                </a:lnTo>
                <a:lnTo>
                  <a:pt x="69293" y="19115"/>
                </a:lnTo>
                <a:lnTo>
                  <a:pt x="69293" y="19007"/>
                </a:lnTo>
                <a:lnTo>
                  <a:pt x="69401" y="18844"/>
                </a:lnTo>
                <a:lnTo>
                  <a:pt x="69673" y="18572"/>
                </a:lnTo>
                <a:lnTo>
                  <a:pt x="69781" y="18518"/>
                </a:lnTo>
                <a:lnTo>
                  <a:pt x="69890" y="18518"/>
                </a:lnTo>
                <a:lnTo>
                  <a:pt x="69999" y="18626"/>
                </a:lnTo>
                <a:lnTo>
                  <a:pt x="70053" y="18735"/>
                </a:lnTo>
                <a:lnTo>
                  <a:pt x="71193" y="20690"/>
                </a:lnTo>
                <a:lnTo>
                  <a:pt x="71736" y="21667"/>
                </a:lnTo>
                <a:lnTo>
                  <a:pt x="72225" y="22645"/>
                </a:lnTo>
                <a:lnTo>
                  <a:pt x="72823" y="23894"/>
                </a:lnTo>
                <a:lnTo>
                  <a:pt x="72877" y="24003"/>
                </a:lnTo>
                <a:lnTo>
                  <a:pt x="72931" y="24165"/>
                </a:lnTo>
                <a:lnTo>
                  <a:pt x="72877" y="24274"/>
                </a:lnTo>
                <a:lnTo>
                  <a:pt x="72714" y="24328"/>
                </a:lnTo>
                <a:lnTo>
                  <a:pt x="72442" y="24328"/>
                </a:lnTo>
                <a:lnTo>
                  <a:pt x="72171" y="24165"/>
                </a:lnTo>
                <a:lnTo>
                  <a:pt x="72008" y="23948"/>
                </a:lnTo>
                <a:lnTo>
                  <a:pt x="71954" y="23622"/>
                </a:lnTo>
                <a:lnTo>
                  <a:pt x="71954" y="23134"/>
                </a:lnTo>
                <a:lnTo>
                  <a:pt x="71899" y="22971"/>
                </a:lnTo>
                <a:lnTo>
                  <a:pt x="71791" y="22862"/>
                </a:lnTo>
                <a:lnTo>
                  <a:pt x="71682" y="22808"/>
                </a:lnTo>
                <a:lnTo>
                  <a:pt x="71574" y="22754"/>
                </a:lnTo>
                <a:lnTo>
                  <a:pt x="71193" y="22699"/>
                </a:lnTo>
                <a:lnTo>
                  <a:pt x="71030" y="22754"/>
                </a:lnTo>
                <a:lnTo>
                  <a:pt x="70868" y="22808"/>
                </a:lnTo>
                <a:lnTo>
                  <a:pt x="70813" y="22971"/>
                </a:lnTo>
                <a:lnTo>
                  <a:pt x="70813" y="23079"/>
                </a:lnTo>
                <a:lnTo>
                  <a:pt x="70922" y="23351"/>
                </a:lnTo>
                <a:lnTo>
                  <a:pt x="71085" y="23731"/>
                </a:lnTo>
                <a:lnTo>
                  <a:pt x="71248" y="24057"/>
                </a:lnTo>
                <a:lnTo>
                  <a:pt x="71302" y="24220"/>
                </a:lnTo>
                <a:lnTo>
                  <a:pt x="71356" y="24383"/>
                </a:lnTo>
                <a:lnTo>
                  <a:pt x="71302" y="24491"/>
                </a:lnTo>
                <a:lnTo>
                  <a:pt x="71248" y="24546"/>
                </a:lnTo>
                <a:lnTo>
                  <a:pt x="71085" y="24654"/>
                </a:lnTo>
                <a:lnTo>
                  <a:pt x="70868" y="24763"/>
                </a:lnTo>
                <a:lnTo>
                  <a:pt x="70705" y="24817"/>
                </a:lnTo>
                <a:lnTo>
                  <a:pt x="70270" y="24817"/>
                </a:lnTo>
                <a:lnTo>
                  <a:pt x="70162" y="24871"/>
                </a:lnTo>
                <a:lnTo>
                  <a:pt x="70107" y="24980"/>
                </a:lnTo>
                <a:lnTo>
                  <a:pt x="70107" y="25143"/>
                </a:lnTo>
                <a:lnTo>
                  <a:pt x="70216" y="25306"/>
                </a:lnTo>
                <a:lnTo>
                  <a:pt x="70379" y="25360"/>
                </a:lnTo>
                <a:lnTo>
                  <a:pt x="71574" y="25360"/>
                </a:lnTo>
                <a:lnTo>
                  <a:pt x="71791" y="25414"/>
                </a:lnTo>
                <a:lnTo>
                  <a:pt x="71845" y="25414"/>
                </a:lnTo>
                <a:lnTo>
                  <a:pt x="71899" y="25523"/>
                </a:lnTo>
                <a:lnTo>
                  <a:pt x="71899" y="25632"/>
                </a:lnTo>
                <a:lnTo>
                  <a:pt x="71899" y="25740"/>
                </a:lnTo>
                <a:lnTo>
                  <a:pt x="71736" y="25849"/>
                </a:lnTo>
                <a:lnTo>
                  <a:pt x="71030" y="26338"/>
                </a:lnTo>
                <a:lnTo>
                  <a:pt x="70759" y="26501"/>
                </a:lnTo>
                <a:lnTo>
                  <a:pt x="70650" y="26609"/>
                </a:lnTo>
                <a:lnTo>
                  <a:pt x="70650" y="26718"/>
                </a:lnTo>
                <a:lnTo>
                  <a:pt x="70650" y="26772"/>
                </a:lnTo>
                <a:lnTo>
                  <a:pt x="70705" y="26881"/>
                </a:lnTo>
                <a:lnTo>
                  <a:pt x="70922" y="27098"/>
                </a:lnTo>
                <a:lnTo>
                  <a:pt x="71411" y="27424"/>
                </a:lnTo>
                <a:lnTo>
                  <a:pt x="71899" y="27750"/>
                </a:lnTo>
                <a:lnTo>
                  <a:pt x="71519" y="28021"/>
                </a:lnTo>
                <a:lnTo>
                  <a:pt x="71356" y="28075"/>
                </a:lnTo>
                <a:lnTo>
                  <a:pt x="71193" y="28075"/>
                </a:lnTo>
                <a:lnTo>
                  <a:pt x="71085" y="28130"/>
                </a:lnTo>
                <a:lnTo>
                  <a:pt x="71030" y="28184"/>
                </a:lnTo>
                <a:lnTo>
                  <a:pt x="71030" y="28293"/>
                </a:lnTo>
                <a:lnTo>
                  <a:pt x="71085" y="28456"/>
                </a:lnTo>
                <a:lnTo>
                  <a:pt x="71193" y="28618"/>
                </a:lnTo>
                <a:lnTo>
                  <a:pt x="71356" y="28727"/>
                </a:lnTo>
                <a:lnTo>
                  <a:pt x="71519" y="28836"/>
                </a:lnTo>
                <a:lnTo>
                  <a:pt x="71736" y="28944"/>
                </a:lnTo>
                <a:lnTo>
                  <a:pt x="71899" y="29053"/>
                </a:lnTo>
                <a:lnTo>
                  <a:pt x="72225" y="29433"/>
                </a:lnTo>
                <a:lnTo>
                  <a:pt x="72279" y="29542"/>
                </a:lnTo>
                <a:lnTo>
                  <a:pt x="72334" y="29650"/>
                </a:lnTo>
                <a:lnTo>
                  <a:pt x="72279" y="29705"/>
                </a:lnTo>
                <a:lnTo>
                  <a:pt x="72117" y="29759"/>
                </a:lnTo>
                <a:lnTo>
                  <a:pt x="71791" y="29813"/>
                </a:lnTo>
                <a:lnTo>
                  <a:pt x="71574" y="29976"/>
                </a:lnTo>
                <a:lnTo>
                  <a:pt x="71411" y="30193"/>
                </a:lnTo>
                <a:lnTo>
                  <a:pt x="71302" y="30519"/>
                </a:lnTo>
                <a:lnTo>
                  <a:pt x="71193" y="30791"/>
                </a:lnTo>
                <a:lnTo>
                  <a:pt x="71193" y="31116"/>
                </a:lnTo>
                <a:lnTo>
                  <a:pt x="71193" y="31388"/>
                </a:lnTo>
                <a:lnTo>
                  <a:pt x="71302" y="31714"/>
                </a:lnTo>
                <a:lnTo>
                  <a:pt x="71411" y="32094"/>
                </a:lnTo>
                <a:lnTo>
                  <a:pt x="71628" y="32474"/>
                </a:lnTo>
                <a:lnTo>
                  <a:pt x="72008" y="33180"/>
                </a:lnTo>
                <a:lnTo>
                  <a:pt x="72117" y="33343"/>
                </a:lnTo>
                <a:lnTo>
                  <a:pt x="72117" y="33452"/>
                </a:lnTo>
                <a:lnTo>
                  <a:pt x="72008" y="33560"/>
                </a:lnTo>
                <a:lnTo>
                  <a:pt x="71845" y="33614"/>
                </a:lnTo>
                <a:lnTo>
                  <a:pt x="71682" y="33669"/>
                </a:lnTo>
                <a:lnTo>
                  <a:pt x="71628" y="33777"/>
                </a:lnTo>
                <a:lnTo>
                  <a:pt x="71574" y="33886"/>
                </a:lnTo>
                <a:lnTo>
                  <a:pt x="71574" y="34049"/>
                </a:lnTo>
                <a:lnTo>
                  <a:pt x="71519" y="34538"/>
                </a:lnTo>
                <a:lnTo>
                  <a:pt x="71411" y="35081"/>
                </a:lnTo>
                <a:lnTo>
                  <a:pt x="71193" y="35895"/>
                </a:lnTo>
                <a:lnTo>
                  <a:pt x="71139" y="36275"/>
                </a:lnTo>
                <a:lnTo>
                  <a:pt x="71193" y="36710"/>
                </a:lnTo>
                <a:lnTo>
                  <a:pt x="71193" y="37090"/>
                </a:lnTo>
                <a:lnTo>
                  <a:pt x="71139" y="37416"/>
                </a:lnTo>
                <a:lnTo>
                  <a:pt x="70650" y="39154"/>
                </a:lnTo>
                <a:lnTo>
                  <a:pt x="70107" y="40837"/>
                </a:lnTo>
                <a:lnTo>
                  <a:pt x="69781" y="41814"/>
                </a:lnTo>
                <a:lnTo>
                  <a:pt x="69347" y="42792"/>
                </a:lnTo>
                <a:lnTo>
                  <a:pt x="68858" y="43715"/>
                </a:lnTo>
                <a:lnTo>
                  <a:pt x="68478" y="44693"/>
                </a:lnTo>
                <a:lnTo>
                  <a:pt x="68315" y="45127"/>
                </a:lnTo>
                <a:lnTo>
                  <a:pt x="68044" y="45453"/>
                </a:lnTo>
                <a:lnTo>
                  <a:pt x="67772" y="45779"/>
                </a:lnTo>
                <a:lnTo>
                  <a:pt x="67446" y="46104"/>
                </a:lnTo>
                <a:lnTo>
                  <a:pt x="67066" y="46376"/>
                </a:lnTo>
                <a:lnTo>
                  <a:pt x="66686" y="46593"/>
                </a:lnTo>
                <a:lnTo>
                  <a:pt x="65926" y="47028"/>
                </a:lnTo>
                <a:lnTo>
                  <a:pt x="65383" y="47299"/>
                </a:lnTo>
                <a:lnTo>
                  <a:pt x="65274" y="47353"/>
                </a:lnTo>
                <a:lnTo>
                  <a:pt x="65220" y="47462"/>
                </a:lnTo>
                <a:lnTo>
                  <a:pt x="65220" y="47571"/>
                </a:lnTo>
                <a:lnTo>
                  <a:pt x="65328" y="47734"/>
                </a:lnTo>
                <a:lnTo>
                  <a:pt x="65763" y="48114"/>
                </a:lnTo>
                <a:lnTo>
                  <a:pt x="65546" y="48059"/>
                </a:lnTo>
                <a:lnTo>
                  <a:pt x="65383" y="48114"/>
                </a:lnTo>
                <a:lnTo>
                  <a:pt x="65220" y="48168"/>
                </a:lnTo>
                <a:lnTo>
                  <a:pt x="65057" y="48222"/>
                </a:lnTo>
                <a:lnTo>
                  <a:pt x="64785" y="48494"/>
                </a:lnTo>
                <a:lnTo>
                  <a:pt x="64568" y="48711"/>
                </a:lnTo>
                <a:lnTo>
                  <a:pt x="64405" y="48820"/>
                </a:lnTo>
                <a:lnTo>
                  <a:pt x="64188" y="48874"/>
                </a:lnTo>
                <a:lnTo>
                  <a:pt x="63482" y="48874"/>
                </a:lnTo>
                <a:lnTo>
                  <a:pt x="62776" y="48928"/>
                </a:lnTo>
                <a:lnTo>
                  <a:pt x="62016" y="49037"/>
                </a:lnTo>
                <a:lnTo>
                  <a:pt x="61310" y="49091"/>
                </a:lnTo>
                <a:lnTo>
                  <a:pt x="59681" y="49091"/>
                </a:lnTo>
                <a:lnTo>
                  <a:pt x="58052" y="49146"/>
                </a:lnTo>
                <a:lnTo>
                  <a:pt x="56423" y="49200"/>
                </a:lnTo>
                <a:lnTo>
                  <a:pt x="54793" y="49254"/>
                </a:lnTo>
                <a:lnTo>
                  <a:pt x="54576" y="49308"/>
                </a:lnTo>
                <a:lnTo>
                  <a:pt x="54359" y="49363"/>
                </a:lnTo>
                <a:lnTo>
                  <a:pt x="53544" y="49743"/>
                </a:lnTo>
                <a:lnTo>
                  <a:pt x="52730" y="50177"/>
                </a:lnTo>
                <a:lnTo>
                  <a:pt x="51915" y="50557"/>
                </a:lnTo>
                <a:lnTo>
                  <a:pt x="51481" y="50720"/>
                </a:lnTo>
                <a:lnTo>
                  <a:pt x="50992" y="50775"/>
                </a:lnTo>
                <a:lnTo>
                  <a:pt x="50829" y="50883"/>
                </a:lnTo>
                <a:lnTo>
                  <a:pt x="50775" y="50992"/>
                </a:lnTo>
                <a:lnTo>
                  <a:pt x="50829" y="51100"/>
                </a:lnTo>
                <a:lnTo>
                  <a:pt x="50938" y="51209"/>
                </a:lnTo>
                <a:lnTo>
                  <a:pt x="51046" y="51372"/>
                </a:lnTo>
                <a:lnTo>
                  <a:pt x="51046" y="51535"/>
                </a:lnTo>
                <a:lnTo>
                  <a:pt x="50938" y="51644"/>
                </a:lnTo>
                <a:lnTo>
                  <a:pt x="50775" y="51752"/>
                </a:lnTo>
                <a:lnTo>
                  <a:pt x="50178" y="52024"/>
                </a:lnTo>
                <a:lnTo>
                  <a:pt x="49580" y="52349"/>
                </a:lnTo>
                <a:lnTo>
                  <a:pt x="49363" y="52512"/>
                </a:lnTo>
                <a:lnTo>
                  <a:pt x="49200" y="52730"/>
                </a:lnTo>
                <a:lnTo>
                  <a:pt x="49091" y="53001"/>
                </a:lnTo>
                <a:lnTo>
                  <a:pt x="49037" y="53273"/>
                </a:lnTo>
                <a:lnTo>
                  <a:pt x="49037" y="53381"/>
                </a:lnTo>
                <a:lnTo>
                  <a:pt x="49091" y="53490"/>
                </a:lnTo>
                <a:lnTo>
                  <a:pt x="49200" y="53598"/>
                </a:lnTo>
                <a:lnTo>
                  <a:pt x="49580" y="53761"/>
                </a:lnTo>
                <a:lnTo>
                  <a:pt x="48331" y="54413"/>
                </a:lnTo>
                <a:lnTo>
                  <a:pt x="48114" y="54522"/>
                </a:lnTo>
                <a:lnTo>
                  <a:pt x="48060" y="54576"/>
                </a:lnTo>
                <a:lnTo>
                  <a:pt x="48005" y="54685"/>
                </a:lnTo>
                <a:lnTo>
                  <a:pt x="48060" y="54793"/>
                </a:lnTo>
                <a:lnTo>
                  <a:pt x="48168" y="54902"/>
                </a:lnTo>
                <a:lnTo>
                  <a:pt x="48386" y="55010"/>
                </a:lnTo>
                <a:lnTo>
                  <a:pt x="48983" y="55228"/>
                </a:lnTo>
                <a:lnTo>
                  <a:pt x="49526" y="55445"/>
                </a:lnTo>
                <a:lnTo>
                  <a:pt x="50069" y="55716"/>
                </a:lnTo>
                <a:lnTo>
                  <a:pt x="50612" y="56042"/>
                </a:lnTo>
                <a:lnTo>
                  <a:pt x="50775" y="56205"/>
                </a:lnTo>
                <a:lnTo>
                  <a:pt x="50829" y="56314"/>
                </a:lnTo>
                <a:lnTo>
                  <a:pt x="50775" y="56422"/>
                </a:lnTo>
                <a:lnTo>
                  <a:pt x="50666" y="56531"/>
                </a:lnTo>
                <a:lnTo>
                  <a:pt x="50340" y="56911"/>
                </a:lnTo>
                <a:lnTo>
                  <a:pt x="50069" y="57291"/>
                </a:lnTo>
                <a:lnTo>
                  <a:pt x="49743" y="57671"/>
                </a:lnTo>
                <a:lnTo>
                  <a:pt x="49417" y="57997"/>
                </a:lnTo>
                <a:lnTo>
                  <a:pt x="49309" y="58106"/>
                </a:lnTo>
                <a:lnTo>
                  <a:pt x="49254" y="58214"/>
                </a:lnTo>
                <a:lnTo>
                  <a:pt x="49254" y="58323"/>
                </a:lnTo>
                <a:lnTo>
                  <a:pt x="49254" y="58486"/>
                </a:lnTo>
                <a:lnTo>
                  <a:pt x="49363" y="58540"/>
                </a:lnTo>
                <a:lnTo>
                  <a:pt x="49417" y="58594"/>
                </a:lnTo>
                <a:lnTo>
                  <a:pt x="49635" y="58649"/>
                </a:lnTo>
                <a:lnTo>
                  <a:pt x="49852" y="58649"/>
                </a:lnTo>
                <a:lnTo>
                  <a:pt x="49906" y="58703"/>
                </a:lnTo>
                <a:lnTo>
                  <a:pt x="49743" y="58920"/>
                </a:lnTo>
                <a:lnTo>
                  <a:pt x="49526" y="58975"/>
                </a:lnTo>
                <a:lnTo>
                  <a:pt x="49309" y="59029"/>
                </a:lnTo>
                <a:lnTo>
                  <a:pt x="49254" y="59083"/>
                </a:lnTo>
                <a:lnTo>
                  <a:pt x="49146" y="59192"/>
                </a:lnTo>
                <a:lnTo>
                  <a:pt x="48874" y="59789"/>
                </a:lnTo>
                <a:lnTo>
                  <a:pt x="48548" y="60387"/>
                </a:lnTo>
                <a:lnTo>
                  <a:pt x="48440" y="60658"/>
                </a:lnTo>
                <a:lnTo>
                  <a:pt x="48331" y="60984"/>
                </a:lnTo>
                <a:lnTo>
                  <a:pt x="48277" y="61310"/>
                </a:lnTo>
                <a:lnTo>
                  <a:pt x="48277" y="61690"/>
                </a:lnTo>
                <a:lnTo>
                  <a:pt x="48331" y="62016"/>
                </a:lnTo>
                <a:lnTo>
                  <a:pt x="48440" y="62287"/>
                </a:lnTo>
                <a:lnTo>
                  <a:pt x="48548" y="62342"/>
                </a:lnTo>
                <a:lnTo>
                  <a:pt x="48657" y="62396"/>
                </a:lnTo>
                <a:lnTo>
                  <a:pt x="48820" y="62450"/>
                </a:lnTo>
                <a:lnTo>
                  <a:pt x="49254" y="62450"/>
                </a:lnTo>
                <a:lnTo>
                  <a:pt x="49309" y="62559"/>
                </a:lnTo>
                <a:lnTo>
                  <a:pt x="49309" y="62667"/>
                </a:lnTo>
                <a:lnTo>
                  <a:pt x="49200" y="62722"/>
                </a:lnTo>
                <a:lnTo>
                  <a:pt x="49037" y="62830"/>
                </a:lnTo>
                <a:lnTo>
                  <a:pt x="47245" y="63536"/>
                </a:lnTo>
                <a:lnTo>
                  <a:pt x="47137" y="63591"/>
                </a:lnTo>
                <a:lnTo>
                  <a:pt x="47028" y="63645"/>
                </a:lnTo>
                <a:lnTo>
                  <a:pt x="47028" y="63753"/>
                </a:lnTo>
                <a:lnTo>
                  <a:pt x="47137" y="63862"/>
                </a:lnTo>
                <a:lnTo>
                  <a:pt x="47299" y="63971"/>
                </a:lnTo>
                <a:lnTo>
                  <a:pt x="47354" y="64134"/>
                </a:lnTo>
                <a:lnTo>
                  <a:pt x="47462" y="64459"/>
                </a:lnTo>
                <a:lnTo>
                  <a:pt x="47517" y="64785"/>
                </a:lnTo>
                <a:lnTo>
                  <a:pt x="47571" y="65111"/>
                </a:lnTo>
                <a:lnTo>
                  <a:pt x="47571" y="65328"/>
                </a:lnTo>
                <a:lnTo>
                  <a:pt x="47571" y="65491"/>
                </a:lnTo>
                <a:lnTo>
                  <a:pt x="47571" y="65600"/>
                </a:lnTo>
                <a:lnTo>
                  <a:pt x="47462" y="65708"/>
                </a:lnTo>
                <a:lnTo>
                  <a:pt x="47408" y="65763"/>
                </a:lnTo>
                <a:lnTo>
                  <a:pt x="47245" y="65817"/>
                </a:lnTo>
                <a:lnTo>
                  <a:pt x="46919" y="65871"/>
                </a:lnTo>
                <a:lnTo>
                  <a:pt x="46756" y="65926"/>
                </a:lnTo>
                <a:lnTo>
                  <a:pt x="46648" y="65980"/>
                </a:lnTo>
                <a:lnTo>
                  <a:pt x="46593" y="66089"/>
                </a:lnTo>
                <a:lnTo>
                  <a:pt x="46702" y="66306"/>
                </a:lnTo>
                <a:lnTo>
                  <a:pt x="46919" y="66740"/>
                </a:lnTo>
                <a:lnTo>
                  <a:pt x="47137" y="67120"/>
                </a:lnTo>
                <a:lnTo>
                  <a:pt x="47191" y="67338"/>
                </a:lnTo>
                <a:lnTo>
                  <a:pt x="47191" y="67500"/>
                </a:lnTo>
                <a:lnTo>
                  <a:pt x="47191" y="67555"/>
                </a:lnTo>
                <a:lnTo>
                  <a:pt x="47082" y="67609"/>
                </a:lnTo>
                <a:lnTo>
                  <a:pt x="46593" y="67609"/>
                </a:lnTo>
                <a:lnTo>
                  <a:pt x="46431" y="67718"/>
                </a:lnTo>
                <a:lnTo>
                  <a:pt x="46376" y="67881"/>
                </a:lnTo>
                <a:lnTo>
                  <a:pt x="46376" y="68098"/>
                </a:lnTo>
                <a:lnTo>
                  <a:pt x="46376" y="68369"/>
                </a:lnTo>
                <a:lnTo>
                  <a:pt x="46213" y="69238"/>
                </a:lnTo>
                <a:lnTo>
                  <a:pt x="46105" y="70107"/>
                </a:lnTo>
                <a:lnTo>
                  <a:pt x="45996" y="71845"/>
                </a:lnTo>
                <a:lnTo>
                  <a:pt x="45996" y="72116"/>
                </a:lnTo>
                <a:lnTo>
                  <a:pt x="46105" y="72279"/>
                </a:lnTo>
                <a:lnTo>
                  <a:pt x="46322" y="72388"/>
                </a:lnTo>
                <a:lnTo>
                  <a:pt x="46974" y="72388"/>
                </a:lnTo>
                <a:lnTo>
                  <a:pt x="47408" y="72442"/>
                </a:lnTo>
                <a:lnTo>
                  <a:pt x="47788" y="72605"/>
                </a:lnTo>
                <a:lnTo>
                  <a:pt x="48223" y="72659"/>
                </a:lnTo>
                <a:lnTo>
                  <a:pt x="47842" y="72768"/>
                </a:lnTo>
                <a:lnTo>
                  <a:pt x="47571" y="72931"/>
                </a:lnTo>
                <a:lnTo>
                  <a:pt x="47299" y="73148"/>
                </a:lnTo>
                <a:lnTo>
                  <a:pt x="47028" y="73365"/>
                </a:lnTo>
                <a:lnTo>
                  <a:pt x="46539" y="73800"/>
                </a:lnTo>
                <a:lnTo>
                  <a:pt x="46050" y="74234"/>
                </a:lnTo>
                <a:lnTo>
                  <a:pt x="45888" y="74397"/>
                </a:lnTo>
                <a:lnTo>
                  <a:pt x="45779" y="74560"/>
                </a:lnTo>
                <a:lnTo>
                  <a:pt x="45670" y="74994"/>
                </a:lnTo>
                <a:lnTo>
                  <a:pt x="45616" y="75212"/>
                </a:lnTo>
                <a:lnTo>
                  <a:pt x="45670" y="75320"/>
                </a:lnTo>
                <a:lnTo>
                  <a:pt x="45779" y="75429"/>
                </a:lnTo>
                <a:lnTo>
                  <a:pt x="45996" y="75429"/>
                </a:lnTo>
                <a:lnTo>
                  <a:pt x="46593" y="75320"/>
                </a:lnTo>
                <a:lnTo>
                  <a:pt x="47191" y="75103"/>
                </a:lnTo>
                <a:lnTo>
                  <a:pt x="47571" y="74940"/>
                </a:lnTo>
                <a:lnTo>
                  <a:pt x="47897" y="74723"/>
                </a:lnTo>
                <a:lnTo>
                  <a:pt x="48168" y="74397"/>
                </a:lnTo>
                <a:lnTo>
                  <a:pt x="48440" y="74017"/>
                </a:lnTo>
                <a:lnTo>
                  <a:pt x="48494" y="74506"/>
                </a:lnTo>
                <a:lnTo>
                  <a:pt x="48494" y="74940"/>
                </a:lnTo>
                <a:lnTo>
                  <a:pt x="48548" y="75103"/>
                </a:lnTo>
                <a:lnTo>
                  <a:pt x="48657" y="75266"/>
                </a:lnTo>
                <a:lnTo>
                  <a:pt x="48820" y="75320"/>
                </a:lnTo>
                <a:lnTo>
                  <a:pt x="48983" y="75375"/>
                </a:lnTo>
                <a:lnTo>
                  <a:pt x="49146" y="75375"/>
                </a:lnTo>
                <a:lnTo>
                  <a:pt x="49200" y="75320"/>
                </a:lnTo>
                <a:lnTo>
                  <a:pt x="49254" y="75049"/>
                </a:lnTo>
                <a:lnTo>
                  <a:pt x="49472" y="74451"/>
                </a:lnTo>
                <a:lnTo>
                  <a:pt x="49580" y="73800"/>
                </a:lnTo>
                <a:lnTo>
                  <a:pt x="49743" y="73202"/>
                </a:lnTo>
                <a:lnTo>
                  <a:pt x="49960" y="72605"/>
                </a:lnTo>
                <a:lnTo>
                  <a:pt x="50015" y="72442"/>
                </a:lnTo>
                <a:lnTo>
                  <a:pt x="50015" y="72279"/>
                </a:lnTo>
                <a:lnTo>
                  <a:pt x="49906" y="72171"/>
                </a:lnTo>
                <a:lnTo>
                  <a:pt x="49797" y="72062"/>
                </a:lnTo>
                <a:lnTo>
                  <a:pt x="49635" y="72008"/>
                </a:lnTo>
                <a:lnTo>
                  <a:pt x="49526" y="72062"/>
                </a:lnTo>
                <a:lnTo>
                  <a:pt x="49363" y="72171"/>
                </a:lnTo>
                <a:lnTo>
                  <a:pt x="49146" y="72388"/>
                </a:lnTo>
                <a:lnTo>
                  <a:pt x="48983" y="72496"/>
                </a:lnTo>
                <a:lnTo>
                  <a:pt x="48874" y="72551"/>
                </a:lnTo>
                <a:lnTo>
                  <a:pt x="48766" y="72496"/>
                </a:lnTo>
                <a:lnTo>
                  <a:pt x="48711" y="72442"/>
                </a:lnTo>
                <a:lnTo>
                  <a:pt x="48711" y="72334"/>
                </a:lnTo>
                <a:lnTo>
                  <a:pt x="48766" y="72171"/>
                </a:lnTo>
                <a:lnTo>
                  <a:pt x="49037" y="71302"/>
                </a:lnTo>
                <a:lnTo>
                  <a:pt x="49309" y="70379"/>
                </a:lnTo>
                <a:lnTo>
                  <a:pt x="49797" y="68587"/>
                </a:lnTo>
                <a:lnTo>
                  <a:pt x="51101" y="64079"/>
                </a:lnTo>
                <a:lnTo>
                  <a:pt x="51155" y="63808"/>
                </a:lnTo>
                <a:lnTo>
                  <a:pt x="51264" y="63699"/>
                </a:lnTo>
                <a:lnTo>
                  <a:pt x="51318" y="63645"/>
                </a:lnTo>
                <a:lnTo>
                  <a:pt x="51427" y="63645"/>
                </a:lnTo>
                <a:lnTo>
                  <a:pt x="51644" y="63753"/>
                </a:lnTo>
                <a:lnTo>
                  <a:pt x="51752" y="63753"/>
                </a:lnTo>
                <a:lnTo>
                  <a:pt x="51861" y="63699"/>
                </a:lnTo>
                <a:lnTo>
                  <a:pt x="52024" y="63536"/>
                </a:lnTo>
                <a:lnTo>
                  <a:pt x="52241" y="63210"/>
                </a:lnTo>
                <a:lnTo>
                  <a:pt x="52404" y="62830"/>
                </a:lnTo>
                <a:lnTo>
                  <a:pt x="52513" y="62396"/>
                </a:lnTo>
                <a:lnTo>
                  <a:pt x="52513" y="62233"/>
                </a:lnTo>
                <a:lnTo>
                  <a:pt x="52513" y="61961"/>
                </a:lnTo>
                <a:lnTo>
                  <a:pt x="52458" y="61636"/>
                </a:lnTo>
                <a:lnTo>
                  <a:pt x="52404" y="61527"/>
                </a:lnTo>
                <a:lnTo>
                  <a:pt x="52295" y="61418"/>
                </a:lnTo>
                <a:lnTo>
                  <a:pt x="52133" y="61473"/>
                </a:lnTo>
                <a:lnTo>
                  <a:pt x="52024" y="61581"/>
                </a:lnTo>
                <a:lnTo>
                  <a:pt x="51915" y="61907"/>
                </a:lnTo>
                <a:lnTo>
                  <a:pt x="51752" y="62559"/>
                </a:lnTo>
                <a:lnTo>
                  <a:pt x="51589" y="62830"/>
                </a:lnTo>
                <a:lnTo>
                  <a:pt x="51372" y="63102"/>
                </a:lnTo>
                <a:lnTo>
                  <a:pt x="51535" y="62559"/>
                </a:lnTo>
                <a:lnTo>
                  <a:pt x="51535" y="62287"/>
                </a:lnTo>
                <a:lnTo>
                  <a:pt x="51535" y="62016"/>
                </a:lnTo>
                <a:lnTo>
                  <a:pt x="51535" y="61798"/>
                </a:lnTo>
                <a:lnTo>
                  <a:pt x="51535" y="61636"/>
                </a:lnTo>
                <a:lnTo>
                  <a:pt x="51589" y="61473"/>
                </a:lnTo>
                <a:lnTo>
                  <a:pt x="51644" y="61364"/>
                </a:lnTo>
                <a:lnTo>
                  <a:pt x="51752" y="61255"/>
                </a:lnTo>
                <a:lnTo>
                  <a:pt x="51915" y="61201"/>
                </a:lnTo>
                <a:lnTo>
                  <a:pt x="52295" y="61093"/>
                </a:lnTo>
                <a:lnTo>
                  <a:pt x="52513" y="60984"/>
                </a:lnTo>
                <a:lnTo>
                  <a:pt x="52730" y="60930"/>
                </a:lnTo>
                <a:lnTo>
                  <a:pt x="52893" y="60821"/>
                </a:lnTo>
                <a:lnTo>
                  <a:pt x="53001" y="60658"/>
                </a:lnTo>
                <a:lnTo>
                  <a:pt x="53110" y="60495"/>
                </a:lnTo>
                <a:lnTo>
                  <a:pt x="53164" y="60332"/>
                </a:lnTo>
                <a:lnTo>
                  <a:pt x="53273" y="59843"/>
                </a:lnTo>
                <a:lnTo>
                  <a:pt x="53273" y="59300"/>
                </a:lnTo>
                <a:lnTo>
                  <a:pt x="53382" y="58757"/>
                </a:lnTo>
                <a:lnTo>
                  <a:pt x="53490" y="58486"/>
                </a:lnTo>
                <a:lnTo>
                  <a:pt x="53653" y="58269"/>
                </a:lnTo>
                <a:lnTo>
                  <a:pt x="53816" y="58051"/>
                </a:lnTo>
                <a:lnTo>
                  <a:pt x="54087" y="57889"/>
                </a:lnTo>
                <a:lnTo>
                  <a:pt x="54142" y="57834"/>
                </a:lnTo>
                <a:lnTo>
                  <a:pt x="54196" y="57726"/>
                </a:lnTo>
                <a:lnTo>
                  <a:pt x="54196" y="57563"/>
                </a:lnTo>
                <a:lnTo>
                  <a:pt x="54196" y="57291"/>
                </a:lnTo>
                <a:lnTo>
                  <a:pt x="54305" y="57128"/>
                </a:lnTo>
                <a:lnTo>
                  <a:pt x="54413" y="56965"/>
                </a:lnTo>
                <a:lnTo>
                  <a:pt x="54576" y="56802"/>
                </a:lnTo>
                <a:lnTo>
                  <a:pt x="57454" y="53924"/>
                </a:lnTo>
                <a:lnTo>
                  <a:pt x="57672" y="53707"/>
                </a:lnTo>
                <a:lnTo>
                  <a:pt x="57834" y="53436"/>
                </a:lnTo>
                <a:lnTo>
                  <a:pt x="58052" y="53164"/>
                </a:lnTo>
                <a:lnTo>
                  <a:pt x="58269" y="52947"/>
                </a:lnTo>
                <a:lnTo>
                  <a:pt x="58975" y="52458"/>
                </a:lnTo>
                <a:lnTo>
                  <a:pt x="59735" y="52024"/>
                </a:lnTo>
                <a:lnTo>
                  <a:pt x="60495" y="51698"/>
                </a:lnTo>
                <a:lnTo>
                  <a:pt x="60930" y="51535"/>
                </a:lnTo>
                <a:lnTo>
                  <a:pt x="61310" y="51426"/>
                </a:lnTo>
                <a:lnTo>
                  <a:pt x="62016" y="51209"/>
                </a:lnTo>
                <a:lnTo>
                  <a:pt x="62668" y="50992"/>
                </a:lnTo>
                <a:lnTo>
                  <a:pt x="62993" y="50938"/>
                </a:lnTo>
                <a:lnTo>
                  <a:pt x="63319" y="50883"/>
                </a:lnTo>
                <a:lnTo>
                  <a:pt x="63699" y="50883"/>
                </a:lnTo>
                <a:lnTo>
                  <a:pt x="64079" y="50938"/>
                </a:lnTo>
                <a:lnTo>
                  <a:pt x="65166" y="51155"/>
                </a:lnTo>
                <a:lnTo>
                  <a:pt x="66252" y="51372"/>
                </a:lnTo>
                <a:lnTo>
                  <a:pt x="66795" y="51481"/>
                </a:lnTo>
                <a:lnTo>
                  <a:pt x="67283" y="51644"/>
                </a:lnTo>
                <a:lnTo>
                  <a:pt x="67772" y="51861"/>
                </a:lnTo>
                <a:lnTo>
                  <a:pt x="68315" y="52132"/>
                </a:lnTo>
                <a:lnTo>
                  <a:pt x="68424" y="52187"/>
                </a:lnTo>
                <a:lnTo>
                  <a:pt x="68587" y="52241"/>
                </a:lnTo>
                <a:lnTo>
                  <a:pt x="68695" y="52187"/>
                </a:lnTo>
                <a:lnTo>
                  <a:pt x="68858" y="52078"/>
                </a:lnTo>
                <a:lnTo>
                  <a:pt x="68967" y="51915"/>
                </a:lnTo>
                <a:lnTo>
                  <a:pt x="69076" y="51861"/>
                </a:lnTo>
                <a:lnTo>
                  <a:pt x="69184" y="51806"/>
                </a:lnTo>
                <a:lnTo>
                  <a:pt x="69293" y="51861"/>
                </a:lnTo>
                <a:lnTo>
                  <a:pt x="69456" y="51969"/>
                </a:lnTo>
                <a:lnTo>
                  <a:pt x="69564" y="52187"/>
                </a:lnTo>
                <a:lnTo>
                  <a:pt x="70487" y="53707"/>
                </a:lnTo>
                <a:lnTo>
                  <a:pt x="71302" y="55282"/>
                </a:lnTo>
                <a:lnTo>
                  <a:pt x="71519" y="55662"/>
                </a:lnTo>
                <a:lnTo>
                  <a:pt x="71791" y="55934"/>
                </a:lnTo>
                <a:lnTo>
                  <a:pt x="71954" y="56042"/>
                </a:lnTo>
                <a:lnTo>
                  <a:pt x="72171" y="56096"/>
                </a:lnTo>
                <a:lnTo>
                  <a:pt x="72605" y="56151"/>
                </a:lnTo>
                <a:lnTo>
                  <a:pt x="73040" y="56205"/>
                </a:lnTo>
                <a:lnTo>
                  <a:pt x="73203" y="56259"/>
                </a:lnTo>
                <a:lnTo>
                  <a:pt x="73311" y="56368"/>
                </a:lnTo>
                <a:lnTo>
                  <a:pt x="73366" y="56477"/>
                </a:lnTo>
                <a:lnTo>
                  <a:pt x="73420" y="56640"/>
                </a:lnTo>
                <a:lnTo>
                  <a:pt x="73474" y="57128"/>
                </a:lnTo>
                <a:lnTo>
                  <a:pt x="73583" y="58106"/>
                </a:lnTo>
                <a:lnTo>
                  <a:pt x="73691" y="59029"/>
                </a:lnTo>
                <a:lnTo>
                  <a:pt x="73909" y="60169"/>
                </a:lnTo>
                <a:lnTo>
                  <a:pt x="74017" y="61310"/>
                </a:lnTo>
                <a:lnTo>
                  <a:pt x="74072" y="61581"/>
                </a:lnTo>
                <a:lnTo>
                  <a:pt x="74180" y="61744"/>
                </a:lnTo>
                <a:lnTo>
                  <a:pt x="74343" y="61853"/>
                </a:lnTo>
                <a:lnTo>
                  <a:pt x="74995" y="61853"/>
                </a:lnTo>
                <a:lnTo>
                  <a:pt x="75375" y="61907"/>
                </a:lnTo>
                <a:lnTo>
                  <a:pt x="75755" y="61961"/>
                </a:lnTo>
                <a:lnTo>
                  <a:pt x="76081" y="62124"/>
                </a:lnTo>
                <a:lnTo>
                  <a:pt x="76461" y="62287"/>
                </a:lnTo>
                <a:lnTo>
                  <a:pt x="76732" y="62504"/>
                </a:lnTo>
                <a:lnTo>
                  <a:pt x="77330" y="62993"/>
                </a:lnTo>
                <a:lnTo>
                  <a:pt x="77493" y="63102"/>
                </a:lnTo>
                <a:lnTo>
                  <a:pt x="77601" y="63156"/>
                </a:lnTo>
                <a:lnTo>
                  <a:pt x="77764" y="63156"/>
                </a:lnTo>
                <a:lnTo>
                  <a:pt x="77330" y="61744"/>
                </a:lnTo>
                <a:lnTo>
                  <a:pt x="77167" y="61038"/>
                </a:lnTo>
                <a:lnTo>
                  <a:pt x="77004" y="60332"/>
                </a:lnTo>
                <a:lnTo>
                  <a:pt x="76895" y="59843"/>
                </a:lnTo>
                <a:lnTo>
                  <a:pt x="76895" y="59409"/>
                </a:lnTo>
                <a:lnTo>
                  <a:pt x="76895" y="58920"/>
                </a:lnTo>
                <a:lnTo>
                  <a:pt x="77004" y="58486"/>
                </a:lnTo>
                <a:lnTo>
                  <a:pt x="77058" y="58160"/>
                </a:lnTo>
                <a:lnTo>
                  <a:pt x="77004" y="57889"/>
                </a:lnTo>
                <a:lnTo>
                  <a:pt x="76895" y="57671"/>
                </a:lnTo>
                <a:lnTo>
                  <a:pt x="76678" y="57454"/>
                </a:lnTo>
                <a:lnTo>
                  <a:pt x="76407" y="57237"/>
                </a:lnTo>
                <a:lnTo>
                  <a:pt x="76189" y="56965"/>
                </a:lnTo>
                <a:lnTo>
                  <a:pt x="76026" y="56640"/>
                </a:lnTo>
                <a:lnTo>
                  <a:pt x="75918" y="56259"/>
                </a:lnTo>
                <a:lnTo>
                  <a:pt x="75809" y="55445"/>
                </a:lnTo>
                <a:lnTo>
                  <a:pt x="75646" y="55065"/>
                </a:lnTo>
                <a:lnTo>
                  <a:pt x="75483" y="54685"/>
                </a:lnTo>
                <a:lnTo>
                  <a:pt x="75049" y="54033"/>
                </a:lnTo>
                <a:lnTo>
                  <a:pt x="74560" y="53381"/>
                </a:lnTo>
                <a:lnTo>
                  <a:pt x="73528" y="52078"/>
                </a:lnTo>
                <a:lnTo>
                  <a:pt x="73203" y="51698"/>
                </a:lnTo>
                <a:lnTo>
                  <a:pt x="72823" y="51372"/>
                </a:lnTo>
                <a:lnTo>
                  <a:pt x="71954" y="50775"/>
                </a:lnTo>
                <a:lnTo>
                  <a:pt x="71465" y="50395"/>
                </a:lnTo>
                <a:lnTo>
                  <a:pt x="70922" y="50123"/>
                </a:lnTo>
                <a:lnTo>
                  <a:pt x="70379" y="49851"/>
                </a:lnTo>
                <a:lnTo>
                  <a:pt x="69781" y="49689"/>
                </a:lnTo>
                <a:lnTo>
                  <a:pt x="69456" y="49580"/>
                </a:lnTo>
                <a:lnTo>
                  <a:pt x="69130" y="49471"/>
                </a:lnTo>
                <a:lnTo>
                  <a:pt x="68967" y="49363"/>
                </a:lnTo>
                <a:lnTo>
                  <a:pt x="68913" y="49254"/>
                </a:lnTo>
                <a:lnTo>
                  <a:pt x="68967" y="49146"/>
                </a:lnTo>
                <a:lnTo>
                  <a:pt x="69021" y="49037"/>
                </a:lnTo>
                <a:lnTo>
                  <a:pt x="69347" y="48657"/>
                </a:lnTo>
                <a:lnTo>
                  <a:pt x="69619" y="48277"/>
                </a:lnTo>
                <a:lnTo>
                  <a:pt x="70162" y="47516"/>
                </a:lnTo>
                <a:lnTo>
                  <a:pt x="70922" y="46539"/>
                </a:lnTo>
                <a:lnTo>
                  <a:pt x="71628" y="45507"/>
                </a:lnTo>
                <a:lnTo>
                  <a:pt x="72388" y="44530"/>
                </a:lnTo>
                <a:lnTo>
                  <a:pt x="73148" y="43552"/>
                </a:lnTo>
                <a:lnTo>
                  <a:pt x="73257" y="43389"/>
                </a:lnTo>
                <a:lnTo>
                  <a:pt x="73311" y="43281"/>
                </a:lnTo>
                <a:lnTo>
                  <a:pt x="73257" y="43118"/>
                </a:lnTo>
                <a:lnTo>
                  <a:pt x="73148" y="43009"/>
                </a:lnTo>
                <a:lnTo>
                  <a:pt x="72985" y="42901"/>
                </a:lnTo>
                <a:lnTo>
                  <a:pt x="72931" y="42846"/>
                </a:lnTo>
                <a:lnTo>
                  <a:pt x="72931" y="42738"/>
                </a:lnTo>
                <a:lnTo>
                  <a:pt x="72985" y="42629"/>
                </a:lnTo>
                <a:lnTo>
                  <a:pt x="73094" y="42575"/>
                </a:lnTo>
                <a:lnTo>
                  <a:pt x="73311" y="42575"/>
                </a:lnTo>
                <a:lnTo>
                  <a:pt x="73637" y="42520"/>
                </a:lnTo>
                <a:lnTo>
                  <a:pt x="73854" y="42357"/>
                </a:lnTo>
                <a:lnTo>
                  <a:pt x="73963" y="42249"/>
                </a:lnTo>
                <a:lnTo>
                  <a:pt x="74017" y="42140"/>
                </a:lnTo>
                <a:lnTo>
                  <a:pt x="74072" y="41977"/>
                </a:lnTo>
                <a:lnTo>
                  <a:pt x="74072" y="41760"/>
                </a:lnTo>
                <a:lnTo>
                  <a:pt x="74072" y="41543"/>
                </a:lnTo>
                <a:lnTo>
                  <a:pt x="74126" y="41271"/>
                </a:lnTo>
                <a:lnTo>
                  <a:pt x="74343" y="40837"/>
                </a:lnTo>
                <a:lnTo>
                  <a:pt x="74669" y="40077"/>
                </a:lnTo>
                <a:lnTo>
                  <a:pt x="74940" y="39371"/>
                </a:lnTo>
                <a:lnTo>
                  <a:pt x="75212" y="38610"/>
                </a:lnTo>
                <a:lnTo>
                  <a:pt x="75429" y="37796"/>
                </a:lnTo>
                <a:lnTo>
                  <a:pt x="75538" y="37036"/>
                </a:lnTo>
                <a:lnTo>
                  <a:pt x="75646" y="36221"/>
                </a:lnTo>
                <a:lnTo>
                  <a:pt x="75755" y="35461"/>
                </a:lnTo>
                <a:lnTo>
                  <a:pt x="75755" y="34646"/>
                </a:lnTo>
                <a:lnTo>
                  <a:pt x="75755" y="33506"/>
                </a:lnTo>
                <a:lnTo>
                  <a:pt x="75809" y="32963"/>
                </a:lnTo>
                <a:lnTo>
                  <a:pt x="75918" y="32365"/>
                </a:lnTo>
                <a:lnTo>
                  <a:pt x="75972" y="31985"/>
                </a:lnTo>
                <a:lnTo>
                  <a:pt x="76026" y="31551"/>
                </a:lnTo>
                <a:lnTo>
                  <a:pt x="75918" y="31116"/>
                </a:lnTo>
                <a:lnTo>
                  <a:pt x="75864" y="30899"/>
                </a:lnTo>
                <a:lnTo>
                  <a:pt x="75701" y="30736"/>
                </a:lnTo>
                <a:lnTo>
                  <a:pt x="75538" y="30410"/>
                </a:lnTo>
                <a:lnTo>
                  <a:pt x="75538" y="30139"/>
                </a:lnTo>
                <a:lnTo>
                  <a:pt x="75592" y="29867"/>
                </a:lnTo>
                <a:lnTo>
                  <a:pt x="75646" y="29596"/>
                </a:lnTo>
                <a:lnTo>
                  <a:pt x="75755" y="29161"/>
                </a:lnTo>
                <a:lnTo>
                  <a:pt x="75755" y="28727"/>
                </a:lnTo>
                <a:lnTo>
                  <a:pt x="75755" y="28510"/>
                </a:lnTo>
                <a:lnTo>
                  <a:pt x="75646" y="28347"/>
                </a:lnTo>
                <a:lnTo>
                  <a:pt x="75538" y="28130"/>
                </a:lnTo>
                <a:lnTo>
                  <a:pt x="75375" y="27967"/>
                </a:lnTo>
                <a:lnTo>
                  <a:pt x="75266" y="27804"/>
                </a:lnTo>
                <a:lnTo>
                  <a:pt x="75212" y="27641"/>
                </a:lnTo>
                <a:lnTo>
                  <a:pt x="75212" y="27478"/>
                </a:lnTo>
                <a:lnTo>
                  <a:pt x="75266" y="27261"/>
                </a:lnTo>
                <a:lnTo>
                  <a:pt x="75375" y="26826"/>
                </a:lnTo>
                <a:lnTo>
                  <a:pt x="75429" y="26392"/>
                </a:lnTo>
                <a:lnTo>
                  <a:pt x="75375" y="26229"/>
                </a:lnTo>
                <a:lnTo>
                  <a:pt x="75266" y="26012"/>
                </a:lnTo>
                <a:lnTo>
                  <a:pt x="75158" y="25795"/>
                </a:lnTo>
                <a:lnTo>
                  <a:pt x="74995" y="25632"/>
                </a:lnTo>
                <a:lnTo>
                  <a:pt x="74723" y="25414"/>
                </a:lnTo>
                <a:lnTo>
                  <a:pt x="74615" y="25252"/>
                </a:lnTo>
                <a:lnTo>
                  <a:pt x="74615" y="25089"/>
                </a:lnTo>
                <a:lnTo>
                  <a:pt x="74615" y="24546"/>
                </a:lnTo>
                <a:lnTo>
                  <a:pt x="74560" y="24003"/>
                </a:lnTo>
                <a:lnTo>
                  <a:pt x="74234" y="22971"/>
                </a:lnTo>
                <a:lnTo>
                  <a:pt x="73800" y="21559"/>
                </a:lnTo>
                <a:lnTo>
                  <a:pt x="73583" y="20853"/>
                </a:lnTo>
                <a:lnTo>
                  <a:pt x="73366" y="20201"/>
                </a:lnTo>
                <a:lnTo>
                  <a:pt x="73094" y="19713"/>
                </a:lnTo>
                <a:lnTo>
                  <a:pt x="72768" y="19224"/>
                </a:lnTo>
                <a:lnTo>
                  <a:pt x="72388" y="18844"/>
                </a:lnTo>
                <a:lnTo>
                  <a:pt x="72008" y="18464"/>
                </a:lnTo>
                <a:lnTo>
                  <a:pt x="71139" y="17812"/>
                </a:lnTo>
                <a:lnTo>
                  <a:pt x="70270" y="17215"/>
                </a:lnTo>
                <a:lnTo>
                  <a:pt x="69944" y="16997"/>
                </a:lnTo>
                <a:lnTo>
                  <a:pt x="69781" y="16943"/>
                </a:lnTo>
                <a:lnTo>
                  <a:pt x="69673" y="16997"/>
                </a:lnTo>
                <a:lnTo>
                  <a:pt x="69510" y="17052"/>
                </a:lnTo>
                <a:lnTo>
                  <a:pt x="69401" y="17106"/>
                </a:lnTo>
                <a:lnTo>
                  <a:pt x="69130" y="17432"/>
                </a:lnTo>
                <a:lnTo>
                  <a:pt x="68967" y="17595"/>
                </a:lnTo>
                <a:lnTo>
                  <a:pt x="68913" y="17595"/>
                </a:lnTo>
                <a:lnTo>
                  <a:pt x="68804" y="17540"/>
                </a:lnTo>
                <a:lnTo>
                  <a:pt x="68044" y="16780"/>
                </a:lnTo>
                <a:lnTo>
                  <a:pt x="67446" y="16020"/>
                </a:lnTo>
                <a:lnTo>
                  <a:pt x="67175" y="15585"/>
                </a:lnTo>
                <a:lnTo>
                  <a:pt x="66903" y="15097"/>
                </a:lnTo>
                <a:lnTo>
                  <a:pt x="66686" y="14662"/>
                </a:lnTo>
                <a:lnTo>
                  <a:pt x="66523" y="14173"/>
                </a:lnTo>
                <a:lnTo>
                  <a:pt x="66632" y="14391"/>
                </a:lnTo>
                <a:lnTo>
                  <a:pt x="66795" y="14608"/>
                </a:lnTo>
                <a:lnTo>
                  <a:pt x="67121" y="14934"/>
                </a:lnTo>
                <a:lnTo>
                  <a:pt x="67501" y="15314"/>
                </a:lnTo>
                <a:lnTo>
                  <a:pt x="67827" y="15694"/>
                </a:lnTo>
                <a:lnTo>
                  <a:pt x="68152" y="16346"/>
                </a:lnTo>
                <a:lnTo>
                  <a:pt x="68424" y="16617"/>
                </a:lnTo>
                <a:lnTo>
                  <a:pt x="68532" y="16726"/>
                </a:lnTo>
                <a:lnTo>
                  <a:pt x="68750" y="16780"/>
                </a:lnTo>
                <a:lnTo>
                  <a:pt x="68967" y="16780"/>
                </a:lnTo>
                <a:lnTo>
                  <a:pt x="69184" y="16726"/>
                </a:lnTo>
                <a:lnTo>
                  <a:pt x="69781" y="16454"/>
                </a:lnTo>
                <a:lnTo>
                  <a:pt x="70270" y="16074"/>
                </a:lnTo>
                <a:lnTo>
                  <a:pt x="70433" y="15911"/>
                </a:lnTo>
                <a:lnTo>
                  <a:pt x="70542" y="15748"/>
                </a:lnTo>
                <a:lnTo>
                  <a:pt x="70596" y="15585"/>
                </a:lnTo>
                <a:lnTo>
                  <a:pt x="70542" y="15477"/>
                </a:lnTo>
                <a:lnTo>
                  <a:pt x="70162" y="14771"/>
                </a:lnTo>
                <a:lnTo>
                  <a:pt x="69944" y="14499"/>
                </a:lnTo>
                <a:lnTo>
                  <a:pt x="69727" y="14282"/>
                </a:lnTo>
                <a:lnTo>
                  <a:pt x="69456" y="14119"/>
                </a:lnTo>
                <a:lnTo>
                  <a:pt x="69130" y="13956"/>
                </a:lnTo>
                <a:lnTo>
                  <a:pt x="68750" y="13902"/>
                </a:lnTo>
                <a:lnTo>
                  <a:pt x="68261" y="13956"/>
                </a:lnTo>
                <a:lnTo>
                  <a:pt x="67881" y="13902"/>
                </a:lnTo>
                <a:lnTo>
                  <a:pt x="67664" y="13848"/>
                </a:lnTo>
                <a:lnTo>
                  <a:pt x="67501" y="13739"/>
                </a:lnTo>
                <a:lnTo>
                  <a:pt x="67446" y="13522"/>
                </a:lnTo>
                <a:lnTo>
                  <a:pt x="67501" y="13305"/>
                </a:lnTo>
                <a:lnTo>
                  <a:pt x="67555" y="12979"/>
                </a:lnTo>
                <a:lnTo>
                  <a:pt x="67609" y="12653"/>
                </a:lnTo>
                <a:lnTo>
                  <a:pt x="67609" y="12327"/>
                </a:lnTo>
                <a:lnTo>
                  <a:pt x="67555" y="12056"/>
                </a:lnTo>
                <a:lnTo>
                  <a:pt x="67392" y="11458"/>
                </a:lnTo>
                <a:lnTo>
                  <a:pt x="67066" y="10861"/>
                </a:lnTo>
                <a:lnTo>
                  <a:pt x="66740" y="10372"/>
                </a:lnTo>
                <a:lnTo>
                  <a:pt x="66306" y="9883"/>
                </a:lnTo>
                <a:lnTo>
                  <a:pt x="65872" y="9503"/>
                </a:lnTo>
                <a:lnTo>
                  <a:pt x="65437" y="9177"/>
                </a:lnTo>
                <a:lnTo>
                  <a:pt x="64894" y="8852"/>
                </a:lnTo>
                <a:lnTo>
                  <a:pt x="64351" y="8580"/>
                </a:lnTo>
                <a:lnTo>
                  <a:pt x="63808" y="8254"/>
                </a:lnTo>
                <a:lnTo>
                  <a:pt x="63265" y="7874"/>
                </a:lnTo>
                <a:lnTo>
                  <a:pt x="62722" y="7440"/>
                </a:lnTo>
                <a:lnTo>
                  <a:pt x="62450" y="7168"/>
                </a:lnTo>
                <a:lnTo>
                  <a:pt x="62125" y="7005"/>
                </a:lnTo>
                <a:lnTo>
                  <a:pt x="59029" y="5485"/>
                </a:lnTo>
                <a:lnTo>
                  <a:pt x="55880" y="3964"/>
                </a:lnTo>
                <a:lnTo>
                  <a:pt x="55011" y="3584"/>
                </a:lnTo>
                <a:lnTo>
                  <a:pt x="54033" y="3204"/>
                </a:lnTo>
                <a:lnTo>
                  <a:pt x="53382" y="3041"/>
                </a:lnTo>
                <a:lnTo>
                  <a:pt x="52730" y="2878"/>
                </a:lnTo>
                <a:lnTo>
                  <a:pt x="52078" y="2715"/>
                </a:lnTo>
                <a:lnTo>
                  <a:pt x="51427" y="2498"/>
                </a:lnTo>
                <a:lnTo>
                  <a:pt x="50340" y="1955"/>
                </a:lnTo>
                <a:lnTo>
                  <a:pt x="49200" y="1521"/>
                </a:lnTo>
                <a:lnTo>
                  <a:pt x="48711" y="1412"/>
                </a:lnTo>
                <a:lnTo>
                  <a:pt x="48277" y="1303"/>
                </a:lnTo>
                <a:lnTo>
                  <a:pt x="47408" y="1249"/>
                </a:lnTo>
                <a:lnTo>
                  <a:pt x="46485" y="1140"/>
                </a:lnTo>
                <a:lnTo>
                  <a:pt x="46050" y="1086"/>
                </a:lnTo>
                <a:lnTo>
                  <a:pt x="45616" y="977"/>
                </a:lnTo>
                <a:lnTo>
                  <a:pt x="45019" y="815"/>
                </a:lnTo>
                <a:lnTo>
                  <a:pt x="44476" y="652"/>
                </a:lnTo>
                <a:lnTo>
                  <a:pt x="43335" y="489"/>
                </a:lnTo>
                <a:lnTo>
                  <a:pt x="42303" y="163"/>
                </a:lnTo>
                <a:lnTo>
                  <a:pt x="41760" y="54"/>
                </a:lnTo>
                <a:lnTo>
                  <a:pt x="41217"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5" name="Google Shape;555;p25"/>
          <p:cNvGrpSpPr/>
          <p:nvPr/>
        </p:nvGrpSpPr>
        <p:grpSpPr>
          <a:xfrm rot="-912788" flipH="1">
            <a:off x="-440931" y="4944008"/>
            <a:ext cx="2974405" cy="1722893"/>
            <a:chOff x="5420125" y="1155700"/>
            <a:chExt cx="1961750" cy="1136350"/>
          </a:xfrm>
        </p:grpSpPr>
        <p:sp>
          <p:nvSpPr>
            <p:cNvPr id="556" name="Google Shape;556;p25"/>
            <p:cNvSpPr/>
            <p:nvPr/>
          </p:nvSpPr>
          <p:spPr>
            <a:xfrm>
              <a:off x="5420125" y="1155700"/>
              <a:ext cx="1961750" cy="1136350"/>
            </a:xfrm>
            <a:custGeom>
              <a:avLst/>
              <a:gdLst/>
              <a:ahLst/>
              <a:cxnLst/>
              <a:rect l="l" t="t" r="r" b="b"/>
              <a:pathLst>
                <a:path w="78470" h="45454" extrusionOk="0">
                  <a:moveTo>
                    <a:pt x="543" y="1"/>
                  </a:moveTo>
                  <a:lnTo>
                    <a:pt x="326" y="55"/>
                  </a:lnTo>
                  <a:lnTo>
                    <a:pt x="163" y="218"/>
                  </a:lnTo>
                  <a:lnTo>
                    <a:pt x="54" y="381"/>
                  </a:lnTo>
                  <a:lnTo>
                    <a:pt x="0" y="544"/>
                  </a:lnTo>
                  <a:lnTo>
                    <a:pt x="0" y="761"/>
                  </a:lnTo>
                  <a:lnTo>
                    <a:pt x="54" y="1196"/>
                  </a:lnTo>
                  <a:lnTo>
                    <a:pt x="163" y="1630"/>
                  </a:lnTo>
                  <a:lnTo>
                    <a:pt x="326" y="2336"/>
                  </a:lnTo>
                  <a:lnTo>
                    <a:pt x="435" y="3151"/>
                  </a:lnTo>
                  <a:lnTo>
                    <a:pt x="543" y="3911"/>
                  </a:lnTo>
                  <a:lnTo>
                    <a:pt x="597" y="4671"/>
                  </a:lnTo>
                  <a:lnTo>
                    <a:pt x="597" y="6192"/>
                  </a:lnTo>
                  <a:lnTo>
                    <a:pt x="652" y="7712"/>
                  </a:lnTo>
                  <a:lnTo>
                    <a:pt x="652" y="8581"/>
                  </a:lnTo>
                  <a:lnTo>
                    <a:pt x="652" y="9015"/>
                  </a:lnTo>
                  <a:lnTo>
                    <a:pt x="652" y="9450"/>
                  </a:lnTo>
                  <a:lnTo>
                    <a:pt x="760" y="9830"/>
                  </a:lnTo>
                  <a:lnTo>
                    <a:pt x="923" y="10210"/>
                  </a:lnTo>
                  <a:lnTo>
                    <a:pt x="1140" y="10590"/>
                  </a:lnTo>
                  <a:lnTo>
                    <a:pt x="1521" y="10916"/>
                  </a:lnTo>
                  <a:lnTo>
                    <a:pt x="1575" y="11025"/>
                  </a:lnTo>
                  <a:lnTo>
                    <a:pt x="1575" y="11188"/>
                  </a:lnTo>
                  <a:lnTo>
                    <a:pt x="1955" y="13197"/>
                  </a:lnTo>
                  <a:lnTo>
                    <a:pt x="2335" y="15260"/>
                  </a:lnTo>
                  <a:lnTo>
                    <a:pt x="2498" y="16292"/>
                  </a:lnTo>
                  <a:lnTo>
                    <a:pt x="2607" y="17324"/>
                  </a:lnTo>
                  <a:lnTo>
                    <a:pt x="2661" y="18410"/>
                  </a:lnTo>
                  <a:lnTo>
                    <a:pt x="2607" y="19442"/>
                  </a:lnTo>
                  <a:lnTo>
                    <a:pt x="2661" y="19822"/>
                  </a:lnTo>
                  <a:lnTo>
                    <a:pt x="2770" y="20148"/>
                  </a:lnTo>
                  <a:lnTo>
                    <a:pt x="2824" y="20256"/>
                  </a:lnTo>
                  <a:lnTo>
                    <a:pt x="2987" y="20419"/>
                  </a:lnTo>
                  <a:lnTo>
                    <a:pt x="3367" y="20582"/>
                  </a:lnTo>
                  <a:lnTo>
                    <a:pt x="3638" y="20745"/>
                  </a:lnTo>
                  <a:lnTo>
                    <a:pt x="3910" y="20854"/>
                  </a:lnTo>
                  <a:lnTo>
                    <a:pt x="4073" y="21071"/>
                  </a:lnTo>
                  <a:lnTo>
                    <a:pt x="4182" y="21234"/>
                  </a:lnTo>
                  <a:lnTo>
                    <a:pt x="4236" y="21451"/>
                  </a:lnTo>
                  <a:lnTo>
                    <a:pt x="4182" y="21668"/>
                  </a:lnTo>
                  <a:lnTo>
                    <a:pt x="4127" y="21940"/>
                  </a:lnTo>
                  <a:lnTo>
                    <a:pt x="4019" y="22266"/>
                  </a:lnTo>
                  <a:lnTo>
                    <a:pt x="3801" y="22592"/>
                  </a:lnTo>
                  <a:lnTo>
                    <a:pt x="3747" y="22809"/>
                  </a:lnTo>
                  <a:lnTo>
                    <a:pt x="3747" y="22863"/>
                  </a:lnTo>
                  <a:lnTo>
                    <a:pt x="3801" y="22972"/>
                  </a:lnTo>
                  <a:lnTo>
                    <a:pt x="4019" y="23352"/>
                  </a:lnTo>
                  <a:lnTo>
                    <a:pt x="4127" y="23786"/>
                  </a:lnTo>
                  <a:lnTo>
                    <a:pt x="4182" y="24221"/>
                  </a:lnTo>
                  <a:lnTo>
                    <a:pt x="4182" y="24655"/>
                  </a:lnTo>
                  <a:lnTo>
                    <a:pt x="4236" y="25524"/>
                  </a:lnTo>
                  <a:lnTo>
                    <a:pt x="4290" y="25958"/>
                  </a:lnTo>
                  <a:lnTo>
                    <a:pt x="4399" y="26393"/>
                  </a:lnTo>
                  <a:lnTo>
                    <a:pt x="4562" y="26773"/>
                  </a:lnTo>
                  <a:lnTo>
                    <a:pt x="4725" y="27153"/>
                  </a:lnTo>
                  <a:lnTo>
                    <a:pt x="4833" y="27316"/>
                  </a:lnTo>
                  <a:lnTo>
                    <a:pt x="4996" y="27425"/>
                  </a:lnTo>
                  <a:lnTo>
                    <a:pt x="5159" y="27533"/>
                  </a:lnTo>
                  <a:lnTo>
                    <a:pt x="5322" y="27588"/>
                  </a:lnTo>
                  <a:lnTo>
                    <a:pt x="5648" y="27642"/>
                  </a:lnTo>
                  <a:lnTo>
                    <a:pt x="5865" y="27805"/>
                  </a:lnTo>
                  <a:lnTo>
                    <a:pt x="6082" y="27968"/>
                  </a:lnTo>
                  <a:lnTo>
                    <a:pt x="6245" y="28131"/>
                  </a:lnTo>
                  <a:lnTo>
                    <a:pt x="6517" y="28565"/>
                  </a:lnTo>
                  <a:lnTo>
                    <a:pt x="6680" y="28999"/>
                  </a:lnTo>
                  <a:lnTo>
                    <a:pt x="7168" y="29977"/>
                  </a:lnTo>
                  <a:lnTo>
                    <a:pt x="7440" y="30466"/>
                  </a:lnTo>
                  <a:lnTo>
                    <a:pt x="7711" y="30900"/>
                  </a:lnTo>
                  <a:lnTo>
                    <a:pt x="7820" y="31063"/>
                  </a:lnTo>
                  <a:lnTo>
                    <a:pt x="7874" y="31226"/>
                  </a:lnTo>
                  <a:lnTo>
                    <a:pt x="7929" y="31606"/>
                  </a:lnTo>
                  <a:lnTo>
                    <a:pt x="7929" y="32203"/>
                  </a:lnTo>
                  <a:lnTo>
                    <a:pt x="7983" y="32366"/>
                  </a:lnTo>
                  <a:lnTo>
                    <a:pt x="8091" y="32529"/>
                  </a:lnTo>
                  <a:lnTo>
                    <a:pt x="8200" y="32638"/>
                  </a:lnTo>
                  <a:lnTo>
                    <a:pt x="8417" y="32692"/>
                  </a:lnTo>
                  <a:lnTo>
                    <a:pt x="8960" y="32801"/>
                  </a:lnTo>
                  <a:lnTo>
                    <a:pt x="9232" y="32801"/>
                  </a:lnTo>
                  <a:lnTo>
                    <a:pt x="9340" y="32855"/>
                  </a:lnTo>
                  <a:lnTo>
                    <a:pt x="9395" y="32964"/>
                  </a:lnTo>
                  <a:lnTo>
                    <a:pt x="9395" y="33235"/>
                  </a:lnTo>
                  <a:lnTo>
                    <a:pt x="9503" y="33452"/>
                  </a:lnTo>
                  <a:lnTo>
                    <a:pt x="9666" y="33670"/>
                  </a:lnTo>
                  <a:lnTo>
                    <a:pt x="9829" y="33833"/>
                  </a:lnTo>
                  <a:lnTo>
                    <a:pt x="10209" y="34158"/>
                  </a:lnTo>
                  <a:lnTo>
                    <a:pt x="10372" y="34321"/>
                  </a:lnTo>
                  <a:lnTo>
                    <a:pt x="10481" y="34539"/>
                  </a:lnTo>
                  <a:lnTo>
                    <a:pt x="10589" y="34647"/>
                  </a:lnTo>
                  <a:lnTo>
                    <a:pt x="10698" y="34756"/>
                  </a:lnTo>
                  <a:lnTo>
                    <a:pt x="10970" y="34864"/>
                  </a:lnTo>
                  <a:lnTo>
                    <a:pt x="11241" y="34973"/>
                  </a:lnTo>
                  <a:lnTo>
                    <a:pt x="11350" y="35082"/>
                  </a:lnTo>
                  <a:lnTo>
                    <a:pt x="11404" y="35190"/>
                  </a:lnTo>
                  <a:lnTo>
                    <a:pt x="11567" y="35570"/>
                  </a:lnTo>
                  <a:lnTo>
                    <a:pt x="11730" y="35842"/>
                  </a:lnTo>
                  <a:lnTo>
                    <a:pt x="11947" y="36113"/>
                  </a:lnTo>
                  <a:lnTo>
                    <a:pt x="12219" y="36331"/>
                  </a:lnTo>
                  <a:lnTo>
                    <a:pt x="12490" y="36493"/>
                  </a:lnTo>
                  <a:lnTo>
                    <a:pt x="12816" y="36656"/>
                  </a:lnTo>
                  <a:lnTo>
                    <a:pt x="13468" y="36928"/>
                  </a:lnTo>
                  <a:lnTo>
                    <a:pt x="13685" y="36982"/>
                  </a:lnTo>
                  <a:lnTo>
                    <a:pt x="13848" y="37145"/>
                  </a:lnTo>
                  <a:lnTo>
                    <a:pt x="13902" y="37308"/>
                  </a:lnTo>
                  <a:lnTo>
                    <a:pt x="13793" y="37580"/>
                  </a:lnTo>
                  <a:lnTo>
                    <a:pt x="13739" y="37742"/>
                  </a:lnTo>
                  <a:lnTo>
                    <a:pt x="13685" y="37960"/>
                  </a:lnTo>
                  <a:lnTo>
                    <a:pt x="13739" y="38068"/>
                  </a:lnTo>
                  <a:lnTo>
                    <a:pt x="13848" y="38177"/>
                  </a:lnTo>
                  <a:lnTo>
                    <a:pt x="13956" y="38177"/>
                  </a:lnTo>
                  <a:lnTo>
                    <a:pt x="14228" y="38286"/>
                  </a:lnTo>
                  <a:lnTo>
                    <a:pt x="14554" y="38448"/>
                  </a:lnTo>
                  <a:lnTo>
                    <a:pt x="15097" y="38774"/>
                  </a:lnTo>
                  <a:lnTo>
                    <a:pt x="15585" y="39100"/>
                  </a:lnTo>
                  <a:lnTo>
                    <a:pt x="16129" y="39426"/>
                  </a:lnTo>
                  <a:lnTo>
                    <a:pt x="16726" y="39697"/>
                  </a:lnTo>
                  <a:lnTo>
                    <a:pt x="17106" y="39915"/>
                  </a:lnTo>
                  <a:lnTo>
                    <a:pt x="17486" y="40295"/>
                  </a:lnTo>
                  <a:lnTo>
                    <a:pt x="17975" y="41001"/>
                  </a:lnTo>
                  <a:lnTo>
                    <a:pt x="18138" y="41109"/>
                  </a:lnTo>
                  <a:lnTo>
                    <a:pt x="18301" y="41164"/>
                  </a:lnTo>
                  <a:lnTo>
                    <a:pt x="18952" y="41272"/>
                  </a:lnTo>
                  <a:lnTo>
                    <a:pt x="19550" y="41381"/>
                  </a:lnTo>
                  <a:lnTo>
                    <a:pt x="19767" y="41435"/>
                  </a:lnTo>
                  <a:lnTo>
                    <a:pt x="19876" y="41489"/>
                  </a:lnTo>
                  <a:lnTo>
                    <a:pt x="19984" y="41598"/>
                  </a:lnTo>
                  <a:lnTo>
                    <a:pt x="20038" y="41761"/>
                  </a:lnTo>
                  <a:lnTo>
                    <a:pt x="20147" y="42033"/>
                  </a:lnTo>
                  <a:lnTo>
                    <a:pt x="20256" y="42141"/>
                  </a:lnTo>
                  <a:lnTo>
                    <a:pt x="20419" y="42250"/>
                  </a:lnTo>
                  <a:lnTo>
                    <a:pt x="21179" y="42576"/>
                  </a:lnTo>
                  <a:lnTo>
                    <a:pt x="21993" y="42847"/>
                  </a:lnTo>
                  <a:lnTo>
                    <a:pt x="22428" y="42956"/>
                  </a:lnTo>
                  <a:lnTo>
                    <a:pt x="22808" y="43010"/>
                  </a:lnTo>
                  <a:lnTo>
                    <a:pt x="23242" y="43010"/>
                  </a:lnTo>
                  <a:lnTo>
                    <a:pt x="23677" y="42956"/>
                  </a:lnTo>
                  <a:lnTo>
                    <a:pt x="24003" y="42956"/>
                  </a:lnTo>
                  <a:lnTo>
                    <a:pt x="24057" y="43010"/>
                  </a:lnTo>
                  <a:lnTo>
                    <a:pt x="24057" y="43064"/>
                  </a:lnTo>
                  <a:lnTo>
                    <a:pt x="23948" y="43227"/>
                  </a:lnTo>
                  <a:lnTo>
                    <a:pt x="23894" y="43336"/>
                  </a:lnTo>
                  <a:lnTo>
                    <a:pt x="23894" y="43499"/>
                  </a:lnTo>
                  <a:lnTo>
                    <a:pt x="23948" y="43553"/>
                  </a:lnTo>
                  <a:lnTo>
                    <a:pt x="24220" y="43662"/>
                  </a:lnTo>
                  <a:lnTo>
                    <a:pt x="25523" y="44150"/>
                  </a:lnTo>
                  <a:lnTo>
                    <a:pt x="25958" y="44313"/>
                  </a:lnTo>
                  <a:lnTo>
                    <a:pt x="26392" y="44368"/>
                  </a:lnTo>
                  <a:lnTo>
                    <a:pt x="26772" y="44368"/>
                  </a:lnTo>
                  <a:lnTo>
                    <a:pt x="26989" y="44259"/>
                  </a:lnTo>
                  <a:lnTo>
                    <a:pt x="27207" y="44096"/>
                  </a:lnTo>
                  <a:lnTo>
                    <a:pt x="27315" y="44042"/>
                  </a:lnTo>
                  <a:lnTo>
                    <a:pt x="27424" y="43987"/>
                  </a:lnTo>
                  <a:lnTo>
                    <a:pt x="27641" y="43987"/>
                  </a:lnTo>
                  <a:lnTo>
                    <a:pt x="27804" y="44096"/>
                  </a:lnTo>
                  <a:lnTo>
                    <a:pt x="27967" y="44259"/>
                  </a:lnTo>
                  <a:lnTo>
                    <a:pt x="28564" y="44585"/>
                  </a:lnTo>
                  <a:lnTo>
                    <a:pt x="29107" y="44911"/>
                  </a:lnTo>
                  <a:lnTo>
                    <a:pt x="29705" y="45074"/>
                  </a:lnTo>
                  <a:lnTo>
                    <a:pt x="30030" y="45128"/>
                  </a:lnTo>
                  <a:lnTo>
                    <a:pt x="30356" y="45128"/>
                  </a:lnTo>
                  <a:lnTo>
                    <a:pt x="30954" y="45074"/>
                  </a:lnTo>
                  <a:lnTo>
                    <a:pt x="31605" y="45019"/>
                  </a:lnTo>
                  <a:lnTo>
                    <a:pt x="31877" y="45019"/>
                  </a:lnTo>
                  <a:lnTo>
                    <a:pt x="32203" y="45074"/>
                  </a:lnTo>
                  <a:lnTo>
                    <a:pt x="32474" y="45182"/>
                  </a:lnTo>
                  <a:lnTo>
                    <a:pt x="32746" y="45345"/>
                  </a:lnTo>
                  <a:lnTo>
                    <a:pt x="32909" y="45454"/>
                  </a:lnTo>
                  <a:lnTo>
                    <a:pt x="33126" y="45399"/>
                  </a:lnTo>
                  <a:lnTo>
                    <a:pt x="33289" y="45345"/>
                  </a:lnTo>
                  <a:lnTo>
                    <a:pt x="33506" y="45182"/>
                  </a:lnTo>
                  <a:lnTo>
                    <a:pt x="33723" y="45074"/>
                  </a:lnTo>
                  <a:lnTo>
                    <a:pt x="33940" y="44965"/>
                  </a:lnTo>
                  <a:lnTo>
                    <a:pt x="34158" y="44911"/>
                  </a:lnTo>
                  <a:lnTo>
                    <a:pt x="34375" y="44856"/>
                  </a:lnTo>
                  <a:lnTo>
                    <a:pt x="34592" y="44911"/>
                  </a:lnTo>
                  <a:lnTo>
                    <a:pt x="34809" y="44965"/>
                  </a:lnTo>
                  <a:lnTo>
                    <a:pt x="35298" y="45128"/>
                  </a:lnTo>
                  <a:lnTo>
                    <a:pt x="35624" y="45291"/>
                  </a:lnTo>
                  <a:lnTo>
                    <a:pt x="36004" y="45399"/>
                  </a:lnTo>
                  <a:lnTo>
                    <a:pt x="36167" y="45345"/>
                  </a:lnTo>
                  <a:lnTo>
                    <a:pt x="36330" y="45345"/>
                  </a:lnTo>
                  <a:lnTo>
                    <a:pt x="36547" y="45236"/>
                  </a:lnTo>
                  <a:lnTo>
                    <a:pt x="36710" y="45128"/>
                  </a:lnTo>
                  <a:lnTo>
                    <a:pt x="37090" y="44911"/>
                  </a:lnTo>
                  <a:lnTo>
                    <a:pt x="37470" y="44856"/>
                  </a:lnTo>
                  <a:lnTo>
                    <a:pt x="37905" y="44856"/>
                  </a:lnTo>
                  <a:lnTo>
                    <a:pt x="38339" y="44911"/>
                  </a:lnTo>
                  <a:lnTo>
                    <a:pt x="39045" y="45074"/>
                  </a:lnTo>
                  <a:lnTo>
                    <a:pt x="39751" y="45128"/>
                  </a:lnTo>
                  <a:lnTo>
                    <a:pt x="40457" y="45128"/>
                  </a:lnTo>
                  <a:lnTo>
                    <a:pt x="41163" y="45074"/>
                  </a:lnTo>
                  <a:lnTo>
                    <a:pt x="42629" y="44856"/>
                  </a:lnTo>
                  <a:lnTo>
                    <a:pt x="44041" y="44693"/>
                  </a:lnTo>
                  <a:lnTo>
                    <a:pt x="44258" y="44639"/>
                  </a:lnTo>
                  <a:lnTo>
                    <a:pt x="44421" y="44531"/>
                  </a:lnTo>
                  <a:lnTo>
                    <a:pt x="44584" y="44422"/>
                  </a:lnTo>
                  <a:lnTo>
                    <a:pt x="44747" y="44205"/>
                  </a:lnTo>
                  <a:lnTo>
                    <a:pt x="45018" y="43553"/>
                  </a:lnTo>
                  <a:lnTo>
                    <a:pt x="45127" y="43390"/>
                  </a:lnTo>
                  <a:lnTo>
                    <a:pt x="45236" y="43282"/>
                  </a:lnTo>
                  <a:lnTo>
                    <a:pt x="45453" y="43227"/>
                  </a:lnTo>
                  <a:lnTo>
                    <a:pt x="45616" y="43227"/>
                  </a:lnTo>
                  <a:lnTo>
                    <a:pt x="46267" y="43336"/>
                  </a:lnTo>
                  <a:lnTo>
                    <a:pt x="46648" y="43390"/>
                  </a:lnTo>
                  <a:lnTo>
                    <a:pt x="46973" y="43390"/>
                  </a:lnTo>
                  <a:lnTo>
                    <a:pt x="47136" y="43336"/>
                  </a:lnTo>
                  <a:lnTo>
                    <a:pt x="47245" y="43282"/>
                  </a:lnTo>
                  <a:lnTo>
                    <a:pt x="47354" y="43173"/>
                  </a:lnTo>
                  <a:lnTo>
                    <a:pt x="47408" y="43064"/>
                  </a:lnTo>
                  <a:lnTo>
                    <a:pt x="47571" y="42684"/>
                  </a:lnTo>
                  <a:lnTo>
                    <a:pt x="47734" y="42413"/>
                  </a:lnTo>
                  <a:lnTo>
                    <a:pt x="47951" y="42141"/>
                  </a:lnTo>
                  <a:lnTo>
                    <a:pt x="48168" y="41978"/>
                  </a:lnTo>
                  <a:lnTo>
                    <a:pt x="48711" y="41652"/>
                  </a:lnTo>
                  <a:lnTo>
                    <a:pt x="49309" y="41381"/>
                  </a:lnTo>
                  <a:lnTo>
                    <a:pt x="49634" y="41272"/>
                  </a:lnTo>
                  <a:lnTo>
                    <a:pt x="49960" y="41164"/>
                  </a:lnTo>
                  <a:lnTo>
                    <a:pt x="50666" y="41055"/>
                  </a:lnTo>
                  <a:lnTo>
                    <a:pt x="50992" y="40946"/>
                  </a:lnTo>
                  <a:lnTo>
                    <a:pt x="51318" y="40784"/>
                  </a:lnTo>
                  <a:lnTo>
                    <a:pt x="51589" y="40621"/>
                  </a:lnTo>
                  <a:lnTo>
                    <a:pt x="51861" y="40403"/>
                  </a:lnTo>
                  <a:lnTo>
                    <a:pt x="52024" y="40295"/>
                  </a:lnTo>
                  <a:lnTo>
                    <a:pt x="52187" y="40295"/>
                  </a:lnTo>
                  <a:lnTo>
                    <a:pt x="52621" y="40240"/>
                  </a:lnTo>
                  <a:lnTo>
                    <a:pt x="53001" y="40240"/>
                  </a:lnTo>
                  <a:lnTo>
                    <a:pt x="53164" y="40132"/>
                  </a:lnTo>
                  <a:lnTo>
                    <a:pt x="53327" y="40023"/>
                  </a:lnTo>
                  <a:lnTo>
                    <a:pt x="53761" y="39643"/>
                  </a:lnTo>
                  <a:lnTo>
                    <a:pt x="54196" y="39317"/>
                  </a:lnTo>
                  <a:lnTo>
                    <a:pt x="55119" y="38720"/>
                  </a:lnTo>
                  <a:lnTo>
                    <a:pt x="56097" y="38123"/>
                  </a:lnTo>
                  <a:lnTo>
                    <a:pt x="56531" y="37797"/>
                  </a:lnTo>
                  <a:lnTo>
                    <a:pt x="57020" y="37471"/>
                  </a:lnTo>
                  <a:lnTo>
                    <a:pt x="57508" y="37037"/>
                  </a:lnTo>
                  <a:lnTo>
                    <a:pt x="58052" y="36602"/>
                  </a:lnTo>
                  <a:lnTo>
                    <a:pt x="58323" y="36439"/>
                  </a:lnTo>
                  <a:lnTo>
                    <a:pt x="58595" y="36276"/>
                  </a:lnTo>
                  <a:lnTo>
                    <a:pt x="58920" y="36168"/>
                  </a:lnTo>
                  <a:lnTo>
                    <a:pt x="59301" y="36113"/>
                  </a:lnTo>
                  <a:lnTo>
                    <a:pt x="59463" y="36113"/>
                  </a:lnTo>
                  <a:lnTo>
                    <a:pt x="59572" y="36005"/>
                  </a:lnTo>
                  <a:lnTo>
                    <a:pt x="59681" y="35896"/>
                  </a:lnTo>
                  <a:lnTo>
                    <a:pt x="59735" y="35733"/>
                  </a:lnTo>
                  <a:lnTo>
                    <a:pt x="60061" y="35299"/>
                  </a:lnTo>
                  <a:lnTo>
                    <a:pt x="60387" y="34919"/>
                  </a:lnTo>
                  <a:lnTo>
                    <a:pt x="60821" y="34647"/>
                  </a:lnTo>
                  <a:lnTo>
                    <a:pt x="61256" y="34376"/>
                  </a:lnTo>
                  <a:lnTo>
                    <a:pt x="61527" y="34213"/>
                  </a:lnTo>
                  <a:lnTo>
                    <a:pt x="61799" y="33995"/>
                  </a:lnTo>
                  <a:lnTo>
                    <a:pt x="61853" y="33887"/>
                  </a:lnTo>
                  <a:lnTo>
                    <a:pt x="61907" y="33724"/>
                  </a:lnTo>
                  <a:lnTo>
                    <a:pt x="61907" y="33561"/>
                  </a:lnTo>
                  <a:lnTo>
                    <a:pt x="61799" y="33344"/>
                  </a:lnTo>
                  <a:lnTo>
                    <a:pt x="61799" y="33235"/>
                  </a:lnTo>
                  <a:lnTo>
                    <a:pt x="61799" y="33127"/>
                  </a:lnTo>
                  <a:lnTo>
                    <a:pt x="61907" y="32909"/>
                  </a:lnTo>
                  <a:lnTo>
                    <a:pt x="62124" y="32801"/>
                  </a:lnTo>
                  <a:lnTo>
                    <a:pt x="62287" y="32638"/>
                  </a:lnTo>
                  <a:lnTo>
                    <a:pt x="63156" y="32041"/>
                  </a:lnTo>
                  <a:lnTo>
                    <a:pt x="63916" y="31389"/>
                  </a:lnTo>
                  <a:lnTo>
                    <a:pt x="64622" y="30683"/>
                  </a:lnTo>
                  <a:lnTo>
                    <a:pt x="65328" y="29977"/>
                  </a:lnTo>
                  <a:lnTo>
                    <a:pt x="65654" y="29543"/>
                  </a:lnTo>
                  <a:lnTo>
                    <a:pt x="65980" y="29108"/>
                  </a:lnTo>
                  <a:lnTo>
                    <a:pt x="66197" y="28945"/>
                  </a:lnTo>
                  <a:lnTo>
                    <a:pt x="66414" y="28782"/>
                  </a:lnTo>
                  <a:lnTo>
                    <a:pt x="66686" y="28674"/>
                  </a:lnTo>
                  <a:lnTo>
                    <a:pt x="66957" y="28619"/>
                  </a:lnTo>
                  <a:lnTo>
                    <a:pt x="67120" y="28511"/>
                  </a:lnTo>
                  <a:lnTo>
                    <a:pt x="67175" y="28402"/>
                  </a:lnTo>
                  <a:lnTo>
                    <a:pt x="67175" y="28348"/>
                  </a:lnTo>
                  <a:lnTo>
                    <a:pt x="67175" y="27968"/>
                  </a:lnTo>
                  <a:lnTo>
                    <a:pt x="67229" y="27750"/>
                  </a:lnTo>
                  <a:lnTo>
                    <a:pt x="67283" y="27533"/>
                  </a:lnTo>
                  <a:lnTo>
                    <a:pt x="67446" y="27370"/>
                  </a:lnTo>
                  <a:lnTo>
                    <a:pt x="67663" y="27262"/>
                  </a:lnTo>
                  <a:lnTo>
                    <a:pt x="67881" y="27207"/>
                  </a:lnTo>
                  <a:lnTo>
                    <a:pt x="68424" y="27099"/>
                  </a:lnTo>
                  <a:lnTo>
                    <a:pt x="68641" y="26990"/>
                  </a:lnTo>
                  <a:lnTo>
                    <a:pt x="68750" y="26882"/>
                  </a:lnTo>
                  <a:lnTo>
                    <a:pt x="68750" y="26773"/>
                  </a:lnTo>
                  <a:lnTo>
                    <a:pt x="68750" y="26664"/>
                  </a:lnTo>
                  <a:lnTo>
                    <a:pt x="68587" y="26447"/>
                  </a:lnTo>
                  <a:lnTo>
                    <a:pt x="68478" y="26339"/>
                  </a:lnTo>
                  <a:lnTo>
                    <a:pt x="68424" y="26176"/>
                  </a:lnTo>
                  <a:lnTo>
                    <a:pt x="68424" y="26067"/>
                  </a:lnTo>
                  <a:lnTo>
                    <a:pt x="68478" y="25958"/>
                  </a:lnTo>
                  <a:lnTo>
                    <a:pt x="68587" y="25741"/>
                  </a:lnTo>
                  <a:lnTo>
                    <a:pt x="68804" y="25633"/>
                  </a:lnTo>
                  <a:lnTo>
                    <a:pt x="69075" y="25524"/>
                  </a:lnTo>
                  <a:lnTo>
                    <a:pt x="69293" y="25415"/>
                  </a:lnTo>
                  <a:lnTo>
                    <a:pt x="69455" y="25252"/>
                  </a:lnTo>
                  <a:lnTo>
                    <a:pt x="69618" y="25090"/>
                  </a:lnTo>
                  <a:lnTo>
                    <a:pt x="69944" y="24655"/>
                  </a:lnTo>
                  <a:lnTo>
                    <a:pt x="70216" y="24275"/>
                  </a:lnTo>
                  <a:lnTo>
                    <a:pt x="70596" y="23786"/>
                  </a:lnTo>
                  <a:lnTo>
                    <a:pt x="70867" y="23623"/>
                  </a:lnTo>
                  <a:lnTo>
                    <a:pt x="71139" y="23460"/>
                  </a:lnTo>
                  <a:lnTo>
                    <a:pt x="71139" y="23623"/>
                  </a:lnTo>
                  <a:lnTo>
                    <a:pt x="71139" y="23786"/>
                  </a:lnTo>
                  <a:lnTo>
                    <a:pt x="70976" y="24112"/>
                  </a:lnTo>
                  <a:lnTo>
                    <a:pt x="70976" y="24275"/>
                  </a:lnTo>
                  <a:lnTo>
                    <a:pt x="70976" y="24438"/>
                  </a:lnTo>
                  <a:lnTo>
                    <a:pt x="70976" y="24601"/>
                  </a:lnTo>
                  <a:lnTo>
                    <a:pt x="71139" y="24818"/>
                  </a:lnTo>
                  <a:lnTo>
                    <a:pt x="71519" y="24058"/>
                  </a:lnTo>
                  <a:lnTo>
                    <a:pt x="71953" y="23352"/>
                  </a:lnTo>
                  <a:lnTo>
                    <a:pt x="72388" y="22646"/>
                  </a:lnTo>
                  <a:lnTo>
                    <a:pt x="72822" y="21994"/>
                  </a:lnTo>
                  <a:lnTo>
                    <a:pt x="73365" y="20854"/>
                  </a:lnTo>
                  <a:lnTo>
                    <a:pt x="73854" y="19659"/>
                  </a:lnTo>
                  <a:lnTo>
                    <a:pt x="74289" y="18464"/>
                  </a:lnTo>
                  <a:lnTo>
                    <a:pt x="74669" y="17270"/>
                  </a:lnTo>
                  <a:lnTo>
                    <a:pt x="74832" y="16401"/>
                  </a:lnTo>
                  <a:lnTo>
                    <a:pt x="74995" y="15586"/>
                  </a:lnTo>
                  <a:lnTo>
                    <a:pt x="75157" y="15206"/>
                  </a:lnTo>
                  <a:lnTo>
                    <a:pt x="75320" y="14826"/>
                  </a:lnTo>
                  <a:lnTo>
                    <a:pt x="75592" y="14446"/>
                  </a:lnTo>
                  <a:lnTo>
                    <a:pt x="75918" y="14120"/>
                  </a:lnTo>
                  <a:lnTo>
                    <a:pt x="76026" y="14011"/>
                  </a:lnTo>
                  <a:lnTo>
                    <a:pt x="76081" y="13849"/>
                  </a:lnTo>
                  <a:lnTo>
                    <a:pt x="76135" y="13686"/>
                  </a:lnTo>
                  <a:lnTo>
                    <a:pt x="76135" y="13523"/>
                  </a:lnTo>
                  <a:lnTo>
                    <a:pt x="76135" y="13360"/>
                  </a:lnTo>
                  <a:lnTo>
                    <a:pt x="76081" y="13197"/>
                  </a:lnTo>
                  <a:lnTo>
                    <a:pt x="75972" y="13034"/>
                  </a:lnTo>
                  <a:lnTo>
                    <a:pt x="75809" y="12871"/>
                  </a:lnTo>
                  <a:lnTo>
                    <a:pt x="75592" y="13251"/>
                  </a:lnTo>
                  <a:lnTo>
                    <a:pt x="75429" y="13577"/>
                  </a:lnTo>
                  <a:lnTo>
                    <a:pt x="75320" y="13686"/>
                  </a:lnTo>
                  <a:lnTo>
                    <a:pt x="75212" y="13740"/>
                  </a:lnTo>
                  <a:lnTo>
                    <a:pt x="75103" y="13740"/>
                  </a:lnTo>
                  <a:lnTo>
                    <a:pt x="74995" y="13686"/>
                  </a:lnTo>
                  <a:lnTo>
                    <a:pt x="74886" y="13577"/>
                  </a:lnTo>
                  <a:lnTo>
                    <a:pt x="74886" y="13523"/>
                  </a:lnTo>
                  <a:lnTo>
                    <a:pt x="74886" y="13305"/>
                  </a:lnTo>
                  <a:lnTo>
                    <a:pt x="74940" y="13143"/>
                  </a:lnTo>
                  <a:lnTo>
                    <a:pt x="75049" y="12980"/>
                  </a:lnTo>
                  <a:lnTo>
                    <a:pt x="75429" y="12708"/>
                  </a:lnTo>
                  <a:lnTo>
                    <a:pt x="75700" y="12437"/>
                  </a:lnTo>
                  <a:lnTo>
                    <a:pt x="75918" y="12056"/>
                  </a:lnTo>
                  <a:lnTo>
                    <a:pt x="76081" y="11731"/>
                  </a:lnTo>
                  <a:lnTo>
                    <a:pt x="76352" y="10970"/>
                  </a:lnTo>
                  <a:lnTo>
                    <a:pt x="76624" y="10210"/>
                  </a:lnTo>
                  <a:lnTo>
                    <a:pt x="77221" y="8635"/>
                  </a:lnTo>
                  <a:lnTo>
                    <a:pt x="77710" y="7006"/>
                  </a:lnTo>
                  <a:lnTo>
                    <a:pt x="77927" y="6192"/>
                  </a:lnTo>
                  <a:lnTo>
                    <a:pt x="78144" y="5377"/>
                  </a:lnTo>
                  <a:lnTo>
                    <a:pt x="78253" y="4562"/>
                  </a:lnTo>
                  <a:lnTo>
                    <a:pt x="78416" y="3694"/>
                  </a:lnTo>
                  <a:lnTo>
                    <a:pt x="78416" y="3042"/>
                  </a:lnTo>
                  <a:lnTo>
                    <a:pt x="78470" y="2445"/>
                  </a:lnTo>
                  <a:lnTo>
                    <a:pt x="78416" y="1141"/>
                  </a:lnTo>
                  <a:lnTo>
                    <a:pt x="78361" y="815"/>
                  </a:lnTo>
                  <a:lnTo>
                    <a:pt x="78253" y="598"/>
                  </a:lnTo>
                  <a:lnTo>
                    <a:pt x="78090" y="381"/>
                  </a:lnTo>
                  <a:lnTo>
                    <a:pt x="77818" y="272"/>
                  </a:lnTo>
                  <a:lnTo>
                    <a:pt x="77655" y="218"/>
                  </a:lnTo>
                  <a:lnTo>
                    <a:pt x="77493" y="218"/>
                  </a:lnTo>
                  <a:lnTo>
                    <a:pt x="77275" y="272"/>
                  </a:lnTo>
                  <a:lnTo>
                    <a:pt x="77004" y="435"/>
                  </a:lnTo>
                  <a:lnTo>
                    <a:pt x="76787" y="653"/>
                  </a:lnTo>
                  <a:lnTo>
                    <a:pt x="76406" y="1141"/>
                  </a:lnTo>
                  <a:lnTo>
                    <a:pt x="76081" y="1684"/>
                  </a:lnTo>
                  <a:lnTo>
                    <a:pt x="75809" y="2282"/>
                  </a:lnTo>
                  <a:lnTo>
                    <a:pt x="75646" y="2879"/>
                  </a:lnTo>
                  <a:lnTo>
                    <a:pt x="75103" y="5160"/>
                  </a:lnTo>
                  <a:lnTo>
                    <a:pt x="74506" y="7386"/>
                  </a:lnTo>
                  <a:lnTo>
                    <a:pt x="74180" y="8472"/>
                  </a:lnTo>
                  <a:lnTo>
                    <a:pt x="73800" y="9558"/>
                  </a:lnTo>
                  <a:lnTo>
                    <a:pt x="73420" y="10645"/>
                  </a:lnTo>
                  <a:lnTo>
                    <a:pt x="72985" y="11731"/>
                  </a:lnTo>
                  <a:lnTo>
                    <a:pt x="72334" y="13088"/>
                  </a:lnTo>
                  <a:lnTo>
                    <a:pt x="72062" y="13740"/>
                  </a:lnTo>
                  <a:lnTo>
                    <a:pt x="71845" y="14446"/>
                  </a:lnTo>
                  <a:lnTo>
                    <a:pt x="71736" y="14935"/>
                  </a:lnTo>
                  <a:lnTo>
                    <a:pt x="71519" y="15423"/>
                  </a:lnTo>
                  <a:lnTo>
                    <a:pt x="71302" y="15858"/>
                  </a:lnTo>
                  <a:lnTo>
                    <a:pt x="71030" y="16292"/>
                  </a:lnTo>
                  <a:lnTo>
                    <a:pt x="70379" y="17215"/>
                  </a:lnTo>
                  <a:lnTo>
                    <a:pt x="69781" y="18139"/>
                  </a:lnTo>
                  <a:lnTo>
                    <a:pt x="69238" y="19170"/>
                  </a:lnTo>
                  <a:lnTo>
                    <a:pt x="68750" y="20148"/>
                  </a:lnTo>
                  <a:lnTo>
                    <a:pt x="68206" y="21397"/>
                  </a:lnTo>
                  <a:lnTo>
                    <a:pt x="67555" y="22646"/>
                  </a:lnTo>
                  <a:lnTo>
                    <a:pt x="66849" y="23786"/>
                  </a:lnTo>
                  <a:lnTo>
                    <a:pt x="66089" y="24981"/>
                  </a:lnTo>
                  <a:lnTo>
                    <a:pt x="65600" y="25633"/>
                  </a:lnTo>
                  <a:lnTo>
                    <a:pt x="65057" y="26284"/>
                  </a:lnTo>
                  <a:lnTo>
                    <a:pt x="64514" y="26936"/>
                  </a:lnTo>
                  <a:lnTo>
                    <a:pt x="64297" y="27262"/>
                  </a:lnTo>
                  <a:lnTo>
                    <a:pt x="64134" y="27588"/>
                  </a:lnTo>
                  <a:lnTo>
                    <a:pt x="63971" y="27913"/>
                  </a:lnTo>
                  <a:lnTo>
                    <a:pt x="63754" y="28185"/>
                  </a:lnTo>
                  <a:lnTo>
                    <a:pt x="63591" y="28402"/>
                  </a:lnTo>
                  <a:lnTo>
                    <a:pt x="63373" y="28511"/>
                  </a:lnTo>
                  <a:lnTo>
                    <a:pt x="63156" y="28674"/>
                  </a:lnTo>
                  <a:lnTo>
                    <a:pt x="62939" y="28728"/>
                  </a:lnTo>
                  <a:lnTo>
                    <a:pt x="62342" y="28837"/>
                  </a:lnTo>
                  <a:lnTo>
                    <a:pt x="62124" y="28891"/>
                  </a:lnTo>
                  <a:lnTo>
                    <a:pt x="62016" y="28945"/>
                  </a:lnTo>
                  <a:lnTo>
                    <a:pt x="61961" y="29108"/>
                  </a:lnTo>
                  <a:lnTo>
                    <a:pt x="62287" y="29543"/>
                  </a:lnTo>
                  <a:lnTo>
                    <a:pt x="62396" y="29705"/>
                  </a:lnTo>
                  <a:lnTo>
                    <a:pt x="62396" y="29868"/>
                  </a:lnTo>
                  <a:lnTo>
                    <a:pt x="62342" y="29977"/>
                  </a:lnTo>
                  <a:lnTo>
                    <a:pt x="62233" y="30031"/>
                  </a:lnTo>
                  <a:lnTo>
                    <a:pt x="61799" y="30248"/>
                  </a:lnTo>
                  <a:lnTo>
                    <a:pt x="61581" y="30357"/>
                  </a:lnTo>
                  <a:lnTo>
                    <a:pt x="61310" y="30520"/>
                  </a:lnTo>
                  <a:lnTo>
                    <a:pt x="60930" y="30846"/>
                  </a:lnTo>
                  <a:lnTo>
                    <a:pt x="60712" y="31009"/>
                  </a:lnTo>
                  <a:lnTo>
                    <a:pt x="60495" y="31172"/>
                  </a:lnTo>
                  <a:lnTo>
                    <a:pt x="60224" y="31226"/>
                  </a:lnTo>
                  <a:lnTo>
                    <a:pt x="59844" y="31226"/>
                  </a:lnTo>
                  <a:lnTo>
                    <a:pt x="59789" y="31280"/>
                  </a:lnTo>
                  <a:lnTo>
                    <a:pt x="59735" y="31443"/>
                  </a:lnTo>
                  <a:lnTo>
                    <a:pt x="59681" y="31769"/>
                  </a:lnTo>
                  <a:lnTo>
                    <a:pt x="59301" y="32041"/>
                  </a:lnTo>
                  <a:lnTo>
                    <a:pt x="58920" y="32366"/>
                  </a:lnTo>
                  <a:lnTo>
                    <a:pt x="58269" y="33072"/>
                  </a:lnTo>
                  <a:lnTo>
                    <a:pt x="57617" y="33724"/>
                  </a:lnTo>
                  <a:lnTo>
                    <a:pt x="56965" y="34376"/>
                  </a:lnTo>
                  <a:lnTo>
                    <a:pt x="56640" y="34701"/>
                  </a:lnTo>
                  <a:lnTo>
                    <a:pt x="56259" y="34919"/>
                  </a:lnTo>
                  <a:lnTo>
                    <a:pt x="55825" y="35136"/>
                  </a:lnTo>
                  <a:lnTo>
                    <a:pt x="55391" y="35299"/>
                  </a:lnTo>
                  <a:lnTo>
                    <a:pt x="55228" y="35353"/>
                  </a:lnTo>
                  <a:lnTo>
                    <a:pt x="55065" y="35462"/>
                  </a:lnTo>
                  <a:lnTo>
                    <a:pt x="54793" y="35788"/>
                  </a:lnTo>
                  <a:lnTo>
                    <a:pt x="54630" y="35950"/>
                  </a:lnTo>
                  <a:lnTo>
                    <a:pt x="54413" y="36113"/>
                  </a:lnTo>
                  <a:lnTo>
                    <a:pt x="54033" y="36331"/>
                  </a:lnTo>
                  <a:lnTo>
                    <a:pt x="53599" y="36602"/>
                  </a:lnTo>
                  <a:lnTo>
                    <a:pt x="53164" y="36819"/>
                  </a:lnTo>
                  <a:lnTo>
                    <a:pt x="52295" y="37254"/>
                  </a:lnTo>
                  <a:lnTo>
                    <a:pt x="51372" y="37580"/>
                  </a:lnTo>
                  <a:lnTo>
                    <a:pt x="50503" y="37851"/>
                  </a:lnTo>
                  <a:lnTo>
                    <a:pt x="49906" y="38068"/>
                  </a:lnTo>
                  <a:lnTo>
                    <a:pt x="49363" y="38340"/>
                  </a:lnTo>
                  <a:lnTo>
                    <a:pt x="48874" y="38666"/>
                  </a:lnTo>
                  <a:lnTo>
                    <a:pt x="48440" y="39100"/>
                  </a:lnTo>
                  <a:lnTo>
                    <a:pt x="47951" y="39535"/>
                  </a:lnTo>
                  <a:lnTo>
                    <a:pt x="47408" y="39860"/>
                  </a:lnTo>
                  <a:lnTo>
                    <a:pt x="47136" y="39969"/>
                  </a:lnTo>
                  <a:lnTo>
                    <a:pt x="46865" y="40078"/>
                  </a:lnTo>
                  <a:lnTo>
                    <a:pt x="46539" y="40078"/>
                  </a:lnTo>
                  <a:lnTo>
                    <a:pt x="46213" y="40132"/>
                  </a:lnTo>
                  <a:lnTo>
                    <a:pt x="45616" y="40132"/>
                  </a:lnTo>
                  <a:lnTo>
                    <a:pt x="45073" y="40295"/>
                  </a:lnTo>
                  <a:lnTo>
                    <a:pt x="44801" y="40458"/>
                  </a:lnTo>
                  <a:lnTo>
                    <a:pt x="44584" y="40621"/>
                  </a:lnTo>
                  <a:lnTo>
                    <a:pt x="44367" y="40784"/>
                  </a:lnTo>
                  <a:lnTo>
                    <a:pt x="44150" y="41001"/>
                  </a:lnTo>
                  <a:lnTo>
                    <a:pt x="43932" y="41327"/>
                  </a:lnTo>
                  <a:lnTo>
                    <a:pt x="43769" y="41381"/>
                  </a:lnTo>
                  <a:lnTo>
                    <a:pt x="43661" y="41435"/>
                  </a:lnTo>
                  <a:lnTo>
                    <a:pt x="43498" y="41489"/>
                  </a:lnTo>
                  <a:lnTo>
                    <a:pt x="43389" y="41435"/>
                  </a:lnTo>
                  <a:lnTo>
                    <a:pt x="43064" y="41327"/>
                  </a:lnTo>
                  <a:lnTo>
                    <a:pt x="42629" y="41164"/>
                  </a:lnTo>
                  <a:lnTo>
                    <a:pt x="42249" y="41055"/>
                  </a:lnTo>
                  <a:lnTo>
                    <a:pt x="41869" y="41001"/>
                  </a:lnTo>
                  <a:lnTo>
                    <a:pt x="41489" y="41001"/>
                  </a:lnTo>
                  <a:lnTo>
                    <a:pt x="41109" y="41055"/>
                  </a:lnTo>
                  <a:lnTo>
                    <a:pt x="40728" y="41164"/>
                  </a:lnTo>
                  <a:lnTo>
                    <a:pt x="40348" y="41327"/>
                  </a:lnTo>
                  <a:lnTo>
                    <a:pt x="39968" y="41489"/>
                  </a:lnTo>
                  <a:lnTo>
                    <a:pt x="39642" y="41707"/>
                  </a:lnTo>
                  <a:lnTo>
                    <a:pt x="39317" y="41815"/>
                  </a:lnTo>
                  <a:lnTo>
                    <a:pt x="38991" y="41870"/>
                  </a:lnTo>
                  <a:lnTo>
                    <a:pt x="38665" y="41815"/>
                  </a:lnTo>
                  <a:lnTo>
                    <a:pt x="38230" y="41761"/>
                  </a:lnTo>
                  <a:lnTo>
                    <a:pt x="37905" y="41707"/>
                  </a:lnTo>
                  <a:lnTo>
                    <a:pt x="37524" y="41761"/>
                  </a:lnTo>
                  <a:lnTo>
                    <a:pt x="37144" y="41924"/>
                  </a:lnTo>
                  <a:lnTo>
                    <a:pt x="36764" y="42033"/>
                  </a:lnTo>
                  <a:lnTo>
                    <a:pt x="36601" y="42033"/>
                  </a:lnTo>
                  <a:lnTo>
                    <a:pt x="36384" y="41978"/>
                  </a:lnTo>
                  <a:lnTo>
                    <a:pt x="35624" y="41761"/>
                  </a:lnTo>
                  <a:lnTo>
                    <a:pt x="34809" y="41598"/>
                  </a:lnTo>
                  <a:lnTo>
                    <a:pt x="34049" y="41489"/>
                  </a:lnTo>
                  <a:lnTo>
                    <a:pt x="33234" y="41435"/>
                  </a:lnTo>
                  <a:lnTo>
                    <a:pt x="31605" y="41327"/>
                  </a:lnTo>
                  <a:lnTo>
                    <a:pt x="30791" y="41272"/>
                  </a:lnTo>
                  <a:lnTo>
                    <a:pt x="29976" y="41109"/>
                  </a:lnTo>
                  <a:lnTo>
                    <a:pt x="27424" y="40675"/>
                  </a:lnTo>
                  <a:lnTo>
                    <a:pt x="26121" y="40458"/>
                  </a:lnTo>
                  <a:lnTo>
                    <a:pt x="24817" y="40295"/>
                  </a:lnTo>
                  <a:lnTo>
                    <a:pt x="24220" y="40186"/>
                  </a:lnTo>
                  <a:lnTo>
                    <a:pt x="23623" y="40023"/>
                  </a:lnTo>
                  <a:lnTo>
                    <a:pt x="22482" y="39589"/>
                  </a:lnTo>
                  <a:lnTo>
                    <a:pt x="21939" y="39372"/>
                  </a:lnTo>
                  <a:lnTo>
                    <a:pt x="21342" y="39209"/>
                  </a:lnTo>
                  <a:lnTo>
                    <a:pt x="20744" y="39100"/>
                  </a:lnTo>
                  <a:lnTo>
                    <a:pt x="20147" y="39046"/>
                  </a:lnTo>
                  <a:lnTo>
                    <a:pt x="20038" y="39046"/>
                  </a:lnTo>
                  <a:lnTo>
                    <a:pt x="19930" y="38937"/>
                  </a:lnTo>
                  <a:lnTo>
                    <a:pt x="19767" y="38774"/>
                  </a:lnTo>
                  <a:lnTo>
                    <a:pt x="19495" y="38503"/>
                  </a:lnTo>
                  <a:lnTo>
                    <a:pt x="19224" y="38231"/>
                  </a:lnTo>
                  <a:lnTo>
                    <a:pt x="18898" y="38014"/>
                  </a:lnTo>
                  <a:lnTo>
                    <a:pt x="18627" y="37851"/>
                  </a:lnTo>
                  <a:lnTo>
                    <a:pt x="18246" y="37742"/>
                  </a:lnTo>
                  <a:lnTo>
                    <a:pt x="17921" y="37688"/>
                  </a:lnTo>
                  <a:lnTo>
                    <a:pt x="17486" y="37688"/>
                  </a:lnTo>
                  <a:lnTo>
                    <a:pt x="17106" y="37742"/>
                  </a:lnTo>
                  <a:lnTo>
                    <a:pt x="17160" y="37362"/>
                  </a:lnTo>
                  <a:lnTo>
                    <a:pt x="17215" y="37091"/>
                  </a:lnTo>
                  <a:lnTo>
                    <a:pt x="17160" y="36928"/>
                  </a:lnTo>
                  <a:lnTo>
                    <a:pt x="17160" y="36765"/>
                  </a:lnTo>
                  <a:lnTo>
                    <a:pt x="17052" y="36656"/>
                  </a:lnTo>
                  <a:lnTo>
                    <a:pt x="16889" y="36548"/>
                  </a:lnTo>
                  <a:lnTo>
                    <a:pt x="16454" y="36276"/>
                  </a:lnTo>
                  <a:lnTo>
                    <a:pt x="16074" y="35950"/>
                  </a:lnTo>
                  <a:lnTo>
                    <a:pt x="15694" y="35625"/>
                  </a:lnTo>
                  <a:lnTo>
                    <a:pt x="15368" y="35299"/>
                  </a:lnTo>
                  <a:lnTo>
                    <a:pt x="14717" y="34539"/>
                  </a:lnTo>
                  <a:lnTo>
                    <a:pt x="14174" y="33724"/>
                  </a:lnTo>
                  <a:lnTo>
                    <a:pt x="13848" y="33290"/>
                  </a:lnTo>
                  <a:lnTo>
                    <a:pt x="13576" y="32964"/>
                  </a:lnTo>
                  <a:lnTo>
                    <a:pt x="12925" y="32203"/>
                  </a:lnTo>
                  <a:lnTo>
                    <a:pt x="12762" y="32041"/>
                  </a:lnTo>
                  <a:lnTo>
                    <a:pt x="12599" y="31932"/>
                  </a:lnTo>
                  <a:lnTo>
                    <a:pt x="12164" y="31769"/>
                  </a:lnTo>
                  <a:lnTo>
                    <a:pt x="11730" y="31606"/>
                  </a:lnTo>
                  <a:lnTo>
                    <a:pt x="11567" y="31497"/>
                  </a:lnTo>
                  <a:lnTo>
                    <a:pt x="11404" y="31335"/>
                  </a:lnTo>
                  <a:lnTo>
                    <a:pt x="11187" y="30954"/>
                  </a:lnTo>
                  <a:lnTo>
                    <a:pt x="11024" y="30520"/>
                  </a:lnTo>
                  <a:lnTo>
                    <a:pt x="10807" y="30086"/>
                  </a:lnTo>
                  <a:lnTo>
                    <a:pt x="10644" y="29923"/>
                  </a:lnTo>
                  <a:lnTo>
                    <a:pt x="10481" y="29705"/>
                  </a:lnTo>
                  <a:lnTo>
                    <a:pt x="9938" y="29108"/>
                  </a:lnTo>
                  <a:lnTo>
                    <a:pt x="9503" y="28456"/>
                  </a:lnTo>
                  <a:lnTo>
                    <a:pt x="9123" y="27750"/>
                  </a:lnTo>
                  <a:lnTo>
                    <a:pt x="8852" y="26990"/>
                  </a:lnTo>
                  <a:lnTo>
                    <a:pt x="8689" y="26501"/>
                  </a:lnTo>
                  <a:lnTo>
                    <a:pt x="8472" y="26067"/>
                  </a:lnTo>
                  <a:lnTo>
                    <a:pt x="8091" y="25252"/>
                  </a:lnTo>
                  <a:lnTo>
                    <a:pt x="7711" y="24492"/>
                  </a:lnTo>
                  <a:lnTo>
                    <a:pt x="7440" y="23623"/>
                  </a:lnTo>
                  <a:lnTo>
                    <a:pt x="7331" y="23243"/>
                  </a:lnTo>
                  <a:lnTo>
                    <a:pt x="7223" y="22809"/>
                  </a:lnTo>
                  <a:lnTo>
                    <a:pt x="7005" y="21288"/>
                  </a:lnTo>
                  <a:lnTo>
                    <a:pt x="6625" y="19768"/>
                  </a:lnTo>
                  <a:lnTo>
                    <a:pt x="6191" y="18301"/>
                  </a:lnTo>
                  <a:lnTo>
                    <a:pt x="5648" y="16890"/>
                  </a:lnTo>
                  <a:lnTo>
                    <a:pt x="5376" y="16075"/>
                  </a:lnTo>
                  <a:lnTo>
                    <a:pt x="5159" y="15260"/>
                  </a:lnTo>
                  <a:lnTo>
                    <a:pt x="4996" y="14446"/>
                  </a:lnTo>
                  <a:lnTo>
                    <a:pt x="4833" y="13631"/>
                  </a:lnTo>
                  <a:lnTo>
                    <a:pt x="4670" y="12002"/>
                  </a:lnTo>
                  <a:lnTo>
                    <a:pt x="4507" y="10373"/>
                  </a:lnTo>
                  <a:lnTo>
                    <a:pt x="4453" y="9558"/>
                  </a:lnTo>
                  <a:lnTo>
                    <a:pt x="4344" y="8798"/>
                  </a:lnTo>
                  <a:lnTo>
                    <a:pt x="4236" y="8038"/>
                  </a:lnTo>
                  <a:lnTo>
                    <a:pt x="4073" y="7278"/>
                  </a:lnTo>
                  <a:lnTo>
                    <a:pt x="3856" y="6409"/>
                  </a:lnTo>
                  <a:lnTo>
                    <a:pt x="3693" y="5540"/>
                  </a:lnTo>
                  <a:lnTo>
                    <a:pt x="3530" y="3802"/>
                  </a:lnTo>
                  <a:lnTo>
                    <a:pt x="3421" y="3259"/>
                  </a:lnTo>
                  <a:lnTo>
                    <a:pt x="3313" y="2825"/>
                  </a:lnTo>
                  <a:lnTo>
                    <a:pt x="3150" y="2390"/>
                  </a:lnTo>
                  <a:lnTo>
                    <a:pt x="2933" y="2010"/>
                  </a:lnTo>
                  <a:lnTo>
                    <a:pt x="2715" y="1630"/>
                  </a:lnTo>
                  <a:lnTo>
                    <a:pt x="2444" y="1304"/>
                  </a:lnTo>
                  <a:lnTo>
                    <a:pt x="2118" y="978"/>
                  </a:lnTo>
                  <a:lnTo>
                    <a:pt x="1738" y="653"/>
                  </a:lnTo>
                  <a:lnTo>
                    <a:pt x="1412" y="381"/>
                  </a:lnTo>
                  <a:lnTo>
                    <a:pt x="1086" y="109"/>
                  </a:lnTo>
                  <a:lnTo>
                    <a:pt x="9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25"/>
            <p:cNvSpPr/>
            <p:nvPr/>
          </p:nvSpPr>
          <p:spPr>
            <a:xfrm>
              <a:off x="6071775" y="1467950"/>
              <a:ext cx="609575" cy="520000"/>
            </a:xfrm>
            <a:custGeom>
              <a:avLst/>
              <a:gdLst/>
              <a:ahLst/>
              <a:cxnLst/>
              <a:rect l="l" t="t" r="r" b="b"/>
              <a:pathLst>
                <a:path w="24383" h="20800" extrusionOk="0">
                  <a:moveTo>
                    <a:pt x="12164" y="2282"/>
                  </a:moveTo>
                  <a:lnTo>
                    <a:pt x="13902" y="2608"/>
                  </a:lnTo>
                  <a:lnTo>
                    <a:pt x="14771" y="2825"/>
                  </a:lnTo>
                  <a:lnTo>
                    <a:pt x="15640" y="3096"/>
                  </a:lnTo>
                  <a:lnTo>
                    <a:pt x="16454" y="3368"/>
                  </a:lnTo>
                  <a:lnTo>
                    <a:pt x="17323" y="3694"/>
                  </a:lnTo>
                  <a:lnTo>
                    <a:pt x="18138" y="4074"/>
                  </a:lnTo>
                  <a:lnTo>
                    <a:pt x="18898" y="4454"/>
                  </a:lnTo>
                  <a:lnTo>
                    <a:pt x="19387" y="4780"/>
                  </a:lnTo>
                  <a:lnTo>
                    <a:pt x="19821" y="5160"/>
                  </a:lnTo>
                  <a:lnTo>
                    <a:pt x="20201" y="5540"/>
                  </a:lnTo>
                  <a:lnTo>
                    <a:pt x="20527" y="5974"/>
                  </a:lnTo>
                  <a:lnTo>
                    <a:pt x="21179" y="6898"/>
                  </a:lnTo>
                  <a:lnTo>
                    <a:pt x="21776" y="7875"/>
                  </a:lnTo>
                  <a:lnTo>
                    <a:pt x="21831" y="7984"/>
                  </a:lnTo>
                  <a:lnTo>
                    <a:pt x="21831" y="8147"/>
                  </a:lnTo>
                  <a:lnTo>
                    <a:pt x="21722" y="8744"/>
                  </a:lnTo>
                  <a:lnTo>
                    <a:pt x="21613" y="9341"/>
                  </a:lnTo>
                  <a:lnTo>
                    <a:pt x="21613" y="9939"/>
                  </a:lnTo>
                  <a:lnTo>
                    <a:pt x="21668" y="10264"/>
                  </a:lnTo>
                  <a:lnTo>
                    <a:pt x="21776" y="10536"/>
                  </a:lnTo>
                  <a:lnTo>
                    <a:pt x="21776" y="10645"/>
                  </a:lnTo>
                  <a:lnTo>
                    <a:pt x="21668" y="10753"/>
                  </a:lnTo>
                  <a:lnTo>
                    <a:pt x="21450" y="10862"/>
                  </a:lnTo>
                  <a:lnTo>
                    <a:pt x="21233" y="11133"/>
                  </a:lnTo>
                  <a:lnTo>
                    <a:pt x="21016" y="11405"/>
                  </a:lnTo>
                  <a:lnTo>
                    <a:pt x="20690" y="12002"/>
                  </a:lnTo>
                  <a:lnTo>
                    <a:pt x="20419" y="12600"/>
                  </a:lnTo>
                  <a:lnTo>
                    <a:pt x="20093" y="13197"/>
                  </a:lnTo>
                  <a:lnTo>
                    <a:pt x="20039" y="13305"/>
                  </a:lnTo>
                  <a:lnTo>
                    <a:pt x="20039" y="13414"/>
                  </a:lnTo>
                  <a:lnTo>
                    <a:pt x="20093" y="13523"/>
                  </a:lnTo>
                  <a:lnTo>
                    <a:pt x="20201" y="13631"/>
                  </a:lnTo>
                  <a:lnTo>
                    <a:pt x="20473" y="13794"/>
                  </a:lnTo>
                  <a:lnTo>
                    <a:pt x="20582" y="13903"/>
                  </a:lnTo>
                  <a:lnTo>
                    <a:pt x="20636" y="14066"/>
                  </a:lnTo>
                  <a:lnTo>
                    <a:pt x="20582" y="14174"/>
                  </a:lnTo>
                  <a:lnTo>
                    <a:pt x="20527" y="14283"/>
                  </a:lnTo>
                  <a:lnTo>
                    <a:pt x="20364" y="14392"/>
                  </a:lnTo>
                  <a:lnTo>
                    <a:pt x="20093" y="14554"/>
                  </a:lnTo>
                  <a:lnTo>
                    <a:pt x="19713" y="14717"/>
                  </a:lnTo>
                  <a:lnTo>
                    <a:pt x="19387" y="14935"/>
                  </a:lnTo>
                  <a:lnTo>
                    <a:pt x="19115" y="15152"/>
                  </a:lnTo>
                  <a:lnTo>
                    <a:pt x="18844" y="15423"/>
                  </a:lnTo>
                  <a:lnTo>
                    <a:pt x="18518" y="15749"/>
                  </a:lnTo>
                  <a:lnTo>
                    <a:pt x="18138" y="16075"/>
                  </a:lnTo>
                  <a:lnTo>
                    <a:pt x="17758" y="16347"/>
                  </a:lnTo>
                  <a:lnTo>
                    <a:pt x="17323" y="16564"/>
                  </a:lnTo>
                  <a:lnTo>
                    <a:pt x="16835" y="16781"/>
                  </a:lnTo>
                  <a:lnTo>
                    <a:pt x="16400" y="17053"/>
                  </a:lnTo>
                  <a:lnTo>
                    <a:pt x="15803" y="17487"/>
                  </a:lnTo>
                  <a:lnTo>
                    <a:pt x="15205" y="17813"/>
                  </a:lnTo>
                  <a:lnTo>
                    <a:pt x="14554" y="18084"/>
                  </a:lnTo>
                  <a:lnTo>
                    <a:pt x="13848" y="18247"/>
                  </a:lnTo>
                  <a:lnTo>
                    <a:pt x="13196" y="18356"/>
                  </a:lnTo>
                  <a:lnTo>
                    <a:pt x="11784" y="18356"/>
                  </a:lnTo>
                  <a:lnTo>
                    <a:pt x="11133" y="18247"/>
                  </a:lnTo>
                  <a:lnTo>
                    <a:pt x="10372" y="18139"/>
                  </a:lnTo>
                  <a:lnTo>
                    <a:pt x="9666" y="17976"/>
                  </a:lnTo>
                  <a:lnTo>
                    <a:pt x="8960" y="17704"/>
                  </a:lnTo>
                  <a:lnTo>
                    <a:pt x="8309" y="17433"/>
                  </a:lnTo>
                  <a:lnTo>
                    <a:pt x="7657" y="17161"/>
                  </a:lnTo>
                  <a:lnTo>
                    <a:pt x="6951" y="16781"/>
                  </a:lnTo>
                  <a:lnTo>
                    <a:pt x="6354" y="16401"/>
                  </a:lnTo>
                  <a:lnTo>
                    <a:pt x="5756" y="15966"/>
                  </a:lnTo>
                  <a:lnTo>
                    <a:pt x="4942" y="15315"/>
                  </a:lnTo>
                  <a:lnTo>
                    <a:pt x="4670" y="15098"/>
                  </a:lnTo>
                  <a:lnTo>
                    <a:pt x="4562" y="14989"/>
                  </a:lnTo>
                  <a:lnTo>
                    <a:pt x="4507" y="14880"/>
                  </a:lnTo>
                  <a:lnTo>
                    <a:pt x="4507" y="14554"/>
                  </a:lnTo>
                  <a:lnTo>
                    <a:pt x="4453" y="14229"/>
                  </a:lnTo>
                  <a:lnTo>
                    <a:pt x="4290" y="13577"/>
                  </a:lnTo>
                  <a:lnTo>
                    <a:pt x="4127" y="12980"/>
                  </a:lnTo>
                  <a:lnTo>
                    <a:pt x="4073" y="12654"/>
                  </a:lnTo>
                  <a:lnTo>
                    <a:pt x="4019" y="12382"/>
                  </a:lnTo>
                  <a:lnTo>
                    <a:pt x="4019" y="11839"/>
                  </a:lnTo>
                  <a:lnTo>
                    <a:pt x="3964" y="11351"/>
                  </a:lnTo>
                  <a:lnTo>
                    <a:pt x="3856" y="10862"/>
                  </a:lnTo>
                  <a:lnTo>
                    <a:pt x="3639" y="10427"/>
                  </a:lnTo>
                  <a:lnTo>
                    <a:pt x="3530" y="9993"/>
                  </a:lnTo>
                  <a:lnTo>
                    <a:pt x="3530" y="9830"/>
                  </a:lnTo>
                  <a:lnTo>
                    <a:pt x="3530" y="9721"/>
                  </a:lnTo>
                  <a:lnTo>
                    <a:pt x="3584" y="9558"/>
                  </a:lnTo>
                  <a:lnTo>
                    <a:pt x="3693" y="9450"/>
                  </a:lnTo>
                  <a:lnTo>
                    <a:pt x="4019" y="9287"/>
                  </a:lnTo>
                  <a:lnTo>
                    <a:pt x="4399" y="9124"/>
                  </a:lnTo>
                  <a:lnTo>
                    <a:pt x="4562" y="8961"/>
                  </a:lnTo>
                  <a:lnTo>
                    <a:pt x="4670" y="8853"/>
                  </a:lnTo>
                  <a:lnTo>
                    <a:pt x="4779" y="8690"/>
                  </a:lnTo>
                  <a:lnTo>
                    <a:pt x="4833" y="8472"/>
                  </a:lnTo>
                  <a:lnTo>
                    <a:pt x="4833" y="8309"/>
                  </a:lnTo>
                  <a:lnTo>
                    <a:pt x="4833" y="8038"/>
                  </a:lnTo>
                  <a:lnTo>
                    <a:pt x="4833" y="7929"/>
                  </a:lnTo>
                  <a:lnTo>
                    <a:pt x="4888" y="7821"/>
                  </a:lnTo>
                  <a:lnTo>
                    <a:pt x="5322" y="7278"/>
                  </a:lnTo>
                  <a:lnTo>
                    <a:pt x="5702" y="6735"/>
                  </a:lnTo>
                  <a:lnTo>
                    <a:pt x="6462" y="5649"/>
                  </a:lnTo>
                  <a:lnTo>
                    <a:pt x="6897" y="5160"/>
                  </a:lnTo>
                  <a:lnTo>
                    <a:pt x="7331" y="4671"/>
                  </a:lnTo>
                  <a:lnTo>
                    <a:pt x="7874" y="4237"/>
                  </a:lnTo>
                  <a:lnTo>
                    <a:pt x="8417" y="3857"/>
                  </a:lnTo>
                  <a:lnTo>
                    <a:pt x="9015" y="3476"/>
                  </a:lnTo>
                  <a:lnTo>
                    <a:pt x="9612" y="3096"/>
                  </a:lnTo>
                  <a:lnTo>
                    <a:pt x="10209" y="2716"/>
                  </a:lnTo>
                  <a:lnTo>
                    <a:pt x="10807" y="2445"/>
                  </a:lnTo>
                  <a:lnTo>
                    <a:pt x="11133" y="2390"/>
                  </a:lnTo>
                  <a:lnTo>
                    <a:pt x="11458" y="2282"/>
                  </a:lnTo>
                  <a:close/>
                  <a:moveTo>
                    <a:pt x="11893" y="1"/>
                  </a:moveTo>
                  <a:lnTo>
                    <a:pt x="11187" y="55"/>
                  </a:lnTo>
                  <a:lnTo>
                    <a:pt x="10427" y="164"/>
                  </a:lnTo>
                  <a:lnTo>
                    <a:pt x="9666" y="272"/>
                  </a:lnTo>
                  <a:lnTo>
                    <a:pt x="8906" y="435"/>
                  </a:lnTo>
                  <a:lnTo>
                    <a:pt x="8635" y="490"/>
                  </a:lnTo>
                  <a:lnTo>
                    <a:pt x="8363" y="598"/>
                  </a:lnTo>
                  <a:lnTo>
                    <a:pt x="7820" y="870"/>
                  </a:lnTo>
                  <a:lnTo>
                    <a:pt x="7494" y="978"/>
                  </a:lnTo>
                  <a:lnTo>
                    <a:pt x="7223" y="1087"/>
                  </a:lnTo>
                  <a:lnTo>
                    <a:pt x="6517" y="1087"/>
                  </a:lnTo>
                  <a:lnTo>
                    <a:pt x="6408" y="1141"/>
                  </a:lnTo>
                  <a:lnTo>
                    <a:pt x="6191" y="1304"/>
                  </a:lnTo>
                  <a:lnTo>
                    <a:pt x="6028" y="1576"/>
                  </a:lnTo>
                  <a:lnTo>
                    <a:pt x="5811" y="1739"/>
                  </a:lnTo>
                  <a:lnTo>
                    <a:pt x="5594" y="1902"/>
                  </a:lnTo>
                  <a:lnTo>
                    <a:pt x="5322" y="1956"/>
                  </a:lnTo>
                  <a:lnTo>
                    <a:pt x="5105" y="2064"/>
                  </a:lnTo>
                  <a:lnTo>
                    <a:pt x="3964" y="2064"/>
                  </a:lnTo>
                  <a:lnTo>
                    <a:pt x="3856" y="2119"/>
                  </a:lnTo>
                  <a:lnTo>
                    <a:pt x="3856" y="2173"/>
                  </a:lnTo>
                  <a:lnTo>
                    <a:pt x="3964" y="2499"/>
                  </a:lnTo>
                  <a:lnTo>
                    <a:pt x="3964" y="2770"/>
                  </a:lnTo>
                  <a:lnTo>
                    <a:pt x="3856" y="2933"/>
                  </a:lnTo>
                  <a:lnTo>
                    <a:pt x="3693" y="3042"/>
                  </a:lnTo>
                  <a:lnTo>
                    <a:pt x="3313" y="3259"/>
                  </a:lnTo>
                  <a:lnTo>
                    <a:pt x="3096" y="3368"/>
                  </a:lnTo>
                  <a:lnTo>
                    <a:pt x="2933" y="3476"/>
                  </a:lnTo>
                  <a:lnTo>
                    <a:pt x="2824" y="3639"/>
                  </a:lnTo>
                  <a:lnTo>
                    <a:pt x="2607" y="3748"/>
                  </a:lnTo>
                  <a:lnTo>
                    <a:pt x="2227" y="3965"/>
                  </a:lnTo>
                  <a:lnTo>
                    <a:pt x="2064" y="4074"/>
                  </a:lnTo>
                  <a:lnTo>
                    <a:pt x="2009" y="4291"/>
                  </a:lnTo>
                  <a:lnTo>
                    <a:pt x="2064" y="4508"/>
                  </a:lnTo>
                  <a:lnTo>
                    <a:pt x="2227" y="4834"/>
                  </a:lnTo>
                  <a:lnTo>
                    <a:pt x="2227" y="4943"/>
                  </a:lnTo>
                  <a:lnTo>
                    <a:pt x="2118" y="5051"/>
                  </a:lnTo>
                  <a:lnTo>
                    <a:pt x="1847" y="5106"/>
                  </a:lnTo>
                  <a:lnTo>
                    <a:pt x="1629" y="5268"/>
                  </a:lnTo>
                  <a:lnTo>
                    <a:pt x="1466" y="5431"/>
                  </a:lnTo>
                  <a:lnTo>
                    <a:pt x="1358" y="5594"/>
                  </a:lnTo>
                  <a:lnTo>
                    <a:pt x="1249" y="5811"/>
                  </a:lnTo>
                  <a:lnTo>
                    <a:pt x="1249" y="6083"/>
                  </a:lnTo>
                  <a:lnTo>
                    <a:pt x="1195" y="6572"/>
                  </a:lnTo>
                  <a:lnTo>
                    <a:pt x="1141" y="6735"/>
                  </a:lnTo>
                  <a:lnTo>
                    <a:pt x="978" y="6898"/>
                  </a:lnTo>
                  <a:lnTo>
                    <a:pt x="760" y="7006"/>
                  </a:lnTo>
                  <a:lnTo>
                    <a:pt x="598" y="7169"/>
                  </a:lnTo>
                  <a:lnTo>
                    <a:pt x="489" y="7332"/>
                  </a:lnTo>
                  <a:lnTo>
                    <a:pt x="435" y="7549"/>
                  </a:lnTo>
                  <a:lnTo>
                    <a:pt x="435" y="7984"/>
                  </a:lnTo>
                  <a:lnTo>
                    <a:pt x="380" y="8201"/>
                  </a:lnTo>
                  <a:lnTo>
                    <a:pt x="272" y="8418"/>
                  </a:lnTo>
                  <a:lnTo>
                    <a:pt x="55" y="8798"/>
                  </a:lnTo>
                  <a:lnTo>
                    <a:pt x="0" y="9015"/>
                  </a:lnTo>
                  <a:lnTo>
                    <a:pt x="0" y="9233"/>
                  </a:lnTo>
                  <a:lnTo>
                    <a:pt x="0" y="9450"/>
                  </a:lnTo>
                  <a:lnTo>
                    <a:pt x="55" y="9667"/>
                  </a:lnTo>
                  <a:lnTo>
                    <a:pt x="163" y="9830"/>
                  </a:lnTo>
                  <a:lnTo>
                    <a:pt x="326" y="10047"/>
                  </a:lnTo>
                  <a:lnTo>
                    <a:pt x="380" y="10156"/>
                  </a:lnTo>
                  <a:lnTo>
                    <a:pt x="435" y="10319"/>
                  </a:lnTo>
                  <a:lnTo>
                    <a:pt x="380" y="10427"/>
                  </a:lnTo>
                  <a:lnTo>
                    <a:pt x="326" y="10536"/>
                  </a:lnTo>
                  <a:lnTo>
                    <a:pt x="217" y="10699"/>
                  </a:lnTo>
                  <a:lnTo>
                    <a:pt x="109" y="10862"/>
                  </a:lnTo>
                  <a:lnTo>
                    <a:pt x="55" y="10970"/>
                  </a:lnTo>
                  <a:lnTo>
                    <a:pt x="55" y="11133"/>
                  </a:lnTo>
                  <a:lnTo>
                    <a:pt x="55" y="11296"/>
                  </a:lnTo>
                  <a:lnTo>
                    <a:pt x="163" y="11459"/>
                  </a:lnTo>
                  <a:lnTo>
                    <a:pt x="380" y="11731"/>
                  </a:lnTo>
                  <a:lnTo>
                    <a:pt x="489" y="11948"/>
                  </a:lnTo>
                  <a:lnTo>
                    <a:pt x="543" y="12165"/>
                  </a:lnTo>
                  <a:lnTo>
                    <a:pt x="489" y="12600"/>
                  </a:lnTo>
                  <a:lnTo>
                    <a:pt x="543" y="12925"/>
                  </a:lnTo>
                  <a:lnTo>
                    <a:pt x="598" y="13197"/>
                  </a:lnTo>
                  <a:lnTo>
                    <a:pt x="706" y="13468"/>
                  </a:lnTo>
                  <a:lnTo>
                    <a:pt x="923" y="13740"/>
                  </a:lnTo>
                  <a:lnTo>
                    <a:pt x="2227" y="15260"/>
                  </a:lnTo>
                  <a:lnTo>
                    <a:pt x="3530" y="16727"/>
                  </a:lnTo>
                  <a:lnTo>
                    <a:pt x="4019" y="17215"/>
                  </a:lnTo>
                  <a:lnTo>
                    <a:pt x="4507" y="17704"/>
                  </a:lnTo>
                  <a:lnTo>
                    <a:pt x="5051" y="18084"/>
                  </a:lnTo>
                  <a:lnTo>
                    <a:pt x="5539" y="18464"/>
                  </a:lnTo>
                  <a:lnTo>
                    <a:pt x="6137" y="18845"/>
                  </a:lnTo>
                  <a:lnTo>
                    <a:pt x="6680" y="19116"/>
                  </a:lnTo>
                  <a:lnTo>
                    <a:pt x="7277" y="19442"/>
                  </a:lnTo>
                  <a:lnTo>
                    <a:pt x="7929" y="19659"/>
                  </a:lnTo>
                  <a:lnTo>
                    <a:pt x="9341" y="20148"/>
                  </a:lnTo>
                  <a:lnTo>
                    <a:pt x="10101" y="20365"/>
                  </a:lnTo>
                  <a:lnTo>
                    <a:pt x="10807" y="20528"/>
                  </a:lnTo>
                  <a:lnTo>
                    <a:pt x="11567" y="20637"/>
                  </a:lnTo>
                  <a:lnTo>
                    <a:pt x="12327" y="20745"/>
                  </a:lnTo>
                  <a:lnTo>
                    <a:pt x="13033" y="20800"/>
                  </a:lnTo>
                  <a:lnTo>
                    <a:pt x="13794" y="20745"/>
                  </a:lnTo>
                  <a:lnTo>
                    <a:pt x="15043" y="20637"/>
                  </a:lnTo>
                  <a:lnTo>
                    <a:pt x="16292" y="20419"/>
                  </a:lnTo>
                  <a:lnTo>
                    <a:pt x="17486" y="20202"/>
                  </a:lnTo>
                  <a:lnTo>
                    <a:pt x="18735" y="19931"/>
                  </a:lnTo>
                  <a:lnTo>
                    <a:pt x="19441" y="19713"/>
                  </a:lnTo>
                  <a:lnTo>
                    <a:pt x="20039" y="19496"/>
                  </a:lnTo>
                  <a:lnTo>
                    <a:pt x="20473" y="19225"/>
                  </a:lnTo>
                  <a:lnTo>
                    <a:pt x="20907" y="18899"/>
                  </a:lnTo>
                  <a:lnTo>
                    <a:pt x="21233" y="18519"/>
                  </a:lnTo>
                  <a:lnTo>
                    <a:pt x="21505" y="18030"/>
                  </a:lnTo>
                  <a:lnTo>
                    <a:pt x="21722" y="17378"/>
                  </a:lnTo>
                  <a:lnTo>
                    <a:pt x="21994" y="16672"/>
                  </a:lnTo>
                  <a:lnTo>
                    <a:pt x="22156" y="16401"/>
                  </a:lnTo>
                  <a:lnTo>
                    <a:pt x="22319" y="16129"/>
                  </a:lnTo>
                  <a:lnTo>
                    <a:pt x="22591" y="15858"/>
                  </a:lnTo>
                  <a:lnTo>
                    <a:pt x="22645" y="15749"/>
                  </a:lnTo>
                  <a:lnTo>
                    <a:pt x="22645" y="15586"/>
                  </a:lnTo>
                  <a:lnTo>
                    <a:pt x="22591" y="15369"/>
                  </a:lnTo>
                  <a:lnTo>
                    <a:pt x="22591" y="15152"/>
                  </a:lnTo>
                  <a:lnTo>
                    <a:pt x="22591" y="14989"/>
                  </a:lnTo>
                  <a:lnTo>
                    <a:pt x="22699" y="14826"/>
                  </a:lnTo>
                  <a:lnTo>
                    <a:pt x="22808" y="14663"/>
                  </a:lnTo>
                  <a:lnTo>
                    <a:pt x="22917" y="14500"/>
                  </a:lnTo>
                  <a:lnTo>
                    <a:pt x="23297" y="14283"/>
                  </a:lnTo>
                  <a:lnTo>
                    <a:pt x="23405" y="14174"/>
                  </a:lnTo>
                  <a:lnTo>
                    <a:pt x="23514" y="14011"/>
                  </a:lnTo>
                  <a:lnTo>
                    <a:pt x="23623" y="13631"/>
                  </a:lnTo>
                  <a:lnTo>
                    <a:pt x="23840" y="12980"/>
                  </a:lnTo>
                  <a:lnTo>
                    <a:pt x="24003" y="12274"/>
                  </a:lnTo>
                  <a:lnTo>
                    <a:pt x="24111" y="11568"/>
                  </a:lnTo>
                  <a:lnTo>
                    <a:pt x="24166" y="10916"/>
                  </a:lnTo>
                  <a:lnTo>
                    <a:pt x="24274" y="9450"/>
                  </a:lnTo>
                  <a:lnTo>
                    <a:pt x="24383" y="7984"/>
                  </a:lnTo>
                  <a:lnTo>
                    <a:pt x="24329" y="7441"/>
                  </a:lnTo>
                  <a:lnTo>
                    <a:pt x="24274" y="6898"/>
                  </a:lnTo>
                  <a:lnTo>
                    <a:pt x="24057" y="6355"/>
                  </a:lnTo>
                  <a:lnTo>
                    <a:pt x="23948" y="6083"/>
                  </a:lnTo>
                  <a:lnTo>
                    <a:pt x="23786" y="5811"/>
                  </a:lnTo>
                  <a:lnTo>
                    <a:pt x="23080" y="4943"/>
                  </a:lnTo>
                  <a:lnTo>
                    <a:pt x="22319" y="4128"/>
                  </a:lnTo>
                  <a:lnTo>
                    <a:pt x="21885" y="3748"/>
                  </a:lnTo>
                  <a:lnTo>
                    <a:pt x="21450" y="3422"/>
                  </a:lnTo>
                  <a:lnTo>
                    <a:pt x="21016" y="3096"/>
                  </a:lnTo>
                  <a:lnTo>
                    <a:pt x="20473" y="2825"/>
                  </a:lnTo>
                  <a:lnTo>
                    <a:pt x="19115" y="2173"/>
                  </a:lnTo>
                  <a:lnTo>
                    <a:pt x="17703" y="1630"/>
                  </a:lnTo>
                  <a:lnTo>
                    <a:pt x="14880" y="544"/>
                  </a:lnTo>
                  <a:lnTo>
                    <a:pt x="14174" y="327"/>
                  </a:lnTo>
                  <a:lnTo>
                    <a:pt x="13413" y="164"/>
                  </a:lnTo>
                  <a:lnTo>
                    <a:pt x="12653" y="55"/>
                  </a:lnTo>
                  <a:lnTo>
                    <a:pt x="11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25"/>
            <p:cNvSpPr/>
            <p:nvPr/>
          </p:nvSpPr>
          <p:spPr>
            <a:xfrm>
              <a:off x="6263200" y="1647175"/>
              <a:ext cx="168350" cy="179225"/>
            </a:xfrm>
            <a:custGeom>
              <a:avLst/>
              <a:gdLst/>
              <a:ahLst/>
              <a:cxnLst/>
              <a:rect l="l" t="t" r="r" b="b"/>
              <a:pathLst>
                <a:path w="6734" h="7169" extrusionOk="0">
                  <a:moveTo>
                    <a:pt x="2281" y="0"/>
                  </a:moveTo>
                  <a:lnTo>
                    <a:pt x="1901" y="54"/>
                  </a:lnTo>
                  <a:lnTo>
                    <a:pt x="1575" y="163"/>
                  </a:lnTo>
                  <a:lnTo>
                    <a:pt x="1303" y="272"/>
                  </a:lnTo>
                  <a:lnTo>
                    <a:pt x="1032" y="435"/>
                  </a:lnTo>
                  <a:lnTo>
                    <a:pt x="760" y="597"/>
                  </a:lnTo>
                  <a:lnTo>
                    <a:pt x="543" y="815"/>
                  </a:lnTo>
                  <a:lnTo>
                    <a:pt x="380" y="1032"/>
                  </a:lnTo>
                  <a:lnTo>
                    <a:pt x="217" y="1303"/>
                  </a:lnTo>
                  <a:lnTo>
                    <a:pt x="109" y="1575"/>
                  </a:lnTo>
                  <a:lnTo>
                    <a:pt x="54" y="1846"/>
                  </a:lnTo>
                  <a:lnTo>
                    <a:pt x="54" y="2172"/>
                  </a:lnTo>
                  <a:lnTo>
                    <a:pt x="54" y="2498"/>
                  </a:lnTo>
                  <a:lnTo>
                    <a:pt x="109" y="2824"/>
                  </a:lnTo>
                  <a:lnTo>
                    <a:pt x="217" y="3204"/>
                  </a:lnTo>
                  <a:lnTo>
                    <a:pt x="326" y="3530"/>
                  </a:lnTo>
                  <a:lnTo>
                    <a:pt x="543" y="4019"/>
                  </a:lnTo>
                  <a:lnTo>
                    <a:pt x="706" y="4290"/>
                  </a:lnTo>
                  <a:lnTo>
                    <a:pt x="760" y="4507"/>
                  </a:lnTo>
                  <a:lnTo>
                    <a:pt x="760" y="4616"/>
                  </a:lnTo>
                  <a:lnTo>
                    <a:pt x="652" y="4725"/>
                  </a:lnTo>
                  <a:lnTo>
                    <a:pt x="489" y="4779"/>
                  </a:lnTo>
                  <a:lnTo>
                    <a:pt x="109" y="4779"/>
                  </a:lnTo>
                  <a:lnTo>
                    <a:pt x="54" y="4887"/>
                  </a:lnTo>
                  <a:lnTo>
                    <a:pt x="0" y="5050"/>
                  </a:lnTo>
                  <a:lnTo>
                    <a:pt x="0" y="5213"/>
                  </a:lnTo>
                  <a:lnTo>
                    <a:pt x="54" y="5376"/>
                  </a:lnTo>
                  <a:lnTo>
                    <a:pt x="109" y="5485"/>
                  </a:lnTo>
                  <a:lnTo>
                    <a:pt x="163" y="5593"/>
                  </a:lnTo>
                  <a:lnTo>
                    <a:pt x="272" y="5648"/>
                  </a:lnTo>
                  <a:lnTo>
                    <a:pt x="869" y="5702"/>
                  </a:lnTo>
                  <a:lnTo>
                    <a:pt x="1195" y="5811"/>
                  </a:lnTo>
                  <a:lnTo>
                    <a:pt x="1412" y="5919"/>
                  </a:lnTo>
                  <a:lnTo>
                    <a:pt x="1629" y="6082"/>
                  </a:lnTo>
                  <a:lnTo>
                    <a:pt x="1846" y="6299"/>
                  </a:lnTo>
                  <a:lnTo>
                    <a:pt x="2009" y="6517"/>
                  </a:lnTo>
                  <a:lnTo>
                    <a:pt x="2172" y="6842"/>
                  </a:lnTo>
                  <a:lnTo>
                    <a:pt x="2172" y="6897"/>
                  </a:lnTo>
                  <a:lnTo>
                    <a:pt x="2281" y="6897"/>
                  </a:lnTo>
                  <a:lnTo>
                    <a:pt x="2498" y="7005"/>
                  </a:lnTo>
                  <a:lnTo>
                    <a:pt x="2878" y="7114"/>
                  </a:lnTo>
                  <a:lnTo>
                    <a:pt x="3258" y="7168"/>
                  </a:lnTo>
                  <a:lnTo>
                    <a:pt x="3584" y="7168"/>
                  </a:lnTo>
                  <a:lnTo>
                    <a:pt x="3964" y="7114"/>
                  </a:lnTo>
                  <a:lnTo>
                    <a:pt x="4290" y="7060"/>
                  </a:lnTo>
                  <a:lnTo>
                    <a:pt x="4670" y="6951"/>
                  </a:lnTo>
                  <a:lnTo>
                    <a:pt x="4942" y="6788"/>
                  </a:lnTo>
                  <a:lnTo>
                    <a:pt x="5268" y="6625"/>
                  </a:lnTo>
                  <a:lnTo>
                    <a:pt x="5539" y="6408"/>
                  </a:lnTo>
                  <a:lnTo>
                    <a:pt x="5811" y="6136"/>
                  </a:lnTo>
                  <a:lnTo>
                    <a:pt x="6028" y="5865"/>
                  </a:lnTo>
                  <a:lnTo>
                    <a:pt x="6245" y="5593"/>
                  </a:lnTo>
                  <a:lnTo>
                    <a:pt x="6408" y="5268"/>
                  </a:lnTo>
                  <a:lnTo>
                    <a:pt x="6571" y="4887"/>
                  </a:lnTo>
                  <a:lnTo>
                    <a:pt x="6625" y="4562"/>
                  </a:lnTo>
                  <a:lnTo>
                    <a:pt x="6680" y="4127"/>
                  </a:lnTo>
                  <a:lnTo>
                    <a:pt x="6734" y="3638"/>
                  </a:lnTo>
                  <a:lnTo>
                    <a:pt x="6680" y="3095"/>
                  </a:lnTo>
                  <a:lnTo>
                    <a:pt x="6517" y="2661"/>
                  </a:lnTo>
                  <a:lnTo>
                    <a:pt x="6354" y="2227"/>
                  </a:lnTo>
                  <a:lnTo>
                    <a:pt x="6137" y="1792"/>
                  </a:lnTo>
                  <a:lnTo>
                    <a:pt x="5865" y="1358"/>
                  </a:lnTo>
                  <a:lnTo>
                    <a:pt x="5322" y="597"/>
                  </a:lnTo>
                  <a:lnTo>
                    <a:pt x="5105" y="380"/>
                  </a:lnTo>
                  <a:lnTo>
                    <a:pt x="4833" y="217"/>
                  </a:lnTo>
                  <a:lnTo>
                    <a:pt x="4507" y="109"/>
                  </a:lnTo>
                  <a:lnTo>
                    <a:pt x="4182" y="54"/>
                  </a:lnTo>
                  <a:lnTo>
                    <a:pt x="29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356147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559"/>
        <p:cNvGrpSpPr/>
        <p:nvPr/>
      </p:nvGrpSpPr>
      <p:grpSpPr>
        <a:xfrm>
          <a:off x="0" y="0"/>
          <a:ext cx="0" cy="0"/>
          <a:chOff x="0" y="0"/>
          <a:chExt cx="0" cy="0"/>
        </a:xfrm>
      </p:grpSpPr>
      <p:sp>
        <p:nvSpPr>
          <p:cNvPr id="560" name="Google Shape;560;p26"/>
          <p:cNvSpPr/>
          <p:nvPr/>
        </p:nvSpPr>
        <p:spPr>
          <a:xfrm>
            <a:off x="-959617" y="5433983"/>
            <a:ext cx="2134361" cy="1820560"/>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EEB87C">
              <a:alpha val="295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1" name="Google Shape;561;p26"/>
          <p:cNvSpPr txBox="1">
            <a:spLocks noGrp="1"/>
          </p:cNvSpPr>
          <p:nvPr>
            <p:ph type="title"/>
          </p:nvPr>
        </p:nvSpPr>
        <p:spPr>
          <a:xfrm>
            <a:off x="960000" y="710567"/>
            <a:ext cx="10272000" cy="780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3100"/>
              <a:buNone/>
              <a:defRPr sz="4667"/>
            </a:lvl1pPr>
            <a:lvl2pPr lvl="1" algn="ctr" rtl="0">
              <a:spcBef>
                <a:spcPts val="0"/>
              </a:spcBef>
              <a:spcAft>
                <a:spcPts val="0"/>
              </a:spcAft>
              <a:buClr>
                <a:schemeClr val="accent2"/>
              </a:buClr>
              <a:buSzPts val="3100"/>
              <a:buNone/>
              <a:defRPr sz="4133">
                <a:solidFill>
                  <a:schemeClr val="accent2"/>
                </a:solidFill>
              </a:defRPr>
            </a:lvl2pPr>
            <a:lvl3pPr lvl="2" algn="ctr" rtl="0">
              <a:spcBef>
                <a:spcPts val="0"/>
              </a:spcBef>
              <a:spcAft>
                <a:spcPts val="0"/>
              </a:spcAft>
              <a:buClr>
                <a:schemeClr val="accent2"/>
              </a:buClr>
              <a:buSzPts val="3100"/>
              <a:buNone/>
              <a:defRPr sz="4133">
                <a:solidFill>
                  <a:schemeClr val="accent2"/>
                </a:solidFill>
              </a:defRPr>
            </a:lvl3pPr>
            <a:lvl4pPr lvl="3" algn="ctr" rtl="0">
              <a:spcBef>
                <a:spcPts val="0"/>
              </a:spcBef>
              <a:spcAft>
                <a:spcPts val="0"/>
              </a:spcAft>
              <a:buClr>
                <a:schemeClr val="accent2"/>
              </a:buClr>
              <a:buSzPts val="3100"/>
              <a:buNone/>
              <a:defRPr sz="4133">
                <a:solidFill>
                  <a:schemeClr val="accent2"/>
                </a:solidFill>
              </a:defRPr>
            </a:lvl4pPr>
            <a:lvl5pPr lvl="4" algn="ctr" rtl="0">
              <a:spcBef>
                <a:spcPts val="0"/>
              </a:spcBef>
              <a:spcAft>
                <a:spcPts val="0"/>
              </a:spcAft>
              <a:buClr>
                <a:schemeClr val="accent2"/>
              </a:buClr>
              <a:buSzPts val="3100"/>
              <a:buNone/>
              <a:defRPr sz="4133">
                <a:solidFill>
                  <a:schemeClr val="accent2"/>
                </a:solidFill>
              </a:defRPr>
            </a:lvl5pPr>
            <a:lvl6pPr lvl="5" algn="ctr" rtl="0">
              <a:spcBef>
                <a:spcPts val="0"/>
              </a:spcBef>
              <a:spcAft>
                <a:spcPts val="0"/>
              </a:spcAft>
              <a:buClr>
                <a:schemeClr val="accent2"/>
              </a:buClr>
              <a:buSzPts val="3100"/>
              <a:buNone/>
              <a:defRPr sz="4133">
                <a:solidFill>
                  <a:schemeClr val="accent2"/>
                </a:solidFill>
              </a:defRPr>
            </a:lvl6pPr>
            <a:lvl7pPr lvl="6" algn="ctr" rtl="0">
              <a:spcBef>
                <a:spcPts val="0"/>
              </a:spcBef>
              <a:spcAft>
                <a:spcPts val="0"/>
              </a:spcAft>
              <a:buClr>
                <a:schemeClr val="accent2"/>
              </a:buClr>
              <a:buSzPts val="3100"/>
              <a:buNone/>
              <a:defRPr sz="4133">
                <a:solidFill>
                  <a:schemeClr val="accent2"/>
                </a:solidFill>
              </a:defRPr>
            </a:lvl7pPr>
            <a:lvl8pPr lvl="7" algn="ctr" rtl="0">
              <a:spcBef>
                <a:spcPts val="0"/>
              </a:spcBef>
              <a:spcAft>
                <a:spcPts val="0"/>
              </a:spcAft>
              <a:buClr>
                <a:schemeClr val="accent2"/>
              </a:buClr>
              <a:buSzPts val="3100"/>
              <a:buNone/>
              <a:defRPr sz="4133">
                <a:solidFill>
                  <a:schemeClr val="accent2"/>
                </a:solidFill>
              </a:defRPr>
            </a:lvl8pPr>
            <a:lvl9pPr lvl="8" algn="ctr" rtl="0">
              <a:spcBef>
                <a:spcPts val="0"/>
              </a:spcBef>
              <a:spcAft>
                <a:spcPts val="0"/>
              </a:spcAft>
              <a:buClr>
                <a:schemeClr val="accent2"/>
              </a:buClr>
              <a:buSzPts val="3100"/>
              <a:buNone/>
              <a:defRPr sz="4133">
                <a:solidFill>
                  <a:schemeClr val="accent2"/>
                </a:solidFill>
              </a:defRPr>
            </a:lvl9pPr>
          </a:lstStyle>
          <a:p>
            <a:endParaRPr/>
          </a:p>
        </p:txBody>
      </p:sp>
      <p:sp>
        <p:nvSpPr>
          <p:cNvPr id="562" name="Google Shape;562;p26"/>
          <p:cNvSpPr txBox="1">
            <a:spLocks noGrp="1"/>
          </p:cNvSpPr>
          <p:nvPr>
            <p:ph type="subTitle" idx="1"/>
          </p:nvPr>
        </p:nvSpPr>
        <p:spPr>
          <a:xfrm>
            <a:off x="3048856" y="2279309"/>
            <a:ext cx="2938400" cy="763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2200"/>
              <a:buFont typeface="Zen Antique"/>
              <a:buNone/>
              <a:defRPr sz="2933" b="1">
                <a:latin typeface="Poppins"/>
                <a:ea typeface="Poppins"/>
                <a:cs typeface="Poppins"/>
                <a:sym typeface="Poppins"/>
              </a:defRPr>
            </a:lvl1pPr>
            <a:lvl2pPr lvl="1"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2pPr>
            <a:lvl3pPr lvl="2"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3pPr>
            <a:lvl4pPr lvl="3"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4pPr>
            <a:lvl5pPr lvl="4"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5pPr>
            <a:lvl6pPr lvl="5"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6pPr>
            <a:lvl7pPr lvl="6"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7pPr>
            <a:lvl8pPr lvl="7"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8pPr>
            <a:lvl9pPr lvl="8"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9pPr>
          </a:lstStyle>
          <a:p>
            <a:endParaRPr/>
          </a:p>
        </p:txBody>
      </p:sp>
      <p:sp>
        <p:nvSpPr>
          <p:cNvPr id="563" name="Google Shape;563;p26"/>
          <p:cNvSpPr txBox="1">
            <a:spLocks noGrp="1"/>
          </p:cNvSpPr>
          <p:nvPr>
            <p:ph type="subTitle" idx="2"/>
          </p:nvPr>
        </p:nvSpPr>
        <p:spPr>
          <a:xfrm>
            <a:off x="3048856" y="2941309"/>
            <a:ext cx="2938400" cy="768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4" name="Google Shape;564;p26"/>
          <p:cNvSpPr txBox="1">
            <a:spLocks noGrp="1"/>
          </p:cNvSpPr>
          <p:nvPr>
            <p:ph type="subTitle" idx="3"/>
          </p:nvPr>
        </p:nvSpPr>
        <p:spPr>
          <a:xfrm>
            <a:off x="7530536" y="2941309"/>
            <a:ext cx="2940400" cy="767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5" name="Google Shape;565;p26"/>
          <p:cNvSpPr txBox="1">
            <a:spLocks noGrp="1"/>
          </p:cNvSpPr>
          <p:nvPr>
            <p:ph type="subTitle" idx="4"/>
          </p:nvPr>
        </p:nvSpPr>
        <p:spPr>
          <a:xfrm>
            <a:off x="3048856" y="4576911"/>
            <a:ext cx="2938400" cy="768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6" name="Google Shape;566;p26"/>
          <p:cNvSpPr txBox="1">
            <a:spLocks noGrp="1"/>
          </p:cNvSpPr>
          <p:nvPr>
            <p:ph type="subTitle" idx="5"/>
          </p:nvPr>
        </p:nvSpPr>
        <p:spPr>
          <a:xfrm>
            <a:off x="7531536" y="4576911"/>
            <a:ext cx="2938400" cy="768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7" name="Google Shape;567;p26"/>
          <p:cNvSpPr txBox="1">
            <a:spLocks noGrp="1"/>
          </p:cNvSpPr>
          <p:nvPr>
            <p:ph type="subTitle" idx="6"/>
          </p:nvPr>
        </p:nvSpPr>
        <p:spPr>
          <a:xfrm>
            <a:off x="3048856" y="3914911"/>
            <a:ext cx="2938400" cy="763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2200"/>
              <a:buFont typeface="Zen Antique"/>
              <a:buNone/>
              <a:defRPr sz="2933" b="1">
                <a:latin typeface="Poppins"/>
                <a:ea typeface="Poppins"/>
                <a:cs typeface="Poppins"/>
                <a:sym typeface="Poppins"/>
              </a:defRPr>
            </a:lvl1pPr>
            <a:lvl2pPr lvl="1"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2pPr>
            <a:lvl3pPr lvl="2"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3pPr>
            <a:lvl4pPr lvl="3"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4pPr>
            <a:lvl5pPr lvl="4"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5pPr>
            <a:lvl6pPr lvl="5"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6pPr>
            <a:lvl7pPr lvl="6"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7pPr>
            <a:lvl8pPr lvl="7"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8pPr>
            <a:lvl9pPr lvl="8"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9pPr>
          </a:lstStyle>
          <a:p>
            <a:endParaRPr/>
          </a:p>
        </p:txBody>
      </p:sp>
      <p:sp>
        <p:nvSpPr>
          <p:cNvPr id="568" name="Google Shape;568;p26"/>
          <p:cNvSpPr txBox="1">
            <a:spLocks noGrp="1"/>
          </p:cNvSpPr>
          <p:nvPr>
            <p:ph type="subTitle" idx="7"/>
          </p:nvPr>
        </p:nvSpPr>
        <p:spPr>
          <a:xfrm>
            <a:off x="7531536" y="2279309"/>
            <a:ext cx="2938400" cy="763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2200"/>
              <a:buFont typeface="Zen Antique"/>
              <a:buNone/>
              <a:defRPr sz="2933" b="1">
                <a:latin typeface="Poppins"/>
                <a:ea typeface="Poppins"/>
                <a:cs typeface="Poppins"/>
                <a:sym typeface="Poppins"/>
              </a:defRPr>
            </a:lvl1pPr>
            <a:lvl2pPr lvl="1"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2pPr>
            <a:lvl3pPr lvl="2"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3pPr>
            <a:lvl4pPr lvl="3"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4pPr>
            <a:lvl5pPr lvl="4"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5pPr>
            <a:lvl6pPr lvl="5"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6pPr>
            <a:lvl7pPr lvl="6"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7pPr>
            <a:lvl8pPr lvl="7"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8pPr>
            <a:lvl9pPr lvl="8"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9pPr>
          </a:lstStyle>
          <a:p>
            <a:endParaRPr/>
          </a:p>
        </p:txBody>
      </p:sp>
      <p:sp>
        <p:nvSpPr>
          <p:cNvPr id="569" name="Google Shape;569;p26"/>
          <p:cNvSpPr txBox="1">
            <a:spLocks noGrp="1"/>
          </p:cNvSpPr>
          <p:nvPr>
            <p:ph type="subTitle" idx="8"/>
          </p:nvPr>
        </p:nvSpPr>
        <p:spPr>
          <a:xfrm>
            <a:off x="7531536" y="3914911"/>
            <a:ext cx="2938400" cy="763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2200"/>
              <a:buFont typeface="Zen Antique"/>
              <a:buNone/>
              <a:defRPr sz="2933" b="1">
                <a:latin typeface="Poppins"/>
                <a:ea typeface="Poppins"/>
                <a:cs typeface="Poppins"/>
                <a:sym typeface="Poppins"/>
              </a:defRPr>
            </a:lvl1pPr>
            <a:lvl2pPr lvl="1"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2pPr>
            <a:lvl3pPr lvl="2"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3pPr>
            <a:lvl4pPr lvl="3"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4pPr>
            <a:lvl5pPr lvl="4"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5pPr>
            <a:lvl6pPr lvl="5"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6pPr>
            <a:lvl7pPr lvl="6"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7pPr>
            <a:lvl8pPr lvl="7"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8pPr>
            <a:lvl9pPr lvl="8" algn="ctr" rtl="0">
              <a:lnSpc>
                <a:spcPct val="100000"/>
              </a:lnSpc>
              <a:spcBef>
                <a:spcPts val="0"/>
              </a:spcBef>
              <a:spcAft>
                <a:spcPts val="0"/>
              </a:spcAft>
              <a:buClr>
                <a:schemeClr val="accent2"/>
              </a:buClr>
              <a:buSzPts val="2200"/>
              <a:buFont typeface="Zen Antique"/>
              <a:buNone/>
              <a:defRPr sz="2933">
                <a:solidFill>
                  <a:schemeClr val="accent2"/>
                </a:solidFill>
                <a:latin typeface="Zen Antique"/>
                <a:ea typeface="Zen Antique"/>
                <a:cs typeface="Zen Antique"/>
                <a:sym typeface="Zen Antique"/>
              </a:defRPr>
            </a:lvl9pPr>
          </a:lstStyle>
          <a:p>
            <a:endParaRPr/>
          </a:p>
        </p:txBody>
      </p:sp>
      <p:sp>
        <p:nvSpPr>
          <p:cNvPr id="570" name="Google Shape;570;p26"/>
          <p:cNvSpPr/>
          <p:nvPr/>
        </p:nvSpPr>
        <p:spPr>
          <a:xfrm rot="5798132">
            <a:off x="9819274" y="5108102"/>
            <a:ext cx="3092127" cy="2637485"/>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C02E">
              <a:alpha val="355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1" name="Google Shape;571;p26"/>
          <p:cNvSpPr/>
          <p:nvPr/>
        </p:nvSpPr>
        <p:spPr>
          <a:xfrm rot="7957966">
            <a:off x="-791093" y="-613677"/>
            <a:ext cx="3092127" cy="2637468"/>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7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72" name="Google Shape;572;p26"/>
          <p:cNvGrpSpPr/>
          <p:nvPr/>
        </p:nvGrpSpPr>
        <p:grpSpPr>
          <a:xfrm rot="8863936" flipH="1">
            <a:off x="284925" y="5826956"/>
            <a:ext cx="2615783" cy="1515200"/>
            <a:chOff x="5420125" y="1155700"/>
            <a:chExt cx="1961750" cy="1136350"/>
          </a:xfrm>
        </p:grpSpPr>
        <p:sp>
          <p:nvSpPr>
            <p:cNvPr id="573" name="Google Shape;573;p26"/>
            <p:cNvSpPr/>
            <p:nvPr/>
          </p:nvSpPr>
          <p:spPr>
            <a:xfrm>
              <a:off x="5420125" y="1155700"/>
              <a:ext cx="1961750" cy="1136350"/>
            </a:xfrm>
            <a:custGeom>
              <a:avLst/>
              <a:gdLst/>
              <a:ahLst/>
              <a:cxnLst/>
              <a:rect l="l" t="t" r="r" b="b"/>
              <a:pathLst>
                <a:path w="78470" h="45454" extrusionOk="0">
                  <a:moveTo>
                    <a:pt x="543" y="1"/>
                  </a:moveTo>
                  <a:lnTo>
                    <a:pt x="326" y="55"/>
                  </a:lnTo>
                  <a:lnTo>
                    <a:pt x="163" y="218"/>
                  </a:lnTo>
                  <a:lnTo>
                    <a:pt x="54" y="381"/>
                  </a:lnTo>
                  <a:lnTo>
                    <a:pt x="0" y="544"/>
                  </a:lnTo>
                  <a:lnTo>
                    <a:pt x="0" y="761"/>
                  </a:lnTo>
                  <a:lnTo>
                    <a:pt x="54" y="1196"/>
                  </a:lnTo>
                  <a:lnTo>
                    <a:pt x="163" y="1630"/>
                  </a:lnTo>
                  <a:lnTo>
                    <a:pt x="326" y="2336"/>
                  </a:lnTo>
                  <a:lnTo>
                    <a:pt x="435" y="3151"/>
                  </a:lnTo>
                  <a:lnTo>
                    <a:pt x="543" y="3911"/>
                  </a:lnTo>
                  <a:lnTo>
                    <a:pt x="597" y="4671"/>
                  </a:lnTo>
                  <a:lnTo>
                    <a:pt x="597" y="6192"/>
                  </a:lnTo>
                  <a:lnTo>
                    <a:pt x="652" y="7712"/>
                  </a:lnTo>
                  <a:lnTo>
                    <a:pt x="652" y="8581"/>
                  </a:lnTo>
                  <a:lnTo>
                    <a:pt x="652" y="9015"/>
                  </a:lnTo>
                  <a:lnTo>
                    <a:pt x="652" y="9450"/>
                  </a:lnTo>
                  <a:lnTo>
                    <a:pt x="760" y="9830"/>
                  </a:lnTo>
                  <a:lnTo>
                    <a:pt x="923" y="10210"/>
                  </a:lnTo>
                  <a:lnTo>
                    <a:pt x="1140" y="10590"/>
                  </a:lnTo>
                  <a:lnTo>
                    <a:pt x="1521" y="10916"/>
                  </a:lnTo>
                  <a:lnTo>
                    <a:pt x="1575" y="11025"/>
                  </a:lnTo>
                  <a:lnTo>
                    <a:pt x="1575" y="11188"/>
                  </a:lnTo>
                  <a:lnTo>
                    <a:pt x="1955" y="13197"/>
                  </a:lnTo>
                  <a:lnTo>
                    <a:pt x="2335" y="15260"/>
                  </a:lnTo>
                  <a:lnTo>
                    <a:pt x="2498" y="16292"/>
                  </a:lnTo>
                  <a:lnTo>
                    <a:pt x="2607" y="17324"/>
                  </a:lnTo>
                  <a:lnTo>
                    <a:pt x="2661" y="18410"/>
                  </a:lnTo>
                  <a:lnTo>
                    <a:pt x="2607" y="19442"/>
                  </a:lnTo>
                  <a:lnTo>
                    <a:pt x="2661" y="19822"/>
                  </a:lnTo>
                  <a:lnTo>
                    <a:pt x="2770" y="20148"/>
                  </a:lnTo>
                  <a:lnTo>
                    <a:pt x="2824" y="20256"/>
                  </a:lnTo>
                  <a:lnTo>
                    <a:pt x="2987" y="20419"/>
                  </a:lnTo>
                  <a:lnTo>
                    <a:pt x="3367" y="20582"/>
                  </a:lnTo>
                  <a:lnTo>
                    <a:pt x="3638" y="20745"/>
                  </a:lnTo>
                  <a:lnTo>
                    <a:pt x="3910" y="20854"/>
                  </a:lnTo>
                  <a:lnTo>
                    <a:pt x="4073" y="21071"/>
                  </a:lnTo>
                  <a:lnTo>
                    <a:pt x="4182" y="21234"/>
                  </a:lnTo>
                  <a:lnTo>
                    <a:pt x="4236" y="21451"/>
                  </a:lnTo>
                  <a:lnTo>
                    <a:pt x="4182" y="21668"/>
                  </a:lnTo>
                  <a:lnTo>
                    <a:pt x="4127" y="21940"/>
                  </a:lnTo>
                  <a:lnTo>
                    <a:pt x="4019" y="22266"/>
                  </a:lnTo>
                  <a:lnTo>
                    <a:pt x="3801" y="22592"/>
                  </a:lnTo>
                  <a:lnTo>
                    <a:pt x="3747" y="22809"/>
                  </a:lnTo>
                  <a:lnTo>
                    <a:pt x="3747" y="22863"/>
                  </a:lnTo>
                  <a:lnTo>
                    <a:pt x="3801" y="22972"/>
                  </a:lnTo>
                  <a:lnTo>
                    <a:pt x="4019" y="23352"/>
                  </a:lnTo>
                  <a:lnTo>
                    <a:pt x="4127" y="23786"/>
                  </a:lnTo>
                  <a:lnTo>
                    <a:pt x="4182" y="24221"/>
                  </a:lnTo>
                  <a:lnTo>
                    <a:pt x="4182" y="24655"/>
                  </a:lnTo>
                  <a:lnTo>
                    <a:pt x="4236" y="25524"/>
                  </a:lnTo>
                  <a:lnTo>
                    <a:pt x="4290" y="25958"/>
                  </a:lnTo>
                  <a:lnTo>
                    <a:pt x="4399" y="26393"/>
                  </a:lnTo>
                  <a:lnTo>
                    <a:pt x="4562" y="26773"/>
                  </a:lnTo>
                  <a:lnTo>
                    <a:pt x="4725" y="27153"/>
                  </a:lnTo>
                  <a:lnTo>
                    <a:pt x="4833" y="27316"/>
                  </a:lnTo>
                  <a:lnTo>
                    <a:pt x="4996" y="27425"/>
                  </a:lnTo>
                  <a:lnTo>
                    <a:pt x="5159" y="27533"/>
                  </a:lnTo>
                  <a:lnTo>
                    <a:pt x="5322" y="27588"/>
                  </a:lnTo>
                  <a:lnTo>
                    <a:pt x="5648" y="27642"/>
                  </a:lnTo>
                  <a:lnTo>
                    <a:pt x="5865" y="27805"/>
                  </a:lnTo>
                  <a:lnTo>
                    <a:pt x="6082" y="27968"/>
                  </a:lnTo>
                  <a:lnTo>
                    <a:pt x="6245" y="28131"/>
                  </a:lnTo>
                  <a:lnTo>
                    <a:pt x="6517" y="28565"/>
                  </a:lnTo>
                  <a:lnTo>
                    <a:pt x="6680" y="28999"/>
                  </a:lnTo>
                  <a:lnTo>
                    <a:pt x="7168" y="29977"/>
                  </a:lnTo>
                  <a:lnTo>
                    <a:pt x="7440" y="30466"/>
                  </a:lnTo>
                  <a:lnTo>
                    <a:pt x="7711" y="30900"/>
                  </a:lnTo>
                  <a:lnTo>
                    <a:pt x="7820" y="31063"/>
                  </a:lnTo>
                  <a:lnTo>
                    <a:pt x="7874" y="31226"/>
                  </a:lnTo>
                  <a:lnTo>
                    <a:pt x="7929" y="31606"/>
                  </a:lnTo>
                  <a:lnTo>
                    <a:pt x="7929" y="32203"/>
                  </a:lnTo>
                  <a:lnTo>
                    <a:pt x="7983" y="32366"/>
                  </a:lnTo>
                  <a:lnTo>
                    <a:pt x="8091" y="32529"/>
                  </a:lnTo>
                  <a:lnTo>
                    <a:pt x="8200" y="32638"/>
                  </a:lnTo>
                  <a:lnTo>
                    <a:pt x="8417" y="32692"/>
                  </a:lnTo>
                  <a:lnTo>
                    <a:pt x="8960" y="32801"/>
                  </a:lnTo>
                  <a:lnTo>
                    <a:pt x="9232" y="32801"/>
                  </a:lnTo>
                  <a:lnTo>
                    <a:pt x="9340" y="32855"/>
                  </a:lnTo>
                  <a:lnTo>
                    <a:pt x="9395" y="32964"/>
                  </a:lnTo>
                  <a:lnTo>
                    <a:pt x="9395" y="33235"/>
                  </a:lnTo>
                  <a:lnTo>
                    <a:pt x="9503" y="33452"/>
                  </a:lnTo>
                  <a:lnTo>
                    <a:pt x="9666" y="33670"/>
                  </a:lnTo>
                  <a:lnTo>
                    <a:pt x="9829" y="33833"/>
                  </a:lnTo>
                  <a:lnTo>
                    <a:pt x="10209" y="34158"/>
                  </a:lnTo>
                  <a:lnTo>
                    <a:pt x="10372" y="34321"/>
                  </a:lnTo>
                  <a:lnTo>
                    <a:pt x="10481" y="34539"/>
                  </a:lnTo>
                  <a:lnTo>
                    <a:pt x="10589" y="34647"/>
                  </a:lnTo>
                  <a:lnTo>
                    <a:pt x="10698" y="34756"/>
                  </a:lnTo>
                  <a:lnTo>
                    <a:pt x="10970" y="34864"/>
                  </a:lnTo>
                  <a:lnTo>
                    <a:pt x="11241" y="34973"/>
                  </a:lnTo>
                  <a:lnTo>
                    <a:pt x="11350" y="35082"/>
                  </a:lnTo>
                  <a:lnTo>
                    <a:pt x="11404" y="35190"/>
                  </a:lnTo>
                  <a:lnTo>
                    <a:pt x="11567" y="35570"/>
                  </a:lnTo>
                  <a:lnTo>
                    <a:pt x="11730" y="35842"/>
                  </a:lnTo>
                  <a:lnTo>
                    <a:pt x="11947" y="36113"/>
                  </a:lnTo>
                  <a:lnTo>
                    <a:pt x="12219" y="36331"/>
                  </a:lnTo>
                  <a:lnTo>
                    <a:pt x="12490" y="36493"/>
                  </a:lnTo>
                  <a:lnTo>
                    <a:pt x="12816" y="36656"/>
                  </a:lnTo>
                  <a:lnTo>
                    <a:pt x="13468" y="36928"/>
                  </a:lnTo>
                  <a:lnTo>
                    <a:pt x="13685" y="36982"/>
                  </a:lnTo>
                  <a:lnTo>
                    <a:pt x="13848" y="37145"/>
                  </a:lnTo>
                  <a:lnTo>
                    <a:pt x="13902" y="37308"/>
                  </a:lnTo>
                  <a:lnTo>
                    <a:pt x="13793" y="37580"/>
                  </a:lnTo>
                  <a:lnTo>
                    <a:pt x="13739" y="37742"/>
                  </a:lnTo>
                  <a:lnTo>
                    <a:pt x="13685" y="37960"/>
                  </a:lnTo>
                  <a:lnTo>
                    <a:pt x="13739" y="38068"/>
                  </a:lnTo>
                  <a:lnTo>
                    <a:pt x="13848" y="38177"/>
                  </a:lnTo>
                  <a:lnTo>
                    <a:pt x="13956" y="38177"/>
                  </a:lnTo>
                  <a:lnTo>
                    <a:pt x="14228" y="38286"/>
                  </a:lnTo>
                  <a:lnTo>
                    <a:pt x="14554" y="38448"/>
                  </a:lnTo>
                  <a:lnTo>
                    <a:pt x="15097" y="38774"/>
                  </a:lnTo>
                  <a:lnTo>
                    <a:pt x="15585" y="39100"/>
                  </a:lnTo>
                  <a:lnTo>
                    <a:pt x="16129" y="39426"/>
                  </a:lnTo>
                  <a:lnTo>
                    <a:pt x="16726" y="39697"/>
                  </a:lnTo>
                  <a:lnTo>
                    <a:pt x="17106" y="39915"/>
                  </a:lnTo>
                  <a:lnTo>
                    <a:pt x="17486" y="40295"/>
                  </a:lnTo>
                  <a:lnTo>
                    <a:pt x="17975" y="41001"/>
                  </a:lnTo>
                  <a:lnTo>
                    <a:pt x="18138" y="41109"/>
                  </a:lnTo>
                  <a:lnTo>
                    <a:pt x="18301" y="41164"/>
                  </a:lnTo>
                  <a:lnTo>
                    <a:pt x="18952" y="41272"/>
                  </a:lnTo>
                  <a:lnTo>
                    <a:pt x="19550" y="41381"/>
                  </a:lnTo>
                  <a:lnTo>
                    <a:pt x="19767" y="41435"/>
                  </a:lnTo>
                  <a:lnTo>
                    <a:pt x="19876" y="41489"/>
                  </a:lnTo>
                  <a:lnTo>
                    <a:pt x="19984" y="41598"/>
                  </a:lnTo>
                  <a:lnTo>
                    <a:pt x="20038" y="41761"/>
                  </a:lnTo>
                  <a:lnTo>
                    <a:pt x="20147" y="42033"/>
                  </a:lnTo>
                  <a:lnTo>
                    <a:pt x="20256" y="42141"/>
                  </a:lnTo>
                  <a:lnTo>
                    <a:pt x="20419" y="42250"/>
                  </a:lnTo>
                  <a:lnTo>
                    <a:pt x="21179" y="42576"/>
                  </a:lnTo>
                  <a:lnTo>
                    <a:pt x="21993" y="42847"/>
                  </a:lnTo>
                  <a:lnTo>
                    <a:pt x="22428" y="42956"/>
                  </a:lnTo>
                  <a:lnTo>
                    <a:pt x="22808" y="43010"/>
                  </a:lnTo>
                  <a:lnTo>
                    <a:pt x="23242" y="43010"/>
                  </a:lnTo>
                  <a:lnTo>
                    <a:pt x="23677" y="42956"/>
                  </a:lnTo>
                  <a:lnTo>
                    <a:pt x="24003" y="42956"/>
                  </a:lnTo>
                  <a:lnTo>
                    <a:pt x="24057" y="43010"/>
                  </a:lnTo>
                  <a:lnTo>
                    <a:pt x="24057" y="43064"/>
                  </a:lnTo>
                  <a:lnTo>
                    <a:pt x="23948" y="43227"/>
                  </a:lnTo>
                  <a:lnTo>
                    <a:pt x="23894" y="43336"/>
                  </a:lnTo>
                  <a:lnTo>
                    <a:pt x="23894" y="43499"/>
                  </a:lnTo>
                  <a:lnTo>
                    <a:pt x="23948" y="43553"/>
                  </a:lnTo>
                  <a:lnTo>
                    <a:pt x="24220" y="43662"/>
                  </a:lnTo>
                  <a:lnTo>
                    <a:pt x="25523" y="44150"/>
                  </a:lnTo>
                  <a:lnTo>
                    <a:pt x="25958" y="44313"/>
                  </a:lnTo>
                  <a:lnTo>
                    <a:pt x="26392" y="44368"/>
                  </a:lnTo>
                  <a:lnTo>
                    <a:pt x="26772" y="44368"/>
                  </a:lnTo>
                  <a:lnTo>
                    <a:pt x="26989" y="44259"/>
                  </a:lnTo>
                  <a:lnTo>
                    <a:pt x="27207" y="44096"/>
                  </a:lnTo>
                  <a:lnTo>
                    <a:pt x="27315" y="44042"/>
                  </a:lnTo>
                  <a:lnTo>
                    <a:pt x="27424" y="43987"/>
                  </a:lnTo>
                  <a:lnTo>
                    <a:pt x="27641" y="43987"/>
                  </a:lnTo>
                  <a:lnTo>
                    <a:pt x="27804" y="44096"/>
                  </a:lnTo>
                  <a:lnTo>
                    <a:pt x="27967" y="44259"/>
                  </a:lnTo>
                  <a:lnTo>
                    <a:pt x="28564" y="44585"/>
                  </a:lnTo>
                  <a:lnTo>
                    <a:pt x="29107" y="44911"/>
                  </a:lnTo>
                  <a:lnTo>
                    <a:pt x="29705" y="45074"/>
                  </a:lnTo>
                  <a:lnTo>
                    <a:pt x="30030" y="45128"/>
                  </a:lnTo>
                  <a:lnTo>
                    <a:pt x="30356" y="45128"/>
                  </a:lnTo>
                  <a:lnTo>
                    <a:pt x="30954" y="45074"/>
                  </a:lnTo>
                  <a:lnTo>
                    <a:pt x="31605" y="45019"/>
                  </a:lnTo>
                  <a:lnTo>
                    <a:pt x="31877" y="45019"/>
                  </a:lnTo>
                  <a:lnTo>
                    <a:pt x="32203" y="45074"/>
                  </a:lnTo>
                  <a:lnTo>
                    <a:pt x="32474" y="45182"/>
                  </a:lnTo>
                  <a:lnTo>
                    <a:pt x="32746" y="45345"/>
                  </a:lnTo>
                  <a:lnTo>
                    <a:pt x="32909" y="45454"/>
                  </a:lnTo>
                  <a:lnTo>
                    <a:pt x="33126" y="45399"/>
                  </a:lnTo>
                  <a:lnTo>
                    <a:pt x="33289" y="45345"/>
                  </a:lnTo>
                  <a:lnTo>
                    <a:pt x="33506" y="45182"/>
                  </a:lnTo>
                  <a:lnTo>
                    <a:pt x="33723" y="45074"/>
                  </a:lnTo>
                  <a:lnTo>
                    <a:pt x="33940" y="44965"/>
                  </a:lnTo>
                  <a:lnTo>
                    <a:pt x="34158" y="44911"/>
                  </a:lnTo>
                  <a:lnTo>
                    <a:pt x="34375" y="44856"/>
                  </a:lnTo>
                  <a:lnTo>
                    <a:pt x="34592" y="44911"/>
                  </a:lnTo>
                  <a:lnTo>
                    <a:pt x="34809" y="44965"/>
                  </a:lnTo>
                  <a:lnTo>
                    <a:pt x="35298" y="45128"/>
                  </a:lnTo>
                  <a:lnTo>
                    <a:pt x="35624" y="45291"/>
                  </a:lnTo>
                  <a:lnTo>
                    <a:pt x="36004" y="45399"/>
                  </a:lnTo>
                  <a:lnTo>
                    <a:pt x="36167" y="45345"/>
                  </a:lnTo>
                  <a:lnTo>
                    <a:pt x="36330" y="45345"/>
                  </a:lnTo>
                  <a:lnTo>
                    <a:pt x="36547" y="45236"/>
                  </a:lnTo>
                  <a:lnTo>
                    <a:pt x="36710" y="45128"/>
                  </a:lnTo>
                  <a:lnTo>
                    <a:pt x="37090" y="44911"/>
                  </a:lnTo>
                  <a:lnTo>
                    <a:pt x="37470" y="44856"/>
                  </a:lnTo>
                  <a:lnTo>
                    <a:pt x="37905" y="44856"/>
                  </a:lnTo>
                  <a:lnTo>
                    <a:pt x="38339" y="44911"/>
                  </a:lnTo>
                  <a:lnTo>
                    <a:pt x="39045" y="45074"/>
                  </a:lnTo>
                  <a:lnTo>
                    <a:pt x="39751" y="45128"/>
                  </a:lnTo>
                  <a:lnTo>
                    <a:pt x="40457" y="45128"/>
                  </a:lnTo>
                  <a:lnTo>
                    <a:pt x="41163" y="45074"/>
                  </a:lnTo>
                  <a:lnTo>
                    <a:pt x="42629" y="44856"/>
                  </a:lnTo>
                  <a:lnTo>
                    <a:pt x="44041" y="44693"/>
                  </a:lnTo>
                  <a:lnTo>
                    <a:pt x="44258" y="44639"/>
                  </a:lnTo>
                  <a:lnTo>
                    <a:pt x="44421" y="44531"/>
                  </a:lnTo>
                  <a:lnTo>
                    <a:pt x="44584" y="44422"/>
                  </a:lnTo>
                  <a:lnTo>
                    <a:pt x="44747" y="44205"/>
                  </a:lnTo>
                  <a:lnTo>
                    <a:pt x="45018" y="43553"/>
                  </a:lnTo>
                  <a:lnTo>
                    <a:pt x="45127" y="43390"/>
                  </a:lnTo>
                  <a:lnTo>
                    <a:pt x="45236" y="43282"/>
                  </a:lnTo>
                  <a:lnTo>
                    <a:pt x="45453" y="43227"/>
                  </a:lnTo>
                  <a:lnTo>
                    <a:pt x="45616" y="43227"/>
                  </a:lnTo>
                  <a:lnTo>
                    <a:pt x="46267" y="43336"/>
                  </a:lnTo>
                  <a:lnTo>
                    <a:pt x="46648" y="43390"/>
                  </a:lnTo>
                  <a:lnTo>
                    <a:pt x="46973" y="43390"/>
                  </a:lnTo>
                  <a:lnTo>
                    <a:pt x="47136" y="43336"/>
                  </a:lnTo>
                  <a:lnTo>
                    <a:pt x="47245" y="43282"/>
                  </a:lnTo>
                  <a:lnTo>
                    <a:pt x="47354" y="43173"/>
                  </a:lnTo>
                  <a:lnTo>
                    <a:pt x="47408" y="43064"/>
                  </a:lnTo>
                  <a:lnTo>
                    <a:pt x="47571" y="42684"/>
                  </a:lnTo>
                  <a:lnTo>
                    <a:pt x="47734" y="42413"/>
                  </a:lnTo>
                  <a:lnTo>
                    <a:pt x="47951" y="42141"/>
                  </a:lnTo>
                  <a:lnTo>
                    <a:pt x="48168" y="41978"/>
                  </a:lnTo>
                  <a:lnTo>
                    <a:pt x="48711" y="41652"/>
                  </a:lnTo>
                  <a:lnTo>
                    <a:pt x="49309" y="41381"/>
                  </a:lnTo>
                  <a:lnTo>
                    <a:pt x="49634" y="41272"/>
                  </a:lnTo>
                  <a:lnTo>
                    <a:pt x="49960" y="41164"/>
                  </a:lnTo>
                  <a:lnTo>
                    <a:pt x="50666" y="41055"/>
                  </a:lnTo>
                  <a:lnTo>
                    <a:pt x="50992" y="40946"/>
                  </a:lnTo>
                  <a:lnTo>
                    <a:pt x="51318" y="40784"/>
                  </a:lnTo>
                  <a:lnTo>
                    <a:pt x="51589" y="40621"/>
                  </a:lnTo>
                  <a:lnTo>
                    <a:pt x="51861" y="40403"/>
                  </a:lnTo>
                  <a:lnTo>
                    <a:pt x="52024" y="40295"/>
                  </a:lnTo>
                  <a:lnTo>
                    <a:pt x="52187" y="40295"/>
                  </a:lnTo>
                  <a:lnTo>
                    <a:pt x="52621" y="40240"/>
                  </a:lnTo>
                  <a:lnTo>
                    <a:pt x="53001" y="40240"/>
                  </a:lnTo>
                  <a:lnTo>
                    <a:pt x="53164" y="40132"/>
                  </a:lnTo>
                  <a:lnTo>
                    <a:pt x="53327" y="40023"/>
                  </a:lnTo>
                  <a:lnTo>
                    <a:pt x="53761" y="39643"/>
                  </a:lnTo>
                  <a:lnTo>
                    <a:pt x="54196" y="39317"/>
                  </a:lnTo>
                  <a:lnTo>
                    <a:pt x="55119" y="38720"/>
                  </a:lnTo>
                  <a:lnTo>
                    <a:pt x="56097" y="38123"/>
                  </a:lnTo>
                  <a:lnTo>
                    <a:pt x="56531" y="37797"/>
                  </a:lnTo>
                  <a:lnTo>
                    <a:pt x="57020" y="37471"/>
                  </a:lnTo>
                  <a:lnTo>
                    <a:pt x="57508" y="37037"/>
                  </a:lnTo>
                  <a:lnTo>
                    <a:pt x="58052" y="36602"/>
                  </a:lnTo>
                  <a:lnTo>
                    <a:pt x="58323" y="36439"/>
                  </a:lnTo>
                  <a:lnTo>
                    <a:pt x="58595" y="36276"/>
                  </a:lnTo>
                  <a:lnTo>
                    <a:pt x="58920" y="36168"/>
                  </a:lnTo>
                  <a:lnTo>
                    <a:pt x="59301" y="36113"/>
                  </a:lnTo>
                  <a:lnTo>
                    <a:pt x="59463" y="36113"/>
                  </a:lnTo>
                  <a:lnTo>
                    <a:pt x="59572" y="36005"/>
                  </a:lnTo>
                  <a:lnTo>
                    <a:pt x="59681" y="35896"/>
                  </a:lnTo>
                  <a:lnTo>
                    <a:pt x="59735" y="35733"/>
                  </a:lnTo>
                  <a:lnTo>
                    <a:pt x="60061" y="35299"/>
                  </a:lnTo>
                  <a:lnTo>
                    <a:pt x="60387" y="34919"/>
                  </a:lnTo>
                  <a:lnTo>
                    <a:pt x="60821" y="34647"/>
                  </a:lnTo>
                  <a:lnTo>
                    <a:pt x="61256" y="34376"/>
                  </a:lnTo>
                  <a:lnTo>
                    <a:pt x="61527" y="34213"/>
                  </a:lnTo>
                  <a:lnTo>
                    <a:pt x="61799" y="33995"/>
                  </a:lnTo>
                  <a:lnTo>
                    <a:pt x="61853" y="33887"/>
                  </a:lnTo>
                  <a:lnTo>
                    <a:pt x="61907" y="33724"/>
                  </a:lnTo>
                  <a:lnTo>
                    <a:pt x="61907" y="33561"/>
                  </a:lnTo>
                  <a:lnTo>
                    <a:pt x="61799" y="33344"/>
                  </a:lnTo>
                  <a:lnTo>
                    <a:pt x="61799" y="33235"/>
                  </a:lnTo>
                  <a:lnTo>
                    <a:pt x="61799" y="33127"/>
                  </a:lnTo>
                  <a:lnTo>
                    <a:pt x="61907" y="32909"/>
                  </a:lnTo>
                  <a:lnTo>
                    <a:pt x="62124" y="32801"/>
                  </a:lnTo>
                  <a:lnTo>
                    <a:pt x="62287" y="32638"/>
                  </a:lnTo>
                  <a:lnTo>
                    <a:pt x="63156" y="32041"/>
                  </a:lnTo>
                  <a:lnTo>
                    <a:pt x="63916" y="31389"/>
                  </a:lnTo>
                  <a:lnTo>
                    <a:pt x="64622" y="30683"/>
                  </a:lnTo>
                  <a:lnTo>
                    <a:pt x="65328" y="29977"/>
                  </a:lnTo>
                  <a:lnTo>
                    <a:pt x="65654" y="29543"/>
                  </a:lnTo>
                  <a:lnTo>
                    <a:pt x="65980" y="29108"/>
                  </a:lnTo>
                  <a:lnTo>
                    <a:pt x="66197" y="28945"/>
                  </a:lnTo>
                  <a:lnTo>
                    <a:pt x="66414" y="28782"/>
                  </a:lnTo>
                  <a:lnTo>
                    <a:pt x="66686" y="28674"/>
                  </a:lnTo>
                  <a:lnTo>
                    <a:pt x="66957" y="28619"/>
                  </a:lnTo>
                  <a:lnTo>
                    <a:pt x="67120" y="28511"/>
                  </a:lnTo>
                  <a:lnTo>
                    <a:pt x="67175" y="28402"/>
                  </a:lnTo>
                  <a:lnTo>
                    <a:pt x="67175" y="28348"/>
                  </a:lnTo>
                  <a:lnTo>
                    <a:pt x="67175" y="27968"/>
                  </a:lnTo>
                  <a:lnTo>
                    <a:pt x="67229" y="27750"/>
                  </a:lnTo>
                  <a:lnTo>
                    <a:pt x="67283" y="27533"/>
                  </a:lnTo>
                  <a:lnTo>
                    <a:pt x="67446" y="27370"/>
                  </a:lnTo>
                  <a:lnTo>
                    <a:pt x="67663" y="27262"/>
                  </a:lnTo>
                  <a:lnTo>
                    <a:pt x="67881" y="27207"/>
                  </a:lnTo>
                  <a:lnTo>
                    <a:pt x="68424" y="27099"/>
                  </a:lnTo>
                  <a:lnTo>
                    <a:pt x="68641" y="26990"/>
                  </a:lnTo>
                  <a:lnTo>
                    <a:pt x="68750" y="26882"/>
                  </a:lnTo>
                  <a:lnTo>
                    <a:pt x="68750" y="26773"/>
                  </a:lnTo>
                  <a:lnTo>
                    <a:pt x="68750" y="26664"/>
                  </a:lnTo>
                  <a:lnTo>
                    <a:pt x="68587" y="26447"/>
                  </a:lnTo>
                  <a:lnTo>
                    <a:pt x="68478" y="26339"/>
                  </a:lnTo>
                  <a:lnTo>
                    <a:pt x="68424" y="26176"/>
                  </a:lnTo>
                  <a:lnTo>
                    <a:pt x="68424" y="26067"/>
                  </a:lnTo>
                  <a:lnTo>
                    <a:pt x="68478" y="25958"/>
                  </a:lnTo>
                  <a:lnTo>
                    <a:pt x="68587" y="25741"/>
                  </a:lnTo>
                  <a:lnTo>
                    <a:pt x="68804" y="25633"/>
                  </a:lnTo>
                  <a:lnTo>
                    <a:pt x="69075" y="25524"/>
                  </a:lnTo>
                  <a:lnTo>
                    <a:pt x="69293" y="25415"/>
                  </a:lnTo>
                  <a:lnTo>
                    <a:pt x="69455" y="25252"/>
                  </a:lnTo>
                  <a:lnTo>
                    <a:pt x="69618" y="25090"/>
                  </a:lnTo>
                  <a:lnTo>
                    <a:pt x="69944" y="24655"/>
                  </a:lnTo>
                  <a:lnTo>
                    <a:pt x="70216" y="24275"/>
                  </a:lnTo>
                  <a:lnTo>
                    <a:pt x="70596" y="23786"/>
                  </a:lnTo>
                  <a:lnTo>
                    <a:pt x="70867" y="23623"/>
                  </a:lnTo>
                  <a:lnTo>
                    <a:pt x="71139" y="23460"/>
                  </a:lnTo>
                  <a:lnTo>
                    <a:pt x="71139" y="23623"/>
                  </a:lnTo>
                  <a:lnTo>
                    <a:pt x="71139" y="23786"/>
                  </a:lnTo>
                  <a:lnTo>
                    <a:pt x="70976" y="24112"/>
                  </a:lnTo>
                  <a:lnTo>
                    <a:pt x="70976" y="24275"/>
                  </a:lnTo>
                  <a:lnTo>
                    <a:pt x="70976" y="24438"/>
                  </a:lnTo>
                  <a:lnTo>
                    <a:pt x="70976" y="24601"/>
                  </a:lnTo>
                  <a:lnTo>
                    <a:pt x="71139" y="24818"/>
                  </a:lnTo>
                  <a:lnTo>
                    <a:pt x="71519" y="24058"/>
                  </a:lnTo>
                  <a:lnTo>
                    <a:pt x="71953" y="23352"/>
                  </a:lnTo>
                  <a:lnTo>
                    <a:pt x="72388" y="22646"/>
                  </a:lnTo>
                  <a:lnTo>
                    <a:pt x="72822" y="21994"/>
                  </a:lnTo>
                  <a:lnTo>
                    <a:pt x="73365" y="20854"/>
                  </a:lnTo>
                  <a:lnTo>
                    <a:pt x="73854" y="19659"/>
                  </a:lnTo>
                  <a:lnTo>
                    <a:pt x="74289" y="18464"/>
                  </a:lnTo>
                  <a:lnTo>
                    <a:pt x="74669" y="17270"/>
                  </a:lnTo>
                  <a:lnTo>
                    <a:pt x="74832" y="16401"/>
                  </a:lnTo>
                  <a:lnTo>
                    <a:pt x="74995" y="15586"/>
                  </a:lnTo>
                  <a:lnTo>
                    <a:pt x="75157" y="15206"/>
                  </a:lnTo>
                  <a:lnTo>
                    <a:pt x="75320" y="14826"/>
                  </a:lnTo>
                  <a:lnTo>
                    <a:pt x="75592" y="14446"/>
                  </a:lnTo>
                  <a:lnTo>
                    <a:pt x="75918" y="14120"/>
                  </a:lnTo>
                  <a:lnTo>
                    <a:pt x="76026" y="14011"/>
                  </a:lnTo>
                  <a:lnTo>
                    <a:pt x="76081" y="13849"/>
                  </a:lnTo>
                  <a:lnTo>
                    <a:pt x="76135" y="13686"/>
                  </a:lnTo>
                  <a:lnTo>
                    <a:pt x="76135" y="13523"/>
                  </a:lnTo>
                  <a:lnTo>
                    <a:pt x="76135" y="13360"/>
                  </a:lnTo>
                  <a:lnTo>
                    <a:pt x="76081" y="13197"/>
                  </a:lnTo>
                  <a:lnTo>
                    <a:pt x="75972" y="13034"/>
                  </a:lnTo>
                  <a:lnTo>
                    <a:pt x="75809" y="12871"/>
                  </a:lnTo>
                  <a:lnTo>
                    <a:pt x="75592" y="13251"/>
                  </a:lnTo>
                  <a:lnTo>
                    <a:pt x="75429" y="13577"/>
                  </a:lnTo>
                  <a:lnTo>
                    <a:pt x="75320" y="13686"/>
                  </a:lnTo>
                  <a:lnTo>
                    <a:pt x="75212" y="13740"/>
                  </a:lnTo>
                  <a:lnTo>
                    <a:pt x="75103" y="13740"/>
                  </a:lnTo>
                  <a:lnTo>
                    <a:pt x="74995" y="13686"/>
                  </a:lnTo>
                  <a:lnTo>
                    <a:pt x="74886" y="13577"/>
                  </a:lnTo>
                  <a:lnTo>
                    <a:pt x="74886" y="13523"/>
                  </a:lnTo>
                  <a:lnTo>
                    <a:pt x="74886" y="13305"/>
                  </a:lnTo>
                  <a:lnTo>
                    <a:pt x="74940" y="13143"/>
                  </a:lnTo>
                  <a:lnTo>
                    <a:pt x="75049" y="12980"/>
                  </a:lnTo>
                  <a:lnTo>
                    <a:pt x="75429" y="12708"/>
                  </a:lnTo>
                  <a:lnTo>
                    <a:pt x="75700" y="12437"/>
                  </a:lnTo>
                  <a:lnTo>
                    <a:pt x="75918" y="12056"/>
                  </a:lnTo>
                  <a:lnTo>
                    <a:pt x="76081" y="11731"/>
                  </a:lnTo>
                  <a:lnTo>
                    <a:pt x="76352" y="10970"/>
                  </a:lnTo>
                  <a:lnTo>
                    <a:pt x="76624" y="10210"/>
                  </a:lnTo>
                  <a:lnTo>
                    <a:pt x="77221" y="8635"/>
                  </a:lnTo>
                  <a:lnTo>
                    <a:pt x="77710" y="7006"/>
                  </a:lnTo>
                  <a:lnTo>
                    <a:pt x="77927" y="6192"/>
                  </a:lnTo>
                  <a:lnTo>
                    <a:pt x="78144" y="5377"/>
                  </a:lnTo>
                  <a:lnTo>
                    <a:pt x="78253" y="4562"/>
                  </a:lnTo>
                  <a:lnTo>
                    <a:pt x="78416" y="3694"/>
                  </a:lnTo>
                  <a:lnTo>
                    <a:pt x="78416" y="3042"/>
                  </a:lnTo>
                  <a:lnTo>
                    <a:pt x="78470" y="2445"/>
                  </a:lnTo>
                  <a:lnTo>
                    <a:pt x="78416" y="1141"/>
                  </a:lnTo>
                  <a:lnTo>
                    <a:pt x="78361" y="815"/>
                  </a:lnTo>
                  <a:lnTo>
                    <a:pt x="78253" y="598"/>
                  </a:lnTo>
                  <a:lnTo>
                    <a:pt x="78090" y="381"/>
                  </a:lnTo>
                  <a:lnTo>
                    <a:pt x="77818" y="272"/>
                  </a:lnTo>
                  <a:lnTo>
                    <a:pt x="77655" y="218"/>
                  </a:lnTo>
                  <a:lnTo>
                    <a:pt x="77493" y="218"/>
                  </a:lnTo>
                  <a:lnTo>
                    <a:pt x="77275" y="272"/>
                  </a:lnTo>
                  <a:lnTo>
                    <a:pt x="77004" y="435"/>
                  </a:lnTo>
                  <a:lnTo>
                    <a:pt x="76787" y="653"/>
                  </a:lnTo>
                  <a:lnTo>
                    <a:pt x="76406" y="1141"/>
                  </a:lnTo>
                  <a:lnTo>
                    <a:pt x="76081" y="1684"/>
                  </a:lnTo>
                  <a:lnTo>
                    <a:pt x="75809" y="2282"/>
                  </a:lnTo>
                  <a:lnTo>
                    <a:pt x="75646" y="2879"/>
                  </a:lnTo>
                  <a:lnTo>
                    <a:pt x="75103" y="5160"/>
                  </a:lnTo>
                  <a:lnTo>
                    <a:pt x="74506" y="7386"/>
                  </a:lnTo>
                  <a:lnTo>
                    <a:pt x="74180" y="8472"/>
                  </a:lnTo>
                  <a:lnTo>
                    <a:pt x="73800" y="9558"/>
                  </a:lnTo>
                  <a:lnTo>
                    <a:pt x="73420" y="10645"/>
                  </a:lnTo>
                  <a:lnTo>
                    <a:pt x="72985" y="11731"/>
                  </a:lnTo>
                  <a:lnTo>
                    <a:pt x="72334" y="13088"/>
                  </a:lnTo>
                  <a:lnTo>
                    <a:pt x="72062" y="13740"/>
                  </a:lnTo>
                  <a:lnTo>
                    <a:pt x="71845" y="14446"/>
                  </a:lnTo>
                  <a:lnTo>
                    <a:pt x="71736" y="14935"/>
                  </a:lnTo>
                  <a:lnTo>
                    <a:pt x="71519" y="15423"/>
                  </a:lnTo>
                  <a:lnTo>
                    <a:pt x="71302" y="15858"/>
                  </a:lnTo>
                  <a:lnTo>
                    <a:pt x="71030" y="16292"/>
                  </a:lnTo>
                  <a:lnTo>
                    <a:pt x="70379" y="17215"/>
                  </a:lnTo>
                  <a:lnTo>
                    <a:pt x="69781" y="18139"/>
                  </a:lnTo>
                  <a:lnTo>
                    <a:pt x="69238" y="19170"/>
                  </a:lnTo>
                  <a:lnTo>
                    <a:pt x="68750" y="20148"/>
                  </a:lnTo>
                  <a:lnTo>
                    <a:pt x="68206" y="21397"/>
                  </a:lnTo>
                  <a:lnTo>
                    <a:pt x="67555" y="22646"/>
                  </a:lnTo>
                  <a:lnTo>
                    <a:pt x="66849" y="23786"/>
                  </a:lnTo>
                  <a:lnTo>
                    <a:pt x="66089" y="24981"/>
                  </a:lnTo>
                  <a:lnTo>
                    <a:pt x="65600" y="25633"/>
                  </a:lnTo>
                  <a:lnTo>
                    <a:pt x="65057" y="26284"/>
                  </a:lnTo>
                  <a:lnTo>
                    <a:pt x="64514" y="26936"/>
                  </a:lnTo>
                  <a:lnTo>
                    <a:pt x="64297" y="27262"/>
                  </a:lnTo>
                  <a:lnTo>
                    <a:pt x="64134" y="27588"/>
                  </a:lnTo>
                  <a:lnTo>
                    <a:pt x="63971" y="27913"/>
                  </a:lnTo>
                  <a:lnTo>
                    <a:pt x="63754" y="28185"/>
                  </a:lnTo>
                  <a:lnTo>
                    <a:pt x="63591" y="28402"/>
                  </a:lnTo>
                  <a:lnTo>
                    <a:pt x="63373" y="28511"/>
                  </a:lnTo>
                  <a:lnTo>
                    <a:pt x="63156" y="28674"/>
                  </a:lnTo>
                  <a:lnTo>
                    <a:pt x="62939" y="28728"/>
                  </a:lnTo>
                  <a:lnTo>
                    <a:pt x="62342" y="28837"/>
                  </a:lnTo>
                  <a:lnTo>
                    <a:pt x="62124" y="28891"/>
                  </a:lnTo>
                  <a:lnTo>
                    <a:pt x="62016" y="28945"/>
                  </a:lnTo>
                  <a:lnTo>
                    <a:pt x="61961" y="29108"/>
                  </a:lnTo>
                  <a:lnTo>
                    <a:pt x="62287" y="29543"/>
                  </a:lnTo>
                  <a:lnTo>
                    <a:pt x="62396" y="29705"/>
                  </a:lnTo>
                  <a:lnTo>
                    <a:pt x="62396" y="29868"/>
                  </a:lnTo>
                  <a:lnTo>
                    <a:pt x="62342" y="29977"/>
                  </a:lnTo>
                  <a:lnTo>
                    <a:pt x="62233" y="30031"/>
                  </a:lnTo>
                  <a:lnTo>
                    <a:pt x="61799" y="30248"/>
                  </a:lnTo>
                  <a:lnTo>
                    <a:pt x="61581" y="30357"/>
                  </a:lnTo>
                  <a:lnTo>
                    <a:pt x="61310" y="30520"/>
                  </a:lnTo>
                  <a:lnTo>
                    <a:pt x="60930" y="30846"/>
                  </a:lnTo>
                  <a:lnTo>
                    <a:pt x="60712" y="31009"/>
                  </a:lnTo>
                  <a:lnTo>
                    <a:pt x="60495" y="31172"/>
                  </a:lnTo>
                  <a:lnTo>
                    <a:pt x="60224" y="31226"/>
                  </a:lnTo>
                  <a:lnTo>
                    <a:pt x="59844" y="31226"/>
                  </a:lnTo>
                  <a:lnTo>
                    <a:pt x="59789" y="31280"/>
                  </a:lnTo>
                  <a:lnTo>
                    <a:pt x="59735" y="31443"/>
                  </a:lnTo>
                  <a:lnTo>
                    <a:pt x="59681" y="31769"/>
                  </a:lnTo>
                  <a:lnTo>
                    <a:pt x="59301" y="32041"/>
                  </a:lnTo>
                  <a:lnTo>
                    <a:pt x="58920" y="32366"/>
                  </a:lnTo>
                  <a:lnTo>
                    <a:pt x="58269" y="33072"/>
                  </a:lnTo>
                  <a:lnTo>
                    <a:pt x="57617" y="33724"/>
                  </a:lnTo>
                  <a:lnTo>
                    <a:pt x="56965" y="34376"/>
                  </a:lnTo>
                  <a:lnTo>
                    <a:pt x="56640" y="34701"/>
                  </a:lnTo>
                  <a:lnTo>
                    <a:pt x="56259" y="34919"/>
                  </a:lnTo>
                  <a:lnTo>
                    <a:pt x="55825" y="35136"/>
                  </a:lnTo>
                  <a:lnTo>
                    <a:pt x="55391" y="35299"/>
                  </a:lnTo>
                  <a:lnTo>
                    <a:pt x="55228" y="35353"/>
                  </a:lnTo>
                  <a:lnTo>
                    <a:pt x="55065" y="35462"/>
                  </a:lnTo>
                  <a:lnTo>
                    <a:pt x="54793" y="35788"/>
                  </a:lnTo>
                  <a:lnTo>
                    <a:pt x="54630" y="35950"/>
                  </a:lnTo>
                  <a:lnTo>
                    <a:pt x="54413" y="36113"/>
                  </a:lnTo>
                  <a:lnTo>
                    <a:pt x="54033" y="36331"/>
                  </a:lnTo>
                  <a:lnTo>
                    <a:pt x="53599" y="36602"/>
                  </a:lnTo>
                  <a:lnTo>
                    <a:pt x="53164" y="36819"/>
                  </a:lnTo>
                  <a:lnTo>
                    <a:pt x="52295" y="37254"/>
                  </a:lnTo>
                  <a:lnTo>
                    <a:pt x="51372" y="37580"/>
                  </a:lnTo>
                  <a:lnTo>
                    <a:pt x="50503" y="37851"/>
                  </a:lnTo>
                  <a:lnTo>
                    <a:pt x="49906" y="38068"/>
                  </a:lnTo>
                  <a:lnTo>
                    <a:pt x="49363" y="38340"/>
                  </a:lnTo>
                  <a:lnTo>
                    <a:pt x="48874" y="38666"/>
                  </a:lnTo>
                  <a:lnTo>
                    <a:pt x="48440" y="39100"/>
                  </a:lnTo>
                  <a:lnTo>
                    <a:pt x="47951" y="39535"/>
                  </a:lnTo>
                  <a:lnTo>
                    <a:pt x="47408" y="39860"/>
                  </a:lnTo>
                  <a:lnTo>
                    <a:pt x="47136" y="39969"/>
                  </a:lnTo>
                  <a:lnTo>
                    <a:pt x="46865" y="40078"/>
                  </a:lnTo>
                  <a:lnTo>
                    <a:pt x="46539" y="40078"/>
                  </a:lnTo>
                  <a:lnTo>
                    <a:pt x="46213" y="40132"/>
                  </a:lnTo>
                  <a:lnTo>
                    <a:pt x="45616" y="40132"/>
                  </a:lnTo>
                  <a:lnTo>
                    <a:pt x="45073" y="40295"/>
                  </a:lnTo>
                  <a:lnTo>
                    <a:pt x="44801" y="40458"/>
                  </a:lnTo>
                  <a:lnTo>
                    <a:pt x="44584" y="40621"/>
                  </a:lnTo>
                  <a:lnTo>
                    <a:pt x="44367" y="40784"/>
                  </a:lnTo>
                  <a:lnTo>
                    <a:pt x="44150" y="41001"/>
                  </a:lnTo>
                  <a:lnTo>
                    <a:pt x="43932" y="41327"/>
                  </a:lnTo>
                  <a:lnTo>
                    <a:pt x="43769" y="41381"/>
                  </a:lnTo>
                  <a:lnTo>
                    <a:pt x="43661" y="41435"/>
                  </a:lnTo>
                  <a:lnTo>
                    <a:pt x="43498" y="41489"/>
                  </a:lnTo>
                  <a:lnTo>
                    <a:pt x="43389" y="41435"/>
                  </a:lnTo>
                  <a:lnTo>
                    <a:pt x="43064" y="41327"/>
                  </a:lnTo>
                  <a:lnTo>
                    <a:pt x="42629" y="41164"/>
                  </a:lnTo>
                  <a:lnTo>
                    <a:pt x="42249" y="41055"/>
                  </a:lnTo>
                  <a:lnTo>
                    <a:pt x="41869" y="41001"/>
                  </a:lnTo>
                  <a:lnTo>
                    <a:pt x="41489" y="41001"/>
                  </a:lnTo>
                  <a:lnTo>
                    <a:pt x="41109" y="41055"/>
                  </a:lnTo>
                  <a:lnTo>
                    <a:pt x="40728" y="41164"/>
                  </a:lnTo>
                  <a:lnTo>
                    <a:pt x="40348" y="41327"/>
                  </a:lnTo>
                  <a:lnTo>
                    <a:pt x="39968" y="41489"/>
                  </a:lnTo>
                  <a:lnTo>
                    <a:pt x="39642" y="41707"/>
                  </a:lnTo>
                  <a:lnTo>
                    <a:pt x="39317" y="41815"/>
                  </a:lnTo>
                  <a:lnTo>
                    <a:pt x="38991" y="41870"/>
                  </a:lnTo>
                  <a:lnTo>
                    <a:pt x="38665" y="41815"/>
                  </a:lnTo>
                  <a:lnTo>
                    <a:pt x="38230" y="41761"/>
                  </a:lnTo>
                  <a:lnTo>
                    <a:pt x="37905" y="41707"/>
                  </a:lnTo>
                  <a:lnTo>
                    <a:pt x="37524" y="41761"/>
                  </a:lnTo>
                  <a:lnTo>
                    <a:pt x="37144" y="41924"/>
                  </a:lnTo>
                  <a:lnTo>
                    <a:pt x="36764" y="42033"/>
                  </a:lnTo>
                  <a:lnTo>
                    <a:pt x="36601" y="42033"/>
                  </a:lnTo>
                  <a:lnTo>
                    <a:pt x="36384" y="41978"/>
                  </a:lnTo>
                  <a:lnTo>
                    <a:pt x="35624" y="41761"/>
                  </a:lnTo>
                  <a:lnTo>
                    <a:pt x="34809" y="41598"/>
                  </a:lnTo>
                  <a:lnTo>
                    <a:pt x="34049" y="41489"/>
                  </a:lnTo>
                  <a:lnTo>
                    <a:pt x="33234" y="41435"/>
                  </a:lnTo>
                  <a:lnTo>
                    <a:pt x="31605" y="41327"/>
                  </a:lnTo>
                  <a:lnTo>
                    <a:pt x="30791" y="41272"/>
                  </a:lnTo>
                  <a:lnTo>
                    <a:pt x="29976" y="41109"/>
                  </a:lnTo>
                  <a:lnTo>
                    <a:pt x="27424" y="40675"/>
                  </a:lnTo>
                  <a:lnTo>
                    <a:pt x="26121" y="40458"/>
                  </a:lnTo>
                  <a:lnTo>
                    <a:pt x="24817" y="40295"/>
                  </a:lnTo>
                  <a:lnTo>
                    <a:pt x="24220" y="40186"/>
                  </a:lnTo>
                  <a:lnTo>
                    <a:pt x="23623" y="40023"/>
                  </a:lnTo>
                  <a:lnTo>
                    <a:pt x="22482" y="39589"/>
                  </a:lnTo>
                  <a:lnTo>
                    <a:pt x="21939" y="39372"/>
                  </a:lnTo>
                  <a:lnTo>
                    <a:pt x="21342" y="39209"/>
                  </a:lnTo>
                  <a:lnTo>
                    <a:pt x="20744" y="39100"/>
                  </a:lnTo>
                  <a:lnTo>
                    <a:pt x="20147" y="39046"/>
                  </a:lnTo>
                  <a:lnTo>
                    <a:pt x="20038" y="39046"/>
                  </a:lnTo>
                  <a:lnTo>
                    <a:pt x="19930" y="38937"/>
                  </a:lnTo>
                  <a:lnTo>
                    <a:pt x="19767" y="38774"/>
                  </a:lnTo>
                  <a:lnTo>
                    <a:pt x="19495" y="38503"/>
                  </a:lnTo>
                  <a:lnTo>
                    <a:pt x="19224" y="38231"/>
                  </a:lnTo>
                  <a:lnTo>
                    <a:pt x="18898" y="38014"/>
                  </a:lnTo>
                  <a:lnTo>
                    <a:pt x="18627" y="37851"/>
                  </a:lnTo>
                  <a:lnTo>
                    <a:pt x="18246" y="37742"/>
                  </a:lnTo>
                  <a:lnTo>
                    <a:pt x="17921" y="37688"/>
                  </a:lnTo>
                  <a:lnTo>
                    <a:pt x="17486" y="37688"/>
                  </a:lnTo>
                  <a:lnTo>
                    <a:pt x="17106" y="37742"/>
                  </a:lnTo>
                  <a:lnTo>
                    <a:pt x="17160" y="37362"/>
                  </a:lnTo>
                  <a:lnTo>
                    <a:pt x="17215" y="37091"/>
                  </a:lnTo>
                  <a:lnTo>
                    <a:pt x="17160" y="36928"/>
                  </a:lnTo>
                  <a:lnTo>
                    <a:pt x="17160" y="36765"/>
                  </a:lnTo>
                  <a:lnTo>
                    <a:pt x="17052" y="36656"/>
                  </a:lnTo>
                  <a:lnTo>
                    <a:pt x="16889" y="36548"/>
                  </a:lnTo>
                  <a:lnTo>
                    <a:pt x="16454" y="36276"/>
                  </a:lnTo>
                  <a:lnTo>
                    <a:pt x="16074" y="35950"/>
                  </a:lnTo>
                  <a:lnTo>
                    <a:pt x="15694" y="35625"/>
                  </a:lnTo>
                  <a:lnTo>
                    <a:pt x="15368" y="35299"/>
                  </a:lnTo>
                  <a:lnTo>
                    <a:pt x="14717" y="34539"/>
                  </a:lnTo>
                  <a:lnTo>
                    <a:pt x="14174" y="33724"/>
                  </a:lnTo>
                  <a:lnTo>
                    <a:pt x="13848" y="33290"/>
                  </a:lnTo>
                  <a:lnTo>
                    <a:pt x="13576" y="32964"/>
                  </a:lnTo>
                  <a:lnTo>
                    <a:pt x="12925" y="32203"/>
                  </a:lnTo>
                  <a:lnTo>
                    <a:pt x="12762" y="32041"/>
                  </a:lnTo>
                  <a:lnTo>
                    <a:pt x="12599" y="31932"/>
                  </a:lnTo>
                  <a:lnTo>
                    <a:pt x="12164" y="31769"/>
                  </a:lnTo>
                  <a:lnTo>
                    <a:pt x="11730" y="31606"/>
                  </a:lnTo>
                  <a:lnTo>
                    <a:pt x="11567" y="31497"/>
                  </a:lnTo>
                  <a:lnTo>
                    <a:pt x="11404" y="31335"/>
                  </a:lnTo>
                  <a:lnTo>
                    <a:pt x="11187" y="30954"/>
                  </a:lnTo>
                  <a:lnTo>
                    <a:pt x="11024" y="30520"/>
                  </a:lnTo>
                  <a:lnTo>
                    <a:pt x="10807" y="30086"/>
                  </a:lnTo>
                  <a:lnTo>
                    <a:pt x="10644" y="29923"/>
                  </a:lnTo>
                  <a:lnTo>
                    <a:pt x="10481" y="29705"/>
                  </a:lnTo>
                  <a:lnTo>
                    <a:pt x="9938" y="29108"/>
                  </a:lnTo>
                  <a:lnTo>
                    <a:pt x="9503" y="28456"/>
                  </a:lnTo>
                  <a:lnTo>
                    <a:pt x="9123" y="27750"/>
                  </a:lnTo>
                  <a:lnTo>
                    <a:pt x="8852" y="26990"/>
                  </a:lnTo>
                  <a:lnTo>
                    <a:pt x="8689" y="26501"/>
                  </a:lnTo>
                  <a:lnTo>
                    <a:pt x="8472" y="26067"/>
                  </a:lnTo>
                  <a:lnTo>
                    <a:pt x="8091" y="25252"/>
                  </a:lnTo>
                  <a:lnTo>
                    <a:pt x="7711" y="24492"/>
                  </a:lnTo>
                  <a:lnTo>
                    <a:pt x="7440" y="23623"/>
                  </a:lnTo>
                  <a:lnTo>
                    <a:pt x="7331" y="23243"/>
                  </a:lnTo>
                  <a:lnTo>
                    <a:pt x="7223" y="22809"/>
                  </a:lnTo>
                  <a:lnTo>
                    <a:pt x="7005" y="21288"/>
                  </a:lnTo>
                  <a:lnTo>
                    <a:pt x="6625" y="19768"/>
                  </a:lnTo>
                  <a:lnTo>
                    <a:pt x="6191" y="18301"/>
                  </a:lnTo>
                  <a:lnTo>
                    <a:pt x="5648" y="16890"/>
                  </a:lnTo>
                  <a:lnTo>
                    <a:pt x="5376" y="16075"/>
                  </a:lnTo>
                  <a:lnTo>
                    <a:pt x="5159" y="15260"/>
                  </a:lnTo>
                  <a:lnTo>
                    <a:pt x="4996" y="14446"/>
                  </a:lnTo>
                  <a:lnTo>
                    <a:pt x="4833" y="13631"/>
                  </a:lnTo>
                  <a:lnTo>
                    <a:pt x="4670" y="12002"/>
                  </a:lnTo>
                  <a:lnTo>
                    <a:pt x="4507" y="10373"/>
                  </a:lnTo>
                  <a:lnTo>
                    <a:pt x="4453" y="9558"/>
                  </a:lnTo>
                  <a:lnTo>
                    <a:pt x="4344" y="8798"/>
                  </a:lnTo>
                  <a:lnTo>
                    <a:pt x="4236" y="8038"/>
                  </a:lnTo>
                  <a:lnTo>
                    <a:pt x="4073" y="7278"/>
                  </a:lnTo>
                  <a:lnTo>
                    <a:pt x="3856" y="6409"/>
                  </a:lnTo>
                  <a:lnTo>
                    <a:pt x="3693" y="5540"/>
                  </a:lnTo>
                  <a:lnTo>
                    <a:pt x="3530" y="3802"/>
                  </a:lnTo>
                  <a:lnTo>
                    <a:pt x="3421" y="3259"/>
                  </a:lnTo>
                  <a:lnTo>
                    <a:pt x="3313" y="2825"/>
                  </a:lnTo>
                  <a:lnTo>
                    <a:pt x="3150" y="2390"/>
                  </a:lnTo>
                  <a:lnTo>
                    <a:pt x="2933" y="2010"/>
                  </a:lnTo>
                  <a:lnTo>
                    <a:pt x="2715" y="1630"/>
                  </a:lnTo>
                  <a:lnTo>
                    <a:pt x="2444" y="1304"/>
                  </a:lnTo>
                  <a:lnTo>
                    <a:pt x="2118" y="978"/>
                  </a:lnTo>
                  <a:lnTo>
                    <a:pt x="1738" y="653"/>
                  </a:lnTo>
                  <a:lnTo>
                    <a:pt x="1412" y="381"/>
                  </a:lnTo>
                  <a:lnTo>
                    <a:pt x="1086" y="109"/>
                  </a:lnTo>
                  <a:lnTo>
                    <a:pt x="9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6"/>
            <p:cNvSpPr/>
            <p:nvPr/>
          </p:nvSpPr>
          <p:spPr>
            <a:xfrm>
              <a:off x="6071775" y="1467950"/>
              <a:ext cx="609575" cy="520000"/>
            </a:xfrm>
            <a:custGeom>
              <a:avLst/>
              <a:gdLst/>
              <a:ahLst/>
              <a:cxnLst/>
              <a:rect l="l" t="t" r="r" b="b"/>
              <a:pathLst>
                <a:path w="24383" h="20800" extrusionOk="0">
                  <a:moveTo>
                    <a:pt x="12164" y="2282"/>
                  </a:moveTo>
                  <a:lnTo>
                    <a:pt x="13902" y="2608"/>
                  </a:lnTo>
                  <a:lnTo>
                    <a:pt x="14771" y="2825"/>
                  </a:lnTo>
                  <a:lnTo>
                    <a:pt x="15640" y="3096"/>
                  </a:lnTo>
                  <a:lnTo>
                    <a:pt x="16454" y="3368"/>
                  </a:lnTo>
                  <a:lnTo>
                    <a:pt x="17323" y="3694"/>
                  </a:lnTo>
                  <a:lnTo>
                    <a:pt x="18138" y="4074"/>
                  </a:lnTo>
                  <a:lnTo>
                    <a:pt x="18898" y="4454"/>
                  </a:lnTo>
                  <a:lnTo>
                    <a:pt x="19387" y="4780"/>
                  </a:lnTo>
                  <a:lnTo>
                    <a:pt x="19821" y="5160"/>
                  </a:lnTo>
                  <a:lnTo>
                    <a:pt x="20201" y="5540"/>
                  </a:lnTo>
                  <a:lnTo>
                    <a:pt x="20527" y="5974"/>
                  </a:lnTo>
                  <a:lnTo>
                    <a:pt x="21179" y="6898"/>
                  </a:lnTo>
                  <a:lnTo>
                    <a:pt x="21776" y="7875"/>
                  </a:lnTo>
                  <a:lnTo>
                    <a:pt x="21831" y="7984"/>
                  </a:lnTo>
                  <a:lnTo>
                    <a:pt x="21831" y="8147"/>
                  </a:lnTo>
                  <a:lnTo>
                    <a:pt x="21722" y="8744"/>
                  </a:lnTo>
                  <a:lnTo>
                    <a:pt x="21613" y="9341"/>
                  </a:lnTo>
                  <a:lnTo>
                    <a:pt x="21613" y="9939"/>
                  </a:lnTo>
                  <a:lnTo>
                    <a:pt x="21668" y="10264"/>
                  </a:lnTo>
                  <a:lnTo>
                    <a:pt x="21776" y="10536"/>
                  </a:lnTo>
                  <a:lnTo>
                    <a:pt x="21776" y="10645"/>
                  </a:lnTo>
                  <a:lnTo>
                    <a:pt x="21668" y="10753"/>
                  </a:lnTo>
                  <a:lnTo>
                    <a:pt x="21450" y="10862"/>
                  </a:lnTo>
                  <a:lnTo>
                    <a:pt x="21233" y="11133"/>
                  </a:lnTo>
                  <a:lnTo>
                    <a:pt x="21016" y="11405"/>
                  </a:lnTo>
                  <a:lnTo>
                    <a:pt x="20690" y="12002"/>
                  </a:lnTo>
                  <a:lnTo>
                    <a:pt x="20419" y="12600"/>
                  </a:lnTo>
                  <a:lnTo>
                    <a:pt x="20093" y="13197"/>
                  </a:lnTo>
                  <a:lnTo>
                    <a:pt x="20039" y="13305"/>
                  </a:lnTo>
                  <a:lnTo>
                    <a:pt x="20039" y="13414"/>
                  </a:lnTo>
                  <a:lnTo>
                    <a:pt x="20093" y="13523"/>
                  </a:lnTo>
                  <a:lnTo>
                    <a:pt x="20201" y="13631"/>
                  </a:lnTo>
                  <a:lnTo>
                    <a:pt x="20473" y="13794"/>
                  </a:lnTo>
                  <a:lnTo>
                    <a:pt x="20582" y="13903"/>
                  </a:lnTo>
                  <a:lnTo>
                    <a:pt x="20636" y="14066"/>
                  </a:lnTo>
                  <a:lnTo>
                    <a:pt x="20582" y="14174"/>
                  </a:lnTo>
                  <a:lnTo>
                    <a:pt x="20527" y="14283"/>
                  </a:lnTo>
                  <a:lnTo>
                    <a:pt x="20364" y="14392"/>
                  </a:lnTo>
                  <a:lnTo>
                    <a:pt x="20093" y="14554"/>
                  </a:lnTo>
                  <a:lnTo>
                    <a:pt x="19713" y="14717"/>
                  </a:lnTo>
                  <a:lnTo>
                    <a:pt x="19387" y="14935"/>
                  </a:lnTo>
                  <a:lnTo>
                    <a:pt x="19115" y="15152"/>
                  </a:lnTo>
                  <a:lnTo>
                    <a:pt x="18844" y="15423"/>
                  </a:lnTo>
                  <a:lnTo>
                    <a:pt x="18518" y="15749"/>
                  </a:lnTo>
                  <a:lnTo>
                    <a:pt x="18138" y="16075"/>
                  </a:lnTo>
                  <a:lnTo>
                    <a:pt x="17758" y="16347"/>
                  </a:lnTo>
                  <a:lnTo>
                    <a:pt x="17323" y="16564"/>
                  </a:lnTo>
                  <a:lnTo>
                    <a:pt x="16835" y="16781"/>
                  </a:lnTo>
                  <a:lnTo>
                    <a:pt x="16400" y="17053"/>
                  </a:lnTo>
                  <a:lnTo>
                    <a:pt x="15803" y="17487"/>
                  </a:lnTo>
                  <a:lnTo>
                    <a:pt x="15205" y="17813"/>
                  </a:lnTo>
                  <a:lnTo>
                    <a:pt x="14554" y="18084"/>
                  </a:lnTo>
                  <a:lnTo>
                    <a:pt x="13848" y="18247"/>
                  </a:lnTo>
                  <a:lnTo>
                    <a:pt x="13196" y="18356"/>
                  </a:lnTo>
                  <a:lnTo>
                    <a:pt x="11784" y="18356"/>
                  </a:lnTo>
                  <a:lnTo>
                    <a:pt x="11133" y="18247"/>
                  </a:lnTo>
                  <a:lnTo>
                    <a:pt x="10372" y="18139"/>
                  </a:lnTo>
                  <a:lnTo>
                    <a:pt x="9666" y="17976"/>
                  </a:lnTo>
                  <a:lnTo>
                    <a:pt x="8960" y="17704"/>
                  </a:lnTo>
                  <a:lnTo>
                    <a:pt x="8309" y="17433"/>
                  </a:lnTo>
                  <a:lnTo>
                    <a:pt x="7657" y="17161"/>
                  </a:lnTo>
                  <a:lnTo>
                    <a:pt x="6951" y="16781"/>
                  </a:lnTo>
                  <a:lnTo>
                    <a:pt x="6354" y="16401"/>
                  </a:lnTo>
                  <a:lnTo>
                    <a:pt x="5756" y="15966"/>
                  </a:lnTo>
                  <a:lnTo>
                    <a:pt x="4942" y="15315"/>
                  </a:lnTo>
                  <a:lnTo>
                    <a:pt x="4670" y="15098"/>
                  </a:lnTo>
                  <a:lnTo>
                    <a:pt x="4562" y="14989"/>
                  </a:lnTo>
                  <a:lnTo>
                    <a:pt x="4507" y="14880"/>
                  </a:lnTo>
                  <a:lnTo>
                    <a:pt x="4507" y="14554"/>
                  </a:lnTo>
                  <a:lnTo>
                    <a:pt x="4453" y="14229"/>
                  </a:lnTo>
                  <a:lnTo>
                    <a:pt x="4290" y="13577"/>
                  </a:lnTo>
                  <a:lnTo>
                    <a:pt x="4127" y="12980"/>
                  </a:lnTo>
                  <a:lnTo>
                    <a:pt x="4073" y="12654"/>
                  </a:lnTo>
                  <a:lnTo>
                    <a:pt x="4019" y="12382"/>
                  </a:lnTo>
                  <a:lnTo>
                    <a:pt x="4019" y="11839"/>
                  </a:lnTo>
                  <a:lnTo>
                    <a:pt x="3964" y="11351"/>
                  </a:lnTo>
                  <a:lnTo>
                    <a:pt x="3856" y="10862"/>
                  </a:lnTo>
                  <a:lnTo>
                    <a:pt x="3639" y="10427"/>
                  </a:lnTo>
                  <a:lnTo>
                    <a:pt x="3530" y="9993"/>
                  </a:lnTo>
                  <a:lnTo>
                    <a:pt x="3530" y="9830"/>
                  </a:lnTo>
                  <a:lnTo>
                    <a:pt x="3530" y="9721"/>
                  </a:lnTo>
                  <a:lnTo>
                    <a:pt x="3584" y="9558"/>
                  </a:lnTo>
                  <a:lnTo>
                    <a:pt x="3693" y="9450"/>
                  </a:lnTo>
                  <a:lnTo>
                    <a:pt x="4019" y="9287"/>
                  </a:lnTo>
                  <a:lnTo>
                    <a:pt x="4399" y="9124"/>
                  </a:lnTo>
                  <a:lnTo>
                    <a:pt x="4562" y="8961"/>
                  </a:lnTo>
                  <a:lnTo>
                    <a:pt x="4670" y="8853"/>
                  </a:lnTo>
                  <a:lnTo>
                    <a:pt x="4779" y="8690"/>
                  </a:lnTo>
                  <a:lnTo>
                    <a:pt x="4833" y="8472"/>
                  </a:lnTo>
                  <a:lnTo>
                    <a:pt x="4833" y="8309"/>
                  </a:lnTo>
                  <a:lnTo>
                    <a:pt x="4833" y="8038"/>
                  </a:lnTo>
                  <a:lnTo>
                    <a:pt x="4833" y="7929"/>
                  </a:lnTo>
                  <a:lnTo>
                    <a:pt x="4888" y="7821"/>
                  </a:lnTo>
                  <a:lnTo>
                    <a:pt x="5322" y="7278"/>
                  </a:lnTo>
                  <a:lnTo>
                    <a:pt x="5702" y="6735"/>
                  </a:lnTo>
                  <a:lnTo>
                    <a:pt x="6462" y="5649"/>
                  </a:lnTo>
                  <a:lnTo>
                    <a:pt x="6897" y="5160"/>
                  </a:lnTo>
                  <a:lnTo>
                    <a:pt x="7331" y="4671"/>
                  </a:lnTo>
                  <a:lnTo>
                    <a:pt x="7874" y="4237"/>
                  </a:lnTo>
                  <a:lnTo>
                    <a:pt x="8417" y="3857"/>
                  </a:lnTo>
                  <a:lnTo>
                    <a:pt x="9015" y="3476"/>
                  </a:lnTo>
                  <a:lnTo>
                    <a:pt x="9612" y="3096"/>
                  </a:lnTo>
                  <a:lnTo>
                    <a:pt x="10209" y="2716"/>
                  </a:lnTo>
                  <a:lnTo>
                    <a:pt x="10807" y="2445"/>
                  </a:lnTo>
                  <a:lnTo>
                    <a:pt x="11133" y="2390"/>
                  </a:lnTo>
                  <a:lnTo>
                    <a:pt x="11458" y="2282"/>
                  </a:lnTo>
                  <a:close/>
                  <a:moveTo>
                    <a:pt x="11893" y="1"/>
                  </a:moveTo>
                  <a:lnTo>
                    <a:pt x="11187" y="55"/>
                  </a:lnTo>
                  <a:lnTo>
                    <a:pt x="10427" y="164"/>
                  </a:lnTo>
                  <a:lnTo>
                    <a:pt x="9666" y="272"/>
                  </a:lnTo>
                  <a:lnTo>
                    <a:pt x="8906" y="435"/>
                  </a:lnTo>
                  <a:lnTo>
                    <a:pt x="8635" y="490"/>
                  </a:lnTo>
                  <a:lnTo>
                    <a:pt x="8363" y="598"/>
                  </a:lnTo>
                  <a:lnTo>
                    <a:pt x="7820" y="870"/>
                  </a:lnTo>
                  <a:lnTo>
                    <a:pt x="7494" y="978"/>
                  </a:lnTo>
                  <a:lnTo>
                    <a:pt x="7223" y="1087"/>
                  </a:lnTo>
                  <a:lnTo>
                    <a:pt x="6517" y="1087"/>
                  </a:lnTo>
                  <a:lnTo>
                    <a:pt x="6408" y="1141"/>
                  </a:lnTo>
                  <a:lnTo>
                    <a:pt x="6191" y="1304"/>
                  </a:lnTo>
                  <a:lnTo>
                    <a:pt x="6028" y="1576"/>
                  </a:lnTo>
                  <a:lnTo>
                    <a:pt x="5811" y="1739"/>
                  </a:lnTo>
                  <a:lnTo>
                    <a:pt x="5594" y="1902"/>
                  </a:lnTo>
                  <a:lnTo>
                    <a:pt x="5322" y="1956"/>
                  </a:lnTo>
                  <a:lnTo>
                    <a:pt x="5105" y="2064"/>
                  </a:lnTo>
                  <a:lnTo>
                    <a:pt x="3964" y="2064"/>
                  </a:lnTo>
                  <a:lnTo>
                    <a:pt x="3856" y="2119"/>
                  </a:lnTo>
                  <a:lnTo>
                    <a:pt x="3856" y="2173"/>
                  </a:lnTo>
                  <a:lnTo>
                    <a:pt x="3964" y="2499"/>
                  </a:lnTo>
                  <a:lnTo>
                    <a:pt x="3964" y="2770"/>
                  </a:lnTo>
                  <a:lnTo>
                    <a:pt x="3856" y="2933"/>
                  </a:lnTo>
                  <a:lnTo>
                    <a:pt x="3693" y="3042"/>
                  </a:lnTo>
                  <a:lnTo>
                    <a:pt x="3313" y="3259"/>
                  </a:lnTo>
                  <a:lnTo>
                    <a:pt x="3096" y="3368"/>
                  </a:lnTo>
                  <a:lnTo>
                    <a:pt x="2933" y="3476"/>
                  </a:lnTo>
                  <a:lnTo>
                    <a:pt x="2824" y="3639"/>
                  </a:lnTo>
                  <a:lnTo>
                    <a:pt x="2607" y="3748"/>
                  </a:lnTo>
                  <a:lnTo>
                    <a:pt x="2227" y="3965"/>
                  </a:lnTo>
                  <a:lnTo>
                    <a:pt x="2064" y="4074"/>
                  </a:lnTo>
                  <a:lnTo>
                    <a:pt x="2009" y="4291"/>
                  </a:lnTo>
                  <a:lnTo>
                    <a:pt x="2064" y="4508"/>
                  </a:lnTo>
                  <a:lnTo>
                    <a:pt x="2227" y="4834"/>
                  </a:lnTo>
                  <a:lnTo>
                    <a:pt x="2227" y="4943"/>
                  </a:lnTo>
                  <a:lnTo>
                    <a:pt x="2118" y="5051"/>
                  </a:lnTo>
                  <a:lnTo>
                    <a:pt x="1847" y="5106"/>
                  </a:lnTo>
                  <a:lnTo>
                    <a:pt x="1629" y="5268"/>
                  </a:lnTo>
                  <a:lnTo>
                    <a:pt x="1466" y="5431"/>
                  </a:lnTo>
                  <a:lnTo>
                    <a:pt x="1358" y="5594"/>
                  </a:lnTo>
                  <a:lnTo>
                    <a:pt x="1249" y="5811"/>
                  </a:lnTo>
                  <a:lnTo>
                    <a:pt x="1249" y="6083"/>
                  </a:lnTo>
                  <a:lnTo>
                    <a:pt x="1195" y="6572"/>
                  </a:lnTo>
                  <a:lnTo>
                    <a:pt x="1141" y="6735"/>
                  </a:lnTo>
                  <a:lnTo>
                    <a:pt x="978" y="6898"/>
                  </a:lnTo>
                  <a:lnTo>
                    <a:pt x="760" y="7006"/>
                  </a:lnTo>
                  <a:lnTo>
                    <a:pt x="598" y="7169"/>
                  </a:lnTo>
                  <a:lnTo>
                    <a:pt x="489" y="7332"/>
                  </a:lnTo>
                  <a:lnTo>
                    <a:pt x="435" y="7549"/>
                  </a:lnTo>
                  <a:lnTo>
                    <a:pt x="435" y="7984"/>
                  </a:lnTo>
                  <a:lnTo>
                    <a:pt x="380" y="8201"/>
                  </a:lnTo>
                  <a:lnTo>
                    <a:pt x="272" y="8418"/>
                  </a:lnTo>
                  <a:lnTo>
                    <a:pt x="55" y="8798"/>
                  </a:lnTo>
                  <a:lnTo>
                    <a:pt x="0" y="9015"/>
                  </a:lnTo>
                  <a:lnTo>
                    <a:pt x="0" y="9233"/>
                  </a:lnTo>
                  <a:lnTo>
                    <a:pt x="0" y="9450"/>
                  </a:lnTo>
                  <a:lnTo>
                    <a:pt x="55" y="9667"/>
                  </a:lnTo>
                  <a:lnTo>
                    <a:pt x="163" y="9830"/>
                  </a:lnTo>
                  <a:lnTo>
                    <a:pt x="326" y="10047"/>
                  </a:lnTo>
                  <a:lnTo>
                    <a:pt x="380" y="10156"/>
                  </a:lnTo>
                  <a:lnTo>
                    <a:pt x="435" y="10319"/>
                  </a:lnTo>
                  <a:lnTo>
                    <a:pt x="380" y="10427"/>
                  </a:lnTo>
                  <a:lnTo>
                    <a:pt x="326" y="10536"/>
                  </a:lnTo>
                  <a:lnTo>
                    <a:pt x="217" y="10699"/>
                  </a:lnTo>
                  <a:lnTo>
                    <a:pt x="109" y="10862"/>
                  </a:lnTo>
                  <a:lnTo>
                    <a:pt x="55" y="10970"/>
                  </a:lnTo>
                  <a:lnTo>
                    <a:pt x="55" y="11133"/>
                  </a:lnTo>
                  <a:lnTo>
                    <a:pt x="55" y="11296"/>
                  </a:lnTo>
                  <a:lnTo>
                    <a:pt x="163" y="11459"/>
                  </a:lnTo>
                  <a:lnTo>
                    <a:pt x="380" y="11731"/>
                  </a:lnTo>
                  <a:lnTo>
                    <a:pt x="489" y="11948"/>
                  </a:lnTo>
                  <a:lnTo>
                    <a:pt x="543" y="12165"/>
                  </a:lnTo>
                  <a:lnTo>
                    <a:pt x="489" y="12600"/>
                  </a:lnTo>
                  <a:lnTo>
                    <a:pt x="543" y="12925"/>
                  </a:lnTo>
                  <a:lnTo>
                    <a:pt x="598" y="13197"/>
                  </a:lnTo>
                  <a:lnTo>
                    <a:pt x="706" y="13468"/>
                  </a:lnTo>
                  <a:lnTo>
                    <a:pt x="923" y="13740"/>
                  </a:lnTo>
                  <a:lnTo>
                    <a:pt x="2227" y="15260"/>
                  </a:lnTo>
                  <a:lnTo>
                    <a:pt x="3530" y="16727"/>
                  </a:lnTo>
                  <a:lnTo>
                    <a:pt x="4019" y="17215"/>
                  </a:lnTo>
                  <a:lnTo>
                    <a:pt x="4507" y="17704"/>
                  </a:lnTo>
                  <a:lnTo>
                    <a:pt x="5051" y="18084"/>
                  </a:lnTo>
                  <a:lnTo>
                    <a:pt x="5539" y="18464"/>
                  </a:lnTo>
                  <a:lnTo>
                    <a:pt x="6137" y="18845"/>
                  </a:lnTo>
                  <a:lnTo>
                    <a:pt x="6680" y="19116"/>
                  </a:lnTo>
                  <a:lnTo>
                    <a:pt x="7277" y="19442"/>
                  </a:lnTo>
                  <a:lnTo>
                    <a:pt x="7929" y="19659"/>
                  </a:lnTo>
                  <a:lnTo>
                    <a:pt x="9341" y="20148"/>
                  </a:lnTo>
                  <a:lnTo>
                    <a:pt x="10101" y="20365"/>
                  </a:lnTo>
                  <a:lnTo>
                    <a:pt x="10807" y="20528"/>
                  </a:lnTo>
                  <a:lnTo>
                    <a:pt x="11567" y="20637"/>
                  </a:lnTo>
                  <a:lnTo>
                    <a:pt x="12327" y="20745"/>
                  </a:lnTo>
                  <a:lnTo>
                    <a:pt x="13033" y="20800"/>
                  </a:lnTo>
                  <a:lnTo>
                    <a:pt x="13794" y="20745"/>
                  </a:lnTo>
                  <a:lnTo>
                    <a:pt x="15043" y="20637"/>
                  </a:lnTo>
                  <a:lnTo>
                    <a:pt x="16292" y="20419"/>
                  </a:lnTo>
                  <a:lnTo>
                    <a:pt x="17486" y="20202"/>
                  </a:lnTo>
                  <a:lnTo>
                    <a:pt x="18735" y="19931"/>
                  </a:lnTo>
                  <a:lnTo>
                    <a:pt x="19441" y="19713"/>
                  </a:lnTo>
                  <a:lnTo>
                    <a:pt x="20039" y="19496"/>
                  </a:lnTo>
                  <a:lnTo>
                    <a:pt x="20473" y="19225"/>
                  </a:lnTo>
                  <a:lnTo>
                    <a:pt x="20907" y="18899"/>
                  </a:lnTo>
                  <a:lnTo>
                    <a:pt x="21233" y="18519"/>
                  </a:lnTo>
                  <a:lnTo>
                    <a:pt x="21505" y="18030"/>
                  </a:lnTo>
                  <a:lnTo>
                    <a:pt x="21722" y="17378"/>
                  </a:lnTo>
                  <a:lnTo>
                    <a:pt x="21994" y="16672"/>
                  </a:lnTo>
                  <a:lnTo>
                    <a:pt x="22156" y="16401"/>
                  </a:lnTo>
                  <a:lnTo>
                    <a:pt x="22319" y="16129"/>
                  </a:lnTo>
                  <a:lnTo>
                    <a:pt x="22591" y="15858"/>
                  </a:lnTo>
                  <a:lnTo>
                    <a:pt x="22645" y="15749"/>
                  </a:lnTo>
                  <a:lnTo>
                    <a:pt x="22645" y="15586"/>
                  </a:lnTo>
                  <a:lnTo>
                    <a:pt x="22591" y="15369"/>
                  </a:lnTo>
                  <a:lnTo>
                    <a:pt x="22591" y="15152"/>
                  </a:lnTo>
                  <a:lnTo>
                    <a:pt x="22591" y="14989"/>
                  </a:lnTo>
                  <a:lnTo>
                    <a:pt x="22699" y="14826"/>
                  </a:lnTo>
                  <a:lnTo>
                    <a:pt x="22808" y="14663"/>
                  </a:lnTo>
                  <a:lnTo>
                    <a:pt x="22917" y="14500"/>
                  </a:lnTo>
                  <a:lnTo>
                    <a:pt x="23297" y="14283"/>
                  </a:lnTo>
                  <a:lnTo>
                    <a:pt x="23405" y="14174"/>
                  </a:lnTo>
                  <a:lnTo>
                    <a:pt x="23514" y="14011"/>
                  </a:lnTo>
                  <a:lnTo>
                    <a:pt x="23623" y="13631"/>
                  </a:lnTo>
                  <a:lnTo>
                    <a:pt x="23840" y="12980"/>
                  </a:lnTo>
                  <a:lnTo>
                    <a:pt x="24003" y="12274"/>
                  </a:lnTo>
                  <a:lnTo>
                    <a:pt x="24111" y="11568"/>
                  </a:lnTo>
                  <a:lnTo>
                    <a:pt x="24166" y="10916"/>
                  </a:lnTo>
                  <a:lnTo>
                    <a:pt x="24274" y="9450"/>
                  </a:lnTo>
                  <a:lnTo>
                    <a:pt x="24383" y="7984"/>
                  </a:lnTo>
                  <a:lnTo>
                    <a:pt x="24329" y="7441"/>
                  </a:lnTo>
                  <a:lnTo>
                    <a:pt x="24274" y="6898"/>
                  </a:lnTo>
                  <a:lnTo>
                    <a:pt x="24057" y="6355"/>
                  </a:lnTo>
                  <a:lnTo>
                    <a:pt x="23948" y="6083"/>
                  </a:lnTo>
                  <a:lnTo>
                    <a:pt x="23786" y="5811"/>
                  </a:lnTo>
                  <a:lnTo>
                    <a:pt x="23080" y="4943"/>
                  </a:lnTo>
                  <a:lnTo>
                    <a:pt x="22319" y="4128"/>
                  </a:lnTo>
                  <a:lnTo>
                    <a:pt x="21885" y="3748"/>
                  </a:lnTo>
                  <a:lnTo>
                    <a:pt x="21450" y="3422"/>
                  </a:lnTo>
                  <a:lnTo>
                    <a:pt x="21016" y="3096"/>
                  </a:lnTo>
                  <a:lnTo>
                    <a:pt x="20473" y="2825"/>
                  </a:lnTo>
                  <a:lnTo>
                    <a:pt x="19115" y="2173"/>
                  </a:lnTo>
                  <a:lnTo>
                    <a:pt x="17703" y="1630"/>
                  </a:lnTo>
                  <a:lnTo>
                    <a:pt x="14880" y="544"/>
                  </a:lnTo>
                  <a:lnTo>
                    <a:pt x="14174" y="327"/>
                  </a:lnTo>
                  <a:lnTo>
                    <a:pt x="13413" y="164"/>
                  </a:lnTo>
                  <a:lnTo>
                    <a:pt x="12653" y="55"/>
                  </a:lnTo>
                  <a:lnTo>
                    <a:pt x="11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6"/>
            <p:cNvSpPr/>
            <p:nvPr/>
          </p:nvSpPr>
          <p:spPr>
            <a:xfrm>
              <a:off x="6263200" y="1647175"/>
              <a:ext cx="168350" cy="179225"/>
            </a:xfrm>
            <a:custGeom>
              <a:avLst/>
              <a:gdLst/>
              <a:ahLst/>
              <a:cxnLst/>
              <a:rect l="l" t="t" r="r" b="b"/>
              <a:pathLst>
                <a:path w="6734" h="7169" extrusionOk="0">
                  <a:moveTo>
                    <a:pt x="2281" y="0"/>
                  </a:moveTo>
                  <a:lnTo>
                    <a:pt x="1901" y="54"/>
                  </a:lnTo>
                  <a:lnTo>
                    <a:pt x="1575" y="163"/>
                  </a:lnTo>
                  <a:lnTo>
                    <a:pt x="1303" y="272"/>
                  </a:lnTo>
                  <a:lnTo>
                    <a:pt x="1032" y="435"/>
                  </a:lnTo>
                  <a:lnTo>
                    <a:pt x="760" y="597"/>
                  </a:lnTo>
                  <a:lnTo>
                    <a:pt x="543" y="815"/>
                  </a:lnTo>
                  <a:lnTo>
                    <a:pt x="380" y="1032"/>
                  </a:lnTo>
                  <a:lnTo>
                    <a:pt x="217" y="1303"/>
                  </a:lnTo>
                  <a:lnTo>
                    <a:pt x="109" y="1575"/>
                  </a:lnTo>
                  <a:lnTo>
                    <a:pt x="54" y="1846"/>
                  </a:lnTo>
                  <a:lnTo>
                    <a:pt x="54" y="2172"/>
                  </a:lnTo>
                  <a:lnTo>
                    <a:pt x="54" y="2498"/>
                  </a:lnTo>
                  <a:lnTo>
                    <a:pt x="109" y="2824"/>
                  </a:lnTo>
                  <a:lnTo>
                    <a:pt x="217" y="3204"/>
                  </a:lnTo>
                  <a:lnTo>
                    <a:pt x="326" y="3530"/>
                  </a:lnTo>
                  <a:lnTo>
                    <a:pt x="543" y="4019"/>
                  </a:lnTo>
                  <a:lnTo>
                    <a:pt x="706" y="4290"/>
                  </a:lnTo>
                  <a:lnTo>
                    <a:pt x="760" y="4507"/>
                  </a:lnTo>
                  <a:lnTo>
                    <a:pt x="760" y="4616"/>
                  </a:lnTo>
                  <a:lnTo>
                    <a:pt x="652" y="4725"/>
                  </a:lnTo>
                  <a:lnTo>
                    <a:pt x="489" y="4779"/>
                  </a:lnTo>
                  <a:lnTo>
                    <a:pt x="109" y="4779"/>
                  </a:lnTo>
                  <a:lnTo>
                    <a:pt x="54" y="4887"/>
                  </a:lnTo>
                  <a:lnTo>
                    <a:pt x="0" y="5050"/>
                  </a:lnTo>
                  <a:lnTo>
                    <a:pt x="0" y="5213"/>
                  </a:lnTo>
                  <a:lnTo>
                    <a:pt x="54" y="5376"/>
                  </a:lnTo>
                  <a:lnTo>
                    <a:pt x="109" y="5485"/>
                  </a:lnTo>
                  <a:lnTo>
                    <a:pt x="163" y="5593"/>
                  </a:lnTo>
                  <a:lnTo>
                    <a:pt x="272" y="5648"/>
                  </a:lnTo>
                  <a:lnTo>
                    <a:pt x="869" y="5702"/>
                  </a:lnTo>
                  <a:lnTo>
                    <a:pt x="1195" y="5811"/>
                  </a:lnTo>
                  <a:lnTo>
                    <a:pt x="1412" y="5919"/>
                  </a:lnTo>
                  <a:lnTo>
                    <a:pt x="1629" y="6082"/>
                  </a:lnTo>
                  <a:lnTo>
                    <a:pt x="1846" y="6299"/>
                  </a:lnTo>
                  <a:lnTo>
                    <a:pt x="2009" y="6517"/>
                  </a:lnTo>
                  <a:lnTo>
                    <a:pt x="2172" y="6842"/>
                  </a:lnTo>
                  <a:lnTo>
                    <a:pt x="2172" y="6897"/>
                  </a:lnTo>
                  <a:lnTo>
                    <a:pt x="2281" y="6897"/>
                  </a:lnTo>
                  <a:lnTo>
                    <a:pt x="2498" y="7005"/>
                  </a:lnTo>
                  <a:lnTo>
                    <a:pt x="2878" y="7114"/>
                  </a:lnTo>
                  <a:lnTo>
                    <a:pt x="3258" y="7168"/>
                  </a:lnTo>
                  <a:lnTo>
                    <a:pt x="3584" y="7168"/>
                  </a:lnTo>
                  <a:lnTo>
                    <a:pt x="3964" y="7114"/>
                  </a:lnTo>
                  <a:lnTo>
                    <a:pt x="4290" y="7060"/>
                  </a:lnTo>
                  <a:lnTo>
                    <a:pt x="4670" y="6951"/>
                  </a:lnTo>
                  <a:lnTo>
                    <a:pt x="4942" y="6788"/>
                  </a:lnTo>
                  <a:lnTo>
                    <a:pt x="5268" y="6625"/>
                  </a:lnTo>
                  <a:lnTo>
                    <a:pt x="5539" y="6408"/>
                  </a:lnTo>
                  <a:lnTo>
                    <a:pt x="5811" y="6136"/>
                  </a:lnTo>
                  <a:lnTo>
                    <a:pt x="6028" y="5865"/>
                  </a:lnTo>
                  <a:lnTo>
                    <a:pt x="6245" y="5593"/>
                  </a:lnTo>
                  <a:lnTo>
                    <a:pt x="6408" y="5268"/>
                  </a:lnTo>
                  <a:lnTo>
                    <a:pt x="6571" y="4887"/>
                  </a:lnTo>
                  <a:lnTo>
                    <a:pt x="6625" y="4562"/>
                  </a:lnTo>
                  <a:lnTo>
                    <a:pt x="6680" y="4127"/>
                  </a:lnTo>
                  <a:lnTo>
                    <a:pt x="6734" y="3638"/>
                  </a:lnTo>
                  <a:lnTo>
                    <a:pt x="6680" y="3095"/>
                  </a:lnTo>
                  <a:lnTo>
                    <a:pt x="6517" y="2661"/>
                  </a:lnTo>
                  <a:lnTo>
                    <a:pt x="6354" y="2227"/>
                  </a:lnTo>
                  <a:lnTo>
                    <a:pt x="6137" y="1792"/>
                  </a:lnTo>
                  <a:lnTo>
                    <a:pt x="5865" y="1358"/>
                  </a:lnTo>
                  <a:lnTo>
                    <a:pt x="5322" y="597"/>
                  </a:lnTo>
                  <a:lnTo>
                    <a:pt x="5105" y="380"/>
                  </a:lnTo>
                  <a:lnTo>
                    <a:pt x="4833" y="217"/>
                  </a:lnTo>
                  <a:lnTo>
                    <a:pt x="4507" y="109"/>
                  </a:lnTo>
                  <a:lnTo>
                    <a:pt x="4182" y="54"/>
                  </a:lnTo>
                  <a:lnTo>
                    <a:pt x="29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26"/>
          <p:cNvSpPr/>
          <p:nvPr/>
        </p:nvSpPr>
        <p:spPr>
          <a:xfrm rot="-1195801">
            <a:off x="10945808" y="4070450"/>
            <a:ext cx="2146293" cy="2905268"/>
          </a:xfrm>
          <a:custGeom>
            <a:avLst/>
            <a:gdLst/>
            <a:ahLst/>
            <a:cxnLst/>
            <a:rect l="l" t="t" r="r" b="b"/>
            <a:pathLst>
              <a:path w="78471" h="106220" extrusionOk="0">
                <a:moveTo>
                  <a:pt x="21233" y="4344"/>
                </a:moveTo>
                <a:lnTo>
                  <a:pt x="21288" y="4399"/>
                </a:lnTo>
                <a:lnTo>
                  <a:pt x="21342" y="4453"/>
                </a:lnTo>
                <a:lnTo>
                  <a:pt x="21288" y="4507"/>
                </a:lnTo>
                <a:lnTo>
                  <a:pt x="21233" y="4562"/>
                </a:lnTo>
                <a:lnTo>
                  <a:pt x="19441" y="4942"/>
                </a:lnTo>
                <a:lnTo>
                  <a:pt x="19387" y="4779"/>
                </a:lnTo>
                <a:lnTo>
                  <a:pt x="19767" y="4616"/>
                </a:lnTo>
                <a:lnTo>
                  <a:pt x="20202" y="4453"/>
                </a:lnTo>
                <a:lnTo>
                  <a:pt x="20636" y="4399"/>
                </a:lnTo>
                <a:lnTo>
                  <a:pt x="21125" y="4344"/>
                </a:lnTo>
                <a:close/>
                <a:moveTo>
                  <a:pt x="13305" y="7711"/>
                </a:moveTo>
                <a:lnTo>
                  <a:pt x="13033" y="8037"/>
                </a:lnTo>
                <a:lnTo>
                  <a:pt x="12653" y="8254"/>
                </a:lnTo>
                <a:lnTo>
                  <a:pt x="11947" y="8743"/>
                </a:lnTo>
                <a:lnTo>
                  <a:pt x="11839" y="8743"/>
                </a:lnTo>
                <a:lnTo>
                  <a:pt x="11784" y="8689"/>
                </a:lnTo>
                <a:lnTo>
                  <a:pt x="11730" y="8634"/>
                </a:lnTo>
                <a:lnTo>
                  <a:pt x="11730" y="8580"/>
                </a:lnTo>
                <a:lnTo>
                  <a:pt x="11839" y="8471"/>
                </a:lnTo>
                <a:lnTo>
                  <a:pt x="12164" y="8200"/>
                </a:lnTo>
                <a:lnTo>
                  <a:pt x="12545" y="7983"/>
                </a:lnTo>
                <a:lnTo>
                  <a:pt x="13305" y="7711"/>
                </a:lnTo>
                <a:close/>
                <a:moveTo>
                  <a:pt x="10047" y="9177"/>
                </a:moveTo>
                <a:lnTo>
                  <a:pt x="10209" y="9232"/>
                </a:lnTo>
                <a:lnTo>
                  <a:pt x="10318" y="9286"/>
                </a:lnTo>
                <a:lnTo>
                  <a:pt x="10427" y="9449"/>
                </a:lnTo>
                <a:lnTo>
                  <a:pt x="10427" y="9558"/>
                </a:lnTo>
                <a:lnTo>
                  <a:pt x="10427" y="9666"/>
                </a:lnTo>
                <a:lnTo>
                  <a:pt x="10372" y="9720"/>
                </a:lnTo>
                <a:lnTo>
                  <a:pt x="10101" y="9720"/>
                </a:lnTo>
                <a:lnTo>
                  <a:pt x="9938" y="9775"/>
                </a:lnTo>
                <a:lnTo>
                  <a:pt x="9775" y="9720"/>
                </a:lnTo>
                <a:lnTo>
                  <a:pt x="9504" y="9720"/>
                </a:lnTo>
                <a:lnTo>
                  <a:pt x="9504" y="9666"/>
                </a:lnTo>
                <a:lnTo>
                  <a:pt x="9449" y="9558"/>
                </a:lnTo>
                <a:lnTo>
                  <a:pt x="9504" y="9503"/>
                </a:lnTo>
                <a:lnTo>
                  <a:pt x="9558" y="9395"/>
                </a:lnTo>
                <a:lnTo>
                  <a:pt x="9666" y="9286"/>
                </a:lnTo>
                <a:lnTo>
                  <a:pt x="9884" y="9232"/>
                </a:lnTo>
                <a:lnTo>
                  <a:pt x="10047" y="9177"/>
                </a:lnTo>
                <a:close/>
                <a:moveTo>
                  <a:pt x="62830" y="9720"/>
                </a:moveTo>
                <a:lnTo>
                  <a:pt x="62885" y="9775"/>
                </a:lnTo>
                <a:lnTo>
                  <a:pt x="62993" y="9829"/>
                </a:lnTo>
                <a:lnTo>
                  <a:pt x="62993" y="9938"/>
                </a:lnTo>
                <a:lnTo>
                  <a:pt x="62885" y="10155"/>
                </a:lnTo>
                <a:lnTo>
                  <a:pt x="62830" y="10209"/>
                </a:lnTo>
                <a:lnTo>
                  <a:pt x="62613" y="10209"/>
                </a:lnTo>
                <a:lnTo>
                  <a:pt x="62559" y="10101"/>
                </a:lnTo>
                <a:lnTo>
                  <a:pt x="62505" y="9992"/>
                </a:lnTo>
                <a:lnTo>
                  <a:pt x="62505" y="9883"/>
                </a:lnTo>
                <a:lnTo>
                  <a:pt x="62505" y="9775"/>
                </a:lnTo>
                <a:lnTo>
                  <a:pt x="62559" y="9720"/>
                </a:lnTo>
                <a:close/>
                <a:moveTo>
                  <a:pt x="65383" y="12653"/>
                </a:moveTo>
                <a:lnTo>
                  <a:pt x="65600" y="12816"/>
                </a:lnTo>
                <a:lnTo>
                  <a:pt x="65763" y="13033"/>
                </a:lnTo>
                <a:lnTo>
                  <a:pt x="65817" y="13087"/>
                </a:lnTo>
                <a:lnTo>
                  <a:pt x="65763" y="13142"/>
                </a:lnTo>
                <a:lnTo>
                  <a:pt x="65654" y="13196"/>
                </a:lnTo>
                <a:lnTo>
                  <a:pt x="65491" y="13142"/>
                </a:lnTo>
                <a:lnTo>
                  <a:pt x="65383" y="13033"/>
                </a:lnTo>
                <a:lnTo>
                  <a:pt x="65274" y="12816"/>
                </a:lnTo>
                <a:lnTo>
                  <a:pt x="65274" y="12707"/>
                </a:lnTo>
                <a:lnTo>
                  <a:pt x="65383" y="12653"/>
                </a:lnTo>
                <a:close/>
                <a:moveTo>
                  <a:pt x="5431" y="15205"/>
                </a:moveTo>
                <a:lnTo>
                  <a:pt x="5539" y="15260"/>
                </a:lnTo>
                <a:lnTo>
                  <a:pt x="5648" y="15368"/>
                </a:lnTo>
                <a:lnTo>
                  <a:pt x="5702" y="15477"/>
                </a:lnTo>
                <a:lnTo>
                  <a:pt x="5757" y="15640"/>
                </a:lnTo>
                <a:lnTo>
                  <a:pt x="5322" y="15531"/>
                </a:lnTo>
                <a:lnTo>
                  <a:pt x="5105" y="15477"/>
                </a:lnTo>
                <a:lnTo>
                  <a:pt x="5051" y="15422"/>
                </a:lnTo>
                <a:lnTo>
                  <a:pt x="5051" y="15314"/>
                </a:lnTo>
                <a:lnTo>
                  <a:pt x="5105" y="15205"/>
                </a:lnTo>
                <a:close/>
                <a:moveTo>
                  <a:pt x="4725" y="16346"/>
                </a:moveTo>
                <a:lnTo>
                  <a:pt x="4779" y="16400"/>
                </a:lnTo>
                <a:lnTo>
                  <a:pt x="4833" y="16509"/>
                </a:lnTo>
                <a:lnTo>
                  <a:pt x="4833" y="16671"/>
                </a:lnTo>
                <a:lnTo>
                  <a:pt x="4833" y="16780"/>
                </a:lnTo>
                <a:lnTo>
                  <a:pt x="4833" y="16943"/>
                </a:lnTo>
                <a:lnTo>
                  <a:pt x="4833" y="17160"/>
                </a:lnTo>
                <a:lnTo>
                  <a:pt x="4779" y="17269"/>
                </a:lnTo>
                <a:lnTo>
                  <a:pt x="4670" y="17323"/>
                </a:lnTo>
                <a:lnTo>
                  <a:pt x="4616" y="17323"/>
                </a:lnTo>
                <a:lnTo>
                  <a:pt x="4399" y="17215"/>
                </a:lnTo>
                <a:lnTo>
                  <a:pt x="4290" y="17052"/>
                </a:lnTo>
                <a:lnTo>
                  <a:pt x="4182" y="16889"/>
                </a:lnTo>
                <a:lnTo>
                  <a:pt x="4127" y="16671"/>
                </a:lnTo>
                <a:lnTo>
                  <a:pt x="4182" y="16509"/>
                </a:lnTo>
                <a:lnTo>
                  <a:pt x="4290" y="16400"/>
                </a:lnTo>
                <a:lnTo>
                  <a:pt x="4453" y="16346"/>
                </a:lnTo>
                <a:close/>
                <a:moveTo>
                  <a:pt x="4127" y="18681"/>
                </a:moveTo>
                <a:lnTo>
                  <a:pt x="4236" y="18898"/>
                </a:lnTo>
                <a:lnTo>
                  <a:pt x="4236" y="19115"/>
                </a:lnTo>
                <a:lnTo>
                  <a:pt x="4236" y="19278"/>
                </a:lnTo>
                <a:lnTo>
                  <a:pt x="4182" y="19495"/>
                </a:lnTo>
                <a:lnTo>
                  <a:pt x="4073" y="19278"/>
                </a:lnTo>
                <a:lnTo>
                  <a:pt x="4019" y="19115"/>
                </a:lnTo>
                <a:lnTo>
                  <a:pt x="4073" y="18898"/>
                </a:lnTo>
                <a:lnTo>
                  <a:pt x="4127" y="18681"/>
                </a:lnTo>
                <a:close/>
                <a:moveTo>
                  <a:pt x="4942" y="19930"/>
                </a:moveTo>
                <a:lnTo>
                  <a:pt x="4996" y="20038"/>
                </a:lnTo>
                <a:lnTo>
                  <a:pt x="5105" y="20147"/>
                </a:lnTo>
                <a:lnTo>
                  <a:pt x="5159" y="20310"/>
                </a:lnTo>
                <a:lnTo>
                  <a:pt x="5159" y="20364"/>
                </a:lnTo>
                <a:lnTo>
                  <a:pt x="5105" y="20473"/>
                </a:lnTo>
                <a:lnTo>
                  <a:pt x="4996" y="20527"/>
                </a:lnTo>
                <a:lnTo>
                  <a:pt x="4833" y="20527"/>
                </a:lnTo>
                <a:lnTo>
                  <a:pt x="4779" y="20364"/>
                </a:lnTo>
                <a:lnTo>
                  <a:pt x="4779" y="20201"/>
                </a:lnTo>
                <a:lnTo>
                  <a:pt x="4833" y="20038"/>
                </a:lnTo>
                <a:lnTo>
                  <a:pt x="4942" y="19930"/>
                </a:lnTo>
                <a:close/>
                <a:moveTo>
                  <a:pt x="73203" y="25034"/>
                </a:moveTo>
                <a:lnTo>
                  <a:pt x="73474" y="25143"/>
                </a:lnTo>
                <a:lnTo>
                  <a:pt x="73637" y="25306"/>
                </a:lnTo>
                <a:lnTo>
                  <a:pt x="73800" y="25523"/>
                </a:lnTo>
                <a:lnTo>
                  <a:pt x="73854" y="25577"/>
                </a:lnTo>
                <a:lnTo>
                  <a:pt x="73800" y="25686"/>
                </a:lnTo>
                <a:lnTo>
                  <a:pt x="73746" y="25795"/>
                </a:lnTo>
                <a:lnTo>
                  <a:pt x="73474" y="26066"/>
                </a:lnTo>
                <a:lnTo>
                  <a:pt x="73203" y="26446"/>
                </a:lnTo>
                <a:lnTo>
                  <a:pt x="73040" y="26609"/>
                </a:lnTo>
                <a:lnTo>
                  <a:pt x="72931" y="26609"/>
                </a:lnTo>
                <a:lnTo>
                  <a:pt x="72823" y="26555"/>
                </a:lnTo>
                <a:lnTo>
                  <a:pt x="72660" y="26446"/>
                </a:lnTo>
                <a:lnTo>
                  <a:pt x="72551" y="26175"/>
                </a:lnTo>
                <a:lnTo>
                  <a:pt x="72497" y="25903"/>
                </a:lnTo>
                <a:lnTo>
                  <a:pt x="72497" y="25632"/>
                </a:lnTo>
                <a:lnTo>
                  <a:pt x="72497" y="25414"/>
                </a:lnTo>
                <a:lnTo>
                  <a:pt x="72605" y="25197"/>
                </a:lnTo>
                <a:lnTo>
                  <a:pt x="72714" y="25089"/>
                </a:lnTo>
                <a:lnTo>
                  <a:pt x="72931" y="25034"/>
                </a:lnTo>
                <a:close/>
                <a:moveTo>
                  <a:pt x="75212" y="30628"/>
                </a:moveTo>
                <a:lnTo>
                  <a:pt x="74995" y="30899"/>
                </a:lnTo>
                <a:lnTo>
                  <a:pt x="74832" y="31116"/>
                </a:lnTo>
                <a:lnTo>
                  <a:pt x="74723" y="31442"/>
                </a:lnTo>
                <a:lnTo>
                  <a:pt x="74669" y="31714"/>
                </a:lnTo>
                <a:lnTo>
                  <a:pt x="74615" y="32257"/>
                </a:lnTo>
                <a:lnTo>
                  <a:pt x="74615" y="32854"/>
                </a:lnTo>
                <a:lnTo>
                  <a:pt x="74615" y="33071"/>
                </a:lnTo>
                <a:lnTo>
                  <a:pt x="74506" y="33343"/>
                </a:lnTo>
                <a:lnTo>
                  <a:pt x="74397" y="33506"/>
                </a:lnTo>
                <a:lnTo>
                  <a:pt x="74234" y="33669"/>
                </a:lnTo>
                <a:lnTo>
                  <a:pt x="74072" y="33832"/>
                </a:lnTo>
                <a:lnTo>
                  <a:pt x="73854" y="33940"/>
                </a:lnTo>
                <a:lnTo>
                  <a:pt x="73583" y="33995"/>
                </a:lnTo>
                <a:lnTo>
                  <a:pt x="73366" y="33940"/>
                </a:lnTo>
                <a:lnTo>
                  <a:pt x="73094" y="33886"/>
                </a:lnTo>
                <a:lnTo>
                  <a:pt x="73040" y="33832"/>
                </a:lnTo>
                <a:lnTo>
                  <a:pt x="72985" y="33723"/>
                </a:lnTo>
                <a:lnTo>
                  <a:pt x="72985" y="33614"/>
                </a:lnTo>
                <a:lnTo>
                  <a:pt x="73040" y="33506"/>
                </a:lnTo>
                <a:lnTo>
                  <a:pt x="73311" y="33397"/>
                </a:lnTo>
                <a:lnTo>
                  <a:pt x="73583" y="33289"/>
                </a:lnTo>
                <a:lnTo>
                  <a:pt x="73800" y="33180"/>
                </a:lnTo>
                <a:lnTo>
                  <a:pt x="73963" y="33017"/>
                </a:lnTo>
                <a:lnTo>
                  <a:pt x="74072" y="32908"/>
                </a:lnTo>
                <a:lnTo>
                  <a:pt x="74126" y="32691"/>
                </a:lnTo>
                <a:lnTo>
                  <a:pt x="74180" y="32474"/>
                </a:lnTo>
                <a:lnTo>
                  <a:pt x="74126" y="32257"/>
                </a:lnTo>
                <a:lnTo>
                  <a:pt x="74072" y="31931"/>
                </a:lnTo>
                <a:lnTo>
                  <a:pt x="74017" y="31714"/>
                </a:lnTo>
                <a:lnTo>
                  <a:pt x="74017" y="31497"/>
                </a:lnTo>
                <a:lnTo>
                  <a:pt x="74072" y="31279"/>
                </a:lnTo>
                <a:lnTo>
                  <a:pt x="74126" y="31116"/>
                </a:lnTo>
                <a:lnTo>
                  <a:pt x="74343" y="31008"/>
                </a:lnTo>
                <a:lnTo>
                  <a:pt x="74560" y="30845"/>
                </a:lnTo>
                <a:lnTo>
                  <a:pt x="74832" y="30736"/>
                </a:lnTo>
                <a:lnTo>
                  <a:pt x="75212" y="30628"/>
                </a:lnTo>
                <a:close/>
                <a:moveTo>
                  <a:pt x="74126" y="34049"/>
                </a:moveTo>
                <a:lnTo>
                  <a:pt x="74234" y="34103"/>
                </a:lnTo>
                <a:lnTo>
                  <a:pt x="74506" y="34157"/>
                </a:lnTo>
                <a:lnTo>
                  <a:pt x="74560" y="34266"/>
                </a:lnTo>
                <a:lnTo>
                  <a:pt x="74615" y="34375"/>
                </a:lnTo>
                <a:lnTo>
                  <a:pt x="74560" y="34483"/>
                </a:lnTo>
                <a:lnTo>
                  <a:pt x="74506" y="34592"/>
                </a:lnTo>
                <a:lnTo>
                  <a:pt x="74397" y="34646"/>
                </a:lnTo>
                <a:lnTo>
                  <a:pt x="74289" y="34646"/>
                </a:lnTo>
                <a:lnTo>
                  <a:pt x="74180" y="34592"/>
                </a:lnTo>
                <a:lnTo>
                  <a:pt x="74072" y="34483"/>
                </a:lnTo>
                <a:lnTo>
                  <a:pt x="74017" y="34375"/>
                </a:lnTo>
                <a:lnTo>
                  <a:pt x="74017" y="34266"/>
                </a:lnTo>
                <a:lnTo>
                  <a:pt x="74072" y="34103"/>
                </a:lnTo>
                <a:lnTo>
                  <a:pt x="74126" y="34049"/>
                </a:lnTo>
                <a:close/>
                <a:moveTo>
                  <a:pt x="6082" y="38339"/>
                </a:moveTo>
                <a:lnTo>
                  <a:pt x="6245" y="38393"/>
                </a:lnTo>
                <a:lnTo>
                  <a:pt x="6462" y="38448"/>
                </a:lnTo>
                <a:lnTo>
                  <a:pt x="6191" y="38665"/>
                </a:lnTo>
                <a:lnTo>
                  <a:pt x="6028" y="38719"/>
                </a:lnTo>
                <a:lnTo>
                  <a:pt x="5811" y="38719"/>
                </a:lnTo>
                <a:lnTo>
                  <a:pt x="5811" y="38610"/>
                </a:lnTo>
                <a:lnTo>
                  <a:pt x="5811" y="38502"/>
                </a:lnTo>
                <a:lnTo>
                  <a:pt x="5919" y="38393"/>
                </a:lnTo>
                <a:lnTo>
                  <a:pt x="6082" y="38339"/>
                </a:lnTo>
                <a:close/>
                <a:moveTo>
                  <a:pt x="9178" y="42629"/>
                </a:moveTo>
                <a:lnTo>
                  <a:pt x="9286" y="42683"/>
                </a:lnTo>
                <a:lnTo>
                  <a:pt x="9395" y="42792"/>
                </a:lnTo>
                <a:lnTo>
                  <a:pt x="9449" y="42901"/>
                </a:lnTo>
                <a:lnTo>
                  <a:pt x="9504" y="43063"/>
                </a:lnTo>
                <a:lnTo>
                  <a:pt x="9449" y="43444"/>
                </a:lnTo>
                <a:lnTo>
                  <a:pt x="9341" y="43226"/>
                </a:lnTo>
                <a:lnTo>
                  <a:pt x="9178" y="43009"/>
                </a:lnTo>
                <a:lnTo>
                  <a:pt x="8960" y="42846"/>
                </a:lnTo>
                <a:lnTo>
                  <a:pt x="8852" y="42629"/>
                </a:lnTo>
                <a:close/>
                <a:moveTo>
                  <a:pt x="10427" y="45453"/>
                </a:moveTo>
                <a:lnTo>
                  <a:pt x="10590" y="45507"/>
                </a:lnTo>
                <a:lnTo>
                  <a:pt x="10861" y="45670"/>
                </a:lnTo>
                <a:lnTo>
                  <a:pt x="10861" y="45724"/>
                </a:lnTo>
                <a:lnTo>
                  <a:pt x="10861" y="45833"/>
                </a:lnTo>
                <a:lnTo>
                  <a:pt x="10644" y="45833"/>
                </a:lnTo>
                <a:lnTo>
                  <a:pt x="10481" y="45779"/>
                </a:lnTo>
                <a:lnTo>
                  <a:pt x="10155" y="45561"/>
                </a:lnTo>
                <a:lnTo>
                  <a:pt x="10264" y="45453"/>
                </a:lnTo>
                <a:close/>
                <a:moveTo>
                  <a:pt x="29488" y="52078"/>
                </a:moveTo>
                <a:lnTo>
                  <a:pt x="29868" y="52295"/>
                </a:lnTo>
                <a:lnTo>
                  <a:pt x="30194" y="52567"/>
                </a:lnTo>
                <a:lnTo>
                  <a:pt x="30465" y="52893"/>
                </a:lnTo>
                <a:lnTo>
                  <a:pt x="30682" y="53218"/>
                </a:lnTo>
                <a:lnTo>
                  <a:pt x="30737" y="53381"/>
                </a:lnTo>
                <a:lnTo>
                  <a:pt x="30682" y="53598"/>
                </a:lnTo>
                <a:lnTo>
                  <a:pt x="30519" y="54087"/>
                </a:lnTo>
                <a:lnTo>
                  <a:pt x="30519" y="54142"/>
                </a:lnTo>
                <a:lnTo>
                  <a:pt x="30465" y="54142"/>
                </a:lnTo>
                <a:lnTo>
                  <a:pt x="30356" y="54087"/>
                </a:lnTo>
                <a:lnTo>
                  <a:pt x="30085" y="53870"/>
                </a:lnTo>
                <a:lnTo>
                  <a:pt x="29868" y="53653"/>
                </a:lnTo>
                <a:lnTo>
                  <a:pt x="29759" y="53490"/>
                </a:lnTo>
                <a:lnTo>
                  <a:pt x="29705" y="53327"/>
                </a:lnTo>
                <a:lnTo>
                  <a:pt x="29705" y="53164"/>
                </a:lnTo>
                <a:lnTo>
                  <a:pt x="29705" y="52947"/>
                </a:lnTo>
                <a:lnTo>
                  <a:pt x="29705" y="52784"/>
                </a:lnTo>
                <a:lnTo>
                  <a:pt x="29650" y="52567"/>
                </a:lnTo>
                <a:lnTo>
                  <a:pt x="29542" y="52349"/>
                </a:lnTo>
                <a:lnTo>
                  <a:pt x="29488" y="52078"/>
                </a:lnTo>
                <a:close/>
                <a:moveTo>
                  <a:pt x="51209" y="53490"/>
                </a:moveTo>
                <a:lnTo>
                  <a:pt x="51318" y="53870"/>
                </a:lnTo>
                <a:lnTo>
                  <a:pt x="51318" y="54196"/>
                </a:lnTo>
                <a:lnTo>
                  <a:pt x="51264" y="54522"/>
                </a:lnTo>
                <a:lnTo>
                  <a:pt x="51101" y="54793"/>
                </a:lnTo>
                <a:lnTo>
                  <a:pt x="50884" y="54956"/>
                </a:lnTo>
                <a:lnTo>
                  <a:pt x="50612" y="55119"/>
                </a:lnTo>
                <a:lnTo>
                  <a:pt x="50340" y="55228"/>
                </a:lnTo>
                <a:lnTo>
                  <a:pt x="50069" y="55173"/>
                </a:lnTo>
                <a:lnTo>
                  <a:pt x="49906" y="55173"/>
                </a:lnTo>
                <a:lnTo>
                  <a:pt x="49797" y="55119"/>
                </a:lnTo>
                <a:lnTo>
                  <a:pt x="49743" y="55010"/>
                </a:lnTo>
                <a:lnTo>
                  <a:pt x="49797" y="54847"/>
                </a:lnTo>
                <a:lnTo>
                  <a:pt x="49852" y="54576"/>
                </a:lnTo>
                <a:lnTo>
                  <a:pt x="49960" y="54359"/>
                </a:lnTo>
                <a:lnTo>
                  <a:pt x="50178" y="54196"/>
                </a:lnTo>
                <a:lnTo>
                  <a:pt x="50395" y="54033"/>
                </a:lnTo>
                <a:lnTo>
                  <a:pt x="50829" y="53816"/>
                </a:lnTo>
                <a:lnTo>
                  <a:pt x="51046" y="53653"/>
                </a:lnTo>
                <a:lnTo>
                  <a:pt x="51209" y="53490"/>
                </a:lnTo>
                <a:close/>
                <a:moveTo>
                  <a:pt x="53599" y="55553"/>
                </a:moveTo>
                <a:lnTo>
                  <a:pt x="54033" y="55716"/>
                </a:lnTo>
                <a:lnTo>
                  <a:pt x="54196" y="55825"/>
                </a:lnTo>
                <a:lnTo>
                  <a:pt x="54250" y="55934"/>
                </a:lnTo>
                <a:lnTo>
                  <a:pt x="54305" y="56042"/>
                </a:lnTo>
                <a:lnTo>
                  <a:pt x="54250" y="56259"/>
                </a:lnTo>
                <a:lnTo>
                  <a:pt x="54196" y="56477"/>
                </a:lnTo>
                <a:lnTo>
                  <a:pt x="53925" y="56857"/>
                </a:lnTo>
                <a:lnTo>
                  <a:pt x="53870" y="56857"/>
                </a:lnTo>
                <a:lnTo>
                  <a:pt x="53653" y="56748"/>
                </a:lnTo>
                <a:lnTo>
                  <a:pt x="53273" y="56748"/>
                </a:lnTo>
                <a:lnTo>
                  <a:pt x="53110" y="56857"/>
                </a:lnTo>
                <a:lnTo>
                  <a:pt x="52784" y="57074"/>
                </a:lnTo>
                <a:lnTo>
                  <a:pt x="52458" y="57237"/>
                </a:lnTo>
                <a:lnTo>
                  <a:pt x="52350" y="57183"/>
                </a:lnTo>
                <a:lnTo>
                  <a:pt x="52567" y="56857"/>
                </a:lnTo>
                <a:lnTo>
                  <a:pt x="52730" y="56585"/>
                </a:lnTo>
                <a:lnTo>
                  <a:pt x="53056" y="55934"/>
                </a:lnTo>
                <a:lnTo>
                  <a:pt x="53164" y="55771"/>
                </a:lnTo>
                <a:lnTo>
                  <a:pt x="53273" y="55608"/>
                </a:lnTo>
                <a:lnTo>
                  <a:pt x="53436" y="55553"/>
                </a:lnTo>
                <a:close/>
                <a:moveTo>
                  <a:pt x="52784" y="58486"/>
                </a:moveTo>
                <a:lnTo>
                  <a:pt x="52838" y="58540"/>
                </a:lnTo>
                <a:lnTo>
                  <a:pt x="52838" y="58649"/>
                </a:lnTo>
                <a:lnTo>
                  <a:pt x="52893" y="58866"/>
                </a:lnTo>
                <a:lnTo>
                  <a:pt x="52893" y="58920"/>
                </a:lnTo>
                <a:lnTo>
                  <a:pt x="52947" y="58975"/>
                </a:lnTo>
                <a:lnTo>
                  <a:pt x="52947" y="59138"/>
                </a:lnTo>
                <a:lnTo>
                  <a:pt x="52893" y="59192"/>
                </a:lnTo>
                <a:lnTo>
                  <a:pt x="52133" y="59681"/>
                </a:lnTo>
                <a:lnTo>
                  <a:pt x="51970" y="59735"/>
                </a:lnTo>
                <a:lnTo>
                  <a:pt x="51861" y="59735"/>
                </a:lnTo>
                <a:lnTo>
                  <a:pt x="51752" y="59681"/>
                </a:lnTo>
                <a:lnTo>
                  <a:pt x="51644" y="59572"/>
                </a:lnTo>
                <a:lnTo>
                  <a:pt x="51589" y="59463"/>
                </a:lnTo>
                <a:lnTo>
                  <a:pt x="51535" y="59355"/>
                </a:lnTo>
                <a:lnTo>
                  <a:pt x="51589" y="59246"/>
                </a:lnTo>
                <a:lnTo>
                  <a:pt x="51698" y="59138"/>
                </a:lnTo>
                <a:lnTo>
                  <a:pt x="51861" y="58920"/>
                </a:lnTo>
                <a:lnTo>
                  <a:pt x="52078" y="58757"/>
                </a:lnTo>
                <a:lnTo>
                  <a:pt x="52567" y="58540"/>
                </a:lnTo>
                <a:lnTo>
                  <a:pt x="52730" y="58486"/>
                </a:lnTo>
                <a:close/>
                <a:moveTo>
                  <a:pt x="8255" y="61744"/>
                </a:moveTo>
                <a:lnTo>
                  <a:pt x="8417" y="61907"/>
                </a:lnTo>
                <a:lnTo>
                  <a:pt x="8635" y="62070"/>
                </a:lnTo>
                <a:lnTo>
                  <a:pt x="8906" y="62179"/>
                </a:lnTo>
                <a:lnTo>
                  <a:pt x="9178" y="62233"/>
                </a:lnTo>
                <a:lnTo>
                  <a:pt x="9558" y="62233"/>
                </a:lnTo>
                <a:lnTo>
                  <a:pt x="9666" y="62287"/>
                </a:lnTo>
                <a:lnTo>
                  <a:pt x="9721" y="62342"/>
                </a:lnTo>
                <a:lnTo>
                  <a:pt x="9775" y="62450"/>
                </a:lnTo>
                <a:lnTo>
                  <a:pt x="9612" y="62722"/>
                </a:lnTo>
                <a:lnTo>
                  <a:pt x="9504" y="62993"/>
                </a:lnTo>
                <a:lnTo>
                  <a:pt x="9286" y="62830"/>
                </a:lnTo>
                <a:lnTo>
                  <a:pt x="9069" y="62613"/>
                </a:lnTo>
                <a:lnTo>
                  <a:pt x="8798" y="62450"/>
                </a:lnTo>
                <a:lnTo>
                  <a:pt x="8580" y="62342"/>
                </a:lnTo>
                <a:lnTo>
                  <a:pt x="8255" y="62233"/>
                </a:lnTo>
                <a:lnTo>
                  <a:pt x="8146" y="62179"/>
                </a:lnTo>
                <a:lnTo>
                  <a:pt x="8037" y="62070"/>
                </a:lnTo>
                <a:lnTo>
                  <a:pt x="8037" y="61961"/>
                </a:lnTo>
                <a:lnTo>
                  <a:pt x="8092" y="61853"/>
                </a:lnTo>
                <a:lnTo>
                  <a:pt x="8146" y="61744"/>
                </a:lnTo>
                <a:close/>
                <a:moveTo>
                  <a:pt x="9069" y="64351"/>
                </a:moveTo>
                <a:lnTo>
                  <a:pt x="9178" y="64514"/>
                </a:lnTo>
                <a:lnTo>
                  <a:pt x="9232" y="64677"/>
                </a:lnTo>
                <a:lnTo>
                  <a:pt x="9232" y="65057"/>
                </a:lnTo>
                <a:lnTo>
                  <a:pt x="9123" y="65383"/>
                </a:lnTo>
                <a:lnTo>
                  <a:pt x="9069" y="65545"/>
                </a:lnTo>
                <a:lnTo>
                  <a:pt x="8906" y="65654"/>
                </a:lnTo>
                <a:lnTo>
                  <a:pt x="8798" y="65708"/>
                </a:lnTo>
                <a:lnTo>
                  <a:pt x="8689" y="65654"/>
                </a:lnTo>
                <a:lnTo>
                  <a:pt x="8635" y="65545"/>
                </a:lnTo>
                <a:lnTo>
                  <a:pt x="8635" y="65383"/>
                </a:lnTo>
                <a:lnTo>
                  <a:pt x="8798" y="65165"/>
                </a:lnTo>
                <a:lnTo>
                  <a:pt x="8852" y="64894"/>
                </a:lnTo>
                <a:lnTo>
                  <a:pt x="9069" y="64351"/>
                </a:lnTo>
                <a:close/>
                <a:moveTo>
                  <a:pt x="49363" y="65491"/>
                </a:moveTo>
                <a:lnTo>
                  <a:pt x="49526" y="65545"/>
                </a:lnTo>
                <a:lnTo>
                  <a:pt x="49526" y="65600"/>
                </a:lnTo>
                <a:lnTo>
                  <a:pt x="49526" y="65654"/>
                </a:lnTo>
                <a:lnTo>
                  <a:pt x="49472" y="65817"/>
                </a:lnTo>
                <a:lnTo>
                  <a:pt x="49309" y="65817"/>
                </a:lnTo>
                <a:lnTo>
                  <a:pt x="49200" y="65763"/>
                </a:lnTo>
                <a:lnTo>
                  <a:pt x="49146" y="65708"/>
                </a:lnTo>
                <a:lnTo>
                  <a:pt x="49146" y="65600"/>
                </a:lnTo>
                <a:lnTo>
                  <a:pt x="49146" y="65545"/>
                </a:lnTo>
                <a:lnTo>
                  <a:pt x="49200" y="65491"/>
                </a:lnTo>
                <a:close/>
                <a:moveTo>
                  <a:pt x="48494" y="66632"/>
                </a:moveTo>
                <a:lnTo>
                  <a:pt x="48603" y="66686"/>
                </a:lnTo>
                <a:lnTo>
                  <a:pt x="48657" y="66794"/>
                </a:lnTo>
                <a:lnTo>
                  <a:pt x="48657" y="66903"/>
                </a:lnTo>
                <a:lnTo>
                  <a:pt x="48603" y="67012"/>
                </a:lnTo>
                <a:lnTo>
                  <a:pt x="48548" y="67120"/>
                </a:lnTo>
                <a:lnTo>
                  <a:pt x="48223" y="67338"/>
                </a:lnTo>
                <a:lnTo>
                  <a:pt x="47897" y="67500"/>
                </a:lnTo>
                <a:lnTo>
                  <a:pt x="47625" y="67500"/>
                </a:lnTo>
                <a:lnTo>
                  <a:pt x="47734" y="67283"/>
                </a:lnTo>
                <a:lnTo>
                  <a:pt x="47951" y="67066"/>
                </a:lnTo>
                <a:lnTo>
                  <a:pt x="48331" y="66686"/>
                </a:lnTo>
                <a:lnTo>
                  <a:pt x="48494" y="66632"/>
                </a:lnTo>
                <a:close/>
                <a:moveTo>
                  <a:pt x="48386" y="69021"/>
                </a:moveTo>
                <a:lnTo>
                  <a:pt x="48331" y="69184"/>
                </a:lnTo>
                <a:lnTo>
                  <a:pt x="48331" y="69401"/>
                </a:lnTo>
                <a:lnTo>
                  <a:pt x="48277" y="69564"/>
                </a:lnTo>
                <a:lnTo>
                  <a:pt x="48223" y="69618"/>
                </a:lnTo>
                <a:lnTo>
                  <a:pt x="48060" y="69618"/>
                </a:lnTo>
                <a:lnTo>
                  <a:pt x="47897" y="69510"/>
                </a:lnTo>
                <a:lnTo>
                  <a:pt x="47842" y="69401"/>
                </a:lnTo>
                <a:lnTo>
                  <a:pt x="47788" y="69292"/>
                </a:lnTo>
                <a:lnTo>
                  <a:pt x="47842" y="69184"/>
                </a:lnTo>
                <a:lnTo>
                  <a:pt x="47897" y="69130"/>
                </a:lnTo>
                <a:lnTo>
                  <a:pt x="48060" y="69075"/>
                </a:lnTo>
                <a:lnTo>
                  <a:pt x="48223" y="69075"/>
                </a:lnTo>
                <a:lnTo>
                  <a:pt x="48386" y="69021"/>
                </a:lnTo>
                <a:close/>
                <a:moveTo>
                  <a:pt x="8200" y="76786"/>
                </a:moveTo>
                <a:lnTo>
                  <a:pt x="8309" y="76841"/>
                </a:lnTo>
                <a:lnTo>
                  <a:pt x="8309" y="76895"/>
                </a:lnTo>
                <a:lnTo>
                  <a:pt x="8309" y="77112"/>
                </a:lnTo>
                <a:lnTo>
                  <a:pt x="8255" y="77384"/>
                </a:lnTo>
                <a:lnTo>
                  <a:pt x="8200" y="77655"/>
                </a:lnTo>
                <a:lnTo>
                  <a:pt x="8092" y="77981"/>
                </a:lnTo>
                <a:lnTo>
                  <a:pt x="7983" y="78307"/>
                </a:lnTo>
                <a:lnTo>
                  <a:pt x="7766" y="77981"/>
                </a:lnTo>
                <a:lnTo>
                  <a:pt x="7657" y="77601"/>
                </a:lnTo>
                <a:lnTo>
                  <a:pt x="7657" y="77438"/>
                </a:lnTo>
                <a:lnTo>
                  <a:pt x="7711" y="77275"/>
                </a:lnTo>
                <a:lnTo>
                  <a:pt x="7820" y="76949"/>
                </a:lnTo>
                <a:lnTo>
                  <a:pt x="7983" y="76786"/>
                </a:lnTo>
                <a:close/>
                <a:moveTo>
                  <a:pt x="72877" y="83086"/>
                </a:moveTo>
                <a:lnTo>
                  <a:pt x="73148" y="83194"/>
                </a:lnTo>
                <a:lnTo>
                  <a:pt x="73203" y="83249"/>
                </a:lnTo>
                <a:lnTo>
                  <a:pt x="73203" y="83357"/>
                </a:lnTo>
                <a:lnTo>
                  <a:pt x="73094" y="83575"/>
                </a:lnTo>
                <a:lnTo>
                  <a:pt x="72931" y="83737"/>
                </a:lnTo>
                <a:lnTo>
                  <a:pt x="72768" y="83900"/>
                </a:lnTo>
                <a:lnTo>
                  <a:pt x="72551" y="84009"/>
                </a:lnTo>
                <a:lnTo>
                  <a:pt x="72442" y="84009"/>
                </a:lnTo>
                <a:lnTo>
                  <a:pt x="72388" y="83955"/>
                </a:lnTo>
                <a:lnTo>
                  <a:pt x="72334" y="83846"/>
                </a:lnTo>
                <a:lnTo>
                  <a:pt x="72334" y="83737"/>
                </a:lnTo>
                <a:lnTo>
                  <a:pt x="72388" y="83466"/>
                </a:lnTo>
                <a:lnTo>
                  <a:pt x="72497" y="83303"/>
                </a:lnTo>
                <a:lnTo>
                  <a:pt x="72660" y="83194"/>
                </a:lnTo>
                <a:lnTo>
                  <a:pt x="72877" y="83086"/>
                </a:lnTo>
                <a:close/>
                <a:moveTo>
                  <a:pt x="32311" y="85258"/>
                </a:moveTo>
                <a:lnTo>
                  <a:pt x="32420" y="85312"/>
                </a:lnTo>
                <a:lnTo>
                  <a:pt x="32474" y="85421"/>
                </a:lnTo>
                <a:lnTo>
                  <a:pt x="32474" y="85529"/>
                </a:lnTo>
                <a:lnTo>
                  <a:pt x="32474" y="85638"/>
                </a:lnTo>
                <a:lnTo>
                  <a:pt x="32474" y="85855"/>
                </a:lnTo>
                <a:lnTo>
                  <a:pt x="32420" y="85964"/>
                </a:lnTo>
                <a:lnTo>
                  <a:pt x="32311" y="86018"/>
                </a:lnTo>
                <a:lnTo>
                  <a:pt x="32203" y="86018"/>
                </a:lnTo>
                <a:lnTo>
                  <a:pt x="32094" y="85910"/>
                </a:lnTo>
                <a:lnTo>
                  <a:pt x="32094" y="85801"/>
                </a:lnTo>
                <a:lnTo>
                  <a:pt x="32040" y="85638"/>
                </a:lnTo>
                <a:lnTo>
                  <a:pt x="32094" y="85529"/>
                </a:lnTo>
                <a:lnTo>
                  <a:pt x="32094" y="85367"/>
                </a:lnTo>
                <a:lnTo>
                  <a:pt x="32203" y="85312"/>
                </a:lnTo>
                <a:lnTo>
                  <a:pt x="32311" y="85258"/>
                </a:lnTo>
                <a:close/>
                <a:moveTo>
                  <a:pt x="9938" y="84878"/>
                </a:moveTo>
                <a:lnTo>
                  <a:pt x="10047" y="84932"/>
                </a:lnTo>
                <a:lnTo>
                  <a:pt x="10318" y="85095"/>
                </a:lnTo>
                <a:lnTo>
                  <a:pt x="10535" y="85312"/>
                </a:lnTo>
                <a:lnTo>
                  <a:pt x="11241" y="86453"/>
                </a:lnTo>
                <a:lnTo>
                  <a:pt x="10807" y="86507"/>
                </a:lnTo>
                <a:lnTo>
                  <a:pt x="10481" y="86507"/>
                </a:lnTo>
                <a:lnTo>
                  <a:pt x="10209" y="86398"/>
                </a:lnTo>
                <a:lnTo>
                  <a:pt x="9992" y="86181"/>
                </a:lnTo>
                <a:lnTo>
                  <a:pt x="9884" y="85964"/>
                </a:lnTo>
                <a:lnTo>
                  <a:pt x="9775" y="85692"/>
                </a:lnTo>
                <a:lnTo>
                  <a:pt x="9775" y="85367"/>
                </a:lnTo>
                <a:lnTo>
                  <a:pt x="9775" y="85041"/>
                </a:lnTo>
                <a:lnTo>
                  <a:pt x="9775" y="84932"/>
                </a:lnTo>
                <a:lnTo>
                  <a:pt x="9829" y="84878"/>
                </a:lnTo>
                <a:close/>
                <a:moveTo>
                  <a:pt x="50612" y="90688"/>
                </a:moveTo>
                <a:lnTo>
                  <a:pt x="50775" y="90797"/>
                </a:lnTo>
                <a:lnTo>
                  <a:pt x="50829" y="90960"/>
                </a:lnTo>
                <a:lnTo>
                  <a:pt x="50938" y="91231"/>
                </a:lnTo>
                <a:lnTo>
                  <a:pt x="50938" y="91340"/>
                </a:lnTo>
                <a:lnTo>
                  <a:pt x="50884" y="91449"/>
                </a:lnTo>
                <a:lnTo>
                  <a:pt x="50829" y="91503"/>
                </a:lnTo>
                <a:lnTo>
                  <a:pt x="50666" y="91503"/>
                </a:lnTo>
                <a:lnTo>
                  <a:pt x="50503" y="91449"/>
                </a:lnTo>
                <a:lnTo>
                  <a:pt x="50395" y="91394"/>
                </a:lnTo>
                <a:lnTo>
                  <a:pt x="50340" y="91231"/>
                </a:lnTo>
                <a:lnTo>
                  <a:pt x="50340" y="91069"/>
                </a:lnTo>
                <a:lnTo>
                  <a:pt x="50395" y="90851"/>
                </a:lnTo>
                <a:lnTo>
                  <a:pt x="50449" y="90743"/>
                </a:lnTo>
                <a:lnTo>
                  <a:pt x="50612" y="90688"/>
                </a:lnTo>
                <a:close/>
                <a:moveTo>
                  <a:pt x="23243" y="50177"/>
                </a:moveTo>
                <a:lnTo>
                  <a:pt x="23677" y="50232"/>
                </a:lnTo>
                <a:lnTo>
                  <a:pt x="24057" y="50340"/>
                </a:lnTo>
                <a:lnTo>
                  <a:pt x="24437" y="50503"/>
                </a:lnTo>
                <a:lnTo>
                  <a:pt x="24763" y="50666"/>
                </a:lnTo>
                <a:lnTo>
                  <a:pt x="26609" y="51752"/>
                </a:lnTo>
                <a:lnTo>
                  <a:pt x="28510" y="52784"/>
                </a:lnTo>
                <a:lnTo>
                  <a:pt x="28836" y="53001"/>
                </a:lnTo>
                <a:lnTo>
                  <a:pt x="29053" y="53164"/>
                </a:lnTo>
                <a:lnTo>
                  <a:pt x="29270" y="53436"/>
                </a:lnTo>
                <a:lnTo>
                  <a:pt x="29379" y="53761"/>
                </a:lnTo>
                <a:lnTo>
                  <a:pt x="29433" y="54033"/>
                </a:lnTo>
                <a:lnTo>
                  <a:pt x="29542" y="54250"/>
                </a:lnTo>
                <a:lnTo>
                  <a:pt x="29705" y="54413"/>
                </a:lnTo>
                <a:lnTo>
                  <a:pt x="29868" y="54522"/>
                </a:lnTo>
                <a:lnTo>
                  <a:pt x="30085" y="54630"/>
                </a:lnTo>
                <a:lnTo>
                  <a:pt x="30302" y="54685"/>
                </a:lnTo>
                <a:lnTo>
                  <a:pt x="30791" y="54793"/>
                </a:lnTo>
                <a:lnTo>
                  <a:pt x="31171" y="54902"/>
                </a:lnTo>
                <a:lnTo>
                  <a:pt x="31334" y="54956"/>
                </a:lnTo>
                <a:lnTo>
                  <a:pt x="31443" y="55065"/>
                </a:lnTo>
                <a:lnTo>
                  <a:pt x="31497" y="55173"/>
                </a:lnTo>
                <a:lnTo>
                  <a:pt x="31497" y="55336"/>
                </a:lnTo>
                <a:lnTo>
                  <a:pt x="31388" y="55771"/>
                </a:lnTo>
                <a:lnTo>
                  <a:pt x="31280" y="56259"/>
                </a:lnTo>
                <a:lnTo>
                  <a:pt x="31117" y="56802"/>
                </a:lnTo>
                <a:lnTo>
                  <a:pt x="31117" y="56965"/>
                </a:lnTo>
                <a:lnTo>
                  <a:pt x="31171" y="57128"/>
                </a:lnTo>
                <a:lnTo>
                  <a:pt x="31280" y="57237"/>
                </a:lnTo>
                <a:lnTo>
                  <a:pt x="31443" y="57291"/>
                </a:lnTo>
                <a:lnTo>
                  <a:pt x="31660" y="57400"/>
                </a:lnTo>
                <a:lnTo>
                  <a:pt x="31823" y="57454"/>
                </a:lnTo>
                <a:lnTo>
                  <a:pt x="31931" y="57563"/>
                </a:lnTo>
                <a:lnTo>
                  <a:pt x="32040" y="57726"/>
                </a:lnTo>
                <a:lnTo>
                  <a:pt x="32094" y="57889"/>
                </a:lnTo>
                <a:lnTo>
                  <a:pt x="32094" y="58051"/>
                </a:lnTo>
                <a:lnTo>
                  <a:pt x="31986" y="58432"/>
                </a:lnTo>
                <a:lnTo>
                  <a:pt x="31877" y="58757"/>
                </a:lnTo>
                <a:lnTo>
                  <a:pt x="31823" y="59029"/>
                </a:lnTo>
                <a:lnTo>
                  <a:pt x="31877" y="59300"/>
                </a:lnTo>
                <a:lnTo>
                  <a:pt x="31931" y="59518"/>
                </a:lnTo>
                <a:lnTo>
                  <a:pt x="32040" y="59735"/>
                </a:lnTo>
                <a:lnTo>
                  <a:pt x="32203" y="59952"/>
                </a:lnTo>
                <a:lnTo>
                  <a:pt x="32420" y="60115"/>
                </a:lnTo>
                <a:lnTo>
                  <a:pt x="32746" y="60278"/>
                </a:lnTo>
                <a:lnTo>
                  <a:pt x="33126" y="60495"/>
                </a:lnTo>
                <a:lnTo>
                  <a:pt x="33397" y="60712"/>
                </a:lnTo>
                <a:lnTo>
                  <a:pt x="33615" y="60984"/>
                </a:lnTo>
                <a:lnTo>
                  <a:pt x="33723" y="61255"/>
                </a:lnTo>
                <a:lnTo>
                  <a:pt x="33778" y="61581"/>
                </a:lnTo>
                <a:lnTo>
                  <a:pt x="33723" y="61907"/>
                </a:lnTo>
                <a:lnTo>
                  <a:pt x="33560" y="62233"/>
                </a:lnTo>
                <a:lnTo>
                  <a:pt x="33343" y="62613"/>
                </a:lnTo>
                <a:lnTo>
                  <a:pt x="33235" y="62776"/>
                </a:lnTo>
                <a:lnTo>
                  <a:pt x="33180" y="62993"/>
                </a:lnTo>
                <a:lnTo>
                  <a:pt x="33235" y="63156"/>
                </a:lnTo>
                <a:lnTo>
                  <a:pt x="33289" y="63373"/>
                </a:lnTo>
                <a:lnTo>
                  <a:pt x="33615" y="63808"/>
                </a:lnTo>
                <a:lnTo>
                  <a:pt x="33832" y="64242"/>
                </a:lnTo>
                <a:lnTo>
                  <a:pt x="34049" y="64731"/>
                </a:lnTo>
                <a:lnTo>
                  <a:pt x="34158" y="65220"/>
                </a:lnTo>
                <a:lnTo>
                  <a:pt x="34266" y="65763"/>
                </a:lnTo>
                <a:lnTo>
                  <a:pt x="34321" y="66251"/>
                </a:lnTo>
                <a:lnTo>
                  <a:pt x="34429" y="67283"/>
                </a:lnTo>
                <a:lnTo>
                  <a:pt x="34592" y="70922"/>
                </a:lnTo>
                <a:lnTo>
                  <a:pt x="34972" y="70379"/>
                </a:lnTo>
                <a:lnTo>
                  <a:pt x="35244" y="69836"/>
                </a:lnTo>
                <a:lnTo>
                  <a:pt x="35678" y="68695"/>
                </a:lnTo>
                <a:lnTo>
                  <a:pt x="35733" y="68532"/>
                </a:lnTo>
                <a:lnTo>
                  <a:pt x="35678" y="68369"/>
                </a:lnTo>
                <a:lnTo>
                  <a:pt x="35624" y="68206"/>
                </a:lnTo>
                <a:lnTo>
                  <a:pt x="35515" y="68043"/>
                </a:lnTo>
                <a:lnTo>
                  <a:pt x="35407" y="67989"/>
                </a:lnTo>
                <a:lnTo>
                  <a:pt x="35407" y="67881"/>
                </a:lnTo>
                <a:lnTo>
                  <a:pt x="35461" y="67772"/>
                </a:lnTo>
                <a:lnTo>
                  <a:pt x="35515" y="67718"/>
                </a:lnTo>
                <a:lnTo>
                  <a:pt x="35624" y="67555"/>
                </a:lnTo>
                <a:lnTo>
                  <a:pt x="35733" y="67500"/>
                </a:lnTo>
                <a:lnTo>
                  <a:pt x="35787" y="67500"/>
                </a:lnTo>
                <a:lnTo>
                  <a:pt x="35895" y="67555"/>
                </a:lnTo>
                <a:lnTo>
                  <a:pt x="35895" y="67663"/>
                </a:lnTo>
                <a:lnTo>
                  <a:pt x="35895" y="67772"/>
                </a:lnTo>
                <a:lnTo>
                  <a:pt x="35895" y="67826"/>
                </a:lnTo>
                <a:lnTo>
                  <a:pt x="36004" y="68043"/>
                </a:lnTo>
                <a:lnTo>
                  <a:pt x="36058" y="68261"/>
                </a:lnTo>
                <a:lnTo>
                  <a:pt x="36058" y="68749"/>
                </a:lnTo>
                <a:lnTo>
                  <a:pt x="36113" y="69238"/>
                </a:lnTo>
                <a:lnTo>
                  <a:pt x="36167" y="69455"/>
                </a:lnTo>
                <a:lnTo>
                  <a:pt x="36221" y="69673"/>
                </a:lnTo>
                <a:lnTo>
                  <a:pt x="36276" y="69781"/>
                </a:lnTo>
                <a:lnTo>
                  <a:pt x="36276" y="69890"/>
                </a:lnTo>
                <a:lnTo>
                  <a:pt x="36221" y="69998"/>
                </a:lnTo>
                <a:lnTo>
                  <a:pt x="36113" y="70107"/>
                </a:lnTo>
                <a:lnTo>
                  <a:pt x="35624" y="70650"/>
                </a:lnTo>
                <a:lnTo>
                  <a:pt x="35352" y="70867"/>
                </a:lnTo>
                <a:lnTo>
                  <a:pt x="35027" y="71085"/>
                </a:lnTo>
                <a:lnTo>
                  <a:pt x="34755" y="71247"/>
                </a:lnTo>
                <a:lnTo>
                  <a:pt x="34538" y="71519"/>
                </a:lnTo>
                <a:lnTo>
                  <a:pt x="34321" y="71845"/>
                </a:lnTo>
                <a:lnTo>
                  <a:pt x="34158" y="72171"/>
                </a:lnTo>
                <a:lnTo>
                  <a:pt x="34103" y="72551"/>
                </a:lnTo>
                <a:lnTo>
                  <a:pt x="34049" y="72877"/>
                </a:lnTo>
                <a:lnTo>
                  <a:pt x="34049" y="73257"/>
                </a:lnTo>
                <a:lnTo>
                  <a:pt x="34158" y="73583"/>
                </a:lnTo>
                <a:lnTo>
                  <a:pt x="34212" y="73908"/>
                </a:lnTo>
                <a:lnTo>
                  <a:pt x="34158" y="74071"/>
                </a:lnTo>
                <a:lnTo>
                  <a:pt x="34103" y="74234"/>
                </a:lnTo>
                <a:lnTo>
                  <a:pt x="33995" y="74397"/>
                </a:lnTo>
                <a:lnTo>
                  <a:pt x="33886" y="74614"/>
                </a:lnTo>
                <a:lnTo>
                  <a:pt x="33778" y="75049"/>
                </a:lnTo>
                <a:lnTo>
                  <a:pt x="33778" y="75429"/>
                </a:lnTo>
                <a:lnTo>
                  <a:pt x="33778" y="75863"/>
                </a:lnTo>
                <a:lnTo>
                  <a:pt x="33778" y="76352"/>
                </a:lnTo>
                <a:lnTo>
                  <a:pt x="33669" y="76786"/>
                </a:lnTo>
                <a:lnTo>
                  <a:pt x="33506" y="77167"/>
                </a:lnTo>
                <a:lnTo>
                  <a:pt x="33289" y="77601"/>
                </a:lnTo>
                <a:lnTo>
                  <a:pt x="33126" y="77873"/>
                </a:lnTo>
                <a:lnTo>
                  <a:pt x="33017" y="78144"/>
                </a:lnTo>
                <a:lnTo>
                  <a:pt x="32909" y="78470"/>
                </a:lnTo>
                <a:lnTo>
                  <a:pt x="32854" y="78741"/>
                </a:lnTo>
                <a:lnTo>
                  <a:pt x="32854" y="79067"/>
                </a:lnTo>
                <a:lnTo>
                  <a:pt x="32854" y="79393"/>
                </a:lnTo>
                <a:lnTo>
                  <a:pt x="32854" y="79719"/>
                </a:lnTo>
                <a:lnTo>
                  <a:pt x="32963" y="80045"/>
                </a:lnTo>
                <a:lnTo>
                  <a:pt x="32963" y="80262"/>
                </a:lnTo>
                <a:lnTo>
                  <a:pt x="32963" y="80479"/>
                </a:lnTo>
                <a:lnTo>
                  <a:pt x="32854" y="80642"/>
                </a:lnTo>
                <a:lnTo>
                  <a:pt x="32692" y="80751"/>
                </a:lnTo>
                <a:lnTo>
                  <a:pt x="32420" y="80968"/>
                </a:lnTo>
                <a:lnTo>
                  <a:pt x="32203" y="81131"/>
                </a:lnTo>
                <a:lnTo>
                  <a:pt x="32148" y="81239"/>
                </a:lnTo>
                <a:lnTo>
                  <a:pt x="32148" y="81402"/>
                </a:lnTo>
                <a:lnTo>
                  <a:pt x="32148" y="81565"/>
                </a:lnTo>
                <a:lnTo>
                  <a:pt x="32257" y="81782"/>
                </a:lnTo>
                <a:lnTo>
                  <a:pt x="32311" y="81945"/>
                </a:lnTo>
                <a:lnTo>
                  <a:pt x="32257" y="82108"/>
                </a:lnTo>
                <a:lnTo>
                  <a:pt x="32257" y="82217"/>
                </a:lnTo>
                <a:lnTo>
                  <a:pt x="32148" y="82380"/>
                </a:lnTo>
                <a:lnTo>
                  <a:pt x="31768" y="82923"/>
                </a:lnTo>
                <a:lnTo>
                  <a:pt x="31497" y="83303"/>
                </a:lnTo>
                <a:lnTo>
                  <a:pt x="31280" y="83683"/>
                </a:lnTo>
                <a:lnTo>
                  <a:pt x="31171" y="84172"/>
                </a:lnTo>
                <a:lnTo>
                  <a:pt x="31117" y="84606"/>
                </a:lnTo>
                <a:lnTo>
                  <a:pt x="31117" y="84878"/>
                </a:lnTo>
                <a:lnTo>
                  <a:pt x="31008" y="85041"/>
                </a:lnTo>
                <a:lnTo>
                  <a:pt x="30954" y="85258"/>
                </a:lnTo>
                <a:lnTo>
                  <a:pt x="30791" y="85421"/>
                </a:lnTo>
                <a:lnTo>
                  <a:pt x="30519" y="85747"/>
                </a:lnTo>
                <a:lnTo>
                  <a:pt x="30194" y="86018"/>
                </a:lnTo>
                <a:lnTo>
                  <a:pt x="30085" y="86073"/>
                </a:lnTo>
                <a:lnTo>
                  <a:pt x="29976" y="86018"/>
                </a:lnTo>
                <a:lnTo>
                  <a:pt x="29813" y="85910"/>
                </a:lnTo>
                <a:lnTo>
                  <a:pt x="29596" y="85801"/>
                </a:lnTo>
                <a:lnTo>
                  <a:pt x="29379" y="85747"/>
                </a:lnTo>
                <a:lnTo>
                  <a:pt x="29162" y="85855"/>
                </a:lnTo>
                <a:lnTo>
                  <a:pt x="28945" y="86073"/>
                </a:lnTo>
                <a:lnTo>
                  <a:pt x="28456" y="86887"/>
                </a:lnTo>
                <a:lnTo>
                  <a:pt x="27858" y="87702"/>
                </a:lnTo>
                <a:lnTo>
                  <a:pt x="27424" y="88190"/>
                </a:lnTo>
                <a:lnTo>
                  <a:pt x="26990" y="88625"/>
                </a:lnTo>
                <a:lnTo>
                  <a:pt x="25958" y="89385"/>
                </a:lnTo>
                <a:lnTo>
                  <a:pt x="25143" y="89982"/>
                </a:lnTo>
                <a:lnTo>
                  <a:pt x="24763" y="90308"/>
                </a:lnTo>
                <a:lnTo>
                  <a:pt x="24383" y="90634"/>
                </a:lnTo>
                <a:lnTo>
                  <a:pt x="24111" y="90906"/>
                </a:lnTo>
                <a:lnTo>
                  <a:pt x="23840" y="91014"/>
                </a:lnTo>
                <a:lnTo>
                  <a:pt x="23568" y="91069"/>
                </a:lnTo>
                <a:lnTo>
                  <a:pt x="23243" y="91123"/>
                </a:lnTo>
                <a:lnTo>
                  <a:pt x="22428" y="91286"/>
                </a:lnTo>
                <a:lnTo>
                  <a:pt x="21613" y="91503"/>
                </a:lnTo>
                <a:lnTo>
                  <a:pt x="21179" y="91557"/>
                </a:lnTo>
                <a:lnTo>
                  <a:pt x="20745" y="91612"/>
                </a:lnTo>
                <a:lnTo>
                  <a:pt x="19876" y="91503"/>
                </a:lnTo>
                <a:lnTo>
                  <a:pt x="19387" y="91449"/>
                </a:lnTo>
                <a:lnTo>
                  <a:pt x="18953" y="91340"/>
                </a:lnTo>
                <a:lnTo>
                  <a:pt x="18084" y="91014"/>
                </a:lnTo>
                <a:lnTo>
                  <a:pt x="17269" y="90634"/>
                </a:lnTo>
                <a:lnTo>
                  <a:pt x="16454" y="90200"/>
                </a:lnTo>
                <a:lnTo>
                  <a:pt x="15477" y="89602"/>
                </a:lnTo>
                <a:lnTo>
                  <a:pt x="14608" y="88951"/>
                </a:lnTo>
                <a:lnTo>
                  <a:pt x="14174" y="88571"/>
                </a:lnTo>
                <a:lnTo>
                  <a:pt x="13794" y="88190"/>
                </a:lnTo>
                <a:lnTo>
                  <a:pt x="13468" y="87756"/>
                </a:lnTo>
                <a:lnTo>
                  <a:pt x="13088" y="87322"/>
                </a:lnTo>
                <a:lnTo>
                  <a:pt x="12870" y="87050"/>
                </a:lnTo>
                <a:lnTo>
                  <a:pt x="12599" y="86887"/>
                </a:lnTo>
                <a:lnTo>
                  <a:pt x="12056" y="86616"/>
                </a:lnTo>
                <a:lnTo>
                  <a:pt x="11893" y="86507"/>
                </a:lnTo>
                <a:lnTo>
                  <a:pt x="11784" y="86398"/>
                </a:lnTo>
                <a:lnTo>
                  <a:pt x="11676" y="86235"/>
                </a:lnTo>
                <a:lnTo>
                  <a:pt x="11676" y="86018"/>
                </a:lnTo>
                <a:lnTo>
                  <a:pt x="11404" y="84661"/>
                </a:lnTo>
                <a:lnTo>
                  <a:pt x="11133" y="83303"/>
                </a:lnTo>
                <a:lnTo>
                  <a:pt x="10970" y="82271"/>
                </a:lnTo>
                <a:lnTo>
                  <a:pt x="10698" y="81294"/>
                </a:lnTo>
                <a:lnTo>
                  <a:pt x="10644" y="81131"/>
                </a:lnTo>
                <a:lnTo>
                  <a:pt x="10535" y="81022"/>
                </a:lnTo>
                <a:lnTo>
                  <a:pt x="10209" y="81022"/>
                </a:lnTo>
                <a:lnTo>
                  <a:pt x="9775" y="81185"/>
                </a:lnTo>
                <a:lnTo>
                  <a:pt x="9612" y="81239"/>
                </a:lnTo>
                <a:lnTo>
                  <a:pt x="9504" y="81348"/>
                </a:lnTo>
                <a:lnTo>
                  <a:pt x="9449" y="81457"/>
                </a:lnTo>
                <a:lnTo>
                  <a:pt x="9395" y="81674"/>
                </a:lnTo>
                <a:lnTo>
                  <a:pt x="9395" y="82163"/>
                </a:lnTo>
                <a:lnTo>
                  <a:pt x="9395" y="83303"/>
                </a:lnTo>
                <a:lnTo>
                  <a:pt x="9178" y="83086"/>
                </a:lnTo>
                <a:lnTo>
                  <a:pt x="9069" y="82869"/>
                </a:lnTo>
                <a:lnTo>
                  <a:pt x="8960" y="82597"/>
                </a:lnTo>
                <a:lnTo>
                  <a:pt x="8960" y="82380"/>
                </a:lnTo>
                <a:lnTo>
                  <a:pt x="8960" y="81891"/>
                </a:lnTo>
                <a:lnTo>
                  <a:pt x="9069" y="81402"/>
                </a:lnTo>
                <a:lnTo>
                  <a:pt x="9232" y="80968"/>
                </a:lnTo>
                <a:lnTo>
                  <a:pt x="9395" y="80533"/>
                </a:lnTo>
                <a:lnTo>
                  <a:pt x="9938" y="79773"/>
                </a:lnTo>
                <a:lnTo>
                  <a:pt x="10047" y="79610"/>
                </a:lnTo>
                <a:lnTo>
                  <a:pt x="10047" y="79447"/>
                </a:lnTo>
                <a:lnTo>
                  <a:pt x="9938" y="79339"/>
                </a:lnTo>
                <a:lnTo>
                  <a:pt x="9775" y="79230"/>
                </a:lnTo>
                <a:lnTo>
                  <a:pt x="9504" y="79013"/>
                </a:lnTo>
                <a:lnTo>
                  <a:pt x="9395" y="78959"/>
                </a:lnTo>
                <a:lnTo>
                  <a:pt x="9341" y="78850"/>
                </a:lnTo>
                <a:lnTo>
                  <a:pt x="9395" y="78687"/>
                </a:lnTo>
                <a:lnTo>
                  <a:pt x="9449" y="78579"/>
                </a:lnTo>
                <a:lnTo>
                  <a:pt x="9666" y="78307"/>
                </a:lnTo>
                <a:lnTo>
                  <a:pt x="9829" y="78090"/>
                </a:lnTo>
                <a:lnTo>
                  <a:pt x="9938" y="77873"/>
                </a:lnTo>
                <a:lnTo>
                  <a:pt x="9884" y="77655"/>
                </a:lnTo>
                <a:lnTo>
                  <a:pt x="9829" y="77438"/>
                </a:lnTo>
                <a:lnTo>
                  <a:pt x="9666" y="77221"/>
                </a:lnTo>
                <a:lnTo>
                  <a:pt x="9666" y="77058"/>
                </a:lnTo>
                <a:lnTo>
                  <a:pt x="9666" y="76949"/>
                </a:lnTo>
                <a:lnTo>
                  <a:pt x="9721" y="76786"/>
                </a:lnTo>
                <a:lnTo>
                  <a:pt x="9721" y="76678"/>
                </a:lnTo>
                <a:lnTo>
                  <a:pt x="9612" y="76624"/>
                </a:lnTo>
                <a:lnTo>
                  <a:pt x="9449" y="76569"/>
                </a:lnTo>
                <a:lnTo>
                  <a:pt x="9232" y="76569"/>
                </a:lnTo>
                <a:lnTo>
                  <a:pt x="9123" y="76515"/>
                </a:lnTo>
                <a:lnTo>
                  <a:pt x="9069" y="76406"/>
                </a:lnTo>
                <a:lnTo>
                  <a:pt x="9069" y="76298"/>
                </a:lnTo>
                <a:lnTo>
                  <a:pt x="9123" y="76243"/>
                </a:lnTo>
                <a:lnTo>
                  <a:pt x="9286" y="76135"/>
                </a:lnTo>
                <a:lnTo>
                  <a:pt x="9612" y="75918"/>
                </a:lnTo>
                <a:lnTo>
                  <a:pt x="9775" y="75809"/>
                </a:lnTo>
                <a:lnTo>
                  <a:pt x="9992" y="75809"/>
                </a:lnTo>
                <a:lnTo>
                  <a:pt x="10155" y="75700"/>
                </a:lnTo>
                <a:lnTo>
                  <a:pt x="10209" y="75592"/>
                </a:lnTo>
                <a:lnTo>
                  <a:pt x="10209" y="75483"/>
                </a:lnTo>
                <a:lnTo>
                  <a:pt x="10155" y="75429"/>
                </a:lnTo>
                <a:lnTo>
                  <a:pt x="9992" y="75375"/>
                </a:lnTo>
                <a:lnTo>
                  <a:pt x="9775" y="75266"/>
                </a:lnTo>
                <a:lnTo>
                  <a:pt x="9612" y="75103"/>
                </a:lnTo>
                <a:lnTo>
                  <a:pt x="9558" y="74832"/>
                </a:lnTo>
                <a:lnTo>
                  <a:pt x="9558" y="74614"/>
                </a:lnTo>
                <a:lnTo>
                  <a:pt x="9612" y="73257"/>
                </a:lnTo>
                <a:lnTo>
                  <a:pt x="9558" y="71899"/>
                </a:lnTo>
                <a:lnTo>
                  <a:pt x="9612" y="71573"/>
                </a:lnTo>
                <a:lnTo>
                  <a:pt x="9666" y="71302"/>
                </a:lnTo>
                <a:lnTo>
                  <a:pt x="9775" y="71030"/>
                </a:lnTo>
                <a:lnTo>
                  <a:pt x="9775" y="70704"/>
                </a:lnTo>
                <a:lnTo>
                  <a:pt x="9721" y="70107"/>
                </a:lnTo>
                <a:lnTo>
                  <a:pt x="9721" y="69510"/>
                </a:lnTo>
                <a:lnTo>
                  <a:pt x="9775" y="68261"/>
                </a:lnTo>
                <a:lnTo>
                  <a:pt x="9884" y="67283"/>
                </a:lnTo>
                <a:lnTo>
                  <a:pt x="9992" y="66794"/>
                </a:lnTo>
                <a:lnTo>
                  <a:pt x="10101" y="66306"/>
                </a:lnTo>
                <a:lnTo>
                  <a:pt x="10155" y="65926"/>
                </a:lnTo>
                <a:lnTo>
                  <a:pt x="10209" y="65491"/>
                </a:lnTo>
                <a:lnTo>
                  <a:pt x="10318" y="64677"/>
                </a:lnTo>
                <a:lnTo>
                  <a:pt x="10427" y="64188"/>
                </a:lnTo>
                <a:lnTo>
                  <a:pt x="10590" y="63645"/>
                </a:lnTo>
                <a:lnTo>
                  <a:pt x="10698" y="63156"/>
                </a:lnTo>
                <a:lnTo>
                  <a:pt x="10807" y="62613"/>
                </a:lnTo>
                <a:lnTo>
                  <a:pt x="10861" y="62287"/>
                </a:lnTo>
                <a:lnTo>
                  <a:pt x="10970" y="62016"/>
                </a:lnTo>
                <a:lnTo>
                  <a:pt x="11133" y="61744"/>
                </a:lnTo>
                <a:lnTo>
                  <a:pt x="11350" y="61473"/>
                </a:lnTo>
                <a:lnTo>
                  <a:pt x="11784" y="61038"/>
                </a:lnTo>
                <a:lnTo>
                  <a:pt x="11947" y="60767"/>
                </a:lnTo>
                <a:lnTo>
                  <a:pt x="12110" y="60441"/>
                </a:lnTo>
                <a:lnTo>
                  <a:pt x="12382" y="59409"/>
                </a:lnTo>
                <a:lnTo>
                  <a:pt x="12545" y="58866"/>
                </a:lnTo>
                <a:lnTo>
                  <a:pt x="12653" y="58377"/>
                </a:lnTo>
                <a:lnTo>
                  <a:pt x="12762" y="57563"/>
                </a:lnTo>
                <a:lnTo>
                  <a:pt x="12979" y="56857"/>
                </a:lnTo>
                <a:lnTo>
                  <a:pt x="13305" y="56151"/>
                </a:lnTo>
                <a:lnTo>
                  <a:pt x="13522" y="55771"/>
                </a:lnTo>
                <a:lnTo>
                  <a:pt x="13794" y="55445"/>
                </a:lnTo>
                <a:lnTo>
                  <a:pt x="14717" y="54359"/>
                </a:lnTo>
                <a:lnTo>
                  <a:pt x="15694" y="53381"/>
                </a:lnTo>
                <a:lnTo>
                  <a:pt x="16726" y="52349"/>
                </a:lnTo>
                <a:lnTo>
                  <a:pt x="17703" y="51318"/>
                </a:lnTo>
                <a:lnTo>
                  <a:pt x="17975" y="51046"/>
                </a:lnTo>
                <a:lnTo>
                  <a:pt x="18192" y="50829"/>
                </a:lnTo>
                <a:lnTo>
                  <a:pt x="18464" y="50666"/>
                </a:lnTo>
                <a:lnTo>
                  <a:pt x="18735" y="50557"/>
                </a:lnTo>
                <a:lnTo>
                  <a:pt x="19007" y="50449"/>
                </a:lnTo>
                <a:lnTo>
                  <a:pt x="19333" y="50395"/>
                </a:lnTo>
                <a:lnTo>
                  <a:pt x="19930" y="50395"/>
                </a:lnTo>
                <a:lnTo>
                  <a:pt x="20364" y="50449"/>
                </a:lnTo>
                <a:lnTo>
                  <a:pt x="20799" y="50395"/>
                </a:lnTo>
                <a:lnTo>
                  <a:pt x="21559" y="50340"/>
                </a:lnTo>
                <a:lnTo>
                  <a:pt x="22374" y="50232"/>
                </a:lnTo>
                <a:lnTo>
                  <a:pt x="22808" y="50177"/>
                </a:lnTo>
                <a:close/>
                <a:moveTo>
                  <a:pt x="38122" y="0"/>
                </a:moveTo>
                <a:lnTo>
                  <a:pt x="37090" y="109"/>
                </a:lnTo>
                <a:lnTo>
                  <a:pt x="35352" y="326"/>
                </a:lnTo>
                <a:lnTo>
                  <a:pt x="34484" y="326"/>
                </a:lnTo>
                <a:lnTo>
                  <a:pt x="33615" y="380"/>
                </a:lnTo>
                <a:lnTo>
                  <a:pt x="32909" y="326"/>
                </a:lnTo>
                <a:lnTo>
                  <a:pt x="32203" y="380"/>
                </a:lnTo>
                <a:lnTo>
                  <a:pt x="31497" y="434"/>
                </a:lnTo>
                <a:lnTo>
                  <a:pt x="30845" y="543"/>
                </a:lnTo>
                <a:lnTo>
                  <a:pt x="29488" y="869"/>
                </a:lnTo>
                <a:lnTo>
                  <a:pt x="28130" y="1249"/>
                </a:lnTo>
                <a:lnTo>
                  <a:pt x="27858" y="1358"/>
                </a:lnTo>
                <a:lnTo>
                  <a:pt x="27750" y="1521"/>
                </a:lnTo>
                <a:lnTo>
                  <a:pt x="27696" y="1738"/>
                </a:lnTo>
                <a:lnTo>
                  <a:pt x="27804" y="2009"/>
                </a:lnTo>
                <a:lnTo>
                  <a:pt x="27261" y="1792"/>
                </a:lnTo>
                <a:lnTo>
                  <a:pt x="26664" y="1629"/>
                </a:lnTo>
                <a:lnTo>
                  <a:pt x="26121" y="1521"/>
                </a:lnTo>
                <a:lnTo>
                  <a:pt x="25578" y="1521"/>
                </a:lnTo>
                <a:lnTo>
                  <a:pt x="24926" y="1629"/>
                </a:lnTo>
                <a:lnTo>
                  <a:pt x="24220" y="1738"/>
                </a:lnTo>
                <a:lnTo>
                  <a:pt x="23568" y="1955"/>
                </a:lnTo>
                <a:lnTo>
                  <a:pt x="22971" y="2226"/>
                </a:lnTo>
                <a:lnTo>
                  <a:pt x="22102" y="2715"/>
                </a:lnTo>
                <a:lnTo>
                  <a:pt x="21179" y="3095"/>
                </a:lnTo>
                <a:lnTo>
                  <a:pt x="20256" y="3367"/>
                </a:lnTo>
                <a:lnTo>
                  <a:pt x="19333" y="3530"/>
                </a:lnTo>
                <a:lnTo>
                  <a:pt x="19061" y="3638"/>
                </a:lnTo>
                <a:lnTo>
                  <a:pt x="18844" y="3801"/>
                </a:lnTo>
                <a:lnTo>
                  <a:pt x="18627" y="3910"/>
                </a:lnTo>
                <a:lnTo>
                  <a:pt x="18518" y="3964"/>
                </a:lnTo>
                <a:lnTo>
                  <a:pt x="17921" y="3964"/>
                </a:lnTo>
                <a:lnTo>
                  <a:pt x="17378" y="4019"/>
                </a:lnTo>
                <a:lnTo>
                  <a:pt x="16454" y="4181"/>
                </a:lnTo>
                <a:lnTo>
                  <a:pt x="16020" y="4290"/>
                </a:lnTo>
                <a:lnTo>
                  <a:pt x="15640" y="4399"/>
                </a:lnTo>
                <a:lnTo>
                  <a:pt x="15477" y="4453"/>
                </a:lnTo>
                <a:lnTo>
                  <a:pt x="15368" y="4616"/>
                </a:lnTo>
                <a:lnTo>
                  <a:pt x="15260" y="4833"/>
                </a:lnTo>
                <a:lnTo>
                  <a:pt x="15205" y="5050"/>
                </a:lnTo>
                <a:lnTo>
                  <a:pt x="15205" y="5213"/>
                </a:lnTo>
                <a:lnTo>
                  <a:pt x="15097" y="5322"/>
                </a:lnTo>
                <a:lnTo>
                  <a:pt x="14825" y="5539"/>
                </a:lnTo>
                <a:lnTo>
                  <a:pt x="14282" y="5919"/>
                </a:lnTo>
                <a:lnTo>
                  <a:pt x="13631" y="6191"/>
                </a:lnTo>
                <a:lnTo>
                  <a:pt x="13033" y="6517"/>
                </a:lnTo>
                <a:lnTo>
                  <a:pt x="12436" y="6842"/>
                </a:lnTo>
                <a:lnTo>
                  <a:pt x="10590" y="7874"/>
                </a:lnTo>
                <a:lnTo>
                  <a:pt x="9666" y="8417"/>
                </a:lnTo>
                <a:lnTo>
                  <a:pt x="8743" y="9015"/>
                </a:lnTo>
                <a:lnTo>
                  <a:pt x="8092" y="9612"/>
                </a:lnTo>
                <a:lnTo>
                  <a:pt x="7494" y="10209"/>
                </a:lnTo>
                <a:lnTo>
                  <a:pt x="6951" y="10915"/>
                </a:lnTo>
                <a:lnTo>
                  <a:pt x="6517" y="11675"/>
                </a:lnTo>
                <a:lnTo>
                  <a:pt x="6408" y="11947"/>
                </a:lnTo>
                <a:lnTo>
                  <a:pt x="6300" y="12110"/>
                </a:lnTo>
                <a:lnTo>
                  <a:pt x="6191" y="12219"/>
                </a:lnTo>
                <a:lnTo>
                  <a:pt x="5702" y="12544"/>
                </a:lnTo>
                <a:lnTo>
                  <a:pt x="5376" y="12924"/>
                </a:lnTo>
                <a:lnTo>
                  <a:pt x="5051" y="13359"/>
                </a:lnTo>
                <a:lnTo>
                  <a:pt x="4779" y="13848"/>
                </a:lnTo>
                <a:lnTo>
                  <a:pt x="4236" y="14879"/>
                </a:lnTo>
                <a:lnTo>
                  <a:pt x="3747" y="16020"/>
                </a:lnTo>
                <a:lnTo>
                  <a:pt x="2878" y="18192"/>
                </a:lnTo>
                <a:lnTo>
                  <a:pt x="2172" y="19930"/>
                </a:lnTo>
                <a:lnTo>
                  <a:pt x="1521" y="21613"/>
                </a:lnTo>
                <a:lnTo>
                  <a:pt x="1358" y="22048"/>
                </a:lnTo>
                <a:lnTo>
                  <a:pt x="1249" y="22482"/>
                </a:lnTo>
                <a:lnTo>
                  <a:pt x="1086" y="22916"/>
                </a:lnTo>
                <a:lnTo>
                  <a:pt x="978" y="23079"/>
                </a:lnTo>
                <a:lnTo>
                  <a:pt x="869" y="23297"/>
                </a:lnTo>
                <a:lnTo>
                  <a:pt x="435" y="23840"/>
                </a:lnTo>
                <a:lnTo>
                  <a:pt x="272" y="24111"/>
                </a:lnTo>
                <a:lnTo>
                  <a:pt x="163" y="24437"/>
                </a:lnTo>
                <a:lnTo>
                  <a:pt x="55" y="24926"/>
                </a:lnTo>
                <a:lnTo>
                  <a:pt x="0" y="25414"/>
                </a:lnTo>
                <a:lnTo>
                  <a:pt x="55" y="25686"/>
                </a:lnTo>
                <a:lnTo>
                  <a:pt x="109" y="25958"/>
                </a:lnTo>
                <a:lnTo>
                  <a:pt x="217" y="26175"/>
                </a:lnTo>
                <a:lnTo>
                  <a:pt x="326" y="26446"/>
                </a:lnTo>
                <a:lnTo>
                  <a:pt x="435" y="25795"/>
                </a:lnTo>
                <a:lnTo>
                  <a:pt x="598" y="25197"/>
                </a:lnTo>
                <a:lnTo>
                  <a:pt x="652" y="24926"/>
                </a:lnTo>
                <a:lnTo>
                  <a:pt x="761" y="24763"/>
                </a:lnTo>
                <a:lnTo>
                  <a:pt x="869" y="24654"/>
                </a:lnTo>
                <a:lnTo>
                  <a:pt x="1086" y="24654"/>
                </a:lnTo>
                <a:lnTo>
                  <a:pt x="1141" y="24709"/>
                </a:lnTo>
                <a:lnTo>
                  <a:pt x="1195" y="24871"/>
                </a:lnTo>
                <a:lnTo>
                  <a:pt x="1195" y="25034"/>
                </a:lnTo>
                <a:lnTo>
                  <a:pt x="1141" y="25306"/>
                </a:lnTo>
                <a:lnTo>
                  <a:pt x="1086" y="25360"/>
                </a:lnTo>
                <a:lnTo>
                  <a:pt x="869" y="26012"/>
                </a:lnTo>
                <a:lnTo>
                  <a:pt x="815" y="26338"/>
                </a:lnTo>
                <a:lnTo>
                  <a:pt x="815" y="26663"/>
                </a:lnTo>
                <a:lnTo>
                  <a:pt x="815" y="26989"/>
                </a:lnTo>
                <a:lnTo>
                  <a:pt x="923" y="27315"/>
                </a:lnTo>
                <a:lnTo>
                  <a:pt x="1086" y="27641"/>
                </a:lnTo>
                <a:lnTo>
                  <a:pt x="1304" y="27967"/>
                </a:lnTo>
                <a:lnTo>
                  <a:pt x="1466" y="28238"/>
                </a:lnTo>
                <a:lnTo>
                  <a:pt x="1575" y="28618"/>
                </a:lnTo>
                <a:lnTo>
                  <a:pt x="1575" y="29379"/>
                </a:lnTo>
                <a:lnTo>
                  <a:pt x="1521" y="30085"/>
                </a:lnTo>
                <a:lnTo>
                  <a:pt x="1358" y="30791"/>
                </a:lnTo>
                <a:lnTo>
                  <a:pt x="1086" y="31497"/>
                </a:lnTo>
                <a:lnTo>
                  <a:pt x="978" y="31822"/>
                </a:lnTo>
                <a:lnTo>
                  <a:pt x="978" y="32148"/>
                </a:lnTo>
                <a:lnTo>
                  <a:pt x="1141" y="32474"/>
                </a:lnTo>
                <a:lnTo>
                  <a:pt x="1358" y="32746"/>
                </a:lnTo>
                <a:lnTo>
                  <a:pt x="1738" y="33071"/>
                </a:lnTo>
                <a:lnTo>
                  <a:pt x="2064" y="33452"/>
                </a:lnTo>
                <a:lnTo>
                  <a:pt x="2335" y="33886"/>
                </a:lnTo>
                <a:lnTo>
                  <a:pt x="2607" y="34375"/>
                </a:lnTo>
                <a:lnTo>
                  <a:pt x="2715" y="34701"/>
                </a:lnTo>
                <a:lnTo>
                  <a:pt x="2824" y="35081"/>
                </a:lnTo>
                <a:lnTo>
                  <a:pt x="2878" y="35461"/>
                </a:lnTo>
                <a:lnTo>
                  <a:pt x="2824" y="35624"/>
                </a:lnTo>
                <a:lnTo>
                  <a:pt x="2770" y="35841"/>
                </a:lnTo>
                <a:lnTo>
                  <a:pt x="2715" y="36058"/>
                </a:lnTo>
                <a:lnTo>
                  <a:pt x="2715" y="36221"/>
                </a:lnTo>
                <a:lnTo>
                  <a:pt x="2770" y="36330"/>
                </a:lnTo>
                <a:lnTo>
                  <a:pt x="2878" y="36384"/>
                </a:lnTo>
                <a:lnTo>
                  <a:pt x="3150" y="36493"/>
                </a:lnTo>
                <a:lnTo>
                  <a:pt x="3530" y="36547"/>
                </a:lnTo>
                <a:lnTo>
                  <a:pt x="3856" y="36655"/>
                </a:lnTo>
                <a:lnTo>
                  <a:pt x="4019" y="36764"/>
                </a:lnTo>
                <a:lnTo>
                  <a:pt x="4182" y="36873"/>
                </a:lnTo>
                <a:lnTo>
                  <a:pt x="4290" y="37036"/>
                </a:lnTo>
                <a:lnTo>
                  <a:pt x="4345" y="37253"/>
                </a:lnTo>
                <a:lnTo>
                  <a:pt x="4562" y="38013"/>
                </a:lnTo>
                <a:lnTo>
                  <a:pt x="4833" y="38719"/>
                </a:lnTo>
                <a:lnTo>
                  <a:pt x="4942" y="39099"/>
                </a:lnTo>
                <a:lnTo>
                  <a:pt x="4996" y="39208"/>
                </a:lnTo>
                <a:lnTo>
                  <a:pt x="5105" y="39262"/>
                </a:lnTo>
                <a:lnTo>
                  <a:pt x="5322" y="39316"/>
                </a:lnTo>
                <a:lnTo>
                  <a:pt x="5431" y="39371"/>
                </a:lnTo>
                <a:lnTo>
                  <a:pt x="5539" y="39479"/>
                </a:lnTo>
                <a:lnTo>
                  <a:pt x="5594" y="39588"/>
                </a:lnTo>
                <a:lnTo>
                  <a:pt x="5594" y="39859"/>
                </a:lnTo>
                <a:lnTo>
                  <a:pt x="5539" y="40077"/>
                </a:lnTo>
                <a:lnTo>
                  <a:pt x="5539" y="40457"/>
                </a:lnTo>
                <a:lnTo>
                  <a:pt x="5594" y="40620"/>
                </a:lnTo>
                <a:lnTo>
                  <a:pt x="5648" y="40728"/>
                </a:lnTo>
                <a:lnTo>
                  <a:pt x="5757" y="40837"/>
                </a:lnTo>
                <a:lnTo>
                  <a:pt x="5919" y="40837"/>
                </a:lnTo>
                <a:lnTo>
                  <a:pt x="6082" y="40891"/>
                </a:lnTo>
                <a:lnTo>
                  <a:pt x="6300" y="40837"/>
                </a:lnTo>
                <a:lnTo>
                  <a:pt x="6462" y="40837"/>
                </a:lnTo>
                <a:lnTo>
                  <a:pt x="6571" y="40946"/>
                </a:lnTo>
                <a:lnTo>
                  <a:pt x="6571" y="41054"/>
                </a:lnTo>
                <a:lnTo>
                  <a:pt x="6517" y="41217"/>
                </a:lnTo>
                <a:lnTo>
                  <a:pt x="6408" y="41434"/>
                </a:lnTo>
                <a:lnTo>
                  <a:pt x="6408" y="41543"/>
                </a:lnTo>
                <a:lnTo>
                  <a:pt x="6517" y="41597"/>
                </a:lnTo>
                <a:lnTo>
                  <a:pt x="7006" y="41814"/>
                </a:lnTo>
                <a:lnTo>
                  <a:pt x="7331" y="42140"/>
                </a:lnTo>
                <a:lnTo>
                  <a:pt x="7657" y="42466"/>
                </a:lnTo>
                <a:lnTo>
                  <a:pt x="7874" y="42901"/>
                </a:lnTo>
                <a:lnTo>
                  <a:pt x="8146" y="43335"/>
                </a:lnTo>
                <a:lnTo>
                  <a:pt x="8472" y="43715"/>
                </a:lnTo>
                <a:lnTo>
                  <a:pt x="8635" y="43878"/>
                </a:lnTo>
                <a:lnTo>
                  <a:pt x="8743" y="44041"/>
                </a:lnTo>
                <a:lnTo>
                  <a:pt x="8798" y="44258"/>
                </a:lnTo>
                <a:lnTo>
                  <a:pt x="8798" y="44475"/>
                </a:lnTo>
                <a:lnTo>
                  <a:pt x="8798" y="44801"/>
                </a:lnTo>
                <a:lnTo>
                  <a:pt x="8798" y="45073"/>
                </a:lnTo>
                <a:lnTo>
                  <a:pt x="8852" y="45290"/>
                </a:lnTo>
                <a:lnTo>
                  <a:pt x="9015" y="45453"/>
                </a:lnTo>
                <a:lnTo>
                  <a:pt x="9178" y="45616"/>
                </a:lnTo>
                <a:lnTo>
                  <a:pt x="9341" y="45779"/>
                </a:lnTo>
                <a:lnTo>
                  <a:pt x="9829" y="46050"/>
                </a:lnTo>
                <a:lnTo>
                  <a:pt x="14065" y="48277"/>
                </a:lnTo>
                <a:lnTo>
                  <a:pt x="14662" y="48602"/>
                </a:lnTo>
                <a:lnTo>
                  <a:pt x="15260" y="48983"/>
                </a:lnTo>
                <a:lnTo>
                  <a:pt x="14880" y="49200"/>
                </a:lnTo>
                <a:lnTo>
                  <a:pt x="13631" y="50069"/>
                </a:lnTo>
                <a:lnTo>
                  <a:pt x="12382" y="50883"/>
                </a:lnTo>
                <a:lnTo>
                  <a:pt x="12110" y="51046"/>
                </a:lnTo>
                <a:lnTo>
                  <a:pt x="11893" y="51100"/>
                </a:lnTo>
                <a:lnTo>
                  <a:pt x="11350" y="51100"/>
                </a:lnTo>
                <a:lnTo>
                  <a:pt x="10861" y="50992"/>
                </a:lnTo>
                <a:lnTo>
                  <a:pt x="10318" y="50829"/>
                </a:lnTo>
                <a:lnTo>
                  <a:pt x="9829" y="50775"/>
                </a:lnTo>
                <a:lnTo>
                  <a:pt x="9666" y="50775"/>
                </a:lnTo>
                <a:lnTo>
                  <a:pt x="9504" y="50829"/>
                </a:lnTo>
                <a:lnTo>
                  <a:pt x="9341" y="50883"/>
                </a:lnTo>
                <a:lnTo>
                  <a:pt x="9232" y="51046"/>
                </a:lnTo>
                <a:lnTo>
                  <a:pt x="8960" y="51426"/>
                </a:lnTo>
                <a:lnTo>
                  <a:pt x="8689" y="51969"/>
                </a:lnTo>
                <a:lnTo>
                  <a:pt x="8309" y="52512"/>
                </a:lnTo>
                <a:lnTo>
                  <a:pt x="8037" y="53110"/>
                </a:lnTo>
                <a:lnTo>
                  <a:pt x="7494" y="54304"/>
                </a:lnTo>
                <a:lnTo>
                  <a:pt x="7277" y="54685"/>
                </a:lnTo>
                <a:lnTo>
                  <a:pt x="7060" y="55065"/>
                </a:lnTo>
                <a:lnTo>
                  <a:pt x="6734" y="55336"/>
                </a:lnTo>
                <a:lnTo>
                  <a:pt x="6571" y="55445"/>
                </a:lnTo>
                <a:lnTo>
                  <a:pt x="6354" y="55499"/>
                </a:lnTo>
                <a:lnTo>
                  <a:pt x="6028" y="55662"/>
                </a:lnTo>
                <a:lnTo>
                  <a:pt x="5974" y="55716"/>
                </a:lnTo>
                <a:lnTo>
                  <a:pt x="5974" y="55771"/>
                </a:lnTo>
                <a:lnTo>
                  <a:pt x="6028" y="55934"/>
                </a:lnTo>
                <a:lnTo>
                  <a:pt x="6245" y="56151"/>
                </a:lnTo>
                <a:lnTo>
                  <a:pt x="6462" y="56422"/>
                </a:lnTo>
                <a:lnTo>
                  <a:pt x="6517" y="56585"/>
                </a:lnTo>
                <a:lnTo>
                  <a:pt x="6571" y="56748"/>
                </a:lnTo>
                <a:lnTo>
                  <a:pt x="6517" y="56857"/>
                </a:lnTo>
                <a:lnTo>
                  <a:pt x="6462" y="57020"/>
                </a:lnTo>
                <a:lnTo>
                  <a:pt x="6191" y="57345"/>
                </a:lnTo>
                <a:lnTo>
                  <a:pt x="5865" y="57617"/>
                </a:lnTo>
                <a:lnTo>
                  <a:pt x="5594" y="57943"/>
                </a:lnTo>
                <a:lnTo>
                  <a:pt x="5213" y="58486"/>
                </a:lnTo>
                <a:lnTo>
                  <a:pt x="5105" y="58757"/>
                </a:lnTo>
                <a:lnTo>
                  <a:pt x="4996" y="59083"/>
                </a:lnTo>
                <a:lnTo>
                  <a:pt x="4996" y="59355"/>
                </a:lnTo>
                <a:lnTo>
                  <a:pt x="4996" y="59681"/>
                </a:lnTo>
                <a:lnTo>
                  <a:pt x="5051" y="60006"/>
                </a:lnTo>
                <a:lnTo>
                  <a:pt x="5213" y="60332"/>
                </a:lnTo>
                <a:lnTo>
                  <a:pt x="5268" y="60495"/>
                </a:lnTo>
                <a:lnTo>
                  <a:pt x="5268" y="60658"/>
                </a:lnTo>
                <a:lnTo>
                  <a:pt x="5213" y="60821"/>
                </a:lnTo>
                <a:lnTo>
                  <a:pt x="5051" y="60875"/>
                </a:lnTo>
                <a:lnTo>
                  <a:pt x="4942" y="60984"/>
                </a:lnTo>
                <a:lnTo>
                  <a:pt x="4833" y="61093"/>
                </a:lnTo>
                <a:lnTo>
                  <a:pt x="4779" y="61310"/>
                </a:lnTo>
                <a:lnTo>
                  <a:pt x="4779" y="61581"/>
                </a:lnTo>
                <a:lnTo>
                  <a:pt x="4888" y="61798"/>
                </a:lnTo>
                <a:lnTo>
                  <a:pt x="5159" y="62179"/>
                </a:lnTo>
                <a:lnTo>
                  <a:pt x="5268" y="62342"/>
                </a:lnTo>
                <a:lnTo>
                  <a:pt x="5322" y="62396"/>
                </a:lnTo>
                <a:lnTo>
                  <a:pt x="5431" y="62396"/>
                </a:lnTo>
                <a:lnTo>
                  <a:pt x="5485" y="62342"/>
                </a:lnTo>
                <a:lnTo>
                  <a:pt x="5539" y="62287"/>
                </a:lnTo>
                <a:lnTo>
                  <a:pt x="5594" y="62124"/>
                </a:lnTo>
                <a:lnTo>
                  <a:pt x="5974" y="60767"/>
                </a:lnTo>
                <a:lnTo>
                  <a:pt x="6137" y="60115"/>
                </a:lnTo>
                <a:lnTo>
                  <a:pt x="6408" y="59463"/>
                </a:lnTo>
                <a:lnTo>
                  <a:pt x="7331" y="57291"/>
                </a:lnTo>
                <a:lnTo>
                  <a:pt x="7874" y="56205"/>
                </a:lnTo>
                <a:lnTo>
                  <a:pt x="8472" y="55173"/>
                </a:lnTo>
                <a:lnTo>
                  <a:pt x="8798" y="54576"/>
                </a:lnTo>
                <a:lnTo>
                  <a:pt x="9015" y="54304"/>
                </a:lnTo>
                <a:lnTo>
                  <a:pt x="9178" y="54196"/>
                </a:lnTo>
                <a:lnTo>
                  <a:pt x="9341" y="54142"/>
                </a:lnTo>
                <a:lnTo>
                  <a:pt x="9341" y="54304"/>
                </a:lnTo>
                <a:lnTo>
                  <a:pt x="9232" y="54522"/>
                </a:lnTo>
                <a:lnTo>
                  <a:pt x="9069" y="54793"/>
                </a:lnTo>
                <a:lnTo>
                  <a:pt x="8852" y="55336"/>
                </a:lnTo>
                <a:lnTo>
                  <a:pt x="8526" y="55825"/>
                </a:lnTo>
                <a:lnTo>
                  <a:pt x="8255" y="56368"/>
                </a:lnTo>
                <a:lnTo>
                  <a:pt x="8146" y="56640"/>
                </a:lnTo>
                <a:lnTo>
                  <a:pt x="8092" y="56911"/>
                </a:lnTo>
                <a:lnTo>
                  <a:pt x="7657" y="59029"/>
                </a:lnTo>
                <a:lnTo>
                  <a:pt x="7277" y="61147"/>
                </a:lnTo>
                <a:lnTo>
                  <a:pt x="7168" y="61581"/>
                </a:lnTo>
                <a:lnTo>
                  <a:pt x="7060" y="62016"/>
                </a:lnTo>
                <a:lnTo>
                  <a:pt x="6897" y="62450"/>
                </a:lnTo>
                <a:lnTo>
                  <a:pt x="6625" y="62830"/>
                </a:lnTo>
                <a:lnTo>
                  <a:pt x="6462" y="63102"/>
                </a:lnTo>
                <a:lnTo>
                  <a:pt x="6300" y="63428"/>
                </a:lnTo>
                <a:lnTo>
                  <a:pt x="6191" y="63699"/>
                </a:lnTo>
                <a:lnTo>
                  <a:pt x="6137" y="64079"/>
                </a:lnTo>
                <a:lnTo>
                  <a:pt x="6191" y="64351"/>
                </a:lnTo>
                <a:lnTo>
                  <a:pt x="6300" y="64568"/>
                </a:lnTo>
                <a:lnTo>
                  <a:pt x="6625" y="64948"/>
                </a:lnTo>
                <a:lnTo>
                  <a:pt x="6734" y="65057"/>
                </a:lnTo>
                <a:lnTo>
                  <a:pt x="6734" y="65220"/>
                </a:lnTo>
                <a:lnTo>
                  <a:pt x="6680" y="65383"/>
                </a:lnTo>
                <a:lnTo>
                  <a:pt x="6571" y="65491"/>
                </a:lnTo>
                <a:lnTo>
                  <a:pt x="6191" y="65926"/>
                </a:lnTo>
                <a:lnTo>
                  <a:pt x="6028" y="66089"/>
                </a:lnTo>
                <a:lnTo>
                  <a:pt x="5974" y="66197"/>
                </a:lnTo>
                <a:lnTo>
                  <a:pt x="5974" y="66360"/>
                </a:lnTo>
                <a:lnTo>
                  <a:pt x="6082" y="66469"/>
                </a:lnTo>
                <a:lnTo>
                  <a:pt x="6191" y="66577"/>
                </a:lnTo>
                <a:lnTo>
                  <a:pt x="6300" y="66632"/>
                </a:lnTo>
                <a:lnTo>
                  <a:pt x="6788" y="66632"/>
                </a:lnTo>
                <a:lnTo>
                  <a:pt x="6788" y="66740"/>
                </a:lnTo>
                <a:lnTo>
                  <a:pt x="6788" y="66849"/>
                </a:lnTo>
                <a:lnTo>
                  <a:pt x="6680" y="66903"/>
                </a:lnTo>
                <a:lnTo>
                  <a:pt x="6517" y="67012"/>
                </a:lnTo>
                <a:lnTo>
                  <a:pt x="6191" y="67283"/>
                </a:lnTo>
                <a:lnTo>
                  <a:pt x="5919" y="67555"/>
                </a:lnTo>
                <a:lnTo>
                  <a:pt x="5811" y="67881"/>
                </a:lnTo>
                <a:lnTo>
                  <a:pt x="5757" y="68261"/>
                </a:lnTo>
                <a:lnTo>
                  <a:pt x="5757" y="70867"/>
                </a:lnTo>
                <a:lnTo>
                  <a:pt x="5757" y="73420"/>
                </a:lnTo>
                <a:lnTo>
                  <a:pt x="5757" y="73745"/>
                </a:lnTo>
                <a:lnTo>
                  <a:pt x="5811" y="74017"/>
                </a:lnTo>
                <a:lnTo>
                  <a:pt x="5919" y="74288"/>
                </a:lnTo>
                <a:lnTo>
                  <a:pt x="6082" y="74506"/>
                </a:lnTo>
                <a:lnTo>
                  <a:pt x="6191" y="74669"/>
                </a:lnTo>
                <a:lnTo>
                  <a:pt x="6245" y="74832"/>
                </a:lnTo>
                <a:lnTo>
                  <a:pt x="6137" y="74940"/>
                </a:lnTo>
                <a:lnTo>
                  <a:pt x="6028" y="75049"/>
                </a:lnTo>
                <a:lnTo>
                  <a:pt x="5919" y="75212"/>
                </a:lnTo>
                <a:lnTo>
                  <a:pt x="5865" y="75320"/>
                </a:lnTo>
                <a:lnTo>
                  <a:pt x="5865" y="75483"/>
                </a:lnTo>
                <a:lnTo>
                  <a:pt x="5865" y="75700"/>
                </a:lnTo>
                <a:lnTo>
                  <a:pt x="6408" y="77167"/>
                </a:lnTo>
                <a:lnTo>
                  <a:pt x="6625" y="77873"/>
                </a:lnTo>
                <a:lnTo>
                  <a:pt x="6843" y="78579"/>
                </a:lnTo>
                <a:lnTo>
                  <a:pt x="6951" y="79067"/>
                </a:lnTo>
                <a:lnTo>
                  <a:pt x="7060" y="79610"/>
                </a:lnTo>
                <a:lnTo>
                  <a:pt x="7114" y="79828"/>
                </a:lnTo>
                <a:lnTo>
                  <a:pt x="7114" y="80099"/>
                </a:lnTo>
                <a:lnTo>
                  <a:pt x="7060" y="80371"/>
                </a:lnTo>
                <a:lnTo>
                  <a:pt x="6951" y="80642"/>
                </a:lnTo>
                <a:lnTo>
                  <a:pt x="6843" y="80859"/>
                </a:lnTo>
                <a:lnTo>
                  <a:pt x="6897" y="81077"/>
                </a:lnTo>
                <a:lnTo>
                  <a:pt x="7060" y="81239"/>
                </a:lnTo>
                <a:lnTo>
                  <a:pt x="7223" y="81294"/>
                </a:lnTo>
                <a:lnTo>
                  <a:pt x="7331" y="81348"/>
                </a:lnTo>
                <a:lnTo>
                  <a:pt x="7549" y="81402"/>
                </a:lnTo>
                <a:lnTo>
                  <a:pt x="7657" y="81511"/>
                </a:lnTo>
                <a:lnTo>
                  <a:pt x="7711" y="81620"/>
                </a:lnTo>
                <a:lnTo>
                  <a:pt x="7711" y="81782"/>
                </a:lnTo>
                <a:lnTo>
                  <a:pt x="7386" y="81728"/>
                </a:lnTo>
                <a:lnTo>
                  <a:pt x="7060" y="81782"/>
                </a:lnTo>
                <a:lnTo>
                  <a:pt x="6951" y="81837"/>
                </a:lnTo>
                <a:lnTo>
                  <a:pt x="6843" y="81945"/>
                </a:lnTo>
                <a:lnTo>
                  <a:pt x="6788" y="82054"/>
                </a:lnTo>
                <a:lnTo>
                  <a:pt x="6843" y="82163"/>
                </a:lnTo>
                <a:lnTo>
                  <a:pt x="7060" y="82380"/>
                </a:lnTo>
                <a:lnTo>
                  <a:pt x="7386" y="82651"/>
                </a:lnTo>
                <a:lnTo>
                  <a:pt x="7549" y="82814"/>
                </a:lnTo>
                <a:lnTo>
                  <a:pt x="7711" y="82923"/>
                </a:lnTo>
                <a:lnTo>
                  <a:pt x="7874" y="82977"/>
                </a:lnTo>
                <a:lnTo>
                  <a:pt x="7983" y="83140"/>
                </a:lnTo>
                <a:lnTo>
                  <a:pt x="8037" y="83303"/>
                </a:lnTo>
                <a:lnTo>
                  <a:pt x="7929" y="83520"/>
                </a:lnTo>
                <a:lnTo>
                  <a:pt x="7874" y="83683"/>
                </a:lnTo>
                <a:lnTo>
                  <a:pt x="7820" y="83900"/>
                </a:lnTo>
                <a:lnTo>
                  <a:pt x="7820" y="84118"/>
                </a:lnTo>
                <a:lnTo>
                  <a:pt x="7874" y="84280"/>
                </a:lnTo>
                <a:lnTo>
                  <a:pt x="8092" y="84932"/>
                </a:lnTo>
                <a:lnTo>
                  <a:pt x="8363" y="85584"/>
                </a:lnTo>
                <a:lnTo>
                  <a:pt x="8526" y="85855"/>
                </a:lnTo>
                <a:lnTo>
                  <a:pt x="8689" y="86127"/>
                </a:lnTo>
                <a:lnTo>
                  <a:pt x="8906" y="86398"/>
                </a:lnTo>
                <a:lnTo>
                  <a:pt x="9232" y="86616"/>
                </a:lnTo>
                <a:lnTo>
                  <a:pt x="9286" y="86779"/>
                </a:lnTo>
                <a:lnTo>
                  <a:pt x="9395" y="86887"/>
                </a:lnTo>
                <a:lnTo>
                  <a:pt x="9884" y="87756"/>
                </a:lnTo>
                <a:lnTo>
                  <a:pt x="10372" y="88516"/>
                </a:lnTo>
                <a:lnTo>
                  <a:pt x="10698" y="88896"/>
                </a:lnTo>
                <a:lnTo>
                  <a:pt x="10970" y="89277"/>
                </a:lnTo>
                <a:lnTo>
                  <a:pt x="11350" y="89602"/>
                </a:lnTo>
                <a:lnTo>
                  <a:pt x="11730" y="89928"/>
                </a:lnTo>
                <a:lnTo>
                  <a:pt x="12164" y="90308"/>
                </a:lnTo>
                <a:lnTo>
                  <a:pt x="12545" y="90688"/>
                </a:lnTo>
                <a:lnTo>
                  <a:pt x="12979" y="91123"/>
                </a:lnTo>
                <a:lnTo>
                  <a:pt x="13468" y="91449"/>
                </a:lnTo>
                <a:lnTo>
                  <a:pt x="13739" y="91666"/>
                </a:lnTo>
                <a:lnTo>
                  <a:pt x="13956" y="91937"/>
                </a:lnTo>
                <a:lnTo>
                  <a:pt x="14011" y="92046"/>
                </a:lnTo>
                <a:lnTo>
                  <a:pt x="14011" y="92209"/>
                </a:lnTo>
                <a:lnTo>
                  <a:pt x="14011" y="92426"/>
                </a:lnTo>
                <a:lnTo>
                  <a:pt x="13902" y="92643"/>
                </a:lnTo>
                <a:lnTo>
                  <a:pt x="13848" y="92752"/>
                </a:lnTo>
                <a:lnTo>
                  <a:pt x="13848" y="92806"/>
                </a:lnTo>
                <a:lnTo>
                  <a:pt x="13902" y="92915"/>
                </a:lnTo>
                <a:lnTo>
                  <a:pt x="14011" y="92915"/>
                </a:lnTo>
                <a:lnTo>
                  <a:pt x="14445" y="93078"/>
                </a:lnTo>
                <a:lnTo>
                  <a:pt x="14934" y="93241"/>
                </a:lnTo>
                <a:lnTo>
                  <a:pt x="15368" y="93349"/>
                </a:lnTo>
                <a:lnTo>
                  <a:pt x="15911" y="93458"/>
                </a:lnTo>
                <a:lnTo>
                  <a:pt x="15694" y="93132"/>
                </a:lnTo>
                <a:lnTo>
                  <a:pt x="15477" y="92915"/>
                </a:lnTo>
                <a:lnTo>
                  <a:pt x="14880" y="92480"/>
                </a:lnTo>
                <a:lnTo>
                  <a:pt x="15205" y="92480"/>
                </a:lnTo>
                <a:lnTo>
                  <a:pt x="15368" y="92589"/>
                </a:lnTo>
                <a:lnTo>
                  <a:pt x="15586" y="92752"/>
                </a:lnTo>
                <a:lnTo>
                  <a:pt x="15749" y="92861"/>
                </a:lnTo>
                <a:lnTo>
                  <a:pt x="17758" y="93349"/>
                </a:lnTo>
                <a:lnTo>
                  <a:pt x="18735" y="93621"/>
                </a:lnTo>
                <a:lnTo>
                  <a:pt x="19767" y="93838"/>
                </a:lnTo>
                <a:lnTo>
                  <a:pt x="20310" y="93892"/>
                </a:lnTo>
                <a:lnTo>
                  <a:pt x="20799" y="93947"/>
                </a:lnTo>
                <a:lnTo>
                  <a:pt x="21288" y="93892"/>
                </a:lnTo>
                <a:lnTo>
                  <a:pt x="21559" y="93784"/>
                </a:lnTo>
                <a:lnTo>
                  <a:pt x="21776" y="93675"/>
                </a:lnTo>
                <a:lnTo>
                  <a:pt x="21994" y="93567"/>
                </a:lnTo>
                <a:lnTo>
                  <a:pt x="22265" y="93512"/>
                </a:lnTo>
                <a:lnTo>
                  <a:pt x="22482" y="93512"/>
                </a:lnTo>
                <a:lnTo>
                  <a:pt x="22754" y="93567"/>
                </a:lnTo>
                <a:lnTo>
                  <a:pt x="23134" y="93621"/>
                </a:lnTo>
                <a:lnTo>
                  <a:pt x="23840" y="93621"/>
                </a:lnTo>
                <a:lnTo>
                  <a:pt x="24220" y="93512"/>
                </a:lnTo>
                <a:lnTo>
                  <a:pt x="25089" y="93132"/>
                </a:lnTo>
                <a:lnTo>
                  <a:pt x="26012" y="92806"/>
                </a:lnTo>
                <a:lnTo>
                  <a:pt x="27804" y="92155"/>
                </a:lnTo>
                <a:lnTo>
                  <a:pt x="28130" y="92046"/>
                </a:lnTo>
                <a:lnTo>
                  <a:pt x="28239" y="92046"/>
                </a:lnTo>
                <a:lnTo>
                  <a:pt x="28347" y="92155"/>
                </a:lnTo>
                <a:lnTo>
                  <a:pt x="28456" y="92263"/>
                </a:lnTo>
                <a:lnTo>
                  <a:pt x="28401" y="92372"/>
                </a:lnTo>
                <a:lnTo>
                  <a:pt x="28347" y="92480"/>
                </a:lnTo>
                <a:lnTo>
                  <a:pt x="28293" y="92589"/>
                </a:lnTo>
                <a:lnTo>
                  <a:pt x="28239" y="93024"/>
                </a:lnTo>
                <a:lnTo>
                  <a:pt x="28239" y="96771"/>
                </a:lnTo>
                <a:lnTo>
                  <a:pt x="28293" y="97151"/>
                </a:lnTo>
                <a:lnTo>
                  <a:pt x="28347" y="97259"/>
                </a:lnTo>
                <a:lnTo>
                  <a:pt x="28456" y="97368"/>
                </a:lnTo>
                <a:lnTo>
                  <a:pt x="28564" y="97422"/>
                </a:lnTo>
                <a:lnTo>
                  <a:pt x="28727" y="97422"/>
                </a:lnTo>
                <a:lnTo>
                  <a:pt x="29107" y="97368"/>
                </a:lnTo>
                <a:lnTo>
                  <a:pt x="29488" y="97259"/>
                </a:lnTo>
                <a:lnTo>
                  <a:pt x="29596" y="97314"/>
                </a:lnTo>
                <a:lnTo>
                  <a:pt x="29705" y="97314"/>
                </a:lnTo>
                <a:lnTo>
                  <a:pt x="29813" y="97422"/>
                </a:lnTo>
                <a:lnTo>
                  <a:pt x="29868" y="97531"/>
                </a:lnTo>
                <a:lnTo>
                  <a:pt x="29976" y="97965"/>
                </a:lnTo>
                <a:lnTo>
                  <a:pt x="30194" y="98943"/>
                </a:lnTo>
                <a:lnTo>
                  <a:pt x="30519" y="99974"/>
                </a:lnTo>
                <a:lnTo>
                  <a:pt x="30737" y="100518"/>
                </a:lnTo>
                <a:lnTo>
                  <a:pt x="31117" y="101061"/>
                </a:lnTo>
                <a:lnTo>
                  <a:pt x="31497" y="101495"/>
                </a:lnTo>
                <a:lnTo>
                  <a:pt x="31931" y="101929"/>
                </a:lnTo>
                <a:lnTo>
                  <a:pt x="32148" y="102147"/>
                </a:lnTo>
                <a:lnTo>
                  <a:pt x="32257" y="102310"/>
                </a:lnTo>
                <a:lnTo>
                  <a:pt x="32257" y="102527"/>
                </a:lnTo>
                <a:lnTo>
                  <a:pt x="32148" y="102798"/>
                </a:lnTo>
                <a:lnTo>
                  <a:pt x="32094" y="102907"/>
                </a:lnTo>
                <a:lnTo>
                  <a:pt x="32094" y="103016"/>
                </a:lnTo>
                <a:lnTo>
                  <a:pt x="32203" y="103178"/>
                </a:lnTo>
                <a:lnTo>
                  <a:pt x="32529" y="103450"/>
                </a:lnTo>
                <a:lnTo>
                  <a:pt x="32746" y="103613"/>
                </a:lnTo>
                <a:lnTo>
                  <a:pt x="32909" y="103721"/>
                </a:lnTo>
                <a:lnTo>
                  <a:pt x="33723" y="104102"/>
                </a:lnTo>
                <a:lnTo>
                  <a:pt x="34484" y="104482"/>
                </a:lnTo>
                <a:lnTo>
                  <a:pt x="34864" y="104699"/>
                </a:lnTo>
                <a:lnTo>
                  <a:pt x="35190" y="104970"/>
                </a:lnTo>
                <a:lnTo>
                  <a:pt x="35515" y="105296"/>
                </a:lnTo>
                <a:lnTo>
                  <a:pt x="35841" y="105622"/>
                </a:lnTo>
                <a:lnTo>
                  <a:pt x="35950" y="105731"/>
                </a:lnTo>
                <a:lnTo>
                  <a:pt x="36167" y="105785"/>
                </a:lnTo>
                <a:lnTo>
                  <a:pt x="36656" y="105948"/>
                </a:lnTo>
                <a:lnTo>
                  <a:pt x="37144" y="106057"/>
                </a:lnTo>
                <a:lnTo>
                  <a:pt x="37633" y="106111"/>
                </a:lnTo>
                <a:lnTo>
                  <a:pt x="38122" y="106111"/>
                </a:lnTo>
                <a:lnTo>
                  <a:pt x="40891" y="106219"/>
                </a:lnTo>
                <a:lnTo>
                  <a:pt x="42249" y="106165"/>
                </a:lnTo>
                <a:lnTo>
                  <a:pt x="42955" y="106111"/>
                </a:lnTo>
                <a:lnTo>
                  <a:pt x="43607" y="106002"/>
                </a:lnTo>
                <a:lnTo>
                  <a:pt x="44367" y="105839"/>
                </a:lnTo>
                <a:lnTo>
                  <a:pt x="45073" y="105622"/>
                </a:lnTo>
                <a:lnTo>
                  <a:pt x="45779" y="105351"/>
                </a:lnTo>
                <a:lnTo>
                  <a:pt x="46485" y="105079"/>
                </a:lnTo>
                <a:lnTo>
                  <a:pt x="47517" y="104645"/>
                </a:lnTo>
                <a:lnTo>
                  <a:pt x="48548" y="104210"/>
                </a:lnTo>
                <a:lnTo>
                  <a:pt x="49852" y="103776"/>
                </a:lnTo>
                <a:lnTo>
                  <a:pt x="50178" y="103613"/>
                </a:lnTo>
                <a:lnTo>
                  <a:pt x="50503" y="103450"/>
                </a:lnTo>
                <a:lnTo>
                  <a:pt x="50775" y="103233"/>
                </a:lnTo>
                <a:lnTo>
                  <a:pt x="51046" y="102961"/>
                </a:lnTo>
                <a:lnTo>
                  <a:pt x="51318" y="102635"/>
                </a:lnTo>
                <a:lnTo>
                  <a:pt x="51481" y="102255"/>
                </a:lnTo>
                <a:lnTo>
                  <a:pt x="51861" y="101495"/>
                </a:lnTo>
                <a:lnTo>
                  <a:pt x="51970" y="101278"/>
                </a:lnTo>
                <a:lnTo>
                  <a:pt x="52187" y="101115"/>
                </a:lnTo>
                <a:lnTo>
                  <a:pt x="52350" y="101006"/>
                </a:lnTo>
                <a:lnTo>
                  <a:pt x="53001" y="101006"/>
                </a:lnTo>
                <a:lnTo>
                  <a:pt x="53327" y="100898"/>
                </a:lnTo>
                <a:lnTo>
                  <a:pt x="53544" y="100680"/>
                </a:lnTo>
                <a:lnTo>
                  <a:pt x="53762" y="100409"/>
                </a:lnTo>
                <a:lnTo>
                  <a:pt x="54468" y="99160"/>
                </a:lnTo>
                <a:lnTo>
                  <a:pt x="55174" y="97911"/>
                </a:lnTo>
                <a:lnTo>
                  <a:pt x="56911" y="94435"/>
                </a:lnTo>
                <a:lnTo>
                  <a:pt x="57074" y="94110"/>
                </a:lnTo>
                <a:lnTo>
                  <a:pt x="57129" y="94001"/>
                </a:lnTo>
                <a:lnTo>
                  <a:pt x="57346" y="93947"/>
                </a:lnTo>
                <a:lnTo>
                  <a:pt x="57726" y="93947"/>
                </a:lnTo>
                <a:lnTo>
                  <a:pt x="58106" y="93892"/>
                </a:lnTo>
                <a:lnTo>
                  <a:pt x="58486" y="93784"/>
                </a:lnTo>
                <a:lnTo>
                  <a:pt x="59681" y="93784"/>
                </a:lnTo>
                <a:lnTo>
                  <a:pt x="60061" y="93729"/>
                </a:lnTo>
                <a:lnTo>
                  <a:pt x="60441" y="93567"/>
                </a:lnTo>
                <a:lnTo>
                  <a:pt x="60767" y="93458"/>
                </a:lnTo>
                <a:lnTo>
                  <a:pt x="61093" y="93404"/>
                </a:lnTo>
                <a:lnTo>
                  <a:pt x="61799" y="93404"/>
                </a:lnTo>
                <a:lnTo>
                  <a:pt x="62179" y="93349"/>
                </a:lnTo>
                <a:lnTo>
                  <a:pt x="62613" y="93295"/>
                </a:lnTo>
                <a:lnTo>
                  <a:pt x="63374" y="93078"/>
                </a:lnTo>
                <a:lnTo>
                  <a:pt x="64297" y="92752"/>
                </a:lnTo>
                <a:lnTo>
                  <a:pt x="65220" y="92372"/>
                </a:lnTo>
                <a:lnTo>
                  <a:pt x="66089" y="91937"/>
                </a:lnTo>
                <a:lnTo>
                  <a:pt x="66958" y="91503"/>
                </a:lnTo>
                <a:lnTo>
                  <a:pt x="67555" y="91123"/>
                </a:lnTo>
                <a:lnTo>
                  <a:pt x="68152" y="90743"/>
                </a:lnTo>
                <a:lnTo>
                  <a:pt x="69238" y="89874"/>
                </a:lnTo>
                <a:lnTo>
                  <a:pt x="69510" y="89602"/>
                </a:lnTo>
                <a:lnTo>
                  <a:pt x="69781" y="89277"/>
                </a:lnTo>
                <a:lnTo>
                  <a:pt x="70325" y="88625"/>
                </a:lnTo>
                <a:lnTo>
                  <a:pt x="70650" y="88299"/>
                </a:lnTo>
                <a:lnTo>
                  <a:pt x="70922" y="88028"/>
                </a:lnTo>
                <a:lnTo>
                  <a:pt x="71248" y="87810"/>
                </a:lnTo>
                <a:lnTo>
                  <a:pt x="71682" y="87593"/>
                </a:lnTo>
                <a:lnTo>
                  <a:pt x="71682" y="87539"/>
                </a:lnTo>
                <a:lnTo>
                  <a:pt x="71736" y="87430"/>
                </a:lnTo>
                <a:lnTo>
                  <a:pt x="72551" y="86235"/>
                </a:lnTo>
                <a:lnTo>
                  <a:pt x="73311" y="85041"/>
                </a:lnTo>
                <a:lnTo>
                  <a:pt x="74669" y="82543"/>
                </a:lnTo>
                <a:lnTo>
                  <a:pt x="75592" y="80751"/>
                </a:lnTo>
                <a:lnTo>
                  <a:pt x="76461" y="78959"/>
                </a:lnTo>
                <a:lnTo>
                  <a:pt x="76678" y="78524"/>
                </a:lnTo>
                <a:lnTo>
                  <a:pt x="76732" y="78307"/>
                </a:lnTo>
                <a:lnTo>
                  <a:pt x="76732" y="78090"/>
                </a:lnTo>
                <a:lnTo>
                  <a:pt x="76678" y="77818"/>
                </a:lnTo>
                <a:lnTo>
                  <a:pt x="76624" y="77710"/>
                </a:lnTo>
                <a:lnTo>
                  <a:pt x="76461" y="77655"/>
                </a:lnTo>
                <a:lnTo>
                  <a:pt x="76352" y="77655"/>
                </a:lnTo>
                <a:lnTo>
                  <a:pt x="76244" y="77710"/>
                </a:lnTo>
                <a:lnTo>
                  <a:pt x="76081" y="77927"/>
                </a:lnTo>
                <a:lnTo>
                  <a:pt x="75103" y="79284"/>
                </a:lnTo>
                <a:lnTo>
                  <a:pt x="74669" y="80045"/>
                </a:lnTo>
                <a:lnTo>
                  <a:pt x="74506" y="80425"/>
                </a:lnTo>
                <a:lnTo>
                  <a:pt x="74397" y="80805"/>
                </a:lnTo>
                <a:lnTo>
                  <a:pt x="74343" y="80968"/>
                </a:lnTo>
                <a:lnTo>
                  <a:pt x="74234" y="81077"/>
                </a:lnTo>
                <a:lnTo>
                  <a:pt x="73909" y="81077"/>
                </a:lnTo>
                <a:lnTo>
                  <a:pt x="74017" y="80859"/>
                </a:lnTo>
                <a:lnTo>
                  <a:pt x="74072" y="80642"/>
                </a:lnTo>
                <a:lnTo>
                  <a:pt x="74072" y="80425"/>
                </a:lnTo>
                <a:lnTo>
                  <a:pt x="74072" y="80208"/>
                </a:lnTo>
                <a:lnTo>
                  <a:pt x="73963" y="80045"/>
                </a:lnTo>
                <a:lnTo>
                  <a:pt x="73909" y="79882"/>
                </a:lnTo>
                <a:lnTo>
                  <a:pt x="73637" y="79556"/>
                </a:lnTo>
                <a:lnTo>
                  <a:pt x="73474" y="79393"/>
                </a:lnTo>
                <a:lnTo>
                  <a:pt x="73420" y="79284"/>
                </a:lnTo>
                <a:lnTo>
                  <a:pt x="73420" y="79176"/>
                </a:lnTo>
                <a:lnTo>
                  <a:pt x="73420" y="79122"/>
                </a:lnTo>
                <a:lnTo>
                  <a:pt x="73583" y="78959"/>
                </a:lnTo>
                <a:lnTo>
                  <a:pt x="73800" y="78904"/>
                </a:lnTo>
                <a:lnTo>
                  <a:pt x="74017" y="78850"/>
                </a:lnTo>
                <a:lnTo>
                  <a:pt x="74234" y="78741"/>
                </a:lnTo>
                <a:lnTo>
                  <a:pt x="74397" y="78579"/>
                </a:lnTo>
                <a:lnTo>
                  <a:pt x="74560" y="78416"/>
                </a:lnTo>
                <a:lnTo>
                  <a:pt x="74669" y="78253"/>
                </a:lnTo>
                <a:lnTo>
                  <a:pt x="74777" y="78144"/>
                </a:lnTo>
                <a:lnTo>
                  <a:pt x="74886" y="78090"/>
                </a:lnTo>
                <a:lnTo>
                  <a:pt x="75375" y="78090"/>
                </a:lnTo>
                <a:lnTo>
                  <a:pt x="75483" y="78035"/>
                </a:lnTo>
                <a:lnTo>
                  <a:pt x="75538" y="77927"/>
                </a:lnTo>
                <a:lnTo>
                  <a:pt x="75592" y="77764"/>
                </a:lnTo>
                <a:lnTo>
                  <a:pt x="75538" y="77601"/>
                </a:lnTo>
                <a:lnTo>
                  <a:pt x="75429" y="77492"/>
                </a:lnTo>
                <a:lnTo>
                  <a:pt x="75321" y="77384"/>
                </a:lnTo>
                <a:lnTo>
                  <a:pt x="75158" y="77221"/>
                </a:lnTo>
                <a:lnTo>
                  <a:pt x="74995" y="77004"/>
                </a:lnTo>
                <a:lnTo>
                  <a:pt x="74886" y="76732"/>
                </a:lnTo>
                <a:lnTo>
                  <a:pt x="74832" y="76461"/>
                </a:lnTo>
                <a:lnTo>
                  <a:pt x="74832" y="75266"/>
                </a:lnTo>
                <a:lnTo>
                  <a:pt x="74832" y="74071"/>
                </a:lnTo>
                <a:lnTo>
                  <a:pt x="74832" y="73963"/>
                </a:lnTo>
                <a:lnTo>
                  <a:pt x="74886" y="73854"/>
                </a:lnTo>
                <a:lnTo>
                  <a:pt x="74940" y="73800"/>
                </a:lnTo>
                <a:lnTo>
                  <a:pt x="75049" y="73745"/>
                </a:lnTo>
                <a:lnTo>
                  <a:pt x="75321" y="73637"/>
                </a:lnTo>
                <a:lnTo>
                  <a:pt x="75592" y="73365"/>
                </a:lnTo>
                <a:lnTo>
                  <a:pt x="75918" y="73148"/>
                </a:lnTo>
                <a:lnTo>
                  <a:pt x="76026" y="72931"/>
                </a:lnTo>
                <a:lnTo>
                  <a:pt x="76298" y="72388"/>
                </a:lnTo>
                <a:lnTo>
                  <a:pt x="76570" y="71899"/>
                </a:lnTo>
                <a:lnTo>
                  <a:pt x="76678" y="71410"/>
                </a:lnTo>
                <a:lnTo>
                  <a:pt x="76732" y="70922"/>
                </a:lnTo>
                <a:lnTo>
                  <a:pt x="76678" y="70379"/>
                </a:lnTo>
                <a:lnTo>
                  <a:pt x="76678" y="70216"/>
                </a:lnTo>
                <a:lnTo>
                  <a:pt x="76678" y="70161"/>
                </a:lnTo>
                <a:lnTo>
                  <a:pt x="76732" y="70107"/>
                </a:lnTo>
                <a:lnTo>
                  <a:pt x="77275" y="70107"/>
                </a:lnTo>
                <a:lnTo>
                  <a:pt x="77384" y="70053"/>
                </a:lnTo>
                <a:lnTo>
                  <a:pt x="77493" y="69998"/>
                </a:lnTo>
                <a:lnTo>
                  <a:pt x="77601" y="69890"/>
                </a:lnTo>
                <a:lnTo>
                  <a:pt x="77656" y="69781"/>
                </a:lnTo>
                <a:lnTo>
                  <a:pt x="77710" y="69618"/>
                </a:lnTo>
                <a:lnTo>
                  <a:pt x="77710" y="69401"/>
                </a:lnTo>
                <a:lnTo>
                  <a:pt x="77764" y="69292"/>
                </a:lnTo>
                <a:lnTo>
                  <a:pt x="77819" y="69184"/>
                </a:lnTo>
                <a:lnTo>
                  <a:pt x="77981" y="68804"/>
                </a:lnTo>
                <a:lnTo>
                  <a:pt x="78144" y="68424"/>
                </a:lnTo>
                <a:lnTo>
                  <a:pt x="78199" y="68206"/>
                </a:lnTo>
                <a:lnTo>
                  <a:pt x="78199" y="68043"/>
                </a:lnTo>
                <a:lnTo>
                  <a:pt x="78144" y="67826"/>
                </a:lnTo>
                <a:lnTo>
                  <a:pt x="78036" y="67609"/>
                </a:lnTo>
                <a:lnTo>
                  <a:pt x="78036" y="67500"/>
                </a:lnTo>
                <a:lnTo>
                  <a:pt x="78036" y="67446"/>
                </a:lnTo>
                <a:lnTo>
                  <a:pt x="78144" y="67229"/>
                </a:lnTo>
                <a:lnTo>
                  <a:pt x="78307" y="67120"/>
                </a:lnTo>
                <a:lnTo>
                  <a:pt x="78362" y="66903"/>
                </a:lnTo>
                <a:lnTo>
                  <a:pt x="78416" y="66740"/>
                </a:lnTo>
                <a:lnTo>
                  <a:pt x="78470" y="66577"/>
                </a:lnTo>
                <a:lnTo>
                  <a:pt x="78470" y="66360"/>
                </a:lnTo>
                <a:lnTo>
                  <a:pt x="78416" y="66197"/>
                </a:lnTo>
                <a:lnTo>
                  <a:pt x="78307" y="66034"/>
                </a:lnTo>
                <a:lnTo>
                  <a:pt x="78144" y="65926"/>
                </a:lnTo>
                <a:lnTo>
                  <a:pt x="77873" y="65708"/>
                </a:lnTo>
                <a:lnTo>
                  <a:pt x="77601" y="65437"/>
                </a:lnTo>
                <a:lnTo>
                  <a:pt x="77167" y="64948"/>
                </a:lnTo>
                <a:lnTo>
                  <a:pt x="76787" y="64351"/>
                </a:lnTo>
                <a:lnTo>
                  <a:pt x="76461" y="63699"/>
                </a:lnTo>
                <a:lnTo>
                  <a:pt x="76244" y="63319"/>
                </a:lnTo>
                <a:lnTo>
                  <a:pt x="76026" y="62993"/>
                </a:lnTo>
                <a:lnTo>
                  <a:pt x="75483" y="62287"/>
                </a:lnTo>
                <a:lnTo>
                  <a:pt x="75375" y="62179"/>
                </a:lnTo>
                <a:lnTo>
                  <a:pt x="75266" y="62070"/>
                </a:lnTo>
                <a:lnTo>
                  <a:pt x="75158" y="62070"/>
                </a:lnTo>
                <a:lnTo>
                  <a:pt x="74995" y="62233"/>
                </a:lnTo>
                <a:lnTo>
                  <a:pt x="74832" y="62559"/>
                </a:lnTo>
                <a:lnTo>
                  <a:pt x="74723" y="62830"/>
                </a:lnTo>
                <a:lnTo>
                  <a:pt x="74669" y="63156"/>
                </a:lnTo>
                <a:lnTo>
                  <a:pt x="74615" y="63482"/>
                </a:lnTo>
                <a:lnTo>
                  <a:pt x="74615" y="64079"/>
                </a:lnTo>
                <a:lnTo>
                  <a:pt x="74723" y="64731"/>
                </a:lnTo>
                <a:lnTo>
                  <a:pt x="74886" y="65274"/>
                </a:lnTo>
                <a:lnTo>
                  <a:pt x="75103" y="65817"/>
                </a:lnTo>
                <a:lnTo>
                  <a:pt x="75266" y="66360"/>
                </a:lnTo>
                <a:lnTo>
                  <a:pt x="75429" y="66957"/>
                </a:lnTo>
                <a:lnTo>
                  <a:pt x="75429" y="67229"/>
                </a:lnTo>
                <a:lnTo>
                  <a:pt x="75429" y="67338"/>
                </a:lnTo>
                <a:lnTo>
                  <a:pt x="75375" y="67392"/>
                </a:lnTo>
                <a:lnTo>
                  <a:pt x="75212" y="67446"/>
                </a:lnTo>
                <a:lnTo>
                  <a:pt x="74723" y="67446"/>
                </a:lnTo>
                <a:lnTo>
                  <a:pt x="74506" y="67500"/>
                </a:lnTo>
                <a:lnTo>
                  <a:pt x="74289" y="67609"/>
                </a:lnTo>
                <a:lnTo>
                  <a:pt x="74180" y="67718"/>
                </a:lnTo>
                <a:lnTo>
                  <a:pt x="74072" y="67881"/>
                </a:lnTo>
                <a:lnTo>
                  <a:pt x="74017" y="68098"/>
                </a:lnTo>
                <a:lnTo>
                  <a:pt x="74017" y="68315"/>
                </a:lnTo>
                <a:lnTo>
                  <a:pt x="74072" y="68587"/>
                </a:lnTo>
                <a:lnTo>
                  <a:pt x="74180" y="68912"/>
                </a:lnTo>
                <a:lnTo>
                  <a:pt x="74234" y="69184"/>
                </a:lnTo>
                <a:lnTo>
                  <a:pt x="74234" y="69510"/>
                </a:lnTo>
                <a:lnTo>
                  <a:pt x="74180" y="69781"/>
                </a:lnTo>
                <a:lnTo>
                  <a:pt x="74072" y="69998"/>
                </a:lnTo>
                <a:lnTo>
                  <a:pt x="73909" y="70270"/>
                </a:lnTo>
                <a:lnTo>
                  <a:pt x="73746" y="70487"/>
                </a:lnTo>
                <a:lnTo>
                  <a:pt x="73474" y="70704"/>
                </a:lnTo>
                <a:lnTo>
                  <a:pt x="73366" y="70867"/>
                </a:lnTo>
                <a:lnTo>
                  <a:pt x="73311" y="71030"/>
                </a:lnTo>
                <a:lnTo>
                  <a:pt x="73366" y="71193"/>
                </a:lnTo>
                <a:lnTo>
                  <a:pt x="73474" y="71356"/>
                </a:lnTo>
                <a:lnTo>
                  <a:pt x="73637" y="71465"/>
                </a:lnTo>
                <a:lnTo>
                  <a:pt x="73746" y="71628"/>
                </a:lnTo>
                <a:lnTo>
                  <a:pt x="73800" y="71736"/>
                </a:lnTo>
                <a:lnTo>
                  <a:pt x="73854" y="71899"/>
                </a:lnTo>
                <a:lnTo>
                  <a:pt x="73854" y="72008"/>
                </a:lnTo>
                <a:lnTo>
                  <a:pt x="73800" y="72171"/>
                </a:lnTo>
                <a:lnTo>
                  <a:pt x="73583" y="72496"/>
                </a:lnTo>
                <a:lnTo>
                  <a:pt x="73474" y="72388"/>
                </a:lnTo>
                <a:lnTo>
                  <a:pt x="73366" y="72225"/>
                </a:lnTo>
                <a:lnTo>
                  <a:pt x="73311" y="72116"/>
                </a:lnTo>
                <a:lnTo>
                  <a:pt x="73203" y="72062"/>
                </a:lnTo>
                <a:lnTo>
                  <a:pt x="73148" y="72116"/>
                </a:lnTo>
                <a:lnTo>
                  <a:pt x="72985" y="72225"/>
                </a:lnTo>
                <a:lnTo>
                  <a:pt x="72931" y="72334"/>
                </a:lnTo>
                <a:lnTo>
                  <a:pt x="72877" y="72714"/>
                </a:lnTo>
                <a:lnTo>
                  <a:pt x="72877" y="73202"/>
                </a:lnTo>
                <a:lnTo>
                  <a:pt x="72768" y="73637"/>
                </a:lnTo>
                <a:lnTo>
                  <a:pt x="72714" y="74180"/>
                </a:lnTo>
                <a:lnTo>
                  <a:pt x="72660" y="74723"/>
                </a:lnTo>
                <a:lnTo>
                  <a:pt x="72714" y="75212"/>
                </a:lnTo>
                <a:lnTo>
                  <a:pt x="72768" y="75755"/>
                </a:lnTo>
                <a:lnTo>
                  <a:pt x="72877" y="76026"/>
                </a:lnTo>
                <a:lnTo>
                  <a:pt x="72877" y="76243"/>
                </a:lnTo>
                <a:lnTo>
                  <a:pt x="72823" y="76461"/>
                </a:lnTo>
                <a:lnTo>
                  <a:pt x="72714" y="76732"/>
                </a:lnTo>
                <a:lnTo>
                  <a:pt x="72551" y="77004"/>
                </a:lnTo>
                <a:lnTo>
                  <a:pt x="72551" y="77275"/>
                </a:lnTo>
                <a:lnTo>
                  <a:pt x="72551" y="77384"/>
                </a:lnTo>
                <a:lnTo>
                  <a:pt x="72605" y="77547"/>
                </a:lnTo>
                <a:lnTo>
                  <a:pt x="72877" y="77764"/>
                </a:lnTo>
                <a:lnTo>
                  <a:pt x="72931" y="77873"/>
                </a:lnTo>
                <a:lnTo>
                  <a:pt x="73040" y="77927"/>
                </a:lnTo>
                <a:lnTo>
                  <a:pt x="73040" y="78035"/>
                </a:lnTo>
                <a:lnTo>
                  <a:pt x="72931" y="78198"/>
                </a:lnTo>
                <a:lnTo>
                  <a:pt x="72334" y="78850"/>
                </a:lnTo>
                <a:lnTo>
                  <a:pt x="72008" y="79122"/>
                </a:lnTo>
                <a:lnTo>
                  <a:pt x="71628" y="79393"/>
                </a:lnTo>
                <a:lnTo>
                  <a:pt x="71411" y="79556"/>
                </a:lnTo>
                <a:lnTo>
                  <a:pt x="71248" y="79773"/>
                </a:lnTo>
                <a:lnTo>
                  <a:pt x="71193" y="79990"/>
                </a:lnTo>
                <a:lnTo>
                  <a:pt x="71193" y="80262"/>
                </a:lnTo>
                <a:lnTo>
                  <a:pt x="71193" y="80588"/>
                </a:lnTo>
                <a:lnTo>
                  <a:pt x="71193" y="80805"/>
                </a:lnTo>
                <a:lnTo>
                  <a:pt x="71139" y="80914"/>
                </a:lnTo>
                <a:lnTo>
                  <a:pt x="71030" y="81022"/>
                </a:lnTo>
                <a:lnTo>
                  <a:pt x="70922" y="81131"/>
                </a:lnTo>
                <a:lnTo>
                  <a:pt x="70759" y="81239"/>
                </a:lnTo>
                <a:lnTo>
                  <a:pt x="70650" y="81294"/>
                </a:lnTo>
                <a:lnTo>
                  <a:pt x="70542" y="81348"/>
                </a:lnTo>
                <a:lnTo>
                  <a:pt x="70433" y="81565"/>
                </a:lnTo>
                <a:lnTo>
                  <a:pt x="70379" y="81837"/>
                </a:lnTo>
                <a:lnTo>
                  <a:pt x="70433" y="82108"/>
                </a:lnTo>
                <a:lnTo>
                  <a:pt x="70542" y="82380"/>
                </a:lnTo>
                <a:lnTo>
                  <a:pt x="70542" y="82597"/>
                </a:lnTo>
                <a:lnTo>
                  <a:pt x="70542" y="82760"/>
                </a:lnTo>
                <a:lnTo>
                  <a:pt x="70433" y="82923"/>
                </a:lnTo>
                <a:lnTo>
                  <a:pt x="70216" y="83194"/>
                </a:lnTo>
                <a:lnTo>
                  <a:pt x="69890" y="83520"/>
                </a:lnTo>
                <a:lnTo>
                  <a:pt x="69781" y="83629"/>
                </a:lnTo>
                <a:lnTo>
                  <a:pt x="69727" y="83737"/>
                </a:lnTo>
                <a:lnTo>
                  <a:pt x="69619" y="84009"/>
                </a:lnTo>
                <a:lnTo>
                  <a:pt x="69510" y="84280"/>
                </a:lnTo>
                <a:lnTo>
                  <a:pt x="69401" y="84498"/>
                </a:lnTo>
                <a:lnTo>
                  <a:pt x="69238" y="84715"/>
                </a:lnTo>
                <a:lnTo>
                  <a:pt x="68858" y="85041"/>
                </a:lnTo>
                <a:lnTo>
                  <a:pt x="68424" y="85421"/>
                </a:lnTo>
                <a:lnTo>
                  <a:pt x="67935" y="85801"/>
                </a:lnTo>
                <a:lnTo>
                  <a:pt x="67446" y="86290"/>
                </a:lnTo>
                <a:lnTo>
                  <a:pt x="66578" y="87376"/>
                </a:lnTo>
                <a:lnTo>
                  <a:pt x="65763" y="88245"/>
                </a:lnTo>
                <a:lnTo>
                  <a:pt x="64840" y="89114"/>
                </a:lnTo>
                <a:lnTo>
                  <a:pt x="63862" y="89874"/>
                </a:lnTo>
                <a:lnTo>
                  <a:pt x="62830" y="90580"/>
                </a:lnTo>
                <a:lnTo>
                  <a:pt x="61907" y="91069"/>
                </a:lnTo>
                <a:lnTo>
                  <a:pt x="61473" y="91286"/>
                </a:lnTo>
                <a:lnTo>
                  <a:pt x="60984" y="91503"/>
                </a:lnTo>
                <a:lnTo>
                  <a:pt x="60495" y="91612"/>
                </a:lnTo>
                <a:lnTo>
                  <a:pt x="59952" y="91720"/>
                </a:lnTo>
                <a:lnTo>
                  <a:pt x="59464" y="91829"/>
                </a:lnTo>
                <a:lnTo>
                  <a:pt x="58921" y="91883"/>
                </a:lnTo>
                <a:lnTo>
                  <a:pt x="58378" y="91829"/>
                </a:lnTo>
                <a:lnTo>
                  <a:pt x="57889" y="91775"/>
                </a:lnTo>
                <a:lnTo>
                  <a:pt x="57400" y="91666"/>
                </a:lnTo>
                <a:lnTo>
                  <a:pt x="56911" y="91557"/>
                </a:lnTo>
                <a:lnTo>
                  <a:pt x="55934" y="91231"/>
                </a:lnTo>
                <a:lnTo>
                  <a:pt x="55011" y="90851"/>
                </a:lnTo>
                <a:lnTo>
                  <a:pt x="54576" y="90688"/>
                </a:lnTo>
                <a:lnTo>
                  <a:pt x="54196" y="90634"/>
                </a:lnTo>
                <a:lnTo>
                  <a:pt x="54033" y="90634"/>
                </a:lnTo>
                <a:lnTo>
                  <a:pt x="53816" y="90688"/>
                </a:lnTo>
                <a:lnTo>
                  <a:pt x="53653" y="90797"/>
                </a:lnTo>
                <a:lnTo>
                  <a:pt x="53436" y="90960"/>
                </a:lnTo>
                <a:lnTo>
                  <a:pt x="53110" y="91231"/>
                </a:lnTo>
                <a:lnTo>
                  <a:pt x="52676" y="91449"/>
                </a:lnTo>
                <a:lnTo>
                  <a:pt x="52458" y="91557"/>
                </a:lnTo>
                <a:lnTo>
                  <a:pt x="52241" y="91557"/>
                </a:lnTo>
                <a:lnTo>
                  <a:pt x="52187" y="91503"/>
                </a:lnTo>
                <a:lnTo>
                  <a:pt x="52133" y="91394"/>
                </a:lnTo>
                <a:lnTo>
                  <a:pt x="52133" y="91123"/>
                </a:lnTo>
                <a:lnTo>
                  <a:pt x="52133" y="90906"/>
                </a:lnTo>
                <a:lnTo>
                  <a:pt x="52078" y="90743"/>
                </a:lnTo>
                <a:lnTo>
                  <a:pt x="52024" y="90580"/>
                </a:lnTo>
                <a:lnTo>
                  <a:pt x="51915" y="90417"/>
                </a:lnTo>
                <a:lnTo>
                  <a:pt x="51644" y="90145"/>
                </a:lnTo>
                <a:lnTo>
                  <a:pt x="51318" y="89928"/>
                </a:lnTo>
                <a:lnTo>
                  <a:pt x="50938" y="89657"/>
                </a:lnTo>
                <a:lnTo>
                  <a:pt x="50775" y="89439"/>
                </a:lnTo>
                <a:lnTo>
                  <a:pt x="50612" y="89277"/>
                </a:lnTo>
                <a:lnTo>
                  <a:pt x="50449" y="89005"/>
                </a:lnTo>
                <a:lnTo>
                  <a:pt x="50232" y="88842"/>
                </a:lnTo>
                <a:lnTo>
                  <a:pt x="50069" y="88733"/>
                </a:lnTo>
                <a:lnTo>
                  <a:pt x="49852" y="88679"/>
                </a:lnTo>
                <a:lnTo>
                  <a:pt x="49635" y="88733"/>
                </a:lnTo>
                <a:lnTo>
                  <a:pt x="49472" y="88842"/>
                </a:lnTo>
                <a:lnTo>
                  <a:pt x="49309" y="89005"/>
                </a:lnTo>
                <a:lnTo>
                  <a:pt x="49146" y="89222"/>
                </a:lnTo>
                <a:lnTo>
                  <a:pt x="49037" y="89439"/>
                </a:lnTo>
                <a:lnTo>
                  <a:pt x="48820" y="89439"/>
                </a:lnTo>
                <a:lnTo>
                  <a:pt x="48657" y="89277"/>
                </a:lnTo>
                <a:lnTo>
                  <a:pt x="47897" y="88516"/>
                </a:lnTo>
                <a:lnTo>
                  <a:pt x="47788" y="88462"/>
                </a:lnTo>
                <a:lnTo>
                  <a:pt x="47625" y="88462"/>
                </a:lnTo>
                <a:lnTo>
                  <a:pt x="47571" y="88571"/>
                </a:lnTo>
                <a:lnTo>
                  <a:pt x="47571" y="88625"/>
                </a:lnTo>
                <a:lnTo>
                  <a:pt x="47625" y="88788"/>
                </a:lnTo>
                <a:lnTo>
                  <a:pt x="48114" y="89657"/>
                </a:lnTo>
                <a:lnTo>
                  <a:pt x="48386" y="90091"/>
                </a:lnTo>
                <a:lnTo>
                  <a:pt x="48711" y="90471"/>
                </a:lnTo>
                <a:lnTo>
                  <a:pt x="49037" y="90851"/>
                </a:lnTo>
                <a:lnTo>
                  <a:pt x="49363" y="91123"/>
                </a:lnTo>
                <a:lnTo>
                  <a:pt x="49743" y="91449"/>
                </a:lnTo>
                <a:lnTo>
                  <a:pt x="50069" y="91666"/>
                </a:lnTo>
                <a:lnTo>
                  <a:pt x="50884" y="92155"/>
                </a:lnTo>
                <a:lnTo>
                  <a:pt x="51698" y="92535"/>
                </a:lnTo>
                <a:lnTo>
                  <a:pt x="51915" y="92643"/>
                </a:lnTo>
                <a:lnTo>
                  <a:pt x="52133" y="92752"/>
                </a:lnTo>
                <a:lnTo>
                  <a:pt x="52404" y="93078"/>
                </a:lnTo>
                <a:lnTo>
                  <a:pt x="52893" y="93838"/>
                </a:lnTo>
                <a:lnTo>
                  <a:pt x="52947" y="94001"/>
                </a:lnTo>
                <a:lnTo>
                  <a:pt x="52947" y="94055"/>
                </a:lnTo>
                <a:lnTo>
                  <a:pt x="52893" y="94110"/>
                </a:lnTo>
                <a:lnTo>
                  <a:pt x="52730" y="94164"/>
                </a:lnTo>
                <a:lnTo>
                  <a:pt x="52513" y="94164"/>
                </a:lnTo>
                <a:lnTo>
                  <a:pt x="52350" y="94273"/>
                </a:lnTo>
                <a:lnTo>
                  <a:pt x="52295" y="94490"/>
                </a:lnTo>
                <a:lnTo>
                  <a:pt x="52295" y="94707"/>
                </a:lnTo>
                <a:lnTo>
                  <a:pt x="52295" y="95033"/>
                </a:lnTo>
                <a:lnTo>
                  <a:pt x="52241" y="95413"/>
                </a:lnTo>
                <a:lnTo>
                  <a:pt x="52133" y="95739"/>
                </a:lnTo>
                <a:lnTo>
                  <a:pt x="51861" y="96010"/>
                </a:lnTo>
                <a:lnTo>
                  <a:pt x="51752" y="96173"/>
                </a:lnTo>
                <a:lnTo>
                  <a:pt x="51589" y="96336"/>
                </a:lnTo>
                <a:lnTo>
                  <a:pt x="51535" y="96499"/>
                </a:lnTo>
                <a:lnTo>
                  <a:pt x="51481" y="96716"/>
                </a:lnTo>
                <a:lnTo>
                  <a:pt x="51535" y="97042"/>
                </a:lnTo>
                <a:lnTo>
                  <a:pt x="51589" y="97422"/>
                </a:lnTo>
                <a:lnTo>
                  <a:pt x="51644" y="97694"/>
                </a:lnTo>
                <a:lnTo>
                  <a:pt x="51644" y="97911"/>
                </a:lnTo>
                <a:lnTo>
                  <a:pt x="51589" y="98074"/>
                </a:lnTo>
                <a:lnTo>
                  <a:pt x="51481" y="98291"/>
                </a:lnTo>
                <a:lnTo>
                  <a:pt x="50938" y="98997"/>
                </a:lnTo>
                <a:lnTo>
                  <a:pt x="50666" y="99323"/>
                </a:lnTo>
                <a:lnTo>
                  <a:pt x="50340" y="99649"/>
                </a:lnTo>
                <a:lnTo>
                  <a:pt x="50178" y="99757"/>
                </a:lnTo>
                <a:lnTo>
                  <a:pt x="50015" y="99866"/>
                </a:lnTo>
                <a:lnTo>
                  <a:pt x="49797" y="99866"/>
                </a:lnTo>
                <a:lnTo>
                  <a:pt x="49580" y="99757"/>
                </a:lnTo>
                <a:lnTo>
                  <a:pt x="49417" y="99703"/>
                </a:lnTo>
                <a:lnTo>
                  <a:pt x="49254" y="99703"/>
                </a:lnTo>
                <a:lnTo>
                  <a:pt x="49146" y="99812"/>
                </a:lnTo>
                <a:lnTo>
                  <a:pt x="48983" y="99974"/>
                </a:lnTo>
                <a:lnTo>
                  <a:pt x="48711" y="100463"/>
                </a:lnTo>
                <a:lnTo>
                  <a:pt x="48331" y="100952"/>
                </a:lnTo>
                <a:lnTo>
                  <a:pt x="48005" y="101386"/>
                </a:lnTo>
                <a:lnTo>
                  <a:pt x="47571" y="101767"/>
                </a:lnTo>
                <a:lnTo>
                  <a:pt x="47137" y="102147"/>
                </a:lnTo>
                <a:lnTo>
                  <a:pt x="46702" y="102527"/>
                </a:lnTo>
                <a:lnTo>
                  <a:pt x="45725" y="103178"/>
                </a:lnTo>
                <a:lnTo>
                  <a:pt x="44964" y="103559"/>
                </a:lnTo>
                <a:lnTo>
                  <a:pt x="44150" y="103830"/>
                </a:lnTo>
                <a:lnTo>
                  <a:pt x="43335" y="104102"/>
                </a:lnTo>
                <a:lnTo>
                  <a:pt x="42521" y="104265"/>
                </a:lnTo>
                <a:lnTo>
                  <a:pt x="41597" y="104265"/>
                </a:lnTo>
                <a:lnTo>
                  <a:pt x="41163" y="104319"/>
                </a:lnTo>
                <a:lnTo>
                  <a:pt x="40946" y="104373"/>
                </a:lnTo>
                <a:lnTo>
                  <a:pt x="40729" y="104427"/>
                </a:lnTo>
                <a:lnTo>
                  <a:pt x="40511" y="104482"/>
                </a:lnTo>
                <a:lnTo>
                  <a:pt x="40348" y="104373"/>
                </a:lnTo>
                <a:lnTo>
                  <a:pt x="40131" y="104319"/>
                </a:lnTo>
                <a:lnTo>
                  <a:pt x="39968" y="104265"/>
                </a:lnTo>
                <a:lnTo>
                  <a:pt x="39099" y="104265"/>
                </a:lnTo>
                <a:lnTo>
                  <a:pt x="38665" y="104210"/>
                </a:lnTo>
                <a:lnTo>
                  <a:pt x="37688" y="103939"/>
                </a:lnTo>
                <a:lnTo>
                  <a:pt x="36656" y="103667"/>
                </a:lnTo>
                <a:lnTo>
                  <a:pt x="35678" y="103287"/>
                </a:lnTo>
                <a:lnTo>
                  <a:pt x="34701" y="102853"/>
                </a:lnTo>
                <a:lnTo>
                  <a:pt x="34429" y="102744"/>
                </a:lnTo>
                <a:lnTo>
                  <a:pt x="34212" y="102690"/>
                </a:lnTo>
                <a:lnTo>
                  <a:pt x="33941" y="102744"/>
                </a:lnTo>
                <a:lnTo>
                  <a:pt x="33669" y="102798"/>
                </a:lnTo>
                <a:lnTo>
                  <a:pt x="33452" y="102907"/>
                </a:lnTo>
                <a:lnTo>
                  <a:pt x="33235" y="102853"/>
                </a:lnTo>
                <a:lnTo>
                  <a:pt x="32963" y="102635"/>
                </a:lnTo>
                <a:lnTo>
                  <a:pt x="33072" y="102581"/>
                </a:lnTo>
                <a:lnTo>
                  <a:pt x="33180" y="102527"/>
                </a:lnTo>
                <a:lnTo>
                  <a:pt x="33615" y="102527"/>
                </a:lnTo>
                <a:lnTo>
                  <a:pt x="33723" y="102418"/>
                </a:lnTo>
                <a:lnTo>
                  <a:pt x="33723" y="102310"/>
                </a:lnTo>
                <a:lnTo>
                  <a:pt x="33723" y="102255"/>
                </a:lnTo>
                <a:lnTo>
                  <a:pt x="33615" y="102147"/>
                </a:lnTo>
                <a:lnTo>
                  <a:pt x="33452" y="102092"/>
                </a:lnTo>
                <a:lnTo>
                  <a:pt x="33343" y="102038"/>
                </a:lnTo>
                <a:lnTo>
                  <a:pt x="33180" y="101821"/>
                </a:lnTo>
                <a:lnTo>
                  <a:pt x="33017" y="101712"/>
                </a:lnTo>
                <a:lnTo>
                  <a:pt x="32692" y="101495"/>
                </a:lnTo>
                <a:lnTo>
                  <a:pt x="32420" y="101223"/>
                </a:lnTo>
                <a:lnTo>
                  <a:pt x="32148" y="100952"/>
                </a:lnTo>
                <a:lnTo>
                  <a:pt x="31986" y="100626"/>
                </a:lnTo>
                <a:lnTo>
                  <a:pt x="31823" y="100300"/>
                </a:lnTo>
                <a:lnTo>
                  <a:pt x="31714" y="99974"/>
                </a:lnTo>
                <a:lnTo>
                  <a:pt x="31497" y="99214"/>
                </a:lnTo>
                <a:lnTo>
                  <a:pt x="31388" y="98671"/>
                </a:lnTo>
                <a:lnTo>
                  <a:pt x="31280" y="98074"/>
                </a:lnTo>
                <a:lnTo>
                  <a:pt x="31225" y="97531"/>
                </a:lnTo>
                <a:lnTo>
                  <a:pt x="31062" y="96988"/>
                </a:lnTo>
                <a:lnTo>
                  <a:pt x="30954" y="96553"/>
                </a:lnTo>
                <a:lnTo>
                  <a:pt x="30899" y="96119"/>
                </a:lnTo>
                <a:lnTo>
                  <a:pt x="30899" y="95684"/>
                </a:lnTo>
                <a:lnTo>
                  <a:pt x="30899" y="95250"/>
                </a:lnTo>
                <a:lnTo>
                  <a:pt x="31062" y="94381"/>
                </a:lnTo>
                <a:lnTo>
                  <a:pt x="31280" y="93567"/>
                </a:lnTo>
                <a:lnTo>
                  <a:pt x="31443" y="92806"/>
                </a:lnTo>
                <a:lnTo>
                  <a:pt x="31605" y="92100"/>
                </a:lnTo>
                <a:lnTo>
                  <a:pt x="31714" y="91340"/>
                </a:lnTo>
                <a:lnTo>
                  <a:pt x="31714" y="91014"/>
                </a:lnTo>
                <a:lnTo>
                  <a:pt x="31660" y="90634"/>
                </a:lnTo>
                <a:lnTo>
                  <a:pt x="31660" y="90254"/>
                </a:lnTo>
                <a:lnTo>
                  <a:pt x="31714" y="89982"/>
                </a:lnTo>
                <a:lnTo>
                  <a:pt x="31768" y="89657"/>
                </a:lnTo>
                <a:lnTo>
                  <a:pt x="31877" y="89385"/>
                </a:lnTo>
                <a:lnTo>
                  <a:pt x="32040" y="89114"/>
                </a:lnTo>
                <a:lnTo>
                  <a:pt x="32257" y="88896"/>
                </a:lnTo>
                <a:lnTo>
                  <a:pt x="32420" y="88679"/>
                </a:lnTo>
                <a:lnTo>
                  <a:pt x="32583" y="88408"/>
                </a:lnTo>
                <a:lnTo>
                  <a:pt x="32637" y="88190"/>
                </a:lnTo>
                <a:lnTo>
                  <a:pt x="32746" y="88028"/>
                </a:lnTo>
                <a:lnTo>
                  <a:pt x="32909" y="87865"/>
                </a:lnTo>
                <a:lnTo>
                  <a:pt x="33126" y="87756"/>
                </a:lnTo>
                <a:lnTo>
                  <a:pt x="33397" y="87647"/>
                </a:lnTo>
                <a:lnTo>
                  <a:pt x="33615" y="87430"/>
                </a:lnTo>
                <a:lnTo>
                  <a:pt x="33832" y="87213"/>
                </a:lnTo>
                <a:lnTo>
                  <a:pt x="33941" y="86941"/>
                </a:lnTo>
                <a:lnTo>
                  <a:pt x="34321" y="85801"/>
                </a:lnTo>
                <a:lnTo>
                  <a:pt x="34755" y="84661"/>
                </a:lnTo>
                <a:lnTo>
                  <a:pt x="35244" y="83575"/>
                </a:lnTo>
                <a:lnTo>
                  <a:pt x="35624" y="82434"/>
                </a:lnTo>
                <a:lnTo>
                  <a:pt x="35841" y="81620"/>
                </a:lnTo>
                <a:lnTo>
                  <a:pt x="35895" y="81239"/>
                </a:lnTo>
                <a:lnTo>
                  <a:pt x="35950" y="80805"/>
                </a:lnTo>
                <a:lnTo>
                  <a:pt x="35950" y="80425"/>
                </a:lnTo>
                <a:lnTo>
                  <a:pt x="35895" y="80045"/>
                </a:lnTo>
                <a:lnTo>
                  <a:pt x="35787" y="79610"/>
                </a:lnTo>
                <a:lnTo>
                  <a:pt x="35678" y="79230"/>
                </a:lnTo>
                <a:lnTo>
                  <a:pt x="35570" y="78959"/>
                </a:lnTo>
                <a:lnTo>
                  <a:pt x="35624" y="78741"/>
                </a:lnTo>
                <a:lnTo>
                  <a:pt x="35733" y="78579"/>
                </a:lnTo>
                <a:lnTo>
                  <a:pt x="35950" y="78470"/>
                </a:lnTo>
                <a:lnTo>
                  <a:pt x="36330" y="78307"/>
                </a:lnTo>
                <a:lnTo>
                  <a:pt x="36493" y="78198"/>
                </a:lnTo>
                <a:lnTo>
                  <a:pt x="36493" y="78035"/>
                </a:lnTo>
                <a:lnTo>
                  <a:pt x="36493" y="77873"/>
                </a:lnTo>
                <a:lnTo>
                  <a:pt x="36601" y="77601"/>
                </a:lnTo>
                <a:lnTo>
                  <a:pt x="36764" y="77330"/>
                </a:lnTo>
                <a:lnTo>
                  <a:pt x="36873" y="77058"/>
                </a:lnTo>
                <a:lnTo>
                  <a:pt x="36982" y="76569"/>
                </a:lnTo>
                <a:lnTo>
                  <a:pt x="36982" y="76081"/>
                </a:lnTo>
                <a:lnTo>
                  <a:pt x="36927" y="75863"/>
                </a:lnTo>
                <a:lnTo>
                  <a:pt x="36873" y="75646"/>
                </a:lnTo>
                <a:lnTo>
                  <a:pt x="36764" y="75429"/>
                </a:lnTo>
                <a:lnTo>
                  <a:pt x="36601" y="75212"/>
                </a:lnTo>
                <a:lnTo>
                  <a:pt x="36439" y="74994"/>
                </a:lnTo>
                <a:lnTo>
                  <a:pt x="36384" y="74669"/>
                </a:lnTo>
                <a:lnTo>
                  <a:pt x="36439" y="74397"/>
                </a:lnTo>
                <a:lnTo>
                  <a:pt x="36601" y="74126"/>
                </a:lnTo>
                <a:lnTo>
                  <a:pt x="36764" y="73745"/>
                </a:lnTo>
                <a:lnTo>
                  <a:pt x="36927" y="73420"/>
                </a:lnTo>
                <a:lnTo>
                  <a:pt x="36982" y="73039"/>
                </a:lnTo>
                <a:lnTo>
                  <a:pt x="37036" y="72659"/>
                </a:lnTo>
                <a:lnTo>
                  <a:pt x="37036" y="72388"/>
                </a:lnTo>
                <a:lnTo>
                  <a:pt x="37144" y="72279"/>
                </a:lnTo>
                <a:lnTo>
                  <a:pt x="37253" y="72171"/>
                </a:lnTo>
                <a:lnTo>
                  <a:pt x="37416" y="72116"/>
                </a:lnTo>
                <a:lnTo>
                  <a:pt x="37525" y="72008"/>
                </a:lnTo>
                <a:lnTo>
                  <a:pt x="37633" y="71790"/>
                </a:lnTo>
                <a:lnTo>
                  <a:pt x="37633" y="71519"/>
                </a:lnTo>
                <a:lnTo>
                  <a:pt x="37525" y="71247"/>
                </a:lnTo>
                <a:lnTo>
                  <a:pt x="37416" y="70867"/>
                </a:lnTo>
                <a:lnTo>
                  <a:pt x="37362" y="70487"/>
                </a:lnTo>
                <a:lnTo>
                  <a:pt x="37362" y="70107"/>
                </a:lnTo>
                <a:lnTo>
                  <a:pt x="37416" y="69944"/>
                </a:lnTo>
                <a:lnTo>
                  <a:pt x="37525" y="69836"/>
                </a:lnTo>
                <a:lnTo>
                  <a:pt x="37688" y="69510"/>
                </a:lnTo>
                <a:lnTo>
                  <a:pt x="37850" y="69238"/>
                </a:lnTo>
                <a:lnTo>
                  <a:pt x="37905" y="68912"/>
                </a:lnTo>
                <a:lnTo>
                  <a:pt x="37959" y="68587"/>
                </a:lnTo>
                <a:lnTo>
                  <a:pt x="37959" y="67935"/>
                </a:lnTo>
                <a:lnTo>
                  <a:pt x="38013" y="67283"/>
                </a:lnTo>
                <a:lnTo>
                  <a:pt x="37959" y="66686"/>
                </a:lnTo>
                <a:lnTo>
                  <a:pt x="38013" y="66360"/>
                </a:lnTo>
                <a:lnTo>
                  <a:pt x="38176" y="66089"/>
                </a:lnTo>
                <a:lnTo>
                  <a:pt x="38285" y="65926"/>
                </a:lnTo>
                <a:lnTo>
                  <a:pt x="38285" y="65817"/>
                </a:lnTo>
                <a:lnTo>
                  <a:pt x="38231" y="65654"/>
                </a:lnTo>
                <a:lnTo>
                  <a:pt x="38122" y="65491"/>
                </a:lnTo>
                <a:lnTo>
                  <a:pt x="37959" y="65274"/>
                </a:lnTo>
                <a:lnTo>
                  <a:pt x="37850" y="65057"/>
                </a:lnTo>
                <a:lnTo>
                  <a:pt x="37796" y="64785"/>
                </a:lnTo>
                <a:lnTo>
                  <a:pt x="37796" y="64514"/>
                </a:lnTo>
                <a:lnTo>
                  <a:pt x="37796" y="63591"/>
                </a:lnTo>
                <a:lnTo>
                  <a:pt x="37742" y="62722"/>
                </a:lnTo>
                <a:lnTo>
                  <a:pt x="37633" y="61853"/>
                </a:lnTo>
                <a:lnTo>
                  <a:pt x="37416" y="60984"/>
                </a:lnTo>
                <a:lnTo>
                  <a:pt x="37307" y="60712"/>
                </a:lnTo>
                <a:lnTo>
                  <a:pt x="37144" y="60387"/>
                </a:lnTo>
                <a:lnTo>
                  <a:pt x="36873" y="59843"/>
                </a:lnTo>
                <a:lnTo>
                  <a:pt x="36656" y="59246"/>
                </a:lnTo>
                <a:lnTo>
                  <a:pt x="36547" y="59083"/>
                </a:lnTo>
                <a:lnTo>
                  <a:pt x="36439" y="58920"/>
                </a:lnTo>
                <a:lnTo>
                  <a:pt x="36276" y="58866"/>
                </a:lnTo>
                <a:lnTo>
                  <a:pt x="36058" y="58812"/>
                </a:lnTo>
                <a:lnTo>
                  <a:pt x="35244" y="58812"/>
                </a:lnTo>
                <a:lnTo>
                  <a:pt x="35135" y="58757"/>
                </a:lnTo>
                <a:lnTo>
                  <a:pt x="35081" y="58703"/>
                </a:lnTo>
                <a:lnTo>
                  <a:pt x="35081" y="58540"/>
                </a:lnTo>
                <a:lnTo>
                  <a:pt x="35190" y="58323"/>
                </a:lnTo>
                <a:lnTo>
                  <a:pt x="35407" y="57943"/>
                </a:lnTo>
                <a:lnTo>
                  <a:pt x="35461" y="57726"/>
                </a:lnTo>
                <a:lnTo>
                  <a:pt x="35461" y="57508"/>
                </a:lnTo>
                <a:lnTo>
                  <a:pt x="35298" y="57237"/>
                </a:lnTo>
                <a:lnTo>
                  <a:pt x="35135" y="56965"/>
                </a:lnTo>
                <a:lnTo>
                  <a:pt x="34864" y="56748"/>
                </a:lnTo>
                <a:lnTo>
                  <a:pt x="34646" y="56531"/>
                </a:lnTo>
                <a:lnTo>
                  <a:pt x="33941" y="56151"/>
                </a:lnTo>
                <a:lnTo>
                  <a:pt x="33289" y="55771"/>
                </a:lnTo>
                <a:lnTo>
                  <a:pt x="33126" y="55662"/>
                </a:lnTo>
                <a:lnTo>
                  <a:pt x="33072" y="55553"/>
                </a:lnTo>
                <a:lnTo>
                  <a:pt x="33072" y="55445"/>
                </a:lnTo>
                <a:lnTo>
                  <a:pt x="33180" y="55282"/>
                </a:lnTo>
                <a:lnTo>
                  <a:pt x="33832" y="54685"/>
                </a:lnTo>
                <a:lnTo>
                  <a:pt x="33941" y="54522"/>
                </a:lnTo>
                <a:lnTo>
                  <a:pt x="33995" y="54413"/>
                </a:lnTo>
                <a:lnTo>
                  <a:pt x="33886" y="54304"/>
                </a:lnTo>
                <a:lnTo>
                  <a:pt x="33669" y="54196"/>
                </a:lnTo>
                <a:lnTo>
                  <a:pt x="33506" y="54196"/>
                </a:lnTo>
                <a:lnTo>
                  <a:pt x="33343" y="54087"/>
                </a:lnTo>
                <a:lnTo>
                  <a:pt x="33235" y="53979"/>
                </a:lnTo>
                <a:lnTo>
                  <a:pt x="33235" y="53816"/>
                </a:lnTo>
                <a:lnTo>
                  <a:pt x="33343" y="53598"/>
                </a:lnTo>
                <a:lnTo>
                  <a:pt x="33343" y="53436"/>
                </a:lnTo>
                <a:lnTo>
                  <a:pt x="33289" y="53273"/>
                </a:lnTo>
                <a:lnTo>
                  <a:pt x="33180" y="53164"/>
                </a:lnTo>
                <a:lnTo>
                  <a:pt x="32909" y="53001"/>
                </a:lnTo>
                <a:lnTo>
                  <a:pt x="32692" y="52838"/>
                </a:lnTo>
                <a:lnTo>
                  <a:pt x="32366" y="52567"/>
                </a:lnTo>
                <a:lnTo>
                  <a:pt x="32094" y="52295"/>
                </a:lnTo>
                <a:lnTo>
                  <a:pt x="31823" y="51861"/>
                </a:lnTo>
                <a:lnTo>
                  <a:pt x="31714" y="51644"/>
                </a:lnTo>
                <a:lnTo>
                  <a:pt x="31497" y="51481"/>
                </a:lnTo>
                <a:lnTo>
                  <a:pt x="30737" y="50829"/>
                </a:lnTo>
                <a:lnTo>
                  <a:pt x="29922" y="50232"/>
                </a:lnTo>
                <a:lnTo>
                  <a:pt x="28999" y="49743"/>
                </a:lnTo>
                <a:lnTo>
                  <a:pt x="28076" y="49254"/>
                </a:lnTo>
                <a:lnTo>
                  <a:pt x="27533" y="48983"/>
                </a:lnTo>
                <a:lnTo>
                  <a:pt x="26935" y="48711"/>
                </a:lnTo>
                <a:lnTo>
                  <a:pt x="26338" y="48548"/>
                </a:lnTo>
                <a:lnTo>
                  <a:pt x="26012" y="48494"/>
                </a:lnTo>
                <a:lnTo>
                  <a:pt x="25686" y="48494"/>
                </a:lnTo>
                <a:lnTo>
                  <a:pt x="24709" y="48548"/>
                </a:lnTo>
                <a:lnTo>
                  <a:pt x="24274" y="48494"/>
                </a:lnTo>
                <a:lnTo>
                  <a:pt x="23786" y="48440"/>
                </a:lnTo>
                <a:lnTo>
                  <a:pt x="22862" y="48222"/>
                </a:lnTo>
                <a:lnTo>
                  <a:pt x="21994" y="48114"/>
                </a:lnTo>
                <a:lnTo>
                  <a:pt x="20147" y="47951"/>
                </a:lnTo>
                <a:lnTo>
                  <a:pt x="19333" y="47842"/>
                </a:lnTo>
                <a:lnTo>
                  <a:pt x="18518" y="47625"/>
                </a:lnTo>
                <a:lnTo>
                  <a:pt x="17269" y="47191"/>
                </a:lnTo>
                <a:lnTo>
                  <a:pt x="16020" y="46756"/>
                </a:lnTo>
                <a:lnTo>
                  <a:pt x="15205" y="46430"/>
                </a:lnTo>
                <a:lnTo>
                  <a:pt x="14391" y="46050"/>
                </a:lnTo>
                <a:lnTo>
                  <a:pt x="13631" y="45670"/>
                </a:lnTo>
                <a:lnTo>
                  <a:pt x="13305" y="45399"/>
                </a:lnTo>
                <a:lnTo>
                  <a:pt x="12925" y="45073"/>
                </a:lnTo>
                <a:lnTo>
                  <a:pt x="12490" y="44584"/>
                </a:lnTo>
                <a:lnTo>
                  <a:pt x="12002" y="44041"/>
                </a:lnTo>
                <a:lnTo>
                  <a:pt x="11784" y="43824"/>
                </a:lnTo>
                <a:lnTo>
                  <a:pt x="11513" y="43606"/>
                </a:lnTo>
                <a:lnTo>
                  <a:pt x="11187" y="43444"/>
                </a:lnTo>
                <a:lnTo>
                  <a:pt x="10861" y="43281"/>
                </a:lnTo>
                <a:lnTo>
                  <a:pt x="10861" y="43172"/>
                </a:lnTo>
                <a:lnTo>
                  <a:pt x="11187" y="43118"/>
                </a:lnTo>
                <a:lnTo>
                  <a:pt x="11567" y="43172"/>
                </a:lnTo>
                <a:lnTo>
                  <a:pt x="11784" y="43281"/>
                </a:lnTo>
                <a:lnTo>
                  <a:pt x="11893" y="43335"/>
                </a:lnTo>
                <a:lnTo>
                  <a:pt x="12002" y="43226"/>
                </a:lnTo>
                <a:lnTo>
                  <a:pt x="12056" y="43063"/>
                </a:lnTo>
                <a:lnTo>
                  <a:pt x="12056" y="42901"/>
                </a:lnTo>
                <a:lnTo>
                  <a:pt x="11947" y="42792"/>
                </a:lnTo>
                <a:lnTo>
                  <a:pt x="11893" y="42683"/>
                </a:lnTo>
                <a:lnTo>
                  <a:pt x="11730" y="42520"/>
                </a:lnTo>
                <a:lnTo>
                  <a:pt x="11567" y="42466"/>
                </a:lnTo>
                <a:lnTo>
                  <a:pt x="11404" y="42412"/>
                </a:lnTo>
                <a:lnTo>
                  <a:pt x="10915" y="42412"/>
                </a:lnTo>
                <a:lnTo>
                  <a:pt x="10644" y="42303"/>
                </a:lnTo>
                <a:lnTo>
                  <a:pt x="10372" y="42140"/>
                </a:lnTo>
                <a:lnTo>
                  <a:pt x="10155" y="41923"/>
                </a:lnTo>
                <a:lnTo>
                  <a:pt x="9558" y="41326"/>
                </a:lnTo>
                <a:lnTo>
                  <a:pt x="8960" y="40728"/>
                </a:lnTo>
                <a:lnTo>
                  <a:pt x="8743" y="40565"/>
                </a:lnTo>
                <a:lnTo>
                  <a:pt x="8689" y="40511"/>
                </a:lnTo>
                <a:lnTo>
                  <a:pt x="8526" y="40511"/>
                </a:lnTo>
                <a:lnTo>
                  <a:pt x="8417" y="40565"/>
                </a:lnTo>
                <a:lnTo>
                  <a:pt x="8309" y="40728"/>
                </a:lnTo>
                <a:lnTo>
                  <a:pt x="8255" y="40837"/>
                </a:lnTo>
                <a:lnTo>
                  <a:pt x="8255" y="41000"/>
                </a:lnTo>
                <a:lnTo>
                  <a:pt x="8255" y="41271"/>
                </a:lnTo>
                <a:lnTo>
                  <a:pt x="8255" y="41434"/>
                </a:lnTo>
                <a:lnTo>
                  <a:pt x="8146" y="41543"/>
                </a:lnTo>
                <a:lnTo>
                  <a:pt x="7929" y="41434"/>
                </a:lnTo>
                <a:lnTo>
                  <a:pt x="7820" y="41217"/>
                </a:lnTo>
                <a:lnTo>
                  <a:pt x="7711" y="41054"/>
                </a:lnTo>
                <a:lnTo>
                  <a:pt x="7603" y="40837"/>
                </a:lnTo>
                <a:lnTo>
                  <a:pt x="7386" y="40674"/>
                </a:lnTo>
                <a:lnTo>
                  <a:pt x="7331" y="40565"/>
                </a:lnTo>
                <a:lnTo>
                  <a:pt x="7331" y="40511"/>
                </a:lnTo>
                <a:lnTo>
                  <a:pt x="7386" y="40457"/>
                </a:lnTo>
                <a:lnTo>
                  <a:pt x="7494" y="40403"/>
                </a:lnTo>
                <a:lnTo>
                  <a:pt x="7766" y="40294"/>
                </a:lnTo>
                <a:lnTo>
                  <a:pt x="8037" y="40185"/>
                </a:lnTo>
                <a:lnTo>
                  <a:pt x="8200" y="40022"/>
                </a:lnTo>
                <a:lnTo>
                  <a:pt x="8200" y="39805"/>
                </a:lnTo>
                <a:lnTo>
                  <a:pt x="8146" y="39479"/>
                </a:lnTo>
                <a:lnTo>
                  <a:pt x="7874" y="38665"/>
                </a:lnTo>
                <a:lnTo>
                  <a:pt x="7711" y="38176"/>
                </a:lnTo>
                <a:lnTo>
                  <a:pt x="7494" y="37796"/>
                </a:lnTo>
                <a:lnTo>
                  <a:pt x="7277" y="37416"/>
                </a:lnTo>
                <a:lnTo>
                  <a:pt x="6951" y="37090"/>
                </a:lnTo>
                <a:lnTo>
                  <a:pt x="6462" y="36655"/>
                </a:lnTo>
                <a:lnTo>
                  <a:pt x="6082" y="36221"/>
                </a:lnTo>
                <a:lnTo>
                  <a:pt x="5702" y="35732"/>
                </a:lnTo>
                <a:lnTo>
                  <a:pt x="5431" y="35189"/>
                </a:lnTo>
                <a:lnTo>
                  <a:pt x="5051" y="34483"/>
                </a:lnTo>
                <a:lnTo>
                  <a:pt x="4725" y="33832"/>
                </a:lnTo>
                <a:lnTo>
                  <a:pt x="4399" y="33126"/>
                </a:lnTo>
                <a:lnTo>
                  <a:pt x="4019" y="32474"/>
                </a:lnTo>
                <a:lnTo>
                  <a:pt x="3856" y="32094"/>
                </a:lnTo>
                <a:lnTo>
                  <a:pt x="3693" y="31768"/>
                </a:lnTo>
                <a:lnTo>
                  <a:pt x="3693" y="31605"/>
                </a:lnTo>
                <a:lnTo>
                  <a:pt x="3693" y="31442"/>
                </a:lnTo>
                <a:lnTo>
                  <a:pt x="3747" y="31279"/>
                </a:lnTo>
                <a:lnTo>
                  <a:pt x="3802" y="31062"/>
                </a:lnTo>
                <a:lnTo>
                  <a:pt x="3856" y="30954"/>
                </a:lnTo>
                <a:lnTo>
                  <a:pt x="3856" y="30791"/>
                </a:lnTo>
                <a:lnTo>
                  <a:pt x="3747" y="30628"/>
                </a:lnTo>
                <a:lnTo>
                  <a:pt x="3584" y="30519"/>
                </a:lnTo>
                <a:lnTo>
                  <a:pt x="3421" y="30410"/>
                </a:lnTo>
                <a:lnTo>
                  <a:pt x="3367" y="30302"/>
                </a:lnTo>
                <a:lnTo>
                  <a:pt x="3367" y="30139"/>
                </a:lnTo>
                <a:lnTo>
                  <a:pt x="3476" y="29976"/>
                </a:lnTo>
                <a:lnTo>
                  <a:pt x="3639" y="29542"/>
                </a:lnTo>
                <a:lnTo>
                  <a:pt x="3802" y="29324"/>
                </a:lnTo>
                <a:lnTo>
                  <a:pt x="3856" y="29107"/>
                </a:lnTo>
                <a:lnTo>
                  <a:pt x="3856" y="28890"/>
                </a:lnTo>
                <a:lnTo>
                  <a:pt x="3802" y="28836"/>
                </a:lnTo>
                <a:lnTo>
                  <a:pt x="3747" y="28727"/>
                </a:lnTo>
                <a:lnTo>
                  <a:pt x="3639" y="28618"/>
                </a:lnTo>
                <a:lnTo>
                  <a:pt x="3530" y="28618"/>
                </a:lnTo>
                <a:lnTo>
                  <a:pt x="3367" y="28673"/>
                </a:lnTo>
                <a:lnTo>
                  <a:pt x="3150" y="28781"/>
                </a:lnTo>
                <a:lnTo>
                  <a:pt x="2987" y="28944"/>
                </a:lnTo>
                <a:lnTo>
                  <a:pt x="2878" y="28618"/>
                </a:lnTo>
                <a:lnTo>
                  <a:pt x="2770" y="28347"/>
                </a:lnTo>
                <a:lnTo>
                  <a:pt x="2661" y="27804"/>
                </a:lnTo>
                <a:lnTo>
                  <a:pt x="2607" y="27532"/>
                </a:lnTo>
                <a:lnTo>
                  <a:pt x="2607" y="27478"/>
                </a:lnTo>
                <a:lnTo>
                  <a:pt x="2661" y="27424"/>
                </a:lnTo>
                <a:lnTo>
                  <a:pt x="2933" y="27098"/>
                </a:lnTo>
                <a:lnTo>
                  <a:pt x="3204" y="26718"/>
                </a:lnTo>
                <a:lnTo>
                  <a:pt x="3476" y="26392"/>
                </a:lnTo>
                <a:lnTo>
                  <a:pt x="3639" y="26283"/>
                </a:lnTo>
                <a:lnTo>
                  <a:pt x="3802" y="26175"/>
                </a:lnTo>
                <a:lnTo>
                  <a:pt x="4019" y="26012"/>
                </a:lnTo>
                <a:lnTo>
                  <a:pt x="4019" y="25958"/>
                </a:lnTo>
                <a:lnTo>
                  <a:pt x="4019" y="25903"/>
                </a:lnTo>
                <a:lnTo>
                  <a:pt x="3964" y="25795"/>
                </a:lnTo>
                <a:lnTo>
                  <a:pt x="3802" y="25632"/>
                </a:lnTo>
                <a:lnTo>
                  <a:pt x="3639" y="25577"/>
                </a:lnTo>
                <a:lnTo>
                  <a:pt x="3476" y="25469"/>
                </a:lnTo>
                <a:lnTo>
                  <a:pt x="3313" y="25306"/>
                </a:lnTo>
                <a:lnTo>
                  <a:pt x="3150" y="25197"/>
                </a:lnTo>
                <a:lnTo>
                  <a:pt x="3096" y="25034"/>
                </a:lnTo>
                <a:lnTo>
                  <a:pt x="3041" y="24871"/>
                </a:lnTo>
                <a:lnTo>
                  <a:pt x="3096" y="24763"/>
                </a:lnTo>
                <a:lnTo>
                  <a:pt x="3204" y="24654"/>
                </a:lnTo>
                <a:lnTo>
                  <a:pt x="3313" y="24491"/>
                </a:lnTo>
                <a:lnTo>
                  <a:pt x="3530" y="24383"/>
                </a:lnTo>
                <a:lnTo>
                  <a:pt x="3856" y="24220"/>
                </a:lnTo>
                <a:lnTo>
                  <a:pt x="4127" y="23948"/>
                </a:lnTo>
                <a:lnTo>
                  <a:pt x="4290" y="23677"/>
                </a:lnTo>
                <a:lnTo>
                  <a:pt x="4453" y="23297"/>
                </a:lnTo>
                <a:lnTo>
                  <a:pt x="5213" y="21233"/>
                </a:lnTo>
                <a:lnTo>
                  <a:pt x="5594" y="20256"/>
                </a:lnTo>
                <a:lnTo>
                  <a:pt x="6028" y="19278"/>
                </a:lnTo>
                <a:lnTo>
                  <a:pt x="6408" y="18626"/>
                </a:lnTo>
                <a:lnTo>
                  <a:pt x="6571" y="18301"/>
                </a:lnTo>
                <a:lnTo>
                  <a:pt x="6680" y="17975"/>
                </a:lnTo>
                <a:lnTo>
                  <a:pt x="6897" y="17432"/>
                </a:lnTo>
                <a:lnTo>
                  <a:pt x="7114" y="16889"/>
                </a:lnTo>
                <a:lnTo>
                  <a:pt x="7386" y="16400"/>
                </a:lnTo>
                <a:lnTo>
                  <a:pt x="7657" y="15911"/>
                </a:lnTo>
                <a:lnTo>
                  <a:pt x="8309" y="15042"/>
                </a:lnTo>
                <a:lnTo>
                  <a:pt x="9069" y="14173"/>
                </a:lnTo>
                <a:lnTo>
                  <a:pt x="9558" y="13576"/>
                </a:lnTo>
                <a:lnTo>
                  <a:pt x="10047" y="12979"/>
                </a:lnTo>
                <a:lnTo>
                  <a:pt x="10264" y="12653"/>
                </a:lnTo>
                <a:lnTo>
                  <a:pt x="10481" y="12327"/>
                </a:lnTo>
                <a:lnTo>
                  <a:pt x="10861" y="11675"/>
                </a:lnTo>
                <a:lnTo>
                  <a:pt x="10372" y="11893"/>
                </a:lnTo>
                <a:lnTo>
                  <a:pt x="9884" y="12110"/>
                </a:lnTo>
                <a:lnTo>
                  <a:pt x="9449" y="12327"/>
                </a:lnTo>
                <a:lnTo>
                  <a:pt x="8960" y="12490"/>
                </a:lnTo>
                <a:lnTo>
                  <a:pt x="8743" y="12599"/>
                </a:lnTo>
                <a:lnTo>
                  <a:pt x="8635" y="12544"/>
                </a:lnTo>
                <a:lnTo>
                  <a:pt x="8526" y="12490"/>
                </a:lnTo>
                <a:lnTo>
                  <a:pt x="8417" y="12381"/>
                </a:lnTo>
                <a:lnTo>
                  <a:pt x="8472" y="12273"/>
                </a:lnTo>
                <a:lnTo>
                  <a:pt x="8580" y="12110"/>
                </a:lnTo>
                <a:lnTo>
                  <a:pt x="8635" y="11947"/>
                </a:lnTo>
                <a:lnTo>
                  <a:pt x="8743" y="11893"/>
                </a:lnTo>
                <a:lnTo>
                  <a:pt x="8906" y="11784"/>
                </a:lnTo>
                <a:lnTo>
                  <a:pt x="9558" y="11404"/>
                </a:lnTo>
                <a:lnTo>
                  <a:pt x="10155" y="11024"/>
                </a:lnTo>
                <a:lnTo>
                  <a:pt x="11458" y="10372"/>
                </a:lnTo>
                <a:lnTo>
                  <a:pt x="11621" y="10318"/>
                </a:lnTo>
                <a:lnTo>
                  <a:pt x="11676" y="10318"/>
                </a:lnTo>
                <a:lnTo>
                  <a:pt x="11784" y="10372"/>
                </a:lnTo>
                <a:lnTo>
                  <a:pt x="11676" y="10589"/>
                </a:lnTo>
                <a:lnTo>
                  <a:pt x="11513" y="10807"/>
                </a:lnTo>
                <a:lnTo>
                  <a:pt x="11404" y="11078"/>
                </a:lnTo>
                <a:lnTo>
                  <a:pt x="11350" y="11187"/>
                </a:lnTo>
                <a:lnTo>
                  <a:pt x="11350" y="11350"/>
                </a:lnTo>
                <a:lnTo>
                  <a:pt x="11893" y="11024"/>
                </a:lnTo>
                <a:lnTo>
                  <a:pt x="12436" y="10644"/>
                </a:lnTo>
                <a:lnTo>
                  <a:pt x="13522" y="9883"/>
                </a:lnTo>
                <a:lnTo>
                  <a:pt x="14554" y="9123"/>
                </a:lnTo>
                <a:lnTo>
                  <a:pt x="15586" y="8363"/>
                </a:lnTo>
                <a:lnTo>
                  <a:pt x="16346" y="7874"/>
                </a:lnTo>
                <a:lnTo>
                  <a:pt x="17160" y="7494"/>
                </a:lnTo>
                <a:lnTo>
                  <a:pt x="17975" y="7168"/>
                </a:lnTo>
                <a:lnTo>
                  <a:pt x="18790" y="6842"/>
                </a:lnTo>
                <a:lnTo>
                  <a:pt x="19333" y="6679"/>
                </a:lnTo>
                <a:lnTo>
                  <a:pt x="19767" y="6517"/>
                </a:lnTo>
                <a:lnTo>
                  <a:pt x="19984" y="6408"/>
                </a:lnTo>
                <a:lnTo>
                  <a:pt x="20202" y="6245"/>
                </a:lnTo>
                <a:lnTo>
                  <a:pt x="20364" y="6028"/>
                </a:lnTo>
                <a:lnTo>
                  <a:pt x="20473" y="5756"/>
                </a:lnTo>
                <a:lnTo>
                  <a:pt x="20527" y="5702"/>
                </a:lnTo>
                <a:lnTo>
                  <a:pt x="20636" y="5648"/>
                </a:lnTo>
                <a:lnTo>
                  <a:pt x="20799" y="5485"/>
                </a:lnTo>
                <a:lnTo>
                  <a:pt x="20962" y="5430"/>
                </a:lnTo>
                <a:lnTo>
                  <a:pt x="21125" y="5322"/>
                </a:lnTo>
                <a:lnTo>
                  <a:pt x="21831" y="5322"/>
                </a:lnTo>
                <a:lnTo>
                  <a:pt x="22156" y="5213"/>
                </a:lnTo>
                <a:lnTo>
                  <a:pt x="22862" y="5050"/>
                </a:lnTo>
                <a:lnTo>
                  <a:pt x="23514" y="4833"/>
                </a:lnTo>
                <a:lnTo>
                  <a:pt x="24926" y="4507"/>
                </a:lnTo>
                <a:lnTo>
                  <a:pt x="25958" y="4290"/>
                </a:lnTo>
                <a:lnTo>
                  <a:pt x="27044" y="4019"/>
                </a:lnTo>
                <a:lnTo>
                  <a:pt x="28184" y="3638"/>
                </a:lnTo>
                <a:lnTo>
                  <a:pt x="28782" y="3475"/>
                </a:lnTo>
                <a:lnTo>
                  <a:pt x="29107" y="3421"/>
                </a:lnTo>
                <a:lnTo>
                  <a:pt x="29976" y="3421"/>
                </a:lnTo>
                <a:lnTo>
                  <a:pt x="30519" y="3313"/>
                </a:lnTo>
                <a:lnTo>
                  <a:pt x="31062" y="3258"/>
                </a:lnTo>
                <a:lnTo>
                  <a:pt x="31660" y="3150"/>
                </a:lnTo>
                <a:lnTo>
                  <a:pt x="32257" y="3095"/>
                </a:lnTo>
                <a:lnTo>
                  <a:pt x="32909" y="2987"/>
                </a:lnTo>
                <a:lnTo>
                  <a:pt x="33832" y="2770"/>
                </a:lnTo>
                <a:lnTo>
                  <a:pt x="34701" y="2661"/>
                </a:lnTo>
                <a:lnTo>
                  <a:pt x="36547" y="2444"/>
                </a:lnTo>
                <a:lnTo>
                  <a:pt x="36819" y="2498"/>
                </a:lnTo>
                <a:lnTo>
                  <a:pt x="37144" y="2552"/>
                </a:lnTo>
                <a:lnTo>
                  <a:pt x="37362" y="2661"/>
                </a:lnTo>
                <a:lnTo>
                  <a:pt x="37525" y="2661"/>
                </a:lnTo>
                <a:lnTo>
                  <a:pt x="37633" y="2607"/>
                </a:lnTo>
                <a:lnTo>
                  <a:pt x="38068" y="2498"/>
                </a:lnTo>
                <a:lnTo>
                  <a:pt x="38448" y="2389"/>
                </a:lnTo>
                <a:lnTo>
                  <a:pt x="39262" y="2281"/>
                </a:lnTo>
                <a:lnTo>
                  <a:pt x="44856" y="2281"/>
                </a:lnTo>
                <a:lnTo>
                  <a:pt x="45019" y="2335"/>
                </a:lnTo>
                <a:lnTo>
                  <a:pt x="45019" y="2389"/>
                </a:lnTo>
                <a:lnTo>
                  <a:pt x="45019" y="2444"/>
                </a:lnTo>
                <a:lnTo>
                  <a:pt x="44856" y="2661"/>
                </a:lnTo>
                <a:lnTo>
                  <a:pt x="44747" y="2770"/>
                </a:lnTo>
                <a:lnTo>
                  <a:pt x="44801" y="2878"/>
                </a:lnTo>
                <a:lnTo>
                  <a:pt x="44856" y="2932"/>
                </a:lnTo>
                <a:lnTo>
                  <a:pt x="44910" y="2932"/>
                </a:lnTo>
                <a:lnTo>
                  <a:pt x="45507" y="3150"/>
                </a:lnTo>
                <a:lnTo>
                  <a:pt x="46105" y="3367"/>
                </a:lnTo>
                <a:lnTo>
                  <a:pt x="46376" y="3421"/>
                </a:lnTo>
                <a:lnTo>
                  <a:pt x="46702" y="3475"/>
                </a:lnTo>
                <a:lnTo>
                  <a:pt x="47028" y="3421"/>
                </a:lnTo>
                <a:lnTo>
                  <a:pt x="47299" y="3367"/>
                </a:lnTo>
                <a:lnTo>
                  <a:pt x="47680" y="3258"/>
                </a:lnTo>
                <a:lnTo>
                  <a:pt x="48005" y="3204"/>
                </a:lnTo>
                <a:lnTo>
                  <a:pt x="48168" y="3258"/>
                </a:lnTo>
                <a:lnTo>
                  <a:pt x="48277" y="3313"/>
                </a:lnTo>
                <a:lnTo>
                  <a:pt x="48440" y="3367"/>
                </a:lnTo>
                <a:lnTo>
                  <a:pt x="48657" y="3530"/>
                </a:lnTo>
                <a:lnTo>
                  <a:pt x="49091" y="3910"/>
                </a:lnTo>
                <a:lnTo>
                  <a:pt x="49635" y="4290"/>
                </a:lnTo>
                <a:lnTo>
                  <a:pt x="50123" y="4616"/>
                </a:lnTo>
                <a:lnTo>
                  <a:pt x="50340" y="4833"/>
                </a:lnTo>
                <a:lnTo>
                  <a:pt x="50612" y="5050"/>
                </a:lnTo>
                <a:lnTo>
                  <a:pt x="50775" y="5213"/>
                </a:lnTo>
                <a:lnTo>
                  <a:pt x="50884" y="5268"/>
                </a:lnTo>
                <a:lnTo>
                  <a:pt x="51046" y="5322"/>
                </a:lnTo>
                <a:lnTo>
                  <a:pt x="51752" y="5322"/>
                </a:lnTo>
                <a:lnTo>
                  <a:pt x="52458" y="5485"/>
                </a:lnTo>
                <a:lnTo>
                  <a:pt x="53816" y="5919"/>
                </a:lnTo>
                <a:lnTo>
                  <a:pt x="54250" y="6082"/>
                </a:lnTo>
                <a:lnTo>
                  <a:pt x="54685" y="6299"/>
                </a:lnTo>
                <a:lnTo>
                  <a:pt x="55011" y="6517"/>
                </a:lnTo>
                <a:lnTo>
                  <a:pt x="55336" y="6842"/>
                </a:lnTo>
                <a:lnTo>
                  <a:pt x="55717" y="7277"/>
                </a:lnTo>
                <a:lnTo>
                  <a:pt x="55880" y="7440"/>
                </a:lnTo>
                <a:lnTo>
                  <a:pt x="56097" y="7548"/>
                </a:lnTo>
                <a:lnTo>
                  <a:pt x="56314" y="7603"/>
                </a:lnTo>
                <a:lnTo>
                  <a:pt x="56585" y="7603"/>
                </a:lnTo>
                <a:lnTo>
                  <a:pt x="56857" y="7494"/>
                </a:lnTo>
                <a:lnTo>
                  <a:pt x="57237" y="7331"/>
                </a:lnTo>
                <a:lnTo>
                  <a:pt x="57400" y="7277"/>
                </a:lnTo>
                <a:lnTo>
                  <a:pt x="57509" y="7277"/>
                </a:lnTo>
                <a:lnTo>
                  <a:pt x="57617" y="7331"/>
                </a:lnTo>
                <a:lnTo>
                  <a:pt x="57726" y="7440"/>
                </a:lnTo>
                <a:lnTo>
                  <a:pt x="57997" y="7874"/>
                </a:lnTo>
                <a:lnTo>
                  <a:pt x="58269" y="8309"/>
                </a:lnTo>
                <a:lnTo>
                  <a:pt x="58432" y="8634"/>
                </a:lnTo>
                <a:lnTo>
                  <a:pt x="58703" y="8960"/>
                </a:lnTo>
                <a:lnTo>
                  <a:pt x="58866" y="9015"/>
                </a:lnTo>
                <a:lnTo>
                  <a:pt x="59029" y="9123"/>
                </a:lnTo>
                <a:lnTo>
                  <a:pt x="59627" y="9123"/>
                </a:lnTo>
                <a:lnTo>
                  <a:pt x="59681" y="9232"/>
                </a:lnTo>
                <a:lnTo>
                  <a:pt x="59735" y="9340"/>
                </a:lnTo>
                <a:lnTo>
                  <a:pt x="59627" y="9503"/>
                </a:lnTo>
                <a:lnTo>
                  <a:pt x="59464" y="9883"/>
                </a:lnTo>
                <a:lnTo>
                  <a:pt x="59409" y="9992"/>
                </a:lnTo>
                <a:lnTo>
                  <a:pt x="59464" y="10101"/>
                </a:lnTo>
                <a:lnTo>
                  <a:pt x="59518" y="10155"/>
                </a:lnTo>
                <a:lnTo>
                  <a:pt x="59627" y="10209"/>
                </a:lnTo>
                <a:lnTo>
                  <a:pt x="60061" y="10318"/>
                </a:lnTo>
                <a:lnTo>
                  <a:pt x="60441" y="10372"/>
                </a:lnTo>
                <a:lnTo>
                  <a:pt x="60876" y="10481"/>
                </a:lnTo>
                <a:lnTo>
                  <a:pt x="61038" y="10589"/>
                </a:lnTo>
                <a:lnTo>
                  <a:pt x="61201" y="10698"/>
                </a:lnTo>
                <a:lnTo>
                  <a:pt x="61310" y="10915"/>
                </a:lnTo>
                <a:lnTo>
                  <a:pt x="61419" y="11132"/>
                </a:lnTo>
                <a:lnTo>
                  <a:pt x="61636" y="11621"/>
                </a:lnTo>
                <a:lnTo>
                  <a:pt x="61962" y="12110"/>
                </a:lnTo>
                <a:lnTo>
                  <a:pt x="62287" y="12490"/>
                </a:lnTo>
                <a:lnTo>
                  <a:pt x="62668" y="12924"/>
                </a:lnTo>
                <a:lnTo>
                  <a:pt x="63211" y="13522"/>
                </a:lnTo>
                <a:lnTo>
                  <a:pt x="63862" y="14065"/>
                </a:lnTo>
                <a:lnTo>
                  <a:pt x="64405" y="14608"/>
                </a:lnTo>
                <a:lnTo>
                  <a:pt x="64677" y="14934"/>
                </a:lnTo>
                <a:lnTo>
                  <a:pt x="64894" y="15314"/>
                </a:lnTo>
                <a:lnTo>
                  <a:pt x="64948" y="15477"/>
                </a:lnTo>
                <a:lnTo>
                  <a:pt x="65111" y="15640"/>
                </a:lnTo>
                <a:lnTo>
                  <a:pt x="65274" y="15748"/>
                </a:lnTo>
                <a:lnTo>
                  <a:pt x="65437" y="15803"/>
                </a:lnTo>
                <a:lnTo>
                  <a:pt x="65600" y="15857"/>
                </a:lnTo>
                <a:lnTo>
                  <a:pt x="65763" y="15911"/>
                </a:lnTo>
                <a:lnTo>
                  <a:pt x="65872" y="16020"/>
                </a:lnTo>
                <a:lnTo>
                  <a:pt x="65926" y="16128"/>
                </a:lnTo>
                <a:lnTo>
                  <a:pt x="66034" y="16346"/>
                </a:lnTo>
                <a:lnTo>
                  <a:pt x="66034" y="16671"/>
                </a:lnTo>
                <a:lnTo>
                  <a:pt x="66034" y="16943"/>
                </a:lnTo>
                <a:lnTo>
                  <a:pt x="66143" y="17160"/>
                </a:lnTo>
                <a:lnTo>
                  <a:pt x="66252" y="17432"/>
                </a:lnTo>
                <a:lnTo>
                  <a:pt x="66415" y="17595"/>
                </a:lnTo>
                <a:lnTo>
                  <a:pt x="66903" y="18138"/>
                </a:lnTo>
                <a:lnTo>
                  <a:pt x="67338" y="18681"/>
                </a:lnTo>
                <a:lnTo>
                  <a:pt x="67827" y="19224"/>
                </a:lnTo>
                <a:lnTo>
                  <a:pt x="68315" y="19767"/>
                </a:lnTo>
                <a:lnTo>
                  <a:pt x="68532" y="19984"/>
                </a:lnTo>
                <a:lnTo>
                  <a:pt x="68695" y="20256"/>
                </a:lnTo>
                <a:lnTo>
                  <a:pt x="68695" y="20527"/>
                </a:lnTo>
                <a:lnTo>
                  <a:pt x="68587" y="20799"/>
                </a:lnTo>
                <a:lnTo>
                  <a:pt x="68587" y="20962"/>
                </a:lnTo>
                <a:lnTo>
                  <a:pt x="68587" y="21016"/>
                </a:lnTo>
                <a:lnTo>
                  <a:pt x="68641" y="21124"/>
                </a:lnTo>
                <a:lnTo>
                  <a:pt x="68804" y="21179"/>
                </a:lnTo>
                <a:lnTo>
                  <a:pt x="69238" y="21287"/>
                </a:lnTo>
                <a:lnTo>
                  <a:pt x="69401" y="21396"/>
                </a:lnTo>
                <a:lnTo>
                  <a:pt x="69510" y="21450"/>
                </a:lnTo>
                <a:lnTo>
                  <a:pt x="69564" y="21559"/>
                </a:lnTo>
                <a:lnTo>
                  <a:pt x="69619" y="21722"/>
                </a:lnTo>
                <a:lnTo>
                  <a:pt x="69673" y="22265"/>
                </a:lnTo>
                <a:lnTo>
                  <a:pt x="69673" y="22482"/>
                </a:lnTo>
                <a:lnTo>
                  <a:pt x="69673" y="22536"/>
                </a:lnTo>
                <a:lnTo>
                  <a:pt x="69781" y="22591"/>
                </a:lnTo>
                <a:lnTo>
                  <a:pt x="69944" y="22536"/>
                </a:lnTo>
                <a:lnTo>
                  <a:pt x="70107" y="22482"/>
                </a:lnTo>
                <a:lnTo>
                  <a:pt x="70379" y="22319"/>
                </a:lnTo>
                <a:lnTo>
                  <a:pt x="70813" y="21830"/>
                </a:lnTo>
                <a:lnTo>
                  <a:pt x="70922" y="21667"/>
                </a:lnTo>
                <a:lnTo>
                  <a:pt x="70976" y="21559"/>
                </a:lnTo>
                <a:lnTo>
                  <a:pt x="70976" y="21342"/>
                </a:lnTo>
                <a:lnTo>
                  <a:pt x="70922" y="21179"/>
                </a:lnTo>
                <a:lnTo>
                  <a:pt x="70650" y="20690"/>
                </a:lnTo>
                <a:lnTo>
                  <a:pt x="70433" y="20201"/>
                </a:lnTo>
                <a:lnTo>
                  <a:pt x="70270" y="19984"/>
                </a:lnTo>
                <a:lnTo>
                  <a:pt x="70053" y="19767"/>
                </a:lnTo>
                <a:lnTo>
                  <a:pt x="69836" y="19604"/>
                </a:lnTo>
                <a:lnTo>
                  <a:pt x="69619" y="19495"/>
                </a:lnTo>
                <a:lnTo>
                  <a:pt x="69456" y="19387"/>
                </a:lnTo>
                <a:lnTo>
                  <a:pt x="69347" y="19224"/>
                </a:lnTo>
                <a:lnTo>
                  <a:pt x="69293" y="19115"/>
                </a:lnTo>
                <a:lnTo>
                  <a:pt x="69293" y="19007"/>
                </a:lnTo>
                <a:lnTo>
                  <a:pt x="69401" y="18844"/>
                </a:lnTo>
                <a:lnTo>
                  <a:pt x="69673" y="18572"/>
                </a:lnTo>
                <a:lnTo>
                  <a:pt x="69781" y="18518"/>
                </a:lnTo>
                <a:lnTo>
                  <a:pt x="69890" y="18518"/>
                </a:lnTo>
                <a:lnTo>
                  <a:pt x="69999" y="18626"/>
                </a:lnTo>
                <a:lnTo>
                  <a:pt x="70053" y="18735"/>
                </a:lnTo>
                <a:lnTo>
                  <a:pt x="71193" y="20690"/>
                </a:lnTo>
                <a:lnTo>
                  <a:pt x="71736" y="21667"/>
                </a:lnTo>
                <a:lnTo>
                  <a:pt x="72225" y="22645"/>
                </a:lnTo>
                <a:lnTo>
                  <a:pt x="72823" y="23894"/>
                </a:lnTo>
                <a:lnTo>
                  <a:pt x="72877" y="24003"/>
                </a:lnTo>
                <a:lnTo>
                  <a:pt x="72931" y="24165"/>
                </a:lnTo>
                <a:lnTo>
                  <a:pt x="72877" y="24274"/>
                </a:lnTo>
                <a:lnTo>
                  <a:pt x="72714" y="24328"/>
                </a:lnTo>
                <a:lnTo>
                  <a:pt x="72442" y="24328"/>
                </a:lnTo>
                <a:lnTo>
                  <a:pt x="72171" y="24165"/>
                </a:lnTo>
                <a:lnTo>
                  <a:pt x="72008" y="23948"/>
                </a:lnTo>
                <a:lnTo>
                  <a:pt x="71954" y="23622"/>
                </a:lnTo>
                <a:lnTo>
                  <a:pt x="71954" y="23134"/>
                </a:lnTo>
                <a:lnTo>
                  <a:pt x="71899" y="22971"/>
                </a:lnTo>
                <a:lnTo>
                  <a:pt x="71791" y="22862"/>
                </a:lnTo>
                <a:lnTo>
                  <a:pt x="71682" y="22808"/>
                </a:lnTo>
                <a:lnTo>
                  <a:pt x="71574" y="22754"/>
                </a:lnTo>
                <a:lnTo>
                  <a:pt x="71193" y="22699"/>
                </a:lnTo>
                <a:lnTo>
                  <a:pt x="71030" y="22754"/>
                </a:lnTo>
                <a:lnTo>
                  <a:pt x="70868" y="22808"/>
                </a:lnTo>
                <a:lnTo>
                  <a:pt x="70813" y="22971"/>
                </a:lnTo>
                <a:lnTo>
                  <a:pt x="70813" y="23079"/>
                </a:lnTo>
                <a:lnTo>
                  <a:pt x="70922" y="23351"/>
                </a:lnTo>
                <a:lnTo>
                  <a:pt x="71085" y="23731"/>
                </a:lnTo>
                <a:lnTo>
                  <a:pt x="71248" y="24057"/>
                </a:lnTo>
                <a:lnTo>
                  <a:pt x="71302" y="24220"/>
                </a:lnTo>
                <a:lnTo>
                  <a:pt x="71356" y="24383"/>
                </a:lnTo>
                <a:lnTo>
                  <a:pt x="71302" y="24491"/>
                </a:lnTo>
                <a:lnTo>
                  <a:pt x="71248" y="24546"/>
                </a:lnTo>
                <a:lnTo>
                  <a:pt x="71085" y="24654"/>
                </a:lnTo>
                <a:lnTo>
                  <a:pt x="70868" y="24763"/>
                </a:lnTo>
                <a:lnTo>
                  <a:pt x="70705" y="24817"/>
                </a:lnTo>
                <a:lnTo>
                  <a:pt x="70270" y="24817"/>
                </a:lnTo>
                <a:lnTo>
                  <a:pt x="70162" y="24871"/>
                </a:lnTo>
                <a:lnTo>
                  <a:pt x="70107" y="24980"/>
                </a:lnTo>
                <a:lnTo>
                  <a:pt x="70107" y="25143"/>
                </a:lnTo>
                <a:lnTo>
                  <a:pt x="70216" y="25306"/>
                </a:lnTo>
                <a:lnTo>
                  <a:pt x="70379" y="25360"/>
                </a:lnTo>
                <a:lnTo>
                  <a:pt x="71574" y="25360"/>
                </a:lnTo>
                <a:lnTo>
                  <a:pt x="71791" y="25414"/>
                </a:lnTo>
                <a:lnTo>
                  <a:pt x="71845" y="25414"/>
                </a:lnTo>
                <a:lnTo>
                  <a:pt x="71899" y="25523"/>
                </a:lnTo>
                <a:lnTo>
                  <a:pt x="71899" y="25632"/>
                </a:lnTo>
                <a:lnTo>
                  <a:pt x="71899" y="25740"/>
                </a:lnTo>
                <a:lnTo>
                  <a:pt x="71736" y="25849"/>
                </a:lnTo>
                <a:lnTo>
                  <a:pt x="71030" y="26338"/>
                </a:lnTo>
                <a:lnTo>
                  <a:pt x="70759" y="26501"/>
                </a:lnTo>
                <a:lnTo>
                  <a:pt x="70650" y="26609"/>
                </a:lnTo>
                <a:lnTo>
                  <a:pt x="70650" y="26718"/>
                </a:lnTo>
                <a:lnTo>
                  <a:pt x="70650" y="26772"/>
                </a:lnTo>
                <a:lnTo>
                  <a:pt x="70705" y="26881"/>
                </a:lnTo>
                <a:lnTo>
                  <a:pt x="70922" y="27098"/>
                </a:lnTo>
                <a:lnTo>
                  <a:pt x="71411" y="27424"/>
                </a:lnTo>
                <a:lnTo>
                  <a:pt x="71899" y="27750"/>
                </a:lnTo>
                <a:lnTo>
                  <a:pt x="71519" y="28021"/>
                </a:lnTo>
                <a:lnTo>
                  <a:pt x="71356" y="28075"/>
                </a:lnTo>
                <a:lnTo>
                  <a:pt x="71193" y="28075"/>
                </a:lnTo>
                <a:lnTo>
                  <a:pt x="71085" y="28130"/>
                </a:lnTo>
                <a:lnTo>
                  <a:pt x="71030" y="28184"/>
                </a:lnTo>
                <a:lnTo>
                  <a:pt x="71030" y="28293"/>
                </a:lnTo>
                <a:lnTo>
                  <a:pt x="71085" y="28456"/>
                </a:lnTo>
                <a:lnTo>
                  <a:pt x="71193" y="28618"/>
                </a:lnTo>
                <a:lnTo>
                  <a:pt x="71356" y="28727"/>
                </a:lnTo>
                <a:lnTo>
                  <a:pt x="71519" y="28836"/>
                </a:lnTo>
                <a:lnTo>
                  <a:pt x="71736" y="28944"/>
                </a:lnTo>
                <a:lnTo>
                  <a:pt x="71899" y="29053"/>
                </a:lnTo>
                <a:lnTo>
                  <a:pt x="72225" y="29433"/>
                </a:lnTo>
                <a:lnTo>
                  <a:pt x="72279" y="29542"/>
                </a:lnTo>
                <a:lnTo>
                  <a:pt x="72334" y="29650"/>
                </a:lnTo>
                <a:lnTo>
                  <a:pt x="72279" y="29705"/>
                </a:lnTo>
                <a:lnTo>
                  <a:pt x="72117" y="29759"/>
                </a:lnTo>
                <a:lnTo>
                  <a:pt x="71791" y="29813"/>
                </a:lnTo>
                <a:lnTo>
                  <a:pt x="71574" y="29976"/>
                </a:lnTo>
                <a:lnTo>
                  <a:pt x="71411" y="30193"/>
                </a:lnTo>
                <a:lnTo>
                  <a:pt x="71302" y="30519"/>
                </a:lnTo>
                <a:lnTo>
                  <a:pt x="71193" y="30791"/>
                </a:lnTo>
                <a:lnTo>
                  <a:pt x="71193" y="31116"/>
                </a:lnTo>
                <a:lnTo>
                  <a:pt x="71193" y="31388"/>
                </a:lnTo>
                <a:lnTo>
                  <a:pt x="71302" y="31714"/>
                </a:lnTo>
                <a:lnTo>
                  <a:pt x="71411" y="32094"/>
                </a:lnTo>
                <a:lnTo>
                  <a:pt x="71628" y="32474"/>
                </a:lnTo>
                <a:lnTo>
                  <a:pt x="72008" y="33180"/>
                </a:lnTo>
                <a:lnTo>
                  <a:pt x="72117" y="33343"/>
                </a:lnTo>
                <a:lnTo>
                  <a:pt x="72117" y="33452"/>
                </a:lnTo>
                <a:lnTo>
                  <a:pt x="72008" y="33560"/>
                </a:lnTo>
                <a:lnTo>
                  <a:pt x="71845" y="33614"/>
                </a:lnTo>
                <a:lnTo>
                  <a:pt x="71682" y="33669"/>
                </a:lnTo>
                <a:lnTo>
                  <a:pt x="71628" y="33777"/>
                </a:lnTo>
                <a:lnTo>
                  <a:pt x="71574" y="33886"/>
                </a:lnTo>
                <a:lnTo>
                  <a:pt x="71574" y="34049"/>
                </a:lnTo>
                <a:lnTo>
                  <a:pt x="71519" y="34538"/>
                </a:lnTo>
                <a:lnTo>
                  <a:pt x="71411" y="35081"/>
                </a:lnTo>
                <a:lnTo>
                  <a:pt x="71193" y="35895"/>
                </a:lnTo>
                <a:lnTo>
                  <a:pt x="71139" y="36275"/>
                </a:lnTo>
                <a:lnTo>
                  <a:pt x="71193" y="36710"/>
                </a:lnTo>
                <a:lnTo>
                  <a:pt x="71193" y="37090"/>
                </a:lnTo>
                <a:lnTo>
                  <a:pt x="71139" y="37416"/>
                </a:lnTo>
                <a:lnTo>
                  <a:pt x="70650" y="39154"/>
                </a:lnTo>
                <a:lnTo>
                  <a:pt x="70107" y="40837"/>
                </a:lnTo>
                <a:lnTo>
                  <a:pt x="69781" y="41814"/>
                </a:lnTo>
                <a:lnTo>
                  <a:pt x="69347" y="42792"/>
                </a:lnTo>
                <a:lnTo>
                  <a:pt x="68858" y="43715"/>
                </a:lnTo>
                <a:lnTo>
                  <a:pt x="68478" y="44693"/>
                </a:lnTo>
                <a:lnTo>
                  <a:pt x="68315" y="45127"/>
                </a:lnTo>
                <a:lnTo>
                  <a:pt x="68044" y="45453"/>
                </a:lnTo>
                <a:lnTo>
                  <a:pt x="67772" y="45779"/>
                </a:lnTo>
                <a:lnTo>
                  <a:pt x="67446" y="46104"/>
                </a:lnTo>
                <a:lnTo>
                  <a:pt x="67066" y="46376"/>
                </a:lnTo>
                <a:lnTo>
                  <a:pt x="66686" y="46593"/>
                </a:lnTo>
                <a:lnTo>
                  <a:pt x="65926" y="47028"/>
                </a:lnTo>
                <a:lnTo>
                  <a:pt x="65383" y="47299"/>
                </a:lnTo>
                <a:lnTo>
                  <a:pt x="65274" y="47353"/>
                </a:lnTo>
                <a:lnTo>
                  <a:pt x="65220" y="47462"/>
                </a:lnTo>
                <a:lnTo>
                  <a:pt x="65220" y="47571"/>
                </a:lnTo>
                <a:lnTo>
                  <a:pt x="65328" y="47734"/>
                </a:lnTo>
                <a:lnTo>
                  <a:pt x="65763" y="48114"/>
                </a:lnTo>
                <a:lnTo>
                  <a:pt x="65546" y="48059"/>
                </a:lnTo>
                <a:lnTo>
                  <a:pt x="65383" y="48114"/>
                </a:lnTo>
                <a:lnTo>
                  <a:pt x="65220" y="48168"/>
                </a:lnTo>
                <a:lnTo>
                  <a:pt x="65057" y="48222"/>
                </a:lnTo>
                <a:lnTo>
                  <a:pt x="64785" y="48494"/>
                </a:lnTo>
                <a:lnTo>
                  <a:pt x="64568" y="48711"/>
                </a:lnTo>
                <a:lnTo>
                  <a:pt x="64405" y="48820"/>
                </a:lnTo>
                <a:lnTo>
                  <a:pt x="64188" y="48874"/>
                </a:lnTo>
                <a:lnTo>
                  <a:pt x="63482" y="48874"/>
                </a:lnTo>
                <a:lnTo>
                  <a:pt x="62776" y="48928"/>
                </a:lnTo>
                <a:lnTo>
                  <a:pt x="62016" y="49037"/>
                </a:lnTo>
                <a:lnTo>
                  <a:pt x="61310" y="49091"/>
                </a:lnTo>
                <a:lnTo>
                  <a:pt x="59681" y="49091"/>
                </a:lnTo>
                <a:lnTo>
                  <a:pt x="58052" y="49146"/>
                </a:lnTo>
                <a:lnTo>
                  <a:pt x="56423" y="49200"/>
                </a:lnTo>
                <a:lnTo>
                  <a:pt x="54793" y="49254"/>
                </a:lnTo>
                <a:lnTo>
                  <a:pt x="54576" y="49308"/>
                </a:lnTo>
                <a:lnTo>
                  <a:pt x="54359" y="49363"/>
                </a:lnTo>
                <a:lnTo>
                  <a:pt x="53544" y="49743"/>
                </a:lnTo>
                <a:lnTo>
                  <a:pt x="52730" y="50177"/>
                </a:lnTo>
                <a:lnTo>
                  <a:pt x="51915" y="50557"/>
                </a:lnTo>
                <a:lnTo>
                  <a:pt x="51481" y="50720"/>
                </a:lnTo>
                <a:lnTo>
                  <a:pt x="50992" y="50775"/>
                </a:lnTo>
                <a:lnTo>
                  <a:pt x="50829" y="50883"/>
                </a:lnTo>
                <a:lnTo>
                  <a:pt x="50775" y="50992"/>
                </a:lnTo>
                <a:lnTo>
                  <a:pt x="50829" y="51100"/>
                </a:lnTo>
                <a:lnTo>
                  <a:pt x="50938" y="51209"/>
                </a:lnTo>
                <a:lnTo>
                  <a:pt x="51046" y="51372"/>
                </a:lnTo>
                <a:lnTo>
                  <a:pt x="51046" y="51535"/>
                </a:lnTo>
                <a:lnTo>
                  <a:pt x="50938" y="51644"/>
                </a:lnTo>
                <a:lnTo>
                  <a:pt x="50775" y="51752"/>
                </a:lnTo>
                <a:lnTo>
                  <a:pt x="50178" y="52024"/>
                </a:lnTo>
                <a:lnTo>
                  <a:pt x="49580" y="52349"/>
                </a:lnTo>
                <a:lnTo>
                  <a:pt x="49363" y="52512"/>
                </a:lnTo>
                <a:lnTo>
                  <a:pt x="49200" y="52730"/>
                </a:lnTo>
                <a:lnTo>
                  <a:pt x="49091" y="53001"/>
                </a:lnTo>
                <a:lnTo>
                  <a:pt x="49037" y="53273"/>
                </a:lnTo>
                <a:lnTo>
                  <a:pt x="49037" y="53381"/>
                </a:lnTo>
                <a:lnTo>
                  <a:pt x="49091" y="53490"/>
                </a:lnTo>
                <a:lnTo>
                  <a:pt x="49200" y="53598"/>
                </a:lnTo>
                <a:lnTo>
                  <a:pt x="49580" y="53761"/>
                </a:lnTo>
                <a:lnTo>
                  <a:pt x="48331" y="54413"/>
                </a:lnTo>
                <a:lnTo>
                  <a:pt x="48114" y="54522"/>
                </a:lnTo>
                <a:lnTo>
                  <a:pt x="48060" y="54576"/>
                </a:lnTo>
                <a:lnTo>
                  <a:pt x="48005" y="54685"/>
                </a:lnTo>
                <a:lnTo>
                  <a:pt x="48060" y="54793"/>
                </a:lnTo>
                <a:lnTo>
                  <a:pt x="48168" y="54902"/>
                </a:lnTo>
                <a:lnTo>
                  <a:pt x="48386" y="55010"/>
                </a:lnTo>
                <a:lnTo>
                  <a:pt x="48983" y="55228"/>
                </a:lnTo>
                <a:lnTo>
                  <a:pt x="49526" y="55445"/>
                </a:lnTo>
                <a:lnTo>
                  <a:pt x="50069" y="55716"/>
                </a:lnTo>
                <a:lnTo>
                  <a:pt x="50612" y="56042"/>
                </a:lnTo>
                <a:lnTo>
                  <a:pt x="50775" y="56205"/>
                </a:lnTo>
                <a:lnTo>
                  <a:pt x="50829" y="56314"/>
                </a:lnTo>
                <a:lnTo>
                  <a:pt x="50775" y="56422"/>
                </a:lnTo>
                <a:lnTo>
                  <a:pt x="50666" y="56531"/>
                </a:lnTo>
                <a:lnTo>
                  <a:pt x="50340" y="56911"/>
                </a:lnTo>
                <a:lnTo>
                  <a:pt x="50069" y="57291"/>
                </a:lnTo>
                <a:lnTo>
                  <a:pt x="49743" y="57671"/>
                </a:lnTo>
                <a:lnTo>
                  <a:pt x="49417" y="57997"/>
                </a:lnTo>
                <a:lnTo>
                  <a:pt x="49309" y="58106"/>
                </a:lnTo>
                <a:lnTo>
                  <a:pt x="49254" y="58214"/>
                </a:lnTo>
                <a:lnTo>
                  <a:pt x="49254" y="58323"/>
                </a:lnTo>
                <a:lnTo>
                  <a:pt x="49254" y="58486"/>
                </a:lnTo>
                <a:lnTo>
                  <a:pt x="49363" y="58540"/>
                </a:lnTo>
                <a:lnTo>
                  <a:pt x="49417" y="58594"/>
                </a:lnTo>
                <a:lnTo>
                  <a:pt x="49635" y="58649"/>
                </a:lnTo>
                <a:lnTo>
                  <a:pt x="49852" y="58649"/>
                </a:lnTo>
                <a:lnTo>
                  <a:pt x="49906" y="58703"/>
                </a:lnTo>
                <a:lnTo>
                  <a:pt x="49743" y="58920"/>
                </a:lnTo>
                <a:lnTo>
                  <a:pt x="49526" y="58975"/>
                </a:lnTo>
                <a:lnTo>
                  <a:pt x="49309" y="59029"/>
                </a:lnTo>
                <a:lnTo>
                  <a:pt x="49254" y="59083"/>
                </a:lnTo>
                <a:lnTo>
                  <a:pt x="49146" y="59192"/>
                </a:lnTo>
                <a:lnTo>
                  <a:pt x="48874" y="59789"/>
                </a:lnTo>
                <a:lnTo>
                  <a:pt x="48548" y="60387"/>
                </a:lnTo>
                <a:lnTo>
                  <a:pt x="48440" y="60658"/>
                </a:lnTo>
                <a:lnTo>
                  <a:pt x="48331" y="60984"/>
                </a:lnTo>
                <a:lnTo>
                  <a:pt x="48277" y="61310"/>
                </a:lnTo>
                <a:lnTo>
                  <a:pt x="48277" y="61690"/>
                </a:lnTo>
                <a:lnTo>
                  <a:pt x="48331" y="62016"/>
                </a:lnTo>
                <a:lnTo>
                  <a:pt x="48440" y="62287"/>
                </a:lnTo>
                <a:lnTo>
                  <a:pt x="48548" y="62342"/>
                </a:lnTo>
                <a:lnTo>
                  <a:pt x="48657" y="62396"/>
                </a:lnTo>
                <a:lnTo>
                  <a:pt x="48820" y="62450"/>
                </a:lnTo>
                <a:lnTo>
                  <a:pt x="49254" y="62450"/>
                </a:lnTo>
                <a:lnTo>
                  <a:pt x="49309" y="62559"/>
                </a:lnTo>
                <a:lnTo>
                  <a:pt x="49309" y="62667"/>
                </a:lnTo>
                <a:lnTo>
                  <a:pt x="49200" y="62722"/>
                </a:lnTo>
                <a:lnTo>
                  <a:pt x="49037" y="62830"/>
                </a:lnTo>
                <a:lnTo>
                  <a:pt x="47245" y="63536"/>
                </a:lnTo>
                <a:lnTo>
                  <a:pt x="47137" y="63591"/>
                </a:lnTo>
                <a:lnTo>
                  <a:pt x="47028" y="63645"/>
                </a:lnTo>
                <a:lnTo>
                  <a:pt x="47028" y="63753"/>
                </a:lnTo>
                <a:lnTo>
                  <a:pt x="47137" y="63862"/>
                </a:lnTo>
                <a:lnTo>
                  <a:pt x="47299" y="63971"/>
                </a:lnTo>
                <a:lnTo>
                  <a:pt x="47354" y="64134"/>
                </a:lnTo>
                <a:lnTo>
                  <a:pt x="47462" y="64459"/>
                </a:lnTo>
                <a:lnTo>
                  <a:pt x="47517" y="64785"/>
                </a:lnTo>
                <a:lnTo>
                  <a:pt x="47571" y="65111"/>
                </a:lnTo>
                <a:lnTo>
                  <a:pt x="47571" y="65328"/>
                </a:lnTo>
                <a:lnTo>
                  <a:pt x="47571" y="65491"/>
                </a:lnTo>
                <a:lnTo>
                  <a:pt x="47571" y="65600"/>
                </a:lnTo>
                <a:lnTo>
                  <a:pt x="47462" y="65708"/>
                </a:lnTo>
                <a:lnTo>
                  <a:pt x="47408" y="65763"/>
                </a:lnTo>
                <a:lnTo>
                  <a:pt x="47245" y="65817"/>
                </a:lnTo>
                <a:lnTo>
                  <a:pt x="46919" y="65871"/>
                </a:lnTo>
                <a:lnTo>
                  <a:pt x="46756" y="65926"/>
                </a:lnTo>
                <a:lnTo>
                  <a:pt x="46648" y="65980"/>
                </a:lnTo>
                <a:lnTo>
                  <a:pt x="46593" y="66089"/>
                </a:lnTo>
                <a:lnTo>
                  <a:pt x="46702" y="66306"/>
                </a:lnTo>
                <a:lnTo>
                  <a:pt x="46919" y="66740"/>
                </a:lnTo>
                <a:lnTo>
                  <a:pt x="47137" y="67120"/>
                </a:lnTo>
                <a:lnTo>
                  <a:pt x="47191" y="67338"/>
                </a:lnTo>
                <a:lnTo>
                  <a:pt x="47191" y="67500"/>
                </a:lnTo>
                <a:lnTo>
                  <a:pt x="47191" y="67555"/>
                </a:lnTo>
                <a:lnTo>
                  <a:pt x="47082" y="67609"/>
                </a:lnTo>
                <a:lnTo>
                  <a:pt x="46593" y="67609"/>
                </a:lnTo>
                <a:lnTo>
                  <a:pt x="46431" y="67718"/>
                </a:lnTo>
                <a:lnTo>
                  <a:pt x="46376" y="67881"/>
                </a:lnTo>
                <a:lnTo>
                  <a:pt x="46376" y="68098"/>
                </a:lnTo>
                <a:lnTo>
                  <a:pt x="46376" y="68369"/>
                </a:lnTo>
                <a:lnTo>
                  <a:pt x="46213" y="69238"/>
                </a:lnTo>
                <a:lnTo>
                  <a:pt x="46105" y="70107"/>
                </a:lnTo>
                <a:lnTo>
                  <a:pt x="45996" y="71845"/>
                </a:lnTo>
                <a:lnTo>
                  <a:pt x="45996" y="72116"/>
                </a:lnTo>
                <a:lnTo>
                  <a:pt x="46105" y="72279"/>
                </a:lnTo>
                <a:lnTo>
                  <a:pt x="46322" y="72388"/>
                </a:lnTo>
                <a:lnTo>
                  <a:pt x="46974" y="72388"/>
                </a:lnTo>
                <a:lnTo>
                  <a:pt x="47408" y="72442"/>
                </a:lnTo>
                <a:lnTo>
                  <a:pt x="47788" y="72605"/>
                </a:lnTo>
                <a:lnTo>
                  <a:pt x="48223" y="72659"/>
                </a:lnTo>
                <a:lnTo>
                  <a:pt x="47842" y="72768"/>
                </a:lnTo>
                <a:lnTo>
                  <a:pt x="47571" y="72931"/>
                </a:lnTo>
                <a:lnTo>
                  <a:pt x="47299" y="73148"/>
                </a:lnTo>
                <a:lnTo>
                  <a:pt x="47028" y="73365"/>
                </a:lnTo>
                <a:lnTo>
                  <a:pt x="46539" y="73800"/>
                </a:lnTo>
                <a:lnTo>
                  <a:pt x="46050" y="74234"/>
                </a:lnTo>
                <a:lnTo>
                  <a:pt x="45888" y="74397"/>
                </a:lnTo>
                <a:lnTo>
                  <a:pt x="45779" y="74560"/>
                </a:lnTo>
                <a:lnTo>
                  <a:pt x="45670" y="74994"/>
                </a:lnTo>
                <a:lnTo>
                  <a:pt x="45616" y="75212"/>
                </a:lnTo>
                <a:lnTo>
                  <a:pt x="45670" y="75320"/>
                </a:lnTo>
                <a:lnTo>
                  <a:pt x="45779" y="75429"/>
                </a:lnTo>
                <a:lnTo>
                  <a:pt x="45996" y="75429"/>
                </a:lnTo>
                <a:lnTo>
                  <a:pt x="46593" y="75320"/>
                </a:lnTo>
                <a:lnTo>
                  <a:pt x="47191" y="75103"/>
                </a:lnTo>
                <a:lnTo>
                  <a:pt x="47571" y="74940"/>
                </a:lnTo>
                <a:lnTo>
                  <a:pt x="47897" y="74723"/>
                </a:lnTo>
                <a:lnTo>
                  <a:pt x="48168" y="74397"/>
                </a:lnTo>
                <a:lnTo>
                  <a:pt x="48440" y="74017"/>
                </a:lnTo>
                <a:lnTo>
                  <a:pt x="48494" y="74506"/>
                </a:lnTo>
                <a:lnTo>
                  <a:pt x="48494" y="74940"/>
                </a:lnTo>
                <a:lnTo>
                  <a:pt x="48548" y="75103"/>
                </a:lnTo>
                <a:lnTo>
                  <a:pt x="48657" y="75266"/>
                </a:lnTo>
                <a:lnTo>
                  <a:pt x="48820" y="75320"/>
                </a:lnTo>
                <a:lnTo>
                  <a:pt x="48983" y="75375"/>
                </a:lnTo>
                <a:lnTo>
                  <a:pt x="49146" y="75375"/>
                </a:lnTo>
                <a:lnTo>
                  <a:pt x="49200" y="75320"/>
                </a:lnTo>
                <a:lnTo>
                  <a:pt x="49254" y="75049"/>
                </a:lnTo>
                <a:lnTo>
                  <a:pt x="49472" y="74451"/>
                </a:lnTo>
                <a:lnTo>
                  <a:pt x="49580" y="73800"/>
                </a:lnTo>
                <a:lnTo>
                  <a:pt x="49743" y="73202"/>
                </a:lnTo>
                <a:lnTo>
                  <a:pt x="49960" y="72605"/>
                </a:lnTo>
                <a:lnTo>
                  <a:pt x="50015" y="72442"/>
                </a:lnTo>
                <a:lnTo>
                  <a:pt x="50015" y="72279"/>
                </a:lnTo>
                <a:lnTo>
                  <a:pt x="49906" y="72171"/>
                </a:lnTo>
                <a:lnTo>
                  <a:pt x="49797" y="72062"/>
                </a:lnTo>
                <a:lnTo>
                  <a:pt x="49635" y="72008"/>
                </a:lnTo>
                <a:lnTo>
                  <a:pt x="49526" y="72062"/>
                </a:lnTo>
                <a:lnTo>
                  <a:pt x="49363" y="72171"/>
                </a:lnTo>
                <a:lnTo>
                  <a:pt x="49146" y="72388"/>
                </a:lnTo>
                <a:lnTo>
                  <a:pt x="48983" y="72496"/>
                </a:lnTo>
                <a:lnTo>
                  <a:pt x="48874" y="72551"/>
                </a:lnTo>
                <a:lnTo>
                  <a:pt x="48766" y="72496"/>
                </a:lnTo>
                <a:lnTo>
                  <a:pt x="48711" y="72442"/>
                </a:lnTo>
                <a:lnTo>
                  <a:pt x="48711" y="72334"/>
                </a:lnTo>
                <a:lnTo>
                  <a:pt x="48766" y="72171"/>
                </a:lnTo>
                <a:lnTo>
                  <a:pt x="49037" y="71302"/>
                </a:lnTo>
                <a:lnTo>
                  <a:pt x="49309" y="70379"/>
                </a:lnTo>
                <a:lnTo>
                  <a:pt x="49797" y="68587"/>
                </a:lnTo>
                <a:lnTo>
                  <a:pt x="51101" y="64079"/>
                </a:lnTo>
                <a:lnTo>
                  <a:pt x="51155" y="63808"/>
                </a:lnTo>
                <a:lnTo>
                  <a:pt x="51264" y="63699"/>
                </a:lnTo>
                <a:lnTo>
                  <a:pt x="51318" y="63645"/>
                </a:lnTo>
                <a:lnTo>
                  <a:pt x="51427" y="63645"/>
                </a:lnTo>
                <a:lnTo>
                  <a:pt x="51644" y="63753"/>
                </a:lnTo>
                <a:lnTo>
                  <a:pt x="51752" y="63753"/>
                </a:lnTo>
                <a:lnTo>
                  <a:pt x="51861" y="63699"/>
                </a:lnTo>
                <a:lnTo>
                  <a:pt x="52024" y="63536"/>
                </a:lnTo>
                <a:lnTo>
                  <a:pt x="52241" y="63210"/>
                </a:lnTo>
                <a:lnTo>
                  <a:pt x="52404" y="62830"/>
                </a:lnTo>
                <a:lnTo>
                  <a:pt x="52513" y="62396"/>
                </a:lnTo>
                <a:lnTo>
                  <a:pt x="52513" y="62233"/>
                </a:lnTo>
                <a:lnTo>
                  <a:pt x="52513" y="61961"/>
                </a:lnTo>
                <a:lnTo>
                  <a:pt x="52458" y="61636"/>
                </a:lnTo>
                <a:lnTo>
                  <a:pt x="52404" y="61527"/>
                </a:lnTo>
                <a:lnTo>
                  <a:pt x="52295" y="61418"/>
                </a:lnTo>
                <a:lnTo>
                  <a:pt x="52133" y="61473"/>
                </a:lnTo>
                <a:lnTo>
                  <a:pt x="52024" y="61581"/>
                </a:lnTo>
                <a:lnTo>
                  <a:pt x="51915" y="61907"/>
                </a:lnTo>
                <a:lnTo>
                  <a:pt x="51752" y="62559"/>
                </a:lnTo>
                <a:lnTo>
                  <a:pt x="51589" y="62830"/>
                </a:lnTo>
                <a:lnTo>
                  <a:pt x="51372" y="63102"/>
                </a:lnTo>
                <a:lnTo>
                  <a:pt x="51535" y="62559"/>
                </a:lnTo>
                <a:lnTo>
                  <a:pt x="51535" y="62287"/>
                </a:lnTo>
                <a:lnTo>
                  <a:pt x="51535" y="62016"/>
                </a:lnTo>
                <a:lnTo>
                  <a:pt x="51535" y="61798"/>
                </a:lnTo>
                <a:lnTo>
                  <a:pt x="51535" y="61636"/>
                </a:lnTo>
                <a:lnTo>
                  <a:pt x="51589" y="61473"/>
                </a:lnTo>
                <a:lnTo>
                  <a:pt x="51644" y="61364"/>
                </a:lnTo>
                <a:lnTo>
                  <a:pt x="51752" y="61255"/>
                </a:lnTo>
                <a:lnTo>
                  <a:pt x="51915" y="61201"/>
                </a:lnTo>
                <a:lnTo>
                  <a:pt x="52295" y="61093"/>
                </a:lnTo>
                <a:lnTo>
                  <a:pt x="52513" y="60984"/>
                </a:lnTo>
                <a:lnTo>
                  <a:pt x="52730" y="60930"/>
                </a:lnTo>
                <a:lnTo>
                  <a:pt x="52893" y="60821"/>
                </a:lnTo>
                <a:lnTo>
                  <a:pt x="53001" y="60658"/>
                </a:lnTo>
                <a:lnTo>
                  <a:pt x="53110" y="60495"/>
                </a:lnTo>
                <a:lnTo>
                  <a:pt x="53164" y="60332"/>
                </a:lnTo>
                <a:lnTo>
                  <a:pt x="53273" y="59843"/>
                </a:lnTo>
                <a:lnTo>
                  <a:pt x="53273" y="59300"/>
                </a:lnTo>
                <a:lnTo>
                  <a:pt x="53382" y="58757"/>
                </a:lnTo>
                <a:lnTo>
                  <a:pt x="53490" y="58486"/>
                </a:lnTo>
                <a:lnTo>
                  <a:pt x="53653" y="58269"/>
                </a:lnTo>
                <a:lnTo>
                  <a:pt x="53816" y="58051"/>
                </a:lnTo>
                <a:lnTo>
                  <a:pt x="54087" y="57889"/>
                </a:lnTo>
                <a:lnTo>
                  <a:pt x="54142" y="57834"/>
                </a:lnTo>
                <a:lnTo>
                  <a:pt x="54196" y="57726"/>
                </a:lnTo>
                <a:lnTo>
                  <a:pt x="54196" y="57563"/>
                </a:lnTo>
                <a:lnTo>
                  <a:pt x="54196" y="57291"/>
                </a:lnTo>
                <a:lnTo>
                  <a:pt x="54305" y="57128"/>
                </a:lnTo>
                <a:lnTo>
                  <a:pt x="54413" y="56965"/>
                </a:lnTo>
                <a:lnTo>
                  <a:pt x="54576" y="56802"/>
                </a:lnTo>
                <a:lnTo>
                  <a:pt x="57454" y="53924"/>
                </a:lnTo>
                <a:lnTo>
                  <a:pt x="57672" y="53707"/>
                </a:lnTo>
                <a:lnTo>
                  <a:pt x="57834" y="53436"/>
                </a:lnTo>
                <a:lnTo>
                  <a:pt x="58052" y="53164"/>
                </a:lnTo>
                <a:lnTo>
                  <a:pt x="58269" y="52947"/>
                </a:lnTo>
                <a:lnTo>
                  <a:pt x="58975" y="52458"/>
                </a:lnTo>
                <a:lnTo>
                  <a:pt x="59735" y="52024"/>
                </a:lnTo>
                <a:lnTo>
                  <a:pt x="60495" y="51698"/>
                </a:lnTo>
                <a:lnTo>
                  <a:pt x="60930" y="51535"/>
                </a:lnTo>
                <a:lnTo>
                  <a:pt x="61310" y="51426"/>
                </a:lnTo>
                <a:lnTo>
                  <a:pt x="62016" y="51209"/>
                </a:lnTo>
                <a:lnTo>
                  <a:pt x="62668" y="50992"/>
                </a:lnTo>
                <a:lnTo>
                  <a:pt x="62993" y="50938"/>
                </a:lnTo>
                <a:lnTo>
                  <a:pt x="63319" y="50883"/>
                </a:lnTo>
                <a:lnTo>
                  <a:pt x="63699" y="50883"/>
                </a:lnTo>
                <a:lnTo>
                  <a:pt x="64079" y="50938"/>
                </a:lnTo>
                <a:lnTo>
                  <a:pt x="65166" y="51155"/>
                </a:lnTo>
                <a:lnTo>
                  <a:pt x="66252" y="51372"/>
                </a:lnTo>
                <a:lnTo>
                  <a:pt x="66795" y="51481"/>
                </a:lnTo>
                <a:lnTo>
                  <a:pt x="67283" y="51644"/>
                </a:lnTo>
                <a:lnTo>
                  <a:pt x="67772" y="51861"/>
                </a:lnTo>
                <a:lnTo>
                  <a:pt x="68315" y="52132"/>
                </a:lnTo>
                <a:lnTo>
                  <a:pt x="68424" y="52187"/>
                </a:lnTo>
                <a:lnTo>
                  <a:pt x="68587" y="52241"/>
                </a:lnTo>
                <a:lnTo>
                  <a:pt x="68695" y="52187"/>
                </a:lnTo>
                <a:lnTo>
                  <a:pt x="68858" y="52078"/>
                </a:lnTo>
                <a:lnTo>
                  <a:pt x="68967" y="51915"/>
                </a:lnTo>
                <a:lnTo>
                  <a:pt x="69076" y="51861"/>
                </a:lnTo>
                <a:lnTo>
                  <a:pt x="69184" y="51806"/>
                </a:lnTo>
                <a:lnTo>
                  <a:pt x="69293" y="51861"/>
                </a:lnTo>
                <a:lnTo>
                  <a:pt x="69456" y="51969"/>
                </a:lnTo>
                <a:lnTo>
                  <a:pt x="69564" y="52187"/>
                </a:lnTo>
                <a:lnTo>
                  <a:pt x="70487" y="53707"/>
                </a:lnTo>
                <a:lnTo>
                  <a:pt x="71302" y="55282"/>
                </a:lnTo>
                <a:lnTo>
                  <a:pt x="71519" y="55662"/>
                </a:lnTo>
                <a:lnTo>
                  <a:pt x="71791" y="55934"/>
                </a:lnTo>
                <a:lnTo>
                  <a:pt x="71954" y="56042"/>
                </a:lnTo>
                <a:lnTo>
                  <a:pt x="72171" y="56096"/>
                </a:lnTo>
                <a:lnTo>
                  <a:pt x="72605" y="56151"/>
                </a:lnTo>
                <a:lnTo>
                  <a:pt x="73040" y="56205"/>
                </a:lnTo>
                <a:lnTo>
                  <a:pt x="73203" y="56259"/>
                </a:lnTo>
                <a:lnTo>
                  <a:pt x="73311" y="56368"/>
                </a:lnTo>
                <a:lnTo>
                  <a:pt x="73366" y="56477"/>
                </a:lnTo>
                <a:lnTo>
                  <a:pt x="73420" y="56640"/>
                </a:lnTo>
                <a:lnTo>
                  <a:pt x="73474" y="57128"/>
                </a:lnTo>
                <a:lnTo>
                  <a:pt x="73583" y="58106"/>
                </a:lnTo>
                <a:lnTo>
                  <a:pt x="73691" y="59029"/>
                </a:lnTo>
                <a:lnTo>
                  <a:pt x="73909" y="60169"/>
                </a:lnTo>
                <a:lnTo>
                  <a:pt x="74017" y="61310"/>
                </a:lnTo>
                <a:lnTo>
                  <a:pt x="74072" y="61581"/>
                </a:lnTo>
                <a:lnTo>
                  <a:pt x="74180" y="61744"/>
                </a:lnTo>
                <a:lnTo>
                  <a:pt x="74343" y="61853"/>
                </a:lnTo>
                <a:lnTo>
                  <a:pt x="74995" y="61853"/>
                </a:lnTo>
                <a:lnTo>
                  <a:pt x="75375" y="61907"/>
                </a:lnTo>
                <a:lnTo>
                  <a:pt x="75755" y="61961"/>
                </a:lnTo>
                <a:lnTo>
                  <a:pt x="76081" y="62124"/>
                </a:lnTo>
                <a:lnTo>
                  <a:pt x="76461" y="62287"/>
                </a:lnTo>
                <a:lnTo>
                  <a:pt x="76732" y="62504"/>
                </a:lnTo>
                <a:lnTo>
                  <a:pt x="77330" y="62993"/>
                </a:lnTo>
                <a:lnTo>
                  <a:pt x="77493" y="63102"/>
                </a:lnTo>
                <a:lnTo>
                  <a:pt x="77601" y="63156"/>
                </a:lnTo>
                <a:lnTo>
                  <a:pt x="77764" y="63156"/>
                </a:lnTo>
                <a:lnTo>
                  <a:pt x="77330" y="61744"/>
                </a:lnTo>
                <a:lnTo>
                  <a:pt x="77167" y="61038"/>
                </a:lnTo>
                <a:lnTo>
                  <a:pt x="77004" y="60332"/>
                </a:lnTo>
                <a:lnTo>
                  <a:pt x="76895" y="59843"/>
                </a:lnTo>
                <a:lnTo>
                  <a:pt x="76895" y="59409"/>
                </a:lnTo>
                <a:lnTo>
                  <a:pt x="76895" y="58920"/>
                </a:lnTo>
                <a:lnTo>
                  <a:pt x="77004" y="58486"/>
                </a:lnTo>
                <a:lnTo>
                  <a:pt x="77058" y="58160"/>
                </a:lnTo>
                <a:lnTo>
                  <a:pt x="77004" y="57889"/>
                </a:lnTo>
                <a:lnTo>
                  <a:pt x="76895" y="57671"/>
                </a:lnTo>
                <a:lnTo>
                  <a:pt x="76678" y="57454"/>
                </a:lnTo>
                <a:lnTo>
                  <a:pt x="76407" y="57237"/>
                </a:lnTo>
                <a:lnTo>
                  <a:pt x="76189" y="56965"/>
                </a:lnTo>
                <a:lnTo>
                  <a:pt x="76026" y="56640"/>
                </a:lnTo>
                <a:lnTo>
                  <a:pt x="75918" y="56259"/>
                </a:lnTo>
                <a:lnTo>
                  <a:pt x="75809" y="55445"/>
                </a:lnTo>
                <a:lnTo>
                  <a:pt x="75646" y="55065"/>
                </a:lnTo>
                <a:lnTo>
                  <a:pt x="75483" y="54685"/>
                </a:lnTo>
                <a:lnTo>
                  <a:pt x="75049" y="54033"/>
                </a:lnTo>
                <a:lnTo>
                  <a:pt x="74560" y="53381"/>
                </a:lnTo>
                <a:lnTo>
                  <a:pt x="73528" y="52078"/>
                </a:lnTo>
                <a:lnTo>
                  <a:pt x="73203" y="51698"/>
                </a:lnTo>
                <a:lnTo>
                  <a:pt x="72823" y="51372"/>
                </a:lnTo>
                <a:lnTo>
                  <a:pt x="71954" y="50775"/>
                </a:lnTo>
                <a:lnTo>
                  <a:pt x="71465" y="50395"/>
                </a:lnTo>
                <a:lnTo>
                  <a:pt x="70922" y="50123"/>
                </a:lnTo>
                <a:lnTo>
                  <a:pt x="70379" y="49851"/>
                </a:lnTo>
                <a:lnTo>
                  <a:pt x="69781" y="49689"/>
                </a:lnTo>
                <a:lnTo>
                  <a:pt x="69456" y="49580"/>
                </a:lnTo>
                <a:lnTo>
                  <a:pt x="69130" y="49471"/>
                </a:lnTo>
                <a:lnTo>
                  <a:pt x="68967" y="49363"/>
                </a:lnTo>
                <a:lnTo>
                  <a:pt x="68913" y="49254"/>
                </a:lnTo>
                <a:lnTo>
                  <a:pt x="68967" y="49146"/>
                </a:lnTo>
                <a:lnTo>
                  <a:pt x="69021" y="49037"/>
                </a:lnTo>
                <a:lnTo>
                  <a:pt x="69347" y="48657"/>
                </a:lnTo>
                <a:lnTo>
                  <a:pt x="69619" y="48277"/>
                </a:lnTo>
                <a:lnTo>
                  <a:pt x="70162" y="47516"/>
                </a:lnTo>
                <a:lnTo>
                  <a:pt x="70922" y="46539"/>
                </a:lnTo>
                <a:lnTo>
                  <a:pt x="71628" y="45507"/>
                </a:lnTo>
                <a:lnTo>
                  <a:pt x="72388" y="44530"/>
                </a:lnTo>
                <a:lnTo>
                  <a:pt x="73148" y="43552"/>
                </a:lnTo>
                <a:lnTo>
                  <a:pt x="73257" y="43389"/>
                </a:lnTo>
                <a:lnTo>
                  <a:pt x="73311" y="43281"/>
                </a:lnTo>
                <a:lnTo>
                  <a:pt x="73257" y="43118"/>
                </a:lnTo>
                <a:lnTo>
                  <a:pt x="73148" y="43009"/>
                </a:lnTo>
                <a:lnTo>
                  <a:pt x="72985" y="42901"/>
                </a:lnTo>
                <a:lnTo>
                  <a:pt x="72931" y="42846"/>
                </a:lnTo>
                <a:lnTo>
                  <a:pt x="72931" y="42738"/>
                </a:lnTo>
                <a:lnTo>
                  <a:pt x="72985" y="42629"/>
                </a:lnTo>
                <a:lnTo>
                  <a:pt x="73094" y="42575"/>
                </a:lnTo>
                <a:lnTo>
                  <a:pt x="73311" y="42575"/>
                </a:lnTo>
                <a:lnTo>
                  <a:pt x="73637" y="42520"/>
                </a:lnTo>
                <a:lnTo>
                  <a:pt x="73854" y="42357"/>
                </a:lnTo>
                <a:lnTo>
                  <a:pt x="73963" y="42249"/>
                </a:lnTo>
                <a:lnTo>
                  <a:pt x="74017" y="42140"/>
                </a:lnTo>
                <a:lnTo>
                  <a:pt x="74072" y="41977"/>
                </a:lnTo>
                <a:lnTo>
                  <a:pt x="74072" y="41760"/>
                </a:lnTo>
                <a:lnTo>
                  <a:pt x="74072" y="41543"/>
                </a:lnTo>
                <a:lnTo>
                  <a:pt x="74126" y="41271"/>
                </a:lnTo>
                <a:lnTo>
                  <a:pt x="74343" y="40837"/>
                </a:lnTo>
                <a:lnTo>
                  <a:pt x="74669" y="40077"/>
                </a:lnTo>
                <a:lnTo>
                  <a:pt x="74940" y="39371"/>
                </a:lnTo>
                <a:lnTo>
                  <a:pt x="75212" y="38610"/>
                </a:lnTo>
                <a:lnTo>
                  <a:pt x="75429" y="37796"/>
                </a:lnTo>
                <a:lnTo>
                  <a:pt x="75538" y="37036"/>
                </a:lnTo>
                <a:lnTo>
                  <a:pt x="75646" y="36221"/>
                </a:lnTo>
                <a:lnTo>
                  <a:pt x="75755" y="35461"/>
                </a:lnTo>
                <a:lnTo>
                  <a:pt x="75755" y="34646"/>
                </a:lnTo>
                <a:lnTo>
                  <a:pt x="75755" y="33506"/>
                </a:lnTo>
                <a:lnTo>
                  <a:pt x="75809" y="32963"/>
                </a:lnTo>
                <a:lnTo>
                  <a:pt x="75918" y="32365"/>
                </a:lnTo>
                <a:lnTo>
                  <a:pt x="75972" y="31985"/>
                </a:lnTo>
                <a:lnTo>
                  <a:pt x="76026" y="31551"/>
                </a:lnTo>
                <a:lnTo>
                  <a:pt x="75918" y="31116"/>
                </a:lnTo>
                <a:lnTo>
                  <a:pt x="75864" y="30899"/>
                </a:lnTo>
                <a:lnTo>
                  <a:pt x="75701" y="30736"/>
                </a:lnTo>
                <a:lnTo>
                  <a:pt x="75538" y="30410"/>
                </a:lnTo>
                <a:lnTo>
                  <a:pt x="75538" y="30139"/>
                </a:lnTo>
                <a:lnTo>
                  <a:pt x="75592" y="29867"/>
                </a:lnTo>
                <a:lnTo>
                  <a:pt x="75646" y="29596"/>
                </a:lnTo>
                <a:lnTo>
                  <a:pt x="75755" y="29161"/>
                </a:lnTo>
                <a:lnTo>
                  <a:pt x="75755" y="28727"/>
                </a:lnTo>
                <a:lnTo>
                  <a:pt x="75755" y="28510"/>
                </a:lnTo>
                <a:lnTo>
                  <a:pt x="75646" y="28347"/>
                </a:lnTo>
                <a:lnTo>
                  <a:pt x="75538" y="28130"/>
                </a:lnTo>
                <a:lnTo>
                  <a:pt x="75375" y="27967"/>
                </a:lnTo>
                <a:lnTo>
                  <a:pt x="75266" y="27804"/>
                </a:lnTo>
                <a:lnTo>
                  <a:pt x="75212" y="27641"/>
                </a:lnTo>
                <a:lnTo>
                  <a:pt x="75212" y="27478"/>
                </a:lnTo>
                <a:lnTo>
                  <a:pt x="75266" y="27261"/>
                </a:lnTo>
                <a:lnTo>
                  <a:pt x="75375" y="26826"/>
                </a:lnTo>
                <a:lnTo>
                  <a:pt x="75429" y="26392"/>
                </a:lnTo>
                <a:lnTo>
                  <a:pt x="75375" y="26229"/>
                </a:lnTo>
                <a:lnTo>
                  <a:pt x="75266" y="26012"/>
                </a:lnTo>
                <a:lnTo>
                  <a:pt x="75158" y="25795"/>
                </a:lnTo>
                <a:lnTo>
                  <a:pt x="74995" y="25632"/>
                </a:lnTo>
                <a:lnTo>
                  <a:pt x="74723" y="25414"/>
                </a:lnTo>
                <a:lnTo>
                  <a:pt x="74615" y="25252"/>
                </a:lnTo>
                <a:lnTo>
                  <a:pt x="74615" y="25089"/>
                </a:lnTo>
                <a:lnTo>
                  <a:pt x="74615" y="24546"/>
                </a:lnTo>
                <a:lnTo>
                  <a:pt x="74560" y="24003"/>
                </a:lnTo>
                <a:lnTo>
                  <a:pt x="74234" y="22971"/>
                </a:lnTo>
                <a:lnTo>
                  <a:pt x="73800" y="21559"/>
                </a:lnTo>
                <a:lnTo>
                  <a:pt x="73583" y="20853"/>
                </a:lnTo>
                <a:lnTo>
                  <a:pt x="73366" y="20201"/>
                </a:lnTo>
                <a:lnTo>
                  <a:pt x="73094" y="19713"/>
                </a:lnTo>
                <a:lnTo>
                  <a:pt x="72768" y="19224"/>
                </a:lnTo>
                <a:lnTo>
                  <a:pt x="72388" y="18844"/>
                </a:lnTo>
                <a:lnTo>
                  <a:pt x="72008" y="18464"/>
                </a:lnTo>
                <a:lnTo>
                  <a:pt x="71139" y="17812"/>
                </a:lnTo>
                <a:lnTo>
                  <a:pt x="70270" y="17215"/>
                </a:lnTo>
                <a:lnTo>
                  <a:pt x="69944" y="16997"/>
                </a:lnTo>
                <a:lnTo>
                  <a:pt x="69781" y="16943"/>
                </a:lnTo>
                <a:lnTo>
                  <a:pt x="69673" y="16997"/>
                </a:lnTo>
                <a:lnTo>
                  <a:pt x="69510" y="17052"/>
                </a:lnTo>
                <a:lnTo>
                  <a:pt x="69401" y="17106"/>
                </a:lnTo>
                <a:lnTo>
                  <a:pt x="69130" y="17432"/>
                </a:lnTo>
                <a:lnTo>
                  <a:pt x="68967" y="17595"/>
                </a:lnTo>
                <a:lnTo>
                  <a:pt x="68913" y="17595"/>
                </a:lnTo>
                <a:lnTo>
                  <a:pt x="68804" y="17540"/>
                </a:lnTo>
                <a:lnTo>
                  <a:pt x="68044" y="16780"/>
                </a:lnTo>
                <a:lnTo>
                  <a:pt x="67446" y="16020"/>
                </a:lnTo>
                <a:lnTo>
                  <a:pt x="67175" y="15585"/>
                </a:lnTo>
                <a:lnTo>
                  <a:pt x="66903" y="15097"/>
                </a:lnTo>
                <a:lnTo>
                  <a:pt x="66686" y="14662"/>
                </a:lnTo>
                <a:lnTo>
                  <a:pt x="66523" y="14173"/>
                </a:lnTo>
                <a:lnTo>
                  <a:pt x="66632" y="14391"/>
                </a:lnTo>
                <a:lnTo>
                  <a:pt x="66795" y="14608"/>
                </a:lnTo>
                <a:lnTo>
                  <a:pt x="67121" y="14934"/>
                </a:lnTo>
                <a:lnTo>
                  <a:pt x="67501" y="15314"/>
                </a:lnTo>
                <a:lnTo>
                  <a:pt x="67827" y="15694"/>
                </a:lnTo>
                <a:lnTo>
                  <a:pt x="68152" y="16346"/>
                </a:lnTo>
                <a:lnTo>
                  <a:pt x="68424" y="16617"/>
                </a:lnTo>
                <a:lnTo>
                  <a:pt x="68532" y="16726"/>
                </a:lnTo>
                <a:lnTo>
                  <a:pt x="68750" y="16780"/>
                </a:lnTo>
                <a:lnTo>
                  <a:pt x="68967" y="16780"/>
                </a:lnTo>
                <a:lnTo>
                  <a:pt x="69184" y="16726"/>
                </a:lnTo>
                <a:lnTo>
                  <a:pt x="69781" y="16454"/>
                </a:lnTo>
                <a:lnTo>
                  <a:pt x="70270" y="16074"/>
                </a:lnTo>
                <a:lnTo>
                  <a:pt x="70433" y="15911"/>
                </a:lnTo>
                <a:lnTo>
                  <a:pt x="70542" y="15748"/>
                </a:lnTo>
                <a:lnTo>
                  <a:pt x="70596" y="15585"/>
                </a:lnTo>
                <a:lnTo>
                  <a:pt x="70542" y="15477"/>
                </a:lnTo>
                <a:lnTo>
                  <a:pt x="70162" y="14771"/>
                </a:lnTo>
                <a:lnTo>
                  <a:pt x="69944" y="14499"/>
                </a:lnTo>
                <a:lnTo>
                  <a:pt x="69727" y="14282"/>
                </a:lnTo>
                <a:lnTo>
                  <a:pt x="69456" y="14119"/>
                </a:lnTo>
                <a:lnTo>
                  <a:pt x="69130" y="13956"/>
                </a:lnTo>
                <a:lnTo>
                  <a:pt x="68750" y="13902"/>
                </a:lnTo>
                <a:lnTo>
                  <a:pt x="68261" y="13956"/>
                </a:lnTo>
                <a:lnTo>
                  <a:pt x="67881" y="13902"/>
                </a:lnTo>
                <a:lnTo>
                  <a:pt x="67664" y="13848"/>
                </a:lnTo>
                <a:lnTo>
                  <a:pt x="67501" y="13739"/>
                </a:lnTo>
                <a:lnTo>
                  <a:pt x="67446" y="13522"/>
                </a:lnTo>
                <a:lnTo>
                  <a:pt x="67501" y="13305"/>
                </a:lnTo>
                <a:lnTo>
                  <a:pt x="67555" y="12979"/>
                </a:lnTo>
                <a:lnTo>
                  <a:pt x="67609" y="12653"/>
                </a:lnTo>
                <a:lnTo>
                  <a:pt x="67609" y="12327"/>
                </a:lnTo>
                <a:lnTo>
                  <a:pt x="67555" y="12056"/>
                </a:lnTo>
                <a:lnTo>
                  <a:pt x="67392" y="11458"/>
                </a:lnTo>
                <a:lnTo>
                  <a:pt x="67066" y="10861"/>
                </a:lnTo>
                <a:lnTo>
                  <a:pt x="66740" y="10372"/>
                </a:lnTo>
                <a:lnTo>
                  <a:pt x="66306" y="9883"/>
                </a:lnTo>
                <a:lnTo>
                  <a:pt x="65872" y="9503"/>
                </a:lnTo>
                <a:lnTo>
                  <a:pt x="65437" y="9177"/>
                </a:lnTo>
                <a:lnTo>
                  <a:pt x="64894" y="8852"/>
                </a:lnTo>
                <a:lnTo>
                  <a:pt x="64351" y="8580"/>
                </a:lnTo>
                <a:lnTo>
                  <a:pt x="63808" y="8254"/>
                </a:lnTo>
                <a:lnTo>
                  <a:pt x="63265" y="7874"/>
                </a:lnTo>
                <a:lnTo>
                  <a:pt x="62722" y="7440"/>
                </a:lnTo>
                <a:lnTo>
                  <a:pt x="62450" y="7168"/>
                </a:lnTo>
                <a:lnTo>
                  <a:pt x="62125" y="7005"/>
                </a:lnTo>
                <a:lnTo>
                  <a:pt x="59029" y="5485"/>
                </a:lnTo>
                <a:lnTo>
                  <a:pt x="55880" y="3964"/>
                </a:lnTo>
                <a:lnTo>
                  <a:pt x="55011" y="3584"/>
                </a:lnTo>
                <a:lnTo>
                  <a:pt x="54033" y="3204"/>
                </a:lnTo>
                <a:lnTo>
                  <a:pt x="53382" y="3041"/>
                </a:lnTo>
                <a:lnTo>
                  <a:pt x="52730" y="2878"/>
                </a:lnTo>
                <a:lnTo>
                  <a:pt x="52078" y="2715"/>
                </a:lnTo>
                <a:lnTo>
                  <a:pt x="51427" y="2498"/>
                </a:lnTo>
                <a:lnTo>
                  <a:pt x="50340" y="1955"/>
                </a:lnTo>
                <a:lnTo>
                  <a:pt x="49200" y="1521"/>
                </a:lnTo>
                <a:lnTo>
                  <a:pt x="48711" y="1412"/>
                </a:lnTo>
                <a:lnTo>
                  <a:pt x="48277" y="1303"/>
                </a:lnTo>
                <a:lnTo>
                  <a:pt x="47408" y="1249"/>
                </a:lnTo>
                <a:lnTo>
                  <a:pt x="46485" y="1140"/>
                </a:lnTo>
                <a:lnTo>
                  <a:pt x="46050" y="1086"/>
                </a:lnTo>
                <a:lnTo>
                  <a:pt x="45616" y="977"/>
                </a:lnTo>
                <a:lnTo>
                  <a:pt x="45019" y="815"/>
                </a:lnTo>
                <a:lnTo>
                  <a:pt x="44476" y="652"/>
                </a:lnTo>
                <a:lnTo>
                  <a:pt x="43335" y="489"/>
                </a:lnTo>
                <a:lnTo>
                  <a:pt x="42303" y="163"/>
                </a:lnTo>
                <a:lnTo>
                  <a:pt x="41760" y="54"/>
                </a:lnTo>
                <a:lnTo>
                  <a:pt x="41217"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7" name="Google Shape;577;p26"/>
          <p:cNvSpPr/>
          <p:nvPr/>
        </p:nvSpPr>
        <p:spPr>
          <a:xfrm rot="-9298194">
            <a:off x="9230650" y="-1681243"/>
            <a:ext cx="3092156" cy="2637515"/>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3787C5">
              <a:alpha val="397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8" name="Google Shape;578;p26"/>
          <p:cNvSpPr/>
          <p:nvPr/>
        </p:nvSpPr>
        <p:spPr>
          <a:xfrm rot="4988191">
            <a:off x="10977649" y="235"/>
            <a:ext cx="2427384" cy="2201092"/>
          </a:xfrm>
          <a:custGeom>
            <a:avLst/>
            <a:gdLst/>
            <a:ahLst/>
            <a:cxnLst/>
            <a:rect l="l" t="t" r="r" b="b"/>
            <a:pathLst>
              <a:path w="72824" h="66035" extrusionOk="0">
                <a:moveTo>
                  <a:pt x="27044" y="17433"/>
                </a:moveTo>
                <a:lnTo>
                  <a:pt x="26936" y="17758"/>
                </a:lnTo>
                <a:lnTo>
                  <a:pt x="26827" y="18138"/>
                </a:lnTo>
                <a:lnTo>
                  <a:pt x="26447" y="18736"/>
                </a:lnTo>
                <a:lnTo>
                  <a:pt x="26067" y="19279"/>
                </a:lnTo>
                <a:lnTo>
                  <a:pt x="25850" y="19442"/>
                </a:lnTo>
                <a:lnTo>
                  <a:pt x="25741" y="19496"/>
                </a:lnTo>
                <a:lnTo>
                  <a:pt x="25687" y="19496"/>
                </a:lnTo>
                <a:lnTo>
                  <a:pt x="25524" y="19387"/>
                </a:lnTo>
                <a:lnTo>
                  <a:pt x="25524" y="19333"/>
                </a:lnTo>
                <a:lnTo>
                  <a:pt x="25524" y="19279"/>
                </a:lnTo>
                <a:lnTo>
                  <a:pt x="25633" y="19225"/>
                </a:lnTo>
                <a:lnTo>
                  <a:pt x="25958" y="18953"/>
                </a:lnTo>
                <a:lnTo>
                  <a:pt x="26230" y="18627"/>
                </a:lnTo>
                <a:lnTo>
                  <a:pt x="26664" y="17976"/>
                </a:lnTo>
                <a:lnTo>
                  <a:pt x="26827" y="17650"/>
                </a:lnTo>
                <a:lnTo>
                  <a:pt x="26936" y="17541"/>
                </a:lnTo>
                <a:lnTo>
                  <a:pt x="27044" y="17433"/>
                </a:lnTo>
                <a:close/>
                <a:moveTo>
                  <a:pt x="63266" y="45182"/>
                </a:moveTo>
                <a:lnTo>
                  <a:pt x="63320" y="45236"/>
                </a:lnTo>
                <a:lnTo>
                  <a:pt x="63320" y="45345"/>
                </a:lnTo>
                <a:lnTo>
                  <a:pt x="63320" y="45454"/>
                </a:lnTo>
                <a:lnTo>
                  <a:pt x="63266" y="45508"/>
                </a:lnTo>
                <a:lnTo>
                  <a:pt x="63211" y="45508"/>
                </a:lnTo>
                <a:lnTo>
                  <a:pt x="63048" y="45454"/>
                </a:lnTo>
                <a:lnTo>
                  <a:pt x="62994" y="45345"/>
                </a:lnTo>
                <a:lnTo>
                  <a:pt x="63048" y="45291"/>
                </a:lnTo>
                <a:lnTo>
                  <a:pt x="63048" y="45236"/>
                </a:lnTo>
                <a:lnTo>
                  <a:pt x="63211" y="45182"/>
                </a:lnTo>
                <a:close/>
                <a:moveTo>
                  <a:pt x="54740" y="49744"/>
                </a:moveTo>
                <a:lnTo>
                  <a:pt x="54957" y="49852"/>
                </a:lnTo>
                <a:lnTo>
                  <a:pt x="55011" y="49907"/>
                </a:lnTo>
                <a:lnTo>
                  <a:pt x="55120" y="50015"/>
                </a:lnTo>
                <a:lnTo>
                  <a:pt x="55066" y="50070"/>
                </a:lnTo>
                <a:lnTo>
                  <a:pt x="55011" y="50070"/>
                </a:lnTo>
                <a:lnTo>
                  <a:pt x="54794" y="50015"/>
                </a:lnTo>
                <a:lnTo>
                  <a:pt x="54740" y="49907"/>
                </a:lnTo>
                <a:lnTo>
                  <a:pt x="54685" y="49852"/>
                </a:lnTo>
                <a:lnTo>
                  <a:pt x="54685" y="49744"/>
                </a:lnTo>
                <a:close/>
                <a:moveTo>
                  <a:pt x="32855" y="53436"/>
                </a:moveTo>
                <a:lnTo>
                  <a:pt x="32909" y="53654"/>
                </a:lnTo>
                <a:lnTo>
                  <a:pt x="32855" y="53871"/>
                </a:lnTo>
                <a:lnTo>
                  <a:pt x="32801" y="53654"/>
                </a:lnTo>
                <a:lnTo>
                  <a:pt x="32855" y="53436"/>
                </a:lnTo>
                <a:close/>
                <a:moveTo>
                  <a:pt x="4888" y="54631"/>
                </a:moveTo>
                <a:lnTo>
                  <a:pt x="5051" y="54794"/>
                </a:lnTo>
                <a:lnTo>
                  <a:pt x="5105" y="54848"/>
                </a:lnTo>
                <a:lnTo>
                  <a:pt x="5051" y="54957"/>
                </a:lnTo>
                <a:lnTo>
                  <a:pt x="4943" y="55283"/>
                </a:lnTo>
                <a:lnTo>
                  <a:pt x="4671" y="55826"/>
                </a:lnTo>
                <a:lnTo>
                  <a:pt x="4671" y="55500"/>
                </a:lnTo>
                <a:lnTo>
                  <a:pt x="4780" y="55174"/>
                </a:lnTo>
                <a:lnTo>
                  <a:pt x="4834" y="54903"/>
                </a:lnTo>
                <a:lnTo>
                  <a:pt x="4888" y="54631"/>
                </a:lnTo>
                <a:close/>
                <a:moveTo>
                  <a:pt x="3856" y="57183"/>
                </a:moveTo>
                <a:lnTo>
                  <a:pt x="3911" y="57238"/>
                </a:lnTo>
                <a:lnTo>
                  <a:pt x="3965" y="57401"/>
                </a:lnTo>
                <a:lnTo>
                  <a:pt x="3856" y="58378"/>
                </a:lnTo>
                <a:lnTo>
                  <a:pt x="3802" y="58487"/>
                </a:lnTo>
                <a:lnTo>
                  <a:pt x="3476" y="58215"/>
                </a:lnTo>
                <a:lnTo>
                  <a:pt x="3368" y="58052"/>
                </a:lnTo>
                <a:lnTo>
                  <a:pt x="3259" y="57889"/>
                </a:lnTo>
                <a:lnTo>
                  <a:pt x="3313" y="57726"/>
                </a:lnTo>
                <a:lnTo>
                  <a:pt x="3422" y="57509"/>
                </a:lnTo>
                <a:lnTo>
                  <a:pt x="3585" y="57292"/>
                </a:lnTo>
                <a:lnTo>
                  <a:pt x="3748" y="57183"/>
                </a:lnTo>
                <a:close/>
                <a:moveTo>
                  <a:pt x="41381" y="58867"/>
                </a:moveTo>
                <a:lnTo>
                  <a:pt x="41489" y="58921"/>
                </a:lnTo>
                <a:lnTo>
                  <a:pt x="41652" y="59030"/>
                </a:lnTo>
                <a:lnTo>
                  <a:pt x="41815" y="59193"/>
                </a:lnTo>
                <a:lnTo>
                  <a:pt x="41598" y="59193"/>
                </a:lnTo>
                <a:lnTo>
                  <a:pt x="41489" y="59247"/>
                </a:lnTo>
                <a:lnTo>
                  <a:pt x="41381" y="59301"/>
                </a:lnTo>
                <a:lnTo>
                  <a:pt x="41272" y="59301"/>
                </a:lnTo>
                <a:lnTo>
                  <a:pt x="41218" y="59247"/>
                </a:lnTo>
                <a:lnTo>
                  <a:pt x="41218" y="59084"/>
                </a:lnTo>
                <a:lnTo>
                  <a:pt x="41272" y="58921"/>
                </a:lnTo>
                <a:lnTo>
                  <a:pt x="41327" y="58867"/>
                </a:lnTo>
                <a:close/>
                <a:moveTo>
                  <a:pt x="39100" y="59681"/>
                </a:moveTo>
                <a:lnTo>
                  <a:pt x="39154" y="59736"/>
                </a:lnTo>
                <a:lnTo>
                  <a:pt x="39209" y="59790"/>
                </a:lnTo>
                <a:lnTo>
                  <a:pt x="39154" y="59953"/>
                </a:lnTo>
                <a:lnTo>
                  <a:pt x="38991" y="60224"/>
                </a:lnTo>
                <a:lnTo>
                  <a:pt x="38829" y="60496"/>
                </a:lnTo>
                <a:lnTo>
                  <a:pt x="38720" y="60659"/>
                </a:lnTo>
                <a:lnTo>
                  <a:pt x="38666" y="60822"/>
                </a:lnTo>
                <a:lnTo>
                  <a:pt x="38611" y="60713"/>
                </a:lnTo>
                <a:lnTo>
                  <a:pt x="38557" y="60713"/>
                </a:lnTo>
                <a:lnTo>
                  <a:pt x="38503" y="60605"/>
                </a:lnTo>
                <a:lnTo>
                  <a:pt x="38557" y="60496"/>
                </a:lnTo>
                <a:lnTo>
                  <a:pt x="38774" y="60170"/>
                </a:lnTo>
                <a:lnTo>
                  <a:pt x="38937" y="59790"/>
                </a:lnTo>
                <a:lnTo>
                  <a:pt x="38991" y="59681"/>
                </a:lnTo>
                <a:close/>
                <a:moveTo>
                  <a:pt x="7603" y="60007"/>
                </a:moveTo>
                <a:lnTo>
                  <a:pt x="6735" y="61039"/>
                </a:lnTo>
                <a:lnTo>
                  <a:pt x="6680" y="61093"/>
                </a:lnTo>
                <a:lnTo>
                  <a:pt x="6626" y="61093"/>
                </a:lnTo>
                <a:lnTo>
                  <a:pt x="6572" y="61039"/>
                </a:lnTo>
                <a:lnTo>
                  <a:pt x="6572" y="60985"/>
                </a:lnTo>
                <a:lnTo>
                  <a:pt x="6952" y="60442"/>
                </a:lnTo>
                <a:lnTo>
                  <a:pt x="7169" y="60170"/>
                </a:lnTo>
                <a:lnTo>
                  <a:pt x="7332" y="60062"/>
                </a:lnTo>
                <a:lnTo>
                  <a:pt x="7495" y="60007"/>
                </a:lnTo>
                <a:close/>
                <a:moveTo>
                  <a:pt x="28674" y="62451"/>
                </a:moveTo>
                <a:lnTo>
                  <a:pt x="28728" y="62505"/>
                </a:lnTo>
                <a:lnTo>
                  <a:pt x="28782" y="62505"/>
                </a:lnTo>
                <a:lnTo>
                  <a:pt x="28837" y="62560"/>
                </a:lnTo>
                <a:lnTo>
                  <a:pt x="28782" y="62668"/>
                </a:lnTo>
                <a:lnTo>
                  <a:pt x="28348" y="63374"/>
                </a:lnTo>
                <a:lnTo>
                  <a:pt x="28239" y="63428"/>
                </a:lnTo>
                <a:lnTo>
                  <a:pt x="28131" y="63428"/>
                </a:lnTo>
                <a:lnTo>
                  <a:pt x="27913" y="63374"/>
                </a:lnTo>
                <a:lnTo>
                  <a:pt x="27859" y="63320"/>
                </a:lnTo>
                <a:lnTo>
                  <a:pt x="27805" y="63211"/>
                </a:lnTo>
                <a:lnTo>
                  <a:pt x="27805" y="63103"/>
                </a:lnTo>
                <a:lnTo>
                  <a:pt x="27859" y="62994"/>
                </a:lnTo>
                <a:lnTo>
                  <a:pt x="28022" y="62885"/>
                </a:lnTo>
                <a:lnTo>
                  <a:pt x="28293" y="62722"/>
                </a:lnTo>
                <a:lnTo>
                  <a:pt x="28565" y="62505"/>
                </a:lnTo>
                <a:lnTo>
                  <a:pt x="28674" y="62451"/>
                </a:lnTo>
                <a:close/>
                <a:moveTo>
                  <a:pt x="27370" y="63863"/>
                </a:moveTo>
                <a:lnTo>
                  <a:pt x="27425" y="63917"/>
                </a:lnTo>
                <a:lnTo>
                  <a:pt x="27425" y="64026"/>
                </a:lnTo>
                <a:lnTo>
                  <a:pt x="27479" y="64080"/>
                </a:lnTo>
                <a:lnTo>
                  <a:pt x="27533" y="64134"/>
                </a:lnTo>
                <a:lnTo>
                  <a:pt x="27533" y="64189"/>
                </a:lnTo>
                <a:lnTo>
                  <a:pt x="27479" y="64297"/>
                </a:lnTo>
                <a:lnTo>
                  <a:pt x="27425" y="64406"/>
                </a:lnTo>
                <a:lnTo>
                  <a:pt x="27262" y="64514"/>
                </a:lnTo>
                <a:lnTo>
                  <a:pt x="27153" y="64569"/>
                </a:lnTo>
                <a:lnTo>
                  <a:pt x="27099" y="64514"/>
                </a:lnTo>
                <a:lnTo>
                  <a:pt x="27099" y="64460"/>
                </a:lnTo>
                <a:lnTo>
                  <a:pt x="27262" y="63971"/>
                </a:lnTo>
                <a:lnTo>
                  <a:pt x="27316" y="63917"/>
                </a:lnTo>
                <a:lnTo>
                  <a:pt x="27316" y="63863"/>
                </a:lnTo>
                <a:close/>
                <a:moveTo>
                  <a:pt x="33995" y="1521"/>
                </a:moveTo>
                <a:lnTo>
                  <a:pt x="34213" y="1576"/>
                </a:lnTo>
                <a:lnTo>
                  <a:pt x="34647" y="1847"/>
                </a:lnTo>
                <a:lnTo>
                  <a:pt x="34919" y="2010"/>
                </a:lnTo>
                <a:lnTo>
                  <a:pt x="35136" y="2064"/>
                </a:lnTo>
                <a:lnTo>
                  <a:pt x="35462" y="2173"/>
                </a:lnTo>
                <a:lnTo>
                  <a:pt x="35788" y="2336"/>
                </a:lnTo>
                <a:lnTo>
                  <a:pt x="36005" y="2553"/>
                </a:lnTo>
                <a:lnTo>
                  <a:pt x="36276" y="2770"/>
                </a:lnTo>
                <a:lnTo>
                  <a:pt x="36439" y="3042"/>
                </a:lnTo>
                <a:lnTo>
                  <a:pt x="36602" y="3368"/>
                </a:lnTo>
                <a:lnTo>
                  <a:pt x="37308" y="4399"/>
                </a:lnTo>
                <a:lnTo>
                  <a:pt x="37525" y="4671"/>
                </a:lnTo>
                <a:lnTo>
                  <a:pt x="37634" y="4997"/>
                </a:lnTo>
                <a:lnTo>
                  <a:pt x="37797" y="5648"/>
                </a:lnTo>
                <a:lnTo>
                  <a:pt x="37905" y="5866"/>
                </a:lnTo>
                <a:lnTo>
                  <a:pt x="38014" y="6083"/>
                </a:lnTo>
                <a:lnTo>
                  <a:pt x="38286" y="6409"/>
                </a:lnTo>
                <a:lnTo>
                  <a:pt x="38611" y="6735"/>
                </a:lnTo>
                <a:lnTo>
                  <a:pt x="38937" y="7060"/>
                </a:lnTo>
                <a:lnTo>
                  <a:pt x="39426" y="7386"/>
                </a:lnTo>
                <a:lnTo>
                  <a:pt x="39697" y="7495"/>
                </a:lnTo>
                <a:lnTo>
                  <a:pt x="40023" y="7549"/>
                </a:lnTo>
                <a:lnTo>
                  <a:pt x="40186" y="7658"/>
                </a:lnTo>
                <a:lnTo>
                  <a:pt x="40403" y="7712"/>
                </a:lnTo>
                <a:lnTo>
                  <a:pt x="40566" y="7766"/>
                </a:lnTo>
                <a:lnTo>
                  <a:pt x="40946" y="7821"/>
                </a:lnTo>
                <a:lnTo>
                  <a:pt x="41327" y="7875"/>
                </a:lnTo>
                <a:lnTo>
                  <a:pt x="41707" y="7875"/>
                </a:lnTo>
                <a:lnTo>
                  <a:pt x="41978" y="7821"/>
                </a:lnTo>
                <a:lnTo>
                  <a:pt x="42195" y="7821"/>
                </a:lnTo>
                <a:lnTo>
                  <a:pt x="42630" y="7929"/>
                </a:lnTo>
                <a:lnTo>
                  <a:pt x="43010" y="7984"/>
                </a:lnTo>
                <a:lnTo>
                  <a:pt x="43282" y="8038"/>
                </a:lnTo>
                <a:lnTo>
                  <a:pt x="43607" y="8146"/>
                </a:lnTo>
                <a:lnTo>
                  <a:pt x="43825" y="8309"/>
                </a:lnTo>
                <a:lnTo>
                  <a:pt x="44096" y="8527"/>
                </a:lnTo>
                <a:lnTo>
                  <a:pt x="44313" y="8744"/>
                </a:lnTo>
                <a:lnTo>
                  <a:pt x="44476" y="8961"/>
                </a:lnTo>
                <a:lnTo>
                  <a:pt x="44639" y="9287"/>
                </a:lnTo>
                <a:lnTo>
                  <a:pt x="44748" y="9504"/>
                </a:lnTo>
                <a:lnTo>
                  <a:pt x="44802" y="9776"/>
                </a:lnTo>
                <a:lnTo>
                  <a:pt x="44911" y="10264"/>
                </a:lnTo>
                <a:lnTo>
                  <a:pt x="45128" y="12382"/>
                </a:lnTo>
                <a:lnTo>
                  <a:pt x="45236" y="12925"/>
                </a:lnTo>
                <a:lnTo>
                  <a:pt x="45399" y="13468"/>
                </a:lnTo>
                <a:lnTo>
                  <a:pt x="45617" y="14011"/>
                </a:lnTo>
                <a:lnTo>
                  <a:pt x="45888" y="14500"/>
                </a:lnTo>
                <a:lnTo>
                  <a:pt x="46214" y="14880"/>
                </a:lnTo>
                <a:lnTo>
                  <a:pt x="46540" y="15206"/>
                </a:lnTo>
                <a:lnTo>
                  <a:pt x="46757" y="15315"/>
                </a:lnTo>
                <a:lnTo>
                  <a:pt x="46974" y="15369"/>
                </a:lnTo>
                <a:lnTo>
                  <a:pt x="47191" y="15423"/>
                </a:lnTo>
                <a:lnTo>
                  <a:pt x="47463" y="15423"/>
                </a:lnTo>
                <a:lnTo>
                  <a:pt x="47626" y="15478"/>
                </a:lnTo>
                <a:lnTo>
                  <a:pt x="47843" y="15478"/>
                </a:lnTo>
                <a:lnTo>
                  <a:pt x="48006" y="15532"/>
                </a:lnTo>
                <a:lnTo>
                  <a:pt x="48169" y="15532"/>
                </a:lnTo>
                <a:lnTo>
                  <a:pt x="48929" y="15478"/>
                </a:lnTo>
                <a:lnTo>
                  <a:pt x="49255" y="15478"/>
                </a:lnTo>
                <a:lnTo>
                  <a:pt x="49581" y="15423"/>
                </a:lnTo>
                <a:lnTo>
                  <a:pt x="49907" y="15369"/>
                </a:lnTo>
                <a:lnTo>
                  <a:pt x="50232" y="15369"/>
                </a:lnTo>
                <a:lnTo>
                  <a:pt x="50776" y="15423"/>
                </a:lnTo>
                <a:lnTo>
                  <a:pt x="51210" y="15586"/>
                </a:lnTo>
                <a:lnTo>
                  <a:pt x="51590" y="15803"/>
                </a:lnTo>
                <a:lnTo>
                  <a:pt x="51916" y="16129"/>
                </a:lnTo>
                <a:lnTo>
                  <a:pt x="52187" y="16509"/>
                </a:lnTo>
                <a:lnTo>
                  <a:pt x="52350" y="16781"/>
                </a:lnTo>
                <a:lnTo>
                  <a:pt x="52513" y="17107"/>
                </a:lnTo>
                <a:lnTo>
                  <a:pt x="52785" y="17758"/>
                </a:lnTo>
                <a:lnTo>
                  <a:pt x="53436" y="19279"/>
                </a:lnTo>
                <a:lnTo>
                  <a:pt x="53654" y="19822"/>
                </a:lnTo>
                <a:lnTo>
                  <a:pt x="53925" y="20311"/>
                </a:lnTo>
                <a:lnTo>
                  <a:pt x="54088" y="20745"/>
                </a:lnTo>
                <a:lnTo>
                  <a:pt x="54197" y="20908"/>
                </a:lnTo>
                <a:lnTo>
                  <a:pt x="54305" y="21071"/>
                </a:lnTo>
                <a:lnTo>
                  <a:pt x="54523" y="21180"/>
                </a:lnTo>
                <a:lnTo>
                  <a:pt x="54685" y="21234"/>
                </a:lnTo>
                <a:lnTo>
                  <a:pt x="54848" y="21288"/>
                </a:lnTo>
                <a:lnTo>
                  <a:pt x="54903" y="21451"/>
                </a:lnTo>
                <a:lnTo>
                  <a:pt x="54957" y="21614"/>
                </a:lnTo>
                <a:lnTo>
                  <a:pt x="55011" y="21777"/>
                </a:lnTo>
                <a:lnTo>
                  <a:pt x="55283" y="21994"/>
                </a:lnTo>
                <a:lnTo>
                  <a:pt x="55663" y="22320"/>
                </a:lnTo>
                <a:lnTo>
                  <a:pt x="56043" y="22700"/>
                </a:lnTo>
                <a:lnTo>
                  <a:pt x="56260" y="22917"/>
                </a:lnTo>
                <a:lnTo>
                  <a:pt x="56532" y="23026"/>
                </a:lnTo>
                <a:lnTo>
                  <a:pt x="57021" y="23297"/>
                </a:lnTo>
                <a:lnTo>
                  <a:pt x="57129" y="23297"/>
                </a:lnTo>
                <a:lnTo>
                  <a:pt x="57238" y="23243"/>
                </a:lnTo>
                <a:lnTo>
                  <a:pt x="57346" y="23243"/>
                </a:lnTo>
                <a:lnTo>
                  <a:pt x="57401" y="23189"/>
                </a:lnTo>
                <a:lnTo>
                  <a:pt x="57727" y="23243"/>
                </a:lnTo>
                <a:lnTo>
                  <a:pt x="58052" y="23243"/>
                </a:lnTo>
                <a:lnTo>
                  <a:pt x="58432" y="23189"/>
                </a:lnTo>
                <a:lnTo>
                  <a:pt x="58758" y="23189"/>
                </a:lnTo>
                <a:lnTo>
                  <a:pt x="59464" y="23243"/>
                </a:lnTo>
                <a:lnTo>
                  <a:pt x="60170" y="23297"/>
                </a:lnTo>
                <a:lnTo>
                  <a:pt x="60985" y="23406"/>
                </a:lnTo>
                <a:lnTo>
                  <a:pt x="61365" y="23460"/>
                </a:lnTo>
                <a:lnTo>
                  <a:pt x="61745" y="23623"/>
                </a:lnTo>
                <a:lnTo>
                  <a:pt x="61908" y="23732"/>
                </a:lnTo>
                <a:lnTo>
                  <a:pt x="62125" y="23949"/>
                </a:lnTo>
                <a:lnTo>
                  <a:pt x="62234" y="24166"/>
                </a:lnTo>
                <a:lnTo>
                  <a:pt x="62288" y="24384"/>
                </a:lnTo>
                <a:lnTo>
                  <a:pt x="62342" y="24872"/>
                </a:lnTo>
                <a:lnTo>
                  <a:pt x="62397" y="25307"/>
                </a:lnTo>
                <a:lnTo>
                  <a:pt x="62614" y="26230"/>
                </a:lnTo>
                <a:lnTo>
                  <a:pt x="62668" y="26664"/>
                </a:lnTo>
                <a:lnTo>
                  <a:pt x="62668" y="26936"/>
                </a:lnTo>
                <a:lnTo>
                  <a:pt x="62614" y="27153"/>
                </a:lnTo>
                <a:lnTo>
                  <a:pt x="62560" y="27370"/>
                </a:lnTo>
                <a:lnTo>
                  <a:pt x="62614" y="27587"/>
                </a:lnTo>
                <a:lnTo>
                  <a:pt x="62723" y="27750"/>
                </a:lnTo>
                <a:lnTo>
                  <a:pt x="62831" y="27913"/>
                </a:lnTo>
                <a:lnTo>
                  <a:pt x="62994" y="28076"/>
                </a:lnTo>
                <a:lnTo>
                  <a:pt x="63048" y="28293"/>
                </a:lnTo>
                <a:lnTo>
                  <a:pt x="63103" y="28456"/>
                </a:lnTo>
                <a:lnTo>
                  <a:pt x="63103" y="28674"/>
                </a:lnTo>
                <a:lnTo>
                  <a:pt x="63103" y="28836"/>
                </a:lnTo>
                <a:lnTo>
                  <a:pt x="63157" y="28999"/>
                </a:lnTo>
                <a:lnTo>
                  <a:pt x="63320" y="29108"/>
                </a:lnTo>
                <a:lnTo>
                  <a:pt x="63483" y="29217"/>
                </a:lnTo>
                <a:lnTo>
                  <a:pt x="63646" y="29380"/>
                </a:lnTo>
                <a:lnTo>
                  <a:pt x="63809" y="29542"/>
                </a:lnTo>
                <a:lnTo>
                  <a:pt x="64026" y="29977"/>
                </a:lnTo>
                <a:lnTo>
                  <a:pt x="64297" y="30466"/>
                </a:lnTo>
                <a:lnTo>
                  <a:pt x="64623" y="30900"/>
                </a:lnTo>
                <a:lnTo>
                  <a:pt x="64786" y="31063"/>
                </a:lnTo>
                <a:lnTo>
                  <a:pt x="65003" y="31226"/>
                </a:lnTo>
                <a:lnTo>
                  <a:pt x="65275" y="31389"/>
                </a:lnTo>
                <a:lnTo>
                  <a:pt x="65546" y="31497"/>
                </a:lnTo>
                <a:lnTo>
                  <a:pt x="65926" y="31552"/>
                </a:lnTo>
                <a:lnTo>
                  <a:pt x="66307" y="31606"/>
                </a:lnTo>
                <a:lnTo>
                  <a:pt x="68207" y="32040"/>
                </a:lnTo>
                <a:lnTo>
                  <a:pt x="68913" y="32203"/>
                </a:lnTo>
                <a:lnTo>
                  <a:pt x="69619" y="32421"/>
                </a:lnTo>
                <a:lnTo>
                  <a:pt x="69891" y="32529"/>
                </a:lnTo>
                <a:lnTo>
                  <a:pt x="70108" y="32692"/>
                </a:lnTo>
                <a:lnTo>
                  <a:pt x="70325" y="32909"/>
                </a:lnTo>
                <a:lnTo>
                  <a:pt x="70542" y="33127"/>
                </a:lnTo>
                <a:lnTo>
                  <a:pt x="70760" y="33561"/>
                </a:lnTo>
                <a:lnTo>
                  <a:pt x="70922" y="33995"/>
                </a:lnTo>
                <a:lnTo>
                  <a:pt x="70977" y="34484"/>
                </a:lnTo>
                <a:lnTo>
                  <a:pt x="70922" y="34973"/>
                </a:lnTo>
                <a:lnTo>
                  <a:pt x="70760" y="35353"/>
                </a:lnTo>
                <a:lnTo>
                  <a:pt x="70542" y="35679"/>
                </a:lnTo>
                <a:lnTo>
                  <a:pt x="70271" y="35950"/>
                </a:lnTo>
                <a:lnTo>
                  <a:pt x="69891" y="36168"/>
                </a:lnTo>
                <a:lnTo>
                  <a:pt x="69619" y="36330"/>
                </a:lnTo>
                <a:lnTo>
                  <a:pt x="69348" y="36493"/>
                </a:lnTo>
                <a:lnTo>
                  <a:pt x="69130" y="36765"/>
                </a:lnTo>
                <a:lnTo>
                  <a:pt x="69022" y="37091"/>
                </a:lnTo>
                <a:lnTo>
                  <a:pt x="68968" y="37199"/>
                </a:lnTo>
                <a:lnTo>
                  <a:pt x="68859" y="37199"/>
                </a:lnTo>
                <a:lnTo>
                  <a:pt x="68696" y="37254"/>
                </a:lnTo>
                <a:lnTo>
                  <a:pt x="68479" y="37254"/>
                </a:lnTo>
                <a:lnTo>
                  <a:pt x="68262" y="37308"/>
                </a:lnTo>
                <a:lnTo>
                  <a:pt x="68044" y="37417"/>
                </a:lnTo>
                <a:lnTo>
                  <a:pt x="67936" y="37525"/>
                </a:lnTo>
                <a:lnTo>
                  <a:pt x="67773" y="37688"/>
                </a:lnTo>
                <a:lnTo>
                  <a:pt x="67610" y="38068"/>
                </a:lnTo>
                <a:lnTo>
                  <a:pt x="67447" y="38448"/>
                </a:lnTo>
                <a:lnTo>
                  <a:pt x="66904" y="39969"/>
                </a:lnTo>
                <a:lnTo>
                  <a:pt x="66524" y="41001"/>
                </a:lnTo>
                <a:lnTo>
                  <a:pt x="66089" y="41978"/>
                </a:lnTo>
                <a:lnTo>
                  <a:pt x="65872" y="42358"/>
                </a:lnTo>
                <a:lnTo>
                  <a:pt x="65764" y="42575"/>
                </a:lnTo>
                <a:lnTo>
                  <a:pt x="65601" y="42738"/>
                </a:lnTo>
                <a:lnTo>
                  <a:pt x="65329" y="42956"/>
                </a:lnTo>
                <a:lnTo>
                  <a:pt x="65058" y="43227"/>
                </a:lnTo>
                <a:lnTo>
                  <a:pt x="64732" y="43444"/>
                </a:lnTo>
                <a:lnTo>
                  <a:pt x="64569" y="43553"/>
                </a:lnTo>
                <a:lnTo>
                  <a:pt x="64352" y="43607"/>
                </a:lnTo>
                <a:lnTo>
                  <a:pt x="64243" y="43716"/>
                </a:lnTo>
                <a:lnTo>
                  <a:pt x="64080" y="43824"/>
                </a:lnTo>
                <a:lnTo>
                  <a:pt x="63972" y="43824"/>
                </a:lnTo>
                <a:lnTo>
                  <a:pt x="63809" y="43770"/>
                </a:lnTo>
                <a:lnTo>
                  <a:pt x="63591" y="43607"/>
                </a:lnTo>
                <a:lnTo>
                  <a:pt x="63428" y="43553"/>
                </a:lnTo>
                <a:lnTo>
                  <a:pt x="63320" y="43499"/>
                </a:lnTo>
                <a:lnTo>
                  <a:pt x="62668" y="43444"/>
                </a:lnTo>
                <a:lnTo>
                  <a:pt x="62397" y="43499"/>
                </a:lnTo>
                <a:lnTo>
                  <a:pt x="62071" y="43553"/>
                </a:lnTo>
                <a:lnTo>
                  <a:pt x="61691" y="43662"/>
                </a:lnTo>
                <a:lnTo>
                  <a:pt x="61311" y="43879"/>
                </a:lnTo>
                <a:lnTo>
                  <a:pt x="61039" y="44042"/>
                </a:lnTo>
                <a:lnTo>
                  <a:pt x="60713" y="44259"/>
                </a:lnTo>
                <a:lnTo>
                  <a:pt x="60279" y="44802"/>
                </a:lnTo>
                <a:lnTo>
                  <a:pt x="60007" y="45236"/>
                </a:lnTo>
                <a:lnTo>
                  <a:pt x="59736" y="45617"/>
                </a:lnTo>
                <a:lnTo>
                  <a:pt x="59681" y="45834"/>
                </a:lnTo>
                <a:lnTo>
                  <a:pt x="59627" y="46105"/>
                </a:lnTo>
                <a:lnTo>
                  <a:pt x="59247" y="46974"/>
                </a:lnTo>
                <a:lnTo>
                  <a:pt x="58813" y="47843"/>
                </a:lnTo>
                <a:lnTo>
                  <a:pt x="58487" y="48386"/>
                </a:lnTo>
                <a:lnTo>
                  <a:pt x="58324" y="48603"/>
                </a:lnTo>
                <a:lnTo>
                  <a:pt x="58161" y="48712"/>
                </a:lnTo>
                <a:lnTo>
                  <a:pt x="57889" y="48766"/>
                </a:lnTo>
                <a:lnTo>
                  <a:pt x="57672" y="48712"/>
                </a:lnTo>
                <a:lnTo>
                  <a:pt x="57183" y="48712"/>
                </a:lnTo>
                <a:lnTo>
                  <a:pt x="57075" y="48766"/>
                </a:lnTo>
                <a:lnTo>
                  <a:pt x="57021" y="48875"/>
                </a:lnTo>
                <a:lnTo>
                  <a:pt x="57075" y="48929"/>
                </a:lnTo>
                <a:lnTo>
                  <a:pt x="57075" y="49038"/>
                </a:lnTo>
                <a:lnTo>
                  <a:pt x="57075" y="49092"/>
                </a:lnTo>
                <a:lnTo>
                  <a:pt x="57183" y="49201"/>
                </a:lnTo>
                <a:lnTo>
                  <a:pt x="57455" y="49255"/>
                </a:lnTo>
                <a:lnTo>
                  <a:pt x="57564" y="49309"/>
                </a:lnTo>
                <a:lnTo>
                  <a:pt x="57727" y="49364"/>
                </a:lnTo>
                <a:lnTo>
                  <a:pt x="57835" y="49418"/>
                </a:lnTo>
                <a:lnTo>
                  <a:pt x="57889" y="49472"/>
                </a:lnTo>
                <a:lnTo>
                  <a:pt x="57835" y="49526"/>
                </a:lnTo>
                <a:lnTo>
                  <a:pt x="57835" y="49635"/>
                </a:lnTo>
                <a:lnTo>
                  <a:pt x="57672" y="49635"/>
                </a:lnTo>
                <a:lnTo>
                  <a:pt x="56423" y="49255"/>
                </a:lnTo>
                <a:lnTo>
                  <a:pt x="55989" y="49146"/>
                </a:lnTo>
                <a:lnTo>
                  <a:pt x="55609" y="49038"/>
                </a:lnTo>
                <a:lnTo>
                  <a:pt x="55446" y="49038"/>
                </a:lnTo>
                <a:lnTo>
                  <a:pt x="55283" y="48929"/>
                </a:lnTo>
                <a:lnTo>
                  <a:pt x="54903" y="48929"/>
                </a:lnTo>
                <a:lnTo>
                  <a:pt x="54685" y="49092"/>
                </a:lnTo>
                <a:lnTo>
                  <a:pt x="54468" y="49255"/>
                </a:lnTo>
                <a:lnTo>
                  <a:pt x="54197" y="49418"/>
                </a:lnTo>
                <a:lnTo>
                  <a:pt x="54034" y="49635"/>
                </a:lnTo>
                <a:lnTo>
                  <a:pt x="53654" y="50178"/>
                </a:lnTo>
                <a:lnTo>
                  <a:pt x="52948" y="51319"/>
                </a:lnTo>
                <a:lnTo>
                  <a:pt x="52839" y="51536"/>
                </a:lnTo>
                <a:lnTo>
                  <a:pt x="52785" y="51753"/>
                </a:lnTo>
                <a:lnTo>
                  <a:pt x="52622" y="52187"/>
                </a:lnTo>
                <a:lnTo>
                  <a:pt x="52405" y="52893"/>
                </a:lnTo>
                <a:lnTo>
                  <a:pt x="52025" y="53599"/>
                </a:lnTo>
                <a:lnTo>
                  <a:pt x="51862" y="53871"/>
                </a:lnTo>
                <a:lnTo>
                  <a:pt x="51644" y="54197"/>
                </a:lnTo>
                <a:lnTo>
                  <a:pt x="51373" y="54468"/>
                </a:lnTo>
                <a:lnTo>
                  <a:pt x="51047" y="54685"/>
                </a:lnTo>
                <a:lnTo>
                  <a:pt x="50721" y="54848"/>
                </a:lnTo>
                <a:lnTo>
                  <a:pt x="50015" y="54848"/>
                </a:lnTo>
                <a:lnTo>
                  <a:pt x="49744" y="54903"/>
                </a:lnTo>
                <a:lnTo>
                  <a:pt x="49527" y="54957"/>
                </a:lnTo>
                <a:lnTo>
                  <a:pt x="49309" y="55174"/>
                </a:lnTo>
                <a:lnTo>
                  <a:pt x="49092" y="55391"/>
                </a:lnTo>
                <a:lnTo>
                  <a:pt x="48875" y="55609"/>
                </a:lnTo>
                <a:lnTo>
                  <a:pt x="48549" y="55609"/>
                </a:lnTo>
                <a:lnTo>
                  <a:pt x="48440" y="55554"/>
                </a:lnTo>
                <a:lnTo>
                  <a:pt x="48223" y="55663"/>
                </a:lnTo>
                <a:lnTo>
                  <a:pt x="48060" y="55771"/>
                </a:lnTo>
                <a:lnTo>
                  <a:pt x="47897" y="55934"/>
                </a:lnTo>
                <a:lnTo>
                  <a:pt x="47734" y="56152"/>
                </a:lnTo>
                <a:lnTo>
                  <a:pt x="47572" y="56369"/>
                </a:lnTo>
                <a:lnTo>
                  <a:pt x="47246" y="56803"/>
                </a:lnTo>
                <a:lnTo>
                  <a:pt x="47029" y="57129"/>
                </a:lnTo>
                <a:lnTo>
                  <a:pt x="46703" y="57401"/>
                </a:lnTo>
                <a:lnTo>
                  <a:pt x="46648" y="57455"/>
                </a:lnTo>
                <a:lnTo>
                  <a:pt x="46540" y="57509"/>
                </a:lnTo>
                <a:lnTo>
                  <a:pt x="46377" y="57509"/>
                </a:lnTo>
                <a:lnTo>
                  <a:pt x="46214" y="57564"/>
                </a:lnTo>
                <a:lnTo>
                  <a:pt x="46051" y="57618"/>
                </a:lnTo>
                <a:lnTo>
                  <a:pt x="45888" y="57564"/>
                </a:lnTo>
                <a:lnTo>
                  <a:pt x="45780" y="57509"/>
                </a:lnTo>
                <a:lnTo>
                  <a:pt x="45562" y="57455"/>
                </a:lnTo>
                <a:lnTo>
                  <a:pt x="45345" y="57346"/>
                </a:lnTo>
                <a:lnTo>
                  <a:pt x="44911" y="57075"/>
                </a:lnTo>
                <a:lnTo>
                  <a:pt x="44748" y="57020"/>
                </a:lnTo>
                <a:lnTo>
                  <a:pt x="44531" y="56966"/>
                </a:lnTo>
                <a:lnTo>
                  <a:pt x="44368" y="57020"/>
                </a:lnTo>
                <a:lnTo>
                  <a:pt x="44150" y="57075"/>
                </a:lnTo>
                <a:lnTo>
                  <a:pt x="43770" y="57238"/>
                </a:lnTo>
                <a:lnTo>
                  <a:pt x="43390" y="57292"/>
                </a:lnTo>
                <a:lnTo>
                  <a:pt x="43010" y="57183"/>
                </a:lnTo>
                <a:lnTo>
                  <a:pt x="42630" y="57020"/>
                </a:lnTo>
                <a:lnTo>
                  <a:pt x="42467" y="56912"/>
                </a:lnTo>
                <a:lnTo>
                  <a:pt x="42358" y="56912"/>
                </a:lnTo>
                <a:lnTo>
                  <a:pt x="42141" y="56966"/>
                </a:lnTo>
                <a:lnTo>
                  <a:pt x="41598" y="57238"/>
                </a:lnTo>
                <a:lnTo>
                  <a:pt x="41001" y="57509"/>
                </a:lnTo>
                <a:lnTo>
                  <a:pt x="40240" y="57889"/>
                </a:lnTo>
                <a:lnTo>
                  <a:pt x="39426" y="58269"/>
                </a:lnTo>
                <a:lnTo>
                  <a:pt x="39209" y="58432"/>
                </a:lnTo>
                <a:lnTo>
                  <a:pt x="38991" y="58650"/>
                </a:lnTo>
                <a:lnTo>
                  <a:pt x="38720" y="59084"/>
                </a:lnTo>
                <a:lnTo>
                  <a:pt x="38286" y="59736"/>
                </a:lnTo>
                <a:lnTo>
                  <a:pt x="37960" y="60496"/>
                </a:lnTo>
                <a:lnTo>
                  <a:pt x="37688" y="61093"/>
                </a:lnTo>
                <a:lnTo>
                  <a:pt x="37362" y="61745"/>
                </a:lnTo>
                <a:lnTo>
                  <a:pt x="37199" y="61962"/>
                </a:lnTo>
                <a:lnTo>
                  <a:pt x="36874" y="62234"/>
                </a:lnTo>
                <a:lnTo>
                  <a:pt x="36493" y="62451"/>
                </a:lnTo>
                <a:lnTo>
                  <a:pt x="36059" y="62668"/>
                </a:lnTo>
                <a:lnTo>
                  <a:pt x="35679" y="62831"/>
                </a:lnTo>
                <a:lnTo>
                  <a:pt x="34973" y="63157"/>
                </a:lnTo>
                <a:lnTo>
                  <a:pt x="34756" y="63211"/>
                </a:lnTo>
                <a:lnTo>
                  <a:pt x="34484" y="63157"/>
                </a:lnTo>
                <a:lnTo>
                  <a:pt x="33561" y="62614"/>
                </a:lnTo>
                <a:lnTo>
                  <a:pt x="32638" y="61962"/>
                </a:lnTo>
                <a:lnTo>
                  <a:pt x="31932" y="61473"/>
                </a:lnTo>
                <a:lnTo>
                  <a:pt x="31226" y="60985"/>
                </a:lnTo>
                <a:lnTo>
                  <a:pt x="30954" y="60876"/>
                </a:lnTo>
                <a:lnTo>
                  <a:pt x="30629" y="60876"/>
                </a:lnTo>
                <a:lnTo>
                  <a:pt x="30466" y="60930"/>
                </a:lnTo>
                <a:lnTo>
                  <a:pt x="30031" y="60930"/>
                </a:lnTo>
                <a:lnTo>
                  <a:pt x="29705" y="61039"/>
                </a:lnTo>
                <a:lnTo>
                  <a:pt x="29597" y="61093"/>
                </a:lnTo>
                <a:lnTo>
                  <a:pt x="29217" y="61093"/>
                </a:lnTo>
                <a:lnTo>
                  <a:pt x="29054" y="61039"/>
                </a:lnTo>
                <a:lnTo>
                  <a:pt x="28945" y="61039"/>
                </a:lnTo>
                <a:lnTo>
                  <a:pt x="28782" y="61093"/>
                </a:lnTo>
                <a:lnTo>
                  <a:pt x="28619" y="61256"/>
                </a:lnTo>
                <a:lnTo>
                  <a:pt x="28456" y="61419"/>
                </a:lnTo>
                <a:lnTo>
                  <a:pt x="27968" y="62234"/>
                </a:lnTo>
                <a:lnTo>
                  <a:pt x="27750" y="62614"/>
                </a:lnTo>
                <a:lnTo>
                  <a:pt x="27533" y="63048"/>
                </a:lnTo>
                <a:lnTo>
                  <a:pt x="27370" y="63157"/>
                </a:lnTo>
                <a:lnTo>
                  <a:pt x="27316" y="63211"/>
                </a:lnTo>
                <a:lnTo>
                  <a:pt x="27207" y="63211"/>
                </a:lnTo>
                <a:lnTo>
                  <a:pt x="26990" y="63157"/>
                </a:lnTo>
                <a:lnTo>
                  <a:pt x="26827" y="63211"/>
                </a:lnTo>
                <a:lnTo>
                  <a:pt x="26719" y="63211"/>
                </a:lnTo>
                <a:lnTo>
                  <a:pt x="26556" y="63320"/>
                </a:lnTo>
                <a:lnTo>
                  <a:pt x="26393" y="63537"/>
                </a:lnTo>
                <a:lnTo>
                  <a:pt x="26176" y="63754"/>
                </a:lnTo>
                <a:lnTo>
                  <a:pt x="26013" y="64080"/>
                </a:lnTo>
                <a:lnTo>
                  <a:pt x="25904" y="64189"/>
                </a:lnTo>
                <a:lnTo>
                  <a:pt x="25741" y="64243"/>
                </a:lnTo>
                <a:lnTo>
                  <a:pt x="25687" y="64297"/>
                </a:lnTo>
                <a:lnTo>
                  <a:pt x="25633" y="64243"/>
                </a:lnTo>
                <a:lnTo>
                  <a:pt x="25470" y="64189"/>
                </a:lnTo>
                <a:lnTo>
                  <a:pt x="25307" y="64134"/>
                </a:lnTo>
                <a:lnTo>
                  <a:pt x="25035" y="64026"/>
                </a:lnTo>
                <a:lnTo>
                  <a:pt x="24927" y="64026"/>
                </a:lnTo>
                <a:lnTo>
                  <a:pt x="24872" y="64134"/>
                </a:lnTo>
                <a:lnTo>
                  <a:pt x="24818" y="64243"/>
                </a:lnTo>
                <a:lnTo>
                  <a:pt x="24872" y="64352"/>
                </a:lnTo>
                <a:lnTo>
                  <a:pt x="25144" y="64569"/>
                </a:lnTo>
                <a:lnTo>
                  <a:pt x="25415" y="64732"/>
                </a:lnTo>
                <a:lnTo>
                  <a:pt x="24927" y="64786"/>
                </a:lnTo>
                <a:lnTo>
                  <a:pt x="24438" y="64786"/>
                </a:lnTo>
                <a:lnTo>
                  <a:pt x="24329" y="64732"/>
                </a:lnTo>
                <a:lnTo>
                  <a:pt x="24221" y="64569"/>
                </a:lnTo>
                <a:lnTo>
                  <a:pt x="24166" y="64297"/>
                </a:lnTo>
                <a:lnTo>
                  <a:pt x="24058" y="64134"/>
                </a:lnTo>
                <a:lnTo>
                  <a:pt x="24003" y="64026"/>
                </a:lnTo>
                <a:lnTo>
                  <a:pt x="23895" y="63971"/>
                </a:lnTo>
                <a:lnTo>
                  <a:pt x="23678" y="63971"/>
                </a:lnTo>
                <a:lnTo>
                  <a:pt x="23243" y="64026"/>
                </a:lnTo>
                <a:lnTo>
                  <a:pt x="23080" y="64080"/>
                </a:lnTo>
                <a:lnTo>
                  <a:pt x="22700" y="64080"/>
                </a:lnTo>
                <a:lnTo>
                  <a:pt x="22646" y="64026"/>
                </a:lnTo>
                <a:lnTo>
                  <a:pt x="22646" y="63971"/>
                </a:lnTo>
                <a:lnTo>
                  <a:pt x="22700" y="63917"/>
                </a:lnTo>
                <a:lnTo>
                  <a:pt x="22809" y="63863"/>
                </a:lnTo>
                <a:lnTo>
                  <a:pt x="22917" y="63754"/>
                </a:lnTo>
                <a:lnTo>
                  <a:pt x="22972" y="63591"/>
                </a:lnTo>
                <a:lnTo>
                  <a:pt x="22917" y="63483"/>
                </a:lnTo>
                <a:lnTo>
                  <a:pt x="22863" y="63374"/>
                </a:lnTo>
                <a:lnTo>
                  <a:pt x="22646" y="63048"/>
                </a:lnTo>
                <a:lnTo>
                  <a:pt x="22483" y="62668"/>
                </a:lnTo>
                <a:lnTo>
                  <a:pt x="22211" y="61962"/>
                </a:lnTo>
                <a:lnTo>
                  <a:pt x="22048" y="61528"/>
                </a:lnTo>
                <a:lnTo>
                  <a:pt x="21886" y="61093"/>
                </a:lnTo>
                <a:lnTo>
                  <a:pt x="21777" y="60659"/>
                </a:lnTo>
                <a:lnTo>
                  <a:pt x="21723" y="60224"/>
                </a:lnTo>
                <a:lnTo>
                  <a:pt x="21668" y="59844"/>
                </a:lnTo>
                <a:lnTo>
                  <a:pt x="21505" y="59518"/>
                </a:lnTo>
                <a:lnTo>
                  <a:pt x="21343" y="59138"/>
                </a:lnTo>
                <a:lnTo>
                  <a:pt x="21071" y="58867"/>
                </a:lnTo>
                <a:lnTo>
                  <a:pt x="20691" y="58595"/>
                </a:lnTo>
                <a:lnTo>
                  <a:pt x="20202" y="58378"/>
                </a:lnTo>
                <a:lnTo>
                  <a:pt x="19985" y="58324"/>
                </a:lnTo>
                <a:lnTo>
                  <a:pt x="19768" y="58324"/>
                </a:lnTo>
                <a:lnTo>
                  <a:pt x="19550" y="58269"/>
                </a:lnTo>
                <a:lnTo>
                  <a:pt x="19333" y="58215"/>
                </a:lnTo>
                <a:lnTo>
                  <a:pt x="19170" y="58161"/>
                </a:lnTo>
                <a:lnTo>
                  <a:pt x="19007" y="58161"/>
                </a:lnTo>
                <a:lnTo>
                  <a:pt x="18301" y="58215"/>
                </a:lnTo>
                <a:lnTo>
                  <a:pt x="17596" y="58324"/>
                </a:lnTo>
                <a:lnTo>
                  <a:pt x="16618" y="58487"/>
                </a:lnTo>
                <a:lnTo>
                  <a:pt x="15966" y="58541"/>
                </a:lnTo>
                <a:lnTo>
                  <a:pt x="15695" y="58541"/>
                </a:lnTo>
                <a:lnTo>
                  <a:pt x="15369" y="58432"/>
                </a:lnTo>
                <a:lnTo>
                  <a:pt x="15152" y="58324"/>
                </a:lnTo>
                <a:lnTo>
                  <a:pt x="14880" y="58269"/>
                </a:lnTo>
                <a:lnTo>
                  <a:pt x="14663" y="58269"/>
                </a:lnTo>
                <a:lnTo>
                  <a:pt x="14392" y="58161"/>
                </a:lnTo>
                <a:lnTo>
                  <a:pt x="13957" y="57944"/>
                </a:lnTo>
                <a:lnTo>
                  <a:pt x="13577" y="57726"/>
                </a:lnTo>
                <a:lnTo>
                  <a:pt x="13360" y="57564"/>
                </a:lnTo>
                <a:lnTo>
                  <a:pt x="13197" y="57401"/>
                </a:lnTo>
                <a:lnTo>
                  <a:pt x="13034" y="57238"/>
                </a:lnTo>
                <a:lnTo>
                  <a:pt x="12925" y="57020"/>
                </a:lnTo>
                <a:lnTo>
                  <a:pt x="12817" y="56803"/>
                </a:lnTo>
                <a:lnTo>
                  <a:pt x="12600" y="56695"/>
                </a:lnTo>
                <a:lnTo>
                  <a:pt x="12165" y="56477"/>
                </a:lnTo>
                <a:lnTo>
                  <a:pt x="11513" y="56152"/>
                </a:lnTo>
                <a:lnTo>
                  <a:pt x="10862" y="55826"/>
                </a:lnTo>
                <a:lnTo>
                  <a:pt x="10699" y="55771"/>
                </a:lnTo>
                <a:lnTo>
                  <a:pt x="10482" y="55771"/>
                </a:lnTo>
                <a:lnTo>
                  <a:pt x="10156" y="55934"/>
                </a:lnTo>
                <a:lnTo>
                  <a:pt x="9776" y="56043"/>
                </a:lnTo>
                <a:lnTo>
                  <a:pt x="9450" y="56097"/>
                </a:lnTo>
                <a:lnTo>
                  <a:pt x="9178" y="56206"/>
                </a:lnTo>
                <a:lnTo>
                  <a:pt x="9070" y="56315"/>
                </a:lnTo>
                <a:lnTo>
                  <a:pt x="9015" y="56477"/>
                </a:lnTo>
                <a:lnTo>
                  <a:pt x="9070" y="56749"/>
                </a:lnTo>
                <a:lnTo>
                  <a:pt x="9070" y="56803"/>
                </a:lnTo>
                <a:lnTo>
                  <a:pt x="9070" y="56912"/>
                </a:lnTo>
                <a:lnTo>
                  <a:pt x="8907" y="56912"/>
                </a:lnTo>
                <a:lnTo>
                  <a:pt x="8635" y="56749"/>
                </a:lnTo>
                <a:lnTo>
                  <a:pt x="8364" y="56640"/>
                </a:lnTo>
                <a:lnTo>
                  <a:pt x="8201" y="56586"/>
                </a:lnTo>
                <a:lnTo>
                  <a:pt x="8147" y="56586"/>
                </a:lnTo>
                <a:lnTo>
                  <a:pt x="8092" y="56640"/>
                </a:lnTo>
                <a:lnTo>
                  <a:pt x="8038" y="56803"/>
                </a:lnTo>
                <a:lnTo>
                  <a:pt x="7984" y="56966"/>
                </a:lnTo>
                <a:lnTo>
                  <a:pt x="7875" y="57129"/>
                </a:lnTo>
                <a:lnTo>
                  <a:pt x="7712" y="57238"/>
                </a:lnTo>
                <a:lnTo>
                  <a:pt x="7495" y="57292"/>
                </a:lnTo>
                <a:lnTo>
                  <a:pt x="7169" y="57346"/>
                </a:lnTo>
                <a:lnTo>
                  <a:pt x="6898" y="57346"/>
                </a:lnTo>
                <a:lnTo>
                  <a:pt x="6626" y="57401"/>
                </a:lnTo>
                <a:lnTo>
                  <a:pt x="6463" y="57455"/>
                </a:lnTo>
                <a:lnTo>
                  <a:pt x="6354" y="57618"/>
                </a:lnTo>
                <a:lnTo>
                  <a:pt x="6246" y="57781"/>
                </a:lnTo>
                <a:lnTo>
                  <a:pt x="6029" y="58161"/>
                </a:lnTo>
                <a:lnTo>
                  <a:pt x="5703" y="58487"/>
                </a:lnTo>
                <a:lnTo>
                  <a:pt x="5323" y="58704"/>
                </a:lnTo>
                <a:lnTo>
                  <a:pt x="4943" y="58921"/>
                </a:lnTo>
                <a:lnTo>
                  <a:pt x="4725" y="59030"/>
                </a:lnTo>
                <a:lnTo>
                  <a:pt x="4617" y="59193"/>
                </a:lnTo>
                <a:lnTo>
                  <a:pt x="4508" y="59301"/>
                </a:lnTo>
                <a:lnTo>
                  <a:pt x="4400" y="59464"/>
                </a:lnTo>
                <a:lnTo>
                  <a:pt x="4345" y="59681"/>
                </a:lnTo>
                <a:lnTo>
                  <a:pt x="4182" y="59844"/>
                </a:lnTo>
                <a:lnTo>
                  <a:pt x="4019" y="59953"/>
                </a:lnTo>
                <a:lnTo>
                  <a:pt x="3856" y="60007"/>
                </a:lnTo>
                <a:lnTo>
                  <a:pt x="3313" y="60062"/>
                </a:lnTo>
                <a:lnTo>
                  <a:pt x="3042" y="60116"/>
                </a:lnTo>
                <a:lnTo>
                  <a:pt x="2662" y="60116"/>
                </a:lnTo>
                <a:lnTo>
                  <a:pt x="2607" y="60170"/>
                </a:lnTo>
                <a:lnTo>
                  <a:pt x="2499" y="60224"/>
                </a:lnTo>
                <a:lnTo>
                  <a:pt x="2173" y="60224"/>
                </a:lnTo>
                <a:lnTo>
                  <a:pt x="2119" y="60170"/>
                </a:lnTo>
                <a:lnTo>
                  <a:pt x="2119" y="60062"/>
                </a:lnTo>
                <a:lnTo>
                  <a:pt x="2173" y="59953"/>
                </a:lnTo>
                <a:lnTo>
                  <a:pt x="2336" y="59790"/>
                </a:lnTo>
                <a:lnTo>
                  <a:pt x="2499" y="59627"/>
                </a:lnTo>
                <a:lnTo>
                  <a:pt x="2933" y="59464"/>
                </a:lnTo>
                <a:lnTo>
                  <a:pt x="3096" y="59356"/>
                </a:lnTo>
                <a:lnTo>
                  <a:pt x="3205" y="59247"/>
                </a:lnTo>
                <a:lnTo>
                  <a:pt x="3476" y="58975"/>
                </a:lnTo>
                <a:lnTo>
                  <a:pt x="3748" y="58758"/>
                </a:lnTo>
                <a:lnTo>
                  <a:pt x="4019" y="58541"/>
                </a:lnTo>
                <a:lnTo>
                  <a:pt x="4291" y="58378"/>
                </a:lnTo>
                <a:lnTo>
                  <a:pt x="4400" y="58215"/>
                </a:lnTo>
                <a:lnTo>
                  <a:pt x="4400" y="58161"/>
                </a:lnTo>
                <a:lnTo>
                  <a:pt x="4400" y="58052"/>
                </a:lnTo>
                <a:lnTo>
                  <a:pt x="4291" y="57889"/>
                </a:lnTo>
                <a:lnTo>
                  <a:pt x="4291" y="57781"/>
                </a:lnTo>
                <a:lnTo>
                  <a:pt x="4400" y="57672"/>
                </a:lnTo>
                <a:lnTo>
                  <a:pt x="4508" y="57618"/>
                </a:lnTo>
                <a:lnTo>
                  <a:pt x="4834" y="57401"/>
                </a:lnTo>
                <a:lnTo>
                  <a:pt x="5160" y="57183"/>
                </a:lnTo>
                <a:lnTo>
                  <a:pt x="5323" y="56912"/>
                </a:lnTo>
                <a:lnTo>
                  <a:pt x="5486" y="56640"/>
                </a:lnTo>
                <a:lnTo>
                  <a:pt x="5649" y="56043"/>
                </a:lnTo>
                <a:lnTo>
                  <a:pt x="5757" y="55663"/>
                </a:lnTo>
                <a:lnTo>
                  <a:pt x="5811" y="55283"/>
                </a:lnTo>
                <a:lnTo>
                  <a:pt x="5920" y="54468"/>
                </a:lnTo>
                <a:lnTo>
                  <a:pt x="5974" y="53871"/>
                </a:lnTo>
                <a:lnTo>
                  <a:pt x="6029" y="53328"/>
                </a:lnTo>
                <a:lnTo>
                  <a:pt x="6137" y="52568"/>
                </a:lnTo>
                <a:lnTo>
                  <a:pt x="6246" y="52187"/>
                </a:lnTo>
                <a:lnTo>
                  <a:pt x="6354" y="51807"/>
                </a:lnTo>
                <a:lnTo>
                  <a:pt x="6463" y="51590"/>
                </a:lnTo>
                <a:lnTo>
                  <a:pt x="6626" y="51373"/>
                </a:lnTo>
                <a:lnTo>
                  <a:pt x="6843" y="51264"/>
                </a:lnTo>
                <a:lnTo>
                  <a:pt x="7060" y="51210"/>
                </a:lnTo>
                <a:lnTo>
                  <a:pt x="7169" y="51210"/>
                </a:lnTo>
                <a:lnTo>
                  <a:pt x="7278" y="51156"/>
                </a:lnTo>
                <a:lnTo>
                  <a:pt x="7332" y="51101"/>
                </a:lnTo>
                <a:lnTo>
                  <a:pt x="7441" y="51101"/>
                </a:lnTo>
                <a:lnTo>
                  <a:pt x="7766" y="51156"/>
                </a:lnTo>
                <a:lnTo>
                  <a:pt x="8092" y="51156"/>
                </a:lnTo>
                <a:lnTo>
                  <a:pt x="8364" y="51210"/>
                </a:lnTo>
                <a:lnTo>
                  <a:pt x="8635" y="51264"/>
                </a:lnTo>
                <a:lnTo>
                  <a:pt x="9015" y="51373"/>
                </a:lnTo>
                <a:lnTo>
                  <a:pt x="9341" y="51590"/>
                </a:lnTo>
                <a:lnTo>
                  <a:pt x="9613" y="51807"/>
                </a:lnTo>
                <a:lnTo>
                  <a:pt x="9884" y="52079"/>
                </a:lnTo>
                <a:lnTo>
                  <a:pt x="10156" y="52350"/>
                </a:lnTo>
                <a:lnTo>
                  <a:pt x="10482" y="52568"/>
                </a:lnTo>
                <a:lnTo>
                  <a:pt x="10807" y="52676"/>
                </a:lnTo>
                <a:lnTo>
                  <a:pt x="11242" y="52676"/>
                </a:lnTo>
                <a:lnTo>
                  <a:pt x="11459" y="52622"/>
                </a:lnTo>
                <a:lnTo>
                  <a:pt x="11676" y="52568"/>
                </a:lnTo>
                <a:lnTo>
                  <a:pt x="11894" y="52405"/>
                </a:lnTo>
                <a:lnTo>
                  <a:pt x="12056" y="52187"/>
                </a:lnTo>
                <a:lnTo>
                  <a:pt x="12219" y="51970"/>
                </a:lnTo>
                <a:lnTo>
                  <a:pt x="12382" y="51753"/>
                </a:lnTo>
                <a:lnTo>
                  <a:pt x="12437" y="51699"/>
                </a:lnTo>
                <a:lnTo>
                  <a:pt x="12545" y="51644"/>
                </a:lnTo>
                <a:lnTo>
                  <a:pt x="12817" y="51644"/>
                </a:lnTo>
                <a:lnTo>
                  <a:pt x="13034" y="51699"/>
                </a:lnTo>
                <a:lnTo>
                  <a:pt x="13305" y="51753"/>
                </a:lnTo>
                <a:lnTo>
                  <a:pt x="13523" y="51807"/>
                </a:lnTo>
                <a:lnTo>
                  <a:pt x="13957" y="52079"/>
                </a:lnTo>
                <a:lnTo>
                  <a:pt x="14337" y="52405"/>
                </a:lnTo>
                <a:lnTo>
                  <a:pt x="14989" y="53111"/>
                </a:lnTo>
                <a:lnTo>
                  <a:pt x="15369" y="53436"/>
                </a:lnTo>
                <a:lnTo>
                  <a:pt x="15803" y="53654"/>
                </a:lnTo>
                <a:lnTo>
                  <a:pt x="17052" y="54251"/>
                </a:lnTo>
                <a:lnTo>
                  <a:pt x="17650" y="54631"/>
                </a:lnTo>
                <a:lnTo>
                  <a:pt x="18193" y="55011"/>
                </a:lnTo>
                <a:lnTo>
                  <a:pt x="18899" y="55609"/>
                </a:lnTo>
                <a:lnTo>
                  <a:pt x="19225" y="55934"/>
                </a:lnTo>
                <a:lnTo>
                  <a:pt x="19496" y="56315"/>
                </a:lnTo>
                <a:lnTo>
                  <a:pt x="19713" y="56477"/>
                </a:lnTo>
                <a:lnTo>
                  <a:pt x="19876" y="56586"/>
                </a:lnTo>
                <a:lnTo>
                  <a:pt x="20094" y="56532"/>
                </a:lnTo>
                <a:lnTo>
                  <a:pt x="20365" y="56423"/>
                </a:lnTo>
                <a:lnTo>
                  <a:pt x="20745" y="56206"/>
                </a:lnTo>
                <a:lnTo>
                  <a:pt x="21125" y="55934"/>
                </a:lnTo>
                <a:lnTo>
                  <a:pt x="21831" y="55391"/>
                </a:lnTo>
                <a:lnTo>
                  <a:pt x="21994" y="55337"/>
                </a:lnTo>
                <a:lnTo>
                  <a:pt x="22211" y="55283"/>
                </a:lnTo>
                <a:lnTo>
                  <a:pt x="22374" y="55337"/>
                </a:lnTo>
                <a:lnTo>
                  <a:pt x="22537" y="55391"/>
                </a:lnTo>
                <a:lnTo>
                  <a:pt x="23352" y="55771"/>
                </a:lnTo>
                <a:lnTo>
                  <a:pt x="23732" y="55989"/>
                </a:lnTo>
                <a:lnTo>
                  <a:pt x="24166" y="56097"/>
                </a:lnTo>
                <a:lnTo>
                  <a:pt x="24492" y="56206"/>
                </a:lnTo>
                <a:lnTo>
                  <a:pt x="24818" y="56369"/>
                </a:lnTo>
                <a:lnTo>
                  <a:pt x="25361" y="56749"/>
                </a:lnTo>
                <a:lnTo>
                  <a:pt x="25850" y="57075"/>
                </a:lnTo>
                <a:lnTo>
                  <a:pt x="26121" y="57238"/>
                </a:lnTo>
                <a:lnTo>
                  <a:pt x="26339" y="57455"/>
                </a:lnTo>
                <a:lnTo>
                  <a:pt x="26393" y="57455"/>
                </a:lnTo>
                <a:lnTo>
                  <a:pt x="26447" y="57509"/>
                </a:lnTo>
                <a:lnTo>
                  <a:pt x="26664" y="57509"/>
                </a:lnTo>
                <a:lnTo>
                  <a:pt x="26773" y="57401"/>
                </a:lnTo>
                <a:lnTo>
                  <a:pt x="26882" y="57346"/>
                </a:lnTo>
                <a:lnTo>
                  <a:pt x="27207" y="57238"/>
                </a:lnTo>
                <a:lnTo>
                  <a:pt x="27425" y="57129"/>
                </a:lnTo>
                <a:lnTo>
                  <a:pt x="27588" y="56966"/>
                </a:lnTo>
                <a:lnTo>
                  <a:pt x="27913" y="56640"/>
                </a:lnTo>
                <a:lnTo>
                  <a:pt x="28185" y="56206"/>
                </a:lnTo>
                <a:lnTo>
                  <a:pt x="28348" y="55771"/>
                </a:lnTo>
                <a:lnTo>
                  <a:pt x="28565" y="55337"/>
                </a:lnTo>
                <a:lnTo>
                  <a:pt x="28674" y="54903"/>
                </a:lnTo>
                <a:lnTo>
                  <a:pt x="28837" y="54468"/>
                </a:lnTo>
                <a:lnTo>
                  <a:pt x="28999" y="53979"/>
                </a:lnTo>
                <a:lnTo>
                  <a:pt x="29162" y="53599"/>
                </a:lnTo>
                <a:lnTo>
                  <a:pt x="29271" y="53219"/>
                </a:lnTo>
                <a:lnTo>
                  <a:pt x="29325" y="53056"/>
                </a:lnTo>
                <a:lnTo>
                  <a:pt x="29434" y="52948"/>
                </a:lnTo>
                <a:lnTo>
                  <a:pt x="29542" y="53002"/>
                </a:lnTo>
                <a:lnTo>
                  <a:pt x="29705" y="53111"/>
                </a:lnTo>
                <a:lnTo>
                  <a:pt x="30031" y="53382"/>
                </a:lnTo>
                <a:lnTo>
                  <a:pt x="30303" y="53654"/>
                </a:lnTo>
                <a:lnTo>
                  <a:pt x="31335" y="54631"/>
                </a:lnTo>
                <a:lnTo>
                  <a:pt x="32421" y="55500"/>
                </a:lnTo>
                <a:lnTo>
                  <a:pt x="32746" y="55717"/>
                </a:lnTo>
                <a:lnTo>
                  <a:pt x="32964" y="56043"/>
                </a:lnTo>
                <a:lnTo>
                  <a:pt x="33181" y="56369"/>
                </a:lnTo>
                <a:lnTo>
                  <a:pt x="33344" y="56695"/>
                </a:lnTo>
                <a:lnTo>
                  <a:pt x="33452" y="56912"/>
                </a:lnTo>
                <a:lnTo>
                  <a:pt x="33615" y="57020"/>
                </a:lnTo>
                <a:lnTo>
                  <a:pt x="33833" y="57129"/>
                </a:lnTo>
                <a:lnTo>
                  <a:pt x="34050" y="57183"/>
                </a:lnTo>
                <a:lnTo>
                  <a:pt x="34321" y="57129"/>
                </a:lnTo>
                <a:lnTo>
                  <a:pt x="34593" y="57075"/>
                </a:lnTo>
                <a:lnTo>
                  <a:pt x="35082" y="56912"/>
                </a:lnTo>
                <a:lnTo>
                  <a:pt x="35299" y="56749"/>
                </a:lnTo>
                <a:lnTo>
                  <a:pt x="35516" y="56477"/>
                </a:lnTo>
                <a:lnTo>
                  <a:pt x="35788" y="55989"/>
                </a:lnTo>
                <a:lnTo>
                  <a:pt x="35896" y="55717"/>
                </a:lnTo>
                <a:lnTo>
                  <a:pt x="36005" y="55446"/>
                </a:lnTo>
                <a:lnTo>
                  <a:pt x="36222" y="54685"/>
                </a:lnTo>
                <a:lnTo>
                  <a:pt x="36439" y="53979"/>
                </a:lnTo>
                <a:lnTo>
                  <a:pt x="36493" y="53545"/>
                </a:lnTo>
                <a:lnTo>
                  <a:pt x="36548" y="53111"/>
                </a:lnTo>
                <a:lnTo>
                  <a:pt x="37037" y="51644"/>
                </a:lnTo>
                <a:lnTo>
                  <a:pt x="37091" y="51590"/>
                </a:lnTo>
                <a:lnTo>
                  <a:pt x="37199" y="51590"/>
                </a:lnTo>
                <a:lnTo>
                  <a:pt x="37362" y="51536"/>
                </a:lnTo>
                <a:lnTo>
                  <a:pt x="37471" y="51427"/>
                </a:lnTo>
                <a:lnTo>
                  <a:pt x="37797" y="51264"/>
                </a:lnTo>
                <a:lnTo>
                  <a:pt x="37851" y="51210"/>
                </a:lnTo>
                <a:lnTo>
                  <a:pt x="37851" y="51047"/>
                </a:lnTo>
                <a:lnTo>
                  <a:pt x="37797" y="50775"/>
                </a:lnTo>
                <a:lnTo>
                  <a:pt x="37742" y="50667"/>
                </a:lnTo>
                <a:lnTo>
                  <a:pt x="37688" y="50558"/>
                </a:lnTo>
                <a:lnTo>
                  <a:pt x="37634" y="50450"/>
                </a:lnTo>
                <a:lnTo>
                  <a:pt x="37580" y="50395"/>
                </a:lnTo>
                <a:lnTo>
                  <a:pt x="37634" y="50341"/>
                </a:lnTo>
                <a:lnTo>
                  <a:pt x="37688" y="50232"/>
                </a:lnTo>
                <a:lnTo>
                  <a:pt x="37797" y="50232"/>
                </a:lnTo>
                <a:lnTo>
                  <a:pt x="37905" y="50178"/>
                </a:lnTo>
                <a:lnTo>
                  <a:pt x="37960" y="50232"/>
                </a:lnTo>
                <a:lnTo>
                  <a:pt x="38068" y="50287"/>
                </a:lnTo>
                <a:lnTo>
                  <a:pt x="38286" y="50504"/>
                </a:lnTo>
                <a:lnTo>
                  <a:pt x="38557" y="50721"/>
                </a:lnTo>
                <a:lnTo>
                  <a:pt x="39154" y="51047"/>
                </a:lnTo>
                <a:lnTo>
                  <a:pt x="39426" y="51101"/>
                </a:lnTo>
                <a:lnTo>
                  <a:pt x="39752" y="51210"/>
                </a:lnTo>
                <a:lnTo>
                  <a:pt x="40240" y="51373"/>
                </a:lnTo>
                <a:lnTo>
                  <a:pt x="40675" y="51644"/>
                </a:lnTo>
                <a:lnTo>
                  <a:pt x="41001" y="51753"/>
                </a:lnTo>
                <a:lnTo>
                  <a:pt x="41381" y="51916"/>
                </a:lnTo>
                <a:lnTo>
                  <a:pt x="42141" y="52187"/>
                </a:lnTo>
                <a:lnTo>
                  <a:pt x="42847" y="52459"/>
                </a:lnTo>
                <a:lnTo>
                  <a:pt x="43553" y="52568"/>
                </a:lnTo>
                <a:lnTo>
                  <a:pt x="43770" y="52568"/>
                </a:lnTo>
                <a:lnTo>
                  <a:pt x="43987" y="52513"/>
                </a:lnTo>
                <a:lnTo>
                  <a:pt x="44422" y="52459"/>
                </a:lnTo>
                <a:lnTo>
                  <a:pt x="44531" y="52350"/>
                </a:lnTo>
                <a:lnTo>
                  <a:pt x="44585" y="52242"/>
                </a:lnTo>
                <a:lnTo>
                  <a:pt x="44639" y="51970"/>
                </a:lnTo>
                <a:lnTo>
                  <a:pt x="44965" y="51264"/>
                </a:lnTo>
                <a:lnTo>
                  <a:pt x="45128" y="50993"/>
                </a:lnTo>
                <a:lnTo>
                  <a:pt x="45399" y="50721"/>
                </a:lnTo>
                <a:lnTo>
                  <a:pt x="45834" y="50341"/>
                </a:lnTo>
                <a:lnTo>
                  <a:pt x="45997" y="50124"/>
                </a:lnTo>
                <a:lnTo>
                  <a:pt x="46160" y="49852"/>
                </a:lnTo>
                <a:lnTo>
                  <a:pt x="46268" y="49526"/>
                </a:lnTo>
                <a:lnTo>
                  <a:pt x="46377" y="49255"/>
                </a:lnTo>
                <a:lnTo>
                  <a:pt x="46377" y="48060"/>
                </a:lnTo>
                <a:lnTo>
                  <a:pt x="46323" y="46866"/>
                </a:lnTo>
                <a:lnTo>
                  <a:pt x="46214" y="46160"/>
                </a:lnTo>
                <a:lnTo>
                  <a:pt x="46160" y="45779"/>
                </a:lnTo>
                <a:lnTo>
                  <a:pt x="46105" y="45454"/>
                </a:lnTo>
                <a:lnTo>
                  <a:pt x="46160" y="45073"/>
                </a:lnTo>
                <a:lnTo>
                  <a:pt x="46214" y="44965"/>
                </a:lnTo>
                <a:lnTo>
                  <a:pt x="46268" y="44911"/>
                </a:lnTo>
                <a:lnTo>
                  <a:pt x="46485" y="44802"/>
                </a:lnTo>
                <a:lnTo>
                  <a:pt x="46811" y="44748"/>
                </a:lnTo>
                <a:lnTo>
                  <a:pt x="47789" y="44639"/>
                </a:lnTo>
                <a:lnTo>
                  <a:pt x="48766" y="44585"/>
                </a:lnTo>
                <a:lnTo>
                  <a:pt x="49146" y="44585"/>
                </a:lnTo>
                <a:lnTo>
                  <a:pt x="49472" y="44693"/>
                </a:lnTo>
                <a:lnTo>
                  <a:pt x="50124" y="44911"/>
                </a:lnTo>
                <a:lnTo>
                  <a:pt x="50504" y="45019"/>
                </a:lnTo>
                <a:lnTo>
                  <a:pt x="50667" y="45019"/>
                </a:lnTo>
                <a:lnTo>
                  <a:pt x="50830" y="44965"/>
                </a:lnTo>
                <a:lnTo>
                  <a:pt x="50938" y="44911"/>
                </a:lnTo>
                <a:lnTo>
                  <a:pt x="51047" y="44802"/>
                </a:lnTo>
                <a:lnTo>
                  <a:pt x="51156" y="44639"/>
                </a:lnTo>
                <a:lnTo>
                  <a:pt x="51210" y="44476"/>
                </a:lnTo>
                <a:lnTo>
                  <a:pt x="51264" y="44150"/>
                </a:lnTo>
                <a:lnTo>
                  <a:pt x="51373" y="43879"/>
                </a:lnTo>
                <a:lnTo>
                  <a:pt x="51699" y="43336"/>
                </a:lnTo>
                <a:lnTo>
                  <a:pt x="51644" y="43119"/>
                </a:lnTo>
                <a:lnTo>
                  <a:pt x="51699" y="42901"/>
                </a:lnTo>
                <a:lnTo>
                  <a:pt x="51753" y="42738"/>
                </a:lnTo>
                <a:lnTo>
                  <a:pt x="51862" y="42575"/>
                </a:lnTo>
                <a:lnTo>
                  <a:pt x="52079" y="42304"/>
                </a:lnTo>
                <a:lnTo>
                  <a:pt x="52296" y="41978"/>
                </a:lnTo>
                <a:lnTo>
                  <a:pt x="52350" y="41761"/>
                </a:lnTo>
                <a:lnTo>
                  <a:pt x="52405" y="41544"/>
                </a:lnTo>
                <a:lnTo>
                  <a:pt x="52405" y="41381"/>
                </a:lnTo>
                <a:lnTo>
                  <a:pt x="52350" y="41164"/>
                </a:lnTo>
                <a:lnTo>
                  <a:pt x="52296" y="40946"/>
                </a:lnTo>
                <a:lnTo>
                  <a:pt x="52296" y="40729"/>
                </a:lnTo>
                <a:lnTo>
                  <a:pt x="52350" y="40240"/>
                </a:lnTo>
                <a:lnTo>
                  <a:pt x="52350" y="40132"/>
                </a:lnTo>
                <a:lnTo>
                  <a:pt x="52350" y="39969"/>
                </a:lnTo>
                <a:lnTo>
                  <a:pt x="52242" y="39860"/>
                </a:lnTo>
                <a:lnTo>
                  <a:pt x="52133" y="39806"/>
                </a:lnTo>
                <a:lnTo>
                  <a:pt x="51970" y="39752"/>
                </a:lnTo>
                <a:lnTo>
                  <a:pt x="51916" y="39589"/>
                </a:lnTo>
                <a:lnTo>
                  <a:pt x="51916" y="39100"/>
                </a:lnTo>
                <a:lnTo>
                  <a:pt x="51970" y="38666"/>
                </a:lnTo>
                <a:lnTo>
                  <a:pt x="52025" y="38231"/>
                </a:lnTo>
                <a:lnTo>
                  <a:pt x="52079" y="37742"/>
                </a:lnTo>
                <a:lnTo>
                  <a:pt x="52079" y="37688"/>
                </a:lnTo>
                <a:lnTo>
                  <a:pt x="52187" y="37634"/>
                </a:lnTo>
                <a:lnTo>
                  <a:pt x="52350" y="37688"/>
                </a:lnTo>
                <a:lnTo>
                  <a:pt x="52459" y="37742"/>
                </a:lnTo>
                <a:lnTo>
                  <a:pt x="52839" y="37742"/>
                </a:lnTo>
                <a:lnTo>
                  <a:pt x="53056" y="37797"/>
                </a:lnTo>
                <a:lnTo>
                  <a:pt x="53274" y="37797"/>
                </a:lnTo>
                <a:lnTo>
                  <a:pt x="53654" y="37960"/>
                </a:lnTo>
                <a:lnTo>
                  <a:pt x="53762" y="37960"/>
                </a:lnTo>
                <a:lnTo>
                  <a:pt x="54142" y="38014"/>
                </a:lnTo>
                <a:lnTo>
                  <a:pt x="54468" y="38014"/>
                </a:lnTo>
                <a:lnTo>
                  <a:pt x="54794" y="38123"/>
                </a:lnTo>
                <a:lnTo>
                  <a:pt x="55283" y="38123"/>
                </a:lnTo>
                <a:lnTo>
                  <a:pt x="55446" y="38177"/>
                </a:lnTo>
                <a:lnTo>
                  <a:pt x="55663" y="38285"/>
                </a:lnTo>
                <a:lnTo>
                  <a:pt x="55826" y="38340"/>
                </a:lnTo>
                <a:lnTo>
                  <a:pt x="55934" y="38340"/>
                </a:lnTo>
                <a:lnTo>
                  <a:pt x="55989" y="38285"/>
                </a:lnTo>
                <a:lnTo>
                  <a:pt x="56206" y="38177"/>
                </a:lnTo>
                <a:lnTo>
                  <a:pt x="56423" y="38068"/>
                </a:lnTo>
                <a:lnTo>
                  <a:pt x="57292" y="37688"/>
                </a:lnTo>
                <a:lnTo>
                  <a:pt x="57672" y="37525"/>
                </a:lnTo>
                <a:lnTo>
                  <a:pt x="58107" y="37308"/>
                </a:lnTo>
                <a:lnTo>
                  <a:pt x="58378" y="37091"/>
                </a:lnTo>
                <a:lnTo>
                  <a:pt x="58650" y="36874"/>
                </a:lnTo>
                <a:lnTo>
                  <a:pt x="58867" y="36602"/>
                </a:lnTo>
                <a:lnTo>
                  <a:pt x="58976" y="36330"/>
                </a:lnTo>
                <a:lnTo>
                  <a:pt x="59138" y="36113"/>
                </a:lnTo>
                <a:lnTo>
                  <a:pt x="59247" y="35896"/>
                </a:lnTo>
                <a:lnTo>
                  <a:pt x="59356" y="35625"/>
                </a:lnTo>
                <a:lnTo>
                  <a:pt x="59356" y="35353"/>
                </a:lnTo>
                <a:lnTo>
                  <a:pt x="59247" y="35081"/>
                </a:lnTo>
                <a:lnTo>
                  <a:pt x="59193" y="34864"/>
                </a:lnTo>
                <a:lnTo>
                  <a:pt x="59193" y="34701"/>
                </a:lnTo>
                <a:lnTo>
                  <a:pt x="59247" y="34484"/>
                </a:lnTo>
                <a:lnTo>
                  <a:pt x="59356" y="34321"/>
                </a:lnTo>
                <a:lnTo>
                  <a:pt x="59464" y="34050"/>
                </a:lnTo>
                <a:lnTo>
                  <a:pt x="59464" y="33832"/>
                </a:lnTo>
                <a:lnTo>
                  <a:pt x="59410" y="33670"/>
                </a:lnTo>
                <a:lnTo>
                  <a:pt x="59301" y="33452"/>
                </a:lnTo>
                <a:lnTo>
                  <a:pt x="58976" y="33072"/>
                </a:lnTo>
                <a:lnTo>
                  <a:pt x="58867" y="32855"/>
                </a:lnTo>
                <a:lnTo>
                  <a:pt x="58813" y="32638"/>
                </a:lnTo>
                <a:lnTo>
                  <a:pt x="58758" y="32475"/>
                </a:lnTo>
                <a:lnTo>
                  <a:pt x="58704" y="32312"/>
                </a:lnTo>
                <a:lnTo>
                  <a:pt x="58487" y="32095"/>
                </a:lnTo>
                <a:lnTo>
                  <a:pt x="58215" y="31932"/>
                </a:lnTo>
                <a:lnTo>
                  <a:pt x="57889" y="31878"/>
                </a:lnTo>
                <a:lnTo>
                  <a:pt x="57672" y="31823"/>
                </a:lnTo>
                <a:lnTo>
                  <a:pt x="57455" y="31715"/>
                </a:lnTo>
                <a:lnTo>
                  <a:pt x="57075" y="31552"/>
                </a:lnTo>
                <a:lnTo>
                  <a:pt x="56966" y="31497"/>
                </a:lnTo>
                <a:lnTo>
                  <a:pt x="56749" y="31552"/>
                </a:lnTo>
                <a:lnTo>
                  <a:pt x="56532" y="31497"/>
                </a:lnTo>
                <a:lnTo>
                  <a:pt x="56152" y="31389"/>
                </a:lnTo>
                <a:lnTo>
                  <a:pt x="55772" y="31280"/>
                </a:lnTo>
                <a:lnTo>
                  <a:pt x="55337" y="31280"/>
                </a:lnTo>
                <a:lnTo>
                  <a:pt x="55228" y="31226"/>
                </a:lnTo>
                <a:lnTo>
                  <a:pt x="55120" y="31172"/>
                </a:lnTo>
                <a:lnTo>
                  <a:pt x="54957" y="31172"/>
                </a:lnTo>
                <a:lnTo>
                  <a:pt x="54848" y="31117"/>
                </a:lnTo>
                <a:lnTo>
                  <a:pt x="54794" y="31117"/>
                </a:lnTo>
                <a:lnTo>
                  <a:pt x="54794" y="31009"/>
                </a:lnTo>
                <a:lnTo>
                  <a:pt x="54794" y="30791"/>
                </a:lnTo>
                <a:lnTo>
                  <a:pt x="54740" y="30574"/>
                </a:lnTo>
                <a:lnTo>
                  <a:pt x="54685" y="30140"/>
                </a:lnTo>
                <a:lnTo>
                  <a:pt x="54577" y="29977"/>
                </a:lnTo>
                <a:lnTo>
                  <a:pt x="54523" y="29814"/>
                </a:lnTo>
                <a:lnTo>
                  <a:pt x="54577" y="29434"/>
                </a:lnTo>
                <a:lnTo>
                  <a:pt x="54577" y="28999"/>
                </a:lnTo>
                <a:lnTo>
                  <a:pt x="54523" y="28565"/>
                </a:lnTo>
                <a:lnTo>
                  <a:pt x="54468" y="28131"/>
                </a:lnTo>
                <a:lnTo>
                  <a:pt x="54468" y="27696"/>
                </a:lnTo>
                <a:lnTo>
                  <a:pt x="54523" y="26990"/>
                </a:lnTo>
                <a:lnTo>
                  <a:pt x="54631" y="26338"/>
                </a:lnTo>
                <a:lnTo>
                  <a:pt x="54685" y="26230"/>
                </a:lnTo>
                <a:lnTo>
                  <a:pt x="54685" y="26121"/>
                </a:lnTo>
                <a:lnTo>
                  <a:pt x="54631" y="26067"/>
                </a:lnTo>
                <a:lnTo>
                  <a:pt x="54468" y="26013"/>
                </a:lnTo>
                <a:lnTo>
                  <a:pt x="53817" y="26013"/>
                </a:lnTo>
                <a:lnTo>
                  <a:pt x="53219" y="25904"/>
                </a:lnTo>
                <a:lnTo>
                  <a:pt x="52893" y="25850"/>
                </a:lnTo>
                <a:lnTo>
                  <a:pt x="52568" y="25850"/>
                </a:lnTo>
                <a:lnTo>
                  <a:pt x="52242" y="25795"/>
                </a:lnTo>
                <a:lnTo>
                  <a:pt x="51970" y="25687"/>
                </a:lnTo>
                <a:lnTo>
                  <a:pt x="51862" y="25687"/>
                </a:lnTo>
                <a:lnTo>
                  <a:pt x="51807" y="25741"/>
                </a:lnTo>
                <a:lnTo>
                  <a:pt x="51753" y="25850"/>
                </a:lnTo>
                <a:lnTo>
                  <a:pt x="51536" y="26013"/>
                </a:lnTo>
                <a:lnTo>
                  <a:pt x="51264" y="26121"/>
                </a:lnTo>
                <a:lnTo>
                  <a:pt x="50993" y="26176"/>
                </a:lnTo>
                <a:lnTo>
                  <a:pt x="50721" y="26121"/>
                </a:lnTo>
                <a:lnTo>
                  <a:pt x="50667" y="26067"/>
                </a:lnTo>
                <a:lnTo>
                  <a:pt x="50558" y="26067"/>
                </a:lnTo>
                <a:lnTo>
                  <a:pt x="50287" y="26176"/>
                </a:lnTo>
                <a:lnTo>
                  <a:pt x="49798" y="26176"/>
                </a:lnTo>
                <a:lnTo>
                  <a:pt x="49581" y="26067"/>
                </a:lnTo>
                <a:lnTo>
                  <a:pt x="49418" y="25958"/>
                </a:lnTo>
                <a:lnTo>
                  <a:pt x="49255" y="25795"/>
                </a:lnTo>
                <a:lnTo>
                  <a:pt x="49092" y="25633"/>
                </a:lnTo>
                <a:lnTo>
                  <a:pt x="48983" y="25415"/>
                </a:lnTo>
                <a:lnTo>
                  <a:pt x="48766" y="24764"/>
                </a:lnTo>
                <a:lnTo>
                  <a:pt x="48495" y="24112"/>
                </a:lnTo>
                <a:lnTo>
                  <a:pt x="48169" y="23189"/>
                </a:lnTo>
                <a:lnTo>
                  <a:pt x="47952" y="22754"/>
                </a:lnTo>
                <a:lnTo>
                  <a:pt x="47680" y="22374"/>
                </a:lnTo>
                <a:lnTo>
                  <a:pt x="47246" y="21831"/>
                </a:lnTo>
                <a:lnTo>
                  <a:pt x="46920" y="21180"/>
                </a:lnTo>
                <a:lnTo>
                  <a:pt x="46811" y="20962"/>
                </a:lnTo>
                <a:lnTo>
                  <a:pt x="46594" y="20799"/>
                </a:lnTo>
                <a:lnTo>
                  <a:pt x="46105" y="20582"/>
                </a:lnTo>
                <a:lnTo>
                  <a:pt x="45888" y="20474"/>
                </a:lnTo>
                <a:lnTo>
                  <a:pt x="45617" y="20474"/>
                </a:lnTo>
                <a:lnTo>
                  <a:pt x="45128" y="20419"/>
                </a:lnTo>
                <a:lnTo>
                  <a:pt x="44313" y="20311"/>
                </a:lnTo>
                <a:lnTo>
                  <a:pt x="43499" y="20039"/>
                </a:lnTo>
                <a:lnTo>
                  <a:pt x="42738" y="19713"/>
                </a:lnTo>
                <a:lnTo>
                  <a:pt x="42304" y="19605"/>
                </a:lnTo>
                <a:lnTo>
                  <a:pt x="41870" y="19496"/>
                </a:lnTo>
                <a:lnTo>
                  <a:pt x="41761" y="19442"/>
                </a:lnTo>
                <a:lnTo>
                  <a:pt x="41707" y="19387"/>
                </a:lnTo>
                <a:lnTo>
                  <a:pt x="41761" y="19225"/>
                </a:lnTo>
                <a:lnTo>
                  <a:pt x="41815" y="19007"/>
                </a:lnTo>
                <a:lnTo>
                  <a:pt x="41815" y="18736"/>
                </a:lnTo>
                <a:lnTo>
                  <a:pt x="41761" y="18464"/>
                </a:lnTo>
                <a:lnTo>
                  <a:pt x="41652" y="18247"/>
                </a:lnTo>
                <a:lnTo>
                  <a:pt x="41598" y="18030"/>
                </a:lnTo>
                <a:lnTo>
                  <a:pt x="41544" y="17867"/>
                </a:lnTo>
                <a:lnTo>
                  <a:pt x="41489" y="17433"/>
                </a:lnTo>
                <a:lnTo>
                  <a:pt x="41381" y="16672"/>
                </a:lnTo>
                <a:lnTo>
                  <a:pt x="41381" y="15912"/>
                </a:lnTo>
                <a:lnTo>
                  <a:pt x="41327" y="15640"/>
                </a:lnTo>
                <a:lnTo>
                  <a:pt x="41327" y="15369"/>
                </a:lnTo>
                <a:lnTo>
                  <a:pt x="41218" y="15152"/>
                </a:lnTo>
                <a:lnTo>
                  <a:pt x="41109" y="14935"/>
                </a:lnTo>
                <a:lnTo>
                  <a:pt x="41001" y="14717"/>
                </a:lnTo>
                <a:lnTo>
                  <a:pt x="40784" y="14554"/>
                </a:lnTo>
                <a:lnTo>
                  <a:pt x="40566" y="14391"/>
                </a:lnTo>
                <a:lnTo>
                  <a:pt x="40349" y="14283"/>
                </a:lnTo>
                <a:lnTo>
                  <a:pt x="39915" y="14174"/>
                </a:lnTo>
                <a:lnTo>
                  <a:pt x="39480" y="14066"/>
                </a:lnTo>
                <a:lnTo>
                  <a:pt x="38611" y="14066"/>
                </a:lnTo>
                <a:lnTo>
                  <a:pt x="38503" y="14120"/>
                </a:lnTo>
                <a:lnTo>
                  <a:pt x="38340" y="14120"/>
                </a:lnTo>
                <a:lnTo>
                  <a:pt x="38286" y="14174"/>
                </a:lnTo>
                <a:lnTo>
                  <a:pt x="37905" y="14283"/>
                </a:lnTo>
                <a:lnTo>
                  <a:pt x="37525" y="14337"/>
                </a:lnTo>
                <a:lnTo>
                  <a:pt x="37145" y="14283"/>
                </a:lnTo>
                <a:lnTo>
                  <a:pt x="36765" y="14120"/>
                </a:lnTo>
                <a:lnTo>
                  <a:pt x="36276" y="13957"/>
                </a:lnTo>
                <a:lnTo>
                  <a:pt x="35842" y="13740"/>
                </a:lnTo>
                <a:lnTo>
                  <a:pt x="35788" y="13740"/>
                </a:lnTo>
                <a:lnTo>
                  <a:pt x="35679" y="13794"/>
                </a:lnTo>
                <a:lnTo>
                  <a:pt x="35570" y="13957"/>
                </a:lnTo>
                <a:lnTo>
                  <a:pt x="35462" y="14066"/>
                </a:lnTo>
                <a:lnTo>
                  <a:pt x="35353" y="14120"/>
                </a:lnTo>
                <a:lnTo>
                  <a:pt x="35299" y="14011"/>
                </a:lnTo>
                <a:lnTo>
                  <a:pt x="35244" y="13957"/>
                </a:lnTo>
                <a:lnTo>
                  <a:pt x="35190" y="13903"/>
                </a:lnTo>
                <a:lnTo>
                  <a:pt x="35190" y="13794"/>
                </a:lnTo>
                <a:lnTo>
                  <a:pt x="35299" y="13468"/>
                </a:lnTo>
                <a:lnTo>
                  <a:pt x="35299" y="13197"/>
                </a:lnTo>
                <a:lnTo>
                  <a:pt x="35299" y="12871"/>
                </a:lnTo>
                <a:lnTo>
                  <a:pt x="35299" y="12599"/>
                </a:lnTo>
                <a:lnTo>
                  <a:pt x="35353" y="12219"/>
                </a:lnTo>
                <a:lnTo>
                  <a:pt x="35299" y="11839"/>
                </a:lnTo>
                <a:lnTo>
                  <a:pt x="35190" y="11133"/>
                </a:lnTo>
                <a:lnTo>
                  <a:pt x="35027" y="10699"/>
                </a:lnTo>
                <a:lnTo>
                  <a:pt x="34864" y="10264"/>
                </a:lnTo>
                <a:lnTo>
                  <a:pt x="34484" y="9395"/>
                </a:lnTo>
                <a:lnTo>
                  <a:pt x="34321" y="9233"/>
                </a:lnTo>
                <a:lnTo>
                  <a:pt x="34158" y="9070"/>
                </a:lnTo>
                <a:lnTo>
                  <a:pt x="33778" y="8852"/>
                </a:lnTo>
                <a:lnTo>
                  <a:pt x="33615" y="8798"/>
                </a:lnTo>
                <a:lnTo>
                  <a:pt x="33452" y="8852"/>
                </a:lnTo>
                <a:lnTo>
                  <a:pt x="33181" y="8961"/>
                </a:lnTo>
                <a:lnTo>
                  <a:pt x="32095" y="9395"/>
                </a:lnTo>
                <a:lnTo>
                  <a:pt x="32040" y="9450"/>
                </a:lnTo>
                <a:lnTo>
                  <a:pt x="31986" y="9450"/>
                </a:lnTo>
                <a:lnTo>
                  <a:pt x="32040" y="9558"/>
                </a:lnTo>
                <a:lnTo>
                  <a:pt x="32095" y="9830"/>
                </a:lnTo>
                <a:lnTo>
                  <a:pt x="32095" y="9993"/>
                </a:lnTo>
                <a:lnTo>
                  <a:pt x="31986" y="10101"/>
                </a:lnTo>
                <a:lnTo>
                  <a:pt x="31660" y="10210"/>
                </a:lnTo>
                <a:lnTo>
                  <a:pt x="31443" y="10264"/>
                </a:lnTo>
                <a:lnTo>
                  <a:pt x="31335" y="10427"/>
                </a:lnTo>
                <a:lnTo>
                  <a:pt x="31280" y="10590"/>
                </a:lnTo>
                <a:lnTo>
                  <a:pt x="31280" y="10807"/>
                </a:lnTo>
                <a:lnTo>
                  <a:pt x="31280" y="11350"/>
                </a:lnTo>
                <a:lnTo>
                  <a:pt x="31335" y="11893"/>
                </a:lnTo>
                <a:lnTo>
                  <a:pt x="31335" y="12274"/>
                </a:lnTo>
                <a:lnTo>
                  <a:pt x="31280" y="12545"/>
                </a:lnTo>
                <a:lnTo>
                  <a:pt x="31117" y="12871"/>
                </a:lnTo>
                <a:lnTo>
                  <a:pt x="30954" y="13142"/>
                </a:lnTo>
                <a:lnTo>
                  <a:pt x="30629" y="13360"/>
                </a:lnTo>
                <a:lnTo>
                  <a:pt x="30411" y="13523"/>
                </a:lnTo>
                <a:lnTo>
                  <a:pt x="30194" y="13686"/>
                </a:lnTo>
                <a:lnTo>
                  <a:pt x="29705" y="13848"/>
                </a:lnTo>
                <a:lnTo>
                  <a:pt x="29217" y="14011"/>
                </a:lnTo>
                <a:lnTo>
                  <a:pt x="28945" y="14120"/>
                </a:lnTo>
                <a:lnTo>
                  <a:pt x="28674" y="14120"/>
                </a:lnTo>
                <a:lnTo>
                  <a:pt x="28076" y="14229"/>
                </a:lnTo>
                <a:lnTo>
                  <a:pt x="27805" y="14283"/>
                </a:lnTo>
                <a:lnTo>
                  <a:pt x="27044" y="14283"/>
                </a:lnTo>
                <a:lnTo>
                  <a:pt x="26556" y="14391"/>
                </a:lnTo>
                <a:lnTo>
                  <a:pt x="26501" y="14446"/>
                </a:lnTo>
                <a:lnTo>
                  <a:pt x="26447" y="14500"/>
                </a:lnTo>
                <a:lnTo>
                  <a:pt x="26393" y="14609"/>
                </a:lnTo>
                <a:lnTo>
                  <a:pt x="26339" y="15152"/>
                </a:lnTo>
                <a:lnTo>
                  <a:pt x="26176" y="15695"/>
                </a:lnTo>
                <a:lnTo>
                  <a:pt x="25958" y="16184"/>
                </a:lnTo>
                <a:lnTo>
                  <a:pt x="25633" y="16618"/>
                </a:lnTo>
                <a:lnTo>
                  <a:pt x="25307" y="16944"/>
                </a:lnTo>
                <a:lnTo>
                  <a:pt x="25035" y="17161"/>
                </a:lnTo>
                <a:lnTo>
                  <a:pt x="24655" y="17378"/>
                </a:lnTo>
                <a:lnTo>
                  <a:pt x="24275" y="17541"/>
                </a:lnTo>
                <a:lnTo>
                  <a:pt x="23895" y="17650"/>
                </a:lnTo>
                <a:lnTo>
                  <a:pt x="23515" y="17867"/>
                </a:lnTo>
                <a:lnTo>
                  <a:pt x="23352" y="17921"/>
                </a:lnTo>
                <a:lnTo>
                  <a:pt x="23189" y="17976"/>
                </a:lnTo>
                <a:lnTo>
                  <a:pt x="22972" y="18030"/>
                </a:lnTo>
                <a:lnTo>
                  <a:pt x="22863" y="18138"/>
                </a:lnTo>
                <a:lnTo>
                  <a:pt x="22700" y="18084"/>
                </a:lnTo>
                <a:lnTo>
                  <a:pt x="22592" y="18084"/>
                </a:lnTo>
                <a:lnTo>
                  <a:pt x="22320" y="18138"/>
                </a:lnTo>
                <a:lnTo>
                  <a:pt x="21940" y="18138"/>
                </a:lnTo>
                <a:lnTo>
                  <a:pt x="21777" y="18084"/>
                </a:lnTo>
                <a:lnTo>
                  <a:pt x="21614" y="18030"/>
                </a:lnTo>
                <a:lnTo>
                  <a:pt x="21451" y="18030"/>
                </a:lnTo>
                <a:lnTo>
                  <a:pt x="21017" y="18084"/>
                </a:lnTo>
                <a:lnTo>
                  <a:pt x="20908" y="18138"/>
                </a:lnTo>
                <a:lnTo>
                  <a:pt x="20799" y="18247"/>
                </a:lnTo>
                <a:lnTo>
                  <a:pt x="20745" y="18519"/>
                </a:lnTo>
                <a:lnTo>
                  <a:pt x="20691" y="18899"/>
                </a:lnTo>
                <a:lnTo>
                  <a:pt x="20745" y="19225"/>
                </a:lnTo>
                <a:lnTo>
                  <a:pt x="20745" y="19387"/>
                </a:lnTo>
                <a:lnTo>
                  <a:pt x="20691" y="19442"/>
                </a:lnTo>
                <a:lnTo>
                  <a:pt x="20582" y="19387"/>
                </a:lnTo>
                <a:lnTo>
                  <a:pt x="20474" y="19333"/>
                </a:lnTo>
                <a:lnTo>
                  <a:pt x="20256" y="19279"/>
                </a:lnTo>
                <a:lnTo>
                  <a:pt x="20094" y="19333"/>
                </a:lnTo>
                <a:lnTo>
                  <a:pt x="19931" y="19442"/>
                </a:lnTo>
                <a:lnTo>
                  <a:pt x="19822" y="19659"/>
                </a:lnTo>
                <a:lnTo>
                  <a:pt x="19713" y="19985"/>
                </a:lnTo>
                <a:lnTo>
                  <a:pt x="19659" y="20311"/>
                </a:lnTo>
                <a:lnTo>
                  <a:pt x="19659" y="20582"/>
                </a:lnTo>
                <a:lnTo>
                  <a:pt x="19605" y="20854"/>
                </a:lnTo>
                <a:lnTo>
                  <a:pt x="19496" y="21125"/>
                </a:lnTo>
                <a:lnTo>
                  <a:pt x="19388" y="21397"/>
                </a:lnTo>
                <a:lnTo>
                  <a:pt x="19333" y="21505"/>
                </a:lnTo>
                <a:lnTo>
                  <a:pt x="19333" y="21614"/>
                </a:lnTo>
                <a:lnTo>
                  <a:pt x="19333" y="21831"/>
                </a:lnTo>
                <a:lnTo>
                  <a:pt x="19333" y="22320"/>
                </a:lnTo>
                <a:lnTo>
                  <a:pt x="19388" y="22863"/>
                </a:lnTo>
                <a:lnTo>
                  <a:pt x="19442" y="23352"/>
                </a:lnTo>
                <a:lnTo>
                  <a:pt x="19442" y="23840"/>
                </a:lnTo>
                <a:lnTo>
                  <a:pt x="19388" y="24329"/>
                </a:lnTo>
                <a:lnTo>
                  <a:pt x="19225" y="24764"/>
                </a:lnTo>
                <a:lnTo>
                  <a:pt x="19116" y="24927"/>
                </a:lnTo>
                <a:lnTo>
                  <a:pt x="18953" y="25089"/>
                </a:lnTo>
                <a:lnTo>
                  <a:pt x="18790" y="25252"/>
                </a:lnTo>
                <a:lnTo>
                  <a:pt x="18573" y="25361"/>
                </a:lnTo>
                <a:lnTo>
                  <a:pt x="18464" y="25470"/>
                </a:lnTo>
                <a:lnTo>
                  <a:pt x="18193" y="25470"/>
                </a:lnTo>
                <a:lnTo>
                  <a:pt x="18139" y="25578"/>
                </a:lnTo>
                <a:lnTo>
                  <a:pt x="15369" y="25578"/>
                </a:lnTo>
                <a:lnTo>
                  <a:pt x="15152" y="25633"/>
                </a:lnTo>
                <a:lnTo>
                  <a:pt x="14935" y="25687"/>
                </a:lnTo>
                <a:lnTo>
                  <a:pt x="14554" y="25904"/>
                </a:lnTo>
                <a:lnTo>
                  <a:pt x="13957" y="26338"/>
                </a:lnTo>
                <a:lnTo>
                  <a:pt x="13414" y="26882"/>
                </a:lnTo>
                <a:lnTo>
                  <a:pt x="13251" y="27153"/>
                </a:lnTo>
                <a:lnTo>
                  <a:pt x="13143" y="27316"/>
                </a:lnTo>
                <a:lnTo>
                  <a:pt x="13034" y="27425"/>
                </a:lnTo>
                <a:lnTo>
                  <a:pt x="12545" y="27750"/>
                </a:lnTo>
                <a:lnTo>
                  <a:pt x="12056" y="27968"/>
                </a:lnTo>
                <a:lnTo>
                  <a:pt x="12002" y="28022"/>
                </a:lnTo>
                <a:lnTo>
                  <a:pt x="11894" y="28076"/>
                </a:lnTo>
                <a:lnTo>
                  <a:pt x="11839" y="28185"/>
                </a:lnTo>
                <a:lnTo>
                  <a:pt x="11622" y="28239"/>
                </a:lnTo>
                <a:lnTo>
                  <a:pt x="11405" y="28293"/>
                </a:lnTo>
                <a:lnTo>
                  <a:pt x="11188" y="28402"/>
                </a:lnTo>
                <a:lnTo>
                  <a:pt x="11079" y="28456"/>
                </a:lnTo>
                <a:lnTo>
                  <a:pt x="11025" y="28402"/>
                </a:lnTo>
                <a:lnTo>
                  <a:pt x="10807" y="28348"/>
                </a:lnTo>
                <a:lnTo>
                  <a:pt x="10373" y="28131"/>
                </a:lnTo>
                <a:lnTo>
                  <a:pt x="10047" y="27859"/>
                </a:lnTo>
                <a:lnTo>
                  <a:pt x="9721" y="27479"/>
                </a:lnTo>
                <a:lnTo>
                  <a:pt x="9504" y="27044"/>
                </a:lnTo>
                <a:lnTo>
                  <a:pt x="9396" y="26664"/>
                </a:lnTo>
                <a:lnTo>
                  <a:pt x="9341" y="26284"/>
                </a:lnTo>
                <a:lnTo>
                  <a:pt x="9341" y="25958"/>
                </a:lnTo>
                <a:lnTo>
                  <a:pt x="9396" y="25687"/>
                </a:lnTo>
                <a:lnTo>
                  <a:pt x="9450" y="25361"/>
                </a:lnTo>
                <a:lnTo>
                  <a:pt x="9558" y="25089"/>
                </a:lnTo>
                <a:lnTo>
                  <a:pt x="9721" y="24818"/>
                </a:lnTo>
                <a:lnTo>
                  <a:pt x="9939" y="24546"/>
                </a:lnTo>
                <a:lnTo>
                  <a:pt x="10210" y="24384"/>
                </a:lnTo>
                <a:lnTo>
                  <a:pt x="10482" y="24221"/>
                </a:lnTo>
                <a:lnTo>
                  <a:pt x="11025" y="24003"/>
                </a:lnTo>
                <a:lnTo>
                  <a:pt x="11513" y="23732"/>
                </a:lnTo>
                <a:lnTo>
                  <a:pt x="11948" y="23460"/>
                </a:lnTo>
                <a:lnTo>
                  <a:pt x="12437" y="23243"/>
                </a:lnTo>
                <a:lnTo>
                  <a:pt x="13414" y="22863"/>
                </a:lnTo>
                <a:lnTo>
                  <a:pt x="14446" y="22483"/>
                </a:lnTo>
                <a:lnTo>
                  <a:pt x="14663" y="22374"/>
                </a:lnTo>
                <a:lnTo>
                  <a:pt x="14880" y="22211"/>
                </a:lnTo>
                <a:lnTo>
                  <a:pt x="15260" y="21885"/>
                </a:lnTo>
                <a:lnTo>
                  <a:pt x="15641" y="21560"/>
                </a:lnTo>
                <a:lnTo>
                  <a:pt x="15912" y="21180"/>
                </a:lnTo>
                <a:lnTo>
                  <a:pt x="16238" y="20745"/>
                </a:lnTo>
                <a:lnTo>
                  <a:pt x="16347" y="20419"/>
                </a:lnTo>
                <a:lnTo>
                  <a:pt x="16401" y="20039"/>
                </a:lnTo>
                <a:lnTo>
                  <a:pt x="16401" y="19550"/>
                </a:lnTo>
                <a:lnTo>
                  <a:pt x="16347" y="19007"/>
                </a:lnTo>
                <a:lnTo>
                  <a:pt x="16292" y="18464"/>
                </a:lnTo>
                <a:lnTo>
                  <a:pt x="16238" y="17921"/>
                </a:lnTo>
                <a:lnTo>
                  <a:pt x="16238" y="17813"/>
                </a:lnTo>
                <a:lnTo>
                  <a:pt x="16184" y="17704"/>
                </a:lnTo>
                <a:lnTo>
                  <a:pt x="16021" y="17433"/>
                </a:lnTo>
                <a:lnTo>
                  <a:pt x="15912" y="17052"/>
                </a:lnTo>
                <a:lnTo>
                  <a:pt x="15912" y="16727"/>
                </a:lnTo>
                <a:lnTo>
                  <a:pt x="15966" y="16346"/>
                </a:lnTo>
                <a:lnTo>
                  <a:pt x="16021" y="16021"/>
                </a:lnTo>
                <a:lnTo>
                  <a:pt x="16129" y="15423"/>
                </a:lnTo>
                <a:lnTo>
                  <a:pt x="16238" y="14826"/>
                </a:lnTo>
                <a:lnTo>
                  <a:pt x="16292" y="14609"/>
                </a:lnTo>
                <a:lnTo>
                  <a:pt x="16401" y="14500"/>
                </a:lnTo>
                <a:lnTo>
                  <a:pt x="16509" y="14391"/>
                </a:lnTo>
                <a:lnTo>
                  <a:pt x="16727" y="14283"/>
                </a:lnTo>
                <a:lnTo>
                  <a:pt x="17378" y="14011"/>
                </a:lnTo>
                <a:lnTo>
                  <a:pt x="17921" y="13848"/>
                </a:lnTo>
                <a:lnTo>
                  <a:pt x="18573" y="13740"/>
                </a:lnTo>
                <a:lnTo>
                  <a:pt x="18899" y="13686"/>
                </a:lnTo>
                <a:lnTo>
                  <a:pt x="19333" y="13686"/>
                </a:lnTo>
                <a:lnTo>
                  <a:pt x="19442" y="13577"/>
                </a:lnTo>
                <a:lnTo>
                  <a:pt x="19931" y="13468"/>
                </a:lnTo>
                <a:lnTo>
                  <a:pt x="20474" y="13251"/>
                </a:lnTo>
                <a:lnTo>
                  <a:pt x="21125" y="12817"/>
                </a:lnTo>
                <a:lnTo>
                  <a:pt x="21560" y="12545"/>
                </a:lnTo>
                <a:lnTo>
                  <a:pt x="21940" y="12274"/>
                </a:lnTo>
                <a:lnTo>
                  <a:pt x="22211" y="12056"/>
                </a:lnTo>
                <a:lnTo>
                  <a:pt x="22374" y="11839"/>
                </a:lnTo>
                <a:lnTo>
                  <a:pt x="22537" y="11568"/>
                </a:lnTo>
                <a:lnTo>
                  <a:pt x="22646" y="11296"/>
                </a:lnTo>
                <a:lnTo>
                  <a:pt x="22863" y="10753"/>
                </a:lnTo>
                <a:lnTo>
                  <a:pt x="23080" y="10156"/>
                </a:lnTo>
                <a:lnTo>
                  <a:pt x="23189" y="9721"/>
                </a:lnTo>
                <a:lnTo>
                  <a:pt x="23297" y="9233"/>
                </a:lnTo>
                <a:lnTo>
                  <a:pt x="23460" y="8418"/>
                </a:lnTo>
                <a:lnTo>
                  <a:pt x="23678" y="7658"/>
                </a:lnTo>
                <a:lnTo>
                  <a:pt x="23841" y="7386"/>
                </a:lnTo>
                <a:lnTo>
                  <a:pt x="24003" y="7169"/>
                </a:lnTo>
                <a:lnTo>
                  <a:pt x="24221" y="6952"/>
                </a:lnTo>
                <a:lnTo>
                  <a:pt x="24492" y="6789"/>
                </a:lnTo>
                <a:lnTo>
                  <a:pt x="24764" y="6680"/>
                </a:lnTo>
                <a:lnTo>
                  <a:pt x="25035" y="6626"/>
                </a:lnTo>
                <a:lnTo>
                  <a:pt x="25361" y="6680"/>
                </a:lnTo>
                <a:lnTo>
                  <a:pt x="25633" y="6735"/>
                </a:lnTo>
                <a:lnTo>
                  <a:pt x="25795" y="6735"/>
                </a:lnTo>
                <a:lnTo>
                  <a:pt x="25904" y="6680"/>
                </a:lnTo>
                <a:lnTo>
                  <a:pt x="26393" y="6680"/>
                </a:lnTo>
                <a:lnTo>
                  <a:pt x="26664" y="6626"/>
                </a:lnTo>
                <a:lnTo>
                  <a:pt x="26936" y="6572"/>
                </a:lnTo>
                <a:lnTo>
                  <a:pt x="27207" y="6517"/>
                </a:lnTo>
                <a:lnTo>
                  <a:pt x="27533" y="6463"/>
                </a:lnTo>
                <a:lnTo>
                  <a:pt x="27859" y="6354"/>
                </a:lnTo>
                <a:lnTo>
                  <a:pt x="28131" y="6246"/>
                </a:lnTo>
                <a:lnTo>
                  <a:pt x="28674" y="5920"/>
                </a:lnTo>
                <a:lnTo>
                  <a:pt x="29217" y="5594"/>
                </a:lnTo>
                <a:lnTo>
                  <a:pt x="29814" y="5214"/>
                </a:lnTo>
                <a:lnTo>
                  <a:pt x="30086" y="4997"/>
                </a:lnTo>
                <a:lnTo>
                  <a:pt x="30303" y="4671"/>
                </a:lnTo>
                <a:lnTo>
                  <a:pt x="30574" y="4291"/>
                </a:lnTo>
                <a:lnTo>
                  <a:pt x="30846" y="3856"/>
                </a:lnTo>
                <a:lnTo>
                  <a:pt x="31009" y="3585"/>
                </a:lnTo>
                <a:lnTo>
                  <a:pt x="31280" y="3259"/>
                </a:lnTo>
                <a:lnTo>
                  <a:pt x="31715" y="2716"/>
                </a:lnTo>
                <a:lnTo>
                  <a:pt x="31769" y="2825"/>
                </a:lnTo>
                <a:lnTo>
                  <a:pt x="31769" y="2933"/>
                </a:lnTo>
                <a:lnTo>
                  <a:pt x="31769" y="3042"/>
                </a:lnTo>
                <a:lnTo>
                  <a:pt x="31823" y="3150"/>
                </a:lnTo>
                <a:lnTo>
                  <a:pt x="31986" y="2879"/>
                </a:lnTo>
                <a:lnTo>
                  <a:pt x="32203" y="2607"/>
                </a:lnTo>
                <a:lnTo>
                  <a:pt x="32746" y="2227"/>
                </a:lnTo>
                <a:lnTo>
                  <a:pt x="33235" y="1847"/>
                </a:lnTo>
                <a:lnTo>
                  <a:pt x="33778" y="1521"/>
                </a:lnTo>
                <a:close/>
                <a:moveTo>
                  <a:pt x="35516" y="64243"/>
                </a:moveTo>
                <a:lnTo>
                  <a:pt x="35516" y="64297"/>
                </a:lnTo>
                <a:lnTo>
                  <a:pt x="35516" y="64460"/>
                </a:lnTo>
                <a:lnTo>
                  <a:pt x="35625" y="64623"/>
                </a:lnTo>
                <a:lnTo>
                  <a:pt x="35625" y="64677"/>
                </a:lnTo>
                <a:lnTo>
                  <a:pt x="35570" y="64786"/>
                </a:lnTo>
                <a:lnTo>
                  <a:pt x="35462" y="64677"/>
                </a:lnTo>
                <a:lnTo>
                  <a:pt x="35407" y="64569"/>
                </a:lnTo>
                <a:lnTo>
                  <a:pt x="35407" y="64514"/>
                </a:lnTo>
                <a:lnTo>
                  <a:pt x="35407" y="64352"/>
                </a:lnTo>
                <a:lnTo>
                  <a:pt x="35407" y="64297"/>
                </a:lnTo>
                <a:lnTo>
                  <a:pt x="35462" y="64243"/>
                </a:lnTo>
                <a:close/>
                <a:moveTo>
                  <a:pt x="33778" y="64569"/>
                </a:moveTo>
                <a:lnTo>
                  <a:pt x="33887" y="64677"/>
                </a:lnTo>
                <a:lnTo>
                  <a:pt x="34050" y="64840"/>
                </a:lnTo>
                <a:lnTo>
                  <a:pt x="33995" y="64895"/>
                </a:lnTo>
                <a:lnTo>
                  <a:pt x="33941" y="64895"/>
                </a:lnTo>
                <a:lnTo>
                  <a:pt x="33724" y="64840"/>
                </a:lnTo>
                <a:lnTo>
                  <a:pt x="33670" y="64786"/>
                </a:lnTo>
                <a:lnTo>
                  <a:pt x="33615" y="64677"/>
                </a:lnTo>
                <a:lnTo>
                  <a:pt x="33615" y="64569"/>
                </a:lnTo>
                <a:close/>
                <a:moveTo>
                  <a:pt x="26121" y="64895"/>
                </a:moveTo>
                <a:lnTo>
                  <a:pt x="26176" y="64949"/>
                </a:lnTo>
                <a:lnTo>
                  <a:pt x="26176" y="65003"/>
                </a:lnTo>
                <a:lnTo>
                  <a:pt x="26176" y="65112"/>
                </a:lnTo>
                <a:lnTo>
                  <a:pt x="26176" y="65220"/>
                </a:lnTo>
                <a:lnTo>
                  <a:pt x="26284" y="65275"/>
                </a:lnTo>
                <a:lnTo>
                  <a:pt x="26284" y="65383"/>
                </a:lnTo>
                <a:lnTo>
                  <a:pt x="26230" y="65438"/>
                </a:lnTo>
                <a:lnTo>
                  <a:pt x="26176" y="65492"/>
                </a:lnTo>
                <a:lnTo>
                  <a:pt x="25470" y="65492"/>
                </a:lnTo>
                <a:lnTo>
                  <a:pt x="25415" y="65438"/>
                </a:lnTo>
                <a:lnTo>
                  <a:pt x="25415" y="65329"/>
                </a:lnTo>
                <a:lnTo>
                  <a:pt x="25470" y="65275"/>
                </a:lnTo>
                <a:lnTo>
                  <a:pt x="25633" y="65166"/>
                </a:lnTo>
                <a:lnTo>
                  <a:pt x="25795" y="65058"/>
                </a:lnTo>
                <a:lnTo>
                  <a:pt x="25958" y="64949"/>
                </a:lnTo>
                <a:lnTo>
                  <a:pt x="26013" y="64895"/>
                </a:lnTo>
                <a:close/>
                <a:moveTo>
                  <a:pt x="33561" y="1"/>
                </a:moveTo>
                <a:lnTo>
                  <a:pt x="33289" y="55"/>
                </a:lnTo>
                <a:lnTo>
                  <a:pt x="33072" y="109"/>
                </a:lnTo>
                <a:lnTo>
                  <a:pt x="32529" y="218"/>
                </a:lnTo>
                <a:lnTo>
                  <a:pt x="32312" y="327"/>
                </a:lnTo>
                <a:lnTo>
                  <a:pt x="32040" y="490"/>
                </a:lnTo>
                <a:lnTo>
                  <a:pt x="31878" y="652"/>
                </a:lnTo>
                <a:lnTo>
                  <a:pt x="31715" y="815"/>
                </a:lnTo>
                <a:lnTo>
                  <a:pt x="31606" y="978"/>
                </a:lnTo>
                <a:lnTo>
                  <a:pt x="31552" y="1196"/>
                </a:lnTo>
                <a:lnTo>
                  <a:pt x="31497" y="1413"/>
                </a:lnTo>
                <a:lnTo>
                  <a:pt x="31389" y="1521"/>
                </a:lnTo>
                <a:lnTo>
                  <a:pt x="31280" y="1576"/>
                </a:lnTo>
                <a:lnTo>
                  <a:pt x="31117" y="1630"/>
                </a:lnTo>
                <a:lnTo>
                  <a:pt x="30900" y="1684"/>
                </a:lnTo>
                <a:lnTo>
                  <a:pt x="30900" y="1739"/>
                </a:lnTo>
                <a:lnTo>
                  <a:pt x="30846" y="1847"/>
                </a:lnTo>
                <a:lnTo>
                  <a:pt x="30846" y="2064"/>
                </a:lnTo>
                <a:lnTo>
                  <a:pt x="30791" y="2227"/>
                </a:lnTo>
                <a:lnTo>
                  <a:pt x="30683" y="2390"/>
                </a:lnTo>
                <a:lnTo>
                  <a:pt x="30520" y="2499"/>
                </a:lnTo>
                <a:lnTo>
                  <a:pt x="30303" y="2607"/>
                </a:lnTo>
                <a:lnTo>
                  <a:pt x="30086" y="2662"/>
                </a:lnTo>
                <a:lnTo>
                  <a:pt x="29923" y="2662"/>
                </a:lnTo>
                <a:lnTo>
                  <a:pt x="29760" y="2770"/>
                </a:lnTo>
                <a:lnTo>
                  <a:pt x="29651" y="2879"/>
                </a:lnTo>
                <a:lnTo>
                  <a:pt x="29597" y="3042"/>
                </a:lnTo>
                <a:lnTo>
                  <a:pt x="29325" y="3476"/>
                </a:lnTo>
                <a:lnTo>
                  <a:pt x="29054" y="3802"/>
                </a:lnTo>
                <a:lnTo>
                  <a:pt x="28728" y="4128"/>
                </a:lnTo>
                <a:lnTo>
                  <a:pt x="28293" y="4399"/>
                </a:lnTo>
                <a:lnTo>
                  <a:pt x="27859" y="4617"/>
                </a:lnTo>
                <a:lnTo>
                  <a:pt x="27425" y="4780"/>
                </a:lnTo>
                <a:lnTo>
                  <a:pt x="26827" y="4943"/>
                </a:lnTo>
                <a:lnTo>
                  <a:pt x="26501" y="4997"/>
                </a:lnTo>
                <a:lnTo>
                  <a:pt x="26176" y="4943"/>
                </a:lnTo>
                <a:lnTo>
                  <a:pt x="25958" y="4834"/>
                </a:lnTo>
                <a:lnTo>
                  <a:pt x="25850" y="4780"/>
                </a:lnTo>
                <a:lnTo>
                  <a:pt x="25741" y="4725"/>
                </a:lnTo>
                <a:lnTo>
                  <a:pt x="24927" y="4725"/>
                </a:lnTo>
                <a:lnTo>
                  <a:pt x="24546" y="4834"/>
                </a:lnTo>
                <a:lnTo>
                  <a:pt x="24166" y="4997"/>
                </a:lnTo>
                <a:lnTo>
                  <a:pt x="23569" y="5431"/>
                </a:lnTo>
                <a:lnTo>
                  <a:pt x="23026" y="5920"/>
                </a:lnTo>
                <a:lnTo>
                  <a:pt x="22863" y="6137"/>
                </a:lnTo>
                <a:lnTo>
                  <a:pt x="22700" y="6354"/>
                </a:lnTo>
                <a:lnTo>
                  <a:pt x="22429" y="6843"/>
                </a:lnTo>
                <a:lnTo>
                  <a:pt x="22103" y="7821"/>
                </a:lnTo>
                <a:lnTo>
                  <a:pt x="21994" y="8201"/>
                </a:lnTo>
                <a:lnTo>
                  <a:pt x="21886" y="8635"/>
                </a:lnTo>
                <a:lnTo>
                  <a:pt x="21614" y="9830"/>
                </a:lnTo>
                <a:lnTo>
                  <a:pt x="21614" y="10319"/>
                </a:lnTo>
                <a:lnTo>
                  <a:pt x="21614" y="10536"/>
                </a:lnTo>
                <a:lnTo>
                  <a:pt x="21560" y="10807"/>
                </a:lnTo>
                <a:lnTo>
                  <a:pt x="21451" y="11025"/>
                </a:lnTo>
                <a:lnTo>
                  <a:pt x="21288" y="11242"/>
                </a:lnTo>
                <a:lnTo>
                  <a:pt x="21125" y="11405"/>
                </a:lnTo>
                <a:lnTo>
                  <a:pt x="20908" y="11622"/>
                </a:lnTo>
                <a:lnTo>
                  <a:pt x="20637" y="11731"/>
                </a:lnTo>
                <a:lnTo>
                  <a:pt x="20365" y="11785"/>
                </a:lnTo>
                <a:lnTo>
                  <a:pt x="19876" y="11893"/>
                </a:lnTo>
                <a:lnTo>
                  <a:pt x="18139" y="11893"/>
                </a:lnTo>
                <a:lnTo>
                  <a:pt x="17867" y="11948"/>
                </a:lnTo>
                <a:lnTo>
                  <a:pt x="17650" y="12002"/>
                </a:lnTo>
                <a:lnTo>
                  <a:pt x="17161" y="12165"/>
                </a:lnTo>
                <a:lnTo>
                  <a:pt x="16727" y="12382"/>
                </a:lnTo>
                <a:lnTo>
                  <a:pt x="16401" y="12545"/>
                </a:lnTo>
                <a:lnTo>
                  <a:pt x="16238" y="12599"/>
                </a:lnTo>
                <a:lnTo>
                  <a:pt x="16129" y="12708"/>
                </a:lnTo>
                <a:lnTo>
                  <a:pt x="15749" y="13142"/>
                </a:lnTo>
                <a:lnTo>
                  <a:pt x="15532" y="13414"/>
                </a:lnTo>
                <a:lnTo>
                  <a:pt x="15423" y="13686"/>
                </a:lnTo>
                <a:lnTo>
                  <a:pt x="15315" y="13957"/>
                </a:lnTo>
                <a:lnTo>
                  <a:pt x="15152" y="14229"/>
                </a:lnTo>
                <a:lnTo>
                  <a:pt x="14880" y="14826"/>
                </a:lnTo>
                <a:lnTo>
                  <a:pt x="14554" y="15586"/>
                </a:lnTo>
                <a:lnTo>
                  <a:pt x="14283" y="16401"/>
                </a:lnTo>
                <a:lnTo>
                  <a:pt x="14229" y="16835"/>
                </a:lnTo>
                <a:lnTo>
                  <a:pt x="14283" y="17324"/>
                </a:lnTo>
                <a:lnTo>
                  <a:pt x="14392" y="18193"/>
                </a:lnTo>
                <a:lnTo>
                  <a:pt x="14554" y="18682"/>
                </a:lnTo>
                <a:lnTo>
                  <a:pt x="14663" y="19170"/>
                </a:lnTo>
                <a:lnTo>
                  <a:pt x="14663" y="19768"/>
                </a:lnTo>
                <a:lnTo>
                  <a:pt x="14663" y="20419"/>
                </a:lnTo>
                <a:lnTo>
                  <a:pt x="14609" y="20582"/>
                </a:lnTo>
                <a:lnTo>
                  <a:pt x="14554" y="20799"/>
                </a:lnTo>
                <a:lnTo>
                  <a:pt x="14446" y="20908"/>
                </a:lnTo>
                <a:lnTo>
                  <a:pt x="14392" y="20962"/>
                </a:lnTo>
                <a:lnTo>
                  <a:pt x="14283" y="21017"/>
                </a:lnTo>
                <a:lnTo>
                  <a:pt x="14066" y="21071"/>
                </a:lnTo>
                <a:lnTo>
                  <a:pt x="13849" y="21180"/>
                </a:lnTo>
                <a:lnTo>
                  <a:pt x="13523" y="21451"/>
                </a:lnTo>
                <a:lnTo>
                  <a:pt x="13143" y="21668"/>
                </a:lnTo>
                <a:lnTo>
                  <a:pt x="12762" y="21831"/>
                </a:lnTo>
                <a:lnTo>
                  <a:pt x="12654" y="21885"/>
                </a:lnTo>
                <a:lnTo>
                  <a:pt x="12491" y="21885"/>
                </a:lnTo>
                <a:lnTo>
                  <a:pt x="12382" y="21940"/>
                </a:lnTo>
                <a:lnTo>
                  <a:pt x="12274" y="21994"/>
                </a:lnTo>
                <a:lnTo>
                  <a:pt x="12002" y="22048"/>
                </a:lnTo>
                <a:lnTo>
                  <a:pt x="11731" y="22048"/>
                </a:lnTo>
                <a:lnTo>
                  <a:pt x="11188" y="22103"/>
                </a:lnTo>
                <a:lnTo>
                  <a:pt x="10753" y="22211"/>
                </a:lnTo>
                <a:lnTo>
                  <a:pt x="10373" y="22320"/>
                </a:lnTo>
                <a:lnTo>
                  <a:pt x="9993" y="22429"/>
                </a:lnTo>
                <a:lnTo>
                  <a:pt x="9667" y="22646"/>
                </a:lnTo>
                <a:lnTo>
                  <a:pt x="9015" y="23026"/>
                </a:lnTo>
                <a:lnTo>
                  <a:pt x="8744" y="23297"/>
                </a:lnTo>
                <a:lnTo>
                  <a:pt x="8472" y="23569"/>
                </a:lnTo>
                <a:lnTo>
                  <a:pt x="7984" y="24166"/>
                </a:lnTo>
                <a:lnTo>
                  <a:pt x="7712" y="24492"/>
                </a:lnTo>
                <a:lnTo>
                  <a:pt x="7549" y="24546"/>
                </a:lnTo>
                <a:lnTo>
                  <a:pt x="7223" y="24546"/>
                </a:lnTo>
                <a:lnTo>
                  <a:pt x="7169" y="24601"/>
                </a:lnTo>
                <a:lnTo>
                  <a:pt x="7169" y="24764"/>
                </a:lnTo>
                <a:lnTo>
                  <a:pt x="7115" y="25089"/>
                </a:lnTo>
                <a:lnTo>
                  <a:pt x="7169" y="25470"/>
                </a:lnTo>
                <a:lnTo>
                  <a:pt x="7278" y="26121"/>
                </a:lnTo>
                <a:lnTo>
                  <a:pt x="7386" y="26501"/>
                </a:lnTo>
                <a:lnTo>
                  <a:pt x="7495" y="26882"/>
                </a:lnTo>
                <a:lnTo>
                  <a:pt x="7929" y="27696"/>
                </a:lnTo>
                <a:lnTo>
                  <a:pt x="8147" y="28131"/>
                </a:lnTo>
                <a:lnTo>
                  <a:pt x="8418" y="28511"/>
                </a:lnTo>
                <a:lnTo>
                  <a:pt x="8744" y="28891"/>
                </a:lnTo>
                <a:lnTo>
                  <a:pt x="9070" y="29325"/>
                </a:lnTo>
                <a:lnTo>
                  <a:pt x="9341" y="29651"/>
                </a:lnTo>
                <a:lnTo>
                  <a:pt x="9667" y="29923"/>
                </a:lnTo>
                <a:lnTo>
                  <a:pt x="9993" y="30194"/>
                </a:lnTo>
                <a:lnTo>
                  <a:pt x="10373" y="30357"/>
                </a:lnTo>
                <a:lnTo>
                  <a:pt x="10645" y="30520"/>
                </a:lnTo>
                <a:lnTo>
                  <a:pt x="10916" y="30629"/>
                </a:lnTo>
                <a:lnTo>
                  <a:pt x="11242" y="30683"/>
                </a:lnTo>
                <a:lnTo>
                  <a:pt x="11568" y="30683"/>
                </a:lnTo>
                <a:lnTo>
                  <a:pt x="11948" y="30574"/>
                </a:lnTo>
                <a:lnTo>
                  <a:pt x="12328" y="30466"/>
                </a:lnTo>
                <a:lnTo>
                  <a:pt x="12980" y="30303"/>
                </a:lnTo>
                <a:lnTo>
                  <a:pt x="13251" y="30194"/>
                </a:lnTo>
                <a:lnTo>
                  <a:pt x="13577" y="30031"/>
                </a:lnTo>
                <a:lnTo>
                  <a:pt x="13957" y="29760"/>
                </a:lnTo>
                <a:lnTo>
                  <a:pt x="14229" y="29380"/>
                </a:lnTo>
                <a:lnTo>
                  <a:pt x="14500" y="28999"/>
                </a:lnTo>
                <a:lnTo>
                  <a:pt x="14663" y="28565"/>
                </a:lnTo>
                <a:lnTo>
                  <a:pt x="14772" y="28348"/>
                </a:lnTo>
                <a:lnTo>
                  <a:pt x="14880" y="28131"/>
                </a:lnTo>
                <a:lnTo>
                  <a:pt x="15043" y="28022"/>
                </a:lnTo>
                <a:lnTo>
                  <a:pt x="15260" y="27913"/>
                </a:lnTo>
                <a:lnTo>
                  <a:pt x="15532" y="27750"/>
                </a:lnTo>
                <a:lnTo>
                  <a:pt x="15912" y="27642"/>
                </a:lnTo>
                <a:lnTo>
                  <a:pt x="16564" y="27533"/>
                </a:lnTo>
                <a:lnTo>
                  <a:pt x="17487" y="27479"/>
                </a:lnTo>
                <a:lnTo>
                  <a:pt x="18356" y="27533"/>
                </a:lnTo>
                <a:lnTo>
                  <a:pt x="18573" y="27479"/>
                </a:lnTo>
                <a:lnTo>
                  <a:pt x="18736" y="27425"/>
                </a:lnTo>
                <a:lnTo>
                  <a:pt x="18899" y="27316"/>
                </a:lnTo>
                <a:lnTo>
                  <a:pt x="19007" y="27153"/>
                </a:lnTo>
                <a:lnTo>
                  <a:pt x="19062" y="27044"/>
                </a:lnTo>
                <a:lnTo>
                  <a:pt x="19170" y="26936"/>
                </a:lnTo>
                <a:lnTo>
                  <a:pt x="19388" y="26882"/>
                </a:lnTo>
                <a:lnTo>
                  <a:pt x="19605" y="26773"/>
                </a:lnTo>
                <a:lnTo>
                  <a:pt x="19822" y="26664"/>
                </a:lnTo>
                <a:lnTo>
                  <a:pt x="20094" y="26610"/>
                </a:lnTo>
                <a:lnTo>
                  <a:pt x="20202" y="26556"/>
                </a:lnTo>
                <a:lnTo>
                  <a:pt x="20365" y="26447"/>
                </a:lnTo>
                <a:lnTo>
                  <a:pt x="20637" y="26284"/>
                </a:lnTo>
                <a:lnTo>
                  <a:pt x="20799" y="26121"/>
                </a:lnTo>
                <a:lnTo>
                  <a:pt x="20962" y="25904"/>
                </a:lnTo>
                <a:lnTo>
                  <a:pt x="21071" y="25741"/>
                </a:lnTo>
                <a:lnTo>
                  <a:pt x="21180" y="25470"/>
                </a:lnTo>
                <a:lnTo>
                  <a:pt x="21288" y="25035"/>
                </a:lnTo>
                <a:lnTo>
                  <a:pt x="21397" y="24546"/>
                </a:lnTo>
                <a:lnTo>
                  <a:pt x="21451" y="24003"/>
                </a:lnTo>
                <a:lnTo>
                  <a:pt x="21451" y="23732"/>
                </a:lnTo>
                <a:lnTo>
                  <a:pt x="21451" y="23406"/>
                </a:lnTo>
                <a:lnTo>
                  <a:pt x="21397" y="23189"/>
                </a:lnTo>
                <a:lnTo>
                  <a:pt x="21451" y="22917"/>
                </a:lnTo>
                <a:lnTo>
                  <a:pt x="21505" y="22429"/>
                </a:lnTo>
                <a:lnTo>
                  <a:pt x="21560" y="21831"/>
                </a:lnTo>
                <a:lnTo>
                  <a:pt x="21614" y="21180"/>
                </a:lnTo>
                <a:lnTo>
                  <a:pt x="21723" y="20908"/>
                </a:lnTo>
                <a:lnTo>
                  <a:pt x="21940" y="20636"/>
                </a:lnTo>
                <a:lnTo>
                  <a:pt x="22211" y="20419"/>
                </a:lnTo>
                <a:lnTo>
                  <a:pt x="22537" y="20311"/>
                </a:lnTo>
                <a:lnTo>
                  <a:pt x="22809" y="20256"/>
                </a:lnTo>
                <a:lnTo>
                  <a:pt x="22972" y="20202"/>
                </a:lnTo>
                <a:lnTo>
                  <a:pt x="22972" y="19985"/>
                </a:lnTo>
                <a:lnTo>
                  <a:pt x="22863" y="19985"/>
                </a:lnTo>
                <a:lnTo>
                  <a:pt x="22754" y="20039"/>
                </a:lnTo>
                <a:lnTo>
                  <a:pt x="22483" y="20093"/>
                </a:lnTo>
                <a:lnTo>
                  <a:pt x="22320" y="20093"/>
                </a:lnTo>
                <a:lnTo>
                  <a:pt x="22320" y="20039"/>
                </a:lnTo>
                <a:lnTo>
                  <a:pt x="22320" y="19985"/>
                </a:lnTo>
                <a:lnTo>
                  <a:pt x="22374" y="19876"/>
                </a:lnTo>
                <a:lnTo>
                  <a:pt x="22592" y="19768"/>
                </a:lnTo>
                <a:lnTo>
                  <a:pt x="22754" y="19768"/>
                </a:lnTo>
                <a:lnTo>
                  <a:pt x="22863" y="19822"/>
                </a:lnTo>
                <a:lnTo>
                  <a:pt x="22972" y="19985"/>
                </a:lnTo>
                <a:lnTo>
                  <a:pt x="23135" y="19985"/>
                </a:lnTo>
                <a:lnTo>
                  <a:pt x="23189" y="19931"/>
                </a:lnTo>
                <a:lnTo>
                  <a:pt x="23243" y="19876"/>
                </a:lnTo>
                <a:lnTo>
                  <a:pt x="23297" y="19713"/>
                </a:lnTo>
                <a:lnTo>
                  <a:pt x="23297" y="19605"/>
                </a:lnTo>
                <a:lnTo>
                  <a:pt x="23352" y="19550"/>
                </a:lnTo>
                <a:lnTo>
                  <a:pt x="23460" y="19550"/>
                </a:lnTo>
                <a:lnTo>
                  <a:pt x="23515" y="19442"/>
                </a:lnTo>
                <a:lnTo>
                  <a:pt x="23678" y="19387"/>
                </a:lnTo>
                <a:lnTo>
                  <a:pt x="23786" y="19442"/>
                </a:lnTo>
                <a:lnTo>
                  <a:pt x="23895" y="19442"/>
                </a:lnTo>
                <a:lnTo>
                  <a:pt x="24058" y="19333"/>
                </a:lnTo>
                <a:lnTo>
                  <a:pt x="24221" y="19279"/>
                </a:lnTo>
                <a:lnTo>
                  <a:pt x="24329" y="19279"/>
                </a:lnTo>
                <a:lnTo>
                  <a:pt x="24384" y="19333"/>
                </a:lnTo>
                <a:lnTo>
                  <a:pt x="24329" y="19550"/>
                </a:lnTo>
                <a:lnTo>
                  <a:pt x="24384" y="19713"/>
                </a:lnTo>
                <a:lnTo>
                  <a:pt x="24546" y="19768"/>
                </a:lnTo>
                <a:lnTo>
                  <a:pt x="24709" y="19822"/>
                </a:lnTo>
                <a:lnTo>
                  <a:pt x="24981" y="19931"/>
                </a:lnTo>
                <a:lnTo>
                  <a:pt x="25198" y="19985"/>
                </a:lnTo>
                <a:lnTo>
                  <a:pt x="25415" y="19985"/>
                </a:lnTo>
                <a:lnTo>
                  <a:pt x="25633" y="19876"/>
                </a:lnTo>
                <a:lnTo>
                  <a:pt x="25795" y="19713"/>
                </a:lnTo>
                <a:lnTo>
                  <a:pt x="25904" y="19659"/>
                </a:lnTo>
                <a:lnTo>
                  <a:pt x="26176" y="19659"/>
                </a:lnTo>
                <a:lnTo>
                  <a:pt x="26339" y="19605"/>
                </a:lnTo>
                <a:lnTo>
                  <a:pt x="26556" y="19550"/>
                </a:lnTo>
                <a:lnTo>
                  <a:pt x="26773" y="19442"/>
                </a:lnTo>
                <a:lnTo>
                  <a:pt x="26990" y="19279"/>
                </a:lnTo>
                <a:lnTo>
                  <a:pt x="27153" y="19116"/>
                </a:lnTo>
                <a:lnTo>
                  <a:pt x="27316" y="18953"/>
                </a:lnTo>
                <a:lnTo>
                  <a:pt x="27588" y="18519"/>
                </a:lnTo>
                <a:lnTo>
                  <a:pt x="27913" y="18138"/>
                </a:lnTo>
                <a:lnTo>
                  <a:pt x="27968" y="17976"/>
                </a:lnTo>
                <a:lnTo>
                  <a:pt x="27913" y="17867"/>
                </a:lnTo>
                <a:lnTo>
                  <a:pt x="27805" y="17704"/>
                </a:lnTo>
                <a:lnTo>
                  <a:pt x="27696" y="17541"/>
                </a:lnTo>
                <a:lnTo>
                  <a:pt x="27642" y="17378"/>
                </a:lnTo>
                <a:lnTo>
                  <a:pt x="27696" y="17215"/>
                </a:lnTo>
                <a:lnTo>
                  <a:pt x="27750" y="16998"/>
                </a:lnTo>
                <a:lnTo>
                  <a:pt x="27913" y="16781"/>
                </a:lnTo>
                <a:lnTo>
                  <a:pt x="27968" y="16564"/>
                </a:lnTo>
                <a:lnTo>
                  <a:pt x="28022" y="16346"/>
                </a:lnTo>
                <a:lnTo>
                  <a:pt x="28076" y="16238"/>
                </a:lnTo>
                <a:lnTo>
                  <a:pt x="28348" y="16238"/>
                </a:lnTo>
                <a:lnTo>
                  <a:pt x="28565" y="16184"/>
                </a:lnTo>
                <a:lnTo>
                  <a:pt x="28728" y="16129"/>
                </a:lnTo>
                <a:lnTo>
                  <a:pt x="29380" y="16129"/>
                </a:lnTo>
                <a:lnTo>
                  <a:pt x="29760" y="16075"/>
                </a:lnTo>
                <a:lnTo>
                  <a:pt x="30140" y="15966"/>
                </a:lnTo>
                <a:lnTo>
                  <a:pt x="30466" y="15858"/>
                </a:lnTo>
                <a:lnTo>
                  <a:pt x="30846" y="15640"/>
                </a:lnTo>
                <a:lnTo>
                  <a:pt x="31280" y="15423"/>
                </a:lnTo>
                <a:lnTo>
                  <a:pt x="31660" y="15206"/>
                </a:lnTo>
                <a:lnTo>
                  <a:pt x="32040" y="15043"/>
                </a:lnTo>
                <a:lnTo>
                  <a:pt x="32366" y="14880"/>
                </a:lnTo>
                <a:lnTo>
                  <a:pt x="32638" y="14609"/>
                </a:lnTo>
                <a:lnTo>
                  <a:pt x="32801" y="14337"/>
                </a:lnTo>
                <a:lnTo>
                  <a:pt x="32909" y="14066"/>
                </a:lnTo>
                <a:lnTo>
                  <a:pt x="33018" y="13740"/>
                </a:lnTo>
                <a:lnTo>
                  <a:pt x="33018" y="13414"/>
                </a:lnTo>
                <a:lnTo>
                  <a:pt x="33018" y="12328"/>
                </a:lnTo>
                <a:lnTo>
                  <a:pt x="33018" y="11296"/>
                </a:lnTo>
                <a:lnTo>
                  <a:pt x="33072" y="11133"/>
                </a:lnTo>
                <a:lnTo>
                  <a:pt x="33181" y="11025"/>
                </a:lnTo>
                <a:lnTo>
                  <a:pt x="33289" y="11025"/>
                </a:lnTo>
                <a:lnTo>
                  <a:pt x="33452" y="10970"/>
                </a:lnTo>
                <a:lnTo>
                  <a:pt x="33670" y="10970"/>
                </a:lnTo>
                <a:lnTo>
                  <a:pt x="33724" y="11079"/>
                </a:lnTo>
                <a:lnTo>
                  <a:pt x="33941" y="12002"/>
                </a:lnTo>
                <a:lnTo>
                  <a:pt x="34158" y="12925"/>
                </a:lnTo>
                <a:lnTo>
                  <a:pt x="34267" y="13740"/>
                </a:lnTo>
                <a:lnTo>
                  <a:pt x="34376" y="14120"/>
                </a:lnTo>
                <a:lnTo>
                  <a:pt x="34484" y="14500"/>
                </a:lnTo>
                <a:lnTo>
                  <a:pt x="34810" y="15206"/>
                </a:lnTo>
                <a:lnTo>
                  <a:pt x="35027" y="15532"/>
                </a:lnTo>
                <a:lnTo>
                  <a:pt x="35299" y="15803"/>
                </a:lnTo>
                <a:lnTo>
                  <a:pt x="35679" y="16129"/>
                </a:lnTo>
                <a:lnTo>
                  <a:pt x="35896" y="16292"/>
                </a:lnTo>
                <a:lnTo>
                  <a:pt x="36168" y="16346"/>
                </a:lnTo>
                <a:lnTo>
                  <a:pt x="37091" y="16346"/>
                </a:lnTo>
                <a:lnTo>
                  <a:pt x="37417" y="16238"/>
                </a:lnTo>
                <a:lnTo>
                  <a:pt x="37580" y="16292"/>
                </a:lnTo>
                <a:lnTo>
                  <a:pt x="37688" y="16292"/>
                </a:lnTo>
                <a:lnTo>
                  <a:pt x="37851" y="16238"/>
                </a:lnTo>
                <a:lnTo>
                  <a:pt x="38503" y="16129"/>
                </a:lnTo>
                <a:lnTo>
                  <a:pt x="39154" y="16021"/>
                </a:lnTo>
                <a:lnTo>
                  <a:pt x="39372" y="16021"/>
                </a:lnTo>
                <a:lnTo>
                  <a:pt x="39480" y="15966"/>
                </a:lnTo>
                <a:lnTo>
                  <a:pt x="39589" y="15912"/>
                </a:lnTo>
                <a:lnTo>
                  <a:pt x="39697" y="15912"/>
                </a:lnTo>
                <a:lnTo>
                  <a:pt x="39752" y="16021"/>
                </a:lnTo>
                <a:lnTo>
                  <a:pt x="39860" y="16455"/>
                </a:lnTo>
                <a:lnTo>
                  <a:pt x="39860" y="16944"/>
                </a:lnTo>
                <a:lnTo>
                  <a:pt x="39860" y="17215"/>
                </a:lnTo>
                <a:lnTo>
                  <a:pt x="39969" y="17595"/>
                </a:lnTo>
                <a:lnTo>
                  <a:pt x="40078" y="17921"/>
                </a:lnTo>
                <a:lnTo>
                  <a:pt x="40186" y="18682"/>
                </a:lnTo>
                <a:lnTo>
                  <a:pt x="40403" y="19387"/>
                </a:lnTo>
                <a:lnTo>
                  <a:pt x="40621" y="20039"/>
                </a:lnTo>
                <a:lnTo>
                  <a:pt x="40729" y="20365"/>
                </a:lnTo>
                <a:lnTo>
                  <a:pt x="40946" y="20691"/>
                </a:lnTo>
                <a:lnTo>
                  <a:pt x="41218" y="20962"/>
                </a:lnTo>
                <a:lnTo>
                  <a:pt x="41489" y="21234"/>
                </a:lnTo>
                <a:lnTo>
                  <a:pt x="41815" y="21505"/>
                </a:lnTo>
                <a:lnTo>
                  <a:pt x="42195" y="21777"/>
                </a:lnTo>
                <a:lnTo>
                  <a:pt x="42630" y="21940"/>
                </a:lnTo>
                <a:lnTo>
                  <a:pt x="43064" y="22048"/>
                </a:lnTo>
                <a:lnTo>
                  <a:pt x="43390" y="22103"/>
                </a:lnTo>
                <a:lnTo>
                  <a:pt x="43716" y="22211"/>
                </a:lnTo>
                <a:lnTo>
                  <a:pt x="43987" y="22266"/>
                </a:lnTo>
                <a:lnTo>
                  <a:pt x="44313" y="22320"/>
                </a:lnTo>
                <a:lnTo>
                  <a:pt x="44585" y="22374"/>
                </a:lnTo>
                <a:lnTo>
                  <a:pt x="44856" y="22483"/>
                </a:lnTo>
                <a:lnTo>
                  <a:pt x="45345" y="22700"/>
                </a:lnTo>
                <a:lnTo>
                  <a:pt x="45725" y="22863"/>
                </a:lnTo>
                <a:lnTo>
                  <a:pt x="46051" y="23026"/>
                </a:lnTo>
                <a:lnTo>
                  <a:pt x="46703" y="23515"/>
                </a:lnTo>
                <a:lnTo>
                  <a:pt x="46866" y="23678"/>
                </a:lnTo>
                <a:lnTo>
                  <a:pt x="47029" y="23840"/>
                </a:lnTo>
                <a:lnTo>
                  <a:pt x="47300" y="24275"/>
                </a:lnTo>
                <a:lnTo>
                  <a:pt x="47463" y="24764"/>
                </a:lnTo>
                <a:lnTo>
                  <a:pt x="47626" y="25252"/>
                </a:lnTo>
                <a:lnTo>
                  <a:pt x="48006" y="26393"/>
                </a:lnTo>
                <a:lnTo>
                  <a:pt x="48169" y="26773"/>
                </a:lnTo>
                <a:lnTo>
                  <a:pt x="48332" y="27044"/>
                </a:lnTo>
                <a:lnTo>
                  <a:pt x="48603" y="27316"/>
                </a:lnTo>
                <a:lnTo>
                  <a:pt x="48875" y="27587"/>
                </a:lnTo>
                <a:lnTo>
                  <a:pt x="49418" y="28022"/>
                </a:lnTo>
                <a:lnTo>
                  <a:pt x="49581" y="28076"/>
                </a:lnTo>
                <a:lnTo>
                  <a:pt x="49744" y="28185"/>
                </a:lnTo>
                <a:lnTo>
                  <a:pt x="49907" y="28185"/>
                </a:lnTo>
                <a:lnTo>
                  <a:pt x="50124" y="28131"/>
                </a:lnTo>
                <a:lnTo>
                  <a:pt x="50613" y="27913"/>
                </a:lnTo>
                <a:lnTo>
                  <a:pt x="51156" y="27696"/>
                </a:lnTo>
                <a:lnTo>
                  <a:pt x="51536" y="27642"/>
                </a:lnTo>
                <a:lnTo>
                  <a:pt x="51699" y="27587"/>
                </a:lnTo>
                <a:lnTo>
                  <a:pt x="51862" y="27533"/>
                </a:lnTo>
                <a:lnTo>
                  <a:pt x="52079" y="27479"/>
                </a:lnTo>
                <a:lnTo>
                  <a:pt x="52513" y="27479"/>
                </a:lnTo>
                <a:lnTo>
                  <a:pt x="52730" y="27587"/>
                </a:lnTo>
                <a:lnTo>
                  <a:pt x="52893" y="27750"/>
                </a:lnTo>
                <a:lnTo>
                  <a:pt x="53056" y="27913"/>
                </a:lnTo>
                <a:lnTo>
                  <a:pt x="53165" y="28076"/>
                </a:lnTo>
                <a:lnTo>
                  <a:pt x="53219" y="28348"/>
                </a:lnTo>
                <a:lnTo>
                  <a:pt x="53219" y="28782"/>
                </a:lnTo>
                <a:lnTo>
                  <a:pt x="53219" y="29217"/>
                </a:lnTo>
                <a:lnTo>
                  <a:pt x="53165" y="29760"/>
                </a:lnTo>
                <a:lnTo>
                  <a:pt x="53165" y="29977"/>
                </a:lnTo>
                <a:lnTo>
                  <a:pt x="53111" y="30248"/>
                </a:lnTo>
                <a:lnTo>
                  <a:pt x="53056" y="30520"/>
                </a:lnTo>
                <a:lnTo>
                  <a:pt x="53111" y="30846"/>
                </a:lnTo>
                <a:lnTo>
                  <a:pt x="53328" y="31552"/>
                </a:lnTo>
                <a:lnTo>
                  <a:pt x="53708" y="32258"/>
                </a:lnTo>
                <a:lnTo>
                  <a:pt x="53817" y="32475"/>
                </a:lnTo>
                <a:lnTo>
                  <a:pt x="53979" y="32692"/>
                </a:lnTo>
                <a:lnTo>
                  <a:pt x="54197" y="32855"/>
                </a:lnTo>
                <a:lnTo>
                  <a:pt x="54468" y="32964"/>
                </a:lnTo>
                <a:lnTo>
                  <a:pt x="55174" y="33181"/>
                </a:lnTo>
                <a:lnTo>
                  <a:pt x="55500" y="33235"/>
                </a:lnTo>
                <a:lnTo>
                  <a:pt x="55880" y="33289"/>
                </a:lnTo>
                <a:lnTo>
                  <a:pt x="56532" y="33398"/>
                </a:lnTo>
                <a:lnTo>
                  <a:pt x="57238" y="33452"/>
                </a:lnTo>
                <a:lnTo>
                  <a:pt x="57455" y="33507"/>
                </a:lnTo>
                <a:lnTo>
                  <a:pt x="57672" y="33670"/>
                </a:lnTo>
                <a:lnTo>
                  <a:pt x="57889" y="33887"/>
                </a:lnTo>
                <a:lnTo>
                  <a:pt x="57998" y="34104"/>
                </a:lnTo>
                <a:lnTo>
                  <a:pt x="58052" y="34267"/>
                </a:lnTo>
                <a:lnTo>
                  <a:pt x="58052" y="34484"/>
                </a:lnTo>
                <a:lnTo>
                  <a:pt x="58107" y="34919"/>
                </a:lnTo>
                <a:lnTo>
                  <a:pt x="58107" y="35244"/>
                </a:lnTo>
                <a:lnTo>
                  <a:pt x="58052" y="35516"/>
                </a:lnTo>
                <a:lnTo>
                  <a:pt x="57889" y="35733"/>
                </a:lnTo>
                <a:lnTo>
                  <a:pt x="57727" y="35896"/>
                </a:lnTo>
                <a:lnTo>
                  <a:pt x="57509" y="36059"/>
                </a:lnTo>
                <a:lnTo>
                  <a:pt x="57238" y="36168"/>
                </a:lnTo>
                <a:lnTo>
                  <a:pt x="57021" y="36222"/>
                </a:lnTo>
                <a:lnTo>
                  <a:pt x="56749" y="36276"/>
                </a:lnTo>
                <a:lnTo>
                  <a:pt x="56369" y="36330"/>
                </a:lnTo>
                <a:lnTo>
                  <a:pt x="56206" y="36385"/>
                </a:lnTo>
                <a:lnTo>
                  <a:pt x="56097" y="36493"/>
                </a:lnTo>
                <a:lnTo>
                  <a:pt x="55880" y="36602"/>
                </a:lnTo>
                <a:lnTo>
                  <a:pt x="55446" y="36602"/>
                </a:lnTo>
                <a:lnTo>
                  <a:pt x="55228" y="36548"/>
                </a:lnTo>
                <a:lnTo>
                  <a:pt x="54468" y="36330"/>
                </a:lnTo>
                <a:lnTo>
                  <a:pt x="53708" y="36168"/>
                </a:lnTo>
                <a:lnTo>
                  <a:pt x="53328" y="36113"/>
                </a:lnTo>
                <a:lnTo>
                  <a:pt x="53165" y="36059"/>
                </a:lnTo>
                <a:lnTo>
                  <a:pt x="53002" y="36005"/>
                </a:lnTo>
                <a:lnTo>
                  <a:pt x="52839" y="35896"/>
                </a:lnTo>
                <a:lnTo>
                  <a:pt x="52676" y="35842"/>
                </a:lnTo>
                <a:lnTo>
                  <a:pt x="52350" y="35733"/>
                </a:lnTo>
                <a:lnTo>
                  <a:pt x="52025" y="35733"/>
                </a:lnTo>
                <a:lnTo>
                  <a:pt x="51753" y="35787"/>
                </a:lnTo>
                <a:lnTo>
                  <a:pt x="51536" y="35842"/>
                </a:lnTo>
                <a:lnTo>
                  <a:pt x="51373" y="35896"/>
                </a:lnTo>
                <a:lnTo>
                  <a:pt x="51101" y="36113"/>
                </a:lnTo>
                <a:lnTo>
                  <a:pt x="50884" y="36385"/>
                </a:lnTo>
                <a:lnTo>
                  <a:pt x="50667" y="36765"/>
                </a:lnTo>
                <a:lnTo>
                  <a:pt x="50613" y="36982"/>
                </a:lnTo>
                <a:lnTo>
                  <a:pt x="50558" y="37199"/>
                </a:lnTo>
                <a:lnTo>
                  <a:pt x="50504" y="37688"/>
                </a:lnTo>
                <a:lnTo>
                  <a:pt x="50450" y="37960"/>
                </a:lnTo>
                <a:lnTo>
                  <a:pt x="50450" y="38177"/>
                </a:lnTo>
                <a:lnTo>
                  <a:pt x="50504" y="38720"/>
                </a:lnTo>
                <a:lnTo>
                  <a:pt x="50558" y="38991"/>
                </a:lnTo>
                <a:lnTo>
                  <a:pt x="50667" y="39209"/>
                </a:lnTo>
                <a:lnTo>
                  <a:pt x="50776" y="39480"/>
                </a:lnTo>
                <a:lnTo>
                  <a:pt x="50830" y="39752"/>
                </a:lnTo>
                <a:lnTo>
                  <a:pt x="50938" y="40675"/>
                </a:lnTo>
                <a:lnTo>
                  <a:pt x="50993" y="41109"/>
                </a:lnTo>
                <a:lnTo>
                  <a:pt x="50938" y="41598"/>
                </a:lnTo>
                <a:lnTo>
                  <a:pt x="50830" y="41978"/>
                </a:lnTo>
                <a:lnTo>
                  <a:pt x="50667" y="42358"/>
                </a:lnTo>
                <a:lnTo>
                  <a:pt x="50450" y="42684"/>
                </a:lnTo>
                <a:lnTo>
                  <a:pt x="50178" y="43010"/>
                </a:lnTo>
                <a:lnTo>
                  <a:pt x="50070" y="43119"/>
                </a:lnTo>
                <a:lnTo>
                  <a:pt x="49798" y="43119"/>
                </a:lnTo>
                <a:lnTo>
                  <a:pt x="49689" y="43064"/>
                </a:lnTo>
                <a:lnTo>
                  <a:pt x="49364" y="42901"/>
                </a:lnTo>
                <a:lnTo>
                  <a:pt x="49038" y="42793"/>
                </a:lnTo>
                <a:lnTo>
                  <a:pt x="48712" y="42684"/>
                </a:lnTo>
                <a:lnTo>
                  <a:pt x="48169" y="42684"/>
                </a:lnTo>
                <a:lnTo>
                  <a:pt x="47952" y="42630"/>
                </a:lnTo>
                <a:lnTo>
                  <a:pt x="47517" y="42521"/>
                </a:lnTo>
                <a:lnTo>
                  <a:pt x="47029" y="42467"/>
                </a:lnTo>
                <a:lnTo>
                  <a:pt x="46811" y="42521"/>
                </a:lnTo>
                <a:lnTo>
                  <a:pt x="46594" y="42630"/>
                </a:lnTo>
                <a:lnTo>
                  <a:pt x="46323" y="42793"/>
                </a:lnTo>
                <a:lnTo>
                  <a:pt x="45997" y="43064"/>
                </a:lnTo>
                <a:lnTo>
                  <a:pt x="45508" y="43553"/>
                </a:lnTo>
                <a:lnTo>
                  <a:pt x="45236" y="43824"/>
                </a:lnTo>
                <a:lnTo>
                  <a:pt x="45019" y="44096"/>
                </a:lnTo>
                <a:lnTo>
                  <a:pt x="44856" y="44368"/>
                </a:lnTo>
                <a:lnTo>
                  <a:pt x="44693" y="44748"/>
                </a:lnTo>
                <a:lnTo>
                  <a:pt x="44639" y="45182"/>
                </a:lnTo>
                <a:lnTo>
                  <a:pt x="44639" y="45617"/>
                </a:lnTo>
                <a:lnTo>
                  <a:pt x="44693" y="46051"/>
                </a:lnTo>
                <a:lnTo>
                  <a:pt x="44802" y="46485"/>
                </a:lnTo>
                <a:lnTo>
                  <a:pt x="44965" y="46974"/>
                </a:lnTo>
                <a:lnTo>
                  <a:pt x="45074" y="47517"/>
                </a:lnTo>
                <a:lnTo>
                  <a:pt x="45128" y="47952"/>
                </a:lnTo>
                <a:lnTo>
                  <a:pt x="45074" y="48440"/>
                </a:lnTo>
                <a:lnTo>
                  <a:pt x="44856" y="48820"/>
                </a:lnTo>
                <a:lnTo>
                  <a:pt x="44639" y="49201"/>
                </a:lnTo>
                <a:lnTo>
                  <a:pt x="44531" y="49364"/>
                </a:lnTo>
                <a:lnTo>
                  <a:pt x="44368" y="49472"/>
                </a:lnTo>
                <a:lnTo>
                  <a:pt x="44205" y="49472"/>
                </a:lnTo>
                <a:lnTo>
                  <a:pt x="43987" y="49418"/>
                </a:lnTo>
                <a:lnTo>
                  <a:pt x="43825" y="49309"/>
                </a:lnTo>
                <a:lnTo>
                  <a:pt x="43607" y="49255"/>
                </a:lnTo>
                <a:lnTo>
                  <a:pt x="43444" y="49255"/>
                </a:lnTo>
                <a:lnTo>
                  <a:pt x="43227" y="49364"/>
                </a:lnTo>
                <a:lnTo>
                  <a:pt x="43064" y="49472"/>
                </a:lnTo>
                <a:lnTo>
                  <a:pt x="42956" y="49472"/>
                </a:lnTo>
                <a:lnTo>
                  <a:pt x="42847" y="49418"/>
                </a:lnTo>
                <a:lnTo>
                  <a:pt x="42684" y="49255"/>
                </a:lnTo>
                <a:lnTo>
                  <a:pt x="42630" y="49146"/>
                </a:lnTo>
                <a:lnTo>
                  <a:pt x="42467" y="48983"/>
                </a:lnTo>
                <a:lnTo>
                  <a:pt x="42304" y="48875"/>
                </a:lnTo>
                <a:lnTo>
                  <a:pt x="42141" y="48820"/>
                </a:lnTo>
                <a:lnTo>
                  <a:pt x="41598" y="48820"/>
                </a:lnTo>
                <a:lnTo>
                  <a:pt x="41435" y="48766"/>
                </a:lnTo>
                <a:lnTo>
                  <a:pt x="40946" y="48766"/>
                </a:lnTo>
                <a:lnTo>
                  <a:pt x="40566" y="48712"/>
                </a:lnTo>
                <a:lnTo>
                  <a:pt x="40295" y="48658"/>
                </a:lnTo>
                <a:lnTo>
                  <a:pt x="39752" y="48658"/>
                </a:lnTo>
                <a:lnTo>
                  <a:pt x="39426" y="48603"/>
                </a:lnTo>
                <a:lnTo>
                  <a:pt x="39209" y="48549"/>
                </a:lnTo>
                <a:lnTo>
                  <a:pt x="39046" y="48603"/>
                </a:lnTo>
                <a:lnTo>
                  <a:pt x="38937" y="48658"/>
                </a:lnTo>
                <a:lnTo>
                  <a:pt x="38937" y="48820"/>
                </a:lnTo>
                <a:lnTo>
                  <a:pt x="38991" y="48929"/>
                </a:lnTo>
                <a:lnTo>
                  <a:pt x="39154" y="49201"/>
                </a:lnTo>
                <a:lnTo>
                  <a:pt x="39209" y="49364"/>
                </a:lnTo>
                <a:lnTo>
                  <a:pt x="39209" y="49472"/>
                </a:lnTo>
                <a:lnTo>
                  <a:pt x="39154" y="49526"/>
                </a:lnTo>
                <a:lnTo>
                  <a:pt x="39100" y="49581"/>
                </a:lnTo>
                <a:lnTo>
                  <a:pt x="39046" y="49526"/>
                </a:lnTo>
                <a:lnTo>
                  <a:pt x="38883" y="49418"/>
                </a:lnTo>
                <a:lnTo>
                  <a:pt x="38720" y="49255"/>
                </a:lnTo>
                <a:lnTo>
                  <a:pt x="38557" y="49146"/>
                </a:lnTo>
                <a:lnTo>
                  <a:pt x="38394" y="49092"/>
                </a:lnTo>
                <a:lnTo>
                  <a:pt x="38231" y="49038"/>
                </a:lnTo>
                <a:lnTo>
                  <a:pt x="38068" y="49092"/>
                </a:lnTo>
                <a:lnTo>
                  <a:pt x="37851" y="49146"/>
                </a:lnTo>
                <a:lnTo>
                  <a:pt x="37634" y="49146"/>
                </a:lnTo>
                <a:lnTo>
                  <a:pt x="37417" y="49201"/>
                </a:lnTo>
                <a:lnTo>
                  <a:pt x="37308" y="49255"/>
                </a:lnTo>
                <a:lnTo>
                  <a:pt x="37199" y="49364"/>
                </a:lnTo>
                <a:lnTo>
                  <a:pt x="36982" y="49526"/>
                </a:lnTo>
                <a:lnTo>
                  <a:pt x="36765" y="49744"/>
                </a:lnTo>
                <a:lnTo>
                  <a:pt x="36982" y="49744"/>
                </a:lnTo>
                <a:lnTo>
                  <a:pt x="37199" y="49689"/>
                </a:lnTo>
                <a:lnTo>
                  <a:pt x="37417" y="49689"/>
                </a:lnTo>
                <a:lnTo>
                  <a:pt x="37634" y="49798"/>
                </a:lnTo>
                <a:lnTo>
                  <a:pt x="37417" y="49907"/>
                </a:lnTo>
                <a:lnTo>
                  <a:pt x="37145" y="50015"/>
                </a:lnTo>
                <a:lnTo>
                  <a:pt x="36874" y="50124"/>
                </a:lnTo>
                <a:lnTo>
                  <a:pt x="36656" y="50287"/>
                </a:lnTo>
                <a:lnTo>
                  <a:pt x="36602" y="50287"/>
                </a:lnTo>
                <a:lnTo>
                  <a:pt x="36548" y="50178"/>
                </a:lnTo>
                <a:lnTo>
                  <a:pt x="36548" y="50124"/>
                </a:lnTo>
                <a:lnTo>
                  <a:pt x="36765" y="49744"/>
                </a:lnTo>
                <a:lnTo>
                  <a:pt x="36548" y="49744"/>
                </a:lnTo>
                <a:lnTo>
                  <a:pt x="36276" y="49798"/>
                </a:lnTo>
                <a:lnTo>
                  <a:pt x="35896" y="50015"/>
                </a:lnTo>
                <a:lnTo>
                  <a:pt x="35733" y="50124"/>
                </a:lnTo>
                <a:lnTo>
                  <a:pt x="35570" y="50287"/>
                </a:lnTo>
                <a:lnTo>
                  <a:pt x="35516" y="50450"/>
                </a:lnTo>
                <a:lnTo>
                  <a:pt x="35570" y="50667"/>
                </a:lnTo>
                <a:lnTo>
                  <a:pt x="35570" y="50830"/>
                </a:lnTo>
                <a:lnTo>
                  <a:pt x="35570" y="50993"/>
                </a:lnTo>
                <a:lnTo>
                  <a:pt x="35570" y="51319"/>
                </a:lnTo>
                <a:lnTo>
                  <a:pt x="35516" y="51481"/>
                </a:lnTo>
                <a:lnTo>
                  <a:pt x="35407" y="51644"/>
                </a:lnTo>
                <a:lnTo>
                  <a:pt x="35353" y="51807"/>
                </a:lnTo>
                <a:lnTo>
                  <a:pt x="35299" y="51970"/>
                </a:lnTo>
                <a:lnTo>
                  <a:pt x="35082" y="52893"/>
                </a:lnTo>
                <a:lnTo>
                  <a:pt x="34973" y="53328"/>
                </a:lnTo>
                <a:lnTo>
                  <a:pt x="34756" y="53708"/>
                </a:lnTo>
                <a:lnTo>
                  <a:pt x="34593" y="53871"/>
                </a:lnTo>
                <a:lnTo>
                  <a:pt x="34430" y="53979"/>
                </a:lnTo>
                <a:lnTo>
                  <a:pt x="34213" y="54034"/>
                </a:lnTo>
                <a:lnTo>
                  <a:pt x="34050" y="54034"/>
                </a:lnTo>
                <a:lnTo>
                  <a:pt x="33670" y="53871"/>
                </a:lnTo>
                <a:lnTo>
                  <a:pt x="33344" y="53545"/>
                </a:lnTo>
                <a:lnTo>
                  <a:pt x="33018" y="53273"/>
                </a:lnTo>
                <a:lnTo>
                  <a:pt x="32855" y="53165"/>
                </a:lnTo>
                <a:lnTo>
                  <a:pt x="32638" y="53056"/>
                </a:lnTo>
                <a:lnTo>
                  <a:pt x="32203" y="52839"/>
                </a:lnTo>
                <a:lnTo>
                  <a:pt x="31769" y="52622"/>
                </a:lnTo>
                <a:lnTo>
                  <a:pt x="31606" y="52459"/>
                </a:lnTo>
                <a:lnTo>
                  <a:pt x="31443" y="52350"/>
                </a:lnTo>
                <a:lnTo>
                  <a:pt x="31226" y="52024"/>
                </a:lnTo>
                <a:lnTo>
                  <a:pt x="30846" y="51264"/>
                </a:lnTo>
                <a:lnTo>
                  <a:pt x="30574" y="50884"/>
                </a:lnTo>
                <a:lnTo>
                  <a:pt x="30248" y="50613"/>
                </a:lnTo>
                <a:lnTo>
                  <a:pt x="29868" y="50450"/>
                </a:lnTo>
                <a:lnTo>
                  <a:pt x="29434" y="50341"/>
                </a:lnTo>
                <a:lnTo>
                  <a:pt x="29054" y="50287"/>
                </a:lnTo>
                <a:lnTo>
                  <a:pt x="28891" y="50287"/>
                </a:lnTo>
                <a:lnTo>
                  <a:pt x="28674" y="50232"/>
                </a:lnTo>
                <a:lnTo>
                  <a:pt x="28456" y="50124"/>
                </a:lnTo>
                <a:lnTo>
                  <a:pt x="28239" y="50178"/>
                </a:lnTo>
                <a:lnTo>
                  <a:pt x="28022" y="50232"/>
                </a:lnTo>
                <a:lnTo>
                  <a:pt x="27805" y="50341"/>
                </a:lnTo>
                <a:lnTo>
                  <a:pt x="27642" y="50558"/>
                </a:lnTo>
                <a:lnTo>
                  <a:pt x="27425" y="50775"/>
                </a:lnTo>
                <a:lnTo>
                  <a:pt x="27262" y="50993"/>
                </a:lnTo>
                <a:lnTo>
                  <a:pt x="27153" y="51264"/>
                </a:lnTo>
                <a:lnTo>
                  <a:pt x="27099" y="51373"/>
                </a:lnTo>
                <a:lnTo>
                  <a:pt x="27099" y="51536"/>
                </a:lnTo>
                <a:lnTo>
                  <a:pt x="27153" y="51753"/>
                </a:lnTo>
                <a:lnTo>
                  <a:pt x="27207" y="52079"/>
                </a:lnTo>
                <a:lnTo>
                  <a:pt x="27207" y="52350"/>
                </a:lnTo>
                <a:lnTo>
                  <a:pt x="27153" y="52568"/>
                </a:lnTo>
                <a:lnTo>
                  <a:pt x="27044" y="52839"/>
                </a:lnTo>
                <a:lnTo>
                  <a:pt x="26719" y="53273"/>
                </a:lnTo>
                <a:lnTo>
                  <a:pt x="26393" y="53708"/>
                </a:lnTo>
                <a:lnTo>
                  <a:pt x="26013" y="54142"/>
                </a:lnTo>
                <a:lnTo>
                  <a:pt x="25578" y="54468"/>
                </a:lnTo>
                <a:lnTo>
                  <a:pt x="25361" y="54685"/>
                </a:lnTo>
                <a:lnTo>
                  <a:pt x="25035" y="54740"/>
                </a:lnTo>
                <a:lnTo>
                  <a:pt x="24981" y="54848"/>
                </a:lnTo>
                <a:lnTo>
                  <a:pt x="24872" y="54903"/>
                </a:lnTo>
                <a:lnTo>
                  <a:pt x="24655" y="54848"/>
                </a:lnTo>
                <a:lnTo>
                  <a:pt x="24601" y="54794"/>
                </a:lnTo>
                <a:lnTo>
                  <a:pt x="24601" y="54740"/>
                </a:lnTo>
                <a:lnTo>
                  <a:pt x="24601" y="54685"/>
                </a:lnTo>
                <a:lnTo>
                  <a:pt x="24709" y="54631"/>
                </a:lnTo>
                <a:lnTo>
                  <a:pt x="24709" y="54414"/>
                </a:lnTo>
                <a:lnTo>
                  <a:pt x="24655" y="54305"/>
                </a:lnTo>
                <a:lnTo>
                  <a:pt x="24601" y="54251"/>
                </a:lnTo>
                <a:lnTo>
                  <a:pt x="24329" y="54088"/>
                </a:lnTo>
                <a:lnTo>
                  <a:pt x="24112" y="53925"/>
                </a:lnTo>
                <a:lnTo>
                  <a:pt x="23569" y="53654"/>
                </a:lnTo>
                <a:lnTo>
                  <a:pt x="23352" y="53491"/>
                </a:lnTo>
                <a:lnTo>
                  <a:pt x="23135" y="53273"/>
                </a:lnTo>
                <a:lnTo>
                  <a:pt x="23026" y="53111"/>
                </a:lnTo>
                <a:lnTo>
                  <a:pt x="22863" y="53002"/>
                </a:lnTo>
                <a:lnTo>
                  <a:pt x="22646" y="52893"/>
                </a:lnTo>
                <a:lnTo>
                  <a:pt x="22483" y="52948"/>
                </a:lnTo>
                <a:lnTo>
                  <a:pt x="22103" y="52948"/>
                </a:lnTo>
                <a:lnTo>
                  <a:pt x="21886" y="52730"/>
                </a:lnTo>
                <a:lnTo>
                  <a:pt x="21668" y="52568"/>
                </a:lnTo>
                <a:lnTo>
                  <a:pt x="21505" y="52405"/>
                </a:lnTo>
                <a:lnTo>
                  <a:pt x="21343" y="52296"/>
                </a:lnTo>
                <a:lnTo>
                  <a:pt x="21125" y="52242"/>
                </a:lnTo>
                <a:lnTo>
                  <a:pt x="20854" y="52242"/>
                </a:lnTo>
                <a:lnTo>
                  <a:pt x="20582" y="52296"/>
                </a:lnTo>
                <a:lnTo>
                  <a:pt x="20148" y="52513"/>
                </a:lnTo>
                <a:lnTo>
                  <a:pt x="19985" y="52676"/>
                </a:lnTo>
                <a:lnTo>
                  <a:pt x="19931" y="52730"/>
                </a:lnTo>
                <a:lnTo>
                  <a:pt x="19931" y="52893"/>
                </a:lnTo>
                <a:lnTo>
                  <a:pt x="19931" y="53002"/>
                </a:lnTo>
                <a:lnTo>
                  <a:pt x="19876" y="53056"/>
                </a:lnTo>
                <a:lnTo>
                  <a:pt x="19822" y="53056"/>
                </a:lnTo>
                <a:lnTo>
                  <a:pt x="19713" y="53002"/>
                </a:lnTo>
                <a:lnTo>
                  <a:pt x="18519" y="52350"/>
                </a:lnTo>
                <a:lnTo>
                  <a:pt x="18193" y="52133"/>
                </a:lnTo>
                <a:lnTo>
                  <a:pt x="18030" y="52024"/>
                </a:lnTo>
                <a:lnTo>
                  <a:pt x="17487" y="52024"/>
                </a:lnTo>
                <a:lnTo>
                  <a:pt x="17215" y="51916"/>
                </a:lnTo>
                <a:lnTo>
                  <a:pt x="16944" y="51753"/>
                </a:lnTo>
                <a:lnTo>
                  <a:pt x="16672" y="51590"/>
                </a:lnTo>
                <a:lnTo>
                  <a:pt x="15586" y="50667"/>
                </a:lnTo>
                <a:lnTo>
                  <a:pt x="15098" y="50178"/>
                </a:lnTo>
                <a:lnTo>
                  <a:pt x="14554" y="49689"/>
                </a:lnTo>
                <a:lnTo>
                  <a:pt x="14283" y="49418"/>
                </a:lnTo>
                <a:lnTo>
                  <a:pt x="14066" y="49092"/>
                </a:lnTo>
                <a:lnTo>
                  <a:pt x="13849" y="48820"/>
                </a:lnTo>
                <a:lnTo>
                  <a:pt x="13686" y="48658"/>
                </a:lnTo>
                <a:lnTo>
                  <a:pt x="13468" y="48603"/>
                </a:lnTo>
                <a:lnTo>
                  <a:pt x="13034" y="48386"/>
                </a:lnTo>
                <a:lnTo>
                  <a:pt x="12600" y="48223"/>
                </a:lnTo>
                <a:lnTo>
                  <a:pt x="12111" y="48115"/>
                </a:lnTo>
                <a:lnTo>
                  <a:pt x="11676" y="47952"/>
                </a:lnTo>
                <a:lnTo>
                  <a:pt x="11513" y="47897"/>
                </a:lnTo>
                <a:lnTo>
                  <a:pt x="11405" y="47952"/>
                </a:lnTo>
                <a:lnTo>
                  <a:pt x="11133" y="48115"/>
                </a:lnTo>
                <a:lnTo>
                  <a:pt x="10916" y="48332"/>
                </a:lnTo>
                <a:lnTo>
                  <a:pt x="10807" y="48549"/>
                </a:lnTo>
                <a:lnTo>
                  <a:pt x="10699" y="48820"/>
                </a:lnTo>
                <a:lnTo>
                  <a:pt x="10590" y="49092"/>
                </a:lnTo>
                <a:lnTo>
                  <a:pt x="10482" y="49201"/>
                </a:lnTo>
                <a:lnTo>
                  <a:pt x="10319" y="49255"/>
                </a:lnTo>
                <a:lnTo>
                  <a:pt x="10047" y="49255"/>
                </a:lnTo>
                <a:lnTo>
                  <a:pt x="9667" y="49201"/>
                </a:lnTo>
                <a:lnTo>
                  <a:pt x="9233" y="49092"/>
                </a:lnTo>
                <a:lnTo>
                  <a:pt x="8472" y="48766"/>
                </a:lnTo>
                <a:lnTo>
                  <a:pt x="8147" y="48549"/>
                </a:lnTo>
                <a:lnTo>
                  <a:pt x="7766" y="48332"/>
                </a:lnTo>
                <a:lnTo>
                  <a:pt x="7603" y="48223"/>
                </a:lnTo>
                <a:lnTo>
                  <a:pt x="7386" y="48169"/>
                </a:lnTo>
                <a:lnTo>
                  <a:pt x="7169" y="48169"/>
                </a:lnTo>
                <a:lnTo>
                  <a:pt x="6898" y="48223"/>
                </a:lnTo>
                <a:lnTo>
                  <a:pt x="6680" y="48277"/>
                </a:lnTo>
                <a:lnTo>
                  <a:pt x="6517" y="48277"/>
                </a:lnTo>
                <a:lnTo>
                  <a:pt x="6409" y="48332"/>
                </a:lnTo>
                <a:lnTo>
                  <a:pt x="6300" y="48386"/>
                </a:lnTo>
                <a:lnTo>
                  <a:pt x="6137" y="48332"/>
                </a:lnTo>
                <a:lnTo>
                  <a:pt x="6029" y="48277"/>
                </a:lnTo>
                <a:lnTo>
                  <a:pt x="5866" y="48277"/>
                </a:lnTo>
                <a:lnTo>
                  <a:pt x="5703" y="48440"/>
                </a:lnTo>
                <a:lnTo>
                  <a:pt x="5649" y="48549"/>
                </a:lnTo>
                <a:lnTo>
                  <a:pt x="5594" y="48603"/>
                </a:lnTo>
                <a:lnTo>
                  <a:pt x="5594" y="48712"/>
                </a:lnTo>
                <a:lnTo>
                  <a:pt x="5649" y="48875"/>
                </a:lnTo>
                <a:lnTo>
                  <a:pt x="5703" y="49038"/>
                </a:lnTo>
                <a:lnTo>
                  <a:pt x="5649" y="49092"/>
                </a:lnTo>
                <a:lnTo>
                  <a:pt x="5594" y="49201"/>
                </a:lnTo>
                <a:lnTo>
                  <a:pt x="5323" y="49418"/>
                </a:lnTo>
                <a:lnTo>
                  <a:pt x="5051" y="49635"/>
                </a:lnTo>
                <a:lnTo>
                  <a:pt x="4780" y="49798"/>
                </a:lnTo>
                <a:lnTo>
                  <a:pt x="4617" y="49961"/>
                </a:lnTo>
                <a:lnTo>
                  <a:pt x="4562" y="50124"/>
                </a:lnTo>
                <a:lnTo>
                  <a:pt x="4508" y="50341"/>
                </a:lnTo>
                <a:lnTo>
                  <a:pt x="4345" y="50613"/>
                </a:lnTo>
                <a:lnTo>
                  <a:pt x="4128" y="51047"/>
                </a:lnTo>
                <a:lnTo>
                  <a:pt x="3965" y="51427"/>
                </a:lnTo>
                <a:lnTo>
                  <a:pt x="3965" y="51644"/>
                </a:lnTo>
                <a:lnTo>
                  <a:pt x="4019" y="51862"/>
                </a:lnTo>
                <a:lnTo>
                  <a:pt x="4074" y="52024"/>
                </a:lnTo>
                <a:lnTo>
                  <a:pt x="4019" y="52296"/>
                </a:lnTo>
                <a:lnTo>
                  <a:pt x="3856" y="52568"/>
                </a:lnTo>
                <a:lnTo>
                  <a:pt x="3748" y="52730"/>
                </a:lnTo>
                <a:lnTo>
                  <a:pt x="3585" y="52730"/>
                </a:lnTo>
                <a:lnTo>
                  <a:pt x="3531" y="52785"/>
                </a:lnTo>
                <a:lnTo>
                  <a:pt x="3422" y="52785"/>
                </a:lnTo>
                <a:lnTo>
                  <a:pt x="3422" y="52893"/>
                </a:lnTo>
                <a:lnTo>
                  <a:pt x="3422" y="52948"/>
                </a:lnTo>
                <a:lnTo>
                  <a:pt x="3476" y="53165"/>
                </a:lnTo>
                <a:lnTo>
                  <a:pt x="3531" y="53382"/>
                </a:lnTo>
                <a:lnTo>
                  <a:pt x="3476" y="53545"/>
                </a:lnTo>
                <a:lnTo>
                  <a:pt x="3422" y="53708"/>
                </a:lnTo>
                <a:lnTo>
                  <a:pt x="3259" y="53979"/>
                </a:lnTo>
                <a:lnTo>
                  <a:pt x="2988" y="54197"/>
                </a:lnTo>
                <a:lnTo>
                  <a:pt x="2770" y="54414"/>
                </a:lnTo>
                <a:lnTo>
                  <a:pt x="2553" y="54685"/>
                </a:lnTo>
                <a:lnTo>
                  <a:pt x="2445" y="54957"/>
                </a:lnTo>
                <a:lnTo>
                  <a:pt x="2390" y="55228"/>
                </a:lnTo>
                <a:lnTo>
                  <a:pt x="2336" y="55391"/>
                </a:lnTo>
                <a:lnTo>
                  <a:pt x="2282" y="55554"/>
                </a:lnTo>
                <a:lnTo>
                  <a:pt x="2227" y="55663"/>
                </a:lnTo>
                <a:lnTo>
                  <a:pt x="2119" y="55771"/>
                </a:lnTo>
                <a:lnTo>
                  <a:pt x="1847" y="55989"/>
                </a:lnTo>
                <a:lnTo>
                  <a:pt x="1630" y="56260"/>
                </a:lnTo>
                <a:lnTo>
                  <a:pt x="1467" y="56532"/>
                </a:lnTo>
                <a:lnTo>
                  <a:pt x="1304" y="56858"/>
                </a:lnTo>
                <a:lnTo>
                  <a:pt x="1141" y="57238"/>
                </a:lnTo>
                <a:lnTo>
                  <a:pt x="978" y="57455"/>
                </a:lnTo>
                <a:lnTo>
                  <a:pt x="815" y="57564"/>
                </a:lnTo>
                <a:lnTo>
                  <a:pt x="653" y="57726"/>
                </a:lnTo>
                <a:lnTo>
                  <a:pt x="490" y="57889"/>
                </a:lnTo>
                <a:lnTo>
                  <a:pt x="327" y="58215"/>
                </a:lnTo>
                <a:lnTo>
                  <a:pt x="218" y="58704"/>
                </a:lnTo>
                <a:lnTo>
                  <a:pt x="109" y="58921"/>
                </a:lnTo>
                <a:lnTo>
                  <a:pt x="1" y="59138"/>
                </a:lnTo>
                <a:lnTo>
                  <a:pt x="1" y="59247"/>
                </a:lnTo>
                <a:lnTo>
                  <a:pt x="1" y="59356"/>
                </a:lnTo>
                <a:lnTo>
                  <a:pt x="164" y="59899"/>
                </a:lnTo>
                <a:lnTo>
                  <a:pt x="272" y="60496"/>
                </a:lnTo>
                <a:lnTo>
                  <a:pt x="435" y="60876"/>
                </a:lnTo>
                <a:lnTo>
                  <a:pt x="598" y="61256"/>
                </a:lnTo>
                <a:lnTo>
                  <a:pt x="978" y="61962"/>
                </a:lnTo>
                <a:lnTo>
                  <a:pt x="1141" y="62234"/>
                </a:lnTo>
                <a:lnTo>
                  <a:pt x="1358" y="62451"/>
                </a:lnTo>
                <a:lnTo>
                  <a:pt x="1902" y="62885"/>
                </a:lnTo>
                <a:lnTo>
                  <a:pt x="2282" y="63157"/>
                </a:lnTo>
                <a:lnTo>
                  <a:pt x="2770" y="63320"/>
                </a:lnTo>
                <a:lnTo>
                  <a:pt x="3205" y="63428"/>
                </a:lnTo>
                <a:lnTo>
                  <a:pt x="3422" y="63483"/>
                </a:lnTo>
                <a:lnTo>
                  <a:pt x="3639" y="63591"/>
                </a:lnTo>
                <a:lnTo>
                  <a:pt x="3856" y="63700"/>
                </a:lnTo>
                <a:lnTo>
                  <a:pt x="4128" y="63700"/>
                </a:lnTo>
                <a:lnTo>
                  <a:pt x="4345" y="63591"/>
                </a:lnTo>
                <a:lnTo>
                  <a:pt x="4562" y="63483"/>
                </a:lnTo>
                <a:lnTo>
                  <a:pt x="5649" y="62614"/>
                </a:lnTo>
                <a:lnTo>
                  <a:pt x="6192" y="62234"/>
                </a:lnTo>
                <a:lnTo>
                  <a:pt x="6680" y="61854"/>
                </a:lnTo>
                <a:lnTo>
                  <a:pt x="7278" y="61365"/>
                </a:lnTo>
                <a:lnTo>
                  <a:pt x="7875" y="60876"/>
                </a:lnTo>
                <a:lnTo>
                  <a:pt x="8309" y="60605"/>
                </a:lnTo>
                <a:lnTo>
                  <a:pt x="8744" y="60279"/>
                </a:lnTo>
                <a:lnTo>
                  <a:pt x="9884" y="59410"/>
                </a:lnTo>
                <a:lnTo>
                  <a:pt x="9993" y="59301"/>
                </a:lnTo>
                <a:lnTo>
                  <a:pt x="9939" y="59193"/>
                </a:lnTo>
                <a:lnTo>
                  <a:pt x="9884" y="59084"/>
                </a:lnTo>
                <a:lnTo>
                  <a:pt x="9884" y="59030"/>
                </a:lnTo>
                <a:lnTo>
                  <a:pt x="9939" y="58975"/>
                </a:lnTo>
                <a:lnTo>
                  <a:pt x="10047" y="58975"/>
                </a:lnTo>
                <a:lnTo>
                  <a:pt x="10210" y="58921"/>
                </a:lnTo>
                <a:lnTo>
                  <a:pt x="10645" y="58867"/>
                </a:lnTo>
                <a:lnTo>
                  <a:pt x="11025" y="58813"/>
                </a:lnTo>
                <a:lnTo>
                  <a:pt x="11459" y="58867"/>
                </a:lnTo>
                <a:lnTo>
                  <a:pt x="11839" y="58975"/>
                </a:lnTo>
                <a:lnTo>
                  <a:pt x="12219" y="59138"/>
                </a:lnTo>
                <a:lnTo>
                  <a:pt x="12382" y="59247"/>
                </a:lnTo>
                <a:lnTo>
                  <a:pt x="12491" y="59356"/>
                </a:lnTo>
                <a:lnTo>
                  <a:pt x="12871" y="59844"/>
                </a:lnTo>
                <a:lnTo>
                  <a:pt x="13305" y="60224"/>
                </a:lnTo>
                <a:lnTo>
                  <a:pt x="13414" y="60333"/>
                </a:lnTo>
                <a:lnTo>
                  <a:pt x="13577" y="60442"/>
                </a:lnTo>
                <a:lnTo>
                  <a:pt x="13740" y="60442"/>
                </a:lnTo>
                <a:lnTo>
                  <a:pt x="13903" y="60387"/>
                </a:lnTo>
                <a:lnTo>
                  <a:pt x="14011" y="60333"/>
                </a:lnTo>
                <a:lnTo>
                  <a:pt x="14066" y="60387"/>
                </a:lnTo>
                <a:lnTo>
                  <a:pt x="14066" y="60442"/>
                </a:lnTo>
                <a:lnTo>
                  <a:pt x="14120" y="60496"/>
                </a:lnTo>
                <a:lnTo>
                  <a:pt x="14120" y="60767"/>
                </a:lnTo>
                <a:lnTo>
                  <a:pt x="14174" y="60985"/>
                </a:lnTo>
                <a:lnTo>
                  <a:pt x="14229" y="61202"/>
                </a:lnTo>
                <a:lnTo>
                  <a:pt x="14229" y="61473"/>
                </a:lnTo>
                <a:lnTo>
                  <a:pt x="14229" y="61582"/>
                </a:lnTo>
                <a:lnTo>
                  <a:pt x="14283" y="61691"/>
                </a:lnTo>
                <a:lnTo>
                  <a:pt x="15369" y="61691"/>
                </a:lnTo>
                <a:lnTo>
                  <a:pt x="15695" y="61582"/>
                </a:lnTo>
                <a:lnTo>
                  <a:pt x="15803" y="61582"/>
                </a:lnTo>
                <a:lnTo>
                  <a:pt x="15803" y="61473"/>
                </a:lnTo>
                <a:lnTo>
                  <a:pt x="15749" y="61365"/>
                </a:lnTo>
                <a:lnTo>
                  <a:pt x="15532" y="61311"/>
                </a:lnTo>
                <a:lnTo>
                  <a:pt x="15260" y="61202"/>
                </a:lnTo>
                <a:lnTo>
                  <a:pt x="15043" y="61093"/>
                </a:lnTo>
                <a:lnTo>
                  <a:pt x="14826" y="60985"/>
                </a:lnTo>
                <a:lnTo>
                  <a:pt x="15098" y="60822"/>
                </a:lnTo>
                <a:lnTo>
                  <a:pt x="15206" y="60767"/>
                </a:lnTo>
                <a:lnTo>
                  <a:pt x="15260" y="60605"/>
                </a:lnTo>
                <a:lnTo>
                  <a:pt x="15369" y="60550"/>
                </a:lnTo>
                <a:lnTo>
                  <a:pt x="15586" y="60442"/>
                </a:lnTo>
                <a:lnTo>
                  <a:pt x="15858" y="60442"/>
                </a:lnTo>
                <a:lnTo>
                  <a:pt x="15966" y="60496"/>
                </a:lnTo>
                <a:lnTo>
                  <a:pt x="16021" y="60605"/>
                </a:lnTo>
                <a:lnTo>
                  <a:pt x="15966" y="60713"/>
                </a:lnTo>
                <a:lnTo>
                  <a:pt x="15912" y="60767"/>
                </a:lnTo>
                <a:lnTo>
                  <a:pt x="15803" y="60822"/>
                </a:lnTo>
                <a:lnTo>
                  <a:pt x="15858" y="60930"/>
                </a:lnTo>
                <a:lnTo>
                  <a:pt x="16781" y="60767"/>
                </a:lnTo>
                <a:lnTo>
                  <a:pt x="17270" y="60713"/>
                </a:lnTo>
                <a:lnTo>
                  <a:pt x="17758" y="60659"/>
                </a:lnTo>
                <a:lnTo>
                  <a:pt x="17867" y="60550"/>
                </a:lnTo>
                <a:lnTo>
                  <a:pt x="17976" y="60550"/>
                </a:lnTo>
                <a:lnTo>
                  <a:pt x="18084" y="60605"/>
                </a:lnTo>
                <a:lnTo>
                  <a:pt x="18193" y="60550"/>
                </a:lnTo>
                <a:lnTo>
                  <a:pt x="18356" y="60550"/>
                </a:lnTo>
                <a:lnTo>
                  <a:pt x="18519" y="60496"/>
                </a:lnTo>
                <a:lnTo>
                  <a:pt x="18627" y="60496"/>
                </a:lnTo>
                <a:lnTo>
                  <a:pt x="18790" y="60550"/>
                </a:lnTo>
                <a:lnTo>
                  <a:pt x="18899" y="60496"/>
                </a:lnTo>
                <a:lnTo>
                  <a:pt x="19225" y="60442"/>
                </a:lnTo>
                <a:lnTo>
                  <a:pt x="19496" y="60496"/>
                </a:lnTo>
                <a:lnTo>
                  <a:pt x="19768" y="60659"/>
                </a:lnTo>
                <a:lnTo>
                  <a:pt x="19931" y="60930"/>
                </a:lnTo>
                <a:lnTo>
                  <a:pt x="19985" y="61202"/>
                </a:lnTo>
                <a:lnTo>
                  <a:pt x="20039" y="61473"/>
                </a:lnTo>
                <a:lnTo>
                  <a:pt x="20202" y="61908"/>
                </a:lnTo>
                <a:lnTo>
                  <a:pt x="20365" y="62397"/>
                </a:lnTo>
                <a:lnTo>
                  <a:pt x="20528" y="62831"/>
                </a:lnTo>
                <a:lnTo>
                  <a:pt x="20691" y="63265"/>
                </a:lnTo>
                <a:lnTo>
                  <a:pt x="21017" y="63754"/>
                </a:lnTo>
                <a:lnTo>
                  <a:pt x="21397" y="64189"/>
                </a:lnTo>
                <a:lnTo>
                  <a:pt x="21614" y="64406"/>
                </a:lnTo>
                <a:lnTo>
                  <a:pt x="21831" y="64569"/>
                </a:lnTo>
                <a:lnTo>
                  <a:pt x="22103" y="64677"/>
                </a:lnTo>
                <a:lnTo>
                  <a:pt x="22374" y="64786"/>
                </a:lnTo>
                <a:lnTo>
                  <a:pt x="22917" y="65003"/>
                </a:lnTo>
                <a:lnTo>
                  <a:pt x="23135" y="65166"/>
                </a:lnTo>
                <a:lnTo>
                  <a:pt x="23352" y="65329"/>
                </a:lnTo>
                <a:lnTo>
                  <a:pt x="23569" y="65546"/>
                </a:lnTo>
                <a:lnTo>
                  <a:pt x="23786" y="65709"/>
                </a:lnTo>
                <a:lnTo>
                  <a:pt x="24003" y="65818"/>
                </a:lnTo>
                <a:lnTo>
                  <a:pt x="24275" y="65872"/>
                </a:lnTo>
                <a:lnTo>
                  <a:pt x="24764" y="65981"/>
                </a:lnTo>
                <a:lnTo>
                  <a:pt x="25252" y="65981"/>
                </a:lnTo>
                <a:lnTo>
                  <a:pt x="25904" y="66035"/>
                </a:lnTo>
                <a:lnTo>
                  <a:pt x="26230" y="65981"/>
                </a:lnTo>
                <a:lnTo>
                  <a:pt x="26501" y="65926"/>
                </a:lnTo>
                <a:lnTo>
                  <a:pt x="26719" y="65926"/>
                </a:lnTo>
                <a:lnTo>
                  <a:pt x="26936" y="65872"/>
                </a:lnTo>
                <a:lnTo>
                  <a:pt x="27533" y="65709"/>
                </a:lnTo>
                <a:lnTo>
                  <a:pt x="28131" y="65709"/>
                </a:lnTo>
                <a:lnTo>
                  <a:pt x="28293" y="65655"/>
                </a:lnTo>
                <a:lnTo>
                  <a:pt x="28402" y="65546"/>
                </a:lnTo>
                <a:lnTo>
                  <a:pt x="28511" y="65329"/>
                </a:lnTo>
                <a:lnTo>
                  <a:pt x="28619" y="65058"/>
                </a:lnTo>
                <a:lnTo>
                  <a:pt x="28728" y="64840"/>
                </a:lnTo>
                <a:lnTo>
                  <a:pt x="28837" y="64569"/>
                </a:lnTo>
                <a:lnTo>
                  <a:pt x="28999" y="64406"/>
                </a:lnTo>
                <a:lnTo>
                  <a:pt x="29108" y="64243"/>
                </a:lnTo>
                <a:lnTo>
                  <a:pt x="29217" y="64026"/>
                </a:lnTo>
                <a:lnTo>
                  <a:pt x="29380" y="63809"/>
                </a:lnTo>
                <a:lnTo>
                  <a:pt x="29597" y="63700"/>
                </a:lnTo>
                <a:lnTo>
                  <a:pt x="29760" y="63537"/>
                </a:lnTo>
                <a:lnTo>
                  <a:pt x="29977" y="63320"/>
                </a:lnTo>
                <a:lnTo>
                  <a:pt x="30140" y="63157"/>
                </a:lnTo>
                <a:lnTo>
                  <a:pt x="30303" y="62940"/>
                </a:lnTo>
                <a:lnTo>
                  <a:pt x="30303" y="62777"/>
                </a:lnTo>
                <a:lnTo>
                  <a:pt x="30303" y="62614"/>
                </a:lnTo>
                <a:lnTo>
                  <a:pt x="30303" y="62397"/>
                </a:lnTo>
                <a:lnTo>
                  <a:pt x="30303" y="62179"/>
                </a:lnTo>
                <a:lnTo>
                  <a:pt x="30466" y="62234"/>
                </a:lnTo>
                <a:lnTo>
                  <a:pt x="30520" y="62288"/>
                </a:lnTo>
                <a:lnTo>
                  <a:pt x="30520" y="62397"/>
                </a:lnTo>
                <a:lnTo>
                  <a:pt x="30683" y="62505"/>
                </a:lnTo>
                <a:lnTo>
                  <a:pt x="30846" y="62614"/>
                </a:lnTo>
                <a:lnTo>
                  <a:pt x="30954" y="62777"/>
                </a:lnTo>
                <a:lnTo>
                  <a:pt x="31117" y="62885"/>
                </a:lnTo>
                <a:lnTo>
                  <a:pt x="31280" y="62994"/>
                </a:lnTo>
                <a:lnTo>
                  <a:pt x="31389" y="63157"/>
                </a:lnTo>
                <a:lnTo>
                  <a:pt x="31715" y="63591"/>
                </a:lnTo>
                <a:lnTo>
                  <a:pt x="31878" y="63809"/>
                </a:lnTo>
                <a:lnTo>
                  <a:pt x="32040" y="63971"/>
                </a:lnTo>
                <a:lnTo>
                  <a:pt x="32964" y="64732"/>
                </a:lnTo>
                <a:lnTo>
                  <a:pt x="33452" y="65112"/>
                </a:lnTo>
                <a:lnTo>
                  <a:pt x="33887" y="65546"/>
                </a:lnTo>
                <a:lnTo>
                  <a:pt x="34050" y="65709"/>
                </a:lnTo>
                <a:lnTo>
                  <a:pt x="34321" y="65872"/>
                </a:lnTo>
                <a:lnTo>
                  <a:pt x="34538" y="65981"/>
                </a:lnTo>
                <a:lnTo>
                  <a:pt x="34810" y="66035"/>
                </a:lnTo>
                <a:lnTo>
                  <a:pt x="35190" y="66035"/>
                </a:lnTo>
                <a:lnTo>
                  <a:pt x="35516" y="65981"/>
                </a:lnTo>
                <a:lnTo>
                  <a:pt x="35788" y="65872"/>
                </a:lnTo>
                <a:lnTo>
                  <a:pt x="36113" y="65655"/>
                </a:lnTo>
                <a:lnTo>
                  <a:pt x="36276" y="65546"/>
                </a:lnTo>
                <a:lnTo>
                  <a:pt x="36331" y="65383"/>
                </a:lnTo>
                <a:lnTo>
                  <a:pt x="36276" y="65275"/>
                </a:lnTo>
                <a:lnTo>
                  <a:pt x="36113" y="65058"/>
                </a:lnTo>
                <a:lnTo>
                  <a:pt x="36276" y="65003"/>
                </a:lnTo>
                <a:lnTo>
                  <a:pt x="36439" y="64949"/>
                </a:lnTo>
                <a:lnTo>
                  <a:pt x="36602" y="64949"/>
                </a:lnTo>
                <a:lnTo>
                  <a:pt x="36711" y="65003"/>
                </a:lnTo>
                <a:lnTo>
                  <a:pt x="36928" y="65003"/>
                </a:lnTo>
                <a:lnTo>
                  <a:pt x="37037" y="64895"/>
                </a:lnTo>
                <a:lnTo>
                  <a:pt x="37091" y="64786"/>
                </a:lnTo>
                <a:lnTo>
                  <a:pt x="36982" y="64569"/>
                </a:lnTo>
                <a:lnTo>
                  <a:pt x="36928" y="64514"/>
                </a:lnTo>
                <a:lnTo>
                  <a:pt x="36874" y="64406"/>
                </a:lnTo>
                <a:lnTo>
                  <a:pt x="36874" y="64352"/>
                </a:lnTo>
                <a:lnTo>
                  <a:pt x="36928" y="64297"/>
                </a:lnTo>
                <a:lnTo>
                  <a:pt x="37037" y="64243"/>
                </a:lnTo>
                <a:lnTo>
                  <a:pt x="37145" y="64243"/>
                </a:lnTo>
                <a:lnTo>
                  <a:pt x="37308" y="64297"/>
                </a:lnTo>
                <a:lnTo>
                  <a:pt x="37471" y="64352"/>
                </a:lnTo>
                <a:lnTo>
                  <a:pt x="37851" y="64352"/>
                </a:lnTo>
                <a:lnTo>
                  <a:pt x="37960" y="64297"/>
                </a:lnTo>
                <a:lnTo>
                  <a:pt x="38014" y="64189"/>
                </a:lnTo>
                <a:lnTo>
                  <a:pt x="38557" y="63157"/>
                </a:lnTo>
                <a:lnTo>
                  <a:pt x="39209" y="61962"/>
                </a:lnTo>
                <a:lnTo>
                  <a:pt x="39589" y="61202"/>
                </a:lnTo>
                <a:lnTo>
                  <a:pt x="39860" y="60822"/>
                </a:lnTo>
                <a:lnTo>
                  <a:pt x="40186" y="60496"/>
                </a:lnTo>
                <a:lnTo>
                  <a:pt x="40566" y="60224"/>
                </a:lnTo>
                <a:lnTo>
                  <a:pt x="41055" y="60007"/>
                </a:lnTo>
                <a:lnTo>
                  <a:pt x="41489" y="59844"/>
                </a:lnTo>
                <a:lnTo>
                  <a:pt x="41978" y="59736"/>
                </a:lnTo>
                <a:lnTo>
                  <a:pt x="42195" y="59736"/>
                </a:lnTo>
                <a:lnTo>
                  <a:pt x="42413" y="59790"/>
                </a:lnTo>
                <a:lnTo>
                  <a:pt x="42793" y="59953"/>
                </a:lnTo>
                <a:lnTo>
                  <a:pt x="43119" y="59953"/>
                </a:lnTo>
                <a:lnTo>
                  <a:pt x="43227" y="60007"/>
                </a:lnTo>
                <a:lnTo>
                  <a:pt x="43336" y="60062"/>
                </a:lnTo>
                <a:lnTo>
                  <a:pt x="43825" y="60279"/>
                </a:lnTo>
                <a:lnTo>
                  <a:pt x="44313" y="60442"/>
                </a:lnTo>
                <a:lnTo>
                  <a:pt x="45345" y="60713"/>
                </a:lnTo>
                <a:lnTo>
                  <a:pt x="45454" y="60713"/>
                </a:lnTo>
                <a:lnTo>
                  <a:pt x="46268" y="60550"/>
                </a:lnTo>
                <a:lnTo>
                  <a:pt x="46703" y="60387"/>
                </a:lnTo>
                <a:lnTo>
                  <a:pt x="47083" y="60116"/>
                </a:lnTo>
                <a:lnTo>
                  <a:pt x="47517" y="59790"/>
                </a:lnTo>
                <a:lnTo>
                  <a:pt x="47789" y="59410"/>
                </a:lnTo>
                <a:lnTo>
                  <a:pt x="48060" y="58975"/>
                </a:lnTo>
                <a:lnTo>
                  <a:pt x="48278" y="58541"/>
                </a:lnTo>
                <a:lnTo>
                  <a:pt x="48440" y="58161"/>
                </a:lnTo>
                <a:lnTo>
                  <a:pt x="48603" y="57998"/>
                </a:lnTo>
                <a:lnTo>
                  <a:pt x="48712" y="57835"/>
                </a:lnTo>
                <a:lnTo>
                  <a:pt x="48929" y="57726"/>
                </a:lnTo>
                <a:lnTo>
                  <a:pt x="49201" y="57564"/>
                </a:lnTo>
                <a:lnTo>
                  <a:pt x="49689" y="57455"/>
                </a:lnTo>
                <a:lnTo>
                  <a:pt x="50178" y="57346"/>
                </a:lnTo>
                <a:lnTo>
                  <a:pt x="50667" y="57238"/>
                </a:lnTo>
                <a:lnTo>
                  <a:pt x="50938" y="57238"/>
                </a:lnTo>
                <a:lnTo>
                  <a:pt x="51210" y="57129"/>
                </a:lnTo>
                <a:lnTo>
                  <a:pt x="51319" y="57075"/>
                </a:lnTo>
                <a:lnTo>
                  <a:pt x="51427" y="56966"/>
                </a:lnTo>
                <a:lnTo>
                  <a:pt x="51481" y="56858"/>
                </a:lnTo>
                <a:lnTo>
                  <a:pt x="51481" y="56695"/>
                </a:lnTo>
                <a:lnTo>
                  <a:pt x="51536" y="56640"/>
                </a:lnTo>
                <a:lnTo>
                  <a:pt x="51590" y="56586"/>
                </a:lnTo>
                <a:lnTo>
                  <a:pt x="51699" y="56640"/>
                </a:lnTo>
                <a:lnTo>
                  <a:pt x="51970" y="56695"/>
                </a:lnTo>
                <a:lnTo>
                  <a:pt x="52133" y="56695"/>
                </a:lnTo>
                <a:lnTo>
                  <a:pt x="52296" y="56586"/>
                </a:lnTo>
                <a:lnTo>
                  <a:pt x="52405" y="56369"/>
                </a:lnTo>
                <a:lnTo>
                  <a:pt x="52622" y="55989"/>
                </a:lnTo>
                <a:lnTo>
                  <a:pt x="52676" y="55880"/>
                </a:lnTo>
                <a:lnTo>
                  <a:pt x="52676" y="55717"/>
                </a:lnTo>
                <a:lnTo>
                  <a:pt x="52622" y="55609"/>
                </a:lnTo>
                <a:lnTo>
                  <a:pt x="52513" y="55500"/>
                </a:lnTo>
                <a:lnTo>
                  <a:pt x="52405" y="55446"/>
                </a:lnTo>
                <a:lnTo>
                  <a:pt x="52405" y="55391"/>
                </a:lnTo>
                <a:lnTo>
                  <a:pt x="52459" y="55337"/>
                </a:lnTo>
                <a:lnTo>
                  <a:pt x="52513" y="55228"/>
                </a:lnTo>
                <a:lnTo>
                  <a:pt x="52676" y="55174"/>
                </a:lnTo>
                <a:lnTo>
                  <a:pt x="52730" y="55011"/>
                </a:lnTo>
                <a:lnTo>
                  <a:pt x="52785" y="54740"/>
                </a:lnTo>
                <a:lnTo>
                  <a:pt x="52839" y="54468"/>
                </a:lnTo>
                <a:lnTo>
                  <a:pt x="52948" y="54251"/>
                </a:lnTo>
                <a:lnTo>
                  <a:pt x="53111" y="53925"/>
                </a:lnTo>
                <a:lnTo>
                  <a:pt x="53219" y="53654"/>
                </a:lnTo>
                <a:lnTo>
                  <a:pt x="53328" y="53328"/>
                </a:lnTo>
                <a:lnTo>
                  <a:pt x="53274" y="53002"/>
                </a:lnTo>
                <a:lnTo>
                  <a:pt x="53274" y="52893"/>
                </a:lnTo>
                <a:lnTo>
                  <a:pt x="53328" y="52785"/>
                </a:lnTo>
                <a:lnTo>
                  <a:pt x="53491" y="52622"/>
                </a:lnTo>
                <a:lnTo>
                  <a:pt x="54088" y="52187"/>
                </a:lnTo>
                <a:lnTo>
                  <a:pt x="54360" y="52024"/>
                </a:lnTo>
                <a:lnTo>
                  <a:pt x="54740" y="51862"/>
                </a:lnTo>
                <a:lnTo>
                  <a:pt x="55011" y="51753"/>
                </a:lnTo>
                <a:lnTo>
                  <a:pt x="55283" y="51644"/>
                </a:lnTo>
                <a:lnTo>
                  <a:pt x="55554" y="51481"/>
                </a:lnTo>
                <a:lnTo>
                  <a:pt x="55880" y="51373"/>
                </a:lnTo>
                <a:lnTo>
                  <a:pt x="56097" y="51373"/>
                </a:lnTo>
                <a:lnTo>
                  <a:pt x="56260" y="51319"/>
                </a:lnTo>
                <a:lnTo>
                  <a:pt x="56478" y="51373"/>
                </a:lnTo>
                <a:lnTo>
                  <a:pt x="56640" y="51536"/>
                </a:lnTo>
                <a:lnTo>
                  <a:pt x="56858" y="51644"/>
                </a:lnTo>
                <a:lnTo>
                  <a:pt x="56966" y="51699"/>
                </a:lnTo>
                <a:lnTo>
                  <a:pt x="57129" y="51644"/>
                </a:lnTo>
                <a:lnTo>
                  <a:pt x="57346" y="51590"/>
                </a:lnTo>
                <a:lnTo>
                  <a:pt x="57564" y="51536"/>
                </a:lnTo>
                <a:lnTo>
                  <a:pt x="57781" y="51536"/>
                </a:lnTo>
                <a:lnTo>
                  <a:pt x="57998" y="51481"/>
                </a:lnTo>
                <a:lnTo>
                  <a:pt x="58813" y="51210"/>
                </a:lnTo>
                <a:lnTo>
                  <a:pt x="58867" y="51156"/>
                </a:lnTo>
                <a:lnTo>
                  <a:pt x="58867" y="51101"/>
                </a:lnTo>
                <a:lnTo>
                  <a:pt x="58867" y="51047"/>
                </a:lnTo>
                <a:lnTo>
                  <a:pt x="58867" y="50993"/>
                </a:lnTo>
                <a:lnTo>
                  <a:pt x="58813" y="50884"/>
                </a:lnTo>
                <a:lnTo>
                  <a:pt x="58758" y="50775"/>
                </a:lnTo>
                <a:lnTo>
                  <a:pt x="58650" y="50613"/>
                </a:lnTo>
                <a:lnTo>
                  <a:pt x="58650" y="50558"/>
                </a:lnTo>
                <a:lnTo>
                  <a:pt x="58704" y="50450"/>
                </a:lnTo>
                <a:lnTo>
                  <a:pt x="58867" y="50395"/>
                </a:lnTo>
                <a:lnTo>
                  <a:pt x="59084" y="50341"/>
                </a:lnTo>
                <a:lnTo>
                  <a:pt x="59193" y="50287"/>
                </a:lnTo>
                <a:lnTo>
                  <a:pt x="59247" y="50178"/>
                </a:lnTo>
                <a:lnTo>
                  <a:pt x="59301" y="49798"/>
                </a:lnTo>
                <a:lnTo>
                  <a:pt x="59464" y="49418"/>
                </a:lnTo>
                <a:lnTo>
                  <a:pt x="59627" y="49092"/>
                </a:lnTo>
                <a:lnTo>
                  <a:pt x="59844" y="48820"/>
                </a:lnTo>
                <a:lnTo>
                  <a:pt x="60279" y="48386"/>
                </a:lnTo>
                <a:lnTo>
                  <a:pt x="60442" y="48169"/>
                </a:lnTo>
                <a:lnTo>
                  <a:pt x="60605" y="47897"/>
                </a:lnTo>
                <a:lnTo>
                  <a:pt x="60605" y="47463"/>
                </a:lnTo>
                <a:lnTo>
                  <a:pt x="60605" y="47354"/>
                </a:lnTo>
                <a:lnTo>
                  <a:pt x="60659" y="47246"/>
                </a:lnTo>
                <a:lnTo>
                  <a:pt x="60822" y="47246"/>
                </a:lnTo>
                <a:lnTo>
                  <a:pt x="60985" y="47083"/>
                </a:lnTo>
                <a:lnTo>
                  <a:pt x="61148" y="46866"/>
                </a:lnTo>
                <a:lnTo>
                  <a:pt x="61256" y="46703"/>
                </a:lnTo>
                <a:lnTo>
                  <a:pt x="61474" y="46540"/>
                </a:lnTo>
                <a:lnTo>
                  <a:pt x="61854" y="46377"/>
                </a:lnTo>
                <a:lnTo>
                  <a:pt x="62179" y="46268"/>
                </a:lnTo>
                <a:lnTo>
                  <a:pt x="62451" y="46160"/>
                </a:lnTo>
                <a:lnTo>
                  <a:pt x="63374" y="46160"/>
                </a:lnTo>
                <a:lnTo>
                  <a:pt x="63700" y="46105"/>
                </a:lnTo>
                <a:lnTo>
                  <a:pt x="64297" y="45997"/>
                </a:lnTo>
                <a:lnTo>
                  <a:pt x="64460" y="45942"/>
                </a:lnTo>
                <a:lnTo>
                  <a:pt x="64569" y="45888"/>
                </a:lnTo>
                <a:lnTo>
                  <a:pt x="64677" y="45779"/>
                </a:lnTo>
                <a:lnTo>
                  <a:pt x="64732" y="45617"/>
                </a:lnTo>
                <a:lnTo>
                  <a:pt x="64732" y="45508"/>
                </a:lnTo>
                <a:lnTo>
                  <a:pt x="64840" y="45454"/>
                </a:lnTo>
                <a:lnTo>
                  <a:pt x="64895" y="45399"/>
                </a:lnTo>
                <a:lnTo>
                  <a:pt x="65058" y="45454"/>
                </a:lnTo>
                <a:lnTo>
                  <a:pt x="65058" y="45508"/>
                </a:lnTo>
                <a:lnTo>
                  <a:pt x="65112" y="45508"/>
                </a:lnTo>
                <a:lnTo>
                  <a:pt x="65329" y="45345"/>
                </a:lnTo>
                <a:lnTo>
                  <a:pt x="65546" y="45291"/>
                </a:lnTo>
                <a:lnTo>
                  <a:pt x="65709" y="45182"/>
                </a:lnTo>
                <a:lnTo>
                  <a:pt x="65872" y="45019"/>
                </a:lnTo>
                <a:lnTo>
                  <a:pt x="65981" y="44856"/>
                </a:lnTo>
                <a:lnTo>
                  <a:pt x="66144" y="44748"/>
                </a:lnTo>
                <a:lnTo>
                  <a:pt x="66524" y="44422"/>
                </a:lnTo>
                <a:lnTo>
                  <a:pt x="66904" y="44042"/>
                </a:lnTo>
                <a:lnTo>
                  <a:pt x="67121" y="43607"/>
                </a:lnTo>
                <a:lnTo>
                  <a:pt x="67338" y="43119"/>
                </a:lnTo>
                <a:lnTo>
                  <a:pt x="67556" y="42413"/>
                </a:lnTo>
                <a:lnTo>
                  <a:pt x="67881" y="41707"/>
                </a:lnTo>
                <a:lnTo>
                  <a:pt x="68207" y="40946"/>
                </a:lnTo>
                <a:lnTo>
                  <a:pt x="68479" y="40186"/>
                </a:lnTo>
                <a:lnTo>
                  <a:pt x="68696" y="39697"/>
                </a:lnTo>
                <a:lnTo>
                  <a:pt x="68805" y="39480"/>
                </a:lnTo>
                <a:lnTo>
                  <a:pt x="69022" y="39317"/>
                </a:lnTo>
                <a:lnTo>
                  <a:pt x="69836" y="38883"/>
                </a:lnTo>
                <a:lnTo>
                  <a:pt x="69891" y="38828"/>
                </a:lnTo>
                <a:lnTo>
                  <a:pt x="69999" y="38774"/>
                </a:lnTo>
                <a:lnTo>
                  <a:pt x="70162" y="38774"/>
                </a:lnTo>
                <a:lnTo>
                  <a:pt x="70651" y="38557"/>
                </a:lnTo>
                <a:lnTo>
                  <a:pt x="71140" y="38231"/>
                </a:lnTo>
                <a:lnTo>
                  <a:pt x="71737" y="37742"/>
                </a:lnTo>
                <a:lnTo>
                  <a:pt x="72280" y="37199"/>
                </a:lnTo>
                <a:lnTo>
                  <a:pt x="72497" y="36928"/>
                </a:lnTo>
                <a:lnTo>
                  <a:pt x="72660" y="36602"/>
                </a:lnTo>
                <a:lnTo>
                  <a:pt x="72769" y="36330"/>
                </a:lnTo>
                <a:lnTo>
                  <a:pt x="72823" y="36113"/>
                </a:lnTo>
                <a:lnTo>
                  <a:pt x="72769" y="35950"/>
                </a:lnTo>
                <a:lnTo>
                  <a:pt x="72660" y="35353"/>
                </a:lnTo>
                <a:lnTo>
                  <a:pt x="72606" y="34810"/>
                </a:lnTo>
                <a:lnTo>
                  <a:pt x="72552" y="34104"/>
                </a:lnTo>
                <a:lnTo>
                  <a:pt x="72552" y="33398"/>
                </a:lnTo>
                <a:lnTo>
                  <a:pt x="72552" y="33235"/>
                </a:lnTo>
                <a:lnTo>
                  <a:pt x="72497" y="33127"/>
                </a:lnTo>
                <a:lnTo>
                  <a:pt x="72389" y="33072"/>
                </a:lnTo>
                <a:lnTo>
                  <a:pt x="72226" y="33072"/>
                </a:lnTo>
                <a:lnTo>
                  <a:pt x="72009" y="33127"/>
                </a:lnTo>
                <a:lnTo>
                  <a:pt x="71900" y="33127"/>
                </a:lnTo>
                <a:lnTo>
                  <a:pt x="71791" y="33072"/>
                </a:lnTo>
                <a:lnTo>
                  <a:pt x="71846" y="32964"/>
                </a:lnTo>
                <a:lnTo>
                  <a:pt x="71900" y="32855"/>
                </a:lnTo>
                <a:lnTo>
                  <a:pt x="72117" y="32692"/>
                </a:lnTo>
                <a:lnTo>
                  <a:pt x="72171" y="32638"/>
                </a:lnTo>
                <a:lnTo>
                  <a:pt x="72171" y="32583"/>
                </a:lnTo>
                <a:lnTo>
                  <a:pt x="72063" y="32421"/>
                </a:lnTo>
                <a:lnTo>
                  <a:pt x="70488" y="31280"/>
                </a:lnTo>
                <a:lnTo>
                  <a:pt x="70108" y="31009"/>
                </a:lnTo>
                <a:lnTo>
                  <a:pt x="69728" y="30846"/>
                </a:lnTo>
                <a:lnTo>
                  <a:pt x="68750" y="30411"/>
                </a:lnTo>
                <a:lnTo>
                  <a:pt x="67773" y="30031"/>
                </a:lnTo>
                <a:lnTo>
                  <a:pt x="67284" y="29868"/>
                </a:lnTo>
                <a:lnTo>
                  <a:pt x="67067" y="29760"/>
                </a:lnTo>
                <a:lnTo>
                  <a:pt x="66850" y="29651"/>
                </a:lnTo>
                <a:lnTo>
                  <a:pt x="66144" y="29217"/>
                </a:lnTo>
                <a:lnTo>
                  <a:pt x="64840" y="28402"/>
                </a:lnTo>
                <a:lnTo>
                  <a:pt x="64732" y="28293"/>
                </a:lnTo>
                <a:lnTo>
                  <a:pt x="64677" y="28131"/>
                </a:lnTo>
                <a:lnTo>
                  <a:pt x="64623" y="27913"/>
                </a:lnTo>
                <a:lnTo>
                  <a:pt x="64569" y="27696"/>
                </a:lnTo>
                <a:lnTo>
                  <a:pt x="64406" y="27533"/>
                </a:lnTo>
                <a:lnTo>
                  <a:pt x="64243" y="27425"/>
                </a:lnTo>
                <a:lnTo>
                  <a:pt x="64026" y="27316"/>
                </a:lnTo>
                <a:lnTo>
                  <a:pt x="63972" y="27207"/>
                </a:lnTo>
                <a:lnTo>
                  <a:pt x="63917" y="27044"/>
                </a:lnTo>
                <a:lnTo>
                  <a:pt x="63917" y="26882"/>
                </a:lnTo>
                <a:lnTo>
                  <a:pt x="63917" y="26773"/>
                </a:lnTo>
                <a:lnTo>
                  <a:pt x="63972" y="26719"/>
                </a:lnTo>
                <a:lnTo>
                  <a:pt x="64026" y="26719"/>
                </a:lnTo>
                <a:lnTo>
                  <a:pt x="64134" y="26773"/>
                </a:lnTo>
                <a:lnTo>
                  <a:pt x="64515" y="27153"/>
                </a:lnTo>
                <a:lnTo>
                  <a:pt x="64515" y="26827"/>
                </a:lnTo>
                <a:lnTo>
                  <a:pt x="64460" y="26556"/>
                </a:lnTo>
                <a:lnTo>
                  <a:pt x="64460" y="26013"/>
                </a:lnTo>
                <a:lnTo>
                  <a:pt x="64460" y="25958"/>
                </a:lnTo>
                <a:lnTo>
                  <a:pt x="64243" y="25252"/>
                </a:lnTo>
                <a:lnTo>
                  <a:pt x="64189" y="24927"/>
                </a:lnTo>
                <a:lnTo>
                  <a:pt x="64134" y="24546"/>
                </a:lnTo>
                <a:lnTo>
                  <a:pt x="64134" y="24221"/>
                </a:lnTo>
                <a:lnTo>
                  <a:pt x="64080" y="23895"/>
                </a:lnTo>
                <a:lnTo>
                  <a:pt x="63917" y="23189"/>
                </a:lnTo>
                <a:lnTo>
                  <a:pt x="63863" y="22972"/>
                </a:lnTo>
                <a:lnTo>
                  <a:pt x="63754" y="22754"/>
                </a:lnTo>
                <a:lnTo>
                  <a:pt x="63591" y="22591"/>
                </a:lnTo>
                <a:lnTo>
                  <a:pt x="63483" y="22483"/>
                </a:lnTo>
                <a:lnTo>
                  <a:pt x="63157" y="22374"/>
                </a:lnTo>
                <a:lnTo>
                  <a:pt x="62723" y="22266"/>
                </a:lnTo>
                <a:lnTo>
                  <a:pt x="62288" y="22211"/>
                </a:lnTo>
                <a:lnTo>
                  <a:pt x="61854" y="22103"/>
                </a:lnTo>
                <a:lnTo>
                  <a:pt x="61311" y="21940"/>
                </a:lnTo>
                <a:lnTo>
                  <a:pt x="60985" y="21831"/>
                </a:lnTo>
                <a:lnTo>
                  <a:pt x="60333" y="21831"/>
                </a:lnTo>
                <a:lnTo>
                  <a:pt x="60170" y="21777"/>
                </a:lnTo>
                <a:lnTo>
                  <a:pt x="60007" y="21723"/>
                </a:lnTo>
                <a:lnTo>
                  <a:pt x="59899" y="21831"/>
                </a:lnTo>
                <a:lnTo>
                  <a:pt x="59736" y="21885"/>
                </a:lnTo>
                <a:lnTo>
                  <a:pt x="59519" y="21885"/>
                </a:lnTo>
                <a:lnTo>
                  <a:pt x="59247" y="21831"/>
                </a:lnTo>
                <a:lnTo>
                  <a:pt x="58270" y="21831"/>
                </a:lnTo>
                <a:lnTo>
                  <a:pt x="58161" y="21777"/>
                </a:lnTo>
                <a:lnTo>
                  <a:pt x="58107" y="21777"/>
                </a:lnTo>
                <a:lnTo>
                  <a:pt x="57998" y="21723"/>
                </a:lnTo>
                <a:lnTo>
                  <a:pt x="57889" y="21723"/>
                </a:lnTo>
                <a:lnTo>
                  <a:pt x="57618" y="21777"/>
                </a:lnTo>
                <a:lnTo>
                  <a:pt x="57455" y="21723"/>
                </a:lnTo>
                <a:lnTo>
                  <a:pt x="57292" y="21560"/>
                </a:lnTo>
                <a:lnTo>
                  <a:pt x="57183" y="21288"/>
                </a:lnTo>
                <a:lnTo>
                  <a:pt x="57183" y="21180"/>
                </a:lnTo>
                <a:lnTo>
                  <a:pt x="56966" y="21180"/>
                </a:lnTo>
                <a:lnTo>
                  <a:pt x="56966" y="21288"/>
                </a:lnTo>
                <a:lnTo>
                  <a:pt x="56749" y="21560"/>
                </a:lnTo>
                <a:lnTo>
                  <a:pt x="56640" y="21723"/>
                </a:lnTo>
                <a:lnTo>
                  <a:pt x="56532" y="21831"/>
                </a:lnTo>
                <a:lnTo>
                  <a:pt x="56478" y="21668"/>
                </a:lnTo>
                <a:lnTo>
                  <a:pt x="56478" y="21505"/>
                </a:lnTo>
                <a:lnTo>
                  <a:pt x="56532" y="21397"/>
                </a:lnTo>
                <a:lnTo>
                  <a:pt x="56478" y="21288"/>
                </a:lnTo>
                <a:lnTo>
                  <a:pt x="56423" y="21180"/>
                </a:lnTo>
                <a:lnTo>
                  <a:pt x="56315" y="21071"/>
                </a:lnTo>
                <a:lnTo>
                  <a:pt x="56097" y="20908"/>
                </a:lnTo>
                <a:lnTo>
                  <a:pt x="55934" y="20745"/>
                </a:lnTo>
                <a:lnTo>
                  <a:pt x="55717" y="20582"/>
                </a:lnTo>
                <a:lnTo>
                  <a:pt x="55554" y="20419"/>
                </a:lnTo>
                <a:lnTo>
                  <a:pt x="55500" y="20365"/>
                </a:lnTo>
                <a:lnTo>
                  <a:pt x="55500" y="20311"/>
                </a:lnTo>
                <a:lnTo>
                  <a:pt x="55446" y="19931"/>
                </a:lnTo>
                <a:lnTo>
                  <a:pt x="55391" y="19605"/>
                </a:lnTo>
                <a:lnTo>
                  <a:pt x="55228" y="19225"/>
                </a:lnTo>
                <a:lnTo>
                  <a:pt x="55174" y="19007"/>
                </a:lnTo>
                <a:lnTo>
                  <a:pt x="55066" y="18844"/>
                </a:lnTo>
                <a:lnTo>
                  <a:pt x="54848" y="18519"/>
                </a:lnTo>
                <a:lnTo>
                  <a:pt x="54631" y="18138"/>
                </a:lnTo>
                <a:lnTo>
                  <a:pt x="54360" y="17378"/>
                </a:lnTo>
                <a:lnTo>
                  <a:pt x="54142" y="16889"/>
                </a:lnTo>
                <a:lnTo>
                  <a:pt x="53871" y="16455"/>
                </a:lnTo>
                <a:lnTo>
                  <a:pt x="53545" y="16075"/>
                </a:lnTo>
                <a:lnTo>
                  <a:pt x="53165" y="15749"/>
                </a:lnTo>
                <a:lnTo>
                  <a:pt x="53002" y="15695"/>
                </a:lnTo>
                <a:lnTo>
                  <a:pt x="53002" y="15640"/>
                </a:lnTo>
                <a:lnTo>
                  <a:pt x="53002" y="15586"/>
                </a:lnTo>
                <a:lnTo>
                  <a:pt x="53056" y="15423"/>
                </a:lnTo>
                <a:lnTo>
                  <a:pt x="53056" y="15315"/>
                </a:lnTo>
                <a:lnTo>
                  <a:pt x="53056" y="15043"/>
                </a:lnTo>
                <a:lnTo>
                  <a:pt x="53056" y="14880"/>
                </a:lnTo>
                <a:lnTo>
                  <a:pt x="53002" y="14663"/>
                </a:lnTo>
                <a:lnTo>
                  <a:pt x="52948" y="14554"/>
                </a:lnTo>
                <a:lnTo>
                  <a:pt x="52839" y="14446"/>
                </a:lnTo>
                <a:lnTo>
                  <a:pt x="52730" y="14391"/>
                </a:lnTo>
                <a:lnTo>
                  <a:pt x="52405" y="14391"/>
                </a:lnTo>
                <a:lnTo>
                  <a:pt x="52242" y="14500"/>
                </a:lnTo>
                <a:lnTo>
                  <a:pt x="52079" y="14554"/>
                </a:lnTo>
                <a:lnTo>
                  <a:pt x="51916" y="14500"/>
                </a:lnTo>
                <a:lnTo>
                  <a:pt x="51807" y="14446"/>
                </a:lnTo>
                <a:lnTo>
                  <a:pt x="51699" y="14283"/>
                </a:lnTo>
                <a:lnTo>
                  <a:pt x="51481" y="13848"/>
                </a:lnTo>
                <a:lnTo>
                  <a:pt x="51373" y="13794"/>
                </a:lnTo>
                <a:lnTo>
                  <a:pt x="51210" y="13794"/>
                </a:lnTo>
                <a:lnTo>
                  <a:pt x="50993" y="13848"/>
                </a:lnTo>
                <a:lnTo>
                  <a:pt x="50776" y="13903"/>
                </a:lnTo>
                <a:lnTo>
                  <a:pt x="50504" y="13848"/>
                </a:lnTo>
                <a:lnTo>
                  <a:pt x="50341" y="13686"/>
                </a:lnTo>
                <a:lnTo>
                  <a:pt x="50124" y="13631"/>
                </a:lnTo>
                <a:lnTo>
                  <a:pt x="49961" y="13577"/>
                </a:lnTo>
                <a:lnTo>
                  <a:pt x="49798" y="13577"/>
                </a:lnTo>
                <a:lnTo>
                  <a:pt x="49635" y="13631"/>
                </a:lnTo>
                <a:lnTo>
                  <a:pt x="49309" y="13686"/>
                </a:lnTo>
                <a:lnTo>
                  <a:pt x="48875" y="13740"/>
                </a:lnTo>
                <a:lnTo>
                  <a:pt x="48440" y="13686"/>
                </a:lnTo>
                <a:lnTo>
                  <a:pt x="48060" y="13523"/>
                </a:lnTo>
                <a:lnTo>
                  <a:pt x="47680" y="13305"/>
                </a:lnTo>
                <a:lnTo>
                  <a:pt x="47517" y="13142"/>
                </a:lnTo>
                <a:lnTo>
                  <a:pt x="47246" y="12980"/>
                </a:lnTo>
                <a:lnTo>
                  <a:pt x="47029" y="12762"/>
                </a:lnTo>
                <a:lnTo>
                  <a:pt x="46866" y="12491"/>
                </a:lnTo>
                <a:lnTo>
                  <a:pt x="46811" y="12165"/>
                </a:lnTo>
                <a:lnTo>
                  <a:pt x="46811" y="11513"/>
                </a:lnTo>
                <a:lnTo>
                  <a:pt x="46757" y="11188"/>
                </a:lnTo>
                <a:lnTo>
                  <a:pt x="46811" y="10862"/>
                </a:lnTo>
                <a:lnTo>
                  <a:pt x="46757" y="10753"/>
                </a:lnTo>
                <a:lnTo>
                  <a:pt x="46757" y="10590"/>
                </a:lnTo>
                <a:lnTo>
                  <a:pt x="46703" y="10482"/>
                </a:lnTo>
                <a:lnTo>
                  <a:pt x="46703" y="10373"/>
                </a:lnTo>
                <a:lnTo>
                  <a:pt x="46757" y="10210"/>
                </a:lnTo>
                <a:lnTo>
                  <a:pt x="46703" y="9993"/>
                </a:lnTo>
                <a:lnTo>
                  <a:pt x="46594" y="9558"/>
                </a:lnTo>
                <a:lnTo>
                  <a:pt x="46594" y="9341"/>
                </a:lnTo>
                <a:lnTo>
                  <a:pt x="46594" y="9124"/>
                </a:lnTo>
                <a:lnTo>
                  <a:pt x="46648" y="8961"/>
                </a:lnTo>
                <a:lnTo>
                  <a:pt x="46648" y="8907"/>
                </a:lnTo>
                <a:lnTo>
                  <a:pt x="46648" y="8852"/>
                </a:lnTo>
                <a:lnTo>
                  <a:pt x="46540" y="8527"/>
                </a:lnTo>
                <a:lnTo>
                  <a:pt x="46377" y="8255"/>
                </a:lnTo>
                <a:lnTo>
                  <a:pt x="46105" y="8092"/>
                </a:lnTo>
                <a:lnTo>
                  <a:pt x="45780" y="7929"/>
                </a:lnTo>
                <a:lnTo>
                  <a:pt x="45508" y="7766"/>
                </a:lnTo>
                <a:lnTo>
                  <a:pt x="45291" y="7603"/>
                </a:lnTo>
                <a:lnTo>
                  <a:pt x="45236" y="7386"/>
                </a:lnTo>
                <a:lnTo>
                  <a:pt x="45236" y="7060"/>
                </a:lnTo>
                <a:lnTo>
                  <a:pt x="45182" y="6843"/>
                </a:lnTo>
                <a:lnTo>
                  <a:pt x="45019" y="6626"/>
                </a:lnTo>
                <a:lnTo>
                  <a:pt x="44748" y="6409"/>
                </a:lnTo>
                <a:lnTo>
                  <a:pt x="44368" y="6192"/>
                </a:lnTo>
                <a:lnTo>
                  <a:pt x="44042" y="6029"/>
                </a:lnTo>
                <a:lnTo>
                  <a:pt x="43662" y="5866"/>
                </a:lnTo>
                <a:lnTo>
                  <a:pt x="43336" y="5866"/>
                </a:lnTo>
                <a:lnTo>
                  <a:pt x="43173" y="5920"/>
                </a:lnTo>
                <a:lnTo>
                  <a:pt x="42901" y="6083"/>
                </a:lnTo>
                <a:lnTo>
                  <a:pt x="42576" y="6137"/>
                </a:lnTo>
                <a:lnTo>
                  <a:pt x="42250" y="6137"/>
                </a:lnTo>
                <a:lnTo>
                  <a:pt x="41978" y="6083"/>
                </a:lnTo>
                <a:lnTo>
                  <a:pt x="41218" y="5974"/>
                </a:lnTo>
                <a:lnTo>
                  <a:pt x="40838" y="5920"/>
                </a:lnTo>
                <a:lnTo>
                  <a:pt x="40458" y="5811"/>
                </a:lnTo>
                <a:lnTo>
                  <a:pt x="40132" y="5594"/>
                </a:lnTo>
                <a:lnTo>
                  <a:pt x="39969" y="5486"/>
                </a:lnTo>
                <a:lnTo>
                  <a:pt x="39806" y="5323"/>
                </a:lnTo>
                <a:lnTo>
                  <a:pt x="39752" y="5160"/>
                </a:lnTo>
                <a:lnTo>
                  <a:pt x="39643" y="5051"/>
                </a:lnTo>
                <a:lnTo>
                  <a:pt x="39372" y="4671"/>
                </a:lnTo>
                <a:lnTo>
                  <a:pt x="39100" y="4291"/>
                </a:lnTo>
                <a:lnTo>
                  <a:pt x="38666" y="3531"/>
                </a:lnTo>
                <a:lnTo>
                  <a:pt x="38503" y="3205"/>
                </a:lnTo>
                <a:lnTo>
                  <a:pt x="38394" y="2933"/>
                </a:lnTo>
                <a:lnTo>
                  <a:pt x="38286" y="2607"/>
                </a:lnTo>
                <a:lnTo>
                  <a:pt x="38123" y="2282"/>
                </a:lnTo>
                <a:lnTo>
                  <a:pt x="37960" y="1956"/>
                </a:lnTo>
                <a:lnTo>
                  <a:pt x="37742" y="1684"/>
                </a:lnTo>
                <a:lnTo>
                  <a:pt x="37525" y="1413"/>
                </a:lnTo>
                <a:lnTo>
                  <a:pt x="37199" y="1196"/>
                </a:lnTo>
                <a:lnTo>
                  <a:pt x="36711" y="924"/>
                </a:lnTo>
                <a:lnTo>
                  <a:pt x="36168" y="707"/>
                </a:lnTo>
                <a:lnTo>
                  <a:pt x="35136" y="381"/>
                </a:lnTo>
                <a:lnTo>
                  <a:pt x="34864" y="327"/>
                </a:lnTo>
                <a:lnTo>
                  <a:pt x="34593" y="272"/>
                </a:lnTo>
                <a:lnTo>
                  <a:pt x="34321" y="218"/>
                </a:lnTo>
                <a:lnTo>
                  <a:pt x="34050" y="164"/>
                </a:lnTo>
                <a:lnTo>
                  <a:pt x="33833" y="55"/>
                </a:lnTo>
                <a:lnTo>
                  <a:pt x="33561"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63987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79"/>
        <p:cNvGrpSpPr/>
        <p:nvPr/>
      </p:nvGrpSpPr>
      <p:grpSpPr>
        <a:xfrm>
          <a:off x="0" y="0"/>
          <a:ext cx="0" cy="0"/>
          <a:chOff x="0" y="0"/>
          <a:chExt cx="0" cy="0"/>
        </a:xfrm>
      </p:grpSpPr>
      <p:sp>
        <p:nvSpPr>
          <p:cNvPr id="580" name="Google Shape;580;p27"/>
          <p:cNvSpPr txBox="1">
            <a:spLocks noGrp="1"/>
          </p:cNvSpPr>
          <p:nvPr>
            <p:ph type="title"/>
          </p:nvPr>
        </p:nvSpPr>
        <p:spPr>
          <a:xfrm>
            <a:off x="960000" y="710567"/>
            <a:ext cx="10272000" cy="77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sz="4667"/>
            </a:lvl1pPr>
            <a:lvl2pPr lvl="1" algn="ctr" rtl="0">
              <a:spcBef>
                <a:spcPts val="0"/>
              </a:spcBef>
              <a:spcAft>
                <a:spcPts val="0"/>
              </a:spcAft>
              <a:buSzPts val="3100"/>
              <a:buNone/>
              <a:defRPr sz="4133"/>
            </a:lvl2pPr>
            <a:lvl3pPr lvl="2" algn="ctr" rtl="0">
              <a:spcBef>
                <a:spcPts val="0"/>
              </a:spcBef>
              <a:spcAft>
                <a:spcPts val="0"/>
              </a:spcAft>
              <a:buSzPts val="3100"/>
              <a:buNone/>
              <a:defRPr sz="4133"/>
            </a:lvl3pPr>
            <a:lvl4pPr lvl="3" algn="ctr" rtl="0">
              <a:spcBef>
                <a:spcPts val="0"/>
              </a:spcBef>
              <a:spcAft>
                <a:spcPts val="0"/>
              </a:spcAft>
              <a:buSzPts val="3100"/>
              <a:buNone/>
              <a:defRPr sz="4133"/>
            </a:lvl4pPr>
            <a:lvl5pPr lvl="4" algn="ctr" rtl="0">
              <a:spcBef>
                <a:spcPts val="0"/>
              </a:spcBef>
              <a:spcAft>
                <a:spcPts val="0"/>
              </a:spcAft>
              <a:buSzPts val="3100"/>
              <a:buNone/>
              <a:defRPr sz="4133"/>
            </a:lvl5pPr>
            <a:lvl6pPr lvl="5" algn="ctr" rtl="0">
              <a:spcBef>
                <a:spcPts val="0"/>
              </a:spcBef>
              <a:spcAft>
                <a:spcPts val="0"/>
              </a:spcAft>
              <a:buSzPts val="3100"/>
              <a:buNone/>
              <a:defRPr sz="4133"/>
            </a:lvl6pPr>
            <a:lvl7pPr lvl="6" algn="ctr" rtl="0">
              <a:spcBef>
                <a:spcPts val="0"/>
              </a:spcBef>
              <a:spcAft>
                <a:spcPts val="0"/>
              </a:spcAft>
              <a:buSzPts val="3100"/>
              <a:buNone/>
              <a:defRPr sz="4133"/>
            </a:lvl7pPr>
            <a:lvl8pPr lvl="7" algn="ctr" rtl="0">
              <a:spcBef>
                <a:spcPts val="0"/>
              </a:spcBef>
              <a:spcAft>
                <a:spcPts val="0"/>
              </a:spcAft>
              <a:buSzPts val="3100"/>
              <a:buNone/>
              <a:defRPr sz="4133"/>
            </a:lvl8pPr>
            <a:lvl9pPr lvl="8" algn="ctr" rtl="0">
              <a:spcBef>
                <a:spcPts val="0"/>
              </a:spcBef>
              <a:spcAft>
                <a:spcPts val="0"/>
              </a:spcAft>
              <a:buSzPts val="3100"/>
              <a:buNone/>
              <a:defRPr sz="4133"/>
            </a:lvl9pPr>
          </a:lstStyle>
          <a:p>
            <a:endParaRPr/>
          </a:p>
        </p:txBody>
      </p:sp>
      <p:sp>
        <p:nvSpPr>
          <p:cNvPr id="581" name="Google Shape;581;p27"/>
          <p:cNvSpPr txBox="1">
            <a:spLocks noGrp="1"/>
          </p:cNvSpPr>
          <p:nvPr>
            <p:ph type="subTitle" idx="1"/>
          </p:nvPr>
        </p:nvSpPr>
        <p:spPr>
          <a:xfrm>
            <a:off x="1178059" y="3065269"/>
            <a:ext cx="2937600" cy="719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2" name="Google Shape;582;p27"/>
          <p:cNvSpPr txBox="1">
            <a:spLocks noGrp="1"/>
          </p:cNvSpPr>
          <p:nvPr>
            <p:ph type="subTitle" idx="2"/>
          </p:nvPr>
        </p:nvSpPr>
        <p:spPr>
          <a:xfrm>
            <a:off x="4625213" y="3065269"/>
            <a:ext cx="2937600" cy="719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3" name="Google Shape;583;p27"/>
          <p:cNvSpPr txBox="1">
            <a:spLocks noGrp="1"/>
          </p:cNvSpPr>
          <p:nvPr>
            <p:ph type="subTitle" idx="3"/>
          </p:nvPr>
        </p:nvSpPr>
        <p:spPr>
          <a:xfrm>
            <a:off x="8072341" y="3065269"/>
            <a:ext cx="2941600" cy="719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4" name="Google Shape;584;p27"/>
          <p:cNvSpPr txBox="1">
            <a:spLocks noGrp="1"/>
          </p:cNvSpPr>
          <p:nvPr>
            <p:ph type="subTitle" idx="4"/>
          </p:nvPr>
        </p:nvSpPr>
        <p:spPr>
          <a:xfrm>
            <a:off x="1178059" y="5346700"/>
            <a:ext cx="2937600" cy="719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5" name="Google Shape;585;p27"/>
          <p:cNvSpPr txBox="1">
            <a:spLocks noGrp="1"/>
          </p:cNvSpPr>
          <p:nvPr>
            <p:ph type="subTitle" idx="5"/>
          </p:nvPr>
        </p:nvSpPr>
        <p:spPr>
          <a:xfrm>
            <a:off x="4625200" y="5346700"/>
            <a:ext cx="2937600" cy="719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6" name="Google Shape;586;p27"/>
          <p:cNvSpPr txBox="1">
            <a:spLocks noGrp="1"/>
          </p:cNvSpPr>
          <p:nvPr>
            <p:ph type="subTitle" idx="6"/>
          </p:nvPr>
        </p:nvSpPr>
        <p:spPr>
          <a:xfrm>
            <a:off x="8072341" y="5346700"/>
            <a:ext cx="2941600" cy="719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7" name="Google Shape;587;p27"/>
          <p:cNvSpPr txBox="1">
            <a:spLocks noGrp="1"/>
          </p:cNvSpPr>
          <p:nvPr>
            <p:ph type="subTitle" idx="7"/>
          </p:nvPr>
        </p:nvSpPr>
        <p:spPr>
          <a:xfrm>
            <a:off x="1178059" y="2654791"/>
            <a:ext cx="2937600" cy="597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2"/>
              </a:buClr>
              <a:buSzPts val="2200"/>
              <a:buFont typeface="Bebas Neue"/>
              <a:buNone/>
              <a:defRPr sz="2933" b="1">
                <a:latin typeface="Poppins"/>
                <a:ea typeface="Poppins"/>
                <a:cs typeface="Poppins"/>
                <a:sym typeface="Poppins"/>
              </a:defRPr>
            </a:lvl1pPr>
            <a:lvl2pPr lvl="1"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2pPr>
            <a:lvl3pPr lvl="2"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3pPr>
            <a:lvl4pPr lvl="3"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4pPr>
            <a:lvl5pPr lvl="4"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5pPr>
            <a:lvl6pPr lvl="5"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6pPr>
            <a:lvl7pPr lvl="6"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7pPr>
            <a:lvl8pPr lvl="7"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8pPr>
            <a:lvl9pPr lvl="8"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9pPr>
          </a:lstStyle>
          <a:p>
            <a:endParaRPr/>
          </a:p>
        </p:txBody>
      </p:sp>
      <p:sp>
        <p:nvSpPr>
          <p:cNvPr id="588" name="Google Shape;588;p27"/>
          <p:cNvSpPr txBox="1">
            <a:spLocks noGrp="1"/>
          </p:cNvSpPr>
          <p:nvPr>
            <p:ph type="subTitle" idx="8"/>
          </p:nvPr>
        </p:nvSpPr>
        <p:spPr>
          <a:xfrm>
            <a:off x="4625213" y="2654791"/>
            <a:ext cx="2937600" cy="597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2"/>
              </a:buClr>
              <a:buSzPts val="2200"/>
              <a:buFont typeface="Bebas Neue"/>
              <a:buNone/>
              <a:defRPr sz="2933" b="1">
                <a:latin typeface="Poppins"/>
                <a:ea typeface="Poppins"/>
                <a:cs typeface="Poppins"/>
                <a:sym typeface="Poppins"/>
              </a:defRPr>
            </a:lvl1pPr>
            <a:lvl2pPr lvl="1"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2pPr>
            <a:lvl3pPr lvl="2"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3pPr>
            <a:lvl4pPr lvl="3"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4pPr>
            <a:lvl5pPr lvl="4"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5pPr>
            <a:lvl6pPr lvl="5"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6pPr>
            <a:lvl7pPr lvl="6"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7pPr>
            <a:lvl8pPr lvl="7"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8pPr>
            <a:lvl9pPr lvl="8"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9pPr>
          </a:lstStyle>
          <a:p>
            <a:endParaRPr/>
          </a:p>
        </p:txBody>
      </p:sp>
      <p:sp>
        <p:nvSpPr>
          <p:cNvPr id="589" name="Google Shape;589;p27"/>
          <p:cNvSpPr txBox="1">
            <a:spLocks noGrp="1"/>
          </p:cNvSpPr>
          <p:nvPr>
            <p:ph type="subTitle" idx="9"/>
          </p:nvPr>
        </p:nvSpPr>
        <p:spPr>
          <a:xfrm>
            <a:off x="8072341" y="2654791"/>
            <a:ext cx="2941600" cy="597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2"/>
              </a:buClr>
              <a:buSzPts val="2200"/>
              <a:buFont typeface="Bebas Neue"/>
              <a:buNone/>
              <a:defRPr sz="2933" b="1">
                <a:latin typeface="Poppins"/>
                <a:ea typeface="Poppins"/>
                <a:cs typeface="Poppins"/>
                <a:sym typeface="Poppins"/>
              </a:defRPr>
            </a:lvl1pPr>
            <a:lvl2pPr lvl="1"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2pPr>
            <a:lvl3pPr lvl="2"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3pPr>
            <a:lvl4pPr lvl="3"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4pPr>
            <a:lvl5pPr lvl="4"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5pPr>
            <a:lvl6pPr lvl="5"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6pPr>
            <a:lvl7pPr lvl="6"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7pPr>
            <a:lvl8pPr lvl="7"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8pPr>
            <a:lvl9pPr lvl="8"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9pPr>
          </a:lstStyle>
          <a:p>
            <a:endParaRPr/>
          </a:p>
        </p:txBody>
      </p:sp>
      <p:sp>
        <p:nvSpPr>
          <p:cNvPr id="590" name="Google Shape;590;p27"/>
          <p:cNvSpPr txBox="1">
            <a:spLocks noGrp="1"/>
          </p:cNvSpPr>
          <p:nvPr>
            <p:ph type="subTitle" idx="13"/>
          </p:nvPr>
        </p:nvSpPr>
        <p:spPr>
          <a:xfrm>
            <a:off x="1178059" y="4929364"/>
            <a:ext cx="2937600" cy="597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2"/>
              </a:buClr>
              <a:buSzPts val="2200"/>
              <a:buFont typeface="Bebas Neue"/>
              <a:buNone/>
              <a:defRPr sz="2933" b="1">
                <a:latin typeface="Poppins"/>
                <a:ea typeface="Poppins"/>
                <a:cs typeface="Poppins"/>
                <a:sym typeface="Poppins"/>
              </a:defRPr>
            </a:lvl1pPr>
            <a:lvl2pPr lvl="1"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2pPr>
            <a:lvl3pPr lvl="2"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3pPr>
            <a:lvl4pPr lvl="3"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4pPr>
            <a:lvl5pPr lvl="4"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5pPr>
            <a:lvl6pPr lvl="5"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6pPr>
            <a:lvl7pPr lvl="6"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7pPr>
            <a:lvl8pPr lvl="7"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8pPr>
            <a:lvl9pPr lvl="8"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9pPr>
          </a:lstStyle>
          <a:p>
            <a:endParaRPr/>
          </a:p>
        </p:txBody>
      </p:sp>
      <p:sp>
        <p:nvSpPr>
          <p:cNvPr id="591" name="Google Shape;591;p27"/>
          <p:cNvSpPr txBox="1">
            <a:spLocks noGrp="1"/>
          </p:cNvSpPr>
          <p:nvPr>
            <p:ph type="subTitle" idx="14"/>
          </p:nvPr>
        </p:nvSpPr>
        <p:spPr>
          <a:xfrm>
            <a:off x="4625213" y="4929364"/>
            <a:ext cx="2937600" cy="597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2"/>
              </a:buClr>
              <a:buSzPts val="2200"/>
              <a:buFont typeface="Bebas Neue"/>
              <a:buNone/>
              <a:defRPr sz="2933" b="1">
                <a:latin typeface="Poppins"/>
                <a:ea typeface="Poppins"/>
                <a:cs typeface="Poppins"/>
                <a:sym typeface="Poppins"/>
              </a:defRPr>
            </a:lvl1pPr>
            <a:lvl2pPr lvl="1"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2pPr>
            <a:lvl3pPr lvl="2"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3pPr>
            <a:lvl4pPr lvl="3"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4pPr>
            <a:lvl5pPr lvl="4"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5pPr>
            <a:lvl6pPr lvl="5"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6pPr>
            <a:lvl7pPr lvl="6"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7pPr>
            <a:lvl8pPr lvl="7"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8pPr>
            <a:lvl9pPr lvl="8"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9pPr>
          </a:lstStyle>
          <a:p>
            <a:endParaRPr/>
          </a:p>
        </p:txBody>
      </p:sp>
      <p:sp>
        <p:nvSpPr>
          <p:cNvPr id="592" name="Google Shape;592;p27"/>
          <p:cNvSpPr txBox="1">
            <a:spLocks noGrp="1"/>
          </p:cNvSpPr>
          <p:nvPr>
            <p:ph type="subTitle" idx="15"/>
          </p:nvPr>
        </p:nvSpPr>
        <p:spPr>
          <a:xfrm>
            <a:off x="8072341" y="4929364"/>
            <a:ext cx="2941600" cy="5976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2"/>
              </a:buClr>
              <a:buSzPts val="2200"/>
              <a:buFont typeface="Bebas Neue"/>
              <a:buNone/>
              <a:defRPr sz="2933" b="1">
                <a:latin typeface="Poppins"/>
                <a:ea typeface="Poppins"/>
                <a:cs typeface="Poppins"/>
                <a:sym typeface="Poppins"/>
              </a:defRPr>
            </a:lvl1pPr>
            <a:lvl2pPr lvl="1"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2pPr>
            <a:lvl3pPr lvl="2"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3pPr>
            <a:lvl4pPr lvl="3"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4pPr>
            <a:lvl5pPr lvl="4"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5pPr>
            <a:lvl6pPr lvl="5"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6pPr>
            <a:lvl7pPr lvl="6"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7pPr>
            <a:lvl8pPr lvl="7"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8pPr>
            <a:lvl9pPr lvl="8"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9pPr>
          </a:lstStyle>
          <a:p>
            <a:endParaRPr/>
          </a:p>
        </p:txBody>
      </p:sp>
      <p:sp>
        <p:nvSpPr>
          <p:cNvPr id="593" name="Google Shape;593;p27"/>
          <p:cNvSpPr/>
          <p:nvPr/>
        </p:nvSpPr>
        <p:spPr>
          <a:xfrm rot="-7957966" flipH="1">
            <a:off x="9986111" y="-1326010"/>
            <a:ext cx="3092127" cy="2637468"/>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7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4" name="Google Shape;594;p27"/>
          <p:cNvSpPr/>
          <p:nvPr/>
        </p:nvSpPr>
        <p:spPr>
          <a:xfrm flipH="1">
            <a:off x="9815027" y="6082765"/>
            <a:ext cx="2376984" cy="2027520"/>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C02E">
              <a:alpha val="355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5" name="Google Shape;595;p27"/>
          <p:cNvSpPr/>
          <p:nvPr/>
        </p:nvSpPr>
        <p:spPr>
          <a:xfrm rot="10480151" flipH="1">
            <a:off x="8085075" y="6033408"/>
            <a:ext cx="2511725" cy="2712979"/>
          </a:xfrm>
          <a:custGeom>
            <a:avLst/>
            <a:gdLst/>
            <a:ahLst/>
            <a:cxnLst/>
            <a:rect l="l" t="t" r="r" b="b"/>
            <a:pathLst>
              <a:path w="63700" h="68804" extrusionOk="0">
                <a:moveTo>
                  <a:pt x="33506" y="30791"/>
                </a:moveTo>
                <a:lnTo>
                  <a:pt x="33560" y="30899"/>
                </a:lnTo>
                <a:lnTo>
                  <a:pt x="33506" y="31008"/>
                </a:lnTo>
                <a:lnTo>
                  <a:pt x="33452" y="31116"/>
                </a:lnTo>
                <a:lnTo>
                  <a:pt x="33234" y="31116"/>
                </a:lnTo>
                <a:lnTo>
                  <a:pt x="33126" y="31008"/>
                </a:lnTo>
                <a:lnTo>
                  <a:pt x="33343" y="30845"/>
                </a:lnTo>
                <a:lnTo>
                  <a:pt x="33397" y="30791"/>
                </a:lnTo>
                <a:close/>
                <a:moveTo>
                  <a:pt x="32746" y="31008"/>
                </a:moveTo>
                <a:lnTo>
                  <a:pt x="32746" y="31062"/>
                </a:lnTo>
                <a:lnTo>
                  <a:pt x="32746" y="31116"/>
                </a:lnTo>
                <a:lnTo>
                  <a:pt x="32746" y="31171"/>
                </a:lnTo>
                <a:lnTo>
                  <a:pt x="32311" y="31442"/>
                </a:lnTo>
                <a:lnTo>
                  <a:pt x="32148" y="31442"/>
                </a:lnTo>
                <a:lnTo>
                  <a:pt x="32148" y="31334"/>
                </a:lnTo>
                <a:lnTo>
                  <a:pt x="32420" y="31116"/>
                </a:lnTo>
                <a:lnTo>
                  <a:pt x="32637" y="31008"/>
                </a:lnTo>
                <a:close/>
                <a:moveTo>
                  <a:pt x="31659" y="33017"/>
                </a:moveTo>
                <a:lnTo>
                  <a:pt x="31714" y="33071"/>
                </a:lnTo>
                <a:lnTo>
                  <a:pt x="31768" y="33126"/>
                </a:lnTo>
                <a:lnTo>
                  <a:pt x="31822" y="33234"/>
                </a:lnTo>
                <a:lnTo>
                  <a:pt x="31497" y="33234"/>
                </a:lnTo>
                <a:lnTo>
                  <a:pt x="31442" y="33180"/>
                </a:lnTo>
                <a:lnTo>
                  <a:pt x="31442" y="33126"/>
                </a:lnTo>
                <a:lnTo>
                  <a:pt x="31551" y="33071"/>
                </a:lnTo>
                <a:lnTo>
                  <a:pt x="31659" y="33017"/>
                </a:lnTo>
                <a:close/>
                <a:moveTo>
                  <a:pt x="60006" y="35298"/>
                </a:moveTo>
                <a:lnTo>
                  <a:pt x="60061" y="35407"/>
                </a:lnTo>
                <a:lnTo>
                  <a:pt x="60006" y="35461"/>
                </a:lnTo>
                <a:lnTo>
                  <a:pt x="59898" y="35515"/>
                </a:lnTo>
                <a:lnTo>
                  <a:pt x="59735" y="35624"/>
                </a:lnTo>
                <a:lnTo>
                  <a:pt x="59681" y="35569"/>
                </a:lnTo>
                <a:lnTo>
                  <a:pt x="59626" y="35515"/>
                </a:lnTo>
                <a:lnTo>
                  <a:pt x="59681" y="35461"/>
                </a:lnTo>
                <a:lnTo>
                  <a:pt x="59789" y="35407"/>
                </a:lnTo>
                <a:lnTo>
                  <a:pt x="59952" y="35298"/>
                </a:lnTo>
                <a:close/>
                <a:moveTo>
                  <a:pt x="20201" y="42846"/>
                </a:moveTo>
                <a:lnTo>
                  <a:pt x="20310" y="42901"/>
                </a:lnTo>
                <a:lnTo>
                  <a:pt x="20310" y="42955"/>
                </a:lnTo>
                <a:lnTo>
                  <a:pt x="20256" y="43009"/>
                </a:lnTo>
                <a:lnTo>
                  <a:pt x="20147" y="43118"/>
                </a:lnTo>
                <a:lnTo>
                  <a:pt x="20038" y="43118"/>
                </a:lnTo>
                <a:lnTo>
                  <a:pt x="19984" y="43063"/>
                </a:lnTo>
                <a:lnTo>
                  <a:pt x="19821" y="42955"/>
                </a:lnTo>
                <a:lnTo>
                  <a:pt x="19930" y="42901"/>
                </a:lnTo>
                <a:lnTo>
                  <a:pt x="20038" y="42901"/>
                </a:lnTo>
                <a:lnTo>
                  <a:pt x="20201" y="42846"/>
                </a:lnTo>
                <a:close/>
                <a:moveTo>
                  <a:pt x="8146" y="44041"/>
                </a:moveTo>
                <a:lnTo>
                  <a:pt x="7928" y="44312"/>
                </a:lnTo>
                <a:lnTo>
                  <a:pt x="7711" y="44584"/>
                </a:lnTo>
                <a:lnTo>
                  <a:pt x="7711" y="44312"/>
                </a:lnTo>
                <a:lnTo>
                  <a:pt x="7711" y="44150"/>
                </a:lnTo>
                <a:lnTo>
                  <a:pt x="7874" y="44041"/>
                </a:lnTo>
                <a:close/>
                <a:moveTo>
                  <a:pt x="55499" y="44150"/>
                </a:moveTo>
                <a:lnTo>
                  <a:pt x="55608" y="44204"/>
                </a:lnTo>
                <a:lnTo>
                  <a:pt x="55662" y="44312"/>
                </a:lnTo>
                <a:lnTo>
                  <a:pt x="55716" y="44367"/>
                </a:lnTo>
                <a:lnTo>
                  <a:pt x="55716" y="44421"/>
                </a:lnTo>
                <a:lnTo>
                  <a:pt x="55662" y="44475"/>
                </a:lnTo>
                <a:lnTo>
                  <a:pt x="55336" y="44584"/>
                </a:lnTo>
                <a:lnTo>
                  <a:pt x="55065" y="44638"/>
                </a:lnTo>
                <a:lnTo>
                  <a:pt x="55010" y="44638"/>
                </a:lnTo>
                <a:lnTo>
                  <a:pt x="54956" y="44584"/>
                </a:lnTo>
                <a:lnTo>
                  <a:pt x="55010" y="44475"/>
                </a:lnTo>
                <a:lnTo>
                  <a:pt x="55445" y="44150"/>
                </a:lnTo>
                <a:close/>
                <a:moveTo>
                  <a:pt x="7277" y="44095"/>
                </a:moveTo>
                <a:lnTo>
                  <a:pt x="7168" y="44312"/>
                </a:lnTo>
                <a:lnTo>
                  <a:pt x="7114" y="44475"/>
                </a:lnTo>
                <a:lnTo>
                  <a:pt x="6842" y="44801"/>
                </a:lnTo>
                <a:lnTo>
                  <a:pt x="6517" y="45073"/>
                </a:lnTo>
                <a:lnTo>
                  <a:pt x="6299" y="45127"/>
                </a:lnTo>
                <a:lnTo>
                  <a:pt x="6136" y="45181"/>
                </a:lnTo>
                <a:lnTo>
                  <a:pt x="6191" y="45018"/>
                </a:lnTo>
                <a:lnTo>
                  <a:pt x="6354" y="44856"/>
                </a:lnTo>
                <a:lnTo>
                  <a:pt x="6625" y="44584"/>
                </a:lnTo>
                <a:lnTo>
                  <a:pt x="7277" y="44095"/>
                </a:lnTo>
                <a:close/>
                <a:moveTo>
                  <a:pt x="54739" y="47897"/>
                </a:moveTo>
                <a:lnTo>
                  <a:pt x="54142" y="48385"/>
                </a:lnTo>
                <a:lnTo>
                  <a:pt x="54087" y="48440"/>
                </a:lnTo>
                <a:lnTo>
                  <a:pt x="53979" y="48385"/>
                </a:lnTo>
                <a:lnTo>
                  <a:pt x="53979" y="48331"/>
                </a:lnTo>
                <a:lnTo>
                  <a:pt x="53979" y="48277"/>
                </a:lnTo>
                <a:lnTo>
                  <a:pt x="54087" y="48059"/>
                </a:lnTo>
                <a:lnTo>
                  <a:pt x="54304" y="47951"/>
                </a:lnTo>
                <a:lnTo>
                  <a:pt x="54522" y="47897"/>
                </a:lnTo>
                <a:close/>
                <a:moveTo>
                  <a:pt x="5268" y="49743"/>
                </a:moveTo>
                <a:lnTo>
                  <a:pt x="5430" y="49852"/>
                </a:lnTo>
                <a:lnTo>
                  <a:pt x="5648" y="49960"/>
                </a:lnTo>
                <a:lnTo>
                  <a:pt x="5430" y="50014"/>
                </a:lnTo>
                <a:lnTo>
                  <a:pt x="5268" y="49960"/>
                </a:lnTo>
                <a:lnTo>
                  <a:pt x="4833" y="49906"/>
                </a:lnTo>
                <a:lnTo>
                  <a:pt x="5050" y="49797"/>
                </a:lnTo>
                <a:lnTo>
                  <a:pt x="5268" y="49743"/>
                </a:lnTo>
                <a:close/>
                <a:moveTo>
                  <a:pt x="4562" y="51426"/>
                </a:moveTo>
                <a:lnTo>
                  <a:pt x="4616" y="51481"/>
                </a:lnTo>
                <a:lnTo>
                  <a:pt x="4562" y="51535"/>
                </a:lnTo>
                <a:lnTo>
                  <a:pt x="4344" y="52024"/>
                </a:lnTo>
                <a:lnTo>
                  <a:pt x="4290" y="52132"/>
                </a:lnTo>
                <a:lnTo>
                  <a:pt x="4181" y="52132"/>
                </a:lnTo>
                <a:lnTo>
                  <a:pt x="4127" y="52078"/>
                </a:lnTo>
                <a:lnTo>
                  <a:pt x="4127" y="52024"/>
                </a:lnTo>
                <a:lnTo>
                  <a:pt x="4127" y="51861"/>
                </a:lnTo>
                <a:lnTo>
                  <a:pt x="4127" y="51698"/>
                </a:lnTo>
                <a:lnTo>
                  <a:pt x="4236" y="51589"/>
                </a:lnTo>
                <a:lnTo>
                  <a:pt x="4344" y="51481"/>
                </a:lnTo>
                <a:lnTo>
                  <a:pt x="4507" y="51426"/>
                </a:lnTo>
                <a:close/>
                <a:moveTo>
                  <a:pt x="3421" y="52295"/>
                </a:moveTo>
                <a:lnTo>
                  <a:pt x="3475" y="52350"/>
                </a:lnTo>
                <a:lnTo>
                  <a:pt x="3475" y="52404"/>
                </a:lnTo>
                <a:lnTo>
                  <a:pt x="3421" y="52512"/>
                </a:lnTo>
                <a:lnTo>
                  <a:pt x="3367" y="52512"/>
                </a:lnTo>
                <a:lnTo>
                  <a:pt x="3150" y="52567"/>
                </a:lnTo>
                <a:lnTo>
                  <a:pt x="3095" y="52567"/>
                </a:lnTo>
                <a:lnTo>
                  <a:pt x="3041" y="52512"/>
                </a:lnTo>
                <a:lnTo>
                  <a:pt x="3041" y="52404"/>
                </a:lnTo>
                <a:lnTo>
                  <a:pt x="3041" y="52350"/>
                </a:lnTo>
                <a:lnTo>
                  <a:pt x="3095" y="52295"/>
                </a:lnTo>
                <a:close/>
                <a:moveTo>
                  <a:pt x="49960" y="53490"/>
                </a:moveTo>
                <a:lnTo>
                  <a:pt x="50014" y="53544"/>
                </a:lnTo>
                <a:lnTo>
                  <a:pt x="50069" y="53653"/>
                </a:lnTo>
                <a:lnTo>
                  <a:pt x="50014" y="53707"/>
                </a:lnTo>
                <a:lnTo>
                  <a:pt x="50014" y="53761"/>
                </a:lnTo>
                <a:lnTo>
                  <a:pt x="49851" y="53816"/>
                </a:lnTo>
                <a:lnTo>
                  <a:pt x="49797" y="53816"/>
                </a:lnTo>
                <a:lnTo>
                  <a:pt x="49743" y="53761"/>
                </a:lnTo>
                <a:lnTo>
                  <a:pt x="49851" y="53599"/>
                </a:lnTo>
                <a:lnTo>
                  <a:pt x="49851" y="53544"/>
                </a:lnTo>
                <a:lnTo>
                  <a:pt x="49960" y="53490"/>
                </a:lnTo>
                <a:close/>
                <a:moveTo>
                  <a:pt x="2932" y="52730"/>
                </a:moveTo>
                <a:lnTo>
                  <a:pt x="2987" y="52784"/>
                </a:lnTo>
                <a:lnTo>
                  <a:pt x="3041" y="52838"/>
                </a:lnTo>
                <a:lnTo>
                  <a:pt x="3258" y="53055"/>
                </a:lnTo>
                <a:lnTo>
                  <a:pt x="3313" y="53218"/>
                </a:lnTo>
                <a:lnTo>
                  <a:pt x="3258" y="53327"/>
                </a:lnTo>
                <a:lnTo>
                  <a:pt x="3041" y="53544"/>
                </a:lnTo>
                <a:lnTo>
                  <a:pt x="2932" y="53707"/>
                </a:lnTo>
                <a:lnTo>
                  <a:pt x="2878" y="53816"/>
                </a:lnTo>
                <a:lnTo>
                  <a:pt x="2715" y="53870"/>
                </a:lnTo>
                <a:lnTo>
                  <a:pt x="2715" y="52947"/>
                </a:lnTo>
                <a:lnTo>
                  <a:pt x="2770" y="52838"/>
                </a:lnTo>
                <a:lnTo>
                  <a:pt x="2878" y="52784"/>
                </a:lnTo>
                <a:lnTo>
                  <a:pt x="2932" y="52730"/>
                </a:lnTo>
                <a:close/>
                <a:moveTo>
                  <a:pt x="49471" y="54196"/>
                </a:moveTo>
                <a:lnTo>
                  <a:pt x="49471" y="54304"/>
                </a:lnTo>
                <a:lnTo>
                  <a:pt x="49471" y="54359"/>
                </a:lnTo>
                <a:lnTo>
                  <a:pt x="49417" y="54413"/>
                </a:lnTo>
                <a:lnTo>
                  <a:pt x="49146" y="54413"/>
                </a:lnTo>
                <a:lnTo>
                  <a:pt x="49091" y="54304"/>
                </a:lnTo>
                <a:lnTo>
                  <a:pt x="49146" y="54250"/>
                </a:lnTo>
                <a:lnTo>
                  <a:pt x="49200" y="54196"/>
                </a:lnTo>
                <a:close/>
                <a:moveTo>
                  <a:pt x="46267" y="54250"/>
                </a:moveTo>
                <a:lnTo>
                  <a:pt x="46376" y="54304"/>
                </a:lnTo>
                <a:lnTo>
                  <a:pt x="46648" y="54467"/>
                </a:lnTo>
                <a:lnTo>
                  <a:pt x="46756" y="54467"/>
                </a:lnTo>
                <a:lnTo>
                  <a:pt x="46810" y="54522"/>
                </a:lnTo>
                <a:lnTo>
                  <a:pt x="46810" y="54576"/>
                </a:lnTo>
                <a:lnTo>
                  <a:pt x="46756" y="54630"/>
                </a:lnTo>
                <a:lnTo>
                  <a:pt x="46756" y="54685"/>
                </a:lnTo>
                <a:lnTo>
                  <a:pt x="46648" y="54685"/>
                </a:lnTo>
                <a:lnTo>
                  <a:pt x="46267" y="54793"/>
                </a:lnTo>
                <a:lnTo>
                  <a:pt x="45779" y="54793"/>
                </a:lnTo>
                <a:lnTo>
                  <a:pt x="45507" y="54848"/>
                </a:lnTo>
                <a:lnTo>
                  <a:pt x="45236" y="54902"/>
                </a:lnTo>
                <a:lnTo>
                  <a:pt x="45290" y="54793"/>
                </a:lnTo>
                <a:lnTo>
                  <a:pt x="45344" y="54685"/>
                </a:lnTo>
                <a:lnTo>
                  <a:pt x="45561" y="54630"/>
                </a:lnTo>
                <a:lnTo>
                  <a:pt x="45942" y="54576"/>
                </a:lnTo>
                <a:lnTo>
                  <a:pt x="46104" y="54522"/>
                </a:lnTo>
                <a:lnTo>
                  <a:pt x="46159" y="54304"/>
                </a:lnTo>
                <a:lnTo>
                  <a:pt x="46213" y="54250"/>
                </a:lnTo>
                <a:close/>
                <a:moveTo>
                  <a:pt x="2715" y="54576"/>
                </a:moveTo>
                <a:lnTo>
                  <a:pt x="2878" y="54630"/>
                </a:lnTo>
                <a:lnTo>
                  <a:pt x="2987" y="54739"/>
                </a:lnTo>
                <a:lnTo>
                  <a:pt x="2987" y="54956"/>
                </a:lnTo>
                <a:lnTo>
                  <a:pt x="2987" y="55065"/>
                </a:lnTo>
                <a:lnTo>
                  <a:pt x="2987" y="55119"/>
                </a:lnTo>
                <a:lnTo>
                  <a:pt x="2824" y="55119"/>
                </a:lnTo>
                <a:lnTo>
                  <a:pt x="2770" y="55065"/>
                </a:lnTo>
                <a:lnTo>
                  <a:pt x="2498" y="54848"/>
                </a:lnTo>
                <a:lnTo>
                  <a:pt x="2389" y="54793"/>
                </a:lnTo>
                <a:lnTo>
                  <a:pt x="2389" y="54739"/>
                </a:lnTo>
                <a:lnTo>
                  <a:pt x="2444" y="54685"/>
                </a:lnTo>
                <a:lnTo>
                  <a:pt x="2498" y="54630"/>
                </a:lnTo>
                <a:lnTo>
                  <a:pt x="2715" y="54576"/>
                </a:lnTo>
                <a:close/>
                <a:moveTo>
                  <a:pt x="43226" y="55988"/>
                </a:moveTo>
                <a:lnTo>
                  <a:pt x="43281" y="56042"/>
                </a:lnTo>
                <a:lnTo>
                  <a:pt x="43335" y="56151"/>
                </a:lnTo>
                <a:lnTo>
                  <a:pt x="43281" y="56259"/>
                </a:lnTo>
                <a:lnTo>
                  <a:pt x="43226" y="56314"/>
                </a:lnTo>
                <a:lnTo>
                  <a:pt x="43063" y="56368"/>
                </a:lnTo>
                <a:lnTo>
                  <a:pt x="42901" y="56314"/>
                </a:lnTo>
                <a:lnTo>
                  <a:pt x="42792" y="56259"/>
                </a:lnTo>
                <a:lnTo>
                  <a:pt x="42792" y="56205"/>
                </a:lnTo>
                <a:lnTo>
                  <a:pt x="42846" y="56097"/>
                </a:lnTo>
                <a:lnTo>
                  <a:pt x="42955" y="56042"/>
                </a:lnTo>
                <a:lnTo>
                  <a:pt x="43172" y="56042"/>
                </a:lnTo>
                <a:lnTo>
                  <a:pt x="43226" y="55988"/>
                </a:lnTo>
                <a:close/>
                <a:moveTo>
                  <a:pt x="42303" y="58812"/>
                </a:moveTo>
                <a:lnTo>
                  <a:pt x="42357" y="58866"/>
                </a:lnTo>
                <a:lnTo>
                  <a:pt x="42195" y="59029"/>
                </a:lnTo>
                <a:lnTo>
                  <a:pt x="41923" y="59029"/>
                </a:lnTo>
                <a:lnTo>
                  <a:pt x="41923" y="58920"/>
                </a:lnTo>
                <a:lnTo>
                  <a:pt x="41977" y="58866"/>
                </a:lnTo>
                <a:lnTo>
                  <a:pt x="42032" y="58812"/>
                </a:lnTo>
                <a:close/>
                <a:moveTo>
                  <a:pt x="41326" y="59029"/>
                </a:moveTo>
                <a:lnTo>
                  <a:pt x="41326" y="59083"/>
                </a:lnTo>
                <a:lnTo>
                  <a:pt x="41271" y="59138"/>
                </a:lnTo>
                <a:lnTo>
                  <a:pt x="40783" y="59409"/>
                </a:lnTo>
                <a:lnTo>
                  <a:pt x="40674" y="59409"/>
                </a:lnTo>
                <a:lnTo>
                  <a:pt x="40674" y="59355"/>
                </a:lnTo>
                <a:lnTo>
                  <a:pt x="40674" y="59300"/>
                </a:lnTo>
                <a:lnTo>
                  <a:pt x="40674" y="59246"/>
                </a:lnTo>
                <a:lnTo>
                  <a:pt x="41217" y="59029"/>
                </a:lnTo>
                <a:close/>
                <a:moveTo>
                  <a:pt x="2444" y="58106"/>
                </a:moveTo>
                <a:lnTo>
                  <a:pt x="2498" y="58214"/>
                </a:lnTo>
                <a:lnTo>
                  <a:pt x="2498" y="58432"/>
                </a:lnTo>
                <a:lnTo>
                  <a:pt x="2444" y="58757"/>
                </a:lnTo>
                <a:lnTo>
                  <a:pt x="2335" y="59083"/>
                </a:lnTo>
                <a:lnTo>
                  <a:pt x="2226" y="59518"/>
                </a:lnTo>
                <a:lnTo>
                  <a:pt x="2226" y="59626"/>
                </a:lnTo>
                <a:lnTo>
                  <a:pt x="2172" y="59681"/>
                </a:lnTo>
                <a:lnTo>
                  <a:pt x="2064" y="59681"/>
                </a:lnTo>
                <a:lnTo>
                  <a:pt x="2009" y="59626"/>
                </a:lnTo>
                <a:lnTo>
                  <a:pt x="1901" y="59409"/>
                </a:lnTo>
                <a:lnTo>
                  <a:pt x="1901" y="59192"/>
                </a:lnTo>
                <a:lnTo>
                  <a:pt x="1955" y="58812"/>
                </a:lnTo>
                <a:lnTo>
                  <a:pt x="1955" y="58377"/>
                </a:lnTo>
                <a:lnTo>
                  <a:pt x="2009" y="58214"/>
                </a:lnTo>
                <a:lnTo>
                  <a:pt x="2064" y="58160"/>
                </a:lnTo>
                <a:lnTo>
                  <a:pt x="2172" y="58106"/>
                </a:lnTo>
                <a:close/>
                <a:moveTo>
                  <a:pt x="39805" y="59572"/>
                </a:moveTo>
                <a:lnTo>
                  <a:pt x="39859" y="59626"/>
                </a:lnTo>
                <a:lnTo>
                  <a:pt x="39914" y="59681"/>
                </a:lnTo>
                <a:lnTo>
                  <a:pt x="39859" y="59735"/>
                </a:lnTo>
                <a:lnTo>
                  <a:pt x="39805" y="59789"/>
                </a:lnTo>
                <a:lnTo>
                  <a:pt x="39479" y="59789"/>
                </a:lnTo>
                <a:lnTo>
                  <a:pt x="39371" y="59735"/>
                </a:lnTo>
                <a:lnTo>
                  <a:pt x="39479" y="59681"/>
                </a:lnTo>
                <a:lnTo>
                  <a:pt x="39588" y="59626"/>
                </a:lnTo>
                <a:lnTo>
                  <a:pt x="39805" y="59572"/>
                </a:lnTo>
                <a:close/>
                <a:moveTo>
                  <a:pt x="39099" y="60495"/>
                </a:moveTo>
                <a:lnTo>
                  <a:pt x="39099" y="60549"/>
                </a:lnTo>
                <a:lnTo>
                  <a:pt x="39099" y="60604"/>
                </a:lnTo>
                <a:lnTo>
                  <a:pt x="38610" y="60821"/>
                </a:lnTo>
                <a:lnTo>
                  <a:pt x="38502" y="60821"/>
                </a:lnTo>
                <a:lnTo>
                  <a:pt x="38502" y="60712"/>
                </a:lnTo>
                <a:lnTo>
                  <a:pt x="38502" y="60658"/>
                </a:lnTo>
                <a:lnTo>
                  <a:pt x="38556" y="60604"/>
                </a:lnTo>
                <a:lnTo>
                  <a:pt x="39045" y="60495"/>
                </a:lnTo>
                <a:close/>
                <a:moveTo>
                  <a:pt x="37850" y="61147"/>
                </a:moveTo>
                <a:lnTo>
                  <a:pt x="37905" y="61255"/>
                </a:lnTo>
                <a:lnTo>
                  <a:pt x="37850" y="61310"/>
                </a:lnTo>
                <a:lnTo>
                  <a:pt x="37090" y="61310"/>
                </a:lnTo>
                <a:lnTo>
                  <a:pt x="37036" y="61255"/>
                </a:lnTo>
                <a:lnTo>
                  <a:pt x="37036" y="61201"/>
                </a:lnTo>
                <a:lnTo>
                  <a:pt x="37144" y="61147"/>
                </a:lnTo>
                <a:close/>
                <a:moveTo>
                  <a:pt x="1629" y="64568"/>
                </a:moveTo>
                <a:lnTo>
                  <a:pt x="1792" y="64622"/>
                </a:lnTo>
                <a:lnTo>
                  <a:pt x="2064" y="64622"/>
                </a:lnTo>
                <a:lnTo>
                  <a:pt x="2118" y="64677"/>
                </a:lnTo>
                <a:lnTo>
                  <a:pt x="2118" y="64731"/>
                </a:lnTo>
                <a:lnTo>
                  <a:pt x="2118" y="64785"/>
                </a:lnTo>
                <a:lnTo>
                  <a:pt x="2064" y="64840"/>
                </a:lnTo>
                <a:lnTo>
                  <a:pt x="1792" y="64840"/>
                </a:lnTo>
                <a:lnTo>
                  <a:pt x="1683" y="64785"/>
                </a:lnTo>
                <a:lnTo>
                  <a:pt x="1575" y="64731"/>
                </a:lnTo>
                <a:lnTo>
                  <a:pt x="1521" y="64677"/>
                </a:lnTo>
                <a:lnTo>
                  <a:pt x="1575" y="64622"/>
                </a:lnTo>
                <a:lnTo>
                  <a:pt x="1575" y="64568"/>
                </a:lnTo>
                <a:close/>
                <a:moveTo>
                  <a:pt x="2661" y="65817"/>
                </a:moveTo>
                <a:lnTo>
                  <a:pt x="3313" y="66143"/>
                </a:lnTo>
                <a:lnTo>
                  <a:pt x="3041" y="66197"/>
                </a:lnTo>
                <a:lnTo>
                  <a:pt x="2770" y="66197"/>
                </a:lnTo>
                <a:lnTo>
                  <a:pt x="2661" y="66143"/>
                </a:lnTo>
                <a:lnTo>
                  <a:pt x="2552" y="65980"/>
                </a:lnTo>
                <a:lnTo>
                  <a:pt x="2498" y="65871"/>
                </a:lnTo>
                <a:lnTo>
                  <a:pt x="2498" y="65817"/>
                </a:lnTo>
                <a:close/>
                <a:moveTo>
                  <a:pt x="42683" y="3313"/>
                </a:moveTo>
                <a:lnTo>
                  <a:pt x="42738" y="3367"/>
                </a:lnTo>
                <a:lnTo>
                  <a:pt x="42792" y="3476"/>
                </a:lnTo>
                <a:lnTo>
                  <a:pt x="42955" y="3910"/>
                </a:lnTo>
                <a:lnTo>
                  <a:pt x="43009" y="4344"/>
                </a:lnTo>
                <a:lnTo>
                  <a:pt x="43063" y="4779"/>
                </a:lnTo>
                <a:lnTo>
                  <a:pt x="43009" y="5268"/>
                </a:lnTo>
                <a:lnTo>
                  <a:pt x="43009" y="5974"/>
                </a:lnTo>
                <a:lnTo>
                  <a:pt x="43063" y="6679"/>
                </a:lnTo>
                <a:lnTo>
                  <a:pt x="43389" y="9612"/>
                </a:lnTo>
                <a:lnTo>
                  <a:pt x="43444" y="9938"/>
                </a:lnTo>
                <a:lnTo>
                  <a:pt x="43498" y="10046"/>
                </a:lnTo>
                <a:lnTo>
                  <a:pt x="43606" y="10155"/>
                </a:lnTo>
                <a:lnTo>
                  <a:pt x="43769" y="10372"/>
                </a:lnTo>
                <a:lnTo>
                  <a:pt x="43878" y="10644"/>
                </a:lnTo>
                <a:lnTo>
                  <a:pt x="43987" y="10915"/>
                </a:lnTo>
                <a:lnTo>
                  <a:pt x="44041" y="11187"/>
                </a:lnTo>
                <a:lnTo>
                  <a:pt x="44150" y="12110"/>
                </a:lnTo>
                <a:lnTo>
                  <a:pt x="44258" y="12544"/>
                </a:lnTo>
                <a:lnTo>
                  <a:pt x="44421" y="13033"/>
                </a:lnTo>
                <a:lnTo>
                  <a:pt x="44475" y="13305"/>
                </a:lnTo>
                <a:lnTo>
                  <a:pt x="44475" y="13468"/>
                </a:lnTo>
                <a:lnTo>
                  <a:pt x="44475" y="13630"/>
                </a:lnTo>
                <a:lnTo>
                  <a:pt x="44475" y="13739"/>
                </a:lnTo>
                <a:lnTo>
                  <a:pt x="44530" y="13902"/>
                </a:lnTo>
                <a:lnTo>
                  <a:pt x="44855" y="14499"/>
                </a:lnTo>
                <a:lnTo>
                  <a:pt x="45181" y="15097"/>
                </a:lnTo>
                <a:lnTo>
                  <a:pt x="45290" y="15260"/>
                </a:lnTo>
                <a:lnTo>
                  <a:pt x="45453" y="15260"/>
                </a:lnTo>
                <a:lnTo>
                  <a:pt x="46539" y="15205"/>
                </a:lnTo>
                <a:lnTo>
                  <a:pt x="46756" y="15151"/>
                </a:lnTo>
                <a:lnTo>
                  <a:pt x="46865" y="15042"/>
                </a:lnTo>
                <a:lnTo>
                  <a:pt x="46919" y="14934"/>
                </a:lnTo>
                <a:lnTo>
                  <a:pt x="46919" y="14717"/>
                </a:lnTo>
                <a:lnTo>
                  <a:pt x="46865" y="14499"/>
                </a:lnTo>
                <a:lnTo>
                  <a:pt x="46865" y="14336"/>
                </a:lnTo>
                <a:lnTo>
                  <a:pt x="46973" y="14173"/>
                </a:lnTo>
                <a:lnTo>
                  <a:pt x="47136" y="14011"/>
                </a:lnTo>
                <a:lnTo>
                  <a:pt x="48277" y="13305"/>
                </a:lnTo>
                <a:lnTo>
                  <a:pt x="48820" y="12979"/>
                </a:lnTo>
                <a:lnTo>
                  <a:pt x="49471" y="12707"/>
                </a:lnTo>
                <a:lnTo>
                  <a:pt x="49906" y="12544"/>
                </a:lnTo>
                <a:lnTo>
                  <a:pt x="50395" y="12436"/>
                </a:lnTo>
                <a:lnTo>
                  <a:pt x="50829" y="12381"/>
                </a:lnTo>
                <a:lnTo>
                  <a:pt x="51318" y="12327"/>
                </a:lnTo>
                <a:lnTo>
                  <a:pt x="51752" y="12327"/>
                </a:lnTo>
                <a:lnTo>
                  <a:pt x="52241" y="12381"/>
                </a:lnTo>
                <a:lnTo>
                  <a:pt x="52675" y="12436"/>
                </a:lnTo>
                <a:lnTo>
                  <a:pt x="53164" y="12544"/>
                </a:lnTo>
                <a:lnTo>
                  <a:pt x="54142" y="12816"/>
                </a:lnTo>
                <a:lnTo>
                  <a:pt x="54576" y="13033"/>
                </a:lnTo>
                <a:lnTo>
                  <a:pt x="55010" y="13250"/>
                </a:lnTo>
                <a:lnTo>
                  <a:pt x="55716" y="13793"/>
                </a:lnTo>
                <a:lnTo>
                  <a:pt x="56368" y="14336"/>
                </a:lnTo>
                <a:lnTo>
                  <a:pt x="57074" y="14988"/>
                </a:lnTo>
                <a:lnTo>
                  <a:pt x="57780" y="15585"/>
                </a:lnTo>
                <a:lnTo>
                  <a:pt x="57997" y="15803"/>
                </a:lnTo>
                <a:lnTo>
                  <a:pt x="58214" y="16074"/>
                </a:lnTo>
                <a:lnTo>
                  <a:pt x="58323" y="16346"/>
                </a:lnTo>
                <a:lnTo>
                  <a:pt x="58377" y="16672"/>
                </a:lnTo>
                <a:lnTo>
                  <a:pt x="58432" y="16780"/>
                </a:lnTo>
                <a:lnTo>
                  <a:pt x="58595" y="16834"/>
                </a:lnTo>
                <a:lnTo>
                  <a:pt x="58757" y="16943"/>
                </a:lnTo>
                <a:lnTo>
                  <a:pt x="58920" y="17052"/>
                </a:lnTo>
                <a:lnTo>
                  <a:pt x="59029" y="17269"/>
                </a:lnTo>
                <a:lnTo>
                  <a:pt x="59029" y="17486"/>
                </a:lnTo>
                <a:lnTo>
                  <a:pt x="59029" y="17649"/>
                </a:lnTo>
                <a:lnTo>
                  <a:pt x="59083" y="17812"/>
                </a:lnTo>
                <a:lnTo>
                  <a:pt x="59192" y="17975"/>
                </a:lnTo>
                <a:lnTo>
                  <a:pt x="59409" y="18029"/>
                </a:lnTo>
                <a:lnTo>
                  <a:pt x="59518" y="18083"/>
                </a:lnTo>
                <a:lnTo>
                  <a:pt x="59572" y="18246"/>
                </a:lnTo>
                <a:lnTo>
                  <a:pt x="60061" y="19387"/>
                </a:lnTo>
                <a:lnTo>
                  <a:pt x="60115" y="19495"/>
                </a:lnTo>
                <a:lnTo>
                  <a:pt x="60115" y="19604"/>
                </a:lnTo>
                <a:lnTo>
                  <a:pt x="60061" y="19875"/>
                </a:lnTo>
                <a:lnTo>
                  <a:pt x="60115" y="20093"/>
                </a:lnTo>
                <a:lnTo>
                  <a:pt x="60169" y="20310"/>
                </a:lnTo>
                <a:lnTo>
                  <a:pt x="60278" y="20527"/>
                </a:lnTo>
                <a:lnTo>
                  <a:pt x="60658" y="21070"/>
                </a:lnTo>
                <a:lnTo>
                  <a:pt x="60767" y="21233"/>
                </a:lnTo>
                <a:lnTo>
                  <a:pt x="60767" y="21396"/>
                </a:lnTo>
                <a:lnTo>
                  <a:pt x="60767" y="21505"/>
                </a:lnTo>
                <a:lnTo>
                  <a:pt x="60712" y="21722"/>
                </a:lnTo>
                <a:lnTo>
                  <a:pt x="60604" y="21939"/>
                </a:lnTo>
                <a:lnTo>
                  <a:pt x="60604" y="22156"/>
                </a:lnTo>
                <a:lnTo>
                  <a:pt x="60658" y="22319"/>
                </a:lnTo>
                <a:lnTo>
                  <a:pt x="60875" y="22482"/>
                </a:lnTo>
                <a:lnTo>
                  <a:pt x="61038" y="22699"/>
                </a:lnTo>
                <a:lnTo>
                  <a:pt x="61201" y="22862"/>
                </a:lnTo>
                <a:lnTo>
                  <a:pt x="61255" y="23079"/>
                </a:lnTo>
                <a:lnTo>
                  <a:pt x="61310" y="23351"/>
                </a:lnTo>
                <a:lnTo>
                  <a:pt x="61364" y="23731"/>
                </a:lnTo>
                <a:lnTo>
                  <a:pt x="61418" y="24166"/>
                </a:lnTo>
                <a:lnTo>
                  <a:pt x="61364" y="24546"/>
                </a:lnTo>
                <a:lnTo>
                  <a:pt x="61255" y="24926"/>
                </a:lnTo>
                <a:lnTo>
                  <a:pt x="61201" y="25252"/>
                </a:lnTo>
                <a:lnTo>
                  <a:pt x="61201" y="25577"/>
                </a:lnTo>
                <a:lnTo>
                  <a:pt x="61201" y="26229"/>
                </a:lnTo>
                <a:lnTo>
                  <a:pt x="61201" y="26881"/>
                </a:lnTo>
                <a:lnTo>
                  <a:pt x="60984" y="28184"/>
                </a:lnTo>
                <a:lnTo>
                  <a:pt x="60875" y="29162"/>
                </a:lnTo>
                <a:lnTo>
                  <a:pt x="60875" y="29324"/>
                </a:lnTo>
                <a:lnTo>
                  <a:pt x="60930" y="29433"/>
                </a:lnTo>
                <a:lnTo>
                  <a:pt x="61147" y="29650"/>
                </a:lnTo>
                <a:lnTo>
                  <a:pt x="61255" y="29813"/>
                </a:lnTo>
                <a:lnTo>
                  <a:pt x="61255" y="29867"/>
                </a:lnTo>
                <a:lnTo>
                  <a:pt x="61201" y="29976"/>
                </a:lnTo>
                <a:lnTo>
                  <a:pt x="61093" y="30085"/>
                </a:lnTo>
                <a:lnTo>
                  <a:pt x="60821" y="30248"/>
                </a:lnTo>
                <a:lnTo>
                  <a:pt x="60658" y="30465"/>
                </a:lnTo>
                <a:lnTo>
                  <a:pt x="60495" y="30682"/>
                </a:lnTo>
                <a:lnTo>
                  <a:pt x="60441" y="31008"/>
                </a:lnTo>
                <a:lnTo>
                  <a:pt x="60387" y="31551"/>
                </a:lnTo>
                <a:lnTo>
                  <a:pt x="60278" y="32040"/>
                </a:lnTo>
                <a:lnTo>
                  <a:pt x="59952" y="33071"/>
                </a:lnTo>
                <a:lnTo>
                  <a:pt x="59463" y="34592"/>
                </a:lnTo>
                <a:lnTo>
                  <a:pt x="59192" y="35352"/>
                </a:lnTo>
                <a:lnTo>
                  <a:pt x="58866" y="36112"/>
                </a:lnTo>
                <a:lnTo>
                  <a:pt x="58323" y="37199"/>
                </a:lnTo>
                <a:lnTo>
                  <a:pt x="57726" y="38285"/>
                </a:lnTo>
                <a:lnTo>
                  <a:pt x="57671" y="38393"/>
                </a:lnTo>
                <a:lnTo>
                  <a:pt x="57617" y="38502"/>
                </a:lnTo>
                <a:lnTo>
                  <a:pt x="57671" y="38610"/>
                </a:lnTo>
                <a:lnTo>
                  <a:pt x="57780" y="38665"/>
                </a:lnTo>
                <a:lnTo>
                  <a:pt x="57834" y="38719"/>
                </a:lnTo>
                <a:lnTo>
                  <a:pt x="57889" y="38773"/>
                </a:lnTo>
                <a:lnTo>
                  <a:pt x="57834" y="38828"/>
                </a:lnTo>
                <a:lnTo>
                  <a:pt x="57780" y="38828"/>
                </a:lnTo>
                <a:lnTo>
                  <a:pt x="57671" y="38882"/>
                </a:lnTo>
                <a:lnTo>
                  <a:pt x="57400" y="38991"/>
                </a:lnTo>
                <a:lnTo>
                  <a:pt x="57291" y="38991"/>
                </a:lnTo>
                <a:lnTo>
                  <a:pt x="57237" y="39099"/>
                </a:lnTo>
                <a:lnTo>
                  <a:pt x="57237" y="39208"/>
                </a:lnTo>
                <a:lnTo>
                  <a:pt x="57291" y="39262"/>
                </a:lnTo>
                <a:lnTo>
                  <a:pt x="57454" y="39479"/>
                </a:lnTo>
                <a:lnTo>
                  <a:pt x="57508" y="39588"/>
                </a:lnTo>
                <a:lnTo>
                  <a:pt x="57454" y="39642"/>
                </a:lnTo>
                <a:lnTo>
                  <a:pt x="57400" y="39642"/>
                </a:lnTo>
                <a:lnTo>
                  <a:pt x="57291" y="39697"/>
                </a:lnTo>
                <a:lnTo>
                  <a:pt x="57074" y="39751"/>
                </a:lnTo>
                <a:lnTo>
                  <a:pt x="56911" y="39805"/>
                </a:lnTo>
                <a:lnTo>
                  <a:pt x="56748" y="39968"/>
                </a:lnTo>
                <a:lnTo>
                  <a:pt x="56585" y="40131"/>
                </a:lnTo>
                <a:lnTo>
                  <a:pt x="56422" y="40565"/>
                </a:lnTo>
                <a:lnTo>
                  <a:pt x="56368" y="40783"/>
                </a:lnTo>
                <a:lnTo>
                  <a:pt x="56368" y="41000"/>
                </a:lnTo>
                <a:lnTo>
                  <a:pt x="56368" y="41163"/>
                </a:lnTo>
                <a:lnTo>
                  <a:pt x="56259" y="41271"/>
                </a:lnTo>
                <a:lnTo>
                  <a:pt x="55825" y="41706"/>
                </a:lnTo>
                <a:lnTo>
                  <a:pt x="55553" y="41923"/>
                </a:lnTo>
                <a:lnTo>
                  <a:pt x="55499" y="42086"/>
                </a:lnTo>
                <a:lnTo>
                  <a:pt x="55499" y="42303"/>
                </a:lnTo>
                <a:lnTo>
                  <a:pt x="55445" y="42466"/>
                </a:lnTo>
                <a:lnTo>
                  <a:pt x="55391" y="42575"/>
                </a:lnTo>
                <a:lnTo>
                  <a:pt x="55173" y="42738"/>
                </a:lnTo>
                <a:lnTo>
                  <a:pt x="55065" y="42901"/>
                </a:lnTo>
                <a:lnTo>
                  <a:pt x="55010" y="43009"/>
                </a:lnTo>
                <a:lnTo>
                  <a:pt x="55010" y="43118"/>
                </a:lnTo>
                <a:lnTo>
                  <a:pt x="55010" y="43335"/>
                </a:lnTo>
                <a:lnTo>
                  <a:pt x="54956" y="43444"/>
                </a:lnTo>
                <a:lnTo>
                  <a:pt x="54793" y="43607"/>
                </a:lnTo>
                <a:lnTo>
                  <a:pt x="54685" y="43661"/>
                </a:lnTo>
                <a:lnTo>
                  <a:pt x="54467" y="43824"/>
                </a:lnTo>
                <a:lnTo>
                  <a:pt x="54359" y="43932"/>
                </a:lnTo>
                <a:lnTo>
                  <a:pt x="54250" y="44150"/>
                </a:lnTo>
                <a:lnTo>
                  <a:pt x="54196" y="44367"/>
                </a:lnTo>
                <a:lnTo>
                  <a:pt x="54142" y="44475"/>
                </a:lnTo>
                <a:lnTo>
                  <a:pt x="54087" y="44530"/>
                </a:lnTo>
                <a:lnTo>
                  <a:pt x="53924" y="44693"/>
                </a:lnTo>
                <a:lnTo>
                  <a:pt x="53653" y="44856"/>
                </a:lnTo>
                <a:lnTo>
                  <a:pt x="53381" y="44964"/>
                </a:lnTo>
                <a:lnTo>
                  <a:pt x="53218" y="45073"/>
                </a:lnTo>
                <a:lnTo>
                  <a:pt x="53164" y="45127"/>
                </a:lnTo>
                <a:lnTo>
                  <a:pt x="53110" y="45399"/>
                </a:lnTo>
                <a:lnTo>
                  <a:pt x="53110" y="45507"/>
                </a:lnTo>
                <a:lnTo>
                  <a:pt x="53164" y="45561"/>
                </a:lnTo>
                <a:lnTo>
                  <a:pt x="53273" y="45561"/>
                </a:lnTo>
                <a:lnTo>
                  <a:pt x="53598" y="45453"/>
                </a:lnTo>
                <a:lnTo>
                  <a:pt x="53816" y="45399"/>
                </a:lnTo>
                <a:lnTo>
                  <a:pt x="54033" y="45453"/>
                </a:lnTo>
                <a:lnTo>
                  <a:pt x="54142" y="45507"/>
                </a:lnTo>
                <a:lnTo>
                  <a:pt x="54196" y="45561"/>
                </a:lnTo>
                <a:lnTo>
                  <a:pt x="54196" y="45616"/>
                </a:lnTo>
                <a:lnTo>
                  <a:pt x="54196" y="45670"/>
                </a:lnTo>
                <a:lnTo>
                  <a:pt x="54142" y="45724"/>
                </a:lnTo>
                <a:lnTo>
                  <a:pt x="54033" y="45779"/>
                </a:lnTo>
                <a:lnTo>
                  <a:pt x="53001" y="46050"/>
                </a:lnTo>
                <a:lnTo>
                  <a:pt x="52893" y="46105"/>
                </a:lnTo>
                <a:lnTo>
                  <a:pt x="52838" y="46159"/>
                </a:lnTo>
                <a:lnTo>
                  <a:pt x="52838" y="46267"/>
                </a:lnTo>
                <a:lnTo>
                  <a:pt x="52838" y="46322"/>
                </a:lnTo>
                <a:lnTo>
                  <a:pt x="52947" y="46539"/>
                </a:lnTo>
                <a:lnTo>
                  <a:pt x="53001" y="46702"/>
                </a:lnTo>
                <a:lnTo>
                  <a:pt x="53001" y="46810"/>
                </a:lnTo>
                <a:lnTo>
                  <a:pt x="52947" y="46919"/>
                </a:lnTo>
                <a:lnTo>
                  <a:pt x="52838" y="46973"/>
                </a:lnTo>
                <a:lnTo>
                  <a:pt x="52730" y="47136"/>
                </a:lnTo>
                <a:lnTo>
                  <a:pt x="52675" y="47245"/>
                </a:lnTo>
                <a:lnTo>
                  <a:pt x="52730" y="47299"/>
                </a:lnTo>
                <a:lnTo>
                  <a:pt x="52947" y="47354"/>
                </a:lnTo>
                <a:lnTo>
                  <a:pt x="53055" y="47408"/>
                </a:lnTo>
                <a:lnTo>
                  <a:pt x="52567" y="47516"/>
                </a:lnTo>
                <a:lnTo>
                  <a:pt x="52078" y="47625"/>
                </a:lnTo>
                <a:lnTo>
                  <a:pt x="51806" y="47734"/>
                </a:lnTo>
                <a:lnTo>
                  <a:pt x="51535" y="47897"/>
                </a:lnTo>
                <a:lnTo>
                  <a:pt x="51481" y="47951"/>
                </a:lnTo>
                <a:lnTo>
                  <a:pt x="51426" y="48005"/>
                </a:lnTo>
                <a:lnTo>
                  <a:pt x="51535" y="48114"/>
                </a:lnTo>
                <a:lnTo>
                  <a:pt x="51589" y="48114"/>
                </a:lnTo>
                <a:lnTo>
                  <a:pt x="51915" y="48059"/>
                </a:lnTo>
                <a:lnTo>
                  <a:pt x="52078" y="48059"/>
                </a:lnTo>
                <a:lnTo>
                  <a:pt x="52241" y="48114"/>
                </a:lnTo>
                <a:lnTo>
                  <a:pt x="52349" y="48222"/>
                </a:lnTo>
                <a:lnTo>
                  <a:pt x="52295" y="48277"/>
                </a:lnTo>
                <a:lnTo>
                  <a:pt x="52241" y="48331"/>
                </a:lnTo>
                <a:lnTo>
                  <a:pt x="50775" y="49091"/>
                </a:lnTo>
                <a:lnTo>
                  <a:pt x="50612" y="49146"/>
                </a:lnTo>
                <a:lnTo>
                  <a:pt x="50557" y="49200"/>
                </a:lnTo>
                <a:lnTo>
                  <a:pt x="50395" y="49580"/>
                </a:lnTo>
                <a:lnTo>
                  <a:pt x="50123" y="49852"/>
                </a:lnTo>
                <a:lnTo>
                  <a:pt x="49851" y="50069"/>
                </a:lnTo>
                <a:lnTo>
                  <a:pt x="49526" y="50232"/>
                </a:lnTo>
                <a:lnTo>
                  <a:pt x="49363" y="50340"/>
                </a:lnTo>
                <a:lnTo>
                  <a:pt x="49200" y="50503"/>
                </a:lnTo>
                <a:lnTo>
                  <a:pt x="49091" y="50666"/>
                </a:lnTo>
                <a:lnTo>
                  <a:pt x="49037" y="50829"/>
                </a:lnTo>
                <a:lnTo>
                  <a:pt x="48928" y="51155"/>
                </a:lnTo>
                <a:lnTo>
                  <a:pt x="48765" y="51426"/>
                </a:lnTo>
                <a:lnTo>
                  <a:pt x="48657" y="51535"/>
                </a:lnTo>
                <a:lnTo>
                  <a:pt x="48494" y="51644"/>
                </a:lnTo>
                <a:lnTo>
                  <a:pt x="48331" y="51698"/>
                </a:lnTo>
                <a:lnTo>
                  <a:pt x="48168" y="51698"/>
                </a:lnTo>
                <a:lnTo>
                  <a:pt x="48005" y="51752"/>
                </a:lnTo>
                <a:lnTo>
                  <a:pt x="47897" y="51806"/>
                </a:lnTo>
                <a:lnTo>
                  <a:pt x="47842" y="51915"/>
                </a:lnTo>
                <a:lnTo>
                  <a:pt x="47734" y="52024"/>
                </a:lnTo>
                <a:lnTo>
                  <a:pt x="47679" y="52132"/>
                </a:lnTo>
                <a:lnTo>
                  <a:pt x="47571" y="52241"/>
                </a:lnTo>
                <a:lnTo>
                  <a:pt x="47462" y="52295"/>
                </a:lnTo>
                <a:lnTo>
                  <a:pt x="47299" y="52350"/>
                </a:lnTo>
                <a:lnTo>
                  <a:pt x="47082" y="52404"/>
                </a:lnTo>
                <a:lnTo>
                  <a:pt x="46865" y="52567"/>
                </a:lnTo>
                <a:lnTo>
                  <a:pt x="46756" y="52784"/>
                </a:lnTo>
                <a:lnTo>
                  <a:pt x="46702" y="53055"/>
                </a:lnTo>
                <a:lnTo>
                  <a:pt x="46702" y="53164"/>
                </a:lnTo>
                <a:lnTo>
                  <a:pt x="47028" y="53164"/>
                </a:lnTo>
                <a:lnTo>
                  <a:pt x="47028" y="53218"/>
                </a:lnTo>
                <a:lnTo>
                  <a:pt x="47028" y="53327"/>
                </a:lnTo>
                <a:lnTo>
                  <a:pt x="47028" y="53381"/>
                </a:lnTo>
                <a:lnTo>
                  <a:pt x="46919" y="53436"/>
                </a:lnTo>
                <a:lnTo>
                  <a:pt x="46648" y="53599"/>
                </a:lnTo>
                <a:lnTo>
                  <a:pt x="46376" y="53761"/>
                </a:lnTo>
                <a:lnTo>
                  <a:pt x="46104" y="53870"/>
                </a:lnTo>
                <a:lnTo>
                  <a:pt x="45779" y="53924"/>
                </a:lnTo>
                <a:lnTo>
                  <a:pt x="45561" y="53924"/>
                </a:lnTo>
                <a:lnTo>
                  <a:pt x="45344" y="54033"/>
                </a:lnTo>
                <a:lnTo>
                  <a:pt x="45181" y="54142"/>
                </a:lnTo>
                <a:lnTo>
                  <a:pt x="44964" y="54304"/>
                </a:lnTo>
                <a:lnTo>
                  <a:pt x="44638" y="54630"/>
                </a:lnTo>
                <a:lnTo>
                  <a:pt x="44312" y="54902"/>
                </a:lnTo>
                <a:lnTo>
                  <a:pt x="43498" y="55391"/>
                </a:lnTo>
                <a:lnTo>
                  <a:pt x="42629" y="55934"/>
                </a:lnTo>
                <a:lnTo>
                  <a:pt x="41814" y="56477"/>
                </a:lnTo>
                <a:lnTo>
                  <a:pt x="41760" y="56531"/>
                </a:lnTo>
                <a:lnTo>
                  <a:pt x="41923" y="56640"/>
                </a:lnTo>
                <a:lnTo>
                  <a:pt x="42140" y="56694"/>
                </a:lnTo>
                <a:lnTo>
                  <a:pt x="42249" y="56694"/>
                </a:lnTo>
                <a:lnTo>
                  <a:pt x="42303" y="56748"/>
                </a:lnTo>
                <a:lnTo>
                  <a:pt x="42357" y="56802"/>
                </a:lnTo>
                <a:lnTo>
                  <a:pt x="42303" y="56857"/>
                </a:lnTo>
                <a:lnTo>
                  <a:pt x="42249" y="56911"/>
                </a:lnTo>
                <a:lnTo>
                  <a:pt x="42140" y="56965"/>
                </a:lnTo>
                <a:lnTo>
                  <a:pt x="41326" y="57128"/>
                </a:lnTo>
                <a:lnTo>
                  <a:pt x="40674" y="57237"/>
                </a:lnTo>
                <a:lnTo>
                  <a:pt x="40077" y="57454"/>
                </a:lnTo>
                <a:lnTo>
                  <a:pt x="39534" y="57726"/>
                </a:lnTo>
                <a:lnTo>
                  <a:pt x="39262" y="57889"/>
                </a:lnTo>
                <a:lnTo>
                  <a:pt x="38991" y="58106"/>
                </a:lnTo>
                <a:lnTo>
                  <a:pt x="38828" y="58269"/>
                </a:lnTo>
                <a:lnTo>
                  <a:pt x="38610" y="58323"/>
                </a:lnTo>
                <a:lnTo>
                  <a:pt x="38230" y="58432"/>
                </a:lnTo>
                <a:lnTo>
                  <a:pt x="36330" y="58866"/>
                </a:lnTo>
                <a:lnTo>
                  <a:pt x="36221" y="58920"/>
                </a:lnTo>
                <a:lnTo>
                  <a:pt x="36167" y="58975"/>
                </a:lnTo>
                <a:lnTo>
                  <a:pt x="36167" y="59029"/>
                </a:lnTo>
                <a:lnTo>
                  <a:pt x="36221" y="59138"/>
                </a:lnTo>
                <a:lnTo>
                  <a:pt x="36221" y="59300"/>
                </a:lnTo>
                <a:lnTo>
                  <a:pt x="36330" y="59572"/>
                </a:lnTo>
                <a:lnTo>
                  <a:pt x="36330" y="59681"/>
                </a:lnTo>
                <a:lnTo>
                  <a:pt x="36221" y="59735"/>
                </a:lnTo>
                <a:lnTo>
                  <a:pt x="35895" y="59844"/>
                </a:lnTo>
                <a:lnTo>
                  <a:pt x="35732" y="59898"/>
                </a:lnTo>
                <a:lnTo>
                  <a:pt x="35352" y="59898"/>
                </a:lnTo>
                <a:lnTo>
                  <a:pt x="35135" y="59789"/>
                </a:lnTo>
                <a:lnTo>
                  <a:pt x="34755" y="59789"/>
                </a:lnTo>
                <a:lnTo>
                  <a:pt x="34646" y="59898"/>
                </a:lnTo>
                <a:lnTo>
                  <a:pt x="34538" y="60006"/>
                </a:lnTo>
                <a:lnTo>
                  <a:pt x="34483" y="60061"/>
                </a:lnTo>
                <a:lnTo>
                  <a:pt x="34538" y="60169"/>
                </a:lnTo>
                <a:lnTo>
                  <a:pt x="34646" y="60278"/>
                </a:lnTo>
                <a:lnTo>
                  <a:pt x="34701" y="60387"/>
                </a:lnTo>
                <a:lnTo>
                  <a:pt x="34646" y="60441"/>
                </a:lnTo>
                <a:lnTo>
                  <a:pt x="34483" y="60549"/>
                </a:lnTo>
                <a:lnTo>
                  <a:pt x="34212" y="60658"/>
                </a:lnTo>
                <a:lnTo>
                  <a:pt x="33777" y="60658"/>
                </a:lnTo>
                <a:lnTo>
                  <a:pt x="33669" y="60604"/>
                </a:lnTo>
                <a:lnTo>
                  <a:pt x="33669" y="60549"/>
                </a:lnTo>
                <a:lnTo>
                  <a:pt x="33614" y="60387"/>
                </a:lnTo>
                <a:lnTo>
                  <a:pt x="33560" y="60332"/>
                </a:lnTo>
                <a:lnTo>
                  <a:pt x="33343" y="60332"/>
                </a:lnTo>
                <a:lnTo>
                  <a:pt x="33017" y="60387"/>
                </a:lnTo>
                <a:lnTo>
                  <a:pt x="32746" y="60441"/>
                </a:lnTo>
                <a:lnTo>
                  <a:pt x="32528" y="60441"/>
                </a:lnTo>
                <a:lnTo>
                  <a:pt x="32420" y="60549"/>
                </a:lnTo>
                <a:lnTo>
                  <a:pt x="32257" y="60658"/>
                </a:lnTo>
                <a:lnTo>
                  <a:pt x="32203" y="60821"/>
                </a:lnTo>
                <a:lnTo>
                  <a:pt x="32094" y="60930"/>
                </a:lnTo>
                <a:lnTo>
                  <a:pt x="32040" y="60984"/>
                </a:lnTo>
                <a:lnTo>
                  <a:pt x="31877" y="61038"/>
                </a:lnTo>
                <a:lnTo>
                  <a:pt x="31714" y="60984"/>
                </a:lnTo>
                <a:lnTo>
                  <a:pt x="31442" y="60930"/>
                </a:lnTo>
                <a:lnTo>
                  <a:pt x="31171" y="60875"/>
                </a:lnTo>
                <a:lnTo>
                  <a:pt x="30899" y="60875"/>
                </a:lnTo>
                <a:lnTo>
                  <a:pt x="30628" y="60930"/>
                </a:lnTo>
                <a:lnTo>
                  <a:pt x="30139" y="61147"/>
                </a:lnTo>
                <a:lnTo>
                  <a:pt x="29650" y="61364"/>
                </a:lnTo>
                <a:lnTo>
                  <a:pt x="29107" y="61690"/>
                </a:lnTo>
                <a:lnTo>
                  <a:pt x="28618" y="61853"/>
                </a:lnTo>
                <a:lnTo>
                  <a:pt x="28021" y="61961"/>
                </a:lnTo>
                <a:lnTo>
                  <a:pt x="27478" y="62070"/>
                </a:lnTo>
                <a:lnTo>
                  <a:pt x="26935" y="62179"/>
                </a:lnTo>
                <a:lnTo>
                  <a:pt x="26718" y="62233"/>
                </a:lnTo>
                <a:lnTo>
                  <a:pt x="26501" y="62233"/>
                </a:lnTo>
                <a:lnTo>
                  <a:pt x="26283" y="62179"/>
                </a:lnTo>
                <a:lnTo>
                  <a:pt x="26120" y="62016"/>
                </a:lnTo>
                <a:lnTo>
                  <a:pt x="26012" y="61961"/>
                </a:lnTo>
                <a:lnTo>
                  <a:pt x="25958" y="61961"/>
                </a:lnTo>
                <a:lnTo>
                  <a:pt x="25197" y="62016"/>
                </a:lnTo>
                <a:lnTo>
                  <a:pt x="24871" y="62124"/>
                </a:lnTo>
                <a:lnTo>
                  <a:pt x="24709" y="62179"/>
                </a:lnTo>
                <a:lnTo>
                  <a:pt x="24546" y="62287"/>
                </a:lnTo>
                <a:lnTo>
                  <a:pt x="24383" y="62342"/>
                </a:lnTo>
                <a:lnTo>
                  <a:pt x="24165" y="62342"/>
                </a:lnTo>
                <a:lnTo>
                  <a:pt x="23785" y="62179"/>
                </a:lnTo>
                <a:lnTo>
                  <a:pt x="23405" y="62070"/>
                </a:lnTo>
                <a:lnTo>
                  <a:pt x="22971" y="62016"/>
                </a:lnTo>
                <a:lnTo>
                  <a:pt x="22319" y="62016"/>
                </a:lnTo>
                <a:lnTo>
                  <a:pt x="22265" y="61907"/>
                </a:lnTo>
                <a:lnTo>
                  <a:pt x="22265" y="61744"/>
                </a:lnTo>
                <a:lnTo>
                  <a:pt x="22265" y="61636"/>
                </a:lnTo>
                <a:lnTo>
                  <a:pt x="22211" y="61473"/>
                </a:lnTo>
                <a:lnTo>
                  <a:pt x="22211" y="61364"/>
                </a:lnTo>
                <a:lnTo>
                  <a:pt x="22265" y="61201"/>
                </a:lnTo>
                <a:lnTo>
                  <a:pt x="22319" y="61201"/>
                </a:lnTo>
                <a:lnTo>
                  <a:pt x="22265" y="61147"/>
                </a:lnTo>
                <a:lnTo>
                  <a:pt x="22211" y="61093"/>
                </a:lnTo>
                <a:lnTo>
                  <a:pt x="21885" y="60930"/>
                </a:lnTo>
                <a:lnTo>
                  <a:pt x="21505" y="60767"/>
                </a:lnTo>
                <a:lnTo>
                  <a:pt x="21233" y="60495"/>
                </a:lnTo>
                <a:lnTo>
                  <a:pt x="20962" y="60169"/>
                </a:lnTo>
                <a:lnTo>
                  <a:pt x="20799" y="59844"/>
                </a:lnTo>
                <a:lnTo>
                  <a:pt x="20744" y="59626"/>
                </a:lnTo>
                <a:lnTo>
                  <a:pt x="20690" y="59572"/>
                </a:lnTo>
                <a:lnTo>
                  <a:pt x="20581" y="59518"/>
                </a:lnTo>
                <a:lnTo>
                  <a:pt x="20527" y="59518"/>
                </a:lnTo>
                <a:lnTo>
                  <a:pt x="20473" y="59626"/>
                </a:lnTo>
                <a:lnTo>
                  <a:pt x="20364" y="59789"/>
                </a:lnTo>
                <a:lnTo>
                  <a:pt x="20147" y="60061"/>
                </a:lnTo>
                <a:lnTo>
                  <a:pt x="20038" y="60115"/>
                </a:lnTo>
                <a:lnTo>
                  <a:pt x="19984" y="60169"/>
                </a:lnTo>
                <a:lnTo>
                  <a:pt x="19875" y="60115"/>
                </a:lnTo>
                <a:lnTo>
                  <a:pt x="19767" y="60115"/>
                </a:lnTo>
                <a:lnTo>
                  <a:pt x="19495" y="59898"/>
                </a:lnTo>
                <a:lnTo>
                  <a:pt x="19224" y="59626"/>
                </a:lnTo>
                <a:lnTo>
                  <a:pt x="19007" y="59300"/>
                </a:lnTo>
                <a:lnTo>
                  <a:pt x="18626" y="58649"/>
                </a:lnTo>
                <a:lnTo>
                  <a:pt x="18192" y="57943"/>
                </a:lnTo>
                <a:lnTo>
                  <a:pt x="17703" y="57291"/>
                </a:lnTo>
                <a:lnTo>
                  <a:pt x="17540" y="57020"/>
                </a:lnTo>
                <a:lnTo>
                  <a:pt x="17377" y="56748"/>
                </a:lnTo>
                <a:lnTo>
                  <a:pt x="17106" y="56259"/>
                </a:lnTo>
                <a:lnTo>
                  <a:pt x="16780" y="55825"/>
                </a:lnTo>
                <a:lnTo>
                  <a:pt x="16400" y="55499"/>
                </a:lnTo>
                <a:lnTo>
                  <a:pt x="15966" y="55228"/>
                </a:lnTo>
                <a:lnTo>
                  <a:pt x="15477" y="55065"/>
                </a:lnTo>
                <a:lnTo>
                  <a:pt x="14934" y="54956"/>
                </a:lnTo>
                <a:lnTo>
                  <a:pt x="14445" y="54902"/>
                </a:lnTo>
                <a:lnTo>
                  <a:pt x="13956" y="54902"/>
                </a:lnTo>
                <a:lnTo>
                  <a:pt x="13793" y="54956"/>
                </a:lnTo>
                <a:lnTo>
                  <a:pt x="13630" y="55010"/>
                </a:lnTo>
                <a:lnTo>
                  <a:pt x="13305" y="55173"/>
                </a:lnTo>
                <a:lnTo>
                  <a:pt x="12110" y="55716"/>
                </a:lnTo>
                <a:lnTo>
                  <a:pt x="11893" y="55825"/>
                </a:lnTo>
                <a:lnTo>
                  <a:pt x="11784" y="55988"/>
                </a:lnTo>
                <a:lnTo>
                  <a:pt x="11675" y="56205"/>
                </a:lnTo>
                <a:lnTo>
                  <a:pt x="11675" y="56422"/>
                </a:lnTo>
                <a:lnTo>
                  <a:pt x="11675" y="56640"/>
                </a:lnTo>
                <a:lnTo>
                  <a:pt x="11567" y="56857"/>
                </a:lnTo>
                <a:lnTo>
                  <a:pt x="11132" y="57400"/>
                </a:lnTo>
                <a:lnTo>
                  <a:pt x="10915" y="57671"/>
                </a:lnTo>
                <a:lnTo>
                  <a:pt x="10807" y="57997"/>
                </a:lnTo>
                <a:lnTo>
                  <a:pt x="10644" y="58486"/>
                </a:lnTo>
                <a:lnTo>
                  <a:pt x="10372" y="58975"/>
                </a:lnTo>
                <a:lnTo>
                  <a:pt x="9883" y="59844"/>
                </a:lnTo>
                <a:lnTo>
                  <a:pt x="9666" y="60441"/>
                </a:lnTo>
                <a:lnTo>
                  <a:pt x="9449" y="61038"/>
                </a:lnTo>
                <a:lnTo>
                  <a:pt x="9286" y="61690"/>
                </a:lnTo>
                <a:lnTo>
                  <a:pt x="9177" y="62342"/>
                </a:lnTo>
                <a:lnTo>
                  <a:pt x="9177" y="62667"/>
                </a:lnTo>
                <a:lnTo>
                  <a:pt x="9177" y="62993"/>
                </a:lnTo>
                <a:lnTo>
                  <a:pt x="9340" y="63591"/>
                </a:lnTo>
                <a:lnTo>
                  <a:pt x="9395" y="64025"/>
                </a:lnTo>
                <a:lnTo>
                  <a:pt x="9449" y="64514"/>
                </a:lnTo>
                <a:lnTo>
                  <a:pt x="9503" y="65437"/>
                </a:lnTo>
                <a:lnTo>
                  <a:pt x="9503" y="65545"/>
                </a:lnTo>
                <a:lnTo>
                  <a:pt x="9449" y="65708"/>
                </a:lnTo>
                <a:lnTo>
                  <a:pt x="9340" y="65763"/>
                </a:lnTo>
                <a:lnTo>
                  <a:pt x="9232" y="65871"/>
                </a:lnTo>
                <a:lnTo>
                  <a:pt x="7494" y="66632"/>
                </a:lnTo>
                <a:lnTo>
                  <a:pt x="7331" y="66632"/>
                </a:lnTo>
                <a:lnTo>
                  <a:pt x="7222" y="66469"/>
                </a:lnTo>
                <a:lnTo>
                  <a:pt x="7114" y="66414"/>
                </a:lnTo>
                <a:lnTo>
                  <a:pt x="7005" y="66414"/>
                </a:lnTo>
                <a:lnTo>
                  <a:pt x="6842" y="66469"/>
                </a:lnTo>
                <a:lnTo>
                  <a:pt x="6734" y="66414"/>
                </a:lnTo>
                <a:lnTo>
                  <a:pt x="6245" y="66143"/>
                </a:lnTo>
                <a:lnTo>
                  <a:pt x="5756" y="66034"/>
                </a:lnTo>
                <a:lnTo>
                  <a:pt x="4779" y="65763"/>
                </a:lnTo>
                <a:lnTo>
                  <a:pt x="4344" y="65600"/>
                </a:lnTo>
                <a:lnTo>
                  <a:pt x="3910" y="65383"/>
                </a:lnTo>
                <a:lnTo>
                  <a:pt x="3150" y="64948"/>
                </a:lnTo>
                <a:lnTo>
                  <a:pt x="3041" y="64840"/>
                </a:lnTo>
                <a:lnTo>
                  <a:pt x="2987" y="64731"/>
                </a:lnTo>
                <a:lnTo>
                  <a:pt x="2878" y="64405"/>
                </a:lnTo>
                <a:lnTo>
                  <a:pt x="2715" y="64188"/>
                </a:lnTo>
                <a:lnTo>
                  <a:pt x="2715" y="64079"/>
                </a:lnTo>
                <a:lnTo>
                  <a:pt x="2770" y="63971"/>
                </a:lnTo>
                <a:lnTo>
                  <a:pt x="2932" y="63862"/>
                </a:lnTo>
                <a:lnTo>
                  <a:pt x="3041" y="63808"/>
                </a:lnTo>
                <a:lnTo>
                  <a:pt x="3150" y="63699"/>
                </a:lnTo>
                <a:lnTo>
                  <a:pt x="3150" y="63591"/>
                </a:lnTo>
                <a:lnTo>
                  <a:pt x="3095" y="63428"/>
                </a:lnTo>
                <a:lnTo>
                  <a:pt x="2932" y="63047"/>
                </a:lnTo>
                <a:lnTo>
                  <a:pt x="2824" y="62667"/>
                </a:lnTo>
                <a:lnTo>
                  <a:pt x="2878" y="62287"/>
                </a:lnTo>
                <a:lnTo>
                  <a:pt x="2987" y="61853"/>
                </a:lnTo>
                <a:lnTo>
                  <a:pt x="3041" y="61744"/>
                </a:lnTo>
                <a:lnTo>
                  <a:pt x="3041" y="61581"/>
                </a:lnTo>
                <a:lnTo>
                  <a:pt x="2987" y="61473"/>
                </a:lnTo>
                <a:lnTo>
                  <a:pt x="2878" y="61364"/>
                </a:lnTo>
                <a:lnTo>
                  <a:pt x="2770" y="61255"/>
                </a:lnTo>
                <a:lnTo>
                  <a:pt x="2715" y="61093"/>
                </a:lnTo>
                <a:lnTo>
                  <a:pt x="2715" y="60930"/>
                </a:lnTo>
                <a:lnTo>
                  <a:pt x="2770" y="60767"/>
                </a:lnTo>
                <a:lnTo>
                  <a:pt x="2932" y="60278"/>
                </a:lnTo>
                <a:lnTo>
                  <a:pt x="2987" y="59789"/>
                </a:lnTo>
                <a:lnTo>
                  <a:pt x="2987" y="59300"/>
                </a:lnTo>
                <a:lnTo>
                  <a:pt x="2878" y="58812"/>
                </a:lnTo>
                <a:lnTo>
                  <a:pt x="2824" y="58595"/>
                </a:lnTo>
                <a:lnTo>
                  <a:pt x="2824" y="58377"/>
                </a:lnTo>
                <a:lnTo>
                  <a:pt x="2932" y="57997"/>
                </a:lnTo>
                <a:lnTo>
                  <a:pt x="3204" y="56748"/>
                </a:lnTo>
                <a:lnTo>
                  <a:pt x="3530" y="55499"/>
                </a:lnTo>
                <a:lnTo>
                  <a:pt x="3638" y="55010"/>
                </a:lnTo>
                <a:lnTo>
                  <a:pt x="3747" y="54793"/>
                </a:lnTo>
                <a:lnTo>
                  <a:pt x="3856" y="54630"/>
                </a:lnTo>
                <a:lnTo>
                  <a:pt x="4019" y="54413"/>
                </a:lnTo>
                <a:lnTo>
                  <a:pt x="4073" y="54250"/>
                </a:lnTo>
                <a:lnTo>
                  <a:pt x="4181" y="53761"/>
                </a:lnTo>
                <a:lnTo>
                  <a:pt x="4344" y="53164"/>
                </a:lnTo>
                <a:lnTo>
                  <a:pt x="4562" y="52621"/>
                </a:lnTo>
                <a:lnTo>
                  <a:pt x="5159" y="51318"/>
                </a:lnTo>
                <a:lnTo>
                  <a:pt x="5756" y="50069"/>
                </a:lnTo>
                <a:lnTo>
                  <a:pt x="6354" y="49146"/>
                </a:lnTo>
                <a:lnTo>
                  <a:pt x="6951" y="48222"/>
                </a:lnTo>
                <a:lnTo>
                  <a:pt x="7114" y="47897"/>
                </a:lnTo>
                <a:lnTo>
                  <a:pt x="7168" y="47462"/>
                </a:lnTo>
                <a:lnTo>
                  <a:pt x="6897" y="47679"/>
                </a:lnTo>
                <a:lnTo>
                  <a:pt x="6679" y="47897"/>
                </a:lnTo>
                <a:lnTo>
                  <a:pt x="6299" y="48440"/>
                </a:lnTo>
                <a:lnTo>
                  <a:pt x="5973" y="48928"/>
                </a:lnTo>
                <a:lnTo>
                  <a:pt x="5811" y="49200"/>
                </a:lnTo>
                <a:lnTo>
                  <a:pt x="5593" y="49417"/>
                </a:lnTo>
                <a:lnTo>
                  <a:pt x="5593" y="49200"/>
                </a:lnTo>
                <a:lnTo>
                  <a:pt x="5648" y="48928"/>
                </a:lnTo>
                <a:lnTo>
                  <a:pt x="5756" y="48657"/>
                </a:lnTo>
                <a:lnTo>
                  <a:pt x="5973" y="48385"/>
                </a:lnTo>
                <a:lnTo>
                  <a:pt x="6462" y="47679"/>
                </a:lnTo>
                <a:lnTo>
                  <a:pt x="6571" y="47462"/>
                </a:lnTo>
                <a:lnTo>
                  <a:pt x="6625" y="47245"/>
                </a:lnTo>
                <a:lnTo>
                  <a:pt x="6571" y="47082"/>
                </a:lnTo>
                <a:lnTo>
                  <a:pt x="6462" y="46865"/>
                </a:lnTo>
                <a:lnTo>
                  <a:pt x="6408" y="46756"/>
                </a:lnTo>
                <a:lnTo>
                  <a:pt x="6462" y="46702"/>
                </a:lnTo>
                <a:lnTo>
                  <a:pt x="6788" y="46430"/>
                </a:lnTo>
                <a:lnTo>
                  <a:pt x="7114" y="46159"/>
                </a:lnTo>
                <a:lnTo>
                  <a:pt x="7277" y="46050"/>
                </a:lnTo>
                <a:lnTo>
                  <a:pt x="7494" y="46050"/>
                </a:lnTo>
                <a:lnTo>
                  <a:pt x="7657" y="46159"/>
                </a:lnTo>
                <a:lnTo>
                  <a:pt x="7820" y="46267"/>
                </a:lnTo>
                <a:lnTo>
                  <a:pt x="7874" y="46322"/>
                </a:lnTo>
                <a:lnTo>
                  <a:pt x="8037" y="46322"/>
                </a:lnTo>
                <a:lnTo>
                  <a:pt x="8146" y="46213"/>
                </a:lnTo>
                <a:lnTo>
                  <a:pt x="9286" y="44964"/>
                </a:lnTo>
                <a:lnTo>
                  <a:pt x="9395" y="44910"/>
                </a:lnTo>
                <a:lnTo>
                  <a:pt x="9395" y="44856"/>
                </a:lnTo>
                <a:lnTo>
                  <a:pt x="9340" y="44801"/>
                </a:lnTo>
                <a:lnTo>
                  <a:pt x="9286" y="44747"/>
                </a:lnTo>
                <a:lnTo>
                  <a:pt x="9232" y="44747"/>
                </a:lnTo>
                <a:lnTo>
                  <a:pt x="9123" y="44801"/>
                </a:lnTo>
                <a:lnTo>
                  <a:pt x="8526" y="45399"/>
                </a:lnTo>
                <a:lnTo>
                  <a:pt x="8417" y="45507"/>
                </a:lnTo>
                <a:lnTo>
                  <a:pt x="8309" y="45616"/>
                </a:lnTo>
                <a:lnTo>
                  <a:pt x="8363" y="45344"/>
                </a:lnTo>
                <a:lnTo>
                  <a:pt x="8526" y="45073"/>
                </a:lnTo>
                <a:lnTo>
                  <a:pt x="8634" y="44856"/>
                </a:lnTo>
                <a:lnTo>
                  <a:pt x="8852" y="44638"/>
                </a:lnTo>
                <a:lnTo>
                  <a:pt x="9449" y="44312"/>
                </a:lnTo>
                <a:lnTo>
                  <a:pt x="9558" y="44258"/>
                </a:lnTo>
                <a:lnTo>
                  <a:pt x="9612" y="44258"/>
                </a:lnTo>
                <a:lnTo>
                  <a:pt x="9666" y="44312"/>
                </a:lnTo>
                <a:lnTo>
                  <a:pt x="9720" y="44421"/>
                </a:lnTo>
                <a:lnTo>
                  <a:pt x="9775" y="44475"/>
                </a:lnTo>
                <a:lnTo>
                  <a:pt x="9938" y="44367"/>
                </a:lnTo>
                <a:lnTo>
                  <a:pt x="11187" y="43878"/>
                </a:lnTo>
                <a:lnTo>
                  <a:pt x="12653" y="43389"/>
                </a:lnTo>
                <a:lnTo>
                  <a:pt x="13033" y="43281"/>
                </a:lnTo>
                <a:lnTo>
                  <a:pt x="13359" y="43281"/>
                </a:lnTo>
                <a:lnTo>
                  <a:pt x="13685" y="43335"/>
                </a:lnTo>
                <a:lnTo>
                  <a:pt x="14011" y="43444"/>
                </a:lnTo>
                <a:lnTo>
                  <a:pt x="14228" y="43498"/>
                </a:lnTo>
                <a:lnTo>
                  <a:pt x="14717" y="43498"/>
                </a:lnTo>
                <a:lnTo>
                  <a:pt x="14988" y="43552"/>
                </a:lnTo>
                <a:lnTo>
                  <a:pt x="15260" y="43607"/>
                </a:lnTo>
                <a:lnTo>
                  <a:pt x="15531" y="43715"/>
                </a:lnTo>
                <a:lnTo>
                  <a:pt x="15748" y="43824"/>
                </a:lnTo>
                <a:lnTo>
                  <a:pt x="16020" y="43878"/>
                </a:lnTo>
                <a:lnTo>
                  <a:pt x="16509" y="43878"/>
                </a:lnTo>
                <a:lnTo>
                  <a:pt x="16726" y="43824"/>
                </a:lnTo>
                <a:lnTo>
                  <a:pt x="16997" y="43715"/>
                </a:lnTo>
                <a:lnTo>
                  <a:pt x="17215" y="43607"/>
                </a:lnTo>
                <a:lnTo>
                  <a:pt x="17377" y="43444"/>
                </a:lnTo>
                <a:lnTo>
                  <a:pt x="17486" y="43389"/>
                </a:lnTo>
                <a:lnTo>
                  <a:pt x="17540" y="43389"/>
                </a:lnTo>
                <a:lnTo>
                  <a:pt x="17649" y="43444"/>
                </a:lnTo>
                <a:lnTo>
                  <a:pt x="18029" y="43824"/>
                </a:lnTo>
                <a:lnTo>
                  <a:pt x="18192" y="43987"/>
                </a:lnTo>
                <a:lnTo>
                  <a:pt x="18409" y="44041"/>
                </a:lnTo>
                <a:lnTo>
                  <a:pt x="18789" y="44041"/>
                </a:lnTo>
                <a:lnTo>
                  <a:pt x="19332" y="43878"/>
                </a:lnTo>
                <a:lnTo>
                  <a:pt x="19713" y="43769"/>
                </a:lnTo>
                <a:lnTo>
                  <a:pt x="20038" y="43769"/>
                </a:lnTo>
                <a:lnTo>
                  <a:pt x="20147" y="43824"/>
                </a:lnTo>
                <a:lnTo>
                  <a:pt x="20256" y="43769"/>
                </a:lnTo>
                <a:lnTo>
                  <a:pt x="20310" y="43715"/>
                </a:lnTo>
                <a:lnTo>
                  <a:pt x="20364" y="43661"/>
                </a:lnTo>
                <a:lnTo>
                  <a:pt x="20473" y="43498"/>
                </a:lnTo>
                <a:lnTo>
                  <a:pt x="20581" y="43444"/>
                </a:lnTo>
                <a:lnTo>
                  <a:pt x="20690" y="43389"/>
                </a:lnTo>
                <a:lnTo>
                  <a:pt x="21179" y="43389"/>
                </a:lnTo>
                <a:lnTo>
                  <a:pt x="21450" y="43281"/>
                </a:lnTo>
                <a:lnTo>
                  <a:pt x="21722" y="43063"/>
                </a:lnTo>
                <a:lnTo>
                  <a:pt x="21885" y="42792"/>
                </a:lnTo>
                <a:lnTo>
                  <a:pt x="21993" y="42629"/>
                </a:lnTo>
                <a:lnTo>
                  <a:pt x="22156" y="42520"/>
                </a:lnTo>
                <a:lnTo>
                  <a:pt x="22428" y="42303"/>
                </a:lnTo>
                <a:lnTo>
                  <a:pt x="22482" y="42140"/>
                </a:lnTo>
                <a:lnTo>
                  <a:pt x="22536" y="41977"/>
                </a:lnTo>
                <a:lnTo>
                  <a:pt x="22536" y="41869"/>
                </a:lnTo>
                <a:lnTo>
                  <a:pt x="22645" y="41869"/>
                </a:lnTo>
                <a:lnTo>
                  <a:pt x="22862" y="41760"/>
                </a:lnTo>
                <a:lnTo>
                  <a:pt x="23079" y="41652"/>
                </a:lnTo>
                <a:lnTo>
                  <a:pt x="23460" y="41326"/>
                </a:lnTo>
                <a:lnTo>
                  <a:pt x="23731" y="41000"/>
                </a:lnTo>
                <a:lnTo>
                  <a:pt x="24057" y="40783"/>
                </a:lnTo>
                <a:lnTo>
                  <a:pt x="24383" y="40565"/>
                </a:lnTo>
                <a:lnTo>
                  <a:pt x="24763" y="40457"/>
                </a:lnTo>
                <a:lnTo>
                  <a:pt x="25034" y="40348"/>
                </a:lnTo>
                <a:lnTo>
                  <a:pt x="25306" y="40240"/>
                </a:lnTo>
                <a:lnTo>
                  <a:pt x="25740" y="39805"/>
                </a:lnTo>
                <a:lnTo>
                  <a:pt x="25903" y="39588"/>
                </a:lnTo>
                <a:lnTo>
                  <a:pt x="26012" y="39371"/>
                </a:lnTo>
                <a:lnTo>
                  <a:pt x="26012" y="39099"/>
                </a:lnTo>
                <a:lnTo>
                  <a:pt x="25958" y="38828"/>
                </a:lnTo>
                <a:lnTo>
                  <a:pt x="25958" y="38719"/>
                </a:lnTo>
                <a:lnTo>
                  <a:pt x="26012" y="38610"/>
                </a:lnTo>
                <a:lnTo>
                  <a:pt x="26066" y="38556"/>
                </a:lnTo>
                <a:lnTo>
                  <a:pt x="26175" y="38556"/>
                </a:lnTo>
                <a:lnTo>
                  <a:pt x="27098" y="38339"/>
                </a:lnTo>
                <a:lnTo>
                  <a:pt x="27207" y="38285"/>
                </a:lnTo>
                <a:lnTo>
                  <a:pt x="27152" y="38176"/>
                </a:lnTo>
                <a:lnTo>
                  <a:pt x="26663" y="37742"/>
                </a:lnTo>
                <a:lnTo>
                  <a:pt x="26555" y="37579"/>
                </a:lnTo>
                <a:lnTo>
                  <a:pt x="26555" y="37524"/>
                </a:lnTo>
                <a:lnTo>
                  <a:pt x="26609" y="37470"/>
                </a:lnTo>
                <a:lnTo>
                  <a:pt x="26663" y="37361"/>
                </a:lnTo>
                <a:lnTo>
                  <a:pt x="26772" y="37361"/>
                </a:lnTo>
                <a:lnTo>
                  <a:pt x="26881" y="37416"/>
                </a:lnTo>
                <a:lnTo>
                  <a:pt x="27315" y="37579"/>
                </a:lnTo>
                <a:lnTo>
                  <a:pt x="27641" y="37579"/>
                </a:lnTo>
                <a:lnTo>
                  <a:pt x="27804" y="37524"/>
                </a:lnTo>
                <a:lnTo>
                  <a:pt x="27967" y="37416"/>
                </a:lnTo>
                <a:lnTo>
                  <a:pt x="28238" y="37144"/>
                </a:lnTo>
                <a:lnTo>
                  <a:pt x="28293" y="37036"/>
                </a:lnTo>
                <a:lnTo>
                  <a:pt x="28293" y="36927"/>
                </a:lnTo>
                <a:lnTo>
                  <a:pt x="28184" y="36764"/>
                </a:lnTo>
                <a:lnTo>
                  <a:pt x="28130" y="36656"/>
                </a:lnTo>
                <a:lnTo>
                  <a:pt x="28130" y="36547"/>
                </a:lnTo>
                <a:lnTo>
                  <a:pt x="28184" y="36493"/>
                </a:lnTo>
                <a:lnTo>
                  <a:pt x="28293" y="36438"/>
                </a:lnTo>
                <a:lnTo>
                  <a:pt x="28781" y="36275"/>
                </a:lnTo>
                <a:lnTo>
                  <a:pt x="28999" y="36112"/>
                </a:lnTo>
                <a:lnTo>
                  <a:pt x="29216" y="35950"/>
                </a:lnTo>
                <a:lnTo>
                  <a:pt x="29379" y="35732"/>
                </a:lnTo>
                <a:lnTo>
                  <a:pt x="29487" y="35515"/>
                </a:lnTo>
                <a:lnTo>
                  <a:pt x="29596" y="35298"/>
                </a:lnTo>
                <a:lnTo>
                  <a:pt x="29596" y="35026"/>
                </a:lnTo>
                <a:lnTo>
                  <a:pt x="29596" y="34863"/>
                </a:lnTo>
                <a:lnTo>
                  <a:pt x="29650" y="34809"/>
                </a:lnTo>
                <a:lnTo>
                  <a:pt x="29759" y="34809"/>
                </a:lnTo>
                <a:lnTo>
                  <a:pt x="29867" y="34863"/>
                </a:lnTo>
                <a:lnTo>
                  <a:pt x="30030" y="34918"/>
                </a:lnTo>
                <a:lnTo>
                  <a:pt x="30139" y="34918"/>
                </a:lnTo>
                <a:lnTo>
                  <a:pt x="30139" y="34863"/>
                </a:lnTo>
                <a:lnTo>
                  <a:pt x="30193" y="34701"/>
                </a:lnTo>
                <a:lnTo>
                  <a:pt x="30193" y="34592"/>
                </a:lnTo>
                <a:lnTo>
                  <a:pt x="30248" y="34538"/>
                </a:lnTo>
                <a:lnTo>
                  <a:pt x="30465" y="34483"/>
                </a:lnTo>
                <a:lnTo>
                  <a:pt x="30845" y="34429"/>
                </a:lnTo>
                <a:lnTo>
                  <a:pt x="31225" y="34375"/>
                </a:lnTo>
                <a:lnTo>
                  <a:pt x="31551" y="34212"/>
                </a:lnTo>
                <a:lnTo>
                  <a:pt x="31714" y="34103"/>
                </a:lnTo>
                <a:lnTo>
                  <a:pt x="31822" y="33940"/>
                </a:lnTo>
                <a:lnTo>
                  <a:pt x="31985" y="33723"/>
                </a:lnTo>
                <a:lnTo>
                  <a:pt x="31985" y="33614"/>
                </a:lnTo>
                <a:lnTo>
                  <a:pt x="31931" y="33452"/>
                </a:lnTo>
                <a:lnTo>
                  <a:pt x="31931" y="33397"/>
                </a:lnTo>
                <a:lnTo>
                  <a:pt x="31931" y="33343"/>
                </a:lnTo>
                <a:lnTo>
                  <a:pt x="32040" y="33234"/>
                </a:lnTo>
                <a:lnTo>
                  <a:pt x="32963" y="32637"/>
                </a:lnTo>
                <a:lnTo>
                  <a:pt x="33017" y="32583"/>
                </a:lnTo>
                <a:lnTo>
                  <a:pt x="33071" y="32474"/>
                </a:lnTo>
                <a:lnTo>
                  <a:pt x="33071" y="32420"/>
                </a:lnTo>
                <a:lnTo>
                  <a:pt x="33071" y="32311"/>
                </a:lnTo>
                <a:lnTo>
                  <a:pt x="33017" y="32203"/>
                </a:lnTo>
                <a:lnTo>
                  <a:pt x="32746" y="32203"/>
                </a:lnTo>
                <a:lnTo>
                  <a:pt x="32365" y="32365"/>
                </a:lnTo>
                <a:lnTo>
                  <a:pt x="32311" y="32420"/>
                </a:lnTo>
                <a:lnTo>
                  <a:pt x="32203" y="32365"/>
                </a:lnTo>
                <a:lnTo>
                  <a:pt x="32203" y="32257"/>
                </a:lnTo>
                <a:lnTo>
                  <a:pt x="32257" y="32203"/>
                </a:lnTo>
                <a:lnTo>
                  <a:pt x="32528" y="31931"/>
                </a:lnTo>
                <a:lnTo>
                  <a:pt x="32800" y="31714"/>
                </a:lnTo>
                <a:lnTo>
                  <a:pt x="33071" y="31497"/>
                </a:lnTo>
                <a:lnTo>
                  <a:pt x="33289" y="31442"/>
                </a:lnTo>
                <a:lnTo>
                  <a:pt x="33560" y="31442"/>
                </a:lnTo>
                <a:lnTo>
                  <a:pt x="33614" y="31388"/>
                </a:lnTo>
                <a:lnTo>
                  <a:pt x="33723" y="31279"/>
                </a:lnTo>
                <a:lnTo>
                  <a:pt x="34049" y="30736"/>
                </a:lnTo>
                <a:lnTo>
                  <a:pt x="34157" y="30465"/>
                </a:lnTo>
                <a:lnTo>
                  <a:pt x="34212" y="30248"/>
                </a:lnTo>
                <a:lnTo>
                  <a:pt x="34266" y="29976"/>
                </a:lnTo>
                <a:lnTo>
                  <a:pt x="34212" y="29705"/>
                </a:lnTo>
                <a:lnTo>
                  <a:pt x="34212" y="29596"/>
                </a:lnTo>
                <a:lnTo>
                  <a:pt x="34212" y="29542"/>
                </a:lnTo>
                <a:lnTo>
                  <a:pt x="34375" y="29542"/>
                </a:lnTo>
                <a:lnTo>
                  <a:pt x="34863" y="29596"/>
                </a:lnTo>
                <a:lnTo>
                  <a:pt x="35026" y="29596"/>
                </a:lnTo>
                <a:lnTo>
                  <a:pt x="35081" y="29542"/>
                </a:lnTo>
                <a:lnTo>
                  <a:pt x="35081" y="29487"/>
                </a:lnTo>
                <a:lnTo>
                  <a:pt x="35135" y="29270"/>
                </a:lnTo>
                <a:lnTo>
                  <a:pt x="35081" y="29216"/>
                </a:lnTo>
                <a:lnTo>
                  <a:pt x="35026" y="29107"/>
                </a:lnTo>
                <a:lnTo>
                  <a:pt x="34918" y="29053"/>
                </a:lnTo>
                <a:lnTo>
                  <a:pt x="34755" y="29053"/>
                </a:lnTo>
                <a:lnTo>
                  <a:pt x="34701" y="28999"/>
                </a:lnTo>
                <a:lnTo>
                  <a:pt x="34701" y="28944"/>
                </a:lnTo>
                <a:lnTo>
                  <a:pt x="34701" y="28836"/>
                </a:lnTo>
                <a:lnTo>
                  <a:pt x="34755" y="28781"/>
                </a:lnTo>
                <a:lnTo>
                  <a:pt x="34863" y="28727"/>
                </a:lnTo>
                <a:lnTo>
                  <a:pt x="35515" y="28727"/>
                </a:lnTo>
                <a:lnTo>
                  <a:pt x="35624" y="28673"/>
                </a:lnTo>
                <a:lnTo>
                  <a:pt x="35624" y="28618"/>
                </a:lnTo>
                <a:lnTo>
                  <a:pt x="35624" y="28564"/>
                </a:lnTo>
                <a:lnTo>
                  <a:pt x="35569" y="28456"/>
                </a:lnTo>
                <a:lnTo>
                  <a:pt x="35461" y="28347"/>
                </a:lnTo>
                <a:lnTo>
                  <a:pt x="35461" y="28238"/>
                </a:lnTo>
                <a:lnTo>
                  <a:pt x="35515" y="28130"/>
                </a:lnTo>
                <a:lnTo>
                  <a:pt x="35624" y="28021"/>
                </a:lnTo>
                <a:lnTo>
                  <a:pt x="36167" y="27532"/>
                </a:lnTo>
                <a:lnTo>
                  <a:pt x="36384" y="27315"/>
                </a:lnTo>
                <a:lnTo>
                  <a:pt x="36601" y="27044"/>
                </a:lnTo>
                <a:lnTo>
                  <a:pt x="36981" y="26501"/>
                </a:lnTo>
                <a:lnTo>
                  <a:pt x="37144" y="26175"/>
                </a:lnTo>
                <a:lnTo>
                  <a:pt x="37361" y="25903"/>
                </a:lnTo>
                <a:lnTo>
                  <a:pt x="37579" y="25632"/>
                </a:lnTo>
                <a:lnTo>
                  <a:pt x="37905" y="25415"/>
                </a:lnTo>
                <a:lnTo>
                  <a:pt x="37959" y="25306"/>
                </a:lnTo>
                <a:lnTo>
                  <a:pt x="37905" y="25197"/>
                </a:lnTo>
                <a:lnTo>
                  <a:pt x="37579" y="24709"/>
                </a:lnTo>
                <a:lnTo>
                  <a:pt x="37524" y="24654"/>
                </a:lnTo>
                <a:lnTo>
                  <a:pt x="37524" y="24600"/>
                </a:lnTo>
                <a:lnTo>
                  <a:pt x="37579" y="24491"/>
                </a:lnTo>
                <a:lnTo>
                  <a:pt x="37850" y="24437"/>
                </a:lnTo>
                <a:lnTo>
                  <a:pt x="38176" y="24383"/>
                </a:lnTo>
                <a:lnTo>
                  <a:pt x="38339" y="24328"/>
                </a:lnTo>
                <a:lnTo>
                  <a:pt x="38448" y="24274"/>
                </a:lnTo>
                <a:lnTo>
                  <a:pt x="38556" y="24111"/>
                </a:lnTo>
                <a:lnTo>
                  <a:pt x="38556" y="23948"/>
                </a:lnTo>
                <a:lnTo>
                  <a:pt x="38610" y="23785"/>
                </a:lnTo>
                <a:lnTo>
                  <a:pt x="38719" y="23677"/>
                </a:lnTo>
                <a:lnTo>
                  <a:pt x="38828" y="23514"/>
                </a:lnTo>
                <a:lnTo>
                  <a:pt x="38882" y="23351"/>
                </a:lnTo>
                <a:lnTo>
                  <a:pt x="38936" y="23188"/>
                </a:lnTo>
                <a:lnTo>
                  <a:pt x="38882" y="23025"/>
                </a:lnTo>
                <a:lnTo>
                  <a:pt x="38882" y="22862"/>
                </a:lnTo>
                <a:lnTo>
                  <a:pt x="38936" y="22699"/>
                </a:lnTo>
                <a:lnTo>
                  <a:pt x="38991" y="22536"/>
                </a:lnTo>
                <a:lnTo>
                  <a:pt x="39099" y="22428"/>
                </a:lnTo>
                <a:lnTo>
                  <a:pt x="39859" y="21668"/>
                </a:lnTo>
                <a:lnTo>
                  <a:pt x="39968" y="21613"/>
                </a:lnTo>
                <a:lnTo>
                  <a:pt x="40131" y="21559"/>
                </a:lnTo>
                <a:lnTo>
                  <a:pt x="40403" y="21559"/>
                </a:lnTo>
                <a:lnTo>
                  <a:pt x="40565" y="21613"/>
                </a:lnTo>
                <a:lnTo>
                  <a:pt x="40728" y="21668"/>
                </a:lnTo>
                <a:lnTo>
                  <a:pt x="41054" y="21613"/>
                </a:lnTo>
                <a:lnTo>
                  <a:pt x="41489" y="21559"/>
                </a:lnTo>
                <a:lnTo>
                  <a:pt x="41706" y="21559"/>
                </a:lnTo>
                <a:lnTo>
                  <a:pt x="41923" y="21613"/>
                </a:lnTo>
                <a:lnTo>
                  <a:pt x="42195" y="21668"/>
                </a:lnTo>
                <a:lnTo>
                  <a:pt x="42466" y="21613"/>
                </a:lnTo>
                <a:lnTo>
                  <a:pt x="42683" y="21450"/>
                </a:lnTo>
                <a:lnTo>
                  <a:pt x="42901" y="21287"/>
                </a:lnTo>
                <a:lnTo>
                  <a:pt x="42901" y="21179"/>
                </a:lnTo>
                <a:lnTo>
                  <a:pt x="42792" y="21124"/>
                </a:lnTo>
                <a:lnTo>
                  <a:pt x="40728" y="20636"/>
                </a:lnTo>
                <a:lnTo>
                  <a:pt x="40022" y="20473"/>
                </a:lnTo>
                <a:lnTo>
                  <a:pt x="39914" y="20419"/>
                </a:lnTo>
                <a:lnTo>
                  <a:pt x="39805" y="20364"/>
                </a:lnTo>
                <a:lnTo>
                  <a:pt x="39805" y="20310"/>
                </a:lnTo>
                <a:lnTo>
                  <a:pt x="39859" y="20201"/>
                </a:lnTo>
                <a:lnTo>
                  <a:pt x="39914" y="20038"/>
                </a:lnTo>
                <a:lnTo>
                  <a:pt x="39914" y="19875"/>
                </a:lnTo>
                <a:lnTo>
                  <a:pt x="39859" y="19767"/>
                </a:lnTo>
                <a:lnTo>
                  <a:pt x="39697" y="19658"/>
                </a:lnTo>
                <a:lnTo>
                  <a:pt x="39479" y="19441"/>
                </a:lnTo>
                <a:lnTo>
                  <a:pt x="39316" y="19224"/>
                </a:lnTo>
                <a:lnTo>
                  <a:pt x="39154" y="19007"/>
                </a:lnTo>
                <a:lnTo>
                  <a:pt x="39099" y="18735"/>
                </a:lnTo>
                <a:lnTo>
                  <a:pt x="38828" y="18029"/>
                </a:lnTo>
                <a:lnTo>
                  <a:pt x="38556" y="17377"/>
                </a:lnTo>
                <a:lnTo>
                  <a:pt x="38013" y="16020"/>
                </a:lnTo>
                <a:lnTo>
                  <a:pt x="37633" y="15042"/>
                </a:lnTo>
                <a:lnTo>
                  <a:pt x="37361" y="14065"/>
                </a:lnTo>
                <a:lnTo>
                  <a:pt x="37144" y="13033"/>
                </a:lnTo>
                <a:lnTo>
                  <a:pt x="36981" y="11947"/>
                </a:lnTo>
                <a:lnTo>
                  <a:pt x="36927" y="10752"/>
                </a:lnTo>
                <a:lnTo>
                  <a:pt x="36927" y="9558"/>
                </a:lnTo>
                <a:lnTo>
                  <a:pt x="37036" y="7168"/>
                </a:lnTo>
                <a:lnTo>
                  <a:pt x="37144" y="4833"/>
                </a:lnTo>
                <a:lnTo>
                  <a:pt x="37199" y="4507"/>
                </a:lnTo>
                <a:lnTo>
                  <a:pt x="37199" y="4399"/>
                </a:lnTo>
                <a:lnTo>
                  <a:pt x="37253" y="4290"/>
                </a:lnTo>
                <a:lnTo>
                  <a:pt x="37361" y="4290"/>
                </a:lnTo>
                <a:lnTo>
                  <a:pt x="37470" y="4236"/>
                </a:lnTo>
                <a:lnTo>
                  <a:pt x="37796" y="4236"/>
                </a:lnTo>
                <a:lnTo>
                  <a:pt x="39316" y="4181"/>
                </a:lnTo>
                <a:lnTo>
                  <a:pt x="40022" y="4127"/>
                </a:lnTo>
                <a:lnTo>
                  <a:pt x="40783" y="4019"/>
                </a:lnTo>
                <a:lnTo>
                  <a:pt x="41271" y="3910"/>
                </a:lnTo>
                <a:lnTo>
                  <a:pt x="41706" y="3747"/>
                </a:lnTo>
                <a:lnTo>
                  <a:pt x="42140" y="3584"/>
                </a:lnTo>
                <a:lnTo>
                  <a:pt x="42520" y="3367"/>
                </a:lnTo>
                <a:lnTo>
                  <a:pt x="42629" y="3313"/>
                </a:lnTo>
                <a:close/>
                <a:moveTo>
                  <a:pt x="9503" y="66143"/>
                </a:moveTo>
                <a:lnTo>
                  <a:pt x="9558" y="66197"/>
                </a:lnTo>
                <a:lnTo>
                  <a:pt x="9558" y="66251"/>
                </a:lnTo>
                <a:lnTo>
                  <a:pt x="9558" y="66306"/>
                </a:lnTo>
                <a:lnTo>
                  <a:pt x="9449" y="66414"/>
                </a:lnTo>
                <a:lnTo>
                  <a:pt x="9069" y="66686"/>
                </a:lnTo>
                <a:lnTo>
                  <a:pt x="8634" y="66849"/>
                </a:lnTo>
                <a:lnTo>
                  <a:pt x="8309" y="67012"/>
                </a:lnTo>
                <a:lnTo>
                  <a:pt x="8037" y="67175"/>
                </a:lnTo>
                <a:lnTo>
                  <a:pt x="7928" y="67229"/>
                </a:lnTo>
                <a:lnTo>
                  <a:pt x="7874" y="67229"/>
                </a:lnTo>
                <a:lnTo>
                  <a:pt x="7820" y="67175"/>
                </a:lnTo>
                <a:lnTo>
                  <a:pt x="7766" y="67120"/>
                </a:lnTo>
                <a:lnTo>
                  <a:pt x="7766" y="66957"/>
                </a:lnTo>
                <a:lnTo>
                  <a:pt x="7766" y="66849"/>
                </a:lnTo>
                <a:lnTo>
                  <a:pt x="7820" y="66740"/>
                </a:lnTo>
                <a:lnTo>
                  <a:pt x="7928" y="66686"/>
                </a:lnTo>
                <a:lnTo>
                  <a:pt x="8037" y="66632"/>
                </a:lnTo>
                <a:lnTo>
                  <a:pt x="9286" y="66143"/>
                </a:lnTo>
                <a:close/>
                <a:moveTo>
                  <a:pt x="43444" y="0"/>
                </a:moveTo>
                <a:lnTo>
                  <a:pt x="43389" y="109"/>
                </a:lnTo>
                <a:lnTo>
                  <a:pt x="43335" y="217"/>
                </a:lnTo>
                <a:lnTo>
                  <a:pt x="43226" y="543"/>
                </a:lnTo>
                <a:lnTo>
                  <a:pt x="43118" y="706"/>
                </a:lnTo>
                <a:lnTo>
                  <a:pt x="43009" y="869"/>
                </a:lnTo>
                <a:lnTo>
                  <a:pt x="42575" y="1140"/>
                </a:lnTo>
                <a:lnTo>
                  <a:pt x="42140" y="1412"/>
                </a:lnTo>
                <a:lnTo>
                  <a:pt x="41706" y="1629"/>
                </a:lnTo>
                <a:lnTo>
                  <a:pt x="41217" y="1846"/>
                </a:lnTo>
                <a:lnTo>
                  <a:pt x="40511" y="2009"/>
                </a:lnTo>
                <a:lnTo>
                  <a:pt x="39751" y="2227"/>
                </a:lnTo>
                <a:lnTo>
                  <a:pt x="38285" y="2498"/>
                </a:lnTo>
                <a:lnTo>
                  <a:pt x="37959" y="2552"/>
                </a:lnTo>
                <a:lnTo>
                  <a:pt x="37633" y="2607"/>
                </a:lnTo>
                <a:lnTo>
                  <a:pt x="37307" y="2552"/>
                </a:lnTo>
                <a:lnTo>
                  <a:pt x="36981" y="2498"/>
                </a:lnTo>
                <a:lnTo>
                  <a:pt x="36656" y="2444"/>
                </a:lnTo>
                <a:lnTo>
                  <a:pt x="36384" y="2281"/>
                </a:lnTo>
                <a:lnTo>
                  <a:pt x="36112" y="2064"/>
                </a:lnTo>
                <a:lnTo>
                  <a:pt x="35841" y="1846"/>
                </a:lnTo>
                <a:lnTo>
                  <a:pt x="35732" y="1738"/>
                </a:lnTo>
                <a:lnTo>
                  <a:pt x="35569" y="1683"/>
                </a:lnTo>
                <a:lnTo>
                  <a:pt x="35407" y="1629"/>
                </a:lnTo>
                <a:lnTo>
                  <a:pt x="34972" y="1629"/>
                </a:lnTo>
                <a:lnTo>
                  <a:pt x="34809" y="1738"/>
                </a:lnTo>
                <a:lnTo>
                  <a:pt x="34755" y="1955"/>
                </a:lnTo>
                <a:lnTo>
                  <a:pt x="34809" y="2172"/>
                </a:lnTo>
                <a:lnTo>
                  <a:pt x="34918" y="2498"/>
                </a:lnTo>
                <a:lnTo>
                  <a:pt x="34972" y="2715"/>
                </a:lnTo>
                <a:lnTo>
                  <a:pt x="34918" y="2824"/>
                </a:lnTo>
                <a:lnTo>
                  <a:pt x="34809" y="3041"/>
                </a:lnTo>
                <a:lnTo>
                  <a:pt x="34809" y="3258"/>
                </a:lnTo>
                <a:lnTo>
                  <a:pt x="34863" y="3476"/>
                </a:lnTo>
                <a:lnTo>
                  <a:pt x="34918" y="3693"/>
                </a:lnTo>
                <a:lnTo>
                  <a:pt x="34972" y="3801"/>
                </a:lnTo>
                <a:lnTo>
                  <a:pt x="34918" y="3910"/>
                </a:lnTo>
                <a:lnTo>
                  <a:pt x="34863" y="3964"/>
                </a:lnTo>
                <a:lnTo>
                  <a:pt x="34755" y="4019"/>
                </a:lnTo>
                <a:lnTo>
                  <a:pt x="34646" y="4073"/>
                </a:lnTo>
                <a:lnTo>
                  <a:pt x="34538" y="4181"/>
                </a:lnTo>
                <a:lnTo>
                  <a:pt x="34538" y="4290"/>
                </a:lnTo>
                <a:lnTo>
                  <a:pt x="34646" y="4453"/>
                </a:lnTo>
                <a:lnTo>
                  <a:pt x="34755" y="4562"/>
                </a:lnTo>
                <a:lnTo>
                  <a:pt x="34755" y="4725"/>
                </a:lnTo>
                <a:lnTo>
                  <a:pt x="34701" y="4833"/>
                </a:lnTo>
                <a:lnTo>
                  <a:pt x="34592" y="4942"/>
                </a:lnTo>
                <a:lnTo>
                  <a:pt x="34429" y="5159"/>
                </a:lnTo>
                <a:lnTo>
                  <a:pt x="34320" y="5322"/>
                </a:lnTo>
                <a:lnTo>
                  <a:pt x="34375" y="5539"/>
                </a:lnTo>
                <a:lnTo>
                  <a:pt x="34538" y="5756"/>
                </a:lnTo>
                <a:lnTo>
                  <a:pt x="34592" y="5865"/>
                </a:lnTo>
                <a:lnTo>
                  <a:pt x="34646" y="6028"/>
                </a:lnTo>
                <a:lnTo>
                  <a:pt x="34592" y="6245"/>
                </a:lnTo>
                <a:lnTo>
                  <a:pt x="34483" y="6734"/>
                </a:lnTo>
                <a:lnTo>
                  <a:pt x="34429" y="7223"/>
                </a:lnTo>
                <a:lnTo>
                  <a:pt x="34429" y="7711"/>
                </a:lnTo>
                <a:lnTo>
                  <a:pt x="34320" y="8146"/>
                </a:lnTo>
                <a:lnTo>
                  <a:pt x="34320" y="8309"/>
                </a:lnTo>
                <a:lnTo>
                  <a:pt x="34375" y="8472"/>
                </a:lnTo>
                <a:lnTo>
                  <a:pt x="34483" y="8743"/>
                </a:lnTo>
                <a:lnTo>
                  <a:pt x="34592" y="9069"/>
                </a:lnTo>
                <a:lnTo>
                  <a:pt x="34646" y="9666"/>
                </a:lnTo>
                <a:lnTo>
                  <a:pt x="34863" y="10481"/>
                </a:lnTo>
                <a:lnTo>
                  <a:pt x="35026" y="11295"/>
                </a:lnTo>
                <a:lnTo>
                  <a:pt x="35135" y="11567"/>
                </a:lnTo>
                <a:lnTo>
                  <a:pt x="35189" y="11675"/>
                </a:lnTo>
                <a:lnTo>
                  <a:pt x="35189" y="11784"/>
                </a:lnTo>
                <a:lnTo>
                  <a:pt x="35135" y="11893"/>
                </a:lnTo>
                <a:lnTo>
                  <a:pt x="35026" y="11947"/>
                </a:lnTo>
                <a:lnTo>
                  <a:pt x="34755" y="12110"/>
                </a:lnTo>
                <a:lnTo>
                  <a:pt x="34701" y="12164"/>
                </a:lnTo>
                <a:lnTo>
                  <a:pt x="34809" y="12219"/>
                </a:lnTo>
                <a:lnTo>
                  <a:pt x="35081" y="12327"/>
                </a:lnTo>
                <a:lnTo>
                  <a:pt x="35244" y="12436"/>
                </a:lnTo>
                <a:lnTo>
                  <a:pt x="35298" y="12653"/>
                </a:lnTo>
                <a:lnTo>
                  <a:pt x="35352" y="12924"/>
                </a:lnTo>
                <a:lnTo>
                  <a:pt x="35407" y="13142"/>
                </a:lnTo>
                <a:lnTo>
                  <a:pt x="35515" y="13250"/>
                </a:lnTo>
                <a:lnTo>
                  <a:pt x="35624" y="13359"/>
                </a:lnTo>
                <a:lnTo>
                  <a:pt x="35569" y="13522"/>
                </a:lnTo>
                <a:lnTo>
                  <a:pt x="35461" y="13739"/>
                </a:lnTo>
                <a:lnTo>
                  <a:pt x="35407" y="13956"/>
                </a:lnTo>
                <a:lnTo>
                  <a:pt x="35461" y="14445"/>
                </a:lnTo>
                <a:lnTo>
                  <a:pt x="35515" y="14662"/>
                </a:lnTo>
                <a:lnTo>
                  <a:pt x="35624" y="14771"/>
                </a:lnTo>
                <a:lnTo>
                  <a:pt x="35732" y="14825"/>
                </a:lnTo>
                <a:lnTo>
                  <a:pt x="35787" y="14825"/>
                </a:lnTo>
                <a:lnTo>
                  <a:pt x="35841" y="14879"/>
                </a:lnTo>
                <a:lnTo>
                  <a:pt x="35841" y="15042"/>
                </a:lnTo>
                <a:lnTo>
                  <a:pt x="35841" y="15423"/>
                </a:lnTo>
                <a:lnTo>
                  <a:pt x="35841" y="15803"/>
                </a:lnTo>
                <a:lnTo>
                  <a:pt x="35950" y="16183"/>
                </a:lnTo>
                <a:lnTo>
                  <a:pt x="36112" y="16509"/>
                </a:lnTo>
                <a:lnTo>
                  <a:pt x="36221" y="16943"/>
                </a:lnTo>
                <a:lnTo>
                  <a:pt x="36221" y="17160"/>
                </a:lnTo>
                <a:lnTo>
                  <a:pt x="36221" y="17377"/>
                </a:lnTo>
                <a:lnTo>
                  <a:pt x="36167" y="17540"/>
                </a:lnTo>
                <a:lnTo>
                  <a:pt x="36167" y="17703"/>
                </a:lnTo>
                <a:lnTo>
                  <a:pt x="36221" y="17866"/>
                </a:lnTo>
                <a:lnTo>
                  <a:pt x="36330" y="18029"/>
                </a:lnTo>
                <a:lnTo>
                  <a:pt x="36710" y="18572"/>
                </a:lnTo>
                <a:lnTo>
                  <a:pt x="37090" y="19170"/>
                </a:lnTo>
                <a:lnTo>
                  <a:pt x="37470" y="19767"/>
                </a:lnTo>
                <a:lnTo>
                  <a:pt x="37850" y="20310"/>
                </a:lnTo>
                <a:lnTo>
                  <a:pt x="38013" y="20581"/>
                </a:lnTo>
                <a:lnTo>
                  <a:pt x="38067" y="20853"/>
                </a:lnTo>
                <a:lnTo>
                  <a:pt x="38067" y="21179"/>
                </a:lnTo>
                <a:lnTo>
                  <a:pt x="38067" y="21505"/>
                </a:lnTo>
                <a:lnTo>
                  <a:pt x="37959" y="21830"/>
                </a:lnTo>
                <a:lnTo>
                  <a:pt x="37850" y="22102"/>
                </a:lnTo>
                <a:lnTo>
                  <a:pt x="37633" y="22319"/>
                </a:lnTo>
                <a:lnTo>
                  <a:pt x="37416" y="22482"/>
                </a:lnTo>
                <a:lnTo>
                  <a:pt x="37090" y="22699"/>
                </a:lnTo>
                <a:lnTo>
                  <a:pt x="36873" y="22971"/>
                </a:lnTo>
                <a:lnTo>
                  <a:pt x="36656" y="23297"/>
                </a:lnTo>
                <a:lnTo>
                  <a:pt x="36493" y="23677"/>
                </a:lnTo>
                <a:lnTo>
                  <a:pt x="36493" y="23785"/>
                </a:lnTo>
                <a:lnTo>
                  <a:pt x="36493" y="23840"/>
                </a:lnTo>
                <a:lnTo>
                  <a:pt x="36547" y="23894"/>
                </a:lnTo>
                <a:lnTo>
                  <a:pt x="36601" y="23948"/>
                </a:lnTo>
                <a:lnTo>
                  <a:pt x="36656" y="24003"/>
                </a:lnTo>
                <a:lnTo>
                  <a:pt x="36547" y="24166"/>
                </a:lnTo>
                <a:lnTo>
                  <a:pt x="35569" y="25415"/>
                </a:lnTo>
                <a:lnTo>
                  <a:pt x="34646" y="26718"/>
                </a:lnTo>
                <a:lnTo>
                  <a:pt x="34375" y="27152"/>
                </a:lnTo>
                <a:lnTo>
                  <a:pt x="34212" y="27424"/>
                </a:lnTo>
                <a:lnTo>
                  <a:pt x="34049" y="27587"/>
                </a:lnTo>
                <a:lnTo>
                  <a:pt x="33777" y="27858"/>
                </a:lnTo>
                <a:lnTo>
                  <a:pt x="33723" y="27967"/>
                </a:lnTo>
                <a:lnTo>
                  <a:pt x="33669" y="28184"/>
                </a:lnTo>
                <a:lnTo>
                  <a:pt x="33614" y="28293"/>
                </a:lnTo>
                <a:lnTo>
                  <a:pt x="33506" y="28401"/>
                </a:lnTo>
                <a:lnTo>
                  <a:pt x="33289" y="28564"/>
                </a:lnTo>
                <a:lnTo>
                  <a:pt x="33017" y="28781"/>
                </a:lnTo>
                <a:lnTo>
                  <a:pt x="32691" y="29270"/>
                </a:lnTo>
                <a:lnTo>
                  <a:pt x="32203" y="30030"/>
                </a:lnTo>
                <a:lnTo>
                  <a:pt x="31931" y="30411"/>
                </a:lnTo>
                <a:lnTo>
                  <a:pt x="31768" y="30791"/>
                </a:lnTo>
                <a:lnTo>
                  <a:pt x="31659" y="31008"/>
                </a:lnTo>
                <a:lnTo>
                  <a:pt x="31497" y="31171"/>
                </a:lnTo>
                <a:lnTo>
                  <a:pt x="31334" y="31334"/>
                </a:lnTo>
                <a:lnTo>
                  <a:pt x="31116" y="31388"/>
                </a:lnTo>
                <a:lnTo>
                  <a:pt x="30899" y="31442"/>
                </a:lnTo>
                <a:lnTo>
                  <a:pt x="30736" y="31497"/>
                </a:lnTo>
                <a:lnTo>
                  <a:pt x="30628" y="31605"/>
                </a:lnTo>
                <a:lnTo>
                  <a:pt x="30519" y="31768"/>
                </a:lnTo>
                <a:lnTo>
                  <a:pt x="30139" y="32365"/>
                </a:lnTo>
                <a:lnTo>
                  <a:pt x="29705" y="32963"/>
                </a:lnTo>
                <a:lnTo>
                  <a:pt x="29216" y="33452"/>
                </a:lnTo>
                <a:lnTo>
                  <a:pt x="28673" y="33886"/>
                </a:lnTo>
                <a:lnTo>
                  <a:pt x="28401" y="34158"/>
                </a:lnTo>
                <a:lnTo>
                  <a:pt x="28184" y="34375"/>
                </a:lnTo>
                <a:lnTo>
                  <a:pt x="28021" y="34701"/>
                </a:lnTo>
                <a:lnTo>
                  <a:pt x="27858" y="35026"/>
                </a:lnTo>
                <a:lnTo>
                  <a:pt x="27804" y="35244"/>
                </a:lnTo>
                <a:lnTo>
                  <a:pt x="27641" y="35407"/>
                </a:lnTo>
                <a:lnTo>
                  <a:pt x="27532" y="35569"/>
                </a:lnTo>
                <a:lnTo>
                  <a:pt x="27478" y="35732"/>
                </a:lnTo>
                <a:lnTo>
                  <a:pt x="27532" y="35841"/>
                </a:lnTo>
                <a:lnTo>
                  <a:pt x="27750" y="36004"/>
                </a:lnTo>
                <a:lnTo>
                  <a:pt x="27532" y="36058"/>
                </a:lnTo>
                <a:lnTo>
                  <a:pt x="27315" y="36167"/>
                </a:lnTo>
                <a:lnTo>
                  <a:pt x="27152" y="36275"/>
                </a:lnTo>
                <a:lnTo>
                  <a:pt x="27044" y="36384"/>
                </a:lnTo>
                <a:lnTo>
                  <a:pt x="26935" y="36547"/>
                </a:lnTo>
                <a:lnTo>
                  <a:pt x="26881" y="36710"/>
                </a:lnTo>
                <a:lnTo>
                  <a:pt x="26826" y="37090"/>
                </a:lnTo>
                <a:lnTo>
                  <a:pt x="26772" y="37253"/>
                </a:lnTo>
                <a:lnTo>
                  <a:pt x="26609" y="37307"/>
                </a:lnTo>
                <a:lnTo>
                  <a:pt x="26392" y="37361"/>
                </a:lnTo>
                <a:lnTo>
                  <a:pt x="26120" y="37416"/>
                </a:lnTo>
                <a:lnTo>
                  <a:pt x="25958" y="37524"/>
                </a:lnTo>
                <a:lnTo>
                  <a:pt x="25632" y="37524"/>
                </a:lnTo>
                <a:lnTo>
                  <a:pt x="25469" y="37470"/>
                </a:lnTo>
                <a:lnTo>
                  <a:pt x="25197" y="37470"/>
                </a:lnTo>
                <a:lnTo>
                  <a:pt x="24980" y="37524"/>
                </a:lnTo>
                <a:lnTo>
                  <a:pt x="24763" y="37742"/>
                </a:lnTo>
                <a:lnTo>
                  <a:pt x="24709" y="38013"/>
                </a:lnTo>
                <a:lnTo>
                  <a:pt x="24654" y="38230"/>
                </a:lnTo>
                <a:lnTo>
                  <a:pt x="24654" y="38285"/>
                </a:lnTo>
                <a:lnTo>
                  <a:pt x="24546" y="38393"/>
                </a:lnTo>
                <a:lnTo>
                  <a:pt x="23840" y="38828"/>
                </a:lnTo>
                <a:lnTo>
                  <a:pt x="23514" y="39045"/>
                </a:lnTo>
                <a:lnTo>
                  <a:pt x="23134" y="39262"/>
                </a:lnTo>
                <a:lnTo>
                  <a:pt x="22971" y="39316"/>
                </a:lnTo>
                <a:lnTo>
                  <a:pt x="22916" y="39371"/>
                </a:lnTo>
                <a:lnTo>
                  <a:pt x="22862" y="39425"/>
                </a:lnTo>
                <a:lnTo>
                  <a:pt x="22862" y="39588"/>
                </a:lnTo>
                <a:lnTo>
                  <a:pt x="22862" y="39697"/>
                </a:lnTo>
                <a:lnTo>
                  <a:pt x="22862" y="39805"/>
                </a:lnTo>
                <a:lnTo>
                  <a:pt x="22754" y="39859"/>
                </a:lnTo>
                <a:lnTo>
                  <a:pt x="22645" y="39914"/>
                </a:lnTo>
                <a:lnTo>
                  <a:pt x="22211" y="40131"/>
                </a:lnTo>
                <a:lnTo>
                  <a:pt x="21993" y="40240"/>
                </a:lnTo>
                <a:lnTo>
                  <a:pt x="21885" y="40457"/>
                </a:lnTo>
                <a:lnTo>
                  <a:pt x="21613" y="40783"/>
                </a:lnTo>
                <a:lnTo>
                  <a:pt x="21287" y="41054"/>
                </a:lnTo>
                <a:lnTo>
                  <a:pt x="20636" y="41543"/>
                </a:lnTo>
                <a:lnTo>
                  <a:pt x="20038" y="41923"/>
                </a:lnTo>
                <a:lnTo>
                  <a:pt x="19713" y="42032"/>
                </a:lnTo>
                <a:lnTo>
                  <a:pt x="19332" y="42086"/>
                </a:lnTo>
                <a:lnTo>
                  <a:pt x="18952" y="42140"/>
                </a:lnTo>
                <a:lnTo>
                  <a:pt x="18735" y="42140"/>
                </a:lnTo>
                <a:lnTo>
                  <a:pt x="18572" y="41977"/>
                </a:lnTo>
                <a:lnTo>
                  <a:pt x="18464" y="41977"/>
                </a:lnTo>
                <a:lnTo>
                  <a:pt x="18409" y="42086"/>
                </a:lnTo>
                <a:lnTo>
                  <a:pt x="18246" y="42195"/>
                </a:lnTo>
                <a:lnTo>
                  <a:pt x="18138" y="42249"/>
                </a:lnTo>
                <a:lnTo>
                  <a:pt x="17975" y="42303"/>
                </a:lnTo>
                <a:lnTo>
                  <a:pt x="17758" y="42303"/>
                </a:lnTo>
                <a:lnTo>
                  <a:pt x="17540" y="42140"/>
                </a:lnTo>
                <a:lnTo>
                  <a:pt x="17323" y="41977"/>
                </a:lnTo>
                <a:lnTo>
                  <a:pt x="17160" y="41814"/>
                </a:lnTo>
                <a:lnTo>
                  <a:pt x="16943" y="41706"/>
                </a:lnTo>
                <a:lnTo>
                  <a:pt x="16671" y="41652"/>
                </a:lnTo>
                <a:lnTo>
                  <a:pt x="16454" y="41597"/>
                </a:lnTo>
                <a:lnTo>
                  <a:pt x="16020" y="41597"/>
                </a:lnTo>
                <a:lnTo>
                  <a:pt x="15585" y="41434"/>
                </a:lnTo>
                <a:lnTo>
                  <a:pt x="15205" y="41271"/>
                </a:lnTo>
                <a:lnTo>
                  <a:pt x="14771" y="41163"/>
                </a:lnTo>
                <a:lnTo>
                  <a:pt x="13956" y="41000"/>
                </a:lnTo>
                <a:lnTo>
                  <a:pt x="13739" y="41000"/>
                </a:lnTo>
                <a:lnTo>
                  <a:pt x="13522" y="41054"/>
                </a:lnTo>
                <a:lnTo>
                  <a:pt x="13250" y="41163"/>
                </a:lnTo>
                <a:lnTo>
                  <a:pt x="12979" y="41217"/>
                </a:lnTo>
                <a:lnTo>
                  <a:pt x="12436" y="41380"/>
                </a:lnTo>
                <a:lnTo>
                  <a:pt x="12001" y="41489"/>
                </a:lnTo>
                <a:lnTo>
                  <a:pt x="11784" y="41543"/>
                </a:lnTo>
                <a:lnTo>
                  <a:pt x="11621" y="41706"/>
                </a:lnTo>
                <a:lnTo>
                  <a:pt x="11295" y="42086"/>
                </a:lnTo>
                <a:lnTo>
                  <a:pt x="10915" y="42358"/>
                </a:lnTo>
                <a:lnTo>
                  <a:pt x="10372" y="42683"/>
                </a:lnTo>
                <a:lnTo>
                  <a:pt x="9883" y="43009"/>
                </a:lnTo>
                <a:lnTo>
                  <a:pt x="9666" y="43172"/>
                </a:lnTo>
                <a:lnTo>
                  <a:pt x="9503" y="43226"/>
                </a:lnTo>
                <a:lnTo>
                  <a:pt x="9286" y="43226"/>
                </a:lnTo>
                <a:lnTo>
                  <a:pt x="9015" y="43172"/>
                </a:lnTo>
                <a:lnTo>
                  <a:pt x="9123" y="43118"/>
                </a:lnTo>
                <a:lnTo>
                  <a:pt x="10969" y="41923"/>
                </a:lnTo>
                <a:lnTo>
                  <a:pt x="11078" y="41923"/>
                </a:lnTo>
                <a:lnTo>
                  <a:pt x="11078" y="41869"/>
                </a:lnTo>
                <a:lnTo>
                  <a:pt x="11078" y="41814"/>
                </a:lnTo>
                <a:lnTo>
                  <a:pt x="11024" y="41760"/>
                </a:lnTo>
                <a:lnTo>
                  <a:pt x="10209" y="41760"/>
                </a:lnTo>
                <a:lnTo>
                  <a:pt x="9720" y="41869"/>
                </a:lnTo>
                <a:lnTo>
                  <a:pt x="9286" y="42032"/>
                </a:lnTo>
                <a:lnTo>
                  <a:pt x="8906" y="42303"/>
                </a:lnTo>
                <a:lnTo>
                  <a:pt x="8526" y="42683"/>
                </a:lnTo>
                <a:lnTo>
                  <a:pt x="8526" y="42683"/>
                </a:lnTo>
                <a:lnTo>
                  <a:pt x="9395" y="42520"/>
                </a:lnTo>
                <a:lnTo>
                  <a:pt x="8634" y="43226"/>
                </a:lnTo>
                <a:lnTo>
                  <a:pt x="7928" y="43878"/>
                </a:lnTo>
                <a:lnTo>
                  <a:pt x="7820" y="43987"/>
                </a:lnTo>
                <a:lnTo>
                  <a:pt x="7657" y="43987"/>
                </a:lnTo>
                <a:lnTo>
                  <a:pt x="7603" y="43878"/>
                </a:lnTo>
                <a:lnTo>
                  <a:pt x="7603" y="43769"/>
                </a:lnTo>
                <a:lnTo>
                  <a:pt x="7657" y="43607"/>
                </a:lnTo>
                <a:lnTo>
                  <a:pt x="7820" y="43444"/>
                </a:lnTo>
                <a:lnTo>
                  <a:pt x="7983" y="43226"/>
                </a:lnTo>
                <a:lnTo>
                  <a:pt x="7114" y="43715"/>
                </a:lnTo>
                <a:lnTo>
                  <a:pt x="6734" y="43987"/>
                </a:lnTo>
                <a:lnTo>
                  <a:pt x="6408" y="44312"/>
                </a:lnTo>
                <a:lnTo>
                  <a:pt x="6028" y="44638"/>
                </a:lnTo>
                <a:lnTo>
                  <a:pt x="5756" y="45018"/>
                </a:lnTo>
                <a:lnTo>
                  <a:pt x="5430" y="45399"/>
                </a:lnTo>
                <a:lnTo>
                  <a:pt x="5213" y="45833"/>
                </a:lnTo>
                <a:lnTo>
                  <a:pt x="6408" y="45561"/>
                </a:lnTo>
                <a:lnTo>
                  <a:pt x="6517" y="45507"/>
                </a:lnTo>
                <a:lnTo>
                  <a:pt x="6571" y="45561"/>
                </a:lnTo>
                <a:lnTo>
                  <a:pt x="6625" y="45561"/>
                </a:lnTo>
                <a:lnTo>
                  <a:pt x="6625" y="45670"/>
                </a:lnTo>
                <a:lnTo>
                  <a:pt x="6571" y="45670"/>
                </a:lnTo>
                <a:lnTo>
                  <a:pt x="6462" y="45779"/>
                </a:lnTo>
                <a:lnTo>
                  <a:pt x="5485" y="46376"/>
                </a:lnTo>
                <a:lnTo>
                  <a:pt x="5376" y="46485"/>
                </a:lnTo>
                <a:lnTo>
                  <a:pt x="5322" y="46593"/>
                </a:lnTo>
                <a:lnTo>
                  <a:pt x="5322" y="46648"/>
                </a:lnTo>
                <a:lnTo>
                  <a:pt x="5376" y="46810"/>
                </a:lnTo>
                <a:lnTo>
                  <a:pt x="5376" y="46919"/>
                </a:lnTo>
                <a:lnTo>
                  <a:pt x="5322" y="47028"/>
                </a:lnTo>
                <a:lnTo>
                  <a:pt x="5159" y="47082"/>
                </a:lnTo>
                <a:lnTo>
                  <a:pt x="5050" y="47082"/>
                </a:lnTo>
                <a:lnTo>
                  <a:pt x="4996" y="47191"/>
                </a:lnTo>
                <a:lnTo>
                  <a:pt x="4887" y="47245"/>
                </a:lnTo>
                <a:lnTo>
                  <a:pt x="4833" y="47299"/>
                </a:lnTo>
                <a:lnTo>
                  <a:pt x="4724" y="47299"/>
                </a:lnTo>
                <a:lnTo>
                  <a:pt x="4670" y="47354"/>
                </a:lnTo>
                <a:lnTo>
                  <a:pt x="4670" y="47408"/>
                </a:lnTo>
                <a:lnTo>
                  <a:pt x="4670" y="47516"/>
                </a:lnTo>
                <a:lnTo>
                  <a:pt x="4724" y="47625"/>
                </a:lnTo>
                <a:lnTo>
                  <a:pt x="4724" y="47734"/>
                </a:lnTo>
                <a:lnTo>
                  <a:pt x="4670" y="47842"/>
                </a:lnTo>
                <a:lnTo>
                  <a:pt x="4562" y="47897"/>
                </a:lnTo>
                <a:lnTo>
                  <a:pt x="4453" y="48005"/>
                </a:lnTo>
                <a:lnTo>
                  <a:pt x="4399" y="48168"/>
                </a:lnTo>
                <a:lnTo>
                  <a:pt x="4290" y="48494"/>
                </a:lnTo>
                <a:lnTo>
                  <a:pt x="4236" y="48603"/>
                </a:lnTo>
                <a:lnTo>
                  <a:pt x="4236" y="48711"/>
                </a:lnTo>
                <a:lnTo>
                  <a:pt x="4127" y="48711"/>
                </a:lnTo>
                <a:lnTo>
                  <a:pt x="4073" y="48657"/>
                </a:lnTo>
                <a:lnTo>
                  <a:pt x="4019" y="48494"/>
                </a:lnTo>
                <a:lnTo>
                  <a:pt x="3964" y="48385"/>
                </a:lnTo>
                <a:lnTo>
                  <a:pt x="3856" y="48277"/>
                </a:lnTo>
                <a:lnTo>
                  <a:pt x="3638" y="49146"/>
                </a:lnTo>
                <a:lnTo>
                  <a:pt x="3638" y="49200"/>
                </a:lnTo>
                <a:lnTo>
                  <a:pt x="3693" y="49254"/>
                </a:lnTo>
                <a:lnTo>
                  <a:pt x="3801" y="49363"/>
                </a:lnTo>
                <a:lnTo>
                  <a:pt x="4073" y="49471"/>
                </a:lnTo>
                <a:lnTo>
                  <a:pt x="4344" y="49634"/>
                </a:lnTo>
                <a:lnTo>
                  <a:pt x="4181" y="49689"/>
                </a:lnTo>
                <a:lnTo>
                  <a:pt x="3964" y="49852"/>
                </a:lnTo>
                <a:lnTo>
                  <a:pt x="3801" y="49906"/>
                </a:lnTo>
                <a:lnTo>
                  <a:pt x="3475" y="49906"/>
                </a:lnTo>
                <a:lnTo>
                  <a:pt x="3421" y="49960"/>
                </a:lnTo>
                <a:lnTo>
                  <a:pt x="3367" y="50014"/>
                </a:lnTo>
                <a:lnTo>
                  <a:pt x="3313" y="50123"/>
                </a:lnTo>
                <a:lnTo>
                  <a:pt x="3313" y="50232"/>
                </a:lnTo>
                <a:lnTo>
                  <a:pt x="3367" y="50286"/>
                </a:lnTo>
                <a:lnTo>
                  <a:pt x="3421" y="50286"/>
                </a:lnTo>
                <a:lnTo>
                  <a:pt x="3530" y="50340"/>
                </a:lnTo>
                <a:lnTo>
                  <a:pt x="3747" y="50395"/>
                </a:lnTo>
                <a:lnTo>
                  <a:pt x="3964" y="50395"/>
                </a:lnTo>
                <a:lnTo>
                  <a:pt x="4019" y="50449"/>
                </a:lnTo>
                <a:lnTo>
                  <a:pt x="4019" y="50503"/>
                </a:lnTo>
                <a:lnTo>
                  <a:pt x="3964" y="50557"/>
                </a:lnTo>
                <a:lnTo>
                  <a:pt x="3856" y="50666"/>
                </a:lnTo>
                <a:lnTo>
                  <a:pt x="3313" y="51263"/>
                </a:lnTo>
                <a:lnTo>
                  <a:pt x="3095" y="51589"/>
                </a:lnTo>
                <a:lnTo>
                  <a:pt x="2878" y="51969"/>
                </a:lnTo>
                <a:lnTo>
                  <a:pt x="2715" y="52404"/>
                </a:lnTo>
                <a:lnTo>
                  <a:pt x="2607" y="52784"/>
                </a:lnTo>
                <a:lnTo>
                  <a:pt x="2389" y="53653"/>
                </a:lnTo>
                <a:lnTo>
                  <a:pt x="2281" y="53870"/>
                </a:lnTo>
                <a:lnTo>
                  <a:pt x="2226" y="53979"/>
                </a:lnTo>
                <a:lnTo>
                  <a:pt x="2118" y="54033"/>
                </a:lnTo>
                <a:lnTo>
                  <a:pt x="1901" y="54196"/>
                </a:lnTo>
                <a:lnTo>
                  <a:pt x="1846" y="54304"/>
                </a:lnTo>
                <a:lnTo>
                  <a:pt x="1792" y="54413"/>
                </a:lnTo>
                <a:lnTo>
                  <a:pt x="1846" y="54576"/>
                </a:lnTo>
                <a:lnTo>
                  <a:pt x="1792" y="54739"/>
                </a:lnTo>
                <a:lnTo>
                  <a:pt x="1683" y="54956"/>
                </a:lnTo>
                <a:lnTo>
                  <a:pt x="1629" y="55065"/>
                </a:lnTo>
                <a:lnTo>
                  <a:pt x="1629" y="55119"/>
                </a:lnTo>
                <a:lnTo>
                  <a:pt x="1792" y="55173"/>
                </a:lnTo>
                <a:lnTo>
                  <a:pt x="2281" y="55228"/>
                </a:lnTo>
                <a:lnTo>
                  <a:pt x="2389" y="55228"/>
                </a:lnTo>
                <a:lnTo>
                  <a:pt x="2389" y="55282"/>
                </a:lnTo>
                <a:lnTo>
                  <a:pt x="2335" y="55825"/>
                </a:lnTo>
                <a:lnTo>
                  <a:pt x="2226" y="56042"/>
                </a:lnTo>
                <a:lnTo>
                  <a:pt x="2118" y="56259"/>
                </a:lnTo>
                <a:lnTo>
                  <a:pt x="1955" y="56368"/>
                </a:lnTo>
                <a:lnTo>
                  <a:pt x="1901" y="56368"/>
                </a:lnTo>
                <a:lnTo>
                  <a:pt x="1846" y="56259"/>
                </a:lnTo>
                <a:lnTo>
                  <a:pt x="1792" y="56205"/>
                </a:lnTo>
                <a:lnTo>
                  <a:pt x="1792" y="56151"/>
                </a:lnTo>
                <a:lnTo>
                  <a:pt x="1738" y="56205"/>
                </a:lnTo>
                <a:lnTo>
                  <a:pt x="1521" y="56368"/>
                </a:lnTo>
                <a:lnTo>
                  <a:pt x="1412" y="56422"/>
                </a:lnTo>
                <a:lnTo>
                  <a:pt x="1358" y="56531"/>
                </a:lnTo>
                <a:lnTo>
                  <a:pt x="977" y="57508"/>
                </a:lnTo>
                <a:lnTo>
                  <a:pt x="815" y="58051"/>
                </a:lnTo>
                <a:lnTo>
                  <a:pt x="706" y="58540"/>
                </a:lnTo>
                <a:lnTo>
                  <a:pt x="543" y="59844"/>
                </a:lnTo>
                <a:lnTo>
                  <a:pt x="434" y="61147"/>
                </a:lnTo>
                <a:lnTo>
                  <a:pt x="434" y="61473"/>
                </a:lnTo>
                <a:lnTo>
                  <a:pt x="380" y="61798"/>
                </a:lnTo>
                <a:lnTo>
                  <a:pt x="272" y="62124"/>
                </a:lnTo>
                <a:lnTo>
                  <a:pt x="54" y="62450"/>
                </a:lnTo>
                <a:lnTo>
                  <a:pt x="0" y="62559"/>
                </a:lnTo>
                <a:lnTo>
                  <a:pt x="54" y="62667"/>
                </a:lnTo>
                <a:lnTo>
                  <a:pt x="380" y="63428"/>
                </a:lnTo>
                <a:lnTo>
                  <a:pt x="760" y="64188"/>
                </a:lnTo>
                <a:lnTo>
                  <a:pt x="1140" y="64894"/>
                </a:lnTo>
                <a:lnTo>
                  <a:pt x="1629" y="65545"/>
                </a:lnTo>
                <a:lnTo>
                  <a:pt x="2172" y="66197"/>
                </a:lnTo>
                <a:lnTo>
                  <a:pt x="2607" y="66632"/>
                </a:lnTo>
                <a:lnTo>
                  <a:pt x="3095" y="66957"/>
                </a:lnTo>
                <a:lnTo>
                  <a:pt x="3693" y="67229"/>
                </a:lnTo>
                <a:lnTo>
                  <a:pt x="3964" y="67338"/>
                </a:lnTo>
                <a:lnTo>
                  <a:pt x="4290" y="67338"/>
                </a:lnTo>
                <a:lnTo>
                  <a:pt x="5268" y="67500"/>
                </a:lnTo>
                <a:lnTo>
                  <a:pt x="6191" y="67609"/>
                </a:lnTo>
                <a:lnTo>
                  <a:pt x="6299" y="67663"/>
                </a:lnTo>
                <a:lnTo>
                  <a:pt x="6354" y="67663"/>
                </a:lnTo>
                <a:lnTo>
                  <a:pt x="6354" y="67772"/>
                </a:lnTo>
                <a:lnTo>
                  <a:pt x="6299" y="67989"/>
                </a:lnTo>
                <a:lnTo>
                  <a:pt x="6245" y="68261"/>
                </a:lnTo>
                <a:lnTo>
                  <a:pt x="6082" y="68424"/>
                </a:lnTo>
                <a:lnTo>
                  <a:pt x="5973" y="68478"/>
                </a:lnTo>
                <a:lnTo>
                  <a:pt x="5865" y="68532"/>
                </a:lnTo>
                <a:lnTo>
                  <a:pt x="5811" y="68587"/>
                </a:lnTo>
                <a:lnTo>
                  <a:pt x="5811" y="68641"/>
                </a:lnTo>
                <a:lnTo>
                  <a:pt x="6028" y="68804"/>
                </a:lnTo>
                <a:lnTo>
                  <a:pt x="6354" y="68804"/>
                </a:lnTo>
                <a:lnTo>
                  <a:pt x="6517" y="68749"/>
                </a:lnTo>
                <a:lnTo>
                  <a:pt x="7168" y="68641"/>
                </a:lnTo>
                <a:lnTo>
                  <a:pt x="7874" y="68641"/>
                </a:lnTo>
                <a:lnTo>
                  <a:pt x="8037" y="68695"/>
                </a:lnTo>
                <a:lnTo>
                  <a:pt x="8146" y="68804"/>
                </a:lnTo>
                <a:lnTo>
                  <a:pt x="8417" y="68804"/>
                </a:lnTo>
                <a:lnTo>
                  <a:pt x="8471" y="68695"/>
                </a:lnTo>
                <a:lnTo>
                  <a:pt x="8580" y="68587"/>
                </a:lnTo>
                <a:lnTo>
                  <a:pt x="8797" y="68478"/>
                </a:lnTo>
                <a:lnTo>
                  <a:pt x="9232" y="68206"/>
                </a:lnTo>
                <a:lnTo>
                  <a:pt x="9395" y="68098"/>
                </a:lnTo>
                <a:lnTo>
                  <a:pt x="9612" y="67935"/>
                </a:lnTo>
                <a:lnTo>
                  <a:pt x="9720" y="67772"/>
                </a:lnTo>
                <a:lnTo>
                  <a:pt x="9883" y="67663"/>
                </a:lnTo>
                <a:lnTo>
                  <a:pt x="10101" y="67555"/>
                </a:lnTo>
                <a:lnTo>
                  <a:pt x="10318" y="67555"/>
                </a:lnTo>
                <a:lnTo>
                  <a:pt x="10426" y="67500"/>
                </a:lnTo>
                <a:lnTo>
                  <a:pt x="10535" y="67446"/>
                </a:lnTo>
                <a:lnTo>
                  <a:pt x="10698" y="67338"/>
                </a:lnTo>
                <a:lnTo>
                  <a:pt x="10861" y="67229"/>
                </a:lnTo>
                <a:lnTo>
                  <a:pt x="11132" y="67012"/>
                </a:lnTo>
                <a:lnTo>
                  <a:pt x="11241" y="66903"/>
                </a:lnTo>
                <a:lnTo>
                  <a:pt x="11295" y="66795"/>
                </a:lnTo>
                <a:lnTo>
                  <a:pt x="11295" y="66686"/>
                </a:lnTo>
                <a:lnTo>
                  <a:pt x="11295" y="66577"/>
                </a:lnTo>
                <a:lnTo>
                  <a:pt x="11295" y="66306"/>
                </a:lnTo>
                <a:lnTo>
                  <a:pt x="11295" y="66034"/>
                </a:lnTo>
                <a:lnTo>
                  <a:pt x="11350" y="65817"/>
                </a:lnTo>
                <a:lnTo>
                  <a:pt x="11404" y="65600"/>
                </a:lnTo>
                <a:lnTo>
                  <a:pt x="11350" y="65328"/>
                </a:lnTo>
                <a:lnTo>
                  <a:pt x="11241" y="65111"/>
                </a:lnTo>
                <a:lnTo>
                  <a:pt x="11024" y="64568"/>
                </a:lnTo>
                <a:lnTo>
                  <a:pt x="10915" y="63971"/>
                </a:lnTo>
                <a:lnTo>
                  <a:pt x="10861" y="63753"/>
                </a:lnTo>
                <a:lnTo>
                  <a:pt x="10861" y="63699"/>
                </a:lnTo>
                <a:lnTo>
                  <a:pt x="10861" y="63591"/>
                </a:lnTo>
                <a:lnTo>
                  <a:pt x="11024" y="63373"/>
                </a:lnTo>
                <a:lnTo>
                  <a:pt x="11078" y="63102"/>
                </a:lnTo>
                <a:lnTo>
                  <a:pt x="11078" y="62559"/>
                </a:lnTo>
                <a:lnTo>
                  <a:pt x="11078" y="62287"/>
                </a:lnTo>
                <a:lnTo>
                  <a:pt x="11132" y="62179"/>
                </a:lnTo>
                <a:lnTo>
                  <a:pt x="11187" y="62070"/>
                </a:lnTo>
                <a:lnTo>
                  <a:pt x="11350" y="61853"/>
                </a:lnTo>
                <a:lnTo>
                  <a:pt x="11404" y="61636"/>
                </a:lnTo>
                <a:lnTo>
                  <a:pt x="11513" y="61147"/>
                </a:lnTo>
                <a:lnTo>
                  <a:pt x="11621" y="60712"/>
                </a:lnTo>
                <a:lnTo>
                  <a:pt x="11784" y="60332"/>
                </a:lnTo>
                <a:lnTo>
                  <a:pt x="12164" y="59572"/>
                </a:lnTo>
                <a:lnTo>
                  <a:pt x="12979" y="58051"/>
                </a:lnTo>
                <a:lnTo>
                  <a:pt x="13087" y="57943"/>
                </a:lnTo>
                <a:lnTo>
                  <a:pt x="13142" y="57889"/>
                </a:lnTo>
                <a:lnTo>
                  <a:pt x="13522" y="57889"/>
                </a:lnTo>
                <a:lnTo>
                  <a:pt x="13739" y="57780"/>
                </a:lnTo>
                <a:lnTo>
                  <a:pt x="14011" y="57617"/>
                </a:lnTo>
                <a:lnTo>
                  <a:pt x="14119" y="57563"/>
                </a:lnTo>
                <a:lnTo>
                  <a:pt x="14119" y="57508"/>
                </a:lnTo>
                <a:lnTo>
                  <a:pt x="14065" y="57454"/>
                </a:lnTo>
                <a:lnTo>
                  <a:pt x="13576" y="57454"/>
                </a:lnTo>
                <a:lnTo>
                  <a:pt x="13468" y="57400"/>
                </a:lnTo>
                <a:lnTo>
                  <a:pt x="13468" y="57346"/>
                </a:lnTo>
                <a:lnTo>
                  <a:pt x="13522" y="57291"/>
                </a:lnTo>
                <a:lnTo>
                  <a:pt x="13576" y="57183"/>
                </a:lnTo>
                <a:lnTo>
                  <a:pt x="14717" y="56422"/>
                </a:lnTo>
                <a:lnTo>
                  <a:pt x="14825" y="56368"/>
                </a:lnTo>
                <a:lnTo>
                  <a:pt x="14934" y="56368"/>
                </a:lnTo>
                <a:lnTo>
                  <a:pt x="15260" y="56477"/>
                </a:lnTo>
                <a:lnTo>
                  <a:pt x="15531" y="56585"/>
                </a:lnTo>
                <a:lnTo>
                  <a:pt x="15803" y="56802"/>
                </a:lnTo>
                <a:lnTo>
                  <a:pt x="15857" y="56911"/>
                </a:lnTo>
                <a:lnTo>
                  <a:pt x="15966" y="57074"/>
                </a:lnTo>
                <a:lnTo>
                  <a:pt x="16183" y="57780"/>
                </a:lnTo>
                <a:lnTo>
                  <a:pt x="16454" y="58432"/>
                </a:lnTo>
                <a:lnTo>
                  <a:pt x="16563" y="58757"/>
                </a:lnTo>
                <a:lnTo>
                  <a:pt x="16671" y="59029"/>
                </a:lnTo>
                <a:lnTo>
                  <a:pt x="16834" y="59246"/>
                </a:lnTo>
                <a:lnTo>
                  <a:pt x="17052" y="59463"/>
                </a:lnTo>
                <a:lnTo>
                  <a:pt x="17866" y="60332"/>
                </a:lnTo>
                <a:lnTo>
                  <a:pt x="18029" y="60495"/>
                </a:lnTo>
                <a:lnTo>
                  <a:pt x="18029" y="60658"/>
                </a:lnTo>
                <a:lnTo>
                  <a:pt x="17975" y="60767"/>
                </a:lnTo>
                <a:lnTo>
                  <a:pt x="17812" y="60875"/>
                </a:lnTo>
                <a:lnTo>
                  <a:pt x="17758" y="60930"/>
                </a:lnTo>
                <a:lnTo>
                  <a:pt x="17703" y="60984"/>
                </a:lnTo>
                <a:lnTo>
                  <a:pt x="17758" y="61038"/>
                </a:lnTo>
                <a:lnTo>
                  <a:pt x="17812" y="61093"/>
                </a:lnTo>
                <a:lnTo>
                  <a:pt x="18029" y="61255"/>
                </a:lnTo>
                <a:lnTo>
                  <a:pt x="18301" y="61418"/>
                </a:lnTo>
                <a:lnTo>
                  <a:pt x="19495" y="62016"/>
                </a:lnTo>
                <a:lnTo>
                  <a:pt x="20744" y="62667"/>
                </a:lnTo>
                <a:lnTo>
                  <a:pt x="21450" y="62993"/>
                </a:lnTo>
                <a:lnTo>
                  <a:pt x="21776" y="63102"/>
                </a:lnTo>
                <a:lnTo>
                  <a:pt x="22156" y="63156"/>
                </a:lnTo>
                <a:lnTo>
                  <a:pt x="22265" y="63210"/>
                </a:lnTo>
                <a:lnTo>
                  <a:pt x="22319" y="63265"/>
                </a:lnTo>
                <a:lnTo>
                  <a:pt x="22482" y="63482"/>
                </a:lnTo>
                <a:lnTo>
                  <a:pt x="22699" y="63645"/>
                </a:lnTo>
                <a:lnTo>
                  <a:pt x="22916" y="63753"/>
                </a:lnTo>
                <a:lnTo>
                  <a:pt x="23188" y="63808"/>
                </a:lnTo>
                <a:lnTo>
                  <a:pt x="24437" y="63862"/>
                </a:lnTo>
                <a:lnTo>
                  <a:pt x="25089" y="63916"/>
                </a:lnTo>
                <a:lnTo>
                  <a:pt x="25740" y="64025"/>
                </a:lnTo>
                <a:lnTo>
                  <a:pt x="26338" y="64134"/>
                </a:lnTo>
                <a:lnTo>
                  <a:pt x="26609" y="64188"/>
                </a:lnTo>
                <a:lnTo>
                  <a:pt x="26935" y="64242"/>
                </a:lnTo>
                <a:lnTo>
                  <a:pt x="27424" y="64188"/>
                </a:lnTo>
                <a:lnTo>
                  <a:pt x="27967" y="64079"/>
                </a:lnTo>
                <a:lnTo>
                  <a:pt x="28781" y="63916"/>
                </a:lnTo>
                <a:lnTo>
                  <a:pt x="29596" y="63753"/>
                </a:lnTo>
                <a:lnTo>
                  <a:pt x="30356" y="63591"/>
                </a:lnTo>
                <a:lnTo>
                  <a:pt x="30736" y="63428"/>
                </a:lnTo>
                <a:lnTo>
                  <a:pt x="31116" y="63265"/>
                </a:lnTo>
                <a:lnTo>
                  <a:pt x="31388" y="63210"/>
                </a:lnTo>
                <a:lnTo>
                  <a:pt x="34483" y="62722"/>
                </a:lnTo>
                <a:lnTo>
                  <a:pt x="35787" y="62504"/>
                </a:lnTo>
                <a:lnTo>
                  <a:pt x="36384" y="62396"/>
                </a:lnTo>
                <a:lnTo>
                  <a:pt x="37036" y="62233"/>
                </a:lnTo>
                <a:lnTo>
                  <a:pt x="37199" y="62179"/>
                </a:lnTo>
                <a:lnTo>
                  <a:pt x="37253" y="62070"/>
                </a:lnTo>
                <a:lnTo>
                  <a:pt x="37361" y="61853"/>
                </a:lnTo>
                <a:lnTo>
                  <a:pt x="37470" y="61690"/>
                </a:lnTo>
                <a:lnTo>
                  <a:pt x="37687" y="61581"/>
                </a:lnTo>
                <a:lnTo>
                  <a:pt x="37905" y="61473"/>
                </a:lnTo>
                <a:lnTo>
                  <a:pt x="38773" y="61473"/>
                </a:lnTo>
                <a:lnTo>
                  <a:pt x="38936" y="61418"/>
                </a:lnTo>
                <a:lnTo>
                  <a:pt x="38991" y="61364"/>
                </a:lnTo>
                <a:lnTo>
                  <a:pt x="39045" y="61255"/>
                </a:lnTo>
                <a:lnTo>
                  <a:pt x="39154" y="61093"/>
                </a:lnTo>
                <a:lnTo>
                  <a:pt x="39262" y="60930"/>
                </a:lnTo>
                <a:lnTo>
                  <a:pt x="39479" y="60875"/>
                </a:lnTo>
                <a:lnTo>
                  <a:pt x="39697" y="60821"/>
                </a:lnTo>
                <a:lnTo>
                  <a:pt x="40511" y="60821"/>
                </a:lnTo>
                <a:lnTo>
                  <a:pt x="40728" y="60658"/>
                </a:lnTo>
                <a:lnTo>
                  <a:pt x="40348" y="60658"/>
                </a:lnTo>
                <a:lnTo>
                  <a:pt x="40022" y="60604"/>
                </a:lnTo>
                <a:lnTo>
                  <a:pt x="39914" y="60549"/>
                </a:lnTo>
                <a:lnTo>
                  <a:pt x="39751" y="60495"/>
                </a:lnTo>
                <a:lnTo>
                  <a:pt x="39751" y="60441"/>
                </a:lnTo>
                <a:lnTo>
                  <a:pt x="39751" y="60387"/>
                </a:lnTo>
                <a:lnTo>
                  <a:pt x="39805" y="60332"/>
                </a:lnTo>
                <a:lnTo>
                  <a:pt x="40457" y="60332"/>
                </a:lnTo>
                <a:lnTo>
                  <a:pt x="41000" y="60224"/>
                </a:lnTo>
                <a:lnTo>
                  <a:pt x="41869" y="60061"/>
                </a:lnTo>
                <a:lnTo>
                  <a:pt x="42629" y="59789"/>
                </a:lnTo>
                <a:lnTo>
                  <a:pt x="43389" y="59463"/>
                </a:lnTo>
                <a:lnTo>
                  <a:pt x="44150" y="59029"/>
                </a:lnTo>
                <a:lnTo>
                  <a:pt x="44258" y="58975"/>
                </a:lnTo>
                <a:lnTo>
                  <a:pt x="44312" y="58920"/>
                </a:lnTo>
                <a:lnTo>
                  <a:pt x="44312" y="58812"/>
                </a:lnTo>
                <a:lnTo>
                  <a:pt x="44367" y="58703"/>
                </a:lnTo>
                <a:lnTo>
                  <a:pt x="44421" y="58595"/>
                </a:lnTo>
                <a:lnTo>
                  <a:pt x="44584" y="58540"/>
                </a:lnTo>
                <a:lnTo>
                  <a:pt x="44693" y="58486"/>
                </a:lnTo>
                <a:lnTo>
                  <a:pt x="44855" y="58432"/>
                </a:lnTo>
                <a:lnTo>
                  <a:pt x="44910" y="58432"/>
                </a:lnTo>
                <a:lnTo>
                  <a:pt x="44910" y="58323"/>
                </a:lnTo>
                <a:lnTo>
                  <a:pt x="44910" y="58269"/>
                </a:lnTo>
                <a:lnTo>
                  <a:pt x="44964" y="58160"/>
                </a:lnTo>
                <a:lnTo>
                  <a:pt x="45073" y="58106"/>
                </a:lnTo>
                <a:lnTo>
                  <a:pt x="46973" y="57183"/>
                </a:lnTo>
                <a:lnTo>
                  <a:pt x="47082" y="57128"/>
                </a:lnTo>
                <a:lnTo>
                  <a:pt x="47191" y="57128"/>
                </a:lnTo>
                <a:lnTo>
                  <a:pt x="47245" y="57183"/>
                </a:lnTo>
                <a:lnTo>
                  <a:pt x="47299" y="57237"/>
                </a:lnTo>
                <a:lnTo>
                  <a:pt x="47353" y="57237"/>
                </a:lnTo>
                <a:lnTo>
                  <a:pt x="47462" y="57183"/>
                </a:lnTo>
                <a:lnTo>
                  <a:pt x="48222" y="56640"/>
                </a:lnTo>
                <a:lnTo>
                  <a:pt x="48277" y="56585"/>
                </a:lnTo>
                <a:lnTo>
                  <a:pt x="48277" y="56477"/>
                </a:lnTo>
                <a:lnTo>
                  <a:pt x="48277" y="56422"/>
                </a:lnTo>
                <a:lnTo>
                  <a:pt x="47028" y="56422"/>
                </a:lnTo>
                <a:lnTo>
                  <a:pt x="46973" y="56368"/>
                </a:lnTo>
                <a:lnTo>
                  <a:pt x="46973" y="56314"/>
                </a:lnTo>
                <a:lnTo>
                  <a:pt x="47028" y="56259"/>
                </a:lnTo>
                <a:lnTo>
                  <a:pt x="47136" y="56205"/>
                </a:lnTo>
                <a:lnTo>
                  <a:pt x="47734" y="55716"/>
                </a:lnTo>
                <a:lnTo>
                  <a:pt x="48331" y="55282"/>
                </a:lnTo>
                <a:lnTo>
                  <a:pt x="48602" y="54956"/>
                </a:lnTo>
                <a:lnTo>
                  <a:pt x="48765" y="54793"/>
                </a:lnTo>
                <a:lnTo>
                  <a:pt x="48983" y="54739"/>
                </a:lnTo>
                <a:lnTo>
                  <a:pt x="49146" y="54739"/>
                </a:lnTo>
                <a:lnTo>
                  <a:pt x="49363" y="54848"/>
                </a:lnTo>
                <a:lnTo>
                  <a:pt x="49797" y="55010"/>
                </a:lnTo>
                <a:lnTo>
                  <a:pt x="49906" y="55065"/>
                </a:lnTo>
                <a:lnTo>
                  <a:pt x="50014" y="55065"/>
                </a:lnTo>
                <a:lnTo>
                  <a:pt x="50069" y="55010"/>
                </a:lnTo>
                <a:lnTo>
                  <a:pt x="50123" y="54902"/>
                </a:lnTo>
                <a:lnTo>
                  <a:pt x="50340" y="54630"/>
                </a:lnTo>
                <a:lnTo>
                  <a:pt x="50557" y="54359"/>
                </a:lnTo>
                <a:lnTo>
                  <a:pt x="50883" y="54087"/>
                </a:lnTo>
                <a:lnTo>
                  <a:pt x="51209" y="53924"/>
                </a:lnTo>
                <a:lnTo>
                  <a:pt x="51318" y="53870"/>
                </a:lnTo>
                <a:lnTo>
                  <a:pt x="51318" y="53761"/>
                </a:lnTo>
                <a:lnTo>
                  <a:pt x="51318" y="53707"/>
                </a:lnTo>
                <a:lnTo>
                  <a:pt x="51209" y="53599"/>
                </a:lnTo>
                <a:lnTo>
                  <a:pt x="51046" y="53381"/>
                </a:lnTo>
                <a:lnTo>
                  <a:pt x="51046" y="53273"/>
                </a:lnTo>
                <a:lnTo>
                  <a:pt x="51100" y="53164"/>
                </a:lnTo>
                <a:lnTo>
                  <a:pt x="51318" y="53055"/>
                </a:lnTo>
                <a:lnTo>
                  <a:pt x="51426" y="53001"/>
                </a:lnTo>
                <a:lnTo>
                  <a:pt x="51752" y="52838"/>
                </a:lnTo>
                <a:lnTo>
                  <a:pt x="52024" y="52621"/>
                </a:lnTo>
                <a:lnTo>
                  <a:pt x="52295" y="52350"/>
                </a:lnTo>
                <a:lnTo>
                  <a:pt x="52512" y="52024"/>
                </a:lnTo>
                <a:lnTo>
                  <a:pt x="52621" y="51806"/>
                </a:lnTo>
                <a:lnTo>
                  <a:pt x="52838" y="51644"/>
                </a:lnTo>
                <a:lnTo>
                  <a:pt x="53327" y="51209"/>
                </a:lnTo>
                <a:lnTo>
                  <a:pt x="53761" y="50720"/>
                </a:lnTo>
                <a:lnTo>
                  <a:pt x="54142" y="50177"/>
                </a:lnTo>
                <a:lnTo>
                  <a:pt x="54522" y="49634"/>
                </a:lnTo>
                <a:lnTo>
                  <a:pt x="54630" y="49471"/>
                </a:lnTo>
                <a:lnTo>
                  <a:pt x="54739" y="49417"/>
                </a:lnTo>
                <a:lnTo>
                  <a:pt x="54902" y="49363"/>
                </a:lnTo>
                <a:lnTo>
                  <a:pt x="54956" y="49254"/>
                </a:lnTo>
                <a:lnTo>
                  <a:pt x="55010" y="49146"/>
                </a:lnTo>
                <a:lnTo>
                  <a:pt x="55010" y="49037"/>
                </a:lnTo>
                <a:lnTo>
                  <a:pt x="55010" y="48765"/>
                </a:lnTo>
                <a:lnTo>
                  <a:pt x="55119" y="48548"/>
                </a:lnTo>
                <a:lnTo>
                  <a:pt x="55228" y="48331"/>
                </a:lnTo>
                <a:lnTo>
                  <a:pt x="55445" y="48168"/>
                </a:lnTo>
                <a:lnTo>
                  <a:pt x="55662" y="48005"/>
                </a:lnTo>
                <a:lnTo>
                  <a:pt x="55771" y="47951"/>
                </a:lnTo>
                <a:lnTo>
                  <a:pt x="55825" y="47842"/>
                </a:lnTo>
                <a:lnTo>
                  <a:pt x="56096" y="47408"/>
                </a:lnTo>
                <a:lnTo>
                  <a:pt x="56368" y="47028"/>
                </a:lnTo>
                <a:lnTo>
                  <a:pt x="57074" y="46267"/>
                </a:lnTo>
                <a:lnTo>
                  <a:pt x="57183" y="46105"/>
                </a:lnTo>
                <a:lnTo>
                  <a:pt x="57183" y="46050"/>
                </a:lnTo>
                <a:lnTo>
                  <a:pt x="57128" y="45942"/>
                </a:lnTo>
                <a:lnTo>
                  <a:pt x="56965" y="45670"/>
                </a:lnTo>
                <a:lnTo>
                  <a:pt x="56965" y="45399"/>
                </a:lnTo>
                <a:lnTo>
                  <a:pt x="57074" y="45181"/>
                </a:lnTo>
                <a:lnTo>
                  <a:pt x="57291" y="44964"/>
                </a:lnTo>
                <a:lnTo>
                  <a:pt x="57671" y="44584"/>
                </a:lnTo>
                <a:lnTo>
                  <a:pt x="57943" y="44204"/>
                </a:lnTo>
                <a:lnTo>
                  <a:pt x="58214" y="43824"/>
                </a:lnTo>
                <a:lnTo>
                  <a:pt x="58432" y="43335"/>
                </a:lnTo>
                <a:lnTo>
                  <a:pt x="58649" y="42846"/>
                </a:lnTo>
                <a:lnTo>
                  <a:pt x="58975" y="42358"/>
                </a:lnTo>
                <a:lnTo>
                  <a:pt x="59138" y="42086"/>
                </a:lnTo>
                <a:lnTo>
                  <a:pt x="59192" y="41869"/>
                </a:lnTo>
                <a:lnTo>
                  <a:pt x="59192" y="41706"/>
                </a:lnTo>
                <a:lnTo>
                  <a:pt x="59192" y="41597"/>
                </a:lnTo>
                <a:lnTo>
                  <a:pt x="59246" y="41489"/>
                </a:lnTo>
                <a:lnTo>
                  <a:pt x="59300" y="41434"/>
                </a:lnTo>
                <a:lnTo>
                  <a:pt x="59409" y="41380"/>
                </a:lnTo>
                <a:lnTo>
                  <a:pt x="59518" y="41326"/>
                </a:lnTo>
                <a:lnTo>
                  <a:pt x="59626" y="41217"/>
                </a:lnTo>
                <a:lnTo>
                  <a:pt x="59681" y="41109"/>
                </a:lnTo>
                <a:lnTo>
                  <a:pt x="59681" y="41000"/>
                </a:lnTo>
                <a:lnTo>
                  <a:pt x="59681" y="40783"/>
                </a:lnTo>
                <a:lnTo>
                  <a:pt x="59735" y="40620"/>
                </a:lnTo>
                <a:lnTo>
                  <a:pt x="60169" y="39697"/>
                </a:lnTo>
                <a:lnTo>
                  <a:pt x="60604" y="38773"/>
                </a:lnTo>
                <a:lnTo>
                  <a:pt x="61364" y="36818"/>
                </a:lnTo>
                <a:lnTo>
                  <a:pt x="61527" y="36493"/>
                </a:lnTo>
                <a:lnTo>
                  <a:pt x="61636" y="36167"/>
                </a:lnTo>
                <a:lnTo>
                  <a:pt x="61690" y="35787"/>
                </a:lnTo>
                <a:lnTo>
                  <a:pt x="61581" y="35407"/>
                </a:lnTo>
                <a:lnTo>
                  <a:pt x="61581" y="35244"/>
                </a:lnTo>
                <a:lnTo>
                  <a:pt x="61581" y="35135"/>
                </a:lnTo>
                <a:lnTo>
                  <a:pt x="61636" y="34863"/>
                </a:lnTo>
                <a:lnTo>
                  <a:pt x="61798" y="34538"/>
                </a:lnTo>
                <a:lnTo>
                  <a:pt x="61853" y="34375"/>
                </a:lnTo>
                <a:lnTo>
                  <a:pt x="61853" y="34158"/>
                </a:lnTo>
                <a:lnTo>
                  <a:pt x="61798" y="33995"/>
                </a:lnTo>
                <a:lnTo>
                  <a:pt x="61798" y="33832"/>
                </a:lnTo>
                <a:lnTo>
                  <a:pt x="61853" y="33723"/>
                </a:lnTo>
                <a:lnTo>
                  <a:pt x="61961" y="33560"/>
                </a:lnTo>
                <a:lnTo>
                  <a:pt x="62287" y="33180"/>
                </a:lnTo>
                <a:lnTo>
                  <a:pt x="62613" y="32800"/>
                </a:lnTo>
                <a:lnTo>
                  <a:pt x="62830" y="32365"/>
                </a:lnTo>
                <a:lnTo>
                  <a:pt x="62939" y="31877"/>
                </a:lnTo>
                <a:lnTo>
                  <a:pt x="62939" y="31714"/>
                </a:lnTo>
                <a:lnTo>
                  <a:pt x="62939" y="31551"/>
                </a:lnTo>
                <a:lnTo>
                  <a:pt x="62885" y="31442"/>
                </a:lnTo>
                <a:lnTo>
                  <a:pt x="62722" y="31334"/>
                </a:lnTo>
                <a:lnTo>
                  <a:pt x="62613" y="31279"/>
                </a:lnTo>
                <a:lnTo>
                  <a:pt x="62613" y="31225"/>
                </a:lnTo>
                <a:lnTo>
                  <a:pt x="62667" y="31171"/>
                </a:lnTo>
                <a:lnTo>
                  <a:pt x="62830" y="31008"/>
                </a:lnTo>
                <a:lnTo>
                  <a:pt x="62939" y="30845"/>
                </a:lnTo>
                <a:lnTo>
                  <a:pt x="62939" y="30682"/>
                </a:lnTo>
                <a:lnTo>
                  <a:pt x="62939" y="30465"/>
                </a:lnTo>
                <a:lnTo>
                  <a:pt x="62939" y="30356"/>
                </a:lnTo>
                <a:lnTo>
                  <a:pt x="62993" y="30193"/>
                </a:lnTo>
                <a:lnTo>
                  <a:pt x="63047" y="30030"/>
                </a:lnTo>
                <a:lnTo>
                  <a:pt x="63047" y="29813"/>
                </a:lnTo>
                <a:lnTo>
                  <a:pt x="63047" y="29487"/>
                </a:lnTo>
                <a:lnTo>
                  <a:pt x="63102" y="29107"/>
                </a:lnTo>
                <a:lnTo>
                  <a:pt x="63210" y="28781"/>
                </a:lnTo>
                <a:lnTo>
                  <a:pt x="63373" y="28510"/>
                </a:lnTo>
                <a:lnTo>
                  <a:pt x="63482" y="28238"/>
                </a:lnTo>
                <a:lnTo>
                  <a:pt x="63482" y="27967"/>
                </a:lnTo>
                <a:lnTo>
                  <a:pt x="63428" y="27750"/>
                </a:lnTo>
                <a:lnTo>
                  <a:pt x="63319" y="27478"/>
                </a:lnTo>
                <a:lnTo>
                  <a:pt x="63210" y="27315"/>
                </a:lnTo>
                <a:lnTo>
                  <a:pt x="63156" y="27207"/>
                </a:lnTo>
                <a:lnTo>
                  <a:pt x="63265" y="27152"/>
                </a:lnTo>
                <a:lnTo>
                  <a:pt x="63482" y="27044"/>
                </a:lnTo>
                <a:lnTo>
                  <a:pt x="63536" y="27044"/>
                </a:lnTo>
                <a:lnTo>
                  <a:pt x="63645" y="26935"/>
                </a:lnTo>
                <a:lnTo>
                  <a:pt x="63645" y="26881"/>
                </a:lnTo>
                <a:lnTo>
                  <a:pt x="63536" y="26826"/>
                </a:lnTo>
                <a:lnTo>
                  <a:pt x="62939" y="26446"/>
                </a:lnTo>
                <a:lnTo>
                  <a:pt x="62885" y="26392"/>
                </a:lnTo>
                <a:lnTo>
                  <a:pt x="62830" y="26283"/>
                </a:lnTo>
                <a:lnTo>
                  <a:pt x="62939" y="26175"/>
                </a:lnTo>
                <a:lnTo>
                  <a:pt x="63591" y="25360"/>
                </a:lnTo>
                <a:lnTo>
                  <a:pt x="63699" y="25252"/>
                </a:lnTo>
                <a:lnTo>
                  <a:pt x="63699" y="25197"/>
                </a:lnTo>
                <a:lnTo>
                  <a:pt x="63699" y="25089"/>
                </a:lnTo>
                <a:lnTo>
                  <a:pt x="63536" y="24817"/>
                </a:lnTo>
                <a:lnTo>
                  <a:pt x="63428" y="24491"/>
                </a:lnTo>
                <a:lnTo>
                  <a:pt x="63210" y="23894"/>
                </a:lnTo>
                <a:lnTo>
                  <a:pt x="63102" y="23514"/>
                </a:lnTo>
                <a:lnTo>
                  <a:pt x="63047" y="23079"/>
                </a:lnTo>
                <a:lnTo>
                  <a:pt x="63102" y="22699"/>
                </a:lnTo>
                <a:lnTo>
                  <a:pt x="63265" y="22319"/>
                </a:lnTo>
                <a:lnTo>
                  <a:pt x="63319" y="22156"/>
                </a:lnTo>
                <a:lnTo>
                  <a:pt x="63265" y="21939"/>
                </a:lnTo>
                <a:lnTo>
                  <a:pt x="62504" y="20201"/>
                </a:lnTo>
                <a:lnTo>
                  <a:pt x="62396" y="19930"/>
                </a:lnTo>
                <a:lnTo>
                  <a:pt x="62396" y="19821"/>
                </a:lnTo>
                <a:lnTo>
                  <a:pt x="62450" y="19658"/>
                </a:lnTo>
                <a:lnTo>
                  <a:pt x="62450" y="19550"/>
                </a:lnTo>
                <a:lnTo>
                  <a:pt x="62396" y="19387"/>
                </a:lnTo>
                <a:lnTo>
                  <a:pt x="62287" y="19061"/>
                </a:lnTo>
                <a:lnTo>
                  <a:pt x="62124" y="18789"/>
                </a:lnTo>
                <a:lnTo>
                  <a:pt x="61907" y="18518"/>
                </a:lnTo>
                <a:lnTo>
                  <a:pt x="61690" y="18301"/>
                </a:lnTo>
                <a:lnTo>
                  <a:pt x="61473" y="18138"/>
                </a:lnTo>
                <a:lnTo>
                  <a:pt x="61418" y="17975"/>
                </a:lnTo>
                <a:lnTo>
                  <a:pt x="61418" y="17866"/>
                </a:lnTo>
                <a:lnTo>
                  <a:pt x="61473" y="17649"/>
                </a:lnTo>
                <a:lnTo>
                  <a:pt x="61418" y="17486"/>
                </a:lnTo>
                <a:lnTo>
                  <a:pt x="61201" y="17106"/>
                </a:lnTo>
                <a:lnTo>
                  <a:pt x="60767" y="16563"/>
                </a:lnTo>
                <a:lnTo>
                  <a:pt x="60441" y="15911"/>
                </a:lnTo>
                <a:lnTo>
                  <a:pt x="60224" y="15531"/>
                </a:lnTo>
                <a:lnTo>
                  <a:pt x="60061" y="15368"/>
                </a:lnTo>
                <a:lnTo>
                  <a:pt x="59898" y="15260"/>
                </a:lnTo>
                <a:lnTo>
                  <a:pt x="59626" y="15097"/>
                </a:lnTo>
                <a:lnTo>
                  <a:pt x="59409" y="14934"/>
                </a:lnTo>
                <a:lnTo>
                  <a:pt x="59246" y="14717"/>
                </a:lnTo>
                <a:lnTo>
                  <a:pt x="59083" y="14445"/>
                </a:lnTo>
                <a:lnTo>
                  <a:pt x="58866" y="14173"/>
                </a:lnTo>
                <a:lnTo>
                  <a:pt x="58595" y="13956"/>
                </a:lnTo>
                <a:lnTo>
                  <a:pt x="57834" y="13413"/>
                </a:lnTo>
                <a:lnTo>
                  <a:pt x="57183" y="12870"/>
                </a:lnTo>
                <a:lnTo>
                  <a:pt x="56585" y="12327"/>
                </a:lnTo>
                <a:lnTo>
                  <a:pt x="55934" y="11947"/>
                </a:lnTo>
                <a:lnTo>
                  <a:pt x="55282" y="11621"/>
                </a:lnTo>
                <a:lnTo>
                  <a:pt x="54576" y="11350"/>
                </a:lnTo>
                <a:lnTo>
                  <a:pt x="53816" y="11078"/>
                </a:lnTo>
                <a:lnTo>
                  <a:pt x="53327" y="10970"/>
                </a:lnTo>
                <a:lnTo>
                  <a:pt x="52838" y="10970"/>
                </a:lnTo>
                <a:lnTo>
                  <a:pt x="51861" y="10915"/>
                </a:lnTo>
                <a:lnTo>
                  <a:pt x="50503" y="10970"/>
                </a:lnTo>
                <a:lnTo>
                  <a:pt x="49200" y="11078"/>
                </a:lnTo>
                <a:lnTo>
                  <a:pt x="48548" y="11132"/>
                </a:lnTo>
                <a:lnTo>
                  <a:pt x="47897" y="11295"/>
                </a:lnTo>
                <a:lnTo>
                  <a:pt x="47245" y="11458"/>
                </a:lnTo>
                <a:lnTo>
                  <a:pt x="46648" y="11675"/>
                </a:lnTo>
                <a:lnTo>
                  <a:pt x="46376" y="11730"/>
                </a:lnTo>
                <a:lnTo>
                  <a:pt x="46213" y="11675"/>
                </a:lnTo>
                <a:lnTo>
                  <a:pt x="46050" y="11513"/>
                </a:lnTo>
                <a:lnTo>
                  <a:pt x="45996" y="11295"/>
                </a:lnTo>
                <a:lnTo>
                  <a:pt x="45833" y="10752"/>
                </a:lnTo>
                <a:lnTo>
                  <a:pt x="45616" y="10264"/>
                </a:lnTo>
                <a:lnTo>
                  <a:pt x="45399" y="9829"/>
                </a:lnTo>
                <a:lnTo>
                  <a:pt x="45290" y="9340"/>
                </a:lnTo>
                <a:lnTo>
                  <a:pt x="44910" y="7494"/>
                </a:lnTo>
                <a:lnTo>
                  <a:pt x="44801" y="6571"/>
                </a:lnTo>
                <a:lnTo>
                  <a:pt x="44693" y="5648"/>
                </a:lnTo>
                <a:lnTo>
                  <a:pt x="44693" y="5430"/>
                </a:lnTo>
                <a:lnTo>
                  <a:pt x="44747" y="5322"/>
                </a:lnTo>
                <a:lnTo>
                  <a:pt x="44801" y="5213"/>
                </a:lnTo>
                <a:lnTo>
                  <a:pt x="44855" y="5159"/>
                </a:lnTo>
                <a:lnTo>
                  <a:pt x="44855" y="5105"/>
                </a:lnTo>
                <a:lnTo>
                  <a:pt x="44801" y="4942"/>
                </a:lnTo>
                <a:lnTo>
                  <a:pt x="44747" y="4779"/>
                </a:lnTo>
                <a:lnTo>
                  <a:pt x="44747" y="4670"/>
                </a:lnTo>
                <a:lnTo>
                  <a:pt x="44747" y="4453"/>
                </a:lnTo>
                <a:lnTo>
                  <a:pt x="44855" y="3638"/>
                </a:lnTo>
                <a:lnTo>
                  <a:pt x="44964" y="2878"/>
                </a:lnTo>
                <a:lnTo>
                  <a:pt x="45073" y="2498"/>
                </a:lnTo>
                <a:lnTo>
                  <a:pt x="45181" y="2172"/>
                </a:lnTo>
                <a:lnTo>
                  <a:pt x="45236" y="1955"/>
                </a:lnTo>
                <a:lnTo>
                  <a:pt x="45290" y="1792"/>
                </a:lnTo>
                <a:lnTo>
                  <a:pt x="45236" y="1412"/>
                </a:lnTo>
                <a:lnTo>
                  <a:pt x="45127" y="1086"/>
                </a:lnTo>
                <a:lnTo>
                  <a:pt x="44855" y="760"/>
                </a:lnTo>
                <a:lnTo>
                  <a:pt x="44584" y="543"/>
                </a:lnTo>
                <a:lnTo>
                  <a:pt x="44258" y="380"/>
                </a:lnTo>
                <a:lnTo>
                  <a:pt x="43661" y="54"/>
                </a:lnTo>
                <a:lnTo>
                  <a:pt x="43552"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6" name="Google Shape;596;p27"/>
          <p:cNvSpPr/>
          <p:nvPr/>
        </p:nvSpPr>
        <p:spPr>
          <a:xfrm flipH="1">
            <a:off x="-506373" y="123199"/>
            <a:ext cx="2376984" cy="2027520"/>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EEB87C">
              <a:alpha val="506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97" name="Google Shape;597;p27"/>
          <p:cNvGrpSpPr/>
          <p:nvPr/>
        </p:nvGrpSpPr>
        <p:grpSpPr>
          <a:xfrm rot="912714">
            <a:off x="702158" y="-535331"/>
            <a:ext cx="2615769" cy="1515193"/>
            <a:chOff x="5420125" y="1155700"/>
            <a:chExt cx="1961750" cy="1136350"/>
          </a:xfrm>
        </p:grpSpPr>
        <p:sp>
          <p:nvSpPr>
            <p:cNvPr id="598" name="Google Shape;598;p27"/>
            <p:cNvSpPr/>
            <p:nvPr/>
          </p:nvSpPr>
          <p:spPr>
            <a:xfrm>
              <a:off x="5420125" y="1155700"/>
              <a:ext cx="1961750" cy="1136350"/>
            </a:xfrm>
            <a:custGeom>
              <a:avLst/>
              <a:gdLst/>
              <a:ahLst/>
              <a:cxnLst/>
              <a:rect l="l" t="t" r="r" b="b"/>
              <a:pathLst>
                <a:path w="78470" h="45454" extrusionOk="0">
                  <a:moveTo>
                    <a:pt x="543" y="1"/>
                  </a:moveTo>
                  <a:lnTo>
                    <a:pt x="326" y="55"/>
                  </a:lnTo>
                  <a:lnTo>
                    <a:pt x="163" y="218"/>
                  </a:lnTo>
                  <a:lnTo>
                    <a:pt x="54" y="381"/>
                  </a:lnTo>
                  <a:lnTo>
                    <a:pt x="0" y="544"/>
                  </a:lnTo>
                  <a:lnTo>
                    <a:pt x="0" y="761"/>
                  </a:lnTo>
                  <a:lnTo>
                    <a:pt x="54" y="1196"/>
                  </a:lnTo>
                  <a:lnTo>
                    <a:pt x="163" y="1630"/>
                  </a:lnTo>
                  <a:lnTo>
                    <a:pt x="326" y="2336"/>
                  </a:lnTo>
                  <a:lnTo>
                    <a:pt x="435" y="3151"/>
                  </a:lnTo>
                  <a:lnTo>
                    <a:pt x="543" y="3911"/>
                  </a:lnTo>
                  <a:lnTo>
                    <a:pt x="597" y="4671"/>
                  </a:lnTo>
                  <a:lnTo>
                    <a:pt x="597" y="6192"/>
                  </a:lnTo>
                  <a:lnTo>
                    <a:pt x="652" y="7712"/>
                  </a:lnTo>
                  <a:lnTo>
                    <a:pt x="652" y="8581"/>
                  </a:lnTo>
                  <a:lnTo>
                    <a:pt x="652" y="9015"/>
                  </a:lnTo>
                  <a:lnTo>
                    <a:pt x="652" y="9450"/>
                  </a:lnTo>
                  <a:lnTo>
                    <a:pt x="760" y="9830"/>
                  </a:lnTo>
                  <a:lnTo>
                    <a:pt x="923" y="10210"/>
                  </a:lnTo>
                  <a:lnTo>
                    <a:pt x="1140" y="10590"/>
                  </a:lnTo>
                  <a:lnTo>
                    <a:pt x="1521" y="10916"/>
                  </a:lnTo>
                  <a:lnTo>
                    <a:pt x="1575" y="11025"/>
                  </a:lnTo>
                  <a:lnTo>
                    <a:pt x="1575" y="11188"/>
                  </a:lnTo>
                  <a:lnTo>
                    <a:pt x="1955" y="13197"/>
                  </a:lnTo>
                  <a:lnTo>
                    <a:pt x="2335" y="15260"/>
                  </a:lnTo>
                  <a:lnTo>
                    <a:pt x="2498" y="16292"/>
                  </a:lnTo>
                  <a:lnTo>
                    <a:pt x="2607" y="17324"/>
                  </a:lnTo>
                  <a:lnTo>
                    <a:pt x="2661" y="18410"/>
                  </a:lnTo>
                  <a:lnTo>
                    <a:pt x="2607" y="19442"/>
                  </a:lnTo>
                  <a:lnTo>
                    <a:pt x="2661" y="19822"/>
                  </a:lnTo>
                  <a:lnTo>
                    <a:pt x="2770" y="20148"/>
                  </a:lnTo>
                  <a:lnTo>
                    <a:pt x="2824" y="20256"/>
                  </a:lnTo>
                  <a:lnTo>
                    <a:pt x="2987" y="20419"/>
                  </a:lnTo>
                  <a:lnTo>
                    <a:pt x="3367" y="20582"/>
                  </a:lnTo>
                  <a:lnTo>
                    <a:pt x="3638" y="20745"/>
                  </a:lnTo>
                  <a:lnTo>
                    <a:pt x="3910" y="20854"/>
                  </a:lnTo>
                  <a:lnTo>
                    <a:pt x="4073" y="21071"/>
                  </a:lnTo>
                  <a:lnTo>
                    <a:pt x="4182" y="21234"/>
                  </a:lnTo>
                  <a:lnTo>
                    <a:pt x="4236" y="21451"/>
                  </a:lnTo>
                  <a:lnTo>
                    <a:pt x="4182" y="21668"/>
                  </a:lnTo>
                  <a:lnTo>
                    <a:pt x="4127" y="21940"/>
                  </a:lnTo>
                  <a:lnTo>
                    <a:pt x="4019" y="22266"/>
                  </a:lnTo>
                  <a:lnTo>
                    <a:pt x="3801" y="22592"/>
                  </a:lnTo>
                  <a:lnTo>
                    <a:pt x="3747" y="22809"/>
                  </a:lnTo>
                  <a:lnTo>
                    <a:pt x="3747" y="22863"/>
                  </a:lnTo>
                  <a:lnTo>
                    <a:pt x="3801" y="22972"/>
                  </a:lnTo>
                  <a:lnTo>
                    <a:pt x="4019" y="23352"/>
                  </a:lnTo>
                  <a:lnTo>
                    <a:pt x="4127" y="23786"/>
                  </a:lnTo>
                  <a:lnTo>
                    <a:pt x="4182" y="24221"/>
                  </a:lnTo>
                  <a:lnTo>
                    <a:pt x="4182" y="24655"/>
                  </a:lnTo>
                  <a:lnTo>
                    <a:pt x="4236" y="25524"/>
                  </a:lnTo>
                  <a:lnTo>
                    <a:pt x="4290" y="25958"/>
                  </a:lnTo>
                  <a:lnTo>
                    <a:pt x="4399" y="26393"/>
                  </a:lnTo>
                  <a:lnTo>
                    <a:pt x="4562" y="26773"/>
                  </a:lnTo>
                  <a:lnTo>
                    <a:pt x="4725" y="27153"/>
                  </a:lnTo>
                  <a:lnTo>
                    <a:pt x="4833" y="27316"/>
                  </a:lnTo>
                  <a:lnTo>
                    <a:pt x="4996" y="27425"/>
                  </a:lnTo>
                  <a:lnTo>
                    <a:pt x="5159" y="27533"/>
                  </a:lnTo>
                  <a:lnTo>
                    <a:pt x="5322" y="27588"/>
                  </a:lnTo>
                  <a:lnTo>
                    <a:pt x="5648" y="27642"/>
                  </a:lnTo>
                  <a:lnTo>
                    <a:pt x="5865" y="27805"/>
                  </a:lnTo>
                  <a:lnTo>
                    <a:pt x="6082" y="27968"/>
                  </a:lnTo>
                  <a:lnTo>
                    <a:pt x="6245" y="28131"/>
                  </a:lnTo>
                  <a:lnTo>
                    <a:pt x="6517" y="28565"/>
                  </a:lnTo>
                  <a:lnTo>
                    <a:pt x="6680" y="28999"/>
                  </a:lnTo>
                  <a:lnTo>
                    <a:pt x="7168" y="29977"/>
                  </a:lnTo>
                  <a:lnTo>
                    <a:pt x="7440" y="30466"/>
                  </a:lnTo>
                  <a:lnTo>
                    <a:pt x="7711" y="30900"/>
                  </a:lnTo>
                  <a:lnTo>
                    <a:pt x="7820" y="31063"/>
                  </a:lnTo>
                  <a:lnTo>
                    <a:pt x="7874" y="31226"/>
                  </a:lnTo>
                  <a:lnTo>
                    <a:pt x="7929" y="31606"/>
                  </a:lnTo>
                  <a:lnTo>
                    <a:pt x="7929" y="32203"/>
                  </a:lnTo>
                  <a:lnTo>
                    <a:pt x="7983" y="32366"/>
                  </a:lnTo>
                  <a:lnTo>
                    <a:pt x="8091" y="32529"/>
                  </a:lnTo>
                  <a:lnTo>
                    <a:pt x="8200" y="32638"/>
                  </a:lnTo>
                  <a:lnTo>
                    <a:pt x="8417" y="32692"/>
                  </a:lnTo>
                  <a:lnTo>
                    <a:pt x="8960" y="32801"/>
                  </a:lnTo>
                  <a:lnTo>
                    <a:pt x="9232" y="32801"/>
                  </a:lnTo>
                  <a:lnTo>
                    <a:pt x="9340" y="32855"/>
                  </a:lnTo>
                  <a:lnTo>
                    <a:pt x="9395" y="32964"/>
                  </a:lnTo>
                  <a:lnTo>
                    <a:pt x="9395" y="33235"/>
                  </a:lnTo>
                  <a:lnTo>
                    <a:pt x="9503" y="33452"/>
                  </a:lnTo>
                  <a:lnTo>
                    <a:pt x="9666" y="33670"/>
                  </a:lnTo>
                  <a:lnTo>
                    <a:pt x="9829" y="33833"/>
                  </a:lnTo>
                  <a:lnTo>
                    <a:pt x="10209" y="34158"/>
                  </a:lnTo>
                  <a:lnTo>
                    <a:pt x="10372" y="34321"/>
                  </a:lnTo>
                  <a:lnTo>
                    <a:pt x="10481" y="34539"/>
                  </a:lnTo>
                  <a:lnTo>
                    <a:pt x="10589" y="34647"/>
                  </a:lnTo>
                  <a:lnTo>
                    <a:pt x="10698" y="34756"/>
                  </a:lnTo>
                  <a:lnTo>
                    <a:pt x="10970" y="34864"/>
                  </a:lnTo>
                  <a:lnTo>
                    <a:pt x="11241" y="34973"/>
                  </a:lnTo>
                  <a:lnTo>
                    <a:pt x="11350" y="35082"/>
                  </a:lnTo>
                  <a:lnTo>
                    <a:pt x="11404" y="35190"/>
                  </a:lnTo>
                  <a:lnTo>
                    <a:pt x="11567" y="35570"/>
                  </a:lnTo>
                  <a:lnTo>
                    <a:pt x="11730" y="35842"/>
                  </a:lnTo>
                  <a:lnTo>
                    <a:pt x="11947" y="36113"/>
                  </a:lnTo>
                  <a:lnTo>
                    <a:pt x="12219" y="36331"/>
                  </a:lnTo>
                  <a:lnTo>
                    <a:pt x="12490" y="36493"/>
                  </a:lnTo>
                  <a:lnTo>
                    <a:pt x="12816" y="36656"/>
                  </a:lnTo>
                  <a:lnTo>
                    <a:pt x="13468" y="36928"/>
                  </a:lnTo>
                  <a:lnTo>
                    <a:pt x="13685" y="36982"/>
                  </a:lnTo>
                  <a:lnTo>
                    <a:pt x="13848" y="37145"/>
                  </a:lnTo>
                  <a:lnTo>
                    <a:pt x="13902" y="37308"/>
                  </a:lnTo>
                  <a:lnTo>
                    <a:pt x="13793" y="37580"/>
                  </a:lnTo>
                  <a:lnTo>
                    <a:pt x="13739" y="37742"/>
                  </a:lnTo>
                  <a:lnTo>
                    <a:pt x="13685" y="37960"/>
                  </a:lnTo>
                  <a:lnTo>
                    <a:pt x="13739" y="38068"/>
                  </a:lnTo>
                  <a:lnTo>
                    <a:pt x="13848" y="38177"/>
                  </a:lnTo>
                  <a:lnTo>
                    <a:pt x="13956" y="38177"/>
                  </a:lnTo>
                  <a:lnTo>
                    <a:pt x="14228" y="38286"/>
                  </a:lnTo>
                  <a:lnTo>
                    <a:pt x="14554" y="38448"/>
                  </a:lnTo>
                  <a:lnTo>
                    <a:pt x="15097" y="38774"/>
                  </a:lnTo>
                  <a:lnTo>
                    <a:pt x="15585" y="39100"/>
                  </a:lnTo>
                  <a:lnTo>
                    <a:pt x="16129" y="39426"/>
                  </a:lnTo>
                  <a:lnTo>
                    <a:pt x="16726" y="39697"/>
                  </a:lnTo>
                  <a:lnTo>
                    <a:pt x="17106" y="39915"/>
                  </a:lnTo>
                  <a:lnTo>
                    <a:pt x="17486" y="40295"/>
                  </a:lnTo>
                  <a:lnTo>
                    <a:pt x="17975" y="41001"/>
                  </a:lnTo>
                  <a:lnTo>
                    <a:pt x="18138" y="41109"/>
                  </a:lnTo>
                  <a:lnTo>
                    <a:pt x="18301" y="41164"/>
                  </a:lnTo>
                  <a:lnTo>
                    <a:pt x="18952" y="41272"/>
                  </a:lnTo>
                  <a:lnTo>
                    <a:pt x="19550" y="41381"/>
                  </a:lnTo>
                  <a:lnTo>
                    <a:pt x="19767" y="41435"/>
                  </a:lnTo>
                  <a:lnTo>
                    <a:pt x="19876" y="41489"/>
                  </a:lnTo>
                  <a:lnTo>
                    <a:pt x="19984" y="41598"/>
                  </a:lnTo>
                  <a:lnTo>
                    <a:pt x="20038" y="41761"/>
                  </a:lnTo>
                  <a:lnTo>
                    <a:pt x="20147" y="42033"/>
                  </a:lnTo>
                  <a:lnTo>
                    <a:pt x="20256" y="42141"/>
                  </a:lnTo>
                  <a:lnTo>
                    <a:pt x="20419" y="42250"/>
                  </a:lnTo>
                  <a:lnTo>
                    <a:pt x="21179" y="42576"/>
                  </a:lnTo>
                  <a:lnTo>
                    <a:pt x="21993" y="42847"/>
                  </a:lnTo>
                  <a:lnTo>
                    <a:pt x="22428" y="42956"/>
                  </a:lnTo>
                  <a:lnTo>
                    <a:pt x="22808" y="43010"/>
                  </a:lnTo>
                  <a:lnTo>
                    <a:pt x="23242" y="43010"/>
                  </a:lnTo>
                  <a:lnTo>
                    <a:pt x="23677" y="42956"/>
                  </a:lnTo>
                  <a:lnTo>
                    <a:pt x="24003" y="42956"/>
                  </a:lnTo>
                  <a:lnTo>
                    <a:pt x="24057" y="43010"/>
                  </a:lnTo>
                  <a:lnTo>
                    <a:pt x="24057" y="43064"/>
                  </a:lnTo>
                  <a:lnTo>
                    <a:pt x="23948" y="43227"/>
                  </a:lnTo>
                  <a:lnTo>
                    <a:pt x="23894" y="43336"/>
                  </a:lnTo>
                  <a:lnTo>
                    <a:pt x="23894" y="43499"/>
                  </a:lnTo>
                  <a:lnTo>
                    <a:pt x="23948" y="43553"/>
                  </a:lnTo>
                  <a:lnTo>
                    <a:pt x="24220" y="43662"/>
                  </a:lnTo>
                  <a:lnTo>
                    <a:pt x="25523" y="44150"/>
                  </a:lnTo>
                  <a:lnTo>
                    <a:pt x="25958" y="44313"/>
                  </a:lnTo>
                  <a:lnTo>
                    <a:pt x="26392" y="44368"/>
                  </a:lnTo>
                  <a:lnTo>
                    <a:pt x="26772" y="44368"/>
                  </a:lnTo>
                  <a:lnTo>
                    <a:pt x="26989" y="44259"/>
                  </a:lnTo>
                  <a:lnTo>
                    <a:pt x="27207" y="44096"/>
                  </a:lnTo>
                  <a:lnTo>
                    <a:pt x="27315" y="44042"/>
                  </a:lnTo>
                  <a:lnTo>
                    <a:pt x="27424" y="43987"/>
                  </a:lnTo>
                  <a:lnTo>
                    <a:pt x="27641" y="43987"/>
                  </a:lnTo>
                  <a:lnTo>
                    <a:pt x="27804" y="44096"/>
                  </a:lnTo>
                  <a:lnTo>
                    <a:pt x="27967" y="44259"/>
                  </a:lnTo>
                  <a:lnTo>
                    <a:pt x="28564" y="44585"/>
                  </a:lnTo>
                  <a:lnTo>
                    <a:pt x="29107" y="44911"/>
                  </a:lnTo>
                  <a:lnTo>
                    <a:pt x="29705" y="45074"/>
                  </a:lnTo>
                  <a:lnTo>
                    <a:pt x="30030" y="45128"/>
                  </a:lnTo>
                  <a:lnTo>
                    <a:pt x="30356" y="45128"/>
                  </a:lnTo>
                  <a:lnTo>
                    <a:pt x="30954" y="45074"/>
                  </a:lnTo>
                  <a:lnTo>
                    <a:pt x="31605" y="45019"/>
                  </a:lnTo>
                  <a:lnTo>
                    <a:pt x="31877" y="45019"/>
                  </a:lnTo>
                  <a:lnTo>
                    <a:pt x="32203" y="45074"/>
                  </a:lnTo>
                  <a:lnTo>
                    <a:pt x="32474" y="45182"/>
                  </a:lnTo>
                  <a:lnTo>
                    <a:pt x="32746" y="45345"/>
                  </a:lnTo>
                  <a:lnTo>
                    <a:pt x="32909" y="45454"/>
                  </a:lnTo>
                  <a:lnTo>
                    <a:pt x="33126" y="45399"/>
                  </a:lnTo>
                  <a:lnTo>
                    <a:pt x="33289" y="45345"/>
                  </a:lnTo>
                  <a:lnTo>
                    <a:pt x="33506" y="45182"/>
                  </a:lnTo>
                  <a:lnTo>
                    <a:pt x="33723" y="45074"/>
                  </a:lnTo>
                  <a:lnTo>
                    <a:pt x="33940" y="44965"/>
                  </a:lnTo>
                  <a:lnTo>
                    <a:pt x="34158" y="44911"/>
                  </a:lnTo>
                  <a:lnTo>
                    <a:pt x="34375" y="44856"/>
                  </a:lnTo>
                  <a:lnTo>
                    <a:pt x="34592" y="44911"/>
                  </a:lnTo>
                  <a:lnTo>
                    <a:pt x="34809" y="44965"/>
                  </a:lnTo>
                  <a:lnTo>
                    <a:pt x="35298" y="45128"/>
                  </a:lnTo>
                  <a:lnTo>
                    <a:pt x="35624" y="45291"/>
                  </a:lnTo>
                  <a:lnTo>
                    <a:pt x="36004" y="45399"/>
                  </a:lnTo>
                  <a:lnTo>
                    <a:pt x="36167" y="45345"/>
                  </a:lnTo>
                  <a:lnTo>
                    <a:pt x="36330" y="45345"/>
                  </a:lnTo>
                  <a:lnTo>
                    <a:pt x="36547" y="45236"/>
                  </a:lnTo>
                  <a:lnTo>
                    <a:pt x="36710" y="45128"/>
                  </a:lnTo>
                  <a:lnTo>
                    <a:pt x="37090" y="44911"/>
                  </a:lnTo>
                  <a:lnTo>
                    <a:pt x="37470" y="44856"/>
                  </a:lnTo>
                  <a:lnTo>
                    <a:pt x="37905" y="44856"/>
                  </a:lnTo>
                  <a:lnTo>
                    <a:pt x="38339" y="44911"/>
                  </a:lnTo>
                  <a:lnTo>
                    <a:pt x="39045" y="45074"/>
                  </a:lnTo>
                  <a:lnTo>
                    <a:pt x="39751" y="45128"/>
                  </a:lnTo>
                  <a:lnTo>
                    <a:pt x="40457" y="45128"/>
                  </a:lnTo>
                  <a:lnTo>
                    <a:pt x="41163" y="45074"/>
                  </a:lnTo>
                  <a:lnTo>
                    <a:pt x="42629" y="44856"/>
                  </a:lnTo>
                  <a:lnTo>
                    <a:pt x="44041" y="44693"/>
                  </a:lnTo>
                  <a:lnTo>
                    <a:pt x="44258" y="44639"/>
                  </a:lnTo>
                  <a:lnTo>
                    <a:pt x="44421" y="44531"/>
                  </a:lnTo>
                  <a:lnTo>
                    <a:pt x="44584" y="44422"/>
                  </a:lnTo>
                  <a:lnTo>
                    <a:pt x="44747" y="44205"/>
                  </a:lnTo>
                  <a:lnTo>
                    <a:pt x="45018" y="43553"/>
                  </a:lnTo>
                  <a:lnTo>
                    <a:pt x="45127" y="43390"/>
                  </a:lnTo>
                  <a:lnTo>
                    <a:pt x="45236" y="43282"/>
                  </a:lnTo>
                  <a:lnTo>
                    <a:pt x="45453" y="43227"/>
                  </a:lnTo>
                  <a:lnTo>
                    <a:pt x="45616" y="43227"/>
                  </a:lnTo>
                  <a:lnTo>
                    <a:pt x="46267" y="43336"/>
                  </a:lnTo>
                  <a:lnTo>
                    <a:pt x="46648" y="43390"/>
                  </a:lnTo>
                  <a:lnTo>
                    <a:pt x="46973" y="43390"/>
                  </a:lnTo>
                  <a:lnTo>
                    <a:pt x="47136" y="43336"/>
                  </a:lnTo>
                  <a:lnTo>
                    <a:pt x="47245" y="43282"/>
                  </a:lnTo>
                  <a:lnTo>
                    <a:pt x="47354" y="43173"/>
                  </a:lnTo>
                  <a:lnTo>
                    <a:pt x="47408" y="43064"/>
                  </a:lnTo>
                  <a:lnTo>
                    <a:pt x="47571" y="42684"/>
                  </a:lnTo>
                  <a:lnTo>
                    <a:pt x="47734" y="42413"/>
                  </a:lnTo>
                  <a:lnTo>
                    <a:pt x="47951" y="42141"/>
                  </a:lnTo>
                  <a:lnTo>
                    <a:pt x="48168" y="41978"/>
                  </a:lnTo>
                  <a:lnTo>
                    <a:pt x="48711" y="41652"/>
                  </a:lnTo>
                  <a:lnTo>
                    <a:pt x="49309" y="41381"/>
                  </a:lnTo>
                  <a:lnTo>
                    <a:pt x="49634" y="41272"/>
                  </a:lnTo>
                  <a:lnTo>
                    <a:pt x="49960" y="41164"/>
                  </a:lnTo>
                  <a:lnTo>
                    <a:pt x="50666" y="41055"/>
                  </a:lnTo>
                  <a:lnTo>
                    <a:pt x="50992" y="40946"/>
                  </a:lnTo>
                  <a:lnTo>
                    <a:pt x="51318" y="40784"/>
                  </a:lnTo>
                  <a:lnTo>
                    <a:pt x="51589" y="40621"/>
                  </a:lnTo>
                  <a:lnTo>
                    <a:pt x="51861" y="40403"/>
                  </a:lnTo>
                  <a:lnTo>
                    <a:pt x="52024" y="40295"/>
                  </a:lnTo>
                  <a:lnTo>
                    <a:pt x="52187" y="40295"/>
                  </a:lnTo>
                  <a:lnTo>
                    <a:pt x="52621" y="40240"/>
                  </a:lnTo>
                  <a:lnTo>
                    <a:pt x="53001" y="40240"/>
                  </a:lnTo>
                  <a:lnTo>
                    <a:pt x="53164" y="40132"/>
                  </a:lnTo>
                  <a:lnTo>
                    <a:pt x="53327" y="40023"/>
                  </a:lnTo>
                  <a:lnTo>
                    <a:pt x="53761" y="39643"/>
                  </a:lnTo>
                  <a:lnTo>
                    <a:pt x="54196" y="39317"/>
                  </a:lnTo>
                  <a:lnTo>
                    <a:pt x="55119" y="38720"/>
                  </a:lnTo>
                  <a:lnTo>
                    <a:pt x="56097" y="38123"/>
                  </a:lnTo>
                  <a:lnTo>
                    <a:pt x="56531" y="37797"/>
                  </a:lnTo>
                  <a:lnTo>
                    <a:pt x="57020" y="37471"/>
                  </a:lnTo>
                  <a:lnTo>
                    <a:pt x="57508" y="37037"/>
                  </a:lnTo>
                  <a:lnTo>
                    <a:pt x="58052" y="36602"/>
                  </a:lnTo>
                  <a:lnTo>
                    <a:pt x="58323" y="36439"/>
                  </a:lnTo>
                  <a:lnTo>
                    <a:pt x="58595" y="36276"/>
                  </a:lnTo>
                  <a:lnTo>
                    <a:pt x="58920" y="36168"/>
                  </a:lnTo>
                  <a:lnTo>
                    <a:pt x="59301" y="36113"/>
                  </a:lnTo>
                  <a:lnTo>
                    <a:pt x="59463" y="36113"/>
                  </a:lnTo>
                  <a:lnTo>
                    <a:pt x="59572" y="36005"/>
                  </a:lnTo>
                  <a:lnTo>
                    <a:pt x="59681" y="35896"/>
                  </a:lnTo>
                  <a:lnTo>
                    <a:pt x="59735" y="35733"/>
                  </a:lnTo>
                  <a:lnTo>
                    <a:pt x="60061" y="35299"/>
                  </a:lnTo>
                  <a:lnTo>
                    <a:pt x="60387" y="34919"/>
                  </a:lnTo>
                  <a:lnTo>
                    <a:pt x="60821" y="34647"/>
                  </a:lnTo>
                  <a:lnTo>
                    <a:pt x="61256" y="34376"/>
                  </a:lnTo>
                  <a:lnTo>
                    <a:pt x="61527" y="34213"/>
                  </a:lnTo>
                  <a:lnTo>
                    <a:pt x="61799" y="33995"/>
                  </a:lnTo>
                  <a:lnTo>
                    <a:pt x="61853" y="33887"/>
                  </a:lnTo>
                  <a:lnTo>
                    <a:pt x="61907" y="33724"/>
                  </a:lnTo>
                  <a:lnTo>
                    <a:pt x="61907" y="33561"/>
                  </a:lnTo>
                  <a:lnTo>
                    <a:pt x="61799" y="33344"/>
                  </a:lnTo>
                  <a:lnTo>
                    <a:pt x="61799" y="33235"/>
                  </a:lnTo>
                  <a:lnTo>
                    <a:pt x="61799" y="33127"/>
                  </a:lnTo>
                  <a:lnTo>
                    <a:pt x="61907" y="32909"/>
                  </a:lnTo>
                  <a:lnTo>
                    <a:pt x="62124" y="32801"/>
                  </a:lnTo>
                  <a:lnTo>
                    <a:pt x="62287" y="32638"/>
                  </a:lnTo>
                  <a:lnTo>
                    <a:pt x="63156" y="32041"/>
                  </a:lnTo>
                  <a:lnTo>
                    <a:pt x="63916" y="31389"/>
                  </a:lnTo>
                  <a:lnTo>
                    <a:pt x="64622" y="30683"/>
                  </a:lnTo>
                  <a:lnTo>
                    <a:pt x="65328" y="29977"/>
                  </a:lnTo>
                  <a:lnTo>
                    <a:pt x="65654" y="29543"/>
                  </a:lnTo>
                  <a:lnTo>
                    <a:pt x="65980" y="29108"/>
                  </a:lnTo>
                  <a:lnTo>
                    <a:pt x="66197" y="28945"/>
                  </a:lnTo>
                  <a:lnTo>
                    <a:pt x="66414" y="28782"/>
                  </a:lnTo>
                  <a:lnTo>
                    <a:pt x="66686" y="28674"/>
                  </a:lnTo>
                  <a:lnTo>
                    <a:pt x="66957" y="28619"/>
                  </a:lnTo>
                  <a:lnTo>
                    <a:pt x="67120" y="28511"/>
                  </a:lnTo>
                  <a:lnTo>
                    <a:pt x="67175" y="28402"/>
                  </a:lnTo>
                  <a:lnTo>
                    <a:pt x="67175" y="28348"/>
                  </a:lnTo>
                  <a:lnTo>
                    <a:pt x="67175" y="27968"/>
                  </a:lnTo>
                  <a:lnTo>
                    <a:pt x="67229" y="27750"/>
                  </a:lnTo>
                  <a:lnTo>
                    <a:pt x="67283" y="27533"/>
                  </a:lnTo>
                  <a:lnTo>
                    <a:pt x="67446" y="27370"/>
                  </a:lnTo>
                  <a:lnTo>
                    <a:pt x="67663" y="27262"/>
                  </a:lnTo>
                  <a:lnTo>
                    <a:pt x="67881" y="27207"/>
                  </a:lnTo>
                  <a:lnTo>
                    <a:pt x="68424" y="27099"/>
                  </a:lnTo>
                  <a:lnTo>
                    <a:pt x="68641" y="26990"/>
                  </a:lnTo>
                  <a:lnTo>
                    <a:pt x="68750" y="26882"/>
                  </a:lnTo>
                  <a:lnTo>
                    <a:pt x="68750" y="26773"/>
                  </a:lnTo>
                  <a:lnTo>
                    <a:pt x="68750" y="26664"/>
                  </a:lnTo>
                  <a:lnTo>
                    <a:pt x="68587" y="26447"/>
                  </a:lnTo>
                  <a:lnTo>
                    <a:pt x="68478" y="26339"/>
                  </a:lnTo>
                  <a:lnTo>
                    <a:pt x="68424" y="26176"/>
                  </a:lnTo>
                  <a:lnTo>
                    <a:pt x="68424" y="26067"/>
                  </a:lnTo>
                  <a:lnTo>
                    <a:pt x="68478" y="25958"/>
                  </a:lnTo>
                  <a:lnTo>
                    <a:pt x="68587" y="25741"/>
                  </a:lnTo>
                  <a:lnTo>
                    <a:pt x="68804" y="25633"/>
                  </a:lnTo>
                  <a:lnTo>
                    <a:pt x="69075" y="25524"/>
                  </a:lnTo>
                  <a:lnTo>
                    <a:pt x="69293" y="25415"/>
                  </a:lnTo>
                  <a:lnTo>
                    <a:pt x="69455" y="25252"/>
                  </a:lnTo>
                  <a:lnTo>
                    <a:pt x="69618" y="25090"/>
                  </a:lnTo>
                  <a:lnTo>
                    <a:pt x="69944" y="24655"/>
                  </a:lnTo>
                  <a:lnTo>
                    <a:pt x="70216" y="24275"/>
                  </a:lnTo>
                  <a:lnTo>
                    <a:pt x="70596" y="23786"/>
                  </a:lnTo>
                  <a:lnTo>
                    <a:pt x="70867" y="23623"/>
                  </a:lnTo>
                  <a:lnTo>
                    <a:pt x="71139" y="23460"/>
                  </a:lnTo>
                  <a:lnTo>
                    <a:pt x="71139" y="23623"/>
                  </a:lnTo>
                  <a:lnTo>
                    <a:pt x="71139" y="23786"/>
                  </a:lnTo>
                  <a:lnTo>
                    <a:pt x="70976" y="24112"/>
                  </a:lnTo>
                  <a:lnTo>
                    <a:pt x="70976" y="24275"/>
                  </a:lnTo>
                  <a:lnTo>
                    <a:pt x="70976" y="24438"/>
                  </a:lnTo>
                  <a:lnTo>
                    <a:pt x="70976" y="24601"/>
                  </a:lnTo>
                  <a:lnTo>
                    <a:pt x="71139" y="24818"/>
                  </a:lnTo>
                  <a:lnTo>
                    <a:pt x="71519" y="24058"/>
                  </a:lnTo>
                  <a:lnTo>
                    <a:pt x="71953" y="23352"/>
                  </a:lnTo>
                  <a:lnTo>
                    <a:pt x="72388" y="22646"/>
                  </a:lnTo>
                  <a:lnTo>
                    <a:pt x="72822" y="21994"/>
                  </a:lnTo>
                  <a:lnTo>
                    <a:pt x="73365" y="20854"/>
                  </a:lnTo>
                  <a:lnTo>
                    <a:pt x="73854" y="19659"/>
                  </a:lnTo>
                  <a:lnTo>
                    <a:pt x="74289" y="18464"/>
                  </a:lnTo>
                  <a:lnTo>
                    <a:pt x="74669" y="17270"/>
                  </a:lnTo>
                  <a:lnTo>
                    <a:pt x="74832" y="16401"/>
                  </a:lnTo>
                  <a:lnTo>
                    <a:pt x="74995" y="15586"/>
                  </a:lnTo>
                  <a:lnTo>
                    <a:pt x="75157" y="15206"/>
                  </a:lnTo>
                  <a:lnTo>
                    <a:pt x="75320" y="14826"/>
                  </a:lnTo>
                  <a:lnTo>
                    <a:pt x="75592" y="14446"/>
                  </a:lnTo>
                  <a:lnTo>
                    <a:pt x="75918" y="14120"/>
                  </a:lnTo>
                  <a:lnTo>
                    <a:pt x="76026" y="14011"/>
                  </a:lnTo>
                  <a:lnTo>
                    <a:pt x="76081" y="13849"/>
                  </a:lnTo>
                  <a:lnTo>
                    <a:pt x="76135" y="13686"/>
                  </a:lnTo>
                  <a:lnTo>
                    <a:pt x="76135" y="13523"/>
                  </a:lnTo>
                  <a:lnTo>
                    <a:pt x="76135" y="13360"/>
                  </a:lnTo>
                  <a:lnTo>
                    <a:pt x="76081" y="13197"/>
                  </a:lnTo>
                  <a:lnTo>
                    <a:pt x="75972" y="13034"/>
                  </a:lnTo>
                  <a:lnTo>
                    <a:pt x="75809" y="12871"/>
                  </a:lnTo>
                  <a:lnTo>
                    <a:pt x="75592" y="13251"/>
                  </a:lnTo>
                  <a:lnTo>
                    <a:pt x="75429" y="13577"/>
                  </a:lnTo>
                  <a:lnTo>
                    <a:pt x="75320" y="13686"/>
                  </a:lnTo>
                  <a:lnTo>
                    <a:pt x="75212" y="13740"/>
                  </a:lnTo>
                  <a:lnTo>
                    <a:pt x="75103" y="13740"/>
                  </a:lnTo>
                  <a:lnTo>
                    <a:pt x="74995" y="13686"/>
                  </a:lnTo>
                  <a:lnTo>
                    <a:pt x="74886" y="13577"/>
                  </a:lnTo>
                  <a:lnTo>
                    <a:pt x="74886" y="13523"/>
                  </a:lnTo>
                  <a:lnTo>
                    <a:pt x="74886" y="13305"/>
                  </a:lnTo>
                  <a:lnTo>
                    <a:pt x="74940" y="13143"/>
                  </a:lnTo>
                  <a:lnTo>
                    <a:pt x="75049" y="12980"/>
                  </a:lnTo>
                  <a:lnTo>
                    <a:pt x="75429" y="12708"/>
                  </a:lnTo>
                  <a:lnTo>
                    <a:pt x="75700" y="12437"/>
                  </a:lnTo>
                  <a:lnTo>
                    <a:pt x="75918" y="12056"/>
                  </a:lnTo>
                  <a:lnTo>
                    <a:pt x="76081" y="11731"/>
                  </a:lnTo>
                  <a:lnTo>
                    <a:pt x="76352" y="10970"/>
                  </a:lnTo>
                  <a:lnTo>
                    <a:pt x="76624" y="10210"/>
                  </a:lnTo>
                  <a:lnTo>
                    <a:pt x="77221" y="8635"/>
                  </a:lnTo>
                  <a:lnTo>
                    <a:pt x="77710" y="7006"/>
                  </a:lnTo>
                  <a:lnTo>
                    <a:pt x="77927" y="6192"/>
                  </a:lnTo>
                  <a:lnTo>
                    <a:pt x="78144" y="5377"/>
                  </a:lnTo>
                  <a:lnTo>
                    <a:pt x="78253" y="4562"/>
                  </a:lnTo>
                  <a:lnTo>
                    <a:pt x="78416" y="3694"/>
                  </a:lnTo>
                  <a:lnTo>
                    <a:pt x="78416" y="3042"/>
                  </a:lnTo>
                  <a:lnTo>
                    <a:pt x="78470" y="2445"/>
                  </a:lnTo>
                  <a:lnTo>
                    <a:pt x="78416" y="1141"/>
                  </a:lnTo>
                  <a:lnTo>
                    <a:pt x="78361" y="815"/>
                  </a:lnTo>
                  <a:lnTo>
                    <a:pt x="78253" y="598"/>
                  </a:lnTo>
                  <a:lnTo>
                    <a:pt x="78090" y="381"/>
                  </a:lnTo>
                  <a:lnTo>
                    <a:pt x="77818" y="272"/>
                  </a:lnTo>
                  <a:lnTo>
                    <a:pt x="77655" y="218"/>
                  </a:lnTo>
                  <a:lnTo>
                    <a:pt x="77493" y="218"/>
                  </a:lnTo>
                  <a:lnTo>
                    <a:pt x="77275" y="272"/>
                  </a:lnTo>
                  <a:lnTo>
                    <a:pt x="77004" y="435"/>
                  </a:lnTo>
                  <a:lnTo>
                    <a:pt x="76787" y="653"/>
                  </a:lnTo>
                  <a:lnTo>
                    <a:pt x="76406" y="1141"/>
                  </a:lnTo>
                  <a:lnTo>
                    <a:pt x="76081" y="1684"/>
                  </a:lnTo>
                  <a:lnTo>
                    <a:pt x="75809" y="2282"/>
                  </a:lnTo>
                  <a:lnTo>
                    <a:pt x="75646" y="2879"/>
                  </a:lnTo>
                  <a:lnTo>
                    <a:pt x="75103" y="5160"/>
                  </a:lnTo>
                  <a:lnTo>
                    <a:pt x="74506" y="7386"/>
                  </a:lnTo>
                  <a:lnTo>
                    <a:pt x="74180" y="8472"/>
                  </a:lnTo>
                  <a:lnTo>
                    <a:pt x="73800" y="9558"/>
                  </a:lnTo>
                  <a:lnTo>
                    <a:pt x="73420" y="10645"/>
                  </a:lnTo>
                  <a:lnTo>
                    <a:pt x="72985" y="11731"/>
                  </a:lnTo>
                  <a:lnTo>
                    <a:pt x="72334" y="13088"/>
                  </a:lnTo>
                  <a:lnTo>
                    <a:pt x="72062" y="13740"/>
                  </a:lnTo>
                  <a:lnTo>
                    <a:pt x="71845" y="14446"/>
                  </a:lnTo>
                  <a:lnTo>
                    <a:pt x="71736" y="14935"/>
                  </a:lnTo>
                  <a:lnTo>
                    <a:pt x="71519" y="15423"/>
                  </a:lnTo>
                  <a:lnTo>
                    <a:pt x="71302" y="15858"/>
                  </a:lnTo>
                  <a:lnTo>
                    <a:pt x="71030" y="16292"/>
                  </a:lnTo>
                  <a:lnTo>
                    <a:pt x="70379" y="17215"/>
                  </a:lnTo>
                  <a:lnTo>
                    <a:pt x="69781" y="18139"/>
                  </a:lnTo>
                  <a:lnTo>
                    <a:pt x="69238" y="19170"/>
                  </a:lnTo>
                  <a:lnTo>
                    <a:pt x="68750" y="20148"/>
                  </a:lnTo>
                  <a:lnTo>
                    <a:pt x="68206" y="21397"/>
                  </a:lnTo>
                  <a:lnTo>
                    <a:pt x="67555" y="22646"/>
                  </a:lnTo>
                  <a:lnTo>
                    <a:pt x="66849" y="23786"/>
                  </a:lnTo>
                  <a:lnTo>
                    <a:pt x="66089" y="24981"/>
                  </a:lnTo>
                  <a:lnTo>
                    <a:pt x="65600" y="25633"/>
                  </a:lnTo>
                  <a:lnTo>
                    <a:pt x="65057" y="26284"/>
                  </a:lnTo>
                  <a:lnTo>
                    <a:pt x="64514" y="26936"/>
                  </a:lnTo>
                  <a:lnTo>
                    <a:pt x="64297" y="27262"/>
                  </a:lnTo>
                  <a:lnTo>
                    <a:pt x="64134" y="27588"/>
                  </a:lnTo>
                  <a:lnTo>
                    <a:pt x="63971" y="27913"/>
                  </a:lnTo>
                  <a:lnTo>
                    <a:pt x="63754" y="28185"/>
                  </a:lnTo>
                  <a:lnTo>
                    <a:pt x="63591" y="28402"/>
                  </a:lnTo>
                  <a:lnTo>
                    <a:pt x="63373" y="28511"/>
                  </a:lnTo>
                  <a:lnTo>
                    <a:pt x="63156" y="28674"/>
                  </a:lnTo>
                  <a:lnTo>
                    <a:pt x="62939" y="28728"/>
                  </a:lnTo>
                  <a:lnTo>
                    <a:pt x="62342" y="28837"/>
                  </a:lnTo>
                  <a:lnTo>
                    <a:pt x="62124" y="28891"/>
                  </a:lnTo>
                  <a:lnTo>
                    <a:pt x="62016" y="28945"/>
                  </a:lnTo>
                  <a:lnTo>
                    <a:pt x="61961" y="29108"/>
                  </a:lnTo>
                  <a:lnTo>
                    <a:pt x="62287" y="29543"/>
                  </a:lnTo>
                  <a:lnTo>
                    <a:pt x="62396" y="29705"/>
                  </a:lnTo>
                  <a:lnTo>
                    <a:pt x="62396" y="29868"/>
                  </a:lnTo>
                  <a:lnTo>
                    <a:pt x="62342" y="29977"/>
                  </a:lnTo>
                  <a:lnTo>
                    <a:pt x="62233" y="30031"/>
                  </a:lnTo>
                  <a:lnTo>
                    <a:pt x="61799" y="30248"/>
                  </a:lnTo>
                  <a:lnTo>
                    <a:pt x="61581" y="30357"/>
                  </a:lnTo>
                  <a:lnTo>
                    <a:pt x="61310" y="30520"/>
                  </a:lnTo>
                  <a:lnTo>
                    <a:pt x="60930" y="30846"/>
                  </a:lnTo>
                  <a:lnTo>
                    <a:pt x="60712" y="31009"/>
                  </a:lnTo>
                  <a:lnTo>
                    <a:pt x="60495" y="31172"/>
                  </a:lnTo>
                  <a:lnTo>
                    <a:pt x="60224" y="31226"/>
                  </a:lnTo>
                  <a:lnTo>
                    <a:pt x="59844" y="31226"/>
                  </a:lnTo>
                  <a:lnTo>
                    <a:pt x="59789" y="31280"/>
                  </a:lnTo>
                  <a:lnTo>
                    <a:pt x="59735" y="31443"/>
                  </a:lnTo>
                  <a:lnTo>
                    <a:pt x="59681" y="31769"/>
                  </a:lnTo>
                  <a:lnTo>
                    <a:pt x="59301" y="32041"/>
                  </a:lnTo>
                  <a:lnTo>
                    <a:pt x="58920" y="32366"/>
                  </a:lnTo>
                  <a:lnTo>
                    <a:pt x="58269" y="33072"/>
                  </a:lnTo>
                  <a:lnTo>
                    <a:pt x="57617" y="33724"/>
                  </a:lnTo>
                  <a:lnTo>
                    <a:pt x="56965" y="34376"/>
                  </a:lnTo>
                  <a:lnTo>
                    <a:pt x="56640" y="34701"/>
                  </a:lnTo>
                  <a:lnTo>
                    <a:pt x="56259" y="34919"/>
                  </a:lnTo>
                  <a:lnTo>
                    <a:pt x="55825" y="35136"/>
                  </a:lnTo>
                  <a:lnTo>
                    <a:pt x="55391" y="35299"/>
                  </a:lnTo>
                  <a:lnTo>
                    <a:pt x="55228" y="35353"/>
                  </a:lnTo>
                  <a:lnTo>
                    <a:pt x="55065" y="35462"/>
                  </a:lnTo>
                  <a:lnTo>
                    <a:pt x="54793" y="35788"/>
                  </a:lnTo>
                  <a:lnTo>
                    <a:pt x="54630" y="35950"/>
                  </a:lnTo>
                  <a:lnTo>
                    <a:pt x="54413" y="36113"/>
                  </a:lnTo>
                  <a:lnTo>
                    <a:pt x="54033" y="36331"/>
                  </a:lnTo>
                  <a:lnTo>
                    <a:pt x="53599" y="36602"/>
                  </a:lnTo>
                  <a:lnTo>
                    <a:pt x="53164" y="36819"/>
                  </a:lnTo>
                  <a:lnTo>
                    <a:pt x="52295" y="37254"/>
                  </a:lnTo>
                  <a:lnTo>
                    <a:pt x="51372" y="37580"/>
                  </a:lnTo>
                  <a:lnTo>
                    <a:pt x="50503" y="37851"/>
                  </a:lnTo>
                  <a:lnTo>
                    <a:pt x="49906" y="38068"/>
                  </a:lnTo>
                  <a:lnTo>
                    <a:pt x="49363" y="38340"/>
                  </a:lnTo>
                  <a:lnTo>
                    <a:pt x="48874" y="38666"/>
                  </a:lnTo>
                  <a:lnTo>
                    <a:pt x="48440" y="39100"/>
                  </a:lnTo>
                  <a:lnTo>
                    <a:pt x="47951" y="39535"/>
                  </a:lnTo>
                  <a:lnTo>
                    <a:pt x="47408" y="39860"/>
                  </a:lnTo>
                  <a:lnTo>
                    <a:pt x="47136" y="39969"/>
                  </a:lnTo>
                  <a:lnTo>
                    <a:pt x="46865" y="40078"/>
                  </a:lnTo>
                  <a:lnTo>
                    <a:pt x="46539" y="40078"/>
                  </a:lnTo>
                  <a:lnTo>
                    <a:pt x="46213" y="40132"/>
                  </a:lnTo>
                  <a:lnTo>
                    <a:pt x="45616" y="40132"/>
                  </a:lnTo>
                  <a:lnTo>
                    <a:pt x="45073" y="40295"/>
                  </a:lnTo>
                  <a:lnTo>
                    <a:pt x="44801" y="40458"/>
                  </a:lnTo>
                  <a:lnTo>
                    <a:pt x="44584" y="40621"/>
                  </a:lnTo>
                  <a:lnTo>
                    <a:pt x="44367" y="40784"/>
                  </a:lnTo>
                  <a:lnTo>
                    <a:pt x="44150" y="41001"/>
                  </a:lnTo>
                  <a:lnTo>
                    <a:pt x="43932" y="41327"/>
                  </a:lnTo>
                  <a:lnTo>
                    <a:pt x="43769" y="41381"/>
                  </a:lnTo>
                  <a:lnTo>
                    <a:pt x="43661" y="41435"/>
                  </a:lnTo>
                  <a:lnTo>
                    <a:pt x="43498" y="41489"/>
                  </a:lnTo>
                  <a:lnTo>
                    <a:pt x="43389" y="41435"/>
                  </a:lnTo>
                  <a:lnTo>
                    <a:pt x="43064" y="41327"/>
                  </a:lnTo>
                  <a:lnTo>
                    <a:pt x="42629" y="41164"/>
                  </a:lnTo>
                  <a:lnTo>
                    <a:pt x="42249" y="41055"/>
                  </a:lnTo>
                  <a:lnTo>
                    <a:pt x="41869" y="41001"/>
                  </a:lnTo>
                  <a:lnTo>
                    <a:pt x="41489" y="41001"/>
                  </a:lnTo>
                  <a:lnTo>
                    <a:pt x="41109" y="41055"/>
                  </a:lnTo>
                  <a:lnTo>
                    <a:pt x="40728" y="41164"/>
                  </a:lnTo>
                  <a:lnTo>
                    <a:pt x="40348" y="41327"/>
                  </a:lnTo>
                  <a:lnTo>
                    <a:pt x="39968" y="41489"/>
                  </a:lnTo>
                  <a:lnTo>
                    <a:pt x="39642" y="41707"/>
                  </a:lnTo>
                  <a:lnTo>
                    <a:pt x="39317" y="41815"/>
                  </a:lnTo>
                  <a:lnTo>
                    <a:pt x="38991" y="41870"/>
                  </a:lnTo>
                  <a:lnTo>
                    <a:pt x="38665" y="41815"/>
                  </a:lnTo>
                  <a:lnTo>
                    <a:pt x="38230" y="41761"/>
                  </a:lnTo>
                  <a:lnTo>
                    <a:pt x="37905" y="41707"/>
                  </a:lnTo>
                  <a:lnTo>
                    <a:pt x="37524" y="41761"/>
                  </a:lnTo>
                  <a:lnTo>
                    <a:pt x="37144" y="41924"/>
                  </a:lnTo>
                  <a:lnTo>
                    <a:pt x="36764" y="42033"/>
                  </a:lnTo>
                  <a:lnTo>
                    <a:pt x="36601" y="42033"/>
                  </a:lnTo>
                  <a:lnTo>
                    <a:pt x="36384" y="41978"/>
                  </a:lnTo>
                  <a:lnTo>
                    <a:pt x="35624" y="41761"/>
                  </a:lnTo>
                  <a:lnTo>
                    <a:pt x="34809" y="41598"/>
                  </a:lnTo>
                  <a:lnTo>
                    <a:pt x="34049" y="41489"/>
                  </a:lnTo>
                  <a:lnTo>
                    <a:pt x="33234" y="41435"/>
                  </a:lnTo>
                  <a:lnTo>
                    <a:pt x="31605" y="41327"/>
                  </a:lnTo>
                  <a:lnTo>
                    <a:pt x="30791" y="41272"/>
                  </a:lnTo>
                  <a:lnTo>
                    <a:pt x="29976" y="41109"/>
                  </a:lnTo>
                  <a:lnTo>
                    <a:pt x="27424" y="40675"/>
                  </a:lnTo>
                  <a:lnTo>
                    <a:pt x="26121" y="40458"/>
                  </a:lnTo>
                  <a:lnTo>
                    <a:pt x="24817" y="40295"/>
                  </a:lnTo>
                  <a:lnTo>
                    <a:pt x="24220" y="40186"/>
                  </a:lnTo>
                  <a:lnTo>
                    <a:pt x="23623" y="40023"/>
                  </a:lnTo>
                  <a:lnTo>
                    <a:pt x="22482" y="39589"/>
                  </a:lnTo>
                  <a:lnTo>
                    <a:pt x="21939" y="39372"/>
                  </a:lnTo>
                  <a:lnTo>
                    <a:pt x="21342" y="39209"/>
                  </a:lnTo>
                  <a:lnTo>
                    <a:pt x="20744" y="39100"/>
                  </a:lnTo>
                  <a:lnTo>
                    <a:pt x="20147" y="39046"/>
                  </a:lnTo>
                  <a:lnTo>
                    <a:pt x="20038" y="39046"/>
                  </a:lnTo>
                  <a:lnTo>
                    <a:pt x="19930" y="38937"/>
                  </a:lnTo>
                  <a:lnTo>
                    <a:pt x="19767" y="38774"/>
                  </a:lnTo>
                  <a:lnTo>
                    <a:pt x="19495" y="38503"/>
                  </a:lnTo>
                  <a:lnTo>
                    <a:pt x="19224" y="38231"/>
                  </a:lnTo>
                  <a:lnTo>
                    <a:pt x="18898" y="38014"/>
                  </a:lnTo>
                  <a:lnTo>
                    <a:pt x="18627" y="37851"/>
                  </a:lnTo>
                  <a:lnTo>
                    <a:pt x="18246" y="37742"/>
                  </a:lnTo>
                  <a:lnTo>
                    <a:pt x="17921" y="37688"/>
                  </a:lnTo>
                  <a:lnTo>
                    <a:pt x="17486" y="37688"/>
                  </a:lnTo>
                  <a:lnTo>
                    <a:pt x="17106" y="37742"/>
                  </a:lnTo>
                  <a:lnTo>
                    <a:pt x="17160" y="37362"/>
                  </a:lnTo>
                  <a:lnTo>
                    <a:pt x="17215" y="37091"/>
                  </a:lnTo>
                  <a:lnTo>
                    <a:pt x="17160" y="36928"/>
                  </a:lnTo>
                  <a:lnTo>
                    <a:pt x="17160" y="36765"/>
                  </a:lnTo>
                  <a:lnTo>
                    <a:pt x="17052" y="36656"/>
                  </a:lnTo>
                  <a:lnTo>
                    <a:pt x="16889" y="36548"/>
                  </a:lnTo>
                  <a:lnTo>
                    <a:pt x="16454" y="36276"/>
                  </a:lnTo>
                  <a:lnTo>
                    <a:pt x="16074" y="35950"/>
                  </a:lnTo>
                  <a:lnTo>
                    <a:pt x="15694" y="35625"/>
                  </a:lnTo>
                  <a:lnTo>
                    <a:pt x="15368" y="35299"/>
                  </a:lnTo>
                  <a:lnTo>
                    <a:pt x="14717" y="34539"/>
                  </a:lnTo>
                  <a:lnTo>
                    <a:pt x="14174" y="33724"/>
                  </a:lnTo>
                  <a:lnTo>
                    <a:pt x="13848" y="33290"/>
                  </a:lnTo>
                  <a:lnTo>
                    <a:pt x="13576" y="32964"/>
                  </a:lnTo>
                  <a:lnTo>
                    <a:pt x="12925" y="32203"/>
                  </a:lnTo>
                  <a:lnTo>
                    <a:pt x="12762" y="32041"/>
                  </a:lnTo>
                  <a:lnTo>
                    <a:pt x="12599" y="31932"/>
                  </a:lnTo>
                  <a:lnTo>
                    <a:pt x="12164" y="31769"/>
                  </a:lnTo>
                  <a:lnTo>
                    <a:pt x="11730" y="31606"/>
                  </a:lnTo>
                  <a:lnTo>
                    <a:pt x="11567" y="31497"/>
                  </a:lnTo>
                  <a:lnTo>
                    <a:pt x="11404" y="31335"/>
                  </a:lnTo>
                  <a:lnTo>
                    <a:pt x="11187" y="30954"/>
                  </a:lnTo>
                  <a:lnTo>
                    <a:pt x="11024" y="30520"/>
                  </a:lnTo>
                  <a:lnTo>
                    <a:pt x="10807" y="30086"/>
                  </a:lnTo>
                  <a:lnTo>
                    <a:pt x="10644" y="29923"/>
                  </a:lnTo>
                  <a:lnTo>
                    <a:pt x="10481" y="29705"/>
                  </a:lnTo>
                  <a:lnTo>
                    <a:pt x="9938" y="29108"/>
                  </a:lnTo>
                  <a:lnTo>
                    <a:pt x="9503" y="28456"/>
                  </a:lnTo>
                  <a:lnTo>
                    <a:pt x="9123" y="27750"/>
                  </a:lnTo>
                  <a:lnTo>
                    <a:pt x="8852" y="26990"/>
                  </a:lnTo>
                  <a:lnTo>
                    <a:pt x="8689" y="26501"/>
                  </a:lnTo>
                  <a:lnTo>
                    <a:pt x="8472" y="26067"/>
                  </a:lnTo>
                  <a:lnTo>
                    <a:pt x="8091" y="25252"/>
                  </a:lnTo>
                  <a:lnTo>
                    <a:pt x="7711" y="24492"/>
                  </a:lnTo>
                  <a:lnTo>
                    <a:pt x="7440" y="23623"/>
                  </a:lnTo>
                  <a:lnTo>
                    <a:pt x="7331" y="23243"/>
                  </a:lnTo>
                  <a:lnTo>
                    <a:pt x="7223" y="22809"/>
                  </a:lnTo>
                  <a:lnTo>
                    <a:pt x="7005" y="21288"/>
                  </a:lnTo>
                  <a:lnTo>
                    <a:pt x="6625" y="19768"/>
                  </a:lnTo>
                  <a:lnTo>
                    <a:pt x="6191" y="18301"/>
                  </a:lnTo>
                  <a:lnTo>
                    <a:pt x="5648" y="16890"/>
                  </a:lnTo>
                  <a:lnTo>
                    <a:pt x="5376" y="16075"/>
                  </a:lnTo>
                  <a:lnTo>
                    <a:pt x="5159" y="15260"/>
                  </a:lnTo>
                  <a:lnTo>
                    <a:pt x="4996" y="14446"/>
                  </a:lnTo>
                  <a:lnTo>
                    <a:pt x="4833" y="13631"/>
                  </a:lnTo>
                  <a:lnTo>
                    <a:pt x="4670" y="12002"/>
                  </a:lnTo>
                  <a:lnTo>
                    <a:pt x="4507" y="10373"/>
                  </a:lnTo>
                  <a:lnTo>
                    <a:pt x="4453" y="9558"/>
                  </a:lnTo>
                  <a:lnTo>
                    <a:pt x="4344" y="8798"/>
                  </a:lnTo>
                  <a:lnTo>
                    <a:pt x="4236" y="8038"/>
                  </a:lnTo>
                  <a:lnTo>
                    <a:pt x="4073" y="7278"/>
                  </a:lnTo>
                  <a:lnTo>
                    <a:pt x="3856" y="6409"/>
                  </a:lnTo>
                  <a:lnTo>
                    <a:pt x="3693" y="5540"/>
                  </a:lnTo>
                  <a:lnTo>
                    <a:pt x="3530" y="3802"/>
                  </a:lnTo>
                  <a:lnTo>
                    <a:pt x="3421" y="3259"/>
                  </a:lnTo>
                  <a:lnTo>
                    <a:pt x="3313" y="2825"/>
                  </a:lnTo>
                  <a:lnTo>
                    <a:pt x="3150" y="2390"/>
                  </a:lnTo>
                  <a:lnTo>
                    <a:pt x="2933" y="2010"/>
                  </a:lnTo>
                  <a:lnTo>
                    <a:pt x="2715" y="1630"/>
                  </a:lnTo>
                  <a:lnTo>
                    <a:pt x="2444" y="1304"/>
                  </a:lnTo>
                  <a:lnTo>
                    <a:pt x="2118" y="978"/>
                  </a:lnTo>
                  <a:lnTo>
                    <a:pt x="1738" y="653"/>
                  </a:lnTo>
                  <a:lnTo>
                    <a:pt x="1412" y="381"/>
                  </a:lnTo>
                  <a:lnTo>
                    <a:pt x="1086" y="109"/>
                  </a:lnTo>
                  <a:lnTo>
                    <a:pt x="9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27"/>
            <p:cNvSpPr/>
            <p:nvPr/>
          </p:nvSpPr>
          <p:spPr>
            <a:xfrm>
              <a:off x="6071775" y="1467950"/>
              <a:ext cx="609575" cy="520000"/>
            </a:xfrm>
            <a:custGeom>
              <a:avLst/>
              <a:gdLst/>
              <a:ahLst/>
              <a:cxnLst/>
              <a:rect l="l" t="t" r="r" b="b"/>
              <a:pathLst>
                <a:path w="24383" h="20800" extrusionOk="0">
                  <a:moveTo>
                    <a:pt x="12164" y="2282"/>
                  </a:moveTo>
                  <a:lnTo>
                    <a:pt x="13902" y="2608"/>
                  </a:lnTo>
                  <a:lnTo>
                    <a:pt x="14771" y="2825"/>
                  </a:lnTo>
                  <a:lnTo>
                    <a:pt x="15640" y="3096"/>
                  </a:lnTo>
                  <a:lnTo>
                    <a:pt x="16454" y="3368"/>
                  </a:lnTo>
                  <a:lnTo>
                    <a:pt x="17323" y="3694"/>
                  </a:lnTo>
                  <a:lnTo>
                    <a:pt x="18138" y="4074"/>
                  </a:lnTo>
                  <a:lnTo>
                    <a:pt x="18898" y="4454"/>
                  </a:lnTo>
                  <a:lnTo>
                    <a:pt x="19387" y="4780"/>
                  </a:lnTo>
                  <a:lnTo>
                    <a:pt x="19821" y="5160"/>
                  </a:lnTo>
                  <a:lnTo>
                    <a:pt x="20201" y="5540"/>
                  </a:lnTo>
                  <a:lnTo>
                    <a:pt x="20527" y="5974"/>
                  </a:lnTo>
                  <a:lnTo>
                    <a:pt x="21179" y="6898"/>
                  </a:lnTo>
                  <a:lnTo>
                    <a:pt x="21776" y="7875"/>
                  </a:lnTo>
                  <a:lnTo>
                    <a:pt x="21831" y="7984"/>
                  </a:lnTo>
                  <a:lnTo>
                    <a:pt x="21831" y="8147"/>
                  </a:lnTo>
                  <a:lnTo>
                    <a:pt x="21722" y="8744"/>
                  </a:lnTo>
                  <a:lnTo>
                    <a:pt x="21613" y="9341"/>
                  </a:lnTo>
                  <a:lnTo>
                    <a:pt x="21613" y="9939"/>
                  </a:lnTo>
                  <a:lnTo>
                    <a:pt x="21668" y="10264"/>
                  </a:lnTo>
                  <a:lnTo>
                    <a:pt x="21776" y="10536"/>
                  </a:lnTo>
                  <a:lnTo>
                    <a:pt x="21776" y="10645"/>
                  </a:lnTo>
                  <a:lnTo>
                    <a:pt x="21668" y="10753"/>
                  </a:lnTo>
                  <a:lnTo>
                    <a:pt x="21450" y="10862"/>
                  </a:lnTo>
                  <a:lnTo>
                    <a:pt x="21233" y="11133"/>
                  </a:lnTo>
                  <a:lnTo>
                    <a:pt x="21016" y="11405"/>
                  </a:lnTo>
                  <a:lnTo>
                    <a:pt x="20690" y="12002"/>
                  </a:lnTo>
                  <a:lnTo>
                    <a:pt x="20419" y="12600"/>
                  </a:lnTo>
                  <a:lnTo>
                    <a:pt x="20093" y="13197"/>
                  </a:lnTo>
                  <a:lnTo>
                    <a:pt x="20039" y="13305"/>
                  </a:lnTo>
                  <a:lnTo>
                    <a:pt x="20039" y="13414"/>
                  </a:lnTo>
                  <a:lnTo>
                    <a:pt x="20093" y="13523"/>
                  </a:lnTo>
                  <a:lnTo>
                    <a:pt x="20201" y="13631"/>
                  </a:lnTo>
                  <a:lnTo>
                    <a:pt x="20473" y="13794"/>
                  </a:lnTo>
                  <a:lnTo>
                    <a:pt x="20582" y="13903"/>
                  </a:lnTo>
                  <a:lnTo>
                    <a:pt x="20636" y="14066"/>
                  </a:lnTo>
                  <a:lnTo>
                    <a:pt x="20582" y="14174"/>
                  </a:lnTo>
                  <a:lnTo>
                    <a:pt x="20527" y="14283"/>
                  </a:lnTo>
                  <a:lnTo>
                    <a:pt x="20364" y="14392"/>
                  </a:lnTo>
                  <a:lnTo>
                    <a:pt x="20093" y="14554"/>
                  </a:lnTo>
                  <a:lnTo>
                    <a:pt x="19713" y="14717"/>
                  </a:lnTo>
                  <a:lnTo>
                    <a:pt x="19387" y="14935"/>
                  </a:lnTo>
                  <a:lnTo>
                    <a:pt x="19115" y="15152"/>
                  </a:lnTo>
                  <a:lnTo>
                    <a:pt x="18844" y="15423"/>
                  </a:lnTo>
                  <a:lnTo>
                    <a:pt x="18518" y="15749"/>
                  </a:lnTo>
                  <a:lnTo>
                    <a:pt x="18138" y="16075"/>
                  </a:lnTo>
                  <a:lnTo>
                    <a:pt x="17758" y="16347"/>
                  </a:lnTo>
                  <a:lnTo>
                    <a:pt x="17323" y="16564"/>
                  </a:lnTo>
                  <a:lnTo>
                    <a:pt x="16835" y="16781"/>
                  </a:lnTo>
                  <a:lnTo>
                    <a:pt x="16400" y="17053"/>
                  </a:lnTo>
                  <a:lnTo>
                    <a:pt x="15803" y="17487"/>
                  </a:lnTo>
                  <a:lnTo>
                    <a:pt x="15205" y="17813"/>
                  </a:lnTo>
                  <a:lnTo>
                    <a:pt x="14554" y="18084"/>
                  </a:lnTo>
                  <a:lnTo>
                    <a:pt x="13848" y="18247"/>
                  </a:lnTo>
                  <a:lnTo>
                    <a:pt x="13196" y="18356"/>
                  </a:lnTo>
                  <a:lnTo>
                    <a:pt x="11784" y="18356"/>
                  </a:lnTo>
                  <a:lnTo>
                    <a:pt x="11133" y="18247"/>
                  </a:lnTo>
                  <a:lnTo>
                    <a:pt x="10372" y="18139"/>
                  </a:lnTo>
                  <a:lnTo>
                    <a:pt x="9666" y="17976"/>
                  </a:lnTo>
                  <a:lnTo>
                    <a:pt x="8960" y="17704"/>
                  </a:lnTo>
                  <a:lnTo>
                    <a:pt x="8309" y="17433"/>
                  </a:lnTo>
                  <a:lnTo>
                    <a:pt x="7657" y="17161"/>
                  </a:lnTo>
                  <a:lnTo>
                    <a:pt x="6951" y="16781"/>
                  </a:lnTo>
                  <a:lnTo>
                    <a:pt x="6354" y="16401"/>
                  </a:lnTo>
                  <a:lnTo>
                    <a:pt x="5756" y="15966"/>
                  </a:lnTo>
                  <a:lnTo>
                    <a:pt x="4942" y="15315"/>
                  </a:lnTo>
                  <a:lnTo>
                    <a:pt x="4670" y="15098"/>
                  </a:lnTo>
                  <a:lnTo>
                    <a:pt x="4562" y="14989"/>
                  </a:lnTo>
                  <a:lnTo>
                    <a:pt x="4507" y="14880"/>
                  </a:lnTo>
                  <a:lnTo>
                    <a:pt x="4507" y="14554"/>
                  </a:lnTo>
                  <a:lnTo>
                    <a:pt x="4453" y="14229"/>
                  </a:lnTo>
                  <a:lnTo>
                    <a:pt x="4290" y="13577"/>
                  </a:lnTo>
                  <a:lnTo>
                    <a:pt x="4127" y="12980"/>
                  </a:lnTo>
                  <a:lnTo>
                    <a:pt x="4073" y="12654"/>
                  </a:lnTo>
                  <a:lnTo>
                    <a:pt x="4019" y="12382"/>
                  </a:lnTo>
                  <a:lnTo>
                    <a:pt x="4019" y="11839"/>
                  </a:lnTo>
                  <a:lnTo>
                    <a:pt x="3964" y="11351"/>
                  </a:lnTo>
                  <a:lnTo>
                    <a:pt x="3856" y="10862"/>
                  </a:lnTo>
                  <a:lnTo>
                    <a:pt x="3639" y="10427"/>
                  </a:lnTo>
                  <a:lnTo>
                    <a:pt x="3530" y="9993"/>
                  </a:lnTo>
                  <a:lnTo>
                    <a:pt x="3530" y="9830"/>
                  </a:lnTo>
                  <a:lnTo>
                    <a:pt x="3530" y="9721"/>
                  </a:lnTo>
                  <a:lnTo>
                    <a:pt x="3584" y="9558"/>
                  </a:lnTo>
                  <a:lnTo>
                    <a:pt x="3693" y="9450"/>
                  </a:lnTo>
                  <a:lnTo>
                    <a:pt x="4019" y="9287"/>
                  </a:lnTo>
                  <a:lnTo>
                    <a:pt x="4399" y="9124"/>
                  </a:lnTo>
                  <a:lnTo>
                    <a:pt x="4562" y="8961"/>
                  </a:lnTo>
                  <a:lnTo>
                    <a:pt x="4670" y="8853"/>
                  </a:lnTo>
                  <a:lnTo>
                    <a:pt x="4779" y="8690"/>
                  </a:lnTo>
                  <a:lnTo>
                    <a:pt x="4833" y="8472"/>
                  </a:lnTo>
                  <a:lnTo>
                    <a:pt x="4833" y="8309"/>
                  </a:lnTo>
                  <a:lnTo>
                    <a:pt x="4833" y="8038"/>
                  </a:lnTo>
                  <a:lnTo>
                    <a:pt x="4833" y="7929"/>
                  </a:lnTo>
                  <a:lnTo>
                    <a:pt x="4888" y="7821"/>
                  </a:lnTo>
                  <a:lnTo>
                    <a:pt x="5322" y="7278"/>
                  </a:lnTo>
                  <a:lnTo>
                    <a:pt x="5702" y="6735"/>
                  </a:lnTo>
                  <a:lnTo>
                    <a:pt x="6462" y="5649"/>
                  </a:lnTo>
                  <a:lnTo>
                    <a:pt x="6897" y="5160"/>
                  </a:lnTo>
                  <a:lnTo>
                    <a:pt x="7331" y="4671"/>
                  </a:lnTo>
                  <a:lnTo>
                    <a:pt x="7874" y="4237"/>
                  </a:lnTo>
                  <a:lnTo>
                    <a:pt x="8417" y="3857"/>
                  </a:lnTo>
                  <a:lnTo>
                    <a:pt x="9015" y="3476"/>
                  </a:lnTo>
                  <a:lnTo>
                    <a:pt x="9612" y="3096"/>
                  </a:lnTo>
                  <a:lnTo>
                    <a:pt x="10209" y="2716"/>
                  </a:lnTo>
                  <a:lnTo>
                    <a:pt x="10807" y="2445"/>
                  </a:lnTo>
                  <a:lnTo>
                    <a:pt x="11133" y="2390"/>
                  </a:lnTo>
                  <a:lnTo>
                    <a:pt x="11458" y="2282"/>
                  </a:lnTo>
                  <a:close/>
                  <a:moveTo>
                    <a:pt x="11893" y="1"/>
                  </a:moveTo>
                  <a:lnTo>
                    <a:pt x="11187" y="55"/>
                  </a:lnTo>
                  <a:lnTo>
                    <a:pt x="10427" y="164"/>
                  </a:lnTo>
                  <a:lnTo>
                    <a:pt x="9666" y="272"/>
                  </a:lnTo>
                  <a:lnTo>
                    <a:pt x="8906" y="435"/>
                  </a:lnTo>
                  <a:lnTo>
                    <a:pt x="8635" y="490"/>
                  </a:lnTo>
                  <a:lnTo>
                    <a:pt x="8363" y="598"/>
                  </a:lnTo>
                  <a:lnTo>
                    <a:pt x="7820" y="870"/>
                  </a:lnTo>
                  <a:lnTo>
                    <a:pt x="7494" y="978"/>
                  </a:lnTo>
                  <a:lnTo>
                    <a:pt x="7223" y="1087"/>
                  </a:lnTo>
                  <a:lnTo>
                    <a:pt x="6517" y="1087"/>
                  </a:lnTo>
                  <a:lnTo>
                    <a:pt x="6408" y="1141"/>
                  </a:lnTo>
                  <a:lnTo>
                    <a:pt x="6191" y="1304"/>
                  </a:lnTo>
                  <a:lnTo>
                    <a:pt x="6028" y="1576"/>
                  </a:lnTo>
                  <a:lnTo>
                    <a:pt x="5811" y="1739"/>
                  </a:lnTo>
                  <a:lnTo>
                    <a:pt x="5594" y="1902"/>
                  </a:lnTo>
                  <a:lnTo>
                    <a:pt x="5322" y="1956"/>
                  </a:lnTo>
                  <a:lnTo>
                    <a:pt x="5105" y="2064"/>
                  </a:lnTo>
                  <a:lnTo>
                    <a:pt x="3964" y="2064"/>
                  </a:lnTo>
                  <a:lnTo>
                    <a:pt x="3856" y="2119"/>
                  </a:lnTo>
                  <a:lnTo>
                    <a:pt x="3856" y="2173"/>
                  </a:lnTo>
                  <a:lnTo>
                    <a:pt x="3964" y="2499"/>
                  </a:lnTo>
                  <a:lnTo>
                    <a:pt x="3964" y="2770"/>
                  </a:lnTo>
                  <a:lnTo>
                    <a:pt x="3856" y="2933"/>
                  </a:lnTo>
                  <a:lnTo>
                    <a:pt x="3693" y="3042"/>
                  </a:lnTo>
                  <a:lnTo>
                    <a:pt x="3313" y="3259"/>
                  </a:lnTo>
                  <a:lnTo>
                    <a:pt x="3096" y="3368"/>
                  </a:lnTo>
                  <a:lnTo>
                    <a:pt x="2933" y="3476"/>
                  </a:lnTo>
                  <a:lnTo>
                    <a:pt x="2824" y="3639"/>
                  </a:lnTo>
                  <a:lnTo>
                    <a:pt x="2607" y="3748"/>
                  </a:lnTo>
                  <a:lnTo>
                    <a:pt x="2227" y="3965"/>
                  </a:lnTo>
                  <a:lnTo>
                    <a:pt x="2064" y="4074"/>
                  </a:lnTo>
                  <a:lnTo>
                    <a:pt x="2009" y="4291"/>
                  </a:lnTo>
                  <a:lnTo>
                    <a:pt x="2064" y="4508"/>
                  </a:lnTo>
                  <a:lnTo>
                    <a:pt x="2227" y="4834"/>
                  </a:lnTo>
                  <a:lnTo>
                    <a:pt x="2227" y="4943"/>
                  </a:lnTo>
                  <a:lnTo>
                    <a:pt x="2118" y="5051"/>
                  </a:lnTo>
                  <a:lnTo>
                    <a:pt x="1847" y="5106"/>
                  </a:lnTo>
                  <a:lnTo>
                    <a:pt x="1629" y="5268"/>
                  </a:lnTo>
                  <a:lnTo>
                    <a:pt x="1466" y="5431"/>
                  </a:lnTo>
                  <a:lnTo>
                    <a:pt x="1358" y="5594"/>
                  </a:lnTo>
                  <a:lnTo>
                    <a:pt x="1249" y="5811"/>
                  </a:lnTo>
                  <a:lnTo>
                    <a:pt x="1249" y="6083"/>
                  </a:lnTo>
                  <a:lnTo>
                    <a:pt x="1195" y="6572"/>
                  </a:lnTo>
                  <a:lnTo>
                    <a:pt x="1141" y="6735"/>
                  </a:lnTo>
                  <a:lnTo>
                    <a:pt x="978" y="6898"/>
                  </a:lnTo>
                  <a:lnTo>
                    <a:pt x="760" y="7006"/>
                  </a:lnTo>
                  <a:lnTo>
                    <a:pt x="598" y="7169"/>
                  </a:lnTo>
                  <a:lnTo>
                    <a:pt x="489" y="7332"/>
                  </a:lnTo>
                  <a:lnTo>
                    <a:pt x="435" y="7549"/>
                  </a:lnTo>
                  <a:lnTo>
                    <a:pt x="435" y="7984"/>
                  </a:lnTo>
                  <a:lnTo>
                    <a:pt x="380" y="8201"/>
                  </a:lnTo>
                  <a:lnTo>
                    <a:pt x="272" y="8418"/>
                  </a:lnTo>
                  <a:lnTo>
                    <a:pt x="55" y="8798"/>
                  </a:lnTo>
                  <a:lnTo>
                    <a:pt x="0" y="9015"/>
                  </a:lnTo>
                  <a:lnTo>
                    <a:pt x="0" y="9233"/>
                  </a:lnTo>
                  <a:lnTo>
                    <a:pt x="0" y="9450"/>
                  </a:lnTo>
                  <a:lnTo>
                    <a:pt x="55" y="9667"/>
                  </a:lnTo>
                  <a:lnTo>
                    <a:pt x="163" y="9830"/>
                  </a:lnTo>
                  <a:lnTo>
                    <a:pt x="326" y="10047"/>
                  </a:lnTo>
                  <a:lnTo>
                    <a:pt x="380" y="10156"/>
                  </a:lnTo>
                  <a:lnTo>
                    <a:pt x="435" y="10319"/>
                  </a:lnTo>
                  <a:lnTo>
                    <a:pt x="380" y="10427"/>
                  </a:lnTo>
                  <a:lnTo>
                    <a:pt x="326" y="10536"/>
                  </a:lnTo>
                  <a:lnTo>
                    <a:pt x="217" y="10699"/>
                  </a:lnTo>
                  <a:lnTo>
                    <a:pt x="109" y="10862"/>
                  </a:lnTo>
                  <a:lnTo>
                    <a:pt x="55" y="10970"/>
                  </a:lnTo>
                  <a:lnTo>
                    <a:pt x="55" y="11133"/>
                  </a:lnTo>
                  <a:lnTo>
                    <a:pt x="55" y="11296"/>
                  </a:lnTo>
                  <a:lnTo>
                    <a:pt x="163" y="11459"/>
                  </a:lnTo>
                  <a:lnTo>
                    <a:pt x="380" y="11731"/>
                  </a:lnTo>
                  <a:lnTo>
                    <a:pt x="489" y="11948"/>
                  </a:lnTo>
                  <a:lnTo>
                    <a:pt x="543" y="12165"/>
                  </a:lnTo>
                  <a:lnTo>
                    <a:pt x="489" y="12600"/>
                  </a:lnTo>
                  <a:lnTo>
                    <a:pt x="543" y="12925"/>
                  </a:lnTo>
                  <a:lnTo>
                    <a:pt x="598" y="13197"/>
                  </a:lnTo>
                  <a:lnTo>
                    <a:pt x="706" y="13468"/>
                  </a:lnTo>
                  <a:lnTo>
                    <a:pt x="923" y="13740"/>
                  </a:lnTo>
                  <a:lnTo>
                    <a:pt x="2227" y="15260"/>
                  </a:lnTo>
                  <a:lnTo>
                    <a:pt x="3530" y="16727"/>
                  </a:lnTo>
                  <a:lnTo>
                    <a:pt x="4019" y="17215"/>
                  </a:lnTo>
                  <a:lnTo>
                    <a:pt x="4507" y="17704"/>
                  </a:lnTo>
                  <a:lnTo>
                    <a:pt x="5051" y="18084"/>
                  </a:lnTo>
                  <a:lnTo>
                    <a:pt x="5539" y="18464"/>
                  </a:lnTo>
                  <a:lnTo>
                    <a:pt x="6137" y="18845"/>
                  </a:lnTo>
                  <a:lnTo>
                    <a:pt x="6680" y="19116"/>
                  </a:lnTo>
                  <a:lnTo>
                    <a:pt x="7277" y="19442"/>
                  </a:lnTo>
                  <a:lnTo>
                    <a:pt x="7929" y="19659"/>
                  </a:lnTo>
                  <a:lnTo>
                    <a:pt x="9341" y="20148"/>
                  </a:lnTo>
                  <a:lnTo>
                    <a:pt x="10101" y="20365"/>
                  </a:lnTo>
                  <a:lnTo>
                    <a:pt x="10807" y="20528"/>
                  </a:lnTo>
                  <a:lnTo>
                    <a:pt x="11567" y="20637"/>
                  </a:lnTo>
                  <a:lnTo>
                    <a:pt x="12327" y="20745"/>
                  </a:lnTo>
                  <a:lnTo>
                    <a:pt x="13033" y="20800"/>
                  </a:lnTo>
                  <a:lnTo>
                    <a:pt x="13794" y="20745"/>
                  </a:lnTo>
                  <a:lnTo>
                    <a:pt x="15043" y="20637"/>
                  </a:lnTo>
                  <a:lnTo>
                    <a:pt x="16292" y="20419"/>
                  </a:lnTo>
                  <a:lnTo>
                    <a:pt x="17486" y="20202"/>
                  </a:lnTo>
                  <a:lnTo>
                    <a:pt x="18735" y="19931"/>
                  </a:lnTo>
                  <a:lnTo>
                    <a:pt x="19441" y="19713"/>
                  </a:lnTo>
                  <a:lnTo>
                    <a:pt x="20039" y="19496"/>
                  </a:lnTo>
                  <a:lnTo>
                    <a:pt x="20473" y="19225"/>
                  </a:lnTo>
                  <a:lnTo>
                    <a:pt x="20907" y="18899"/>
                  </a:lnTo>
                  <a:lnTo>
                    <a:pt x="21233" y="18519"/>
                  </a:lnTo>
                  <a:lnTo>
                    <a:pt x="21505" y="18030"/>
                  </a:lnTo>
                  <a:lnTo>
                    <a:pt x="21722" y="17378"/>
                  </a:lnTo>
                  <a:lnTo>
                    <a:pt x="21994" y="16672"/>
                  </a:lnTo>
                  <a:lnTo>
                    <a:pt x="22156" y="16401"/>
                  </a:lnTo>
                  <a:lnTo>
                    <a:pt x="22319" y="16129"/>
                  </a:lnTo>
                  <a:lnTo>
                    <a:pt x="22591" y="15858"/>
                  </a:lnTo>
                  <a:lnTo>
                    <a:pt x="22645" y="15749"/>
                  </a:lnTo>
                  <a:lnTo>
                    <a:pt x="22645" y="15586"/>
                  </a:lnTo>
                  <a:lnTo>
                    <a:pt x="22591" y="15369"/>
                  </a:lnTo>
                  <a:lnTo>
                    <a:pt x="22591" y="15152"/>
                  </a:lnTo>
                  <a:lnTo>
                    <a:pt x="22591" y="14989"/>
                  </a:lnTo>
                  <a:lnTo>
                    <a:pt x="22699" y="14826"/>
                  </a:lnTo>
                  <a:lnTo>
                    <a:pt x="22808" y="14663"/>
                  </a:lnTo>
                  <a:lnTo>
                    <a:pt x="22917" y="14500"/>
                  </a:lnTo>
                  <a:lnTo>
                    <a:pt x="23297" y="14283"/>
                  </a:lnTo>
                  <a:lnTo>
                    <a:pt x="23405" y="14174"/>
                  </a:lnTo>
                  <a:lnTo>
                    <a:pt x="23514" y="14011"/>
                  </a:lnTo>
                  <a:lnTo>
                    <a:pt x="23623" y="13631"/>
                  </a:lnTo>
                  <a:lnTo>
                    <a:pt x="23840" y="12980"/>
                  </a:lnTo>
                  <a:lnTo>
                    <a:pt x="24003" y="12274"/>
                  </a:lnTo>
                  <a:lnTo>
                    <a:pt x="24111" y="11568"/>
                  </a:lnTo>
                  <a:lnTo>
                    <a:pt x="24166" y="10916"/>
                  </a:lnTo>
                  <a:lnTo>
                    <a:pt x="24274" y="9450"/>
                  </a:lnTo>
                  <a:lnTo>
                    <a:pt x="24383" y="7984"/>
                  </a:lnTo>
                  <a:lnTo>
                    <a:pt x="24329" y="7441"/>
                  </a:lnTo>
                  <a:lnTo>
                    <a:pt x="24274" y="6898"/>
                  </a:lnTo>
                  <a:lnTo>
                    <a:pt x="24057" y="6355"/>
                  </a:lnTo>
                  <a:lnTo>
                    <a:pt x="23948" y="6083"/>
                  </a:lnTo>
                  <a:lnTo>
                    <a:pt x="23786" y="5811"/>
                  </a:lnTo>
                  <a:lnTo>
                    <a:pt x="23080" y="4943"/>
                  </a:lnTo>
                  <a:lnTo>
                    <a:pt x="22319" y="4128"/>
                  </a:lnTo>
                  <a:lnTo>
                    <a:pt x="21885" y="3748"/>
                  </a:lnTo>
                  <a:lnTo>
                    <a:pt x="21450" y="3422"/>
                  </a:lnTo>
                  <a:lnTo>
                    <a:pt x="21016" y="3096"/>
                  </a:lnTo>
                  <a:lnTo>
                    <a:pt x="20473" y="2825"/>
                  </a:lnTo>
                  <a:lnTo>
                    <a:pt x="19115" y="2173"/>
                  </a:lnTo>
                  <a:lnTo>
                    <a:pt x="17703" y="1630"/>
                  </a:lnTo>
                  <a:lnTo>
                    <a:pt x="14880" y="544"/>
                  </a:lnTo>
                  <a:lnTo>
                    <a:pt x="14174" y="327"/>
                  </a:lnTo>
                  <a:lnTo>
                    <a:pt x="13413" y="164"/>
                  </a:lnTo>
                  <a:lnTo>
                    <a:pt x="12653" y="55"/>
                  </a:lnTo>
                  <a:lnTo>
                    <a:pt x="11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27"/>
            <p:cNvSpPr/>
            <p:nvPr/>
          </p:nvSpPr>
          <p:spPr>
            <a:xfrm>
              <a:off x="6263200" y="1647175"/>
              <a:ext cx="168350" cy="179225"/>
            </a:xfrm>
            <a:custGeom>
              <a:avLst/>
              <a:gdLst/>
              <a:ahLst/>
              <a:cxnLst/>
              <a:rect l="l" t="t" r="r" b="b"/>
              <a:pathLst>
                <a:path w="6734" h="7169" extrusionOk="0">
                  <a:moveTo>
                    <a:pt x="2281" y="0"/>
                  </a:moveTo>
                  <a:lnTo>
                    <a:pt x="1901" y="54"/>
                  </a:lnTo>
                  <a:lnTo>
                    <a:pt x="1575" y="163"/>
                  </a:lnTo>
                  <a:lnTo>
                    <a:pt x="1303" y="272"/>
                  </a:lnTo>
                  <a:lnTo>
                    <a:pt x="1032" y="435"/>
                  </a:lnTo>
                  <a:lnTo>
                    <a:pt x="760" y="597"/>
                  </a:lnTo>
                  <a:lnTo>
                    <a:pt x="543" y="815"/>
                  </a:lnTo>
                  <a:lnTo>
                    <a:pt x="380" y="1032"/>
                  </a:lnTo>
                  <a:lnTo>
                    <a:pt x="217" y="1303"/>
                  </a:lnTo>
                  <a:lnTo>
                    <a:pt x="109" y="1575"/>
                  </a:lnTo>
                  <a:lnTo>
                    <a:pt x="54" y="1846"/>
                  </a:lnTo>
                  <a:lnTo>
                    <a:pt x="54" y="2172"/>
                  </a:lnTo>
                  <a:lnTo>
                    <a:pt x="54" y="2498"/>
                  </a:lnTo>
                  <a:lnTo>
                    <a:pt x="109" y="2824"/>
                  </a:lnTo>
                  <a:lnTo>
                    <a:pt x="217" y="3204"/>
                  </a:lnTo>
                  <a:lnTo>
                    <a:pt x="326" y="3530"/>
                  </a:lnTo>
                  <a:lnTo>
                    <a:pt x="543" y="4019"/>
                  </a:lnTo>
                  <a:lnTo>
                    <a:pt x="706" y="4290"/>
                  </a:lnTo>
                  <a:lnTo>
                    <a:pt x="760" y="4507"/>
                  </a:lnTo>
                  <a:lnTo>
                    <a:pt x="760" y="4616"/>
                  </a:lnTo>
                  <a:lnTo>
                    <a:pt x="652" y="4725"/>
                  </a:lnTo>
                  <a:lnTo>
                    <a:pt x="489" y="4779"/>
                  </a:lnTo>
                  <a:lnTo>
                    <a:pt x="109" y="4779"/>
                  </a:lnTo>
                  <a:lnTo>
                    <a:pt x="54" y="4887"/>
                  </a:lnTo>
                  <a:lnTo>
                    <a:pt x="0" y="5050"/>
                  </a:lnTo>
                  <a:lnTo>
                    <a:pt x="0" y="5213"/>
                  </a:lnTo>
                  <a:lnTo>
                    <a:pt x="54" y="5376"/>
                  </a:lnTo>
                  <a:lnTo>
                    <a:pt x="109" y="5485"/>
                  </a:lnTo>
                  <a:lnTo>
                    <a:pt x="163" y="5593"/>
                  </a:lnTo>
                  <a:lnTo>
                    <a:pt x="272" y="5648"/>
                  </a:lnTo>
                  <a:lnTo>
                    <a:pt x="869" y="5702"/>
                  </a:lnTo>
                  <a:lnTo>
                    <a:pt x="1195" y="5811"/>
                  </a:lnTo>
                  <a:lnTo>
                    <a:pt x="1412" y="5919"/>
                  </a:lnTo>
                  <a:lnTo>
                    <a:pt x="1629" y="6082"/>
                  </a:lnTo>
                  <a:lnTo>
                    <a:pt x="1846" y="6299"/>
                  </a:lnTo>
                  <a:lnTo>
                    <a:pt x="2009" y="6517"/>
                  </a:lnTo>
                  <a:lnTo>
                    <a:pt x="2172" y="6842"/>
                  </a:lnTo>
                  <a:lnTo>
                    <a:pt x="2172" y="6897"/>
                  </a:lnTo>
                  <a:lnTo>
                    <a:pt x="2281" y="6897"/>
                  </a:lnTo>
                  <a:lnTo>
                    <a:pt x="2498" y="7005"/>
                  </a:lnTo>
                  <a:lnTo>
                    <a:pt x="2878" y="7114"/>
                  </a:lnTo>
                  <a:lnTo>
                    <a:pt x="3258" y="7168"/>
                  </a:lnTo>
                  <a:lnTo>
                    <a:pt x="3584" y="7168"/>
                  </a:lnTo>
                  <a:lnTo>
                    <a:pt x="3964" y="7114"/>
                  </a:lnTo>
                  <a:lnTo>
                    <a:pt x="4290" y="7060"/>
                  </a:lnTo>
                  <a:lnTo>
                    <a:pt x="4670" y="6951"/>
                  </a:lnTo>
                  <a:lnTo>
                    <a:pt x="4942" y="6788"/>
                  </a:lnTo>
                  <a:lnTo>
                    <a:pt x="5268" y="6625"/>
                  </a:lnTo>
                  <a:lnTo>
                    <a:pt x="5539" y="6408"/>
                  </a:lnTo>
                  <a:lnTo>
                    <a:pt x="5811" y="6136"/>
                  </a:lnTo>
                  <a:lnTo>
                    <a:pt x="6028" y="5865"/>
                  </a:lnTo>
                  <a:lnTo>
                    <a:pt x="6245" y="5593"/>
                  </a:lnTo>
                  <a:lnTo>
                    <a:pt x="6408" y="5268"/>
                  </a:lnTo>
                  <a:lnTo>
                    <a:pt x="6571" y="4887"/>
                  </a:lnTo>
                  <a:lnTo>
                    <a:pt x="6625" y="4562"/>
                  </a:lnTo>
                  <a:lnTo>
                    <a:pt x="6680" y="4127"/>
                  </a:lnTo>
                  <a:lnTo>
                    <a:pt x="6734" y="3638"/>
                  </a:lnTo>
                  <a:lnTo>
                    <a:pt x="6680" y="3095"/>
                  </a:lnTo>
                  <a:lnTo>
                    <a:pt x="6517" y="2661"/>
                  </a:lnTo>
                  <a:lnTo>
                    <a:pt x="6354" y="2227"/>
                  </a:lnTo>
                  <a:lnTo>
                    <a:pt x="6137" y="1792"/>
                  </a:lnTo>
                  <a:lnTo>
                    <a:pt x="5865" y="1358"/>
                  </a:lnTo>
                  <a:lnTo>
                    <a:pt x="5322" y="597"/>
                  </a:lnTo>
                  <a:lnTo>
                    <a:pt x="5105" y="380"/>
                  </a:lnTo>
                  <a:lnTo>
                    <a:pt x="4833" y="217"/>
                  </a:lnTo>
                  <a:lnTo>
                    <a:pt x="4507" y="109"/>
                  </a:lnTo>
                  <a:lnTo>
                    <a:pt x="4182" y="54"/>
                  </a:lnTo>
                  <a:lnTo>
                    <a:pt x="29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1" name="Google Shape;601;p27"/>
          <p:cNvSpPr/>
          <p:nvPr/>
        </p:nvSpPr>
        <p:spPr>
          <a:xfrm flipH="1">
            <a:off x="636627" y="6432532"/>
            <a:ext cx="2376984" cy="2027520"/>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7192">
              <a:alpha val="433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2" name="Google Shape;602;p27"/>
          <p:cNvSpPr/>
          <p:nvPr/>
        </p:nvSpPr>
        <p:spPr>
          <a:xfrm rot="-2916005" flipH="1">
            <a:off x="-531593" y="5554060"/>
            <a:ext cx="2427428" cy="2201131"/>
          </a:xfrm>
          <a:custGeom>
            <a:avLst/>
            <a:gdLst/>
            <a:ahLst/>
            <a:cxnLst/>
            <a:rect l="l" t="t" r="r" b="b"/>
            <a:pathLst>
              <a:path w="72824" h="66035" extrusionOk="0">
                <a:moveTo>
                  <a:pt x="27044" y="17433"/>
                </a:moveTo>
                <a:lnTo>
                  <a:pt x="26936" y="17758"/>
                </a:lnTo>
                <a:lnTo>
                  <a:pt x="26827" y="18138"/>
                </a:lnTo>
                <a:lnTo>
                  <a:pt x="26447" y="18736"/>
                </a:lnTo>
                <a:lnTo>
                  <a:pt x="26067" y="19279"/>
                </a:lnTo>
                <a:lnTo>
                  <a:pt x="25850" y="19442"/>
                </a:lnTo>
                <a:lnTo>
                  <a:pt x="25741" y="19496"/>
                </a:lnTo>
                <a:lnTo>
                  <a:pt x="25687" y="19496"/>
                </a:lnTo>
                <a:lnTo>
                  <a:pt x="25524" y="19387"/>
                </a:lnTo>
                <a:lnTo>
                  <a:pt x="25524" y="19333"/>
                </a:lnTo>
                <a:lnTo>
                  <a:pt x="25524" y="19279"/>
                </a:lnTo>
                <a:lnTo>
                  <a:pt x="25633" y="19225"/>
                </a:lnTo>
                <a:lnTo>
                  <a:pt x="25958" y="18953"/>
                </a:lnTo>
                <a:lnTo>
                  <a:pt x="26230" y="18627"/>
                </a:lnTo>
                <a:lnTo>
                  <a:pt x="26664" y="17976"/>
                </a:lnTo>
                <a:lnTo>
                  <a:pt x="26827" y="17650"/>
                </a:lnTo>
                <a:lnTo>
                  <a:pt x="26936" y="17541"/>
                </a:lnTo>
                <a:lnTo>
                  <a:pt x="27044" y="17433"/>
                </a:lnTo>
                <a:close/>
                <a:moveTo>
                  <a:pt x="63266" y="45182"/>
                </a:moveTo>
                <a:lnTo>
                  <a:pt x="63320" y="45236"/>
                </a:lnTo>
                <a:lnTo>
                  <a:pt x="63320" y="45345"/>
                </a:lnTo>
                <a:lnTo>
                  <a:pt x="63320" y="45454"/>
                </a:lnTo>
                <a:lnTo>
                  <a:pt x="63266" y="45508"/>
                </a:lnTo>
                <a:lnTo>
                  <a:pt x="63211" y="45508"/>
                </a:lnTo>
                <a:lnTo>
                  <a:pt x="63048" y="45454"/>
                </a:lnTo>
                <a:lnTo>
                  <a:pt x="62994" y="45345"/>
                </a:lnTo>
                <a:lnTo>
                  <a:pt x="63048" y="45291"/>
                </a:lnTo>
                <a:lnTo>
                  <a:pt x="63048" y="45236"/>
                </a:lnTo>
                <a:lnTo>
                  <a:pt x="63211" y="45182"/>
                </a:lnTo>
                <a:close/>
                <a:moveTo>
                  <a:pt x="54740" y="49744"/>
                </a:moveTo>
                <a:lnTo>
                  <a:pt x="54957" y="49852"/>
                </a:lnTo>
                <a:lnTo>
                  <a:pt x="55011" y="49907"/>
                </a:lnTo>
                <a:lnTo>
                  <a:pt x="55120" y="50015"/>
                </a:lnTo>
                <a:lnTo>
                  <a:pt x="55066" y="50070"/>
                </a:lnTo>
                <a:lnTo>
                  <a:pt x="55011" y="50070"/>
                </a:lnTo>
                <a:lnTo>
                  <a:pt x="54794" y="50015"/>
                </a:lnTo>
                <a:lnTo>
                  <a:pt x="54740" y="49907"/>
                </a:lnTo>
                <a:lnTo>
                  <a:pt x="54685" y="49852"/>
                </a:lnTo>
                <a:lnTo>
                  <a:pt x="54685" y="49744"/>
                </a:lnTo>
                <a:close/>
                <a:moveTo>
                  <a:pt x="32855" y="53436"/>
                </a:moveTo>
                <a:lnTo>
                  <a:pt x="32909" y="53654"/>
                </a:lnTo>
                <a:lnTo>
                  <a:pt x="32855" y="53871"/>
                </a:lnTo>
                <a:lnTo>
                  <a:pt x="32801" y="53654"/>
                </a:lnTo>
                <a:lnTo>
                  <a:pt x="32855" y="53436"/>
                </a:lnTo>
                <a:close/>
                <a:moveTo>
                  <a:pt x="4888" y="54631"/>
                </a:moveTo>
                <a:lnTo>
                  <a:pt x="5051" y="54794"/>
                </a:lnTo>
                <a:lnTo>
                  <a:pt x="5105" y="54848"/>
                </a:lnTo>
                <a:lnTo>
                  <a:pt x="5051" y="54957"/>
                </a:lnTo>
                <a:lnTo>
                  <a:pt x="4943" y="55283"/>
                </a:lnTo>
                <a:lnTo>
                  <a:pt x="4671" y="55826"/>
                </a:lnTo>
                <a:lnTo>
                  <a:pt x="4671" y="55500"/>
                </a:lnTo>
                <a:lnTo>
                  <a:pt x="4780" y="55174"/>
                </a:lnTo>
                <a:lnTo>
                  <a:pt x="4834" y="54903"/>
                </a:lnTo>
                <a:lnTo>
                  <a:pt x="4888" y="54631"/>
                </a:lnTo>
                <a:close/>
                <a:moveTo>
                  <a:pt x="3856" y="57183"/>
                </a:moveTo>
                <a:lnTo>
                  <a:pt x="3911" y="57238"/>
                </a:lnTo>
                <a:lnTo>
                  <a:pt x="3965" y="57401"/>
                </a:lnTo>
                <a:lnTo>
                  <a:pt x="3856" y="58378"/>
                </a:lnTo>
                <a:lnTo>
                  <a:pt x="3802" y="58487"/>
                </a:lnTo>
                <a:lnTo>
                  <a:pt x="3476" y="58215"/>
                </a:lnTo>
                <a:lnTo>
                  <a:pt x="3368" y="58052"/>
                </a:lnTo>
                <a:lnTo>
                  <a:pt x="3259" y="57889"/>
                </a:lnTo>
                <a:lnTo>
                  <a:pt x="3313" y="57726"/>
                </a:lnTo>
                <a:lnTo>
                  <a:pt x="3422" y="57509"/>
                </a:lnTo>
                <a:lnTo>
                  <a:pt x="3585" y="57292"/>
                </a:lnTo>
                <a:lnTo>
                  <a:pt x="3748" y="57183"/>
                </a:lnTo>
                <a:close/>
                <a:moveTo>
                  <a:pt x="41381" y="58867"/>
                </a:moveTo>
                <a:lnTo>
                  <a:pt x="41489" y="58921"/>
                </a:lnTo>
                <a:lnTo>
                  <a:pt x="41652" y="59030"/>
                </a:lnTo>
                <a:lnTo>
                  <a:pt x="41815" y="59193"/>
                </a:lnTo>
                <a:lnTo>
                  <a:pt x="41598" y="59193"/>
                </a:lnTo>
                <a:lnTo>
                  <a:pt x="41489" y="59247"/>
                </a:lnTo>
                <a:lnTo>
                  <a:pt x="41381" y="59301"/>
                </a:lnTo>
                <a:lnTo>
                  <a:pt x="41272" y="59301"/>
                </a:lnTo>
                <a:lnTo>
                  <a:pt x="41218" y="59247"/>
                </a:lnTo>
                <a:lnTo>
                  <a:pt x="41218" y="59084"/>
                </a:lnTo>
                <a:lnTo>
                  <a:pt x="41272" y="58921"/>
                </a:lnTo>
                <a:lnTo>
                  <a:pt x="41327" y="58867"/>
                </a:lnTo>
                <a:close/>
                <a:moveTo>
                  <a:pt x="39100" y="59681"/>
                </a:moveTo>
                <a:lnTo>
                  <a:pt x="39154" y="59736"/>
                </a:lnTo>
                <a:lnTo>
                  <a:pt x="39209" y="59790"/>
                </a:lnTo>
                <a:lnTo>
                  <a:pt x="39154" y="59953"/>
                </a:lnTo>
                <a:lnTo>
                  <a:pt x="38991" y="60224"/>
                </a:lnTo>
                <a:lnTo>
                  <a:pt x="38829" y="60496"/>
                </a:lnTo>
                <a:lnTo>
                  <a:pt x="38720" y="60659"/>
                </a:lnTo>
                <a:lnTo>
                  <a:pt x="38666" y="60822"/>
                </a:lnTo>
                <a:lnTo>
                  <a:pt x="38611" y="60713"/>
                </a:lnTo>
                <a:lnTo>
                  <a:pt x="38557" y="60713"/>
                </a:lnTo>
                <a:lnTo>
                  <a:pt x="38503" y="60605"/>
                </a:lnTo>
                <a:lnTo>
                  <a:pt x="38557" y="60496"/>
                </a:lnTo>
                <a:lnTo>
                  <a:pt x="38774" y="60170"/>
                </a:lnTo>
                <a:lnTo>
                  <a:pt x="38937" y="59790"/>
                </a:lnTo>
                <a:lnTo>
                  <a:pt x="38991" y="59681"/>
                </a:lnTo>
                <a:close/>
                <a:moveTo>
                  <a:pt x="7603" y="60007"/>
                </a:moveTo>
                <a:lnTo>
                  <a:pt x="6735" y="61039"/>
                </a:lnTo>
                <a:lnTo>
                  <a:pt x="6680" y="61093"/>
                </a:lnTo>
                <a:lnTo>
                  <a:pt x="6626" y="61093"/>
                </a:lnTo>
                <a:lnTo>
                  <a:pt x="6572" y="61039"/>
                </a:lnTo>
                <a:lnTo>
                  <a:pt x="6572" y="60985"/>
                </a:lnTo>
                <a:lnTo>
                  <a:pt x="6952" y="60442"/>
                </a:lnTo>
                <a:lnTo>
                  <a:pt x="7169" y="60170"/>
                </a:lnTo>
                <a:lnTo>
                  <a:pt x="7332" y="60062"/>
                </a:lnTo>
                <a:lnTo>
                  <a:pt x="7495" y="60007"/>
                </a:lnTo>
                <a:close/>
                <a:moveTo>
                  <a:pt x="28674" y="62451"/>
                </a:moveTo>
                <a:lnTo>
                  <a:pt x="28728" y="62505"/>
                </a:lnTo>
                <a:lnTo>
                  <a:pt x="28782" y="62505"/>
                </a:lnTo>
                <a:lnTo>
                  <a:pt x="28837" y="62560"/>
                </a:lnTo>
                <a:lnTo>
                  <a:pt x="28782" y="62668"/>
                </a:lnTo>
                <a:lnTo>
                  <a:pt x="28348" y="63374"/>
                </a:lnTo>
                <a:lnTo>
                  <a:pt x="28239" y="63428"/>
                </a:lnTo>
                <a:lnTo>
                  <a:pt x="28131" y="63428"/>
                </a:lnTo>
                <a:lnTo>
                  <a:pt x="27913" y="63374"/>
                </a:lnTo>
                <a:lnTo>
                  <a:pt x="27859" y="63320"/>
                </a:lnTo>
                <a:lnTo>
                  <a:pt x="27805" y="63211"/>
                </a:lnTo>
                <a:lnTo>
                  <a:pt x="27805" y="63103"/>
                </a:lnTo>
                <a:lnTo>
                  <a:pt x="27859" y="62994"/>
                </a:lnTo>
                <a:lnTo>
                  <a:pt x="28022" y="62885"/>
                </a:lnTo>
                <a:lnTo>
                  <a:pt x="28293" y="62722"/>
                </a:lnTo>
                <a:lnTo>
                  <a:pt x="28565" y="62505"/>
                </a:lnTo>
                <a:lnTo>
                  <a:pt x="28674" y="62451"/>
                </a:lnTo>
                <a:close/>
                <a:moveTo>
                  <a:pt x="27370" y="63863"/>
                </a:moveTo>
                <a:lnTo>
                  <a:pt x="27425" y="63917"/>
                </a:lnTo>
                <a:lnTo>
                  <a:pt x="27425" y="64026"/>
                </a:lnTo>
                <a:lnTo>
                  <a:pt x="27479" y="64080"/>
                </a:lnTo>
                <a:lnTo>
                  <a:pt x="27533" y="64134"/>
                </a:lnTo>
                <a:lnTo>
                  <a:pt x="27533" y="64189"/>
                </a:lnTo>
                <a:lnTo>
                  <a:pt x="27479" y="64297"/>
                </a:lnTo>
                <a:lnTo>
                  <a:pt x="27425" y="64406"/>
                </a:lnTo>
                <a:lnTo>
                  <a:pt x="27262" y="64514"/>
                </a:lnTo>
                <a:lnTo>
                  <a:pt x="27153" y="64569"/>
                </a:lnTo>
                <a:lnTo>
                  <a:pt x="27099" y="64514"/>
                </a:lnTo>
                <a:lnTo>
                  <a:pt x="27099" y="64460"/>
                </a:lnTo>
                <a:lnTo>
                  <a:pt x="27262" y="63971"/>
                </a:lnTo>
                <a:lnTo>
                  <a:pt x="27316" y="63917"/>
                </a:lnTo>
                <a:lnTo>
                  <a:pt x="27316" y="63863"/>
                </a:lnTo>
                <a:close/>
                <a:moveTo>
                  <a:pt x="33995" y="1521"/>
                </a:moveTo>
                <a:lnTo>
                  <a:pt x="34213" y="1576"/>
                </a:lnTo>
                <a:lnTo>
                  <a:pt x="34647" y="1847"/>
                </a:lnTo>
                <a:lnTo>
                  <a:pt x="34919" y="2010"/>
                </a:lnTo>
                <a:lnTo>
                  <a:pt x="35136" y="2064"/>
                </a:lnTo>
                <a:lnTo>
                  <a:pt x="35462" y="2173"/>
                </a:lnTo>
                <a:lnTo>
                  <a:pt x="35788" y="2336"/>
                </a:lnTo>
                <a:lnTo>
                  <a:pt x="36005" y="2553"/>
                </a:lnTo>
                <a:lnTo>
                  <a:pt x="36276" y="2770"/>
                </a:lnTo>
                <a:lnTo>
                  <a:pt x="36439" y="3042"/>
                </a:lnTo>
                <a:lnTo>
                  <a:pt x="36602" y="3368"/>
                </a:lnTo>
                <a:lnTo>
                  <a:pt x="37308" y="4399"/>
                </a:lnTo>
                <a:lnTo>
                  <a:pt x="37525" y="4671"/>
                </a:lnTo>
                <a:lnTo>
                  <a:pt x="37634" y="4997"/>
                </a:lnTo>
                <a:lnTo>
                  <a:pt x="37797" y="5648"/>
                </a:lnTo>
                <a:lnTo>
                  <a:pt x="37905" y="5866"/>
                </a:lnTo>
                <a:lnTo>
                  <a:pt x="38014" y="6083"/>
                </a:lnTo>
                <a:lnTo>
                  <a:pt x="38286" y="6409"/>
                </a:lnTo>
                <a:lnTo>
                  <a:pt x="38611" y="6735"/>
                </a:lnTo>
                <a:lnTo>
                  <a:pt x="38937" y="7060"/>
                </a:lnTo>
                <a:lnTo>
                  <a:pt x="39426" y="7386"/>
                </a:lnTo>
                <a:lnTo>
                  <a:pt x="39697" y="7495"/>
                </a:lnTo>
                <a:lnTo>
                  <a:pt x="40023" y="7549"/>
                </a:lnTo>
                <a:lnTo>
                  <a:pt x="40186" y="7658"/>
                </a:lnTo>
                <a:lnTo>
                  <a:pt x="40403" y="7712"/>
                </a:lnTo>
                <a:lnTo>
                  <a:pt x="40566" y="7766"/>
                </a:lnTo>
                <a:lnTo>
                  <a:pt x="40946" y="7821"/>
                </a:lnTo>
                <a:lnTo>
                  <a:pt x="41327" y="7875"/>
                </a:lnTo>
                <a:lnTo>
                  <a:pt x="41707" y="7875"/>
                </a:lnTo>
                <a:lnTo>
                  <a:pt x="41978" y="7821"/>
                </a:lnTo>
                <a:lnTo>
                  <a:pt x="42195" y="7821"/>
                </a:lnTo>
                <a:lnTo>
                  <a:pt x="42630" y="7929"/>
                </a:lnTo>
                <a:lnTo>
                  <a:pt x="43010" y="7984"/>
                </a:lnTo>
                <a:lnTo>
                  <a:pt x="43282" y="8038"/>
                </a:lnTo>
                <a:lnTo>
                  <a:pt x="43607" y="8146"/>
                </a:lnTo>
                <a:lnTo>
                  <a:pt x="43825" y="8309"/>
                </a:lnTo>
                <a:lnTo>
                  <a:pt x="44096" y="8527"/>
                </a:lnTo>
                <a:lnTo>
                  <a:pt x="44313" y="8744"/>
                </a:lnTo>
                <a:lnTo>
                  <a:pt x="44476" y="8961"/>
                </a:lnTo>
                <a:lnTo>
                  <a:pt x="44639" y="9287"/>
                </a:lnTo>
                <a:lnTo>
                  <a:pt x="44748" y="9504"/>
                </a:lnTo>
                <a:lnTo>
                  <a:pt x="44802" y="9776"/>
                </a:lnTo>
                <a:lnTo>
                  <a:pt x="44911" y="10264"/>
                </a:lnTo>
                <a:lnTo>
                  <a:pt x="45128" y="12382"/>
                </a:lnTo>
                <a:lnTo>
                  <a:pt x="45236" y="12925"/>
                </a:lnTo>
                <a:lnTo>
                  <a:pt x="45399" y="13468"/>
                </a:lnTo>
                <a:lnTo>
                  <a:pt x="45617" y="14011"/>
                </a:lnTo>
                <a:lnTo>
                  <a:pt x="45888" y="14500"/>
                </a:lnTo>
                <a:lnTo>
                  <a:pt x="46214" y="14880"/>
                </a:lnTo>
                <a:lnTo>
                  <a:pt x="46540" y="15206"/>
                </a:lnTo>
                <a:lnTo>
                  <a:pt x="46757" y="15315"/>
                </a:lnTo>
                <a:lnTo>
                  <a:pt x="46974" y="15369"/>
                </a:lnTo>
                <a:lnTo>
                  <a:pt x="47191" y="15423"/>
                </a:lnTo>
                <a:lnTo>
                  <a:pt x="47463" y="15423"/>
                </a:lnTo>
                <a:lnTo>
                  <a:pt x="47626" y="15478"/>
                </a:lnTo>
                <a:lnTo>
                  <a:pt x="47843" y="15478"/>
                </a:lnTo>
                <a:lnTo>
                  <a:pt x="48006" y="15532"/>
                </a:lnTo>
                <a:lnTo>
                  <a:pt x="48169" y="15532"/>
                </a:lnTo>
                <a:lnTo>
                  <a:pt x="48929" y="15478"/>
                </a:lnTo>
                <a:lnTo>
                  <a:pt x="49255" y="15478"/>
                </a:lnTo>
                <a:lnTo>
                  <a:pt x="49581" y="15423"/>
                </a:lnTo>
                <a:lnTo>
                  <a:pt x="49907" y="15369"/>
                </a:lnTo>
                <a:lnTo>
                  <a:pt x="50232" y="15369"/>
                </a:lnTo>
                <a:lnTo>
                  <a:pt x="50776" y="15423"/>
                </a:lnTo>
                <a:lnTo>
                  <a:pt x="51210" y="15586"/>
                </a:lnTo>
                <a:lnTo>
                  <a:pt x="51590" y="15803"/>
                </a:lnTo>
                <a:lnTo>
                  <a:pt x="51916" y="16129"/>
                </a:lnTo>
                <a:lnTo>
                  <a:pt x="52187" y="16509"/>
                </a:lnTo>
                <a:lnTo>
                  <a:pt x="52350" y="16781"/>
                </a:lnTo>
                <a:lnTo>
                  <a:pt x="52513" y="17107"/>
                </a:lnTo>
                <a:lnTo>
                  <a:pt x="52785" y="17758"/>
                </a:lnTo>
                <a:lnTo>
                  <a:pt x="53436" y="19279"/>
                </a:lnTo>
                <a:lnTo>
                  <a:pt x="53654" y="19822"/>
                </a:lnTo>
                <a:lnTo>
                  <a:pt x="53925" y="20311"/>
                </a:lnTo>
                <a:lnTo>
                  <a:pt x="54088" y="20745"/>
                </a:lnTo>
                <a:lnTo>
                  <a:pt x="54197" y="20908"/>
                </a:lnTo>
                <a:lnTo>
                  <a:pt x="54305" y="21071"/>
                </a:lnTo>
                <a:lnTo>
                  <a:pt x="54523" y="21180"/>
                </a:lnTo>
                <a:lnTo>
                  <a:pt x="54685" y="21234"/>
                </a:lnTo>
                <a:lnTo>
                  <a:pt x="54848" y="21288"/>
                </a:lnTo>
                <a:lnTo>
                  <a:pt x="54903" y="21451"/>
                </a:lnTo>
                <a:lnTo>
                  <a:pt x="54957" y="21614"/>
                </a:lnTo>
                <a:lnTo>
                  <a:pt x="55011" y="21777"/>
                </a:lnTo>
                <a:lnTo>
                  <a:pt x="55283" y="21994"/>
                </a:lnTo>
                <a:lnTo>
                  <a:pt x="55663" y="22320"/>
                </a:lnTo>
                <a:lnTo>
                  <a:pt x="56043" y="22700"/>
                </a:lnTo>
                <a:lnTo>
                  <a:pt x="56260" y="22917"/>
                </a:lnTo>
                <a:lnTo>
                  <a:pt x="56532" y="23026"/>
                </a:lnTo>
                <a:lnTo>
                  <a:pt x="57021" y="23297"/>
                </a:lnTo>
                <a:lnTo>
                  <a:pt x="57129" y="23297"/>
                </a:lnTo>
                <a:lnTo>
                  <a:pt x="57238" y="23243"/>
                </a:lnTo>
                <a:lnTo>
                  <a:pt x="57346" y="23243"/>
                </a:lnTo>
                <a:lnTo>
                  <a:pt x="57401" y="23189"/>
                </a:lnTo>
                <a:lnTo>
                  <a:pt x="57727" y="23243"/>
                </a:lnTo>
                <a:lnTo>
                  <a:pt x="58052" y="23243"/>
                </a:lnTo>
                <a:lnTo>
                  <a:pt x="58432" y="23189"/>
                </a:lnTo>
                <a:lnTo>
                  <a:pt x="58758" y="23189"/>
                </a:lnTo>
                <a:lnTo>
                  <a:pt x="59464" y="23243"/>
                </a:lnTo>
                <a:lnTo>
                  <a:pt x="60170" y="23297"/>
                </a:lnTo>
                <a:lnTo>
                  <a:pt x="60985" y="23406"/>
                </a:lnTo>
                <a:lnTo>
                  <a:pt x="61365" y="23460"/>
                </a:lnTo>
                <a:lnTo>
                  <a:pt x="61745" y="23623"/>
                </a:lnTo>
                <a:lnTo>
                  <a:pt x="61908" y="23732"/>
                </a:lnTo>
                <a:lnTo>
                  <a:pt x="62125" y="23949"/>
                </a:lnTo>
                <a:lnTo>
                  <a:pt x="62234" y="24166"/>
                </a:lnTo>
                <a:lnTo>
                  <a:pt x="62288" y="24384"/>
                </a:lnTo>
                <a:lnTo>
                  <a:pt x="62342" y="24872"/>
                </a:lnTo>
                <a:lnTo>
                  <a:pt x="62397" y="25307"/>
                </a:lnTo>
                <a:lnTo>
                  <a:pt x="62614" y="26230"/>
                </a:lnTo>
                <a:lnTo>
                  <a:pt x="62668" y="26664"/>
                </a:lnTo>
                <a:lnTo>
                  <a:pt x="62668" y="26936"/>
                </a:lnTo>
                <a:lnTo>
                  <a:pt x="62614" y="27153"/>
                </a:lnTo>
                <a:lnTo>
                  <a:pt x="62560" y="27370"/>
                </a:lnTo>
                <a:lnTo>
                  <a:pt x="62614" y="27587"/>
                </a:lnTo>
                <a:lnTo>
                  <a:pt x="62723" y="27750"/>
                </a:lnTo>
                <a:lnTo>
                  <a:pt x="62831" y="27913"/>
                </a:lnTo>
                <a:lnTo>
                  <a:pt x="62994" y="28076"/>
                </a:lnTo>
                <a:lnTo>
                  <a:pt x="63048" y="28293"/>
                </a:lnTo>
                <a:lnTo>
                  <a:pt x="63103" y="28456"/>
                </a:lnTo>
                <a:lnTo>
                  <a:pt x="63103" y="28674"/>
                </a:lnTo>
                <a:lnTo>
                  <a:pt x="63103" y="28836"/>
                </a:lnTo>
                <a:lnTo>
                  <a:pt x="63157" y="28999"/>
                </a:lnTo>
                <a:lnTo>
                  <a:pt x="63320" y="29108"/>
                </a:lnTo>
                <a:lnTo>
                  <a:pt x="63483" y="29217"/>
                </a:lnTo>
                <a:lnTo>
                  <a:pt x="63646" y="29380"/>
                </a:lnTo>
                <a:lnTo>
                  <a:pt x="63809" y="29542"/>
                </a:lnTo>
                <a:lnTo>
                  <a:pt x="64026" y="29977"/>
                </a:lnTo>
                <a:lnTo>
                  <a:pt x="64297" y="30466"/>
                </a:lnTo>
                <a:lnTo>
                  <a:pt x="64623" y="30900"/>
                </a:lnTo>
                <a:lnTo>
                  <a:pt x="64786" y="31063"/>
                </a:lnTo>
                <a:lnTo>
                  <a:pt x="65003" y="31226"/>
                </a:lnTo>
                <a:lnTo>
                  <a:pt x="65275" y="31389"/>
                </a:lnTo>
                <a:lnTo>
                  <a:pt x="65546" y="31497"/>
                </a:lnTo>
                <a:lnTo>
                  <a:pt x="65926" y="31552"/>
                </a:lnTo>
                <a:lnTo>
                  <a:pt x="66307" y="31606"/>
                </a:lnTo>
                <a:lnTo>
                  <a:pt x="68207" y="32040"/>
                </a:lnTo>
                <a:lnTo>
                  <a:pt x="68913" y="32203"/>
                </a:lnTo>
                <a:lnTo>
                  <a:pt x="69619" y="32421"/>
                </a:lnTo>
                <a:lnTo>
                  <a:pt x="69891" y="32529"/>
                </a:lnTo>
                <a:lnTo>
                  <a:pt x="70108" y="32692"/>
                </a:lnTo>
                <a:lnTo>
                  <a:pt x="70325" y="32909"/>
                </a:lnTo>
                <a:lnTo>
                  <a:pt x="70542" y="33127"/>
                </a:lnTo>
                <a:lnTo>
                  <a:pt x="70760" y="33561"/>
                </a:lnTo>
                <a:lnTo>
                  <a:pt x="70922" y="33995"/>
                </a:lnTo>
                <a:lnTo>
                  <a:pt x="70977" y="34484"/>
                </a:lnTo>
                <a:lnTo>
                  <a:pt x="70922" y="34973"/>
                </a:lnTo>
                <a:lnTo>
                  <a:pt x="70760" y="35353"/>
                </a:lnTo>
                <a:lnTo>
                  <a:pt x="70542" y="35679"/>
                </a:lnTo>
                <a:lnTo>
                  <a:pt x="70271" y="35950"/>
                </a:lnTo>
                <a:lnTo>
                  <a:pt x="69891" y="36168"/>
                </a:lnTo>
                <a:lnTo>
                  <a:pt x="69619" y="36330"/>
                </a:lnTo>
                <a:lnTo>
                  <a:pt x="69348" y="36493"/>
                </a:lnTo>
                <a:lnTo>
                  <a:pt x="69130" y="36765"/>
                </a:lnTo>
                <a:lnTo>
                  <a:pt x="69022" y="37091"/>
                </a:lnTo>
                <a:lnTo>
                  <a:pt x="68968" y="37199"/>
                </a:lnTo>
                <a:lnTo>
                  <a:pt x="68859" y="37199"/>
                </a:lnTo>
                <a:lnTo>
                  <a:pt x="68696" y="37254"/>
                </a:lnTo>
                <a:lnTo>
                  <a:pt x="68479" y="37254"/>
                </a:lnTo>
                <a:lnTo>
                  <a:pt x="68262" y="37308"/>
                </a:lnTo>
                <a:lnTo>
                  <a:pt x="68044" y="37417"/>
                </a:lnTo>
                <a:lnTo>
                  <a:pt x="67936" y="37525"/>
                </a:lnTo>
                <a:lnTo>
                  <a:pt x="67773" y="37688"/>
                </a:lnTo>
                <a:lnTo>
                  <a:pt x="67610" y="38068"/>
                </a:lnTo>
                <a:lnTo>
                  <a:pt x="67447" y="38448"/>
                </a:lnTo>
                <a:lnTo>
                  <a:pt x="66904" y="39969"/>
                </a:lnTo>
                <a:lnTo>
                  <a:pt x="66524" y="41001"/>
                </a:lnTo>
                <a:lnTo>
                  <a:pt x="66089" y="41978"/>
                </a:lnTo>
                <a:lnTo>
                  <a:pt x="65872" y="42358"/>
                </a:lnTo>
                <a:lnTo>
                  <a:pt x="65764" y="42575"/>
                </a:lnTo>
                <a:lnTo>
                  <a:pt x="65601" y="42738"/>
                </a:lnTo>
                <a:lnTo>
                  <a:pt x="65329" y="42956"/>
                </a:lnTo>
                <a:lnTo>
                  <a:pt x="65058" y="43227"/>
                </a:lnTo>
                <a:lnTo>
                  <a:pt x="64732" y="43444"/>
                </a:lnTo>
                <a:lnTo>
                  <a:pt x="64569" y="43553"/>
                </a:lnTo>
                <a:lnTo>
                  <a:pt x="64352" y="43607"/>
                </a:lnTo>
                <a:lnTo>
                  <a:pt x="64243" y="43716"/>
                </a:lnTo>
                <a:lnTo>
                  <a:pt x="64080" y="43824"/>
                </a:lnTo>
                <a:lnTo>
                  <a:pt x="63972" y="43824"/>
                </a:lnTo>
                <a:lnTo>
                  <a:pt x="63809" y="43770"/>
                </a:lnTo>
                <a:lnTo>
                  <a:pt x="63591" y="43607"/>
                </a:lnTo>
                <a:lnTo>
                  <a:pt x="63428" y="43553"/>
                </a:lnTo>
                <a:lnTo>
                  <a:pt x="63320" y="43499"/>
                </a:lnTo>
                <a:lnTo>
                  <a:pt x="62668" y="43444"/>
                </a:lnTo>
                <a:lnTo>
                  <a:pt x="62397" y="43499"/>
                </a:lnTo>
                <a:lnTo>
                  <a:pt x="62071" y="43553"/>
                </a:lnTo>
                <a:lnTo>
                  <a:pt x="61691" y="43662"/>
                </a:lnTo>
                <a:lnTo>
                  <a:pt x="61311" y="43879"/>
                </a:lnTo>
                <a:lnTo>
                  <a:pt x="61039" y="44042"/>
                </a:lnTo>
                <a:lnTo>
                  <a:pt x="60713" y="44259"/>
                </a:lnTo>
                <a:lnTo>
                  <a:pt x="60279" y="44802"/>
                </a:lnTo>
                <a:lnTo>
                  <a:pt x="60007" y="45236"/>
                </a:lnTo>
                <a:lnTo>
                  <a:pt x="59736" y="45617"/>
                </a:lnTo>
                <a:lnTo>
                  <a:pt x="59681" y="45834"/>
                </a:lnTo>
                <a:lnTo>
                  <a:pt x="59627" y="46105"/>
                </a:lnTo>
                <a:lnTo>
                  <a:pt x="59247" y="46974"/>
                </a:lnTo>
                <a:lnTo>
                  <a:pt x="58813" y="47843"/>
                </a:lnTo>
                <a:lnTo>
                  <a:pt x="58487" y="48386"/>
                </a:lnTo>
                <a:lnTo>
                  <a:pt x="58324" y="48603"/>
                </a:lnTo>
                <a:lnTo>
                  <a:pt x="58161" y="48712"/>
                </a:lnTo>
                <a:lnTo>
                  <a:pt x="57889" y="48766"/>
                </a:lnTo>
                <a:lnTo>
                  <a:pt x="57672" y="48712"/>
                </a:lnTo>
                <a:lnTo>
                  <a:pt x="57183" y="48712"/>
                </a:lnTo>
                <a:lnTo>
                  <a:pt x="57075" y="48766"/>
                </a:lnTo>
                <a:lnTo>
                  <a:pt x="57021" y="48875"/>
                </a:lnTo>
                <a:lnTo>
                  <a:pt x="57075" y="48929"/>
                </a:lnTo>
                <a:lnTo>
                  <a:pt x="57075" y="49038"/>
                </a:lnTo>
                <a:lnTo>
                  <a:pt x="57075" y="49092"/>
                </a:lnTo>
                <a:lnTo>
                  <a:pt x="57183" y="49201"/>
                </a:lnTo>
                <a:lnTo>
                  <a:pt x="57455" y="49255"/>
                </a:lnTo>
                <a:lnTo>
                  <a:pt x="57564" y="49309"/>
                </a:lnTo>
                <a:lnTo>
                  <a:pt x="57727" y="49364"/>
                </a:lnTo>
                <a:lnTo>
                  <a:pt x="57835" y="49418"/>
                </a:lnTo>
                <a:lnTo>
                  <a:pt x="57889" y="49472"/>
                </a:lnTo>
                <a:lnTo>
                  <a:pt x="57835" y="49526"/>
                </a:lnTo>
                <a:lnTo>
                  <a:pt x="57835" y="49635"/>
                </a:lnTo>
                <a:lnTo>
                  <a:pt x="57672" y="49635"/>
                </a:lnTo>
                <a:lnTo>
                  <a:pt x="56423" y="49255"/>
                </a:lnTo>
                <a:lnTo>
                  <a:pt x="55989" y="49146"/>
                </a:lnTo>
                <a:lnTo>
                  <a:pt x="55609" y="49038"/>
                </a:lnTo>
                <a:lnTo>
                  <a:pt x="55446" y="49038"/>
                </a:lnTo>
                <a:lnTo>
                  <a:pt x="55283" y="48929"/>
                </a:lnTo>
                <a:lnTo>
                  <a:pt x="54903" y="48929"/>
                </a:lnTo>
                <a:lnTo>
                  <a:pt x="54685" y="49092"/>
                </a:lnTo>
                <a:lnTo>
                  <a:pt x="54468" y="49255"/>
                </a:lnTo>
                <a:lnTo>
                  <a:pt x="54197" y="49418"/>
                </a:lnTo>
                <a:lnTo>
                  <a:pt x="54034" y="49635"/>
                </a:lnTo>
                <a:lnTo>
                  <a:pt x="53654" y="50178"/>
                </a:lnTo>
                <a:lnTo>
                  <a:pt x="52948" y="51319"/>
                </a:lnTo>
                <a:lnTo>
                  <a:pt x="52839" y="51536"/>
                </a:lnTo>
                <a:lnTo>
                  <a:pt x="52785" y="51753"/>
                </a:lnTo>
                <a:lnTo>
                  <a:pt x="52622" y="52187"/>
                </a:lnTo>
                <a:lnTo>
                  <a:pt x="52405" y="52893"/>
                </a:lnTo>
                <a:lnTo>
                  <a:pt x="52025" y="53599"/>
                </a:lnTo>
                <a:lnTo>
                  <a:pt x="51862" y="53871"/>
                </a:lnTo>
                <a:lnTo>
                  <a:pt x="51644" y="54197"/>
                </a:lnTo>
                <a:lnTo>
                  <a:pt x="51373" y="54468"/>
                </a:lnTo>
                <a:lnTo>
                  <a:pt x="51047" y="54685"/>
                </a:lnTo>
                <a:lnTo>
                  <a:pt x="50721" y="54848"/>
                </a:lnTo>
                <a:lnTo>
                  <a:pt x="50015" y="54848"/>
                </a:lnTo>
                <a:lnTo>
                  <a:pt x="49744" y="54903"/>
                </a:lnTo>
                <a:lnTo>
                  <a:pt x="49527" y="54957"/>
                </a:lnTo>
                <a:lnTo>
                  <a:pt x="49309" y="55174"/>
                </a:lnTo>
                <a:lnTo>
                  <a:pt x="49092" y="55391"/>
                </a:lnTo>
                <a:lnTo>
                  <a:pt x="48875" y="55609"/>
                </a:lnTo>
                <a:lnTo>
                  <a:pt x="48549" y="55609"/>
                </a:lnTo>
                <a:lnTo>
                  <a:pt x="48440" y="55554"/>
                </a:lnTo>
                <a:lnTo>
                  <a:pt x="48223" y="55663"/>
                </a:lnTo>
                <a:lnTo>
                  <a:pt x="48060" y="55771"/>
                </a:lnTo>
                <a:lnTo>
                  <a:pt x="47897" y="55934"/>
                </a:lnTo>
                <a:lnTo>
                  <a:pt x="47734" y="56152"/>
                </a:lnTo>
                <a:lnTo>
                  <a:pt x="47572" y="56369"/>
                </a:lnTo>
                <a:lnTo>
                  <a:pt x="47246" y="56803"/>
                </a:lnTo>
                <a:lnTo>
                  <a:pt x="47029" y="57129"/>
                </a:lnTo>
                <a:lnTo>
                  <a:pt x="46703" y="57401"/>
                </a:lnTo>
                <a:lnTo>
                  <a:pt x="46648" y="57455"/>
                </a:lnTo>
                <a:lnTo>
                  <a:pt x="46540" y="57509"/>
                </a:lnTo>
                <a:lnTo>
                  <a:pt x="46377" y="57509"/>
                </a:lnTo>
                <a:lnTo>
                  <a:pt x="46214" y="57564"/>
                </a:lnTo>
                <a:lnTo>
                  <a:pt x="46051" y="57618"/>
                </a:lnTo>
                <a:lnTo>
                  <a:pt x="45888" y="57564"/>
                </a:lnTo>
                <a:lnTo>
                  <a:pt x="45780" y="57509"/>
                </a:lnTo>
                <a:lnTo>
                  <a:pt x="45562" y="57455"/>
                </a:lnTo>
                <a:lnTo>
                  <a:pt x="45345" y="57346"/>
                </a:lnTo>
                <a:lnTo>
                  <a:pt x="44911" y="57075"/>
                </a:lnTo>
                <a:lnTo>
                  <a:pt x="44748" y="57020"/>
                </a:lnTo>
                <a:lnTo>
                  <a:pt x="44531" y="56966"/>
                </a:lnTo>
                <a:lnTo>
                  <a:pt x="44368" y="57020"/>
                </a:lnTo>
                <a:lnTo>
                  <a:pt x="44150" y="57075"/>
                </a:lnTo>
                <a:lnTo>
                  <a:pt x="43770" y="57238"/>
                </a:lnTo>
                <a:lnTo>
                  <a:pt x="43390" y="57292"/>
                </a:lnTo>
                <a:lnTo>
                  <a:pt x="43010" y="57183"/>
                </a:lnTo>
                <a:lnTo>
                  <a:pt x="42630" y="57020"/>
                </a:lnTo>
                <a:lnTo>
                  <a:pt x="42467" y="56912"/>
                </a:lnTo>
                <a:lnTo>
                  <a:pt x="42358" y="56912"/>
                </a:lnTo>
                <a:lnTo>
                  <a:pt x="42141" y="56966"/>
                </a:lnTo>
                <a:lnTo>
                  <a:pt x="41598" y="57238"/>
                </a:lnTo>
                <a:lnTo>
                  <a:pt x="41001" y="57509"/>
                </a:lnTo>
                <a:lnTo>
                  <a:pt x="40240" y="57889"/>
                </a:lnTo>
                <a:lnTo>
                  <a:pt x="39426" y="58269"/>
                </a:lnTo>
                <a:lnTo>
                  <a:pt x="39209" y="58432"/>
                </a:lnTo>
                <a:lnTo>
                  <a:pt x="38991" y="58650"/>
                </a:lnTo>
                <a:lnTo>
                  <a:pt x="38720" y="59084"/>
                </a:lnTo>
                <a:lnTo>
                  <a:pt x="38286" y="59736"/>
                </a:lnTo>
                <a:lnTo>
                  <a:pt x="37960" y="60496"/>
                </a:lnTo>
                <a:lnTo>
                  <a:pt x="37688" y="61093"/>
                </a:lnTo>
                <a:lnTo>
                  <a:pt x="37362" y="61745"/>
                </a:lnTo>
                <a:lnTo>
                  <a:pt x="37199" y="61962"/>
                </a:lnTo>
                <a:lnTo>
                  <a:pt x="36874" y="62234"/>
                </a:lnTo>
                <a:lnTo>
                  <a:pt x="36493" y="62451"/>
                </a:lnTo>
                <a:lnTo>
                  <a:pt x="36059" y="62668"/>
                </a:lnTo>
                <a:lnTo>
                  <a:pt x="35679" y="62831"/>
                </a:lnTo>
                <a:lnTo>
                  <a:pt x="34973" y="63157"/>
                </a:lnTo>
                <a:lnTo>
                  <a:pt x="34756" y="63211"/>
                </a:lnTo>
                <a:lnTo>
                  <a:pt x="34484" y="63157"/>
                </a:lnTo>
                <a:lnTo>
                  <a:pt x="33561" y="62614"/>
                </a:lnTo>
                <a:lnTo>
                  <a:pt x="32638" y="61962"/>
                </a:lnTo>
                <a:lnTo>
                  <a:pt x="31932" y="61473"/>
                </a:lnTo>
                <a:lnTo>
                  <a:pt x="31226" y="60985"/>
                </a:lnTo>
                <a:lnTo>
                  <a:pt x="30954" y="60876"/>
                </a:lnTo>
                <a:lnTo>
                  <a:pt x="30629" y="60876"/>
                </a:lnTo>
                <a:lnTo>
                  <a:pt x="30466" y="60930"/>
                </a:lnTo>
                <a:lnTo>
                  <a:pt x="30031" y="60930"/>
                </a:lnTo>
                <a:lnTo>
                  <a:pt x="29705" y="61039"/>
                </a:lnTo>
                <a:lnTo>
                  <a:pt x="29597" y="61093"/>
                </a:lnTo>
                <a:lnTo>
                  <a:pt x="29217" y="61093"/>
                </a:lnTo>
                <a:lnTo>
                  <a:pt x="29054" y="61039"/>
                </a:lnTo>
                <a:lnTo>
                  <a:pt x="28945" y="61039"/>
                </a:lnTo>
                <a:lnTo>
                  <a:pt x="28782" y="61093"/>
                </a:lnTo>
                <a:lnTo>
                  <a:pt x="28619" y="61256"/>
                </a:lnTo>
                <a:lnTo>
                  <a:pt x="28456" y="61419"/>
                </a:lnTo>
                <a:lnTo>
                  <a:pt x="27968" y="62234"/>
                </a:lnTo>
                <a:lnTo>
                  <a:pt x="27750" y="62614"/>
                </a:lnTo>
                <a:lnTo>
                  <a:pt x="27533" y="63048"/>
                </a:lnTo>
                <a:lnTo>
                  <a:pt x="27370" y="63157"/>
                </a:lnTo>
                <a:lnTo>
                  <a:pt x="27316" y="63211"/>
                </a:lnTo>
                <a:lnTo>
                  <a:pt x="27207" y="63211"/>
                </a:lnTo>
                <a:lnTo>
                  <a:pt x="26990" y="63157"/>
                </a:lnTo>
                <a:lnTo>
                  <a:pt x="26827" y="63211"/>
                </a:lnTo>
                <a:lnTo>
                  <a:pt x="26719" y="63211"/>
                </a:lnTo>
                <a:lnTo>
                  <a:pt x="26556" y="63320"/>
                </a:lnTo>
                <a:lnTo>
                  <a:pt x="26393" y="63537"/>
                </a:lnTo>
                <a:lnTo>
                  <a:pt x="26176" y="63754"/>
                </a:lnTo>
                <a:lnTo>
                  <a:pt x="26013" y="64080"/>
                </a:lnTo>
                <a:lnTo>
                  <a:pt x="25904" y="64189"/>
                </a:lnTo>
                <a:lnTo>
                  <a:pt x="25741" y="64243"/>
                </a:lnTo>
                <a:lnTo>
                  <a:pt x="25687" y="64297"/>
                </a:lnTo>
                <a:lnTo>
                  <a:pt x="25633" y="64243"/>
                </a:lnTo>
                <a:lnTo>
                  <a:pt x="25470" y="64189"/>
                </a:lnTo>
                <a:lnTo>
                  <a:pt x="25307" y="64134"/>
                </a:lnTo>
                <a:lnTo>
                  <a:pt x="25035" y="64026"/>
                </a:lnTo>
                <a:lnTo>
                  <a:pt x="24927" y="64026"/>
                </a:lnTo>
                <a:lnTo>
                  <a:pt x="24872" y="64134"/>
                </a:lnTo>
                <a:lnTo>
                  <a:pt x="24818" y="64243"/>
                </a:lnTo>
                <a:lnTo>
                  <a:pt x="24872" y="64352"/>
                </a:lnTo>
                <a:lnTo>
                  <a:pt x="25144" y="64569"/>
                </a:lnTo>
                <a:lnTo>
                  <a:pt x="25415" y="64732"/>
                </a:lnTo>
                <a:lnTo>
                  <a:pt x="24927" y="64786"/>
                </a:lnTo>
                <a:lnTo>
                  <a:pt x="24438" y="64786"/>
                </a:lnTo>
                <a:lnTo>
                  <a:pt x="24329" y="64732"/>
                </a:lnTo>
                <a:lnTo>
                  <a:pt x="24221" y="64569"/>
                </a:lnTo>
                <a:lnTo>
                  <a:pt x="24166" y="64297"/>
                </a:lnTo>
                <a:lnTo>
                  <a:pt x="24058" y="64134"/>
                </a:lnTo>
                <a:lnTo>
                  <a:pt x="24003" y="64026"/>
                </a:lnTo>
                <a:lnTo>
                  <a:pt x="23895" y="63971"/>
                </a:lnTo>
                <a:lnTo>
                  <a:pt x="23678" y="63971"/>
                </a:lnTo>
                <a:lnTo>
                  <a:pt x="23243" y="64026"/>
                </a:lnTo>
                <a:lnTo>
                  <a:pt x="23080" y="64080"/>
                </a:lnTo>
                <a:lnTo>
                  <a:pt x="22700" y="64080"/>
                </a:lnTo>
                <a:lnTo>
                  <a:pt x="22646" y="64026"/>
                </a:lnTo>
                <a:lnTo>
                  <a:pt x="22646" y="63971"/>
                </a:lnTo>
                <a:lnTo>
                  <a:pt x="22700" y="63917"/>
                </a:lnTo>
                <a:lnTo>
                  <a:pt x="22809" y="63863"/>
                </a:lnTo>
                <a:lnTo>
                  <a:pt x="22917" y="63754"/>
                </a:lnTo>
                <a:lnTo>
                  <a:pt x="22972" y="63591"/>
                </a:lnTo>
                <a:lnTo>
                  <a:pt x="22917" y="63483"/>
                </a:lnTo>
                <a:lnTo>
                  <a:pt x="22863" y="63374"/>
                </a:lnTo>
                <a:lnTo>
                  <a:pt x="22646" y="63048"/>
                </a:lnTo>
                <a:lnTo>
                  <a:pt x="22483" y="62668"/>
                </a:lnTo>
                <a:lnTo>
                  <a:pt x="22211" y="61962"/>
                </a:lnTo>
                <a:lnTo>
                  <a:pt x="22048" y="61528"/>
                </a:lnTo>
                <a:lnTo>
                  <a:pt x="21886" y="61093"/>
                </a:lnTo>
                <a:lnTo>
                  <a:pt x="21777" y="60659"/>
                </a:lnTo>
                <a:lnTo>
                  <a:pt x="21723" y="60224"/>
                </a:lnTo>
                <a:lnTo>
                  <a:pt x="21668" y="59844"/>
                </a:lnTo>
                <a:lnTo>
                  <a:pt x="21505" y="59518"/>
                </a:lnTo>
                <a:lnTo>
                  <a:pt x="21343" y="59138"/>
                </a:lnTo>
                <a:lnTo>
                  <a:pt x="21071" y="58867"/>
                </a:lnTo>
                <a:lnTo>
                  <a:pt x="20691" y="58595"/>
                </a:lnTo>
                <a:lnTo>
                  <a:pt x="20202" y="58378"/>
                </a:lnTo>
                <a:lnTo>
                  <a:pt x="19985" y="58324"/>
                </a:lnTo>
                <a:lnTo>
                  <a:pt x="19768" y="58324"/>
                </a:lnTo>
                <a:lnTo>
                  <a:pt x="19550" y="58269"/>
                </a:lnTo>
                <a:lnTo>
                  <a:pt x="19333" y="58215"/>
                </a:lnTo>
                <a:lnTo>
                  <a:pt x="19170" y="58161"/>
                </a:lnTo>
                <a:lnTo>
                  <a:pt x="19007" y="58161"/>
                </a:lnTo>
                <a:lnTo>
                  <a:pt x="18301" y="58215"/>
                </a:lnTo>
                <a:lnTo>
                  <a:pt x="17596" y="58324"/>
                </a:lnTo>
                <a:lnTo>
                  <a:pt x="16618" y="58487"/>
                </a:lnTo>
                <a:lnTo>
                  <a:pt x="15966" y="58541"/>
                </a:lnTo>
                <a:lnTo>
                  <a:pt x="15695" y="58541"/>
                </a:lnTo>
                <a:lnTo>
                  <a:pt x="15369" y="58432"/>
                </a:lnTo>
                <a:lnTo>
                  <a:pt x="15152" y="58324"/>
                </a:lnTo>
                <a:lnTo>
                  <a:pt x="14880" y="58269"/>
                </a:lnTo>
                <a:lnTo>
                  <a:pt x="14663" y="58269"/>
                </a:lnTo>
                <a:lnTo>
                  <a:pt x="14392" y="58161"/>
                </a:lnTo>
                <a:lnTo>
                  <a:pt x="13957" y="57944"/>
                </a:lnTo>
                <a:lnTo>
                  <a:pt x="13577" y="57726"/>
                </a:lnTo>
                <a:lnTo>
                  <a:pt x="13360" y="57564"/>
                </a:lnTo>
                <a:lnTo>
                  <a:pt x="13197" y="57401"/>
                </a:lnTo>
                <a:lnTo>
                  <a:pt x="13034" y="57238"/>
                </a:lnTo>
                <a:lnTo>
                  <a:pt x="12925" y="57020"/>
                </a:lnTo>
                <a:lnTo>
                  <a:pt x="12817" y="56803"/>
                </a:lnTo>
                <a:lnTo>
                  <a:pt x="12600" y="56695"/>
                </a:lnTo>
                <a:lnTo>
                  <a:pt x="12165" y="56477"/>
                </a:lnTo>
                <a:lnTo>
                  <a:pt x="11513" y="56152"/>
                </a:lnTo>
                <a:lnTo>
                  <a:pt x="10862" y="55826"/>
                </a:lnTo>
                <a:lnTo>
                  <a:pt x="10699" y="55771"/>
                </a:lnTo>
                <a:lnTo>
                  <a:pt x="10482" y="55771"/>
                </a:lnTo>
                <a:lnTo>
                  <a:pt x="10156" y="55934"/>
                </a:lnTo>
                <a:lnTo>
                  <a:pt x="9776" y="56043"/>
                </a:lnTo>
                <a:lnTo>
                  <a:pt x="9450" y="56097"/>
                </a:lnTo>
                <a:lnTo>
                  <a:pt x="9178" y="56206"/>
                </a:lnTo>
                <a:lnTo>
                  <a:pt x="9070" y="56315"/>
                </a:lnTo>
                <a:lnTo>
                  <a:pt x="9015" y="56477"/>
                </a:lnTo>
                <a:lnTo>
                  <a:pt x="9070" y="56749"/>
                </a:lnTo>
                <a:lnTo>
                  <a:pt x="9070" y="56803"/>
                </a:lnTo>
                <a:lnTo>
                  <a:pt x="9070" y="56912"/>
                </a:lnTo>
                <a:lnTo>
                  <a:pt x="8907" y="56912"/>
                </a:lnTo>
                <a:lnTo>
                  <a:pt x="8635" y="56749"/>
                </a:lnTo>
                <a:lnTo>
                  <a:pt x="8364" y="56640"/>
                </a:lnTo>
                <a:lnTo>
                  <a:pt x="8201" y="56586"/>
                </a:lnTo>
                <a:lnTo>
                  <a:pt x="8147" y="56586"/>
                </a:lnTo>
                <a:lnTo>
                  <a:pt x="8092" y="56640"/>
                </a:lnTo>
                <a:lnTo>
                  <a:pt x="8038" y="56803"/>
                </a:lnTo>
                <a:lnTo>
                  <a:pt x="7984" y="56966"/>
                </a:lnTo>
                <a:lnTo>
                  <a:pt x="7875" y="57129"/>
                </a:lnTo>
                <a:lnTo>
                  <a:pt x="7712" y="57238"/>
                </a:lnTo>
                <a:lnTo>
                  <a:pt x="7495" y="57292"/>
                </a:lnTo>
                <a:lnTo>
                  <a:pt x="7169" y="57346"/>
                </a:lnTo>
                <a:lnTo>
                  <a:pt x="6898" y="57346"/>
                </a:lnTo>
                <a:lnTo>
                  <a:pt x="6626" y="57401"/>
                </a:lnTo>
                <a:lnTo>
                  <a:pt x="6463" y="57455"/>
                </a:lnTo>
                <a:lnTo>
                  <a:pt x="6354" y="57618"/>
                </a:lnTo>
                <a:lnTo>
                  <a:pt x="6246" y="57781"/>
                </a:lnTo>
                <a:lnTo>
                  <a:pt x="6029" y="58161"/>
                </a:lnTo>
                <a:lnTo>
                  <a:pt x="5703" y="58487"/>
                </a:lnTo>
                <a:lnTo>
                  <a:pt x="5323" y="58704"/>
                </a:lnTo>
                <a:lnTo>
                  <a:pt x="4943" y="58921"/>
                </a:lnTo>
                <a:lnTo>
                  <a:pt x="4725" y="59030"/>
                </a:lnTo>
                <a:lnTo>
                  <a:pt x="4617" y="59193"/>
                </a:lnTo>
                <a:lnTo>
                  <a:pt x="4508" y="59301"/>
                </a:lnTo>
                <a:lnTo>
                  <a:pt x="4400" y="59464"/>
                </a:lnTo>
                <a:lnTo>
                  <a:pt x="4345" y="59681"/>
                </a:lnTo>
                <a:lnTo>
                  <a:pt x="4182" y="59844"/>
                </a:lnTo>
                <a:lnTo>
                  <a:pt x="4019" y="59953"/>
                </a:lnTo>
                <a:lnTo>
                  <a:pt x="3856" y="60007"/>
                </a:lnTo>
                <a:lnTo>
                  <a:pt x="3313" y="60062"/>
                </a:lnTo>
                <a:lnTo>
                  <a:pt x="3042" y="60116"/>
                </a:lnTo>
                <a:lnTo>
                  <a:pt x="2662" y="60116"/>
                </a:lnTo>
                <a:lnTo>
                  <a:pt x="2607" y="60170"/>
                </a:lnTo>
                <a:lnTo>
                  <a:pt x="2499" y="60224"/>
                </a:lnTo>
                <a:lnTo>
                  <a:pt x="2173" y="60224"/>
                </a:lnTo>
                <a:lnTo>
                  <a:pt x="2119" y="60170"/>
                </a:lnTo>
                <a:lnTo>
                  <a:pt x="2119" y="60062"/>
                </a:lnTo>
                <a:lnTo>
                  <a:pt x="2173" y="59953"/>
                </a:lnTo>
                <a:lnTo>
                  <a:pt x="2336" y="59790"/>
                </a:lnTo>
                <a:lnTo>
                  <a:pt x="2499" y="59627"/>
                </a:lnTo>
                <a:lnTo>
                  <a:pt x="2933" y="59464"/>
                </a:lnTo>
                <a:lnTo>
                  <a:pt x="3096" y="59356"/>
                </a:lnTo>
                <a:lnTo>
                  <a:pt x="3205" y="59247"/>
                </a:lnTo>
                <a:lnTo>
                  <a:pt x="3476" y="58975"/>
                </a:lnTo>
                <a:lnTo>
                  <a:pt x="3748" y="58758"/>
                </a:lnTo>
                <a:lnTo>
                  <a:pt x="4019" y="58541"/>
                </a:lnTo>
                <a:lnTo>
                  <a:pt x="4291" y="58378"/>
                </a:lnTo>
                <a:lnTo>
                  <a:pt x="4400" y="58215"/>
                </a:lnTo>
                <a:lnTo>
                  <a:pt x="4400" y="58161"/>
                </a:lnTo>
                <a:lnTo>
                  <a:pt x="4400" y="58052"/>
                </a:lnTo>
                <a:lnTo>
                  <a:pt x="4291" y="57889"/>
                </a:lnTo>
                <a:lnTo>
                  <a:pt x="4291" y="57781"/>
                </a:lnTo>
                <a:lnTo>
                  <a:pt x="4400" y="57672"/>
                </a:lnTo>
                <a:lnTo>
                  <a:pt x="4508" y="57618"/>
                </a:lnTo>
                <a:lnTo>
                  <a:pt x="4834" y="57401"/>
                </a:lnTo>
                <a:lnTo>
                  <a:pt x="5160" y="57183"/>
                </a:lnTo>
                <a:lnTo>
                  <a:pt x="5323" y="56912"/>
                </a:lnTo>
                <a:lnTo>
                  <a:pt x="5486" y="56640"/>
                </a:lnTo>
                <a:lnTo>
                  <a:pt x="5649" y="56043"/>
                </a:lnTo>
                <a:lnTo>
                  <a:pt x="5757" y="55663"/>
                </a:lnTo>
                <a:lnTo>
                  <a:pt x="5811" y="55283"/>
                </a:lnTo>
                <a:lnTo>
                  <a:pt x="5920" y="54468"/>
                </a:lnTo>
                <a:lnTo>
                  <a:pt x="5974" y="53871"/>
                </a:lnTo>
                <a:lnTo>
                  <a:pt x="6029" y="53328"/>
                </a:lnTo>
                <a:lnTo>
                  <a:pt x="6137" y="52568"/>
                </a:lnTo>
                <a:lnTo>
                  <a:pt x="6246" y="52187"/>
                </a:lnTo>
                <a:lnTo>
                  <a:pt x="6354" y="51807"/>
                </a:lnTo>
                <a:lnTo>
                  <a:pt x="6463" y="51590"/>
                </a:lnTo>
                <a:lnTo>
                  <a:pt x="6626" y="51373"/>
                </a:lnTo>
                <a:lnTo>
                  <a:pt x="6843" y="51264"/>
                </a:lnTo>
                <a:lnTo>
                  <a:pt x="7060" y="51210"/>
                </a:lnTo>
                <a:lnTo>
                  <a:pt x="7169" y="51210"/>
                </a:lnTo>
                <a:lnTo>
                  <a:pt x="7278" y="51156"/>
                </a:lnTo>
                <a:lnTo>
                  <a:pt x="7332" y="51101"/>
                </a:lnTo>
                <a:lnTo>
                  <a:pt x="7441" y="51101"/>
                </a:lnTo>
                <a:lnTo>
                  <a:pt x="7766" y="51156"/>
                </a:lnTo>
                <a:lnTo>
                  <a:pt x="8092" y="51156"/>
                </a:lnTo>
                <a:lnTo>
                  <a:pt x="8364" y="51210"/>
                </a:lnTo>
                <a:lnTo>
                  <a:pt x="8635" y="51264"/>
                </a:lnTo>
                <a:lnTo>
                  <a:pt x="9015" y="51373"/>
                </a:lnTo>
                <a:lnTo>
                  <a:pt x="9341" y="51590"/>
                </a:lnTo>
                <a:lnTo>
                  <a:pt x="9613" y="51807"/>
                </a:lnTo>
                <a:lnTo>
                  <a:pt x="9884" y="52079"/>
                </a:lnTo>
                <a:lnTo>
                  <a:pt x="10156" y="52350"/>
                </a:lnTo>
                <a:lnTo>
                  <a:pt x="10482" y="52568"/>
                </a:lnTo>
                <a:lnTo>
                  <a:pt x="10807" y="52676"/>
                </a:lnTo>
                <a:lnTo>
                  <a:pt x="11242" y="52676"/>
                </a:lnTo>
                <a:lnTo>
                  <a:pt x="11459" y="52622"/>
                </a:lnTo>
                <a:lnTo>
                  <a:pt x="11676" y="52568"/>
                </a:lnTo>
                <a:lnTo>
                  <a:pt x="11894" y="52405"/>
                </a:lnTo>
                <a:lnTo>
                  <a:pt x="12056" y="52187"/>
                </a:lnTo>
                <a:lnTo>
                  <a:pt x="12219" y="51970"/>
                </a:lnTo>
                <a:lnTo>
                  <a:pt x="12382" y="51753"/>
                </a:lnTo>
                <a:lnTo>
                  <a:pt x="12437" y="51699"/>
                </a:lnTo>
                <a:lnTo>
                  <a:pt x="12545" y="51644"/>
                </a:lnTo>
                <a:lnTo>
                  <a:pt x="12817" y="51644"/>
                </a:lnTo>
                <a:lnTo>
                  <a:pt x="13034" y="51699"/>
                </a:lnTo>
                <a:lnTo>
                  <a:pt x="13305" y="51753"/>
                </a:lnTo>
                <a:lnTo>
                  <a:pt x="13523" y="51807"/>
                </a:lnTo>
                <a:lnTo>
                  <a:pt x="13957" y="52079"/>
                </a:lnTo>
                <a:lnTo>
                  <a:pt x="14337" y="52405"/>
                </a:lnTo>
                <a:lnTo>
                  <a:pt x="14989" y="53111"/>
                </a:lnTo>
                <a:lnTo>
                  <a:pt x="15369" y="53436"/>
                </a:lnTo>
                <a:lnTo>
                  <a:pt x="15803" y="53654"/>
                </a:lnTo>
                <a:lnTo>
                  <a:pt x="17052" y="54251"/>
                </a:lnTo>
                <a:lnTo>
                  <a:pt x="17650" y="54631"/>
                </a:lnTo>
                <a:lnTo>
                  <a:pt x="18193" y="55011"/>
                </a:lnTo>
                <a:lnTo>
                  <a:pt x="18899" y="55609"/>
                </a:lnTo>
                <a:lnTo>
                  <a:pt x="19225" y="55934"/>
                </a:lnTo>
                <a:lnTo>
                  <a:pt x="19496" y="56315"/>
                </a:lnTo>
                <a:lnTo>
                  <a:pt x="19713" y="56477"/>
                </a:lnTo>
                <a:lnTo>
                  <a:pt x="19876" y="56586"/>
                </a:lnTo>
                <a:lnTo>
                  <a:pt x="20094" y="56532"/>
                </a:lnTo>
                <a:lnTo>
                  <a:pt x="20365" y="56423"/>
                </a:lnTo>
                <a:lnTo>
                  <a:pt x="20745" y="56206"/>
                </a:lnTo>
                <a:lnTo>
                  <a:pt x="21125" y="55934"/>
                </a:lnTo>
                <a:lnTo>
                  <a:pt x="21831" y="55391"/>
                </a:lnTo>
                <a:lnTo>
                  <a:pt x="21994" y="55337"/>
                </a:lnTo>
                <a:lnTo>
                  <a:pt x="22211" y="55283"/>
                </a:lnTo>
                <a:lnTo>
                  <a:pt x="22374" y="55337"/>
                </a:lnTo>
                <a:lnTo>
                  <a:pt x="22537" y="55391"/>
                </a:lnTo>
                <a:lnTo>
                  <a:pt x="23352" y="55771"/>
                </a:lnTo>
                <a:lnTo>
                  <a:pt x="23732" y="55989"/>
                </a:lnTo>
                <a:lnTo>
                  <a:pt x="24166" y="56097"/>
                </a:lnTo>
                <a:lnTo>
                  <a:pt x="24492" y="56206"/>
                </a:lnTo>
                <a:lnTo>
                  <a:pt x="24818" y="56369"/>
                </a:lnTo>
                <a:lnTo>
                  <a:pt x="25361" y="56749"/>
                </a:lnTo>
                <a:lnTo>
                  <a:pt x="25850" y="57075"/>
                </a:lnTo>
                <a:lnTo>
                  <a:pt x="26121" y="57238"/>
                </a:lnTo>
                <a:lnTo>
                  <a:pt x="26339" y="57455"/>
                </a:lnTo>
                <a:lnTo>
                  <a:pt x="26393" y="57455"/>
                </a:lnTo>
                <a:lnTo>
                  <a:pt x="26447" y="57509"/>
                </a:lnTo>
                <a:lnTo>
                  <a:pt x="26664" y="57509"/>
                </a:lnTo>
                <a:lnTo>
                  <a:pt x="26773" y="57401"/>
                </a:lnTo>
                <a:lnTo>
                  <a:pt x="26882" y="57346"/>
                </a:lnTo>
                <a:lnTo>
                  <a:pt x="27207" y="57238"/>
                </a:lnTo>
                <a:lnTo>
                  <a:pt x="27425" y="57129"/>
                </a:lnTo>
                <a:lnTo>
                  <a:pt x="27588" y="56966"/>
                </a:lnTo>
                <a:lnTo>
                  <a:pt x="27913" y="56640"/>
                </a:lnTo>
                <a:lnTo>
                  <a:pt x="28185" y="56206"/>
                </a:lnTo>
                <a:lnTo>
                  <a:pt x="28348" y="55771"/>
                </a:lnTo>
                <a:lnTo>
                  <a:pt x="28565" y="55337"/>
                </a:lnTo>
                <a:lnTo>
                  <a:pt x="28674" y="54903"/>
                </a:lnTo>
                <a:lnTo>
                  <a:pt x="28837" y="54468"/>
                </a:lnTo>
                <a:lnTo>
                  <a:pt x="28999" y="53979"/>
                </a:lnTo>
                <a:lnTo>
                  <a:pt x="29162" y="53599"/>
                </a:lnTo>
                <a:lnTo>
                  <a:pt x="29271" y="53219"/>
                </a:lnTo>
                <a:lnTo>
                  <a:pt x="29325" y="53056"/>
                </a:lnTo>
                <a:lnTo>
                  <a:pt x="29434" y="52948"/>
                </a:lnTo>
                <a:lnTo>
                  <a:pt x="29542" y="53002"/>
                </a:lnTo>
                <a:lnTo>
                  <a:pt x="29705" y="53111"/>
                </a:lnTo>
                <a:lnTo>
                  <a:pt x="30031" y="53382"/>
                </a:lnTo>
                <a:lnTo>
                  <a:pt x="30303" y="53654"/>
                </a:lnTo>
                <a:lnTo>
                  <a:pt x="31335" y="54631"/>
                </a:lnTo>
                <a:lnTo>
                  <a:pt x="32421" y="55500"/>
                </a:lnTo>
                <a:lnTo>
                  <a:pt x="32746" y="55717"/>
                </a:lnTo>
                <a:lnTo>
                  <a:pt x="32964" y="56043"/>
                </a:lnTo>
                <a:lnTo>
                  <a:pt x="33181" y="56369"/>
                </a:lnTo>
                <a:lnTo>
                  <a:pt x="33344" y="56695"/>
                </a:lnTo>
                <a:lnTo>
                  <a:pt x="33452" y="56912"/>
                </a:lnTo>
                <a:lnTo>
                  <a:pt x="33615" y="57020"/>
                </a:lnTo>
                <a:lnTo>
                  <a:pt x="33833" y="57129"/>
                </a:lnTo>
                <a:lnTo>
                  <a:pt x="34050" y="57183"/>
                </a:lnTo>
                <a:lnTo>
                  <a:pt x="34321" y="57129"/>
                </a:lnTo>
                <a:lnTo>
                  <a:pt x="34593" y="57075"/>
                </a:lnTo>
                <a:lnTo>
                  <a:pt x="35082" y="56912"/>
                </a:lnTo>
                <a:lnTo>
                  <a:pt x="35299" y="56749"/>
                </a:lnTo>
                <a:lnTo>
                  <a:pt x="35516" y="56477"/>
                </a:lnTo>
                <a:lnTo>
                  <a:pt x="35788" y="55989"/>
                </a:lnTo>
                <a:lnTo>
                  <a:pt x="35896" y="55717"/>
                </a:lnTo>
                <a:lnTo>
                  <a:pt x="36005" y="55446"/>
                </a:lnTo>
                <a:lnTo>
                  <a:pt x="36222" y="54685"/>
                </a:lnTo>
                <a:lnTo>
                  <a:pt x="36439" y="53979"/>
                </a:lnTo>
                <a:lnTo>
                  <a:pt x="36493" y="53545"/>
                </a:lnTo>
                <a:lnTo>
                  <a:pt x="36548" y="53111"/>
                </a:lnTo>
                <a:lnTo>
                  <a:pt x="37037" y="51644"/>
                </a:lnTo>
                <a:lnTo>
                  <a:pt x="37091" y="51590"/>
                </a:lnTo>
                <a:lnTo>
                  <a:pt x="37199" y="51590"/>
                </a:lnTo>
                <a:lnTo>
                  <a:pt x="37362" y="51536"/>
                </a:lnTo>
                <a:lnTo>
                  <a:pt x="37471" y="51427"/>
                </a:lnTo>
                <a:lnTo>
                  <a:pt x="37797" y="51264"/>
                </a:lnTo>
                <a:lnTo>
                  <a:pt x="37851" y="51210"/>
                </a:lnTo>
                <a:lnTo>
                  <a:pt x="37851" y="51047"/>
                </a:lnTo>
                <a:lnTo>
                  <a:pt x="37797" y="50775"/>
                </a:lnTo>
                <a:lnTo>
                  <a:pt x="37742" y="50667"/>
                </a:lnTo>
                <a:lnTo>
                  <a:pt x="37688" y="50558"/>
                </a:lnTo>
                <a:lnTo>
                  <a:pt x="37634" y="50450"/>
                </a:lnTo>
                <a:lnTo>
                  <a:pt x="37580" y="50395"/>
                </a:lnTo>
                <a:lnTo>
                  <a:pt x="37634" y="50341"/>
                </a:lnTo>
                <a:lnTo>
                  <a:pt x="37688" y="50232"/>
                </a:lnTo>
                <a:lnTo>
                  <a:pt x="37797" y="50232"/>
                </a:lnTo>
                <a:lnTo>
                  <a:pt x="37905" y="50178"/>
                </a:lnTo>
                <a:lnTo>
                  <a:pt x="37960" y="50232"/>
                </a:lnTo>
                <a:lnTo>
                  <a:pt x="38068" y="50287"/>
                </a:lnTo>
                <a:lnTo>
                  <a:pt x="38286" y="50504"/>
                </a:lnTo>
                <a:lnTo>
                  <a:pt x="38557" y="50721"/>
                </a:lnTo>
                <a:lnTo>
                  <a:pt x="39154" y="51047"/>
                </a:lnTo>
                <a:lnTo>
                  <a:pt x="39426" y="51101"/>
                </a:lnTo>
                <a:lnTo>
                  <a:pt x="39752" y="51210"/>
                </a:lnTo>
                <a:lnTo>
                  <a:pt x="40240" y="51373"/>
                </a:lnTo>
                <a:lnTo>
                  <a:pt x="40675" y="51644"/>
                </a:lnTo>
                <a:lnTo>
                  <a:pt x="41001" y="51753"/>
                </a:lnTo>
                <a:lnTo>
                  <a:pt x="41381" y="51916"/>
                </a:lnTo>
                <a:lnTo>
                  <a:pt x="42141" y="52187"/>
                </a:lnTo>
                <a:lnTo>
                  <a:pt x="42847" y="52459"/>
                </a:lnTo>
                <a:lnTo>
                  <a:pt x="43553" y="52568"/>
                </a:lnTo>
                <a:lnTo>
                  <a:pt x="43770" y="52568"/>
                </a:lnTo>
                <a:lnTo>
                  <a:pt x="43987" y="52513"/>
                </a:lnTo>
                <a:lnTo>
                  <a:pt x="44422" y="52459"/>
                </a:lnTo>
                <a:lnTo>
                  <a:pt x="44531" y="52350"/>
                </a:lnTo>
                <a:lnTo>
                  <a:pt x="44585" y="52242"/>
                </a:lnTo>
                <a:lnTo>
                  <a:pt x="44639" y="51970"/>
                </a:lnTo>
                <a:lnTo>
                  <a:pt x="44965" y="51264"/>
                </a:lnTo>
                <a:lnTo>
                  <a:pt x="45128" y="50993"/>
                </a:lnTo>
                <a:lnTo>
                  <a:pt x="45399" y="50721"/>
                </a:lnTo>
                <a:lnTo>
                  <a:pt x="45834" y="50341"/>
                </a:lnTo>
                <a:lnTo>
                  <a:pt x="45997" y="50124"/>
                </a:lnTo>
                <a:lnTo>
                  <a:pt x="46160" y="49852"/>
                </a:lnTo>
                <a:lnTo>
                  <a:pt x="46268" y="49526"/>
                </a:lnTo>
                <a:lnTo>
                  <a:pt x="46377" y="49255"/>
                </a:lnTo>
                <a:lnTo>
                  <a:pt x="46377" y="48060"/>
                </a:lnTo>
                <a:lnTo>
                  <a:pt x="46323" y="46866"/>
                </a:lnTo>
                <a:lnTo>
                  <a:pt x="46214" y="46160"/>
                </a:lnTo>
                <a:lnTo>
                  <a:pt x="46160" y="45779"/>
                </a:lnTo>
                <a:lnTo>
                  <a:pt x="46105" y="45454"/>
                </a:lnTo>
                <a:lnTo>
                  <a:pt x="46160" y="45073"/>
                </a:lnTo>
                <a:lnTo>
                  <a:pt x="46214" y="44965"/>
                </a:lnTo>
                <a:lnTo>
                  <a:pt x="46268" y="44911"/>
                </a:lnTo>
                <a:lnTo>
                  <a:pt x="46485" y="44802"/>
                </a:lnTo>
                <a:lnTo>
                  <a:pt x="46811" y="44748"/>
                </a:lnTo>
                <a:lnTo>
                  <a:pt x="47789" y="44639"/>
                </a:lnTo>
                <a:lnTo>
                  <a:pt x="48766" y="44585"/>
                </a:lnTo>
                <a:lnTo>
                  <a:pt x="49146" y="44585"/>
                </a:lnTo>
                <a:lnTo>
                  <a:pt x="49472" y="44693"/>
                </a:lnTo>
                <a:lnTo>
                  <a:pt x="50124" y="44911"/>
                </a:lnTo>
                <a:lnTo>
                  <a:pt x="50504" y="45019"/>
                </a:lnTo>
                <a:lnTo>
                  <a:pt x="50667" y="45019"/>
                </a:lnTo>
                <a:lnTo>
                  <a:pt x="50830" y="44965"/>
                </a:lnTo>
                <a:lnTo>
                  <a:pt x="50938" y="44911"/>
                </a:lnTo>
                <a:lnTo>
                  <a:pt x="51047" y="44802"/>
                </a:lnTo>
                <a:lnTo>
                  <a:pt x="51156" y="44639"/>
                </a:lnTo>
                <a:lnTo>
                  <a:pt x="51210" y="44476"/>
                </a:lnTo>
                <a:lnTo>
                  <a:pt x="51264" y="44150"/>
                </a:lnTo>
                <a:lnTo>
                  <a:pt x="51373" y="43879"/>
                </a:lnTo>
                <a:lnTo>
                  <a:pt x="51699" y="43336"/>
                </a:lnTo>
                <a:lnTo>
                  <a:pt x="51644" y="43119"/>
                </a:lnTo>
                <a:lnTo>
                  <a:pt x="51699" y="42901"/>
                </a:lnTo>
                <a:lnTo>
                  <a:pt x="51753" y="42738"/>
                </a:lnTo>
                <a:lnTo>
                  <a:pt x="51862" y="42575"/>
                </a:lnTo>
                <a:lnTo>
                  <a:pt x="52079" y="42304"/>
                </a:lnTo>
                <a:lnTo>
                  <a:pt x="52296" y="41978"/>
                </a:lnTo>
                <a:lnTo>
                  <a:pt x="52350" y="41761"/>
                </a:lnTo>
                <a:lnTo>
                  <a:pt x="52405" y="41544"/>
                </a:lnTo>
                <a:lnTo>
                  <a:pt x="52405" y="41381"/>
                </a:lnTo>
                <a:lnTo>
                  <a:pt x="52350" y="41164"/>
                </a:lnTo>
                <a:lnTo>
                  <a:pt x="52296" y="40946"/>
                </a:lnTo>
                <a:lnTo>
                  <a:pt x="52296" y="40729"/>
                </a:lnTo>
                <a:lnTo>
                  <a:pt x="52350" y="40240"/>
                </a:lnTo>
                <a:lnTo>
                  <a:pt x="52350" y="40132"/>
                </a:lnTo>
                <a:lnTo>
                  <a:pt x="52350" y="39969"/>
                </a:lnTo>
                <a:lnTo>
                  <a:pt x="52242" y="39860"/>
                </a:lnTo>
                <a:lnTo>
                  <a:pt x="52133" y="39806"/>
                </a:lnTo>
                <a:lnTo>
                  <a:pt x="51970" y="39752"/>
                </a:lnTo>
                <a:lnTo>
                  <a:pt x="51916" y="39589"/>
                </a:lnTo>
                <a:lnTo>
                  <a:pt x="51916" y="39100"/>
                </a:lnTo>
                <a:lnTo>
                  <a:pt x="51970" y="38666"/>
                </a:lnTo>
                <a:lnTo>
                  <a:pt x="52025" y="38231"/>
                </a:lnTo>
                <a:lnTo>
                  <a:pt x="52079" y="37742"/>
                </a:lnTo>
                <a:lnTo>
                  <a:pt x="52079" y="37688"/>
                </a:lnTo>
                <a:lnTo>
                  <a:pt x="52187" y="37634"/>
                </a:lnTo>
                <a:lnTo>
                  <a:pt x="52350" y="37688"/>
                </a:lnTo>
                <a:lnTo>
                  <a:pt x="52459" y="37742"/>
                </a:lnTo>
                <a:lnTo>
                  <a:pt x="52839" y="37742"/>
                </a:lnTo>
                <a:lnTo>
                  <a:pt x="53056" y="37797"/>
                </a:lnTo>
                <a:lnTo>
                  <a:pt x="53274" y="37797"/>
                </a:lnTo>
                <a:lnTo>
                  <a:pt x="53654" y="37960"/>
                </a:lnTo>
                <a:lnTo>
                  <a:pt x="53762" y="37960"/>
                </a:lnTo>
                <a:lnTo>
                  <a:pt x="54142" y="38014"/>
                </a:lnTo>
                <a:lnTo>
                  <a:pt x="54468" y="38014"/>
                </a:lnTo>
                <a:lnTo>
                  <a:pt x="54794" y="38123"/>
                </a:lnTo>
                <a:lnTo>
                  <a:pt x="55283" y="38123"/>
                </a:lnTo>
                <a:lnTo>
                  <a:pt x="55446" y="38177"/>
                </a:lnTo>
                <a:lnTo>
                  <a:pt x="55663" y="38285"/>
                </a:lnTo>
                <a:lnTo>
                  <a:pt x="55826" y="38340"/>
                </a:lnTo>
                <a:lnTo>
                  <a:pt x="55934" y="38340"/>
                </a:lnTo>
                <a:lnTo>
                  <a:pt x="55989" y="38285"/>
                </a:lnTo>
                <a:lnTo>
                  <a:pt x="56206" y="38177"/>
                </a:lnTo>
                <a:lnTo>
                  <a:pt x="56423" y="38068"/>
                </a:lnTo>
                <a:lnTo>
                  <a:pt x="57292" y="37688"/>
                </a:lnTo>
                <a:lnTo>
                  <a:pt x="57672" y="37525"/>
                </a:lnTo>
                <a:lnTo>
                  <a:pt x="58107" y="37308"/>
                </a:lnTo>
                <a:lnTo>
                  <a:pt x="58378" y="37091"/>
                </a:lnTo>
                <a:lnTo>
                  <a:pt x="58650" y="36874"/>
                </a:lnTo>
                <a:lnTo>
                  <a:pt x="58867" y="36602"/>
                </a:lnTo>
                <a:lnTo>
                  <a:pt x="58976" y="36330"/>
                </a:lnTo>
                <a:lnTo>
                  <a:pt x="59138" y="36113"/>
                </a:lnTo>
                <a:lnTo>
                  <a:pt x="59247" y="35896"/>
                </a:lnTo>
                <a:lnTo>
                  <a:pt x="59356" y="35625"/>
                </a:lnTo>
                <a:lnTo>
                  <a:pt x="59356" y="35353"/>
                </a:lnTo>
                <a:lnTo>
                  <a:pt x="59247" y="35081"/>
                </a:lnTo>
                <a:lnTo>
                  <a:pt x="59193" y="34864"/>
                </a:lnTo>
                <a:lnTo>
                  <a:pt x="59193" y="34701"/>
                </a:lnTo>
                <a:lnTo>
                  <a:pt x="59247" y="34484"/>
                </a:lnTo>
                <a:lnTo>
                  <a:pt x="59356" y="34321"/>
                </a:lnTo>
                <a:lnTo>
                  <a:pt x="59464" y="34050"/>
                </a:lnTo>
                <a:lnTo>
                  <a:pt x="59464" y="33832"/>
                </a:lnTo>
                <a:lnTo>
                  <a:pt x="59410" y="33670"/>
                </a:lnTo>
                <a:lnTo>
                  <a:pt x="59301" y="33452"/>
                </a:lnTo>
                <a:lnTo>
                  <a:pt x="58976" y="33072"/>
                </a:lnTo>
                <a:lnTo>
                  <a:pt x="58867" y="32855"/>
                </a:lnTo>
                <a:lnTo>
                  <a:pt x="58813" y="32638"/>
                </a:lnTo>
                <a:lnTo>
                  <a:pt x="58758" y="32475"/>
                </a:lnTo>
                <a:lnTo>
                  <a:pt x="58704" y="32312"/>
                </a:lnTo>
                <a:lnTo>
                  <a:pt x="58487" y="32095"/>
                </a:lnTo>
                <a:lnTo>
                  <a:pt x="58215" y="31932"/>
                </a:lnTo>
                <a:lnTo>
                  <a:pt x="57889" y="31878"/>
                </a:lnTo>
                <a:lnTo>
                  <a:pt x="57672" y="31823"/>
                </a:lnTo>
                <a:lnTo>
                  <a:pt x="57455" y="31715"/>
                </a:lnTo>
                <a:lnTo>
                  <a:pt x="57075" y="31552"/>
                </a:lnTo>
                <a:lnTo>
                  <a:pt x="56966" y="31497"/>
                </a:lnTo>
                <a:lnTo>
                  <a:pt x="56749" y="31552"/>
                </a:lnTo>
                <a:lnTo>
                  <a:pt x="56532" y="31497"/>
                </a:lnTo>
                <a:lnTo>
                  <a:pt x="56152" y="31389"/>
                </a:lnTo>
                <a:lnTo>
                  <a:pt x="55772" y="31280"/>
                </a:lnTo>
                <a:lnTo>
                  <a:pt x="55337" y="31280"/>
                </a:lnTo>
                <a:lnTo>
                  <a:pt x="55228" y="31226"/>
                </a:lnTo>
                <a:lnTo>
                  <a:pt x="55120" y="31172"/>
                </a:lnTo>
                <a:lnTo>
                  <a:pt x="54957" y="31172"/>
                </a:lnTo>
                <a:lnTo>
                  <a:pt x="54848" y="31117"/>
                </a:lnTo>
                <a:lnTo>
                  <a:pt x="54794" y="31117"/>
                </a:lnTo>
                <a:lnTo>
                  <a:pt x="54794" y="31009"/>
                </a:lnTo>
                <a:lnTo>
                  <a:pt x="54794" y="30791"/>
                </a:lnTo>
                <a:lnTo>
                  <a:pt x="54740" y="30574"/>
                </a:lnTo>
                <a:lnTo>
                  <a:pt x="54685" y="30140"/>
                </a:lnTo>
                <a:lnTo>
                  <a:pt x="54577" y="29977"/>
                </a:lnTo>
                <a:lnTo>
                  <a:pt x="54523" y="29814"/>
                </a:lnTo>
                <a:lnTo>
                  <a:pt x="54577" y="29434"/>
                </a:lnTo>
                <a:lnTo>
                  <a:pt x="54577" y="28999"/>
                </a:lnTo>
                <a:lnTo>
                  <a:pt x="54523" y="28565"/>
                </a:lnTo>
                <a:lnTo>
                  <a:pt x="54468" y="28131"/>
                </a:lnTo>
                <a:lnTo>
                  <a:pt x="54468" y="27696"/>
                </a:lnTo>
                <a:lnTo>
                  <a:pt x="54523" y="26990"/>
                </a:lnTo>
                <a:lnTo>
                  <a:pt x="54631" y="26338"/>
                </a:lnTo>
                <a:lnTo>
                  <a:pt x="54685" y="26230"/>
                </a:lnTo>
                <a:lnTo>
                  <a:pt x="54685" y="26121"/>
                </a:lnTo>
                <a:lnTo>
                  <a:pt x="54631" y="26067"/>
                </a:lnTo>
                <a:lnTo>
                  <a:pt x="54468" y="26013"/>
                </a:lnTo>
                <a:lnTo>
                  <a:pt x="53817" y="26013"/>
                </a:lnTo>
                <a:lnTo>
                  <a:pt x="53219" y="25904"/>
                </a:lnTo>
                <a:lnTo>
                  <a:pt x="52893" y="25850"/>
                </a:lnTo>
                <a:lnTo>
                  <a:pt x="52568" y="25850"/>
                </a:lnTo>
                <a:lnTo>
                  <a:pt x="52242" y="25795"/>
                </a:lnTo>
                <a:lnTo>
                  <a:pt x="51970" y="25687"/>
                </a:lnTo>
                <a:lnTo>
                  <a:pt x="51862" y="25687"/>
                </a:lnTo>
                <a:lnTo>
                  <a:pt x="51807" y="25741"/>
                </a:lnTo>
                <a:lnTo>
                  <a:pt x="51753" y="25850"/>
                </a:lnTo>
                <a:lnTo>
                  <a:pt x="51536" y="26013"/>
                </a:lnTo>
                <a:lnTo>
                  <a:pt x="51264" y="26121"/>
                </a:lnTo>
                <a:lnTo>
                  <a:pt x="50993" y="26176"/>
                </a:lnTo>
                <a:lnTo>
                  <a:pt x="50721" y="26121"/>
                </a:lnTo>
                <a:lnTo>
                  <a:pt x="50667" y="26067"/>
                </a:lnTo>
                <a:lnTo>
                  <a:pt x="50558" y="26067"/>
                </a:lnTo>
                <a:lnTo>
                  <a:pt x="50287" y="26176"/>
                </a:lnTo>
                <a:lnTo>
                  <a:pt x="49798" y="26176"/>
                </a:lnTo>
                <a:lnTo>
                  <a:pt x="49581" y="26067"/>
                </a:lnTo>
                <a:lnTo>
                  <a:pt x="49418" y="25958"/>
                </a:lnTo>
                <a:lnTo>
                  <a:pt x="49255" y="25795"/>
                </a:lnTo>
                <a:lnTo>
                  <a:pt x="49092" y="25633"/>
                </a:lnTo>
                <a:lnTo>
                  <a:pt x="48983" y="25415"/>
                </a:lnTo>
                <a:lnTo>
                  <a:pt x="48766" y="24764"/>
                </a:lnTo>
                <a:lnTo>
                  <a:pt x="48495" y="24112"/>
                </a:lnTo>
                <a:lnTo>
                  <a:pt x="48169" y="23189"/>
                </a:lnTo>
                <a:lnTo>
                  <a:pt x="47952" y="22754"/>
                </a:lnTo>
                <a:lnTo>
                  <a:pt x="47680" y="22374"/>
                </a:lnTo>
                <a:lnTo>
                  <a:pt x="47246" y="21831"/>
                </a:lnTo>
                <a:lnTo>
                  <a:pt x="46920" y="21180"/>
                </a:lnTo>
                <a:lnTo>
                  <a:pt x="46811" y="20962"/>
                </a:lnTo>
                <a:lnTo>
                  <a:pt x="46594" y="20799"/>
                </a:lnTo>
                <a:lnTo>
                  <a:pt x="46105" y="20582"/>
                </a:lnTo>
                <a:lnTo>
                  <a:pt x="45888" y="20474"/>
                </a:lnTo>
                <a:lnTo>
                  <a:pt x="45617" y="20474"/>
                </a:lnTo>
                <a:lnTo>
                  <a:pt x="45128" y="20419"/>
                </a:lnTo>
                <a:lnTo>
                  <a:pt x="44313" y="20311"/>
                </a:lnTo>
                <a:lnTo>
                  <a:pt x="43499" y="20039"/>
                </a:lnTo>
                <a:lnTo>
                  <a:pt x="42738" y="19713"/>
                </a:lnTo>
                <a:lnTo>
                  <a:pt x="42304" y="19605"/>
                </a:lnTo>
                <a:lnTo>
                  <a:pt x="41870" y="19496"/>
                </a:lnTo>
                <a:lnTo>
                  <a:pt x="41761" y="19442"/>
                </a:lnTo>
                <a:lnTo>
                  <a:pt x="41707" y="19387"/>
                </a:lnTo>
                <a:lnTo>
                  <a:pt x="41761" y="19225"/>
                </a:lnTo>
                <a:lnTo>
                  <a:pt x="41815" y="19007"/>
                </a:lnTo>
                <a:lnTo>
                  <a:pt x="41815" y="18736"/>
                </a:lnTo>
                <a:lnTo>
                  <a:pt x="41761" y="18464"/>
                </a:lnTo>
                <a:lnTo>
                  <a:pt x="41652" y="18247"/>
                </a:lnTo>
                <a:lnTo>
                  <a:pt x="41598" y="18030"/>
                </a:lnTo>
                <a:lnTo>
                  <a:pt x="41544" y="17867"/>
                </a:lnTo>
                <a:lnTo>
                  <a:pt x="41489" y="17433"/>
                </a:lnTo>
                <a:lnTo>
                  <a:pt x="41381" y="16672"/>
                </a:lnTo>
                <a:lnTo>
                  <a:pt x="41381" y="15912"/>
                </a:lnTo>
                <a:lnTo>
                  <a:pt x="41327" y="15640"/>
                </a:lnTo>
                <a:lnTo>
                  <a:pt x="41327" y="15369"/>
                </a:lnTo>
                <a:lnTo>
                  <a:pt x="41218" y="15152"/>
                </a:lnTo>
                <a:lnTo>
                  <a:pt x="41109" y="14935"/>
                </a:lnTo>
                <a:lnTo>
                  <a:pt x="41001" y="14717"/>
                </a:lnTo>
                <a:lnTo>
                  <a:pt x="40784" y="14554"/>
                </a:lnTo>
                <a:lnTo>
                  <a:pt x="40566" y="14391"/>
                </a:lnTo>
                <a:lnTo>
                  <a:pt x="40349" y="14283"/>
                </a:lnTo>
                <a:lnTo>
                  <a:pt x="39915" y="14174"/>
                </a:lnTo>
                <a:lnTo>
                  <a:pt x="39480" y="14066"/>
                </a:lnTo>
                <a:lnTo>
                  <a:pt x="38611" y="14066"/>
                </a:lnTo>
                <a:lnTo>
                  <a:pt x="38503" y="14120"/>
                </a:lnTo>
                <a:lnTo>
                  <a:pt x="38340" y="14120"/>
                </a:lnTo>
                <a:lnTo>
                  <a:pt x="38286" y="14174"/>
                </a:lnTo>
                <a:lnTo>
                  <a:pt x="37905" y="14283"/>
                </a:lnTo>
                <a:lnTo>
                  <a:pt x="37525" y="14337"/>
                </a:lnTo>
                <a:lnTo>
                  <a:pt x="37145" y="14283"/>
                </a:lnTo>
                <a:lnTo>
                  <a:pt x="36765" y="14120"/>
                </a:lnTo>
                <a:lnTo>
                  <a:pt x="36276" y="13957"/>
                </a:lnTo>
                <a:lnTo>
                  <a:pt x="35842" y="13740"/>
                </a:lnTo>
                <a:lnTo>
                  <a:pt x="35788" y="13740"/>
                </a:lnTo>
                <a:lnTo>
                  <a:pt x="35679" y="13794"/>
                </a:lnTo>
                <a:lnTo>
                  <a:pt x="35570" y="13957"/>
                </a:lnTo>
                <a:lnTo>
                  <a:pt x="35462" y="14066"/>
                </a:lnTo>
                <a:lnTo>
                  <a:pt x="35353" y="14120"/>
                </a:lnTo>
                <a:lnTo>
                  <a:pt x="35299" y="14011"/>
                </a:lnTo>
                <a:lnTo>
                  <a:pt x="35244" y="13957"/>
                </a:lnTo>
                <a:lnTo>
                  <a:pt x="35190" y="13903"/>
                </a:lnTo>
                <a:lnTo>
                  <a:pt x="35190" y="13794"/>
                </a:lnTo>
                <a:lnTo>
                  <a:pt x="35299" y="13468"/>
                </a:lnTo>
                <a:lnTo>
                  <a:pt x="35299" y="13197"/>
                </a:lnTo>
                <a:lnTo>
                  <a:pt x="35299" y="12871"/>
                </a:lnTo>
                <a:lnTo>
                  <a:pt x="35299" y="12599"/>
                </a:lnTo>
                <a:lnTo>
                  <a:pt x="35353" y="12219"/>
                </a:lnTo>
                <a:lnTo>
                  <a:pt x="35299" y="11839"/>
                </a:lnTo>
                <a:lnTo>
                  <a:pt x="35190" y="11133"/>
                </a:lnTo>
                <a:lnTo>
                  <a:pt x="35027" y="10699"/>
                </a:lnTo>
                <a:lnTo>
                  <a:pt x="34864" y="10264"/>
                </a:lnTo>
                <a:lnTo>
                  <a:pt x="34484" y="9395"/>
                </a:lnTo>
                <a:lnTo>
                  <a:pt x="34321" y="9233"/>
                </a:lnTo>
                <a:lnTo>
                  <a:pt x="34158" y="9070"/>
                </a:lnTo>
                <a:lnTo>
                  <a:pt x="33778" y="8852"/>
                </a:lnTo>
                <a:lnTo>
                  <a:pt x="33615" y="8798"/>
                </a:lnTo>
                <a:lnTo>
                  <a:pt x="33452" y="8852"/>
                </a:lnTo>
                <a:lnTo>
                  <a:pt x="33181" y="8961"/>
                </a:lnTo>
                <a:lnTo>
                  <a:pt x="32095" y="9395"/>
                </a:lnTo>
                <a:lnTo>
                  <a:pt x="32040" y="9450"/>
                </a:lnTo>
                <a:lnTo>
                  <a:pt x="31986" y="9450"/>
                </a:lnTo>
                <a:lnTo>
                  <a:pt x="32040" y="9558"/>
                </a:lnTo>
                <a:lnTo>
                  <a:pt x="32095" y="9830"/>
                </a:lnTo>
                <a:lnTo>
                  <a:pt x="32095" y="9993"/>
                </a:lnTo>
                <a:lnTo>
                  <a:pt x="31986" y="10101"/>
                </a:lnTo>
                <a:lnTo>
                  <a:pt x="31660" y="10210"/>
                </a:lnTo>
                <a:lnTo>
                  <a:pt x="31443" y="10264"/>
                </a:lnTo>
                <a:lnTo>
                  <a:pt x="31335" y="10427"/>
                </a:lnTo>
                <a:lnTo>
                  <a:pt x="31280" y="10590"/>
                </a:lnTo>
                <a:lnTo>
                  <a:pt x="31280" y="10807"/>
                </a:lnTo>
                <a:lnTo>
                  <a:pt x="31280" y="11350"/>
                </a:lnTo>
                <a:lnTo>
                  <a:pt x="31335" y="11893"/>
                </a:lnTo>
                <a:lnTo>
                  <a:pt x="31335" y="12274"/>
                </a:lnTo>
                <a:lnTo>
                  <a:pt x="31280" y="12545"/>
                </a:lnTo>
                <a:lnTo>
                  <a:pt x="31117" y="12871"/>
                </a:lnTo>
                <a:lnTo>
                  <a:pt x="30954" y="13142"/>
                </a:lnTo>
                <a:lnTo>
                  <a:pt x="30629" y="13360"/>
                </a:lnTo>
                <a:lnTo>
                  <a:pt x="30411" y="13523"/>
                </a:lnTo>
                <a:lnTo>
                  <a:pt x="30194" y="13686"/>
                </a:lnTo>
                <a:lnTo>
                  <a:pt x="29705" y="13848"/>
                </a:lnTo>
                <a:lnTo>
                  <a:pt x="29217" y="14011"/>
                </a:lnTo>
                <a:lnTo>
                  <a:pt x="28945" y="14120"/>
                </a:lnTo>
                <a:lnTo>
                  <a:pt x="28674" y="14120"/>
                </a:lnTo>
                <a:lnTo>
                  <a:pt x="28076" y="14229"/>
                </a:lnTo>
                <a:lnTo>
                  <a:pt x="27805" y="14283"/>
                </a:lnTo>
                <a:lnTo>
                  <a:pt x="27044" y="14283"/>
                </a:lnTo>
                <a:lnTo>
                  <a:pt x="26556" y="14391"/>
                </a:lnTo>
                <a:lnTo>
                  <a:pt x="26501" y="14446"/>
                </a:lnTo>
                <a:lnTo>
                  <a:pt x="26447" y="14500"/>
                </a:lnTo>
                <a:lnTo>
                  <a:pt x="26393" y="14609"/>
                </a:lnTo>
                <a:lnTo>
                  <a:pt x="26339" y="15152"/>
                </a:lnTo>
                <a:lnTo>
                  <a:pt x="26176" y="15695"/>
                </a:lnTo>
                <a:lnTo>
                  <a:pt x="25958" y="16184"/>
                </a:lnTo>
                <a:lnTo>
                  <a:pt x="25633" y="16618"/>
                </a:lnTo>
                <a:lnTo>
                  <a:pt x="25307" y="16944"/>
                </a:lnTo>
                <a:lnTo>
                  <a:pt x="25035" y="17161"/>
                </a:lnTo>
                <a:lnTo>
                  <a:pt x="24655" y="17378"/>
                </a:lnTo>
                <a:lnTo>
                  <a:pt x="24275" y="17541"/>
                </a:lnTo>
                <a:lnTo>
                  <a:pt x="23895" y="17650"/>
                </a:lnTo>
                <a:lnTo>
                  <a:pt x="23515" y="17867"/>
                </a:lnTo>
                <a:lnTo>
                  <a:pt x="23352" y="17921"/>
                </a:lnTo>
                <a:lnTo>
                  <a:pt x="23189" y="17976"/>
                </a:lnTo>
                <a:lnTo>
                  <a:pt x="22972" y="18030"/>
                </a:lnTo>
                <a:lnTo>
                  <a:pt x="22863" y="18138"/>
                </a:lnTo>
                <a:lnTo>
                  <a:pt x="22700" y="18084"/>
                </a:lnTo>
                <a:lnTo>
                  <a:pt x="22592" y="18084"/>
                </a:lnTo>
                <a:lnTo>
                  <a:pt x="22320" y="18138"/>
                </a:lnTo>
                <a:lnTo>
                  <a:pt x="21940" y="18138"/>
                </a:lnTo>
                <a:lnTo>
                  <a:pt x="21777" y="18084"/>
                </a:lnTo>
                <a:lnTo>
                  <a:pt x="21614" y="18030"/>
                </a:lnTo>
                <a:lnTo>
                  <a:pt x="21451" y="18030"/>
                </a:lnTo>
                <a:lnTo>
                  <a:pt x="21017" y="18084"/>
                </a:lnTo>
                <a:lnTo>
                  <a:pt x="20908" y="18138"/>
                </a:lnTo>
                <a:lnTo>
                  <a:pt x="20799" y="18247"/>
                </a:lnTo>
                <a:lnTo>
                  <a:pt x="20745" y="18519"/>
                </a:lnTo>
                <a:lnTo>
                  <a:pt x="20691" y="18899"/>
                </a:lnTo>
                <a:lnTo>
                  <a:pt x="20745" y="19225"/>
                </a:lnTo>
                <a:lnTo>
                  <a:pt x="20745" y="19387"/>
                </a:lnTo>
                <a:lnTo>
                  <a:pt x="20691" y="19442"/>
                </a:lnTo>
                <a:lnTo>
                  <a:pt x="20582" y="19387"/>
                </a:lnTo>
                <a:lnTo>
                  <a:pt x="20474" y="19333"/>
                </a:lnTo>
                <a:lnTo>
                  <a:pt x="20256" y="19279"/>
                </a:lnTo>
                <a:lnTo>
                  <a:pt x="20094" y="19333"/>
                </a:lnTo>
                <a:lnTo>
                  <a:pt x="19931" y="19442"/>
                </a:lnTo>
                <a:lnTo>
                  <a:pt x="19822" y="19659"/>
                </a:lnTo>
                <a:lnTo>
                  <a:pt x="19713" y="19985"/>
                </a:lnTo>
                <a:lnTo>
                  <a:pt x="19659" y="20311"/>
                </a:lnTo>
                <a:lnTo>
                  <a:pt x="19659" y="20582"/>
                </a:lnTo>
                <a:lnTo>
                  <a:pt x="19605" y="20854"/>
                </a:lnTo>
                <a:lnTo>
                  <a:pt x="19496" y="21125"/>
                </a:lnTo>
                <a:lnTo>
                  <a:pt x="19388" y="21397"/>
                </a:lnTo>
                <a:lnTo>
                  <a:pt x="19333" y="21505"/>
                </a:lnTo>
                <a:lnTo>
                  <a:pt x="19333" y="21614"/>
                </a:lnTo>
                <a:lnTo>
                  <a:pt x="19333" y="21831"/>
                </a:lnTo>
                <a:lnTo>
                  <a:pt x="19333" y="22320"/>
                </a:lnTo>
                <a:lnTo>
                  <a:pt x="19388" y="22863"/>
                </a:lnTo>
                <a:lnTo>
                  <a:pt x="19442" y="23352"/>
                </a:lnTo>
                <a:lnTo>
                  <a:pt x="19442" y="23840"/>
                </a:lnTo>
                <a:lnTo>
                  <a:pt x="19388" y="24329"/>
                </a:lnTo>
                <a:lnTo>
                  <a:pt x="19225" y="24764"/>
                </a:lnTo>
                <a:lnTo>
                  <a:pt x="19116" y="24927"/>
                </a:lnTo>
                <a:lnTo>
                  <a:pt x="18953" y="25089"/>
                </a:lnTo>
                <a:lnTo>
                  <a:pt x="18790" y="25252"/>
                </a:lnTo>
                <a:lnTo>
                  <a:pt x="18573" y="25361"/>
                </a:lnTo>
                <a:lnTo>
                  <a:pt x="18464" y="25470"/>
                </a:lnTo>
                <a:lnTo>
                  <a:pt x="18193" y="25470"/>
                </a:lnTo>
                <a:lnTo>
                  <a:pt x="18139" y="25578"/>
                </a:lnTo>
                <a:lnTo>
                  <a:pt x="15369" y="25578"/>
                </a:lnTo>
                <a:lnTo>
                  <a:pt x="15152" y="25633"/>
                </a:lnTo>
                <a:lnTo>
                  <a:pt x="14935" y="25687"/>
                </a:lnTo>
                <a:lnTo>
                  <a:pt x="14554" y="25904"/>
                </a:lnTo>
                <a:lnTo>
                  <a:pt x="13957" y="26338"/>
                </a:lnTo>
                <a:lnTo>
                  <a:pt x="13414" y="26882"/>
                </a:lnTo>
                <a:lnTo>
                  <a:pt x="13251" y="27153"/>
                </a:lnTo>
                <a:lnTo>
                  <a:pt x="13143" y="27316"/>
                </a:lnTo>
                <a:lnTo>
                  <a:pt x="13034" y="27425"/>
                </a:lnTo>
                <a:lnTo>
                  <a:pt x="12545" y="27750"/>
                </a:lnTo>
                <a:lnTo>
                  <a:pt x="12056" y="27968"/>
                </a:lnTo>
                <a:lnTo>
                  <a:pt x="12002" y="28022"/>
                </a:lnTo>
                <a:lnTo>
                  <a:pt x="11894" y="28076"/>
                </a:lnTo>
                <a:lnTo>
                  <a:pt x="11839" y="28185"/>
                </a:lnTo>
                <a:lnTo>
                  <a:pt x="11622" y="28239"/>
                </a:lnTo>
                <a:lnTo>
                  <a:pt x="11405" y="28293"/>
                </a:lnTo>
                <a:lnTo>
                  <a:pt x="11188" y="28402"/>
                </a:lnTo>
                <a:lnTo>
                  <a:pt x="11079" y="28456"/>
                </a:lnTo>
                <a:lnTo>
                  <a:pt x="11025" y="28402"/>
                </a:lnTo>
                <a:lnTo>
                  <a:pt x="10807" y="28348"/>
                </a:lnTo>
                <a:lnTo>
                  <a:pt x="10373" y="28131"/>
                </a:lnTo>
                <a:lnTo>
                  <a:pt x="10047" y="27859"/>
                </a:lnTo>
                <a:lnTo>
                  <a:pt x="9721" y="27479"/>
                </a:lnTo>
                <a:lnTo>
                  <a:pt x="9504" y="27044"/>
                </a:lnTo>
                <a:lnTo>
                  <a:pt x="9396" y="26664"/>
                </a:lnTo>
                <a:lnTo>
                  <a:pt x="9341" y="26284"/>
                </a:lnTo>
                <a:lnTo>
                  <a:pt x="9341" y="25958"/>
                </a:lnTo>
                <a:lnTo>
                  <a:pt x="9396" y="25687"/>
                </a:lnTo>
                <a:lnTo>
                  <a:pt x="9450" y="25361"/>
                </a:lnTo>
                <a:lnTo>
                  <a:pt x="9558" y="25089"/>
                </a:lnTo>
                <a:lnTo>
                  <a:pt x="9721" y="24818"/>
                </a:lnTo>
                <a:lnTo>
                  <a:pt x="9939" y="24546"/>
                </a:lnTo>
                <a:lnTo>
                  <a:pt x="10210" y="24384"/>
                </a:lnTo>
                <a:lnTo>
                  <a:pt x="10482" y="24221"/>
                </a:lnTo>
                <a:lnTo>
                  <a:pt x="11025" y="24003"/>
                </a:lnTo>
                <a:lnTo>
                  <a:pt x="11513" y="23732"/>
                </a:lnTo>
                <a:lnTo>
                  <a:pt x="11948" y="23460"/>
                </a:lnTo>
                <a:lnTo>
                  <a:pt x="12437" y="23243"/>
                </a:lnTo>
                <a:lnTo>
                  <a:pt x="13414" y="22863"/>
                </a:lnTo>
                <a:lnTo>
                  <a:pt x="14446" y="22483"/>
                </a:lnTo>
                <a:lnTo>
                  <a:pt x="14663" y="22374"/>
                </a:lnTo>
                <a:lnTo>
                  <a:pt x="14880" y="22211"/>
                </a:lnTo>
                <a:lnTo>
                  <a:pt x="15260" y="21885"/>
                </a:lnTo>
                <a:lnTo>
                  <a:pt x="15641" y="21560"/>
                </a:lnTo>
                <a:lnTo>
                  <a:pt x="15912" y="21180"/>
                </a:lnTo>
                <a:lnTo>
                  <a:pt x="16238" y="20745"/>
                </a:lnTo>
                <a:lnTo>
                  <a:pt x="16347" y="20419"/>
                </a:lnTo>
                <a:lnTo>
                  <a:pt x="16401" y="20039"/>
                </a:lnTo>
                <a:lnTo>
                  <a:pt x="16401" y="19550"/>
                </a:lnTo>
                <a:lnTo>
                  <a:pt x="16347" y="19007"/>
                </a:lnTo>
                <a:lnTo>
                  <a:pt x="16292" y="18464"/>
                </a:lnTo>
                <a:lnTo>
                  <a:pt x="16238" y="17921"/>
                </a:lnTo>
                <a:lnTo>
                  <a:pt x="16238" y="17813"/>
                </a:lnTo>
                <a:lnTo>
                  <a:pt x="16184" y="17704"/>
                </a:lnTo>
                <a:lnTo>
                  <a:pt x="16021" y="17433"/>
                </a:lnTo>
                <a:lnTo>
                  <a:pt x="15912" y="17052"/>
                </a:lnTo>
                <a:lnTo>
                  <a:pt x="15912" y="16727"/>
                </a:lnTo>
                <a:lnTo>
                  <a:pt x="15966" y="16346"/>
                </a:lnTo>
                <a:lnTo>
                  <a:pt x="16021" y="16021"/>
                </a:lnTo>
                <a:lnTo>
                  <a:pt x="16129" y="15423"/>
                </a:lnTo>
                <a:lnTo>
                  <a:pt x="16238" y="14826"/>
                </a:lnTo>
                <a:lnTo>
                  <a:pt x="16292" y="14609"/>
                </a:lnTo>
                <a:lnTo>
                  <a:pt x="16401" y="14500"/>
                </a:lnTo>
                <a:lnTo>
                  <a:pt x="16509" y="14391"/>
                </a:lnTo>
                <a:lnTo>
                  <a:pt x="16727" y="14283"/>
                </a:lnTo>
                <a:lnTo>
                  <a:pt x="17378" y="14011"/>
                </a:lnTo>
                <a:lnTo>
                  <a:pt x="17921" y="13848"/>
                </a:lnTo>
                <a:lnTo>
                  <a:pt x="18573" y="13740"/>
                </a:lnTo>
                <a:lnTo>
                  <a:pt x="18899" y="13686"/>
                </a:lnTo>
                <a:lnTo>
                  <a:pt x="19333" y="13686"/>
                </a:lnTo>
                <a:lnTo>
                  <a:pt x="19442" y="13577"/>
                </a:lnTo>
                <a:lnTo>
                  <a:pt x="19931" y="13468"/>
                </a:lnTo>
                <a:lnTo>
                  <a:pt x="20474" y="13251"/>
                </a:lnTo>
                <a:lnTo>
                  <a:pt x="21125" y="12817"/>
                </a:lnTo>
                <a:lnTo>
                  <a:pt x="21560" y="12545"/>
                </a:lnTo>
                <a:lnTo>
                  <a:pt x="21940" y="12274"/>
                </a:lnTo>
                <a:lnTo>
                  <a:pt x="22211" y="12056"/>
                </a:lnTo>
                <a:lnTo>
                  <a:pt x="22374" y="11839"/>
                </a:lnTo>
                <a:lnTo>
                  <a:pt x="22537" y="11568"/>
                </a:lnTo>
                <a:lnTo>
                  <a:pt x="22646" y="11296"/>
                </a:lnTo>
                <a:lnTo>
                  <a:pt x="22863" y="10753"/>
                </a:lnTo>
                <a:lnTo>
                  <a:pt x="23080" y="10156"/>
                </a:lnTo>
                <a:lnTo>
                  <a:pt x="23189" y="9721"/>
                </a:lnTo>
                <a:lnTo>
                  <a:pt x="23297" y="9233"/>
                </a:lnTo>
                <a:lnTo>
                  <a:pt x="23460" y="8418"/>
                </a:lnTo>
                <a:lnTo>
                  <a:pt x="23678" y="7658"/>
                </a:lnTo>
                <a:lnTo>
                  <a:pt x="23841" y="7386"/>
                </a:lnTo>
                <a:lnTo>
                  <a:pt x="24003" y="7169"/>
                </a:lnTo>
                <a:lnTo>
                  <a:pt x="24221" y="6952"/>
                </a:lnTo>
                <a:lnTo>
                  <a:pt x="24492" y="6789"/>
                </a:lnTo>
                <a:lnTo>
                  <a:pt x="24764" y="6680"/>
                </a:lnTo>
                <a:lnTo>
                  <a:pt x="25035" y="6626"/>
                </a:lnTo>
                <a:lnTo>
                  <a:pt x="25361" y="6680"/>
                </a:lnTo>
                <a:lnTo>
                  <a:pt x="25633" y="6735"/>
                </a:lnTo>
                <a:lnTo>
                  <a:pt x="25795" y="6735"/>
                </a:lnTo>
                <a:lnTo>
                  <a:pt x="25904" y="6680"/>
                </a:lnTo>
                <a:lnTo>
                  <a:pt x="26393" y="6680"/>
                </a:lnTo>
                <a:lnTo>
                  <a:pt x="26664" y="6626"/>
                </a:lnTo>
                <a:lnTo>
                  <a:pt x="26936" y="6572"/>
                </a:lnTo>
                <a:lnTo>
                  <a:pt x="27207" y="6517"/>
                </a:lnTo>
                <a:lnTo>
                  <a:pt x="27533" y="6463"/>
                </a:lnTo>
                <a:lnTo>
                  <a:pt x="27859" y="6354"/>
                </a:lnTo>
                <a:lnTo>
                  <a:pt x="28131" y="6246"/>
                </a:lnTo>
                <a:lnTo>
                  <a:pt x="28674" y="5920"/>
                </a:lnTo>
                <a:lnTo>
                  <a:pt x="29217" y="5594"/>
                </a:lnTo>
                <a:lnTo>
                  <a:pt x="29814" y="5214"/>
                </a:lnTo>
                <a:lnTo>
                  <a:pt x="30086" y="4997"/>
                </a:lnTo>
                <a:lnTo>
                  <a:pt x="30303" y="4671"/>
                </a:lnTo>
                <a:lnTo>
                  <a:pt x="30574" y="4291"/>
                </a:lnTo>
                <a:lnTo>
                  <a:pt x="30846" y="3856"/>
                </a:lnTo>
                <a:lnTo>
                  <a:pt x="31009" y="3585"/>
                </a:lnTo>
                <a:lnTo>
                  <a:pt x="31280" y="3259"/>
                </a:lnTo>
                <a:lnTo>
                  <a:pt x="31715" y="2716"/>
                </a:lnTo>
                <a:lnTo>
                  <a:pt x="31769" y="2825"/>
                </a:lnTo>
                <a:lnTo>
                  <a:pt x="31769" y="2933"/>
                </a:lnTo>
                <a:lnTo>
                  <a:pt x="31769" y="3042"/>
                </a:lnTo>
                <a:lnTo>
                  <a:pt x="31823" y="3150"/>
                </a:lnTo>
                <a:lnTo>
                  <a:pt x="31986" y="2879"/>
                </a:lnTo>
                <a:lnTo>
                  <a:pt x="32203" y="2607"/>
                </a:lnTo>
                <a:lnTo>
                  <a:pt x="32746" y="2227"/>
                </a:lnTo>
                <a:lnTo>
                  <a:pt x="33235" y="1847"/>
                </a:lnTo>
                <a:lnTo>
                  <a:pt x="33778" y="1521"/>
                </a:lnTo>
                <a:close/>
                <a:moveTo>
                  <a:pt x="35516" y="64243"/>
                </a:moveTo>
                <a:lnTo>
                  <a:pt x="35516" y="64297"/>
                </a:lnTo>
                <a:lnTo>
                  <a:pt x="35516" y="64460"/>
                </a:lnTo>
                <a:lnTo>
                  <a:pt x="35625" y="64623"/>
                </a:lnTo>
                <a:lnTo>
                  <a:pt x="35625" y="64677"/>
                </a:lnTo>
                <a:lnTo>
                  <a:pt x="35570" y="64786"/>
                </a:lnTo>
                <a:lnTo>
                  <a:pt x="35462" y="64677"/>
                </a:lnTo>
                <a:lnTo>
                  <a:pt x="35407" y="64569"/>
                </a:lnTo>
                <a:lnTo>
                  <a:pt x="35407" y="64514"/>
                </a:lnTo>
                <a:lnTo>
                  <a:pt x="35407" y="64352"/>
                </a:lnTo>
                <a:lnTo>
                  <a:pt x="35407" y="64297"/>
                </a:lnTo>
                <a:lnTo>
                  <a:pt x="35462" y="64243"/>
                </a:lnTo>
                <a:close/>
                <a:moveTo>
                  <a:pt x="33778" y="64569"/>
                </a:moveTo>
                <a:lnTo>
                  <a:pt x="33887" y="64677"/>
                </a:lnTo>
                <a:lnTo>
                  <a:pt x="34050" y="64840"/>
                </a:lnTo>
                <a:lnTo>
                  <a:pt x="33995" y="64895"/>
                </a:lnTo>
                <a:lnTo>
                  <a:pt x="33941" y="64895"/>
                </a:lnTo>
                <a:lnTo>
                  <a:pt x="33724" y="64840"/>
                </a:lnTo>
                <a:lnTo>
                  <a:pt x="33670" y="64786"/>
                </a:lnTo>
                <a:lnTo>
                  <a:pt x="33615" y="64677"/>
                </a:lnTo>
                <a:lnTo>
                  <a:pt x="33615" y="64569"/>
                </a:lnTo>
                <a:close/>
                <a:moveTo>
                  <a:pt x="26121" y="64895"/>
                </a:moveTo>
                <a:lnTo>
                  <a:pt x="26176" y="64949"/>
                </a:lnTo>
                <a:lnTo>
                  <a:pt x="26176" y="65003"/>
                </a:lnTo>
                <a:lnTo>
                  <a:pt x="26176" y="65112"/>
                </a:lnTo>
                <a:lnTo>
                  <a:pt x="26176" y="65220"/>
                </a:lnTo>
                <a:lnTo>
                  <a:pt x="26284" y="65275"/>
                </a:lnTo>
                <a:lnTo>
                  <a:pt x="26284" y="65383"/>
                </a:lnTo>
                <a:lnTo>
                  <a:pt x="26230" y="65438"/>
                </a:lnTo>
                <a:lnTo>
                  <a:pt x="26176" y="65492"/>
                </a:lnTo>
                <a:lnTo>
                  <a:pt x="25470" y="65492"/>
                </a:lnTo>
                <a:lnTo>
                  <a:pt x="25415" y="65438"/>
                </a:lnTo>
                <a:lnTo>
                  <a:pt x="25415" y="65329"/>
                </a:lnTo>
                <a:lnTo>
                  <a:pt x="25470" y="65275"/>
                </a:lnTo>
                <a:lnTo>
                  <a:pt x="25633" y="65166"/>
                </a:lnTo>
                <a:lnTo>
                  <a:pt x="25795" y="65058"/>
                </a:lnTo>
                <a:lnTo>
                  <a:pt x="25958" y="64949"/>
                </a:lnTo>
                <a:lnTo>
                  <a:pt x="26013" y="64895"/>
                </a:lnTo>
                <a:close/>
                <a:moveTo>
                  <a:pt x="33561" y="1"/>
                </a:moveTo>
                <a:lnTo>
                  <a:pt x="33289" y="55"/>
                </a:lnTo>
                <a:lnTo>
                  <a:pt x="33072" y="109"/>
                </a:lnTo>
                <a:lnTo>
                  <a:pt x="32529" y="218"/>
                </a:lnTo>
                <a:lnTo>
                  <a:pt x="32312" y="327"/>
                </a:lnTo>
                <a:lnTo>
                  <a:pt x="32040" y="490"/>
                </a:lnTo>
                <a:lnTo>
                  <a:pt x="31878" y="652"/>
                </a:lnTo>
                <a:lnTo>
                  <a:pt x="31715" y="815"/>
                </a:lnTo>
                <a:lnTo>
                  <a:pt x="31606" y="978"/>
                </a:lnTo>
                <a:lnTo>
                  <a:pt x="31552" y="1196"/>
                </a:lnTo>
                <a:lnTo>
                  <a:pt x="31497" y="1413"/>
                </a:lnTo>
                <a:lnTo>
                  <a:pt x="31389" y="1521"/>
                </a:lnTo>
                <a:lnTo>
                  <a:pt x="31280" y="1576"/>
                </a:lnTo>
                <a:lnTo>
                  <a:pt x="31117" y="1630"/>
                </a:lnTo>
                <a:lnTo>
                  <a:pt x="30900" y="1684"/>
                </a:lnTo>
                <a:lnTo>
                  <a:pt x="30900" y="1739"/>
                </a:lnTo>
                <a:lnTo>
                  <a:pt x="30846" y="1847"/>
                </a:lnTo>
                <a:lnTo>
                  <a:pt x="30846" y="2064"/>
                </a:lnTo>
                <a:lnTo>
                  <a:pt x="30791" y="2227"/>
                </a:lnTo>
                <a:lnTo>
                  <a:pt x="30683" y="2390"/>
                </a:lnTo>
                <a:lnTo>
                  <a:pt x="30520" y="2499"/>
                </a:lnTo>
                <a:lnTo>
                  <a:pt x="30303" y="2607"/>
                </a:lnTo>
                <a:lnTo>
                  <a:pt x="30086" y="2662"/>
                </a:lnTo>
                <a:lnTo>
                  <a:pt x="29923" y="2662"/>
                </a:lnTo>
                <a:lnTo>
                  <a:pt x="29760" y="2770"/>
                </a:lnTo>
                <a:lnTo>
                  <a:pt x="29651" y="2879"/>
                </a:lnTo>
                <a:lnTo>
                  <a:pt x="29597" y="3042"/>
                </a:lnTo>
                <a:lnTo>
                  <a:pt x="29325" y="3476"/>
                </a:lnTo>
                <a:lnTo>
                  <a:pt x="29054" y="3802"/>
                </a:lnTo>
                <a:lnTo>
                  <a:pt x="28728" y="4128"/>
                </a:lnTo>
                <a:lnTo>
                  <a:pt x="28293" y="4399"/>
                </a:lnTo>
                <a:lnTo>
                  <a:pt x="27859" y="4617"/>
                </a:lnTo>
                <a:lnTo>
                  <a:pt x="27425" y="4780"/>
                </a:lnTo>
                <a:lnTo>
                  <a:pt x="26827" y="4943"/>
                </a:lnTo>
                <a:lnTo>
                  <a:pt x="26501" y="4997"/>
                </a:lnTo>
                <a:lnTo>
                  <a:pt x="26176" y="4943"/>
                </a:lnTo>
                <a:lnTo>
                  <a:pt x="25958" y="4834"/>
                </a:lnTo>
                <a:lnTo>
                  <a:pt x="25850" y="4780"/>
                </a:lnTo>
                <a:lnTo>
                  <a:pt x="25741" y="4725"/>
                </a:lnTo>
                <a:lnTo>
                  <a:pt x="24927" y="4725"/>
                </a:lnTo>
                <a:lnTo>
                  <a:pt x="24546" y="4834"/>
                </a:lnTo>
                <a:lnTo>
                  <a:pt x="24166" y="4997"/>
                </a:lnTo>
                <a:lnTo>
                  <a:pt x="23569" y="5431"/>
                </a:lnTo>
                <a:lnTo>
                  <a:pt x="23026" y="5920"/>
                </a:lnTo>
                <a:lnTo>
                  <a:pt x="22863" y="6137"/>
                </a:lnTo>
                <a:lnTo>
                  <a:pt x="22700" y="6354"/>
                </a:lnTo>
                <a:lnTo>
                  <a:pt x="22429" y="6843"/>
                </a:lnTo>
                <a:lnTo>
                  <a:pt x="22103" y="7821"/>
                </a:lnTo>
                <a:lnTo>
                  <a:pt x="21994" y="8201"/>
                </a:lnTo>
                <a:lnTo>
                  <a:pt x="21886" y="8635"/>
                </a:lnTo>
                <a:lnTo>
                  <a:pt x="21614" y="9830"/>
                </a:lnTo>
                <a:lnTo>
                  <a:pt x="21614" y="10319"/>
                </a:lnTo>
                <a:lnTo>
                  <a:pt x="21614" y="10536"/>
                </a:lnTo>
                <a:lnTo>
                  <a:pt x="21560" y="10807"/>
                </a:lnTo>
                <a:lnTo>
                  <a:pt x="21451" y="11025"/>
                </a:lnTo>
                <a:lnTo>
                  <a:pt x="21288" y="11242"/>
                </a:lnTo>
                <a:lnTo>
                  <a:pt x="21125" y="11405"/>
                </a:lnTo>
                <a:lnTo>
                  <a:pt x="20908" y="11622"/>
                </a:lnTo>
                <a:lnTo>
                  <a:pt x="20637" y="11731"/>
                </a:lnTo>
                <a:lnTo>
                  <a:pt x="20365" y="11785"/>
                </a:lnTo>
                <a:lnTo>
                  <a:pt x="19876" y="11893"/>
                </a:lnTo>
                <a:lnTo>
                  <a:pt x="18139" y="11893"/>
                </a:lnTo>
                <a:lnTo>
                  <a:pt x="17867" y="11948"/>
                </a:lnTo>
                <a:lnTo>
                  <a:pt x="17650" y="12002"/>
                </a:lnTo>
                <a:lnTo>
                  <a:pt x="17161" y="12165"/>
                </a:lnTo>
                <a:lnTo>
                  <a:pt x="16727" y="12382"/>
                </a:lnTo>
                <a:lnTo>
                  <a:pt x="16401" y="12545"/>
                </a:lnTo>
                <a:lnTo>
                  <a:pt x="16238" y="12599"/>
                </a:lnTo>
                <a:lnTo>
                  <a:pt x="16129" y="12708"/>
                </a:lnTo>
                <a:lnTo>
                  <a:pt x="15749" y="13142"/>
                </a:lnTo>
                <a:lnTo>
                  <a:pt x="15532" y="13414"/>
                </a:lnTo>
                <a:lnTo>
                  <a:pt x="15423" y="13686"/>
                </a:lnTo>
                <a:lnTo>
                  <a:pt x="15315" y="13957"/>
                </a:lnTo>
                <a:lnTo>
                  <a:pt x="15152" y="14229"/>
                </a:lnTo>
                <a:lnTo>
                  <a:pt x="14880" y="14826"/>
                </a:lnTo>
                <a:lnTo>
                  <a:pt x="14554" y="15586"/>
                </a:lnTo>
                <a:lnTo>
                  <a:pt x="14283" y="16401"/>
                </a:lnTo>
                <a:lnTo>
                  <a:pt x="14229" y="16835"/>
                </a:lnTo>
                <a:lnTo>
                  <a:pt x="14283" y="17324"/>
                </a:lnTo>
                <a:lnTo>
                  <a:pt x="14392" y="18193"/>
                </a:lnTo>
                <a:lnTo>
                  <a:pt x="14554" y="18682"/>
                </a:lnTo>
                <a:lnTo>
                  <a:pt x="14663" y="19170"/>
                </a:lnTo>
                <a:lnTo>
                  <a:pt x="14663" y="19768"/>
                </a:lnTo>
                <a:lnTo>
                  <a:pt x="14663" y="20419"/>
                </a:lnTo>
                <a:lnTo>
                  <a:pt x="14609" y="20582"/>
                </a:lnTo>
                <a:lnTo>
                  <a:pt x="14554" y="20799"/>
                </a:lnTo>
                <a:lnTo>
                  <a:pt x="14446" y="20908"/>
                </a:lnTo>
                <a:lnTo>
                  <a:pt x="14392" y="20962"/>
                </a:lnTo>
                <a:lnTo>
                  <a:pt x="14283" y="21017"/>
                </a:lnTo>
                <a:lnTo>
                  <a:pt x="14066" y="21071"/>
                </a:lnTo>
                <a:lnTo>
                  <a:pt x="13849" y="21180"/>
                </a:lnTo>
                <a:lnTo>
                  <a:pt x="13523" y="21451"/>
                </a:lnTo>
                <a:lnTo>
                  <a:pt x="13143" y="21668"/>
                </a:lnTo>
                <a:lnTo>
                  <a:pt x="12762" y="21831"/>
                </a:lnTo>
                <a:lnTo>
                  <a:pt x="12654" y="21885"/>
                </a:lnTo>
                <a:lnTo>
                  <a:pt x="12491" y="21885"/>
                </a:lnTo>
                <a:lnTo>
                  <a:pt x="12382" y="21940"/>
                </a:lnTo>
                <a:lnTo>
                  <a:pt x="12274" y="21994"/>
                </a:lnTo>
                <a:lnTo>
                  <a:pt x="12002" y="22048"/>
                </a:lnTo>
                <a:lnTo>
                  <a:pt x="11731" y="22048"/>
                </a:lnTo>
                <a:lnTo>
                  <a:pt x="11188" y="22103"/>
                </a:lnTo>
                <a:lnTo>
                  <a:pt x="10753" y="22211"/>
                </a:lnTo>
                <a:lnTo>
                  <a:pt x="10373" y="22320"/>
                </a:lnTo>
                <a:lnTo>
                  <a:pt x="9993" y="22429"/>
                </a:lnTo>
                <a:lnTo>
                  <a:pt x="9667" y="22646"/>
                </a:lnTo>
                <a:lnTo>
                  <a:pt x="9015" y="23026"/>
                </a:lnTo>
                <a:lnTo>
                  <a:pt x="8744" y="23297"/>
                </a:lnTo>
                <a:lnTo>
                  <a:pt x="8472" y="23569"/>
                </a:lnTo>
                <a:lnTo>
                  <a:pt x="7984" y="24166"/>
                </a:lnTo>
                <a:lnTo>
                  <a:pt x="7712" y="24492"/>
                </a:lnTo>
                <a:lnTo>
                  <a:pt x="7549" y="24546"/>
                </a:lnTo>
                <a:lnTo>
                  <a:pt x="7223" y="24546"/>
                </a:lnTo>
                <a:lnTo>
                  <a:pt x="7169" y="24601"/>
                </a:lnTo>
                <a:lnTo>
                  <a:pt x="7169" y="24764"/>
                </a:lnTo>
                <a:lnTo>
                  <a:pt x="7115" y="25089"/>
                </a:lnTo>
                <a:lnTo>
                  <a:pt x="7169" y="25470"/>
                </a:lnTo>
                <a:lnTo>
                  <a:pt x="7278" y="26121"/>
                </a:lnTo>
                <a:lnTo>
                  <a:pt x="7386" y="26501"/>
                </a:lnTo>
                <a:lnTo>
                  <a:pt x="7495" y="26882"/>
                </a:lnTo>
                <a:lnTo>
                  <a:pt x="7929" y="27696"/>
                </a:lnTo>
                <a:lnTo>
                  <a:pt x="8147" y="28131"/>
                </a:lnTo>
                <a:lnTo>
                  <a:pt x="8418" y="28511"/>
                </a:lnTo>
                <a:lnTo>
                  <a:pt x="8744" y="28891"/>
                </a:lnTo>
                <a:lnTo>
                  <a:pt x="9070" y="29325"/>
                </a:lnTo>
                <a:lnTo>
                  <a:pt x="9341" y="29651"/>
                </a:lnTo>
                <a:lnTo>
                  <a:pt x="9667" y="29923"/>
                </a:lnTo>
                <a:lnTo>
                  <a:pt x="9993" y="30194"/>
                </a:lnTo>
                <a:lnTo>
                  <a:pt x="10373" y="30357"/>
                </a:lnTo>
                <a:lnTo>
                  <a:pt x="10645" y="30520"/>
                </a:lnTo>
                <a:lnTo>
                  <a:pt x="10916" y="30629"/>
                </a:lnTo>
                <a:lnTo>
                  <a:pt x="11242" y="30683"/>
                </a:lnTo>
                <a:lnTo>
                  <a:pt x="11568" y="30683"/>
                </a:lnTo>
                <a:lnTo>
                  <a:pt x="11948" y="30574"/>
                </a:lnTo>
                <a:lnTo>
                  <a:pt x="12328" y="30466"/>
                </a:lnTo>
                <a:lnTo>
                  <a:pt x="12980" y="30303"/>
                </a:lnTo>
                <a:lnTo>
                  <a:pt x="13251" y="30194"/>
                </a:lnTo>
                <a:lnTo>
                  <a:pt x="13577" y="30031"/>
                </a:lnTo>
                <a:lnTo>
                  <a:pt x="13957" y="29760"/>
                </a:lnTo>
                <a:lnTo>
                  <a:pt x="14229" y="29380"/>
                </a:lnTo>
                <a:lnTo>
                  <a:pt x="14500" y="28999"/>
                </a:lnTo>
                <a:lnTo>
                  <a:pt x="14663" y="28565"/>
                </a:lnTo>
                <a:lnTo>
                  <a:pt x="14772" y="28348"/>
                </a:lnTo>
                <a:lnTo>
                  <a:pt x="14880" y="28131"/>
                </a:lnTo>
                <a:lnTo>
                  <a:pt x="15043" y="28022"/>
                </a:lnTo>
                <a:lnTo>
                  <a:pt x="15260" y="27913"/>
                </a:lnTo>
                <a:lnTo>
                  <a:pt x="15532" y="27750"/>
                </a:lnTo>
                <a:lnTo>
                  <a:pt x="15912" y="27642"/>
                </a:lnTo>
                <a:lnTo>
                  <a:pt x="16564" y="27533"/>
                </a:lnTo>
                <a:lnTo>
                  <a:pt x="17487" y="27479"/>
                </a:lnTo>
                <a:lnTo>
                  <a:pt x="18356" y="27533"/>
                </a:lnTo>
                <a:lnTo>
                  <a:pt x="18573" y="27479"/>
                </a:lnTo>
                <a:lnTo>
                  <a:pt x="18736" y="27425"/>
                </a:lnTo>
                <a:lnTo>
                  <a:pt x="18899" y="27316"/>
                </a:lnTo>
                <a:lnTo>
                  <a:pt x="19007" y="27153"/>
                </a:lnTo>
                <a:lnTo>
                  <a:pt x="19062" y="27044"/>
                </a:lnTo>
                <a:lnTo>
                  <a:pt x="19170" y="26936"/>
                </a:lnTo>
                <a:lnTo>
                  <a:pt x="19388" y="26882"/>
                </a:lnTo>
                <a:lnTo>
                  <a:pt x="19605" y="26773"/>
                </a:lnTo>
                <a:lnTo>
                  <a:pt x="19822" y="26664"/>
                </a:lnTo>
                <a:lnTo>
                  <a:pt x="20094" y="26610"/>
                </a:lnTo>
                <a:lnTo>
                  <a:pt x="20202" y="26556"/>
                </a:lnTo>
                <a:lnTo>
                  <a:pt x="20365" y="26447"/>
                </a:lnTo>
                <a:lnTo>
                  <a:pt x="20637" y="26284"/>
                </a:lnTo>
                <a:lnTo>
                  <a:pt x="20799" y="26121"/>
                </a:lnTo>
                <a:lnTo>
                  <a:pt x="20962" y="25904"/>
                </a:lnTo>
                <a:lnTo>
                  <a:pt x="21071" y="25741"/>
                </a:lnTo>
                <a:lnTo>
                  <a:pt x="21180" y="25470"/>
                </a:lnTo>
                <a:lnTo>
                  <a:pt x="21288" y="25035"/>
                </a:lnTo>
                <a:lnTo>
                  <a:pt x="21397" y="24546"/>
                </a:lnTo>
                <a:lnTo>
                  <a:pt x="21451" y="24003"/>
                </a:lnTo>
                <a:lnTo>
                  <a:pt x="21451" y="23732"/>
                </a:lnTo>
                <a:lnTo>
                  <a:pt x="21451" y="23406"/>
                </a:lnTo>
                <a:lnTo>
                  <a:pt x="21397" y="23189"/>
                </a:lnTo>
                <a:lnTo>
                  <a:pt x="21451" y="22917"/>
                </a:lnTo>
                <a:lnTo>
                  <a:pt x="21505" y="22429"/>
                </a:lnTo>
                <a:lnTo>
                  <a:pt x="21560" y="21831"/>
                </a:lnTo>
                <a:lnTo>
                  <a:pt x="21614" y="21180"/>
                </a:lnTo>
                <a:lnTo>
                  <a:pt x="21723" y="20908"/>
                </a:lnTo>
                <a:lnTo>
                  <a:pt x="21940" y="20636"/>
                </a:lnTo>
                <a:lnTo>
                  <a:pt x="22211" y="20419"/>
                </a:lnTo>
                <a:lnTo>
                  <a:pt x="22537" y="20311"/>
                </a:lnTo>
                <a:lnTo>
                  <a:pt x="22809" y="20256"/>
                </a:lnTo>
                <a:lnTo>
                  <a:pt x="22972" y="20202"/>
                </a:lnTo>
                <a:lnTo>
                  <a:pt x="22972" y="19985"/>
                </a:lnTo>
                <a:lnTo>
                  <a:pt x="22863" y="19985"/>
                </a:lnTo>
                <a:lnTo>
                  <a:pt x="22754" y="20039"/>
                </a:lnTo>
                <a:lnTo>
                  <a:pt x="22483" y="20093"/>
                </a:lnTo>
                <a:lnTo>
                  <a:pt x="22320" y="20093"/>
                </a:lnTo>
                <a:lnTo>
                  <a:pt x="22320" y="20039"/>
                </a:lnTo>
                <a:lnTo>
                  <a:pt x="22320" y="19985"/>
                </a:lnTo>
                <a:lnTo>
                  <a:pt x="22374" y="19876"/>
                </a:lnTo>
                <a:lnTo>
                  <a:pt x="22592" y="19768"/>
                </a:lnTo>
                <a:lnTo>
                  <a:pt x="22754" y="19768"/>
                </a:lnTo>
                <a:lnTo>
                  <a:pt x="22863" y="19822"/>
                </a:lnTo>
                <a:lnTo>
                  <a:pt x="22972" y="19985"/>
                </a:lnTo>
                <a:lnTo>
                  <a:pt x="23135" y="19985"/>
                </a:lnTo>
                <a:lnTo>
                  <a:pt x="23189" y="19931"/>
                </a:lnTo>
                <a:lnTo>
                  <a:pt x="23243" y="19876"/>
                </a:lnTo>
                <a:lnTo>
                  <a:pt x="23297" y="19713"/>
                </a:lnTo>
                <a:lnTo>
                  <a:pt x="23297" y="19605"/>
                </a:lnTo>
                <a:lnTo>
                  <a:pt x="23352" y="19550"/>
                </a:lnTo>
                <a:lnTo>
                  <a:pt x="23460" y="19550"/>
                </a:lnTo>
                <a:lnTo>
                  <a:pt x="23515" y="19442"/>
                </a:lnTo>
                <a:lnTo>
                  <a:pt x="23678" y="19387"/>
                </a:lnTo>
                <a:lnTo>
                  <a:pt x="23786" y="19442"/>
                </a:lnTo>
                <a:lnTo>
                  <a:pt x="23895" y="19442"/>
                </a:lnTo>
                <a:lnTo>
                  <a:pt x="24058" y="19333"/>
                </a:lnTo>
                <a:lnTo>
                  <a:pt x="24221" y="19279"/>
                </a:lnTo>
                <a:lnTo>
                  <a:pt x="24329" y="19279"/>
                </a:lnTo>
                <a:lnTo>
                  <a:pt x="24384" y="19333"/>
                </a:lnTo>
                <a:lnTo>
                  <a:pt x="24329" y="19550"/>
                </a:lnTo>
                <a:lnTo>
                  <a:pt x="24384" y="19713"/>
                </a:lnTo>
                <a:lnTo>
                  <a:pt x="24546" y="19768"/>
                </a:lnTo>
                <a:lnTo>
                  <a:pt x="24709" y="19822"/>
                </a:lnTo>
                <a:lnTo>
                  <a:pt x="24981" y="19931"/>
                </a:lnTo>
                <a:lnTo>
                  <a:pt x="25198" y="19985"/>
                </a:lnTo>
                <a:lnTo>
                  <a:pt x="25415" y="19985"/>
                </a:lnTo>
                <a:lnTo>
                  <a:pt x="25633" y="19876"/>
                </a:lnTo>
                <a:lnTo>
                  <a:pt x="25795" y="19713"/>
                </a:lnTo>
                <a:lnTo>
                  <a:pt x="25904" y="19659"/>
                </a:lnTo>
                <a:lnTo>
                  <a:pt x="26176" y="19659"/>
                </a:lnTo>
                <a:lnTo>
                  <a:pt x="26339" y="19605"/>
                </a:lnTo>
                <a:lnTo>
                  <a:pt x="26556" y="19550"/>
                </a:lnTo>
                <a:lnTo>
                  <a:pt x="26773" y="19442"/>
                </a:lnTo>
                <a:lnTo>
                  <a:pt x="26990" y="19279"/>
                </a:lnTo>
                <a:lnTo>
                  <a:pt x="27153" y="19116"/>
                </a:lnTo>
                <a:lnTo>
                  <a:pt x="27316" y="18953"/>
                </a:lnTo>
                <a:lnTo>
                  <a:pt x="27588" y="18519"/>
                </a:lnTo>
                <a:lnTo>
                  <a:pt x="27913" y="18138"/>
                </a:lnTo>
                <a:lnTo>
                  <a:pt x="27968" y="17976"/>
                </a:lnTo>
                <a:lnTo>
                  <a:pt x="27913" y="17867"/>
                </a:lnTo>
                <a:lnTo>
                  <a:pt x="27805" y="17704"/>
                </a:lnTo>
                <a:lnTo>
                  <a:pt x="27696" y="17541"/>
                </a:lnTo>
                <a:lnTo>
                  <a:pt x="27642" y="17378"/>
                </a:lnTo>
                <a:lnTo>
                  <a:pt x="27696" y="17215"/>
                </a:lnTo>
                <a:lnTo>
                  <a:pt x="27750" y="16998"/>
                </a:lnTo>
                <a:lnTo>
                  <a:pt x="27913" y="16781"/>
                </a:lnTo>
                <a:lnTo>
                  <a:pt x="27968" y="16564"/>
                </a:lnTo>
                <a:lnTo>
                  <a:pt x="28022" y="16346"/>
                </a:lnTo>
                <a:lnTo>
                  <a:pt x="28076" y="16238"/>
                </a:lnTo>
                <a:lnTo>
                  <a:pt x="28348" y="16238"/>
                </a:lnTo>
                <a:lnTo>
                  <a:pt x="28565" y="16184"/>
                </a:lnTo>
                <a:lnTo>
                  <a:pt x="28728" y="16129"/>
                </a:lnTo>
                <a:lnTo>
                  <a:pt x="29380" y="16129"/>
                </a:lnTo>
                <a:lnTo>
                  <a:pt x="29760" y="16075"/>
                </a:lnTo>
                <a:lnTo>
                  <a:pt x="30140" y="15966"/>
                </a:lnTo>
                <a:lnTo>
                  <a:pt x="30466" y="15858"/>
                </a:lnTo>
                <a:lnTo>
                  <a:pt x="30846" y="15640"/>
                </a:lnTo>
                <a:lnTo>
                  <a:pt x="31280" y="15423"/>
                </a:lnTo>
                <a:lnTo>
                  <a:pt x="31660" y="15206"/>
                </a:lnTo>
                <a:lnTo>
                  <a:pt x="32040" y="15043"/>
                </a:lnTo>
                <a:lnTo>
                  <a:pt x="32366" y="14880"/>
                </a:lnTo>
                <a:lnTo>
                  <a:pt x="32638" y="14609"/>
                </a:lnTo>
                <a:lnTo>
                  <a:pt x="32801" y="14337"/>
                </a:lnTo>
                <a:lnTo>
                  <a:pt x="32909" y="14066"/>
                </a:lnTo>
                <a:lnTo>
                  <a:pt x="33018" y="13740"/>
                </a:lnTo>
                <a:lnTo>
                  <a:pt x="33018" y="13414"/>
                </a:lnTo>
                <a:lnTo>
                  <a:pt x="33018" y="12328"/>
                </a:lnTo>
                <a:lnTo>
                  <a:pt x="33018" y="11296"/>
                </a:lnTo>
                <a:lnTo>
                  <a:pt x="33072" y="11133"/>
                </a:lnTo>
                <a:lnTo>
                  <a:pt x="33181" y="11025"/>
                </a:lnTo>
                <a:lnTo>
                  <a:pt x="33289" y="11025"/>
                </a:lnTo>
                <a:lnTo>
                  <a:pt x="33452" y="10970"/>
                </a:lnTo>
                <a:lnTo>
                  <a:pt x="33670" y="10970"/>
                </a:lnTo>
                <a:lnTo>
                  <a:pt x="33724" y="11079"/>
                </a:lnTo>
                <a:lnTo>
                  <a:pt x="33941" y="12002"/>
                </a:lnTo>
                <a:lnTo>
                  <a:pt x="34158" y="12925"/>
                </a:lnTo>
                <a:lnTo>
                  <a:pt x="34267" y="13740"/>
                </a:lnTo>
                <a:lnTo>
                  <a:pt x="34376" y="14120"/>
                </a:lnTo>
                <a:lnTo>
                  <a:pt x="34484" y="14500"/>
                </a:lnTo>
                <a:lnTo>
                  <a:pt x="34810" y="15206"/>
                </a:lnTo>
                <a:lnTo>
                  <a:pt x="35027" y="15532"/>
                </a:lnTo>
                <a:lnTo>
                  <a:pt x="35299" y="15803"/>
                </a:lnTo>
                <a:lnTo>
                  <a:pt x="35679" y="16129"/>
                </a:lnTo>
                <a:lnTo>
                  <a:pt x="35896" y="16292"/>
                </a:lnTo>
                <a:lnTo>
                  <a:pt x="36168" y="16346"/>
                </a:lnTo>
                <a:lnTo>
                  <a:pt x="37091" y="16346"/>
                </a:lnTo>
                <a:lnTo>
                  <a:pt x="37417" y="16238"/>
                </a:lnTo>
                <a:lnTo>
                  <a:pt x="37580" y="16292"/>
                </a:lnTo>
                <a:lnTo>
                  <a:pt x="37688" y="16292"/>
                </a:lnTo>
                <a:lnTo>
                  <a:pt x="37851" y="16238"/>
                </a:lnTo>
                <a:lnTo>
                  <a:pt x="38503" y="16129"/>
                </a:lnTo>
                <a:lnTo>
                  <a:pt x="39154" y="16021"/>
                </a:lnTo>
                <a:lnTo>
                  <a:pt x="39372" y="16021"/>
                </a:lnTo>
                <a:lnTo>
                  <a:pt x="39480" y="15966"/>
                </a:lnTo>
                <a:lnTo>
                  <a:pt x="39589" y="15912"/>
                </a:lnTo>
                <a:lnTo>
                  <a:pt x="39697" y="15912"/>
                </a:lnTo>
                <a:lnTo>
                  <a:pt x="39752" y="16021"/>
                </a:lnTo>
                <a:lnTo>
                  <a:pt x="39860" y="16455"/>
                </a:lnTo>
                <a:lnTo>
                  <a:pt x="39860" y="16944"/>
                </a:lnTo>
                <a:lnTo>
                  <a:pt x="39860" y="17215"/>
                </a:lnTo>
                <a:lnTo>
                  <a:pt x="39969" y="17595"/>
                </a:lnTo>
                <a:lnTo>
                  <a:pt x="40078" y="17921"/>
                </a:lnTo>
                <a:lnTo>
                  <a:pt x="40186" y="18682"/>
                </a:lnTo>
                <a:lnTo>
                  <a:pt x="40403" y="19387"/>
                </a:lnTo>
                <a:lnTo>
                  <a:pt x="40621" y="20039"/>
                </a:lnTo>
                <a:lnTo>
                  <a:pt x="40729" y="20365"/>
                </a:lnTo>
                <a:lnTo>
                  <a:pt x="40946" y="20691"/>
                </a:lnTo>
                <a:lnTo>
                  <a:pt x="41218" y="20962"/>
                </a:lnTo>
                <a:lnTo>
                  <a:pt x="41489" y="21234"/>
                </a:lnTo>
                <a:lnTo>
                  <a:pt x="41815" y="21505"/>
                </a:lnTo>
                <a:lnTo>
                  <a:pt x="42195" y="21777"/>
                </a:lnTo>
                <a:lnTo>
                  <a:pt x="42630" y="21940"/>
                </a:lnTo>
                <a:lnTo>
                  <a:pt x="43064" y="22048"/>
                </a:lnTo>
                <a:lnTo>
                  <a:pt x="43390" y="22103"/>
                </a:lnTo>
                <a:lnTo>
                  <a:pt x="43716" y="22211"/>
                </a:lnTo>
                <a:lnTo>
                  <a:pt x="43987" y="22266"/>
                </a:lnTo>
                <a:lnTo>
                  <a:pt x="44313" y="22320"/>
                </a:lnTo>
                <a:lnTo>
                  <a:pt x="44585" y="22374"/>
                </a:lnTo>
                <a:lnTo>
                  <a:pt x="44856" y="22483"/>
                </a:lnTo>
                <a:lnTo>
                  <a:pt x="45345" y="22700"/>
                </a:lnTo>
                <a:lnTo>
                  <a:pt x="45725" y="22863"/>
                </a:lnTo>
                <a:lnTo>
                  <a:pt x="46051" y="23026"/>
                </a:lnTo>
                <a:lnTo>
                  <a:pt x="46703" y="23515"/>
                </a:lnTo>
                <a:lnTo>
                  <a:pt x="46866" y="23678"/>
                </a:lnTo>
                <a:lnTo>
                  <a:pt x="47029" y="23840"/>
                </a:lnTo>
                <a:lnTo>
                  <a:pt x="47300" y="24275"/>
                </a:lnTo>
                <a:lnTo>
                  <a:pt x="47463" y="24764"/>
                </a:lnTo>
                <a:lnTo>
                  <a:pt x="47626" y="25252"/>
                </a:lnTo>
                <a:lnTo>
                  <a:pt x="48006" y="26393"/>
                </a:lnTo>
                <a:lnTo>
                  <a:pt x="48169" y="26773"/>
                </a:lnTo>
                <a:lnTo>
                  <a:pt x="48332" y="27044"/>
                </a:lnTo>
                <a:lnTo>
                  <a:pt x="48603" y="27316"/>
                </a:lnTo>
                <a:lnTo>
                  <a:pt x="48875" y="27587"/>
                </a:lnTo>
                <a:lnTo>
                  <a:pt x="49418" y="28022"/>
                </a:lnTo>
                <a:lnTo>
                  <a:pt x="49581" y="28076"/>
                </a:lnTo>
                <a:lnTo>
                  <a:pt x="49744" y="28185"/>
                </a:lnTo>
                <a:lnTo>
                  <a:pt x="49907" y="28185"/>
                </a:lnTo>
                <a:lnTo>
                  <a:pt x="50124" y="28131"/>
                </a:lnTo>
                <a:lnTo>
                  <a:pt x="50613" y="27913"/>
                </a:lnTo>
                <a:lnTo>
                  <a:pt x="51156" y="27696"/>
                </a:lnTo>
                <a:lnTo>
                  <a:pt x="51536" y="27642"/>
                </a:lnTo>
                <a:lnTo>
                  <a:pt x="51699" y="27587"/>
                </a:lnTo>
                <a:lnTo>
                  <a:pt x="51862" y="27533"/>
                </a:lnTo>
                <a:lnTo>
                  <a:pt x="52079" y="27479"/>
                </a:lnTo>
                <a:lnTo>
                  <a:pt x="52513" y="27479"/>
                </a:lnTo>
                <a:lnTo>
                  <a:pt x="52730" y="27587"/>
                </a:lnTo>
                <a:lnTo>
                  <a:pt x="52893" y="27750"/>
                </a:lnTo>
                <a:lnTo>
                  <a:pt x="53056" y="27913"/>
                </a:lnTo>
                <a:lnTo>
                  <a:pt x="53165" y="28076"/>
                </a:lnTo>
                <a:lnTo>
                  <a:pt x="53219" y="28348"/>
                </a:lnTo>
                <a:lnTo>
                  <a:pt x="53219" y="28782"/>
                </a:lnTo>
                <a:lnTo>
                  <a:pt x="53219" y="29217"/>
                </a:lnTo>
                <a:lnTo>
                  <a:pt x="53165" y="29760"/>
                </a:lnTo>
                <a:lnTo>
                  <a:pt x="53165" y="29977"/>
                </a:lnTo>
                <a:lnTo>
                  <a:pt x="53111" y="30248"/>
                </a:lnTo>
                <a:lnTo>
                  <a:pt x="53056" y="30520"/>
                </a:lnTo>
                <a:lnTo>
                  <a:pt x="53111" y="30846"/>
                </a:lnTo>
                <a:lnTo>
                  <a:pt x="53328" y="31552"/>
                </a:lnTo>
                <a:lnTo>
                  <a:pt x="53708" y="32258"/>
                </a:lnTo>
                <a:lnTo>
                  <a:pt x="53817" y="32475"/>
                </a:lnTo>
                <a:lnTo>
                  <a:pt x="53979" y="32692"/>
                </a:lnTo>
                <a:lnTo>
                  <a:pt x="54197" y="32855"/>
                </a:lnTo>
                <a:lnTo>
                  <a:pt x="54468" y="32964"/>
                </a:lnTo>
                <a:lnTo>
                  <a:pt x="55174" y="33181"/>
                </a:lnTo>
                <a:lnTo>
                  <a:pt x="55500" y="33235"/>
                </a:lnTo>
                <a:lnTo>
                  <a:pt x="55880" y="33289"/>
                </a:lnTo>
                <a:lnTo>
                  <a:pt x="56532" y="33398"/>
                </a:lnTo>
                <a:lnTo>
                  <a:pt x="57238" y="33452"/>
                </a:lnTo>
                <a:lnTo>
                  <a:pt x="57455" y="33507"/>
                </a:lnTo>
                <a:lnTo>
                  <a:pt x="57672" y="33670"/>
                </a:lnTo>
                <a:lnTo>
                  <a:pt x="57889" y="33887"/>
                </a:lnTo>
                <a:lnTo>
                  <a:pt x="57998" y="34104"/>
                </a:lnTo>
                <a:lnTo>
                  <a:pt x="58052" y="34267"/>
                </a:lnTo>
                <a:lnTo>
                  <a:pt x="58052" y="34484"/>
                </a:lnTo>
                <a:lnTo>
                  <a:pt x="58107" y="34919"/>
                </a:lnTo>
                <a:lnTo>
                  <a:pt x="58107" y="35244"/>
                </a:lnTo>
                <a:lnTo>
                  <a:pt x="58052" y="35516"/>
                </a:lnTo>
                <a:lnTo>
                  <a:pt x="57889" y="35733"/>
                </a:lnTo>
                <a:lnTo>
                  <a:pt x="57727" y="35896"/>
                </a:lnTo>
                <a:lnTo>
                  <a:pt x="57509" y="36059"/>
                </a:lnTo>
                <a:lnTo>
                  <a:pt x="57238" y="36168"/>
                </a:lnTo>
                <a:lnTo>
                  <a:pt x="57021" y="36222"/>
                </a:lnTo>
                <a:lnTo>
                  <a:pt x="56749" y="36276"/>
                </a:lnTo>
                <a:lnTo>
                  <a:pt x="56369" y="36330"/>
                </a:lnTo>
                <a:lnTo>
                  <a:pt x="56206" y="36385"/>
                </a:lnTo>
                <a:lnTo>
                  <a:pt x="56097" y="36493"/>
                </a:lnTo>
                <a:lnTo>
                  <a:pt x="55880" y="36602"/>
                </a:lnTo>
                <a:lnTo>
                  <a:pt x="55446" y="36602"/>
                </a:lnTo>
                <a:lnTo>
                  <a:pt x="55228" y="36548"/>
                </a:lnTo>
                <a:lnTo>
                  <a:pt x="54468" y="36330"/>
                </a:lnTo>
                <a:lnTo>
                  <a:pt x="53708" y="36168"/>
                </a:lnTo>
                <a:lnTo>
                  <a:pt x="53328" y="36113"/>
                </a:lnTo>
                <a:lnTo>
                  <a:pt x="53165" y="36059"/>
                </a:lnTo>
                <a:lnTo>
                  <a:pt x="53002" y="36005"/>
                </a:lnTo>
                <a:lnTo>
                  <a:pt x="52839" y="35896"/>
                </a:lnTo>
                <a:lnTo>
                  <a:pt x="52676" y="35842"/>
                </a:lnTo>
                <a:lnTo>
                  <a:pt x="52350" y="35733"/>
                </a:lnTo>
                <a:lnTo>
                  <a:pt x="52025" y="35733"/>
                </a:lnTo>
                <a:lnTo>
                  <a:pt x="51753" y="35787"/>
                </a:lnTo>
                <a:lnTo>
                  <a:pt x="51536" y="35842"/>
                </a:lnTo>
                <a:lnTo>
                  <a:pt x="51373" y="35896"/>
                </a:lnTo>
                <a:lnTo>
                  <a:pt x="51101" y="36113"/>
                </a:lnTo>
                <a:lnTo>
                  <a:pt x="50884" y="36385"/>
                </a:lnTo>
                <a:lnTo>
                  <a:pt x="50667" y="36765"/>
                </a:lnTo>
                <a:lnTo>
                  <a:pt x="50613" y="36982"/>
                </a:lnTo>
                <a:lnTo>
                  <a:pt x="50558" y="37199"/>
                </a:lnTo>
                <a:lnTo>
                  <a:pt x="50504" y="37688"/>
                </a:lnTo>
                <a:lnTo>
                  <a:pt x="50450" y="37960"/>
                </a:lnTo>
                <a:lnTo>
                  <a:pt x="50450" y="38177"/>
                </a:lnTo>
                <a:lnTo>
                  <a:pt x="50504" y="38720"/>
                </a:lnTo>
                <a:lnTo>
                  <a:pt x="50558" y="38991"/>
                </a:lnTo>
                <a:lnTo>
                  <a:pt x="50667" y="39209"/>
                </a:lnTo>
                <a:lnTo>
                  <a:pt x="50776" y="39480"/>
                </a:lnTo>
                <a:lnTo>
                  <a:pt x="50830" y="39752"/>
                </a:lnTo>
                <a:lnTo>
                  <a:pt x="50938" y="40675"/>
                </a:lnTo>
                <a:lnTo>
                  <a:pt x="50993" y="41109"/>
                </a:lnTo>
                <a:lnTo>
                  <a:pt x="50938" y="41598"/>
                </a:lnTo>
                <a:lnTo>
                  <a:pt x="50830" y="41978"/>
                </a:lnTo>
                <a:lnTo>
                  <a:pt x="50667" y="42358"/>
                </a:lnTo>
                <a:lnTo>
                  <a:pt x="50450" y="42684"/>
                </a:lnTo>
                <a:lnTo>
                  <a:pt x="50178" y="43010"/>
                </a:lnTo>
                <a:lnTo>
                  <a:pt x="50070" y="43119"/>
                </a:lnTo>
                <a:lnTo>
                  <a:pt x="49798" y="43119"/>
                </a:lnTo>
                <a:lnTo>
                  <a:pt x="49689" y="43064"/>
                </a:lnTo>
                <a:lnTo>
                  <a:pt x="49364" y="42901"/>
                </a:lnTo>
                <a:lnTo>
                  <a:pt x="49038" y="42793"/>
                </a:lnTo>
                <a:lnTo>
                  <a:pt x="48712" y="42684"/>
                </a:lnTo>
                <a:lnTo>
                  <a:pt x="48169" y="42684"/>
                </a:lnTo>
                <a:lnTo>
                  <a:pt x="47952" y="42630"/>
                </a:lnTo>
                <a:lnTo>
                  <a:pt x="47517" y="42521"/>
                </a:lnTo>
                <a:lnTo>
                  <a:pt x="47029" y="42467"/>
                </a:lnTo>
                <a:lnTo>
                  <a:pt x="46811" y="42521"/>
                </a:lnTo>
                <a:lnTo>
                  <a:pt x="46594" y="42630"/>
                </a:lnTo>
                <a:lnTo>
                  <a:pt x="46323" y="42793"/>
                </a:lnTo>
                <a:lnTo>
                  <a:pt x="45997" y="43064"/>
                </a:lnTo>
                <a:lnTo>
                  <a:pt x="45508" y="43553"/>
                </a:lnTo>
                <a:lnTo>
                  <a:pt x="45236" y="43824"/>
                </a:lnTo>
                <a:lnTo>
                  <a:pt x="45019" y="44096"/>
                </a:lnTo>
                <a:lnTo>
                  <a:pt x="44856" y="44368"/>
                </a:lnTo>
                <a:lnTo>
                  <a:pt x="44693" y="44748"/>
                </a:lnTo>
                <a:lnTo>
                  <a:pt x="44639" y="45182"/>
                </a:lnTo>
                <a:lnTo>
                  <a:pt x="44639" y="45617"/>
                </a:lnTo>
                <a:lnTo>
                  <a:pt x="44693" y="46051"/>
                </a:lnTo>
                <a:lnTo>
                  <a:pt x="44802" y="46485"/>
                </a:lnTo>
                <a:lnTo>
                  <a:pt x="44965" y="46974"/>
                </a:lnTo>
                <a:lnTo>
                  <a:pt x="45074" y="47517"/>
                </a:lnTo>
                <a:lnTo>
                  <a:pt x="45128" y="47952"/>
                </a:lnTo>
                <a:lnTo>
                  <a:pt x="45074" y="48440"/>
                </a:lnTo>
                <a:lnTo>
                  <a:pt x="44856" y="48820"/>
                </a:lnTo>
                <a:lnTo>
                  <a:pt x="44639" y="49201"/>
                </a:lnTo>
                <a:lnTo>
                  <a:pt x="44531" y="49364"/>
                </a:lnTo>
                <a:lnTo>
                  <a:pt x="44368" y="49472"/>
                </a:lnTo>
                <a:lnTo>
                  <a:pt x="44205" y="49472"/>
                </a:lnTo>
                <a:lnTo>
                  <a:pt x="43987" y="49418"/>
                </a:lnTo>
                <a:lnTo>
                  <a:pt x="43825" y="49309"/>
                </a:lnTo>
                <a:lnTo>
                  <a:pt x="43607" y="49255"/>
                </a:lnTo>
                <a:lnTo>
                  <a:pt x="43444" y="49255"/>
                </a:lnTo>
                <a:lnTo>
                  <a:pt x="43227" y="49364"/>
                </a:lnTo>
                <a:lnTo>
                  <a:pt x="43064" y="49472"/>
                </a:lnTo>
                <a:lnTo>
                  <a:pt x="42956" y="49472"/>
                </a:lnTo>
                <a:lnTo>
                  <a:pt x="42847" y="49418"/>
                </a:lnTo>
                <a:lnTo>
                  <a:pt x="42684" y="49255"/>
                </a:lnTo>
                <a:lnTo>
                  <a:pt x="42630" y="49146"/>
                </a:lnTo>
                <a:lnTo>
                  <a:pt x="42467" y="48983"/>
                </a:lnTo>
                <a:lnTo>
                  <a:pt x="42304" y="48875"/>
                </a:lnTo>
                <a:lnTo>
                  <a:pt x="42141" y="48820"/>
                </a:lnTo>
                <a:lnTo>
                  <a:pt x="41598" y="48820"/>
                </a:lnTo>
                <a:lnTo>
                  <a:pt x="41435" y="48766"/>
                </a:lnTo>
                <a:lnTo>
                  <a:pt x="40946" y="48766"/>
                </a:lnTo>
                <a:lnTo>
                  <a:pt x="40566" y="48712"/>
                </a:lnTo>
                <a:lnTo>
                  <a:pt x="40295" y="48658"/>
                </a:lnTo>
                <a:lnTo>
                  <a:pt x="39752" y="48658"/>
                </a:lnTo>
                <a:lnTo>
                  <a:pt x="39426" y="48603"/>
                </a:lnTo>
                <a:lnTo>
                  <a:pt x="39209" y="48549"/>
                </a:lnTo>
                <a:lnTo>
                  <a:pt x="39046" y="48603"/>
                </a:lnTo>
                <a:lnTo>
                  <a:pt x="38937" y="48658"/>
                </a:lnTo>
                <a:lnTo>
                  <a:pt x="38937" y="48820"/>
                </a:lnTo>
                <a:lnTo>
                  <a:pt x="38991" y="48929"/>
                </a:lnTo>
                <a:lnTo>
                  <a:pt x="39154" y="49201"/>
                </a:lnTo>
                <a:lnTo>
                  <a:pt x="39209" y="49364"/>
                </a:lnTo>
                <a:lnTo>
                  <a:pt x="39209" y="49472"/>
                </a:lnTo>
                <a:lnTo>
                  <a:pt x="39154" y="49526"/>
                </a:lnTo>
                <a:lnTo>
                  <a:pt x="39100" y="49581"/>
                </a:lnTo>
                <a:lnTo>
                  <a:pt x="39046" y="49526"/>
                </a:lnTo>
                <a:lnTo>
                  <a:pt x="38883" y="49418"/>
                </a:lnTo>
                <a:lnTo>
                  <a:pt x="38720" y="49255"/>
                </a:lnTo>
                <a:lnTo>
                  <a:pt x="38557" y="49146"/>
                </a:lnTo>
                <a:lnTo>
                  <a:pt x="38394" y="49092"/>
                </a:lnTo>
                <a:lnTo>
                  <a:pt x="38231" y="49038"/>
                </a:lnTo>
                <a:lnTo>
                  <a:pt x="38068" y="49092"/>
                </a:lnTo>
                <a:lnTo>
                  <a:pt x="37851" y="49146"/>
                </a:lnTo>
                <a:lnTo>
                  <a:pt x="37634" y="49146"/>
                </a:lnTo>
                <a:lnTo>
                  <a:pt x="37417" y="49201"/>
                </a:lnTo>
                <a:lnTo>
                  <a:pt x="37308" y="49255"/>
                </a:lnTo>
                <a:lnTo>
                  <a:pt x="37199" y="49364"/>
                </a:lnTo>
                <a:lnTo>
                  <a:pt x="36982" y="49526"/>
                </a:lnTo>
                <a:lnTo>
                  <a:pt x="36765" y="49744"/>
                </a:lnTo>
                <a:lnTo>
                  <a:pt x="36982" y="49744"/>
                </a:lnTo>
                <a:lnTo>
                  <a:pt x="37199" y="49689"/>
                </a:lnTo>
                <a:lnTo>
                  <a:pt x="37417" y="49689"/>
                </a:lnTo>
                <a:lnTo>
                  <a:pt x="37634" y="49798"/>
                </a:lnTo>
                <a:lnTo>
                  <a:pt x="37417" y="49907"/>
                </a:lnTo>
                <a:lnTo>
                  <a:pt x="37145" y="50015"/>
                </a:lnTo>
                <a:lnTo>
                  <a:pt x="36874" y="50124"/>
                </a:lnTo>
                <a:lnTo>
                  <a:pt x="36656" y="50287"/>
                </a:lnTo>
                <a:lnTo>
                  <a:pt x="36602" y="50287"/>
                </a:lnTo>
                <a:lnTo>
                  <a:pt x="36548" y="50178"/>
                </a:lnTo>
                <a:lnTo>
                  <a:pt x="36548" y="50124"/>
                </a:lnTo>
                <a:lnTo>
                  <a:pt x="36765" y="49744"/>
                </a:lnTo>
                <a:lnTo>
                  <a:pt x="36548" y="49744"/>
                </a:lnTo>
                <a:lnTo>
                  <a:pt x="36276" y="49798"/>
                </a:lnTo>
                <a:lnTo>
                  <a:pt x="35896" y="50015"/>
                </a:lnTo>
                <a:lnTo>
                  <a:pt x="35733" y="50124"/>
                </a:lnTo>
                <a:lnTo>
                  <a:pt x="35570" y="50287"/>
                </a:lnTo>
                <a:lnTo>
                  <a:pt x="35516" y="50450"/>
                </a:lnTo>
                <a:lnTo>
                  <a:pt x="35570" y="50667"/>
                </a:lnTo>
                <a:lnTo>
                  <a:pt x="35570" y="50830"/>
                </a:lnTo>
                <a:lnTo>
                  <a:pt x="35570" y="50993"/>
                </a:lnTo>
                <a:lnTo>
                  <a:pt x="35570" y="51319"/>
                </a:lnTo>
                <a:lnTo>
                  <a:pt x="35516" y="51481"/>
                </a:lnTo>
                <a:lnTo>
                  <a:pt x="35407" y="51644"/>
                </a:lnTo>
                <a:lnTo>
                  <a:pt x="35353" y="51807"/>
                </a:lnTo>
                <a:lnTo>
                  <a:pt x="35299" y="51970"/>
                </a:lnTo>
                <a:lnTo>
                  <a:pt x="35082" y="52893"/>
                </a:lnTo>
                <a:lnTo>
                  <a:pt x="34973" y="53328"/>
                </a:lnTo>
                <a:lnTo>
                  <a:pt x="34756" y="53708"/>
                </a:lnTo>
                <a:lnTo>
                  <a:pt x="34593" y="53871"/>
                </a:lnTo>
                <a:lnTo>
                  <a:pt x="34430" y="53979"/>
                </a:lnTo>
                <a:lnTo>
                  <a:pt x="34213" y="54034"/>
                </a:lnTo>
                <a:lnTo>
                  <a:pt x="34050" y="54034"/>
                </a:lnTo>
                <a:lnTo>
                  <a:pt x="33670" y="53871"/>
                </a:lnTo>
                <a:lnTo>
                  <a:pt x="33344" y="53545"/>
                </a:lnTo>
                <a:lnTo>
                  <a:pt x="33018" y="53273"/>
                </a:lnTo>
                <a:lnTo>
                  <a:pt x="32855" y="53165"/>
                </a:lnTo>
                <a:lnTo>
                  <a:pt x="32638" y="53056"/>
                </a:lnTo>
                <a:lnTo>
                  <a:pt x="32203" y="52839"/>
                </a:lnTo>
                <a:lnTo>
                  <a:pt x="31769" y="52622"/>
                </a:lnTo>
                <a:lnTo>
                  <a:pt x="31606" y="52459"/>
                </a:lnTo>
                <a:lnTo>
                  <a:pt x="31443" y="52350"/>
                </a:lnTo>
                <a:lnTo>
                  <a:pt x="31226" y="52024"/>
                </a:lnTo>
                <a:lnTo>
                  <a:pt x="30846" y="51264"/>
                </a:lnTo>
                <a:lnTo>
                  <a:pt x="30574" y="50884"/>
                </a:lnTo>
                <a:lnTo>
                  <a:pt x="30248" y="50613"/>
                </a:lnTo>
                <a:lnTo>
                  <a:pt x="29868" y="50450"/>
                </a:lnTo>
                <a:lnTo>
                  <a:pt x="29434" y="50341"/>
                </a:lnTo>
                <a:lnTo>
                  <a:pt x="29054" y="50287"/>
                </a:lnTo>
                <a:lnTo>
                  <a:pt x="28891" y="50287"/>
                </a:lnTo>
                <a:lnTo>
                  <a:pt x="28674" y="50232"/>
                </a:lnTo>
                <a:lnTo>
                  <a:pt x="28456" y="50124"/>
                </a:lnTo>
                <a:lnTo>
                  <a:pt x="28239" y="50178"/>
                </a:lnTo>
                <a:lnTo>
                  <a:pt x="28022" y="50232"/>
                </a:lnTo>
                <a:lnTo>
                  <a:pt x="27805" y="50341"/>
                </a:lnTo>
                <a:lnTo>
                  <a:pt x="27642" y="50558"/>
                </a:lnTo>
                <a:lnTo>
                  <a:pt x="27425" y="50775"/>
                </a:lnTo>
                <a:lnTo>
                  <a:pt x="27262" y="50993"/>
                </a:lnTo>
                <a:lnTo>
                  <a:pt x="27153" y="51264"/>
                </a:lnTo>
                <a:lnTo>
                  <a:pt x="27099" y="51373"/>
                </a:lnTo>
                <a:lnTo>
                  <a:pt x="27099" y="51536"/>
                </a:lnTo>
                <a:lnTo>
                  <a:pt x="27153" y="51753"/>
                </a:lnTo>
                <a:lnTo>
                  <a:pt x="27207" y="52079"/>
                </a:lnTo>
                <a:lnTo>
                  <a:pt x="27207" y="52350"/>
                </a:lnTo>
                <a:lnTo>
                  <a:pt x="27153" y="52568"/>
                </a:lnTo>
                <a:lnTo>
                  <a:pt x="27044" y="52839"/>
                </a:lnTo>
                <a:lnTo>
                  <a:pt x="26719" y="53273"/>
                </a:lnTo>
                <a:lnTo>
                  <a:pt x="26393" y="53708"/>
                </a:lnTo>
                <a:lnTo>
                  <a:pt x="26013" y="54142"/>
                </a:lnTo>
                <a:lnTo>
                  <a:pt x="25578" y="54468"/>
                </a:lnTo>
                <a:lnTo>
                  <a:pt x="25361" y="54685"/>
                </a:lnTo>
                <a:lnTo>
                  <a:pt x="25035" y="54740"/>
                </a:lnTo>
                <a:lnTo>
                  <a:pt x="24981" y="54848"/>
                </a:lnTo>
                <a:lnTo>
                  <a:pt x="24872" y="54903"/>
                </a:lnTo>
                <a:lnTo>
                  <a:pt x="24655" y="54848"/>
                </a:lnTo>
                <a:lnTo>
                  <a:pt x="24601" y="54794"/>
                </a:lnTo>
                <a:lnTo>
                  <a:pt x="24601" y="54740"/>
                </a:lnTo>
                <a:lnTo>
                  <a:pt x="24601" y="54685"/>
                </a:lnTo>
                <a:lnTo>
                  <a:pt x="24709" y="54631"/>
                </a:lnTo>
                <a:lnTo>
                  <a:pt x="24709" y="54414"/>
                </a:lnTo>
                <a:lnTo>
                  <a:pt x="24655" y="54305"/>
                </a:lnTo>
                <a:lnTo>
                  <a:pt x="24601" y="54251"/>
                </a:lnTo>
                <a:lnTo>
                  <a:pt x="24329" y="54088"/>
                </a:lnTo>
                <a:lnTo>
                  <a:pt x="24112" y="53925"/>
                </a:lnTo>
                <a:lnTo>
                  <a:pt x="23569" y="53654"/>
                </a:lnTo>
                <a:lnTo>
                  <a:pt x="23352" y="53491"/>
                </a:lnTo>
                <a:lnTo>
                  <a:pt x="23135" y="53273"/>
                </a:lnTo>
                <a:lnTo>
                  <a:pt x="23026" y="53111"/>
                </a:lnTo>
                <a:lnTo>
                  <a:pt x="22863" y="53002"/>
                </a:lnTo>
                <a:lnTo>
                  <a:pt x="22646" y="52893"/>
                </a:lnTo>
                <a:lnTo>
                  <a:pt x="22483" y="52948"/>
                </a:lnTo>
                <a:lnTo>
                  <a:pt x="22103" y="52948"/>
                </a:lnTo>
                <a:lnTo>
                  <a:pt x="21886" y="52730"/>
                </a:lnTo>
                <a:lnTo>
                  <a:pt x="21668" y="52568"/>
                </a:lnTo>
                <a:lnTo>
                  <a:pt x="21505" y="52405"/>
                </a:lnTo>
                <a:lnTo>
                  <a:pt x="21343" y="52296"/>
                </a:lnTo>
                <a:lnTo>
                  <a:pt x="21125" y="52242"/>
                </a:lnTo>
                <a:lnTo>
                  <a:pt x="20854" y="52242"/>
                </a:lnTo>
                <a:lnTo>
                  <a:pt x="20582" y="52296"/>
                </a:lnTo>
                <a:lnTo>
                  <a:pt x="20148" y="52513"/>
                </a:lnTo>
                <a:lnTo>
                  <a:pt x="19985" y="52676"/>
                </a:lnTo>
                <a:lnTo>
                  <a:pt x="19931" y="52730"/>
                </a:lnTo>
                <a:lnTo>
                  <a:pt x="19931" y="52893"/>
                </a:lnTo>
                <a:lnTo>
                  <a:pt x="19931" y="53002"/>
                </a:lnTo>
                <a:lnTo>
                  <a:pt x="19876" y="53056"/>
                </a:lnTo>
                <a:lnTo>
                  <a:pt x="19822" y="53056"/>
                </a:lnTo>
                <a:lnTo>
                  <a:pt x="19713" y="53002"/>
                </a:lnTo>
                <a:lnTo>
                  <a:pt x="18519" y="52350"/>
                </a:lnTo>
                <a:lnTo>
                  <a:pt x="18193" y="52133"/>
                </a:lnTo>
                <a:lnTo>
                  <a:pt x="18030" y="52024"/>
                </a:lnTo>
                <a:lnTo>
                  <a:pt x="17487" y="52024"/>
                </a:lnTo>
                <a:lnTo>
                  <a:pt x="17215" y="51916"/>
                </a:lnTo>
                <a:lnTo>
                  <a:pt x="16944" y="51753"/>
                </a:lnTo>
                <a:lnTo>
                  <a:pt x="16672" y="51590"/>
                </a:lnTo>
                <a:lnTo>
                  <a:pt x="15586" y="50667"/>
                </a:lnTo>
                <a:lnTo>
                  <a:pt x="15098" y="50178"/>
                </a:lnTo>
                <a:lnTo>
                  <a:pt x="14554" y="49689"/>
                </a:lnTo>
                <a:lnTo>
                  <a:pt x="14283" y="49418"/>
                </a:lnTo>
                <a:lnTo>
                  <a:pt x="14066" y="49092"/>
                </a:lnTo>
                <a:lnTo>
                  <a:pt x="13849" y="48820"/>
                </a:lnTo>
                <a:lnTo>
                  <a:pt x="13686" y="48658"/>
                </a:lnTo>
                <a:lnTo>
                  <a:pt x="13468" y="48603"/>
                </a:lnTo>
                <a:lnTo>
                  <a:pt x="13034" y="48386"/>
                </a:lnTo>
                <a:lnTo>
                  <a:pt x="12600" y="48223"/>
                </a:lnTo>
                <a:lnTo>
                  <a:pt x="12111" y="48115"/>
                </a:lnTo>
                <a:lnTo>
                  <a:pt x="11676" y="47952"/>
                </a:lnTo>
                <a:lnTo>
                  <a:pt x="11513" y="47897"/>
                </a:lnTo>
                <a:lnTo>
                  <a:pt x="11405" y="47952"/>
                </a:lnTo>
                <a:lnTo>
                  <a:pt x="11133" y="48115"/>
                </a:lnTo>
                <a:lnTo>
                  <a:pt x="10916" y="48332"/>
                </a:lnTo>
                <a:lnTo>
                  <a:pt x="10807" y="48549"/>
                </a:lnTo>
                <a:lnTo>
                  <a:pt x="10699" y="48820"/>
                </a:lnTo>
                <a:lnTo>
                  <a:pt x="10590" y="49092"/>
                </a:lnTo>
                <a:lnTo>
                  <a:pt x="10482" y="49201"/>
                </a:lnTo>
                <a:lnTo>
                  <a:pt x="10319" y="49255"/>
                </a:lnTo>
                <a:lnTo>
                  <a:pt x="10047" y="49255"/>
                </a:lnTo>
                <a:lnTo>
                  <a:pt x="9667" y="49201"/>
                </a:lnTo>
                <a:lnTo>
                  <a:pt x="9233" y="49092"/>
                </a:lnTo>
                <a:lnTo>
                  <a:pt x="8472" y="48766"/>
                </a:lnTo>
                <a:lnTo>
                  <a:pt x="8147" y="48549"/>
                </a:lnTo>
                <a:lnTo>
                  <a:pt x="7766" y="48332"/>
                </a:lnTo>
                <a:lnTo>
                  <a:pt x="7603" y="48223"/>
                </a:lnTo>
                <a:lnTo>
                  <a:pt x="7386" y="48169"/>
                </a:lnTo>
                <a:lnTo>
                  <a:pt x="7169" y="48169"/>
                </a:lnTo>
                <a:lnTo>
                  <a:pt x="6898" y="48223"/>
                </a:lnTo>
                <a:lnTo>
                  <a:pt x="6680" y="48277"/>
                </a:lnTo>
                <a:lnTo>
                  <a:pt x="6517" y="48277"/>
                </a:lnTo>
                <a:lnTo>
                  <a:pt x="6409" y="48332"/>
                </a:lnTo>
                <a:lnTo>
                  <a:pt x="6300" y="48386"/>
                </a:lnTo>
                <a:lnTo>
                  <a:pt x="6137" y="48332"/>
                </a:lnTo>
                <a:lnTo>
                  <a:pt x="6029" y="48277"/>
                </a:lnTo>
                <a:lnTo>
                  <a:pt x="5866" y="48277"/>
                </a:lnTo>
                <a:lnTo>
                  <a:pt x="5703" y="48440"/>
                </a:lnTo>
                <a:lnTo>
                  <a:pt x="5649" y="48549"/>
                </a:lnTo>
                <a:lnTo>
                  <a:pt x="5594" y="48603"/>
                </a:lnTo>
                <a:lnTo>
                  <a:pt x="5594" y="48712"/>
                </a:lnTo>
                <a:lnTo>
                  <a:pt x="5649" y="48875"/>
                </a:lnTo>
                <a:lnTo>
                  <a:pt x="5703" y="49038"/>
                </a:lnTo>
                <a:lnTo>
                  <a:pt x="5649" y="49092"/>
                </a:lnTo>
                <a:lnTo>
                  <a:pt x="5594" y="49201"/>
                </a:lnTo>
                <a:lnTo>
                  <a:pt x="5323" y="49418"/>
                </a:lnTo>
                <a:lnTo>
                  <a:pt x="5051" y="49635"/>
                </a:lnTo>
                <a:lnTo>
                  <a:pt x="4780" y="49798"/>
                </a:lnTo>
                <a:lnTo>
                  <a:pt x="4617" y="49961"/>
                </a:lnTo>
                <a:lnTo>
                  <a:pt x="4562" y="50124"/>
                </a:lnTo>
                <a:lnTo>
                  <a:pt x="4508" y="50341"/>
                </a:lnTo>
                <a:lnTo>
                  <a:pt x="4345" y="50613"/>
                </a:lnTo>
                <a:lnTo>
                  <a:pt x="4128" y="51047"/>
                </a:lnTo>
                <a:lnTo>
                  <a:pt x="3965" y="51427"/>
                </a:lnTo>
                <a:lnTo>
                  <a:pt x="3965" y="51644"/>
                </a:lnTo>
                <a:lnTo>
                  <a:pt x="4019" y="51862"/>
                </a:lnTo>
                <a:lnTo>
                  <a:pt x="4074" y="52024"/>
                </a:lnTo>
                <a:lnTo>
                  <a:pt x="4019" y="52296"/>
                </a:lnTo>
                <a:lnTo>
                  <a:pt x="3856" y="52568"/>
                </a:lnTo>
                <a:lnTo>
                  <a:pt x="3748" y="52730"/>
                </a:lnTo>
                <a:lnTo>
                  <a:pt x="3585" y="52730"/>
                </a:lnTo>
                <a:lnTo>
                  <a:pt x="3531" y="52785"/>
                </a:lnTo>
                <a:lnTo>
                  <a:pt x="3422" y="52785"/>
                </a:lnTo>
                <a:lnTo>
                  <a:pt x="3422" y="52893"/>
                </a:lnTo>
                <a:lnTo>
                  <a:pt x="3422" y="52948"/>
                </a:lnTo>
                <a:lnTo>
                  <a:pt x="3476" y="53165"/>
                </a:lnTo>
                <a:lnTo>
                  <a:pt x="3531" y="53382"/>
                </a:lnTo>
                <a:lnTo>
                  <a:pt x="3476" y="53545"/>
                </a:lnTo>
                <a:lnTo>
                  <a:pt x="3422" y="53708"/>
                </a:lnTo>
                <a:lnTo>
                  <a:pt x="3259" y="53979"/>
                </a:lnTo>
                <a:lnTo>
                  <a:pt x="2988" y="54197"/>
                </a:lnTo>
                <a:lnTo>
                  <a:pt x="2770" y="54414"/>
                </a:lnTo>
                <a:lnTo>
                  <a:pt x="2553" y="54685"/>
                </a:lnTo>
                <a:lnTo>
                  <a:pt x="2445" y="54957"/>
                </a:lnTo>
                <a:lnTo>
                  <a:pt x="2390" y="55228"/>
                </a:lnTo>
                <a:lnTo>
                  <a:pt x="2336" y="55391"/>
                </a:lnTo>
                <a:lnTo>
                  <a:pt x="2282" y="55554"/>
                </a:lnTo>
                <a:lnTo>
                  <a:pt x="2227" y="55663"/>
                </a:lnTo>
                <a:lnTo>
                  <a:pt x="2119" y="55771"/>
                </a:lnTo>
                <a:lnTo>
                  <a:pt x="1847" y="55989"/>
                </a:lnTo>
                <a:lnTo>
                  <a:pt x="1630" y="56260"/>
                </a:lnTo>
                <a:lnTo>
                  <a:pt x="1467" y="56532"/>
                </a:lnTo>
                <a:lnTo>
                  <a:pt x="1304" y="56858"/>
                </a:lnTo>
                <a:lnTo>
                  <a:pt x="1141" y="57238"/>
                </a:lnTo>
                <a:lnTo>
                  <a:pt x="978" y="57455"/>
                </a:lnTo>
                <a:lnTo>
                  <a:pt x="815" y="57564"/>
                </a:lnTo>
                <a:lnTo>
                  <a:pt x="653" y="57726"/>
                </a:lnTo>
                <a:lnTo>
                  <a:pt x="490" y="57889"/>
                </a:lnTo>
                <a:lnTo>
                  <a:pt x="327" y="58215"/>
                </a:lnTo>
                <a:lnTo>
                  <a:pt x="218" y="58704"/>
                </a:lnTo>
                <a:lnTo>
                  <a:pt x="109" y="58921"/>
                </a:lnTo>
                <a:lnTo>
                  <a:pt x="1" y="59138"/>
                </a:lnTo>
                <a:lnTo>
                  <a:pt x="1" y="59247"/>
                </a:lnTo>
                <a:lnTo>
                  <a:pt x="1" y="59356"/>
                </a:lnTo>
                <a:lnTo>
                  <a:pt x="164" y="59899"/>
                </a:lnTo>
                <a:lnTo>
                  <a:pt x="272" y="60496"/>
                </a:lnTo>
                <a:lnTo>
                  <a:pt x="435" y="60876"/>
                </a:lnTo>
                <a:lnTo>
                  <a:pt x="598" y="61256"/>
                </a:lnTo>
                <a:lnTo>
                  <a:pt x="978" y="61962"/>
                </a:lnTo>
                <a:lnTo>
                  <a:pt x="1141" y="62234"/>
                </a:lnTo>
                <a:lnTo>
                  <a:pt x="1358" y="62451"/>
                </a:lnTo>
                <a:lnTo>
                  <a:pt x="1902" y="62885"/>
                </a:lnTo>
                <a:lnTo>
                  <a:pt x="2282" y="63157"/>
                </a:lnTo>
                <a:lnTo>
                  <a:pt x="2770" y="63320"/>
                </a:lnTo>
                <a:lnTo>
                  <a:pt x="3205" y="63428"/>
                </a:lnTo>
                <a:lnTo>
                  <a:pt x="3422" y="63483"/>
                </a:lnTo>
                <a:lnTo>
                  <a:pt x="3639" y="63591"/>
                </a:lnTo>
                <a:lnTo>
                  <a:pt x="3856" y="63700"/>
                </a:lnTo>
                <a:lnTo>
                  <a:pt x="4128" y="63700"/>
                </a:lnTo>
                <a:lnTo>
                  <a:pt x="4345" y="63591"/>
                </a:lnTo>
                <a:lnTo>
                  <a:pt x="4562" y="63483"/>
                </a:lnTo>
                <a:lnTo>
                  <a:pt x="5649" y="62614"/>
                </a:lnTo>
                <a:lnTo>
                  <a:pt x="6192" y="62234"/>
                </a:lnTo>
                <a:lnTo>
                  <a:pt x="6680" y="61854"/>
                </a:lnTo>
                <a:lnTo>
                  <a:pt x="7278" y="61365"/>
                </a:lnTo>
                <a:lnTo>
                  <a:pt x="7875" y="60876"/>
                </a:lnTo>
                <a:lnTo>
                  <a:pt x="8309" y="60605"/>
                </a:lnTo>
                <a:lnTo>
                  <a:pt x="8744" y="60279"/>
                </a:lnTo>
                <a:lnTo>
                  <a:pt x="9884" y="59410"/>
                </a:lnTo>
                <a:lnTo>
                  <a:pt x="9993" y="59301"/>
                </a:lnTo>
                <a:lnTo>
                  <a:pt x="9939" y="59193"/>
                </a:lnTo>
                <a:lnTo>
                  <a:pt x="9884" y="59084"/>
                </a:lnTo>
                <a:lnTo>
                  <a:pt x="9884" y="59030"/>
                </a:lnTo>
                <a:lnTo>
                  <a:pt x="9939" y="58975"/>
                </a:lnTo>
                <a:lnTo>
                  <a:pt x="10047" y="58975"/>
                </a:lnTo>
                <a:lnTo>
                  <a:pt x="10210" y="58921"/>
                </a:lnTo>
                <a:lnTo>
                  <a:pt x="10645" y="58867"/>
                </a:lnTo>
                <a:lnTo>
                  <a:pt x="11025" y="58813"/>
                </a:lnTo>
                <a:lnTo>
                  <a:pt x="11459" y="58867"/>
                </a:lnTo>
                <a:lnTo>
                  <a:pt x="11839" y="58975"/>
                </a:lnTo>
                <a:lnTo>
                  <a:pt x="12219" y="59138"/>
                </a:lnTo>
                <a:lnTo>
                  <a:pt x="12382" y="59247"/>
                </a:lnTo>
                <a:lnTo>
                  <a:pt x="12491" y="59356"/>
                </a:lnTo>
                <a:lnTo>
                  <a:pt x="12871" y="59844"/>
                </a:lnTo>
                <a:lnTo>
                  <a:pt x="13305" y="60224"/>
                </a:lnTo>
                <a:lnTo>
                  <a:pt x="13414" y="60333"/>
                </a:lnTo>
                <a:lnTo>
                  <a:pt x="13577" y="60442"/>
                </a:lnTo>
                <a:lnTo>
                  <a:pt x="13740" y="60442"/>
                </a:lnTo>
                <a:lnTo>
                  <a:pt x="13903" y="60387"/>
                </a:lnTo>
                <a:lnTo>
                  <a:pt x="14011" y="60333"/>
                </a:lnTo>
                <a:lnTo>
                  <a:pt x="14066" y="60387"/>
                </a:lnTo>
                <a:lnTo>
                  <a:pt x="14066" y="60442"/>
                </a:lnTo>
                <a:lnTo>
                  <a:pt x="14120" y="60496"/>
                </a:lnTo>
                <a:lnTo>
                  <a:pt x="14120" y="60767"/>
                </a:lnTo>
                <a:lnTo>
                  <a:pt x="14174" y="60985"/>
                </a:lnTo>
                <a:lnTo>
                  <a:pt x="14229" y="61202"/>
                </a:lnTo>
                <a:lnTo>
                  <a:pt x="14229" y="61473"/>
                </a:lnTo>
                <a:lnTo>
                  <a:pt x="14229" y="61582"/>
                </a:lnTo>
                <a:lnTo>
                  <a:pt x="14283" y="61691"/>
                </a:lnTo>
                <a:lnTo>
                  <a:pt x="15369" y="61691"/>
                </a:lnTo>
                <a:lnTo>
                  <a:pt x="15695" y="61582"/>
                </a:lnTo>
                <a:lnTo>
                  <a:pt x="15803" y="61582"/>
                </a:lnTo>
                <a:lnTo>
                  <a:pt x="15803" y="61473"/>
                </a:lnTo>
                <a:lnTo>
                  <a:pt x="15749" y="61365"/>
                </a:lnTo>
                <a:lnTo>
                  <a:pt x="15532" y="61311"/>
                </a:lnTo>
                <a:lnTo>
                  <a:pt x="15260" y="61202"/>
                </a:lnTo>
                <a:lnTo>
                  <a:pt x="15043" y="61093"/>
                </a:lnTo>
                <a:lnTo>
                  <a:pt x="14826" y="60985"/>
                </a:lnTo>
                <a:lnTo>
                  <a:pt x="15098" y="60822"/>
                </a:lnTo>
                <a:lnTo>
                  <a:pt x="15206" y="60767"/>
                </a:lnTo>
                <a:lnTo>
                  <a:pt x="15260" y="60605"/>
                </a:lnTo>
                <a:lnTo>
                  <a:pt x="15369" y="60550"/>
                </a:lnTo>
                <a:lnTo>
                  <a:pt x="15586" y="60442"/>
                </a:lnTo>
                <a:lnTo>
                  <a:pt x="15858" y="60442"/>
                </a:lnTo>
                <a:lnTo>
                  <a:pt x="15966" y="60496"/>
                </a:lnTo>
                <a:lnTo>
                  <a:pt x="16021" y="60605"/>
                </a:lnTo>
                <a:lnTo>
                  <a:pt x="15966" y="60713"/>
                </a:lnTo>
                <a:lnTo>
                  <a:pt x="15912" y="60767"/>
                </a:lnTo>
                <a:lnTo>
                  <a:pt x="15803" y="60822"/>
                </a:lnTo>
                <a:lnTo>
                  <a:pt x="15858" y="60930"/>
                </a:lnTo>
                <a:lnTo>
                  <a:pt x="16781" y="60767"/>
                </a:lnTo>
                <a:lnTo>
                  <a:pt x="17270" y="60713"/>
                </a:lnTo>
                <a:lnTo>
                  <a:pt x="17758" y="60659"/>
                </a:lnTo>
                <a:lnTo>
                  <a:pt x="17867" y="60550"/>
                </a:lnTo>
                <a:lnTo>
                  <a:pt x="17976" y="60550"/>
                </a:lnTo>
                <a:lnTo>
                  <a:pt x="18084" y="60605"/>
                </a:lnTo>
                <a:lnTo>
                  <a:pt x="18193" y="60550"/>
                </a:lnTo>
                <a:lnTo>
                  <a:pt x="18356" y="60550"/>
                </a:lnTo>
                <a:lnTo>
                  <a:pt x="18519" y="60496"/>
                </a:lnTo>
                <a:lnTo>
                  <a:pt x="18627" y="60496"/>
                </a:lnTo>
                <a:lnTo>
                  <a:pt x="18790" y="60550"/>
                </a:lnTo>
                <a:lnTo>
                  <a:pt x="18899" y="60496"/>
                </a:lnTo>
                <a:lnTo>
                  <a:pt x="19225" y="60442"/>
                </a:lnTo>
                <a:lnTo>
                  <a:pt x="19496" y="60496"/>
                </a:lnTo>
                <a:lnTo>
                  <a:pt x="19768" y="60659"/>
                </a:lnTo>
                <a:lnTo>
                  <a:pt x="19931" y="60930"/>
                </a:lnTo>
                <a:lnTo>
                  <a:pt x="19985" y="61202"/>
                </a:lnTo>
                <a:lnTo>
                  <a:pt x="20039" y="61473"/>
                </a:lnTo>
                <a:lnTo>
                  <a:pt x="20202" y="61908"/>
                </a:lnTo>
                <a:lnTo>
                  <a:pt x="20365" y="62397"/>
                </a:lnTo>
                <a:lnTo>
                  <a:pt x="20528" y="62831"/>
                </a:lnTo>
                <a:lnTo>
                  <a:pt x="20691" y="63265"/>
                </a:lnTo>
                <a:lnTo>
                  <a:pt x="21017" y="63754"/>
                </a:lnTo>
                <a:lnTo>
                  <a:pt x="21397" y="64189"/>
                </a:lnTo>
                <a:lnTo>
                  <a:pt x="21614" y="64406"/>
                </a:lnTo>
                <a:lnTo>
                  <a:pt x="21831" y="64569"/>
                </a:lnTo>
                <a:lnTo>
                  <a:pt x="22103" y="64677"/>
                </a:lnTo>
                <a:lnTo>
                  <a:pt x="22374" y="64786"/>
                </a:lnTo>
                <a:lnTo>
                  <a:pt x="22917" y="65003"/>
                </a:lnTo>
                <a:lnTo>
                  <a:pt x="23135" y="65166"/>
                </a:lnTo>
                <a:lnTo>
                  <a:pt x="23352" y="65329"/>
                </a:lnTo>
                <a:lnTo>
                  <a:pt x="23569" y="65546"/>
                </a:lnTo>
                <a:lnTo>
                  <a:pt x="23786" y="65709"/>
                </a:lnTo>
                <a:lnTo>
                  <a:pt x="24003" y="65818"/>
                </a:lnTo>
                <a:lnTo>
                  <a:pt x="24275" y="65872"/>
                </a:lnTo>
                <a:lnTo>
                  <a:pt x="24764" y="65981"/>
                </a:lnTo>
                <a:lnTo>
                  <a:pt x="25252" y="65981"/>
                </a:lnTo>
                <a:lnTo>
                  <a:pt x="25904" y="66035"/>
                </a:lnTo>
                <a:lnTo>
                  <a:pt x="26230" y="65981"/>
                </a:lnTo>
                <a:lnTo>
                  <a:pt x="26501" y="65926"/>
                </a:lnTo>
                <a:lnTo>
                  <a:pt x="26719" y="65926"/>
                </a:lnTo>
                <a:lnTo>
                  <a:pt x="26936" y="65872"/>
                </a:lnTo>
                <a:lnTo>
                  <a:pt x="27533" y="65709"/>
                </a:lnTo>
                <a:lnTo>
                  <a:pt x="28131" y="65709"/>
                </a:lnTo>
                <a:lnTo>
                  <a:pt x="28293" y="65655"/>
                </a:lnTo>
                <a:lnTo>
                  <a:pt x="28402" y="65546"/>
                </a:lnTo>
                <a:lnTo>
                  <a:pt x="28511" y="65329"/>
                </a:lnTo>
                <a:lnTo>
                  <a:pt x="28619" y="65058"/>
                </a:lnTo>
                <a:lnTo>
                  <a:pt x="28728" y="64840"/>
                </a:lnTo>
                <a:lnTo>
                  <a:pt x="28837" y="64569"/>
                </a:lnTo>
                <a:lnTo>
                  <a:pt x="28999" y="64406"/>
                </a:lnTo>
                <a:lnTo>
                  <a:pt x="29108" y="64243"/>
                </a:lnTo>
                <a:lnTo>
                  <a:pt x="29217" y="64026"/>
                </a:lnTo>
                <a:lnTo>
                  <a:pt x="29380" y="63809"/>
                </a:lnTo>
                <a:lnTo>
                  <a:pt x="29597" y="63700"/>
                </a:lnTo>
                <a:lnTo>
                  <a:pt x="29760" y="63537"/>
                </a:lnTo>
                <a:lnTo>
                  <a:pt x="29977" y="63320"/>
                </a:lnTo>
                <a:lnTo>
                  <a:pt x="30140" y="63157"/>
                </a:lnTo>
                <a:lnTo>
                  <a:pt x="30303" y="62940"/>
                </a:lnTo>
                <a:lnTo>
                  <a:pt x="30303" y="62777"/>
                </a:lnTo>
                <a:lnTo>
                  <a:pt x="30303" y="62614"/>
                </a:lnTo>
                <a:lnTo>
                  <a:pt x="30303" y="62397"/>
                </a:lnTo>
                <a:lnTo>
                  <a:pt x="30303" y="62179"/>
                </a:lnTo>
                <a:lnTo>
                  <a:pt x="30466" y="62234"/>
                </a:lnTo>
                <a:lnTo>
                  <a:pt x="30520" y="62288"/>
                </a:lnTo>
                <a:lnTo>
                  <a:pt x="30520" y="62397"/>
                </a:lnTo>
                <a:lnTo>
                  <a:pt x="30683" y="62505"/>
                </a:lnTo>
                <a:lnTo>
                  <a:pt x="30846" y="62614"/>
                </a:lnTo>
                <a:lnTo>
                  <a:pt x="30954" y="62777"/>
                </a:lnTo>
                <a:lnTo>
                  <a:pt x="31117" y="62885"/>
                </a:lnTo>
                <a:lnTo>
                  <a:pt x="31280" y="62994"/>
                </a:lnTo>
                <a:lnTo>
                  <a:pt x="31389" y="63157"/>
                </a:lnTo>
                <a:lnTo>
                  <a:pt x="31715" y="63591"/>
                </a:lnTo>
                <a:lnTo>
                  <a:pt x="31878" y="63809"/>
                </a:lnTo>
                <a:lnTo>
                  <a:pt x="32040" y="63971"/>
                </a:lnTo>
                <a:lnTo>
                  <a:pt x="32964" y="64732"/>
                </a:lnTo>
                <a:lnTo>
                  <a:pt x="33452" y="65112"/>
                </a:lnTo>
                <a:lnTo>
                  <a:pt x="33887" y="65546"/>
                </a:lnTo>
                <a:lnTo>
                  <a:pt x="34050" y="65709"/>
                </a:lnTo>
                <a:lnTo>
                  <a:pt x="34321" y="65872"/>
                </a:lnTo>
                <a:lnTo>
                  <a:pt x="34538" y="65981"/>
                </a:lnTo>
                <a:lnTo>
                  <a:pt x="34810" y="66035"/>
                </a:lnTo>
                <a:lnTo>
                  <a:pt x="35190" y="66035"/>
                </a:lnTo>
                <a:lnTo>
                  <a:pt x="35516" y="65981"/>
                </a:lnTo>
                <a:lnTo>
                  <a:pt x="35788" y="65872"/>
                </a:lnTo>
                <a:lnTo>
                  <a:pt x="36113" y="65655"/>
                </a:lnTo>
                <a:lnTo>
                  <a:pt x="36276" y="65546"/>
                </a:lnTo>
                <a:lnTo>
                  <a:pt x="36331" y="65383"/>
                </a:lnTo>
                <a:lnTo>
                  <a:pt x="36276" y="65275"/>
                </a:lnTo>
                <a:lnTo>
                  <a:pt x="36113" y="65058"/>
                </a:lnTo>
                <a:lnTo>
                  <a:pt x="36276" y="65003"/>
                </a:lnTo>
                <a:lnTo>
                  <a:pt x="36439" y="64949"/>
                </a:lnTo>
                <a:lnTo>
                  <a:pt x="36602" y="64949"/>
                </a:lnTo>
                <a:lnTo>
                  <a:pt x="36711" y="65003"/>
                </a:lnTo>
                <a:lnTo>
                  <a:pt x="36928" y="65003"/>
                </a:lnTo>
                <a:lnTo>
                  <a:pt x="37037" y="64895"/>
                </a:lnTo>
                <a:lnTo>
                  <a:pt x="37091" y="64786"/>
                </a:lnTo>
                <a:lnTo>
                  <a:pt x="36982" y="64569"/>
                </a:lnTo>
                <a:lnTo>
                  <a:pt x="36928" y="64514"/>
                </a:lnTo>
                <a:lnTo>
                  <a:pt x="36874" y="64406"/>
                </a:lnTo>
                <a:lnTo>
                  <a:pt x="36874" y="64352"/>
                </a:lnTo>
                <a:lnTo>
                  <a:pt x="36928" y="64297"/>
                </a:lnTo>
                <a:lnTo>
                  <a:pt x="37037" y="64243"/>
                </a:lnTo>
                <a:lnTo>
                  <a:pt x="37145" y="64243"/>
                </a:lnTo>
                <a:lnTo>
                  <a:pt x="37308" y="64297"/>
                </a:lnTo>
                <a:lnTo>
                  <a:pt x="37471" y="64352"/>
                </a:lnTo>
                <a:lnTo>
                  <a:pt x="37851" y="64352"/>
                </a:lnTo>
                <a:lnTo>
                  <a:pt x="37960" y="64297"/>
                </a:lnTo>
                <a:lnTo>
                  <a:pt x="38014" y="64189"/>
                </a:lnTo>
                <a:lnTo>
                  <a:pt x="38557" y="63157"/>
                </a:lnTo>
                <a:lnTo>
                  <a:pt x="39209" y="61962"/>
                </a:lnTo>
                <a:lnTo>
                  <a:pt x="39589" y="61202"/>
                </a:lnTo>
                <a:lnTo>
                  <a:pt x="39860" y="60822"/>
                </a:lnTo>
                <a:lnTo>
                  <a:pt x="40186" y="60496"/>
                </a:lnTo>
                <a:lnTo>
                  <a:pt x="40566" y="60224"/>
                </a:lnTo>
                <a:lnTo>
                  <a:pt x="41055" y="60007"/>
                </a:lnTo>
                <a:lnTo>
                  <a:pt x="41489" y="59844"/>
                </a:lnTo>
                <a:lnTo>
                  <a:pt x="41978" y="59736"/>
                </a:lnTo>
                <a:lnTo>
                  <a:pt x="42195" y="59736"/>
                </a:lnTo>
                <a:lnTo>
                  <a:pt x="42413" y="59790"/>
                </a:lnTo>
                <a:lnTo>
                  <a:pt x="42793" y="59953"/>
                </a:lnTo>
                <a:lnTo>
                  <a:pt x="43119" y="59953"/>
                </a:lnTo>
                <a:lnTo>
                  <a:pt x="43227" y="60007"/>
                </a:lnTo>
                <a:lnTo>
                  <a:pt x="43336" y="60062"/>
                </a:lnTo>
                <a:lnTo>
                  <a:pt x="43825" y="60279"/>
                </a:lnTo>
                <a:lnTo>
                  <a:pt x="44313" y="60442"/>
                </a:lnTo>
                <a:lnTo>
                  <a:pt x="45345" y="60713"/>
                </a:lnTo>
                <a:lnTo>
                  <a:pt x="45454" y="60713"/>
                </a:lnTo>
                <a:lnTo>
                  <a:pt x="46268" y="60550"/>
                </a:lnTo>
                <a:lnTo>
                  <a:pt x="46703" y="60387"/>
                </a:lnTo>
                <a:lnTo>
                  <a:pt x="47083" y="60116"/>
                </a:lnTo>
                <a:lnTo>
                  <a:pt x="47517" y="59790"/>
                </a:lnTo>
                <a:lnTo>
                  <a:pt x="47789" y="59410"/>
                </a:lnTo>
                <a:lnTo>
                  <a:pt x="48060" y="58975"/>
                </a:lnTo>
                <a:lnTo>
                  <a:pt x="48278" y="58541"/>
                </a:lnTo>
                <a:lnTo>
                  <a:pt x="48440" y="58161"/>
                </a:lnTo>
                <a:lnTo>
                  <a:pt x="48603" y="57998"/>
                </a:lnTo>
                <a:lnTo>
                  <a:pt x="48712" y="57835"/>
                </a:lnTo>
                <a:lnTo>
                  <a:pt x="48929" y="57726"/>
                </a:lnTo>
                <a:lnTo>
                  <a:pt x="49201" y="57564"/>
                </a:lnTo>
                <a:lnTo>
                  <a:pt x="49689" y="57455"/>
                </a:lnTo>
                <a:lnTo>
                  <a:pt x="50178" y="57346"/>
                </a:lnTo>
                <a:lnTo>
                  <a:pt x="50667" y="57238"/>
                </a:lnTo>
                <a:lnTo>
                  <a:pt x="50938" y="57238"/>
                </a:lnTo>
                <a:lnTo>
                  <a:pt x="51210" y="57129"/>
                </a:lnTo>
                <a:lnTo>
                  <a:pt x="51319" y="57075"/>
                </a:lnTo>
                <a:lnTo>
                  <a:pt x="51427" y="56966"/>
                </a:lnTo>
                <a:lnTo>
                  <a:pt x="51481" y="56858"/>
                </a:lnTo>
                <a:lnTo>
                  <a:pt x="51481" y="56695"/>
                </a:lnTo>
                <a:lnTo>
                  <a:pt x="51536" y="56640"/>
                </a:lnTo>
                <a:lnTo>
                  <a:pt x="51590" y="56586"/>
                </a:lnTo>
                <a:lnTo>
                  <a:pt x="51699" y="56640"/>
                </a:lnTo>
                <a:lnTo>
                  <a:pt x="51970" y="56695"/>
                </a:lnTo>
                <a:lnTo>
                  <a:pt x="52133" y="56695"/>
                </a:lnTo>
                <a:lnTo>
                  <a:pt x="52296" y="56586"/>
                </a:lnTo>
                <a:lnTo>
                  <a:pt x="52405" y="56369"/>
                </a:lnTo>
                <a:lnTo>
                  <a:pt x="52622" y="55989"/>
                </a:lnTo>
                <a:lnTo>
                  <a:pt x="52676" y="55880"/>
                </a:lnTo>
                <a:lnTo>
                  <a:pt x="52676" y="55717"/>
                </a:lnTo>
                <a:lnTo>
                  <a:pt x="52622" y="55609"/>
                </a:lnTo>
                <a:lnTo>
                  <a:pt x="52513" y="55500"/>
                </a:lnTo>
                <a:lnTo>
                  <a:pt x="52405" y="55446"/>
                </a:lnTo>
                <a:lnTo>
                  <a:pt x="52405" y="55391"/>
                </a:lnTo>
                <a:lnTo>
                  <a:pt x="52459" y="55337"/>
                </a:lnTo>
                <a:lnTo>
                  <a:pt x="52513" y="55228"/>
                </a:lnTo>
                <a:lnTo>
                  <a:pt x="52676" y="55174"/>
                </a:lnTo>
                <a:lnTo>
                  <a:pt x="52730" y="55011"/>
                </a:lnTo>
                <a:lnTo>
                  <a:pt x="52785" y="54740"/>
                </a:lnTo>
                <a:lnTo>
                  <a:pt x="52839" y="54468"/>
                </a:lnTo>
                <a:lnTo>
                  <a:pt x="52948" y="54251"/>
                </a:lnTo>
                <a:lnTo>
                  <a:pt x="53111" y="53925"/>
                </a:lnTo>
                <a:lnTo>
                  <a:pt x="53219" y="53654"/>
                </a:lnTo>
                <a:lnTo>
                  <a:pt x="53328" y="53328"/>
                </a:lnTo>
                <a:lnTo>
                  <a:pt x="53274" y="53002"/>
                </a:lnTo>
                <a:lnTo>
                  <a:pt x="53274" y="52893"/>
                </a:lnTo>
                <a:lnTo>
                  <a:pt x="53328" y="52785"/>
                </a:lnTo>
                <a:lnTo>
                  <a:pt x="53491" y="52622"/>
                </a:lnTo>
                <a:lnTo>
                  <a:pt x="54088" y="52187"/>
                </a:lnTo>
                <a:lnTo>
                  <a:pt x="54360" y="52024"/>
                </a:lnTo>
                <a:lnTo>
                  <a:pt x="54740" y="51862"/>
                </a:lnTo>
                <a:lnTo>
                  <a:pt x="55011" y="51753"/>
                </a:lnTo>
                <a:lnTo>
                  <a:pt x="55283" y="51644"/>
                </a:lnTo>
                <a:lnTo>
                  <a:pt x="55554" y="51481"/>
                </a:lnTo>
                <a:lnTo>
                  <a:pt x="55880" y="51373"/>
                </a:lnTo>
                <a:lnTo>
                  <a:pt x="56097" y="51373"/>
                </a:lnTo>
                <a:lnTo>
                  <a:pt x="56260" y="51319"/>
                </a:lnTo>
                <a:lnTo>
                  <a:pt x="56478" y="51373"/>
                </a:lnTo>
                <a:lnTo>
                  <a:pt x="56640" y="51536"/>
                </a:lnTo>
                <a:lnTo>
                  <a:pt x="56858" y="51644"/>
                </a:lnTo>
                <a:lnTo>
                  <a:pt x="56966" y="51699"/>
                </a:lnTo>
                <a:lnTo>
                  <a:pt x="57129" y="51644"/>
                </a:lnTo>
                <a:lnTo>
                  <a:pt x="57346" y="51590"/>
                </a:lnTo>
                <a:lnTo>
                  <a:pt x="57564" y="51536"/>
                </a:lnTo>
                <a:lnTo>
                  <a:pt x="57781" y="51536"/>
                </a:lnTo>
                <a:lnTo>
                  <a:pt x="57998" y="51481"/>
                </a:lnTo>
                <a:lnTo>
                  <a:pt x="58813" y="51210"/>
                </a:lnTo>
                <a:lnTo>
                  <a:pt x="58867" y="51156"/>
                </a:lnTo>
                <a:lnTo>
                  <a:pt x="58867" y="51101"/>
                </a:lnTo>
                <a:lnTo>
                  <a:pt x="58867" y="51047"/>
                </a:lnTo>
                <a:lnTo>
                  <a:pt x="58867" y="50993"/>
                </a:lnTo>
                <a:lnTo>
                  <a:pt x="58813" y="50884"/>
                </a:lnTo>
                <a:lnTo>
                  <a:pt x="58758" y="50775"/>
                </a:lnTo>
                <a:lnTo>
                  <a:pt x="58650" y="50613"/>
                </a:lnTo>
                <a:lnTo>
                  <a:pt x="58650" y="50558"/>
                </a:lnTo>
                <a:lnTo>
                  <a:pt x="58704" y="50450"/>
                </a:lnTo>
                <a:lnTo>
                  <a:pt x="58867" y="50395"/>
                </a:lnTo>
                <a:lnTo>
                  <a:pt x="59084" y="50341"/>
                </a:lnTo>
                <a:lnTo>
                  <a:pt x="59193" y="50287"/>
                </a:lnTo>
                <a:lnTo>
                  <a:pt x="59247" y="50178"/>
                </a:lnTo>
                <a:lnTo>
                  <a:pt x="59301" y="49798"/>
                </a:lnTo>
                <a:lnTo>
                  <a:pt x="59464" y="49418"/>
                </a:lnTo>
                <a:lnTo>
                  <a:pt x="59627" y="49092"/>
                </a:lnTo>
                <a:lnTo>
                  <a:pt x="59844" y="48820"/>
                </a:lnTo>
                <a:lnTo>
                  <a:pt x="60279" y="48386"/>
                </a:lnTo>
                <a:lnTo>
                  <a:pt x="60442" y="48169"/>
                </a:lnTo>
                <a:lnTo>
                  <a:pt x="60605" y="47897"/>
                </a:lnTo>
                <a:lnTo>
                  <a:pt x="60605" y="47463"/>
                </a:lnTo>
                <a:lnTo>
                  <a:pt x="60605" y="47354"/>
                </a:lnTo>
                <a:lnTo>
                  <a:pt x="60659" y="47246"/>
                </a:lnTo>
                <a:lnTo>
                  <a:pt x="60822" y="47246"/>
                </a:lnTo>
                <a:lnTo>
                  <a:pt x="60985" y="47083"/>
                </a:lnTo>
                <a:lnTo>
                  <a:pt x="61148" y="46866"/>
                </a:lnTo>
                <a:lnTo>
                  <a:pt x="61256" y="46703"/>
                </a:lnTo>
                <a:lnTo>
                  <a:pt x="61474" y="46540"/>
                </a:lnTo>
                <a:lnTo>
                  <a:pt x="61854" y="46377"/>
                </a:lnTo>
                <a:lnTo>
                  <a:pt x="62179" y="46268"/>
                </a:lnTo>
                <a:lnTo>
                  <a:pt x="62451" y="46160"/>
                </a:lnTo>
                <a:lnTo>
                  <a:pt x="63374" y="46160"/>
                </a:lnTo>
                <a:lnTo>
                  <a:pt x="63700" y="46105"/>
                </a:lnTo>
                <a:lnTo>
                  <a:pt x="64297" y="45997"/>
                </a:lnTo>
                <a:lnTo>
                  <a:pt x="64460" y="45942"/>
                </a:lnTo>
                <a:lnTo>
                  <a:pt x="64569" y="45888"/>
                </a:lnTo>
                <a:lnTo>
                  <a:pt x="64677" y="45779"/>
                </a:lnTo>
                <a:lnTo>
                  <a:pt x="64732" y="45617"/>
                </a:lnTo>
                <a:lnTo>
                  <a:pt x="64732" y="45508"/>
                </a:lnTo>
                <a:lnTo>
                  <a:pt x="64840" y="45454"/>
                </a:lnTo>
                <a:lnTo>
                  <a:pt x="64895" y="45399"/>
                </a:lnTo>
                <a:lnTo>
                  <a:pt x="65058" y="45454"/>
                </a:lnTo>
                <a:lnTo>
                  <a:pt x="65058" y="45508"/>
                </a:lnTo>
                <a:lnTo>
                  <a:pt x="65112" y="45508"/>
                </a:lnTo>
                <a:lnTo>
                  <a:pt x="65329" y="45345"/>
                </a:lnTo>
                <a:lnTo>
                  <a:pt x="65546" y="45291"/>
                </a:lnTo>
                <a:lnTo>
                  <a:pt x="65709" y="45182"/>
                </a:lnTo>
                <a:lnTo>
                  <a:pt x="65872" y="45019"/>
                </a:lnTo>
                <a:lnTo>
                  <a:pt x="65981" y="44856"/>
                </a:lnTo>
                <a:lnTo>
                  <a:pt x="66144" y="44748"/>
                </a:lnTo>
                <a:lnTo>
                  <a:pt x="66524" y="44422"/>
                </a:lnTo>
                <a:lnTo>
                  <a:pt x="66904" y="44042"/>
                </a:lnTo>
                <a:lnTo>
                  <a:pt x="67121" y="43607"/>
                </a:lnTo>
                <a:lnTo>
                  <a:pt x="67338" y="43119"/>
                </a:lnTo>
                <a:lnTo>
                  <a:pt x="67556" y="42413"/>
                </a:lnTo>
                <a:lnTo>
                  <a:pt x="67881" y="41707"/>
                </a:lnTo>
                <a:lnTo>
                  <a:pt x="68207" y="40946"/>
                </a:lnTo>
                <a:lnTo>
                  <a:pt x="68479" y="40186"/>
                </a:lnTo>
                <a:lnTo>
                  <a:pt x="68696" y="39697"/>
                </a:lnTo>
                <a:lnTo>
                  <a:pt x="68805" y="39480"/>
                </a:lnTo>
                <a:lnTo>
                  <a:pt x="69022" y="39317"/>
                </a:lnTo>
                <a:lnTo>
                  <a:pt x="69836" y="38883"/>
                </a:lnTo>
                <a:lnTo>
                  <a:pt x="69891" y="38828"/>
                </a:lnTo>
                <a:lnTo>
                  <a:pt x="69999" y="38774"/>
                </a:lnTo>
                <a:lnTo>
                  <a:pt x="70162" y="38774"/>
                </a:lnTo>
                <a:lnTo>
                  <a:pt x="70651" y="38557"/>
                </a:lnTo>
                <a:lnTo>
                  <a:pt x="71140" y="38231"/>
                </a:lnTo>
                <a:lnTo>
                  <a:pt x="71737" y="37742"/>
                </a:lnTo>
                <a:lnTo>
                  <a:pt x="72280" y="37199"/>
                </a:lnTo>
                <a:lnTo>
                  <a:pt x="72497" y="36928"/>
                </a:lnTo>
                <a:lnTo>
                  <a:pt x="72660" y="36602"/>
                </a:lnTo>
                <a:lnTo>
                  <a:pt x="72769" y="36330"/>
                </a:lnTo>
                <a:lnTo>
                  <a:pt x="72823" y="36113"/>
                </a:lnTo>
                <a:lnTo>
                  <a:pt x="72769" y="35950"/>
                </a:lnTo>
                <a:lnTo>
                  <a:pt x="72660" y="35353"/>
                </a:lnTo>
                <a:lnTo>
                  <a:pt x="72606" y="34810"/>
                </a:lnTo>
                <a:lnTo>
                  <a:pt x="72552" y="34104"/>
                </a:lnTo>
                <a:lnTo>
                  <a:pt x="72552" y="33398"/>
                </a:lnTo>
                <a:lnTo>
                  <a:pt x="72552" y="33235"/>
                </a:lnTo>
                <a:lnTo>
                  <a:pt x="72497" y="33127"/>
                </a:lnTo>
                <a:lnTo>
                  <a:pt x="72389" y="33072"/>
                </a:lnTo>
                <a:lnTo>
                  <a:pt x="72226" y="33072"/>
                </a:lnTo>
                <a:lnTo>
                  <a:pt x="72009" y="33127"/>
                </a:lnTo>
                <a:lnTo>
                  <a:pt x="71900" y="33127"/>
                </a:lnTo>
                <a:lnTo>
                  <a:pt x="71791" y="33072"/>
                </a:lnTo>
                <a:lnTo>
                  <a:pt x="71846" y="32964"/>
                </a:lnTo>
                <a:lnTo>
                  <a:pt x="71900" y="32855"/>
                </a:lnTo>
                <a:lnTo>
                  <a:pt x="72117" y="32692"/>
                </a:lnTo>
                <a:lnTo>
                  <a:pt x="72171" y="32638"/>
                </a:lnTo>
                <a:lnTo>
                  <a:pt x="72171" y="32583"/>
                </a:lnTo>
                <a:lnTo>
                  <a:pt x="72063" y="32421"/>
                </a:lnTo>
                <a:lnTo>
                  <a:pt x="70488" y="31280"/>
                </a:lnTo>
                <a:lnTo>
                  <a:pt x="70108" y="31009"/>
                </a:lnTo>
                <a:lnTo>
                  <a:pt x="69728" y="30846"/>
                </a:lnTo>
                <a:lnTo>
                  <a:pt x="68750" y="30411"/>
                </a:lnTo>
                <a:lnTo>
                  <a:pt x="67773" y="30031"/>
                </a:lnTo>
                <a:lnTo>
                  <a:pt x="67284" y="29868"/>
                </a:lnTo>
                <a:lnTo>
                  <a:pt x="67067" y="29760"/>
                </a:lnTo>
                <a:lnTo>
                  <a:pt x="66850" y="29651"/>
                </a:lnTo>
                <a:lnTo>
                  <a:pt x="66144" y="29217"/>
                </a:lnTo>
                <a:lnTo>
                  <a:pt x="64840" y="28402"/>
                </a:lnTo>
                <a:lnTo>
                  <a:pt x="64732" y="28293"/>
                </a:lnTo>
                <a:lnTo>
                  <a:pt x="64677" y="28131"/>
                </a:lnTo>
                <a:lnTo>
                  <a:pt x="64623" y="27913"/>
                </a:lnTo>
                <a:lnTo>
                  <a:pt x="64569" y="27696"/>
                </a:lnTo>
                <a:lnTo>
                  <a:pt x="64406" y="27533"/>
                </a:lnTo>
                <a:lnTo>
                  <a:pt x="64243" y="27425"/>
                </a:lnTo>
                <a:lnTo>
                  <a:pt x="64026" y="27316"/>
                </a:lnTo>
                <a:lnTo>
                  <a:pt x="63972" y="27207"/>
                </a:lnTo>
                <a:lnTo>
                  <a:pt x="63917" y="27044"/>
                </a:lnTo>
                <a:lnTo>
                  <a:pt x="63917" y="26882"/>
                </a:lnTo>
                <a:lnTo>
                  <a:pt x="63917" y="26773"/>
                </a:lnTo>
                <a:lnTo>
                  <a:pt x="63972" y="26719"/>
                </a:lnTo>
                <a:lnTo>
                  <a:pt x="64026" y="26719"/>
                </a:lnTo>
                <a:lnTo>
                  <a:pt x="64134" y="26773"/>
                </a:lnTo>
                <a:lnTo>
                  <a:pt x="64515" y="27153"/>
                </a:lnTo>
                <a:lnTo>
                  <a:pt x="64515" y="26827"/>
                </a:lnTo>
                <a:lnTo>
                  <a:pt x="64460" y="26556"/>
                </a:lnTo>
                <a:lnTo>
                  <a:pt x="64460" y="26013"/>
                </a:lnTo>
                <a:lnTo>
                  <a:pt x="64460" y="25958"/>
                </a:lnTo>
                <a:lnTo>
                  <a:pt x="64243" y="25252"/>
                </a:lnTo>
                <a:lnTo>
                  <a:pt x="64189" y="24927"/>
                </a:lnTo>
                <a:lnTo>
                  <a:pt x="64134" y="24546"/>
                </a:lnTo>
                <a:lnTo>
                  <a:pt x="64134" y="24221"/>
                </a:lnTo>
                <a:lnTo>
                  <a:pt x="64080" y="23895"/>
                </a:lnTo>
                <a:lnTo>
                  <a:pt x="63917" y="23189"/>
                </a:lnTo>
                <a:lnTo>
                  <a:pt x="63863" y="22972"/>
                </a:lnTo>
                <a:lnTo>
                  <a:pt x="63754" y="22754"/>
                </a:lnTo>
                <a:lnTo>
                  <a:pt x="63591" y="22591"/>
                </a:lnTo>
                <a:lnTo>
                  <a:pt x="63483" y="22483"/>
                </a:lnTo>
                <a:lnTo>
                  <a:pt x="63157" y="22374"/>
                </a:lnTo>
                <a:lnTo>
                  <a:pt x="62723" y="22266"/>
                </a:lnTo>
                <a:lnTo>
                  <a:pt x="62288" y="22211"/>
                </a:lnTo>
                <a:lnTo>
                  <a:pt x="61854" y="22103"/>
                </a:lnTo>
                <a:lnTo>
                  <a:pt x="61311" y="21940"/>
                </a:lnTo>
                <a:lnTo>
                  <a:pt x="60985" y="21831"/>
                </a:lnTo>
                <a:lnTo>
                  <a:pt x="60333" y="21831"/>
                </a:lnTo>
                <a:lnTo>
                  <a:pt x="60170" y="21777"/>
                </a:lnTo>
                <a:lnTo>
                  <a:pt x="60007" y="21723"/>
                </a:lnTo>
                <a:lnTo>
                  <a:pt x="59899" y="21831"/>
                </a:lnTo>
                <a:lnTo>
                  <a:pt x="59736" y="21885"/>
                </a:lnTo>
                <a:lnTo>
                  <a:pt x="59519" y="21885"/>
                </a:lnTo>
                <a:lnTo>
                  <a:pt x="59247" y="21831"/>
                </a:lnTo>
                <a:lnTo>
                  <a:pt x="58270" y="21831"/>
                </a:lnTo>
                <a:lnTo>
                  <a:pt x="58161" y="21777"/>
                </a:lnTo>
                <a:lnTo>
                  <a:pt x="58107" y="21777"/>
                </a:lnTo>
                <a:lnTo>
                  <a:pt x="57998" y="21723"/>
                </a:lnTo>
                <a:lnTo>
                  <a:pt x="57889" y="21723"/>
                </a:lnTo>
                <a:lnTo>
                  <a:pt x="57618" y="21777"/>
                </a:lnTo>
                <a:lnTo>
                  <a:pt x="57455" y="21723"/>
                </a:lnTo>
                <a:lnTo>
                  <a:pt x="57292" y="21560"/>
                </a:lnTo>
                <a:lnTo>
                  <a:pt x="57183" y="21288"/>
                </a:lnTo>
                <a:lnTo>
                  <a:pt x="57183" y="21180"/>
                </a:lnTo>
                <a:lnTo>
                  <a:pt x="56966" y="21180"/>
                </a:lnTo>
                <a:lnTo>
                  <a:pt x="56966" y="21288"/>
                </a:lnTo>
                <a:lnTo>
                  <a:pt x="56749" y="21560"/>
                </a:lnTo>
                <a:lnTo>
                  <a:pt x="56640" y="21723"/>
                </a:lnTo>
                <a:lnTo>
                  <a:pt x="56532" y="21831"/>
                </a:lnTo>
                <a:lnTo>
                  <a:pt x="56478" y="21668"/>
                </a:lnTo>
                <a:lnTo>
                  <a:pt x="56478" y="21505"/>
                </a:lnTo>
                <a:lnTo>
                  <a:pt x="56532" y="21397"/>
                </a:lnTo>
                <a:lnTo>
                  <a:pt x="56478" y="21288"/>
                </a:lnTo>
                <a:lnTo>
                  <a:pt x="56423" y="21180"/>
                </a:lnTo>
                <a:lnTo>
                  <a:pt x="56315" y="21071"/>
                </a:lnTo>
                <a:lnTo>
                  <a:pt x="56097" y="20908"/>
                </a:lnTo>
                <a:lnTo>
                  <a:pt x="55934" y="20745"/>
                </a:lnTo>
                <a:lnTo>
                  <a:pt x="55717" y="20582"/>
                </a:lnTo>
                <a:lnTo>
                  <a:pt x="55554" y="20419"/>
                </a:lnTo>
                <a:lnTo>
                  <a:pt x="55500" y="20365"/>
                </a:lnTo>
                <a:lnTo>
                  <a:pt x="55500" y="20311"/>
                </a:lnTo>
                <a:lnTo>
                  <a:pt x="55446" y="19931"/>
                </a:lnTo>
                <a:lnTo>
                  <a:pt x="55391" y="19605"/>
                </a:lnTo>
                <a:lnTo>
                  <a:pt x="55228" y="19225"/>
                </a:lnTo>
                <a:lnTo>
                  <a:pt x="55174" y="19007"/>
                </a:lnTo>
                <a:lnTo>
                  <a:pt x="55066" y="18844"/>
                </a:lnTo>
                <a:lnTo>
                  <a:pt x="54848" y="18519"/>
                </a:lnTo>
                <a:lnTo>
                  <a:pt x="54631" y="18138"/>
                </a:lnTo>
                <a:lnTo>
                  <a:pt x="54360" y="17378"/>
                </a:lnTo>
                <a:lnTo>
                  <a:pt x="54142" y="16889"/>
                </a:lnTo>
                <a:lnTo>
                  <a:pt x="53871" y="16455"/>
                </a:lnTo>
                <a:lnTo>
                  <a:pt x="53545" y="16075"/>
                </a:lnTo>
                <a:lnTo>
                  <a:pt x="53165" y="15749"/>
                </a:lnTo>
                <a:lnTo>
                  <a:pt x="53002" y="15695"/>
                </a:lnTo>
                <a:lnTo>
                  <a:pt x="53002" y="15640"/>
                </a:lnTo>
                <a:lnTo>
                  <a:pt x="53002" y="15586"/>
                </a:lnTo>
                <a:lnTo>
                  <a:pt x="53056" y="15423"/>
                </a:lnTo>
                <a:lnTo>
                  <a:pt x="53056" y="15315"/>
                </a:lnTo>
                <a:lnTo>
                  <a:pt x="53056" y="15043"/>
                </a:lnTo>
                <a:lnTo>
                  <a:pt x="53056" y="14880"/>
                </a:lnTo>
                <a:lnTo>
                  <a:pt x="53002" y="14663"/>
                </a:lnTo>
                <a:lnTo>
                  <a:pt x="52948" y="14554"/>
                </a:lnTo>
                <a:lnTo>
                  <a:pt x="52839" y="14446"/>
                </a:lnTo>
                <a:lnTo>
                  <a:pt x="52730" y="14391"/>
                </a:lnTo>
                <a:lnTo>
                  <a:pt x="52405" y="14391"/>
                </a:lnTo>
                <a:lnTo>
                  <a:pt x="52242" y="14500"/>
                </a:lnTo>
                <a:lnTo>
                  <a:pt x="52079" y="14554"/>
                </a:lnTo>
                <a:lnTo>
                  <a:pt x="51916" y="14500"/>
                </a:lnTo>
                <a:lnTo>
                  <a:pt x="51807" y="14446"/>
                </a:lnTo>
                <a:lnTo>
                  <a:pt x="51699" y="14283"/>
                </a:lnTo>
                <a:lnTo>
                  <a:pt x="51481" y="13848"/>
                </a:lnTo>
                <a:lnTo>
                  <a:pt x="51373" y="13794"/>
                </a:lnTo>
                <a:lnTo>
                  <a:pt x="51210" y="13794"/>
                </a:lnTo>
                <a:lnTo>
                  <a:pt x="50993" y="13848"/>
                </a:lnTo>
                <a:lnTo>
                  <a:pt x="50776" y="13903"/>
                </a:lnTo>
                <a:lnTo>
                  <a:pt x="50504" y="13848"/>
                </a:lnTo>
                <a:lnTo>
                  <a:pt x="50341" y="13686"/>
                </a:lnTo>
                <a:lnTo>
                  <a:pt x="50124" y="13631"/>
                </a:lnTo>
                <a:lnTo>
                  <a:pt x="49961" y="13577"/>
                </a:lnTo>
                <a:lnTo>
                  <a:pt x="49798" y="13577"/>
                </a:lnTo>
                <a:lnTo>
                  <a:pt x="49635" y="13631"/>
                </a:lnTo>
                <a:lnTo>
                  <a:pt x="49309" y="13686"/>
                </a:lnTo>
                <a:lnTo>
                  <a:pt x="48875" y="13740"/>
                </a:lnTo>
                <a:lnTo>
                  <a:pt x="48440" y="13686"/>
                </a:lnTo>
                <a:lnTo>
                  <a:pt x="48060" y="13523"/>
                </a:lnTo>
                <a:lnTo>
                  <a:pt x="47680" y="13305"/>
                </a:lnTo>
                <a:lnTo>
                  <a:pt x="47517" y="13142"/>
                </a:lnTo>
                <a:lnTo>
                  <a:pt x="47246" y="12980"/>
                </a:lnTo>
                <a:lnTo>
                  <a:pt x="47029" y="12762"/>
                </a:lnTo>
                <a:lnTo>
                  <a:pt x="46866" y="12491"/>
                </a:lnTo>
                <a:lnTo>
                  <a:pt x="46811" y="12165"/>
                </a:lnTo>
                <a:lnTo>
                  <a:pt x="46811" y="11513"/>
                </a:lnTo>
                <a:lnTo>
                  <a:pt x="46757" y="11188"/>
                </a:lnTo>
                <a:lnTo>
                  <a:pt x="46811" y="10862"/>
                </a:lnTo>
                <a:lnTo>
                  <a:pt x="46757" y="10753"/>
                </a:lnTo>
                <a:lnTo>
                  <a:pt x="46757" y="10590"/>
                </a:lnTo>
                <a:lnTo>
                  <a:pt x="46703" y="10482"/>
                </a:lnTo>
                <a:lnTo>
                  <a:pt x="46703" y="10373"/>
                </a:lnTo>
                <a:lnTo>
                  <a:pt x="46757" y="10210"/>
                </a:lnTo>
                <a:lnTo>
                  <a:pt x="46703" y="9993"/>
                </a:lnTo>
                <a:lnTo>
                  <a:pt x="46594" y="9558"/>
                </a:lnTo>
                <a:lnTo>
                  <a:pt x="46594" y="9341"/>
                </a:lnTo>
                <a:lnTo>
                  <a:pt x="46594" y="9124"/>
                </a:lnTo>
                <a:lnTo>
                  <a:pt x="46648" y="8961"/>
                </a:lnTo>
                <a:lnTo>
                  <a:pt x="46648" y="8907"/>
                </a:lnTo>
                <a:lnTo>
                  <a:pt x="46648" y="8852"/>
                </a:lnTo>
                <a:lnTo>
                  <a:pt x="46540" y="8527"/>
                </a:lnTo>
                <a:lnTo>
                  <a:pt x="46377" y="8255"/>
                </a:lnTo>
                <a:lnTo>
                  <a:pt x="46105" y="8092"/>
                </a:lnTo>
                <a:lnTo>
                  <a:pt x="45780" y="7929"/>
                </a:lnTo>
                <a:lnTo>
                  <a:pt x="45508" y="7766"/>
                </a:lnTo>
                <a:lnTo>
                  <a:pt x="45291" y="7603"/>
                </a:lnTo>
                <a:lnTo>
                  <a:pt x="45236" y="7386"/>
                </a:lnTo>
                <a:lnTo>
                  <a:pt x="45236" y="7060"/>
                </a:lnTo>
                <a:lnTo>
                  <a:pt x="45182" y="6843"/>
                </a:lnTo>
                <a:lnTo>
                  <a:pt x="45019" y="6626"/>
                </a:lnTo>
                <a:lnTo>
                  <a:pt x="44748" y="6409"/>
                </a:lnTo>
                <a:lnTo>
                  <a:pt x="44368" y="6192"/>
                </a:lnTo>
                <a:lnTo>
                  <a:pt x="44042" y="6029"/>
                </a:lnTo>
                <a:lnTo>
                  <a:pt x="43662" y="5866"/>
                </a:lnTo>
                <a:lnTo>
                  <a:pt x="43336" y="5866"/>
                </a:lnTo>
                <a:lnTo>
                  <a:pt x="43173" y="5920"/>
                </a:lnTo>
                <a:lnTo>
                  <a:pt x="42901" y="6083"/>
                </a:lnTo>
                <a:lnTo>
                  <a:pt x="42576" y="6137"/>
                </a:lnTo>
                <a:lnTo>
                  <a:pt x="42250" y="6137"/>
                </a:lnTo>
                <a:lnTo>
                  <a:pt x="41978" y="6083"/>
                </a:lnTo>
                <a:lnTo>
                  <a:pt x="41218" y="5974"/>
                </a:lnTo>
                <a:lnTo>
                  <a:pt x="40838" y="5920"/>
                </a:lnTo>
                <a:lnTo>
                  <a:pt x="40458" y="5811"/>
                </a:lnTo>
                <a:lnTo>
                  <a:pt x="40132" y="5594"/>
                </a:lnTo>
                <a:lnTo>
                  <a:pt x="39969" y="5486"/>
                </a:lnTo>
                <a:lnTo>
                  <a:pt x="39806" y="5323"/>
                </a:lnTo>
                <a:lnTo>
                  <a:pt x="39752" y="5160"/>
                </a:lnTo>
                <a:lnTo>
                  <a:pt x="39643" y="5051"/>
                </a:lnTo>
                <a:lnTo>
                  <a:pt x="39372" y="4671"/>
                </a:lnTo>
                <a:lnTo>
                  <a:pt x="39100" y="4291"/>
                </a:lnTo>
                <a:lnTo>
                  <a:pt x="38666" y="3531"/>
                </a:lnTo>
                <a:lnTo>
                  <a:pt x="38503" y="3205"/>
                </a:lnTo>
                <a:lnTo>
                  <a:pt x="38394" y="2933"/>
                </a:lnTo>
                <a:lnTo>
                  <a:pt x="38286" y="2607"/>
                </a:lnTo>
                <a:lnTo>
                  <a:pt x="38123" y="2282"/>
                </a:lnTo>
                <a:lnTo>
                  <a:pt x="37960" y="1956"/>
                </a:lnTo>
                <a:lnTo>
                  <a:pt x="37742" y="1684"/>
                </a:lnTo>
                <a:lnTo>
                  <a:pt x="37525" y="1413"/>
                </a:lnTo>
                <a:lnTo>
                  <a:pt x="37199" y="1196"/>
                </a:lnTo>
                <a:lnTo>
                  <a:pt x="36711" y="924"/>
                </a:lnTo>
                <a:lnTo>
                  <a:pt x="36168" y="707"/>
                </a:lnTo>
                <a:lnTo>
                  <a:pt x="35136" y="381"/>
                </a:lnTo>
                <a:lnTo>
                  <a:pt x="34864" y="327"/>
                </a:lnTo>
                <a:lnTo>
                  <a:pt x="34593" y="272"/>
                </a:lnTo>
                <a:lnTo>
                  <a:pt x="34321" y="218"/>
                </a:lnTo>
                <a:lnTo>
                  <a:pt x="34050" y="164"/>
                </a:lnTo>
                <a:lnTo>
                  <a:pt x="33833" y="55"/>
                </a:lnTo>
                <a:lnTo>
                  <a:pt x="33561"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3" name="Google Shape;603;p27"/>
          <p:cNvSpPr/>
          <p:nvPr/>
        </p:nvSpPr>
        <p:spPr>
          <a:xfrm rot="2351150" flipH="1">
            <a:off x="9202475" y="-318158"/>
            <a:ext cx="3073299" cy="1332519"/>
          </a:xfrm>
          <a:custGeom>
            <a:avLst/>
            <a:gdLst/>
            <a:ahLst/>
            <a:cxnLst/>
            <a:rect l="l" t="t" r="r" b="b"/>
            <a:pathLst>
              <a:path w="68262" h="29597" extrusionOk="0">
                <a:moveTo>
                  <a:pt x="7223" y="1"/>
                </a:moveTo>
                <a:lnTo>
                  <a:pt x="6952" y="55"/>
                </a:lnTo>
                <a:lnTo>
                  <a:pt x="6680" y="109"/>
                </a:lnTo>
                <a:lnTo>
                  <a:pt x="5811" y="327"/>
                </a:lnTo>
                <a:lnTo>
                  <a:pt x="5323" y="490"/>
                </a:lnTo>
                <a:lnTo>
                  <a:pt x="4943" y="707"/>
                </a:lnTo>
                <a:lnTo>
                  <a:pt x="4562" y="924"/>
                </a:lnTo>
                <a:lnTo>
                  <a:pt x="4345" y="1196"/>
                </a:lnTo>
                <a:lnTo>
                  <a:pt x="4128" y="1521"/>
                </a:lnTo>
                <a:lnTo>
                  <a:pt x="3965" y="1901"/>
                </a:lnTo>
                <a:lnTo>
                  <a:pt x="3911" y="2336"/>
                </a:lnTo>
                <a:lnTo>
                  <a:pt x="3857" y="2879"/>
                </a:lnTo>
                <a:lnTo>
                  <a:pt x="3857" y="3694"/>
                </a:lnTo>
                <a:lnTo>
                  <a:pt x="3911" y="4454"/>
                </a:lnTo>
                <a:lnTo>
                  <a:pt x="4019" y="5214"/>
                </a:lnTo>
                <a:lnTo>
                  <a:pt x="4237" y="5974"/>
                </a:lnTo>
                <a:lnTo>
                  <a:pt x="4400" y="6897"/>
                </a:lnTo>
                <a:lnTo>
                  <a:pt x="4617" y="7766"/>
                </a:lnTo>
                <a:lnTo>
                  <a:pt x="4671" y="7984"/>
                </a:lnTo>
                <a:lnTo>
                  <a:pt x="4617" y="8146"/>
                </a:lnTo>
                <a:lnTo>
                  <a:pt x="4508" y="8255"/>
                </a:lnTo>
                <a:lnTo>
                  <a:pt x="4345" y="8309"/>
                </a:lnTo>
                <a:lnTo>
                  <a:pt x="3205" y="8852"/>
                </a:lnTo>
                <a:lnTo>
                  <a:pt x="2064" y="9341"/>
                </a:lnTo>
                <a:lnTo>
                  <a:pt x="1630" y="9613"/>
                </a:lnTo>
                <a:lnTo>
                  <a:pt x="1196" y="9939"/>
                </a:lnTo>
                <a:lnTo>
                  <a:pt x="870" y="10319"/>
                </a:lnTo>
                <a:lnTo>
                  <a:pt x="707" y="10536"/>
                </a:lnTo>
                <a:lnTo>
                  <a:pt x="653" y="10753"/>
                </a:lnTo>
                <a:lnTo>
                  <a:pt x="327" y="11948"/>
                </a:lnTo>
                <a:lnTo>
                  <a:pt x="55" y="13197"/>
                </a:lnTo>
                <a:lnTo>
                  <a:pt x="1" y="13794"/>
                </a:lnTo>
                <a:lnTo>
                  <a:pt x="1" y="14446"/>
                </a:lnTo>
                <a:lnTo>
                  <a:pt x="1" y="15043"/>
                </a:lnTo>
                <a:lnTo>
                  <a:pt x="55" y="15695"/>
                </a:lnTo>
                <a:lnTo>
                  <a:pt x="164" y="16021"/>
                </a:lnTo>
                <a:lnTo>
                  <a:pt x="327" y="16292"/>
                </a:lnTo>
                <a:lnTo>
                  <a:pt x="544" y="16564"/>
                </a:lnTo>
                <a:lnTo>
                  <a:pt x="815" y="16781"/>
                </a:lnTo>
                <a:lnTo>
                  <a:pt x="1250" y="16998"/>
                </a:lnTo>
                <a:lnTo>
                  <a:pt x="1684" y="17161"/>
                </a:lnTo>
                <a:lnTo>
                  <a:pt x="2119" y="17270"/>
                </a:lnTo>
                <a:lnTo>
                  <a:pt x="2553" y="17270"/>
                </a:lnTo>
                <a:lnTo>
                  <a:pt x="2988" y="17215"/>
                </a:lnTo>
                <a:lnTo>
                  <a:pt x="3422" y="17052"/>
                </a:lnTo>
                <a:lnTo>
                  <a:pt x="3802" y="16835"/>
                </a:lnTo>
                <a:lnTo>
                  <a:pt x="4237" y="16564"/>
                </a:lnTo>
                <a:lnTo>
                  <a:pt x="4834" y="16075"/>
                </a:lnTo>
                <a:lnTo>
                  <a:pt x="5486" y="15640"/>
                </a:lnTo>
                <a:lnTo>
                  <a:pt x="6192" y="15260"/>
                </a:lnTo>
                <a:lnTo>
                  <a:pt x="6952" y="15043"/>
                </a:lnTo>
                <a:lnTo>
                  <a:pt x="7658" y="14826"/>
                </a:lnTo>
                <a:lnTo>
                  <a:pt x="8364" y="14609"/>
                </a:lnTo>
                <a:lnTo>
                  <a:pt x="8744" y="14554"/>
                </a:lnTo>
                <a:lnTo>
                  <a:pt x="9124" y="14500"/>
                </a:lnTo>
                <a:lnTo>
                  <a:pt x="9558" y="14554"/>
                </a:lnTo>
                <a:lnTo>
                  <a:pt x="9939" y="14717"/>
                </a:lnTo>
                <a:lnTo>
                  <a:pt x="10102" y="14772"/>
                </a:lnTo>
                <a:lnTo>
                  <a:pt x="10319" y="14717"/>
                </a:lnTo>
                <a:lnTo>
                  <a:pt x="10645" y="14554"/>
                </a:lnTo>
                <a:lnTo>
                  <a:pt x="11025" y="14391"/>
                </a:lnTo>
                <a:lnTo>
                  <a:pt x="11188" y="14337"/>
                </a:lnTo>
                <a:lnTo>
                  <a:pt x="11351" y="14337"/>
                </a:lnTo>
                <a:lnTo>
                  <a:pt x="11568" y="14391"/>
                </a:lnTo>
                <a:lnTo>
                  <a:pt x="11731" y="14446"/>
                </a:lnTo>
                <a:lnTo>
                  <a:pt x="12111" y="14717"/>
                </a:lnTo>
                <a:lnTo>
                  <a:pt x="12491" y="14935"/>
                </a:lnTo>
                <a:lnTo>
                  <a:pt x="12654" y="14989"/>
                </a:lnTo>
                <a:lnTo>
                  <a:pt x="12871" y="15043"/>
                </a:lnTo>
                <a:lnTo>
                  <a:pt x="13360" y="15043"/>
                </a:lnTo>
                <a:lnTo>
                  <a:pt x="13849" y="15152"/>
                </a:lnTo>
                <a:lnTo>
                  <a:pt x="14337" y="15206"/>
                </a:lnTo>
                <a:lnTo>
                  <a:pt x="14554" y="15206"/>
                </a:lnTo>
                <a:lnTo>
                  <a:pt x="14772" y="15097"/>
                </a:lnTo>
                <a:lnTo>
                  <a:pt x="15043" y="14989"/>
                </a:lnTo>
                <a:lnTo>
                  <a:pt x="15315" y="14989"/>
                </a:lnTo>
                <a:lnTo>
                  <a:pt x="15532" y="15043"/>
                </a:lnTo>
                <a:lnTo>
                  <a:pt x="15749" y="15152"/>
                </a:lnTo>
                <a:lnTo>
                  <a:pt x="16129" y="15423"/>
                </a:lnTo>
                <a:lnTo>
                  <a:pt x="16347" y="15478"/>
                </a:lnTo>
                <a:lnTo>
                  <a:pt x="16998" y="15478"/>
                </a:lnTo>
                <a:lnTo>
                  <a:pt x="17161" y="15423"/>
                </a:lnTo>
                <a:lnTo>
                  <a:pt x="17270" y="15369"/>
                </a:lnTo>
                <a:lnTo>
                  <a:pt x="17324" y="15260"/>
                </a:lnTo>
                <a:lnTo>
                  <a:pt x="17433" y="15206"/>
                </a:lnTo>
                <a:lnTo>
                  <a:pt x="17487" y="15152"/>
                </a:lnTo>
                <a:lnTo>
                  <a:pt x="17596" y="15206"/>
                </a:lnTo>
                <a:lnTo>
                  <a:pt x="17650" y="15315"/>
                </a:lnTo>
                <a:lnTo>
                  <a:pt x="17867" y="15478"/>
                </a:lnTo>
                <a:lnTo>
                  <a:pt x="18030" y="15640"/>
                </a:lnTo>
                <a:lnTo>
                  <a:pt x="18247" y="15695"/>
                </a:lnTo>
                <a:lnTo>
                  <a:pt x="18519" y="15749"/>
                </a:lnTo>
                <a:lnTo>
                  <a:pt x="20745" y="15749"/>
                </a:lnTo>
                <a:lnTo>
                  <a:pt x="21017" y="15858"/>
                </a:lnTo>
                <a:lnTo>
                  <a:pt x="21234" y="15966"/>
                </a:lnTo>
                <a:lnTo>
                  <a:pt x="21505" y="16129"/>
                </a:lnTo>
                <a:lnTo>
                  <a:pt x="21668" y="16238"/>
                </a:lnTo>
                <a:lnTo>
                  <a:pt x="21886" y="16292"/>
                </a:lnTo>
                <a:lnTo>
                  <a:pt x="22320" y="16346"/>
                </a:lnTo>
                <a:lnTo>
                  <a:pt x="22972" y="16346"/>
                </a:lnTo>
                <a:lnTo>
                  <a:pt x="23623" y="16401"/>
                </a:lnTo>
                <a:lnTo>
                  <a:pt x="23949" y="16401"/>
                </a:lnTo>
                <a:lnTo>
                  <a:pt x="24275" y="16509"/>
                </a:lnTo>
                <a:lnTo>
                  <a:pt x="24601" y="16618"/>
                </a:lnTo>
                <a:lnTo>
                  <a:pt x="24927" y="16781"/>
                </a:lnTo>
                <a:lnTo>
                  <a:pt x="25035" y="16889"/>
                </a:lnTo>
                <a:lnTo>
                  <a:pt x="25361" y="16889"/>
                </a:lnTo>
                <a:lnTo>
                  <a:pt x="25524" y="16835"/>
                </a:lnTo>
                <a:lnTo>
                  <a:pt x="25687" y="16727"/>
                </a:lnTo>
                <a:lnTo>
                  <a:pt x="25904" y="16672"/>
                </a:lnTo>
                <a:lnTo>
                  <a:pt x="26230" y="16781"/>
                </a:lnTo>
                <a:lnTo>
                  <a:pt x="26719" y="16944"/>
                </a:lnTo>
                <a:lnTo>
                  <a:pt x="27262" y="17052"/>
                </a:lnTo>
                <a:lnTo>
                  <a:pt x="28294" y="17161"/>
                </a:lnTo>
                <a:lnTo>
                  <a:pt x="28782" y="17215"/>
                </a:lnTo>
                <a:lnTo>
                  <a:pt x="29325" y="17324"/>
                </a:lnTo>
                <a:lnTo>
                  <a:pt x="29814" y="17487"/>
                </a:lnTo>
                <a:lnTo>
                  <a:pt x="30303" y="17758"/>
                </a:lnTo>
                <a:lnTo>
                  <a:pt x="30520" y="17813"/>
                </a:lnTo>
                <a:lnTo>
                  <a:pt x="30574" y="17813"/>
                </a:lnTo>
                <a:lnTo>
                  <a:pt x="30683" y="17758"/>
                </a:lnTo>
                <a:lnTo>
                  <a:pt x="30846" y="17650"/>
                </a:lnTo>
                <a:lnTo>
                  <a:pt x="31226" y="17650"/>
                </a:lnTo>
                <a:lnTo>
                  <a:pt x="31497" y="17704"/>
                </a:lnTo>
                <a:lnTo>
                  <a:pt x="31715" y="17813"/>
                </a:lnTo>
                <a:lnTo>
                  <a:pt x="32312" y="18030"/>
                </a:lnTo>
                <a:lnTo>
                  <a:pt x="32909" y="18193"/>
                </a:lnTo>
                <a:lnTo>
                  <a:pt x="34104" y="18464"/>
                </a:lnTo>
                <a:lnTo>
                  <a:pt x="34864" y="18627"/>
                </a:lnTo>
                <a:lnTo>
                  <a:pt x="35625" y="18736"/>
                </a:lnTo>
                <a:lnTo>
                  <a:pt x="36385" y="18790"/>
                </a:lnTo>
                <a:lnTo>
                  <a:pt x="37145" y="18953"/>
                </a:lnTo>
                <a:lnTo>
                  <a:pt x="38937" y="19442"/>
                </a:lnTo>
                <a:lnTo>
                  <a:pt x="40729" y="19931"/>
                </a:lnTo>
                <a:lnTo>
                  <a:pt x="42521" y="20474"/>
                </a:lnTo>
                <a:lnTo>
                  <a:pt x="44259" y="21071"/>
                </a:lnTo>
                <a:lnTo>
                  <a:pt x="44693" y="21234"/>
                </a:lnTo>
                <a:lnTo>
                  <a:pt x="45182" y="21342"/>
                </a:lnTo>
                <a:lnTo>
                  <a:pt x="46105" y="21560"/>
                </a:lnTo>
                <a:lnTo>
                  <a:pt x="46594" y="21668"/>
                </a:lnTo>
                <a:lnTo>
                  <a:pt x="47029" y="21831"/>
                </a:lnTo>
                <a:lnTo>
                  <a:pt x="47517" y="21994"/>
                </a:lnTo>
                <a:lnTo>
                  <a:pt x="47897" y="22266"/>
                </a:lnTo>
                <a:lnTo>
                  <a:pt x="48060" y="22320"/>
                </a:lnTo>
                <a:lnTo>
                  <a:pt x="48169" y="22320"/>
                </a:lnTo>
                <a:lnTo>
                  <a:pt x="48278" y="22211"/>
                </a:lnTo>
                <a:lnTo>
                  <a:pt x="48386" y="22103"/>
                </a:lnTo>
                <a:lnTo>
                  <a:pt x="48549" y="21886"/>
                </a:lnTo>
                <a:lnTo>
                  <a:pt x="48549" y="21723"/>
                </a:lnTo>
                <a:lnTo>
                  <a:pt x="48495" y="21668"/>
                </a:lnTo>
                <a:lnTo>
                  <a:pt x="48223" y="21451"/>
                </a:lnTo>
                <a:lnTo>
                  <a:pt x="48115" y="21180"/>
                </a:lnTo>
                <a:lnTo>
                  <a:pt x="48060" y="20908"/>
                </a:lnTo>
                <a:lnTo>
                  <a:pt x="48115" y="20582"/>
                </a:lnTo>
                <a:lnTo>
                  <a:pt x="48060" y="20419"/>
                </a:lnTo>
                <a:lnTo>
                  <a:pt x="47952" y="20256"/>
                </a:lnTo>
                <a:lnTo>
                  <a:pt x="47789" y="20148"/>
                </a:lnTo>
                <a:lnTo>
                  <a:pt x="47626" y="20039"/>
                </a:lnTo>
                <a:lnTo>
                  <a:pt x="46757" y="19659"/>
                </a:lnTo>
                <a:lnTo>
                  <a:pt x="45888" y="19333"/>
                </a:lnTo>
                <a:lnTo>
                  <a:pt x="45454" y="19225"/>
                </a:lnTo>
                <a:lnTo>
                  <a:pt x="44965" y="19170"/>
                </a:lnTo>
                <a:lnTo>
                  <a:pt x="44476" y="19116"/>
                </a:lnTo>
                <a:lnTo>
                  <a:pt x="43988" y="19170"/>
                </a:lnTo>
                <a:lnTo>
                  <a:pt x="43499" y="19170"/>
                </a:lnTo>
                <a:lnTo>
                  <a:pt x="43010" y="19116"/>
                </a:lnTo>
                <a:lnTo>
                  <a:pt x="42521" y="19062"/>
                </a:lnTo>
                <a:lnTo>
                  <a:pt x="42033" y="18953"/>
                </a:lnTo>
                <a:lnTo>
                  <a:pt x="41055" y="18682"/>
                </a:lnTo>
                <a:lnTo>
                  <a:pt x="40078" y="18464"/>
                </a:lnTo>
                <a:lnTo>
                  <a:pt x="39589" y="18301"/>
                </a:lnTo>
                <a:lnTo>
                  <a:pt x="39100" y="18138"/>
                </a:lnTo>
                <a:lnTo>
                  <a:pt x="38557" y="17976"/>
                </a:lnTo>
                <a:lnTo>
                  <a:pt x="38014" y="17867"/>
                </a:lnTo>
                <a:lnTo>
                  <a:pt x="37688" y="17867"/>
                </a:lnTo>
                <a:lnTo>
                  <a:pt x="37417" y="17758"/>
                </a:lnTo>
                <a:lnTo>
                  <a:pt x="37145" y="17650"/>
                </a:lnTo>
                <a:lnTo>
                  <a:pt x="36928" y="17433"/>
                </a:lnTo>
                <a:lnTo>
                  <a:pt x="36765" y="17270"/>
                </a:lnTo>
                <a:lnTo>
                  <a:pt x="36548" y="17107"/>
                </a:lnTo>
                <a:lnTo>
                  <a:pt x="36113" y="16889"/>
                </a:lnTo>
                <a:lnTo>
                  <a:pt x="35679" y="16781"/>
                </a:lnTo>
                <a:lnTo>
                  <a:pt x="34267" y="16781"/>
                </a:lnTo>
                <a:lnTo>
                  <a:pt x="33833" y="16672"/>
                </a:lnTo>
                <a:lnTo>
                  <a:pt x="33398" y="16455"/>
                </a:lnTo>
                <a:lnTo>
                  <a:pt x="33235" y="16401"/>
                </a:lnTo>
                <a:lnTo>
                  <a:pt x="31715" y="16401"/>
                </a:lnTo>
                <a:lnTo>
                  <a:pt x="31280" y="16346"/>
                </a:lnTo>
                <a:lnTo>
                  <a:pt x="31063" y="16292"/>
                </a:lnTo>
                <a:lnTo>
                  <a:pt x="30846" y="16238"/>
                </a:lnTo>
                <a:lnTo>
                  <a:pt x="30194" y="15912"/>
                </a:lnTo>
                <a:lnTo>
                  <a:pt x="29488" y="15695"/>
                </a:lnTo>
                <a:lnTo>
                  <a:pt x="28782" y="15532"/>
                </a:lnTo>
                <a:lnTo>
                  <a:pt x="28076" y="15369"/>
                </a:lnTo>
                <a:lnTo>
                  <a:pt x="26610" y="15206"/>
                </a:lnTo>
                <a:lnTo>
                  <a:pt x="25198" y="15043"/>
                </a:lnTo>
                <a:lnTo>
                  <a:pt x="24058" y="14935"/>
                </a:lnTo>
                <a:lnTo>
                  <a:pt x="23515" y="14826"/>
                </a:lnTo>
                <a:lnTo>
                  <a:pt x="22972" y="14717"/>
                </a:lnTo>
                <a:lnTo>
                  <a:pt x="22374" y="14554"/>
                </a:lnTo>
                <a:lnTo>
                  <a:pt x="21831" y="14500"/>
                </a:lnTo>
                <a:lnTo>
                  <a:pt x="20691" y="14500"/>
                </a:lnTo>
                <a:lnTo>
                  <a:pt x="20039" y="14446"/>
                </a:lnTo>
                <a:lnTo>
                  <a:pt x="19442" y="14391"/>
                </a:lnTo>
                <a:lnTo>
                  <a:pt x="18845" y="14229"/>
                </a:lnTo>
                <a:lnTo>
                  <a:pt x="18519" y="14066"/>
                </a:lnTo>
                <a:lnTo>
                  <a:pt x="18247" y="13903"/>
                </a:lnTo>
                <a:lnTo>
                  <a:pt x="17976" y="13794"/>
                </a:lnTo>
                <a:lnTo>
                  <a:pt x="17758" y="13740"/>
                </a:lnTo>
                <a:lnTo>
                  <a:pt x="17215" y="13686"/>
                </a:lnTo>
                <a:lnTo>
                  <a:pt x="17215" y="13740"/>
                </a:lnTo>
                <a:lnTo>
                  <a:pt x="17270" y="13848"/>
                </a:lnTo>
                <a:lnTo>
                  <a:pt x="17324" y="14011"/>
                </a:lnTo>
                <a:lnTo>
                  <a:pt x="17433" y="14174"/>
                </a:lnTo>
                <a:lnTo>
                  <a:pt x="17433" y="14229"/>
                </a:lnTo>
                <a:lnTo>
                  <a:pt x="17378" y="14337"/>
                </a:lnTo>
                <a:lnTo>
                  <a:pt x="17107" y="14391"/>
                </a:lnTo>
                <a:lnTo>
                  <a:pt x="16890" y="14337"/>
                </a:lnTo>
                <a:lnTo>
                  <a:pt x="16509" y="14120"/>
                </a:lnTo>
                <a:lnTo>
                  <a:pt x="16509" y="14011"/>
                </a:lnTo>
                <a:lnTo>
                  <a:pt x="16564" y="13957"/>
                </a:lnTo>
                <a:lnTo>
                  <a:pt x="16672" y="13903"/>
                </a:lnTo>
                <a:lnTo>
                  <a:pt x="16781" y="13848"/>
                </a:lnTo>
                <a:lnTo>
                  <a:pt x="16781" y="13794"/>
                </a:lnTo>
                <a:lnTo>
                  <a:pt x="16727" y="13740"/>
                </a:lnTo>
                <a:lnTo>
                  <a:pt x="16292" y="13414"/>
                </a:lnTo>
                <a:lnTo>
                  <a:pt x="15803" y="13197"/>
                </a:lnTo>
                <a:lnTo>
                  <a:pt x="15532" y="13142"/>
                </a:lnTo>
                <a:lnTo>
                  <a:pt x="15260" y="13142"/>
                </a:lnTo>
                <a:lnTo>
                  <a:pt x="14989" y="13197"/>
                </a:lnTo>
                <a:lnTo>
                  <a:pt x="14717" y="13251"/>
                </a:lnTo>
                <a:lnTo>
                  <a:pt x="14500" y="13360"/>
                </a:lnTo>
                <a:lnTo>
                  <a:pt x="14283" y="13414"/>
                </a:lnTo>
                <a:lnTo>
                  <a:pt x="14120" y="13360"/>
                </a:lnTo>
                <a:lnTo>
                  <a:pt x="13903" y="13251"/>
                </a:lnTo>
                <a:lnTo>
                  <a:pt x="13631" y="13088"/>
                </a:lnTo>
                <a:lnTo>
                  <a:pt x="13360" y="12925"/>
                </a:lnTo>
                <a:lnTo>
                  <a:pt x="12708" y="12817"/>
                </a:lnTo>
                <a:lnTo>
                  <a:pt x="12111" y="12708"/>
                </a:lnTo>
                <a:lnTo>
                  <a:pt x="11513" y="12708"/>
                </a:lnTo>
                <a:lnTo>
                  <a:pt x="10319" y="12599"/>
                </a:lnTo>
                <a:lnTo>
                  <a:pt x="8907" y="12599"/>
                </a:lnTo>
                <a:lnTo>
                  <a:pt x="8255" y="12708"/>
                </a:lnTo>
                <a:lnTo>
                  <a:pt x="7604" y="12817"/>
                </a:lnTo>
                <a:lnTo>
                  <a:pt x="6952" y="13034"/>
                </a:lnTo>
                <a:lnTo>
                  <a:pt x="6300" y="13305"/>
                </a:lnTo>
                <a:lnTo>
                  <a:pt x="5703" y="13631"/>
                </a:lnTo>
                <a:lnTo>
                  <a:pt x="5106" y="14011"/>
                </a:lnTo>
                <a:lnTo>
                  <a:pt x="4617" y="14337"/>
                </a:lnTo>
                <a:lnTo>
                  <a:pt x="4074" y="14663"/>
                </a:lnTo>
                <a:lnTo>
                  <a:pt x="3531" y="14935"/>
                </a:lnTo>
                <a:lnTo>
                  <a:pt x="2933" y="15206"/>
                </a:lnTo>
                <a:lnTo>
                  <a:pt x="2553" y="15260"/>
                </a:lnTo>
                <a:lnTo>
                  <a:pt x="2227" y="15260"/>
                </a:lnTo>
                <a:lnTo>
                  <a:pt x="1847" y="15152"/>
                </a:lnTo>
                <a:lnTo>
                  <a:pt x="1576" y="14989"/>
                </a:lnTo>
                <a:lnTo>
                  <a:pt x="1304" y="14772"/>
                </a:lnTo>
                <a:lnTo>
                  <a:pt x="1141" y="14500"/>
                </a:lnTo>
                <a:lnTo>
                  <a:pt x="1087" y="14229"/>
                </a:lnTo>
                <a:lnTo>
                  <a:pt x="1087" y="14066"/>
                </a:lnTo>
                <a:lnTo>
                  <a:pt x="1087" y="13903"/>
                </a:lnTo>
                <a:lnTo>
                  <a:pt x="1521" y="12925"/>
                </a:lnTo>
                <a:lnTo>
                  <a:pt x="1739" y="12491"/>
                </a:lnTo>
                <a:lnTo>
                  <a:pt x="2064" y="12056"/>
                </a:lnTo>
                <a:lnTo>
                  <a:pt x="2336" y="11622"/>
                </a:lnTo>
                <a:lnTo>
                  <a:pt x="2716" y="11296"/>
                </a:lnTo>
                <a:lnTo>
                  <a:pt x="3205" y="10970"/>
                </a:lnTo>
                <a:lnTo>
                  <a:pt x="3694" y="10753"/>
                </a:lnTo>
                <a:lnTo>
                  <a:pt x="4128" y="10590"/>
                </a:lnTo>
                <a:lnTo>
                  <a:pt x="4508" y="10373"/>
                </a:lnTo>
                <a:lnTo>
                  <a:pt x="5323" y="9884"/>
                </a:lnTo>
                <a:lnTo>
                  <a:pt x="5703" y="9613"/>
                </a:lnTo>
                <a:lnTo>
                  <a:pt x="6029" y="9233"/>
                </a:lnTo>
                <a:lnTo>
                  <a:pt x="6246" y="8798"/>
                </a:lnTo>
                <a:lnTo>
                  <a:pt x="6355" y="8364"/>
                </a:lnTo>
                <a:lnTo>
                  <a:pt x="6409" y="7875"/>
                </a:lnTo>
                <a:lnTo>
                  <a:pt x="6409" y="7386"/>
                </a:lnTo>
                <a:lnTo>
                  <a:pt x="6355" y="6897"/>
                </a:lnTo>
                <a:lnTo>
                  <a:pt x="6409" y="6680"/>
                </a:lnTo>
                <a:lnTo>
                  <a:pt x="6463" y="6463"/>
                </a:lnTo>
                <a:lnTo>
                  <a:pt x="5866" y="6409"/>
                </a:lnTo>
                <a:lnTo>
                  <a:pt x="5703" y="6354"/>
                </a:lnTo>
                <a:lnTo>
                  <a:pt x="5594" y="6300"/>
                </a:lnTo>
                <a:lnTo>
                  <a:pt x="5486" y="6192"/>
                </a:lnTo>
                <a:lnTo>
                  <a:pt x="5431" y="6029"/>
                </a:lnTo>
                <a:lnTo>
                  <a:pt x="5377" y="5486"/>
                </a:lnTo>
                <a:lnTo>
                  <a:pt x="5268" y="4888"/>
                </a:lnTo>
                <a:lnTo>
                  <a:pt x="5268" y="4291"/>
                </a:lnTo>
                <a:lnTo>
                  <a:pt x="5323" y="3802"/>
                </a:lnTo>
                <a:lnTo>
                  <a:pt x="5377" y="3639"/>
                </a:lnTo>
                <a:lnTo>
                  <a:pt x="5431" y="3476"/>
                </a:lnTo>
                <a:lnTo>
                  <a:pt x="5594" y="3313"/>
                </a:lnTo>
                <a:lnTo>
                  <a:pt x="5757" y="3205"/>
                </a:lnTo>
                <a:lnTo>
                  <a:pt x="6137" y="2988"/>
                </a:lnTo>
                <a:lnTo>
                  <a:pt x="6463" y="2879"/>
                </a:lnTo>
                <a:lnTo>
                  <a:pt x="6735" y="2825"/>
                </a:lnTo>
                <a:lnTo>
                  <a:pt x="7060" y="2879"/>
                </a:lnTo>
                <a:lnTo>
                  <a:pt x="7332" y="2933"/>
                </a:lnTo>
                <a:lnTo>
                  <a:pt x="7604" y="3042"/>
                </a:lnTo>
                <a:lnTo>
                  <a:pt x="7821" y="3150"/>
                </a:lnTo>
                <a:lnTo>
                  <a:pt x="8038" y="3368"/>
                </a:lnTo>
                <a:lnTo>
                  <a:pt x="8255" y="3639"/>
                </a:lnTo>
                <a:lnTo>
                  <a:pt x="8798" y="4345"/>
                </a:lnTo>
                <a:lnTo>
                  <a:pt x="9396" y="5051"/>
                </a:lnTo>
                <a:lnTo>
                  <a:pt x="9721" y="5431"/>
                </a:lnTo>
                <a:lnTo>
                  <a:pt x="9830" y="5648"/>
                </a:lnTo>
                <a:lnTo>
                  <a:pt x="9884" y="5866"/>
                </a:lnTo>
                <a:lnTo>
                  <a:pt x="10102" y="6300"/>
                </a:lnTo>
                <a:lnTo>
                  <a:pt x="10373" y="6680"/>
                </a:lnTo>
                <a:lnTo>
                  <a:pt x="10699" y="6952"/>
                </a:lnTo>
                <a:lnTo>
                  <a:pt x="11133" y="7169"/>
                </a:lnTo>
                <a:lnTo>
                  <a:pt x="11676" y="7441"/>
                </a:lnTo>
                <a:lnTo>
                  <a:pt x="12219" y="7766"/>
                </a:lnTo>
                <a:lnTo>
                  <a:pt x="12708" y="8146"/>
                </a:lnTo>
                <a:lnTo>
                  <a:pt x="12925" y="8364"/>
                </a:lnTo>
                <a:lnTo>
                  <a:pt x="13088" y="8581"/>
                </a:lnTo>
                <a:lnTo>
                  <a:pt x="13305" y="8798"/>
                </a:lnTo>
                <a:lnTo>
                  <a:pt x="13577" y="8907"/>
                </a:lnTo>
                <a:lnTo>
                  <a:pt x="13903" y="9015"/>
                </a:lnTo>
                <a:lnTo>
                  <a:pt x="14174" y="9015"/>
                </a:lnTo>
                <a:lnTo>
                  <a:pt x="15478" y="9124"/>
                </a:lnTo>
                <a:lnTo>
                  <a:pt x="15966" y="9178"/>
                </a:lnTo>
                <a:lnTo>
                  <a:pt x="16347" y="9287"/>
                </a:lnTo>
                <a:lnTo>
                  <a:pt x="16727" y="9395"/>
                </a:lnTo>
                <a:lnTo>
                  <a:pt x="17053" y="9558"/>
                </a:lnTo>
                <a:lnTo>
                  <a:pt x="17921" y="10047"/>
                </a:lnTo>
                <a:lnTo>
                  <a:pt x="18193" y="10156"/>
                </a:lnTo>
                <a:lnTo>
                  <a:pt x="18410" y="10156"/>
                </a:lnTo>
                <a:lnTo>
                  <a:pt x="18736" y="10047"/>
                </a:lnTo>
                <a:lnTo>
                  <a:pt x="19062" y="10101"/>
                </a:lnTo>
                <a:lnTo>
                  <a:pt x="20419" y="10482"/>
                </a:lnTo>
                <a:lnTo>
                  <a:pt x="21071" y="10753"/>
                </a:lnTo>
                <a:lnTo>
                  <a:pt x="21397" y="10862"/>
                </a:lnTo>
                <a:lnTo>
                  <a:pt x="21723" y="11079"/>
                </a:lnTo>
                <a:lnTo>
                  <a:pt x="21994" y="11296"/>
                </a:lnTo>
                <a:lnTo>
                  <a:pt x="22157" y="11350"/>
                </a:lnTo>
                <a:lnTo>
                  <a:pt x="22266" y="11350"/>
                </a:lnTo>
                <a:lnTo>
                  <a:pt x="22374" y="11296"/>
                </a:lnTo>
                <a:lnTo>
                  <a:pt x="22537" y="11242"/>
                </a:lnTo>
                <a:lnTo>
                  <a:pt x="22754" y="11242"/>
                </a:lnTo>
                <a:lnTo>
                  <a:pt x="22863" y="11296"/>
                </a:lnTo>
                <a:lnTo>
                  <a:pt x="23026" y="11459"/>
                </a:lnTo>
                <a:lnTo>
                  <a:pt x="23298" y="11622"/>
                </a:lnTo>
                <a:lnTo>
                  <a:pt x="23623" y="11731"/>
                </a:lnTo>
                <a:lnTo>
                  <a:pt x="24003" y="11785"/>
                </a:lnTo>
                <a:lnTo>
                  <a:pt x="24329" y="11785"/>
                </a:lnTo>
                <a:lnTo>
                  <a:pt x="24818" y="11839"/>
                </a:lnTo>
                <a:lnTo>
                  <a:pt x="25252" y="11948"/>
                </a:lnTo>
                <a:lnTo>
                  <a:pt x="26176" y="12219"/>
                </a:lnTo>
                <a:lnTo>
                  <a:pt x="27099" y="12491"/>
                </a:lnTo>
                <a:lnTo>
                  <a:pt x="27588" y="12599"/>
                </a:lnTo>
                <a:lnTo>
                  <a:pt x="28076" y="12599"/>
                </a:lnTo>
                <a:lnTo>
                  <a:pt x="28131" y="12654"/>
                </a:lnTo>
                <a:lnTo>
                  <a:pt x="28239" y="12708"/>
                </a:lnTo>
                <a:lnTo>
                  <a:pt x="28511" y="12871"/>
                </a:lnTo>
                <a:lnTo>
                  <a:pt x="28837" y="12980"/>
                </a:lnTo>
                <a:lnTo>
                  <a:pt x="29434" y="13142"/>
                </a:lnTo>
                <a:lnTo>
                  <a:pt x="30140" y="13251"/>
                </a:lnTo>
                <a:lnTo>
                  <a:pt x="30520" y="13305"/>
                </a:lnTo>
                <a:lnTo>
                  <a:pt x="30792" y="13468"/>
                </a:lnTo>
                <a:lnTo>
                  <a:pt x="31063" y="13631"/>
                </a:lnTo>
                <a:lnTo>
                  <a:pt x="31389" y="13740"/>
                </a:lnTo>
                <a:lnTo>
                  <a:pt x="31986" y="13848"/>
                </a:lnTo>
                <a:lnTo>
                  <a:pt x="32584" y="13957"/>
                </a:lnTo>
                <a:lnTo>
                  <a:pt x="32855" y="14011"/>
                </a:lnTo>
                <a:lnTo>
                  <a:pt x="33181" y="14120"/>
                </a:lnTo>
                <a:lnTo>
                  <a:pt x="33561" y="14229"/>
                </a:lnTo>
                <a:lnTo>
                  <a:pt x="33941" y="14283"/>
                </a:lnTo>
                <a:lnTo>
                  <a:pt x="34376" y="14337"/>
                </a:lnTo>
                <a:lnTo>
                  <a:pt x="34593" y="14446"/>
                </a:lnTo>
                <a:lnTo>
                  <a:pt x="34756" y="14554"/>
                </a:lnTo>
                <a:lnTo>
                  <a:pt x="34919" y="14609"/>
                </a:lnTo>
                <a:lnTo>
                  <a:pt x="35136" y="14663"/>
                </a:lnTo>
                <a:lnTo>
                  <a:pt x="35516" y="14772"/>
                </a:lnTo>
                <a:lnTo>
                  <a:pt x="35950" y="14772"/>
                </a:lnTo>
                <a:lnTo>
                  <a:pt x="36385" y="14880"/>
                </a:lnTo>
                <a:lnTo>
                  <a:pt x="36874" y="15043"/>
                </a:lnTo>
                <a:lnTo>
                  <a:pt x="37362" y="15206"/>
                </a:lnTo>
                <a:lnTo>
                  <a:pt x="38394" y="15423"/>
                </a:lnTo>
                <a:lnTo>
                  <a:pt x="38720" y="15478"/>
                </a:lnTo>
                <a:lnTo>
                  <a:pt x="38829" y="15423"/>
                </a:lnTo>
                <a:lnTo>
                  <a:pt x="38991" y="15315"/>
                </a:lnTo>
                <a:lnTo>
                  <a:pt x="39100" y="15206"/>
                </a:lnTo>
                <a:lnTo>
                  <a:pt x="39209" y="15097"/>
                </a:lnTo>
                <a:lnTo>
                  <a:pt x="39426" y="15097"/>
                </a:lnTo>
                <a:lnTo>
                  <a:pt x="39589" y="15206"/>
                </a:lnTo>
                <a:lnTo>
                  <a:pt x="39752" y="15369"/>
                </a:lnTo>
                <a:lnTo>
                  <a:pt x="40023" y="15532"/>
                </a:lnTo>
                <a:lnTo>
                  <a:pt x="40240" y="15695"/>
                </a:lnTo>
                <a:lnTo>
                  <a:pt x="40784" y="15803"/>
                </a:lnTo>
                <a:lnTo>
                  <a:pt x="41435" y="15966"/>
                </a:lnTo>
                <a:lnTo>
                  <a:pt x="42087" y="16075"/>
                </a:lnTo>
                <a:lnTo>
                  <a:pt x="42684" y="16292"/>
                </a:lnTo>
                <a:lnTo>
                  <a:pt x="43010" y="16401"/>
                </a:lnTo>
                <a:lnTo>
                  <a:pt x="43282" y="16618"/>
                </a:lnTo>
                <a:lnTo>
                  <a:pt x="43444" y="16672"/>
                </a:lnTo>
                <a:lnTo>
                  <a:pt x="43607" y="16727"/>
                </a:lnTo>
                <a:lnTo>
                  <a:pt x="43770" y="16727"/>
                </a:lnTo>
                <a:lnTo>
                  <a:pt x="43933" y="16672"/>
                </a:lnTo>
                <a:lnTo>
                  <a:pt x="44205" y="16618"/>
                </a:lnTo>
                <a:lnTo>
                  <a:pt x="44531" y="16618"/>
                </a:lnTo>
                <a:lnTo>
                  <a:pt x="44802" y="16672"/>
                </a:lnTo>
                <a:lnTo>
                  <a:pt x="45074" y="16781"/>
                </a:lnTo>
                <a:lnTo>
                  <a:pt x="45508" y="16944"/>
                </a:lnTo>
                <a:lnTo>
                  <a:pt x="45942" y="17107"/>
                </a:lnTo>
                <a:lnTo>
                  <a:pt x="46377" y="17215"/>
                </a:lnTo>
                <a:lnTo>
                  <a:pt x="47083" y="17215"/>
                </a:lnTo>
                <a:lnTo>
                  <a:pt x="47246" y="17324"/>
                </a:lnTo>
                <a:lnTo>
                  <a:pt x="47463" y="17541"/>
                </a:lnTo>
                <a:lnTo>
                  <a:pt x="47680" y="17704"/>
                </a:lnTo>
                <a:lnTo>
                  <a:pt x="47843" y="17758"/>
                </a:lnTo>
                <a:lnTo>
                  <a:pt x="47952" y="17758"/>
                </a:lnTo>
                <a:lnTo>
                  <a:pt x="48115" y="17650"/>
                </a:lnTo>
                <a:lnTo>
                  <a:pt x="48278" y="17487"/>
                </a:lnTo>
                <a:lnTo>
                  <a:pt x="48332" y="17433"/>
                </a:lnTo>
                <a:lnTo>
                  <a:pt x="48440" y="17487"/>
                </a:lnTo>
                <a:lnTo>
                  <a:pt x="48549" y="17541"/>
                </a:lnTo>
                <a:lnTo>
                  <a:pt x="48603" y="17650"/>
                </a:lnTo>
                <a:lnTo>
                  <a:pt x="48658" y="17867"/>
                </a:lnTo>
                <a:lnTo>
                  <a:pt x="48821" y="18030"/>
                </a:lnTo>
                <a:lnTo>
                  <a:pt x="49201" y="18030"/>
                </a:lnTo>
                <a:lnTo>
                  <a:pt x="49309" y="17921"/>
                </a:lnTo>
                <a:lnTo>
                  <a:pt x="49364" y="17867"/>
                </a:lnTo>
                <a:lnTo>
                  <a:pt x="49364" y="17758"/>
                </a:lnTo>
                <a:lnTo>
                  <a:pt x="49309" y="17650"/>
                </a:lnTo>
                <a:lnTo>
                  <a:pt x="49255" y="17487"/>
                </a:lnTo>
                <a:lnTo>
                  <a:pt x="49255" y="17378"/>
                </a:lnTo>
                <a:lnTo>
                  <a:pt x="49255" y="17270"/>
                </a:lnTo>
                <a:lnTo>
                  <a:pt x="49472" y="17433"/>
                </a:lnTo>
                <a:lnTo>
                  <a:pt x="49744" y="17595"/>
                </a:lnTo>
                <a:lnTo>
                  <a:pt x="50233" y="17813"/>
                </a:lnTo>
                <a:lnTo>
                  <a:pt x="50776" y="17921"/>
                </a:lnTo>
                <a:lnTo>
                  <a:pt x="51264" y="17976"/>
                </a:lnTo>
                <a:lnTo>
                  <a:pt x="51699" y="17921"/>
                </a:lnTo>
                <a:lnTo>
                  <a:pt x="52079" y="17867"/>
                </a:lnTo>
                <a:lnTo>
                  <a:pt x="52513" y="17758"/>
                </a:lnTo>
                <a:lnTo>
                  <a:pt x="52676" y="17758"/>
                </a:lnTo>
                <a:lnTo>
                  <a:pt x="52839" y="17813"/>
                </a:lnTo>
                <a:lnTo>
                  <a:pt x="53219" y="17867"/>
                </a:lnTo>
                <a:lnTo>
                  <a:pt x="53599" y="17921"/>
                </a:lnTo>
                <a:lnTo>
                  <a:pt x="53925" y="17867"/>
                </a:lnTo>
                <a:lnTo>
                  <a:pt x="54251" y="17813"/>
                </a:lnTo>
                <a:lnTo>
                  <a:pt x="54903" y="17595"/>
                </a:lnTo>
                <a:lnTo>
                  <a:pt x="55554" y="17433"/>
                </a:lnTo>
                <a:lnTo>
                  <a:pt x="55880" y="17324"/>
                </a:lnTo>
                <a:lnTo>
                  <a:pt x="56152" y="17215"/>
                </a:lnTo>
                <a:lnTo>
                  <a:pt x="56695" y="16889"/>
                </a:lnTo>
                <a:lnTo>
                  <a:pt x="57238" y="16455"/>
                </a:lnTo>
                <a:lnTo>
                  <a:pt x="57781" y="16129"/>
                </a:lnTo>
                <a:lnTo>
                  <a:pt x="57889" y="15966"/>
                </a:lnTo>
                <a:lnTo>
                  <a:pt x="57998" y="15803"/>
                </a:lnTo>
                <a:lnTo>
                  <a:pt x="58052" y="15640"/>
                </a:lnTo>
                <a:lnTo>
                  <a:pt x="58052" y="15532"/>
                </a:lnTo>
                <a:lnTo>
                  <a:pt x="58378" y="15260"/>
                </a:lnTo>
                <a:lnTo>
                  <a:pt x="58650" y="15043"/>
                </a:lnTo>
                <a:lnTo>
                  <a:pt x="59301" y="14717"/>
                </a:lnTo>
                <a:lnTo>
                  <a:pt x="59953" y="14446"/>
                </a:lnTo>
                <a:lnTo>
                  <a:pt x="60659" y="14283"/>
                </a:lnTo>
                <a:lnTo>
                  <a:pt x="61202" y="14174"/>
                </a:lnTo>
                <a:lnTo>
                  <a:pt x="61474" y="14066"/>
                </a:lnTo>
                <a:lnTo>
                  <a:pt x="61582" y="14011"/>
                </a:lnTo>
                <a:lnTo>
                  <a:pt x="61691" y="13957"/>
                </a:lnTo>
                <a:lnTo>
                  <a:pt x="61854" y="13631"/>
                </a:lnTo>
                <a:lnTo>
                  <a:pt x="61962" y="13468"/>
                </a:lnTo>
                <a:lnTo>
                  <a:pt x="62071" y="13414"/>
                </a:lnTo>
                <a:lnTo>
                  <a:pt x="62180" y="13360"/>
                </a:lnTo>
                <a:lnTo>
                  <a:pt x="62342" y="13414"/>
                </a:lnTo>
                <a:lnTo>
                  <a:pt x="62342" y="13523"/>
                </a:lnTo>
                <a:lnTo>
                  <a:pt x="62288" y="13740"/>
                </a:lnTo>
                <a:lnTo>
                  <a:pt x="62342" y="13957"/>
                </a:lnTo>
                <a:lnTo>
                  <a:pt x="62451" y="14011"/>
                </a:lnTo>
                <a:lnTo>
                  <a:pt x="62560" y="14066"/>
                </a:lnTo>
                <a:lnTo>
                  <a:pt x="62723" y="14011"/>
                </a:lnTo>
                <a:lnTo>
                  <a:pt x="63320" y="13957"/>
                </a:lnTo>
                <a:lnTo>
                  <a:pt x="63809" y="13957"/>
                </a:lnTo>
                <a:lnTo>
                  <a:pt x="64352" y="14011"/>
                </a:lnTo>
                <a:lnTo>
                  <a:pt x="64786" y="14174"/>
                </a:lnTo>
                <a:lnTo>
                  <a:pt x="65275" y="14391"/>
                </a:lnTo>
                <a:lnTo>
                  <a:pt x="65709" y="14717"/>
                </a:lnTo>
                <a:lnTo>
                  <a:pt x="66144" y="15043"/>
                </a:lnTo>
                <a:lnTo>
                  <a:pt x="66524" y="15369"/>
                </a:lnTo>
                <a:lnTo>
                  <a:pt x="66850" y="15803"/>
                </a:lnTo>
                <a:lnTo>
                  <a:pt x="67121" y="16238"/>
                </a:lnTo>
                <a:lnTo>
                  <a:pt x="67230" y="16672"/>
                </a:lnTo>
                <a:lnTo>
                  <a:pt x="67230" y="17107"/>
                </a:lnTo>
                <a:lnTo>
                  <a:pt x="67176" y="17487"/>
                </a:lnTo>
                <a:lnTo>
                  <a:pt x="66958" y="17921"/>
                </a:lnTo>
                <a:lnTo>
                  <a:pt x="66632" y="18247"/>
                </a:lnTo>
                <a:lnTo>
                  <a:pt x="66144" y="18573"/>
                </a:lnTo>
                <a:lnTo>
                  <a:pt x="65818" y="18790"/>
                </a:lnTo>
                <a:lnTo>
                  <a:pt x="65492" y="18899"/>
                </a:lnTo>
                <a:lnTo>
                  <a:pt x="64949" y="19062"/>
                </a:lnTo>
                <a:lnTo>
                  <a:pt x="64515" y="19279"/>
                </a:lnTo>
                <a:lnTo>
                  <a:pt x="64080" y="19605"/>
                </a:lnTo>
                <a:lnTo>
                  <a:pt x="63754" y="19931"/>
                </a:lnTo>
                <a:lnTo>
                  <a:pt x="63429" y="20311"/>
                </a:lnTo>
                <a:lnTo>
                  <a:pt x="63211" y="20799"/>
                </a:lnTo>
                <a:lnTo>
                  <a:pt x="63048" y="21342"/>
                </a:lnTo>
                <a:lnTo>
                  <a:pt x="62994" y="21940"/>
                </a:lnTo>
                <a:lnTo>
                  <a:pt x="62723" y="21451"/>
                </a:lnTo>
                <a:lnTo>
                  <a:pt x="62560" y="20962"/>
                </a:lnTo>
                <a:lnTo>
                  <a:pt x="62505" y="20745"/>
                </a:lnTo>
                <a:lnTo>
                  <a:pt x="62505" y="20528"/>
                </a:lnTo>
                <a:lnTo>
                  <a:pt x="62560" y="20311"/>
                </a:lnTo>
                <a:lnTo>
                  <a:pt x="62614" y="20148"/>
                </a:lnTo>
                <a:lnTo>
                  <a:pt x="62777" y="19822"/>
                </a:lnTo>
                <a:lnTo>
                  <a:pt x="62885" y="19550"/>
                </a:lnTo>
                <a:lnTo>
                  <a:pt x="62885" y="19333"/>
                </a:lnTo>
                <a:lnTo>
                  <a:pt x="62831" y="19062"/>
                </a:lnTo>
                <a:lnTo>
                  <a:pt x="62723" y="18844"/>
                </a:lnTo>
                <a:lnTo>
                  <a:pt x="62614" y="18627"/>
                </a:lnTo>
                <a:lnTo>
                  <a:pt x="62342" y="18138"/>
                </a:lnTo>
                <a:lnTo>
                  <a:pt x="62071" y="18464"/>
                </a:lnTo>
                <a:lnTo>
                  <a:pt x="61908" y="18736"/>
                </a:lnTo>
                <a:lnTo>
                  <a:pt x="61582" y="19388"/>
                </a:lnTo>
                <a:lnTo>
                  <a:pt x="61365" y="20039"/>
                </a:lnTo>
                <a:lnTo>
                  <a:pt x="61311" y="20745"/>
                </a:lnTo>
                <a:lnTo>
                  <a:pt x="61311" y="21397"/>
                </a:lnTo>
                <a:lnTo>
                  <a:pt x="61419" y="22048"/>
                </a:lnTo>
                <a:lnTo>
                  <a:pt x="61636" y="22591"/>
                </a:lnTo>
                <a:lnTo>
                  <a:pt x="61908" y="23135"/>
                </a:lnTo>
                <a:lnTo>
                  <a:pt x="62614" y="24221"/>
                </a:lnTo>
                <a:lnTo>
                  <a:pt x="62831" y="24655"/>
                </a:lnTo>
                <a:lnTo>
                  <a:pt x="62994" y="25035"/>
                </a:lnTo>
                <a:lnTo>
                  <a:pt x="63048" y="25415"/>
                </a:lnTo>
                <a:lnTo>
                  <a:pt x="63048" y="25795"/>
                </a:lnTo>
                <a:lnTo>
                  <a:pt x="62994" y="26176"/>
                </a:lnTo>
                <a:lnTo>
                  <a:pt x="62885" y="26556"/>
                </a:lnTo>
                <a:lnTo>
                  <a:pt x="62668" y="26936"/>
                </a:lnTo>
                <a:lnTo>
                  <a:pt x="62342" y="27316"/>
                </a:lnTo>
                <a:lnTo>
                  <a:pt x="61908" y="27750"/>
                </a:lnTo>
                <a:lnTo>
                  <a:pt x="61636" y="27968"/>
                </a:lnTo>
                <a:lnTo>
                  <a:pt x="61365" y="28131"/>
                </a:lnTo>
                <a:lnTo>
                  <a:pt x="61093" y="28239"/>
                </a:lnTo>
                <a:lnTo>
                  <a:pt x="60768" y="28348"/>
                </a:lnTo>
                <a:lnTo>
                  <a:pt x="60116" y="28511"/>
                </a:lnTo>
                <a:lnTo>
                  <a:pt x="60225" y="28619"/>
                </a:lnTo>
                <a:lnTo>
                  <a:pt x="60387" y="28674"/>
                </a:lnTo>
                <a:lnTo>
                  <a:pt x="60659" y="28728"/>
                </a:lnTo>
                <a:lnTo>
                  <a:pt x="60931" y="28728"/>
                </a:lnTo>
                <a:lnTo>
                  <a:pt x="61093" y="28782"/>
                </a:lnTo>
                <a:lnTo>
                  <a:pt x="61202" y="28836"/>
                </a:lnTo>
                <a:lnTo>
                  <a:pt x="60931" y="29054"/>
                </a:lnTo>
                <a:lnTo>
                  <a:pt x="60659" y="29162"/>
                </a:lnTo>
                <a:lnTo>
                  <a:pt x="60387" y="29217"/>
                </a:lnTo>
                <a:lnTo>
                  <a:pt x="60116" y="29217"/>
                </a:lnTo>
                <a:lnTo>
                  <a:pt x="59464" y="29162"/>
                </a:lnTo>
                <a:lnTo>
                  <a:pt x="59193" y="29162"/>
                </a:lnTo>
                <a:lnTo>
                  <a:pt x="58867" y="29271"/>
                </a:lnTo>
                <a:lnTo>
                  <a:pt x="59193" y="29434"/>
                </a:lnTo>
                <a:lnTo>
                  <a:pt x="59464" y="29542"/>
                </a:lnTo>
                <a:lnTo>
                  <a:pt x="60062" y="29597"/>
                </a:lnTo>
                <a:lnTo>
                  <a:pt x="60333" y="29597"/>
                </a:lnTo>
                <a:lnTo>
                  <a:pt x="60605" y="29542"/>
                </a:lnTo>
                <a:lnTo>
                  <a:pt x="61202" y="29380"/>
                </a:lnTo>
                <a:lnTo>
                  <a:pt x="61745" y="29162"/>
                </a:lnTo>
                <a:lnTo>
                  <a:pt x="62017" y="29108"/>
                </a:lnTo>
                <a:lnTo>
                  <a:pt x="62288" y="29108"/>
                </a:lnTo>
                <a:lnTo>
                  <a:pt x="62451" y="29054"/>
                </a:lnTo>
                <a:lnTo>
                  <a:pt x="62560" y="28999"/>
                </a:lnTo>
                <a:lnTo>
                  <a:pt x="62777" y="28782"/>
                </a:lnTo>
                <a:lnTo>
                  <a:pt x="63048" y="28619"/>
                </a:lnTo>
                <a:lnTo>
                  <a:pt x="63211" y="28565"/>
                </a:lnTo>
                <a:lnTo>
                  <a:pt x="63374" y="28565"/>
                </a:lnTo>
                <a:lnTo>
                  <a:pt x="63483" y="28511"/>
                </a:lnTo>
                <a:lnTo>
                  <a:pt x="63537" y="28402"/>
                </a:lnTo>
                <a:lnTo>
                  <a:pt x="63537" y="28239"/>
                </a:lnTo>
                <a:lnTo>
                  <a:pt x="63483" y="28131"/>
                </a:lnTo>
                <a:lnTo>
                  <a:pt x="63374" y="27968"/>
                </a:lnTo>
                <a:lnTo>
                  <a:pt x="63320" y="27859"/>
                </a:lnTo>
                <a:lnTo>
                  <a:pt x="63374" y="27696"/>
                </a:lnTo>
                <a:lnTo>
                  <a:pt x="63429" y="27587"/>
                </a:lnTo>
                <a:lnTo>
                  <a:pt x="63646" y="27207"/>
                </a:lnTo>
                <a:lnTo>
                  <a:pt x="63863" y="26773"/>
                </a:lnTo>
                <a:lnTo>
                  <a:pt x="63972" y="26393"/>
                </a:lnTo>
                <a:lnTo>
                  <a:pt x="64080" y="25958"/>
                </a:lnTo>
                <a:lnTo>
                  <a:pt x="64134" y="25578"/>
                </a:lnTo>
                <a:lnTo>
                  <a:pt x="64134" y="25144"/>
                </a:lnTo>
                <a:lnTo>
                  <a:pt x="64080" y="24709"/>
                </a:lnTo>
                <a:lnTo>
                  <a:pt x="64026" y="24275"/>
                </a:lnTo>
                <a:lnTo>
                  <a:pt x="63917" y="23732"/>
                </a:lnTo>
                <a:lnTo>
                  <a:pt x="63917" y="23243"/>
                </a:lnTo>
                <a:lnTo>
                  <a:pt x="63972" y="22809"/>
                </a:lnTo>
                <a:lnTo>
                  <a:pt x="64134" y="22429"/>
                </a:lnTo>
                <a:lnTo>
                  <a:pt x="64352" y="22103"/>
                </a:lnTo>
                <a:lnTo>
                  <a:pt x="64678" y="21777"/>
                </a:lnTo>
                <a:lnTo>
                  <a:pt x="65058" y="21505"/>
                </a:lnTo>
                <a:lnTo>
                  <a:pt x="65601" y="21234"/>
                </a:lnTo>
                <a:lnTo>
                  <a:pt x="66252" y="20908"/>
                </a:lnTo>
                <a:lnTo>
                  <a:pt x="66795" y="20474"/>
                </a:lnTo>
                <a:lnTo>
                  <a:pt x="67230" y="19985"/>
                </a:lnTo>
                <a:lnTo>
                  <a:pt x="67556" y="19442"/>
                </a:lnTo>
                <a:lnTo>
                  <a:pt x="67827" y="18899"/>
                </a:lnTo>
                <a:lnTo>
                  <a:pt x="67990" y="18301"/>
                </a:lnTo>
                <a:lnTo>
                  <a:pt x="68153" y="17650"/>
                </a:lnTo>
                <a:lnTo>
                  <a:pt x="68207" y="16998"/>
                </a:lnTo>
                <a:lnTo>
                  <a:pt x="68262" y="16455"/>
                </a:lnTo>
                <a:lnTo>
                  <a:pt x="68153" y="15912"/>
                </a:lnTo>
                <a:lnTo>
                  <a:pt x="68044" y="15423"/>
                </a:lnTo>
                <a:lnTo>
                  <a:pt x="67827" y="14935"/>
                </a:lnTo>
                <a:lnTo>
                  <a:pt x="67501" y="14500"/>
                </a:lnTo>
                <a:lnTo>
                  <a:pt x="67176" y="14066"/>
                </a:lnTo>
                <a:lnTo>
                  <a:pt x="66795" y="13686"/>
                </a:lnTo>
                <a:lnTo>
                  <a:pt x="66307" y="13360"/>
                </a:lnTo>
                <a:lnTo>
                  <a:pt x="65709" y="12980"/>
                </a:lnTo>
                <a:lnTo>
                  <a:pt x="65112" y="12654"/>
                </a:lnTo>
                <a:lnTo>
                  <a:pt x="64460" y="12382"/>
                </a:lnTo>
                <a:lnTo>
                  <a:pt x="63863" y="12165"/>
                </a:lnTo>
                <a:lnTo>
                  <a:pt x="63157" y="12056"/>
                </a:lnTo>
                <a:lnTo>
                  <a:pt x="62505" y="12056"/>
                </a:lnTo>
                <a:lnTo>
                  <a:pt x="61799" y="12165"/>
                </a:lnTo>
                <a:lnTo>
                  <a:pt x="61419" y="12274"/>
                </a:lnTo>
                <a:lnTo>
                  <a:pt x="61093" y="12382"/>
                </a:lnTo>
                <a:lnTo>
                  <a:pt x="60876" y="12437"/>
                </a:lnTo>
                <a:lnTo>
                  <a:pt x="60333" y="12437"/>
                </a:lnTo>
                <a:lnTo>
                  <a:pt x="59899" y="12545"/>
                </a:lnTo>
                <a:lnTo>
                  <a:pt x="59464" y="12654"/>
                </a:lnTo>
                <a:lnTo>
                  <a:pt x="59084" y="12762"/>
                </a:lnTo>
                <a:lnTo>
                  <a:pt x="58704" y="12925"/>
                </a:lnTo>
                <a:lnTo>
                  <a:pt x="58378" y="13142"/>
                </a:lnTo>
                <a:lnTo>
                  <a:pt x="58052" y="13414"/>
                </a:lnTo>
                <a:lnTo>
                  <a:pt x="57781" y="13740"/>
                </a:lnTo>
                <a:lnTo>
                  <a:pt x="57564" y="14120"/>
                </a:lnTo>
                <a:lnTo>
                  <a:pt x="57401" y="14337"/>
                </a:lnTo>
                <a:lnTo>
                  <a:pt x="57238" y="14554"/>
                </a:lnTo>
                <a:lnTo>
                  <a:pt x="57021" y="14717"/>
                </a:lnTo>
                <a:lnTo>
                  <a:pt x="56803" y="14826"/>
                </a:lnTo>
                <a:lnTo>
                  <a:pt x="56423" y="14989"/>
                </a:lnTo>
                <a:lnTo>
                  <a:pt x="56043" y="15260"/>
                </a:lnTo>
                <a:lnTo>
                  <a:pt x="55826" y="15423"/>
                </a:lnTo>
                <a:lnTo>
                  <a:pt x="55663" y="15586"/>
                </a:lnTo>
                <a:lnTo>
                  <a:pt x="55609" y="15695"/>
                </a:lnTo>
                <a:lnTo>
                  <a:pt x="55609" y="15803"/>
                </a:lnTo>
                <a:lnTo>
                  <a:pt x="55609" y="15912"/>
                </a:lnTo>
                <a:lnTo>
                  <a:pt x="55717" y="16075"/>
                </a:lnTo>
                <a:lnTo>
                  <a:pt x="55391" y="16075"/>
                </a:lnTo>
                <a:lnTo>
                  <a:pt x="55120" y="16021"/>
                </a:lnTo>
                <a:lnTo>
                  <a:pt x="54848" y="15912"/>
                </a:lnTo>
                <a:lnTo>
                  <a:pt x="54523" y="15912"/>
                </a:lnTo>
                <a:lnTo>
                  <a:pt x="53762" y="16021"/>
                </a:lnTo>
                <a:lnTo>
                  <a:pt x="53002" y="16021"/>
                </a:lnTo>
                <a:lnTo>
                  <a:pt x="52242" y="16075"/>
                </a:lnTo>
                <a:lnTo>
                  <a:pt x="51482" y="16129"/>
                </a:lnTo>
                <a:lnTo>
                  <a:pt x="50830" y="16129"/>
                </a:lnTo>
                <a:lnTo>
                  <a:pt x="50178" y="16075"/>
                </a:lnTo>
                <a:lnTo>
                  <a:pt x="49798" y="15966"/>
                </a:lnTo>
                <a:lnTo>
                  <a:pt x="48984" y="15966"/>
                </a:lnTo>
                <a:lnTo>
                  <a:pt x="48603" y="16075"/>
                </a:lnTo>
                <a:lnTo>
                  <a:pt x="48332" y="16184"/>
                </a:lnTo>
                <a:lnTo>
                  <a:pt x="47897" y="16184"/>
                </a:lnTo>
                <a:lnTo>
                  <a:pt x="47735" y="16129"/>
                </a:lnTo>
                <a:lnTo>
                  <a:pt x="47626" y="16021"/>
                </a:lnTo>
                <a:lnTo>
                  <a:pt x="47572" y="15858"/>
                </a:lnTo>
                <a:lnTo>
                  <a:pt x="47409" y="15586"/>
                </a:lnTo>
                <a:lnTo>
                  <a:pt x="47191" y="15423"/>
                </a:lnTo>
                <a:lnTo>
                  <a:pt x="46974" y="15369"/>
                </a:lnTo>
                <a:lnTo>
                  <a:pt x="46703" y="15260"/>
                </a:lnTo>
                <a:lnTo>
                  <a:pt x="45617" y="14880"/>
                </a:lnTo>
                <a:lnTo>
                  <a:pt x="44476" y="14609"/>
                </a:lnTo>
                <a:lnTo>
                  <a:pt x="43282" y="14391"/>
                </a:lnTo>
                <a:lnTo>
                  <a:pt x="42684" y="14337"/>
                </a:lnTo>
                <a:lnTo>
                  <a:pt x="41598" y="14337"/>
                </a:lnTo>
                <a:lnTo>
                  <a:pt x="41381" y="14229"/>
                </a:lnTo>
                <a:lnTo>
                  <a:pt x="41164" y="14066"/>
                </a:lnTo>
                <a:lnTo>
                  <a:pt x="40186" y="13686"/>
                </a:lnTo>
                <a:lnTo>
                  <a:pt x="39209" y="13305"/>
                </a:lnTo>
                <a:lnTo>
                  <a:pt x="38720" y="13305"/>
                </a:lnTo>
                <a:lnTo>
                  <a:pt x="38286" y="13197"/>
                </a:lnTo>
                <a:lnTo>
                  <a:pt x="37417" y="12980"/>
                </a:lnTo>
                <a:lnTo>
                  <a:pt x="35625" y="12491"/>
                </a:lnTo>
                <a:lnTo>
                  <a:pt x="34756" y="12219"/>
                </a:lnTo>
                <a:lnTo>
                  <a:pt x="33833" y="12056"/>
                </a:lnTo>
                <a:lnTo>
                  <a:pt x="33452" y="12002"/>
                </a:lnTo>
                <a:lnTo>
                  <a:pt x="33127" y="12002"/>
                </a:lnTo>
                <a:lnTo>
                  <a:pt x="32964" y="12056"/>
                </a:lnTo>
                <a:lnTo>
                  <a:pt x="32801" y="12165"/>
                </a:lnTo>
                <a:lnTo>
                  <a:pt x="32638" y="12274"/>
                </a:lnTo>
                <a:lnTo>
                  <a:pt x="32529" y="12437"/>
                </a:lnTo>
                <a:lnTo>
                  <a:pt x="32366" y="12165"/>
                </a:lnTo>
                <a:lnTo>
                  <a:pt x="32258" y="11948"/>
                </a:lnTo>
                <a:lnTo>
                  <a:pt x="32149" y="11731"/>
                </a:lnTo>
                <a:lnTo>
                  <a:pt x="32041" y="11676"/>
                </a:lnTo>
                <a:lnTo>
                  <a:pt x="31878" y="11622"/>
                </a:lnTo>
                <a:lnTo>
                  <a:pt x="28565" y="10753"/>
                </a:lnTo>
                <a:lnTo>
                  <a:pt x="28348" y="10753"/>
                </a:lnTo>
                <a:lnTo>
                  <a:pt x="28239" y="10807"/>
                </a:lnTo>
                <a:lnTo>
                  <a:pt x="28185" y="10970"/>
                </a:lnTo>
                <a:lnTo>
                  <a:pt x="28185" y="11133"/>
                </a:lnTo>
                <a:lnTo>
                  <a:pt x="27968" y="11025"/>
                </a:lnTo>
                <a:lnTo>
                  <a:pt x="27425" y="10644"/>
                </a:lnTo>
                <a:lnTo>
                  <a:pt x="27099" y="10427"/>
                </a:lnTo>
                <a:lnTo>
                  <a:pt x="26827" y="10264"/>
                </a:lnTo>
                <a:lnTo>
                  <a:pt x="26501" y="10101"/>
                </a:lnTo>
                <a:lnTo>
                  <a:pt x="26176" y="10047"/>
                </a:lnTo>
                <a:lnTo>
                  <a:pt x="25850" y="10101"/>
                </a:lnTo>
                <a:lnTo>
                  <a:pt x="25415" y="10210"/>
                </a:lnTo>
                <a:lnTo>
                  <a:pt x="25307" y="10156"/>
                </a:lnTo>
                <a:lnTo>
                  <a:pt x="25144" y="10047"/>
                </a:lnTo>
                <a:lnTo>
                  <a:pt x="25035" y="9884"/>
                </a:lnTo>
                <a:lnTo>
                  <a:pt x="24927" y="9776"/>
                </a:lnTo>
                <a:lnTo>
                  <a:pt x="24601" y="9613"/>
                </a:lnTo>
                <a:lnTo>
                  <a:pt x="24221" y="9504"/>
                </a:lnTo>
                <a:lnTo>
                  <a:pt x="23841" y="9395"/>
                </a:lnTo>
                <a:lnTo>
                  <a:pt x="21723" y="8798"/>
                </a:lnTo>
                <a:lnTo>
                  <a:pt x="19605" y="8146"/>
                </a:lnTo>
                <a:lnTo>
                  <a:pt x="15369" y="6789"/>
                </a:lnTo>
                <a:lnTo>
                  <a:pt x="15260" y="6735"/>
                </a:lnTo>
                <a:lnTo>
                  <a:pt x="15098" y="6680"/>
                </a:lnTo>
                <a:lnTo>
                  <a:pt x="11894" y="4671"/>
                </a:lnTo>
                <a:lnTo>
                  <a:pt x="11459" y="4345"/>
                </a:lnTo>
                <a:lnTo>
                  <a:pt x="11079" y="4019"/>
                </a:lnTo>
                <a:lnTo>
                  <a:pt x="10753" y="3694"/>
                </a:lnTo>
                <a:lnTo>
                  <a:pt x="10536" y="3259"/>
                </a:lnTo>
                <a:lnTo>
                  <a:pt x="10373" y="2879"/>
                </a:lnTo>
                <a:lnTo>
                  <a:pt x="10156" y="2553"/>
                </a:lnTo>
                <a:lnTo>
                  <a:pt x="9667" y="1956"/>
                </a:lnTo>
                <a:lnTo>
                  <a:pt x="9178" y="1358"/>
                </a:lnTo>
                <a:lnTo>
                  <a:pt x="8690" y="761"/>
                </a:lnTo>
                <a:lnTo>
                  <a:pt x="8472" y="544"/>
                </a:lnTo>
                <a:lnTo>
                  <a:pt x="8255" y="381"/>
                </a:lnTo>
                <a:lnTo>
                  <a:pt x="8038" y="218"/>
                </a:lnTo>
                <a:lnTo>
                  <a:pt x="7766" y="109"/>
                </a:lnTo>
                <a:lnTo>
                  <a:pt x="7549" y="55"/>
                </a:lnTo>
                <a:lnTo>
                  <a:pt x="7223"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38922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604"/>
        <p:cNvGrpSpPr/>
        <p:nvPr/>
      </p:nvGrpSpPr>
      <p:grpSpPr>
        <a:xfrm>
          <a:off x="0" y="0"/>
          <a:ext cx="0" cy="0"/>
          <a:chOff x="0" y="0"/>
          <a:chExt cx="0" cy="0"/>
        </a:xfrm>
      </p:grpSpPr>
      <p:sp>
        <p:nvSpPr>
          <p:cNvPr id="605" name="Google Shape;605;p28"/>
          <p:cNvSpPr/>
          <p:nvPr/>
        </p:nvSpPr>
        <p:spPr>
          <a:xfrm rot="437327">
            <a:off x="-621534" y="5433823"/>
            <a:ext cx="2377545" cy="2027997"/>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7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6" name="Google Shape;606;p28"/>
          <p:cNvSpPr txBox="1">
            <a:spLocks noGrp="1"/>
          </p:cNvSpPr>
          <p:nvPr>
            <p:ph type="title"/>
          </p:nvPr>
        </p:nvSpPr>
        <p:spPr>
          <a:xfrm>
            <a:off x="960000" y="710567"/>
            <a:ext cx="10272000" cy="77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sz="4667"/>
            </a:lvl1pPr>
            <a:lvl2pPr lvl="1" algn="ctr" rtl="0">
              <a:spcBef>
                <a:spcPts val="0"/>
              </a:spcBef>
              <a:spcAft>
                <a:spcPts val="0"/>
              </a:spcAft>
              <a:buSzPts val="3100"/>
              <a:buNone/>
              <a:defRPr sz="4133"/>
            </a:lvl2pPr>
            <a:lvl3pPr lvl="2" algn="ctr" rtl="0">
              <a:spcBef>
                <a:spcPts val="0"/>
              </a:spcBef>
              <a:spcAft>
                <a:spcPts val="0"/>
              </a:spcAft>
              <a:buSzPts val="3100"/>
              <a:buNone/>
              <a:defRPr sz="4133"/>
            </a:lvl3pPr>
            <a:lvl4pPr lvl="3" algn="ctr" rtl="0">
              <a:spcBef>
                <a:spcPts val="0"/>
              </a:spcBef>
              <a:spcAft>
                <a:spcPts val="0"/>
              </a:spcAft>
              <a:buSzPts val="3100"/>
              <a:buNone/>
              <a:defRPr sz="4133"/>
            </a:lvl4pPr>
            <a:lvl5pPr lvl="4" algn="ctr" rtl="0">
              <a:spcBef>
                <a:spcPts val="0"/>
              </a:spcBef>
              <a:spcAft>
                <a:spcPts val="0"/>
              </a:spcAft>
              <a:buSzPts val="3100"/>
              <a:buNone/>
              <a:defRPr sz="4133"/>
            </a:lvl5pPr>
            <a:lvl6pPr lvl="5" algn="ctr" rtl="0">
              <a:spcBef>
                <a:spcPts val="0"/>
              </a:spcBef>
              <a:spcAft>
                <a:spcPts val="0"/>
              </a:spcAft>
              <a:buSzPts val="3100"/>
              <a:buNone/>
              <a:defRPr sz="4133"/>
            </a:lvl6pPr>
            <a:lvl7pPr lvl="6" algn="ctr" rtl="0">
              <a:spcBef>
                <a:spcPts val="0"/>
              </a:spcBef>
              <a:spcAft>
                <a:spcPts val="0"/>
              </a:spcAft>
              <a:buSzPts val="3100"/>
              <a:buNone/>
              <a:defRPr sz="4133"/>
            </a:lvl7pPr>
            <a:lvl8pPr lvl="7" algn="ctr" rtl="0">
              <a:spcBef>
                <a:spcPts val="0"/>
              </a:spcBef>
              <a:spcAft>
                <a:spcPts val="0"/>
              </a:spcAft>
              <a:buSzPts val="3100"/>
              <a:buNone/>
              <a:defRPr sz="4133"/>
            </a:lvl8pPr>
            <a:lvl9pPr lvl="8" algn="ctr" rtl="0">
              <a:spcBef>
                <a:spcPts val="0"/>
              </a:spcBef>
              <a:spcAft>
                <a:spcPts val="0"/>
              </a:spcAft>
              <a:buSzPts val="3100"/>
              <a:buNone/>
              <a:defRPr sz="4133"/>
            </a:lvl9pPr>
          </a:lstStyle>
          <a:p>
            <a:endParaRPr/>
          </a:p>
        </p:txBody>
      </p:sp>
      <p:sp>
        <p:nvSpPr>
          <p:cNvPr id="607" name="Google Shape;607;p28"/>
          <p:cNvSpPr txBox="1">
            <a:spLocks noGrp="1"/>
          </p:cNvSpPr>
          <p:nvPr>
            <p:ph type="subTitle" idx="1"/>
          </p:nvPr>
        </p:nvSpPr>
        <p:spPr>
          <a:xfrm>
            <a:off x="1259580" y="3026391"/>
            <a:ext cx="2788000" cy="719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8" name="Google Shape;608;p28"/>
          <p:cNvSpPr txBox="1">
            <a:spLocks noGrp="1"/>
          </p:cNvSpPr>
          <p:nvPr>
            <p:ph type="subTitle" idx="2"/>
          </p:nvPr>
        </p:nvSpPr>
        <p:spPr>
          <a:xfrm>
            <a:off x="4700009" y="3026391"/>
            <a:ext cx="2788000" cy="719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9" name="Google Shape;609;p28"/>
          <p:cNvSpPr txBox="1">
            <a:spLocks noGrp="1"/>
          </p:cNvSpPr>
          <p:nvPr>
            <p:ph type="subTitle" idx="3"/>
          </p:nvPr>
        </p:nvSpPr>
        <p:spPr>
          <a:xfrm>
            <a:off x="8140440" y="3026391"/>
            <a:ext cx="2792000" cy="719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0" name="Google Shape;610;p28"/>
          <p:cNvSpPr txBox="1">
            <a:spLocks noGrp="1"/>
          </p:cNvSpPr>
          <p:nvPr>
            <p:ph type="subTitle" idx="4"/>
          </p:nvPr>
        </p:nvSpPr>
        <p:spPr>
          <a:xfrm>
            <a:off x="2979795" y="5353919"/>
            <a:ext cx="2788000" cy="719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1" name="Google Shape;611;p28"/>
          <p:cNvSpPr txBox="1">
            <a:spLocks noGrp="1"/>
          </p:cNvSpPr>
          <p:nvPr>
            <p:ph type="subTitle" idx="5"/>
          </p:nvPr>
        </p:nvSpPr>
        <p:spPr>
          <a:xfrm>
            <a:off x="6420225" y="5353919"/>
            <a:ext cx="2788000" cy="719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2" name="Google Shape;612;p28"/>
          <p:cNvSpPr txBox="1">
            <a:spLocks noGrp="1"/>
          </p:cNvSpPr>
          <p:nvPr>
            <p:ph type="subTitle" idx="6"/>
          </p:nvPr>
        </p:nvSpPr>
        <p:spPr>
          <a:xfrm>
            <a:off x="1259569" y="2435337"/>
            <a:ext cx="2788000" cy="719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2200"/>
              <a:buFont typeface="Bebas Neue"/>
              <a:buNone/>
              <a:defRPr sz="2933" b="1">
                <a:latin typeface="Poppins"/>
                <a:ea typeface="Poppins"/>
                <a:cs typeface="Poppins"/>
                <a:sym typeface="Poppins"/>
              </a:defRPr>
            </a:lvl1pPr>
            <a:lvl2pPr lvl="1"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2pPr>
            <a:lvl3pPr lvl="2"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3pPr>
            <a:lvl4pPr lvl="3"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4pPr>
            <a:lvl5pPr lvl="4"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5pPr>
            <a:lvl6pPr lvl="5"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6pPr>
            <a:lvl7pPr lvl="6"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7pPr>
            <a:lvl8pPr lvl="7"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8pPr>
            <a:lvl9pPr lvl="8"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9pPr>
          </a:lstStyle>
          <a:p>
            <a:endParaRPr/>
          </a:p>
        </p:txBody>
      </p:sp>
      <p:sp>
        <p:nvSpPr>
          <p:cNvPr id="613" name="Google Shape;613;p28"/>
          <p:cNvSpPr txBox="1">
            <a:spLocks noGrp="1"/>
          </p:cNvSpPr>
          <p:nvPr>
            <p:ph type="subTitle" idx="7"/>
          </p:nvPr>
        </p:nvSpPr>
        <p:spPr>
          <a:xfrm>
            <a:off x="4700000" y="2435337"/>
            <a:ext cx="2788000" cy="719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2200"/>
              <a:buFont typeface="Bebas Neue"/>
              <a:buNone/>
              <a:defRPr sz="2933" b="1">
                <a:latin typeface="Poppins"/>
                <a:ea typeface="Poppins"/>
                <a:cs typeface="Poppins"/>
                <a:sym typeface="Poppins"/>
              </a:defRPr>
            </a:lvl1pPr>
            <a:lvl2pPr lvl="1"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2pPr>
            <a:lvl3pPr lvl="2"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3pPr>
            <a:lvl4pPr lvl="3"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4pPr>
            <a:lvl5pPr lvl="4"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5pPr>
            <a:lvl6pPr lvl="5"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6pPr>
            <a:lvl7pPr lvl="6"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7pPr>
            <a:lvl8pPr lvl="7"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8pPr>
            <a:lvl9pPr lvl="8"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9pPr>
          </a:lstStyle>
          <a:p>
            <a:endParaRPr/>
          </a:p>
        </p:txBody>
      </p:sp>
      <p:sp>
        <p:nvSpPr>
          <p:cNvPr id="614" name="Google Shape;614;p28"/>
          <p:cNvSpPr txBox="1">
            <a:spLocks noGrp="1"/>
          </p:cNvSpPr>
          <p:nvPr>
            <p:ph type="subTitle" idx="8"/>
          </p:nvPr>
        </p:nvSpPr>
        <p:spPr>
          <a:xfrm>
            <a:off x="8140431" y="2435337"/>
            <a:ext cx="2792000" cy="719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2200"/>
              <a:buFont typeface="Bebas Neue"/>
              <a:buNone/>
              <a:defRPr sz="2933" b="1">
                <a:latin typeface="Poppins"/>
                <a:ea typeface="Poppins"/>
                <a:cs typeface="Poppins"/>
                <a:sym typeface="Poppins"/>
              </a:defRPr>
            </a:lvl1pPr>
            <a:lvl2pPr lvl="1"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2pPr>
            <a:lvl3pPr lvl="2"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3pPr>
            <a:lvl4pPr lvl="3"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4pPr>
            <a:lvl5pPr lvl="4"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5pPr>
            <a:lvl6pPr lvl="5"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6pPr>
            <a:lvl7pPr lvl="6"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7pPr>
            <a:lvl8pPr lvl="7"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8pPr>
            <a:lvl9pPr lvl="8"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9pPr>
          </a:lstStyle>
          <a:p>
            <a:endParaRPr/>
          </a:p>
        </p:txBody>
      </p:sp>
      <p:sp>
        <p:nvSpPr>
          <p:cNvPr id="615" name="Google Shape;615;p28"/>
          <p:cNvSpPr txBox="1">
            <a:spLocks noGrp="1"/>
          </p:cNvSpPr>
          <p:nvPr>
            <p:ph type="subTitle" idx="9"/>
          </p:nvPr>
        </p:nvSpPr>
        <p:spPr>
          <a:xfrm>
            <a:off x="2979785" y="4762865"/>
            <a:ext cx="2788000" cy="719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2200"/>
              <a:buFont typeface="Bebas Neue"/>
              <a:buNone/>
              <a:defRPr sz="2933" b="1">
                <a:latin typeface="Poppins"/>
                <a:ea typeface="Poppins"/>
                <a:cs typeface="Poppins"/>
                <a:sym typeface="Poppins"/>
              </a:defRPr>
            </a:lvl1pPr>
            <a:lvl2pPr lvl="1"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2pPr>
            <a:lvl3pPr lvl="2"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3pPr>
            <a:lvl4pPr lvl="3"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4pPr>
            <a:lvl5pPr lvl="4"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5pPr>
            <a:lvl6pPr lvl="5"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6pPr>
            <a:lvl7pPr lvl="6"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7pPr>
            <a:lvl8pPr lvl="7"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8pPr>
            <a:lvl9pPr lvl="8"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9pPr>
          </a:lstStyle>
          <a:p>
            <a:endParaRPr/>
          </a:p>
        </p:txBody>
      </p:sp>
      <p:sp>
        <p:nvSpPr>
          <p:cNvPr id="616" name="Google Shape;616;p28"/>
          <p:cNvSpPr txBox="1">
            <a:spLocks noGrp="1"/>
          </p:cNvSpPr>
          <p:nvPr>
            <p:ph type="subTitle" idx="13"/>
          </p:nvPr>
        </p:nvSpPr>
        <p:spPr>
          <a:xfrm>
            <a:off x="6420215" y="4762865"/>
            <a:ext cx="2788000" cy="719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2200"/>
              <a:buFont typeface="Bebas Neue"/>
              <a:buNone/>
              <a:defRPr sz="2933" b="1">
                <a:latin typeface="Poppins"/>
                <a:ea typeface="Poppins"/>
                <a:cs typeface="Poppins"/>
                <a:sym typeface="Poppins"/>
              </a:defRPr>
            </a:lvl1pPr>
            <a:lvl2pPr lvl="1"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2pPr>
            <a:lvl3pPr lvl="2"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3pPr>
            <a:lvl4pPr lvl="3"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4pPr>
            <a:lvl5pPr lvl="4"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5pPr>
            <a:lvl6pPr lvl="5"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6pPr>
            <a:lvl7pPr lvl="6"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7pPr>
            <a:lvl8pPr lvl="7"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8pPr>
            <a:lvl9pPr lvl="8" algn="ctr" rtl="0">
              <a:lnSpc>
                <a:spcPct val="100000"/>
              </a:lnSpc>
              <a:spcBef>
                <a:spcPts val="0"/>
              </a:spcBef>
              <a:spcAft>
                <a:spcPts val="0"/>
              </a:spcAft>
              <a:buClr>
                <a:schemeClr val="accent2"/>
              </a:buClr>
              <a:buSzPts val="2200"/>
              <a:buFont typeface="Bebas Neue"/>
              <a:buNone/>
              <a:defRPr sz="2933">
                <a:solidFill>
                  <a:schemeClr val="accent2"/>
                </a:solidFill>
                <a:latin typeface="Bebas Neue"/>
                <a:ea typeface="Bebas Neue"/>
                <a:cs typeface="Bebas Neue"/>
                <a:sym typeface="Bebas Neue"/>
              </a:defRPr>
            </a:lvl9pPr>
          </a:lstStyle>
          <a:p>
            <a:endParaRPr/>
          </a:p>
        </p:txBody>
      </p:sp>
      <p:sp>
        <p:nvSpPr>
          <p:cNvPr id="617" name="Google Shape;617;p28"/>
          <p:cNvSpPr/>
          <p:nvPr/>
        </p:nvSpPr>
        <p:spPr>
          <a:xfrm rot="-2266176">
            <a:off x="11243612" y="3752569"/>
            <a:ext cx="3092181" cy="2637523"/>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3787C5">
              <a:alpha val="397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8" name="Google Shape;618;p28"/>
          <p:cNvSpPr/>
          <p:nvPr/>
        </p:nvSpPr>
        <p:spPr>
          <a:xfrm rot="437327">
            <a:off x="-380234" y="-866077"/>
            <a:ext cx="2377545" cy="2027997"/>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7192">
              <a:alpha val="433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9" name="Google Shape;619;p28"/>
          <p:cNvSpPr/>
          <p:nvPr/>
        </p:nvSpPr>
        <p:spPr>
          <a:xfrm rot="-9298194">
            <a:off x="9230650" y="-1681243"/>
            <a:ext cx="3092156" cy="2637515"/>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C02E">
              <a:alpha val="355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20" name="Google Shape;620;p28"/>
          <p:cNvGrpSpPr/>
          <p:nvPr/>
        </p:nvGrpSpPr>
        <p:grpSpPr>
          <a:xfrm rot="-912714" flipH="1">
            <a:off x="9669852" y="5509869"/>
            <a:ext cx="2615769" cy="1515193"/>
            <a:chOff x="5420125" y="1155700"/>
            <a:chExt cx="1961750" cy="1136350"/>
          </a:xfrm>
        </p:grpSpPr>
        <p:sp>
          <p:nvSpPr>
            <p:cNvPr id="621" name="Google Shape;621;p28"/>
            <p:cNvSpPr/>
            <p:nvPr/>
          </p:nvSpPr>
          <p:spPr>
            <a:xfrm>
              <a:off x="5420125" y="1155700"/>
              <a:ext cx="1961750" cy="1136350"/>
            </a:xfrm>
            <a:custGeom>
              <a:avLst/>
              <a:gdLst/>
              <a:ahLst/>
              <a:cxnLst/>
              <a:rect l="l" t="t" r="r" b="b"/>
              <a:pathLst>
                <a:path w="78470" h="45454" extrusionOk="0">
                  <a:moveTo>
                    <a:pt x="543" y="1"/>
                  </a:moveTo>
                  <a:lnTo>
                    <a:pt x="326" y="55"/>
                  </a:lnTo>
                  <a:lnTo>
                    <a:pt x="163" y="218"/>
                  </a:lnTo>
                  <a:lnTo>
                    <a:pt x="54" y="381"/>
                  </a:lnTo>
                  <a:lnTo>
                    <a:pt x="0" y="544"/>
                  </a:lnTo>
                  <a:lnTo>
                    <a:pt x="0" y="761"/>
                  </a:lnTo>
                  <a:lnTo>
                    <a:pt x="54" y="1196"/>
                  </a:lnTo>
                  <a:lnTo>
                    <a:pt x="163" y="1630"/>
                  </a:lnTo>
                  <a:lnTo>
                    <a:pt x="326" y="2336"/>
                  </a:lnTo>
                  <a:lnTo>
                    <a:pt x="435" y="3151"/>
                  </a:lnTo>
                  <a:lnTo>
                    <a:pt x="543" y="3911"/>
                  </a:lnTo>
                  <a:lnTo>
                    <a:pt x="597" y="4671"/>
                  </a:lnTo>
                  <a:lnTo>
                    <a:pt x="597" y="6192"/>
                  </a:lnTo>
                  <a:lnTo>
                    <a:pt x="652" y="7712"/>
                  </a:lnTo>
                  <a:lnTo>
                    <a:pt x="652" y="8581"/>
                  </a:lnTo>
                  <a:lnTo>
                    <a:pt x="652" y="9015"/>
                  </a:lnTo>
                  <a:lnTo>
                    <a:pt x="652" y="9450"/>
                  </a:lnTo>
                  <a:lnTo>
                    <a:pt x="760" y="9830"/>
                  </a:lnTo>
                  <a:lnTo>
                    <a:pt x="923" y="10210"/>
                  </a:lnTo>
                  <a:lnTo>
                    <a:pt x="1140" y="10590"/>
                  </a:lnTo>
                  <a:lnTo>
                    <a:pt x="1521" y="10916"/>
                  </a:lnTo>
                  <a:lnTo>
                    <a:pt x="1575" y="11025"/>
                  </a:lnTo>
                  <a:lnTo>
                    <a:pt x="1575" y="11188"/>
                  </a:lnTo>
                  <a:lnTo>
                    <a:pt x="1955" y="13197"/>
                  </a:lnTo>
                  <a:lnTo>
                    <a:pt x="2335" y="15260"/>
                  </a:lnTo>
                  <a:lnTo>
                    <a:pt x="2498" y="16292"/>
                  </a:lnTo>
                  <a:lnTo>
                    <a:pt x="2607" y="17324"/>
                  </a:lnTo>
                  <a:lnTo>
                    <a:pt x="2661" y="18410"/>
                  </a:lnTo>
                  <a:lnTo>
                    <a:pt x="2607" y="19442"/>
                  </a:lnTo>
                  <a:lnTo>
                    <a:pt x="2661" y="19822"/>
                  </a:lnTo>
                  <a:lnTo>
                    <a:pt x="2770" y="20148"/>
                  </a:lnTo>
                  <a:lnTo>
                    <a:pt x="2824" y="20256"/>
                  </a:lnTo>
                  <a:lnTo>
                    <a:pt x="2987" y="20419"/>
                  </a:lnTo>
                  <a:lnTo>
                    <a:pt x="3367" y="20582"/>
                  </a:lnTo>
                  <a:lnTo>
                    <a:pt x="3638" y="20745"/>
                  </a:lnTo>
                  <a:lnTo>
                    <a:pt x="3910" y="20854"/>
                  </a:lnTo>
                  <a:lnTo>
                    <a:pt x="4073" y="21071"/>
                  </a:lnTo>
                  <a:lnTo>
                    <a:pt x="4182" y="21234"/>
                  </a:lnTo>
                  <a:lnTo>
                    <a:pt x="4236" y="21451"/>
                  </a:lnTo>
                  <a:lnTo>
                    <a:pt x="4182" y="21668"/>
                  </a:lnTo>
                  <a:lnTo>
                    <a:pt x="4127" y="21940"/>
                  </a:lnTo>
                  <a:lnTo>
                    <a:pt x="4019" y="22266"/>
                  </a:lnTo>
                  <a:lnTo>
                    <a:pt x="3801" y="22592"/>
                  </a:lnTo>
                  <a:lnTo>
                    <a:pt x="3747" y="22809"/>
                  </a:lnTo>
                  <a:lnTo>
                    <a:pt x="3747" y="22863"/>
                  </a:lnTo>
                  <a:lnTo>
                    <a:pt x="3801" y="22972"/>
                  </a:lnTo>
                  <a:lnTo>
                    <a:pt x="4019" y="23352"/>
                  </a:lnTo>
                  <a:lnTo>
                    <a:pt x="4127" y="23786"/>
                  </a:lnTo>
                  <a:lnTo>
                    <a:pt x="4182" y="24221"/>
                  </a:lnTo>
                  <a:lnTo>
                    <a:pt x="4182" y="24655"/>
                  </a:lnTo>
                  <a:lnTo>
                    <a:pt x="4236" y="25524"/>
                  </a:lnTo>
                  <a:lnTo>
                    <a:pt x="4290" y="25958"/>
                  </a:lnTo>
                  <a:lnTo>
                    <a:pt x="4399" y="26393"/>
                  </a:lnTo>
                  <a:lnTo>
                    <a:pt x="4562" y="26773"/>
                  </a:lnTo>
                  <a:lnTo>
                    <a:pt x="4725" y="27153"/>
                  </a:lnTo>
                  <a:lnTo>
                    <a:pt x="4833" y="27316"/>
                  </a:lnTo>
                  <a:lnTo>
                    <a:pt x="4996" y="27425"/>
                  </a:lnTo>
                  <a:lnTo>
                    <a:pt x="5159" y="27533"/>
                  </a:lnTo>
                  <a:lnTo>
                    <a:pt x="5322" y="27588"/>
                  </a:lnTo>
                  <a:lnTo>
                    <a:pt x="5648" y="27642"/>
                  </a:lnTo>
                  <a:lnTo>
                    <a:pt x="5865" y="27805"/>
                  </a:lnTo>
                  <a:lnTo>
                    <a:pt x="6082" y="27968"/>
                  </a:lnTo>
                  <a:lnTo>
                    <a:pt x="6245" y="28131"/>
                  </a:lnTo>
                  <a:lnTo>
                    <a:pt x="6517" y="28565"/>
                  </a:lnTo>
                  <a:lnTo>
                    <a:pt x="6680" y="28999"/>
                  </a:lnTo>
                  <a:lnTo>
                    <a:pt x="7168" y="29977"/>
                  </a:lnTo>
                  <a:lnTo>
                    <a:pt x="7440" y="30466"/>
                  </a:lnTo>
                  <a:lnTo>
                    <a:pt x="7711" y="30900"/>
                  </a:lnTo>
                  <a:lnTo>
                    <a:pt x="7820" y="31063"/>
                  </a:lnTo>
                  <a:lnTo>
                    <a:pt x="7874" y="31226"/>
                  </a:lnTo>
                  <a:lnTo>
                    <a:pt x="7929" y="31606"/>
                  </a:lnTo>
                  <a:lnTo>
                    <a:pt x="7929" y="32203"/>
                  </a:lnTo>
                  <a:lnTo>
                    <a:pt x="7983" y="32366"/>
                  </a:lnTo>
                  <a:lnTo>
                    <a:pt x="8091" y="32529"/>
                  </a:lnTo>
                  <a:lnTo>
                    <a:pt x="8200" y="32638"/>
                  </a:lnTo>
                  <a:lnTo>
                    <a:pt x="8417" y="32692"/>
                  </a:lnTo>
                  <a:lnTo>
                    <a:pt x="8960" y="32801"/>
                  </a:lnTo>
                  <a:lnTo>
                    <a:pt x="9232" y="32801"/>
                  </a:lnTo>
                  <a:lnTo>
                    <a:pt x="9340" y="32855"/>
                  </a:lnTo>
                  <a:lnTo>
                    <a:pt x="9395" y="32964"/>
                  </a:lnTo>
                  <a:lnTo>
                    <a:pt x="9395" y="33235"/>
                  </a:lnTo>
                  <a:lnTo>
                    <a:pt x="9503" y="33452"/>
                  </a:lnTo>
                  <a:lnTo>
                    <a:pt x="9666" y="33670"/>
                  </a:lnTo>
                  <a:lnTo>
                    <a:pt x="9829" y="33833"/>
                  </a:lnTo>
                  <a:lnTo>
                    <a:pt x="10209" y="34158"/>
                  </a:lnTo>
                  <a:lnTo>
                    <a:pt x="10372" y="34321"/>
                  </a:lnTo>
                  <a:lnTo>
                    <a:pt x="10481" y="34539"/>
                  </a:lnTo>
                  <a:lnTo>
                    <a:pt x="10589" y="34647"/>
                  </a:lnTo>
                  <a:lnTo>
                    <a:pt x="10698" y="34756"/>
                  </a:lnTo>
                  <a:lnTo>
                    <a:pt x="10970" y="34864"/>
                  </a:lnTo>
                  <a:lnTo>
                    <a:pt x="11241" y="34973"/>
                  </a:lnTo>
                  <a:lnTo>
                    <a:pt x="11350" y="35082"/>
                  </a:lnTo>
                  <a:lnTo>
                    <a:pt x="11404" y="35190"/>
                  </a:lnTo>
                  <a:lnTo>
                    <a:pt x="11567" y="35570"/>
                  </a:lnTo>
                  <a:lnTo>
                    <a:pt x="11730" y="35842"/>
                  </a:lnTo>
                  <a:lnTo>
                    <a:pt x="11947" y="36113"/>
                  </a:lnTo>
                  <a:lnTo>
                    <a:pt x="12219" y="36331"/>
                  </a:lnTo>
                  <a:lnTo>
                    <a:pt x="12490" y="36493"/>
                  </a:lnTo>
                  <a:lnTo>
                    <a:pt x="12816" y="36656"/>
                  </a:lnTo>
                  <a:lnTo>
                    <a:pt x="13468" y="36928"/>
                  </a:lnTo>
                  <a:lnTo>
                    <a:pt x="13685" y="36982"/>
                  </a:lnTo>
                  <a:lnTo>
                    <a:pt x="13848" y="37145"/>
                  </a:lnTo>
                  <a:lnTo>
                    <a:pt x="13902" y="37308"/>
                  </a:lnTo>
                  <a:lnTo>
                    <a:pt x="13793" y="37580"/>
                  </a:lnTo>
                  <a:lnTo>
                    <a:pt x="13739" y="37742"/>
                  </a:lnTo>
                  <a:lnTo>
                    <a:pt x="13685" y="37960"/>
                  </a:lnTo>
                  <a:lnTo>
                    <a:pt x="13739" y="38068"/>
                  </a:lnTo>
                  <a:lnTo>
                    <a:pt x="13848" y="38177"/>
                  </a:lnTo>
                  <a:lnTo>
                    <a:pt x="13956" y="38177"/>
                  </a:lnTo>
                  <a:lnTo>
                    <a:pt x="14228" y="38286"/>
                  </a:lnTo>
                  <a:lnTo>
                    <a:pt x="14554" y="38448"/>
                  </a:lnTo>
                  <a:lnTo>
                    <a:pt x="15097" y="38774"/>
                  </a:lnTo>
                  <a:lnTo>
                    <a:pt x="15585" y="39100"/>
                  </a:lnTo>
                  <a:lnTo>
                    <a:pt x="16129" y="39426"/>
                  </a:lnTo>
                  <a:lnTo>
                    <a:pt x="16726" y="39697"/>
                  </a:lnTo>
                  <a:lnTo>
                    <a:pt x="17106" y="39915"/>
                  </a:lnTo>
                  <a:lnTo>
                    <a:pt x="17486" y="40295"/>
                  </a:lnTo>
                  <a:lnTo>
                    <a:pt x="17975" y="41001"/>
                  </a:lnTo>
                  <a:lnTo>
                    <a:pt x="18138" y="41109"/>
                  </a:lnTo>
                  <a:lnTo>
                    <a:pt x="18301" y="41164"/>
                  </a:lnTo>
                  <a:lnTo>
                    <a:pt x="18952" y="41272"/>
                  </a:lnTo>
                  <a:lnTo>
                    <a:pt x="19550" y="41381"/>
                  </a:lnTo>
                  <a:lnTo>
                    <a:pt x="19767" y="41435"/>
                  </a:lnTo>
                  <a:lnTo>
                    <a:pt x="19876" y="41489"/>
                  </a:lnTo>
                  <a:lnTo>
                    <a:pt x="19984" y="41598"/>
                  </a:lnTo>
                  <a:lnTo>
                    <a:pt x="20038" y="41761"/>
                  </a:lnTo>
                  <a:lnTo>
                    <a:pt x="20147" y="42033"/>
                  </a:lnTo>
                  <a:lnTo>
                    <a:pt x="20256" y="42141"/>
                  </a:lnTo>
                  <a:lnTo>
                    <a:pt x="20419" y="42250"/>
                  </a:lnTo>
                  <a:lnTo>
                    <a:pt x="21179" y="42576"/>
                  </a:lnTo>
                  <a:lnTo>
                    <a:pt x="21993" y="42847"/>
                  </a:lnTo>
                  <a:lnTo>
                    <a:pt x="22428" y="42956"/>
                  </a:lnTo>
                  <a:lnTo>
                    <a:pt x="22808" y="43010"/>
                  </a:lnTo>
                  <a:lnTo>
                    <a:pt x="23242" y="43010"/>
                  </a:lnTo>
                  <a:lnTo>
                    <a:pt x="23677" y="42956"/>
                  </a:lnTo>
                  <a:lnTo>
                    <a:pt x="24003" y="42956"/>
                  </a:lnTo>
                  <a:lnTo>
                    <a:pt x="24057" y="43010"/>
                  </a:lnTo>
                  <a:lnTo>
                    <a:pt x="24057" y="43064"/>
                  </a:lnTo>
                  <a:lnTo>
                    <a:pt x="23948" y="43227"/>
                  </a:lnTo>
                  <a:lnTo>
                    <a:pt x="23894" y="43336"/>
                  </a:lnTo>
                  <a:lnTo>
                    <a:pt x="23894" y="43499"/>
                  </a:lnTo>
                  <a:lnTo>
                    <a:pt x="23948" y="43553"/>
                  </a:lnTo>
                  <a:lnTo>
                    <a:pt x="24220" y="43662"/>
                  </a:lnTo>
                  <a:lnTo>
                    <a:pt x="25523" y="44150"/>
                  </a:lnTo>
                  <a:lnTo>
                    <a:pt x="25958" y="44313"/>
                  </a:lnTo>
                  <a:lnTo>
                    <a:pt x="26392" y="44368"/>
                  </a:lnTo>
                  <a:lnTo>
                    <a:pt x="26772" y="44368"/>
                  </a:lnTo>
                  <a:lnTo>
                    <a:pt x="26989" y="44259"/>
                  </a:lnTo>
                  <a:lnTo>
                    <a:pt x="27207" y="44096"/>
                  </a:lnTo>
                  <a:lnTo>
                    <a:pt x="27315" y="44042"/>
                  </a:lnTo>
                  <a:lnTo>
                    <a:pt x="27424" y="43987"/>
                  </a:lnTo>
                  <a:lnTo>
                    <a:pt x="27641" y="43987"/>
                  </a:lnTo>
                  <a:lnTo>
                    <a:pt x="27804" y="44096"/>
                  </a:lnTo>
                  <a:lnTo>
                    <a:pt x="27967" y="44259"/>
                  </a:lnTo>
                  <a:lnTo>
                    <a:pt x="28564" y="44585"/>
                  </a:lnTo>
                  <a:lnTo>
                    <a:pt x="29107" y="44911"/>
                  </a:lnTo>
                  <a:lnTo>
                    <a:pt x="29705" y="45074"/>
                  </a:lnTo>
                  <a:lnTo>
                    <a:pt x="30030" y="45128"/>
                  </a:lnTo>
                  <a:lnTo>
                    <a:pt x="30356" y="45128"/>
                  </a:lnTo>
                  <a:lnTo>
                    <a:pt x="30954" y="45074"/>
                  </a:lnTo>
                  <a:lnTo>
                    <a:pt x="31605" y="45019"/>
                  </a:lnTo>
                  <a:lnTo>
                    <a:pt x="31877" y="45019"/>
                  </a:lnTo>
                  <a:lnTo>
                    <a:pt x="32203" y="45074"/>
                  </a:lnTo>
                  <a:lnTo>
                    <a:pt x="32474" y="45182"/>
                  </a:lnTo>
                  <a:lnTo>
                    <a:pt x="32746" y="45345"/>
                  </a:lnTo>
                  <a:lnTo>
                    <a:pt x="32909" y="45454"/>
                  </a:lnTo>
                  <a:lnTo>
                    <a:pt x="33126" y="45399"/>
                  </a:lnTo>
                  <a:lnTo>
                    <a:pt x="33289" y="45345"/>
                  </a:lnTo>
                  <a:lnTo>
                    <a:pt x="33506" y="45182"/>
                  </a:lnTo>
                  <a:lnTo>
                    <a:pt x="33723" y="45074"/>
                  </a:lnTo>
                  <a:lnTo>
                    <a:pt x="33940" y="44965"/>
                  </a:lnTo>
                  <a:lnTo>
                    <a:pt x="34158" y="44911"/>
                  </a:lnTo>
                  <a:lnTo>
                    <a:pt x="34375" y="44856"/>
                  </a:lnTo>
                  <a:lnTo>
                    <a:pt x="34592" y="44911"/>
                  </a:lnTo>
                  <a:lnTo>
                    <a:pt x="34809" y="44965"/>
                  </a:lnTo>
                  <a:lnTo>
                    <a:pt x="35298" y="45128"/>
                  </a:lnTo>
                  <a:lnTo>
                    <a:pt x="35624" y="45291"/>
                  </a:lnTo>
                  <a:lnTo>
                    <a:pt x="36004" y="45399"/>
                  </a:lnTo>
                  <a:lnTo>
                    <a:pt x="36167" y="45345"/>
                  </a:lnTo>
                  <a:lnTo>
                    <a:pt x="36330" y="45345"/>
                  </a:lnTo>
                  <a:lnTo>
                    <a:pt x="36547" y="45236"/>
                  </a:lnTo>
                  <a:lnTo>
                    <a:pt x="36710" y="45128"/>
                  </a:lnTo>
                  <a:lnTo>
                    <a:pt x="37090" y="44911"/>
                  </a:lnTo>
                  <a:lnTo>
                    <a:pt x="37470" y="44856"/>
                  </a:lnTo>
                  <a:lnTo>
                    <a:pt x="37905" y="44856"/>
                  </a:lnTo>
                  <a:lnTo>
                    <a:pt x="38339" y="44911"/>
                  </a:lnTo>
                  <a:lnTo>
                    <a:pt x="39045" y="45074"/>
                  </a:lnTo>
                  <a:lnTo>
                    <a:pt x="39751" y="45128"/>
                  </a:lnTo>
                  <a:lnTo>
                    <a:pt x="40457" y="45128"/>
                  </a:lnTo>
                  <a:lnTo>
                    <a:pt x="41163" y="45074"/>
                  </a:lnTo>
                  <a:lnTo>
                    <a:pt x="42629" y="44856"/>
                  </a:lnTo>
                  <a:lnTo>
                    <a:pt x="44041" y="44693"/>
                  </a:lnTo>
                  <a:lnTo>
                    <a:pt x="44258" y="44639"/>
                  </a:lnTo>
                  <a:lnTo>
                    <a:pt x="44421" y="44531"/>
                  </a:lnTo>
                  <a:lnTo>
                    <a:pt x="44584" y="44422"/>
                  </a:lnTo>
                  <a:lnTo>
                    <a:pt x="44747" y="44205"/>
                  </a:lnTo>
                  <a:lnTo>
                    <a:pt x="45018" y="43553"/>
                  </a:lnTo>
                  <a:lnTo>
                    <a:pt x="45127" y="43390"/>
                  </a:lnTo>
                  <a:lnTo>
                    <a:pt x="45236" y="43282"/>
                  </a:lnTo>
                  <a:lnTo>
                    <a:pt x="45453" y="43227"/>
                  </a:lnTo>
                  <a:lnTo>
                    <a:pt x="45616" y="43227"/>
                  </a:lnTo>
                  <a:lnTo>
                    <a:pt x="46267" y="43336"/>
                  </a:lnTo>
                  <a:lnTo>
                    <a:pt x="46648" y="43390"/>
                  </a:lnTo>
                  <a:lnTo>
                    <a:pt x="46973" y="43390"/>
                  </a:lnTo>
                  <a:lnTo>
                    <a:pt x="47136" y="43336"/>
                  </a:lnTo>
                  <a:lnTo>
                    <a:pt x="47245" y="43282"/>
                  </a:lnTo>
                  <a:lnTo>
                    <a:pt x="47354" y="43173"/>
                  </a:lnTo>
                  <a:lnTo>
                    <a:pt x="47408" y="43064"/>
                  </a:lnTo>
                  <a:lnTo>
                    <a:pt x="47571" y="42684"/>
                  </a:lnTo>
                  <a:lnTo>
                    <a:pt x="47734" y="42413"/>
                  </a:lnTo>
                  <a:lnTo>
                    <a:pt x="47951" y="42141"/>
                  </a:lnTo>
                  <a:lnTo>
                    <a:pt x="48168" y="41978"/>
                  </a:lnTo>
                  <a:lnTo>
                    <a:pt x="48711" y="41652"/>
                  </a:lnTo>
                  <a:lnTo>
                    <a:pt x="49309" y="41381"/>
                  </a:lnTo>
                  <a:lnTo>
                    <a:pt x="49634" y="41272"/>
                  </a:lnTo>
                  <a:lnTo>
                    <a:pt x="49960" y="41164"/>
                  </a:lnTo>
                  <a:lnTo>
                    <a:pt x="50666" y="41055"/>
                  </a:lnTo>
                  <a:lnTo>
                    <a:pt x="50992" y="40946"/>
                  </a:lnTo>
                  <a:lnTo>
                    <a:pt x="51318" y="40784"/>
                  </a:lnTo>
                  <a:lnTo>
                    <a:pt x="51589" y="40621"/>
                  </a:lnTo>
                  <a:lnTo>
                    <a:pt x="51861" y="40403"/>
                  </a:lnTo>
                  <a:lnTo>
                    <a:pt x="52024" y="40295"/>
                  </a:lnTo>
                  <a:lnTo>
                    <a:pt x="52187" y="40295"/>
                  </a:lnTo>
                  <a:lnTo>
                    <a:pt x="52621" y="40240"/>
                  </a:lnTo>
                  <a:lnTo>
                    <a:pt x="53001" y="40240"/>
                  </a:lnTo>
                  <a:lnTo>
                    <a:pt x="53164" y="40132"/>
                  </a:lnTo>
                  <a:lnTo>
                    <a:pt x="53327" y="40023"/>
                  </a:lnTo>
                  <a:lnTo>
                    <a:pt x="53761" y="39643"/>
                  </a:lnTo>
                  <a:lnTo>
                    <a:pt x="54196" y="39317"/>
                  </a:lnTo>
                  <a:lnTo>
                    <a:pt x="55119" y="38720"/>
                  </a:lnTo>
                  <a:lnTo>
                    <a:pt x="56097" y="38123"/>
                  </a:lnTo>
                  <a:lnTo>
                    <a:pt x="56531" y="37797"/>
                  </a:lnTo>
                  <a:lnTo>
                    <a:pt x="57020" y="37471"/>
                  </a:lnTo>
                  <a:lnTo>
                    <a:pt x="57508" y="37037"/>
                  </a:lnTo>
                  <a:lnTo>
                    <a:pt x="58052" y="36602"/>
                  </a:lnTo>
                  <a:lnTo>
                    <a:pt x="58323" y="36439"/>
                  </a:lnTo>
                  <a:lnTo>
                    <a:pt x="58595" y="36276"/>
                  </a:lnTo>
                  <a:lnTo>
                    <a:pt x="58920" y="36168"/>
                  </a:lnTo>
                  <a:lnTo>
                    <a:pt x="59301" y="36113"/>
                  </a:lnTo>
                  <a:lnTo>
                    <a:pt x="59463" y="36113"/>
                  </a:lnTo>
                  <a:lnTo>
                    <a:pt x="59572" y="36005"/>
                  </a:lnTo>
                  <a:lnTo>
                    <a:pt x="59681" y="35896"/>
                  </a:lnTo>
                  <a:lnTo>
                    <a:pt x="59735" y="35733"/>
                  </a:lnTo>
                  <a:lnTo>
                    <a:pt x="60061" y="35299"/>
                  </a:lnTo>
                  <a:lnTo>
                    <a:pt x="60387" y="34919"/>
                  </a:lnTo>
                  <a:lnTo>
                    <a:pt x="60821" y="34647"/>
                  </a:lnTo>
                  <a:lnTo>
                    <a:pt x="61256" y="34376"/>
                  </a:lnTo>
                  <a:lnTo>
                    <a:pt x="61527" y="34213"/>
                  </a:lnTo>
                  <a:lnTo>
                    <a:pt x="61799" y="33995"/>
                  </a:lnTo>
                  <a:lnTo>
                    <a:pt x="61853" y="33887"/>
                  </a:lnTo>
                  <a:lnTo>
                    <a:pt x="61907" y="33724"/>
                  </a:lnTo>
                  <a:lnTo>
                    <a:pt x="61907" y="33561"/>
                  </a:lnTo>
                  <a:lnTo>
                    <a:pt x="61799" y="33344"/>
                  </a:lnTo>
                  <a:lnTo>
                    <a:pt x="61799" y="33235"/>
                  </a:lnTo>
                  <a:lnTo>
                    <a:pt x="61799" y="33127"/>
                  </a:lnTo>
                  <a:lnTo>
                    <a:pt x="61907" y="32909"/>
                  </a:lnTo>
                  <a:lnTo>
                    <a:pt x="62124" y="32801"/>
                  </a:lnTo>
                  <a:lnTo>
                    <a:pt x="62287" y="32638"/>
                  </a:lnTo>
                  <a:lnTo>
                    <a:pt x="63156" y="32041"/>
                  </a:lnTo>
                  <a:lnTo>
                    <a:pt x="63916" y="31389"/>
                  </a:lnTo>
                  <a:lnTo>
                    <a:pt x="64622" y="30683"/>
                  </a:lnTo>
                  <a:lnTo>
                    <a:pt x="65328" y="29977"/>
                  </a:lnTo>
                  <a:lnTo>
                    <a:pt x="65654" y="29543"/>
                  </a:lnTo>
                  <a:lnTo>
                    <a:pt x="65980" y="29108"/>
                  </a:lnTo>
                  <a:lnTo>
                    <a:pt x="66197" y="28945"/>
                  </a:lnTo>
                  <a:lnTo>
                    <a:pt x="66414" y="28782"/>
                  </a:lnTo>
                  <a:lnTo>
                    <a:pt x="66686" y="28674"/>
                  </a:lnTo>
                  <a:lnTo>
                    <a:pt x="66957" y="28619"/>
                  </a:lnTo>
                  <a:lnTo>
                    <a:pt x="67120" y="28511"/>
                  </a:lnTo>
                  <a:lnTo>
                    <a:pt x="67175" y="28402"/>
                  </a:lnTo>
                  <a:lnTo>
                    <a:pt x="67175" y="28348"/>
                  </a:lnTo>
                  <a:lnTo>
                    <a:pt x="67175" y="27968"/>
                  </a:lnTo>
                  <a:lnTo>
                    <a:pt x="67229" y="27750"/>
                  </a:lnTo>
                  <a:lnTo>
                    <a:pt x="67283" y="27533"/>
                  </a:lnTo>
                  <a:lnTo>
                    <a:pt x="67446" y="27370"/>
                  </a:lnTo>
                  <a:lnTo>
                    <a:pt x="67663" y="27262"/>
                  </a:lnTo>
                  <a:lnTo>
                    <a:pt x="67881" y="27207"/>
                  </a:lnTo>
                  <a:lnTo>
                    <a:pt x="68424" y="27099"/>
                  </a:lnTo>
                  <a:lnTo>
                    <a:pt x="68641" y="26990"/>
                  </a:lnTo>
                  <a:lnTo>
                    <a:pt x="68750" y="26882"/>
                  </a:lnTo>
                  <a:lnTo>
                    <a:pt x="68750" y="26773"/>
                  </a:lnTo>
                  <a:lnTo>
                    <a:pt x="68750" y="26664"/>
                  </a:lnTo>
                  <a:lnTo>
                    <a:pt x="68587" y="26447"/>
                  </a:lnTo>
                  <a:lnTo>
                    <a:pt x="68478" y="26339"/>
                  </a:lnTo>
                  <a:lnTo>
                    <a:pt x="68424" y="26176"/>
                  </a:lnTo>
                  <a:lnTo>
                    <a:pt x="68424" y="26067"/>
                  </a:lnTo>
                  <a:lnTo>
                    <a:pt x="68478" y="25958"/>
                  </a:lnTo>
                  <a:lnTo>
                    <a:pt x="68587" y="25741"/>
                  </a:lnTo>
                  <a:lnTo>
                    <a:pt x="68804" y="25633"/>
                  </a:lnTo>
                  <a:lnTo>
                    <a:pt x="69075" y="25524"/>
                  </a:lnTo>
                  <a:lnTo>
                    <a:pt x="69293" y="25415"/>
                  </a:lnTo>
                  <a:lnTo>
                    <a:pt x="69455" y="25252"/>
                  </a:lnTo>
                  <a:lnTo>
                    <a:pt x="69618" y="25090"/>
                  </a:lnTo>
                  <a:lnTo>
                    <a:pt x="69944" y="24655"/>
                  </a:lnTo>
                  <a:lnTo>
                    <a:pt x="70216" y="24275"/>
                  </a:lnTo>
                  <a:lnTo>
                    <a:pt x="70596" y="23786"/>
                  </a:lnTo>
                  <a:lnTo>
                    <a:pt x="70867" y="23623"/>
                  </a:lnTo>
                  <a:lnTo>
                    <a:pt x="71139" y="23460"/>
                  </a:lnTo>
                  <a:lnTo>
                    <a:pt x="71139" y="23623"/>
                  </a:lnTo>
                  <a:lnTo>
                    <a:pt x="71139" y="23786"/>
                  </a:lnTo>
                  <a:lnTo>
                    <a:pt x="70976" y="24112"/>
                  </a:lnTo>
                  <a:lnTo>
                    <a:pt x="70976" y="24275"/>
                  </a:lnTo>
                  <a:lnTo>
                    <a:pt x="70976" y="24438"/>
                  </a:lnTo>
                  <a:lnTo>
                    <a:pt x="70976" y="24601"/>
                  </a:lnTo>
                  <a:lnTo>
                    <a:pt x="71139" y="24818"/>
                  </a:lnTo>
                  <a:lnTo>
                    <a:pt x="71519" y="24058"/>
                  </a:lnTo>
                  <a:lnTo>
                    <a:pt x="71953" y="23352"/>
                  </a:lnTo>
                  <a:lnTo>
                    <a:pt x="72388" y="22646"/>
                  </a:lnTo>
                  <a:lnTo>
                    <a:pt x="72822" y="21994"/>
                  </a:lnTo>
                  <a:lnTo>
                    <a:pt x="73365" y="20854"/>
                  </a:lnTo>
                  <a:lnTo>
                    <a:pt x="73854" y="19659"/>
                  </a:lnTo>
                  <a:lnTo>
                    <a:pt x="74289" y="18464"/>
                  </a:lnTo>
                  <a:lnTo>
                    <a:pt x="74669" y="17270"/>
                  </a:lnTo>
                  <a:lnTo>
                    <a:pt x="74832" y="16401"/>
                  </a:lnTo>
                  <a:lnTo>
                    <a:pt x="74995" y="15586"/>
                  </a:lnTo>
                  <a:lnTo>
                    <a:pt x="75157" y="15206"/>
                  </a:lnTo>
                  <a:lnTo>
                    <a:pt x="75320" y="14826"/>
                  </a:lnTo>
                  <a:lnTo>
                    <a:pt x="75592" y="14446"/>
                  </a:lnTo>
                  <a:lnTo>
                    <a:pt x="75918" y="14120"/>
                  </a:lnTo>
                  <a:lnTo>
                    <a:pt x="76026" y="14011"/>
                  </a:lnTo>
                  <a:lnTo>
                    <a:pt x="76081" y="13849"/>
                  </a:lnTo>
                  <a:lnTo>
                    <a:pt x="76135" y="13686"/>
                  </a:lnTo>
                  <a:lnTo>
                    <a:pt x="76135" y="13523"/>
                  </a:lnTo>
                  <a:lnTo>
                    <a:pt x="76135" y="13360"/>
                  </a:lnTo>
                  <a:lnTo>
                    <a:pt x="76081" y="13197"/>
                  </a:lnTo>
                  <a:lnTo>
                    <a:pt x="75972" y="13034"/>
                  </a:lnTo>
                  <a:lnTo>
                    <a:pt x="75809" y="12871"/>
                  </a:lnTo>
                  <a:lnTo>
                    <a:pt x="75592" y="13251"/>
                  </a:lnTo>
                  <a:lnTo>
                    <a:pt x="75429" y="13577"/>
                  </a:lnTo>
                  <a:lnTo>
                    <a:pt x="75320" y="13686"/>
                  </a:lnTo>
                  <a:lnTo>
                    <a:pt x="75212" y="13740"/>
                  </a:lnTo>
                  <a:lnTo>
                    <a:pt x="75103" y="13740"/>
                  </a:lnTo>
                  <a:lnTo>
                    <a:pt x="74995" y="13686"/>
                  </a:lnTo>
                  <a:lnTo>
                    <a:pt x="74886" y="13577"/>
                  </a:lnTo>
                  <a:lnTo>
                    <a:pt x="74886" y="13523"/>
                  </a:lnTo>
                  <a:lnTo>
                    <a:pt x="74886" y="13305"/>
                  </a:lnTo>
                  <a:lnTo>
                    <a:pt x="74940" y="13143"/>
                  </a:lnTo>
                  <a:lnTo>
                    <a:pt x="75049" y="12980"/>
                  </a:lnTo>
                  <a:lnTo>
                    <a:pt x="75429" y="12708"/>
                  </a:lnTo>
                  <a:lnTo>
                    <a:pt x="75700" y="12437"/>
                  </a:lnTo>
                  <a:lnTo>
                    <a:pt x="75918" y="12056"/>
                  </a:lnTo>
                  <a:lnTo>
                    <a:pt x="76081" y="11731"/>
                  </a:lnTo>
                  <a:lnTo>
                    <a:pt x="76352" y="10970"/>
                  </a:lnTo>
                  <a:lnTo>
                    <a:pt x="76624" y="10210"/>
                  </a:lnTo>
                  <a:lnTo>
                    <a:pt x="77221" y="8635"/>
                  </a:lnTo>
                  <a:lnTo>
                    <a:pt x="77710" y="7006"/>
                  </a:lnTo>
                  <a:lnTo>
                    <a:pt x="77927" y="6192"/>
                  </a:lnTo>
                  <a:lnTo>
                    <a:pt x="78144" y="5377"/>
                  </a:lnTo>
                  <a:lnTo>
                    <a:pt x="78253" y="4562"/>
                  </a:lnTo>
                  <a:lnTo>
                    <a:pt x="78416" y="3694"/>
                  </a:lnTo>
                  <a:lnTo>
                    <a:pt x="78416" y="3042"/>
                  </a:lnTo>
                  <a:lnTo>
                    <a:pt x="78470" y="2445"/>
                  </a:lnTo>
                  <a:lnTo>
                    <a:pt x="78416" y="1141"/>
                  </a:lnTo>
                  <a:lnTo>
                    <a:pt x="78361" y="815"/>
                  </a:lnTo>
                  <a:lnTo>
                    <a:pt x="78253" y="598"/>
                  </a:lnTo>
                  <a:lnTo>
                    <a:pt x="78090" y="381"/>
                  </a:lnTo>
                  <a:lnTo>
                    <a:pt x="77818" y="272"/>
                  </a:lnTo>
                  <a:lnTo>
                    <a:pt x="77655" y="218"/>
                  </a:lnTo>
                  <a:lnTo>
                    <a:pt x="77493" y="218"/>
                  </a:lnTo>
                  <a:lnTo>
                    <a:pt x="77275" y="272"/>
                  </a:lnTo>
                  <a:lnTo>
                    <a:pt x="77004" y="435"/>
                  </a:lnTo>
                  <a:lnTo>
                    <a:pt x="76787" y="653"/>
                  </a:lnTo>
                  <a:lnTo>
                    <a:pt x="76406" y="1141"/>
                  </a:lnTo>
                  <a:lnTo>
                    <a:pt x="76081" y="1684"/>
                  </a:lnTo>
                  <a:lnTo>
                    <a:pt x="75809" y="2282"/>
                  </a:lnTo>
                  <a:lnTo>
                    <a:pt x="75646" y="2879"/>
                  </a:lnTo>
                  <a:lnTo>
                    <a:pt x="75103" y="5160"/>
                  </a:lnTo>
                  <a:lnTo>
                    <a:pt x="74506" y="7386"/>
                  </a:lnTo>
                  <a:lnTo>
                    <a:pt x="74180" y="8472"/>
                  </a:lnTo>
                  <a:lnTo>
                    <a:pt x="73800" y="9558"/>
                  </a:lnTo>
                  <a:lnTo>
                    <a:pt x="73420" y="10645"/>
                  </a:lnTo>
                  <a:lnTo>
                    <a:pt x="72985" y="11731"/>
                  </a:lnTo>
                  <a:lnTo>
                    <a:pt x="72334" y="13088"/>
                  </a:lnTo>
                  <a:lnTo>
                    <a:pt x="72062" y="13740"/>
                  </a:lnTo>
                  <a:lnTo>
                    <a:pt x="71845" y="14446"/>
                  </a:lnTo>
                  <a:lnTo>
                    <a:pt x="71736" y="14935"/>
                  </a:lnTo>
                  <a:lnTo>
                    <a:pt x="71519" y="15423"/>
                  </a:lnTo>
                  <a:lnTo>
                    <a:pt x="71302" y="15858"/>
                  </a:lnTo>
                  <a:lnTo>
                    <a:pt x="71030" y="16292"/>
                  </a:lnTo>
                  <a:lnTo>
                    <a:pt x="70379" y="17215"/>
                  </a:lnTo>
                  <a:lnTo>
                    <a:pt x="69781" y="18139"/>
                  </a:lnTo>
                  <a:lnTo>
                    <a:pt x="69238" y="19170"/>
                  </a:lnTo>
                  <a:lnTo>
                    <a:pt x="68750" y="20148"/>
                  </a:lnTo>
                  <a:lnTo>
                    <a:pt x="68206" y="21397"/>
                  </a:lnTo>
                  <a:lnTo>
                    <a:pt x="67555" y="22646"/>
                  </a:lnTo>
                  <a:lnTo>
                    <a:pt x="66849" y="23786"/>
                  </a:lnTo>
                  <a:lnTo>
                    <a:pt x="66089" y="24981"/>
                  </a:lnTo>
                  <a:lnTo>
                    <a:pt x="65600" y="25633"/>
                  </a:lnTo>
                  <a:lnTo>
                    <a:pt x="65057" y="26284"/>
                  </a:lnTo>
                  <a:lnTo>
                    <a:pt x="64514" y="26936"/>
                  </a:lnTo>
                  <a:lnTo>
                    <a:pt x="64297" y="27262"/>
                  </a:lnTo>
                  <a:lnTo>
                    <a:pt x="64134" y="27588"/>
                  </a:lnTo>
                  <a:lnTo>
                    <a:pt x="63971" y="27913"/>
                  </a:lnTo>
                  <a:lnTo>
                    <a:pt x="63754" y="28185"/>
                  </a:lnTo>
                  <a:lnTo>
                    <a:pt x="63591" y="28402"/>
                  </a:lnTo>
                  <a:lnTo>
                    <a:pt x="63373" y="28511"/>
                  </a:lnTo>
                  <a:lnTo>
                    <a:pt x="63156" y="28674"/>
                  </a:lnTo>
                  <a:lnTo>
                    <a:pt x="62939" y="28728"/>
                  </a:lnTo>
                  <a:lnTo>
                    <a:pt x="62342" y="28837"/>
                  </a:lnTo>
                  <a:lnTo>
                    <a:pt x="62124" y="28891"/>
                  </a:lnTo>
                  <a:lnTo>
                    <a:pt x="62016" y="28945"/>
                  </a:lnTo>
                  <a:lnTo>
                    <a:pt x="61961" y="29108"/>
                  </a:lnTo>
                  <a:lnTo>
                    <a:pt x="62287" y="29543"/>
                  </a:lnTo>
                  <a:lnTo>
                    <a:pt x="62396" y="29705"/>
                  </a:lnTo>
                  <a:lnTo>
                    <a:pt x="62396" y="29868"/>
                  </a:lnTo>
                  <a:lnTo>
                    <a:pt x="62342" y="29977"/>
                  </a:lnTo>
                  <a:lnTo>
                    <a:pt x="62233" y="30031"/>
                  </a:lnTo>
                  <a:lnTo>
                    <a:pt x="61799" y="30248"/>
                  </a:lnTo>
                  <a:lnTo>
                    <a:pt x="61581" y="30357"/>
                  </a:lnTo>
                  <a:lnTo>
                    <a:pt x="61310" y="30520"/>
                  </a:lnTo>
                  <a:lnTo>
                    <a:pt x="60930" y="30846"/>
                  </a:lnTo>
                  <a:lnTo>
                    <a:pt x="60712" y="31009"/>
                  </a:lnTo>
                  <a:lnTo>
                    <a:pt x="60495" y="31172"/>
                  </a:lnTo>
                  <a:lnTo>
                    <a:pt x="60224" y="31226"/>
                  </a:lnTo>
                  <a:lnTo>
                    <a:pt x="59844" y="31226"/>
                  </a:lnTo>
                  <a:lnTo>
                    <a:pt x="59789" y="31280"/>
                  </a:lnTo>
                  <a:lnTo>
                    <a:pt x="59735" y="31443"/>
                  </a:lnTo>
                  <a:lnTo>
                    <a:pt x="59681" y="31769"/>
                  </a:lnTo>
                  <a:lnTo>
                    <a:pt x="59301" y="32041"/>
                  </a:lnTo>
                  <a:lnTo>
                    <a:pt x="58920" y="32366"/>
                  </a:lnTo>
                  <a:lnTo>
                    <a:pt x="58269" y="33072"/>
                  </a:lnTo>
                  <a:lnTo>
                    <a:pt x="57617" y="33724"/>
                  </a:lnTo>
                  <a:lnTo>
                    <a:pt x="56965" y="34376"/>
                  </a:lnTo>
                  <a:lnTo>
                    <a:pt x="56640" y="34701"/>
                  </a:lnTo>
                  <a:lnTo>
                    <a:pt x="56259" y="34919"/>
                  </a:lnTo>
                  <a:lnTo>
                    <a:pt x="55825" y="35136"/>
                  </a:lnTo>
                  <a:lnTo>
                    <a:pt x="55391" y="35299"/>
                  </a:lnTo>
                  <a:lnTo>
                    <a:pt x="55228" y="35353"/>
                  </a:lnTo>
                  <a:lnTo>
                    <a:pt x="55065" y="35462"/>
                  </a:lnTo>
                  <a:lnTo>
                    <a:pt x="54793" y="35788"/>
                  </a:lnTo>
                  <a:lnTo>
                    <a:pt x="54630" y="35950"/>
                  </a:lnTo>
                  <a:lnTo>
                    <a:pt x="54413" y="36113"/>
                  </a:lnTo>
                  <a:lnTo>
                    <a:pt x="54033" y="36331"/>
                  </a:lnTo>
                  <a:lnTo>
                    <a:pt x="53599" y="36602"/>
                  </a:lnTo>
                  <a:lnTo>
                    <a:pt x="53164" y="36819"/>
                  </a:lnTo>
                  <a:lnTo>
                    <a:pt x="52295" y="37254"/>
                  </a:lnTo>
                  <a:lnTo>
                    <a:pt x="51372" y="37580"/>
                  </a:lnTo>
                  <a:lnTo>
                    <a:pt x="50503" y="37851"/>
                  </a:lnTo>
                  <a:lnTo>
                    <a:pt x="49906" y="38068"/>
                  </a:lnTo>
                  <a:lnTo>
                    <a:pt x="49363" y="38340"/>
                  </a:lnTo>
                  <a:lnTo>
                    <a:pt x="48874" y="38666"/>
                  </a:lnTo>
                  <a:lnTo>
                    <a:pt x="48440" y="39100"/>
                  </a:lnTo>
                  <a:lnTo>
                    <a:pt x="47951" y="39535"/>
                  </a:lnTo>
                  <a:lnTo>
                    <a:pt x="47408" y="39860"/>
                  </a:lnTo>
                  <a:lnTo>
                    <a:pt x="47136" y="39969"/>
                  </a:lnTo>
                  <a:lnTo>
                    <a:pt x="46865" y="40078"/>
                  </a:lnTo>
                  <a:lnTo>
                    <a:pt x="46539" y="40078"/>
                  </a:lnTo>
                  <a:lnTo>
                    <a:pt x="46213" y="40132"/>
                  </a:lnTo>
                  <a:lnTo>
                    <a:pt x="45616" y="40132"/>
                  </a:lnTo>
                  <a:lnTo>
                    <a:pt x="45073" y="40295"/>
                  </a:lnTo>
                  <a:lnTo>
                    <a:pt x="44801" y="40458"/>
                  </a:lnTo>
                  <a:lnTo>
                    <a:pt x="44584" y="40621"/>
                  </a:lnTo>
                  <a:lnTo>
                    <a:pt x="44367" y="40784"/>
                  </a:lnTo>
                  <a:lnTo>
                    <a:pt x="44150" y="41001"/>
                  </a:lnTo>
                  <a:lnTo>
                    <a:pt x="43932" y="41327"/>
                  </a:lnTo>
                  <a:lnTo>
                    <a:pt x="43769" y="41381"/>
                  </a:lnTo>
                  <a:lnTo>
                    <a:pt x="43661" y="41435"/>
                  </a:lnTo>
                  <a:lnTo>
                    <a:pt x="43498" y="41489"/>
                  </a:lnTo>
                  <a:lnTo>
                    <a:pt x="43389" y="41435"/>
                  </a:lnTo>
                  <a:lnTo>
                    <a:pt x="43064" y="41327"/>
                  </a:lnTo>
                  <a:lnTo>
                    <a:pt x="42629" y="41164"/>
                  </a:lnTo>
                  <a:lnTo>
                    <a:pt x="42249" y="41055"/>
                  </a:lnTo>
                  <a:lnTo>
                    <a:pt x="41869" y="41001"/>
                  </a:lnTo>
                  <a:lnTo>
                    <a:pt x="41489" y="41001"/>
                  </a:lnTo>
                  <a:lnTo>
                    <a:pt x="41109" y="41055"/>
                  </a:lnTo>
                  <a:lnTo>
                    <a:pt x="40728" y="41164"/>
                  </a:lnTo>
                  <a:lnTo>
                    <a:pt x="40348" y="41327"/>
                  </a:lnTo>
                  <a:lnTo>
                    <a:pt x="39968" y="41489"/>
                  </a:lnTo>
                  <a:lnTo>
                    <a:pt x="39642" y="41707"/>
                  </a:lnTo>
                  <a:lnTo>
                    <a:pt x="39317" y="41815"/>
                  </a:lnTo>
                  <a:lnTo>
                    <a:pt x="38991" y="41870"/>
                  </a:lnTo>
                  <a:lnTo>
                    <a:pt x="38665" y="41815"/>
                  </a:lnTo>
                  <a:lnTo>
                    <a:pt x="38230" y="41761"/>
                  </a:lnTo>
                  <a:lnTo>
                    <a:pt x="37905" y="41707"/>
                  </a:lnTo>
                  <a:lnTo>
                    <a:pt x="37524" y="41761"/>
                  </a:lnTo>
                  <a:lnTo>
                    <a:pt x="37144" y="41924"/>
                  </a:lnTo>
                  <a:lnTo>
                    <a:pt x="36764" y="42033"/>
                  </a:lnTo>
                  <a:lnTo>
                    <a:pt x="36601" y="42033"/>
                  </a:lnTo>
                  <a:lnTo>
                    <a:pt x="36384" y="41978"/>
                  </a:lnTo>
                  <a:lnTo>
                    <a:pt x="35624" y="41761"/>
                  </a:lnTo>
                  <a:lnTo>
                    <a:pt x="34809" y="41598"/>
                  </a:lnTo>
                  <a:lnTo>
                    <a:pt x="34049" y="41489"/>
                  </a:lnTo>
                  <a:lnTo>
                    <a:pt x="33234" y="41435"/>
                  </a:lnTo>
                  <a:lnTo>
                    <a:pt x="31605" y="41327"/>
                  </a:lnTo>
                  <a:lnTo>
                    <a:pt x="30791" y="41272"/>
                  </a:lnTo>
                  <a:lnTo>
                    <a:pt x="29976" y="41109"/>
                  </a:lnTo>
                  <a:lnTo>
                    <a:pt x="27424" y="40675"/>
                  </a:lnTo>
                  <a:lnTo>
                    <a:pt x="26121" y="40458"/>
                  </a:lnTo>
                  <a:lnTo>
                    <a:pt x="24817" y="40295"/>
                  </a:lnTo>
                  <a:lnTo>
                    <a:pt x="24220" y="40186"/>
                  </a:lnTo>
                  <a:lnTo>
                    <a:pt x="23623" y="40023"/>
                  </a:lnTo>
                  <a:lnTo>
                    <a:pt x="22482" y="39589"/>
                  </a:lnTo>
                  <a:lnTo>
                    <a:pt x="21939" y="39372"/>
                  </a:lnTo>
                  <a:lnTo>
                    <a:pt x="21342" y="39209"/>
                  </a:lnTo>
                  <a:lnTo>
                    <a:pt x="20744" y="39100"/>
                  </a:lnTo>
                  <a:lnTo>
                    <a:pt x="20147" y="39046"/>
                  </a:lnTo>
                  <a:lnTo>
                    <a:pt x="20038" y="39046"/>
                  </a:lnTo>
                  <a:lnTo>
                    <a:pt x="19930" y="38937"/>
                  </a:lnTo>
                  <a:lnTo>
                    <a:pt x="19767" y="38774"/>
                  </a:lnTo>
                  <a:lnTo>
                    <a:pt x="19495" y="38503"/>
                  </a:lnTo>
                  <a:lnTo>
                    <a:pt x="19224" y="38231"/>
                  </a:lnTo>
                  <a:lnTo>
                    <a:pt x="18898" y="38014"/>
                  </a:lnTo>
                  <a:lnTo>
                    <a:pt x="18627" y="37851"/>
                  </a:lnTo>
                  <a:lnTo>
                    <a:pt x="18246" y="37742"/>
                  </a:lnTo>
                  <a:lnTo>
                    <a:pt x="17921" y="37688"/>
                  </a:lnTo>
                  <a:lnTo>
                    <a:pt x="17486" y="37688"/>
                  </a:lnTo>
                  <a:lnTo>
                    <a:pt x="17106" y="37742"/>
                  </a:lnTo>
                  <a:lnTo>
                    <a:pt x="17160" y="37362"/>
                  </a:lnTo>
                  <a:lnTo>
                    <a:pt x="17215" y="37091"/>
                  </a:lnTo>
                  <a:lnTo>
                    <a:pt x="17160" y="36928"/>
                  </a:lnTo>
                  <a:lnTo>
                    <a:pt x="17160" y="36765"/>
                  </a:lnTo>
                  <a:lnTo>
                    <a:pt x="17052" y="36656"/>
                  </a:lnTo>
                  <a:lnTo>
                    <a:pt x="16889" y="36548"/>
                  </a:lnTo>
                  <a:lnTo>
                    <a:pt x="16454" y="36276"/>
                  </a:lnTo>
                  <a:lnTo>
                    <a:pt x="16074" y="35950"/>
                  </a:lnTo>
                  <a:lnTo>
                    <a:pt x="15694" y="35625"/>
                  </a:lnTo>
                  <a:lnTo>
                    <a:pt x="15368" y="35299"/>
                  </a:lnTo>
                  <a:lnTo>
                    <a:pt x="14717" y="34539"/>
                  </a:lnTo>
                  <a:lnTo>
                    <a:pt x="14174" y="33724"/>
                  </a:lnTo>
                  <a:lnTo>
                    <a:pt x="13848" y="33290"/>
                  </a:lnTo>
                  <a:lnTo>
                    <a:pt x="13576" y="32964"/>
                  </a:lnTo>
                  <a:lnTo>
                    <a:pt x="12925" y="32203"/>
                  </a:lnTo>
                  <a:lnTo>
                    <a:pt x="12762" y="32041"/>
                  </a:lnTo>
                  <a:lnTo>
                    <a:pt x="12599" y="31932"/>
                  </a:lnTo>
                  <a:lnTo>
                    <a:pt x="12164" y="31769"/>
                  </a:lnTo>
                  <a:lnTo>
                    <a:pt x="11730" y="31606"/>
                  </a:lnTo>
                  <a:lnTo>
                    <a:pt x="11567" y="31497"/>
                  </a:lnTo>
                  <a:lnTo>
                    <a:pt x="11404" y="31335"/>
                  </a:lnTo>
                  <a:lnTo>
                    <a:pt x="11187" y="30954"/>
                  </a:lnTo>
                  <a:lnTo>
                    <a:pt x="11024" y="30520"/>
                  </a:lnTo>
                  <a:lnTo>
                    <a:pt x="10807" y="30086"/>
                  </a:lnTo>
                  <a:lnTo>
                    <a:pt x="10644" y="29923"/>
                  </a:lnTo>
                  <a:lnTo>
                    <a:pt x="10481" y="29705"/>
                  </a:lnTo>
                  <a:lnTo>
                    <a:pt x="9938" y="29108"/>
                  </a:lnTo>
                  <a:lnTo>
                    <a:pt x="9503" y="28456"/>
                  </a:lnTo>
                  <a:lnTo>
                    <a:pt x="9123" y="27750"/>
                  </a:lnTo>
                  <a:lnTo>
                    <a:pt x="8852" y="26990"/>
                  </a:lnTo>
                  <a:lnTo>
                    <a:pt x="8689" y="26501"/>
                  </a:lnTo>
                  <a:lnTo>
                    <a:pt x="8472" y="26067"/>
                  </a:lnTo>
                  <a:lnTo>
                    <a:pt x="8091" y="25252"/>
                  </a:lnTo>
                  <a:lnTo>
                    <a:pt x="7711" y="24492"/>
                  </a:lnTo>
                  <a:lnTo>
                    <a:pt x="7440" y="23623"/>
                  </a:lnTo>
                  <a:lnTo>
                    <a:pt x="7331" y="23243"/>
                  </a:lnTo>
                  <a:lnTo>
                    <a:pt x="7223" y="22809"/>
                  </a:lnTo>
                  <a:lnTo>
                    <a:pt x="7005" y="21288"/>
                  </a:lnTo>
                  <a:lnTo>
                    <a:pt x="6625" y="19768"/>
                  </a:lnTo>
                  <a:lnTo>
                    <a:pt x="6191" y="18301"/>
                  </a:lnTo>
                  <a:lnTo>
                    <a:pt x="5648" y="16890"/>
                  </a:lnTo>
                  <a:lnTo>
                    <a:pt x="5376" y="16075"/>
                  </a:lnTo>
                  <a:lnTo>
                    <a:pt x="5159" y="15260"/>
                  </a:lnTo>
                  <a:lnTo>
                    <a:pt x="4996" y="14446"/>
                  </a:lnTo>
                  <a:lnTo>
                    <a:pt x="4833" y="13631"/>
                  </a:lnTo>
                  <a:lnTo>
                    <a:pt x="4670" y="12002"/>
                  </a:lnTo>
                  <a:lnTo>
                    <a:pt x="4507" y="10373"/>
                  </a:lnTo>
                  <a:lnTo>
                    <a:pt x="4453" y="9558"/>
                  </a:lnTo>
                  <a:lnTo>
                    <a:pt x="4344" y="8798"/>
                  </a:lnTo>
                  <a:lnTo>
                    <a:pt x="4236" y="8038"/>
                  </a:lnTo>
                  <a:lnTo>
                    <a:pt x="4073" y="7278"/>
                  </a:lnTo>
                  <a:lnTo>
                    <a:pt x="3856" y="6409"/>
                  </a:lnTo>
                  <a:lnTo>
                    <a:pt x="3693" y="5540"/>
                  </a:lnTo>
                  <a:lnTo>
                    <a:pt x="3530" y="3802"/>
                  </a:lnTo>
                  <a:lnTo>
                    <a:pt x="3421" y="3259"/>
                  </a:lnTo>
                  <a:lnTo>
                    <a:pt x="3313" y="2825"/>
                  </a:lnTo>
                  <a:lnTo>
                    <a:pt x="3150" y="2390"/>
                  </a:lnTo>
                  <a:lnTo>
                    <a:pt x="2933" y="2010"/>
                  </a:lnTo>
                  <a:lnTo>
                    <a:pt x="2715" y="1630"/>
                  </a:lnTo>
                  <a:lnTo>
                    <a:pt x="2444" y="1304"/>
                  </a:lnTo>
                  <a:lnTo>
                    <a:pt x="2118" y="978"/>
                  </a:lnTo>
                  <a:lnTo>
                    <a:pt x="1738" y="653"/>
                  </a:lnTo>
                  <a:lnTo>
                    <a:pt x="1412" y="381"/>
                  </a:lnTo>
                  <a:lnTo>
                    <a:pt x="1086" y="109"/>
                  </a:lnTo>
                  <a:lnTo>
                    <a:pt x="9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28"/>
            <p:cNvSpPr/>
            <p:nvPr/>
          </p:nvSpPr>
          <p:spPr>
            <a:xfrm>
              <a:off x="6071775" y="1467950"/>
              <a:ext cx="609575" cy="520000"/>
            </a:xfrm>
            <a:custGeom>
              <a:avLst/>
              <a:gdLst/>
              <a:ahLst/>
              <a:cxnLst/>
              <a:rect l="l" t="t" r="r" b="b"/>
              <a:pathLst>
                <a:path w="24383" h="20800" extrusionOk="0">
                  <a:moveTo>
                    <a:pt x="12164" y="2282"/>
                  </a:moveTo>
                  <a:lnTo>
                    <a:pt x="13902" y="2608"/>
                  </a:lnTo>
                  <a:lnTo>
                    <a:pt x="14771" y="2825"/>
                  </a:lnTo>
                  <a:lnTo>
                    <a:pt x="15640" y="3096"/>
                  </a:lnTo>
                  <a:lnTo>
                    <a:pt x="16454" y="3368"/>
                  </a:lnTo>
                  <a:lnTo>
                    <a:pt x="17323" y="3694"/>
                  </a:lnTo>
                  <a:lnTo>
                    <a:pt x="18138" y="4074"/>
                  </a:lnTo>
                  <a:lnTo>
                    <a:pt x="18898" y="4454"/>
                  </a:lnTo>
                  <a:lnTo>
                    <a:pt x="19387" y="4780"/>
                  </a:lnTo>
                  <a:lnTo>
                    <a:pt x="19821" y="5160"/>
                  </a:lnTo>
                  <a:lnTo>
                    <a:pt x="20201" y="5540"/>
                  </a:lnTo>
                  <a:lnTo>
                    <a:pt x="20527" y="5974"/>
                  </a:lnTo>
                  <a:lnTo>
                    <a:pt x="21179" y="6898"/>
                  </a:lnTo>
                  <a:lnTo>
                    <a:pt x="21776" y="7875"/>
                  </a:lnTo>
                  <a:lnTo>
                    <a:pt x="21831" y="7984"/>
                  </a:lnTo>
                  <a:lnTo>
                    <a:pt x="21831" y="8147"/>
                  </a:lnTo>
                  <a:lnTo>
                    <a:pt x="21722" y="8744"/>
                  </a:lnTo>
                  <a:lnTo>
                    <a:pt x="21613" y="9341"/>
                  </a:lnTo>
                  <a:lnTo>
                    <a:pt x="21613" y="9939"/>
                  </a:lnTo>
                  <a:lnTo>
                    <a:pt x="21668" y="10264"/>
                  </a:lnTo>
                  <a:lnTo>
                    <a:pt x="21776" y="10536"/>
                  </a:lnTo>
                  <a:lnTo>
                    <a:pt x="21776" y="10645"/>
                  </a:lnTo>
                  <a:lnTo>
                    <a:pt x="21668" y="10753"/>
                  </a:lnTo>
                  <a:lnTo>
                    <a:pt x="21450" y="10862"/>
                  </a:lnTo>
                  <a:lnTo>
                    <a:pt x="21233" y="11133"/>
                  </a:lnTo>
                  <a:lnTo>
                    <a:pt x="21016" y="11405"/>
                  </a:lnTo>
                  <a:lnTo>
                    <a:pt x="20690" y="12002"/>
                  </a:lnTo>
                  <a:lnTo>
                    <a:pt x="20419" y="12600"/>
                  </a:lnTo>
                  <a:lnTo>
                    <a:pt x="20093" y="13197"/>
                  </a:lnTo>
                  <a:lnTo>
                    <a:pt x="20039" y="13305"/>
                  </a:lnTo>
                  <a:lnTo>
                    <a:pt x="20039" y="13414"/>
                  </a:lnTo>
                  <a:lnTo>
                    <a:pt x="20093" y="13523"/>
                  </a:lnTo>
                  <a:lnTo>
                    <a:pt x="20201" y="13631"/>
                  </a:lnTo>
                  <a:lnTo>
                    <a:pt x="20473" y="13794"/>
                  </a:lnTo>
                  <a:lnTo>
                    <a:pt x="20582" y="13903"/>
                  </a:lnTo>
                  <a:lnTo>
                    <a:pt x="20636" y="14066"/>
                  </a:lnTo>
                  <a:lnTo>
                    <a:pt x="20582" y="14174"/>
                  </a:lnTo>
                  <a:lnTo>
                    <a:pt x="20527" y="14283"/>
                  </a:lnTo>
                  <a:lnTo>
                    <a:pt x="20364" y="14392"/>
                  </a:lnTo>
                  <a:lnTo>
                    <a:pt x="20093" y="14554"/>
                  </a:lnTo>
                  <a:lnTo>
                    <a:pt x="19713" y="14717"/>
                  </a:lnTo>
                  <a:lnTo>
                    <a:pt x="19387" y="14935"/>
                  </a:lnTo>
                  <a:lnTo>
                    <a:pt x="19115" y="15152"/>
                  </a:lnTo>
                  <a:lnTo>
                    <a:pt x="18844" y="15423"/>
                  </a:lnTo>
                  <a:lnTo>
                    <a:pt x="18518" y="15749"/>
                  </a:lnTo>
                  <a:lnTo>
                    <a:pt x="18138" y="16075"/>
                  </a:lnTo>
                  <a:lnTo>
                    <a:pt x="17758" y="16347"/>
                  </a:lnTo>
                  <a:lnTo>
                    <a:pt x="17323" y="16564"/>
                  </a:lnTo>
                  <a:lnTo>
                    <a:pt x="16835" y="16781"/>
                  </a:lnTo>
                  <a:lnTo>
                    <a:pt x="16400" y="17053"/>
                  </a:lnTo>
                  <a:lnTo>
                    <a:pt x="15803" y="17487"/>
                  </a:lnTo>
                  <a:lnTo>
                    <a:pt x="15205" y="17813"/>
                  </a:lnTo>
                  <a:lnTo>
                    <a:pt x="14554" y="18084"/>
                  </a:lnTo>
                  <a:lnTo>
                    <a:pt x="13848" y="18247"/>
                  </a:lnTo>
                  <a:lnTo>
                    <a:pt x="13196" y="18356"/>
                  </a:lnTo>
                  <a:lnTo>
                    <a:pt x="11784" y="18356"/>
                  </a:lnTo>
                  <a:lnTo>
                    <a:pt x="11133" y="18247"/>
                  </a:lnTo>
                  <a:lnTo>
                    <a:pt x="10372" y="18139"/>
                  </a:lnTo>
                  <a:lnTo>
                    <a:pt x="9666" y="17976"/>
                  </a:lnTo>
                  <a:lnTo>
                    <a:pt x="8960" y="17704"/>
                  </a:lnTo>
                  <a:lnTo>
                    <a:pt x="8309" y="17433"/>
                  </a:lnTo>
                  <a:lnTo>
                    <a:pt x="7657" y="17161"/>
                  </a:lnTo>
                  <a:lnTo>
                    <a:pt x="6951" y="16781"/>
                  </a:lnTo>
                  <a:lnTo>
                    <a:pt x="6354" y="16401"/>
                  </a:lnTo>
                  <a:lnTo>
                    <a:pt x="5756" y="15966"/>
                  </a:lnTo>
                  <a:lnTo>
                    <a:pt x="4942" y="15315"/>
                  </a:lnTo>
                  <a:lnTo>
                    <a:pt x="4670" y="15098"/>
                  </a:lnTo>
                  <a:lnTo>
                    <a:pt x="4562" y="14989"/>
                  </a:lnTo>
                  <a:lnTo>
                    <a:pt x="4507" y="14880"/>
                  </a:lnTo>
                  <a:lnTo>
                    <a:pt x="4507" y="14554"/>
                  </a:lnTo>
                  <a:lnTo>
                    <a:pt x="4453" y="14229"/>
                  </a:lnTo>
                  <a:lnTo>
                    <a:pt x="4290" y="13577"/>
                  </a:lnTo>
                  <a:lnTo>
                    <a:pt x="4127" y="12980"/>
                  </a:lnTo>
                  <a:lnTo>
                    <a:pt x="4073" y="12654"/>
                  </a:lnTo>
                  <a:lnTo>
                    <a:pt x="4019" y="12382"/>
                  </a:lnTo>
                  <a:lnTo>
                    <a:pt x="4019" y="11839"/>
                  </a:lnTo>
                  <a:lnTo>
                    <a:pt x="3964" y="11351"/>
                  </a:lnTo>
                  <a:lnTo>
                    <a:pt x="3856" y="10862"/>
                  </a:lnTo>
                  <a:lnTo>
                    <a:pt x="3639" y="10427"/>
                  </a:lnTo>
                  <a:lnTo>
                    <a:pt x="3530" y="9993"/>
                  </a:lnTo>
                  <a:lnTo>
                    <a:pt x="3530" y="9830"/>
                  </a:lnTo>
                  <a:lnTo>
                    <a:pt x="3530" y="9721"/>
                  </a:lnTo>
                  <a:lnTo>
                    <a:pt x="3584" y="9558"/>
                  </a:lnTo>
                  <a:lnTo>
                    <a:pt x="3693" y="9450"/>
                  </a:lnTo>
                  <a:lnTo>
                    <a:pt x="4019" y="9287"/>
                  </a:lnTo>
                  <a:lnTo>
                    <a:pt x="4399" y="9124"/>
                  </a:lnTo>
                  <a:lnTo>
                    <a:pt x="4562" y="8961"/>
                  </a:lnTo>
                  <a:lnTo>
                    <a:pt x="4670" y="8853"/>
                  </a:lnTo>
                  <a:lnTo>
                    <a:pt x="4779" y="8690"/>
                  </a:lnTo>
                  <a:lnTo>
                    <a:pt x="4833" y="8472"/>
                  </a:lnTo>
                  <a:lnTo>
                    <a:pt x="4833" y="8309"/>
                  </a:lnTo>
                  <a:lnTo>
                    <a:pt x="4833" y="8038"/>
                  </a:lnTo>
                  <a:lnTo>
                    <a:pt x="4833" y="7929"/>
                  </a:lnTo>
                  <a:lnTo>
                    <a:pt x="4888" y="7821"/>
                  </a:lnTo>
                  <a:lnTo>
                    <a:pt x="5322" y="7278"/>
                  </a:lnTo>
                  <a:lnTo>
                    <a:pt x="5702" y="6735"/>
                  </a:lnTo>
                  <a:lnTo>
                    <a:pt x="6462" y="5649"/>
                  </a:lnTo>
                  <a:lnTo>
                    <a:pt x="6897" y="5160"/>
                  </a:lnTo>
                  <a:lnTo>
                    <a:pt x="7331" y="4671"/>
                  </a:lnTo>
                  <a:lnTo>
                    <a:pt x="7874" y="4237"/>
                  </a:lnTo>
                  <a:lnTo>
                    <a:pt x="8417" y="3857"/>
                  </a:lnTo>
                  <a:lnTo>
                    <a:pt x="9015" y="3476"/>
                  </a:lnTo>
                  <a:lnTo>
                    <a:pt x="9612" y="3096"/>
                  </a:lnTo>
                  <a:lnTo>
                    <a:pt x="10209" y="2716"/>
                  </a:lnTo>
                  <a:lnTo>
                    <a:pt x="10807" y="2445"/>
                  </a:lnTo>
                  <a:lnTo>
                    <a:pt x="11133" y="2390"/>
                  </a:lnTo>
                  <a:lnTo>
                    <a:pt x="11458" y="2282"/>
                  </a:lnTo>
                  <a:close/>
                  <a:moveTo>
                    <a:pt x="11893" y="1"/>
                  </a:moveTo>
                  <a:lnTo>
                    <a:pt x="11187" y="55"/>
                  </a:lnTo>
                  <a:lnTo>
                    <a:pt x="10427" y="164"/>
                  </a:lnTo>
                  <a:lnTo>
                    <a:pt x="9666" y="272"/>
                  </a:lnTo>
                  <a:lnTo>
                    <a:pt x="8906" y="435"/>
                  </a:lnTo>
                  <a:lnTo>
                    <a:pt x="8635" y="490"/>
                  </a:lnTo>
                  <a:lnTo>
                    <a:pt x="8363" y="598"/>
                  </a:lnTo>
                  <a:lnTo>
                    <a:pt x="7820" y="870"/>
                  </a:lnTo>
                  <a:lnTo>
                    <a:pt x="7494" y="978"/>
                  </a:lnTo>
                  <a:lnTo>
                    <a:pt x="7223" y="1087"/>
                  </a:lnTo>
                  <a:lnTo>
                    <a:pt x="6517" y="1087"/>
                  </a:lnTo>
                  <a:lnTo>
                    <a:pt x="6408" y="1141"/>
                  </a:lnTo>
                  <a:lnTo>
                    <a:pt x="6191" y="1304"/>
                  </a:lnTo>
                  <a:lnTo>
                    <a:pt x="6028" y="1576"/>
                  </a:lnTo>
                  <a:lnTo>
                    <a:pt x="5811" y="1739"/>
                  </a:lnTo>
                  <a:lnTo>
                    <a:pt x="5594" y="1902"/>
                  </a:lnTo>
                  <a:lnTo>
                    <a:pt x="5322" y="1956"/>
                  </a:lnTo>
                  <a:lnTo>
                    <a:pt x="5105" y="2064"/>
                  </a:lnTo>
                  <a:lnTo>
                    <a:pt x="3964" y="2064"/>
                  </a:lnTo>
                  <a:lnTo>
                    <a:pt x="3856" y="2119"/>
                  </a:lnTo>
                  <a:lnTo>
                    <a:pt x="3856" y="2173"/>
                  </a:lnTo>
                  <a:lnTo>
                    <a:pt x="3964" y="2499"/>
                  </a:lnTo>
                  <a:lnTo>
                    <a:pt x="3964" y="2770"/>
                  </a:lnTo>
                  <a:lnTo>
                    <a:pt x="3856" y="2933"/>
                  </a:lnTo>
                  <a:lnTo>
                    <a:pt x="3693" y="3042"/>
                  </a:lnTo>
                  <a:lnTo>
                    <a:pt x="3313" y="3259"/>
                  </a:lnTo>
                  <a:lnTo>
                    <a:pt x="3096" y="3368"/>
                  </a:lnTo>
                  <a:lnTo>
                    <a:pt x="2933" y="3476"/>
                  </a:lnTo>
                  <a:lnTo>
                    <a:pt x="2824" y="3639"/>
                  </a:lnTo>
                  <a:lnTo>
                    <a:pt x="2607" y="3748"/>
                  </a:lnTo>
                  <a:lnTo>
                    <a:pt x="2227" y="3965"/>
                  </a:lnTo>
                  <a:lnTo>
                    <a:pt x="2064" y="4074"/>
                  </a:lnTo>
                  <a:lnTo>
                    <a:pt x="2009" y="4291"/>
                  </a:lnTo>
                  <a:lnTo>
                    <a:pt x="2064" y="4508"/>
                  </a:lnTo>
                  <a:lnTo>
                    <a:pt x="2227" y="4834"/>
                  </a:lnTo>
                  <a:lnTo>
                    <a:pt x="2227" y="4943"/>
                  </a:lnTo>
                  <a:lnTo>
                    <a:pt x="2118" y="5051"/>
                  </a:lnTo>
                  <a:lnTo>
                    <a:pt x="1847" y="5106"/>
                  </a:lnTo>
                  <a:lnTo>
                    <a:pt x="1629" y="5268"/>
                  </a:lnTo>
                  <a:lnTo>
                    <a:pt x="1466" y="5431"/>
                  </a:lnTo>
                  <a:lnTo>
                    <a:pt x="1358" y="5594"/>
                  </a:lnTo>
                  <a:lnTo>
                    <a:pt x="1249" y="5811"/>
                  </a:lnTo>
                  <a:lnTo>
                    <a:pt x="1249" y="6083"/>
                  </a:lnTo>
                  <a:lnTo>
                    <a:pt x="1195" y="6572"/>
                  </a:lnTo>
                  <a:lnTo>
                    <a:pt x="1141" y="6735"/>
                  </a:lnTo>
                  <a:lnTo>
                    <a:pt x="978" y="6898"/>
                  </a:lnTo>
                  <a:lnTo>
                    <a:pt x="760" y="7006"/>
                  </a:lnTo>
                  <a:lnTo>
                    <a:pt x="598" y="7169"/>
                  </a:lnTo>
                  <a:lnTo>
                    <a:pt x="489" y="7332"/>
                  </a:lnTo>
                  <a:lnTo>
                    <a:pt x="435" y="7549"/>
                  </a:lnTo>
                  <a:lnTo>
                    <a:pt x="435" y="7984"/>
                  </a:lnTo>
                  <a:lnTo>
                    <a:pt x="380" y="8201"/>
                  </a:lnTo>
                  <a:lnTo>
                    <a:pt x="272" y="8418"/>
                  </a:lnTo>
                  <a:lnTo>
                    <a:pt x="55" y="8798"/>
                  </a:lnTo>
                  <a:lnTo>
                    <a:pt x="0" y="9015"/>
                  </a:lnTo>
                  <a:lnTo>
                    <a:pt x="0" y="9233"/>
                  </a:lnTo>
                  <a:lnTo>
                    <a:pt x="0" y="9450"/>
                  </a:lnTo>
                  <a:lnTo>
                    <a:pt x="55" y="9667"/>
                  </a:lnTo>
                  <a:lnTo>
                    <a:pt x="163" y="9830"/>
                  </a:lnTo>
                  <a:lnTo>
                    <a:pt x="326" y="10047"/>
                  </a:lnTo>
                  <a:lnTo>
                    <a:pt x="380" y="10156"/>
                  </a:lnTo>
                  <a:lnTo>
                    <a:pt x="435" y="10319"/>
                  </a:lnTo>
                  <a:lnTo>
                    <a:pt x="380" y="10427"/>
                  </a:lnTo>
                  <a:lnTo>
                    <a:pt x="326" y="10536"/>
                  </a:lnTo>
                  <a:lnTo>
                    <a:pt x="217" y="10699"/>
                  </a:lnTo>
                  <a:lnTo>
                    <a:pt x="109" y="10862"/>
                  </a:lnTo>
                  <a:lnTo>
                    <a:pt x="55" y="10970"/>
                  </a:lnTo>
                  <a:lnTo>
                    <a:pt x="55" y="11133"/>
                  </a:lnTo>
                  <a:lnTo>
                    <a:pt x="55" y="11296"/>
                  </a:lnTo>
                  <a:lnTo>
                    <a:pt x="163" y="11459"/>
                  </a:lnTo>
                  <a:lnTo>
                    <a:pt x="380" y="11731"/>
                  </a:lnTo>
                  <a:lnTo>
                    <a:pt x="489" y="11948"/>
                  </a:lnTo>
                  <a:lnTo>
                    <a:pt x="543" y="12165"/>
                  </a:lnTo>
                  <a:lnTo>
                    <a:pt x="489" y="12600"/>
                  </a:lnTo>
                  <a:lnTo>
                    <a:pt x="543" y="12925"/>
                  </a:lnTo>
                  <a:lnTo>
                    <a:pt x="598" y="13197"/>
                  </a:lnTo>
                  <a:lnTo>
                    <a:pt x="706" y="13468"/>
                  </a:lnTo>
                  <a:lnTo>
                    <a:pt x="923" y="13740"/>
                  </a:lnTo>
                  <a:lnTo>
                    <a:pt x="2227" y="15260"/>
                  </a:lnTo>
                  <a:lnTo>
                    <a:pt x="3530" y="16727"/>
                  </a:lnTo>
                  <a:lnTo>
                    <a:pt x="4019" y="17215"/>
                  </a:lnTo>
                  <a:lnTo>
                    <a:pt x="4507" y="17704"/>
                  </a:lnTo>
                  <a:lnTo>
                    <a:pt x="5051" y="18084"/>
                  </a:lnTo>
                  <a:lnTo>
                    <a:pt x="5539" y="18464"/>
                  </a:lnTo>
                  <a:lnTo>
                    <a:pt x="6137" y="18845"/>
                  </a:lnTo>
                  <a:lnTo>
                    <a:pt x="6680" y="19116"/>
                  </a:lnTo>
                  <a:lnTo>
                    <a:pt x="7277" y="19442"/>
                  </a:lnTo>
                  <a:lnTo>
                    <a:pt x="7929" y="19659"/>
                  </a:lnTo>
                  <a:lnTo>
                    <a:pt x="9341" y="20148"/>
                  </a:lnTo>
                  <a:lnTo>
                    <a:pt x="10101" y="20365"/>
                  </a:lnTo>
                  <a:lnTo>
                    <a:pt x="10807" y="20528"/>
                  </a:lnTo>
                  <a:lnTo>
                    <a:pt x="11567" y="20637"/>
                  </a:lnTo>
                  <a:lnTo>
                    <a:pt x="12327" y="20745"/>
                  </a:lnTo>
                  <a:lnTo>
                    <a:pt x="13033" y="20800"/>
                  </a:lnTo>
                  <a:lnTo>
                    <a:pt x="13794" y="20745"/>
                  </a:lnTo>
                  <a:lnTo>
                    <a:pt x="15043" y="20637"/>
                  </a:lnTo>
                  <a:lnTo>
                    <a:pt x="16292" y="20419"/>
                  </a:lnTo>
                  <a:lnTo>
                    <a:pt x="17486" y="20202"/>
                  </a:lnTo>
                  <a:lnTo>
                    <a:pt x="18735" y="19931"/>
                  </a:lnTo>
                  <a:lnTo>
                    <a:pt x="19441" y="19713"/>
                  </a:lnTo>
                  <a:lnTo>
                    <a:pt x="20039" y="19496"/>
                  </a:lnTo>
                  <a:lnTo>
                    <a:pt x="20473" y="19225"/>
                  </a:lnTo>
                  <a:lnTo>
                    <a:pt x="20907" y="18899"/>
                  </a:lnTo>
                  <a:lnTo>
                    <a:pt x="21233" y="18519"/>
                  </a:lnTo>
                  <a:lnTo>
                    <a:pt x="21505" y="18030"/>
                  </a:lnTo>
                  <a:lnTo>
                    <a:pt x="21722" y="17378"/>
                  </a:lnTo>
                  <a:lnTo>
                    <a:pt x="21994" y="16672"/>
                  </a:lnTo>
                  <a:lnTo>
                    <a:pt x="22156" y="16401"/>
                  </a:lnTo>
                  <a:lnTo>
                    <a:pt x="22319" y="16129"/>
                  </a:lnTo>
                  <a:lnTo>
                    <a:pt x="22591" y="15858"/>
                  </a:lnTo>
                  <a:lnTo>
                    <a:pt x="22645" y="15749"/>
                  </a:lnTo>
                  <a:lnTo>
                    <a:pt x="22645" y="15586"/>
                  </a:lnTo>
                  <a:lnTo>
                    <a:pt x="22591" y="15369"/>
                  </a:lnTo>
                  <a:lnTo>
                    <a:pt x="22591" y="15152"/>
                  </a:lnTo>
                  <a:lnTo>
                    <a:pt x="22591" y="14989"/>
                  </a:lnTo>
                  <a:lnTo>
                    <a:pt x="22699" y="14826"/>
                  </a:lnTo>
                  <a:lnTo>
                    <a:pt x="22808" y="14663"/>
                  </a:lnTo>
                  <a:lnTo>
                    <a:pt x="22917" y="14500"/>
                  </a:lnTo>
                  <a:lnTo>
                    <a:pt x="23297" y="14283"/>
                  </a:lnTo>
                  <a:lnTo>
                    <a:pt x="23405" y="14174"/>
                  </a:lnTo>
                  <a:lnTo>
                    <a:pt x="23514" y="14011"/>
                  </a:lnTo>
                  <a:lnTo>
                    <a:pt x="23623" y="13631"/>
                  </a:lnTo>
                  <a:lnTo>
                    <a:pt x="23840" y="12980"/>
                  </a:lnTo>
                  <a:lnTo>
                    <a:pt x="24003" y="12274"/>
                  </a:lnTo>
                  <a:lnTo>
                    <a:pt x="24111" y="11568"/>
                  </a:lnTo>
                  <a:lnTo>
                    <a:pt x="24166" y="10916"/>
                  </a:lnTo>
                  <a:lnTo>
                    <a:pt x="24274" y="9450"/>
                  </a:lnTo>
                  <a:lnTo>
                    <a:pt x="24383" y="7984"/>
                  </a:lnTo>
                  <a:lnTo>
                    <a:pt x="24329" y="7441"/>
                  </a:lnTo>
                  <a:lnTo>
                    <a:pt x="24274" y="6898"/>
                  </a:lnTo>
                  <a:lnTo>
                    <a:pt x="24057" y="6355"/>
                  </a:lnTo>
                  <a:lnTo>
                    <a:pt x="23948" y="6083"/>
                  </a:lnTo>
                  <a:lnTo>
                    <a:pt x="23786" y="5811"/>
                  </a:lnTo>
                  <a:lnTo>
                    <a:pt x="23080" y="4943"/>
                  </a:lnTo>
                  <a:lnTo>
                    <a:pt x="22319" y="4128"/>
                  </a:lnTo>
                  <a:lnTo>
                    <a:pt x="21885" y="3748"/>
                  </a:lnTo>
                  <a:lnTo>
                    <a:pt x="21450" y="3422"/>
                  </a:lnTo>
                  <a:lnTo>
                    <a:pt x="21016" y="3096"/>
                  </a:lnTo>
                  <a:lnTo>
                    <a:pt x="20473" y="2825"/>
                  </a:lnTo>
                  <a:lnTo>
                    <a:pt x="19115" y="2173"/>
                  </a:lnTo>
                  <a:lnTo>
                    <a:pt x="17703" y="1630"/>
                  </a:lnTo>
                  <a:lnTo>
                    <a:pt x="14880" y="544"/>
                  </a:lnTo>
                  <a:lnTo>
                    <a:pt x="14174" y="327"/>
                  </a:lnTo>
                  <a:lnTo>
                    <a:pt x="13413" y="164"/>
                  </a:lnTo>
                  <a:lnTo>
                    <a:pt x="12653" y="55"/>
                  </a:lnTo>
                  <a:lnTo>
                    <a:pt x="11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28"/>
            <p:cNvSpPr/>
            <p:nvPr/>
          </p:nvSpPr>
          <p:spPr>
            <a:xfrm>
              <a:off x="6263200" y="1647175"/>
              <a:ext cx="168350" cy="179225"/>
            </a:xfrm>
            <a:custGeom>
              <a:avLst/>
              <a:gdLst/>
              <a:ahLst/>
              <a:cxnLst/>
              <a:rect l="l" t="t" r="r" b="b"/>
              <a:pathLst>
                <a:path w="6734" h="7169" extrusionOk="0">
                  <a:moveTo>
                    <a:pt x="2281" y="0"/>
                  </a:moveTo>
                  <a:lnTo>
                    <a:pt x="1901" y="54"/>
                  </a:lnTo>
                  <a:lnTo>
                    <a:pt x="1575" y="163"/>
                  </a:lnTo>
                  <a:lnTo>
                    <a:pt x="1303" y="272"/>
                  </a:lnTo>
                  <a:lnTo>
                    <a:pt x="1032" y="435"/>
                  </a:lnTo>
                  <a:lnTo>
                    <a:pt x="760" y="597"/>
                  </a:lnTo>
                  <a:lnTo>
                    <a:pt x="543" y="815"/>
                  </a:lnTo>
                  <a:lnTo>
                    <a:pt x="380" y="1032"/>
                  </a:lnTo>
                  <a:lnTo>
                    <a:pt x="217" y="1303"/>
                  </a:lnTo>
                  <a:lnTo>
                    <a:pt x="109" y="1575"/>
                  </a:lnTo>
                  <a:lnTo>
                    <a:pt x="54" y="1846"/>
                  </a:lnTo>
                  <a:lnTo>
                    <a:pt x="54" y="2172"/>
                  </a:lnTo>
                  <a:lnTo>
                    <a:pt x="54" y="2498"/>
                  </a:lnTo>
                  <a:lnTo>
                    <a:pt x="109" y="2824"/>
                  </a:lnTo>
                  <a:lnTo>
                    <a:pt x="217" y="3204"/>
                  </a:lnTo>
                  <a:lnTo>
                    <a:pt x="326" y="3530"/>
                  </a:lnTo>
                  <a:lnTo>
                    <a:pt x="543" y="4019"/>
                  </a:lnTo>
                  <a:lnTo>
                    <a:pt x="706" y="4290"/>
                  </a:lnTo>
                  <a:lnTo>
                    <a:pt x="760" y="4507"/>
                  </a:lnTo>
                  <a:lnTo>
                    <a:pt x="760" y="4616"/>
                  </a:lnTo>
                  <a:lnTo>
                    <a:pt x="652" y="4725"/>
                  </a:lnTo>
                  <a:lnTo>
                    <a:pt x="489" y="4779"/>
                  </a:lnTo>
                  <a:lnTo>
                    <a:pt x="109" y="4779"/>
                  </a:lnTo>
                  <a:lnTo>
                    <a:pt x="54" y="4887"/>
                  </a:lnTo>
                  <a:lnTo>
                    <a:pt x="0" y="5050"/>
                  </a:lnTo>
                  <a:lnTo>
                    <a:pt x="0" y="5213"/>
                  </a:lnTo>
                  <a:lnTo>
                    <a:pt x="54" y="5376"/>
                  </a:lnTo>
                  <a:lnTo>
                    <a:pt x="109" y="5485"/>
                  </a:lnTo>
                  <a:lnTo>
                    <a:pt x="163" y="5593"/>
                  </a:lnTo>
                  <a:lnTo>
                    <a:pt x="272" y="5648"/>
                  </a:lnTo>
                  <a:lnTo>
                    <a:pt x="869" y="5702"/>
                  </a:lnTo>
                  <a:lnTo>
                    <a:pt x="1195" y="5811"/>
                  </a:lnTo>
                  <a:lnTo>
                    <a:pt x="1412" y="5919"/>
                  </a:lnTo>
                  <a:lnTo>
                    <a:pt x="1629" y="6082"/>
                  </a:lnTo>
                  <a:lnTo>
                    <a:pt x="1846" y="6299"/>
                  </a:lnTo>
                  <a:lnTo>
                    <a:pt x="2009" y="6517"/>
                  </a:lnTo>
                  <a:lnTo>
                    <a:pt x="2172" y="6842"/>
                  </a:lnTo>
                  <a:lnTo>
                    <a:pt x="2172" y="6897"/>
                  </a:lnTo>
                  <a:lnTo>
                    <a:pt x="2281" y="6897"/>
                  </a:lnTo>
                  <a:lnTo>
                    <a:pt x="2498" y="7005"/>
                  </a:lnTo>
                  <a:lnTo>
                    <a:pt x="2878" y="7114"/>
                  </a:lnTo>
                  <a:lnTo>
                    <a:pt x="3258" y="7168"/>
                  </a:lnTo>
                  <a:lnTo>
                    <a:pt x="3584" y="7168"/>
                  </a:lnTo>
                  <a:lnTo>
                    <a:pt x="3964" y="7114"/>
                  </a:lnTo>
                  <a:lnTo>
                    <a:pt x="4290" y="7060"/>
                  </a:lnTo>
                  <a:lnTo>
                    <a:pt x="4670" y="6951"/>
                  </a:lnTo>
                  <a:lnTo>
                    <a:pt x="4942" y="6788"/>
                  </a:lnTo>
                  <a:lnTo>
                    <a:pt x="5268" y="6625"/>
                  </a:lnTo>
                  <a:lnTo>
                    <a:pt x="5539" y="6408"/>
                  </a:lnTo>
                  <a:lnTo>
                    <a:pt x="5811" y="6136"/>
                  </a:lnTo>
                  <a:lnTo>
                    <a:pt x="6028" y="5865"/>
                  </a:lnTo>
                  <a:lnTo>
                    <a:pt x="6245" y="5593"/>
                  </a:lnTo>
                  <a:lnTo>
                    <a:pt x="6408" y="5268"/>
                  </a:lnTo>
                  <a:lnTo>
                    <a:pt x="6571" y="4887"/>
                  </a:lnTo>
                  <a:lnTo>
                    <a:pt x="6625" y="4562"/>
                  </a:lnTo>
                  <a:lnTo>
                    <a:pt x="6680" y="4127"/>
                  </a:lnTo>
                  <a:lnTo>
                    <a:pt x="6734" y="3638"/>
                  </a:lnTo>
                  <a:lnTo>
                    <a:pt x="6680" y="3095"/>
                  </a:lnTo>
                  <a:lnTo>
                    <a:pt x="6517" y="2661"/>
                  </a:lnTo>
                  <a:lnTo>
                    <a:pt x="6354" y="2227"/>
                  </a:lnTo>
                  <a:lnTo>
                    <a:pt x="6137" y="1792"/>
                  </a:lnTo>
                  <a:lnTo>
                    <a:pt x="5865" y="1358"/>
                  </a:lnTo>
                  <a:lnTo>
                    <a:pt x="5322" y="597"/>
                  </a:lnTo>
                  <a:lnTo>
                    <a:pt x="5105" y="380"/>
                  </a:lnTo>
                  <a:lnTo>
                    <a:pt x="4833" y="217"/>
                  </a:lnTo>
                  <a:lnTo>
                    <a:pt x="4507" y="109"/>
                  </a:lnTo>
                  <a:lnTo>
                    <a:pt x="4182" y="54"/>
                  </a:lnTo>
                  <a:lnTo>
                    <a:pt x="29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 name="Google Shape;624;p28"/>
          <p:cNvGrpSpPr/>
          <p:nvPr/>
        </p:nvGrpSpPr>
        <p:grpSpPr>
          <a:xfrm rot="964296">
            <a:off x="10572822" y="-408327"/>
            <a:ext cx="3143343" cy="2401685"/>
            <a:chOff x="4376100" y="3455500"/>
            <a:chExt cx="2077175" cy="1587075"/>
          </a:xfrm>
        </p:grpSpPr>
        <p:sp>
          <p:nvSpPr>
            <p:cNvPr id="625" name="Google Shape;625;p28"/>
            <p:cNvSpPr/>
            <p:nvPr/>
          </p:nvSpPr>
          <p:spPr>
            <a:xfrm>
              <a:off x="5763600" y="3614350"/>
              <a:ext cx="35325" cy="19025"/>
            </a:xfrm>
            <a:custGeom>
              <a:avLst/>
              <a:gdLst/>
              <a:ahLst/>
              <a:cxnLst/>
              <a:rect l="l" t="t" r="r" b="b"/>
              <a:pathLst>
                <a:path w="1413" h="761" extrusionOk="0">
                  <a:moveTo>
                    <a:pt x="217" y="0"/>
                  </a:moveTo>
                  <a:lnTo>
                    <a:pt x="109" y="109"/>
                  </a:lnTo>
                  <a:lnTo>
                    <a:pt x="54" y="217"/>
                  </a:lnTo>
                  <a:lnTo>
                    <a:pt x="0" y="326"/>
                  </a:lnTo>
                  <a:lnTo>
                    <a:pt x="54" y="380"/>
                  </a:lnTo>
                  <a:lnTo>
                    <a:pt x="272" y="489"/>
                  </a:lnTo>
                  <a:lnTo>
                    <a:pt x="1412" y="760"/>
                  </a:lnTo>
                  <a:lnTo>
                    <a:pt x="1195" y="543"/>
                  </a:lnTo>
                  <a:lnTo>
                    <a:pt x="978" y="326"/>
                  </a:lnTo>
                  <a:lnTo>
                    <a:pt x="760" y="163"/>
                  </a:lnTo>
                  <a:lnTo>
                    <a:pt x="4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28"/>
            <p:cNvSpPr/>
            <p:nvPr/>
          </p:nvSpPr>
          <p:spPr>
            <a:xfrm>
              <a:off x="5578950" y="3585825"/>
              <a:ext cx="16325" cy="9525"/>
            </a:xfrm>
            <a:custGeom>
              <a:avLst/>
              <a:gdLst/>
              <a:ahLst/>
              <a:cxnLst/>
              <a:rect l="l" t="t" r="r" b="b"/>
              <a:pathLst>
                <a:path w="653" h="381" extrusionOk="0">
                  <a:moveTo>
                    <a:pt x="164" y="1"/>
                  </a:moveTo>
                  <a:lnTo>
                    <a:pt x="55" y="109"/>
                  </a:lnTo>
                  <a:lnTo>
                    <a:pt x="1" y="218"/>
                  </a:lnTo>
                  <a:lnTo>
                    <a:pt x="652" y="381"/>
                  </a:lnTo>
                  <a:lnTo>
                    <a:pt x="652" y="218"/>
                  </a:lnTo>
                  <a:lnTo>
                    <a:pt x="598" y="109"/>
                  </a:lnTo>
                  <a:lnTo>
                    <a:pt x="489" y="55"/>
                  </a:lnTo>
                  <a:lnTo>
                    <a:pt x="3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28"/>
            <p:cNvSpPr/>
            <p:nvPr/>
          </p:nvSpPr>
          <p:spPr>
            <a:xfrm>
              <a:off x="5611550" y="3589900"/>
              <a:ext cx="23100" cy="12250"/>
            </a:xfrm>
            <a:custGeom>
              <a:avLst/>
              <a:gdLst/>
              <a:ahLst/>
              <a:cxnLst/>
              <a:rect l="l" t="t" r="r" b="b"/>
              <a:pathLst>
                <a:path w="924" h="490" extrusionOk="0">
                  <a:moveTo>
                    <a:pt x="380" y="1"/>
                  </a:moveTo>
                  <a:lnTo>
                    <a:pt x="272" y="55"/>
                  </a:lnTo>
                  <a:lnTo>
                    <a:pt x="0" y="218"/>
                  </a:lnTo>
                  <a:lnTo>
                    <a:pt x="923" y="489"/>
                  </a:lnTo>
                  <a:lnTo>
                    <a:pt x="706" y="164"/>
                  </a:lnTo>
                  <a:lnTo>
                    <a:pt x="597" y="55"/>
                  </a:lnTo>
                  <a:lnTo>
                    <a:pt x="4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28"/>
            <p:cNvSpPr/>
            <p:nvPr/>
          </p:nvSpPr>
          <p:spPr>
            <a:xfrm>
              <a:off x="5414675" y="3535600"/>
              <a:ext cx="89625" cy="25825"/>
            </a:xfrm>
            <a:custGeom>
              <a:avLst/>
              <a:gdLst/>
              <a:ahLst/>
              <a:cxnLst/>
              <a:rect l="l" t="t" r="r" b="b"/>
              <a:pathLst>
                <a:path w="3585" h="1033" extrusionOk="0">
                  <a:moveTo>
                    <a:pt x="381" y="1"/>
                  </a:moveTo>
                  <a:lnTo>
                    <a:pt x="164" y="55"/>
                  </a:lnTo>
                  <a:lnTo>
                    <a:pt x="55" y="109"/>
                  </a:lnTo>
                  <a:lnTo>
                    <a:pt x="1" y="218"/>
                  </a:lnTo>
                  <a:lnTo>
                    <a:pt x="55" y="272"/>
                  </a:lnTo>
                  <a:lnTo>
                    <a:pt x="381" y="1032"/>
                  </a:lnTo>
                  <a:lnTo>
                    <a:pt x="544" y="707"/>
                  </a:lnTo>
                  <a:lnTo>
                    <a:pt x="653" y="489"/>
                  </a:lnTo>
                  <a:lnTo>
                    <a:pt x="707" y="381"/>
                  </a:lnTo>
                  <a:lnTo>
                    <a:pt x="870" y="435"/>
                  </a:lnTo>
                  <a:lnTo>
                    <a:pt x="1087" y="598"/>
                  </a:lnTo>
                  <a:lnTo>
                    <a:pt x="1141" y="652"/>
                  </a:lnTo>
                  <a:lnTo>
                    <a:pt x="1467" y="924"/>
                  </a:lnTo>
                  <a:lnTo>
                    <a:pt x="1630" y="978"/>
                  </a:lnTo>
                  <a:lnTo>
                    <a:pt x="1739" y="1032"/>
                  </a:lnTo>
                  <a:lnTo>
                    <a:pt x="1902" y="1032"/>
                  </a:lnTo>
                  <a:lnTo>
                    <a:pt x="2064" y="978"/>
                  </a:lnTo>
                  <a:lnTo>
                    <a:pt x="2499" y="815"/>
                  </a:lnTo>
                  <a:lnTo>
                    <a:pt x="2770" y="707"/>
                  </a:lnTo>
                  <a:lnTo>
                    <a:pt x="3042" y="707"/>
                  </a:lnTo>
                  <a:lnTo>
                    <a:pt x="3205" y="761"/>
                  </a:lnTo>
                  <a:lnTo>
                    <a:pt x="3313" y="761"/>
                  </a:lnTo>
                  <a:lnTo>
                    <a:pt x="3422" y="707"/>
                  </a:lnTo>
                  <a:lnTo>
                    <a:pt x="3585" y="544"/>
                  </a:lnTo>
                  <a:lnTo>
                    <a:pt x="3042" y="435"/>
                  </a:lnTo>
                  <a:lnTo>
                    <a:pt x="2770" y="381"/>
                  </a:lnTo>
                  <a:lnTo>
                    <a:pt x="2553" y="435"/>
                  </a:lnTo>
                  <a:lnTo>
                    <a:pt x="2119" y="544"/>
                  </a:lnTo>
                  <a:lnTo>
                    <a:pt x="1739" y="544"/>
                  </a:lnTo>
                  <a:lnTo>
                    <a:pt x="1358" y="435"/>
                  </a:lnTo>
                  <a:lnTo>
                    <a:pt x="978" y="218"/>
                  </a:lnTo>
                  <a:lnTo>
                    <a:pt x="815" y="109"/>
                  </a:lnTo>
                  <a:lnTo>
                    <a:pt x="5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28"/>
            <p:cNvSpPr/>
            <p:nvPr/>
          </p:nvSpPr>
          <p:spPr>
            <a:xfrm>
              <a:off x="5406550" y="3570900"/>
              <a:ext cx="24450" cy="5450"/>
            </a:xfrm>
            <a:custGeom>
              <a:avLst/>
              <a:gdLst/>
              <a:ahLst/>
              <a:cxnLst/>
              <a:rect l="l" t="t" r="r" b="b"/>
              <a:pathLst>
                <a:path w="978" h="218" extrusionOk="0">
                  <a:moveTo>
                    <a:pt x="434" y="0"/>
                  </a:moveTo>
                  <a:lnTo>
                    <a:pt x="0" y="55"/>
                  </a:lnTo>
                  <a:lnTo>
                    <a:pt x="0" y="109"/>
                  </a:lnTo>
                  <a:lnTo>
                    <a:pt x="815" y="218"/>
                  </a:lnTo>
                  <a:lnTo>
                    <a:pt x="923" y="218"/>
                  </a:lnTo>
                  <a:lnTo>
                    <a:pt x="978" y="109"/>
                  </a:lnTo>
                  <a:lnTo>
                    <a:pt x="8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28"/>
            <p:cNvSpPr/>
            <p:nvPr/>
          </p:nvSpPr>
          <p:spPr>
            <a:xfrm>
              <a:off x="4376100" y="3455500"/>
              <a:ext cx="1082050" cy="1587075"/>
            </a:xfrm>
            <a:custGeom>
              <a:avLst/>
              <a:gdLst/>
              <a:ahLst/>
              <a:cxnLst/>
              <a:rect l="l" t="t" r="r" b="b"/>
              <a:pathLst>
                <a:path w="43282" h="63483" extrusionOk="0">
                  <a:moveTo>
                    <a:pt x="11025" y="12382"/>
                  </a:moveTo>
                  <a:lnTo>
                    <a:pt x="10916" y="12599"/>
                  </a:lnTo>
                  <a:lnTo>
                    <a:pt x="10808" y="12816"/>
                  </a:lnTo>
                  <a:lnTo>
                    <a:pt x="10699" y="12599"/>
                  </a:lnTo>
                  <a:lnTo>
                    <a:pt x="10699" y="12436"/>
                  </a:lnTo>
                  <a:lnTo>
                    <a:pt x="10808" y="12382"/>
                  </a:lnTo>
                  <a:close/>
                  <a:moveTo>
                    <a:pt x="10482" y="13360"/>
                  </a:moveTo>
                  <a:lnTo>
                    <a:pt x="10536" y="13414"/>
                  </a:lnTo>
                  <a:lnTo>
                    <a:pt x="10536" y="13577"/>
                  </a:lnTo>
                  <a:lnTo>
                    <a:pt x="10753" y="14500"/>
                  </a:lnTo>
                  <a:lnTo>
                    <a:pt x="10753" y="14771"/>
                  </a:lnTo>
                  <a:lnTo>
                    <a:pt x="10753" y="14989"/>
                  </a:lnTo>
                  <a:lnTo>
                    <a:pt x="10645" y="15152"/>
                  </a:lnTo>
                  <a:lnTo>
                    <a:pt x="10427" y="15369"/>
                  </a:lnTo>
                  <a:lnTo>
                    <a:pt x="10102" y="15640"/>
                  </a:lnTo>
                  <a:lnTo>
                    <a:pt x="10210" y="13577"/>
                  </a:lnTo>
                  <a:lnTo>
                    <a:pt x="10265" y="13414"/>
                  </a:lnTo>
                  <a:lnTo>
                    <a:pt x="10265" y="13360"/>
                  </a:lnTo>
                  <a:close/>
                  <a:moveTo>
                    <a:pt x="28891" y="21831"/>
                  </a:moveTo>
                  <a:lnTo>
                    <a:pt x="28891" y="21885"/>
                  </a:lnTo>
                  <a:lnTo>
                    <a:pt x="28945" y="21994"/>
                  </a:lnTo>
                  <a:lnTo>
                    <a:pt x="28891" y="22103"/>
                  </a:lnTo>
                  <a:lnTo>
                    <a:pt x="28837" y="22157"/>
                  </a:lnTo>
                  <a:lnTo>
                    <a:pt x="28674" y="22265"/>
                  </a:lnTo>
                  <a:lnTo>
                    <a:pt x="28565" y="22211"/>
                  </a:lnTo>
                  <a:lnTo>
                    <a:pt x="28565" y="22103"/>
                  </a:lnTo>
                  <a:lnTo>
                    <a:pt x="28565" y="21994"/>
                  </a:lnTo>
                  <a:lnTo>
                    <a:pt x="28619" y="21940"/>
                  </a:lnTo>
                  <a:lnTo>
                    <a:pt x="28837" y="21831"/>
                  </a:lnTo>
                  <a:close/>
                  <a:moveTo>
                    <a:pt x="24764" y="24601"/>
                  </a:moveTo>
                  <a:lnTo>
                    <a:pt x="24927" y="24709"/>
                  </a:lnTo>
                  <a:lnTo>
                    <a:pt x="25090" y="24872"/>
                  </a:lnTo>
                  <a:lnTo>
                    <a:pt x="25198" y="25089"/>
                  </a:lnTo>
                  <a:lnTo>
                    <a:pt x="25307" y="25524"/>
                  </a:lnTo>
                  <a:lnTo>
                    <a:pt x="25307" y="25578"/>
                  </a:lnTo>
                  <a:lnTo>
                    <a:pt x="25198" y="25687"/>
                  </a:lnTo>
                  <a:lnTo>
                    <a:pt x="24981" y="25687"/>
                  </a:lnTo>
                  <a:lnTo>
                    <a:pt x="24818" y="25632"/>
                  </a:lnTo>
                  <a:lnTo>
                    <a:pt x="24547" y="25632"/>
                  </a:lnTo>
                  <a:lnTo>
                    <a:pt x="24492" y="25578"/>
                  </a:lnTo>
                  <a:lnTo>
                    <a:pt x="24438" y="25524"/>
                  </a:lnTo>
                  <a:lnTo>
                    <a:pt x="24492" y="25415"/>
                  </a:lnTo>
                  <a:lnTo>
                    <a:pt x="24547" y="25306"/>
                  </a:lnTo>
                  <a:lnTo>
                    <a:pt x="24547" y="25198"/>
                  </a:lnTo>
                  <a:lnTo>
                    <a:pt x="24492" y="24981"/>
                  </a:lnTo>
                  <a:lnTo>
                    <a:pt x="24492" y="24763"/>
                  </a:lnTo>
                  <a:lnTo>
                    <a:pt x="24547" y="24655"/>
                  </a:lnTo>
                  <a:lnTo>
                    <a:pt x="24601" y="24601"/>
                  </a:lnTo>
                  <a:close/>
                  <a:moveTo>
                    <a:pt x="23569" y="26447"/>
                  </a:moveTo>
                  <a:lnTo>
                    <a:pt x="23678" y="26501"/>
                  </a:lnTo>
                  <a:lnTo>
                    <a:pt x="23732" y="26555"/>
                  </a:lnTo>
                  <a:lnTo>
                    <a:pt x="23678" y="26610"/>
                  </a:lnTo>
                  <a:lnTo>
                    <a:pt x="23569" y="26664"/>
                  </a:lnTo>
                  <a:lnTo>
                    <a:pt x="23406" y="26718"/>
                  </a:lnTo>
                  <a:lnTo>
                    <a:pt x="23298" y="26718"/>
                  </a:lnTo>
                  <a:lnTo>
                    <a:pt x="23298" y="26664"/>
                  </a:lnTo>
                  <a:lnTo>
                    <a:pt x="23352" y="26555"/>
                  </a:lnTo>
                  <a:lnTo>
                    <a:pt x="23406" y="26555"/>
                  </a:lnTo>
                  <a:lnTo>
                    <a:pt x="23569" y="26447"/>
                  </a:lnTo>
                  <a:close/>
                  <a:moveTo>
                    <a:pt x="21886" y="30194"/>
                  </a:moveTo>
                  <a:lnTo>
                    <a:pt x="21994" y="30628"/>
                  </a:lnTo>
                  <a:lnTo>
                    <a:pt x="21994" y="30791"/>
                  </a:lnTo>
                  <a:lnTo>
                    <a:pt x="21940" y="30900"/>
                  </a:lnTo>
                  <a:lnTo>
                    <a:pt x="21886" y="31008"/>
                  </a:lnTo>
                  <a:lnTo>
                    <a:pt x="21777" y="31063"/>
                  </a:lnTo>
                  <a:lnTo>
                    <a:pt x="21614" y="31117"/>
                  </a:lnTo>
                  <a:lnTo>
                    <a:pt x="21397" y="31063"/>
                  </a:lnTo>
                  <a:lnTo>
                    <a:pt x="21886" y="30194"/>
                  </a:lnTo>
                  <a:close/>
                  <a:moveTo>
                    <a:pt x="30900" y="34647"/>
                  </a:moveTo>
                  <a:lnTo>
                    <a:pt x="30900" y="34701"/>
                  </a:lnTo>
                  <a:lnTo>
                    <a:pt x="30954" y="34864"/>
                  </a:lnTo>
                  <a:lnTo>
                    <a:pt x="30954" y="34918"/>
                  </a:lnTo>
                  <a:lnTo>
                    <a:pt x="30900" y="34918"/>
                  </a:lnTo>
                  <a:lnTo>
                    <a:pt x="30792" y="34973"/>
                  </a:lnTo>
                  <a:lnTo>
                    <a:pt x="30683" y="34918"/>
                  </a:lnTo>
                  <a:lnTo>
                    <a:pt x="30629" y="34810"/>
                  </a:lnTo>
                  <a:lnTo>
                    <a:pt x="30683" y="34755"/>
                  </a:lnTo>
                  <a:lnTo>
                    <a:pt x="30683" y="34701"/>
                  </a:lnTo>
                  <a:lnTo>
                    <a:pt x="30846" y="34647"/>
                  </a:lnTo>
                  <a:close/>
                  <a:moveTo>
                    <a:pt x="31932" y="45236"/>
                  </a:moveTo>
                  <a:lnTo>
                    <a:pt x="32041" y="45291"/>
                  </a:lnTo>
                  <a:lnTo>
                    <a:pt x="32041" y="45345"/>
                  </a:lnTo>
                  <a:lnTo>
                    <a:pt x="31769" y="46214"/>
                  </a:lnTo>
                  <a:lnTo>
                    <a:pt x="31715" y="46159"/>
                  </a:lnTo>
                  <a:lnTo>
                    <a:pt x="31769" y="45345"/>
                  </a:lnTo>
                  <a:lnTo>
                    <a:pt x="31823" y="45236"/>
                  </a:lnTo>
                  <a:close/>
                  <a:moveTo>
                    <a:pt x="31172" y="50015"/>
                  </a:moveTo>
                  <a:lnTo>
                    <a:pt x="31280" y="50069"/>
                  </a:lnTo>
                  <a:lnTo>
                    <a:pt x="31552" y="50232"/>
                  </a:lnTo>
                  <a:lnTo>
                    <a:pt x="31660" y="50341"/>
                  </a:lnTo>
                  <a:lnTo>
                    <a:pt x="31660" y="50449"/>
                  </a:lnTo>
                  <a:lnTo>
                    <a:pt x="31606" y="50667"/>
                  </a:lnTo>
                  <a:lnTo>
                    <a:pt x="31498" y="50884"/>
                  </a:lnTo>
                  <a:lnTo>
                    <a:pt x="31280" y="51318"/>
                  </a:lnTo>
                  <a:lnTo>
                    <a:pt x="31172" y="51373"/>
                  </a:lnTo>
                  <a:lnTo>
                    <a:pt x="31117" y="51318"/>
                  </a:lnTo>
                  <a:lnTo>
                    <a:pt x="31117" y="51210"/>
                  </a:lnTo>
                  <a:lnTo>
                    <a:pt x="31117" y="50612"/>
                  </a:lnTo>
                  <a:lnTo>
                    <a:pt x="31172" y="50015"/>
                  </a:lnTo>
                  <a:close/>
                  <a:moveTo>
                    <a:pt x="42141" y="59410"/>
                  </a:moveTo>
                  <a:lnTo>
                    <a:pt x="42196" y="59518"/>
                  </a:lnTo>
                  <a:lnTo>
                    <a:pt x="42141" y="59573"/>
                  </a:lnTo>
                  <a:lnTo>
                    <a:pt x="41870" y="60170"/>
                  </a:lnTo>
                  <a:lnTo>
                    <a:pt x="41815" y="60224"/>
                  </a:lnTo>
                  <a:lnTo>
                    <a:pt x="41598" y="60224"/>
                  </a:lnTo>
                  <a:lnTo>
                    <a:pt x="41381" y="59898"/>
                  </a:lnTo>
                  <a:lnTo>
                    <a:pt x="41272" y="59735"/>
                  </a:lnTo>
                  <a:lnTo>
                    <a:pt x="41272" y="59518"/>
                  </a:lnTo>
                  <a:lnTo>
                    <a:pt x="41327" y="59464"/>
                  </a:lnTo>
                  <a:lnTo>
                    <a:pt x="41381" y="59410"/>
                  </a:lnTo>
                  <a:close/>
                  <a:moveTo>
                    <a:pt x="21614" y="1"/>
                  </a:moveTo>
                  <a:lnTo>
                    <a:pt x="20528" y="109"/>
                  </a:lnTo>
                  <a:lnTo>
                    <a:pt x="19496" y="272"/>
                  </a:lnTo>
                  <a:lnTo>
                    <a:pt x="19170" y="326"/>
                  </a:lnTo>
                  <a:lnTo>
                    <a:pt x="18899" y="381"/>
                  </a:lnTo>
                  <a:lnTo>
                    <a:pt x="18573" y="326"/>
                  </a:lnTo>
                  <a:lnTo>
                    <a:pt x="18302" y="218"/>
                  </a:lnTo>
                  <a:lnTo>
                    <a:pt x="18084" y="218"/>
                  </a:lnTo>
                  <a:lnTo>
                    <a:pt x="16998" y="326"/>
                  </a:lnTo>
                  <a:lnTo>
                    <a:pt x="15966" y="489"/>
                  </a:lnTo>
                  <a:lnTo>
                    <a:pt x="13903" y="869"/>
                  </a:lnTo>
                  <a:lnTo>
                    <a:pt x="12708" y="1087"/>
                  </a:lnTo>
                  <a:lnTo>
                    <a:pt x="11514" y="1413"/>
                  </a:lnTo>
                  <a:lnTo>
                    <a:pt x="10970" y="1630"/>
                  </a:lnTo>
                  <a:lnTo>
                    <a:pt x="10373" y="1847"/>
                  </a:lnTo>
                  <a:lnTo>
                    <a:pt x="9830" y="2118"/>
                  </a:lnTo>
                  <a:lnTo>
                    <a:pt x="9341" y="2444"/>
                  </a:lnTo>
                  <a:lnTo>
                    <a:pt x="8472" y="3042"/>
                  </a:lnTo>
                  <a:lnTo>
                    <a:pt x="7658" y="3639"/>
                  </a:lnTo>
                  <a:lnTo>
                    <a:pt x="7278" y="3965"/>
                  </a:lnTo>
                  <a:lnTo>
                    <a:pt x="6898" y="4291"/>
                  </a:lnTo>
                  <a:lnTo>
                    <a:pt x="6572" y="4671"/>
                  </a:lnTo>
                  <a:lnTo>
                    <a:pt x="6300" y="5105"/>
                  </a:lnTo>
                  <a:lnTo>
                    <a:pt x="6192" y="5214"/>
                  </a:lnTo>
                  <a:lnTo>
                    <a:pt x="5974" y="5322"/>
                  </a:lnTo>
                  <a:lnTo>
                    <a:pt x="5866" y="5431"/>
                  </a:lnTo>
                  <a:lnTo>
                    <a:pt x="5757" y="5540"/>
                  </a:lnTo>
                  <a:lnTo>
                    <a:pt x="5649" y="5648"/>
                  </a:lnTo>
                  <a:lnTo>
                    <a:pt x="5540" y="5974"/>
                  </a:lnTo>
                  <a:lnTo>
                    <a:pt x="5486" y="6300"/>
                  </a:lnTo>
                  <a:lnTo>
                    <a:pt x="5431" y="6463"/>
                  </a:lnTo>
                  <a:lnTo>
                    <a:pt x="5431" y="6571"/>
                  </a:lnTo>
                  <a:lnTo>
                    <a:pt x="5323" y="6626"/>
                  </a:lnTo>
                  <a:lnTo>
                    <a:pt x="5160" y="6734"/>
                  </a:lnTo>
                  <a:lnTo>
                    <a:pt x="5051" y="6843"/>
                  </a:lnTo>
                  <a:lnTo>
                    <a:pt x="4834" y="7169"/>
                  </a:lnTo>
                  <a:lnTo>
                    <a:pt x="4563" y="7549"/>
                  </a:lnTo>
                  <a:lnTo>
                    <a:pt x="4454" y="7712"/>
                  </a:lnTo>
                  <a:lnTo>
                    <a:pt x="4237" y="7875"/>
                  </a:lnTo>
                  <a:lnTo>
                    <a:pt x="4128" y="7983"/>
                  </a:lnTo>
                  <a:lnTo>
                    <a:pt x="4019" y="8146"/>
                  </a:lnTo>
                  <a:lnTo>
                    <a:pt x="4019" y="8309"/>
                  </a:lnTo>
                  <a:lnTo>
                    <a:pt x="4019" y="8472"/>
                  </a:lnTo>
                  <a:lnTo>
                    <a:pt x="4074" y="8635"/>
                  </a:lnTo>
                  <a:lnTo>
                    <a:pt x="4074" y="8798"/>
                  </a:lnTo>
                  <a:lnTo>
                    <a:pt x="3965" y="9069"/>
                  </a:lnTo>
                  <a:lnTo>
                    <a:pt x="3694" y="9667"/>
                  </a:lnTo>
                  <a:lnTo>
                    <a:pt x="3476" y="10264"/>
                  </a:lnTo>
                  <a:lnTo>
                    <a:pt x="3368" y="10862"/>
                  </a:lnTo>
                  <a:lnTo>
                    <a:pt x="3259" y="11459"/>
                  </a:lnTo>
                  <a:lnTo>
                    <a:pt x="3205" y="12111"/>
                  </a:lnTo>
                  <a:lnTo>
                    <a:pt x="3151" y="12708"/>
                  </a:lnTo>
                  <a:lnTo>
                    <a:pt x="3205" y="13957"/>
                  </a:lnTo>
                  <a:lnTo>
                    <a:pt x="3368" y="14934"/>
                  </a:lnTo>
                  <a:lnTo>
                    <a:pt x="3531" y="15858"/>
                  </a:lnTo>
                  <a:lnTo>
                    <a:pt x="3965" y="17650"/>
                  </a:lnTo>
                  <a:lnTo>
                    <a:pt x="4074" y="18356"/>
                  </a:lnTo>
                  <a:lnTo>
                    <a:pt x="4128" y="19007"/>
                  </a:lnTo>
                  <a:lnTo>
                    <a:pt x="4128" y="19333"/>
                  </a:lnTo>
                  <a:lnTo>
                    <a:pt x="4019" y="19659"/>
                  </a:lnTo>
                  <a:lnTo>
                    <a:pt x="3965" y="19985"/>
                  </a:lnTo>
                  <a:lnTo>
                    <a:pt x="3802" y="20310"/>
                  </a:lnTo>
                  <a:lnTo>
                    <a:pt x="3422" y="21016"/>
                  </a:lnTo>
                  <a:lnTo>
                    <a:pt x="3314" y="21397"/>
                  </a:lnTo>
                  <a:lnTo>
                    <a:pt x="3205" y="21777"/>
                  </a:lnTo>
                  <a:lnTo>
                    <a:pt x="3096" y="21940"/>
                  </a:lnTo>
                  <a:lnTo>
                    <a:pt x="2988" y="22103"/>
                  </a:lnTo>
                  <a:lnTo>
                    <a:pt x="2770" y="22265"/>
                  </a:lnTo>
                  <a:lnTo>
                    <a:pt x="2662" y="22428"/>
                  </a:lnTo>
                  <a:lnTo>
                    <a:pt x="2336" y="22808"/>
                  </a:lnTo>
                  <a:lnTo>
                    <a:pt x="2010" y="23243"/>
                  </a:lnTo>
                  <a:lnTo>
                    <a:pt x="1739" y="23677"/>
                  </a:lnTo>
                  <a:lnTo>
                    <a:pt x="1576" y="24166"/>
                  </a:lnTo>
                  <a:lnTo>
                    <a:pt x="1413" y="24655"/>
                  </a:lnTo>
                  <a:lnTo>
                    <a:pt x="1141" y="25524"/>
                  </a:lnTo>
                  <a:lnTo>
                    <a:pt x="761" y="26338"/>
                  </a:lnTo>
                  <a:lnTo>
                    <a:pt x="653" y="26610"/>
                  </a:lnTo>
                  <a:lnTo>
                    <a:pt x="598" y="26881"/>
                  </a:lnTo>
                  <a:lnTo>
                    <a:pt x="544" y="27153"/>
                  </a:lnTo>
                  <a:lnTo>
                    <a:pt x="544" y="27424"/>
                  </a:lnTo>
                  <a:lnTo>
                    <a:pt x="544" y="27587"/>
                  </a:lnTo>
                  <a:lnTo>
                    <a:pt x="490" y="27750"/>
                  </a:lnTo>
                  <a:lnTo>
                    <a:pt x="218" y="28185"/>
                  </a:lnTo>
                  <a:lnTo>
                    <a:pt x="110" y="28619"/>
                  </a:lnTo>
                  <a:lnTo>
                    <a:pt x="1" y="29108"/>
                  </a:lnTo>
                  <a:lnTo>
                    <a:pt x="1" y="29597"/>
                  </a:lnTo>
                  <a:lnTo>
                    <a:pt x="55" y="30085"/>
                  </a:lnTo>
                  <a:lnTo>
                    <a:pt x="110" y="30628"/>
                  </a:lnTo>
                  <a:lnTo>
                    <a:pt x="327" y="31660"/>
                  </a:lnTo>
                  <a:lnTo>
                    <a:pt x="435" y="32149"/>
                  </a:lnTo>
                  <a:lnTo>
                    <a:pt x="598" y="32638"/>
                  </a:lnTo>
                  <a:lnTo>
                    <a:pt x="816" y="33072"/>
                  </a:lnTo>
                  <a:lnTo>
                    <a:pt x="1087" y="33506"/>
                  </a:lnTo>
                  <a:lnTo>
                    <a:pt x="1739" y="34158"/>
                  </a:lnTo>
                  <a:lnTo>
                    <a:pt x="2445" y="34701"/>
                  </a:lnTo>
                  <a:lnTo>
                    <a:pt x="3151" y="35244"/>
                  </a:lnTo>
                  <a:lnTo>
                    <a:pt x="3965" y="35624"/>
                  </a:lnTo>
                  <a:lnTo>
                    <a:pt x="4563" y="35842"/>
                  </a:lnTo>
                  <a:lnTo>
                    <a:pt x="5160" y="36059"/>
                  </a:lnTo>
                  <a:lnTo>
                    <a:pt x="5757" y="36222"/>
                  </a:lnTo>
                  <a:lnTo>
                    <a:pt x="6355" y="36276"/>
                  </a:lnTo>
                  <a:lnTo>
                    <a:pt x="7061" y="36385"/>
                  </a:lnTo>
                  <a:lnTo>
                    <a:pt x="7386" y="36439"/>
                  </a:lnTo>
                  <a:lnTo>
                    <a:pt x="7766" y="36439"/>
                  </a:lnTo>
                  <a:lnTo>
                    <a:pt x="8798" y="36276"/>
                  </a:lnTo>
                  <a:lnTo>
                    <a:pt x="9341" y="36222"/>
                  </a:lnTo>
                  <a:lnTo>
                    <a:pt x="9830" y="36167"/>
                  </a:lnTo>
                  <a:lnTo>
                    <a:pt x="10210" y="36113"/>
                  </a:lnTo>
                  <a:lnTo>
                    <a:pt x="10590" y="36059"/>
                  </a:lnTo>
                  <a:lnTo>
                    <a:pt x="10916" y="35896"/>
                  </a:lnTo>
                  <a:lnTo>
                    <a:pt x="11079" y="35787"/>
                  </a:lnTo>
                  <a:lnTo>
                    <a:pt x="11242" y="35624"/>
                  </a:lnTo>
                  <a:lnTo>
                    <a:pt x="11351" y="35516"/>
                  </a:lnTo>
                  <a:lnTo>
                    <a:pt x="11459" y="35461"/>
                  </a:lnTo>
                  <a:lnTo>
                    <a:pt x="11568" y="35516"/>
                  </a:lnTo>
                  <a:lnTo>
                    <a:pt x="11731" y="35570"/>
                  </a:lnTo>
                  <a:lnTo>
                    <a:pt x="11839" y="35679"/>
                  </a:lnTo>
                  <a:lnTo>
                    <a:pt x="11894" y="35679"/>
                  </a:lnTo>
                  <a:lnTo>
                    <a:pt x="12002" y="35624"/>
                  </a:lnTo>
                  <a:lnTo>
                    <a:pt x="12111" y="35516"/>
                  </a:lnTo>
                  <a:lnTo>
                    <a:pt x="12219" y="35461"/>
                  </a:lnTo>
                  <a:lnTo>
                    <a:pt x="12491" y="35461"/>
                  </a:lnTo>
                  <a:lnTo>
                    <a:pt x="12654" y="35516"/>
                  </a:lnTo>
                  <a:lnTo>
                    <a:pt x="12871" y="35516"/>
                  </a:lnTo>
                  <a:lnTo>
                    <a:pt x="13034" y="35407"/>
                  </a:lnTo>
                  <a:lnTo>
                    <a:pt x="13143" y="35299"/>
                  </a:lnTo>
                  <a:lnTo>
                    <a:pt x="13306" y="35027"/>
                  </a:lnTo>
                  <a:lnTo>
                    <a:pt x="13523" y="34864"/>
                  </a:lnTo>
                  <a:lnTo>
                    <a:pt x="13794" y="34810"/>
                  </a:lnTo>
                  <a:lnTo>
                    <a:pt x="14066" y="34755"/>
                  </a:lnTo>
                  <a:lnTo>
                    <a:pt x="14717" y="34755"/>
                  </a:lnTo>
                  <a:lnTo>
                    <a:pt x="15043" y="34701"/>
                  </a:lnTo>
                  <a:lnTo>
                    <a:pt x="15152" y="34647"/>
                  </a:lnTo>
                  <a:lnTo>
                    <a:pt x="15315" y="34538"/>
                  </a:lnTo>
                  <a:lnTo>
                    <a:pt x="15532" y="34267"/>
                  </a:lnTo>
                  <a:lnTo>
                    <a:pt x="15804" y="34104"/>
                  </a:lnTo>
                  <a:lnTo>
                    <a:pt x="16455" y="33724"/>
                  </a:lnTo>
                  <a:lnTo>
                    <a:pt x="16564" y="33669"/>
                  </a:lnTo>
                  <a:lnTo>
                    <a:pt x="16564" y="33615"/>
                  </a:lnTo>
                  <a:lnTo>
                    <a:pt x="16510" y="33506"/>
                  </a:lnTo>
                  <a:lnTo>
                    <a:pt x="16401" y="33344"/>
                  </a:lnTo>
                  <a:lnTo>
                    <a:pt x="16401" y="33235"/>
                  </a:lnTo>
                  <a:lnTo>
                    <a:pt x="16455" y="33235"/>
                  </a:lnTo>
                  <a:lnTo>
                    <a:pt x="16564" y="33126"/>
                  </a:lnTo>
                  <a:lnTo>
                    <a:pt x="16727" y="33126"/>
                  </a:lnTo>
                  <a:lnTo>
                    <a:pt x="17053" y="33018"/>
                  </a:lnTo>
                  <a:lnTo>
                    <a:pt x="17324" y="32909"/>
                  </a:lnTo>
                  <a:lnTo>
                    <a:pt x="17541" y="32855"/>
                  </a:lnTo>
                  <a:lnTo>
                    <a:pt x="17813" y="32855"/>
                  </a:lnTo>
                  <a:lnTo>
                    <a:pt x="18084" y="32909"/>
                  </a:lnTo>
                  <a:lnTo>
                    <a:pt x="18302" y="32963"/>
                  </a:lnTo>
                  <a:lnTo>
                    <a:pt x="18410" y="32963"/>
                  </a:lnTo>
                  <a:lnTo>
                    <a:pt x="18573" y="32909"/>
                  </a:lnTo>
                  <a:lnTo>
                    <a:pt x="18736" y="32800"/>
                  </a:lnTo>
                  <a:lnTo>
                    <a:pt x="19062" y="32800"/>
                  </a:lnTo>
                  <a:lnTo>
                    <a:pt x="19225" y="32855"/>
                  </a:lnTo>
                  <a:lnTo>
                    <a:pt x="19442" y="32855"/>
                  </a:lnTo>
                  <a:lnTo>
                    <a:pt x="19605" y="32692"/>
                  </a:lnTo>
                  <a:lnTo>
                    <a:pt x="20148" y="32257"/>
                  </a:lnTo>
                  <a:lnTo>
                    <a:pt x="20691" y="31877"/>
                  </a:lnTo>
                  <a:lnTo>
                    <a:pt x="20908" y="31714"/>
                  </a:lnTo>
                  <a:lnTo>
                    <a:pt x="21125" y="31660"/>
                  </a:lnTo>
                  <a:lnTo>
                    <a:pt x="21343" y="31660"/>
                  </a:lnTo>
                  <a:lnTo>
                    <a:pt x="21614" y="31714"/>
                  </a:lnTo>
                  <a:lnTo>
                    <a:pt x="21994" y="31714"/>
                  </a:lnTo>
                  <a:lnTo>
                    <a:pt x="22157" y="31606"/>
                  </a:lnTo>
                  <a:lnTo>
                    <a:pt x="22320" y="31497"/>
                  </a:lnTo>
                  <a:lnTo>
                    <a:pt x="22429" y="31334"/>
                  </a:lnTo>
                  <a:lnTo>
                    <a:pt x="22483" y="31171"/>
                  </a:lnTo>
                  <a:lnTo>
                    <a:pt x="22537" y="31008"/>
                  </a:lnTo>
                  <a:lnTo>
                    <a:pt x="22537" y="30791"/>
                  </a:lnTo>
                  <a:lnTo>
                    <a:pt x="22537" y="30628"/>
                  </a:lnTo>
                  <a:lnTo>
                    <a:pt x="22537" y="30520"/>
                  </a:lnTo>
                  <a:lnTo>
                    <a:pt x="22700" y="30248"/>
                  </a:lnTo>
                  <a:lnTo>
                    <a:pt x="22917" y="29922"/>
                  </a:lnTo>
                  <a:lnTo>
                    <a:pt x="23080" y="29597"/>
                  </a:lnTo>
                  <a:lnTo>
                    <a:pt x="23623" y="28619"/>
                  </a:lnTo>
                  <a:lnTo>
                    <a:pt x="23786" y="28728"/>
                  </a:lnTo>
                  <a:lnTo>
                    <a:pt x="23895" y="28891"/>
                  </a:lnTo>
                  <a:lnTo>
                    <a:pt x="23841" y="29053"/>
                  </a:lnTo>
                  <a:lnTo>
                    <a:pt x="23786" y="29271"/>
                  </a:lnTo>
                  <a:lnTo>
                    <a:pt x="23352" y="29868"/>
                  </a:lnTo>
                  <a:lnTo>
                    <a:pt x="22972" y="30574"/>
                  </a:lnTo>
                  <a:lnTo>
                    <a:pt x="23189" y="30520"/>
                  </a:lnTo>
                  <a:lnTo>
                    <a:pt x="23352" y="30411"/>
                  </a:lnTo>
                  <a:lnTo>
                    <a:pt x="23623" y="30140"/>
                  </a:lnTo>
                  <a:lnTo>
                    <a:pt x="24872" y="28728"/>
                  </a:lnTo>
                  <a:lnTo>
                    <a:pt x="25090" y="28456"/>
                  </a:lnTo>
                  <a:lnTo>
                    <a:pt x="25198" y="28130"/>
                  </a:lnTo>
                  <a:lnTo>
                    <a:pt x="25253" y="27804"/>
                  </a:lnTo>
                  <a:lnTo>
                    <a:pt x="25307" y="27424"/>
                  </a:lnTo>
                  <a:lnTo>
                    <a:pt x="25253" y="27261"/>
                  </a:lnTo>
                  <a:lnTo>
                    <a:pt x="25198" y="27207"/>
                  </a:lnTo>
                  <a:lnTo>
                    <a:pt x="25144" y="27153"/>
                  </a:lnTo>
                  <a:lnTo>
                    <a:pt x="25035" y="27370"/>
                  </a:lnTo>
                  <a:lnTo>
                    <a:pt x="24981" y="27479"/>
                  </a:lnTo>
                  <a:lnTo>
                    <a:pt x="24872" y="27424"/>
                  </a:lnTo>
                  <a:lnTo>
                    <a:pt x="24764" y="27261"/>
                  </a:lnTo>
                  <a:lnTo>
                    <a:pt x="24547" y="26990"/>
                  </a:lnTo>
                  <a:lnTo>
                    <a:pt x="24438" y="26718"/>
                  </a:lnTo>
                  <a:lnTo>
                    <a:pt x="24384" y="26447"/>
                  </a:lnTo>
                  <a:lnTo>
                    <a:pt x="24329" y="26121"/>
                  </a:lnTo>
                  <a:lnTo>
                    <a:pt x="24384" y="25958"/>
                  </a:lnTo>
                  <a:lnTo>
                    <a:pt x="24492" y="25904"/>
                  </a:lnTo>
                  <a:lnTo>
                    <a:pt x="24601" y="25904"/>
                  </a:lnTo>
                  <a:lnTo>
                    <a:pt x="24709" y="25958"/>
                  </a:lnTo>
                  <a:lnTo>
                    <a:pt x="25361" y="26501"/>
                  </a:lnTo>
                  <a:lnTo>
                    <a:pt x="25524" y="26121"/>
                  </a:lnTo>
                  <a:lnTo>
                    <a:pt x="25687" y="25687"/>
                  </a:lnTo>
                  <a:lnTo>
                    <a:pt x="25687" y="25306"/>
                  </a:lnTo>
                  <a:lnTo>
                    <a:pt x="25687" y="24926"/>
                  </a:lnTo>
                  <a:lnTo>
                    <a:pt x="25633" y="24546"/>
                  </a:lnTo>
                  <a:lnTo>
                    <a:pt x="25524" y="24166"/>
                  </a:lnTo>
                  <a:lnTo>
                    <a:pt x="25307" y="23786"/>
                  </a:lnTo>
                  <a:lnTo>
                    <a:pt x="25090" y="23460"/>
                  </a:lnTo>
                  <a:lnTo>
                    <a:pt x="23786" y="21559"/>
                  </a:lnTo>
                  <a:lnTo>
                    <a:pt x="23406" y="21071"/>
                  </a:lnTo>
                  <a:lnTo>
                    <a:pt x="22972" y="20636"/>
                  </a:lnTo>
                  <a:lnTo>
                    <a:pt x="22483" y="20256"/>
                  </a:lnTo>
                  <a:lnTo>
                    <a:pt x="21994" y="19985"/>
                  </a:lnTo>
                  <a:lnTo>
                    <a:pt x="20962" y="19605"/>
                  </a:lnTo>
                  <a:lnTo>
                    <a:pt x="19931" y="19224"/>
                  </a:lnTo>
                  <a:lnTo>
                    <a:pt x="18899" y="18899"/>
                  </a:lnTo>
                  <a:lnTo>
                    <a:pt x="17867" y="18573"/>
                  </a:lnTo>
                  <a:lnTo>
                    <a:pt x="16835" y="18356"/>
                  </a:lnTo>
                  <a:lnTo>
                    <a:pt x="15749" y="18193"/>
                  </a:lnTo>
                  <a:lnTo>
                    <a:pt x="14663" y="18138"/>
                  </a:lnTo>
                  <a:lnTo>
                    <a:pt x="12817" y="18138"/>
                  </a:lnTo>
                  <a:lnTo>
                    <a:pt x="12111" y="18084"/>
                  </a:lnTo>
                  <a:lnTo>
                    <a:pt x="11731" y="17975"/>
                  </a:lnTo>
                  <a:lnTo>
                    <a:pt x="11568" y="17921"/>
                  </a:lnTo>
                  <a:lnTo>
                    <a:pt x="11459" y="17812"/>
                  </a:lnTo>
                  <a:lnTo>
                    <a:pt x="11351" y="17650"/>
                  </a:lnTo>
                  <a:lnTo>
                    <a:pt x="11296" y="17487"/>
                  </a:lnTo>
                  <a:lnTo>
                    <a:pt x="11242" y="17161"/>
                  </a:lnTo>
                  <a:lnTo>
                    <a:pt x="11242" y="16726"/>
                  </a:lnTo>
                  <a:lnTo>
                    <a:pt x="11296" y="16292"/>
                  </a:lnTo>
                  <a:lnTo>
                    <a:pt x="11514" y="13957"/>
                  </a:lnTo>
                  <a:lnTo>
                    <a:pt x="11676" y="12762"/>
                  </a:lnTo>
                  <a:lnTo>
                    <a:pt x="11839" y="11567"/>
                  </a:lnTo>
                  <a:lnTo>
                    <a:pt x="11894" y="11350"/>
                  </a:lnTo>
                  <a:lnTo>
                    <a:pt x="12057" y="11133"/>
                  </a:lnTo>
                  <a:lnTo>
                    <a:pt x="12219" y="10753"/>
                  </a:lnTo>
                  <a:lnTo>
                    <a:pt x="12382" y="10427"/>
                  </a:lnTo>
                  <a:lnTo>
                    <a:pt x="12437" y="10047"/>
                  </a:lnTo>
                  <a:lnTo>
                    <a:pt x="12437" y="9613"/>
                  </a:lnTo>
                  <a:lnTo>
                    <a:pt x="12274" y="9830"/>
                  </a:lnTo>
                  <a:lnTo>
                    <a:pt x="12111" y="10047"/>
                  </a:lnTo>
                  <a:lnTo>
                    <a:pt x="11839" y="10536"/>
                  </a:lnTo>
                  <a:lnTo>
                    <a:pt x="11405" y="11567"/>
                  </a:lnTo>
                  <a:lnTo>
                    <a:pt x="11079" y="12219"/>
                  </a:lnTo>
                  <a:lnTo>
                    <a:pt x="10862" y="12002"/>
                  </a:lnTo>
                  <a:lnTo>
                    <a:pt x="10753" y="11785"/>
                  </a:lnTo>
                  <a:lnTo>
                    <a:pt x="10753" y="11567"/>
                  </a:lnTo>
                  <a:lnTo>
                    <a:pt x="10862" y="11296"/>
                  </a:lnTo>
                  <a:lnTo>
                    <a:pt x="11133" y="10807"/>
                  </a:lnTo>
                  <a:lnTo>
                    <a:pt x="11405" y="10264"/>
                  </a:lnTo>
                  <a:lnTo>
                    <a:pt x="11785" y="9830"/>
                  </a:lnTo>
                  <a:lnTo>
                    <a:pt x="12165" y="9395"/>
                  </a:lnTo>
                  <a:lnTo>
                    <a:pt x="12328" y="9287"/>
                  </a:lnTo>
                  <a:lnTo>
                    <a:pt x="12491" y="9178"/>
                  </a:lnTo>
                  <a:lnTo>
                    <a:pt x="12437" y="9613"/>
                  </a:lnTo>
                  <a:lnTo>
                    <a:pt x="12817" y="9558"/>
                  </a:lnTo>
                  <a:lnTo>
                    <a:pt x="12925" y="9504"/>
                  </a:lnTo>
                  <a:lnTo>
                    <a:pt x="12980" y="9450"/>
                  </a:lnTo>
                  <a:lnTo>
                    <a:pt x="12925" y="9395"/>
                  </a:lnTo>
                  <a:lnTo>
                    <a:pt x="12871" y="9124"/>
                  </a:lnTo>
                  <a:lnTo>
                    <a:pt x="12925" y="8907"/>
                  </a:lnTo>
                  <a:lnTo>
                    <a:pt x="13088" y="8798"/>
                  </a:lnTo>
                  <a:lnTo>
                    <a:pt x="13306" y="8635"/>
                  </a:lnTo>
                  <a:lnTo>
                    <a:pt x="14826" y="7875"/>
                  </a:lnTo>
                  <a:lnTo>
                    <a:pt x="16455" y="7223"/>
                  </a:lnTo>
                  <a:lnTo>
                    <a:pt x="16781" y="7060"/>
                  </a:lnTo>
                  <a:lnTo>
                    <a:pt x="17107" y="7006"/>
                  </a:lnTo>
                  <a:lnTo>
                    <a:pt x="17813" y="6897"/>
                  </a:lnTo>
                  <a:lnTo>
                    <a:pt x="19170" y="6789"/>
                  </a:lnTo>
                  <a:lnTo>
                    <a:pt x="19876" y="6734"/>
                  </a:lnTo>
                  <a:lnTo>
                    <a:pt x="20257" y="6734"/>
                  </a:lnTo>
                  <a:lnTo>
                    <a:pt x="20582" y="6789"/>
                  </a:lnTo>
                  <a:lnTo>
                    <a:pt x="20962" y="6843"/>
                  </a:lnTo>
                  <a:lnTo>
                    <a:pt x="21343" y="6843"/>
                  </a:lnTo>
                  <a:lnTo>
                    <a:pt x="22049" y="6789"/>
                  </a:lnTo>
                  <a:lnTo>
                    <a:pt x="22429" y="6789"/>
                  </a:lnTo>
                  <a:lnTo>
                    <a:pt x="22700" y="6843"/>
                  </a:lnTo>
                  <a:lnTo>
                    <a:pt x="23026" y="7006"/>
                  </a:lnTo>
                  <a:lnTo>
                    <a:pt x="23352" y="7169"/>
                  </a:lnTo>
                  <a:lnTo>
                    <a:pt x="23135" y="7223"/>
                  </a:lnTo>
                  <a:lnTo>
                    <a:pt x="22972" y="7277"/>
                  </a:lnTo>
                  <a:lnTo>
                    <a:pt x="22809" y="7332"/>
                  </a:lnTo>
                  <a:lnTo>
                    <a:pt x="22592" y="7440"/>
                  </a:lnTo>
                  <a:lnTo>
                    <a:pt x="23135" y="7440"/>
                  </a:lnTo>
                  <a:lnTo>
                    <a:pt x="23460" y="7386"/>
                  </a:lnTo>
                  <a:lnTo>
                    <a:pt x="23732" y="7386"/>
                  </a:lnTo>
                  <a:lnTo>
                    <a:pt x="24004" y="7495"/>
                  </a:lnTo>
                  <a:lnTo>
                    <a:pt x="24112" y="7603"/>
                  </a:lnTo>
                  <a:lnTo>
                    <a:pt x="24221" y="7712"/>
                  </a:lnTo>
                  <a:lnTo>
                    <a:pt x="24384" y="7820"/>
                  </a:lnTo>
                  <a:lnTo>
                    <a:pt x="24709" y="8038"/>
                  </a:lnTo>
                  <a:lnTo>
                    <a:pt x="24981" y="8255"/>
                  </a:lnTo>
                  <a:lnTo>
                    <a:pt x="25253" y="8526"/>
                  </a:lnTo>
                  <a:lnTo>
                    <a:pt x="25415" y="8852"/>
                  </a:lnTo>
                  <a:lnTo>
                    <a:pt x="26013" y="9884"/>
                  </a:lnTo>
                  <a:lnTo>
                    <a:pt x="26502" y="10970"/>
                  </a:lnTo>
                  <a:lnTo>
                    <a:pt x="26990" y="12111"/>
                  </a:lnTo>
                  <a:lnTo>
                    <a:pt x="27370" y="13251"/>
                  </a:lnTo>
                  <a:lnTo>
                    <a:pt x="27696" y="14337"/>
                  </a:lnTo>
                  <a:lnTo>
                    <a:pt x="27913" y="15423"/>
                  </a:lnTo>
                  <a:lnTo>
                    <a:pt x="28076" y="16563"/>
                  </a:lnTo>
                  <a:lnTo>
                    <a:pt x="28185" y="17704"/>
                  </a:lnTo>
                  <a:lnTo>
                    <a:pt x="28239" y="17975"/>
                  </a:lnTo>
                  <a:lnTo>
                    <a:pt x="28294" y="18084"/>
                  </a:lnTo>
                  <a:lnTo>
                    <a:pt x="28456" y="18084"/>
                  </a:lnTo>
                  <a:lnTo>
                    <a:pt x="28728" y="17975"/>
                  </a:lnTo>
                  <a:lnTo>
                    <a:pt x="28891" y="17921"/>
                  </a:lnTo>
                  <a:lnTo>
                    <a:pt x="29000" y="17921"/>
                  </a:lnTo>
                  <a:lnTo>
                    <a:pt x="29054" y="18030"/>
                  </a:lnTo>
                  <a:lnTo>
                    <a:pt x="29108" y="18138"/>
                  </a:lnTo>
                  <a:lnTo>
                    <a:pt x="29108" y="18247"/>
                  </a:lnTo>
                  <a:lnTo>
                    <a:pt x="29054" y="18356"/>
                  </a:lnTo>
                  <a:lnTo>
                    <a:pt x="28945" y="18464"/>
                  </a:lnTo>
                  <a:lnTo>
                    <a:pt x="28511" y="18627"/>
                  </a:lnTo>
                  <a:lnTo>
                    <a:pt x="28348" y="18681"/>
                  </a:lnTo>
                  <a:lnTo>
                    <a:pt x="28239" y="18790"/>
                  </a:lnTo>
                  <a:lnTo>
                    <a:pt x="28239" y="18953"/>
                  </a:lnTo>
                  <a:lnTo>
                    <a:pt x="28294" y="19116"/>
                  </a:lnTo>
                  <a:lnTo>
                    <a:pt x="28348" y="19442"/>
                  </a:lnTo>
                  <a:lnTo>
                    <a:pt x="28348" y="19550"/>
                  </a:lnTo>
                  <a:lnTo>
                    <a:pt x="28294" y="19713"/>
                  </a:lnTo>
                  <a:lnTo>
                    <a:pt x="28239" y="19876"/>
                  </a:lnTo>
                  <a:lnTo>
                    <a:pt x="28185" y="20039"/>
                  </a:lnTo>
                  <a:lnTo>
                    <a:pt x="28185" y="20365"/>
                  </a:lnTo>
                  <a:lnTo>
                    <a:pt x="28239" y="21505"/>
                  </a:lnTo>
                  <a:lnTo>
                    <a:pt x="28239" y="23189"/>
                  </a:lnTo>
                  <a:lnTo>
                    <a:pt x="28185" y="24003"/>
                  </a:lnTo>
                  <a:lnTo>
                    <a:pt x="28131" y="24438"/>
                  </a:lnTo>
                  <a:lnTo>
                    <a:pt x="28022" y="24818"/>
                  </a:lnTo>
                  <a:lnTo>
                    <a:pt x="27968" y="25035"/>
                  </a:lnTo>
                  <a:lnTo>
                    <a:pt x="27968" y="25252"/>
                  </a:lnTo>
                  <a:lnTo>
                    <a:pt x="28022" y="25469"/>
                  </a:lnTo>
                  <a:lnTo>
                    <a:pt x="28131" y="25632"/>
                  </a:lnTo>
                  <a:lnTo>
                    <a:pt x="28239" y="25795"/>
                  </a:lnTo>
                  <a:lnTo>
                    <a:pt x="28294" y="25958"/>
                  </a:lnTo>
                  <a:lnTo>
                    <a:pt x="28239" y="26121"/>
                  </a:lnTo>
                  <a:lnTo>
                    <a:pt x="28131" y="26230"/>
                  </a:lnTo>
                  <a:lnTo>
                    <a:pt x="28022" y="26393"/>
                  </a:lnTo>
                  <a:lnTo>
                    <a:pt x="27968" y="26447"/>
                  </a:lnTo>
                  <a:lnTo>
                    <a:pt x="28022" y="26555"/>
                  </a:lnTo>
                  <a:lnTo>
                    <a:pt x="28185" y="26664"/>
                  </a:lnTo>
                  <a:lnTo>
                    <a:pt x="28402" y="26773"/>
                  </a:lnTo>
                  <a:lnTo>
                    <a:pt x="28456" y="26881"/>
                  </a:lnTo>
                  <a:lnTo>
                    <a:pt x="28456" y="26990"/>
                  </a:lnTo>
                  <a:lnTo>
                    <a:pt x="28294" y="27099"/>
                  </a:lnTo>
                  <a:lnTo>
                    <a:pt x="28076" y="27370"/>
                  </a:lnTo>
                  <a:lnTo>
                    <a:pt x="28022" y="27587"/>
                  </a:lnTo>
                  <a:lnTo>
                    <a:pt x="28022" y="27859"/>
                  </a:lnTo>
                  <a:lnTo>
                    <a:pt x="28131" y="28130"/>
                  </a:lnTo>
                  <a:lnTo>
                    <a:pt x="28348" y="28565"/>
                  </a:lnTo>
                  <a:lnTo>
                    <a:pt x="28402" y="28782"/>
                  </a:lnTo>
                  <a:lnTo>
                    <a:pt x="28402" y="29053"/>
                  </a:lnTo>
                  <a:lnTo>
                    <a:pt x="28348" y="29271"/>
                  </a:lnTo>
                  <a:lnTo>
                    <a:pt x="28239" y="29434"/>
                  </a:lnTo>
                  <a:lnTo>
                    <a:pt x="28131" y="29597"/>
                  </a:lnTo>
                  <a:lnTo>
                    <a:pt x="28076" y="29705"/>
                  </a:lnTo>
                  <a:lnTo>
                    <a:pt x="28076" y="29868"/>
                  </a:lnTo>
                  <a:lnTo>
                    <a:pt x="28185" y="30031"/>
                  </a:lnTo>
                  <a:lnTo>
                    <a:pt x="28239" y="30085"/>
                  </a:lnTo>
                  <a:lnTo>
                    <a:pt x="28294" y="30194"/>
                  </a:lnTo>
                  <a:lnTo>
                    <a:pt x="28294" y="30411"/>
                  </a:lnTo>
                  <a:lnTo>
                    <a:pt x="28294" y="31063"/>
                  </a:lnTo>
                  <a:lnTo>
                    <a:pt x="28348" y="31334"/>
                  </a:lnTo>
                  <a:lnTo>
                    <a:pt x="28456" y="31551"/>
                  </a:lnTo>
                  <a:lnTo>
                    <a:pt x="28619" y="31714"/>
                  </a:lnTo>
                  <a:lnTo>
                    <a:pt x="28945" y="31769"/>
                  </a:lnTo>
                  <a:lnTo>
                    <a:pt x="29000" y="31823"/>
                  </a:lnTo>
                  <a:lnTo>
                    <a:pt x="29054" y="31877"/>
                  </a:lnTo>
                  <a:lnTo>
                    <a:pt x="29054" y="31932"/>
                  </a:lnTo>
                  <a:lnTo>
                    <a:pt x="29054" y="31986"/>
                  </a:lnTo>
                  <a:lnTo>
                    <a:pt x="29000" y="32040"/>
                  </a:lnTo>
                  <a:lnTo>
                    <a:pt x="28782" y="32203"/>
                  </a:lnTo>
                  <a:lnTo>
                    <a:pt x="28674" y="32257"/>
                  </a:lnTo>
                  <a:lnTo>
                    <a:pt x="28674" y="32366"/>
                  </a:lnTo>
                  <a:lnTo>
                    <a:pt x="28728" y="32475"/>
                  </a:lnTo>
                  <a:lnTo>
                    <a:pt x="28782" y="32583"/>
                  </a:lnTo>
                  <a:lnTo>
                    <a:pt x="29000" y="32692"/>
                  </a:lnTo>
                  <a:lnTo>
                    <a:pt x="29162" y="32800"/>
                  </a:lnTo>
                  <a:lnTo>
                    <a:pt x="29217" y="32963"/>
                  </a:lnTo>
                  <a:lnTo>
                    <a:pt x="29271" y="33072"/>
                  </a:lnTo>
                  <a:lnTo>
                    <a:pt x="29271" y="33289"/>
                  </a:lnTo>
                  <a:lnTo>
                    <a:pt x="29217" y="33398"/>
                  </a:lnTo>
                  <a:lnTo>
                    <a:pt x="29271" y="33561"/>
                  </a:lnTo>
                  <a:lnTo>
                    <a:pt x="29380" y="33669"/>
                  </a:lnTo>
                  <a:lnTo>
                    <a:pt x="29488" y="33724"/>
                  </a:lnTo>
                  <a:lnTo>
                    <a:pt x="29923" y="33995"/>
                  </a:lnTo>
                  <a:lnTo>
                    <a:pt x="29977" y="34104"/>
                  </a:lnTo>
                  <a:lnTo>
                    <a:pt x="30031" y="34158"/>
                  </a:lnTo>
                  <a:lnTo>
                    <a:pt x="30031" y="34212"/>
                  </a:lnTo>
                  <a:lnTo>
                    <a:pt x="29977" y="34267"/>
                  </a:lnTo>
                  <a:lnTo>
                    <a:pt x="29923" y="34321"/>
                  </a:lnTo>
                  <a:lnTo>
                    <a:pt x="29760" y="34267"/>
                  </a:lnTo>
                  <a:lnTo>
                    <a:pt x="29597" y="34267"/>
                  </a:lnTo>
                  <a:lnTo>
                    <a:pt x="29488" y="34212"/>
                  </a:lnTo>
                  <a:lnTo>
                    <a:pt x="29380" y="34267"/>
                  </a:lnTo>
                  <a:lnTo>
                    <a:pt x="29325" y="34375"/>
                  </a:lnTo>
                  <a:lnTo>
                    <a:pt x="29380" y="34484"/>
                  </a:lnTo>
                  <a:lnTo>
                    <a:pt x="29434" y="34810"/>
                  </a:lnTo>
                  <a:lnTo>
                    <a:pt x="29543" y="35136"/>
                  </a:lnTo>
                  <a:lnTo>
                    <a:pt x="29705" y="35407"/>
                  </a:lnTo>
                  <a:lnTo>
                    <a:pt x="29923" y="35624"/>
                  </a:lnTo>
                  <a:lnTo>
                    <a:pt x="30140" y="35896"/>
                  </a:lnTo>
                  <a:lnTo>
                    <a:pt x="30303" y="36167"/>
                  </a:lnTo>
                  <a:lnTo>
                    <a:pt x="30411" y="36439"/>
                  </a:lnTo>
                  <a:lnTo>
                    <a:pt x="30520" y="36765"/>
                  </a:lnTo>
                  <a:lnTo>
                    <a:pt x="30737" y="38122"/>
                  </a:lnTo>
                  <a:lnTo>
                    <a:pt x="30900" y="39480"/>
                  </a:lnTo>
                  <a:lnTo>
                    <a:pt x="30954" y="40566"/>
                  </a:lnTo>
                  <a:lnTo>
                    <a:pt x="30954" y="41055"/>
                  </a:lnTo>
                  <a:lnTo>
                    <a:pt x="30900" y="41598"/>
                  </a:lnTo>
                  <a:lnTo>
                    <a:pt x="30846" y="41815"/>
                  </a:lnTo>
                  <a:lnTo>
                    <a:pt x="30900" y="42032"/>
                  </a:lnTo>
                  <a:lnTo>
                    <a:pt x="30954" y="42195"/>
                  </a:lnTo>
                  <a:lnTo>
                    <a:pt x="31117" y="42304"/>
                  </a:lnTo>
                  <a:lnTo>
                    <a:pt x="31226" y="42412"/>
                  </a:lnTo>
                  <a:lnTo>
                    <a:pt x="31280" y="42521"/>
                  </a:lnTo>
                  <a:lnTo>
                    <a:pt x="31226" y="42630"/>
                  </a:lnTo>
                  <a:lnTo>
                    <a:pt x="31063" y="42684"/>
                  </a:lnTo>
                  <a:lnTo>
                    <a:pt x="30900" y="42738"/>
                  </a:lnTo>
                  <a:lnTo>
                    <a:pt x="30846" y="42793"/>
                  </a:lnTo>
                  <a:lnTo>
                    <a:pt x="30900" y="42901"/>
                  </a:lnTo>
                  <a:lnTo>
                    <a:pt x="31009" y="42955"/>
                  </a:lnTo>
                  <a:lnTo>
                    <a:pt x="31117" y="43064"/>
                  </a:lnTo>
                  <a:lnTo>
                    <a:pt x="31172" y="43227"/>
                  </a:lnTo>
                  <a:lnTo>
                    <a:pt x="31172" y="43390"/>
                  </a:lnTo>
                  <a:lnTo>
                    <a:pt x="31172" y="43553"/>
                  </a:lnTo>
                  <a:lnTo>
                    <a:pt x="31063" y="43824"/>
                  </a:lnTo>
                  <a:lnTo>
                    <a:pt x="31063" y="44150"/>
                  </a:lnTo>
                  <a:lnTo>
                    <a:pt x="31117" y="44422"/>
                  </a:lnTo>
                  <a:lnTo>
                    <a:pt x="31280" y="44693"/>
                  </a:lnTo>
                  <a:lnTo>
                    <a:pt x="31389" y="44802"/>
                  </a:lnTo>
                  <a:lnTo>
                    <a:pt x="31389" y="44965"/>
                  </a:lnTo>
                  <a:lnTo>
                    <a:pt x="31335" y="45073"/>
                  </a:lnTo>
                  <a:lnTo>
                    <a:pt x="31280" y="45182"/>
                  </a:lnTo>
                  <a:lnTo>
                    <a:pt x="31172" y="45345"/>
                  </a:lnTo>
                  <a:lnTo>
                    <a:pt x="31172" y="45453"/>
                  </a:lnTo>
                  <a:lnTo>
                    <a:pt x="31226" y="45562"/>
                  </a:lnTo>
                  <a:lnTo>
                    <a:pt x="31335" y="45725"/>
                  </a:lnTo>
                  <a:lnTo>
                    <a:pt x="31335" y="45888"/>
                  </a:lnTo>
                  <a:lnTo>
                    <a:pt x="31335" y="46051"/>
                  </a:lnTo>
                  <a:lnTo>
                    <a:pt x="31226" y="46268"/>
                  </a:lnTo>
                  <a:lnTo>
                    <a:pt x="31226" y="46377"/>
                  </a:lnTo>
                  <a:lnTo>
                    <a:pt x="31226" y="46431"/>
                  </a:lnTo>
                  <a:lnTo>
                    <a:pt x="31226" y="46648"/>
                  </a:lnTo>
                  <a:lnTo>
                    <a:pt x="31280" y="46811"/>
                  </a:lnTo>
                  <a:lnTo>
                    <a:pt x="31335" y="46920"/>
                  </a:lnTo>
                  <a:lnTo>
                    <a:pt x="31280" y="47028"/>
                  </a:lnTo>
                  <a:lnTo>
                    <a:pt x="30900" y="46865"/>
                  </a:lnTo>
                  <a:lnTo>
                    <a:pt x="30900" y="47571"/>
                  </a:lnTo>
                  <a:lnTo>
                    <a:pt x="30900" y="47843"/>
                  </a:lnTo>
                  <a:lnTo>
                    <a:pt x="30846" y="48169"/>
                  </a:lnTo>
                  <a:lnTo>
                    <a:pt x="30357" y="49689"/>
                  </a:lnTo>
                  <a:lnTo>
                    <a:pt x="30303" y="49852"/>
                  </a:lnTo>
                  <a:lnTo>
                    <a:pt x="30303" y="50015"/>
                  </a:lnTo>
                  <a:lnTo>
                    <a:pt x="30357" y="50069"/>
                  </a:lnTo>
                  <a:lnTo>
                    <a:pt x="30574" y="50124"/>
                  </a:lnTo>
                  <a:lnTo>
                    <a:pt x="30683" y="50178"/>
                  </a:lnTo>
                  <a:lnTo>
                    <a:pt x="30737" y="50232"/>
                  </a:lnTo>
                  <a:lnTo>
                    <a:pt x="30737" y="50341"/>
                  </a:lnTo>
                  <a:lnTo>
                    <a:pt x="30683" y="50449"/>
                  </a:lnTo>
                  <a:lnTo>
                    <a:pt x="30411" y="51047"/>
                  </a:lnTo>
                  <a:lnTo>
                    <a:pt x="30303" y="51264"/>
                  </a:lnTo>
                  <a:lnTo>
                    <a:pt x="30249" y="51481"/>
                  </a:lnTo>
                  <a:lnTo>
                    <a:pt x="30303" y="51698"/>
                  </a:lnTo>
                  <a:lnTo>
                    <a:pt x="30357" y="51916"/>
                  </a:lnTo>
                  <a:lnTo>
                    <a:pt x="30466" y="52133"/>
                  </a:lnTo>
                  <a:lnTo>
                    <a:pt x="30466" y="52350"/>
                  </a:lnTo>
                  <a:lnTo>
                    <a:pt x="30411" y="52513"/>
                  </a:lnTo>
                  <a:lnTo>
                    <a:pt x="30249" y="52730"/>
                  </a:lnTo>
                  <a:lnTo>
                    <a:pt x="30031" y="52893"/>
                  </a:lnTo>
                  <a:lnTo>
                    <a:pt x="29923" y="53110"/>
                  </a:lnTo>
                  <a:lnTo>
                    <a:pt x="29814" y="53328"/>
                  </a:lnTo>
                  <a:lnTo>
                    <a:pt x="29868" y="53599"/>
                  </a:lnTo>
                  <a:lnTo>
                    <a:pt x="29868" y="53708"/>
                  </a:lnTo>
                  <a:lnTo>
                    <a:pt x="29760" y="53871"/>
                  </a:lnTo>
                  <a:lnTo>
                    <a:pt x="29543" y="54196"/>
                  </a:lnTo>
                  <a:lnTo>
                    <a:pt x="29434" y="54522"/>
                  </a:lnTo>
                  <a:lnTo>
                    <a:pt x="29325" y="54902"/>
                  </a:lnTo>
                  <a:lnTo>
                    <a:pt x="29325" y="55228"/>
                  </a:lnTo>
                  <a:lnTo>
                    <a:pt x="29325" y="55554"/>
                  </a:lnTo>
                  <a:lnTo>
                    <a:pt x="29380" y="55717"/>
                  </a:lnTo>
                  <a:lnTo>
                    <a:pt x="29325" y="55826"/>
                  </a:lnTo>
                  <a:lnTo>
                    <a:pt x="29271" y="55880"/>
                  </a:lnTo>
                  <a:lnTo>
                    <a:pt x="29054" y="55880"/>
                  </a:lnTo>
                  <a:lnTo>
                    <a:pt x="28945" y="55826"/>
                  </a:lnTo>
                  <a:lnTo>
                    <a:pt x="28837" y="55826"/>
                  </a:lnTo>
                  <a:lnTo>
                    <a:pt x="28782" y="55880"/>
                  </a:lnTo>
                  <a:lnTo>
                    <a:pt x="28891" y="56097"/>
                  </a:lnTo>
                  <a:lnTo>
                    <a:pt x="28945" y="56314"/>
                  </a:lnTo>
                  <a:lnTo>
                    <a:pt x="28945" y="56532"/>
                  </a:lnTo>
                  <a:lnTo>
                    <a:pt x="28837" y="56749"/>
                  </a:lnTo>
                  <a:lnTo>
                    <a:pt x="28837" y="56803"/>
                  </a:lnTo>
                  <a:lnTo>
                    <a:pt x="28837" y="56912"/>
                  </a:lnTo>
                  <a:lnTo>
                    <a:pt x="28891" y="57075"/>
                  </a:lnTo>
                  <a:lnTo>
                    <a:pt x="28891" y="57237"/>
                  </a:lnTo>
                  <a:lnTo>
                    <a:pt x="28837" y="57346"/>
                  </a:lnTo>
                  <a:lnTo>
                    <a:pt x="28728" y="57455"/>
                  </a:lnTo>
                  <a:lnTo>
                    <a:pt x="28674" y="57509"/>
                  </a:lnTo>
                  <a:lnTo>
                    <a:pt x="28619" y="57563"/>
                  </a:lnTo>
                  <a:lnTo>
                    <a:pt x="28674" y="57618"/>
                  </a:lnTo>
                  <a:lnTo>
                    <a:pt x="28728" y="57672"/>
                  </a:lnTo>
                  <a:lnTo>
                    <a:pt x="28945" y="57835"/>
                  </a:lnTo>
                  <a:lnTo>
                    <a:pt x="29108" y="57998"/>
                  </a:lnTo>
                  <a:lnTo>
                    <a:pt x="29217" y="58215"/>
                  </a:lnTo>
                  <a:lnTo>
                    <a:pt x="29271" y="58432"/>
                  </a:lnTo>
                  <a:lnTo>
                    <a:pt x="29380" y="58812"/>
                  </a:lnTo>
                  <a:lnTo>
                    <a:pt x="29488" y="58975"/>
                  </a:lnTo>
                  <a:lnTo>
                    <a:pt x="29597" y="59138"/>
                  </a:lnTo>
                  <a:lnTo>
                    <a:pt x="29977" y="59627"/>
                  </a:lnTo>
                  <a:lnTo>
                    <a:pt x="30249" y="60170"/>
                  </a:lnTo>
                  <a:lnTo>
                    <a:pt x="30411" y="60387"/>
                  </a:lnTo>
                  <a:lnTo>
                    <a:pt x="30574" y="60604"/>
                  </a:lnTo>
                  <a:lnTo>
                    <a:pt x="30792" y="60822"/>
                  </a:lnTo>
                  <a:lnTo>
                    <a:pt x="31063" y="60930"/>
                  </a:lnTo>
                  <a:lnTo>
                    <a:pt x="31226" y="60985"/>
                  </a:lnTo>
                  <a:lnTo>
                    <a:pt x="31335" y="61093"/>
                  </a:lnTo>
                  <a:lnTo>
                    <a:pt x="31606" y="61310"/>
                  </a:lnTo>
                  <a:lnTo>
                    <a:pt x="31986" y="61690"/>
                  </a:lnTo>
                  <a:lnTo>
                    <a:pt x="32475" y="62016"/>
                  </a:lnTo>
                  <a:lnTo>
                    <a:pt x="32909" y="62342"/>
                  </a:lnTo>
                  <a:lnTo>
                    <a:pt x="33398" y="62559"/>
                  </a:lnTo>
                  <a:lnTo>
                    <a:pt x="33941" y="62777"/>
                  </a:lnTo>
                  <a:lnTo>
                    <a:pt x="34484" y="62885"/>
                  </a:lnTo>
                  <a:lnTo>
                    <a:pt x="35027" y="62939"/>
                  </a:lnTo>
                  <a:lnTo>
                    <a:pt x="35625" y="62994"/>
                  </a:lnTo>
                  <a:lnTo>
                    <a:pt x="35951" y="63048"/>
                  </a:lnTo>
                  <a:lnTo>
                    <a:pt x="36331" y="63102"/>
                  </a:lnTo>
                  <a:lnTo>
                    <a:pt x="36656" y="63211"/>
                  </a:lnTo>
                  <a:lnTo>
                    <a:pt x="36982" y="63374"/>
                  </a:lnTo>
                  <a:lnTo>
                    <a:pt x="37200" y="63483"/>
                  </a:lnTo>
                  <a:lnTo>
                    <a:pt x="37417" y="63483"/>
                  </a:lnTo>
                  <a:lnTo>
                    <a:pt x="39046" y="62994"/>
                  </a:lnTo>
                  <a:lnTo>
                    <a:pt x="39860" y="62722"/>
                  </a:lnTo>
                  <a:lnTo>
                    <a:pt x="40675" y="62396"/>
                  </a:lnTo>
                  <a:lnTo>
                    <a:pt x="41055" y="62179"/>
                  </a:lnTo>
                  <a:lnTo>
                    <a:pt x="41381" y="61962"/>
                  </a:lnTo>
                  <a:lnTo>
                    <a:pt x="41707" y="61745"/>
                  </a:lnTo>
                  <a:lnTo>
                    <a:pt x="41978" y="61473"/>
                  </a:lnTo>
                  <a:lnTo>
                    <a:pt x="42196" y="61147"/>
                  </a:lnTo>
                  <a:lnTo>
                    <a:pt x="42413" y="60822"/>
                  </a:lnTo>
                  <a:lnTo>
                    <a:pt x="42630" y="60496"/>
                  </a:lnTo>
                  <a:lnTo>
                    <a:pt x="42739" y="60116"/>
                  </a:lnTo>
                  <a:lnTo>
                    <a:pt x="43119" y="59084"/>
                  </a:lnTo>
                  <a:lnTo>
                    <a:pt x="43227" y="58812"/>
                  </a:lnTo>
                  <a:lnTo>
                    <a:pt x="43282" y="58595"/>
                  </a:lnTo>
                  <a:lnTo>
                    <a:pt x="43282" y="58052"/>
                  </a:lnTo>
                  <a:lnTo>
                    <a:pt x="43173" y="56640"/>
                  </a:lnTo>
                  <a:lnTo>
                    <a:pt x="43173" y="55934"/>
                  </a:lnTo>
                  <a:lnTo>
                    <a:pt x="43227" y="55228"/>
                  </a:lnTo>
                  <a:lnTo>
                    <a:pt x="43282" y="54522"/>
                  </a:lnTo>
                  <a:lnTo>
                    <a:pt x="43282" y="54522"/>
                  </a:lnTo>
                  <a:lnTo>
                    <a:pt x="42684" y="54739"/>
                  </a:lnTo>
                  <a:lnTo>
                    <a:pt x="42087" y="55011"/>
                  </a:lnTo>
                  <a:lnTo>
                    <a:pt x="42358" y="54088"/>
                  </a:lnTo>
                  <a:lnTo>
                    <a:pt x="42358" y="53979"/>
                  </a:lnTo>
                  <a:lnTo>
                    <a:pt x="42358" y="53925"/>
                  </a:lnTo>
                  <a:lnTo>
                    <a:pt x="42250" y="53871"/>
                  </a:lnTo>
                  <a:lnTo>
                    <a:pt x="42250" y="53925"/>
                  </a:lnTo>
                  <a:lnTo>
                    <a:pt x="42141" y="54034"/>
                  </a:lnTo>
                  <a:lnTo>
                    <a:pt x="41924" y="54577"/>
                  </a:lnTo>
                  <a:lnTo>
                    <a:pt x="41761" y="54251"/>
                  </a:lnTo>
                  <a:lnTo>
                    <a:pt x="41707" y="53871"/>
                  </a:lnTo>
                  <a:lnTo>
                    <a:pt x="41652" y="53436"/>
                  </a:lnTo>
                  <a:lnTo>
                    <a:pt x="41652" y="53056"/>
                  </a:lnTo>
                  <a:lnTo>
                    <a:pt x="41707" y="52839"/>
                  </a:lnTo>
                  <a:lnTo>
                    <a:pt x="41815" y="52622"/>
                  </a:lnTo>
                  <a:lnTo>
                    <a:pt x="41978" y="52459"/>
                  </a:lnTo>
                  <a:lnTo>
                    <a:pt x="42196" y="52350"/>
                  </a:lnTo>
                  <a:lnTo>
                    <a:pt x="42304" y="53273"/>
                  </a:lnTo>
                  <a:lnTo>
                    <a:pt x="42304" y="53382"/>
                  </a:lnTo>
                  <a:lnTo>
                    <a:pt x="42358" y="53436"/>
                  </a:lnTo>
                  <a:lnTo>
                    <a:pt x="42413" y="53436"/>
                  </a:lnTo>
                  <a:lnTo>
                    <a:pt x="42630" y="53382"/>
                  </a:lnTo>
                  <a:lnTo>
                    <a:pt x="42793" y="53273"/>
                  </a:lnTo>
                  <a:lnTo>
                    <a:pt x="42847" y="53165"/>
                  </a:lnTo>
                  <a:lnTo>
                    <a:pt x="42793" y="52947"/>
                  </a:lnTo>
                  <a:lnTo>
                    <a:pt x="42630" y="52622"/>
                  </a:lnTo>
                  <a:lnTo>
                    <a:pt x="42467" y="52187"/>
                  </a:lnTo>
                  <a:lnTo>
                    <a:pt x="42467" y="52079"/>
                  </a:lnTo>
                  <a:lnTo>
                    <a:pt x="42467" y="51970"/>
                  </a:lnTo>
                  <a:lnTo>
                    <a:pt x="42521" y="51861"/>
                  </a:lnTo>
                  <a:lnTo>
                    <a:pt x="42576" y="51753"/>
                  </a:lnTo>
                  <a:lnTo>
                    <a:pt x="42901" y="51427"/>
                  </a:lnTo>
                  <a:lnTo>
                    <a:pt x="42901" y="51373"/>
                  </a:lnTo>
                  <a:lnTo>
                    <a:pt x="42576" y="51264"/>
                  </a:lnTo>
                  <a:lnTo>
                    <a:pt x="42413" y="51264"/>
                  </a:lnTo>
                  <a:lnTo>
                    <a:pt x="42358" y="51373"/>
                  </a:lnTo>
                  <a:lnTo>
                    <a:pt x="42304" y="51590"/>
                  </a:lnTo>
                  <a:lnTo>
                    <a:pt x="42033" y="51536"/>
                  </a:lnTo>
                  <a:lnTo>
                    <a:pt x="41870" y="51536"/>
                  </a:lnTo>
                  <a:lnTo>
                    <a:pt x="41707" y="51698"/>
                  </a:lnTo>
                  <a:lnTo>
                    <a:pt x="41598" y="51970"/>
                  </a:lnTo>
                  <a:lnTo>
                    <a:pt x="41490" y="52404"/>
                  </a:lnTo>
                  <a:lnTo>
                    <a:pt x="41435" y="52893"/>
                  </a:lnTo>
                  <a:lnTo>
                    <a:pt x="41272" y="54414"/>
                  </a:lnTo>
                  <a:lnTo>
                    <a:pt x="41109" y="55120"/>
                  </a:lnTo>
                  <a:lnTo>
                    <a:pt x="40892" y="55826"/>
                  </a:lnTo>
                  <a:lnTo>
                    <a:pt x="40892" y="55988"/>
                  </a:lnTo>
                  <a:lnTo>
                    <a:pt x="40892" y="56097"/>
                  </a:lnTo>
                  <a:lnTo>
                    <a:pt x="40947" y="56694"/>
                  </a:lnTo>
                  <a:lnTo>
                    <a:pt x="41001" y="57237"/>
                  </a:lnTo>
                  <a:lnTo>
                    <a:pt x="40947" y="58378"/>
                  </a:lnTo>
                  <a:lnTo>
                    <a:pt x="40947" y="58704"/>
                  </a:lnTo>
                  <a:lnTo>
                    <a:pt x="40892" y="58867"/>
                  </a:lnTo>
                  <a:lnTo>
                    <a:pt x="40784" y="59030"/>
                  </a:lnTo>
                  <a:lnTo>
                    <a:pt x="40566" y="59247"/>
                  </a:lnTo>
                  <a:lnTo>
                    <a:pt x="40403" y="59464"/>
                  </a:lnTo>
                  <a:lnTo>
                    <a:pt x="40023" y="59953"/>
                  </a:lnTo>
                  <a:lnTo>
                    <a:pt x="39643" y="60496"/>
                  </a:lnTo>
                  <a:lnTo>
                    <a:pt x="39154" y="60930"/>
                  </a:lnTo>
                  <a:lnTo>
                    <a:pt x="38611" y="61310"/>
                  </a:lnTo>
                  <a:lnTo>
                    <a:pt x="38014" y="61636"/>
                  </a:lnTo>
                  <a:lnTo>
                    <a:pt x="37471" y="61799"/>
                  </a:lnTo>
                  <a:lnTo>
                    <a:pt x="36928" y="61962"/>
                  </a:lnTo>
                  <a:lnTo>
                    <a:pt x="36385" y="62016"/>
                  </a:lnTo>
                  <a:lnTo>
                    <a:pt x="35896" y="62016"/>
                  </a:lnTo>
                  <a:lnTo>
                    <a:pt x="35353" y="61962"/>
                  </a:lnTo>
                  <a:lnTo>
                    <a:pt x="34864" y="61799"/>
                  </a:lnTo>
                  <a:lnTo>
                    <a:pt x="34376" y="61582"/>
                  </a:lnTo>
                  <a:lnTo>
                    <a:pt x="33887" y="61256"/>
                  </a:lnTo>
                  <a:lnTo>
                    <a:pt x="32203" y="59953"/>
                  </a:lnTo>
                  <a:lnTo>
                    <a:pt x="31986" y="59735"/>
                  </a:lnTo>
                  <a:lnTo>
                    <a:pt x="31769" y="59464"/>
                  </a:lnTo>
                  <a:lnTo>
                    <a:pt x="31606" y="59247"/>
                  </a:lnTo>
                  <a:lnTo>
                    <a:pt x="31443" y="58975"/>
                  </a:lnTo>
                  <a:lnTo>
                    <a:pt x="31389" y="58704"/>
                  </a:lnTo>
                  <a:lnTo>
                    <a:pt x="31335" y="58378"/>
                  </a:lnTo>
                  <a:lnTo>
                    <a:pt x="31335" y="58106"/>
                  </a:lnTo>
                  <a:lnTo>
                    <a:pt x="31335" y="57726"/>
                  </a:lnTo>
                  <a:lnTo>
                    <a:pt x="31443" y="56966"/>
                  </a:lnTo>
                  <a:lnTo>
                    <a:pt x="31498" y="56206"/>
                  </a:lnTo>
                  <a:lnTo>
                    <a:pt x="31498" y="56043"/>
                  </a:lnTo>
                  <a:lnTo>
                    <a:pt x="31498" y="55934"/>
                  </a:lnTo>
                  <a:lnTo>
                    <a:pt x="31389" y="55880"/>
                  </a:lnTo>
                  <a:lnTo>
                    <a:pt x="31226" y="55826"/>
                  </a:lnTo>
                  <a:lnTo>
                    <a:pt x="30900" y="55717"/>
                  </a:lnTo>
                  <a:lnTo>
                    <a:pt x="30683" y="55663"/>
                  </a:lnTo>
                  <a:lnTo>
                    <a:pt x="30520" y="55554"/>
                  </a:lnTo>
                  <a:lnTo>
                    <a:pt x="30900" y="55391"/>
                  </a:lnTo>
                  <a:lnTo>
                    <a:pt x="31389" y="55283"/>
                  </a:lnTo>
                  <a:lnTo>
                    <a:pt x="31715" y="55174"/>
                  </a:lnTo>
                  <a:lnTo>
                    <a:pt x="31932" y="55065"/>
                  </a:lnTo>
                  <a:lnTo>
                    <a:pt x="31986" y="54957"/>
                  </a:lnTo>
                  <a:lnTo>
                    <a:pt x="31986" y="54794"/>
                  </a:lnTo>
                  <a:lnTo>
                    <a:pt x="31986" y="54468"/>
                  </a:lnTo>
                  <a:lnTo>
                    <a:pt x="31932" y="54196"/>
                  </a:lnTo>
                  <a:lnTo>
                    <a:pt x="31932" y="53979"/>
                  </a:lnTo>
                  <a:lnTo>
                    <a:pt x="31986" y="53708"/>
                  </a:lnTo>
                  <a:lnTo>
                    <a:pt x="32095" y="53436"/>
                  </a:lnTo>
                  <a:lnTo>
                    <a:pt x="32149" y="53165"/>
                  </a:lnTo>
                  <a:lnTo>
                    <a:pt x="32203" y="53056"/>
                  </a:lnTo>
                  <a:lnTo>
                    <a:pt x="32203" y="52947"/>
                  </a:lnTo>
                  <a:lnTo>
                    <a:pt x="32095" y="52513"/>
                  </a:lnTo>
                  <a:lnTo>
                    <a:pt x="32149" y="52133"/>
                  </a:lnTo>
                  <a:lnTo>
                    <a:pt x="32258" y="51373"/>
                  </a:lnTo>
                  <a:lnTo>
                    <a:pt x="32312" y="50884"/>
                  </a:lnTo>
                  <a:lnTo>
                    <a:pt x="32312" y="50449"/>
                  </a:lnTo>
                  <a:lnTo>
                    <a:pt x="32203" y="50178"/>
                  </a:lnTo>
                  <a:lnTo>
                    <a:pt x="32041" y="50015"/>
                  </a:lnTo>
                  <a:lnTo>
                    <a:pt x="31823" y="49906"/>
                  </a:lnTo>
                  <a:lnTo>
                    <a:pt x="31606" y="49798"/>
                  </a:lnTo>
                  <a:lnTo>
                    <a:pt x="31878" y="49472"/>
                  </a:lnTo>
                  <a:lnTo>
                    <a:pt x="32041" y="49092"/>
                  </a:lnTo>
                  <a:lnTo>
                    <a:pt x="32258" y="48386"/>
                  </a:lnTo>
                  <a:lnTo>
                    <a:pt x="32312" y="48169"/>
                  </a:lnTo>
                  <a:lnTo>
                    <a:pt x="32312" y="48006"/>
                  </a:lnTo>
                  <a:lnTo>
                    <a:pt x="32312" y="47789"/>
                  </a:lnTo>
                  <a:lnTo>
                    <a:pt x="32203" y="47626"/>
                  </a:lnTo>
                  <a:lnTo>
                    <a:pt x="32095" y="47245"/>
                  </a:lnTo>
                  <a:lnTo>
                    <a:pt x="32041" y="47028"/>
                  </a:lnTo>
                  <a:lnTo>
                    <a:pt x="32095" y="46865"/>
                  </a:lnTo>
                  <a:lnTo>
                    <a:pt x="32203" y="46540"/>
                  </a:lnTo>
                  <a:lnTo>
                    <a:pt x="32475" y="46214"/>
                  </a:lnTo>
                  <a:lnTo>
                    <a:pt x="32584" y="46105"/>
                  </a:lnTo>
                  <a:lnTo>
                    <a:pt x="32638" y="45996"/>
                  </a:lnTo>
                  <a:lnTo>
                    <a:pt x="32692" y="45671"/>
                  </a:lnTo>
                  <a:lnTo>
                    <a:pt x="32692" y="44693"/>
                  </a:lnTo>
                  <a:lnTo>
                    <a:pt x="32747" y="44150"/>
                  </a:lnTo>
                  <a:lnTo>
                    <a:pt x="32855" y="43661"/>
                  </a:lnTo>
                  <a:lnTo>
                    <a:pt x="32964" y="43118"/>
                  </a:lnTo>
                  <a:lnTo>
                    <a:pt x="33072" y="42575"/>
                  </a:lnTo>
                  <a:lnTo>
                    <a:pt x="33072" y="41978"/>
                  </a:lnTo>
                  <a:lnTo>
                    <a:pt x="33072" y="41435"/>
                  </a:lnTo>
                  <a:lnTo>
                    <a:pt x="32909" y="39589"/>
                  </a:lnTo>
                  <a:lnTo>
                    <a:pt x="32801" y="38665"/>
                  </a:lnTo>
                  <a:lnTo>
                    <a:pt x="32638" y="37797"/>
                  </a:lnTo>
                  <a:lnTo>
                    <a:pt x="32366" y="36928"/>
                  </a:lnTo>
                  <a:lnTo>
                    <a:pt x="32203" y="36493"/>
                  </a:lnTo>
                  <a:lnTo>
                    <a:pt x="31986" y="36059"/>
                  </a:lnTo>
                  <a:lnTo>
                    <a:pt x="31552" y="35190"/>
                  </a:lnTo>
                  <a:lnTo>
                    <a:pt x="31117" y="34267"/>
                  </a:lnTo>
                  <a:lnTo>
                    <a:pt x="30683" y="33072"/>
                  </a:lnTo>
                  <a:lnTo>
                    <a:pt x="30466" y="32475"/>
                  </a:lnTo>
                  <a:lnTo>
                    <a:pt x="30357" y="31877"/>
                  </a:lnTo>
                  <a:lnTo>
                    <a:pt x="30194" y="31280"/>
                  </a:lnTo>
                  <a:lnTo>
                    <a:pt x="30140" y="30683"/>
                  </a:lnTo>
                  <a:lnTo>
                    <a:pt x="30086" y="30031"/>
                  </a:lnTo>
                  <a:lnTo>
                    <a:pt x="30086" y="29434"/>
                  </a:lnTo>
                  <a:lnTo>
                    <a:pt x="30086" y="27370"/>
                  </a:lnTo>
                  <a:lnTo>
                    <a:pt x="30086" y="27153"/>
                  </a:lnTo>
                  <a:lnTo>
                    <a:pt x="30031" y="26936"/>
                  </a:lnTo>
                  <a:lnTo>
                    <a:pt x="29923" y="26773"/>
                  </a:lnTo>
                  <a:lnTo>
                    <a:pt x="29760" y="26610"/>
                  </a:lnTo>
                  <a:lnTo>
                    <a:pt x="29651" y="26501"/>
                  </a:lnTo>
                  <a:lnTo>
                    <a:pt x="29597" y="26393"/>
                  </a:lnTo>
                  <a:lnTo>
                    <a:pt x="29651" y="26284"/>
                  </a:lnTo>
                  <a:lnTo>
                    <a:pt x="29705" y="26175"/>
                  </a:lnTo>
                  <a:lnTo>
                    <a:pt x="29868" y="26012"/>
                  </a:lnTo>
                  <a:lnTo>
                    <a:pt x="29923" y="25850"/>
                  </a:lnTo>
                  <a:lnTo>
                    <a:pt x="29977" y="25632"/>
                  </a:lnTo>
                  <a:lnTo>
                    <a:pt x="30031" y="25469"/>
                  </a:lnTo>
                  <a:lnTo>
                    <a:pt x="29977" y="25306"/>
                  </a:lnTo>
                  <a:lnTo>
                    <a:pt x="29923" y="25089"/>
                  </a:lnTo>
                  <a:lnTo>
                    <a:pt x="29760" y="24763"/>
                  </a:lnTo>
                  <a:lnTo>
                    <a:pt x="29597" y="24546"/>
                  </a:lnTo>
                  <a:lnTo>
                    <a:pt x="29543" y="24438"/>
                  </a:lnTo>
                  <a:lnTo>
                    <a:pt x="29488" y="24329"/>
                  </a:lnTo>
                  <a:lnTo>
                    <a:pt x="29543" y="24220"/>
                  </a:lnTo>
                  <a:lnTo>
                    <a:pt x="29597" y="24166"/>
                  </a:lnTo>
                  <a:lnTo>
                    <a:pt x="29868" y="23840"/>
                  </a:lnTo>
                  <a:lnTo>
                    <a:pt x="29923" y="23569"/>
                  </a:lnTo>
                  <a:lnTo>
                    <a:pt x="29923" y="23297"/>
                  </a:lnTo>
                  <a:lnTo>
                    <a:pt x="29977" y="23026"/>
                  </a:lnTo>
                  <a:lnTo>
                    <a:pt x="30031" y="22754"/>
                  </a:lnTo>
                  <a:lnTo>
                    <a:pt x="30031" y="22700"/>
                  </a:lnTo>
                  <a:lnTo>
                    <a:pt x="29868" y="22537"/>
                  </a:lnTo>
                  <a:lnTo>
                    <a:pt x="29814" y="22320"/>
                  </a:lnTo>
                  <a:lnTo>
                    <a:pt x="29868" y="21940"/>
                  </a:lnTo>
                  <a:lnTo>
                    <a:pt x="29923" y="21397"/>
                  </a:lnTo>
                  <a:lnTo>
                    <a:pt x="29923" y="21179"/>
                  </a:lnTo>
                  <a:lnTo>
                    <a:pt x="29868" y="21071"/>
                  </a:lnTo>
                  <a:lnTo>
                    <a:pt x="29760" y="20908"/>
                  </a:lnTo>
                  <a:lnTo>
                    <a:pt x="29651" y="20799"/>
                  </a:lnTo>
                  <a:lnTo>
                    <a:pt x="29271" y="20528"/>
                  </a:lnTo>
                  <a:lnTo>
                    <a:pt x="28945" y="20256"/>
                  </a:lnTo>
                  <a:lnTo>
                    <a:pt x="28837" y="20148"/>
                  </a:lnTo>
                  <a:lnTo>
                    <a:pt x="28837" y="20093"/>
                  </a:lnTo>
                  <a:lnTo>
                    <a:pt x="28837" y="20039"/>
                  </a:lnTo>
                  <a:lnTo>
                    <a:pt x="28891" y="19985"/>
                  </a:lnTo>
                  <a:lnTo>
                    <a:pt x="28945" y="19985"/>
                  </a:lnTo>
                  <a:lnTo>
                    <a:pt x="29054" y="20039"/>
                  </a:lnTo>
                  <a:lnTo>
                    <a:pt x="29651" y="20202"/>
                  </a:lnTo>
                  <a:lnTo>
                    <a:pt x="29597" y="19930"/>
                  </a:lnTo>
                  <a:lnTo>
                    <a:pt x="29597" y="19767"/>
                  </a:lnTo>
                  <a:lnTo>
                    <a:pt x="29651" y="19550"/>
                  </a:lnTo>
                  <a:lnTo>
                    <a:pt x="29760" y="19387"/>
                  </a:lnTo>
                  <a:lnTo>
                    <a:pt x="29814" y="19116"/>
                  </a:lnTo>
                  <a:lnTo>
                    <a:pt x="29760" y="18899"/>
                  </a:lnTo>
                  <a:lnTo>
                    <a:pt x="29597" y="18084"/>
                  </a:lnTo>
                  <a:lnTo>
                    <a:pt x="29543" y="17324"/>
                  </a:lnTo>
                  <a:lnTo>
                    <a:pt x="29543" y="16944"/>
                  </a:lnTo>
                  <a:lnTo>
                    <a:pt x="29543" y="16618"/>
                  </a:lnTo>
                  <a:lnTo>
                    <a:pt x="29434" y="16292"/>
                  </a:lnTo>
                  <a:lnTo>
                    <a:pt x="29271" y="15966"/>
                  </a:lnTo>
                  <a:lnTo>
                    <a:pt x="29217" y="15858"/>
                  </a:lnTo>
                  <a:lnTo>
                    <a:pt x="29217" y="15749"/>
                  </a:lnTo>
                  <a:lnTo>
                    <a:pt x="29054" y="14446"/>
                  </a:lnTo>
                  <a:lnTo>
                    <a:pt x="28837" y="13197"/>
                  </a:lnTo>
                  <a:lnTo>
                    <a:pt x="28674" y="12545"/>
                  </a:lnTo>
                  <a:lnTo>
                    <a:pt x="28565" y="11893"/>
                  </a:lnTo>
                  <a:lnTo>
                    <a:pt x="28348" y="11242"/>
                  </a:lnTo>
                  <a:lnTo>
                    <a:pt x="28131" y="10644"/>
                  </a:lnTo>
                  <a:lnTo>
                    <a:pt x="27859" y="10047"/>
                  </a:lnTo>
                  <a:lnTo>
                    <a:pt x="27533" y="9450"/>
                  </a:lnTo>
                  <a:lnTo>
                    <a:pt x="27099" y="8907"/>
                  </a:lnTo>
                  <a:lnTo>
                    <a:pt x="26664" y="8363"/>
                  </a:lnTo>
                  <a:lnTo>
                    <a:pt x="26176" y="7875"/>
                  </a:lnTo>
                  <a:lnTo>
                    <a:pt x="25687" y="7495"/>
                  </a:lnTo>
                  <a:lnTo>
                    <a:pt x="25144" y="7169"/>
                  </a:lnTo>
                  <a:lnTo>
                    <a:pt x="24601" y="6843"/>
                  </a:lnTo>
                  <a:lnTo>
                    <a:pt x="24058" y="6626"/>
                  </a:lnTo>
                  <a:lnTo>
                    <a:pt x="23460" y="6354"/>
                  </a:lnTo>
                  <a:lnTo>
                    <a:pt x="22266" y="5974"/>
                  </a:lnTo>
                  <a:lnTo>
                    <a:pt x="21994" y="5920"/>
                  </a:lnTo>
                  <a:lnTo>
                    <a:pt x="21125" y="5920"/>
                  </a:lnTo>
                  <a:lnTo>
                    <a:pt x="20528" y="5974"/>
                  </a:lnTo>
                  <a:lnTo>
                    <a:pt x="19931" y="5920"/>
                  </a:lnTo>
                  <a:lnTo>
                    <a:pt x="19551" y="5865"/>
                  </a:lnTo>
                  <a:lnTo>
                    <a:pt x="19116" y="5920"/>
                  </a:lnTo>
                  <a:lnTo>
                    <a:pt x="18356" y="6028"/>
                  </a:lnTo>
                  <a:lnTo>
                    <a:pt x="17541" y="6191"/>
                  </a:lnTo>
                  <a:lnTo>
                    <a:pt x="17161" y="6246"/>
                  </a:lnTo>
                  <a:lnTo>
                    <a:pt x="16347" y="6246"/>
                  </a:lnTo>
                  <a:lnTo>
                    <a:pt x="15966" y="6409"/>
                  </a:lnTo>
                  <a:lnTo>
                    <a:pt x="15152" y="6734"/>
                  </a:lnTo>
                  <a:lnTo>
                    <a:pt x="14392" y="7006"/>
                  </a:lnTo>
                  <a:lnTo>
                    <a:pt x="13631" y="7277"/>
                  </a:lnTo>
                  <a:lnTo>
                    <a:pt x="12925" y="7658"/>
                  </a:lnTo>
                  <a:lnTo>
                    <a:pt x="12219" y="8146"/>
                  </a:lnTo>
                  <a:lnTo>
                    <a:pt x="11622" y="8635"/>
                  </a:lnTo>
                  <a:lnTo>
                    <a:pt x="11405" y="8907"/>
                  </a:lnTo>
                  <a:lnTo>
                    <a:pt x="11133" y="9232"/>
                  </a:lnTo>
                  <a:lnTo>
                    <a:pt x="10970" y="9504"/>
                  </a:lnTo>
                  <a:lnTo>
                    <a:pt x="10808" y="9884"/>
                  </a:lnTo>
                  <a:lnTo>
                    <a:pt x="10645" y="10210"/>
                  </a:lnTo>
                  <a:lnTo>
                    <a:pt x="10536" y="10644"/>
                  </a:lnTo>
                  <a:lnTo>
                    <a:pt x="10482" y="10807"/>
                  </a:lnTo>
                  <a:lnTo>
                    <a:pt x="10427" y="10862"/>
                  </a:lnTo>
                  <a:lnTo>
                    <a:pt x="10373" y="10916"/>
                  </a:lnTo>
                  <a:lnTo>
                    <a:pt x="10210" y="10916"/>
                  </a:lnTo>
                  <a:lnTo>
                    <a:pt x="10156" y="11024"/>
                  </a:lnTo>
                  <a:lnTo>
                    <a:pt x="10156" y="11133"/>
                  </a:lnTo>
                  <a:lnTo>
                    <a:pt x="10156" y="11242"/>
                  </a:lnTo>
                  <a:lnTo>
                    <a:pt x="10210" y="11513"/>
                  </a:lnTo>
                  <a:lnTo>
                    <a:pt x="10156" y="11785"/>
                  </a:lnTo>
                  <a:lnTo>
                    <a:pt x="9993" y="12328"/>
                  </a:lnTo>
                  <a:lnTo>
                    <a:pt x="9721" y="13197"/>
                  </a:lnTo>
                  <a:lnTo>
                    <a:pt x="9667" y="13631"/>
                  </a:lnTo>
                  <a:lnTo>
                    <a:pt x="9613" y="14065"/>
                  </a:lnTo>
                  <a:lnTo>
                    <a:pt x="9559" y="14391"/>
                  </a:lnTo>
                  <a:lnTo>
                    <a:pt x="9450" y="14717"/>
                  </a:lnTo>
                  <a:lnTo>
                    <a:pt x="9233" y="15152"/>
                  </a:lnTo>
                  <a:lnTo>
                    <a:pt x="9124" y="15532"/>
                  </a:lnTo>
                  <a:lnTo>
                    <a:pt x="9070" y="15966"/>
                  </a:lnTo>
                  <a:lnTo>
                    <a:pt x="9070" y="16346"/>
                  </a:lnTo>
                  <a:lnTo>
                    <a:pt x="9124" y="16726"/>
                  </a:lnTo>
                  <a:lnTo>
                    <a:pt x="9287" y="17161"/>
                  </a:lnTo>
                  <a:lnTo>
                    <a:pt x="9450" y="17541"/>
                  </a:lnTo>
                  <a:lnTo>
                    <a:pt x="9667" y="17867"/>
                  </a:lnTo>
                  <a:lnTo>
                    <a:pt x="10047" y="18301"/>
                  </a:lnTo>
                  <a:lnTo>
                    <a:pt x="10427" y="18681"/>
                  </a:lnTo>
                  <a:lnTo>
                    <a:pt x="10862" y="18953"/>
                  </a:lnTo>
                  <a:lnTo>
                    <a:pt x="11296" y="19170"/>
                  </a:lnTo>
                  <a:lnTo>
                    <a:pt x="11785" y="19333"/>
                  </a:lnTo>
                  <a:lnTo>
                    <a:pt x="12274" y="19387"/>
                  </a:lnTo>
                  <a:lnTo>
                    <a:pt x="12817" y="19442"/>
                  </a:lnTo>
                  <a:lnTo>
                    <a:pt x="13360" y="19387"/>
                  </a:lnTo>
                  <a:lnTo>
                    <a:pt x="14446" y="19333"/>
                  </a:lnTo>
                  <a:lnTo>
                    <a:pt x="15532" y="19333"/>
                  </a:lnTo>
                  <a:lnTo>
                    <a:pt x="16618" y="19387"/>
                  </a:lnTo>
                  <a:lnTo>
                    <a:pt x="17704" y="19550"/>
                  </a:lnTo>
                  <a:lnTo>
                    <a:pt x="18573" y="19767"/>
                  </a:lnTo>
                  <a:lnTo>
                    <a:pt x="19442" y="20093"/>
                  </a:lnTo>
                  <a:lnTo>
                    <a:pt x="19822" y="20256"/>
                  </a:lnTo>
                  <a:lnTo>
                    <a:pt x="20202" y="20473"/>
                  </a:lnTo>
                  <a:lnTo>
                    <a:pt x="20582" y="20745"/>
                  </a:lnTo>
                  <a:lnTo>
                    <a:pt x="20962" y="21016"/>
                  </a:lnTo>
                  <a:lnTo>
                    <a:pt x="21560" y="21614"/>
                  </a:lnTo>
                  <a:lnTo>
                    <a:pt x="22103" y="22265"/>
                  </a:lnTo>
                  <a:lnTo>
                    <a:pt x="22592" y="22971"/>
                  </a:lnTo>
                  <a:lnTo>
                    <a:pt x="23026" y="23677"/>
                  </a:lnTo>
                  <a:lnTo>
                    <a:pt x="23243" y="24166"/>
                  </a:lnTo>
                  <a:lnTo>
                    <a:pt x="23352" y="24655"/>
                  </a:lnTo>
                  <a:lnTo>
                    <a:pt x="23406" y="25144"/>
                  </a:lnTo>
                  <a:lnTo>
                    <a:pt x="23352" y="25632"/>
                  </a:lnTo>
                  <a:lnTo>
                    <a:pt x="23189" y="26230"/>
                  </a:lnTo>
                  <a:lnTo>
                    <a:pt x="22972" y="26773"/>
                  </a:lnTo>
                  <a:lnTo>
                    <a:pt x="22592" y="27913"/>
                  </a:lnTo>
                  <a:lnTo>
                    <a:pt x="22537" y="28022"/>
                  </a:lnTo>
                  <a:lnTo>
                    <a:pt x="22429" y="28130"/>
                  </a:lnTo>
                  <a:lnTo>
                    <a:pt x="21125" y="29434"/>
                  </a:lnTo>
                  <a:lnTo>
                    <a:pt x="20474" y="30085"/>
                  </a:lnTo>
                  <a:lnTo>
                    <a:pt x="19768" y="30683"/>
                  </a:lnTo>
                  <a:lnTo>
                    <a:pt x="19605" y="30846"/>
                  </a:lnTo>
                  <a:lnTo>
                    <a:pt x="19496" y="31008"/>
                  </a:lnTo>
                  <a:lnTo>
                    <a:pt x="19388" y="31171"/>
                  </a:lnTo>
                  <a:lnTo>
                    <a:pt x="19442" y="31443"/>
                  </a:lnTo>
                  <a:lnTo>
                    <a:pt x="19442" y="31714"/>
                  </a:lnTo>
                  <a:lnTo>
                    <a:pt x="19388" y="31823"/>
                  </a:lnTo>
                  <a:lnTo>
                    <a:pt x="19333" y="31986"/>
                  </a:lnTo>
                  <a:lnTo>
                    <a:pt x="19170" y="32095"/>
                  </a:lnTo>
                  <a:lnTo>
                    <a:pt x="18953" y="32095"/>
                  </a:lnTo>
                  <a:lnTo>
                    <a:pt x="18845" y="32040"/>
                  </a:lnTo>
                  <a:lnTo>
                    <a:pt x="18845" y="31932"/>
                  </a:lnTo>
                  <a:lnTo>
                    <a:pt x="18899" y="31823"/>
                  </a:lnTo>
                  <a:lnTo>
                    <a:pt x="18899" y="31280"/>
                  </a:lnTo>
                  <a:lnTo>
                    <a:pt x="18247" y="31877"/>
                  </a:lnTo>
                  <a:lnTo>
                    <a:pt x="17867" y="32149"/>
                  </a:lnTo>
                  <a:lnTo>
                    <a:pt x="17650" y="32257"/>
                  </a:lnTo>
                  <a:lnTo>
                    <a:pt x="17378" y="32312"/>
                  </a:lnTo>
                  <a:lnTo>
                    <a:pt x="16890" y="32420"/>
                  </a:lnTo>
                  <a:lnTo>
                    <a:pt x="16401" y="32638"/>
                  </a:lnTo>
                  <a:lnTo>
                    <a:pt x="15966" y="32909"/>
                  </a:lnTo>
                  <a:lnTo>
                    <a:pt x="15641" y="33235"/>
                  </a:lnTo>
                  <a:lnTo>
                    <a:pt x="15478" y="33344"/>
                  </a:lnTo>
                  <a:lnTo>
                    <a:pt x="15369" y="33452"/>
                  </a:lnTo>
                  <a:lnTo>
                    <a:pt x="15098" y="33506"/>
                  </a:lnTo>
                  <a:lnTo>
                    <a:pt x="14337" y="33506"/>
                  </a:lnTo>
                  <a:lnTo>
                    <a:pt x="13957" y="33561"/>
                  </a:lnTo>
                  <a:lnTo>
                    <a:pt x="13631" y="33669"/>
                  </a:lnTo>
                  <a:lnTo>
                    <a:pt x="10265" y="34701"/>
                  </a:lnTo>
                  <a:lnTo>
                    <a:pt x="9178" y="34973"/>
                  </a:lnTo>
                  <a:lnTo>
                    <a:pt x="8092" y="35190"/>
                  </a:lnTo>
                  <a:lnTo>
                    <a:pt x="7006" y="35299"/>
                  </a:lnTo>
                  <a:lnTo>
                    <a:pt x="5866" y="35353"/>
                  </a:lnTo>
                  <a:lnTo>
                    <a:pt x="5377" y="35299"/>
                  </a:lnTo>
                  <a:lnTo>
                    <a:pt x="5160" y="35244"/>
                  </a:lnTo>
                  <a:lnTo>
                    <a:pt x="4888" y="35136"/>
                  </a:lnTo>
                  <a:lnTo>
                    <a:pt x="4237" y="34701"/>
                  </a:lnTo>
                  <a:lnTo>
                    <a:pt x="3585" y="34212"/>
                  </a:lnTo>
                  <a:lnTo>
                    <a:pt x="2988" y="33669"/>
                  </a:lnTo>
                  <a:lnTo>
                    <a:pt x="2390" y="33126"/>
                  </a:lnTo>
                  <a:lnTo>
                    <a:pt x="2119" y="32746"/>
                  </a:lnTo>
                  <a:lnTo>
                    <a:pt x="1956" y="32420"/>
                  </a:lnTo>
                  <a:lnTo>
                    <a:pt x="1902" y="32203"/>
                  </a:lnTo>
                  <a:lnTo>
                    <a:pt x="1847" y="31986"/>
                  </a:lnTo>
                  <a:lnTo>
                    <a:pt x="1847" y="31769"/>
                  </a:lnTo>
                  <a:lnTo>
                    <a:pt x="1902" y="31551"/>
                  </a:lnTo>
                  <a:lnTo>
                    <a:pt x="1902" y="31389"/>
                  </a:lnTo>
                  <a:lnTo>
                    <a:pt x="1847" y="31226"/>
                  </a:lnTo>
                  <a:lnTo>
                    <a:pt x="1793" y="30791"/>
                  </a:lnTo>
                  <a:lnTo>
                    <a:pt x="1739" y="30357"/>
                  </a:lnTo>
                  <a:lnTo>
                    <a:pt x="1684" y="29922"/>
                  </a:lnTo>
                  <a:lnTo>
                    <a:pt x="1739" y="29759"/>
                  </a:lnTo>
                  <a:lnTo>
                    <a:pt x="1793" y="29542"/>
                  </a:lnTo>
                  <a:lnTo>
                    <a:pt x="1902" y="29162"/>
                  </a:lnTo>
                  <a:lnTo>
                    <a:pt x="2010" y="28782"/>
                  </a:lnTo>
                  <a:lnTo>
                    <a:pt x="2119" y="27967"/>
                  </a:lnTo>
                  <a:lnTo>
                    <a:pt x="2173" y="27587"/>
                  </a:lnTo>
                  <a:lnTo>
                    <a:pt x="2227" y="27207"/>
                  </a:lnTo>
                  <a:lnTo>
                    <a:pt x="2390" y="26827"/>
                  </a:lnTo>
                  <a:lnTo>
                    <a:pt x="2608" y="26447"/>
                  </a:lnTo>
                  <a:lnTo>
                    <a:pt x="2662" y="26338"/>
                  </a:lnTo>
                  <a:lnTo>
                    <a:pt x="2662" y="26175"/>
                  </a:lnTo>
                  <a:lnTo>
                    <a:pt x="2662" y="26012"/>
                  </a:lnTo>
                  <a:lnTo>
                    <a:pt x="2716" y="25958"/>
                  </a:lnTo>
                  <a:lnTo>
                    <a:pt x="2770" y="25904"/>
                  </a:lnTo>
                  <a:lnTo>
                    <a:pt x="2879" y="25850"/>
                  </a:lnTo>
                  <a:lnTo>
                    <a:pt x="2988" y="25687"/>
                  </a:lnTo>
                  <a:lnTo>
                    <a:pt x="3042" y="25361"/>
                  </a:lnTo>
                  <a:lnTo>
                    <a:pt x="3096" y="25144"/>
                  </a:lnTo>
                  <a:lnTo>
                    <a:pt x="3151" y="25035"/>
                  </a:lnTo>
                  <a:lnTo>
                    <a:pt x="3259" y="24926"/>
                  </a:lnTo>
                  <a:lnTo>
                    <a:pt x="3422" y="24763"/>
                  </a:lnTo>
                  <a:lnTo>
                    <a:pt x="3585" y="24546"/>
                  </a:lnTo>
                  <a:lnTo>
                    <a:pt x="3857" y="24112"/>
                  </a:lnTo>
                  <a:lnTo>
                    <a:pt x="4400" y="23243"/>
                  </a:lnTo>
                  <a:lnTo>
                    <a:pt x="4725" y="22863"/>
                  </a:lnTo>
                  <a:lnTo>
                    <a:pt x="5106" y="22537"/>
                  </a:lnTo>
                  <a:lnTo>
                    <a:pt x="5268" y="22374"/>
                  </a:lnTo>
                  <a:lnTo>
                    <a:pt x="5431" y="22211"/>
                  </a:lnTo>
                  <a:lnTo>
                    <a:pt x="5540" y="21994"/>
                  </a:lnTo>
                  <a:lnTo>
                    <a:pt x="5594" y="21777"/>
                  </a:lnTo>
                  <a:lnTo>
                    <a:pt x="5649" y="21179"/>
                  </a:lnTo>
                  <a:lnTo>
                    <a:pt x="5703" y="20854"/>
                  </a:lnTo>
                  <a:lnTo>
                    <a:pt x="5703" y="20582"/>
                  </a:lnTo>
                  <a:lnTo>
                    <a:pt x="5649" y="19767"/>
                  </a:lnTo>
                  <a:lnTo>
                    <a:pt x="5594" y="18953"/>
                  </a:lnTo>
                  <a:lnTo>
                    <a:pt x="5594" y="18138"/>
                  </a:lnTo>
                  <a:lnTo>
                    <a:pt x="5594" y="17324"/>
                  </a:lnTo>
                  <a:lnTo>
                    <a:pt x="5540" y="17052"/>
                  </a:lnTo>
                  <a:lnTo>
                    <a:pt x="5431" y="16781"/>
                  </a:lnTo>
                  <a:lnTo>
                    <a:pt x="5268" y="16509"/>
                  </a:lnTo>
                  <a:lnTo>
                    <a:pt x="5051" y="16292"/>
                  </a:lnTo>
                  <a:lnTo>
                    <a:pt x="4725" y="15966"/>
                  </a:lnTo>
                  <a:lnTo>
                    <a:pt x="4617" y="15749"/>
                  </a:lnTo>
                  <a:lnTo>
                    <a:pt x="4508" y="15532"/>
                  </a:lnTo>
                  <a:lnTo>
                    <a:pt x="4345" y="14826"/>
                  </a:lnTo>
                  <a:lnTo>
                    <a:pt x="4291" y="14120"/>
                  </a:lnTo>
                  <a:lnTo>
                    <a:pt x="4237" y="13360"/>
                  </a:lnTo>
                  <a:lnTo>
                    <a:pt x="4237" y="12654"/>
                  </a:lnTo>
                  <a:lnTo>
                    <a:pt x="4345" y="11187"/>
                  </a:lnTo>
                  <a:lnTo>
                    <a:pt x="4400" y="10699"/>
                  </a:lnTo>
                  <a:lnTo>
                    <a:pt x="4508" y="10318"/>
                  </a:lnTo>
                  <a:lnTo>
                    <a:pt x="4671" y="9884"/>
                  </a:lnTo>
                  <a:lnTo>
                    <a:pt x="4780" y="9721"/>
                  </a:lnTo>
                  <a:lnTo>
                    <a:pt x="4943" y="9504"/>
                  </a:lnTo>
                  <a:lnTo>
                    <a:pt x="5051" y="9341"/>
                  </a:lnTo>
                  <a:lnTo>
                    <a:pt x="5160" y="9178"/>
                  </a:lnTo>
                  <a:lnTo>
                    <a:pt x="5268" y="8744"/>
                  </a:lnTo>
                  <a:lnTo>
                    <a:pt x="5377" y="8363"/>
                  </a:lnTo>
                  <a:lnTo>
                    <a:pt x="5486" y="8038"/>
                  </a:lnTo>
                  <a:lnTo>
                    <a:pt x="6029" y="7060"/>
                  </a:lnTo>
                  <a:lnTo>
                    <a:pt x="6626" y="6083"/>
                  </a:lnTo>
                  <a:lnTo>
                    <a:pt x="7332" y="5268"/>
                  </a:lnTo>
                  <a:lnTo>
                    <a:pt x="8092" y="4508"/>
                  </a:lnTo>
                  <a:lnTo>
                    <a:pt x="8907" y="3802"/>
                  </a:lnTo>
                  <a:lnTo>
                    <a:pt x="9830" y="3205"/>
                  </a:lnTo>
                  <a:lnTo>
                    <a:pt x="10808" y="2662"/>
                  </a:lnTo>
                  <a:lnTo>
                    <a:pt x="11839" y="2227"/>
                  </a:lnTo>
                  <a:lnTo>
                    <a:pt x="12708" y="1901"/>
                  </a:lnTo>
                  <a:lnTo>
                    <a:pt x="13577" y="1738"/>
                  </a:lnTo>
                  <a:lnTo>
                    <a:pt x="14446" y="1575"/>
                  </a:lnTo>
                  <a:lnTo>
                    <a:pt x="15315" y="1467"/>
                  </a:lnTo>
                  <a:lnTo>
                    <a:pt x="16401" y="1358"/>
                  </a:lnTo>
                  <a:lnTo>
                    <a:pt x="16944" y="1304"/>
                  </a:lnTo>
                  <a:lnTo>
                    <a:pt x="17487" y="1304"/>
                  </a:lnTo>
                  <a:lnTo>
                    <a:pt x="18030" y="1413"/>
                  </a:lnTo>
                  <a:lnTo>
                    <a:pt x="18302" y="1413"/>
                  </a:lnTo>
                  <a:lnTo>
                    <a:pt x="18410" y="1358"/>
                  </a:lnTo>
                  <a:lnTo>
                    <a:pt x="18519" y="1304"/>
                  </a:lnTo>
                  <a:lnTo>
                    <a:pt x="18627" y="1195"/>
                  </a:lnTo>
                  <a:lnTo>
                    <a:pt x="18736" y="1141"/>
                  </a:lnTo>
                  <a:lnTo>
                    <a:pt x="18899" y="1141"/>
                  </a:lnTo>
                  <a:lnTo>
                    <a:pt x="19008" y="1195"/>
                  </a:lnTo>
                  <a:lnTo>
                    <a:pt x="19225" y="1304"/>
                  </a:lnTo>
                  <a:lnTo>
                    <a:pt x="19333" y="1358"/>
                  </a:lnTo>
                  <a:lnTo>
                    <a:pt x="19442" y="1304"/>
                  </a:lnTo>
                  <a:lnTo>
                    <a:pt x="19605" y="1250"/>
                  </a:lnTo>
                  <a:lnTo>
                    <a:pt x="20094" y="1141"/>
                  </a:lnTo>
                  <a:lnTo>
                    <a:pt x="20582" y="1087"/>
                  </a:lnTo>
                  <a:lnTo>
                    <a:pt x="23569" y="1087"/>
                  </a:lnTo>
                  <a:lnTo>
                    <a:pt x="23841" y="1141"/>
                  </a:lnTo>
                  <a:lnTo>
                    <a:pt x="24112" y="1141"/>
                  </a:lnTo>
                  <a:lnTo>
                    <a:pt x="24927" y="1304"/>
                  </a:lnTo>
                  <a:lnTo>
                    <a:pt x="25687" y="1467"/>
                  </a:lnTo>
                  <a:lnTo>
                    <a:pt x="26447" y="1521"/>
                  </a:lnTo>
                  <a:lnTo>
                    <a:pt x="27370" y="1521"/>
                  </a:lnTo>
                  <a:lnTo>
                    <a:pt x="27533" y="1575"/>
                  </a:lnTo>
                  <a:lnTo>
                    <a:pt x="28294" y="1793"/>
                  </a:lnTo>
                  <a:lnTo>
                    <a:pt x="29054" y="2010"/>
                  </a:lnTo>
                  <a:lnTo>
                    <a:pt x="30574" y="2390"/>
                  </a:lnTo>
                  <a:lnTo>
                    <a:pt x="30846" y="2390"/>
                  </a:lnTo>
                  <a:lnTo>
                    <a:pt x="30900" y="2336"/>
                  </a:lnTo>
                  <a:lnTo>
                    <a:pt x="31063" y="2227"/>
                  </a:lnTo>
                  <a:lnTo>
                    <a:pt x="31280" y="2173"/>
                  </a:lnTo>
                  <a:lnTo>
                    <a:pt x="31498" y="2173"/>
                  </a:lnTo>
                  <a:lnTo>
                    <a:pt x="31660" y="2227"/>
                  </a:lnTo>
                  <a:lnTo>
                    <a:pt x="31986" y="2281"/>
                  </a:lnTo>
                  <a:lnTo>
                    <a:pt x="32529" y="2281"/>
                  </a:lnTo>
                  <a:lnTo>
                    <a:pt x="32747" y="2390"/>
                  </a:lnTo>
                  <a:lnTo>
                    <a:pt x="32909" y="2499"/>
                  </a:lnTo>
                  <a:lnTo>
                    <a:pt x="33018" y="2770"/>
                  </a:lnTo>
                  <a:lnTo>
                    <a:pt x="33072" y="2879"/>
                  </a:lnTo>
                  <a:lnTo>
                    <a:pt x="33181" y="2987"/>
                  </a:lnTo>
                  <a:lnTo>
                    <a:pt x="34647" y="3259"/>
                  </a:lnTo>
                  <a:lnTo>
                    <a:pt x="34593" y="3150"/>
                  </a:lnTo>
                  <a:lnTo>
                    <a:pt x="34539" y="3096"/>
                  </a:lnTo>
                  <a:lnTo>
                    <a:pt x="34430" y="2987"/>
                  </a:lnTo>
                  <a:lnTo>
                    <a:pt x="34376" y="2879"/>
                  </a:lnTo>
                  <a:lnTo>
                    <a:pt x="35299" y="2879"/>
                  </a:lnTo>
                  <a:lnTo>
                    <a:pt x="35625" y="2933"/>
                  </a:lnTo>
                  <a:lnTo>
                    <a:pt x="35788" y="2987"/>
                  </a:lnTo>
                  <a:lnTo>
                    <a:pt x="35896" y="2987"/>
                  </a:lnTo>
                  <a:lnTo>
                    <a:pt x="36005" y="2933"/>
                  </a:lnTo>
                  <a:lnTo>
                    <a:pt x="36168" y="2879"/>
                  </a:lnTo>
                  <a:lnTo>
                    <a:pt x="36385" y="2824"/>
                  </a:lnTo>
                  <a:lnTo>
                    <a:pt x="36765" y="2879"/>
                  </a:lnTo>
                  <a:lnTo>
                    <a:pt x="37091" y="2987"/>
                  </a:lnTo>
                  <a:lnTo>
                    <a:pt x="37471" y="3150"/>
                  </a:lnTo>
                  <a:lnTo>
                    <a:pt x="36656" y="3530"/>
                  </a:lnTo>
                  <a:lnTo>
                    <a:pt x="36874" y="3639"/>
                  </a:lnTo>
                  <a:lnTo>
                    <a:pt x="36982" y="3748"/>
                  </a:lnTo>
                  <a:lnTo>
                    <a:pt x="37145" y="3748"/>
                  </a:lnTo>
                  <a:lnTo>
                    <a:pt x="37308" y="3693"/>
                  </a:lnTo>
                  <a:lnTo>
                    <a:pt x="38177" y="3530"/>
                  </a:lnTo>
                  <a:lnTo>
                    <a:pt x="38557" y="3476"/>
                  </a:lnTo>
                  <a:lnTo>
                    <a:pt x="38992" y="3476"/>
                  </a:lnTo>
                  <a:lnTo>
                    <a:pt x="39698" y="3639"/>
                  </a:lnTo>
                  <a:lnTo>
                    <a:pt x="40241" y="3639"/>
                  </a:lnTo>
                  <a:lnTo>
                    <a:pt x="40458" y="3585"/>
                  </a:lnTo>
                  <a:lnTo>
                    <a:pt x="40295" y="4182"/>
                  </a:lnTo>
                  <a:lnTo>
                    <a:pt x="40621" y="4073"/>
                  </a:lnTo>
                  <a:lnTo>
                    <a:pt x="40729" y="4019"/>
                  </a:lnTo>
                  <a:lnTo>
                    <a:pt x="40838" y="3911"/>
                  </a:lnTo>
                  <a:lnTo>
                    <a:pt x="40947" y="3693"/>
                  </a:lnTo>
                  <a:lnTo>
                    <a:pt x="40947" y="3313"/>
                  </a:lnTo>
                  <a:lnTo>
                    <a:pt x="40947" y="3150"/>
                  </a:lnTo>
                  <a:lnTo>
                    <a:pt x="40947" y="3096"/>
                  </a:lnTo>
                  <a:lnTo>
                    <a:pt x="40838" y="3042"/>
                  </a:lnTo>
                  <a:lnTo>
                    <a:pt x="40729" y="3096"/>
                  </a:lnTo>
                  <a:lnTo>
                    <a:pt x="40241" y="3259"/>
                  </a:lnTo>
                  <a:lnTo>
                    <a:pt x="39752" y="3259"/>
                  </a:lnTo>
                  <a:lnTo>
                    <a:pt x="39317" y="3205"/>
                  </a:lnTo>
                  <a:lnTo>
                    <a:pt x="38829" y="3042"/>
                  </a:lnTo>
                  <a:lnTo>
                    <a:pt x="38177" y="2662"/>
                  </a:lnTo>
                  <a:lnTo>
                    <a:pt x="37851" y="2553"/>
                  </a:lnTo>
                  <a:lnTo>
                    <a:pt x="37580" y="2553"/>
                  </a:lnTo>
                  <a:lnTo>
                    <a:pt x="37308" y="2662"/>
                  </a:lnTo>
                  <a:lnTo>
                    <a:pt x="36982" y="2716"/>
                  </a:lnTo>
                  <a:lnTo>
                    <a:pt x="36711" y="2716"/>
                  </a:lnTo>
                  <a:lnTo>
                    <a:pt x="36439" y="2662"/>
                  </a:lnTo>
                  <a:lnTo>
                    <a:pt x="36222" y="2607"/>
                  </a:lnTo>
                  <a:lnTo>
                    <a:pt x="35951" y="2499"/>
                  </a:lnTo>
                  <a:lnTo>
                    <a:pt x="35462" y="2173"/>
                  </a:lnTo>
                  <a:lnTo>
                    <a:pt x="35082" y="1956"/>
                  </a:lnTo>
                  <a:lnTo>
                    <a:pt x="34919" y="1901"/>
                  </a:lnTo>
                  <a:lnTo>
                    <a:pt x="34702" y="1847"/>
                  </a:lnTo>
                  <a:lnTo>
                    <a:pt x="33941" y="1793"/>
                  </a:lnTo>
                  <a:lnTo>
                    <a:pt x="33181" y="1630"/>
                  </a:lnTo>
                  <a:lnTo>
                    <a:pt x="31660" y="1304"/>
                  </a:lnTo>
                  <a:lnTo>
                    <a:pt x="31389" y="1250"/>
                  </a:lnTo>
                  <a:lnTo>
                    <a:pt x="31226" y="1304"/>
                  </a:lnTo>
                  <a:lnTo>
                    <a:pt x="31117" y="1413"/>
                  </a:lnTo>
                  <a:lnTo>
                    <a:pt x="31009" y="1684"/>
                  </a:lnTo>
                  <a:lnTo>
                    <a:pt x="30900" y="1684"/>
                  </a:lnTo>
                  <a:lnTo>
                    <a:pt x="30846" y="1521"/>
                  </a:lnTo>
                  <a:lnTo>
                    <a:pt x="30683" y="1358"/>
                  </a:lnTo>
                  <a:lnTo>
                    <a:pt x="30411" y="1141"/>
                  </a:lnTo>
                  <a:lnTo>
                    <a:pt x="30031" y="978"/>
                  </a:lnTo>
                  <a:lnTo>
                    <a:pt x="29651" y="924"/>
                  </a:lnTo>
                  <a:lnTo>
                    <a:pt x="26719" y="435"/>
                  </a:lnTo>
                  <a:lnTo>
                    <a:pt x="25253" y="272"/>
                  </a:lnTo>
                  <a:lnTo>
                    <a:pt x="23732" y="109"/>
                  </a:lnTo>
                  <a:lnTo>
                    <a:pt x="226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28"/>
            <p:cNvSpPr/>
            <p:nvPr/>
          </p:nvSpPr>
          <p:spPr>
            <a:xfrm>
              <a:off x="4898800" y="3637425"/>
              <a:ext cx="19025" cy="1375"/>
            </a:xfrm>
            <a:custGeom>
              <a:avLst/>
              <a:gdLst/>
              <a:ahLst/>
              <a:cxnLst/>
              <a:rect l="l" t="t" r="r" b="b"/>
              <a:pathLst>
                <a:path w="761" h="55" extrusionOk="0">
                  <a:moveTo>
                    <a:pt x="0" y="0"/>
                  </a:moveTo>
                  <a:lnTo>
                    <a:pt x="380" y="55"/>
                  </a:lnTo>
                  <a:lnTo>
                    <a:pt x="543" y="55"/>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28"/>
            <p:cNvSpPr/>
            <p:nvPr/>
          </p:nvSpPr>
          <p:spPr>
            <a:xfrm>
              <a:off x="5665850" y="4420775"/>
              <a:ext cx="25800" cy="20375"/>
            </a:xfrm>
            <a:custGeom>
              <a:avLst/>
              <a:gdLst/>
              <a:ahLst/>
              <a:cxnLst/>
              <a:rect l="l" t="t" r="r" b="b"/>
              <a:pathLst>
                <a:path w="1032" h="815" extrusionOk="0">
                  <a:moveTo>
                    <a:pt x="598" y="0"/>
                  </a:moveTo>
                  <a:lnTo>
                    <a:pt x="489" y="109"/>
                  </a:lnTo>
                  <a:lnTo>
                    <a:pt x="380" y="217"/>
                  </a:lnTo>
                  <a:lnTo>
                    <a:pt x="272" y="380"/>
                  </a:lnTo>
                  <a:lnTo>
                    <a:pt x="163" y="489"/>
                  </a:lnTo>
                  <a:lnTo>
                    <a:pt x="54" y="652"/>
                  </a:lnTo>
                  <a:lnTo>
                    <a:pt x="0" y="706"/>
                  </a:lnTo>
                  <a:lnTo>
                    <a:pt x="54" y="760"/>
                  </a:lnTo>
                  <a:lnTo>
                    <a:pt x="109" y="760"/>
                  </a:lnTo>
                  <a:lnTo>
                    <a:pt x="163" y="815"/>
                  </a:lnTo>
                  <a:lnTo>
                    <a:pt x="217" y="760"/>
                  </a:lnTo>
                  <a:lnTo>
                    <a:pt x="652" y="435"/>
                  </a:lnTo>
                  <a:lnTo>
                    <a:pt x="10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28"/>
            <p:cNvSpPr/>
            <p:nvPr/>
          </p:nvSpPr>
          <p:spPr>
            <a:xfrm>
              <a:off x="5425550" y="3804400"/>
              <a:ext cx="909625" cy="923200"/>
            </a:xfrm>
            <a:custGeom>
              <a:avLst/>
              <a:gdLst/>
              <a:ahLst/>
              <a:cxnLst/>
              <a:rect l="l" t="t" r="r" b="b"/>
              <a:pathLst>
                <a:path w="36385" h="36928" extrusionOk="0">
                  <a:moveTo>
                    <a:pt x="15260" y="16890"/>
                  </a:moveTo>
                  <a:lnTo>
                    <a:pt x="15314" y="16944"/>
                  </a:lnTo>
                  <a:lnTo>
                    <a:pt x="15314" y="16998"/>
                  </a:lnTo>
                  <a:lnTo>
                    <a:pt x="15314" y="17161"/>
                  </a:lnTo>
                  <a:lnTo>
                    <a:pt x="15260" y="17215"/>
                  </a:lnTo>
                  <a:lnTo>
                    <a:pt x="15206" y="17270"/>
                  </a:lnTo>
                  <a:lnTo>
                    <a:pt x="15097" y="17215"/>
                  </a:lnTo>
                  <a:lnTo>
                    <a:pt x="15097" y="17107"/>
                  </a:lnTo>
                  <a:lnTo>
                    <a:pt x="15097" y="16998"/>
                  </a:lnTo>
                  <a:lnTo>
                    <a:pt x="15151" y="16944"/>
                  </a:lnTo>
                  <a:lnTo>
                    <a:pt x="15260" y="16890"/>
                  </a:lnTo>
                  <a:close/>
                  <a:moveTo>
                    <a:pt x="12979" y="21017"/>
                  </a:moveTo>
                  <a:lnTo>
                    <a:pt x="13033" y="21071"/>
                  </a:lnTo>
                  <a:lnTo>
                    <a:pt x="13088" y="21071"/>
                  </a:lnTo>
                  <a:lnTo>
                    <a:pt x="13088" y="21125"/>
                  </a:lnTo>
                  <a:lnTo>
                    <a:pt x="12762" y="21614"/>
                  </a:lnTo>
                  <a:lnTo>
                    <a:pt x="12708" y="21668"/>
                  </a:lnTo>
                  <a:lnTo>
                    <a:pt x="12653" y="21668"/>
                  </a:lnTo>
                  <a:lnTo>
                    <a:pt x="12545" y="21560"/>
                  </a:lnTo>
                  <a:lnTo>
                    <a:pt x="12599" y="21451"/>
                  </a:lnTo>
                  <a:lnTo>
                    <a:pt x="12708" y="21288"/>
                  </a:lnTo>
                  <a:lnTo>
                    <a:pt x="12870" y="21071"/>
                  </a:lnTo>
                  <a:lnTo>
                    <a:pt x="12979" y="21017"/>
                  </a:lnTo>
                  <a:close/>
                  <a:moveTo>
                    <a:pt x="8092" y="25741"/>
                  </a:moveTo>
                  <a:lnTo>
                    <a:pt x="8363" y="25795"/>
                  </a:lnTo>
                  <a:lnTo>
                    <a:pt x="8635" y="25904"/>
                  </a:lnTo>
                  <a:lnTo>
                    <a:pt x="8417" y="26067"/>
                  </a:lnTo>
                  <a:lnTo>
                    <a:pt x="8309" y="26121"/>
                  </a:lnTo>
                  <a:lnTo>
                    <a:pt x="8200" y="26013"/>
                  </a:lnTo>
                  <a:lnTo>
                    <a:pt x="8092" y="25741"/>
                  </a:lnTo>
                  <a:close/>
                  <a:moveTo>
                    <a:pt x="4616" y="28782"/>
                  </a:moveTo>
                  <a:lnTo>
                    <a:pt x="4616" y="28945"/>
                  </a:lnTo>
                  <a:lnTo>
                    <a:pt x="4562" y="29054"/>
                  </a:lnTo>
                  <a:lnTo>
                    <a:pt x="4453" y="29108"/>
                  </a:lnTo>
                  <a:lnTo>
                    <a:pt x="4290" y="29108"/>
                  </a:lnTo>
                  <a:lnTo>
                    <a:pt x="4399" y="28891"/>
                  </a:lnTo>
                  <a:lnTo>
                    <a:pt x="4616" y="28782"/>
                  </a:lnTo>
                  <a:close/>
                  <a:moveTo>
                    <a:pt x="3639" y="30248"/>
                  </a:moveTo>
                  <a:lnTo>
                    <a:pt x="3965" y="30303"/>
                  </a:lnTo>
                  <a:lnTo>
                    <a:pt x="3639" y="30574"/>
                  </a:lnTo>
                  <a:lnTo>
                    <a:pt x="3259" y="30791"/>
                  </a:lnTo>
                  <a:lnTo>
                    <a:pt x="3313" y="30466"/>
                  </a:lnTo>
                  <a:lnTo>
                    <a:pt x="3313" y="30357"/>
                  </a:lnTo>
                  <a:lnTo>
                    <a:pt x="3421" y="30303"/>
                  </a:lnTo>
                  <a:lnTo>
                    <a:pt x="3476" y="30248"/>
                  </a:lnTo>
                  <a:close/>
                  <a:moveTo>
                    <a:pt x="20364" y="1"/>
                  </a:moveTo>
                  <a:lnTo>
                    <a:pt x="20310" y="55"/>
                  </a:lnTo>
                  <a:lnTo>
                    <a:pt x="20256" y="218"/>
                  </a:lnTo>
                  <a:lnTo>
                    <a:pt x="20039" y="1793"/>
                  </a:lnTo>
                  <a:lnTo>
                    <a:pt x="19713" y="3313"/>
                  </a:lnTo>
                  <a:lnTo>
                    <a:pt x="19170" y="5268"/>
                  </a:lnTo>
                  <a:lnTo>
                    <a:pt x="18518" y="7115"/>
                  </a:lnTo>
                  <a:lnTo>
                    <a:pt x="18410" y="7332"/>
                  </a:lnTo>
                  <a:lnTo>
                    <a:pt x="18464" y="7386"/>
                  </a:lnTo>
                  <a:lnTo>
                    <a:pt x="18518" y="7495"/>
                  </a:lnTo>
                  <a:lnTo>
                    <a:pt x="18681" y="7603"/>
                  </a:lnTo>
                  <a:lnTo>
                    <a:pt x="18735" y="7712"/>
                  </a:lnTo>
                  <a:lnTo>
                    <a:pt x="18681" y="7821"/>
                  </a:lnTo>
                  <a:lnTo>
                    <a:pt x="18627" y="7929"/>
                  </a:lnTo>
                  <a:lnTo>
                    <a:pt x="18464" y="8147"/>
                  </a:lnTo>
                  <a:lnTo>
                    <a:pt x="18301" y="8364"/>
                  </a:lnTo>
                  <a:lnTo>
                    <a:pt x="18247" y="8581"/>
                  </a:lnTo>
                  <a:lnTo>
                    <a:pt x="18301" y="8852"/>
                  </a:lnTo>
                  <a:lnTo>
                    <a:pt x="18247" y="8961"/>
                  </a:lnTo>
                  <a:lnTo>
                    <a:pt x="18192" y="9015"/>
                  </a:lnTo>
                  <a:lnTo>
                    <a:pt x="18029" y="9233"/>
                  </a:lnTo>
                  <a:lnTo>
                    <a:pt x="17921" y="9450"/>
                  </a:lnTo>
                  <a:lnTo>
                    <a:pt x="17758" y="9884"/>
                  </a:lnTo>
                  <a:lnTo>
                    <a:pt x="17649" y="10264"/>
                  </a:lnTo>
                  <a:lnTo>
                    <a:pt x="17541" y="10482"/>
                  </a:lnTo>
                  <a:lnTo>
                    <a:pt x="17378" y="10645"/>
                  </a:lnTo>
                  <a:lnTo>
                    <a:pt x="17106" y="10916"/>
                  </a:lnTo>
                  <a:lnTo>
                    <a:pt x="16943" y="11188"/>
                  </a:lnTo>
                  <a:lnTo>
                    <a:pt x="16943" y="11513"/>
                  </a:lnTo>
                  <a:lnTo>
                    <a:pt x="16998" y="11894"/>
                  </a:lnTo>
                  <a:lnTo>
                    <a:pt x="17052" y="12056"/>
                  </a:lnTo>
                  <a:lnTo>
                    <a:pt x="16998" y="12165"/>
                  </a:lnTo>
                  <a:lnTo>
                    <a:pt x="16943" y="12219"/>
                  </a:lnTo>
                  <a:lnTo>
                    <a:pt x="16835" y="12274"/>
                  </a:lnTo>
                  <a:lnTo>
                    <a:pt x="16726" y="12382"/>
                  </a:lnTo>
                  <a:lnTo>
                    <a:pt x="16617" y="12437"/>
                  </a:lnTo>
                  <a:lnTo>
                    <a:pt x="16617" y="12545"/>
                  </a:lnTo>
                  <a:lnTo>
                    <a:pt x="16563" y="12654"/>
                  </a:lnTo>
                  <a:lnTo>
                    <a:pt x="16509" y="13034"/>
                  </a:lnTo>
                  <a:lnTo>
                    <a:pt x="16400" y="13360"/>
                  </a:lnTo>
                  <a:lnTo>
                    <a:pt x="16237" y="13686"/>
                  </a:lnTo>
                  <a:lnTo>
                    <a:pt x="16074" y="14011"/>
                  </a:lnTo>
                  <a:lnTo>
                    <a:pt x="15314" y="15097"/>
                  </a:lnTo>
                  <a:lnTo>
                    <a:pt x="15043" y="15695"/>
                  </a:lnTo>
                  <a:lnTo>
                    <a:pt x="14825" y="16292"/>
                  </a:lnTo>
                  <a:lnTo>
                    <a:pt x="14771" y="16455"/>
                  </a:lnTo>
                  <a:lnTo>
                    <a:pt x="14663" y="16618"/>
                  </a:lnTo>
                  <a:lnTo>
                    <a:pt x="14554" y="16727"/>
                  </a:lnTo>
                  <a:lnTo>
                    <a:pt x="14391" y="16835"/>
                  </a:lnTo>
                  <a:lnTo>
                    <a:pt x="14337" y="16890"/>
                  </a:lnTo>
                  <a:lnTo>
                    <a:pt x="14282" y="16944"/>
                  </a:lnTo>
                  <a:lnTo>
                    <a:pt x="14282" y="16998"/>
                  </a:lnTo>
                  <a:lnTo>
                    <a:pt x="14282" y="17161"/>
                  </a:lnTo>
                  <a:lnTo>
                    <a:pt x="14282" y="17270"/>
                  </a:lnTo>
                  <a:lnTo>
                    <a:pt x="14174" y="17433"/>
                  </a:lnTo>
                  <a:lnTo>
                    <a:pt x="13957" y="17595"/>
                  </a:lnTo>
                  <a:lnTo>
                    <a:pt x="13739" y="17704"/>
                  </a:lnTo>
                  <a:lnTo>
                    <a:pt x="13685" y="17758"/>
                  </a:lnTo>
                  <a:lnTo>
                    <a:pt x="13631" y="17758"/>
                  </a:lnTo>
                  <a:lnTo>
                    <a:pt x="13685" y="17921"/>
                  </a:lnTo>
                  <a:lnTo>
                    <a:pt x="13739" y="18084"/>
                  </a:lnTo>
                  <a:lnTo>
                    <a:pt x="13739" y="18247"/>
                  </a:lnTo>
                  <a:lnTo>
                    <a:pt x="13631" y="18410"/>
                  </a:lnTo>
                  <a:lnTo>
                    <a:pt x="13468" y="18519"/>
                  </a:lnTo>
                  <a:lnTo>
                    <a:pt x="12327" y="19170"/>
                  </a:lnTo>
                  <a:lnTo>
                    <a:pt x="12436" y="19333"/>
                  </a:lnTo>
                  <a:lnTo>
                    <a:pt x="12599" y="19442"/>
                  </a:lnTo>
                  <a:lnTo>
                    <a:pt x="12708" y="19550"/>
                  </a:lnTo>
                  <a:lnTo>
                    <a:pt x="12816" y="19713"/>
                  </a:lnTo>
                  <a:lnTo>
                    <a:pt x="12545" y="19768"/>
                  </a:lnTo>
                  <a:lnTo>
                    <a:pt x="12327" y="19876"/>
                  </a:lnTo>
                  <a:lnTo>
                    <a:pt x="12164" y="20093"/>
                  </a:lnTo>
                  <a:lnTo>
                    <a:pt x="12110" y="20311"/>
                  </a:lnTo>
                  <a:lnTo>
                    <a:pt x="12002" y="20528"/>
                  </a:lnTo>
                  <a:lnTo>
                    <a:pt x="11893" y="20691"/>
                  </a:lnTo>
                  <a:lnTo>
                    <a:pt x="11784" y="20799"/>
                  </a:lnTo>
                  <a:lnTo>
                    <a:pt x="11621" y="20962"/>
                  </a:lnTo>
                  <a:lnTo>
                    <a:pt x="11078" y="21288"/>
                  </a:lnTo>
                  <a:lnTo>
                    <a:pt x="10970" y="21397"/>
                  </a:lnTo>
                  <a:lnTo>
                    <a:pt x="10970" y="21451"/>
                  </a:lnTo>
                  <a:lnTo>
                    <a:pt x="10970" y="21505"/>
                  </a:lnTo>
                  <a:lnTo>
                    <a:pt x="11024" y="21777"/>
                  </a:lnTo>
                  <a:lnTo>
                    <a:pt x="10970" y="21831"/>
                  </a:lnTo>
                  <a:lnTo>
                    <a:pt x="10970" y="21886"/>
                  </a:lnTo>
                  <a:lnTo>
                    <a:pt x="10481" y="21886"/>
                  </a:lnTo>
                  <a:lnTo>
                    <a:pt x="10372" y="21940"/>
                  </a:lnTo>
                  <a:lnTo>
                    <a:pt x="10372" y="22048"/>
                  </a:lnTo>
                  <a:lnTo>
                    <a:pt x="10372" y="22211"/>
                  </a:lnTo>
                  <a:lnTo>
                    <a:pt x="10481" y="22483"/>
                  </a:lnTo>
                  <a:lnTo>
                    <a:pt x="10481" y="22809"/>
                  </a:lnTo>
                  <a:lnTo>
                    <a:pt x="10318" y="22700"/>
                  </a:lnTo>
                  <a:lnTo>
                    <a:pt x="10101" y="22592"/>
                  </a:lnTo>
                  <a:lnTo>
                    <a:pt x="9938" y="22483"/>
                  </a:lnTo>
                  <a:lnTo>
                    <a:pt x="9829" y="22483"/>
                  </a:lnTo>
                  <a:lnTo>
                    <a:pt x="9666" y="22537"/>
                  </a:lnTo>
                  <a:lnTo>
                    <a:pt x="9504" y="22646"/>
                  </a:lnTo>
                  <a:lnTo>
                    <a:pt x="9178" y="23026"/>
                  </a:lnTo>
                  <a:lnTo>
                    <a:pt x="8798" y="23406"/>
                  </a:lnTo>
                  <a:lnTo>
                    <a:pt x="8255" y="24058"/>
                  </a:lnTo>
                  <a:lnTo>
                    <a:pt x="7712" y="24655"/>
                  </a:lnTo>
                  <a:lnTo>
                    <a:pt x="7386" y="24927"/>
                  </a:lnTo>
                  <a:lnTo>
                    <a:pt x="7060" y="25144"/>
                  </a:lnTo>
                  <a:lnTo>
                    <a:pt x="6680" y="25361"/>
                  </a:lnTo>
                  <a:lnTo>
                    <a:pt x="6300" y="25524"/>
                  </a:lnTo>
                  <a:lnTo>
                    <a:pt x="6463" y="25687"/>
                  </a:lnTo>
                  <a:lnTo>
                    <a:pt x="6680" y="25850"/>
                  </a:lnTo>
                  <a:lnTo>
                    <a:pt x="6788" y="25904"/>
                  </a:lnTo>
                  <a:lnTo>
                    <a:pt x="6788" y="25958"/>
                  </a:lnTo>
                  <a:lnTo>
                    <a:pt x="6788" y="26067"/>
                  </a:lnTo>
                  <a:lnTo>
                    <a:pt x="6680" y="26121"/>
                  </a:lnTo>
                  <a:lnTo>
                    <a:pt x="6571" y="26230"/>
                  </a:lnTo>
                  <a:lnTo>
                    <a:pt x="6408" y="26284"/>
                  </a:lnTo>
                  <a:lnTo>
                    <a:pt x="6300" y="26284"/>
                  </a:lnTo>
                  <a:lnTo>
                    <a:pt x="6137" y="26230"/>
                  </a:lnTo>
                  <a:lnTo>
                    <a:pt x="5702" y="26067"/>
                  </a:lnTo>
                  <a:lnTo>
                    <a:pt x="5376" y="26067"/>
                  </a:lnTo>
                  <a:lnTo>
                    <a:pt x="5268" y="26176"/>
                  </a:lnTo>
                  <a:lnTo>
                    <a:pt x="4399" y="27099"/>
                  </a:lnTo>
                  <a:lnTo>
                    <a:pt x="4182" y="27316"/>
                  </a:lnTo>
                  <a:lnTo>
                    <a:pt x="4127" y="27479"/>
                  </a:lnTo>
                  <a:lnTo>
                    <a:pt x="4182" y="27642"/>
                  </a:lnTo>
                  <a:lnTo>
                    <a:pt x="4453" y="27859"/>
                  </a:lnTo>
                  <a:lnTo>
                    <a:pt x="4562" y="27913"/>
                  </a:lnTo>
                  <a:lnTo>
                    <a:pt x="4562" y="28022"/>
                  </a:lnTo>
                  <a:lnTo>
                    <a:pt x="4562" y="28131"/>
                  </a:lnTo>
                  <a:lnTo>
                    <a:pt x="4453" y="28239"/>
                  </a:lnTo>
                  <a:lnTo>
                    <a:pt x="4236" y="28348"/>
                  </a:lnTo>
                  <a:lnTo>
                    <a:pt x="4073" y="28402"/>
                  </a:lnTo>
                  <a:lnTo>
                    <a:pt x="3856" y="28348"/>
                  </a:lnTo>
                  <a:lnTo>
                    <a:pt x="3639" y="28293"/>
                  </a:lnTo>
                  <a:lnTo>
                    <a:pt x="3476" y="28348"/>
                  </a:lnTo>
                  <a:lnTo>
                    <a:pt x="3313" y="28402"/>
                  </a:lnTo>
                  <a:lnTo>
                    <a:pt x="3204" y="28565"/>
                  </a:lnTo>
                  <a:lnTo>
                    <a:pt x="2118" y="30357"/>
                  </a:lnTo>
                  <a:lnTo>
                    <a:pt x="2335" y="30194"/>
                  </a:lnTo>
                  <a:lnTo>
                    <a:pt x="2607" y="30031"/>
                  </a:lnTo>
                  <a:lnTo>
                    <a:pt x="2824" y="29868"/>
                  </a:lnTo>
                  <a:lnTo>
                    <a:pt x="3041" y="29705"/>
                  </a:lnTo>
                  <a:lnTo>
                    <a:pt x="3041" y="30086"/>
                  </a:lnTo>
                  <a:lnTo>
                    <a:pt x="2987" y="30194"/>
                  </a:lnTo>
                  <a:lnTo>
                    <a:pt x="2933" y="30303"/>
                  </a:lnTo>
                  <a:lnTo>
                    <a:pt x="2824" y="30357"/>
                  </a:lnTo>
                  <a:lnTo>
                    <a:pt x="2716" y="30411"/>
                  </a:lnTo>
                  <a:lnTo>
                    <a:pt x="2064" y="30411"/>
                  </a:lnTo>
                  <a:lnTo>
                    <a:pt x="1684" y="31063"/>
                  </a:lnTo>
                  <a:lnTo>
                    <a:pt x="1412" y="31660"/>
                  </a:lnTo>
                  <a:lnTo>
                    <a:pt x="923" y="33018"/>
                  </a:lnTo>
                  <a:lnTo>
                    <a:pt x="489" y="34376"/>
                  </a:lnTo>
                  <a:lnTo>
                    <a:pt x="55" y="35733"/>
                  </a:lnTo>
                  <a:lnTo>
                    <a:pt x="0" y="36113"/>
                  </a:lnTo>
                  <a:lnTo>
                    <a:pt x="55" y="36439"/>
                  </a:lnTo>
                  <a:lnTo>
                    <a:pt x="109" y="36548"/>
                  </a:lnTo>
                  <a:lnTo>
                    <a:pt x="163" y="36602"/>
                  </a:lnTo>
                  <a:lnTo>
                    <a:pt x="218" y="36602"/>
                  </a:lnTo>
                  <a:lnTo>
                    <a:pt x="272" y="36493"/>
                  </a:lnTo>
                  <a:lnTo>
                    <a:pt x="489" y="36276"/>
                  </a:lnTo>
                  <a:lnTo>
                    <a:pt x="598" y="36222"/>
                  </a:lnTo>
                  <a:lnTo>
                    <a:pt x="706" y="36113"/>
                  </a:lnTo>
                  <a:lnTo>
                    <a:pt x="706" y="36602"/>
                  </a:lnTo>
                  <a:lnTo>
                    <a:pt x="706" y="36765"/>
                  </a:lnTo>
                  <a:lnTo>
                    <a:pt x="761" y="36874"/>
                  </a:lnTo>
                  <a:lnTo>
                    <a:pt x="815" y="36928"/>
                  </a:lnTo>
                  <a:lnTo>
                    <a:pt x="1249" y="36928"/>
                  </a:lnTo>
                  <a:lnTo>
                    <a:pt x="1249" y="36819"/>
                  </a:lnTo>
                  <a:lnTo>
                    <a:pt x="1141" y="36493"/>
                  </a:lnTo>
                  <a:lnTo>
                    <a:pt x="1141" y="36331"/>
                  </a:lnTo>
                  <a:lnTo>
                    <a:pt x="1249" y="36276"/>
                  </a:lnTo>
                  <a:lnTo>
                    <a:pt x="1575" y="36222"/>
                  </a:lnTo>
                  <a:lnTo>
                    <a:pt x="1684" y="36168"/>
                  </a:lnTo>
                  <a:lnTo>
                    <a:pt x="1792" y="36059"/>
                  </a:lnTo>
                  <a:lnTo>
                    <a:pt x="1847" y="35842"/>
                  </a:lnTo>
                  <a:lnTo>
                    <a:pt x="1901" y="35733"/>
                  </a:lnTo>
                  <a:lnTo>
                    <a:pt x="1901" y="35625"/>
                  </a:lnTo>
                  <a:lnTo>
                    <a:pt x="1847" y="35570"/>
                  </a:lnTo>
                  <a:lnTo>
                    <a:pt x="1684" y="35570"/>
                  </a:lnTo>
                  <a:lnTo>
                    <a:pt x="1575" y="35679"/>
                  </a:lnTo>
                  <a:lnTo>
                    <a:pt x="1467" y="35733"/>
                  </a:lnTo>
                  <a:lnTo>
                    <a:pt x="1358" y="35787"/>
                  </a:lnTo>
                  <a:lnTo>
                    <a:pt x="1304" y="35733"/>
                  </a:lnTo>
                  <a:lnTo>
                    <a:pt x="1195" y="35625"/>
                  </a:lnTo>
                  <a:lnTo>
                    <a:pt x="1032" y="35407"/>
                  </a:lnTo>
                  <a:lnTo>
                    <a:pt x="923" y="35244"/>
                  </a:lnTo>
                  <a:lnTo>
                    <a:pt x="923" y="35190"/>
                  </a:lnTo>
                  <a:lnTo>
                    <a:pt x="978" y="35082"/>
                  </a:lnTo>
                  <a:lnTo>
                    <a:pt x="1141" y="35027"/>
                  </a:lnTo>
                  <a:lnTo>
                    <a:pt x="1249" y="34973"/>
                  </a:lnTo>
                  <a:lnTo>
                    <a:pt x="1304" y="34919"/>
                  </a:lnTo>
                  <a:lnTo>
                    <a:pt x="1304" y="34810"/>
                  </a:lnTo>
                  <a:lnTo>
                    <a:pt x="1195" y="34701"/>
                  </a:lnTo>
                  <a:lnTo>
                    <a:pt x="1032" y="34430"/>
                  </a:lnTo>
                  <a:lnTo>
                    <a:pt x="978" y="34321"/>
                  </a:lnTo>
                  <a:lnTo>
                    <a:pt x="1032" y="34267"/>
                  </a:lnTo>
                  <a:lnTo>
                    <a:pt x="1195" y="34158"/>
                  </a:lnTo>
                  <a:lnTo>
                    <a:pt x="1358" y="34104"/>
                  </a:lnTo>
                  <a:lnTo>
                    <a:pt x="1738" y="34104"/>
                  </a:lnTo>
                  <a:lnTo>
                    <a:pt x="1847" y="34158"/>
                  </a:lnTo>
                  <a:lnTo>
                    <a:pt x="1901" y="34213"/>
                  </a:lnTo>
                  <a:lnTo>
                    <a:pt x="1955" y="34430"/>
                  </a:lnTo>
                  <a:lnTo>
                    <a:pt x="2010" y="34538"/>
                  </a:lnTo>
                  <a:lnTo>
                    <a:pt x="2010" y="34593"/>
                  </a:lnTo>
                  <a:lnTo>
                    <a:pt x="2172" y="34593"/>
                  </a:lnTo>
                  <a:lnTo>
                    <a:pt x="2227" y="34484"/>
                  </a:lnTo>
                  <a:lnTo>
                    <a:pt x="2335" y="34267"/>
                  </a:lnTo>
                  <a:lnTo>
                    <a:pt x="2444" y="34050"/>
                  </a:lnTo>
                  <a:lnTo>
                    <a:pt x="2553" y="33561"/>
                  </a:lnTo>
                  <a:lnTo>
                    <a:pt x="2716" y="33181"/>
                  </a:lnTo>
                  <a:lnTo>
                    <a:pt x="2824" y="32964"/>
                  </a:lnTo>
                  <a:lnTo>
                    <a:pt x="2987" y="32855"/>
                  </a:lnTo>
                  <a:lnTo>
                    <a:pt x="3150" y="32746"/>
                  </a:lnTo>
                  <a:lnTo>
                    <a:pt x="3150" y="32638"/>
                  </a:lnTo>
                  <a:lnTo>
                    <a:pt x="3041" y="32475"/>
                  </a:lnTo>
                  <a:lnTo>
                    <a:pt x="2824" y="32366"/>
                  </a:lnTo>
                  <a:lnTo>
                    <a:pt x="2770" y="32366"/>
                  </a:lnTo>
                  <a:lnTo>
                    <a:pt x="2716" y="32421"/>
                  </a:lnTo>
                  <a:lnTo>
                    <a:pt x="2661" y="32584"/>
                  </a:lnTo>
                  <a:lnTo>
                    <a:pt x="1955" y="33833"/>
                  </a:lnTo>
                  <a:lnTo>
                    <a:pt x="1847" y="33615"/>
                  </a:lnTo>
                  <a:lnTo>
                    <a:pt x="1847" y="33452"/>
                  </a:lnTo>
                  <a:lnTo>
                    <a:pt x="1847" y="33289"/>
                  </a:lnTo>
                  <a:lnTo>
                    <a:pt x="1955" y="33127"/>
                  </a:lnTo>
                  <a:lnTo>
                    <a:pt x="2227" y="32475"/>
                  </a:lnTo>
                  <a:lnTo>
                    <a:pt x="2553" y="31823"/>
                  </a:lnTo>
                  <a:lnTo>
                    <a:pt x="2661" y="31660"/>
                  </a:lnTo>
                  <a:lnTo>
                    <a:pt x="2770" y="31552"/>
                  </a:lnTo>
                  <a:lnTo>
                    <a:pt x="3150" y="31552"/>
                  </a:lnTo>
                  <a:lnTo>
                    <a:pt x="3367" y="31606"/>
                  </a:lnTo>
                  <a:lnTo>
                    <a:pt x="3476" y="31606"/>
                  </a:lnTo>
                  <a:lnTo>
                    <a:pt x="3584" y="31552"/>
                  </a:lnTo>
                  <a:lnTo>
                    <a:pt x="4616" y="29923"/>
                  </a:lnTo>
                  <a:lnTo>
                    <a:pt x="4399" y="29868"/>
                  </a:lnTo>
                  <a:lnTo>
                    <a:pt x="4236" y="29868"/>
                  </a:lnTo>
                  <a:lnTo>
                    <a:pt x="4019" y="29923"/>
                  </a:lnTo>
                  <a:lnTo>
                    <a:pt x="3802" y="29868"/>
                  </a:lnTo>
                  <a:lnTo>
                    <a:pt x="3965" y="29760"/>
                  </a:lnTo>
                  <a:lnTo>
                    <a:pt x="4127" y="29597"/>
                  </a:lnTo>
                  <a:lnTo>
                    <a:pt x="4290" y="29542"/>
                  </a:lnTo>
                  <a:lnTo>
                    <a:pt x="4453" y="29542"/>
                  </a:lnTo>
                  <a:lnTo>
                    <a:pt x="4616" y="29705"/>
                  </a:lnTo>
                  <a:lnTo>
                    <a:pt x="4670" y="29760"/>
                  </a:lnTo>
                  <a:lnTo>
                    <a:pt x="4725" y="29760"/>
                  </a:lnTo>
                  <a:lnTo>
                    <a:pt x="5051" y="29542"/>
                  </a:lnTo>
                  <a:lnTo>
                    <a:pt x="5159" y="29434"/>
                  </a:lnTo>
                  <a:lnTo>
                    <a:pt x="5214" y="29271"/>
                  </a:lnTo>
                  <a:lnTo>
                    <a:pt x="5268" y="28999"/>
                  </a:lnTo>
                  <a:lnTo>
                    <a:pt x="5322" y="28837"/>
                  </a:lnTo>
                  <a:lnTo>
                    <a:pt x="5485" y="28674"/>
                  </a:lnTo>
                  <a:lnTo>
                    <a:pt x="5648" y="28511"/>
                  </a:lnTo>
                  <a:lnTo>
                    <a:pt x="5757" y="28402"/>
                  </a:lnTo>
                  <a:lnTo>
                    <a:pt x="5811" y="28239"/>
                  </a:lnTo>
                  <a:lnTo>
                    <a:pt x="5811" y="28131"/>
                  </a:lnTo>
                  <a:lnTo>
                    <a:pt x="5648" y="27968"/>
                  </a:lnTo>
                  <a:lnTo>
                    <a:pt x="5539" y="27859"/>
                  </a:lnTo>
                  <a:lnTo>
                    <a:pt x="5431" y="27696"/>
                  </a:lnTo>
                  <a:lnTo>
                    <a:pt x="5431" y="27533"/>
                  </a:lnTo>
                  <a:lnTo>
                    <a:pt x="5539" y="27370"/>
                  </a:lnTo>
                  <a:lnTo>
                    <a:pt x="5648" y="27099"/>
                  </a:lnTo>
                  <a:lnTo>
                    <a:pt x="5757" y="26882"/>
                  </a:lnTo>
                  <a:lnTo>
                    <a:pt x="5811" y="26773"/>
                  </a:lnTo>
                  <a:lnTo>
                    <a:pt x="5811" y="26719"/>
                  </a:lnTo>
                  <a:lnTo>
                    <a:pt x="5974" y="26719"/>
                  </a:lnTo>
                  <a:lnTo>
                    <a:pt x="6028" y="26773"/>
                  </a:lnTo>
                  <a:lnTo>
                    <a:pt x="6028" y="26882"/>
                  </a:lnTo>
                  <a:lnTo>
                    <a:pt x="6191" y="27316"/>
                  </a:lnTo>
                  <a:lnTo>
                    <a:pt x="6245" y="27479"/>
                  </a:lnTo>
                  <a:lnTo>
                    <a:pt x="6408" y="27425"/>
                  </a:lnTo>
                  <a:lnTo>
                    <a:pt x="7874" y="26990"/>
                  </a:lnTo>
                  <a:lnTo>
                    <a:pt x="6951" y="26610"/>
                  </a:lnTo>
                  <a:lnTo>
                    <a:pt x="6788" y="26556"/>
                  </a:lnTo>
                  <a:lnTo>
                    <a:pt x="6788" y="26501"/>
                  </a:lnTo>
                  <a:lnTo>
                    <a:pt x="6843" y="26393"/>
                  </a:lnTo>
                  <a:lnTo>
                    <a:pt x="7549" y="25633"/>
                  </a:lnTo>
                  <a:lnTo>
                    <a:pt x="7603" y="26013"/>
                  </a:lnTo>
                  <a:lnTo>
                    <a:pt x="7603" y="26176"/>
                  </a:lnTo>
                  <a:lnTo>
                    <a:pt x="7603" y="26284"/>
                  </a:lnTo>
                  <a:lnTo>
                    <a:pt x="7712" y="26393"/>
                  </a:lnTo>
                  <a:lnTo>
                    <a:pt x="7820" y="26447"/>
                  </a:lnTo>
                  <a:lnTo>
                    <a:pt x="8309" y="26556"/>
                  </a:lnTo>
                  <a:lnTo>
                    <a:pt x="8526" y="26556"/>
                  </a:lnTo>
                  <a:lnTo>
                    <a:pt x="8635" y="26501"/>
                  </a:lnTo>
                  <a:lnTo>
                    <a:pt x="8743" y="26393"/>
                  </a:lnTo>
                  <a:lnTo>
                    <a:pt x="9015" y="26121"/>
                  </a:lnTo>
                  <a:lnTo>
                    <a:pt x="9232" y="25741"/>
                  </a:lnTo>
                  <a:lnTo>
                    <a:pt x="9395" y="25415"/>
                  </a:lnTo>
                  <a:lnTo>
                    <a:pt x="9504" y="24981"/>
                  </a:lnTo>
                  <a:lnTo>
                    <a:pt x="9612" y="24438"/>
                  </a:lnTo>
                  <a:lnTo>
                    <a:pt x="9721" y="24221"/>
                  </a:lnTo>
                  <a:lnTo>
                    <a:pt x="9829" y="24003"/>
                  </a:lnTo>
                  <a:lnTo>
                    <a:pt x="9992" y="23841"/>
                  </a:lnTo>
                  <a:lnTo>
                    <a:pt x="10210" y="23678"/>
                  </a:lnTo>
                  <a:lnTo>
                    <a:pt x="10427" y="23569"/>
                  </a:lnTo>
                  <a:lnTo>
                    <a:pt x="10698" y="23460"/>
                  </a:lnTo>
                  <a:lnTo>
                    <a:pt x="10970" y="23406"/>
                  </a:lnTo>
                  <a:lnTo>
                    <a:pt x="11133" y="23297"/>
                  </a:lnTo>
                  <a:lnTo>
                    <a:pt x="11241" y="23135"/>
                  </a:lnTo>
                  <a:lnTo>
                    <a:pt x="11296" y="22863"/>
                  </a:lnTo>
                  <a:lnTo>
                    <a:pt x="11350" y="22754"/>
                  </a:lnTo>
                  <a:lnTo>
                    <a:pt x="11404" y="22700"/>
                  </a:lnTo>
                  <a:lnTo>
                    <a:pt x="11513" y="22646"/>
                  </a:lnTo>
                  <a:lnTo>
                    <a:pt x="11621" y="22700"/>
                  </a:lnTo>
                  <a:lnTo>
                    <a:pt x="12002" y="22754"/>
                  </a:lnTo>
                  <a:lnTo>
                    <a:pt x="12382" y="22700"/>
                  </a:lnTo>
                  <a:lnTo>
                    <a:pt x="12653" y="22483"/>
                  </a:lnTo>
                  <a:lnTo>
                    <a:pt x="12925" y="22211"/>
                  </a:lnTo>
                  <a:lnTo>
                    <a:pt x="14011" y="20528"/>
                  </a:lnTo>
                  <a:lnTo>
                    <a:pt x="14065" y="20419"/>
                  </a:lnTo>
                  <a:lnTo>
                    <a:pt x="14065" y="20365"/>
                  </a:lnTo>
                  <a:lnTo>
                    <a:pt x="14011" y="20311"/>
                  </a:lnTo>
                  <a:lnTo>
                    <a:pt x="13957" y="20202"/>
                  </a:lnTo>
                  <a:lnTo>
                    <a:pt x="13359" y="19931"/>
                  </a:lnTo>
                  <a:lnTo>
                    <a:pt x="13468" y="19713"/>
                  </a:lnTo>
                  <a:lnTo>
                    <a:pt x="13631" y="19550"/>
                  </a:lnTo>
                  <a:lnTo>
                    <a:pt x="13794" y="19496"/>
                  </a:lnTo>
                  <a:lnTo>
                    <a:pt x="14011" y="19442"/>
                  </a:lnTo>
                  <a:lnTo>
                    <a:pt x="14391" y="19333"/>
                  </a:lnTo>
                  <a:lnTo>
                    <a:pt x="14825" y="19279"/>
                  </a:lnTo>
                  <a:lnTo>
                    <a:pt x="14065" y="18790"/>
                  </a:lnTo>
                  <a:lnTo>
                    <a:pt x="13957" y="18736"/>
                  </a:lnTo>
                  <a:lnTo>
                    <a:pt x="13957" y="18682"/>
                  </a:lnTo>
                  <a:lnTo>
                    <a:pt x="14011" y="18627"/>
                  </a:lnTo>
                  <a:lnTo>
                    <a:pt x="14717" y="17758"/>
                  </a:lnTo>
                  <a:lnTo>
                    <a:pt x="14988" y="18790"/>
                  </a:lnTo>
                  <a:lnTo>
                    <a:pt x="15097" y="18899"/>
                  </a:lnTo>
                  <a:lnTo>
                    <a:pt x="15314" y="18899"/>
                  </a:lnTo>
                  <a:lnTo>
                    <a:pt x="15368" y="18844"/>
                  </a:lnTo>
                  <a:lnTo>
                    <a:pt x="15314" y="18790"/>
                  </a:lnTo>
                  <a:lnTo>
                    <a:pt x="15314" y="18627"/>
                  </a:lnTo>
                  <a:lnTo>
                    <a:pt x="15314" y="18519"/>
                  </a:lnTo>
                  <a:lnTo>
                    <a:pt x="15368" y="18247"/>
                  </a:lnTo>
                  <a:lnTo>
                    <a:pt x="15531" y="18030"/>
                  </a:lnTo>
                  <a:lnTo>
                    <a:pt x="15694" y="17867"/>
                  </a:lnTo>
                  <a:lnTo>
                    <a:pt x="15857" y="17595"/>
                  </a:lnTo>
                  <a:lnTo>
                    <a:pt x="15912" y="17433"/>
                  </a:lnTo>
                  <a:lnTo>
                    <a:pt x="15912" y="17324"/>
                  </a:lnTo>
                  <a:lnTo>
                    <a:pt x="15912" y="16998"/>
                  </a:lnTo>
                  <a:lnTo>
                    <a:pt x="16020" y="16727"/>
                  </a:lnTo>
                  <a:lnTo>
                    <a:pt x="16183" y="16509"/>
                  </a:lnTo>
                  <a:lnTo>
                    <a:pt x="16400" y="16292"/>
                  </a:lnTo>
                  <a:lnTo>
                    <a:pt x="16780" y="15966"/>
                  </a:lnTo>
                  <a:lnTo>
                    <a:pt x="17052" y="15586"/>
                  </a:lnTo>
                  <a:lnTo>
                    <a:pt x="17323" y="15152"/>
                  </a:lnTo>
                  <a:lnTo>
                    <a:pt x="17486" y="14663"/>
                  </a:lnTo>
                  <a:lnTo>
                    <a:pt x="18247" y="12762"/>
                  </a:lnTo>
                  <a:lnTo>
                    <a:pt x="19007" y="10862"/>
                  </a:lnTo>
                  <a:lnTo>
                    <a:pt x="20310" y="7332"/>
                  </a:lnTo>
                  <a:lnTo>
                    <a:pt x="20962" y="5540"/>
                  </a:lnTo>
                  <a:lnTo>
                    <a:pt x="21233" y="4617"/>
                  </a:lnTo>
                  <a:lnTo>
                    <a:pt x="21451" y="3694"/>
                  </a:lnTo>
                  <a:lnTo>
                    <a:pt x="21613" y="3042"/>
                  </a:lnTo>
                  <a:lnTo>
                    <a:pt x="21776" y="2445"/>
                  </a:lnTo>
                  <a:lnTo>
                    <a:pt x="21885" y="1793"/>
                  </a:lnTo>
                  <a:lnTo>
                    <a:pt x="21939" y="1467"/>
                  </a:lnTo>
                  <a:lnTo>
                    <a:pt x="21885" y="1141"/>
                  </a:lnTo>
                  <a:lnTo>
                    <a:pt x="21885" y="1033"/>
                  </a:lnTo>
                  <a:lnTo>
                    <a:pt x="21939" y="978"/>
                  </a:lnTo>
                  <a:lnTo>
                    <a:pt x="22157" y="978"/>
                  </a:lnTo>
                  <a:lnTo>
                    <a:pt x="22537" y="1033"/>
                  </a:lnTo>
                  <a:lnTo>
                    <a:pt x="22971" y="1087"/>
                  </a:lnTo>
                  <a:lnTo>
                    <a:pt x="23623" y="1087"/>
                  </a:lnTo>
                  <a:lnTo>
                    <a:pt x="24274" y="1141"/>
                  </a:lnTo>
                  <a:lnTo>
                    <a:pt x="24980" y="1196"/>
                  </a:lnTo>
                  <a:lnTo>
                    <a:pt x="25632" y="1358"/>
                  </a:lnTo>
                  <a:lnTo>
                    <a:pt x="26664" y="1630"/>
                  </a:lnTo>
                  <a:lnTo>
                    <a:pt x="27696" y="1902"/>
                  </a:lnTo>
                  <a:lnTo>
                    <a:pt x="28239" y="2119"/>
                  </a:lnTo>
                  <a:lnTo>
                    <a:pt x="28727" y="2336"/>
                  </a:lnTo>
                  <a:lnTo>
                    <a:pt x="29216" y="2607"/>
                  </a:lnTo>
                  <a:lnTo>
                    <a:pt x="29651" y="2879"/>
                  </a:lnTo>
                  <a:lnTo>
                    <a:pt x="30791" y="3694"/>
                  </a:lnTo>
                  <a:lnTo>
                    <a:pt x="31334" y="4128"/>
                  </a:lnTo>
                  <a:lnTo>
                    <a:pt x="31823" y="4617"/>
                  </a:lnTo>
                  <a:lnTo>
                    <a:pt x="32311" y="5105"/>
                  </a:lnTo>
                  <a:lnTo>
                    <a:pt x="32800" y="5594"/>
                  </a:lnTo>
                  <a:lnTo>
                    <a:pt x="33180" y="6137"/>
                  </a:lnTo>
                  <a:lnTo>
                    <a:pt x="33560" y="6789"/>
                  </a:lnTo>
                  <a:lnTo>
                    <a:pt x="34158" y="7875"/>
                  </a:lnTo>
                  <a:lnTo>
                    <a:pt x="34429" y="8472"/>
                  </a:lnTo>
                  <a:lnTo>
                    <a:pt x="34647" y="9124"/>
                  </a:lnTo>
                  <a:lnTo>
                    <a:pt x="34864" y="10264"/>
                  </a:lnTo>
                  <a:lnTo>
                    <a:pt x="35027" y="10807"/>
                  </a:lnTo>
                  <a:lnTo>
                    <a:pt x="35244" y="11350"/>
                  </a:lnTo>
                  <a:lnTo>
                    <a:pt x="35244" y="11459"/>
                  </a:lnTo>
                  <a:lnTo>
                    <a:pt x="35190" y="11568"/>
                  </a:lnTo>
                  <a:lnTo>
                    <a:pt x="34809" y="12762"/>
                  </a:lnTo>
                  <a:lnTo>
                    <a:pt x="34538" y="13957"/>
                  </a:lnTo>
                  <a:lnTo>
                    <a:pt x="34321" y="14554"/>
                  </a:lnTo>
                  <a:lnTo>
                    <a:pt x="34049" y="15043"/>
                  </a:lnTo>
                  <a:lnTo>
                    <a:pt x="33723" y="15478"/>
                  </a:lnTo>
                  <a:lnTo>
                    <a:pt x="33289" y="15858"/>
                  </a:lnTo>
                  <a:lnTo>
                    <a:pt x="33180" y="15966"/>
                  </a:lnTo>
                  <a:lnTo>
                    <a:pt x="33072" y="16075"/>
                  </a:lnTo>
                  <a:lnTo>
                    <a:pt x="33072" y="16184"/>
                  </a:lnTo>
                  <a:lnTo>
                    <a:pt x="33072" y="16346"/>
                  </a:lnTo>
                  <a:lnTo>
                    <a:pt x="33126" y="16401"/>
                  </a:lnTo>
                  <a:lnTo>
                    <a:pt x="33126" y="16509"/>
                  </a:lnTo>
                  <a:lnTo>
                    <a:pt x="32963" y="16618"/>
                  </a:lnTo>
                  <a:lnTo>
                    <a:pt x="32474" y="16944"/>
                  </a:lnTo>
                  <a:lnTo>
                    <a:pt x="31931" y="17215"/>
                  </a:lnTo>
                  <a:lnTo>
                    <a:pt x="31388" y="17433"/>
                  </a:lnTo>
                  <a:lnTo>
                    <a:pt x="30791" y="17595"/>
                  </a:lnTo>
                  <a:lnTo>
                    <a:pt x="30248" y="17704"/>
                  </a:lnTo>
                  <a:lnTo>
                    <a:pt x="29976" y="17813"/>
                  </a:lnTo>
                  <a:lnTo>
                    <a:pt x="29705" y="17976"/>
                  </a:lnTo>
                  <a:lnTo>
                    <a:pt x="29596" y="17976"/>
                  </a:lnTo>
                  <a:lnTo>
                    <a:pt x="29542" y="18030"/>
                  </a:lnTo>
                  <a:lnTo>
                    <a:pt x="29325" y="17921"/>
                  </a:lnTo>
                  <a:lnTo>
                    <a:pt x="27858" y="17161"/>
                  </a:lnTo>
                  <a:lnTo>
                    <a:pt x="27153" y="16781"/>
                  </a:lnTo>
                  <a:lnTo>
                    <a:pt x="26447" y="16346"/>
                  </a:lnTo>
                  <a:lnTo>
                    <a:pt x="25904" y="15966"/>
                  </a:lnTo>
                  <a:lnTo>
                    <a:pt x="25306" y="15641"/>
                  </a:lnTo>
                  <a:lnTo>
                    <a:pt x="24655" y="15423"/>
                  </a:lnTo>
                  <a:lnTo>
                    <a:pt x="24003" y="15260"/>
                  </a:lnTo>
                  <a:lnTo>
                    <a:pt x="23786" y="15206"/>
                  </a:lnTo>
                  <a:lnTo>
                    <a:pt x="23623" y="15260"/>
                  </a:lnTo>
                  <a:lnTo>
                    <a:pt x="23514" y="15369"/>
                  </a:lnTo>
                  <a:lnTo>
                    <a:pt x="23406" y="15532"/>
                  </a:lnTo>
                  <a:lnTo>
                    <a:pt x="23351" y="15641"/>
                  </a:lnTo>
                  <a:lnTo>
                    <a:pt x="23297" y="15695"/>
                  </a:lnTo>
                  <a:lnTo>
                    <a:pt x="23188" y="15695"/>
                  </a:lnTo>
                  <a:lnTo>
                    <a:pt x="23080" y="15641"/>
                  </a:lnTo>
                  <a:lnTo>
                    <a:pt x="22808" y="15478"/>
                  </a:lnTo>
                  <a:lnTo>
                    <a:pt x="22591" y="15478"/>
                  </a:lnTo>
                  <a:lnTo>
                    <a:pt x="22319" y="15641"/>
                  </a:lnTo>
                  <a:lnTo>
                    <a:pt x="22102" y="15858"/>
                  </a:lnTo>
                  <a:lnTo>
                    <a:pt x="22102" y="15858"/>
                  </a:lnTo>
                  <a:lnTo>
                    <a:pt x="22591" y="15803"/>
                  </a:lnTo>
                  <a:lnTo>
                    <a:pt x="22537" y="15966"/>
                  </a:lnTo>
                  <a:lnTo>
                    <a:pt x="22482" y="16075"/>
                  </a:lnTo>
                  <a:lnTo>
                    <a:pt x="22374" y="16129"/>
                  </a:lnTo>
                  <a:lnTo>
                    <a:pt x="22211" y="16075"/>
                  </a:lnTo>
                  <a:lnTo>
                    <a:pt x="22102" y="16021"/>
                  </a:lnTo>
                  <a:lnTo>
                    <a:pt x="22048" y="15966"/>
                  </a:lnTo>
                  <a:lnTo>
                    <a:pt x="22102" y="15858"/>
                  </a:lnTo>
                  <a:lnTo>
                    <a:pt x="21179" y="15966"/>
                  </a:lnTo>
                  <a:lnTo>
                    <a:pt x="20690" y="16021"/>
                  </a:lnTo>
                  <a:lnTo>
                    <a:pt x="20256" y="16129"/>
                  </a:lnTo>
                  <a:lnTo>
                    <a:pt x="19659" y="16346"/>
                  </a:lnTo>
                  <a:lnTo>
                    <a:pt x="19061" y="16672"/>
                  </a:lnTo>
                  <a:lnTo>
                    <a:pt x="17975" y="17270"/>
                  </a:lnTo>
                  <a:lnTo>
                    <a:pt x="17866" y="17324"/>
                  </a:lnTo>
                  <a:lnTo>
                    <a:pt x="17866" y="17378"/>
                  </a:lnTo>
                  <a:lnTo>
                    <a:pt x="17866" y="17433"/>
                  </a:lnTo>
                  <a:lnTo>
                    <a:pt x="17975" y="17595"/>
                  </a:lnTo>
                  <a:lnTo>
                    <a:pt x="17921" y="17758"/>
                  </a:lnTo>
                  <a:lnTo>
                    <a:pt x="17758" y="17976"/>
                  </a:lnTo>
                  <a:lnTo>
                    <a:pt x="16943" y="18953"/>
                  </a:lnTo>
                  <a:lnTo>
                    <a:pt x="17215" y="19007"/>
                  </a:lnTo>
                  <a:lnTo>
                    <a:pt x="17486" y="19007"/>
                  </a:lnTo>
                  <a:lnTo>
                    <a:pt x="17704" y="18953"/>
                  </a:lnTo>
                  <a:lnTo>
                    <a:pt x="17921" y="18899"/>
                  </a:lnTo>
                  <a:lnTo>
                    <a:pt x="18084" y="18790"/>
                  </a:lnTo>
                  <a:lnTo>
                    <a:pt x="18247" y="18627"/>
                  </a:lnTo>
                  <a:lnTo>
                    <a:pt x="18301" y="18464"/>
                  </a:lnTo>
                  <a:lnTo>
                    <a:pt x="18410" y="18247"/>
                  </a:lnTo>
                  <a:lnTo>
                    <a:pt x="18464" y="17976"/>
                  </a:lnTo>
                  <a:lnTo>
                    <a:pt x="18572" y="17758"/>
                  </a:lnTo>
                  <a:lnTo>
                    <a:pt x="18790" y="17595"/>
                  </a:lnTo>
                  <a:lnTo>
                    <a:pt x="19061" y="17487"/>
                  </a:lnTo>
                  <a:lnTo>
                    <a:pt x="19441" y="17378"/>
                  </a:lnTo>
                  <a:lnTo>
                    <a:pt x="19604" y="17324"/>
                  </a:lnTo>
                  <a:lnTo>
                    <a:pt x="19713" y="17215"/>
                  </a:lnTo>
                  <a:lnTo>
                    <a:pt x="19984" y="16944"/>
                  </a:lnTo>
                  <a:lnTo>
                    <a:pt x="20202" y="16781"/>
                  </a:lnTo>
                  <a:lnTo>
                    <a:pt x="20473" y="16672"/>
                  </a:lnTo>
                  <a:lnTo>
                    <a:pt x="20745" y="16564"/>
                  </a:lnTo>
                  <a:lnTo>
                    <a:pt x="21016" y="16509"/>
                  </a:lnTo>
                  <a:lnTo>
                    <a:pt x="21288" y="16509"/>
                  </a:lnTo>
                  <a:lnTo>
                    <a:pt x="21885" y="16564"/>
                  </a:lnTo>
                  <a:lnTo>
                    <a:pt x="22428" y="16672"/>
                  </a:lnTo>
                  <a:lnTo>
                    <a:pt x="22971" y="16781"/>
                  </a:lnTo>
                  <a:lnTo>
                    <a:pt x="23514" y="16890"/>
                  </a:lnTo>
                  <a:lnTo>
                    <a:pt x="24057" y="17052"/>
                  </a:lnTo>
                  <a:lnTo>
                    <a:pt x="25089" y="17487"/>
                  </a:lnTo>
                  <a:lnTo>
                    <a:pt x="26066" y="18084"/>
                  </a:lnTo>
                  <a:lnTo>
                    <a:pt x="26772" y="18519"/>
                  </a:lnTo>
                  <a:lnTo>
                    <a:pt x="27533" y="18844"/>
                  </a:lnTo>
                  <a:lnTo>
                    <a:pt x="28347" y="19116"/>
                  </a:lnTo>
                  <a:lnTo>
                    <a:pt x="29162" y="19279"/>
                  </a:lnTo>
                  <a:lnTo>
                    <a:pt x="29325" y="19333"/>
                  </a:lnTo>
                  <a:lnTo>
                    <a:pt x="29488" y="19442"/>
                  </a:lnTo>
                  <a:lnTo>
                    <a:pt x="29868" y="19659"/>
                  </a:lnTo>
                  <a:lnTo>
                    <a:pt x="30302" y="19713"/>
                  </a:lnTo>
                  <a:lnTo>
                    <a:pt x="30682" y="19713"/>
                  </a:lnTo>
                  <a:lnTo>
                    <a:pt x="30900" y="19659"/>
                  </a:lnTo>
                  <a:lnTo>
                    <a:pt x="31117" y="19550"/>
                  </a:lnTo>
                  <a:lnTo>
                    <a:pt x="31443" y="19388"/>
                  </a:lnTo>
                  <a:lnTo>
                    <a:pt x="31497" y="19279"/>
                  </a:lnTo>
                  <a:lnTo>
                    <a:pt x="31551" y="19225"/>
                  </a:lnTo>
                  <a:lnTo>
                    <a:pt x="31551" y="19116"/>
                  </a:lnTo>
                  <a:lnTo>
                    <a:pt x="31497" y="19007"/>
                  </a:lnTo>
                  <a:lnTo>
                    <a:pt x="31280" y="18736"/>
                  </a:lnTo>
                  <a:lnTo>
                    <a:pt x="31280" y="18627"/>
                  </a:lnTo>
                  <a:lnTo>
                    <a:pt x="31497" y="18573"/>
                  </a:lnTo>
                  <a:lnTo>
                    <a:pt x="31931" y="18573"/>
                  </a:lnTo>
                  <a:lnTo>
                    <a:pt x="32094" y="18682"/>
                  </a:lnTo>
                  <a:lnTo>
                    <a:pt x="32311" y="18736"/>
                  </a:lnTo>
                  <a:lnTo>
                    <a:pt x="32474" y="18790"/>
                  </a:lnTo>
                  <a:lnTo>
                    <a:pt x="32692" y="18790"/>
                  </a:lnTo>
                  <a:lnTo>
                    <a:pt x="32854" y="18682"/>
                  </a:lnTo>
                  <a:lnTo>
                    <a:pt x="33126" y="18464"/>
                  </a:lnTo>
                  <a:lnTo>
                    <a:pt x="33398" y="18247"/>
                  </a:lnTo>
                  <a:lnTo>
                    <a:pt x="33886" y="17758"/>
                  </a:lnTo>
                  <a:lnTo>
                    <a:pt x="33941" y="17595"/>
                  </a:lnTo>
                  <a:lnTo>
                    <a:pt x="33941" y="17433"/>
                  </a:lnTo>
                  <a:lnTo>
                    <a:pt x="33941" y="17270"/>
                  </a:lnTo>
                  <a:lnTo>
                    <a:pt x="33995" y="17161"/>
                  </a:lnTo>
                  <a:lnTo>
                    <a:pt x="34103" y="17052"/>
                  </a:lnTo>
                  <a:lnTo>
                    <a:pt x="34266" y="17052"/>
                  </a:lnTo>
                  <a:lnTo>
                    <a:pt x="34484" y="16998"/>
                  </a:lnTo>
                  <a:lnTo>
                    <a:pt x="34701" y="16890"/>
                  </a:lnTo>
                  <a:lnTo>
                    <a:pt x="34864" y="16727"/>
                  </a:lnTo>
                  <a:lnTo>
                    <a:pt x="35027" y="16564"/>
                  </a:lnTo>
                  <a:lnTo>
                    <a:pt x="35352" y="16021"/>
                  </a:lnTo>
                  <a:lnTo>
                    <a:pt x="35624" y="15423"/>
                  </a:lnTo>
                  <a:lnTo>
                    <a:pt x="35787" y="14826"/>
                  </a:lnTo>
                  <a:lnTo>
                    <a:pt x="35896" y="14229"/>
                  </a:lnTo>
                  <a:lnTo>
                    <a:pt x="35950" y="13903"/>
                  </a:lnTo>
                  <a:lnTo>
                    <a:pt x="35950" y="13740"/>
                  </a:lnTo>
                  <a:lnTo>
                    <a:pt x="36058" y="13577"/>
                  </a:lnTo>
                  <a:lnTo>
                    <a:pt x="36221" y="13251"/>
                  </a:lnTo>
                  <a:lnTo>
                    <a:pt x="36330" y="12871"/>
                  </a:lnTo>
                  <a:lnTo>
                    <a:pt x="36384" y="12545"/>
                  </a:lnTo>
                  <a:lnTo>
                    <a:pt x="36330" y="12165"/>
                  </a:lnTo>
                  <a:lnTo>
                    <a:pt x="36221" y="11079"/>
                  </a:lnTo>
                  <a:lnTo>
                    <a:pt x="36058" y="10101"/>
                  </a:lnTo>
                  <a:lnTo>
                    <a:pt x="35733" y="9070"/>
                  </a:lnTo>
                  <a:lnTo>
                    <a:pt x="35352" y="8147"/>
                  </a:lnTo>
                  <a:lnTo>
                    <a:pt x="34972" y="7386"/>
                  </a:lnTo>
                  <a:lnTo>
                    <a:pt x="34647" y="6626"/>
                  </a:lnTo>
                  <a:lnTo>
                    <a:pt x="34212" y="5920"/>
                  </a:lnTo>
                  <a:lnTo>
                    <a:pt x="33941" y="5594"/>
                  </a:lnTo>
                  <a:lnTo>
                    <a:pt x="33669" y="5268"/>
                  </a:lnTo>
                  <a:lnTo>
                    <a:pt x="32746" y="4345"/>
                  </a:lnTo>
                  <a:lnTo>
                    <a:pt x="31768" y="3476"/>
                  </a:lnTo>
                  <a:lnTo>
                    <a:pt x="30845" y="2662"/>
                  </a:lnTo>
                  <a:lnTo>
                    <a:pt x="29868" y="2010"/>
                  </a:lnTo>
                  <a:lnTo>
                    <a:pt x="28836" y="1467"/>
                  </a:lnTo>
                  <a:lnTo>
                    <a:pt x="27750" y="978"/>
                  </a:lnTo>
                  <a:lnTo>
                    <a:pt x="26881" y="707"/>
                  </a:lnTo>
                  <a:lnTo>
                    <a:pt x="25958" y="490"/>
                  </a:lnTo>
                  <a:lnTo>
                    <a:pt x="25089" y="327"/>
                  </a:lnTo>
                  <a:lnTo>
                    <a:pt x="24166" y="218"/>
                  </a:lnTo>
                  <a:lnTo>
                    <a:pt x="22319" y="55"/>
                  </a:lnTo>
                  <a:lnTo>
                    <a:pt x="205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28"/>
            <p:cNvSpPr/>
            <p:nvPr/>
          </p:nvSpPr>
          <p:spPr>
            <a:xfrm>
              <a:off x="5507000" y="3547825"/>
              <a:ext cx="347575" cy="99125"/>
            </a:xfrm>
            <a:custGeom>
              <a:avLst/>
              <a:gdLst/>
              <a:ahLst/>
              <a:cxnLst/>
              <a:rect l="l" t="t" r="r" b="b"/>
              <a:pathLst>
                <a:path w="13903" h="3965" extrusionOk="0">
                  <a:moveTo>
                    <a:pt x="2173" y="0"/>
                  </a:moveTo>
                  <a:lnTo>
                    <a:pt x="761" y="55"/>
                  </a:lnTo>
                  <a:lnTo>
                    <a:pt x="598" y="109"/>
                  </a:lnTo>
                  <a:lnTo>
                    <a:pt x="381" y="163"/>
                  </a:lnTo>
                  <a:lnTo>
                    <a:pt x="1" y="326"/>
                  </a:lnTo>
                  <a:lnTo>
                    <a:pt x="381" y="598"/>
                  </a:lnTo>
                  <a:lnTo>
                    <a:pt x="707" y="923"/>
                  </a:lnTo>
                  <a:lnTo>
                    <a:pt x="815" y="1086"/>
                  </a:lnTo>
                  <a:lnTo>
                    <a:pt x="869" y="1304"/>
                  </a:lnTo>
                  <a:lnTo>
                    <a:pt x="869" y="1521"/>
                  </a:lnTo>
                  <a:lnTo>
                    <a:pt x="869" y="1792"/>
                  </a:lnTo>
                  <a:lnTo>
                    <a:pt x="1032" y="1738"/>
                  </a:lnTo>
                  <a:lnTo>
                    <a:pt x="1195" y="1629"/>
                  </a:lnTo>
                  <a:lnTo>
                    <a:pt x="1358" y="1412"/>
                  </a:lnTo>
                  <a:lnTo>
                    <a:pt x="1575" y="1249"/>
                  </a:lnTo>
                  <a:lnTo>
                    <a:pt x="1738" y="1141"/>
                  </a:lnTo>
                  <a:lnTo>
                    <a:pt x="1956" y="1086"/>
                  </a:lnTo>
                  <a:lnTo>
                    <a:pt x="2227" y="1141"/>
                  </a:lnTo>
                  <a:lnTo>
                    <a:pt x="2444" y="1195"/>
                  </a:lnTo>
                  <a:lnTo>
                    <a:pt x="3042" y="1195"/>
                  </a:lnTo>
                  <a:lnTo>
                    <a:pt x="3748" y="1086"/>
                  </a:lnTo>
                  <a:lnTo>
                    <a:pt x="4128" y="1086"/>
                  </a:lnTo>
                  <a:lnTo>
                    <a:pt x="4508" y="1195"/>
                  </a:lnTo>
                  <a:lnTo>
                    <a:pt x="4834" y="1304"/>
                  </a:lnTo>
                  <a:lnTo>
                    <a:pt x="5214" y="1412"/>
                  </a:lnTo>
                  <a:lnTo>
                    <a:pt x="5540" y="1358"/>
                  </a:lnTo>
                  <a:lnTo>
                    <a:pt x="5920" y="1249"/>
                  </a:lnTo>
                  <a:lnTo>
                    <a:pt x="5920" y="1249"/>
                  </a:lnTo>
                  <a:lnTo>
                    <a:pt x="5703" y="1738"/>
                  </a:lnTo>
                  <a:lnTo>
                    <a:pt x="5974" y="1738"/>
                  </a:lnTo>
                  <a:lnTo>
                    <a:pt x="6246" y="1684"/>
                  </a:lnTo>
                  <a:lnTo>
                    <a:pt x="6626" y="1684"/>
                  </a:lnTo>
                  <a:lnTo>
                    <a:pt x="6843" y="1738"/>
                  </a:lnTo>
                  <a:lnTo>
                    <a:pt x="7006" y="1847"/>
                  </a:lnTo>
                  <a:lnTo>
                    <a:pt x="7060" y="1955"/>
                  </a:lnTo>
                  <a:lnTo>
                    <a:pt x="7060" y="2010"/>
                  </a:lnTo>
                  <a:lnTo>
                    <a:pt x="7006" y="2064"/>
                  </a:lnTo>
                  <a:lnTo>
                    <a:pt x="6897" y="2064"/>
                  </a:lnTo>
                  <a:lnTo>
                    <a:pt x="6246" y="2227"/>
                  </a:lnTo>
                  <a:lnTo>
                    <a:pt x="6137" y="2227"/>
                  </a:lnTo>
                  <a:lnTo>
                    <a:pt x="6083" y="2335"/>
                  </a:lnTo>
                  <a:lnTo>
                    <a:pt x="6137" y="2390"/>
                  </a:lnTo>
                  <a:lnTo>
                    <a:pt x="6191" y="2444"/>
                  </a:lnTo>
                  <a:lnTo>
                    <a:pt x="7114" y="2498"/>
                  </a:lnTo>
                  <a:lnTo>
                    <a:pt x="7983" y="2498"/>
                  </a:lnTo>
                  <a:lnTo>
                    <a:pt x="7929" y="2335"/>
                  </a:lnTo>
                  <a:lnTo>
                    <a:pt x="7766" y="2227"/>
                  </a:lnTo>
                  <a:lnTo>
                    <a:pt x="7657" y="2118"/>
                  </a:lnTo>
                  <a:lnTo>
                    <a:pt x="7603" y="1955"/>
                  </a:lnTo>
                  <a:lnTo>
                    <a:pt x="7983" y="1847"/>
                  </a:lnTo>
                  <a:lnTo>
                    <a:pt x="8146" y="1847"/>
                  </a:lnTo>
                  <a:lnTo>
                    <a:pt x="8255" y="1792"/>
                  </a:lnTo>
                  <a:lnTo>
                    <a:pt x="8255" y="1684"/>
                  </a:lnTo>
                  <a:lnTo>
                    <a:pt x="8201" y="1521"/>
                  </a:lnTo>
                  <a:lnTo>
                    <a:pt x="8201" y="1467"/>
                  </a:lnTo>
                  <a:lnTo>
                    <a:pt x="8255" y="1412"/>
                  </a:lnTo>
                  <a:lnTo>
                    <a:pt x="8255" y="1467"/>
                  </a:lnTo>
                  <a:lnTo>
                    <a:pt x="8581" y="1684"/>
                  </a:lnTo>
                  <a:lnTo>
                    <a:pt x="8744" y="1847"/>
                  </a:lnTo>
                  <a:lnTo>
                    <a:pt x="8798" y="2010"/>
                  </a:lnTo>
                  <a:lnTo>
                    <a:pt x="8798" y="2118"/>
                  </a:lnTo>
                  <a:lnTo>
                    <a:pt x="8689" y="2227"/>
                  </a:lnTo>
                  <a:lnTo>
                    <a:pt x="8581" y="2281"/>
                  </a:lnTo>
                  <a:lnTo>
                    <a:pt x="8472" y="2444"/>
                  </a:lnTo>
                  <a:lnTo>
                    <a:pt x="9069" y="2281"/>
                  </a:lnTo>
                  <a:lnTo>
                    <a:pt x="9612" y="2172"/>
                  </a:lnTo>
                  <a:lnTo>
                    <a:pt x="10210" y="2172"/>
                  </a:lnTo>
                  <a:lnTo>
                    <a:pt x="10481" y="2227"/>
                  </a:lnTo>
                  <a:lnTo>
                    <a:pt x="10753" y="2281"/>
                  </a:lnTo>
                  <a:lnTo>
                    <a:pt x="10916" y="2281"/>
                  </a:lnTo>
                  <a:lnTo>
                    <a:pt x="10916" y="2172"/>
                  </a:lnTo>
                  <a:lnTo>
                    <a:pt x="10916" y="2118"/>
                  </a:lnTo>
                  <a:lnTo>
                    <a:pt x="10970" y="2064"/>
                  </a:lnTo>
                  <a:lnTo>
                    <a:pt x="11079" y="2064"/>
                  </a:lnTo>
                  <a:lnTo>
                    <a:pt x="11187" y="2118"/>
                  </a:lnTo>
                  <a:lnTo>
                    <a:pt x="11187" y="2172"/>
                  </a:lnTo>
                  <a:lnTo>
                    <a:pt x="11242" y="2390"/>
                  </a:lnTo>
                  <a:lnTo>
                    <a:pt x="11350" y="2553"/>
                  </a:lnTo>
                  <a:lnTo>
                    <a:pt x="11567" y="2661"/>
                  </a:lnTo>
                  <a:lnTo>
                    <a:pt x="11730" y="2770"/>
                  </a:lnTo>
                  <a:lnTo>
                    <a:pt x="11893" y="2878"/>
                  </a:lnTo>
                  <a:lnTo>
                    <a:pt x="12002" y="2933"/>
                  </a:lnTo>
                  <a:lnTo>
                    <a:pt x="12002" y="3096"/>
                  </a:lnTo>
                  <a:lnTo>
                    <a:pt x="11948" y="3259"/>
                  </a:lnTo>
                  <a:lnTo>
                    <a:pt x="11893" y="3421"/>
                  </a:lnTo>
                  <a:lnTo>
                    <a:pt x="11893" y="3476"/>
                  </a:lnTo>
                  <a:lnTo>
                    <a:pt x="12002" y="3584"/>
                  </a:lnTo>
                  <a:lnTo>
                    <a:pt x="12273" y="3584"/>
                  </a:lnTo>
                  <a:lnTo>
                    <a:pt x="12382" y="3476"/>
                  </a:lnTo>
                  <a:lnTo>
                    <a:pt x="12491" y="3313"/>
                  </a:lnTo>
                  <a:lnTo>
                    <a:pt x="12599" y="3204"/>
                  </a:lnTo>
                  <a:lnTo>
                    <a:pt x="12654" y="3150"/>
                  </a:lnTo>
                  <a:lnTo>
                    <a:pt x="12762" y="3313"/>
                  </a:lnTo>
                  <a:lnTo>
                    <a:pt x="12762" y="3530"/>
                  </a:lnTo>
                  <a:lnTo>
                    <a:pt x="12762" y="3747"/>
                  </a:lnTo>
                  <a:lnTo>
                    <a:pt x="12816" y="3965"/>
                  </a:lnTo>
                  <a:lnTo>
                    <a:pt x="13034" y="3693"/>
                  </a:lnTo>
                  <a:lnTo>
                    <a:pt x="13305" y="3476"/>
                  </a:lnTo>
                  <a:lnTo>
                    <a:pt x="13468" y="3476"/>
                  </a:lnTo>
                  <a:lnTo>
                    <a:pt x="13577" y="3584"/>
                  </a:lnTo>
                  <a:lnTo>
                    <a:pt x="13685" y="3693"/>
                  </a:lnTo>
                  <a:lnTo>
                    <a:pt x="13740" y="3693"/>
                  </a:lnTo>
                  <a:lnTo>
                    <a:pt x="13848" y="3747"/>
                  </a:lnTo>
                  <a:lnTo>
                    <a:pt x="13903" y="3367"/>
                  </a:lnTo>
                  <a:lnTo>
                    <a:pt x="13903" y="3096"/>
                  </a:lnTo>
                  <a:lnTo>
                    <a:pt x="13848" y="2824"/>
                  </a:lnTo>
                  <a:lnTo>
                    <a:pt x="13685" y="2661"/>
                  </a:lnTo>
                  <a:lnTo>
                    <a:pt x="13522" y="2498"/>
                  </a:lnTo>
                  <a:lnTo>
                    <a:pt x="13251" y="2390"/>
                  </a:lnTo>
                  <a:lnTo>
                    <a:pt x="12979" y="2390"/>
                  </a:lnTo>
                  <a:lnTo>
                    <a:pt x="12599" y="2444"/>
                  </a:lnTo>
                  <a:lnTo>
                    <a:pt x="12436" y="2498"/>
                  </a:lnTo>
                  <a:lnTo>
                    <a:pt x="12219" y="2444"/>
                  </a:lnTo>
                  <a:lnTo>
                    <a:pt x="11948" y="2444"/>
                  </a:lnTo>
                  <a:lnTo>
                    <a:pt x="11785" y="2335"/>
                  </a:lnTo>
                  <a:lnTo>
                    <a:pt x="11730" y="2281"/>
                  </a:lnTo>
                  <a:lnTo>
                    <a:pt x="11676" y="2172"/>
                  </a:lnTo>
                  <a:lnTo>
                    <a:pt x="11567" y="1955"/>
                  </a:lnTo>
                  <a:lnTo>
                    <a:pt x="11405" y="1792"/>
                  </a:lnTo>
                  <a:lnTo>
                    <a:pt x="11242" y="1738"/>
                  </a:lnTo>
                  <a:lnTo>
                    <a:pt x="11024" y="1738"/>
                  </a:lnTo>
                  <a:lnTo>
                    <a:pt x="10264" y="1575"/>
                  </a:lnTo>
                  <a:lnTo>
                    <a:pt x="9504" y="1358"/>
                  </a:lnTo>
                  <a:lnTo>
                    <a:pt x="9124" y="1304"/>
                  </a:lnTo>
                  <a:lnTo>
                    <a:pt x="8744" y="1249"/>
                  </a:lnTo>
                  <a:lnTo>
                    <a:pt x="8363" y="1249"/>
                  </a:lnTo>
                  <a:lnTo>
                    <a:pt x="7983" y="1358"/>
                  </a:lnTo>
                  <a:lnTo>
                    <a:pt x="7114" y="1141"/>
                  </a:lnTo>
                  <a:lnTo>
                    <a:pt x="6680" y="1032"/>
                  </a:lnTo>
                  <a:lnTo>
                    <a:pt x="6300" y="815"/>
                  </a:lnTo>
                  <a:lnTo>
                    <a:pt x="6300" y="761"/>
                  </a:lnTo>
                  <a:lnTo>
                    <a:pt x="5594" y="543"/>
                  </a:lnTo>
                  <a:lnTo>
                    <a:pt x="4942" y="380"/>
                  </a:lnTo>
                  <a:lnTo>
                    <a:pt x="3530" y="109"/>
                  </a:lnTo>
                  <a:lnTo>
                    <a:pt x="2824" y="55"/>
                  </a:lnTo>
                  <a:lnTo>
                    <a:pt x="21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28"/>
            <p:cNvSpPr/>
            <p:nvPr/>
          </p:nvSpPr>
          <p:spPr>
            <a:xfrm>
              <a:off x="5797525" y="4495425"/>
              <a:ext cx="16325" cy="17675"/>
            </a:xfrm>
            <a:custGeom>
              <a:avLst/>
              <a:gdLst/>
              <a:ahLst/>
              <a:cxnLst/>
              <a:rect l="l" t="t" r="r" b="b"/>
              <a:pathLst>
                <a:path w="653" h="707" extrusionOk="0">
                  <a:moveTo>
                    <a:pt x="435" y="1"/>
                  </a:moveTo>
                  <a:lnTo>
                    <a:pt x="164" y="109"/>
                  </a:lnTo>
                  <a:lnTo>
                    <a:pt x="55" y="218"/>
                  </a:lnTo>
                  <a:lnTo>
                    <a:pt x="1" y="381"/>
                  </a:lnTo>
                  <a:lnTo>
                    <a:pt x="55" y="707"/>
                  </a:lnTo>
                  <a:lnTo>
                    <a:pt x="489" y="381"/>
                  </a:lnTo>
                  <a:lnTo>
                    <a:pt x="598" y="327"/>
                  </a:lnTo>
                  <a:lnTo>
                    <a:pt x="652" y="218"/>
                  </a:lnTo>
                  <a:lnTo>
                    <a:pt x="652" y="109"/>
                  </a:lnTo>
                  <a:lnTo>
                    <a:pt x="652" y="55"/>
                  </a:lnTo>
                  <a:lnTo>
                    <a:pt x="5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28"/>
            <p:cNvSpPr/>
            <p:nvPr/>
          </p:nvSpPr>
          <p:spPr>
            <a:xfrm>
              <a:off x="5868125" y="3615700"/>
              <a:ext cx="328575" cy="149375"/>
            </a:xfrm>
            <a:custGeom>
              <a:avLst/>
              <a:gdLst/>
              <a:ahLst/>
              <a:cxnLst/>
              <a:rect l="l" t="t" r="r" b="b"/>
              <a:pathLst>
                <a:path w="13143" h="5975" extrusionOk="0">
                  <a:moveTo>
                    <a:pt x="6734" y="2933"/>
                  </a:moveTo>
                  <a:lnTo>
                    <a:pt x="7006" y="3096"/>
                  </a:lnTo>
                  <a:lnTo>
                    <a:pt x="7332" y="3367"/>
                  </a:lnTo>
                  <a:lnTo>
                    <a:pt x="7332" y="3367"/>
                  </a:lnTo>
                  <a:lnTo>
                    <a:pt x="5974" y="3042"/>
                  </a:lnTo>
                  <a:lnTo>
                    <a:pt x="6408" y="2933"/>
                  </a:lnTo>
                  <a:close/>
                  <a:moveTo>
                    <a:pt x="272" y="1"/>
                  </a:moveTo>
                  <a:lnTo>
                    <a:pt x="163" y="55"/>
                  </a:lnTo>
                  <a:lnTo>
                    <a:pt x="109" y="109"/>
                  </a:lnTo>
                  <a:lnTo>
                    <a:pt x="1" y="326"/>
                  </a:lnTo>
                  <a:lnTo>
                    <a:pt x="1" y="544"/>
                  </a:lnTo>
                  <a:lnTo>
                    <a:pt x="109" y="706"/>
                  </a:lnTo>
                  <a:lnTo>
                    <a:pt x="272" y="761"/>
                  </a:lnTo>
                  <a:lnTo>
                    <a:pt x="435" y="869"/>
                  </a:lnTo>
                  <a:lnTo>
                    <a:pt x="598" y="924"/>
                  </a:lnTo>
                  <a:lnTo>
                    <a:pt x="652" y="978"/>
                  </a:lnTo>
                  <a:lnTo>
                    <a:pt x="652" y="1087"/>
                  </a:lnTo>
                  <a:lnTo>
                    <a:pt x="544" y="1250"/>
                  </a:lnTo>
                  <a:lnTo>
                    <a:pt x="544" y="1358"/>
                  </a:lnTo>
                  <a:lnTo>
                    <a:pt x="652" y="1467"/>
                  </a:lnTo>
                  <a:lnTo>
                    <a:pt x="815" y="1575"/>
                  </a:lnTo>
                  <a:lnTo>
                    <a:pt x="1087" y="1738"/>
                  </a:lnTo>
                  <a:lnTo>
                    <a:pt x="1304" y="1847"/>
                  </a:lnTo>
                  <a:lnTo>
                    <a:pt x="1412" y="1847"/>
                  </a:lnTo>
                  <a:lnTo>
                    <a:pt x="1521" y="1738"/>
                  </a:lnTo>
                  <a:lnTo>
                    <a:pt x="1630" y="1630"/>
                  </a:lnTo>
                  <a:lnTo>
                    <a:pt x="1738" y="1412"/>
                  </a:lnTo>
                  <a:lnTo>
                    <a:pt x="1847" y="1358"/>
                  </a:lnTo>
                  <a:lnTo>
                    <a:pt x="1956" y="1358"/>
                  </a:lnTo>
                  <a:lnTo>
                    <a:pt x="2661" y="1521"/>
                  </a:lnTo>
                  <a:lnTo>
                    <a:pt x="3313" y="1684"/>
                  </a:lnTo>
                  <a:lnTo>
                    <a:pt x="3802" y="1793"/>
                  </a:lnTo>
                  <a:lnTo>
                    <a:pt x="4236" y="1955"/>
                  </a:lnTo>
                  <a:lnTo>
                    <a:pt x="4671" y="2227"/>
                  </a:lnTo>
                  <a:lnTo>
                    <a:pt x="4997" y="2553"/>
                  </a:lnTo>
                  <a:lnTo>
                    <a:pt x="4128" y="2390"/>
                  </a:lnTo>
                  <a:lnTo>
                    <a:pt x="3965" y="2390"/>
                  </a:lnTo>
                  <a:lnTo>
                    <a:pt x="3910" y="2499"/>
                  </a:lnTo>
                  <a:lnTo>
                    <a:pt x="3910" y="2553"/>
                  </a:lnTo>
                  <a:lnTo>
                    <a:pt x="3965" y="2607"/>
                  </a:lnTo>
                  <a:lnTo>
                    <a:pt x="4073" y="2661"/>
                  </a:lnTo>
                  <a:lnTo>
                    <a:pt x="5594" y="3205"/>
                  </a:lnTo>
                  <a:lnTo>
                    <a:pt x="7114" y="3748"/>
                  </a:lnTo>
                  <a:lnTo>
                    <a:pt x="8635" y="4399"/>
                  </a:lnTo>
                  <a:lnTo>
                    <a:pt x="10101" y="5105"/>
                  </a:lnTo>
                  <a:lnTo>
                    <a:pt x="10318" y="5214"/>
                  </a:lnTo>
                  <a:lnTo>
                    <a:pt x="10644" y="5322"/>
                  </a:lnTo>
                  <a:lnTo>
                    <a:pt x="10210" y="4888"/>
                  </a:lnTo>
                  <a:lnTo>
                    <a:pt x="10155" y="4834"/>
                  </a:lnTo>
                  <a:lnTo>
                    <a:pt x="10155" y="4725"/>
                  </a:lnTo>
                  <a:lnTo>
                    <a:pt x="10210" y="4671"/>
                  </a:lnTo>
                  <a:lnTo>
                    <a:pt x="10318" y="4671"/>
                  </a:lnTo>
                  <a:lnTo>
                    <a:pt x="10916" y="4888"/>
                  </a:lnTo>
                  <a:lnTo>
                    <a:pt x="11187" y="4997"/>
                  </a:lnTo>
                  <a:lnTo>
                    <a:pt x="11404" y="5159"/>
                  </a:lnTo>
                  <a:lnTo>
                    <a:pt x="11513" y="5377"/>
                  </a:lnTo>
                  <a:lnTo>
                    <a:pt x="11567" y="5703"/>
                  </a:lnTo>
                  <a:lnTo>
                    <a:pt x="11622" y="5811"/>
                  </a:lnTo>
                  <a:lnTo>
                    <a:pt x="11676" y="5865"/>
                  </a:lnTo>
                  <a:lnTo>
                    <a:pt x="11839" y="5974"/>
                  </a:lnTo>
                  <a:lnTo>
                    <a:pt x="12002" y="5974"/>
                  </a:lnTo>
                  <a:lnTo>
                    <a:pt x="12110" y="5920"/>
                  </a:lnTo>
                  <a:lnTo>
                    <a:pt x="12165" y="5865"/>
                  </a:lnTo>
                  <a:lnTo>
                    <a:pt x="12273" y="5811"/>
                  </a:lnTo>
                  <a:lnTo>
                    <a:pt x="12382" y="5757"/>
                  </a:lnTo>
                  <a:lnTo>
                    <a:pt x="12491" y="5757"/>
                  </a:lnTo>
                  <a:lnTo>
                    <a:pt x="12599" y="5811"/>
                  </a:lnTo>
                  <a:lnTo>
                    <a:pt x="12762" y="5865"/>
                  </a:lnTo>
                  <a:lnTo>
                    <a:pt x="12925" y="5865"/>
                  </a:lnTo>
                  <a:lnTo>
                    <a:pt x="13088" y="5811"/>
                  </a:lnTo>
                  <a:lnTo>
                    <a:pt x="13142" y="5703"/>
                  </a:lnTo>
                  <a:lnTo>
                    <a:pt x="13142" y="5594"/>
                  </a:lnTo>
                  <a:lnTo>
                    <a:pt x="13034" y="5485"/>
                  </a:lnTo>
                  <a:lnTo>
                    <a:pt x="12762" y="5377"/>
                  </a:lnTo>
                  <a:lnTo>
                    <a:pt x="12165" y="5159"/>
                  </a:lnTo>
                  <a:lnTo>
                    <a:pt x="11622" y="4942"/>
                  </a:lnTo>
                  <a:lnTo>
                    <a:pt x="11133" y="4616"/>
                  </a:lnTo>
                  <a:lnTo>
                    <a:pt x="10644" y="4291"/>
                  </a:lnTo>
                  <a:lnTo>
                    <a:pt x="10427" y="4128"/>
                  </a:lnTo>
                  <a:lnTo>
                    <a:pt x="10155" y="4019"/>
                  </a:lnTo>
                  <a:lnTo>
                    <a:pt x="9938" y="3965"/>
                  </a:lnTo>
                  <a:lnTo>
                    <a:pt x="9450" y="3965"/>
                  </a:lnTo>
                  <a:lnTo>
                    <a:pt x="9395" y="3910"/>
                  </a:lnTo>
                  <a:lnTo>
                    <a:pt x="9287" y="3856"/>
                  </a:lnTo>
                  <a:lnTo>
                    <a:pt x="9069" y="3530"/>
                  </a:lnTo>
                  <a:lnTo>
                    <a:pt x="8744" y="3313"/>
                  </a:lnTo>
                  <a:lnTo>
                    <a:pt x="8418" y="3096"/>
                  </a:lnTo>
                  <a:lnTo>
                    <a:pt x="8092" y="2987"/>
                  </a:lnTo>
                  <a:lnTo>
                    <a:pt x="6952" y="2607"/>
                  </a:lnTo>
                  <a:lnTo>
                    <a:pt x="6408" y="2390"/>
                  </a:lnTo>
                  <a:lnTo>
                    <a:pt x="5865" y="2173"/>
                  </a:lnTo>
                  <a:lnTo>
                    <a:pt x="5159" y="1847"/>
                  </a:lnTo>
                  <a:lnTo>
                    <a:pt x="4454" y="1575"/>
                  </a:lnTo>
                  <a:lnTo>
                    <a:pt x="3693" y="1358"/>
                  </a:lnTo>
                  <a:lnTo>
                    <a:pt x="2933" y="1195"/>
                  </a:lnTo>
                  <a:lnTo>
                    <a:pt x="2607" y="1087"/>
                  </a:lnTo>
                  <a:lnTo>
                    <a:pt x="2444" y="1032"/>
                  </a:lnTo>
                  <a:lnTo>
                    <a:pt x="2336" y="924"/>
                  </a:lnTo>
                  <a:lnTo>
                    <a:pt x="2227" y="761"/>
                  </a:lnTo>
                  <a:lnTo>
                    <a:pt x="2010" y="598"/>
                  </a:lnTo>
                  <a:lnTo>
                    <a:pt x="1630" y="381"/>
                  </a:lnTo>
                  <a:lnTo>
                    <a:pt x="1467" y="1032"/>
                  </a:lnTo>
                  <a:lnTo>
                    <a:pt x="1412" y="1250"/>
                  </a:lnTo>
                  <a:lnTo>
                    <a:pt x="1358" y="1304"/>
                  </a:lnTo>
                  <a:lnTo>
                    <a:pt x="1250" y="1358"/>
                  </a:lnTo>
                  <a:lnTo>
                    <a:pt x="1141" y="1304"/>
                  </a:lnTo>
                  <a:lnTo>
                    <a:pt x="1032" y="1250"/>
                  </a:lnTo>
                  <a:lnTo>
                    <a:pt x="978" y="1195"/>
                  </a:lnTo>
                  <a:lnTo>
                    <a:pt x="924" y="1032"/>
                  </a:lnTo>
                  <a:lnTo>
                    <a:pt x="924" y="815"/>
                  </a:lnTo>
                  <a:lnTo>
                    <a:pt x="869" y="652"/>
                  </a:lnTo>
                  <a:lnTo>
                    <a:pt x="761" y="489"/>
                  </a:lnTo>
                  <a:lnTo>
                    <a:pt x="544" y="381"/>
                  </a:lnTo>
                  <a:lnTo>
                    <a:pt x="489" y="272"/>
                  </a:lnTo>
                  <a:lnTo>
                    <a:pt x="489" y="163"/>
                  </a:lnTo>
                  <a:lnTo>
                    <a:pt x="435" y="55"/>
                  </a:lnTo>
                  <a:lnTo>
                    <a:pt x="3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28"/>
            <p:cNvSpPr/>
            <p:nvPr/>
          </p:nvSpPr>
          <p:spPr>
            <a:xfrm>
              <a:off x="5786675" y="3771825"/>
              <a:ext cx="666600" cy="889250"/>
            </a:xfrm>
            <a:custGeom>
              <a:avLst/>
              <a:gdLst/>
              <a:ahLst/>
              <a:cxnLst/>
              <a:rect l="l" t="t" r="r" b="b"/>
              <a:pathLst>
                <a:path w="26664" h="35570" extrusionOk="0">
                  <a:moveTo>
                    <a:pt x="16943" y="26990"/>
                  </a:moveTo>
                  <a:lnTo>
                    <a:pt x="16998" y="27370"/>
                  </a:lnTo>
                  <a:lnTo>
                    <a:pt x="16943" y="27587"/>
                  </a:lnTo>
                  <a:lnTo>
                    <a:pt x="16889" y="27642"/>
                  </a:lnTo>
                  <a:lnTo>
                    <a:pt x="16780" y="27696"/>
                  </a:lnTo>
                  <a:lnTo>
                    <a:pt x="16563" y="27750"/>
                  </a:lnTo>
                  <a:lnTo>
                    <a:pt x="16943" y="26990"/>
                  </a:lnTo>
                  <a:close/>
                  <a:moveTo>
                    <a:pt x="17106" y="1"/>
                  </a:moveTo>
                  <a:lnTo>
                    <a:pt x="17052" y="55"/>
                  </a:lnTo>
                  <a:lnTo>
                    <a:pt x="16998" y="218"/>
                  </a:lnTo>
                  <a:lnTo>
                    <a:pt x="16998" y="435"/>
                  </a:lnTo>
                  <a:lnTo>
                    <a:pt x="17052" y="652"/>
                  </a:lnTo>
                  <a:lnTo>
                    <a:pt x="17215" y="815"/>
                  </a:lnTo>
                  <a:lnTo>
                    <a:pt x="18029" y="1304"/>
                  </a:lnTo>
                  <a:lnTo>
                    <a:pt x="18409" y="1575"/>
                  </a:lnTo>
                  <a:lnTo>
                    <a:pt x="18844" y="1901"/>
                  </a:lnTo>
                  <a:lnTo>
                    <a:pt x="19115" y="2064"/>
                  </a:lnTo>
                  <a:lnTo>
                    <a:pt x="19387" y="2173"/>
                  </a:lnTo>
                  <a:lnTo>
                    <a:pt x="19658" y="2173"/>
                  </a:lnTo>
                  <a:lnTo>
                    <a:pt x="19984" y="2064"/>
                  </a:lnTo>
                  <a:lnTo>
                    <a:pt x="20039" y="2118"/>
                  </a:lnTo>
                  <a:lnTo>
                    <a:pt x="20039" y="2553"/>
                  </a:lnTo>
                  <a:lnTo>
                    <a:pt x="20039" y="2661"/>
                  </a:lnTo>
                  <a:lnTo>
                    <a:pt x="20093" y="2770"/>
                  </a:lnTo>
                  <a:lnTo>
                    <a:pt x="20147" y="2824"/>
                  </a:lnTo>
                  <a:lnTo>
                    <a:pt x="20256" y="2879"/>
                  </a:lnTo>
                  <a:lnTo>
                    <a:pt x="20636" y="2987"/>
                  </a:lnTo>
                  <a:lnTo>
                    <a:pt x="20853" y="3096"/>
                  </a:lnTo>
                  <a:lnTo>
                    <a:pt x="20962" y="3205"/>
                  </a:lnTo>
                  <a:lnTo>
                    <a:pt x="21125" y="3530"/>
                  </a:lnTo>
                  <a:lnTo>
                    <a:pt x="21342" y="3802"/>
                  </a:lnTo>
                  <a:lnTo>
                    <a:pt x="21613" y="4019"/>
                  </a:lnTo>
                  <a:lnTo>
                    <a:pt x="21939" y="4182"/>
                  </a:lnTo>
                  <a:lnTo>
                    <a:pt x="22754" y="4562"/>
                  </a:lnTo>
                  <a:lnTo>
                    <a:pt x="22862" y="4671"/>
                  </a:lnTo>
                  <a:lnTo>
                    <a:pt x="22917" y="4725"/>
                  </a:lnTo>
                  <a:lnTo>
                    <a:pt x="22862" y="4834"/>
                  </a:lnTo>
                  <a:lnTo>
                    <a:pt x="22808" y="4997"/>
                  </a:lnTo>
                  <a:lnTo>
                    <a:pt x="22808" y="5159"/>
                  </a:lnTo>
                  <a:lnTo>
                    <a:pt x="22862" y="5322"/>
                  </a:lnTo>
                  <a:lnTo>
                    <a:pt x="22971" y="5485"/>
                  </a:lnTo>
                  <a:lnTo>
                    <a:pt x="23134" y="5703"/>
                  </a:lnTo>
                  <a:lnTo>
                    <a:pt x="23243" y="5920"/>
                  </a:lnTo>
                  <a:lnTo>
                    <a:pt x="23840" y="7223"/>
                  </a:lnTo>
                  <a:lnTo>
                    <a:pt x="24492" y="8581"/>
                  </a:lnTo>
                  <a:lnTo>
                    <a:pt x="24763" y="9069"/>
                  </a:lnTo>
                  <a:lnTo>
                    <a:pt x="24926" y="9558"/>
                  </a:lnTo>
                  <a:lnTo>
                    <a:pt x="25035" y="10155"/>
                  </a:lnTo>
                  <a:lnTo>
                    <a:pt x="25089" y="10699"/>
                  </a:lnTo>
                  <a:lnTo>
                    <a:pt x="25198" y="11839"/>
                  </a:lnTo>
                  <a:lnTo>
                    <a:pt x="25143" y="12925"/>
                  </a:lnTo>
                  <a:lnTo>
                    <a:pt x="25089" y="14065"/>
                  </a:lnTo>
                  <a:lnTo>
                    <a:pt x="25035" y="14500"/>
                  </a:lnTo>
                  <a:lnTo>
                    <a:pt x="24926" y="14880"/>
                  </a:lnTo>
                  <a:lnTo>
                    <a:pt x="24872" y="15314"/>
                  </a:lnTo>
                  <a:lnTo>
                    <a:pt x="24926" y="15532"/>
                  </a:lnTo>
                  <a:lnTo>
                    <a:pt x="24980" y="15695"/>
                  </a:lnTo>
                  <a:lnTo>
                    <a:pt x="24980" y="15803"/>
                  </a:lnTo>
                  <a:lnTo>
                    <a:pt x="24926" y="15912"/>
                  </a:lnTo>
                  <a:lnTo>
                    <a:pt x="24655" y="16183"/>
                  </a:lnTo>
                  <a:lnTo>
                    <a:pt x="24492" y="16509"/>
                  </a:lnTo>
                  <a:lnTo>
                    <a:pt x="24166" y="17215"/>
                  </a:lnTo>
                  <a:lnTo>
                    <a:pt x="23894" y="17595"/>
                  </a:lnTo>
                  <a:lnTo>
                    <a:pt x="23731" y="17758"/>
                  </a:lnTo>
                  <a:lnTo>
                    <a:pt x="23568" y="17921"/>
                  </a:lnTo>
                  <a:lnTo>
                    <a:pt x="23297" y="18138"/>
                  </a:lnTo>
                  <a:lnTo>
                    <a:pt x="23134" y="18355"/>
                  </a:lnTo>
                  <a:lnTo>
                    <a:pt x="23025" y="18627"/>
                  </a:lnTo>
                  <a:lnTo>
                    <a:pt x="23025" y="18953"/>
                  </a:lnTo>
                  <a:lnTo>
                    <a:pt x="22971" y="19279"/>
                  </a:lnTo>
                  <a:lnTo>
                    <a:pt x="22971" y="19550"/>
                  </a:lnTo>
                  <a:lnTo>
                    <a:pt x="22862" y="19767"/>
                  </a:lnTo>
                  <a:lnTo>
                    <a:pt x="22754" y="19985"/>
                  </a:lnTo>
                  <a:lnTo>
                    <a:pt x="22645" y="20147"/>
                  </a:lnTo>
                  <a:lnTo>
                    <a:pt x="22428" y="20256"/>
                  </a:lnTo>
                  <a:lnTo>
                    <a:pt x="22211" y="20365"/>
                  </a:lnTo>
                  <a:lnTo>
                    <a:pt x="21885" y="20473"/>
                  </a:lnTo>
                  <a:lnTo>
                    <a:pt x="21613" y="20582"/>
                  </a:lnTo>
                  <a:lnTo>
                    <a:pt x="21288" y="20745"/>
                  </a:lnTo>
                  <a:lnTo>
                    <a:pt x="21016" y="20962"/>
                  </a:lnTo>
                  <a:lnTo>
                    <a:pt x="20799" y="21179"/>
                  </a:lnTo>
                  <a:lnTo>
                    <a:pt x="20690" y="21288"/>
                  </a:lnTo>
                  <a:lnTo>
                    <a:pt x="20690" y="21342"/>
                  </a:lnTo>
                  <a:lnTo>
                    <a:pt x="20745" y="21396"/>
                  </a:lnTo>
                  <a:lnTo>
                    <a:pt x="20853" y="21451"/>
                  </a:lnTo>
                  <a:lnTo>
                    <a:pt x="21070" y="21451"/>
                  </a:lnTo>
                  <a:lnTo>
                    <a:pt x="21125" y="21505"/>
                  </a:lnTo>
                  <a:lnTo>
                    <a:pt x="21179" y="21614"/>
                  </a:lnTo>
                  <a:lnTo>
                    <a:pt x="21179" y="21722"/>
                  </a:lnTo>
                  <a:lnTo>
                    <a:pt x="21070" y="21777"/>
                  </a:lnTo>
                  <a:lnTo>
                    <a:pt x="20907" y="21831"/>
                  </a:lnTo>
                  <a:lnTo>
                    <a:pt x="20473" y="21994"/>
                  </a:lnTo>
                  <a:lnTo>
                    <a:pt x="20202" y="22102"/>
                  </a:lnTo>
                  <a:lnTo>
                    <a:pt x="20039" y="22265"/>
                  </a:lnTo>
                  <a:lnTo>
                    <a:pt x="19876" y="22428"/>
                  </a:lnTo>
                  <a:lnTo>
                    <a:pt x="19767" y="22646"/>
                  </a:lnTo>
                  <a:lnTo>
                    <a:pt x="19496" y="23134"/>
                  </a:lnTo>
                  <a:lnTo>
                    <a:pt x="19170" y="23569"/>
                  </a:lnTo>
                  <a:lnTo>
                    <a:pt x="18790" y="23949"/>
                  </a:lnTo>
                  <a:lnTo>
                    <a:pt x="18301" y="24275"/>
                  </a:lnTo>
                  <a:lnTo>
                    <a:pt x="18138" y="24438"/>
                  </a:lnTo>
                  <a:lnTo>
                    <a:pt x="17975" y="24438"/>
                  </a:lnTo>
                  <a:lnTo>
                    <a:pt x="17866" y="24383"/>
                  </a:lnTo>
                  <a:lnTo>
                    <a:pt x="17649" y="24383"/>
                  </a:lnTo>
                  <a:lnTo>
                    <a:pt x="17595" y="24438"/>
                  </a:lnTo>
                  <a:lnTo>
                    <a:pt x="17541" y="24546"/>
                  </a:lnTo>
                  <a:lnTo>
                    <a:pt x="17378" y="25035"/>
                  </a:lnTo>
                  <a:lnTo>
                    <a:pt x="17323" y="25252"/>
                  </a:lnTo>
                  <a:lnTo>
                    <a:pt x="17323" y="25469"/>
                  </a:lnTo>
                  <a:lnTo>
                    <a:pt x="17378" y="25795"/>
                  </a:lnTo>
                  <a:lnTo>
                    <a:pt x="17269" y="26121"/>
                  </a:lnTo>
                  <a:lnTo>
                    <a:pt x="17106" y="26338"/>
                  </a:lnTo>
                  <a:lnTo>
                    <a:pt x="16889" y="26555"/>
                  </a:lnTo>
                  <a:lnTo>
                    <a:pt x="16509" y="26881"/>
                  </a:lnTo>
                  <a:lnTo>
                    <a:pt x="16183" y="27207"/>
                  </a:lnTo>
                  <a:lnTo>
                    <a:pt x="14119" y="29379"/>
                  </a:lnTo>
                  <a:lnTo>
                    <a:pt x="13142" y="30411"/>
                  </a:lnTo>
                  <a:lnTo>
                    <a:pt x="12056" y="31443"/>
                  </a:lnTo>
                  <a:lnTo>
                    <a:pt x="11839" y="31714"/>
                  </a:lnTo>
                  <a:lnTo>
                    <a:pt x="11676" y="32040"/>
                  </a:lnTo>
                  <a:lnTo>
                    <a:pt x="11567" y="32203"/>
                  </a:lnTo>
                  <a:lnTo>
                    <a:pt x="11459" y="32366"/>
                  </a:lnTo>
                  <a:lnTo>
                    <a:pt x="11133" y="32583"/>
                  </a:lnTo>
                  <a:lnTo>
                    <a:pt x="9666" y="33398"/>
                  </a:lnTo>
                  <a:lnTo>
                    <a:pt x="9123" y="33669"/>
                  </a:lnTo>
                  <a:lnTo>
                    <a:pt x="8635" y="33887"/>
                  </a:lnTo>
                  <a:lnTo>
                    <a:pt x="8092" y="34049"/>
                  </a:lnTo>
                  <a:lnTo>
                    <a:pt x="7549" y="34158"/>
                  </a:lnTo>
                  <a:lnTo>
                    <a:pt x="7006" y="34212"/>
                  </a:lnTo>
                  <a:lnTo>
                    <a:pt x="6463" y="34212"/>
                  </a:lnTo>
                  <a:lnTo>
                    <a:pt x="5919" y="34158"/>
                  </a:lnTo>
                  <a:lnTo>
                    <a:pt x="5376" y="34049"/>
                  </a:lnTo>
                  <a:lnTo>
                    <a:pt x="4725" y="33832"/>
                  </a:lnTo>
                  <a:lnTo>
                    <a:pt x="4127" y="33561"/>
                  </a:lnTo>
                  <a:lnTo>
                    <a:pt x="3584" y="33235"/>
                  </a:lnTo>
                  <a:lnTo>
                    <a:pt x="3096" y="32909"/>
                  </a:lnTo>
                  <a:lnTo>
                    <a:pt x="2607" y="32420"/>
                  </a:lnTo>
                  <a:lnTo>
                    <a:pt x="2227" y="31932"/>
                  </a:lnTo>
                  <a:lnTo>
                    <a:pt x="1901" y="31389"/>
                  </a:lnTo>
                  <a:lnTo>
                    <a:pt x="1575" y="30791"/>
                  </a:lnTo>
                  <a:lnTo>
                    <a:pt x="1412" y="30465"/>
                  </a:lnTo>
                  <a:lnTo>
                    <a:pt x="1249" y="30357"/>
                  </a:lnTo>
                  <a:lnTo>
                    <a:pt x="1086" y="30248"/>
                  </a:lnTo>
                  <a:lnTo>
                    <a:pt x="815" y="30194"/>
                  </a:lnTo>
                  <a:lnTo>
                    <a:pt x="543" y="30248"/>
                  </a:lnTo>
                  <a:lnTo>
                    <a:pt x="55" y="30357"/>
                  </a:lnTo>
                  <a:lnTo>
                    <a:pt x="0" y="30357"/>
                  </a:lnTo>
                  <a:lnTo>
                    <a:pt x="0" y="30411"/>
                  </a:lnTo>
                  <a:lnTo>
                    <a:pt x="0" y="30520"/>
                  </a:lnTo>
                  <a:lnTo>
                    <a:pt x="380" y="31171"/>
                  </a:lnTo>
                  <a:lnTo>
                    <a:pt x="761" y="31877"/>
                  </a:lnTo>
                  <a:lnTo>
                    <a:pt x="1141" y="32583"/>
                  </a:lnTo>
                  <a:lnTo>
                    <a:pt x="1575" y="33181"/>
                  </a:lnTo>
                  <a:lnTo>
                    <a:pt x="1792" y="33398"/>
                  </a:lnTo>
                  <a:lnTo>
                    <a:pt x="1955" y="33506"/>
                  </a:lnTo>
                  <a:lnTo>
                    <a:pt x="2172" y="33615"/>
                  </a:lnTo>
                  <a:lnTo>
                    <a:pt x="2444" y="33724"/>
                  </a:lnTo>
                  <a:lnTo>
                    <a:pt x="2770" y="33778"/>
                  </a:lnTo>
                  <a:lnTo>
                    <a:pt x="2824" y="33778"/>
                  </a:lnTo>
                  <a:lnTo>
                    <a:pt x="2878" y="33832"/>
                  </a:lnTo>
                  <a:lnTo>
                    <a:pt x="2933" y="33941"/>
                  </a:lnTo>
                  <a:lnTo>
                    <a:pt x="2933" y="34104"/>
                  </a:lnTo>
                  <a:lnTo>
                    <a:pt x="2987" y="34158"/>
                  </a:lnTo>
                  <a:lnTo>
                    <a:pt x="3476" y="34592"/>
                  </a:lnTo>
                  <a:lnTo>
                    <a:pt x="4019" y="34918"/>
                  </a:lnTo>
                  <a:lnTo>
                    <a:pt x="4290" y="35081"/>
                  </a:lnTo>
                  <a:lnTo>
                    <a:pt x="4616" y="35190"/>
                  </a:lnTo>
                  <a:lnTo>
                    <a:pt x="4942" y="35244"/>
                  </a:lnTo>
                  <a:lnTo>
                    <a:pt x="5268" y="35298"/>
                  </a:lnTo>
                  <a:lnTo>
                    <a:pt x="5648" y="35298"/>
                  </a:lnTo>
                  <a:lnTo>
                    <a:pt x="6028" y="35353"/>
                  </a:lnTo>
                  <a:lnTo>
                    <a:pt x="6843" y="35516"/>
                  </a:lnTo>
                  <a:lnTo>
                    <a:pt x="7712" y="35570"/>
                  </a:lnTo>
                  <a:lnTo>
                    <a:pt x="8526" y="35570"/>
                  </a:lnTo>
                  <a:lnTo>
                    <a:pt x="8961" y="35516"/>
                  </a:lnTo>
                  <a:lnTo>
                    <a:pt x="9395" y="35461"/>
                  </a:lnTo>
                  <a:lnTo>
                    <a:pt x="10481" y="35136"/>
                  </a:lnTo>
                  <a:lnTo>
                    <a:pt x="11513" y="34810"/>
                  </a:lnTo>
                  <a:lnTo>
                    <a:pt x="12002" y="34592"/>
                  </a:lnTo>
                  <a:lnTo>
                    <a:pt x="12436" y="34321"/>
                  </a:lnTo>
                  <a:lnTo>
                    <a:pt x="12925" y="34049"/>
                  </a:lnTo>
                  <a:lnTo>
                    <a:pt x="13359" y="33669"/>
                  </a:lnTo>
                  <a:lnTo>
                    <a:pt x="13576" y="33452"/>
                  </a:lnTo>
                  <a:lnTo>
                    <a:pt x="13685" y="33289"/>
                  </a:lnTo>
                  <a:lnTo>
                    <a:pt x="13685" y="33126"/>
                  </a:lnTo>
                  <a:lnTo>
                    <a:pt x="13522" y="32800"/>
                  </a:lnTo>
                  <a:lnTo>
                    <a:pt x="13468" y="32692"/>
                  </a:lnTo>
                  <a:lnTo>
                    <a:pt x="13468" y="32529"/>
                  </a:lnTo>
                  <a:lnTo>
                    <a:pt x="13468" y="32475"/>
                  </a:lnTo>
                  <a:lnTo>
                    <a:pt x="13522" y="32420"/>
                  </a:lnTo>
                  <a:lnTo>
                    <a:pt x="13631" y="32420"/>
                  </a:lnTo>
                  <a:lnTo>
                    <a:pt x="13739" y="32529"/>
                  </a:lnTo>
                  <a:lnTo>
                    <a:pt x="13902" y="32692"/>
                  </a:lnTo>
                  <a:lnTo>
                    <a:pt x="14011" y="32800"/>
                  </a:lnTo>
                  <a:lnTo>
                    <a:pt x="14119" y="32746"/>
                  </a:lnTo>
                  <a:lnTo>
                    <a:pt x="14717" y="32366"/>
                  </a:lnTo>
                  <a:lnTo>
                    <a:pt x="14988" y="32149"/>
                  </a:lnTo>
                  <a:lnTo>
                    <a:pt x="15151" y="31823"/>
                  </a:lnTo>
                  <a:lnTo>
                    <a:pt x="15368" y="31389"/>
                  </a:lnTo>
                  <a:lnTo>
                    <a:pt x="15586" y="30954"/>
                  </a:lnTo>
                  <a:lnTo>
                    <a:pt x="15803" y="30520"/>
                  </a:lnTo>
                  <a:lnTo>
                    <a:pt x="16129" y="30194"/>
                  </a:lnTo>
                  <a:lnTo>
                    <a:pt x="16455" y="29814"/>
                  </a:lnTo>
                  <a:lnTo>
                    <a:pt x="16780" y="29434"/>
                  </a:lnTo>
                  <a:lnTo>
                    <a:pt x="17269" y="28619"/>
                  </a:lnTo>
                  <a:lnTo>
                    <a:pt x="17595" y="28130"/>
                  </a:lnTo>
                  <a:lnTo>
                    <a:pt x="17921" y="27696"/>
                  </a:lnTo>
                  <a:lnTo>
                    <a:pt x="18301" y="27316"/>
                  </a:lnTo>
                  <a:lnTo>
                    <a:pt x="18735" y="26936"/>
                  </a:lnTo>
                  <a:lnTo>
                    <a:pt x="19007" y="26718"/>
                  </a:lnTo>
                  <a:lnTo>
                    <a:pt x="19224" y="26393"/>
                  </a:lnTo>
                  <a:lnTo>
                    <a:pt x="19387" y="26121"/>
                  </a:lnTo>
                  <a:lnTo>
                    <a:pt x="19550" y="25849"/>
                  </a:lnTo>
                  <a:lnTo>
                    <a:pt x="19984" y="25415"/>
                  </a:lnTo>
                  <a:lnTo>
                    <a:pt x="20419" y="24981"/>
                  </a:lnTo>
                  <a:lnTo>
                    <a:pt x="20419" y="24981"/>
                  </a:lnTo>
                  <a:lnTo>
                    <a:pt x="20039" y="25089"/>
                  </a:lnTo>
                  <a:lnTo>
                    <a:pt x="19713" y="25198"/>
                  </a:lnTo>
                  <a:lnTo>
                    <a:pt x="19441" y="25252"/>
                  </a:lnTo>
                  <a:lnTo>
                    <a:pt x="19333" y="25198"/>
                  </a:lnTo>
                  <a:lnTo>
                    <a:pt x="19278" y="25144"/>
                  </a:lnTo>
                  <a:lnTo>
                    <a:pt x="19278" y="25035"/>
                  </a:lnTo>
                  <a:lnTo>
                    <a:pt x="19387" y="24981"/>
                  </a:lnTo>
                  <a:lnTo>
                    <a:pt x="19604" y="24872"/>
                  </a:lnTo>
                  <a:lnTo>
                    <a:pt x="19767" y="24818"/>
                  </a:lnTo>
                  <a:lnTo>
                    <a:pt x="19876" y="24709"/>
                  </a:lnTo>
                  <a:lnTo>
                    <a:pt x="19984" y="24600"/>
                  </a:lnTo>
                  <a:lnTo>
                    <a:pt x="19984" y="24383"/>
                  </a:lnTo>
                  <a:lnTo>
                    <a:pt x="19550" y="24383"/>
                  </a:lnTo>
                  <a:lnTo>
                    <a:pt x="19496" y="24329"/>
                  </a:lnTo>
                  <a:lnTo>
                    <a:pt x="19496" y="24220"/>
                  </a:lnTo>
                  <a:lnTo>
                    <a:pt x="19496" y="24166"/>
                  </a:lnTo>
                  <a:lnTo>
                    <a:pt x="19604" y="24112"/>
                  </a:lnTo>
                  <a:lnTo>
                    <a:pt x="19767" y="24057"/>
                  </a:lnTo>
                  <a:lnTo>
                    <a:pt x="19876" y="24003"/>
                  </a:lnTo>
                  <a:lnTo>
                    <a:pt x="19984" y="23949"/>
                  </a:lnTo>
                  <a:lnTo>
                    <a:pt x="19984" y="24057"/>
                  </a:lnTo>
                  <a:lnTo>
                    <a:pt x="19984" y="24166"/>
                  </a:lnTo>
                  <a:lnTo>
                    <a:pt x="19984" y="24275"/>
                  </a:lnTo>
                  <a:lnTo>
                    <a:pt x="19984" y="24383"/>
                  </a:lnTo>
                  <a:lnTo>
                    <a:pt x="20310" y="24329"/>
                  </a:lnTo>
                  <a:lnTo>
                    <a:pt x="20745" y="24166"/>
                  </a:lnTo>
                  <a:lnTo>
                    <a:pt x="21233" y="24003"/>
                  </a:lnTo>
                  <a:lnTo>
                    <a:pt x="21668" y="23786"/>
                  </a:lnTo>
                  <a:lnTo>
                    <a:pt x="22048" y="23514"/>
                  </a:lnTo>
                  <a:lnTo>
                    <a:pt x="22754" y="22863"/>
                  </a:lnTo>
                  <a:lnTo>
                    <a:pt x="23405" y="22157"/>
                  </a:lnTo>
                  <a:lnTo>
                    <a:pt x="24057" y="21451"/>
                  </a:lnTo>
                  <a:lnTo>
                    <a:pt x="24655" y="20691"/>
                  </a:lnTo>
                  <a:lnTo>
                    <a:pt x="25143" y="20093"/>
                  </a:lnTo>
                  <a:lnTo>
                    <a:pt x="25578" y="19496"/>
                  </a:lnTo>
                  <a:lnTo>
                    <a:pt x="25741" y="19170"/>
                  </a:lnTo>
                  <a:lnTo>
                    <a:pt x="25904" y="18844"/>
                  </a:lnTo>
                  <a:lnTo>
                    <a:pt x="26012" y="18464"/>
                  </a:lnTo>
                  <a:lnTo>
                    <a:pt x="26066" y="18084"/>
                  </a:lnTo>
                  <a:lnTo>
                    <a:pt x="26338" y="16509"/>
                  </a:lnTo>
                  <a:lnTo>
                    <a:pt x="26338" y="16129"/>
                  </a:lnTo>
                  <a:lnTo>
                    <a:pt x="26338" y="16020"/>
                  </a:lnTo>
                  <a:lnTo>
                    <a:pt x="26338" y="15912"/>
                  </a:lnTo>
                  <a:lnTo>
                    <a:pt x="26229" y="15857"/>
                  </a:lnTo>
                  <a:lnTo>
                    <a:pt x="26121" y="15857"/>
                  </a:lnTo>
                  <a:lnTo>
                    <a:pt x="25741" y="15803"/>
                  </a:lnTo>
                  <a:lnTo>
                    <a:pt x="25686" y="15803"/>
                  </a:lnTo>
                  <a:lnTo>
                    <a:pt x="25904" y="15586"/>
                  </a:lnTo>
                  <a:lnTo>
                    <a:pt x="25958" y="15423"/>
                  </a:lnTo>
                  <a:lnTo>
                    <a:pt x="25958" y="15260"/>
                  </a:lnTo>
                  <a:lnTo>
                    <a:pt x="25958" y="15097"/>
                  </a:lnTo>
                  <a:lnTo>
                    <a:pt x="26012" y="14989"/>
                  </a:lnTo>
                  <a:lnTo>
                    <a:pt x="26121" y="14880"/>
                  </a:lnTo>
                  <a:lnTo>
                    <a:pt x="26284" y="14771"/>
                  </a:lnTo>
                  <a:lnTo>
                    <a:pt x="26501" y="14663"/>
                  </a:lnTo>
                  <a:lnTo>
                    <a:pt x="26664" y="14446"/>
                  </a:lnTo>
                  <a:lnTo>
                    <a:pt x="26664" y="14120"/>
                  </a:lnTo>
                  <a:lnTo>
                    <a:pt x="26555" y="13794"/>
                  </a:lnTo>
                  <a:lnTo>
                    <a:pt x="26555" y="13685"/>
                  </a:lnTo>
                  <a:lnTo>
                    <a:pt x="26447" y="13631"/>
                  </a:lnTo>
                  <a:lnTo>
                    <a:pt x="26338" y="13685"/>
                  </a:lnTo>
                  <a:lnTo>
                    <a:pt x="26175" y="13740"/>
                  </a:lnTo>
                  <a:lnTo>
                    <a:pt x="26066" y="13794"/>
                  </a:lnTo>
                  <a:lnTo>
                    <a:pt x="25904" y="13794"/>
                  </a:lnTo>
                  <a:lnTo>
                    <a:pt x="26121" y="13522"/>
                  </a:lnTo>
                  <a:lnTo>
                    <a:pt x="26284" y="13251"/>
                  </a:lnTo>
                  <a:lnTo>
                    <a:pt x="26392" y="12979"/>
                  </a:lnTo>
                  <a:lnTo>
                    <a:pt x="26447" y="12653"/>
                  </a:lnTo>
                  <a:lnTo>
                    <a:pt x="26447" y="12110"/>
                  </a:lnTo>
                  <a:lnTo>
                    <a:pt x="26392" y="11459"/>
                  </a:lnTo>
                  <a:lnTo>
                    <a:pt x="26392" y="10916"/>
                  </a:lnTo>
                  <a:lnTo>
                    <a:pt x="26392" y="10644"/>
                  </a:lnTo>
                  <a:lnTo>
                    <a:pt x="26447" y="10373"/>
                  </a:lnTo>
                  <a:lnTo>
                    <a:pt x="26447" y="10264"/>
                  </a:lnTo>
                  <a:lnTo>
                    <a:pt x="26447" y="10101"/>
                  </a:lnTo>
                  <a:lnTo>
                    <a:pt x="26229" y="9830"/>
                  </a:lnTo>
                  <a:lnTo>
                    <a:pt x="26121" y="9504"/>
                  </a:lnTo>
                  <a:lnTo>
                    <a:pt x="25904" y="8906"/>
                  </a:lnTo>
                  <a:lnTo>
                    <a:pt x="25741" y="8526"/>
                  </a:lnTo>
                  <a:lnTo>
                    <a:pt x="25632" y="8092"/>
                  </a:lnTo>
                  <a:lnTo>
                    <a:pt x="25578" y="7712"/>
                  </a:lnTo>
                  <a:lnTo>
                    <a:pt x="25632" y="7277"/>
                  </a:lnTo>
                  <a:lnTo>
                    <a:pt x="25686" y="7114"/>
                  </a:lnTo>
                  <a:lnTo>
                    <a:pt x="25632" y="6952"/>
                  </a:lnTo>
                  <a:lnTo>
                    <a:pt x="25523" y="6897"/>
                  </a:lnTo>
                  <a:lnTo>
                    <a:pt x="25360" y="6843"/>
                  </a:lnTo>
                  <a:lnTo>
                    <a:pt x="25143" y="6789"/>
                  </a:lnTo>
                  <a:lnTo>
                    <a:pt x="24980" y="6680"/>
                  </a:lnTo>
                  <a:lnTo>
                    <a:pt x="24546" y="6191"/>
                  </a:lnTo>
                  <a:lnTo>
                    <a:pt x="24329" y="5974"/>
                  </a:lnTo>
                  <a:lnTo>
                    <a:pt x="24220" y="5648"/>
                  </a:lnTo>
                  <a:lnTo>
                    <a:pt x="23949" y="5159"/>
                  </a:lnTo>
                  <a:lnTo>
                    <a:pt x="23840" y="4888"/>
                  </a:lnTo>
                  <a:lnTo>
                    <a:pt x="23623" y="4725"/>
                  </a:lnTo>
                  <a:lnTo>
                    <a:pt x="23405" y="4562"/>
                  </a:lnTo>
                  <a:lnTo>
                    <a:pt x="23243" y="4399"/>
                  </a:lnTo>
                  <a:lnTo>
                    <a:pt x="22971" y="4019"/>
                  </a:lnTo>
                  <a:lnTo>
                    <a:pt x="22428" y="3476"/>
                  </a:lnTo>
                  <a:lnTo>
                    <a:pt x="21885" y="2933"/>
                  </a:lnTo>
                  <a:lnTo>
                    <a:pt x="21288" y="2444"/>
                  </a:lnTo>
                  <a:lnTo>
                    <a:pt x="19984" y="1467"/>
                  </a:lnTo>
                  <a:lnTo>
                    <a:pt x="19767" y="1304"/>
                  </a:lnTo>
                  <a:lnTo>
                    <a:pt x="19550" y="1195"/>
                  </a:lnTo>
                  <a:lnTo>
                    <a:pt x="19278" y="1195"/>
                  </a:lnTo>
                  <a:lnTo>
                    <a:pt x="19007" y="1250"/>
                  </a:lnTo>
                  <a:lnTo>
                    <a:pt x="18790" y="1304"/>
                  </a:lnTo>
                  <a:lnTo>
                    <a:pt x="18627" y="1250"/>
                  </a:lnTo>
                  <a:lnTo>
                    <a:pt x="18301" y="1032"/>
                  </a:lnTo>
                  <a:lnTo>
                    <a:pt x="18192" y="924"/>
                  </a:lnTo>
                  <a:lnTo>
                    <a:pt x="18138" y="869"/>
                  </a:lnTo>
                  <a:lnTo>
                    <a:pt x="18192" y="761"/>
                  </a:lnTo>
                  <a:lnTo>
                    <a:pt x="18247" y="652"/>
                  </a:lnTo>
                  <a:lnTo>
                    <a:pt x="18247" y="598"/>
                  </a:lnTo>
                  <a:lnTo>
                    <a:pt x="18192" y="544"/>
                  </a:lnTo>
                  <a:lnTo>
                    <a:pt x="18138" y="489"/>
                  </a:lnTo>
                  <a:lnTo>
                    <a:pt x="17215" y="55"/>
                  </a:lnTo>
                  <a:lnTo>
                    <a:pt x="171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28"/>
            <p:cNvSpPr/>
            <p:nvPr/>
          </p:nvSpPr>
          <p:spPr>
            <a:xfrm>
              <a:off x="5823325" y="4427550"/>
              <a:ext cx="4100" cy="10900"/>
            </a:xfrm>
            <a:custGeom>
              <a:avLst/>
              <a:gdLst/>
              <a:ahLst/>
              <a:cxnLst/>
              <a:rect l="l" t="t" r="r" b="b"/>
              <a:pathLst>
                <a:path w="164" h="436" extrusionOk="0">
                  <a:moveTo>
                    <a:pt x="163" y="1"/>
                  </a:moveTo>
                  <a:lnTo>
                    <a:pt x="55" y="55"/>
                  </a:lnTo>
                  <a:lnTo>
                    <a:pt x="1" y="164"/>
                  </a:lnTo>
                  <a:lnTo>
                    <a:pt x="1" y="326"/>
                  </a:lnTo>
                  <a:lnTo>
                    <a:pt x="1" y="435"/>
                  </a:lnTo>
                  <a:lnTo>
                    <a:pt x="1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28"/>
            <p:cNvSpPr/>
            <p:nvPr/>
          </p:nvSpPr>
          <p:spPr>
            <a:xfrm>
              <a:off x="5771725" y="4343375"/>
              <a:ext cx="47550" cy="161575"/>
            </a:xfrm>
            <a:custGeom>
              <a:avLst/>
              <a:gdLst/>
              <a:ahLst/>
              <a:cxnLst/>
              <a:rect l="l" t="t" r="r" b="b"/>
              <a:pathLst>
                <a:path w="1902" h="6463" extrusionOk="0">
                  <a:moveTo>
                    <a:pt x="1902" y="1"/>
                  </a:moveTo>
                  <a:lnTo>
                    <a:pt x="1684" y="218"/>
                  </a:lnTo>
                  <a:lnTo>
                    <a:pt x="1521" y="435"/>
                  </a:lnTo>
                  <a:lnTo>
                    <a:pt x="1304" y="924"/>
                  </a:lnTo>
                  <a:lnTo>
                    <a:pt x="1141" y="1467"/>
                  </a:lnTo>
                  <a:lnTo>
                    <a:pt x="978" y="1956"/>
                  </a:lnTo>
                  <a:lnTo>
                    <a:pt x="870" y="2499"/>
                  </a:lnTo>
                  <a:lnTo>
                    <a:pt x="816" y="3042"/>
                  </a:lnTo>
                  <a:lnTo>
                    <a:pt x="761" y="4128"/>
                  </a:lnTo>
                  <a:lnTo>
                    <a:pt x="653" y="5214"/>
                  </a:lnTo>
                  <a:lnTo>
                    <a:pt x="490" y="5105"/>
                  </a:lnTo>
                  <a:lnTo>
                    <a:pt x="327" y="5051"/>
                  </a:lnTo>
                  <a:lnTo>
                    <a:pt x="218" y="4942"/>
                  </a:lnTo>
                  <a:lnTo>
                    <a:pt x="1" y="4888"/>
                  </a:lnTo>
                  <a:lnTo>
                    <a:pt x="55" y="5268"/>
                  </a:lnTo>
                  <a:lnTo>
                    <a:pt x="110" y="5648"/>
                  </a:lnTo>
                  <a:lnTo>
                    <a:pt x="218" y="6409"/>
                  </a:lnTo>
                  <a:lnTo>
                    <a:pt x="272" y="6463"/>
                  </a:lnTo>
                  <a:lnTo>
                    <a:pt x="381" y="6409"/>
                  </a:lnTo>
                  <a:lnTo>
                    <a:pt x="381" y="6354"/>
                  </a:lnTo>
                  <a:lnTo>
                    <a:pt x="435" y="6083"/>
                  </a:lnTo>
                  <a:lnTo>
                    <a:pt x="490" y="5811"/>
                  </a:lnTo>
                  <a:lnTo>
                    <a:pt x="544" y="5648"/>
                  </a:lnTo>
                  <a:lnTo>
                    <a:pt x="544" y="5540"/>
                  </a:lnTo>
                  <a:lnTo>
                    <a:pt x="544" y="5431"/>
                  </a:lnTo>
                  <a:lnTo>
                    <a:pt x="707" y="5323"/>
                  </a:lnTo>
                  <a:lnTo>
                    <a:pt x="816" y="5757"/>
                  </a:lnTo>
                  <a:lnTo>
                    <a:pt x="1033" y="6137"/>
                  </a:lnTo>
                  <a:lnTo>
                    <a:pt x="1141" y="5811"/>
                  </a:lnTo>
                  <a:lnTo>
                    <a:pt x="1196" y="5485"/>
                  </a:lnTo>
                  <a:lnTo>
                    <a:pt x="1250" y="5214"/>
                  </a:lnTo>
                  <a:lnTo>
                    <a:pt x="1250" y="4888"/>
                  </a:lnTo>
                  <a:lnTo>
                    <a:pt x="1250" y="3911"/>
                  </a:lnTo>
                  <a:lnTo>
                    <a:pt x="1250" y="2933"/>
                  </a:lnTo>
                  <a:lnTo>
                    <a:pt x="1413" y="2010"/>
                  </a:lnTo>
                  <a:lnTo>
                    <a:pt x="1630" y="1033"/>
                  </a:lnTo>
                  <a:lnTo>
                    <a:pt x="1793" y="544"/>
                  </a:lnTo>
                  <a:lnTo>
                    <a:pt x="1847" y="272"/>
                  </a:lnTo>
                  <a:lnTo>
                    <a:pt x="19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28"/>
            <p:cNvSpPr/>
            <p:nvPr/>
          </p:nvSpPr>
          <p:spPr>
            <a:xfrm>
              <a:off x="5823325" y="4286350"/>
              <a:ext cx="27175" cy="44825"/>
            </a:xfrm>
            <a:custGeom>
              <a:avLst/>
              <a:gdLst/>
              <a:ahLst/>
              <a:cxnLst/>
              <a:rect l="l" t="t" r="r" b="b"/>
              <a:pathLst>
                <a:path w="1087" h="1793" extrusionOk="0">
                  <a:moveTo>
                    <a:pt x="652" y="1"/>
                  </a:moveTo>
                  <a:lnTo>
                    <a:pt x="598" y="55"/>
                  </a:lnTo>
                  <a:lnTo>
                    <a:pt x="544" y="164"/>
                  </a:lnTo>
                  <a:lnTo>
                    <a:pt x="1" y="1521"/>
                  </a:lnTo>
                  <a:lnTo>
                    <a:pt x="1" y="1684"/>
                  </a:lnTo>
                  <a:lnTo>
                    <a:pt x="1" y="1739"/>
                  </a:lnTo>
                  <a:lnTo>
                    <a:pt x="55" y="1793"/>
                  </a:lnTo>
                  <a:lnTo>
                    <a:pt x="218" y="1793"/>
                  </a:lnTo>
                  <a:lnTo>
                    <a:pt x="272" y="1684"/>
                  </a:lnTo>
                  <a:lnTo>
                    <a:pt x="978" y="490"/>
                  </a:lnTo>
                  <a:lnTo>
                    <a:pt x="1087" y="272"/>
                  </a:lnTo>
                  <a:lnTo>
                    <a:pt x="924" y="110"/>
                  </a:lnTo>
                  <a:lnTo>
                    <a:pt x="7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28"/>
            <p:cNvSpPr/>
            <p:nvPr/>
          </p:nvSpPr>
          <p:spPr>
            <a:xfrm>
              <a:off x="5773100" y="4430275"/>
              <a:ext cx="13600" cy="20375"/>
            </a:xfrm>
            <a:custGeom>
              <a:avLst/>
              <a:gdLst/>
              <a:ahLst/>
              <a:cxnLst/>
              <a:rect l="l" t="t" r="r" b="b"/>
              <a:pathLst>
                <a:path w="544" h="815" extrusionOk="0">
                  <a:moveTo>
                    <a:pt x="543" y="0"/>
                  </a:moveTo>
                  <a:lnTo>
                    <a:pt x="163" y="109"/>
                  </a:lnTo>
                  <a:lnTo>
                    <a:pt x="55" y="217"/>
                  </a:lnTo>
                  <a:lnTo>
                    <a:pt x="0" y="272"/>
                  </a:lnTo>
                  <a:lnTo>
                    <a:pt x="0" y="380"/>
                  </a:lnTo>
                  <a:lnTo>
                    <a:pt x="0" y="543"/>
                  </a:lnTo>
                  <a:lnTo>
                    <a:pt x="109" y="815"/>
                  </a:lnTo>
                  <a:lnTo>
                    <a:pt x="5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2" name="Google Shape;642;p28"/>
          <p:cNvSpPr/>
          <p:nvPr/>
        </p:nvSpPr>
        <p:spPr>
          <a:xfrm rot="388450">
            <a:off x="627051" y="5955538"/>
            <a:ext cx="3073415" cy="1332569"/>
          </a:xfrm>
          <a:custGeom>
            <a:avLst/>
            <a:gdLst/>
            <a:ahLst/>
            <a:cxnLst/>
            <a:rect l="l" t="t" r="r" b="b"/>
            <a:pathLst>
              <a:path w="68262" h="29597" extrusionOk="0">
                <a:moveTo>
                  <a:pt x="7223" y="1"/>
                </a:moveTo>
                <a:lnTo>
                  <a:pt x="6952" y="55"/>
                </a:lnTo>
                <a:lnTo>
                  <a:pt x="6680" y="109"/>
                </a:lnTo>
                <a:lnTo>
                  <a:pt x="5811" y="327"/>
                </a:lnTo>
                <a:lnTo>
                  <a:pt x="5323" y="490"/>
                </a:lnTo>
                <a:lnTo>
                  <a:pt x="4943" y="707"/>
                </a:lnTo>
                <a:lnTo>
                  <a:pt x="4562" y="924"/>
                </a:lnTo>
                <a:lnTo>
                  <a:pt x="4345" y="1196"/>
                </a:lnTo>
                <a:lnTo>
                  <a:pt x="4128" y="1521"/>
                </a:lnTo>
                <a:lnTo>
                  <a:pt x="3965" y="1901"/>
                </a:lnTo>
                <a:lnTo>
                  <a:pt x="3911" y="2336"/>
                </a:lnTo>
                <a:lnTo>
                  <a:pt x="3857" y="2879"/>
                </a:lnTo>
                <a:lnTo>
                  <a:pt x="3857" y="3694"/>
                </a:lnTo>
                <a:lnTo>
                  <a:pt x="3911" y="4454"/>
                </a:lnTo>
                <a:lnTo>
                  <a:pt x="4019" y="5214"/>
                </a:lnTo>
                <a:lnTo>
                  <a:pt x="4237" y="5974"/>
                </a:lnTo>
                <a:lnTo>
                  <a:pt x="4400" y="6897"/>
                </a:lnTo>
                <a:lnTo>
                  <a:pt x="4617" y="7766"/>
                </a:lnTo>
                <a:lnTo>
                  <a:pt x="4671" y="7984"/>
                </a:lnTo>
                <a:lnTo>
                  <a:pt x="4617" y="8146"/>
                </a:lnTo>
                <a:lnTo>
                  <a:pt x="4508" y="8255"/>
                </a:lnTo>
                <a:lnTo>
                  <a:pt x="4345" y="8309"/>
                </a:lnTo>
                <a:lnTo>
                  <a:pt x="3205" y="8852"/>
                </a:lnTo>
                <a:lnTo>
                  <a:pt x="2064" y="9341"/>
                </a:lnTo>
                <a:lnTo>
                  <a:pt x="1630" y="9613"/>
                </a:lnTo>
                <a:lnTo>
                  <a:pt x="1196" y="9939"/>
                </a:lnTo>
                <a:lnTo>
                  <a:pt x="870" y="10319"/>
                </a:lnTo>
                <a:lnTo>
                  <a:pt x="707" y="10536"/>
                </a:lnTo>
                <a:lnTo>
                  <a:pt x="653" y="10753"/>
                </a:lnTo>
                <a:lnTo>
                  <a:pt x="327" y="11948"/>
                </a:lnTo>
                <a:lnTo>
                  <a:pt x="55" y="13197"/>
                </a:lnTo>
                <a:lnTo>
                  <a:pt x="1" y="13794"/>
                </a:lnTo>
                <a:lnTo>
                  <a:pt x="1" y="14446"/>
                </a:lnTo>
                <a:lnTo>
                  <a:pt x="1" y="15043"/>
                </a:lnTo>
                <a:lnTo>
                  <a:pt x="55" y="15695"/>
                </a:lnTo>
                <a:lnTo>
                  <a:pt x="164" y="16021"/>
                </a:lnTo>
                <a:lnTo>
                  <a:pt x="327" y="16292"/>
                </a:lnTo>
                <a:lnTo>
                  <a:pt x="544" y="16564"/>
                </a:lnTo>
                <a:lnTo>
                  <a:pt x="815" y="16781"/>
                </a:lnTo>
                <a:lnTo>
                  <a:pt x="1250" y="16998"/>
                </a:lnTo>
                <a:lnTo>
                  <a:pt x="1684" y="17161"/>
                </a:lnTo>
                <a:lnTo>
                  <a:pt x="2119" y="17270"/>
                </a:lnTo>
                <a:lnTo>
                  <a:pt x="2553" y="17270"/>
                </a:lnTo>
                <a:lnTo>
                  <a:pt x="2988" y="17215"/>
                </a:lnTo>
                <a:lnTo>
                  <a:pt x="3422" y="17052"/>
                </a:lnTo>
                <a:lnTo>
                  <a:pt x="3802" y="16835"/>
                </a:lnTo>
                <a:lnTo>
                  <a:pt x="4237" y="16564"/>
                </a:lnTo>
                <a:lnTo>
                  <a:pt x="4834" y="16075"/>
                </a:lnTo>
                <a:lnTo>
                  <a:pt x="5486" y="15640"/>
                </a:lnTo>
                <a:lnTo>
                  <a:pt x="6192" y="15260"/>
                </a:lnTo>
                <a:lnTo>
                  <a:pt x="6952" y="15043"/>
                </a:lnTo>
                <a:lnTo>
                  <a:pt x="7658" y="14826"/>
                </a:lnTo>
                <a:lnTo>
                  <a:pt x="8364" y="14609"/>
                </a:lnTo>
                <a:lnTo>
                  <a:pt x="8744" y="14554"/>
                </a:lnTo>
                <a:lnTo>
                  <a:pt x="9124" y="14500"/>
                </a:lnTo>
                <a:lnTo>
                  <a:pt x="9558" y="14554"/>
                </a:lnTo>
                <a:lnTo>
                  <a:pt x="9939" y="14717"/>
                </a:lnTo>
                <a:lnTo>
                  <a:pt x="10102" y="14772"/>
                </a:lnTo>
                <a:lnTo>
                  <a:pt x="10319" y="14717"/>
                </a:lnTo>
                <a:lnTo>
                  <a:pt x="10645" y="14554"/>
                </a:lnTo>
                <a:lnTo>
                  <a:pt x="11025" y="14391"/>
                </a:lnTo>
                <a:lnTo>
                  <a:pt x="11188" y="14337"/>
                </a:lnTo>
                <a:lnTo>
                  <a:pt x="11351" y="14337"/>
                </a:lnTo>
                <a:lnTo>
                  <a:pt x="11568" y="14391"/>
                </a:lnTo>
                <a:lnTo>
                  <a:pt x="11731" y="14446"/>
                </a:lnTo>
                <a:lnTo>
                  <a:pt x="12111" y="14717"/>
                </a:lnTo>
                <a:lnTo>
                  <a:pt x="12491" y="14935"/>
                </a:lnTo>
                <a:lnTo>
                  <a:pt x="12654" y="14989"/>
                </a:lnTo>
                <a:lnTo>
                  <a:pt x="12871" y="15043"/>
                </a:lnTo>
                <a:lnTo>
                  <a:pt x="13360" y="15043"/>
                </a:lnTo>
                <a:lnTo>
                  <a:pt x="13849" y="15152"/>
                </a:lnTo>
                <a:lnTo>
                  <a:pt x="14337" y="15206"/>
                </a:lnTo>
                <a:lnTo>
                  <a:pt x="14554" y="15206"/>
                </a:lnTo>
                <a:lnTo>
                  <a:pt x="14772" y="15097"/>
                </a:lnTo>
                <a:lnTo>
                  <a:pt x="15043" y="14989"/>
                </a:lnTo>
                <a:lnTo>
                  <a:pt x="15315" y="14989"/>
                </a:lnTo>
                <a:lnTo>
                  <a:pt x="15532" y="15043"/>
                </a:lnTo>
                <a:lnTo>
                  <a:pt x="15749" y="15152"/>
                </a:lnTo>
                <a:lnTo>
                  <a:pt x="16129" y="15423"/>
                </a:lnTo>
                <a:lnTo>
                  <a:pt x="16347" y="15478"/>
                </a:lnTo>
                <a:lnTo>
                  <a:pt x="16998" y="15478"/>
                </a:lnTo>
                <a:lnTo>
                  <a:pt x="17161" y="15423"/>
                </a:lnTo>
                <a:lnTo>
                  <a:pt x="17270" y="15369"/>
                </a:lnTo>
                <a:lnTo>
                  <a:pt x="17324" y="15260"/>
                </a:lnTo>
                <a:lnTo>
                  <a:pt x="17433" y="15206"/>
                </a:lnTo>
                <a:lnTo>
                  <a:pt x="17487" y="15152"/>
                </a:lnTo>
                <a:lnTo>
                  <a:pt x="17596" y="15206"/>
                </a:lnTo>
                <a:lnTo>
                  <a:pt x="17650" y="15315"/>
                </a:lnTo>
                <a:lnTo>
                  <a:pt x="17867" y="15478"/>
                </a:lnTo>
                <a:lnTo>
                  <a:pt x="18030" y="15640"/>
                </a:lnTo>
                <a:lnTo>
                  <a:pt x="18247" y="15695"/>
                </a:lnTo>
                <a:lnTo>
                  <a:pt x="18519" y="15749"/>
                </a:lnTo>
                <a:lnTo>
                  <a:pt x="20745" y="15749"/>
                </a:lnTo>
                <a:lnTo>
                  <a:pt x="21017" y="15858"/>
                </a:lnTo>
                <a:lnTo>
                  <a:pt x="21234" y="15966"/>
                </a:lnTo>
                <a:lnTo>
                  <a:pt x="21505" y="16129"/>
                </a:lnTo>
                <a:lnTo>
                  <a:pt x="21668" y="16238"/>
                </a:lnTo>
                <a:lnTo>
                  <a:pt x="21886" y="16292"/>
                </a:lnTo>
                <a:lnTo>
                  <a:pt x="22320" y="16346"/>
                </a:lnTo>
                <a:lnTo>
                  <a:pt x="22972" y="16346"/>
                </a:lnTo>
                <a:lnTo>
                  <a:pt x="23623" y="16401"/>
                </a:lnTo>
                <a:lnTo>
                  <a:pt x="23949" y="16401"/>
                </a:lnTo>
                <a:lnTo>
                  <a:pt x="24275" y="16509"/>
                </a:lnTo>
                <a:lnTo>
                  <a:pt x="24601" y="16618"/>
                </a:lnTo>
                <a:lnTo>
                  <a:pt x="24927" y="16781"/>
                </a:lnTo>
                <a:lnTo>
                  <a:pt x="25035" y="16889"/>
                </a:lnTo>
                <a:lnTo>
                  <a:pt x="25361" y="16889"/>
                </a:lnTo>
                <a:lnTo>
                  <a:pt x="25524" y="16835"/>
                </a:lnTo>
                <a:lnTo>
                  <a:pt x="25687" y="16727"/>
                </a:lnTo>
                <a:lnTo>
                  <a:pt x="25904" y="16672"/>
                </a:lnTo>
                <a:lnTo>
                  <a:pt x="26230" y="16781"/>
                </a:lnTo>
                <a:lnTo>
                  <a:pt x="26719" y="16944"/>
                </a:lnTo>
                <a:lnTo>
                  <a:pt x="27262" y="17052"/>
                </a:lnTo>
                <a:lnTo>
                  <a:pt x="28294" y="17161"/>
                </a:lnTo>
                <a:lnTo>
                  <a:pt x="28782" y="17215"/>
                </a:lnTo>
                <a:lnTo>
                  <a:pt x="29325" y="17324"/>
                </a:lnTo>
                <a:lnTo>
                  <a:pt x="29814" y="17487"/>
                </a:lnTo>
                <a:lnTo>
                  <a:pt x="30303" y="17758"/>
                </a:lnTo>
                <a:lnTo>
                  <a:pt x="30520" y="17813"/>
                </a:lnTo>
                <a:lnTo>
                  <a:pt x="30574" y="17813"/>
                </a:lnTo>
                <a:lnTo>
                  <a:pt x="30683" y="17758"/>
                </a:lnTo>
                <a:lnTo>
                  <a:pt x="30846" y="17650"/>
                </a:lnTo>
                <a:lnTo>
                  <a:pt x="31226" y="17650"/>
                </a:lnTo>
                <a:lnTo>
                  <a:pt x="31497" y="17704"/>
                </a:lnTo>
                <a:lnTo>
                  <a:pt x="31715" y="17813"/>
                </a:lnTo>
                <a:lnTo>
                  <a:pt x="32312" y="18030"/>
                </a:lnTo>
                <a:lnTo>
                  <a:pt x="32909" y="18193"/>
                </a:lnTo>
                <a:lnTo>
                  <a:pt x="34104" y="18464"/>
                </a:lnTo>
                <a:lnTo>
                  <a:pt x="34864" y="18627"/>
                </a:lnTo>
                <a:lnTo>
                  <a:pt x="35625" y="18736"/>
                </a:lnTo>
                <a:lnTo>
                  <a:pt x="36385" y="18790"/>
                </a:lnTo>
                <a:lnTo>
                  <a:pt x="37145" y="18953"/>
                </a:lnTo>
                <a:lnTo>
                  <a:pt x="38937" y="19442"/>
                </a:lnTo>
                <a:lnTo>
                  <a:pt x="40729" y="19931"/>
                </a:lnTo>
                <a:lnTo>
                  <a:pt x="42521" y="20474"/>
                </a:lnTo>
                <a:lnTo>
                  <a:pt x="44259" y="21071"/>
                </a:lnTo>
                <a:lnTo>
                  <a:pt x="44693" y="21234"/>
                </a:lnTo>
                <a:lnTo>
                  <a:pt x="45182" y="21342"/>
                </a:lnTo>
                <a:lnTo>
                  <a:pt x="46105" y="21560"/>
                </a:lnTo>
                <a:lnTo>
                  <a:pt x="46594" y="21668"/>
                </a:lnTo>
                <a:lnTo>
                  <a:pt x="47029" y="21831"/>
                </a:lnTo>
                <a:lnTo>
                  <a:pt x="47517" y="21994"/>
                </a:lnTo>
                <a:lnTo>
                  <a:pt x="47897" y="22266"/>
                </a:lnTo>
                <a:lnTo>
                  <a:pt x="48060" y="22320"/>
                </a:lnTo>
                <a:lnTo>
                  <a:pt x="48169" y="22320"/>
                </a:lnTo>
                <a:lnTo>
                  <a:pt x="48278" y="22211"/>
                </a:lnTo>
                <a:lnTo>
                  <a:pt x="48386" y="22103"/>
                </a:lnTo>
                <a:lnTo>
                  <a:pt x="48549" y="21886"/>
                </a:lnTo>
                <a:lnTo>
                  <a:pt x="48549" y="21723"/>
                </a:lnTo>
                <a:lnTo>
                  <a:pt x="48495" y="21668"/>
                </a:lnTo>
                <a:lnTo>
                  <a:pt x="48223" y="21451"/>
                </a:lnTo>
                <a:lnTo>
                  <a:pt x="48115" y="21180"/>
                </a:lnTo>
                <a:lnTo>
                  <a:pt x="48060" y="20908"/>
                </a:lnTo>
                <a:lnTo>
                  <a:pt x="48115" y="20582"/>
                </a:lnTo>
                <a:lnTo>
                  <a:pt x="48060" y="20419"/>
                </a:lnTo>
                <a:lnTo>
                  <a:pt x="47952" y="20256"/>
                </a:lnTo>
                <a:lnTo>
                  <a:pt x="47789" y="20148"/>
                </a:lnTo>
                <a:lnTo>
                  <a:pt x="47626" y="20039"/>
                </a:lnTo>
                <a:lnTo>
                  <a:pt x="46757" y="19659"/>
                </a:lnTo>
                <a:lnTo>
                  <a:pt x="45888" y="19333"/>
                </a:lnTo>
                <a:lnTo>
                  <a:pt x="45454" y="19225"/>
                </a:lnTo>
                <a:lnTo>
                  <a:pt x="44965" y="19170"/>
                </a:lnTo>
                <a:lnTo>
                  <a:pt x="44476" y="19116"/>
                </a:lnTo>
                <a:lnTo>
                  <a:pt x="43988" y="19170"/>
                </a:lnTo>
                <a:lnTo>
                  <a:pt x="43499" y="19170"/>
                </a:lnTo>
                <a:lnTo>
                  <a:pt x="43010" y="19116"/>
                </a:lnTo>
                <a:lnTo>
                  <a:pt x="42521" y="19062"/>
                </a:lnTo>
                <a:lnTo>
                  <a:pt x="42033" y="18953"/>
                </a:lnTo>
                <a:lnTo>
                  <a:pt x="41055" y="18682"/>
                </a:lnTo>
                <a:lnTo>
                  <a:pt x="40078" y="18464"/>
                </a:lnTo>
                <a:lnTo>
                  <a:pt x="39589" y="18301"/>
                </a:lnTo>
                <a:lnTo>
                  <a:pt x="39100" y="18138"/>
                </a:lnTo>
                <a:lnTo>
                  <a:pt x="38557" y="17976"/>
                </a:lnTo>
                <a:lnTo>
                  <a:pt x="38014" y="17867"/>
                </a:lnTo>
                <a:lnTo>
                  <a:pt x="37688" y="17867"/>
                </a:lnTo>
                <a:lnTo>
                  <a:pt x="37417" y="17758"/>
                </a:lnTo>
                <a:lnTo>
                  <a:pt x="37145" y="17650"/>
                </a:lnTo>
                <a:lnTo>
                  <a:pt x="36928" y="17433"/>
                </a:lnTo>
                <a:lnTo>
                  <a:pt x="36765" y="17270"/>
                </a:lnTo>
                <a:lnTo>
                  <a:pt x="36548" y="17107"/>
                </a:lnTo>
                <a:lnTo>
                  <a:pt x="36113" y="16889"/>
                </a:lnTo>
                <a:lnTo>
                  <a:pt x="35679" y="16781"/>
                </a:lnTo>
                <a:lnTo>
                  <a:pt x="34267" y="16781"/>
                </a:lnTo>
                <a:lnTo>
                  <a:pt x="33833" y="16672"/>
                </a:lnTo>
                <a:lnTo>
                  <a:pt x="33398" y="16455"/>
                </a:lnTo>
                <a:lnTo>
                  <a:pt x="33235" y="16401"/>
                </a:lnTo>
                <a:lnTo>
                  <a:pt x="31715" y="16401"/>
                </a:lnTo>
                <a:lnTo>
                  <a:pt x="31280" y="16346"/>
                </a:lnTo>
                <a:lnTo>
                  <a:pt x="31063" y="16292"/>
                </a:lnTo>
                <a:lnTo>
                  <a:pt x="30846" y="16238"/>
                </a:lnTo>
                <a:lnTo>
                  <a:pt x="30194" y="15912"/>
                </a:lnTo>
                <a:lnTo>
                  <a:pt x="29488" y="15695"/>
                </a:lnTo>
                <a:lnTo>
                  <a:pt x="28782" y="15532"/>
                </a:lnTo>
                <a:lnTo>
                  <a:pt x="28076" y="15369"/>
                </a:lnTo>
                <a:lnTo>
                  <a:pt x="26610" y="15206"/>
                </a:lnTo>
                <a:lnTo>
                  <a:pt x="25198" y="15043"/>
                </a:lnTo>
                <a:lnTo>
                  <a:pt x="24058" y="14935"/>
                </a:lnTo>
                <a:lnTo>
                  <a:pt x="23515" y="14826"/>
                </a:lnTo>
                <a:lnTo>
                  <a:pt x="22972" y="14717"/>
                </a:lnTo>
                <a:lnTo>
                  <a:pt x="22374" y="14554"/>
                </a:lnTo>
                <a:lnTo>
                  <a:pt x="21831" y="14500"/>
                </a:lnTo>
                <a:lnTo>
                  <a:pt x="20691" y="14500"/>
                </a:lnTo>
                <a:lnTo>
                  <a:pt x="20039" y="14446"/>
                </a:lnTo>
                <a:lnTo>
                  <a:pt x="19442" y="14391"/>
                </a:lnTo>
                <a:lnTo>
                  <a:pt x="18845" y="14229"/>
                </a:lnTo>
                <a:lnTo>
                  <a:pt x="18519" y="14066"/>
                </a:lnTo>
                <a:lnTo>
                  <a:pt x="18247" y="13903"/>
                </a:lnTo>
                <a:lnTo>
                  <a:pt x="17976" y="13794"/>
                </a:lnTo>
                <a:lnTo>
                  <a:pt x="17758" y="13740"/>
                </a:lnTo>
                <a:lnTo>
                  <a:pt x="17215" y="13686"/>
                </a:lnTo>
                <a:lnTo>
                  <a:pt x="17215" y="13740"/>
                </a:lnTo>
                <a:lnTo>
                  <a:pt x="17270" y="13848"/>
                </a:lnTo>
                <a:lnTo>
                  <a:pt x="17324" y="14011"/>
                </a:lnTo>
                <a:lnTo>
                  <a:pt x="17433" y="14174"/>
                </a:lnTo>
                <a:lnTo>
                  <a:pt x="17433" y="14229"/>
                </a:lnTo>
                <a:lnTo>
                  <a:pt x="17378" y="14337"/>
                </a:lnTo>
                <a:lnTo>
                  <a:pt x="17107" y="14391"/>
                </a:lnTo>
                <a:lnTo>
                  <a:pt x="16890" y="14337"/>
                </a:lnTo>
                <a:lnTo>
                  <a:pt x="16509" y="14120"/>
                </a:lnTo>
                <a:lnTo>
                  <a:pt x="16509" y="14011"/>
                </a:lnTo>
                <a:lnTo>
                  <a:pt x="16564" y="13957"/>
                </a:lnTo>
                <a:lnTo>
                  <a:pt x="16672" y="13903"/>
                </a:lnTo>
                <a:lnTo>
                  <a:pt x="16781" y="13848"/>
                </a:lnTo>
                <a:lnTo>
                  <a:pt x="16781" y="13794"/>
                </a:lnTo>
                <a:lnTo>
                  <a:pt x="16727" y="13740"/>
                </a:lnTo>
                <a:lnTo>
                  <a:pt x="16292" y="13414"/>
                </a:lnTo>
                <a:lnTo>
                  <a:pt x="15803" y="13197"/>
                </a:lnTo>
                <a:lnTo>
                  <a:pt x="15532" y="13142"/>
                </a:lnTo>
                <a:lnTo>
                  <a:pt x="15260" y="13142"/>
                </a:lnTo>
                <a:lnTo>
                  <a:pt x="14989" y="13197"/>
                </a:lnTo>
                <a:lnTo>
                  <a:pt x="14717" y="13251"/>
                </a:lnTo>
                <a:lnTo>
                  <a:pt x="14500" y="13360"/>
                </a:lnTo>
                <a:lnTo>
                  <a:pt x="14283" y="13414"/>
                </a:lnTo>
                <a:lnTo>
                  <a:pt x="14120" y="13360"/>
                </a:lnTo>
                <a:lnTo>
                  <a:pt x="13903" y="13251"/>
                </a:lnTo>
                <a:lnTo>
                  <a:pt x="13631" y="13088"/>
                </a:lnTo>
                <a:lnTo>
                  <a:pt x="13360" y="12925"/>
                </a:lnTo>
                <a:lnTo>
                  <a:pt x="12708" y="12817"/>
                </a:lnTo>
                <a:lnTo>
                  <a:pt x="12111" y="12708"/>
                </a:lnTo>
                <a:lnTo>
                  <a:pt x="11513" y="12708"/>
                </a:lnTo>
                <a:lnTo>
                  <a:pt x="10319" y="12599"/>
                </a:lnTo>
                <a:lnTo>
                  <a:pt x="8907" y="12599"/>
                </a:lnTo>
                <a:lnTo>
                  <a:pt x="8255" y="12708"/>
                </a:lnTo>
                <a:lnTo>
                  <a:pt x="7604" y="12817"/>
                </a:lnTo>
                <a:lnTo>
                  <a:pt x="6952" y="13034"/>
                </a:lnTo>
                <a:lnTo>
                  <a:pt x="6300" y="13305"/>
                </a:lnTo>
                <a:lnTo>
                  <a:pt x="5703" y="13631"/>
                </a:lnTo>
                <a:lnTo>
                  <a:pt x="5106" y="14011"/>
                </a:lnTo>
                <a:lnTo>
                  <a:pt x="4617" y="14337"/>
                </a:lnTo>
                <a:lnTo>
                  <a:pt x="4074" y="14663"/>
                </a:lnTo>
                <a:lnTo>
                  <a:pt x="3531" y="14935"/>
                </a:lnTo>
                <a:lnTo>
                  <a:pt x="2933" y="15206"/>
                </a:lnTo>
                <a:lnTo>
                  <a:pt x="2553" y="15260"/>
                </a:lnTo>
                <a:lnTo>
                  <a:pt x="2227" y="15260"/>
                </a:lnTo>
                <a:lnTo>
                  <a:pt x="1847" y="15152"/>
                </a:lnTo>
                <a:lnTo>
                  <a:pt x="1576" y="14989"/>
                </a:lnTo>
                <a:lnTo>
                  <a:pt x="1304" y="14772"/>
                </a:lnTo>
                <a:lnTo>
                  <a:pt x="1141" y="14500"/>
                </a:lnTo>
                <a:lnTo>
                  <a:pt x="1087" y="14229"/>
                </a:lnTo>
                <a:lnTo>
                  <a:pt x="1087" y="14066"/>
                </a:lnTo>
                <a:lnTo>
                  <a:pt x="1087" y="13903"/>
                </a:lnTo>
                <a:lnTo>
                  <a:pt x="1521" y="12925"/>
                </a:lnTo>
                <a:lnTo>
                  <a:pt x="1739" y="12491"/>
                </a:lnTo>
                <a:lnTo>
                  <a:pt x="2064" y="12056"/>
                </a:lnTo>
                <a:lnTo>
                  <a:pt x="2336" y="11622"/>
                </a:lnTo>
                <a:lnTo>
                  <a:pt x="2716" y="11296"/>
                </a:lnTo>
                <a:lnTo>
                  <a:pt x="3205" y="10970"/>
                </a:lnTo>
                <a:lnTo>
                  <a:pt x="3694" y="10753"/>
                </a:lnTo>
                <a:lnTo>
                  <a:pt x="4128" y="10590"/>
                </a:lnTo>
                <a:lnTo>
                  <a:pt x="4508" y="10373"/>
                </a:lnTo>
                <a:lnTo>
                  <a:pt x="5323" y="9884"/>
                </a:lnTo>
                <a:lnTo>
                  <a:pt x="5703" y="9613"/>
                </a:lnTo>
                <a:lnTo>
                  <a:pt x="6029" y="9233"/>
                </a:lnTo>
                <a:lnTo>
                  <a:pt x="6246" y="8798"/>
                </a:lnTo>
                <a:lnTo>
                  <a:pt x="6355" y="8364"/>
                </a:lnTo>
                <a:lnTo>
                  <a:pt x="6409" y="7875"/>
                </a:lnTo>
                <a:lnTo>
                  <a:pt x="6409" y="7386"/>
                </a:lnTo>
                <a:lnTo>
                  <a:pt x="6355" y="6897"/>
                </a:lnTo>
                <a:lnTo>
                  <a:pt x="6409" y="6680"/>
                </a:lnTo>
                <a:lnTo>
                  <a:pt x="6463" y="6463"/>
                </a:lnTo>
                <a:lnTo>
                  <a:pt x="5866" y="6409"/>
                </a:lnTo>
                <a:lnTo>
                  <a:pt x="5703" y="6354"/>
                </a:lnTo>
                <a:lnTo>
                  <a:pt x="5594" y="6300"/>
                </a:lnTo>
                <a:lnTo>
                  <a:pt x="5486" y="6192"/>
                </a:lnTo>
                <a:lnTo>
                  <a:pt x="5431" y="6029"/>
                </a:lnTo>
                <a:lnTo>
                  <a:pt x="5377" y="5486"/>
                </a:lnTo>
                <a:lnTo>
                  <a:pt x="5268" y="4888"/>
                </a:lnTo>
                <a:lnTo>
                  <a:pt x="5268" y="4291"/>
                </a:lnTo>
                <a:lnTo>
                  <a:pt x="5323" y="3802"/>
                </a:lnTo>
                <a:lnTo>
                  <a:pt x="5377" y="3639"/>
                </a:lnTo>
                <a:lnTo>
                  <a:pt x="5431" y="3476"/>
                </a:lnTo>
                <a:lnTo>
                  <a:pt x="5594" y="3313"/>
                </a:lnTo>
                <a:lnTo>
                  <a:pt x="5757" y="3205"/>
                </a:lnTo>
                <a:lnTo>
                  <a:pt x="6137" y="2988"/>
                </a:lnTo>
                <a:lnTo>
                  <a:pt x="6463" y="2879"/>
                </a:lnTo>
                <a:lnTo>
                  <a:pt x="6735" y="2825"/>
                </a:lnTo>
                <a:lnTo>
                  <a:pt x="7060" y="2879"/>
                </a:lnTo>
                <a:lnTo>
                  <a:pt x="7332" y="2933"/>
                </a:lnTo>
                <a:lnTo>
                  <a:pt x="7604" y="3042"/>
                </a:lnTo>
                <a:lnTo>
                  <a:pt x="7821" y="3150"/>
                </a:lnTo>
                <a:lnTo>
                  <a:pt x="8038" y="3368"/>
                </a:lnTo>
                <a:lnTo>
                  <a:pt x="8255" y="3639"/>
                </a:lnTo>
                <a:lnTo>
                  <a:pt x="8798" y="4345"/>
                </a:lnTo>
                <a:lnTo>
                  <a:pt x="9396" y="5051"/>
                </a:lnTo>
                <a:lnTo>
                  <a:pt x="9721" y="5431"/>
                </a:lnTo>
                <a:lnTo>
                  <a:pt x="9830" y="5648"/>
                </a:lnTo>
                <a:lnTo>
                  <a:pt x="9884" y="5866"/>
                </a:lnTo>
                <a:lnTo>
                  <a:pt x="10102" y="6300"/>
                </a:lnTo>
                <a:lnTo>
                  <a:pt x="10373" y="6680"/>
                </a:lnTo>
                <a:lnTo>
                  <a:pt x="10699" y="6952"/>
                </a:lnTo>
                <a:lnTo>
                  <a:pt x="11133" y="7169"/>
                </a:lnTo>
                <a:lnTo>
                  <a:pt x="11676" y="7441"/>
                </a:lnTo>
                <a:lnTo>
                  <a:pt x="12219" y="7766"/>
                </a:lnTo>
                <a:lnTo>
                  <a:pt x="12708" y="8146"/>
                </a:lnTo>
                <a:lnTo>
                  <a:pt x="12925" y="8364"/>
                </a:lnTo>
                <a:lnTo>
                  <a:pt x="13088" y="8581"/>
                </a:lnTo>
                <a:lnTo>
                  <a:pt x="13305" y="8798"/>
                </a:lnTo>
                <a:lnTo>
                  <a:pt x="13577" y="8907"/>
                </a:lnTo>
                <a:lnTo>
                  <a:pt x="13903" y="9015"/>
                </a:lnTo>
                <a:lnTo>
                  <a:pt x="14174" y="9015"/>
                </a:lnTo>
                <a:lnTo>
                  <a:pt x="15478" y="9124"/>
                </a:lnTo>
                <a:lnTo>
                  <a:pt x="15966" y="9178"/>
                </a:lnTo>
                <a:lnTo>
                  <a:pt x="16347" y="9287"/>
                </a:lnTo>
                <a:lnTo>
                  <a:pt x="16727" y="9395"/>
                </a:lnTo>
                <a:lnTo>
                  <a:pt x="17053" y="9558"/>
                </a:lnTo>
                <a:lnTo>
                  <a:pt x="17921" y="10047"/>
                </a:lnTo>
                <a:lnTo>
                  <a:pt x="18193" y="10156"/>
                </a:lnTo>
                <a:lnTo>
                  <a:pt x="18410" y="10156"/>
                </a:lnTo>
                <a:lnTo>
                  <a:pt x="18736" y="10047"/>
                </a:lnTo>
                <a:lnTo>
                  <a:pt x="19062" y="10101"/>
                </a:lnTo>
                <a:lnTo>
                  <a:pt x="20419" y="10482"/>
                </a:lnTo>
                <a:lnTo>
                  <a:pt x="21071" y="10753"/>
                </a:lnTo>
                <a:lnTo>
                  <a:pt x="21397" y="10862"/>
                </a:lnTo>
                <a:lnTo>
                  <a:pt x="21723" y="11079"/>
                </a:lnTo>
                <a:lnTo>
                  <a:pt x="21994" y="11296"/>
                </a:lnTo>
                <a:lnTo>
                  <a:pt x="22157" y="11350"/>
                </a:lnTo>
                <a:lnTo>
                  <a:pt x="22266" y="11350"/>
                </a:lnTo>
                <a:lnTo>
                  <a:pt x="22374" y="11296"/>
                </a:lnTo>
                <a:lnTo>
                  <a:pt x="22537" y="11242"/>
                </a:lnTo>
                <a:lnTo>
                  <a:pt x="22754" y="11242"/>
                </a:lnTo>
                <a:lnTo>
                  <a:pt x="22863" y="11296"/>
                </a:lnTo>
                <a:lnTo>
                  <a:pt x="23026" y="11459"/>
                </a:lnTo>
                <a:lnTo>
                  <a:pt x="23298" y="11622"/>
                </a:lnTo>
                <a:lnTo>
                  <a:pt x="23623" y="11731"/>
                </a:lnTo>
                <a:lnTo>
                  <a:pt x="24003" y="11785"/>
                </a:lnTo>
                <a:lnTo>
                  <a:pt x="24329" y="11785"/>
                </a:lnTo>
                <a:lnTo>
                  <a:pt x="24818" y="11839"/>
                </a:lnTo>
                <a:lnTo>
                  <a:pt x="25252" y="11948"/>
                </a:lnTo>
                <a:lnTo>
                  <a:pt x="26176" y="12219"/>
                </a:lnTo>
                <a:lnTo>
                  <a:pt x="27099" y="12491"/>
                </a:lnTo>
                <a:lnTo>
                  <a:pt x="27588" y="12599"/>
                </a:lnTo>
                <a:lnTo>
                  <a:pt x="28076" y="12599"/>
                </a:lnTo>
                <a:lnTo>
                  <a:pt x="28131" y="12654"/>
                </a:lnTo>
                <a:lnTo>
                  <a:pt x="28239" y="12708"/>
                </a:lnTo>
                <a:lnTo>
                  <a:pt x="28511" y="12871"/>
                </a:lnTo>
                <a:lnTo>
                  <a:pt x="28837" y="12980"/>
                </a:lnTo>
                <a:lnTo>
                  <a:pt x="29434" y="13142"/>
                </a:lnTo>
                <a:lnTo>
                  <a:pt x="30140" y="13251"/>
                </a:lnTo>
                <a:lnTo>
                  <a:pt x="30520" y="13305"/>
                </a:lnTo>
                <a:lnTo>
                  <a:pt x="30792" y="13468"/>
                </a:lnTo>
                <a:lnTo>
                  <a:pt x="31063" y="13631"/>
                </a:lnTo>
                <a:lnTo>
                  <a:pt x="31389" y="13740"/>
                </a:lnTo>
                <a:lnTo>
                  <a:pt x="31986" y="13848"/>
                </a:lnTo>
                <a:lnTo>
                  <a:pt x="32584" y="13957"/>
                </a:lnTo>
                <a:lnTo>
                  <a:pt x="32855" y="14011"/>
                </a:lnTo>
                <a:lnTo>
                  <a:pt x="33181" y="14120"/>
                </a:lnTo>
                <a:lnTo>
                  <a:pt x="33561" y="14229"/>
                </a:lnTo>
                <a:lnTo>
                  <a:pt x="33941" y="14283"/>
                </a:lnTo>
                <a:lnTo>
                  <a:pt x="34376" y="14337"/>
                </a:lnTo>
                <a:lnTo>
                  <a:pt x="34593" y="14446"/>
                </a:lnTo>
                <a:lnTo>
                  <a:pt x="34756" y="14554"/>
                </a:lnTo>
                <a:lnTo>
                  <a:pt x="34919" y="14609"/>
                </a:lnTo>
                <a:lnTo>
                  <a:pt x="35136" y="14663"/>
                </a:lnTo>
                <a:lnTo>
                  <a:pt x="35516" y="14772"/>
                </a:lnTo>
                <a:lnTo>
                  <a:pt x="35950" y="14772"/>
                </a:lnTo>
                <a:lnTo>
                  <a:pt x="36385" y="14880"/>
                </a:lnTo>
                <a:lnTo>
                  <a:pt x="36874" y="15043"/>
                </a:lnTo>
                <a:lnTo>
                  <a:pt x="37362" y="15206"/>
                </a:lnTo>
                <a:lnTo>
                  <a:pt x="38394" y="15423"/>
                </a:lnTo>
                <a:lnTo>
                  <a:pt x="38720" y="15478"/>
                </a:lnTo>
                <a:lnTo>
                  <a:pt x="38829" y="15423"/>
                </a:lnTo>
                <a:lnTo>
                  <a:pt x="38991" y="15315"/>
                </a:lnTo>
                <a:lnTo>
                  <a:pt x="39100" y="15206"/>
                </a:lnTo>
                <a:lnTo>
                  <a:pt x="39209" y="15097"/>
                </a:lnTo>
                <a:lnTo>
                  <a:pt x="39426" y="15097"/>
                </a:lnTo>
                <a:lnTo>
                  <a:pt x="39589" y="15206"/>
                </a:lnTo>
                <a:lnTo>
                  <a:pt x="39752" y="15369"/>
                </a:lnTo>
                <a:lnTo>
                  <a:pt x="40023" y="15532"/>
                </a:lnTo>
                <a:lnTo>
                  <a:pt x="40240" y="15695"/>
                </a:lnTo>
                <a:lnTo>
                  <a:pt x="40784" y="15803"/>
                </a:lnTo>
                <a:lnTo>
                  <a:pt x="41435" y="15966"/>
                </a:lnTo>
                <a:lnTo>
                  <a:pt x="42087" y="16075"/>
                </a:lnTo>
                <a:lnTo>
                  <a:pt x="42684" y="16292"/>
                </a:lnTo>
                <a:lnTo>
                  <a:pt x="43010" y="16401"/>
                </a:lnTo>
                <a:lnTo>
                  <a:pt x="43282" y="16618"/>
                </a:lnTo>
                <a:lnTo>
                  <a:pt x="43444" y="16672"/>
                </a:lnTo>
                <a:lnTo>
                  <a:pt x="43607" y="16727"/>
                </a:lnTo>
                <a:lnTo>
                  <a:pt x="43770" y="16727"/>
                </a:lnTo>
                <a:lnTo>
                  <a:pt x="43933" y="16672"/>
                </a:lnTo>
                <a:lnTo>
                  <a:pt x="44205" y="16618"/>
                </a:lnTo>
                <a:lnTo>
                  <a:pt x="44531" y="16618"/>
                </a:lnTo>
                <a:lnTo>
                  <a:pt x="44802" y="16672"/>
                </a:lnTo>
                <a:lnTo>
                  <a:pt x="45074" y="16781"/>
                </a:lnTo>
                <a:lnTo>
                  <a:pt x="45508" y="16944"/>
                </a:lnTo>
                <a:lnTo>
                  <a:pt x="45942" y="17107"/>
                </a:lnTo>
                <a:lnTo>
                  <a:pt x="46377" y="17215"/>
                </a:lnTo>
                <a:lnTo>
                  <a:pt x="47083" y="17215"/>
                </a:lnTo>
                <a:lnTo>
                  <a:pt x="47246" y="17324"/>
                </a:lnTo>
                <a:lnTo>
                  <a:pt x="47463" y="17541"/>
                </a:lnTo>
                <a:lnTo>
                  <a:pt x="47680" y="17704"/>
                </a:lnTo>
                <a:lnTo>
                  <a:pt x="47843" y="17758"/>
                </a:lnTo>
                <a:lnTo>
                  <a:pt x="47952" y="17758"/>
                </a:lnTo>
                <a:lnTo>
                  <a:pt x="48115" y="17650"/>
                </a:lnTo>
                <a:lnTo>
                  <a:pt x="48278" y="17487"/>
                </a:lnTo>
                <a:lnTo>
                  <a:pt x="48332" y="17433"/>
                </a:lnTo>
                <a:lnTo>
                  <a:pt x="48440" y="17487"/>
                </a:lnTo>
                <a:lnTo>
                  <a:pt x="48549" y="17541"/>
                </a:lnTo>
                <a:lnTo>
                  <a:pt x="48603" y="17650"/>
                </a:lnTo>
                <a:lnTo>
                  <a:pt x="48658" y="17867"/>
                </a:lnTo>
                <a:lnTo>
                  <a:pt x="48821" y="18030"/>
                </a:lnTo>
                <a:lnTo>
                  <a:pt x="49201" y="18030"/>
                </a:lnTo>
                <a:lnTo>
                  <a:pt x="49309" y="17921"/>
                </a:lnTo>
                <a:lnTo>
                  <a:pt x="49364" y="17867"/>
                </a:lnTo>
                <a:lnTo>
                  <a:pt x="49364" y="17758"/>
                </a:lnTo>
                <a:lnTo>
                  <a:pt x="49309" y="17650"/>
                </a:lnTo>
                <a:lnTo>
                  <a:pt x="49255" y="17487"/>
                </a:lnTo>
                <a:lnTo>
                  <a:pt x="49255" y="17378"/>
                </a:lnTo>
                <a:lnTo>
                  <a:pt x="49255" y="17270"/>
                </a:lnTo>
                <a:lnTo>
                  <a:pt x="49472" y="17433"/>
                </a:lnTo>
                <a:lnTo>
                  <a:pt x="49744" y="17595"/>
                </a:lnTo>
                <a:lnTo>
                  <a:pt x="50233" y="17813"/>
                </a:lnTo>
                <a:lnTo>
                  <a:pt x="50776" y="17921"/>
                </a:lnTo>
                <a:lnTo>
                  <a:pt x="51264" y="17976"/>
                </a:lnTo>
                <a:lnTo>
                  <a:pt x="51699" y="17921"/>
                </a:lnTo>
                <a:lnTo>
                  <a:pt x="52079" y="17867"/>
                </a:lnTo>
                <a:lnTo>
                  <a:pt x="52513" y="17758"/>
                </a:lnTo>
                <a:lnTo>
                  <a:pt x="52676" y="17758"/>
                </a:lnTo>
                <a:lnTo>
                  <a:pt x="52839" y="17813"/>
                </a:lnTo>
                <a:lnTo>
                  <a:pt x="53219" y="17867"/>
                </a:lnTo>
                <a:lnTo>
                  <a:pt x="53599" y="17921"/>
                </a:lnTo>
                <a:lnTo>
                  <a:pt x="53925" y="17867"/>
                </a:lnTo>
                <a:lnTo>
                  <a:pt x="54251" y="17813"/>
                </a:lnTo>
                <a:lnTo>
                  <a:pt x="54903" y="17595"/>
                </a:lnTo>
                <a:lnTo>
                  <a:pt x="55554" y="17433"/>
                </a:lnTo>
                <a:lnTo>
                  <a:pt x="55880" y="17324"/>
                </a:lnTo>
                <a:lnTo>
                  <a:pt x="56152" y="17215"/>
                </a:lnTo>
                <a:lnTo>
                  <a:pt x="56695" y="16889"/>
                </a:lnTo>
                <a:lnTo>
                  <a:pt x="57238" y="16455"/>
                </a:lnTo>
                <a:lnTo>
                  <a:pt x="57781" y="16129"/>
                </a:lnTo>
                <a:lnTo>
                  <a:pt x="57889" y="15966"/>
                </a:lnTo>
                <a:lnTo>
                  <a:pt x="57998" y="15803"/>
                </a:lnTo>
                <a:lnTo>
                  <a:pt x="58052" y="15640"/>
                </a:lnTo>
                <a:lnTo>
                  <a:pt x="58052" y="15532"/>
                </a:lnTo>
                <a:lnTo>
                  <a:pt x="58378" y="15260"/>
                </a:lnTo>
                <a:lnTo>
                  <a:pt x="58650" y="15043"/>
                </a:lnTo>
                <a:lnTo>
                  <a:pt x="59301" y="14717"/>
                </a:lnTo>
                <a:lnTo>
                  <a:pt x="59953" y="14446"/>
                </a:lnTo>
                <a:lnTo>
                  <a:pt x="60659" y="14283"/>
                </a:lnTo>
                <a:lnTo>
                  <a:pt x="61202" y="14174"/>
                </a:lnTo>
                <a:lnTo>
                  <a:pt x="61474" y="14066"/>
                </a:lnTo>
                <a:lnTo>
                  <a:pt x="61582" y="14011"/>
                </a:lnTo>
                <a:lnTo>
                  <a:pt x="61691" y="13957"/>
                </a:lnTo>
                <a:lnTo>
                  <a:pt x="61854" y="13631"/>
                </a:lnTo>
                <a:lnTo>
                  <a:pt x="61962" y="13468"/>
                </a:lnTo>
                <a:lnTo>
                  <a:pt x="62071" y="13414"/>
                </a:lnTo>
                <a:lnTo>
                  <a:pt x="62180" y="13360"/>
                </a:lnTo>
                <a:lnTo>
                  <a:pt x="62342" y="13414"/>
                </a:lnTo>
                <a:lnTo>
                  <a:pt x="62342" y="13523"/>
                </a:lnTo>
                <a:lnTo>
                  <a:pt x="62288" y="13740"/>
                </a:lnTo>
                <a:lnTo>
                  <a:pt x="62342" y="13957"/>
                </a:lnTo>
                <a:lnTo>
                  <a:pt x="62451" y="14011"/>
                </a:lnTo>
                <a:lnTo>
                  <a:pt x="62560" y="14066"/>
                </a:lnTo>
                <a:lnTo>
                  <a:pt x="62723" y="14011"/>
                </a:lnTo>
                <a:lnTo>
                  <a:pt x="63320" y="13957"/>
                </a:lnTo>
                <a:lnTo>
                  <a:pt x="63809" y="13957"/>
                </a:lnTo>
                <a:lnTo>
                  <a:pt x="64352" y="14011"/>
                </a:lnTo>
                <a:lnTo>
                  <a:pt x="64786" y="14174"/>
                </a:lnTo>
                <a:lnTo>
                  <a:pt x="65275" y="14391"/>
                </a:lnTo>
                <a:lnTo>
                  <a:pt x="65709" y="14717"/>
                </a:lnTo>
                <a:lnTo>
                  <a:pt x="66144" y="15043"/>
                </a:lnTo>
                <a:lnTo>
                  <a:pt x="66524" y="15369"/>
                </a:lnTo>
                <a:lnTo>
                  <a:pt x="66850" y="15803"/>
                </a:lnTo>
                <a:lnTo>
                  <a:pt x="67121" y="16238"/>
                </a:lnTo>
                <a:lnTo>
                  <a:pt x="67230" y="16672"/>
                </a:lnTo>
                <a:lnTo>
                  <a:pt x="67230" y="17107"/>
                </a:lnTo>
                <a:lnTo>
                  <a:pt x="67176" y="17487"/>
                </a:lnTo>
                <a:lnTo>
                  <a:pt x="66958" y="17921"/>
                </a:lnTo>
                <a:lnTo>
                  <a:pt x="66632" y="18247"/>
                </a:lnTo>
                <a:lnTo>
                  <a:pt x="66144" y="18573"/>
                </a:lnTo>
                <a:lnTo>
                  <a:pt x="65818" y="18790"/>
                </a:lnTo>
                <a:lnTo>
                  <a:pt x="65492" y="18899"/>
                </a:lnTo>
                <a:lnTo>
                  <a:pt x="64949" y="19062"/>
                </a:lnTo>
                <a:lnTo>
                  <a:pt x="64515" y="19279"/>
                </a:lnTo>
                <a:lnTo>
                  <a:pt x="64080" y="19605"/>
                </a:lnTo>
                <a:lnTo>
                  <a:pt x="63754" y="19931"/>
                </a:lnTo>
                <a:lnTo>
                  <a:pt x="63429" y="20311"/>
                </a:lnTo>
                <a:lnTo>
                  <a:pt x="63211" y="20799"/>
                </a:lnTo>
                <a:lnTo>
                  <a:pt x="63048" y="21342"/>
                </a:lnTo>
                <a:lnTo>
                  <a:pt x="62994" y="21940"/>
                </a:lnTo>
                <a:lnTo>
                  <a:pt x="62723" y="21451"/>
                </a:lnTo>
                <a:lnTo>
                  <a:pt x="62560" y="20962"/>
                </a:lnTo>
                <a:lnTo>
                  <a:pt x="62505" y="20745"/>
                </a:lnTo>
                <a:lnTo>
                  <a:pt x="62505" y="20528"/>
                </a:lnTo>
                <a:lnTo>
                  <a:pt x="62560" y="20311"/>
                </a:lnTo>
                <a:lnTo>
                  <a:pt x="62614" y="20148"/>
                </a:lnTo>
                <a:lnTo>
                  <a:pt x="62777" y="19822"/>
                </a:lnTo>
                <a:lnTo>
                  <a:pt x="62885" y="19550"/>
                </a:lnTo>
                <a:lnTo>
                  <a:pt x="62885" y="19333"/>
                </a:lnTo>
                <a:lnTo>
                  <a:pt x="62831" y="19062"/>
                </a:lnTo>
                <a:lnTo>
                  <a:pt x="62723" y="18844"/>
                </a:lnTo>
                <a:lnTo>
                  <a:pt x="62614" y="18627"/>
                </a:lnTo>
                <a:lnTo>
                  <a:pt x="62342" y="18138"/>
                </a:lnTo>
                <a:lnTo>
                  <a:pt x="62071" y="18464"/>
                </a:lnTo>
                <a:lnTo>
                  <a:pt x="61908" y="18736"/>
                </a:lnTo>
                <a:lnTo>
                  <a:pt x="61582" y="19388"/>
                </a:lnTo>
                <a:lnTo>
                  <a:pt x="61365" y="20039"/>
                </a:lnTo>
                <a:lnTo>
                  <a:pt x="61311" y="20745"/>
                </a:lnTo>
                <a:lnTo>
                  <a:pt x="61311" y="21397"/>
                </a:lnTo>
                <a:lnTo>
                  <a:pt x="61419" y="22048"/>
                </a:lnTo>
                <a:lnTo>
                  <a:pt x="61636" y="22591"/>
                </a:lnTo>
                <a:lnTo>
                  <a:pt x="61908" y="23135"/>
                </a:lnTo>
                <a:lnTo>
                  <a:pt x="62614" y="24221"/>
                </a:lnTo>
                <a:lnTo>
                  <a:pt x="62831" y="24655"/>
                </a:lnTo>
                <a:lnTo>
                  <a:pt x="62994" y="25035"/>
                </a:lnTo>
                <a:lnTo>
                  <a:pt x="63048" y="25415"/>
                </a:lnTo>
                <a:lnTo>
                  <a:pt x="63048" y="25795"/>
                </a:lnTo>
                <a:lnTo>
                  <a:pt x="62994" y="26176"/>
                </a:lnTo>
                <a:lnTo>
                  <a:pt x="62885" y="26556"/>
                </a:lnTo>
                <a:lnTo>
                  <a:pt x="62668" y="26936"/>
                </a:lnTo>
                <a:lnTo>
                  <a:pt x="62342" y="27316"/>
                </a:lnTo>
                <a:lnTo>
                  <a:pt x="61908" y="27750"/>
                </a:lnTo>
                <a:lnTo>
                  <a:pt x="61636" y="27968"/>
                </a:lnTo>
                <a:lnTo>
                  <a:pt x="61365" y="28131"/>
                </a:lnTo>
                <a:lnTo>
                  <a:pt x="61093" y="28239"/>
                </a:lnTo>
                <a:lnTo>
                  <a:pt x="60768" y="28348"/>
                </a:lnTo>
                <a:lnTo>
                  <a:pt x="60116" y="28511"/>
                </a:lnTo>
                <a:lnTo>
                  <a:pt x="60225" y="28619"/>
                </a:lnTo>
                <a:lnTo>
                  <a:pt x="60387" y="28674"/>
                </a:lnTo>
                <a:lnTo>
                  <a:pt x="60659" y="28728"/>
                </a:lnTo>
                <a:lnTo>
                  <a:pt x="60931" y="28728"/>
                </a:lnTo>
                <a:lnTo>
                  <a:pt x="61093" y="28782"/>
                </a:lnTo>
                <a:lnTo>
                  <a:pt x="61202" y="28836"/>
                </a:lnTo>
                <a:lnTo>
                  <a:pt x="60931" y="29054"/>
                </a:lnTo>
                <a:lnTo>
                  <a:pt x="60659" y="29162"/>
                </a:lnTo>
                <a:lnTo>
                  <a:pt x="60387" y="29217"/>
                </a:lnTo>
                <a:lnTo>
                  <a:pt x="60116" y="29217"/>
                </a:lnTo>
                <a:lnTo>
                  <a:pt x="59464" y="29162"/>
                </a:lnTo>
                <a:lnTo>
                  <a:pt x="59193" y="29162"/>
                </a:lnTo>
                <a:lnTo>
                  <a:pt x="58867" y="29271"/>
                </a:lnTo>
                <a:lnTo>
                  <a:pt x="59193" y="29434"/>
                </a:lnTo>
                <a:lnTo>
                  <a:pt x="59464" y="29542"/>
                </a:lnTo>
                <a:lnTo>
                  <a:pt x="60062" y="29597"/>
                </a:lnTo>
                <a:lnTo>
                  <a:pt x="60333" y="29597"/>
                </a:lnTo>
                <a:lnTo>
                  <a:pt x="60605" y="29542"/>
                </a:lnTo>
                <a:lnTo>
                  <a:pt x="61202" y="29380"/>
                </a:lnTo>
                <a:lnTo>
                  <a:pt x="61745" y="29162"/>
                </a:lnTo>
                <a:lnTo>
                  <a:pt x="62017" y="29108"/>
                </a:lnTo>
                <a:lnTo>
                  <a:pt x="62288" y="29108"/>
                </a:lnTo>
                <a:lnTo>
                  <a:pt x="62451" y="29054"/>
                </a:lnTo>
                <a:lnTo>
                  <a:pt x="62560" y="28999"/>
                </a:lnTo>
                <a:lnTo>
                  <a:pt x="62777" y="28782"/>
                </a:lnTo>
                <a:lnTo>
                  <a:pt x="63048" y="28619"/>
                </a:lnTo>
                <a:lnTo>
                  <a:pt x="63211" y="28565"/>
                </a:lnTo>
                <a:lnTo>
                  <a:pt x="63374" y="28565"/>
                </a:lnTo>
                <a:lnTo>
                  <a:pt x="63483" y="28511"/>
                </a:lnTo>
                <a:lnTo>
                  <a:pt x="63537" y="28402"/>
                </a:lnTo>
                <a:lnTo>
                  <a:pt x="63537" y="28239"/>
                </a:lnTo>
                <a:lnTo>
                  <a:pt x="63483" y="28131"/>
                </a:lnTo>
                <a:lnTo>
                  <a:pt x="63374" y="27968"/>
                </a:lnTo>
                <a:lnTo>
                  <a:pt x="63320" y="27859"/>
                </a:lnTo>
                <a:lnTo>
                  <a:pt x="63374" y="27696"/>
                </a:lnTo>
                <a:lnTo>
                  <a:pt x="63429" y="27587"/>
                </a:lnTo>
                <a:lnTo>
                  <a:pt x="63646" y="27207"/>
                </a:lnTo>
                <a:lnTo>
                  <a:pt x="63863" y="26773"/>
                </a:lnTo>
                <a:lnTo>
                  <a:pt x="63972" y="26393"/>
                </a:lnTo>
                <a:lnTo>
                  <a:pt x="64080" y="25958"/>
                </a:lnTo>
                <a:lnTo>
                  <a:pt x="64134" y="25578"/>
                </a:lnTo>
                <a:lnTo>
                  <a:pt x="64134" y="25144"/>
                </a:lnTo>
                <a:lnTo>
                  <a:pt x="64080" y="24709"/>
                </a:lnTo>
                <a:lnTo>
                  <a:pt x="64026" y="24275"/>
                </a:lnTo>
                <a:lnTo>
                  <a:pt x="63917" y="23732"/>
                </a:lnTo>
                <a:lnTo>
                  <a:pt x="63917" y="23243"/>
                </a:lnTo>
                <a:lnTo>
                  <a:pt x="63972" y="22809"/>
                </a:lnTo>
                <a:lnTo>
                  <a:pt x="64134" y="22429"/>
                </a:lnTo>
                <a:lnTo>
                  <a:pt x="64352" y="22103"/>
                </a:lnTo>
                <a:lnTo>
                  <a:pt x="64678" y="21777"/>
                </a:lnTo>
                <a:lnTo>
                  <a:pt x="65058" y="21505"/>
                </a:lnTo>
                <a:lnTo>
                  <a:pt x="65601" y="21234"/>
                </a:lnTo>
                <a:lnTo>
                  <a:pt x="66252" y="20908"/>
                </a:lnTo>
                <a:lnTo>
                  <a:pt x="66795" y="20474"/>
                </a:lnTo>
                <a:lnTo>
                  <a:pt x="67230" y="19985"/>
                </a:lnTo>
                <a:lnTo>
                  <a:pt x="67556" y="19442"/>
                </a:lnTo>
                <a:lnTo>
                  <a:pt x="67827" y="18899"/>
                </a:lnTo>
                <a:lnTo>
                  <a:pt x="67990" y="18301"/>
                </a:lnTo>
                <a:lnTo>
                  <a:pt x="68153" y="17650"/>
                </a:lnTo>
                <a:lnTo>
                  <a:pt x="68207" y="16998"/>
                </a:lnTo>
                <a:lnTo>
                  <a:pt x="68262" y="16455"/>
                </a:lnTo>
                <a:lnTo>
                  <a:pt x="68153" y="15912"/>
                </a:lnTo>
                <a:lnTo>
                  <a:pt x="68044" y="15423"/>
                </a:lnTo>
                <a:lnTo>
                  <a:pt x="67827" y="14935"/>
                </a:lnTo>
                <a:lnTo>
                  <a:pt x="67501" y="14500"/>
                </a:lnTo>
                <a:lnTo>
                  <a:pt x="67176" y="14066"/>
                </a:lnTo>
                <a:lnTo>
                  <a:pt x="66795" y="13686"/>
                </a:lnTo>
                <a:lnTo>
                  <a:pt x="66307" y="13360"/>
                </a:lnTo>
                <a:lnTo>
                  <a:pt x="65709" y="12980"/>
                </a:lnTo>
                <a:lnTo>
                  <a:pt x="65112" y="12654"/>
                </a:lnTo>
                <a:lnTo>
                  <a:pt x="64460" y="12382"/>
                </a:lnTo>
                <a:lnTo>
                  <a:pt x="63863" y="12165"/>
                </a:lnTo>
                <a:lnTo>
                  <a:pt x="63157" y="12056"/>
                </a:lnTo>
                <a:lnTo>
                  <a:pt x="62505" y="12056"/>
                </a:lnTo>
                <a:lnTo>
                  <a:pt x="61799" y="12165"/>
                </a:lnTo>
                <a:lnTo>
                  <a:pt x="61419" y="12274"/>
                </a:lnTo>
                <a:lnTo>
                  <a:pt x="61093" y="12382"/>
                </a:lnTo>
                <a:lnTo>
                  <a:pt x="60876" y="12437"/>
                </a:lnTo>
                <a:lnTo>
                  <a:pt x="60333" y="12437"/>
                </a:lnTo>
                <a:lnTo>
                  <a:pt x="59899" y="12545"/>
                </a:lnTo>
                <a:lnTo>
                  <a:pt x="59464" y="12654"/>
                </a:lnTo>
                <a:lnTo>
                  <a:pt x="59084" y="12762"/>
                </a:lnTo>
                <a:lnTo>
                  <a:pt x="58704" y="12925"/>
                </a:lnTo>
                <a:lnTo>
                  <a:pt x="58378" y="13142"/>
                </a:lnTo>
                <a:lnTo>
                  <a:pt x="58052" y="13414"/>
                </a:lnTo>
                <a:lnTo>
                  <a:pt x="57781" y="13740"/>
                </a:lnTo>
                <a:lnTo>
                  <a:pt x="57564" y="14120"/>
                </a:lnTo>
                <a:lnTo>
                  <a:pt x="57401" y="14337"/>
                </a:lnTo>
                <a:lnTo>
                  <a:pt x="57238" y="14554"/>
                </a:lnTo>
                <a:lnTo>
                  <a:pt x="57021" y="14717"/>
                </a:lnTo>
                <a:lnTo>
                  <a:pt x="56803" y="14826"/>
                </a:lnTo>
                <a:lnTo>
                  <a:pt x="56423" y="14989"/>
                </a:lnTo>
                <a:lnTo>
                  <a:pt x="56043" y="15260"/>
                </a:lnTo>
                <a:lnTo>
                  <a:pt x="55826" y="15423"/>
                </a:lnTo>
                <a:lnTo>
                  <a:pt x="55663" y="15586"/>
                </a:lnTo>
                <a:lnTo>
                  <a:pt x="55609" y="15695"/>
                </a:lnTo>
                <a:lnTo>
                  <a:pt x="55609" y="15803"/>
                </a:lnTo>
                <a:lnTo>
                  <a:pt x="55609" y="15912"/>
                </a:lnTo>
                <a:lnTo>
                  <a:pt x="55717" y="16075"/>
                </a:lnTo>
                <a:lnTo>
                  <a:pt x="55391" y="16075"/>
                </a:lnTo>
                <a:lnTo>
                  <a:pt x="55120" y="16021"/>
                </a:lnTo>
                <a:lnTo>
                  <a:pt x="54848" y="15912"/>
                </a:lnTo>
                <a:lnTo>
                  <a:pt x="54523" y="15912"/>
                </a:lnTo>
                <a:lnTo>
                  <a:pt x="53762" y="16021"/>
                </a:lnTo>
                <a:lnTo>
                  <a:pt x="53002" y="16021"/>
                </a:lnTo>
                <a:lnTo>
                  <a:pt x="52242" y="16075"/>
                </a:lnTo>
                <a:lnTo>
                  <a:pt x="51482" y="16129"/>
                </a:lnTo>
                <a:lnTo>
                  <a:pt x="50830" y="16129"/>
                </a:lnTo>
                <a:lnTo>
                  <a:pt x="50178" y="16075"/>
                </a:lnTo>
                <a:lnTo>
                  <a:pt x="49798" y="15966"/>
                </a:lnTo>
                <a:lnTo>
                  <a:pt x="48984" y="15966"/>
                </a:lnTo>
                <a:lnTo>
                  <a:pt x="48603" y="16075"/>
                </a:lnTo>
                <a:lnTo>
                  <a:pt x="48332" y="16184"/>
                </a:lnTo>
                <a:lnTo>
                  <a:pt x="47897" y="16184"/>
                </a:lnTo>
                <a:lnTo>
                  <a:pt x="47735" y="16129"/>
                </a:lnTo>
                <a:lnTo>
                  <a:pt x="47626" y="16021"/>
                </a:lnTo>
                <a:lnTo>
                  <a:pt x="47572" y="15858"/>
                </a:lnTo>
                <a:lnTo>
                  <a:pt x="47409" y="15586"/>
                </a:lnTo>
                <a:lnTo>
                  <a:pt x="47191" y="15423"/>
                </a:lnTo>
                <a:lnTo>
                  <a:pt x="46974" y="15369"/>
                </a:lnTo>
                <a:lnTo>
                  <a:pt x="46703" y="15260"/>
                </a:lnTo>
                <a:lnTo>
                  <a:pt x="45617" y="14880"/>
                </a:lnTo>
                <a:lnTo>
                  <a:pt x="44476" y="14609"/>
                </a:lnTo>
                <a:lnTo>
                  <a:pt x="43282" y="14391"/>
                </a:lnTo>
                <a:lnTo>
                  <a:pt x="42684" y="14337"/>
                </a:lnTo>
                <a:lnTo>
                  <a:pt x="41598" y="14337"/>
                </a:lnTo>
                <a:lnTo>
                  <a:pt x="41381" y="14229"/>
                </a:lnTo>
                <a:lnTo>
                  <a:pt x="41164" y="14066"/>
                </a:lnTo>
                <a:lnTo>
                  <a:pt x="40186" y="13686"/>
                </a:lnTo>
                <a:lnTo>
                  <a:pt x="39209" y="13305"/>
                </a:lnTo>
                <a:lnTo>
                  <a:pt x="38720" y="13305"/>
                </a:lnTo>
                <a:lnTo>
                  <a:pt x="38286" y="13197"/>
                </a:lnTo>
                <a:lnTo>
                  <a:pt x="37417" y="12980"/>
                </a:lnTo>
                <a:lnTo>
                  <a:pt x="35625" y="12491"/>
                </a:lnTo>
                <a:lnTo>
                  <a:pt x="34756" y="12219"/>
                </a:lnTo>
                <a:lnTo>
                  <a:pt x="33833" y="12056"/>
                </a:lnTo>
                <a:lnTo>
                  <a:pt x="33452" y="12002"/>
                </a:lnTo>
                <a:lnTo>
                  <a:pt x="33127" y="12002"/>
                </a:lnTo>
                <a:lnTo>
                  <a:pt x="32964" y="12056"/>
                </a:lnTo>
                <a:lnTo>
                  <a:pt x="32801" y="12165"/>
                </a:lnTo>
                <a:lnTo>
                  <a:pt x="32638" y="12274"/>
                </a:lnTo>
                <a:lnTo>
                  <a:pt x="32529" y="12437"/>
                </a:lnTo>
                <a:lnTo>
                  <a:pt x="32366" y="12165"/>
                </a:lnTo>
                <a:lnTo>
                  <a:pt x="32258" y="11948"/>
                </a:lnTo>
                <a:lnTo>
                  <a:pt x="32149" y="11731"/>
                </a:lnTo>
                <a:lnTo>
                  <a:pt x="32041" y="11676"/>
                </a:lnTo>
                <a:lnTo>
                  <a:pt x="31878" y="11622"/>
                </a:lnTo>
                <a:lnTo>
                  <a:pt x="28565" y="10753"/>
                </a:lnTo>
                <a:lnTo>
                  <a:pt x="28348" y="10753"/>
                </a:lnTo>
                <a:lnTo>
                  <a:pt x="28239" y="10807"/>
                </a:lnTo>
                <a:lnTo>
                  <a:pt x="28185" y="10970"/>
                </a:lnTo>
                <a:lnTo>
                  <a:pt x="28185" y="11133"/>
                </a:lnTo>
                <a:lnTo>
                  <a:pt x="27968" y="11025"/>
                </a:lnTo>
                <a:lnTo>
                  <a:pt x="27425" y="10644"/>
                </a:lnTo>
                <a:lnTo>
                  <a:pt x="27099" y="10427"/>
                </a:lnTo>
                <a:lnTo>
                  <a:pt x="26827" y="10264"/>
                </a:lnTo>
                <a:lnTo>
                  <a:pt x="26501" y="10101"/>
                </a:lnTo>
                <a:lnTo>
                  <a:pt x="26176" y="10047"/>
                </a:lnTo>
                <a:lnTo>
                  <a:pt x="25850" y="10101"/>
                </a:lnTo>
                <a:lnTo>
                  <a:pt x="25415" y="10210"/>
                </a:lnTo>
                <a:lnTo>
                  <a:pt x="25307" y="10156"/>
                </a:lnTo>
                <a:lnTo>
                  <a:pt x="25144" y="10047"/>
                </a:lnTo>
                <a:lnTo>
                  <a:pt x="25035" y="9884"/>
                </a:lnTo>
                <a:lnTo>
                  <a:pt x="24927" y="9776"/>
                </a:lnTo>
                <a:lnTo>
                  <a:pt x="24601" y="9613"/>
                </a:lnTo>
                <a:lnTo>
                  <a:pt x="24221" y="9504"/>
                </a:lnTo>
                <a:lnTo>
                  <a:pt x="23841" y="9395"/>
                </a:lnTo>
                <a:lnTo>
                  <a:pt x="21723" y="8798"/>
                </a:lnTo>
                <a:lnTo>
                  <a:pt x="19605" y="8146"/>
                </a:lnTo>
                <a:lnTo>
                  <a:pt x="15369" y="6789"/>
                </a:lnTo>
                <a:lnTo>
                  <a:pt x="15260" y="6735"/>
                </a:lnTo>
                <a:lnTo>
                  <a:pt x="15098" y="6680"/>
                </a:lnTo>
                <a:lnTo>
                  <a:pt x="11894" y="4671"/>
                </a:lnTo>
                <a:lnTo>
                  <a:pt x="11459" y="4345"/>
                </a:lnTo>
                <a:lnTo>
                  <a:pt x="11079" y="4019"/>
                </a:lnTo>
                <a:lnTo>
                  <a:pt x="10753" y="3694"/>
                </a:lnTo>
                <a:lnTo>
                  <a:pt x="10536" y="3259"/>
                </a:lnTo>
                <a:lnTo>
                  <a:pt x="10373" y="2879"/>
                </a:lnTo>
                <a:lnTo>
                  <a:pt x="10156" y="2553"/>
                </a:lnTo>
                <a:lnTo>
                  <a:pt x="9667" y="1956"/>
                </a:lnTo>
                <a:lnTo>
                  <a:pt x="9178" y="1358"/>
                </a:lnTo>
                <a:lnTo>
                  <a:pt x="8690" y="761"/>
                </a:lnTo>
                <a:lnTo>
                  <a:pt x="8472" y="544"/>
                </a:lnTo>
                <a:lnTo>
                  <a:pt x="8255" y="381"/>
                </a:lnTo>
                <a:lnTo>
                  <a:pt x="8038" y="218"/>
                </a:lnTo>
                <a:lnTo>
                  <a:pt x="7766" y="109"/>
                </a:lnTo>
                <a:lnTo>
                  <a:pt x="7549" y="55"/>
                </a:lnTo>
                <a:lnTo>
                  <a:pt x="7223"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8"/>
          <p:cNvSpPr/>
          <p:nvPr/>
        </p:nvSpPr>
        <p:spPr>
          <a:xfrm rot="-1195801">
            <a:off x="-1182692" y="-517699"/>
            <a:ext cx="2146293" cy="2905268"/>
          </a:xfrm>
          <a:custGeom>
            <a:avLst/>
            <a:gdLst/>
            <a:ahLst/>
            <a:cxnLst/>
            <a:rect l="l" t="t" r="r" b="b"/>
            <a:pathLst>
              <a:path w="78471" h="106220" extrusionOk="0">
                <a:moveTo>
                  <a:pt x="21233" y="4344"/>
                </a:moveTo>
                <a:lnTo>
                  <a:pt x="21288" y="4399"/>
                </a:lnTo>
                <a:lnTo>
                  <a:pt x="21342" y="4453"/>
                </a:lnTo>
                <a:lnTo>
                  <a:pt x="21288" y="4507"/>
                </a:lnTo>
                <a:lnTo>
                  <a:pt x="21233" y="4562"/>
                </a:lnTo>
                <a:lnTo>
                  <a:pt x="19441" y="4942"/>
                </a:lnTo>
                <a:lnTo>
                  <a:pt x="19387" y="4779"/>
                </a:lnTo>
                <a:lnTo>
                  <a:pt x="19767" y="4616"/>
                </a:lnTo>
                <a:lnTo>
                  <a:pt x="20202" y="4453"/>
                </a:lnTo>
                <a:lnTo>
                  <a:pt x="20636" y="4399"/>
                </a:lnTo>
                <a:lnTo>
                  <a:pt x="21125" y="4344"/>
                </a:lnTo>
                <a:close/>
                <a:moveTo>
                  <a:pt x="13305" y="7711"/>
                </a:moveTo>
                <a:lnTo>
                  <a:pt x="13033" y="8037"/>
                </a:lnTo>
                <a:lnTo>
                  <a:pt x="12653" y="8254"/>
                </a:lnTo>
                <a:lnTo>
                  <a:pt x="11947" y="8743"/>
                </a:lnTo>
                <a:lnTo>
                  <a:pt x="11839" y="8743"/>
                </a:lnTo>
                <a:lnTo>
                  <a:pt x="11784" y="8689"/>
                </a:lnTo>
                <a:lnTo>
                  <a:pt x="11730" y="8634"/>
                </a:lnTo>
                <a:lnTo>
                  <a:pt x="11730" y="8580"/>
                </a:lnTo>
                <a:lnTo>
                  <a:pt x="11839" y="8471"/>
                </a:lnTo>
                <a:lnTo>
                  <a:pt x="12164" y="8200"/>
                </a:lnTo>
                <a:lnTo>
                  <a:pt x="12545" y="7983"/>
                </a:lnTo>
                <a:lnTo>
                  <a:pt x="13305" y="7711"/>
                </a:lnTo>
                <a:close/>
                <a:moveTo>
                  <a:pt x="10047" y="9177"/>
                </a:moveTo>
                <a:lnTo>
                  <a:pt x="10209" y="9232"/>
                </a:lnTo>
                <a:lnTo>
                  <a:pt x="10318" y="9286"/>
                </a:lnTo>
                <a:lnTo>
                  <a:pt x="10427" y="9449"/>
                </a:lnTo>
                <a:lnTo>
                  <a:pt x="10427" y="9558"/>
                </a:lnTo>
                <a:lnTo>
                  <a:pt x="10427" y="9666"/>
                </a:lnTo>
                <a:lnTo>
                  <a:pt x="10372" y="9720"/>
                </a:lnTo>
                <a:lnTo>
                  <a:pt x="10101" y="9720"/>
                </a:lnTo>
                <a:lnTo>
                  <a:pt x="9938" y="9775"/>
                </a:lnTo>
                <a:lnTo>
                  <a:pt x="9775" y="9720"/>
                </a:lnTo>
                <a:lnTo>
                  <a:pt x="9504" y="9720"/>
                </a:lnTo>
                <a:lnTo>
                  <a:pt x="9504" y="9666"/>
                </a:lnTo>
                <a:lnTo>
                  <a:pt x="9449" y="9558"/>
                </a:lnTo>
                <a:lnTo>
                  <a:pt x="9504" y="9503"/>
                </a:lnTo>
                <a:lnTo>
                  <a:pt x="9558" y="9395"/>
                </a:lnTo>
                <a:lnTo>
                  <a:pt x="9666" y="9286"/>
                </a:lnTo>
                <a:lnTo>
                  <a:pt x="9884" y="9232"/>
                </a:lnTo>
                <a:lnTo>
                  <a:pt x="10047" y="9177"/>
                </a:lnTo>
                <a:close/>
                <a:moveTo>
                  <a:pt x="62830" y="9720"/>
                </a:moveTo>
                <a:lnTo>
                  <a:pt x="62885" y="9775"/>
                </a:lnTo>
                <a:lnTo>
                  <a:pt x="62993" y="9829"/>
                </a:lnTo>
                <a:lnTo>
                  <a:pt x="62993" y="9938"/>
                </a:lnTo>
                <a:lnTo>
                  <a:pt x="62885" y="10155"/>
                </a:lnTo>
                <a:lnTo>
                  <a:pt x="62830" y="10209"/>
                </a:lnTo>
                <a:lnTo>
                  <a:pt x="62613" y="10209"/>
                </a:lnTo>
                <a:lnTo>
                  <a:pt x="62559" y="10101"/>
                </a:lnTo>
                <a:lnTo>
                  <a:pt x="62505" y="9992"/>
                </a:lnTo>
                <a:lnTo>
                  <a:pt x="62505" y="9883"/>
                </a:lnTo>
                <a:lnTo>
                  <a:pt x="62505" y="9775"/>
                </a:lnTo>
                <a:lnTo>
                  <a:pt x="62559" y="9720"/>
                </a:lnTo>
                <a:close/>
                <a:moveTo>
                  <a:pt x="65383" y="12653"/>
                </a:moveTo>
                <a:lnTo>
                  <a:pt x="65600" y="12816"/>
                </a:lnTo>
                <a:lnTo>
                  <a:pt x="65763" y="13033"/>
                </a:lnTo>
                <a:lnTo>
                  <a:pt x="65817" y="13087"/>
                </a:lnTo>
                <a:lnTo>
                  <a:pt x="65763" y="13142"/>
                </a:lnTo>
                <a:lnTo>
                  <a:pt x="65654" y="13196"/>
                </a:lnTo>
                <a:lnTo>
                  <a:pt x="65491" y="13142"/>
                </a:lnTo>
                <a:lnTo>
                  <a:pt x="65383" y="13033"/>
                </a:lnTo>
                <a:lnTo>
                  <a:pt x="65274" y="12816"/>
                </a:lnTo>
                <a:lnTo>
                  <a:pt x="65274" y="12707"/>
                </a:lnTo>
                <a:lnTo>
                  <a:pt x="65383" y="12653"/>
                </a:lnTo>
                <a:close/>
                <a:moveTo>
                  <a:pt x="5431" y="15205"/>
                </a:moveTo>
                <a:lnTo>
                  <a:pt x="5539" y="15260"/>
                </a:lnTo>
                <a:lnTo>
                  <a:pt x="5648" y="15368"/>
                </a:lnTo>
                <a:lnTo>
                  <a:pt x="5702" y="15477"/>
                </a:lnTo>
                <a:lnTo>
                  <a:pt x="5757" y="15640"/>
                </a:lnTo>
                <a:lnTo>
                  <a:pt x="5322" y="15531"/>
                </a:lnTo>
                <a:lnTo>
                  <a:pt x="5105" y="15477"/>
                </a:lnTo>
                <a:lnTo>
                  <a:pt x="5051" y="15422"/>
                </a:lnTo>
                <a:lnTo>
                  <a:pt x="5051" y="15314"/>
                </a:lnTo>
                <a:lnTo>
                  <a:pt x="5105" y="15205"/>
                </a:lnTo>
                <a:close/>
                <a:moveTo>
                  <a:pt x="4725" y="16346"/>
                </a:moveTo>
                <a:lnTo>
                  <a:pt x="4779" y="16400"/>
                </a:lnTo>
                <a:lnTo>
                  <a:pt x="4833" y="16509"/>
                </a:lnTo>
                <a:lnTo>
                  <a:pt x="4833" y="16671"/>
                </a:lnTo>
                <a:lnTo>
                  <a:pt x="4833" y="16780"/>
                </a:lnTo>
                <a:lnTo>
                  <a:pt x="4833" y="16943"/>
                </a:lnTo>
                <a:lnTo>
                  <a:pt x="4833" y="17160"/>
                </a:lnTo>
                <a:lnTo>
                  <a:pt x="4779" y="17269"/>
                </a:lnTo>
                <a:lnTo>
                  <a:pt x="4670" y="17323"/>
                </a:lnTo>
                <a:lnTo>
                  <a:pt x="4616" y="17323"/>
                </a:lnTo>
                <a:lnTo>
                  <a:pt x="4399" y="17215"/>
                </a:lnTo>
                <a:lnTo>
                  <a:pt x="4290" y="17052"/>
                </a:lnTo>
                <a:lnTo>
                  <a:pt x="4182" y="16889"/>
                </a:lnTo>
                <a:lnTo>
                  <a:pt x="4127" y="16671"/>
                </a:lnTo>
                <a:lnTo>
                  <a:pt x="4182" y="16509"/>
                </a:lnTo>
                <a:lnTo>
                  <a:pt x="4290" y="16400"/>
                </a:lnTo>
                <a:lnTo>
                  <a:pt x="4453" y="16346"/>
                </a:lnTo>
                <a:close/>
                <a:moveTo>
                  <a:pt x="4127" y="18681"/>
                </a:moveTo>
                <a:lnTo>
                  <a:pt x="4236" y="18898"/>
                </a:lnTo>
                <a:lnTo>
                  <a:pt x="4236" y="19115"/>
                </a:lnTo>
                <a:lnTo>
                  <a:pt x="4236" y="19278"/>
                </a:lnTo>
                <a:lnTo>
                  <a:pt x="4182" y="19495"/>
                </a:lnTo>
                <a:lnTo>
                  <a:pt x="4073" y="19278"/>
                </a:lnTo>
                <a:lnTo>
                  <a:pt x="4019" y="19115"/>
                </a:lnTo>
                <a:lnTo>
                  <a:pt x="4073" y="18898"/>
                </a:lnTo>
                <a:lnTo>
                  <a:pt x="4127" y="18681"/>
                </a:lnTo>
                <a:close/>
                <a:moveTo>
                  <a:pt x="4942" y="19930"/>
                </a:moveTo>
                <a:lnTo>
                  <a:pt x="4996" y="20038"/>
                </a:lnTo>
                <a:lnTo>
                  <a:pt x="5105" y="20147"/>
                </a:lnTo>
                <a:lnTo>
                  <a:pt x="5159" y="20310"/>
                </a:lnTo>
                <a:lnTo>
                  <a:pt x="5159" y="20364"/>
                </a:lnTo>
                <a:lnTo>
                  <a:pt x="5105" y="20473"/>
                </a:lnTo>
                <a:lnTo>
                  <a:pt x="4996" y="20527"/>
                </a:lnTo>
                <a:lnTo>
                  <a:pt x="4833" y="20527"/>
                </a:lnTo>
                <a:lnTo>
                  <a:pt x="4779" y="20364"/>
                </a:lnTo>
                <a:lnTo>
                  <a:pt x="4779" y="20201"/>
                </a:lnTo>
                <a:lnTo>
                  <a:pt x="4833" y="20038"/>
                </a:lnTo>
                <a:lnTo>
                  <a:pt x="4942" y="19930"/>
                </a:lnTo>
                <a:close/>
                <a:moveTo>
                  <a:pt x="73203" y="25034"/>
                </a:moveTo>
                <a:lnTo>
                  <a:pt x="73474" y="25143"/>
                </a:lnTo>
                <a:lnTo>
                  <a:pt x="73637" y="25306"/>
                </a:lnTo>
                <a:lnTo>
                  <a:pt x="73800" y="25523"/>
                </a:lnTo>
                <a:lnTo>
                  <a:pt x="73854" y="25577"/>
                </a:lnTo>
                <a:lnTo>
                  <a:pt x="73800" y="25686"/>
                </a:lnTo>
                <a:lnTo>
                  <a:pt x="73746" y="25795"/>
                </a:lnTo>
                <a:lnTo>
                  <a:pt x="73474" y="26066"/>
                </a:lnTo>
                <a:lnTo>
                  <a:pt x="73203" y="26446"/>
                </a:lnTo>
                <a:lnTo>
                  <a:pt x="73040" y="26609"/>
                </a:lnTo>
                <a:lnTo>
                  <a:pt x="72931" y="26609"/>
                </a:lnTo>
                <a:lnTo>
                  <a:pt x="72823" y="26555"/>
                </a:lnTo>
                <a:lnTo>
                  <a:pt x="72660" y="26446"/>
                </a:lnTo>
                <a:lnTo>
                  <a:pt x="72551" y="26175"/>
                </a:lnTo>
                <a:lnTo>
                  <a:pt x="72497" y="25903"/>
                </a:lnTo>
                <a:lnTo>
                  <a:pt x="72497" y="25632"/>
                </a:lnTo>
                <a:lnTo>
                  <a:pt x="72497" y="25414"/>
                </a:lnTo>
                <a:lnTo>
                  <a:pt x="72605" y="25197"/>
                </a:lnTo>
                <a:lnTo>
                  <a:pt x="72714" y="25089"/>
                </a:lnTo>
                <a:lnTo>
                  <a:pt x="72931" y="25034"/>
                </a:lnTo>
                <a:close/>
                <a:moveTo>
                  <a:pt x="75212" y="30628"/>
                </a:moveTo>
                <a:lnTo>
                  <a:pt x="74995" y="30899"/>
                </a:lnTo>
                <a:lnTo>
                  <a:pt x="74832" y="31116"/>
                </a:lnTo>
                <a:lnTo>
                  <a:pt x="74723" y="31442"/>
                </a:lnTo>
                <a:lnTo>
                  <a:pt x="74669" y="31714"/>
                </a:lnTo>
                <a:lnTo>
                  <a:pt x="74615" y="32257"/>
                </a:lnTo>
                <a:lnTo>
                  <a:pt x="74615" y="32854"/>
                </a:lnTo>
                <a:lnTo>
                  <a:pt x="74615" y="33071"/>
                </a:lnTo>
                <a:lnTo>
                  <a:pt x="74506" y="33343"/>
                </a:lnTo>
                <a:lnTo>
                  <a:pt x="74397" y="33506"/>
                </a:lnTo>
                <a:lnTo>
                  <a:pt x="74234" y="33669"/>
                </a:lnTo>
                <a:lnTo>
                  <a:pt x="74072" y="33832"/>
                </a:lnTo>
                <a:lnTo>
                  <a:pt x="73854" y="33940"/>
                </a:lnTo>
                <a:lnTo>
                  <a:pt x="73583" y="33995"/>
                </a:lnTo>
                <a:lnTo>
                  <a:pt x="73366" y="33940"/>
                </a:lnTo>
                <a:lnTo>
                  <a:pt x="73094" y="33886"/>
                </a:lnTo>
                <a:lnTo>
                  <a:pt x="73040" y="33832"/>
                </a:lnTo>
                <a:lnTo>
                  <a:pt x="72985" y="33723"/>
                </a:lnTo>
                <a:lnTo>
                  <a:pt x="72985" y="33614"/>
                </a:lnTo>
                <a:lnTo>
                  <a:pt x="73040" y="33506"/>
                </a:lnTo>
                <a:lnTo>
                  <a:pt x="73311" y="33397"/>
                </a:lnTo>
                <a:lnTo>
                  <a:pt x="73583" y="33289"/>
                </a:lnTo>
                <a:lnTo>
                  <a:pt x="73800" y="33180"/>
                </a:lnTo>
                <a:lnTo>
                  <a:pt x="73963" y="33017"/>
                </a:lnTo>
                <a:lnTo>
                  <a:pt x="74072" y="32908"/>
                </a:lnTo>
                <a:lnTo>
                  <a:pt x="74126" y="32691"/>
                </a:lnTo>
                <a:lnTo>
                  <a:pt x="74180" y="32474"/>
                </a:lnTo>
                <a:lnTo>
                  <a:pt x="74126" y="32257"/>
                </a:lnTo>
                <a:lnTo>
                  <a:pt x="74072" y="31931"/>
                </a:lnTo>
                <a:lnTo>
                  <a:pt x="74017" y="31714"/>
                </a:lnTo>
                <a:lnTo>
                  <a:pt x="74017" y="31497"/>
                </a:lnTo>
                <a:lnTo>
                  <a:pt x="74072" y="31279"/>
                </a:lnTo>
                <a:lnTo>
                  <a:pt x="74126" y="31116"/>
                </a:lnTo>
                <a:lnTo>
                  <a:pt x="74343" y="31008"/>
                </a:lnTo>
                <a:lnTo>
                  <a:pt x="74560" y="30845"/>
                </a:lnTo>
                <a:lnTo>
                  <a:pt x="74832" y="30736"/>
                </a:lnTo>
                <a:lnTo>
                  <a:pt x="75212" y="30628"/>
                </a:lnTo>
                <a:close/>
                <a:moveTo>
                  <a:pt x="74126" y="34049"/>
                </a:moveTo>
                <a:lnTo>
                  <a:pt x="74234" y="34103"/>
                </a:lnTo>
                <a:lnTo>
                  <a:pt x="74506" y="34157"/>
                </a:lnTo>
                <a:lnTo>
                  <a:pt x="74560" y="34266"/>
                </a:lnTo>
                <a:lnTo>
                  <a:pt x="74615" y="34375"/>
                </a:lnTo>
                <a:lnTo>
                  <a:pt x="74560" y="34483"/>
                </a:lnTo>
                <a:lnTo>
                  <a:pt x="74506" y="34592"/>
                </a:lnTo>
                <a:lnTo>
                  <a:pt x="74397" y="34646"/>
                </a:lnTo>
                <a:lnTo>
                  <a:pt x="74289" y="34646"/>
                </a:lnTo>
                <a:lnTo>
                  <a:pt x="74180" y="34592"/>
                </a:lnTo>
                <a:lnTo>
                  <a:pt x="74072" y="34483"/>
                </a:lnTo>
                <a:lnTo>
                  <a:pt x="74017" y="34375"/>
                </a:lnTo>
                <a:lnTo>
                  <a:pt x="74017" y="34266"/>
                </a:lnTo>
                <a:lnTo>
                  <a:pt x="74072" y="34103"/>
                </a:lnTo>
                <a:lnTo>
                  <a:pt x="74126" y="34049"/>
                </a:lnTo>
                <a:close/>
                <a:moveTo>
                  <a:pt x="6082" y="38339"/>
                </a:moveTo>
                <a:lnTo>
                  <a:pt x="6245" y="38393"/>
                </a:lnTo>
                <a:lnTo>
                  <a:pt x="6462" y="38448"/>
                </a:lnTo>
                <a:lnTo>
                  <a:pt x="6191" y="38665"/>
                </a:lnTo>
                <a:lnTo>
                  <a:pt x="6028" y="38719"/>
                </a:lnTo>
                <a:lnTo>
                  <a:pt x="5811" y="38719"/>
                </a:lnTo>
                <a:lnTo>
                  <a:pt x="5811" y="38610"/>
                </a:lnTo>
                <a:lnTo>
                  <a:pt x="5811" y="38502"/>
                </a:lnTo>
                <a:lnTo>
                  <a:pt x="5919" y="38393"/>
                </a:lnTo>
                <a:lnTo>
                  <a:pt x="6082" y="38339"/>
                </a:lnTo>
                <a:close/>
                <a:moveTo>
                  <a:pt x="9178" y="42629"/>
                </a:moveTo>
                <a:lnTo>
                  <a:pt x="9286" y="42683"/>
                </a:lnTo>
                <a:lnTo>
                  <a:pt x="9395" y="42792"/>
                </a:lnTo>
                <a:lnTo>
                  <a:pt x="9449" y="42901"/>
                </a:lnTo>
                <a:lnTo>
                  <a:pt x="9504" y="43063"/>
                </a:lnTo>
                <a:lnTo>
                  <a:pt x="9449" y="43444"/>
                </a:lnTo>
                <a:lnTo>
                  <a:pt x="9341" y="43226"/>
                </a:lnTo>
                <a:lnTo>
                  <a:pt x="9178" y="43009"/>
                </a:lnTo>
                <a:lnTo>
                  <a:pt x="8960" y="42846"/>
                </a:lnTo>
                <a:lnTo>
                  <a:pt x="8852" y="42629"/>
                </a:lnTo>
                <a:close/>
                <a:moveTo>
                  <a:pt x="10427" y="45453"/>
                </a:moveTo>
                <a:lnTo>
                  <a:pt x="10590" y="45507"/>
                </a:lnTo>
                <a:lnTo>
                  <a:pt x="10861" y="45670"/>
                </a:lnTo>
                <a:lnTo>
                  <a:pt x="10861" y="45724"/>
                </a:lnTo>
                <a:lnTo>
                  <a:pt x="10861" y="45833"/>
                </a:lnTo>
                <a:lnTo>
                  <a:pt x="10644" y="45833"/>
                </a:lnTo>
                <a:lnTo>
                  <a:pt x="10481" y="45779"/>
                </a:lnTo>
                <a:lnTo>
                  <a:pt x="10155" y="45561"/>
                </a:lnTo>
                <a:lnTo>
                  <a:pt x="10264" y="45453"/>
                </a:lnTo>
                <a:close/>
                <a:moveTo>
                  <a:pt x="29488" y="52078"/>
                </a:moveTo>
                <a:lnTo>
                  <a:pt x="29868" y="52295"/>
                </a:lnTo>
                <a:lnTo>
                  <a:pt x="30194" y="52567"/>
                </a:lnTo>
                <a:lnTo>
                  <a:pt x="30465" y="52893"/>
                </a:lnTo>
                <a:lnTo>
                  <a:pt x="30682" y="53218"/>
                </a:lnTo>
                <a:lnTo>
                  <a:pt x="30737" y="53381"/>
                </a:lnTo>
                <a:lnTo>
                  <a:pt x="30682" y="53598"/>
                </a:lnTo>
                <a:lnTo>
                  <a:pt x="30519" y="54087"/>
                </a:lnTo>
                <a:lnTo>
                  <a:pt x="30519" y="54142"/>
                </a:lnTo>
                <a:lnTo>
                  <a:pt x="30465" y="54142"/>
                </a:lnTo>
                <a:lnTo>
                  <a:pt x="30356" y="54087"/>
                </a:lnTo>
                <a:lnTo>
                  <a:pt x="30085" y="53870"/>
                </a:lnTo>
                <a:lnTo>
                  <a:pt x="29868" y="53653"/>
                </a:lnTo>
                <a:lnTo>
                  <a:pt x="29759" y="53490"/>
                </a:lnTo>
                <a:lnTo>
                  <a:pt x="29705" y="53327"/>
                </a:lnTo>
                <a:lnTo>
                  <a:pt x="29705" y="53164"/>
                </a:lnTo>
                <a:lnTo>
                  <a:pt x="29705" y="52947"/>
                </a:lnTo>
                <a:lnTo>
                  <a:pt x="29705" y="52784"/>
                </a:lnTo>
                <a:lnTo>
                  <a:pt x="29650" y="52567"/>
                </a:lnTo>
                <a:lnTo>
                  <a:pt x="29542" y="52349"/>
                </a:lnTo>
                <a:lnTo>
                  <a:pt x="29488" y="52078"/>
                </a:lnTo>
                <a:close/>
                <a:moveTo>
                  <a:pt x="51209" y="53490"/>
                </a:moveTo>
                <a:lnTo>
                  <a:pt x="51318" y="53870"/>
                </a:lnTo>
                <a:lnTo>
                  <a:pt x="51318" y="54196"/>
                </a:lnTo>
                <a:lnTo>
                  <a:pt x="51264" y="54522"/>
                </a:lnTo>
                <a:lnTo>
                  <a:pt x="51101" y="54793"/>
                </a:lnTo>
                <a:lnTo>
                  <a:pt x="50884" y="54956"/>
                </a:lnTo>
                <a:lnTo>
                  <a:pt x="50612" y="55119"/>
                </a:lnTo>
                <a:lnTo>
                  <a:pt x="50340" y="55228"/>
                </a:lnTo>
                <a:lnTo>
                  <a:pt x="50069" y="55173"/>
                </a:lnTo>
                <a:lnTo>
                  <a:pt x="49906" y="55173"/>
                </a:lnTo>
                <a:lnTo>
                  <a:pt x="49797" y="55119"/>
                </a:lnTo>
                <a:lnTo>
                  <a:pt x="49743" y="55010"/>
                </a:lnTo>
                <a:lnTo>
                  <a:pt x="49797" y="54847"/>
                </a:lnTo>
                <a:lnTo>
                  <a:pt x="49852" y="54576"/>
                </a:lnTo>
                <a:lnTo>
                  <a:pt x="49960" y="54359"/>
                </a:lnTo>
                <a:lnTo>
                  <a:pt x="50178" y="54196"/>
                </a:lnTo>
                <a:lnTo>
                  <a:pt x="50395" y="54033"/>
                </a:lnTo>
                <a:lnTo>
                  <a:pt x="50829" y="53816"/>
                </a:lnTo>
                <a:lnTo>
                  <a:pt x="51046" y="53653"/>
                </a:lnTo>
                <a:lnTo>
                  <a:pt x="51209" y="53490"/>
                </a:lnTo>
                <a:close/>
                <a:moveTo>
                  <a:pt x="53599" y="55553"/>
                </a:moveTo>
                <a:lnTo>
                  <a:pt x="54033" y="55716"/>
                </a:lnTo>
                <a:lnTo>
                  <a:pt x="54196" y="55825"/>
                </a:lnTo>
                <a:lnTo>
                  <a:pt x="54250" y="55934"/>
                </a:lnTo>
                <a:lnTo>
                  <a:pt x="54305" y="56042"/>
                </a:lnTo>
                <a:lnTo>
                  <a:pt x="54250" y="56259"/>
                </a:lnTo>
                <a:lnTo>
                  <a:pt x="54196" y="56477"/>
                </a:lnTo>
                <a:lnTo>
                  <a:pt x="53925" y="56857"/>
                </a:lnTo>
                <a:lnTo>
                  <a:pt x="53870" y="56857"/>
                </a:lnTo>
                <a:lnTo>
                  <a:pt x="53653" y="56748"/>
                </a:lnTo>
                <a:lnTo>
                  <a:pt x="53273" y="56748"/>
                </a:lnTo>
                <a:lnTo>
                  <a:pt x="53110" y="56857"/>
                </a:lnTo>
                <a:lnTo>
                  <a:pt x="52784" y="57074"/>
                </a:lnTo>
                <a:lnTo>
                  <a:pt x="52458" y="57237"/>
                </a:lnTo>
                <a:lnTo>
                  <a:pt x="52350" y="57183"/>
                </a:lnTo>
                <a:lnTo>
                  <a:pt x="52567" y="56857"/>
                </a:lnTo>
                <a:lnTo>
                  <a:pt x="52730" y="56585"/>
                </a:lnTo>
                <a:lnTo>
                  <a:pt x="53056" y="55934"/>
                </a:lnTo>
                <a:lnTo>
                  <a:pt x="53164" y="55771"/>
                </a:lnTo>
                <a:lnTo>
                  <a:pt x="53273" y="55608"/>
                </a:lnTo>
                <a:lnTo>
                  <a:pt x="53436" y="55553"/>
                </a:lnTo>
                <a:close/>
                <a:moveTo>
                  <a:pt x="52784" y="58486"/>
                </a:moveTo>
                <a:lnTo>
                  <a:pt x="52838" y="58540"/>
                </a:lnTo>
                <a:lnTo>
                  <a:pt x="52838" y="58649"/>
                </a:lnTo>
                <a:lnTo>
                  <a:pt x="52893" y="58866"/>
                </a:lnTo>
                <a:lnTo>
                  <a:pt x="52893" y="58920"/>
                </a:lnTo>
                <a:lnTo>
                  <a:pt x="52947" y="58975"/>
                </a:lnTo>
                <a:lnTo>
                  <a:pt x="52947" y="59138"/>
                </a:lnTo>
                <a:lnTo>
                  <a:pt x="52893" y="59192"/>
                </a:lnTo>
                <a:lnTo>
                  <a:pt x="52133" y="59681"/>
                </a:lnTo>
                <a:lnTo>
                  <a:pt x="51970" y="59735"/>
                </a:lnTo>
                <a:lnTo>
                  <a:pt x="51861" y="59735"/>
                </a:lnTo>
                <a:lnTo>
                  <a:pt x="51752" y="59681"/>
                </a:lnTo>
                <a:lnTo>
                  <a:pt x="51644" y="59572"/>
                </a:lnTo>
                <a:lnTo>
                  <a:pt x="51589" y="59463"/>
                </a:lnTo>
                <a:lnTo>
                  <a:pt x="51535" y="59355"/>
                </a:lnTo>
                <a:lnTo>
                  <a:pt x="51589" y="59246"/>
                </a:lnTo>
                <a:lnTo>
                  <a:pt x="51698" y="59138"/>
                </a:lnTo>
                <a:lnTo>
                  <a:pt x="51861" y="58920"/>
                </a:lnTo>
                <a:lnTo>
                  <a:pt x="52078" y="58757"/>
                </a:lnTo>
                <a:lnTo>
                  <a:pt x="52567" y="58540"/>
                </a:lnTo>
                <a:lnTo>
                  <a:pt x="52730" y="58486"/>
                </a:lnTo>
                <a:close/>
                <a:moveTo>
                  <a:pt x="8255" y="61744"/>
                </a:moveTo>
                <a:lnTo>
                  <a:pt x="8417" y="61907"/>
                </a:lnTo>
                <a:lnTo>
                  <a:pt x="8635" y="62070"/>
                </a:lnTo>
                <a:lnTo>
                  <a:pt x="8906" y="62179"/>
                </a:lnTo>
                <a:lnTo>
                  <a:pt x="9178" y="62233"/>
                </a:lnTo>
                <a:lnTo>
                  <a:pt x="9558" y="62233"/>
                </a:lnTo>
                <a:lnTo>
                  <a:pt x="9666" y="62287"/>
                </a:lnTo>
                <a:lnTo>
                  <a:pt x="9721" y="62342"/>
                </a:lnTo>
                <a:lnTo>
                  <a:pt x="9775" y="62450"/>
                </a:lnTo>
                <a:lnTo>
                  <a:pt x="9612" y="62722"/>
                </a:lnTo>
                <a:lnTo>
                  <a:pt x="9504" y="62993"/>
                </a:lnTo>
                <a:lnTo>
                  <a:pt x="9286" y="62830"/>
                </a:lnTo>
                <a:lnTo>
                  <a:pt x="9069" y="62613"/>
                </a:lnTo>
                <a:lnTo>
                  <a:pt x="8798" y="62450"/>
                </a:lnTo>
                <a:lnTo>
                  <a:pt x="8580" y="62342"/>
                </a:lnTo>
                <a:lnTo>
                  <a:pt x="8255" y="62233"/>
                </a:lnTo>
                <a:lnTo>
                  <a:pt x="8146" y="62179"/>
                </a:lnTo>
                <a:lnTo>
                  <a:pt x="8037" y="62070"/>
                </a:lnTo>
                <a:lnTo>
                  <a:pt x="8037" y="61961"/>
                </a:lnTo>
                <a:lnTo>
                  <a:pt x="8092" y="61853"/>
                </a:lnTo>
                <a:lnTo>
                  <a:pt x="8146" y="61744"/>
                </a:lnTo>
                <a:close/>
                <a:moveTo>
                  <a:pt x="9069" y="64351"/>
                </a:moveTo>
                <a:lnTo>
                  <a:pt x="9178" y="64514"/>
                </a:lnTo>
                <a:lnTo>
                  <a:pt x="9232" y="64677"/>
                </a:lnTo>
                <a:lnTo>
                  <a:pt x="9232" y="65057"/>
                </a:lnTo>
                <a:lnTo>
                  <a:pt x="9123" y="65383"/>
                </a:lnTo>
                <a:lnTo>
                  <a:pt x="9069" y="65545"/>
                </a:lnTo>
                <a:lnTo>
                  <a:pt x="8906" y="65654"/>
                </a:lnTo>
                <a:lnTo>
                  <a:pt x="8798" y="65708"/>
                </a:lnTo>
                <a:lnTo>
                  <a:pt x="8689" y="65654"/>
                </a:lnTo>
                <a:lnTo>
                  <a:pt x="8635" y="65545"/>
                </a:lnTo>
                <a:lnTo>
                  <a:pt x="8635" y="65383"/>
                </a:lnTo>
                <a:lnTo>
                  <a:pt x="8798" y="65165"/>
                </a:lnTo>
                <a:lnTo>
                  <a:pt x="8852" y="64894"/>
                </a:lnTo>
                <a:lnTo>
                  <a:pt x="9069" y="64351"/>
                </a:lnTo>
                <a:close/>
                <a:moveTo>
                  <a:pt x="49363" y="65491"/>
                </a:moveTo>
                <a:lnTo>
                  <a:pt x="49526" y="65545"/>
                </a:lnTo>
                <a:lnTo>
                  <a:pt x="49526" y="65600"/>
                </a:lnTo>
                <a:lnTo>
                  <a:pt x="49526" y="65654"/>
                </a:lnTo>
                <a:lnTo>
                  <a:pt x="49472" y="65817"/>
                </a:lnTo>
                <a:lnTo>
                  <a:pt x="49309" y="65817"/>
                </a:lnTo>
                <a:lnTo>
                  <a:pt x="49200" y="65763"/>
                </a:lnTo>
                <a:lnTo>
                  <a:pt x="49146" y="65708"/>
                </a:lnTo>
                <a:lnTo>
                  <a:pt x="49146" y="65600"/>
                </a:lnTo>
                <a:lnTo>
                  <a:pt x="49146" y="65545"/>
                </a:lnTo>
                <a:lnTo>
                  <a:pt x="49200" y="65491"/>
                </a:lnTo>
                <a:close/>
                <a:moveTo>
                  <a:pt x="48494" y="66632"/>
                </a:moveTo>
                <a:lnTo>
                  <a:pt x="48603" y="66686"/>
                </a:lnTo>
                <a:lnTo>
                  <a:pt x="48657" y="66794"/>
                </a:lnTo>
                <a:lnTo>
                  <a:pt x="48657" y="66903"/>
                </a:lnTo>
                <a:lnTo>
                  <a:pt x="48603" y="67012"/>
                </a:lnTo>
                <a:lnTo>
                  <a:pt x="48548" y="67120"/>
                </a:lnTo>
                <a:lnTo>
                  <a:pt x="48223" y="67338"/>
                </a:lnTo>
                <a:lnTo>
                  <a:pt x="47897" y="67500"/>
                </a:lnTo>
                <a:lnTo>
                  <a:pt x="47625" y="67500"/>
                </a:lnTo>
                <a:lnTo>
                  <a:pt x="47734" y="67283"/>
                </a:lnTo>
                <a:lnTo>
                  <a:pt x="47951" y="67066"/>
                </a:lnTo>
                <a:lnTo>
                  <a:pt x="48331" y="66686"/>
                </a:lnTo>
                <a:lnTo>
                  <a:pt x="48494" y="66632"/>
                </a:lnTo>
                <a:close/>
                <a:moveTo>
                  <a:pt x="48386" y="69021"/>
                </a:moveTo>
                <a:lnTo>
                  <a:pt x="48331" y="69184"/>
                </a:lnTo>
                <a:lnTo>
                  <a:pt x="48331" y="69401"/>
                </a:lnTo>
                <a:lnTo>
                  <a:pt x="48277" y="69564"/>
                </a:lnTo>
                <a:lnTo>
                  <a:pt x="48223" y="69618"/>
                </a:lnTo>
                <a:lnTo>
                  <a:pt x="48060" y="69618"/>
                </a:lnTo>
                <a:lnTo>
                  <a:pt x="47897" y="69510"/>
                </a:lnTo>
                <a:lnTo>
                  <a:pt x="47842" y="69401"/>
                </a:lnTo>
                <a:lnTo>
                  <a:pt x="47788" y="69292"/>
                </a:lnTo>
                <a:lnTo>
                  <a:pt x="47842" y="69184"/>
                </a:lnTo>
                <a:lnTo>
                  <a:pt x="47897" y="69130"/>
                </a:lnTo>
                <a:lnTo>
                  <a:pt x="48060" y="69075"/>
                </a:lnTo>
                <a:lnTo>
                  <a:pt x="48223" y="69075"/>
                </a:lnTo>
                <a:lnTo>
                  <a:pt x="48386" y="69021"/>
                </a:lnTo>
                <a:close/>
                <a:moveTo>
                  <a:pt x="8200" y="76786"/>
                </a:moveTo>
                <a:lnTo>
                  <a:pt x="8309" y="76841"/>
                </a:lnTo>
                <a:lnTo>
                  <a:pt x="8309" y="76895"/>
                </a:lnTo>
                <a:lnTo>
                  <a:pt x="8309" y="77112"/>
                </a:lnTo>
                <a:lnTo>
                  <a:pt x="8255" y="77384"/>
                </a:lnTo>
                <a:lnTo>
                  <a:pt x="8200" y="77655"/>
                </a:lnTo>
                <a:lnTo>
                  <a:pt x="8092" y="77981"/>
                </a:lnTo>
                <a:lnTo>
                  <a:pt x="7983" y="78307"/>
                </a:lnTo>
                <a:lnTo>
                  <a:pt x="7766" y="77981"/>
                </a:lnTo>
                <a:lnTo>
                  <a:pt x="7657" y="77601"/>
                </a:lnTo>
                <a:lnTo>
                  <a:pt x="7657" y="77438"/>
                </a:lnTo>
                <a:lnTo>
                  <a:pt x="7711" y="77275"/>
                </a:lnTo>
                <a:lnTo>
                  <a:pt x="7820" y="76949"/>
                </a:lnTo>
                <a:lnTo>
                  <a:pt x="7983" y="76786"/>
                </a:lnTo>
                <a:close/>
                <a:moveTo>
                  <a:pt x="72877" y="83086"/>
                </a:moveTo>
                <a:lnTo>
                  <a:pt x="73148" y="83194"/>
                </a:lnTo>
                <a:lnTo>
                  <a:pt x="73203" y="83249"/>
                </a:lnTo>
                <a:lnTo>
                  <a:pt x="73203" y="83357"/>
                </a:lnTo>
                <a:lnTo>
                  <a:pt x="73094" y="83575"/>
                </a:lnTo>
                <a:lnTo>
                  <a:pt x="72931" y="83737"/>
                </a:lnTo>
                <a:lnTo>
                  <a:pt x="72768" y="83900"/>
                </a:lnTo>
                <a:lnTo>
                  <a:pt x="72551" y="84009"/>
                </a:lnTo>
                <a:lnTo>
                  <a:pt x="72442" y="84009"/>
                </a:lnTo>
                <a:lnTo>
                  <a:pt x="72388" y="83955"/>
                </a:lnTo>
                <a:lnTo>
                  <a:pt x="72334" y="83846"/>
                </a:lnTo>
                <a:lnTo>
                  <a:pt x="72334" y="83737"/>
                </a:lnTo>
                <a:lnTo>
                  <a:pt x="72388" y="83466"/>
                </a:lnTo>
                <a:lnTo>
                  <a:pt x="72497" y="83303"/>
                </a:lnTo>
                <a:lnTo>
                  <a:pt x="72660" y="83194"/>
                </a:lnTo>
                <a:lnTo>
                  <a:pt x="72877" y="83086"/>
                </a:lnTo>
                <a:close/>
                <a:moveTo>
                  <a:pt x="32311" y="85258"/>
                </a:moveTo>
                <a:lnTo>
                  <a:pt x="32420" y="85312"/>
                </a:lnTo>
                <a:lnTo>
                  <a:pt x="32474" y="85421"/>
                </a:lnTo>
                <a:lnTo>
                  <a:pt x="32474" y="85529"/>
                </a:lnTo>
                <a:lnTo>
                  <a:pt x="32474" y="85638"/>
                </a:lnTo>
                <a:lnTo>
                  <a:pt x="32474" y="85855"/>
                </a:lnTo>
                <a:lnTo>
                  <a:pt x="32420" y="85964"/>
                </a:lnTo>
                <a:lnTo>
                  <a:pt x="32311" y="86018"/>
                </a:lnTo>
                <a:lnTo>
                  <a:pt x="32203" y="86018"/>
                </a:lnTo>
                <a:lnTo>
                  <a:pt x="32094" y="85910"/>
                </a:lnTo>
                <a:lnTo>
                  <a:pt x="32094" y="85801"/>
                </a:lnTo>
                <a:lnTo>
                  <a:pt x="32040" y="85638"/>
                </a:lnTo>
                <a:lnTo>
                  <a:pt x="32094" y="85529"/>
                </a:lnTo>
                <a:lnTo>
                  <a:pt x="32094" y="85367"/>
                </a:lnTo>
                <a:lnTo>
                  <a:pt x="32203" y="85312"/>
                </a:lnTo>
                <a:lnTo>
                  <a:pt x="32311" y="85258"/>
                </a:lnTo>
                <a:close/>
                <a:moveTo>
                  <a:pt x="9938" y="84878"/>
                </a:moveTo>
                <a:lnTo>
                  <a:pt x="10047" y="84932"/>
                </a:lnTo>
                <a:lnTo>
                  <a:pt x="10318" y="85095"/>
                </a:lnTo>
                <a:lnTo>
                  <a:pt x="10535" y="85312"/>
                </a:lnTo>
                <a:lnTo>
                  <a:pt x="11241" y="86453"/>
                </a:lnTo>
                <a:lnTo>
                  <a:pt x="10807" y="86507"/>
                </a:lnTo>
                <a:lnTo>
                  <a:pt x="10481" y="86507"/>
                </a:lnTo>
                <a:lnTo>
                  <a:pt x="10209" y="86398"/>
                </a:lnTo>
                <a:lnTo>
                  <a:pt x="9992" y="86181"/>
                </a:lnTo>
                <a:lnTo>
                  <a:pt x="9884" y="85964"/>
                </a:lnTo>
                <a:lnTo>
                  <a:pt x="9775" y="85692"/>
                </a:lnTo>
                <a:lnTo>
                  <a:pt x="9775" y="85367"/>
                </a:lnTo>
                <a:lnTo>
                  <a:pt x="9775" y="85041"/>
                </a:lnTo>
                <a:lnTo>
                  <a:pt x="9775" y="84932"/>
                </a:lnTo>
                <a:lnTo>
                  <a:pt x="9829" y="84878"/>
                </a:lnTo>
                <a:close/>
                <a:moveTo>
                  <a:pt x="50612" y="90688"/>
                </a:moveTo>
                <a:lnTo>
                  <a:pt x="50775" y="90797"/>
                </a:lnTo>
                <a:lnTo>
                  <a:pt x="50829" y="90960"/>
                </a:lnTo>
                <a:lnTo>
                  <a:pt x="50938" y="91231"/>
                </a:lnTo>
                <a:lnTo>
                  <a:pt x="50938" y="91340"/>
                </a:lnTo>
                <a:lnTo>
                  <a:pt x="50884" y="91449"/>
                </a:lnTo>
                <a:lnTo>
                  <a:pt x="50829" y="91503"/>
                </a:lnTo>
                <a:lnTo>
                  <a:pt x="50666" y="91503"/>
                </a:lnTo>
                <a:lnTo>
                  <a:pt x="50503" y="91449"/>
                </a:lnTo>
                <a:lnTo>
                  <a:pt x="50395" y="91394"/>
                </a:lnTo>
                <a:lnTo>
                  <a:pt x="50340" y="91231"/>
                </a:lnTo>
                <a:lnTo>
                  <a:pt x="50340" y="91069"/>
                </a:lnTo>
                <a:lnTo>
                  <a:pt x="50395" y="90851"/>
                </a:lnTo>
                <a:lnTo>
                  <a:pt x="50449" y="90743"/>
                </a:lnTo>
                <a:lnTo>
                  <a:pt x="50612" y="90688"/>
                </a:lnTo>
                <a:close/>
                <a:moveTo>
                  <a:pt x="23243" y="50177"/>
                </a:moveTo>
                <a:lnTo>
                  <a:pt x="23677" y="50232"/>
                </a:lnTo>
                <a:lnTo>
                  <a:pt x="24057" y="50340"/>
                </a:lnTo>
                <a:lnTo>
                  <a:pt x="24437" y="50503"/>
                </a:lnTo>
                <a:lnTo>
                  <a:pt x="24763" y="50666"/>
                </a:lnTo>
                <a:lnTo>
                  <a:pt x="26609" y="51752"/>
                </a:lnTo>
                <a:lnTo>
                  <a:pt x="28510" y="52784"/>
                </a:lnTo>
                <a:lnTo>
                  <a:pt x="28836" y="53001"/>
                </a:lnTo>
                <a:lnTo>
                  <a:pt x="29053" y="53164"/>
                </a:lnTo>
                <a:lnTo>
                  <a:pt x="29270" y="53436"/>
                </a:lnTo>
                <a:lnTo>
                  <a:pt x="29379" y="53761"/>
                </a:lnTo>
                <a:lnTo>
                  <a:pt x="29433" y="54033"/>
                </a:lnTo>
                <a:lnTo>
                  <a:pt x="29542" y="54250"/>
                </a:lnTo>
                <a:lnTo>
                  <a:pt x="29705" y="54413"/>
                </a:lnTo>
                <a:lnTo>
                  <a:pt x="29868" y="54522"/>
                </a:lnTo>
                <a:lnTo>
                  <a:pt x="30085" y="54630"/>
                </a:lnTo>
                <a:lnTo>
                  <a:pt x="30302" y="54685"/>
                </a:lnTo>
                <a:lnTo>
                  <a:pt x="30791" y="54793"/>
                </a:lnTo>
                <a:lnTo>
                  <a:pt x="31171" y="54902"/>
                </a:lnTo>
                <a:lnTo>
                  <a:pt x="31334" y="54956"/>
                </a:lnTo>
                <a:lnTo>
                  <a:pt x="31443" y="55065"/>
                </a:lnTo>
                <a:lnTo>
                  <a:pt x="31497" y="55173"/>
                </a:lnTo>
                <a:lnTo>
                  <a:pt x="31497" y="55336"/>
                </a:lnTo>
                <a:lnTo>
                  <a:pt x="31388" y="55771"/>
                </a:lnTo>
                <a:lnTo>
                  <a:pt x="31280" y="56259"/>
                </a:lnTo>
                <a:lnTo>
                  <a:pt x="31117" y="56802"/>
                </a:lnTo>
                <a:lnTo>
                  <a:pt x="31117" y="56965"/>
                </a:lnTo>
                <a:lnTo>
                  <a:pt x="31171" y="57128"/>
                </a:lnTo>
                <a:lnTo>
                  <a:pt x="31280" y="57237"/>
                </a:lnTo>
                <a:lnTo>
                  <a:pt x="31443" y="57291"/>
                </a:lnTo>
                <a:lnTo>
                  <a:pt x="31660" y="57400"/>
                </a:lnTo>
                <a:lnTo>
                  <a:pt x="31823" y="57454"/>
                </a:lnTo>
                <a:lnTo>
                  <a:pt x="31931" y="57563"/>
                </a:lnTo>
                <a:lnTo>
                  <a:pt x="32040" y="57726"/>
                </a:lnTo>
                <a:lnTo>
                  <a:pt x="32094" y="57889"/>
                </a:lnTo>
                <a:lnTo>
                  <a:pt x="32094" y="58051"/>
                </a:lnTo>
                <a:lnTo>
                  <a:pt x="31986" y="58432"/>
                </a:lnTo>
                <a:lnTo>
                  <a:pt x="31877" y="58757"/>
                </a:lnTo>
                <a:lnTo>
                  <a:pt x="31823" y="59029"/>
                </a:lnTo>
                <a:lnTo>
                  <a:pt x="31877" y="59300"/>
                </a:lnTo>
                <a:lnTo>
                  <a:pt x="31931" y="59518"/>
                </a:lnTo>
                <a:lnTo>
                  <a:pt x="32040" y="59735"/>
                </a:lnTo>
                <a:lnTo>
                  <a:pt x="32203" y="59952"/>
                </a:lnTo>
                <a:lnTo>
                  <a:pt x="32420" y="60115"/>
                </a:lnTo>
                <a:lnTo>
                  <a:pt x="32746" y="60278"/>
                </a:lnTo>
                <a:lnTo>
                  <a:pt x="33126" y="60495"/>
                </a:lnTo>
                <a:lnTo>
                  <a:pt x="33397" y="60712"/>
                </a:lnTo>
                <a:lnTo>
                  <a:pt x="33615" y="60984"/>
                </a:lnTo>
                <a:lnTo>
                  <a:pt x="33723" y="61255"/>
                </a:lnTo>
                <a:lnTo>
                  <a:pt x="33778" y="61581"/>
                </a:lnTo>
                <a:lnTo>
                  <a:pt x="33723" y="61907"/>
                </a:lnTo>
                <a:lnTo>
                  <a:pt x="33560" y="62233"/>
                </a:lnTo>
                <a:lnTo>
                  <a:pt x="33343" y="62613"/>
                </a:lnTo>
                <a:lnTo>
                  <a:pt x="33235" y="62776"/>
                </a:lnTo>
                <a:lnTo>
                  <a:pt x="33180" y="62993"/>
                </a:lnTo>
                <a:lnTo>
                  <a:pt x="33235" y="63156"/>
                </a:lnTo>
                <a:lnTo>
                  <a:pt x="33289" y="63373"/>
                </a:lnTo>
                <a:lnTo>
                  <a:pt x="33615" y="63808"/>
                </a:lnTo>
                <a:lnTo>
                  <a:pt x="33832" y="64242"/>
                </a:lnTo>
                <a:lnTo>
                  <a:pt x="34049" y="64731"/>
                </a:lnTo>
                <a:lnTo>
                  <a:pt x="34158" y="65220"/>
                </a:lnTo>
                <a:lnTo>
                  <a:pt x="34266" y="65763"/>
                </a:lnTo>
                <a:lnTo>
                  <a:pt x="34321" y="66251"/>
                </a:lnTo>
                <a:lnTo>
                  <a:pt x="34429" y="67283"/>
                </a:lnTo>
                <a:lnTo>
                  <a:pt x="34592" y="70922"/>
                </a:lnTo>
                <a:lnTo>
                  <a:pt x="34972" y="70379"/>
                </a:lnTo>
                <a:lnTo>
                  <a:pt x="35244" y="69836"/>
                </a:lnTo>
                <a:lnTo>
                  <a:pt x="35678" y="68695"/>
                </a:lnTo>
                <a:lnTo>
                  <a:pt x="35733" y="68532"/>
                </a:lnTo>
                <a:lnTo>
                  <a:pt x="35678" y="68369"/>
                </a:lnTo>
                <a:lnTo>
                  <a:pt x="35624" y="68206"/>
                </a:lnTo>
                <a:lnTo>
                  <a:pt x="35515" y="68043"/>
                </a:lnTo>
                <a:lnTo>
                  <a:pt x="35407" y="67989"/>
                </a:lnTo>
                <a:lnTo>
                  <a:pt x="35407" y="67881"/>
                </a:lnTo>
                <a:lnTo>
                  <a:pt x="35461" y="67772"/>
                </a:lnTo>
                <a:lnTo>
                  <a:pt x="35515" y="67718"/>
                </a:lnTo>
                <a:lnTo>
                  <a:pt x="35624" y="67555"/>
                </a:lnTo>
                <a:lnTo>
                  <a:pt x="35733" y="67500"/>
                </a:lnTo>
                <a:lnTo>
                  <a:pt x="35787" y="67500"/>
                </a:lnTo>
                <a:lnTo>
                  <a:pt x="35895" y="67555"/>
                </a:lnTo>
                <a:lnTo>
                  <a:pt x="35895" y="67663"/>
                </a:lnTo>
                <a:lnTo>
                  <a:pt x="35895" y="67772"/>
                </a:lnTo>
                <a:lnTo>
                  <a:pt x="35895" y="67826"/>
                </a:lnTo>
                <a:lnTo>
                  <a:pt x="36004" y="68043"/>
                </a:lnTo>
                <a:lnTo>
                  <a:pt x="36058" y="68261"/>
                </a:lnTo>
                <a:lnTo>
                  <a:pt x="36058" y="68749"/>
                </a:lnTo>
                <a:lnTo>
                  <a:pt x="36113" y="69238"/>
                </a:lnTo>
                <a:lnTo>
                  <a:pt x="36167" y="69455"/>
                </a:lnTo>
                <a:lnTo>
                  <a:pt x="36221" y="69673"/>
                </a:lnTo>
                <a:lnTo>
                  <a:pt x="36276" y="69781"/>
                </a:lnTo>
                <a:lnTo>
                  <a:pt x="36276" y="69890"/>
                </a:lnTo>
                <a:lnTo>
                  <a:pt x="36221" y="69998"/>
                </a:lnTo>
                <a:lnTo>
                  <a:pt x="36113" y="70107"/>
                </a:lnTo>
                <a:lnTo>
                  <a:pt x="35624" y="70650"/>
                </a:lnTo>
                <a:lnTo>
                  <a:pt x="35352" y="70867"/>
                </a:lnTo>
                <a:lnTo>
                  <a:pt x="35027" y="71085"/>
                </a:lnTo>
                <a:lnTo>
                  <a:pt x="34755" y="71247"/>
                </a:lnTo>
                <a:lnTo>
                  <a:pt x="34538" y="71519"/>
                </a:lnTo>
                <a:lnTo>
                  <a:pt x="34321" y="71845"/>
                </a:lnTo>
                <a:lnTo>
                  <a:pt x="34158" y="72171"/>
                </a:lnTo>
                <a:lnTo>
                  <a:pt x="34103" y="72551"/>
                </a:lnTo>
                <a:lnTo>
                  <a:pt x="34049" y="72877"/>
                </a:lnTo>
                <a:lnTo>
                  <a:pt x="34049" y="73257"/>
                </a:lnTo>
                <a:lnTo>
                  <a:pt x="34158" y="73583"/>
                </a:lnTo>
                <a:lnTo>
                  <a:pt x="34212" y="73908"/>
                </a:lnTo>
                <a:lnTo>
                  <a:pt x="34158" y="74071"/>
                </a:lnTo>
                <a:lnTo>
                  <a:pt x="34103" y="74234"/>
                </a:lnTo>
                <a:lnTo>
                  <a:pt x="33995" y="74397"/>
                </a:lnTo>
                <a:lnTo>
                  <a:pt x="33886" y="74614"/>
                </a:lnTo>
                <a:lnTo>
                  <a:pt x="33778" y="75049"/>
                </a:lnTo>
                <a:lnTo>
                  <a:pt x="33778" y="75429"/>
                </a:lnTo>
                <a:lnTo>
                  <a:pt x="33778" y="75863"/>
                </a:lnTo>
                <a:lnTo>
                  <a:pt x="33778" y="76352"/>
                </a:lnTo>
                <a:lnTo>
                  <a:pt x="33669" y="76786"/>
                </a:lnTo>
                <a:lnTo>
                  <a:pt x="33506" y="77167"/>
                </a:lnTo>
                <a:lnTo>
                  <a:pt x="33289" y="77601"/>
                </a:lnTo>
                <a:lnTo>
                  <a:pt x="33126" y="77873"/>
                </a:lnTo>
                <a:lnTo>
                  <a:pt x="33017" y="78144"/>
                </a:lnTo>
                <a:lnTo>
                  <a:pt x="32909" y="78470"/>
                </a:lnTo>
                <a:lnTo>
                  <a:pt x="32854" y="78741"/>
                </a:lnTo>
                <a:lnTo>
                  <a:pt x="32854" y="79067"/>
                </a:lnTo>
                <a:lnTo>
                  <a:pt x="32854" y="79393"/>
                </a:lnTo>
                <a:lnTo>
                  <a:pt x="32854" y="79719"/>
                </a:lnTo>
                <a:lnTo>
                  <a:pt x="32963" y="80045"/>
                </a:lnTo>
                <a:lnTo>
                  <a:pt x="32963" y="80262"/>
                </a:lnTo>
                <a:lnTo>
                  <a:pt x="32963" y="80479"/>
                </a:lnTo>
                <a:lnTo>
                  <a:pt x="32854" y="80642"/>
                </a:lnTo>
                <a:lnTo>
                  <a:pt x="32692" y="80751"/>
                </a:lnTo>
                <a:lnTo>
                  <a:pt x="32420" y="80968"/>
                </a:lnTo>
                <a:lnTo>
                  <a:pt x="32203" y="81131"/>
                </a:lnTo>
                <a:lnTo>
                  <a:pt x="32148" y="81239"/>
                </a:lnTo>
                <a:lnTo>
                  <a:pt x="32148" y="81402"/>
                </a:lnTo>
                <a:lnTo>
                  <a:pt x="32148" y="81565"/>
                </a:lnTo>
                <a:lnTo>
                  <a:pt x="32257" y="81782"/>
                </a:lnTo>
                <a:lnTo>
                  <a:pt x="32311" y="81945"/>
                </a:lnTo>
                <a:lnTo>
                  <a:pt x="32257" y="82108"/>
                </a:lnTo>
                <a:lnTo>
                  <a:pt x="32257" y="82217"/>
                </a:lnTo>
                <a:lnTo>
                  <a:pt x="32148" y="82380"/>
                </a:lnTo>
                <a:lnTo>
                  <a:pt x="31768" y="82923"/>
                </a:lnTo>
                <a:lnTo>
                  <a:pt x="31497" y="83303"/>
                </a:lnTo>
                <a:lnTo>
                  <a:pt x="31280" y="83683"/>
                </a:lnTo>
                <a:lnTo>
                  <a:pt x="31171" y="84172"/>
                </a:lnTo>
                <a:lnTo>
                  <a:pt x="31117" y="84606"/>
                </a:lnTo>
                <a:lnTo>
                  <a:pt x="31117" y="84878"/>
                </a:lnTo>
                <a:lnTo>
                  <a:pt x="31008" y="85041"/>
                </a:lnTo>
                <a:lnTo>
                  <a:pt x="30954" y="85258"/>
                </a:lnTo>
                <a:lnTo>
                  <a:pt x="30791" y="85421"/>
                </a:lnTo>
                <a:lnTo>
                  <a:pt x="30519" y="85747"/>
                </a:lnTo>
                <a:lnTo>
                  <a:pt x="30194" y="86018"/>
                </a:lnTo>
                <a:lnTo>
                  <a:pt x="30085" y="86073"/>
                </a:lnTo>
                <a:lnTo>
                  <a:pt x="29976" y="86018"/>
                </a:lnTo>
                <a:lnTo>
                  <a:pt x="29813" y="85910"/>
                </a:lnTo>
                <a:lnTo>
                  <a:pt x="29596" y="85801"/>
                </a:lnTo>
                <a:lnTo>
                  <a:pt x="29379" y="85747"/>
                </a:lnTo>
                <a:lnTo>
                  <a:pt x="29162" y="85855"/>
                </a:lnTo>
                <a:lnTo>
                  <a:pt x="28945" y="86073"/>
                </a:lnTo>
                <a:lnTo>
                  <a:pt x="28456" y="86887"/>
                </a:lnTo>
                <a:lnTo>
                  <a:pt x="27858" y="87702"/>
                </a:lnTo>
                <a:lnTo>
                  <a:pt x="27424" y="88190"/>
                </a:lnTo>
                <a:lnTo>
                  <a:pt x="26990" y="88625"/>
                </a:lnTo>
                <a:lnTo>
                  <a:pt x="25958" y="89385"/>
                </a:lnTo>
                <a:lnTo>
                  <a:pt x="25143" y="89982"/>
                </a:lnTo>
                <a:lnTo>
                  <a:pt x="24763" y="90308"/>
                </a:lnTo>
                <a:lnTo>
                  <a:pt x="24383" y="90634"/>
                </a:lnTo>
                <a:lnTo>
                  <a:pt x="24111" y="90906"/>
                </a:lnTo>
                <a:lnTo>
                  <a:pt x="23840" y="91014"/>
                </a:lnTo>
                <a:lnTo>
                  <a:pt x="23568" y="91069"/>
                </a:lnTo>
                <a:lnTo>
                  <a:pt x="23243" y="91123"/>
                </a:lnTo>
                <a:lnTo>
                  <a:pt x="22428" y="91286"/>
                </a:lnTo>
                <a:lnTo>
                  <a:pt x="21613" y="91503"/>
                </a:lnTo>
                <a:lnTo>
                  <a:pt x="21179" y="91557"/>
                </a:lnTo>
                <a:lnTo>
                  <a:pt x="20745" y="91612"/>
                </a:lnTo>
                <a:lnTo>
                  <a:pt x="19876" y="91503"/>
                </a:lnTo>
                <a:lnTo>
                  <a:pt x="19387" y="91449"/>
                </a:lnTo>
                <a:lnTo>
                  <a:pt x="18953" y="91340"/>
                </a:lnTo>
                <a:lnTo>
                  <a:pt x="18084" y="91014"/>
                </a:lnTo>
                <a:lnTo>
                  <a:pt x="17269" y="90634"/>
                </a:lnTo>
                <a:lnTo>
                  <a:pt x="16454" y="90200"/>
                </a:lnTo>
                <a:lnTo>
                  <a:pt x="15477" y="89602"/>
                </a:lnTo>
                <a:lnTo>
                  <a:pt x="14608" y="88951"/>
                </a:lnTo>
                <a:lnTo>
                  <a:pt x="14174" y="88571"/>
                </a:lnTo>
                <a:lnTo>
                  <a:pt x="13794" y="88190"/>
                </a:lnTo>
                <a:lnTo>
                  <a:pt x="13468" y="87756"/>
                </a:lnTo>
                <a:lnTo>
                  <a:pt x="13088" y="87322"/>
                </a:lnTo>
                <a:lnTo>
                  <a:pt x="12870" y="87050"/>
                </a:lnTo>
                <a:lnTo>
                  <a:pt x="12599" y="86887"/>
                </a:lnTo>
                <a:lnTo>
                  <a:pt x="12056" y="86616"/>
                </a:lnTo>
                <a:lnTo>
                  <a:pt x="11893" y="86507"/>
                </a:lnTo>
                <a:lnTo>
                  <a:pt x="11784" y="86398"/>
                </a:lnTo>
                <a:lnTo>
                  <a:pt x="11676" y="86235"/>
                </a:lnTo>
                <a:lnTo>
                  <a:pt x="11676" y="86018"/>
                </a:lnTo>
                <a:lnTo>
                  <a:pt x="11404" y="84661"/>
                </a:lnTo>
                <a:lnTo>
                  <a:pt x="11133" y="83303"/>
                </a:lnTo>
                <a:lnTo>
                  <a:pt x="10970" y="82271"/>
                </a:lnTo>
                <a:lnTo>
                  <a:pt x="10698" y="81294"/>
                </a:lnTo>
                <a:lnTo>
                  <a:pt x="10644" y="81131"/>
                </a:lnTo>
                <a:lnTo>
                  <a:pt x="10535" y="81022"/>
                </a:lnTo>
                <a:lnTo>
                  <a:pt x="10209" y="81022"/>
                </a:lnTo>
                <a:lnTo>
                  <a:pt x="9775" y="81185"/>
                </a:lnTo>
                <a:lnTo>
                  <a:pt x="9612" y="81239"/>
                </a:lnTo>
                <a:lnTo>
                  <a:pt x="9504" y="81348"/>
                </a:lnTo>
                <a:lnTo>
                  <a:pt x="9449" y="81457"/>
                </a:lnTo>
                <a:lnTo>
                  <a:pt x="9395" y="81674"/>
                </a:lnTo>
                <a:lnTo>
                  <a:pt x="9395" y="82163"/>
                </a:lnTo>
                <a:lnTo>
                  <a:pt x="9395" y="83303"/>
                </a:lnTo>
                <a:lnTo>
                  <a:pt x="9178" y="83086"/>
                </a:lnTo>
                <a:lnTo>
                  <a:pt x="9069" y="82869"/>
                </a:lnTo>
                <a:lnTo>
                  <a:pt x="8960" y="82597"/>
                </a:lnTo>
                <a:lnTo>
                  <a:pt x="8960" y="82380"/>
                </a:lnTo>
                <a:lnTo>
                  <a:pt x="8960" y="81891"/>
                </a:lnTo>
                <a:lnTo>
                  <a:pt x="9069" y="81402"/>
                </a:lnTo>
                <a:lnTo>
                  <a:pt x="9232" y="80968"/>
                </a:lnTo>
                <a:lnTo>
                  <a:pt x="9395" y="80533"/>
                </a:lnTo>
                <a:lnTo>
                  <a:pt x="9938" y="79773"/>
                </a:lnTo>
                <a:lnTo>
                  <a:pt x="10047" y="79610"/>
                </a:lnTo>
                <a:lnTo>
                  <a:pt x="10047" y="79447"/>
                </a:lnTo>
                <a:lnTo>
                  <a:pt x="9938" y="79339"/>
                </a:lnTo>
                <a:lnTo>
                  <a:pt x="9775" y="79230"/>
                </a:lnTo>
                <a:lnTo>
                  <a:pt x="9504" y="79013"/>
                </a:lnTo>
                <a:lnTo>
                  <a:pt x="9395" y="78959"/>
                </a:lnTo>
                <a:lnTo>
                  <a:pt x="9341" y="78850"/>
                </a:lnTo>
                <a:lnTo>
                  <a:pt x="9395" y="78687"/>
                </a:lnTo>
                <a:lnTo>
                  <a:pt x="9449" y="78579"/>
                </a:lnTo>
                <a:lnTo>
                  <a:pt x="9666" y="78307"/>
                </a:lnTo>
                <a:lnTo>
                  <a:pt x="9829" y="78090"/>
                </a:lnTo>
                <a:lnTo>
                  <a:pt x="9938" y="77873"/>
                </a:lnTo>
                <a:lnTo>
                  <a:pt x="9884" y="77655"/>
                </a:lnTo>
                <a:lnTo>
                  <a:pt x="9829" y="77438"/>
                </a:lnTo>
                <a:lnTo>
                  <a:pt x="9666" y="77221"/>
                </a:lnTo>
                <a:lnTo>
                  <a:pt x="9666" y="77058"/>
                </a:lnTo>
                <a:lnTo>
                  <a:pt x="9666" y="76949"/>
                </a:lnTo>
                <a:lnTo>
                  <a:pt x="9721" y="76786"/>
                </a:lnTo>
                <a:lnTo>
                  <a:pt x="9721" y="76678"/>
                </a:lnTo>
                <a:lnTo>
                  <a:pt x="9612" y="76624"/>
                </a:lnTo>
                <a:lnTo>
                  <a:pt x="9449" y="76569"/>
                </a:lnTo>
                <a:lnTo>
                  <a:pt x="9232" y="76569"/>
                </a:lnTo>
                <a:lnTo>
                  <a:pt x="9123" y="76515"/>
                </a:lnTo>
                <a:lnTo>
                  <a:pt x="9069" y="76406"/>
                </a:lnTo>
                <a:lnTo>
                  <a:pt x="9069" y="76298"/>
                </a:lnTo>
                <a:lnTo>
                  <a:pt x="9123" y="76243"/>
                </a:lnTo>
                <a:lnTo>
                  <a:pt x="9286" y="76135"/>
                </a:lnTo>
                <a:lnTo>
                  <a:pt x="9612" y="75918"/>
                </a:lnTo>
                <a:lnTo>
                  <a:pt x="9775" y="75809"/>
                </a:lnTo>
                <a:lnTo>
                  <a:pt x="9992" y="75809"/>
                </a:lnTo>
                <a:lnTo>
                  <a:pt x="10155" y="75700"/>
                </a:lnTo>
                <a:lnTo>
                  <a:pt x="10209" y="75592"/>
                </a:lnTo>
                <a:lnTo>
                  <a:pt x="10209" y="75483"/>
                </a:lnTo>
                <a:lnTo>
                  <a:pt x="10155" y="75429"/>
                </a:lnTo>
                <a:lnTo>
                  <a:pt x="9992" y="75375"/>
                </a:lnTo>
                <a:lnTo>
                  <a:pt x="9775" y="75266"/>
                </a:lnTo>
                <a:lnTo>
                  <a:pt x="9612" y="75103"/>
                </a:lnTo>
                <a:lnTo>
                  <a:pt x="9558" y="74832"/>
                </a:lnTo>
                <a:lnTo>
                  <a:pt x="9558" y="74614"/>
                </a:lnTo>
                <a:lnTo>
                  <a:pt x="9612" y="73257"/>
                </a:lnTo>
                <a:lnTo>
                  <a:pt x="9558" y="71899"/>
                </a:lnTo>
                <a:lnTo>
                  <a:pt x="9612" y="71573"/>
                </a:lnTo>
                <a:lnTo>
                  <a:pt x="9666" y="71302"/>
                </a:lnTo>
                <a:lnTo>
                  <a:pt x="9775" y="71030"/>
                </a:lnTo>
                <a:lnTo>
                  <a:pt x="9775" y="70704"/>
                </a:lnTo>
                <a:lnTo>
                  <a:pt x="9721" y="70107"/>
                </a:lnTo>
                <a:lnTo>
                  <a:pt x="9721" y="69510"/>
                </a:lnTo>
                <a:lnTo>
                  <a:pt x="9775" y="68261"/>
                </a:lnTo>
                <a:lnTo>
                  <a:pt x="9884" y="67283"/>
                </a:lnTo>
                <a:lnTo>
                  <a:pt x="9992" y="66794"/>
                </a:lnTo>
                <a:lnTo>
                  <a:pt x="10101" y="66306"/>
                </a:lnTo>
                <a:lnTo>
                  <a:pt x="10155" y="65926"/>
                </a:lnTo>
                <a:lnTo>
                  <a:pt x="10209" y="65491"/>
                </a:lnTo>
                <a:lnTo>
                  <a:pt x="10318" y="64677"/>
                </a:lnTo>
                <a:lnTo>
                  <a:pt x="10427" y="64188"/>
                </a:lnTo>
                <a:lnTo>
                  <a:pt x="10590" y="63645"/>
                </a:lnTo>
                <a:lnTo>
                  <a:pt x="10698" y="63156"/>
                </a:lnTo>
                <a:lnTo>
                  <a:pt x="10807" y="62613"/>
                </a:lnTo>
                <a:lnTo>
                  <a:pt x="10861" y="62287"/>
                </a:lnTo>
                <a:lnTo>
                  <a:pt x="10970" y="62016"/>
                </a:lnTo>
                <a:lnTo>
                  <a:pt x="11133" y="61744"/>
                </a:lnTo>
                <a:lnTo>
                  <a:pt x="11350" y="61473"/>
                </a:lnTo>
                <a:lnTo>
                  <a:pt x="11784" y="61038"/>
                </a:lnTo>
                <a:lnTo>
                  <a:pt x="11947" y="60767"/>
                </a:lnTo>
                <a:lnTo>
                  <a:pt x="12110" y="60441"/>
                </a:lnTo>
                <a:lnTo>
                  <a:pt x="12382" y="59409"/>
                </a:lnTo>
                <a:lnTo>
                  <a:pt x="12545" y="58866"/>
                </a:lnTo>
                <a:lnTo>
                  <a:pt x="12653" y="58377"/>
                </a:lnTo>
                <a:lnTo>
                  <a:pt x="12762" y="57563"/>
                </a:lnTo>
                <a:lnTo>
                  <a:pt x="12979" y="56857"/>
                </a:lnTo>
                <a:lnTo>
                  <a:pt x="13305" y="56151"/>
                </a:lnTo>
                <a:lnTo>
                  <a:pt x="13522" y="55771"/>
                </a:lnTo>
                <a:lnTo>
                  <a:pt x="13794" y="55445"/>
                </a:lnTo>
                <a:lnTo>
                  <a:pt x="14717" y="54359"/>
                </a:lnTo>
                <a:lnTo>
                  <a:pt x="15694" y="53381"/>
                </a:lnTo>
                <a:lnTo>
                  <a:pt x="16726" y="52349"/>
                </a:lnTo>
                <a:lnTo>
                  <a:pt x="17703" y="51318"/>
                </a:lnTo>
                <a:lnTo>
                  <a:pt x="17975" y="51046"/>
                </a:lnTo>
                <a:lnTo>
                  <a:pt x="18192" y="50829"/>
                </a:lnTo>
                <a:lnTo>
                  <a:pt x="18464" y="50666"/>
                </a:lnTo>
                <a:lnTo>
                  <a:pt x="18735" y="50557"/>
                </a:lnTo>
                <a:lnTo>
                  <a:pt x="19007" y="50449"/>
                </a:lnTo>
                <a:lnTo>
                  <a:pt x="19333" y="50395"/>
                </a:lnTo>
                <a:lnTo>
                  <a:pt x="19930" y="50395"/>
                </a:lnTo>
                <a:lnTo>
                  <a:pt x="20364" y="50449"/>
                </a:lnTo>
                <a:lnTo>
                  <a:pt x="20799" y="50395"/>
                </a:lnTo>
                <a:lnTo>
                  <a:pt x="21559" y="50340"/>
                </a:lnTo>
                <a:lnTo>
                  <a:pt x="22374" y="50232"/>
                </a:lnTo>
                <a:lnTo>
                  <a:pt x="22808" y="50177"/>
                </a:lnTo>
                <a:close/>
                <a:moveTo>
                  <a:pt x="38122" y="0"/>
                </a:moveTo>
                <a:lnTo>
                  <a:pt x="37090" y="109"/>
                </a:lnTo>
                <a:lnTo>
                  <a:pt x="35352" y="326"/>
                </a:lnTo>
                <a:lnTo>
                  <a:pt x="34484" y="326"/>
                </a:lnTo>
                <a:lnTo>
                  <a:pt x="33615" y="380"/>
                </a:lnTo>
                <a:lnTo>
                  <a:pt x="32909" y="326"/>
                </a:lnTo>
                <a:lnTo>
                  <a:pt x="32203" y="380"/>
                </a:lnTo>
                <a:lnTo>
                  <a:pt x="31497" y="434"/>
                </a:lnTo>
                <a:lnTo>
                  <a:pt x="30845" y="543"/>
                </a:lnTo>
                <a:lnTo>
                  <a:pt x="29488" y="869"/>
                </a:lnTo>
                <a:lnTo>
                  <a:pt x="28130" y="1249"/>
                </a:lnTo>
                <a:lnTo>
                  <a:pt x="27858" y="1358"/>
                </a:lnTo>
                <a:lnTo>
                  <a:pt x="27750" y="1521"/>
                </a:lnTo>
                <a:lnTo>
                  <a:pt x="27696" y="1738"/>
                </a:lnTo>
                <a:lnTo>
                  <a:pt x="27804" y="2009"/>
                </a:lnTo>
                <a:lnTo>
                  <a:pt x="27261" y="1792"/>
                </a:lnTo>
                <a:lnTo>
                  <a:pt x="26664" y="1629"/>
                </a:lnTo>
                <a:lnTo>
                  <a:pt x="26121" y="1521"/>
                </a:lnTo>
                <a:lnTo>
                  <a:pt x="25578" y="1521"/>
                </a:lnTo>
                <a:lnTo>
                  <a:pt x="24926" y="1629"/>
                </a:lnTo>
                <a:lnTo>
                  <a:pt x="24220" y="1738"/>
                </a:lnTo>
                <a:lnTo>
                  <a:pt x="23568" y="1955"/>
                </a:lnTo>
                <a:lnTo>
                  <a:pt x="22971" y="2226"/>
                </a:lnTo>
                <a:lnTo>
                  <a:pt x="22102" y="2715"/>
                </a:lnTo>
                <a:lnTo>
                  <a:pt x="21179" y="3095"/>
                </a:lnTo>
                <a:lnTo>
                  <a:pt x="20256" y="3367"/>
                </a:lnTo>
                <a:lnTo>
                  <a:pt x="19333" y="3530"/>
                </a:lnTo>
                <a:lnTo>
                  <a:pt x="19061" y="3638"/>
                </a:lnTo>
                <a:lnTo>
                  <a:pt x="18844" y="3801"/>
                </a:lnTo>
                <a:lnTo>
                  <a:pt x="18627" y="3910"/>
                </a:lnTo>
                <a:lnTo>
                  <a:pt x="18518" y="3964"/>
                </a:lnTo>
                <a:lnTo>
                  <a:pt x="17921" y="3964"/>
                </a:lnTo>
                <a:lnTo>
                  <a:pt x="17378" y="4019"/>
                </a:lnTo>
                <a:lnTo>
                  <a:pt x="16454" y="4181"/>
                </a:lnTo>
                <a:lnTo>
                  <a:pt x="16020" y="4290"/>
                </a:lnTo>
                <a:lnTo>
                  <a:pt x="15640" y="4399"/>
                </a:lnTo>
                <a:lnTo>
                  <a:pt x="15477" y="4453"/>
                </a:lnTo>
                <a:lnTo>
                  <a:pt x="15368" y="4616"/>
                </a:lnTo>
                <a:lnTo>
                  <a:pt x="15260" y="4833"/>
                </a:lnTo>
                <a:lnTo>
                  <a:pt x="15205" y="5050"/>
                </a:lnTo>
                <a:lnTo>
                  <a:pt x="15205" y="5213"/>
                </a:lnTo>
                <a:lnTo>
                  <a:pt x="15097" y="5322"/>
                </a:lnTo>
                <a:lnTo>
                  <a:pt x="14825" y="5539"/>
                </a:lnTo>
                <a:lnTo>
                  <a:pt x="14282" y="5919"/>
                </a:lnTo>
                <a:lnTo>
                  <a:pt x="13631" y="6191"/>
                </a:lnTo>
                <a:lnTo>
                  <a:pt x="13033" y="6517"/>
                </a:lnTo>
                <a:lnTo>
                  <a:pt x="12436" y="6842"/>
                </a:lnTo>
                <a:lnTo>
                  <a:pt x="10590" y="7874"/>
                </a:lnTo>
                <a:lnTo>
                  <a:pt x="9666" y="8417"/>
                </a:lnTo>
                <a:lnTo>
                  <a:pt x="8743" y="9015"/>
                </a:lnTo>
                <a:lnTo>
                  <a:pt x="8092" y="9612"/>
                </a:lnTo>
                <a:lnTo>
                  <a:pt x="7494" y="10209"/>
                </a:lnTo>
                <a:lnTo>
                  <a:pt x="6951" y="10915"/>
                </a:lnTo>
                <a:lnTo>
                  <a:pt x="6517" y="11675"/>
                </a:lnTo>
                <a:lnTo>
                  <a:pt x="6408" y="11947"/>
                </a:lnTo>
                <a:lnTo>
                  <a:pt x="6300" y="12110"/>
                </a:lnTo>
                <a:lnTo>
                  <a:pt x="6191" y="12219"/>
                </a:lnTo>
                <a:lnTo>
                  <a:pt x="5702" y="12544"/>
                </a:lnTo>
                <a:lnTo>
                  <a:pt x="5376" y="12924"/>
                </a:lnTo>
                <a:lnTo>
                  <a:pt x="5051" y="13359"/>
                </a:lnTo>
                <a:lnTo>
                  <a:pt x="4779" y="13848"/>
                </a:lnTo>
                <a:lnTo>
                  <a:pt x="4236" y="14879"/>
                </a:lnTo>
                <a:lnTo>
                  <a:pt x="3747" y="16020"/>
                </a:lnTo>
                <a:lnTo>
                  <a:pt x="2878" y="18192"/>
                </a:lnTo>
                <a:lnTo>
                  <a:pt x="2172" y="19930"/>
                </a:lnTo>
                <a:lnTo>
                  <a:pt x="1521" y="21613"/>
                </a:lnTo>
                <a:lnTo>
                  <a:pt x="1358" y="22048"/>
                </a:lnTo>
                <a:lnTo>
                  <a:pt x="1249" y="22482"/>
                </a:lnTo>
                <a:lnTo>
                  <a:pt x="1086" y="22916"/>
                </a:lnTo>
                <a:lnTo>
                  <a:pt x="978" y="23079"/>
                </a:lnTo>
                <a:lnTo>
                  <a:pt x="869" y="23297"/>
                </a:lnTo>
                <a:lnTo>
                  <a:pt x="435" y="23840"/>
                </a:lnTo>
                <a:lnTo>
                  <a:pt x="272" y="24111"/>
                </a:lnTo>
                <a:lnTo>
                  <a:pt x="163" y="24437"/>
                </a:lnTo>
                <a:lnTo>
                  <a:pt x="55" y="24926"/>
                </a:lnTo>
                <a:lnTo>
                  <a:pt x="0" y="25414"/>
                </a:lnTo>
                <a:lnTo>
                  <a:pt x="55" y="25686"/>
                </a:lnTo>
                <a:lnTo>
                  <a:pt x="109" y="25958"/>
                </a:lnTo>
                <a:lnTo>
                  <a:pt x="217" y="26175"/>
                </a:lnTo>
                <a:lnTo>
                  <a:pt x="326" y="26446"/>
                </a:lnTo>
                <a:lnTo>
                  <a:pt x="435" y="25795"/>
                </a:lnTo>
                <a:lnTo>
                  <a:pt x="598" y="25197"/>
                </a:lnTo>
                <a:lnTo>
                  <a:pt x="652" y="24926"/>
                </a:lnTo>
                <a:lnTo>
                  <a:pt x="761" y="24763"/>
                </a:lnTo>
                <a:lnTo>
                  <a:pt x="869" y="24654"/>
                </a:lnTo>
                <a:lnTo>
                  <a:pt x="1086" y="24654"/>
                </a:lnTo>
                <a:lnTo>
                  <a:pt x="1141" y="24709"/>
                </a:lnTo>
                <a:lnTo>
                  <a:pt x="1195" y="24871"/>
                </a:lnTo>
                <a:lnTo>
                  <a:pt x="1195" y="25034"/>
                </a:lnTo>
                <a:lnTo>
                  <a:pt x="1141" y="25306"/>
                </a:lnTo>
                <a:lnTo>
                  <a:pt x="1086" y="25360"/>
                </a:lnTo>
                <a:lnTo>
                  <a:pt x="869" y="26012"/>
                </a:lnTo>
                <a:lnTo>
                  <a:pt x="815" y="26338"/>
                </a:lnTo>
                <a:lnTo>
                  <a:pt x="815" y="26663"/>
                </a:lnTo>
                <a:lnTo>
                  <a:pt x="815" y="26989"/>
                </a:lnTo>
                <a:lnTo>
                  <a:pt x="923" y="27315"/>
                </a:lnTo>
                <a:lnTo>
                  <a:pt x="1086" y="27641"/>
                </a:lnTo>
                <a:lnTo>
                  <a:pt x="1304" y="27967"/>
                </a:lnTo>
                <a:lnTo>
                  <a:pt x="1466" y="28238"/>
                </a:lnTo>
                <a:lnTo>
                  <a:pt x="1575" y="28618"/>
                </a:lnTo>
                <a:lnTo>
                  <a:pt x="1575" y="29379"/>
                </a:lnTo>
                <a:lnTo>
                  <a:pt x="1521" y="30085"/>
                </a:lnTo>
                <a:lnTo>
                  <a:pt x="1358" y="30791"/>
                </a:lnTo>
                <a:lnTo>
                  <a:pt x="1086" y="31497"/>
                </a:lnTo>
                <a:lnTo>
                  <a:pt x="978" y="31822"/>
                </a:lnTo>
                <a:lnTo>
                  <a:pt x="978" y="32148"/>
                </a:lnTo>
                <a:lnTo>
                  <a:pt x="1141" y="32474"/>
                </a:lnTo>
                <a:lnTo>
                  <a:pt x="1358" y="32746"/>
                </a:lnTo>
                <a:lnTo>
                  <a:pt x="1738" y="33071"/>
                </a:lnTo>
                <a:lnTo>
                  <a:pt x="2064" y="33452"/>
                </a:lnTo>
                <a:lnTo>
                  <a:pt x="2335" y="33886"/>
                </a:lnTo>
                <a:lnTo>
                  <a:pt x="2607" y="34375"/>
                </a:lnTo>
                <a:lnTo>
                  <a:pt x="2715" y="34701"/>
                </a:lnTo>
                <a:lnTo>
                  <a:pt x="2824" y="35081"/>
                </a:lnTo>
                <a:lnTo>
                  <a:pt x="2878" y="35461"/>
                </a:lnTo>
                <a:lnTo>
                  <a:pt x="2824" y="35624"/>
                </a:lnTo>
                <a:lnTo>
                  <a:pt x="2770" y="35841"/>
                </a:lnTo>
                <a:lnTo>
                  <a:pt x="2715" y="36058"/>
                </a:lnTo>
                <a:lnTo>
                  <a:pt x="2715" y="36221"/>
                </a:lnTo>
                <a:lnTo>
                  <a:pt x="2770" y="36330"/>
                </a:lnTo>
                <a:lnTo>
                  <a:pt x="2878" y="36384"/>
                </a:lnTo>
                <a:lnTo>
                  <a:pt x="3150" y="36493"/>
                </a:lnTo>
                <a:lnTo>
                  <a:pt x="3530" y="36547"/>
                </a:lnTo>
                <a:lnTo>
                  <a:pt x="3856" y="36655"/>
                </a:lnTo>
                <a:lnTo>
                  <a:pt x="4019" y="36764"/>
                </a:lnTo>
                <a:lnTo>
                  <a:pt x="4182" y="36873"/>
                </a:lnTo>
                <a:lnTo>
                  <a:pt x="4290" y="37036"/>
                </a:lnTo>
                <a:lnTo>
                  <a:pt x="4345" y="37253"/>
                </a:lnTo>
                <a:lnTo>
                  <a:pt x="4562" y="38013"/>
                </a:lnTo>
                <a:lnTo>
                  <a:pt x="4833" y="38719"/>
                </a:lnTo>
                <a:lnTo>
                  <a:pt x="4942" y="39099"/>
                </a:lnTo>
                <a:lnTo>
                  <a:pt x="4996" y="39208"/>
                </a:lnTo>
                <a:lnTo>
                  <a:pt x="5105" y="39262"/>
                </a:lnTo>
                <a:lnTo>
                  <a:pt x="5322" y="39316"/>
                </a:lnTo>
                <a:lnTo>
                  <a:pt x="5431" y="39371"/>
                </a:lnTo>
                <a:lnTo>
                  <a:pt x="5539" y="39479"/>
                </a:lnTo>
                <a:lnTo>
                  <a:pt x="5594" y="39588"/>
                </a:lnTo>
                <a:lnTo>
                  <a:pt x="5594" y="39859"/>
                </a:lnTo>
                <a:lnTo>
                  <a:pt x="5539" y="40077"/>
                </a:lnTo>
                <a:lnTo>
                  <a:pt x="5539" y="40457"/>
                </a:lnTo>
                <a:lnTo>
                  <a:pt x="5594" y="40620"/>
                </a:lnTo>
                <a:lnTo>
                  <a:pt x="5648" y="40728"/>
                </a:lnTo>
                <a:lnTo>
                  <a:pt x="5757" y="40837"/>
                </a:lnTo>
                <a:lnTo>
                  <a:pt x="5919" y="40837"/>
                </a:lnTo>
                <a:lnTo>
                  <a:pt x="6082" y="40891"/>
                </a:lnTo>
                <a:lnTo>
                  <a:pt x="6300" y="40837"/>
                </a:lnTo>
                <a:lnTo>
                  <a:pt x="6462" y="40837"/>
                </a:lnTo>
                <a:lnTo>
                  <a:pt x="6571" y="40946"/>
                </a:lnTo>
                <a:lnTo>
                  <a:pt x="6571" y="41054"/>
                </a:lnTo>
                <a:lnTo>
                  <a:pt x="6517" y="41217"/>
                </a:lnTo>
                <a:lnTo>
                  <a:pt x="6408" y="41434"/>
                </a:lnTo>
                <a:lnTo>
                  <a:pt x="6408" y="41543"/>
                </a:lnTo>
                <a:lnTo>
                  <a:pt x="6517" y="41597"/>
                </a:lnTo>
                <a:lnTo>
                  <a:pt x="7006" y="41814"/>
                </a:lnTo>
                <a:lnTo>
                  <a:pt x="7331" y="42140"/>
                </a:lnTo>
                <a:lnTo>
                  <a:pt x="7657" y="42466"/>
                </a:lnTo>
                <a:lnTo>
                  <a:pt x="7874" y="42901"/>
                </a:lnTo>
                <a:lnTo>
                  <a:pt x="8146" y="43335"/>
                </a:lnTo>
                <a:lnTo>
                  <a:pt x="8472" y="43715"/>
                </a:lnTo>
                <a:lnTo>
                  <a:pt x="8635" y="43878"/>
                </a:lnTo>
                <a:lnTo>
                  <a:pt x="8743" y="44041"/>
                </a:lnTo>
                <a:lnTo>
                  <a:pt x="8798" y="44258"/>
                </a:lnTo>
                <a:lnTo>
                  <a:pt x="8798" y="44475"/>
                </a:lnTo>
                <a:lnTo>
                  <a:pt x="8798" y="44801"/>
                </a:lnTo>
                <a:lnTo>
                  <a:pt x="8798" y="45073"/>
                </a:lnTo>
                <a:lnTo>
                  <a:pt x="8852" y="45290"/>
                </a:lnTo>
                <a:lnTo>
                  <a:pt x="9015" y="45453"/>
                </a:lnTo>
                <a:lnTo>
                  <a:pt x="9178" y="45616"/>
                </a:lnTo>
                <a:lnTo>
                  <a:pt x="9341" y="45779"/>
                </a:lnTo>
                <a:lnTo>
                  <a:pt x="9829" y="46050"/>
                </a:lnTo>
                <a:lnTo>
                  <a:pt x="14065" y="48277"/>
                </a:lnTo>
                <a:lnTo>
                  <a:pt x="14662" y="48602"/>
                </a:lnTo>
                <a:lnTo>
                  <a:pt x="15260" y="48983"/>
                </a:lnTo>
                <a:lnTo>
                  <a:pt x="14880" y="49200"/>
                </a:lnTo>
                <a:lnTo>
                  <a:pt x="13631" y="50069"/>
                </a:lnTo>
                <a:lnTo>
                  <a:pt x="12382" y="50883"/>
                </a:lnTo>
                <a:lnTo>
                  <a:pt x="12110" y="51046"/>
                </a:lnTo>
                <a:lnTo>
                  <a:pt x="11893" y="51100"/>
                </a:lnTo>
                <a:lnTo>
                  <a:pt x="11350" y="51100"/>
                </a:lnTo>
                <a:lnTo>
                  <a:pt x="10861" y="50992"/>
                </a:lnTo>
                <a:lnTo>
                  <a:pt x="10318" y="50829"/>
                </a:lnTo>
                <a:lnTo>
                  <a:pt x="9829" y="50775"/>
                </a:lnTo>
                <a:lnTo>
                  <a:pt x="9666" y="50775"/>
                </a:lnTo>
                <a:lnTo>
                  <a:pt x="9504" y="50829"/>
                </a:lnTo>
                <a:lnTo>
                  <a:pt x="9341" y="50883"/>
                </a:lnTo>
                <a:lnTo>
                  <a:pt x="9232" y="51046"/>
                </a:lnTo>
                <a:lnTo>
                  <a:pt x="8960" y="51426"/>
                </a:lnTo>
                <a:lnTo>
                  <a:pt x="8689" y="51969"/>
                </a:lnTo>
                <a:lnTo>
                  <a:pt x="8309" y="52512"/>
                </a:lnTo>
                <a:lnTo>
                  <a:pt x="8037" y="53110"/>
                </a:lnTo>
                <a:lnTo>
                  <a:pt x="7494" y="54304"/>
                </a:lnTo>
                <a:lnTo>
                  <a:pt x="7277" y="54685"/>
                </a:lnTo>
                <a:lnTo>
                  <a:pt x="7060" y="55065"/>
                </a:lnTo>
                <a:lnTo>
                  <a:pt x="6734" y="55336"/>
                </a:lnTo>
                <a:lnTo>
                  <a:pt x="6571" y="55445"/>
                </a:lnTo>
                <a:lnTo>
                  <a:pt x="6354" y="55499"/>
                </a:lnTo>
                <a:lnTo>
                  <a:pt x="6028" y="55662"/>
                </a:lnTo>
                <a:lnTo>
                  <a:pt x="5974" y="55716"/>
                </a:lnTo>
                <a:lnTo>
                  <a:pt x="5974" y="55771"/>
                </a:lnTo>
                <a:lnTo>
                  <a:pt x="6028" y="55934"/>
                </a:lnTo>
                <a:lnTo>
                  <a:pt x="6245" y="56151"/>
                </a:lnTo>
                <a:lnTo>
                  <a:pt x="6462" y="56422"/>
                </a:lnTo>
                <a:lnTo>
                  <a:pt x="6517" y="56585"/>
                </a:lnTo>
                <a:lnTo>
                  <a:pt x="6571" y="56748"/>
                </a:lnTo>
                <a:lnTo>
                  <a:pt x="6517" y="56857"/>
                </a:lnTo>
                <a:lnTo>
                  <a:pt x="6462" y="57020"/>
                </a:lnTo>
                <a:lnTo>
                  <a:pt x="6191" y="57345"/>
                </a:lnTo>
                <a:lnTo>
                  <a:pt x="5865" y="57617"/>
                </a:lnTo>
                <a:lnTo>
                  <a:pt x="5594" y="57943"/>
                </a:lnTo>
                <a:lnTo>
                  <a:pt x="5213" y="58486"/>
                </a:lnTo>
                <a:lnTo>
                  <a:pt x="5105" y="58757"/>
                </a:lnTo>
                <a:lnTo>
                  <a:pt x="4996" y="59083"/>
                </a:lnTo>
                <a:lnTo>
                  <a:pt x="4996" y="59355"/>
                </a:lnTo>
                <a:lnTo>
                  <a:pt x="4996" y="59681"/>
                </a:lnTo>
                <a:lnTo>
                  <a:pt x="5051" y="60006"/>
                </a:lnTo>
                <a:lnTo>
                  <a:pt x="5213" y="60332"/>
                </a:lnTo>
                <a:lnTo>
                  <a:pt x="5268" y="60495"/>
                </a:lnTo>
                <a:lnTo>
                  <a:pt x="5268" y="60658"/>
                </a:lnTo>
                <a:lnTo>
                  <a:pt x="5213" y="60821"/>
                </a:lnTo>
                <a:lnTo>
                  <a:pt x="5051" y="60875"/>
                </a:lnTo>
                <a:lnTo>
                  <a:pt x="4942" y="60984"/>
                </a:lnTo>
                <a:lnTo>
                  <a:pt x="4833" y="61093"/>
                </a:lnTo>
                <a:lnTo>
                  <a:pt x="4779" y="61310"/>
                </a:lnTo>
                <a:lnTo>
                  <a:pt x="4779" y="61581"/>
                </a:lnTo>
                <a:lnTo>
                  <a:pt x="4888" y="61798"/>
                </a:lnTo>
                <a:lnTo>
                  <a:pt x="5159" y="62179"/>
                </a:lnTo>
                <a:lnTo>
                  <a:pt x="5268" y="62342"/>
                </a:lnTo>
                <a:lnTo>
                  <a:pt x="5322" y="62396"/>
                </a:lnTo>
                <a:lnTo>
                  <a:pt x="5431" y="62396"/>
                </a:lnTo>
                <a:lnTo>
                  <a:pt x="5485" y="62342"/>
                </a:lnTo>
                <a:lnTo>
                  <a:pt x="5539" y="62287"/>
                </a:lnTo>
                <a:lnTo>
                  <a:pt x="5594" y="62124"/>
                </a:lnTo>
                <a:lnTo>
                  <a:pt x="5974" y="60767"/>
                </a:lnTo>
                <a:lnTo>
                  <a:pt x="6137" y="60115"/>
                </a:lnTo>
                <a:lnTo>
                  <a:pt x="6408" y="59463"/>
                </a:lnTo>
                <a:lnTo>
                  <a:pt x="7331" y="57291"/>
                </a:lnTo>
                <a:lnTo>
                  <a:pt x="7874" y="56205"/>
                </a:lnTo>
                <a:lnTo>
                  <a:pt x="8472" y="55173"/>
                </a:lnTo>
                <a:lnTo>
                  <a:pt x="8798" y="54576"/>
                </a:lnTo>
                <a:lnTo>
                  <a:pt x="9015" y="54304"/>
                </a:lnTo>
                <a:lnTo>
                  <a:pt x="9178" y="54196"/>
                </a:lnTo>
                <a:lnTo>
                  <a:pt x="9341" y="54142"/>
                </a:lnTo>
                <a:lnTo>
                  <a:pt x="9341" y="54304"/>
                </a:lnTo>
                <a:lnTo>
                  <a:pt x="9232" y="54522"/>
                </a:lnTo>
                <a:lnTo>
                  <a:pt x="9069" y="54793"/>
                </a:lnTo>
                <a:lnTo>
                  <a:pt x="8852" y="55336"/>
                </a:lnTo>
                <a:lnTo>
                  <a:pt x="8526" y="55825"/>
                </a:lnTo>
                <a:lnTo>
                  <a:pt x="8255" y="56368"/>
                </a:lnTo>
                <a:lnTo>
                  <a:pt x="8146" y="56640"/>
                </a:lnTo>
                <a:lnTo>
                  <a:pt x="8092" y="56911"/>
                </a:lnTo>
                <a:lnTo>
                  <a:pt x="7657" y="59029"/>
                </a:lnTo>
                <a:lnTo>
                  <a:pt x="7277" y="61147"/>
                </a:lnTo>
                <a:lnTo>
                  <a:pt x="7168" y="61581"/>
                </a:lnTo>
                <a:lnTo>
                  <a:pt x="7060" y="62016"/>
                </a:lnTo>
                <a:lnTo>
                  <a:pt x="6897" y="62450"/>
                </a:lnTo>
                <a:lnTo>
                  <a:pt x="6625" y="62830"/>
                </a:lnTo>
                <a:lnTo>
                  <a:pt x="6462" y="63102"/>
                </a:lnTo>
                <a:lnTo>
                  <a:pt x="6300" y="63428"/>
                </a:lnTo>
                <a:lnTo>
                  <a:pt x="6191" y="63699"/>
                </a:lnTo>
                <a:lnTo>
                  <a:pt x="6137" y="64079"/>
                </a:lnTo>
                <a:lnTo>
                  <a:pt x="6191" y="64351"/>
                </a:lnTo>
                <a:lnTo>
                  <a:pt x="6300" y="64568"/>
                </a:lnTo>
                <a:lnTo>
                  <a:pt x="6625" y="64948"/>
                </a:lnTo>
                <a:lnTo>
                  <a:pt x="6734" y="65057"/>
                </a:lnTo>
                <a:lnTo>
                  <a:pt x="6734" y="65220"/>
                </a:lnTo>
                <a:lnTo>
                  <a:pt x="6680" y="65383"/>
                </a:lnTo>
                <a:lnTo>
                  <a:pt x="6571" y="65491"/>
                </a:lnTo>
                <a:lnTo>
                  <a:pt x="6191" y="65926"/>
                </a:lnTo>
                <a:lnTo>
                  <a:pt x="6028" y="66089"/>
                </a:lnTo>
                <a:lnTo>
                  <a:pt x="5974" y="66197"/>
                </a:lnTo>
                <a:lnTo>
                  <a:pt x="5974" y="66360"/>
                </a:lnTo>
                <a:lnTo>
                  <a:pt x="6082" y="66469"/>
                </a:lnTo>
                <a:lnTo>
                  <a:pt x="6191" y="66577"/>
                </a:lnTo>
                <a:lnTo>
                  <a:pt x="6300" y="66632"/>
                </a:lnTo>
                <a:lnTo>
                  <a:pt x="6788" y="66632"/>
                </a:lnTo>
                <a:lnTo>
                  <a:pt x="6788" y="66740"/>
                </a:lnTo>
                <a:lnTo>
                  <a:pt x="6788" y="66849"/>
                </a:lnTo>
                <a:lnTo>
                  <a:pt x="6680" y="66903"/>
                </a:lnTo>
                <a:lnTo>
                  <a:pt x="6517" y="67012"/>
                </a:lnTo>
                <a:lnTo>
                  <a:pt x="6191" y="67283"/>
                </a:lnTo>
                <a:lnTo>
                  <a:pt x="5919" y="67555"/>
                </a:lnTo>
                <a:lnTo>
                  <a:pt x="5811" y="67881"/>
                </a:lnTo>
                <a:lnTo>
                  <a:pt x="5757" y="68261"/>
                </a:lnTo>
                <a:lnTo>
                  <a:pt x="5757" y="70867"/>
                </a:lnTo>
                <a:lnTo>
                  <a:pt x="5757" y="73420"/>
                </a:lnTo>
                <a:lnTo>
                  <a:pt x="5757" y="73745"/>
                </a:lnTo>
                <a:lnTo>
                  <a:pt x="5811" y="74017"/>
                </a:lnTo>
                <a:lnTo>
                  <a:pt x="5919" y="74288"/>
                </a:lnTo>
                <a:lnTo>
                  <a:pt x="6082" y="74506"/>
                </a:lnTo>
                <a:lnTo>
                  <a:pt x="6191" y="74669"/>
                </a:lnTo>
                <a:lnTo>
                  <a:pt x="6245" y="74832"/>
                </a:lnTo>
                <a:lnTo>
                  <a:pt x="6137" y="74940"/>
                </a:lnTo>
                <a:lnTo>
                  <a:pt x="6028" y="75049"/>
                </a:lnTo>
                <a:lnTo>
                  <a:pt x="5919" y="75212"/>
                </a:lnTo>
                <a:lnTo>
                  <a:pt x="5865" y="75320"/>
                </a:lnTo>
                <a:lnTo>
                  <a:pt x="5865" y="75483"/>
                </a:lnTo>
                <a:lnTo>
                  <a:pt x="5865" y="75700"/>
                </a:lnTo>
                <a:lnTo>
                  <a:pt x="6408" y="77167"/>
                </a:lnTo>
                <a:lnTo>
                  <a:pt x="6625" y="77873"/>
                </a:lnTo>
                <a:lnTo>
                  <a:pt x="6843" y="78579"/>
                </a:lnTo>
                <a:lnTo>
                  <a:pt x="6951" y="79067"/>
                </a:lnTo>
                <a:lnTo>
                  <a:pt x="7060" y="79610"/>
                </a:lnTo>
                <a:lnTo>
                  <a:pt x="7114" y="79828"/>
                </a:lnTo>
                <a:lnTo>
                  <a:pt x="7114" y="80099"/>
                </a:lnTo>
                <a:lnTo>
                  <a:pt x="7060" y="80371"/>
                </a:lnTo>
                <a:lnTo>
                  <a:pt x="6951" y="80642"/>
                </a:lnTo>
                <a:lnTo>
                  <a:pt x="6843" y="80859"/>
                </a:lnTo>
                <a:lnTo>
                  <a:pt x="6897" y="81077"/>
                </a:lnTo>
                <a:lnTo>
                  <a:pt x="7060" y="81239"/>
                </a:lnTo>
                <a:lnTo>
                  <a:pt x="7223" y="81294"/>
                </a:lnTo>
                <a:lnTo>
                  <a:pt x="7331" y="81348"/>
                </a:lnTo>
                <a:lnTo>
                  <a:pt x="7549" y="81402"/>
                </a:lnTo>
                <a:lnTo>
                  <a:pt x="7657" y="81511"/>
                </a:lnTo>
                <a:lnTo>
                  <a:pt x="7711" y="81620"/>
                </a:lnTo>
                <a:lnTo>
                  <a:pt x="7711" y="81782"/>
                </a:lnTo>
                <a:lnTo>
                  <a:pt x="7386" y="81728"/>
                </a:lnTo>
                <a:lnTo>
                  <a:pt x="7060" y="81782"/>
                </a:lnTo>
                <a:lnTo>
                  <a:pt x="6951" y="81837"/>
                </a:lnTo>
                <a:lnTo>
                  <a:pt x="6843" y="81945"/>
                </a:lnTo>
                <a:lnTo>
                  <a:pt x="6788" y="82054"/>
                </a:lnTo>
                <a:lnTo>
                  <a:pt x="6843" y="82163"/>
                </a:lnTo>
                <a:lnTo>
                  <a:pt x="7060" y="82380"/>
                </a:lnTo>
                <a:lnTo>
                  <a:pt x="7386" y="82651"/>
                </a:lnTo>
                <a:lnTo>
                  <a:pt x="7549" y="82814"/>
                </a:lnTo>
                <a:lnTo>
                  <a:pt x="7711" y="82923"/>
                </a:lnTo>
                <a:lnTo>
                  <a:pt x="7874" y="82977"/>
                </a:lnTo>
                <a:lnTo>
                  <a:pt x="7983" y="83140"/>
                </a:lnTo>
                <a:lnTo>
                  <a:pt x="8037" y="83303"/>
                </a:lnTo>
                <a:lnTo>
                  <a:pt x="7929" y="83520"/>
                </a:lnTo>
                <a:lnTo>
                  <a:pt x="7874" y="83683"/>
                </a:lnTo>
                <a:lnTo>
                  <a:pt x="7820" y="83900"/>
                </a:lnTo>
                <a:lnTo>
                  <a:pt x="7820" y="84118"/>
                </a:lnTo>
                <a:lnTo>
                  <a:pt x="7874" y="84280"/>
                </a:lnTo>
                <a:lnTo>
                  <a:pt x="8092" y="84932"/>
                </a:lnTo>
                <a:lnTo>
                  <a:pt x="8363" y="85584"/>
                </a:lnTo>
                <a:lnTo>
                  <a:pt x="8526" y="85855"/>
                </a:lnTo>
                <a:lnTo>
                  <a:pt x="8689" y="86127"/>
                </a:lnTo>
                <a:lnTo>
                  <a:pt x="8906" y="86398"/>
                </a:lnTo>
                <a:lnTo>
                  <a:pt x="9232" y="86616"/>
                </a:lnTo>
                <a:lnTo>
                  <a:pt x="9286" y="86779"/>
                </a:lnTo>
                <a:lnTo>
                  <a:pt x="9395" y="86887"/>
                </a:lnTo>
                <a:lnTo>
                  <a:pt x="9884" y="87756"/>
                </a:lnTo>
                <a:lnTo>
                  <a:pt x="10372" y="88516"/>
                </a:lnTo>
                <a:lnTo>
                  <a:pt x="10698" y="88896"/>
                </a:lnTo>
                <a:lnTo>
                  <a:pt x="10970" y="89277"/>
                </a:lnTo>
                <a:lnTo>
                  <a:pt x="11350" y="89602"/>
                </a:lnTo>
                <a:lnTo>
                  <a:pt x="11730" y="89928"/>
                </a:lnTo>
                <a:lnTo>
                  <a:pt x="12164" y="90308"/>
                </a:lnTo>
                <a:lnTo>
                  <a:pt x="12545" y="90688"/>
                </a:lnTo>
                <a:lnTo>
                  <a:pt x="12979" y="91123"/>
                </a:lnTo>
                <a:lnTo>
                  <a:pt x="13468" y="91449"/>
                </a:lnTo>
                <a:lnTo>
                  <a:pt x="13739" y="91666"/>
                </a:lnTo>
                <a:lnTo>
                  <a:pt x="13956" y="91937"/>
                </a:lnTo>
                <a:lnTo>
                  <a:pt x="14011" y="92046"/>
                </a:lnTo>
                <a:lnTo>
                  <a:pt x="14011" y="92209"/>
                </a:lnTo>
                <a:lnTo>
                  <a:pt x="14011" y="92426"/>
                </a:lnTo>
                <a:lnTo>
                  <a:pt x="13902" y="92643"/>
                </a:lnTo>
                <a:lnTo>
                  <a:pt x="13848" y="92752"/>
                </a:lnTo>
                <a:lnTo>
                  <a:pt x="13848" y="92806"/>
                </a:lnTo>
                <a:lnTo>
                  <a:pt x="13902" y="92915"/>
                </a:lnTo>
                <a:lnTo>
                  <a:pt x="14011" y="92915"/>
                </a:lnTo>
                <a:lnTo>
                  <a:pt x="14445" y="93078"/>
                </a:lnTo>
                <a:lnTo>
                  <a:pt x="14934" y="93241"/>
                </a:lnTo>
                <a:lnTo>
                  <a:pt x="15368" y="93349"/>
                </a:lnTo>
                <a:lnTo>
                  <a:pt x="15911" y="93458"/>
                </a:lnTo>
                <a:lnTo>
                  <a:pt x="15694" y="93132"/>
                </a:lnTo>
                <a:lnTo>
                  <a:pt x="15477" y="92915"/>
                </a:lnTo>
                <a:lnTo>
                  <a:pt x="14880" y="92480"/>
                </a:lnTo>
                <a:lnTo>
                  <a:pt x="15205" y="92480"/>
                </a:lnTo>
                <a:lnTo>
                  <a:pt x="15368" y="92589"/>
                </a:lnTo>
                <a:lnTo>
                  <a:pt x="15586" y="92752"/>
                </a:lnTo>
                <a:lnTo>
                  <a:pt x="15749" y="92861"/>
                </a:lnTo>
                <a:lnTo>
                  <a:pt x="17758" y="93349"/>
                </a:lnTo>
                <a:lnTo>
                  <a:pt x="18735" y="93621"/>
                </a:lnTo>
                <a:lnTo>
                  <a:pt x="19767" y="93838"/>
                </a:lnTo>
                <a:lnTo>
                  <a:pt x="20310" y="93892"/>
                </a:lnTo>
                <a:lnTo>
                  <a:pt x="20799" y="93947"/>
                </a:lnTo>
                <a:lnTo>
                  <a:pt x="21288" y="93892"/>
                </a:lnTo>
                <a:lnTo>
                  <a:pt x="21559" y="93784"/>
                </a:lnTo>
                <a:lnTo>
                  <a:pt x="21776" y="93675"/>
                </a:lnTo>
                <a:lnTo>
                  <a:pt x="21994" y="93567"/>
                </a:lnTo>
                <a:lnTo>
                  <a:pt x="22265" y="93512"/>
                </a:lnTo>
                <a:lnTo>
                  <a:pt x="22482" y="93512"/>
                </a:lnTo>
                <a:lnTo>
                  <a:pt x="22754" y="93567"/>
                </a:lnTo>
                <a:lnTo>
                  <a:pt x="23134" y="93621"/>
                </a:lnTo>
                <a:lnTo>
                  <a:pt x="23840" y="93621"/>
                </a:lnTo>
                <a:lnTo>
                  <a:pt x="24220" y="93512"/>
                </a:lnTo>
                <a:lnTo>
                  <a:pt x="25089" y="93132"/>
                </a:lnTo>
                <a:lnTo>
                  <a:pt x="26012" y="92806"/>
                </a:lnTo>
                <a:lnTo>
                  <a:pt x="27804" y="92155"/>
                </a:lnTo>
                <a:lnTo>
                  <a:pt x="28130" y="92046"/>
                </a:lnTo>
                <a:lnTo>
                  <a:pt x="28239" y="92046"/>
                </a:lnTo>
                <a:lnTo>
                  <a:pt x="28347" y="92155"/>
                </a:lnTo>
                <a:lnTo>
                  <a:pt x="28456" y="92263"/>
                </a:lnTo>
                <a:lnTo>
                  <a:pt x="28401" y="92372"/>
                </a:lnTo>
                <a:lnTo>
                  <a:pt x="28347" y="92480"/>
                </a:lnTo>
                <a:lnTo>
                  <a:pt x="28293" y="92589"/>
                </a:lnTo>
                <a:lnTo>
                  <a:pt x="28239" y="93024"/>
                </a:lnTo>
                <a:lnTo>
                  <a:pt x="28239" y="96771"/>
                </a:lnTo>
                <a:lnTo>
                  <a:pt x="28293" y="97151"/>
                </a:lnTo>
                <a:lnTo>
                  <a:pt x="28347" y="97259"/>
                </a:lnTo>
                <a:lnTo>
                  <a:pt x="28456" y="97368"/>
                </a:lnTo>
                <a:lnTo>
                  <a:pt x="28564" y="97422"/>
                </a:lnTo>
                <a:lnTo>
                  <a:pt x="28727" y="97422"/>
                </a:lnTo>
                <a:lnTo>
                  <a:pt x="29107" y="97368"/>
                </a:lnTo>
                <a:lnTo>
                  <a:pt x="29488" y="97259"/>
                </a:lnTo>
                <a:lnTo>
                  <a:pt x="29596" y="97314"/>
                </a:lnTo>
                <a:lnTo>
                  <a:pt x="29705" y="97314"/>
                </a:lnTo>
                <a:lnTo>
                  <a:pt x="29813" y="97422"/>
                </a:lnTo>
                <a:lnTo>
                  <a:pt x="29868" y="97531"/>
                </a:lnTo>
                <a:lnTo>
                  <a:pt x="29976" y="97965"/>
                </a:lnTo>
                <a:lnTo>
                  <a:pt x="30194" y="98943"/>
                </a:lnTo>
                <a:lnTo>
                  <a:pt x="30519" y="99974"/>
                </a:lnTo>
                <a:lnTo>
                  <a:pt x="30737" y="100518"/>
                </a:lnTo>
                <a:lnTo>
                  <a:pt x="31117" y="101061"/>
                </a:lnTo>
                <a:lnTo>
                  <a:pt x="31497" y="101495"/>
                </a:lnTo>
                <a:lnTo>
                  <a:pt x="31931" y="101929"/>
                </a:lnTo>
                <a:lnTo>
                  <a:pt x="32148" y="102147"/>
                </a:lnTo>
                <a:lnTo>
                  <a:pt x="32257" y="102310"/>
                </a:lnTo>
                <a:lnTo>
                  <a:pt x="32257" y="102527"/>
                </a:lnTo>
                <a:lnTo>
                  <a:pt x="32148" y="102798"/>
                </a:lnTo>
                <a:lnTo>
                  <a:pt x="32094" y="102907"/>
                </a:lnTo>
                <a:lnTo>
                  <a:pt x="32094" y="103016"/>
                </a:lnTo>
                <a:lnTo>
                  <a:pt x="32203" y="103178"/>
                </a:lnTo>
                <a:lnTo>
                  <a:pt x="32529" y="103450"/>
                </a:lnTo>
                <a:lnTo>
                  <a:pt x="32746" y="103613"/>
                </a:lnTo>
                <a:lnTo>
                  <a:pt x="32909" y="103721"/>
                </a:lnTo>
                <a:lnTo>
                  <a:pt x="33723" y="104102"/>
                </a:lnTo>
                <a:lnTo>
                  <a:pt x="34484" y="104482"/>
                </a:lnTo>
                <a:lnTo>
                  <a:pt x="34864" y="104699"/>
                </a:lnTo>
                <a:lnTo>
                  <a:pt x="35190" y="104970"/>
                </a:lnTo>
                <a:lnTo>
                  <a:pt x="35515" y="105296"/>
                </a:lnTo>
                <a:lnTo>
                  <a:pt x="35841" y="105622"/>
                </a:lnTo>
                <a:lnTo>
                  <a:pt x="35950" y="105731"/>
                </a:lnTo>
                <a:lnTo>
                  <a:pt x="36167" y="105785"/>
                </a:lnTo>
                <a:lnTo>
                  <a:pt x="36656" y="105948"/>
                </a:lnTo>
                <a:lnTo>
                  <a:pt x="37144" y="106057"/>
                </a:lnTo>
                <a:lnTo>
                  <a:pt x="37633" y="106111"/>
                </a:lnTo>
                <a:lnTo>
                  <a:pt x="38122" y="106111"/>
                </a:lnTo>
                <a:lnTo>
                  <a:pt x="40891" y="106219"/>
                </a:lnTo>
                <a:lnTo>
                  <a:pt x="42249" y="106165"/>
                </a:lnTo>
                <a:lnTo>
                  <a:pt x="42955" y="106111"/>
                </a:lnTo>
                <a:lnTo>
                  <a:pt x="43607" y="106002"/>
                </a:lnTo>
                <a:lnTo>
                  <a:pt x="44367" y="105839"/>
                </a:lnTo>
                <a:lnTo>
                  <a:pt x="45073" y="105622"/>
                </a:lnTo>
                <a:lnTo>
                  <a:pt x="45779" y="105351"/>
                </a:lnTo>
                <a:lnTo>
                  <a:pt x="46485" y="105079"/>
                </a:lnTo>
                <a:lnTo>
                  <a:pt x="47517" y="104645"/>
                </a:lnTo>
                <a:lnTo>
                  <a:pt x="48548" y="104210"/>
                </a:lnTo>
                <a:lnTo>
                  <a:pt x="49852" y="103776"/>
                </a:lnTo>
                <a:lnTo>
                  <a:pt x="50178" y="103613"/>
                </a:lnTo>
                <a:lnTo>
                  <a:pt x="50503" y="103450"/>
                </a:lnTo>
                <a:lnTo>
                  <a:pt x="50775" y="103233"/>
                </a:lnTo>
                <a:lnTo>
                  <a:pt x="51046" y="102961"/>
                </a:lnTo>
                <a:lnTo>
                  <a:pt x="51318" y="102635"/>
                </a:lnTo>
                <a:lnTo>
                  <a:pt x="51481" y="102255"/>
                </a:lnTo>
                <a:lnTo>
                  <a:pt x="51861" y="101495"/>
                </a:lnTo>
                <a:lnTo>
                  <a:pt x="51970" y="101278"/>
                </a:lnTo>
                <a:lnTo>
                  <a:pt x="52187" y="101115"/>
                </a:lnTo>
                <a:lnTo>
                  <a:pt x="52350" y="101006"/>
                </a:lnTo>
                <a:lnTo>
                  <a:pt x="53001" y="101006"/>
                </a:lnTo>
                <a:lnTo>
                  <a:pt x="53327" y="100898"/>
                </a:lnTo>
                <a:lnTo>
                  <a:pt x="53544" y="100680"/>
                </a:lnTo>
                <a:lnTo>
                  <a:pt x="53762" y="100409"/>
                </a:lnTo>
                <a:lnTo>
                  <a:pt x="54468" y="99160"/>
                </a:lnTo>
                <a:lnTo>
                  <a:pt x="55174" y="97911"/>
                </a:lnTo>
                <a:lnTo>
                  <a:pt x="56911" y="94435"/>
                </a:lnTo>
                <a:lnTo>
                  <a:pt x="57074" y="94110"/>
                </a:lnTo>
                <a:lnTo>
                  <a:pt x="57129" y="94001"/>
                </a:lnTo>
                <a:lnTo>
                  <a:pt x="57346" y="93947"/>
                </a:lnTo>
                <a:lnTo>
                  <a:pt x="57726" y="93947"/>
                </a:lnTo>
                <a:lnTo>
                  <a:pt x="58106" y="93892"/>
                </a:lnTo>
                <a:lnTo>
                  <a:pt x="58486" y="93784"/>
                </a:lnTo>
                <a:lnTo>
                  <a:pt x="59681" y="93784"/>
                </a:lnTo>
                <a:lnTo>
                  <a:pt x="60061" y="93729"/>
                </a:lnTo>
                <a:lnTo>
                  <a:pt x="60441" y="93567"/>
                </a:lnTo>
                <a:lnTo>
                  <a:pt x="60767" y="93458"/>
                </a:lnTo>
                <a:lnTo>
                  <a:pt x="61093" y="93404"/>
                </a:lnTo>
                <a:lnTo>
                  <a:pt x="61799" y="93404"/>
                </a:lnTo>
                <a:lnTo>
                  <a:pt x="62179" y="93349"/>
                </a:lnTo>
                <a:lnTo>
                  <a:pt x="62613" y="93295"/>
                </a:lnTo>
                <a:lnTo>
                  <a:pt x="63374" y="93078"/>
                </a:lnTo>
                <a:lnTo>
                  <a:pt x="64297" y="92752"/>
                </a:lnTo>
                <a:lnTo>
                  <a:pt x="65220" y="92372"/>
                </a:lnTo>
                <a:lnTo>
                  <a:pt x="66089" y="91937"/>
                </a:lnTo>
                <a:lnTo>
                  <a:pt x="66958" y="91503"/>
                </a:lnTo>
                <a:lnTo>
                  <a:pt x="67555" y="91123"/>
                </a:lnTo>
                <a:lnTo>
                  <a:pt x="68152" y="90743"/>
                </a:lnTo>
                <a:lnTo>
                  <a:pt x="69238" y="89874"/>
                </a:lnTo>
                <a:lnTo>
                  <a:pt x="69510" y="89602"/>
                </a:lnTo>
                <a:lnTo>
                  <a:pt x="69781" y="89277"/>
                </a:lnTo>
                <a:lnTo>
                  <a:pt x="70325" y="88625"/>
                </a:lnTo>
                <a:lnTo>
                  <a:pt x="70650" y="88299"/>
                </a:lnTo>
                <a:lnTo>
                  <a:pt x="70922" y="88028"/>
                </a:lnTo>
                <a:lnTo>
                  <a:pt x="71248" y="87810"/>
                </a:lnTo>
                <a:lnTo>
                  <a:pt x="71682" y="87593"/>
                </a:lnTo>
                <a:lnTo>
                  <a:pt x="71682" y="87539"/>
                </a:lnTo>
                <a:lnTo>
                  <a:pt x="71736" y="87430"/>
                </a:lnTo>
                <a:lnTo>
                  <a:pt x="72551" y="86235"/>
                </a:lnTo>
                <a:lnTo>
                  <a:pt x="73311" y="85041"/>
                </a:lnTo>
                <a:lnTo>
                  <a:pt x="74669" y="82543"/>
                </a:lnTo>
                <a:lnTo>
                  <a:pt x="75592" y="80751"/>
                </a:lnTo>
                <a:lnTo>
                  <a:pt x="76461" y="78959"/>
                </a:lnTo>
                <a:lnTo>
                  <a:pt x="76678" y="78524"/>
                </a:lnTo>
                <a:lnTo>
                  <a:pt x="76732" y="78307"/>
                </a:lnTo>
                <a:lnTo>
                  <a:pt x="76732" y="78090"/>
                </a:lnTo>
                <a:lnTo>
                  <a:pt x="76678" y="77818"/>
                </a:lnTo>
                <a:lnTo>
                  <a:pt x="76624" y="77710"/>
                </a:lnTo>
                <a:lnTo>
                  <a:pt x="76461" y="77655"/>
                </a:lnTo>
                <a:lnTo>
                  <a:pt x="76352" y="77655"/>
                </a:lnTo>
                <a:lnTo>
                  <a:pt x="76244" y="77710"/>
                </a:lnTo>
                <a:lnTo>
                  <a:pt x="76081" y="77927"/>
                </a:lnTo>
                <a:lnTo>
                  <a:pt x="75103" y="79284"/>
                </a:lnTo>
                <a:lnTo>
                  <a:pt x="74669" y="80045"/>
                </a:lnTo>
                <a:lnTo>
                  <a:pt x="74506" y="80425"/>
                </a:lnTo>
                <a:lnTo>
                  <a:pt x="74397" y="80805"/>
                </a:lnTo>
                <a:lnTo>
                  <a:pt x="74343" y="80968"/>
                </a:lnTo>
                <a:lnTo>
                  <a:pt x="74234" y="81077"/>
                </a:lnTo>
                <a:lnTo>
                  <a:pt x="73909" y="81077"/>
                </a:lnTo>
                <a:lnTo>
                  <a:pt x="74017" y="80859"/>
                </a:lnTo>
                <a:lnTo>
                  <a:pt x="74072" y="80642"/>
                </a:lnTo>
                <a:lnTo>
                  <a:pt x="74072" y="80425"/>
                </a:lnTo>
                <a:lnTo>
                  <a:pt x="74072" y="80208"/>
                </a:lnTo>
                <a:lnTo>
                  <a:pt x="73963" y="80045"/>
                </a:lnTo>
                <a:lnTo>
                  <a:pt x="73909" y="79882"/>
                </a:lnTo>
                <a:lnTo>
                  <a:pt x="73637" y="79556"/>
                </a:lnTo>
                <a:lnTo>
                  <a:pt x="73474" y="79393"/>
                </a:lnTo>
                <a:lnTo>
                  <a:pt x="73420" y="79284"/>
                </a:lnTo>
                <a:lnTo>
                  <a:pt x="73420" y="79176"/>
                </a:lnTo>
                <a:lnTo>
                  <a:pt x="73420" y="79122"/>
                </a:lnTo>
                <a:lnTo>
                  <a:pt x="73583" y="78959"/>
                </a:lnTo>
                <a:lnTo>
                  <a:pt x="73800" y="78904"/>
                </a:lnTo>
                <a:lnTo>
                  <a:pt x="74017" y="78850"/>
                </a:lnTo>
                <a:lnTo>
                  <a:pt x="74234" y="78741"/>
                </a:lnTo>
                <a:lnTo>
                  <a:pt x="74397" y="78579"/>
                </a:lnTo>
                <a:lnTo>
                  <a:pt x="74560" y="78416"/>
                </a:lnTo>
                <a:lnTo>
                  <a:pt x="74669" y="78253"/>
                </a:lnTo>
                <a:lnTo>
                  <a:pt x="74777" y="78144"/>
                </a:lnTo>
                <a:lnTo>
                  <a:pt x="74886" y="78090"/>
                </a:lnTo>
                <a:lnTo>
                  <a:pt x="75375" y="78090"/>
                </a:lnTo>
                <a:lnTo>
                  <a:pt x="75483" y="78035"/>
                </a:lnTo>
                <a:lnTo>
                  <a:pt x="75538" y="77927"/>
                </a:lnTo>
                <a:lnTo>
                  <a:pt x="75592" y="77764"/>
                </a:lnTo>
                <a:lnTo>
                  <a:pt x="75538" y="77601"/>
                </a:lnTo>
                <a:lnTo>
                  <a:pt x="75429" y="77492"/>
                </a:lnTo>
                <a:lnTo>
                  <a:pt x="75321" y="77384"/>
                </a:lnTo>
                <a:lnTo>
                  <a:pt x="75158" y="77221"/>
                </a:lnTo>
                <a:lnTo>
                  <a:pt x="74995" y="77004"/>
                </a:lnTo>
                <a:lnTo>
                  <a:pt x="74886" y="76732"/>
                </a:lnTo>
                <a:lnTo>
                  <a:pt x="74832" y="76461"/>
                </a:lnTo>
                <a:lnTo>
                  <a:pt x="74832" y="75266"/>
                </a:lnTo>
                <a:lnTo>
                  <a:pt x="74832" y="74071"/>
                </a:lnTo>
                <a:lnTo>
                  <a:pt x="74832" y="73963"/>
                </a:lnTo>
                <a:lnTo>
                  <a:pt x="74886" y="73854"/>
                </a:lnTo>
                <a:lnTo>
                  <a:pt x="74940" y="73800"/>
                </a:lnTo>
                <a:lnTo>
                  <a:pt x="75049" y="73745"/>
                </a:lnTo>
                <a:lnTo>
                  <a:pt x="75321" y="73637"/>
                </a:lnTo>
                <a:lnTo>
                  <a:pt x="75592" y="73365"/>
                </a:lnTo>
                <a:lnTo>
                  <a:pt x="75918" y="73148"/>
                </a:lnTo>
                <a:lnTo>
                  <a:pt x="76026" y="72931"/>
                </a:lnTo>
                <a:lnTo>
                  <a:pt x="76298" y="72388"/>
                </a:lnTo>
                <a:lnTo>
                  <a:pt x="76570" y="71899"/>
                </a:lnTo>
                <a:lnTo>
                  <a:pt x="76678" y="71410"/>
                </a:lnTo>
                <a:lnTo>
                  <a:pt x="76732" y="70922"/>
                </a:lnTo>
                <a:lnTo>
                  <a:pt x="76678" y="70379"/>
                </a:lnTo>
                <a:lnTo>
                  <a:pt x="76678" y="70216"/>
                </a:lnTo>
                <a:lnTo>
                  <a:pt x="76678" y="70161"/>
                </a:lnTo>
                <a:lnTo>
                  <a:pt x="76732" y="70107"/>
                </a:lnTo>
                <a:lnTo>
                  <a:pt x="77275" y="70107"/>
                </a:lnTo>
                <a:lnTo>
                  <a:pt x="77384" y="70053"/>
                </a:lnTo>
                <a:lnTo>
                  <a:pt x="77493" y="69998"/>
                </a:lnTo>
                <a:lnTo>
                  <a:pt x="77601" y="69890"/>
                </a:lnTo>
                <a:lnTo>
                  <a:pt x="77656" y="69781"/>
                </a:lnTo>
                <a:lnTo>
                  <a:pt x="77710" y="69618"/>
                </a:lnTo>
                <a:lnTo>
                  <a:pt x="77710" y="69401"/>
                </a:lnTo>
                <a:lnTo>
                  <a:pt x="77764" y="69292"/>
                </a:lnTo>
                <a:lnTo>
                  <a:pt x="77819" y="69184"/>
                </a:lnTo>
                <a:lnTo>
                  <a:pt x="77981" y="68804"/>
                </a:lnTo>
                <a:lnTo>
                  <a:pt x="78144" y="68424"/>
                </a:lnTo>
                <a:lnTo>
                  <a:pt x="78199" y="68206"/>
                </a:lnTo>
                <a:lnTo>
                  <a:pt x="78199" y="68043"/>
                </a:lnTo>
                <a:lnTo>
                  <a:pt x="78144" y="67826"/>
                </a:lnTo>
                <a:lnTo>
                  <a:pt x="78036" y="67609"/>
                </a:lnTo>
                <a:lnTo>
                  <a:pt x="78036" y="67500"/>
                </a:lnTo>
                <a:lnTo>
                  <a:pt x="78036" y="67446"/>
                </a:lnTo>
                <a:lnTo>
                  <a:pt x="78144" y="67229"/>
                </a:lnTo>
                <a:lnTo>
                  <a:pt x="78307" y="67120"/>
                </a:lnTo>
                <a:lnTo>
                  <a:pt x="78362" y="66903"/>
                </a:lnTo>
                <a:lnTo>
                  <a:pt x="78416" y="66740"/>
                </a:lnTo>
                <a:lnTo>
                  <a:pt x="78470" y="66577"/>
                </a:lnTo>
                <a:lnTo>
                  <a:pt x="78470" y="66360"/>
                </a:lnTo>
                <a:lnTo>
                  <a:pt x="78416" y="66197"/>
                </a:lnTo>
                <a:lnTo>
                  <a:pt x="78307" y="66034"/>
                </a:lnTo>
                <a:lnTo>
                  <a:pt x="78144" y="65926"/>
                </a:lnTo>
                <a:lnTo>
                  <a:pt x="77873" y="65708"/>
                </a:lnTo>
                <a:lnTo>
                  <a:pt x="77601" y="65437"/>
                </a:lnTo>
                <a:lnTo>
                  <a:pt x="77167" y="64948"/>
                </a:lnTo>
                <a:lnTo>
                  <a:pt x="76787" y="64351"/>
                </a:lnTo>
                <a:lnTo>
                  <a:pt x="76461" y="63699"/>
                </a:lnTo>
                <a:lnTo>
                  <a:pt x="76244" y="63319"/>
                </a:lnTo>
                <a:lnTo>
                  <a:pt x="76026" y="62993"/>
                </a:lnTo>
                <a:lnTo>
                  <a:pt x="75483" y="62287"/>
                </a:lnTo>
                <a:lnTo>
                  <a:pt x="75375" y="62179"/>
                </a:lnTo>
                <a:lnTo>
                  <a:pt x="75266" y="62070"/>
                </a:lnTo>
                <a:lnTo>
                  <a:pt x="75158" y="62070"/>
                </a:lnTo>
                <a:lnTo>
                  <a:pt x="74995" y="62233"/>
                </a:lnTo>
                <a:lnTo>
                  <a:pt x="74832" y="62559"/>
                </a:lnTo>
                <a:lnTo>
                  <a:pt x="74723" y="62830"/>
                </a:lnTo>
                <a:lnTo>
                  <a:pt x="74669" y="63156"/>
                </a:lnTo>
                <a:lnTo>
                  <a:pt x="74615" y="63482"/>
                </a:lnTo>
                <a:lnTo>
                  <a:pt x="74615" y="64079"/>
                </a:lnTo>
                <a:lnTo>
                  <a:pt x="74723" y="64731"/>
                </a:lnTo>
                <a:lnTo>
                  <a:pt x="74886" y="65274"/>
                </a:lnTo>
                <a:lnTo>
                  <a:pt x="75103" y="65817"/>
                </a:lnTo>
                <a:lnTo>
                  <a:pt x="75266" y="66360"/>
                </a:lnTo>
                <a:lnTo>
                  <a:pt x="75429" y="66957"/>
                </a:lnTo>
                <a:lnTo>
                  <a:pt x="75429" y="67229"/>
                </a:lnTo>
                <a:lnTo>
                  <a:pt x="75429" y="67338"/>
                </a:lnTo>
                <a:lnTo>
                  <a:pt x="75375" y="67392"/>
                </a:lnTo>
                <a:lnTo>
                  <a:pt x="75212" y="67446"/>
                </a:lnTo>
                <a:lnTo>
                  <a:pt x="74723" y="67446"/>
                </a:lnTo>
                <a:lnTo>
                  <a:pt x="74506" y="67500"/>
                </a:lnTo>
                <a:lnTo>
                  <a:pt x="74289" y="67609"/>
                </a:lnTo>
                <a:lnTo>
                  <a:pt x="74180" y="67718"/>
                </a:lnTo>
                <a:lnTo>
                  <a:pt x="74072" y="67881"/>
                </a:lnTo>
                <a:lnTo>
                  <a:pt x="74017" y="68098"/>
                </a:lnTo>
                <a:lnTo>
                  <a:pt x="74017" y="68315"/>
                </a:lnTo>
                <a:lnTo>
                  <a:pt x="74072" y="68587"/>
                </a:lnTo>
                <a:lnTo>
                  <a:pt x="74180" y="68912"/>
                </a:lnTo>
                <a:lnTo>
                  <a:pt x="74234" y="69184"/>
                </a:lnTo>
                <a:lnTo>
                  <a:pt x="74234" y="69510"/>
                </a:lnTo>
                <a:lnTo>
                  <a:pt x="74180" y="69781"/>
                </a:lnTo>
                <a:lnTo>
                  <a:pt x="74072" y="69998"/>
                </a:lnTo>
                <a:lnTo>
                  <a:pt x="73909" y="70270"/>
                </a:lnTo>
                <a:lnTo>
                  <a:pt x="73746" y="70487"/>
                </a:lnTo>
                <a:lnTo>
                  <a:pt x="73474" y="70704"/>
                </a:lnTo>
                <a:lnTo>
                  <a:pt x="73366" y="70867"/>
                </a:lnTo>
                <a:lnTo>
                  <a:pt x="73311" y="71030"/>
                </a:lnTo>
                <a:lnTo>
                  <a:pt x="73366" y="71193"/>
                </a:lnTo>
                <a:lnTo>
                  <a:pt x="73474" y="71356"/>
                </a:lnTo>
                <a:lnTo>
                  <a:pt x="73637" y="71465"/>
                </a:lnTo>
                <a:lnTo>
                  <a:pt x="73746" y="71628"/>
                </a:lnTo>
                <a:lnTo>
                  <a:pt x="73800" y="71736"/>
                </a:lnTo>
                <a:lnTo>
                  <a:pt x="73854" y="71899"/>
                </a:lnTo>
                <a:lnTo>
                  <a:pt x="73854" y="72008"/>
                </a:lnTo>
                <a:lnTo>
                  <a:pt x="73800" y="72171"/>
                </a:lnTo>
                <a:lnTo>
                  <a:pt x="73583" y="72496"/>
                </a:lnTo>
                <a:lnTo>
                  <a:pt x="73474" y="72388"/>
                </a:lnTo>
                <a:lnTo>
                  <a:pt x="73366" y="72225"/>
                </a:lnTo>
                <a:lnTo>
                  <a:pt x="73311" y="72116"/>
                </a:lnTo>
                <a:lnTo>
                  <a:pt x="73203" y="72062"/>
                </a:lnTo>
                <a:lnTo>
                  <a:pt x="73148" y="72116"/>
                </a:lnTo>
                <a:lnTo>
                  <a:pt x="72985" y="72225"/>
                </a:lnTo>
                <a:lnTo>
                  <a:pt x="72931" y="72334"/>
                </a:lnTo>
                <a:lnTo>
                  <a:pt x="72877" y="72714"/>
                </a:lnTo>
                <a:lnTo>
                  <a:pt x="72877" y="73202"/>
                </a:lnTo>
                <a:lnTo>
                  <a:pt x="72768" y="73637"/>
                </a:lnTo>
                <a:lnTo>
                  <a:pt x="72714" y="74180"/>
                </a:lnTo>
                <a:lnTo>
                  <a:pt x="72660" y="74723"/>
                </a:lnTo>
                <a:lnTo>
                  <a:pt x="72714" y="75212"/>
                </a:lnTo>
                <a:lnTo>
                  <a:pt x="72768" y="75755"/>
                </a:lnTo>
                <a:lnTo>
                  <a:pt x="72877" y="76026"/>
                </a:lnTo>
                <a:lnTo>
                  <a:pt x="72877" y="76243"/>
                </a:lnTo>
                <a:lnTo>
                  <a:pt x="72823" y="76461"/>
                </a:lnTo>
                <a:lnTo>
                  <a:pt x="72714" y="76732"/>
                </a:lnTo>
                <a:lnTo>
                  <a:pt x="72551" y="77004"/>
                </a:lnTo>
                <a:lnTo>
                  <a:pt x="72551" y="77275"/>
                </a:lnTo>
                <a:lnTo>
                  <a:pt x="72551" y="77384"/>
                </a:lnTo>
                <a:lnTo>
                  <a:pt x="72605" y="77547"/>
                </a:lnTo>
                <a:lnTo>
                  <a:pt x="72877" y="77764"/>
                </a:lnTo>
                <a:lnTo>
                  <a:pt x="72931" y="77873"/>
                </a:lnTo>
                <a:lnTo>
                  <a:pt x="73040" y="77927"/>
                </a:lnTo>
                <a:lnTo>
                  <a:pt x="73040" y="78035"/>
                </a:lnTo>
                <a:lnTo>
                  <a:pt x="72931" y="78198"/>
                </a:lnTo>
                <a:lnTo>
                  <a:pt x="72334" y="78850"/>
                </a:lnTo>
                <a:lnTo>
                  <a:pt x="72008" y="79122"/>
                </a:lnTo>
                <a:lnTo>
                  <a:pt x="71628" y="79393"/>
                </a:lnTo>
                <a:lnTo>
                  <a:pt x="71411" y="79556"/>
                </a:lnTo>
                <a:lnTo>
                  <a:pt x="71248" y="79773"/>
                </a:lnTo>
                <a:lnTo>
                  <a:pt x="71193" y="79990"/>
                </a:lnTo>
                <a:lnTo>
                  <a:pt x="71193" y="80262"/>
                </a:lnTo>
                <a:lnTo>
                  <a:pt x="71193" y="80588"/>
                </a:lnTo>
                <a:lnTo>
                  <a:pt x="71193" y="80805"/>
                </a:lnTo>
                <a:lnTo>
                  <a:pt x="71139" y="80914"/>
                </a:lnTo>
                <a:lnTo>
                  <a:pt x="71030" y="81022"/>
                </a:lnTo>
                <a:lnTo>
                  <a:pt x="70922" y="81131"/>
                </a:lnTo>
                <a:lnTo>
                  <a:pt x="70759" y="81239"/>
                </a:lnTo>
                <a:lnTo>
                  <a:pt x="70650" y="81294"/>
                </a:lnTo>
                <a:lnTo>
                  <a:pt x="70542" y="81348"/>
                </a:lnTo>
                <a:lnTo>
                  <a:pt x="70433" y="81565"/>
                </a:lnTo>
                <a:lnTo>
                  <a:pt x="70379" y="81837"/>
                </a:lnTo>
                <a:lnTo>
                  <a:pt x="70433" y="82108"/>
                </a:lnTo>
                <a:lnTo>
                  <a:pt x="70542" y="82380"/>
                </a:lnTo>
                <a:lnTo>
                  <a:pt x="70542" y="82597"/>
                </a:lnTo>
                <a:lnTo>
                  <a:pt x="70542" y="82760"/>
                </a:lnTo>
                <a:lnTo>
                  <a:pt x="70433" y="82923"/>
                </a:lnTo>
                <a:lnTo>
                  <a:pt x="70216" y="83194"/>
                </a:lnTo>
                <a:lnTo>
                  <a:pt x="69890" y="83520"/>
                </a:lnTo>
                <a:lnTo>
                  <a:pt x="69781" y="83629"/>
                </a:lnTo>
                <a:lnTo>
                  <a:pt x="69727" y="83737"/>
                </a:lnTo>
                <a:lnTo>
                  <a:pt x="69619" y="84009"/>
                </a:lnTo>
                <a:lnTo>
                  <a:pt x="69510" y="84280"/>
                </a:lnTo>
                <a:lnTo>
                  <a:pt x="69401" y="84498"/>
                </a:lnTo>
                <a:lnTo>
                  <a:pt x="69238" y="84715"/>
                </a:lnTo>
                <a:lnTo>
                  <a:pt x="68858" y="85041"/>
                </a:lnTo>
                <a:lnTo>
                  <a:pt x="68424" y="85421"/>
                </a:lnTo>
                <a:lnTo>
                  <a:pt x="67935" y="85801"/>
                </a:lnTo>
                <a:lnTo>
                  <a:pt x="67446" y="86290"/>
                </a:lnTo>
                <a:lnTo>
                  <a:pt x="66578" y="87376"/>
                </a:lnTo>
                <a:lnTo>
                  <a:pt x="65763" y="88245"/>
                </a:lnTo>
                <a:lnTo>
                  <a:pt x="64840" y="89114"/>
                </a:lnTo>
                <a:lnTo>
                  <a:pt x="63862" y="89874"/>
                </a:lnTo>
                <a:lnTo>
                  <a:pt x="62830" y="90580"/>
                </a:lnTo>
                <a:lnTo>
                  <a:pt x="61907" y="91069"/>
                </a:lnTo>
                <a:lnTo>
                  <a:pt x="61473" y="91286"/>
                </a:lnTo>
                <a:lnTo>
                  <a:pt x="60984" y="91503"/>
                </a:lnTo>
                <a:lnTo>
                  <a:pt x="60495" y="91612"/>
                </a:lnTo>
                <a:lnTo>
                  <a:pt x="59952" y="91720"/>
                </a:lnTo>
                <a:lnTo>
                  <a:pt x="59464" y="91829"/>
                </a:lnTo>
                <a:lnTo>
                  <a:pt x="58921" y="91883"/>
                </a:lnTo>
                <a:lnTo>
                  <a:pt x="58378" y="91829"/>
                </a:lnTo>
                <a:lnTo>
                  <a:pt x="57889" y="91775"/>
                </a:lnTo>
                <a:lnTo>
                  <a:pt x="57400" y="91666"/>
                </a:lnTo>
                <a:lnTo>
                  <a:pt x="56911" y="91557"/>
                </a:lnTo>
                <a:lnTo>
                  <a:pt x="55934" y="91231"/>
                </a:lnTo>
                <a:lnTo>
                  <a:pt x="55011" y="90851"/>
                </a:lnTo>
                <a:lnTo>
                  <a:pt x="54576" y="90688"/>
                </a:lnTo>
                <a:lnTo>
                  <a:pt x="54196" y="90634"/>
                </a:lnTo>
                <a:lnTo>
                  <a:pt x="54033" y="90634"/>
                </a:lnTo>
                <a:lnTo>
                  <a:pt x="53816" y="90688"/>
                </a:lnTo>
                <a:lnTo>
                  <a:pt x="53653" y="90797"/>
                </a:lnTo>
                <a:lnTo>
                  <a:pt x="53436" y="90960"/>
                </a:lnTo>
                <a:lnTo>
                  <a:pt x="53110" y="91231"/>
                </a:lnTo>
                <a:lnTo>
                  <a:pt x="52676" y="91449"/>
                </a:lnTo>
                <a:lnTo>
                  <a:pt x="52458" y="91557"/>
                </a:lnTo>
                <a:lnTo>
                  <a:pt x="52241" y="91557"/>
                </a:lnTo>
                <a:lnTo>
                  <a:pt x="52187" y="91503"/>
                </a:lnTo>
                <a:lnTo>
                  <a:pt x="52133" y="91394"/>
                </a:lnTo>
                <a:lnTo>
                  <a:pt x="52133" y="91123"/>
                </a:lnTo>
                <a:lnTo>
                  <a:pt x="52133" y="90906"/>
                </a:lnTo>
                <a:lnTo>
                  <a:pt x="52078" y="90743"/>
                </a:lnTo>
                <a:lnTo>
                  <a:pt x="52024" y="90580"/>
                </a:lnTo>
                <a:lnTo>
                  <a:pt x="51915" y="90417"/>
                </a:lnTo>
                <a:lnTo>
                  <a:pt x="51644" y="90145"/>
                </a:lnTo>
                <a:lnTo>
                  <a:pt x="51318" y="89928"/>
                </a:lnTo>
                <a:lnTo>
                  <a:pt x="50938" y="89657"/>
                </a:lnTo>
                <a:lnTo>
                  <a:pt x="50775" y="89439"/>
                </a:lnTo>
                <a:lnTo>
                  <a:pt x="50612" y="89277"/>
                </a:lnTo>
                <a:lnTo>
                  <a:pt x="50449" y="89005"/>
                </a:lnTo>
                <a:lnTo>
                  <a:pt x="50232" y="88842"/>
                </a:lnTo>
                <a:lnTo>
                  <a:pt x="50069" y="88733"/>
                </a:lnTo>
                <a:lnTo>
                  <a:pt x="49852" y="88679"/>
                </a:lnTo>
                <a:lnTo>
                  <a:pt x="49635" y="88733"/>
                </a:lnTo>
                <a:lnTo>
                  <a:pt x="49472" y="88842"/>
                </a:lnTo>
                <a:lnTo>
                  <a:pt x="49309" y="89005"/>
                </a:lnTo>
                <a:lnTo>
                  <a:pt x="49146" y="89222"/>
                </a:lnTo>
                <a:lnTo>
                  <a:pt x="49037" y="89439"/>
                </a:lnTo>
                <a:lnTo>
                  <a:pt x="48820" y="89439"/>
                </a:lnTo>
                <a:lnTo>
                  <a:pt x="48657" y="89277"/>
                </a:lnTo>
                <a:lnTo>
                  <a:pt x="47897" y="88516"/>
                </a:lnTo>
                <a:lnTo>
                  <a:pt x="47788" y="88462"/>
                </a:lnTo>
                <a:lnTo>
                  <a:pt x="47625" y="88462"/>
                </a:lnTo>
                <a:lnTo>
                  <a:pt x="47571" y="88571"/>
                </a:lnTo>
                <a:lnTo>
                  <a:pt x="47571" y="88625"/>
                </a:lnTo>
                <a:lnTo>
                  <a:pt x="47625" y="88788"/>
                </a:lnTo>
                <a:lnTo>
                  <a:pt x="48114" y="89657"/>
                </a:lnTo>
                <a:lnTo>
                  <a:pt x="48386" y="90091"/>
                </a:lnTo>
                <a:lnTo>
                  <a:pt x="48711" y="90471"/>
                </a:lnTo>
                <a:lnTo>
                  <a:pt x="49037" y="90851"/>
                </a:lnTo>
                <a:lnTo>
                  <a:pt x="49363" y="91123"/>
                </a:lnTo>
                <a:lnTo>
                  <a:pt x="49743" y="91449"/>
                </a:lnTo>
                <a:lnTo>
                  <a:pt x="50069" y="91666"/>
                </a:lnTo>
                <a:lnTo>
                  <a:pt x="50884" y="92155"/>
                </a:lnTo>
                <a:lnTo>
                  <a:pt x="51698" y="92535"/>
                </a:lnTo>
                <a:lnTo>
                  <a:pt x="51915" y="92643"/>
                </a:lnTo>
                <a:lnTo>
                  <a:pt x="52133" y="92752"/>
                </a:lnTo>
                <a:lnTo>
                  <a:pt x="52404" y="93078"/>
                </a:lnTo>
                <a:lnTo>
                  <a:pt x="52893" y="93838"/>
                </a:lnTo>
                <a:lnTo>
                  <a:pt x="52947" y="94001"/>
                </a:lnTo>
                <a:lnTo>
                  <a:pt x="52947" y="94055"/>
                </a:lnTo>
                <a:lnTo>
                  <a:pt x="52893" y="94110"/>
                </a:lnTo>
                <a:lnTo>
                  <a:pt x="52730" y="94164"/>
                </a:lnTo>
                <a:lnTo>
                  <a:pt x="52513" y="94164"/>
                </a:lnTo>
                <a:lnTo>
                  <a:pt x="52350" y="94273"/>
                </a:lnTo>
                <a:lnTo>
                  <a:pt x="52295" y="94490"/>
                </a:lnTo>
                <a:lnTo>
                  <a:pt x="52295" y="94707"/>
                </a:lnTo>
                <a:lnTo>
                  <a:pt x="52295" y="95033"/>
                </a:lnTo>
                <a:lnTo>
                  <a:pt x="52241" y="95413"/>
                </a:lnTo>
                <a:lnTo>
                  <a:pt x="52133" y="95739"/>
                </a:lnTo>
                <a:lnTo>
                  <a:pt x="51861" y="96010"/>
                </a:lnTo>
                <a:lnTo>
                  <a:pt x="51752" y="96173"/>
                </a:lnTo>
                <a:lnTo>
                  <a:pt x="51589" y="96336"/>
                </a:lnTo>
                <a:lnTo>
                  <a:pt x="51535" y="96499"/>
                </a:lnTo>
                <a:lnTo>
                  <a:pt x="51481" y="96716"/>
                </a:lnTo>
                <a:lnTo>
                  <a:pt x="51535" y="97042"/>
                </a:lnTo>
                <a:lnTo>
                  <a:pt x="51589" y="97422"/>
                </a:lnTo>
                <a:lnTo>
                  <a:pt x="51644" y="97694"/>
                </a:lnTo>
                <a:lnTo>
                  <a:pt x="51644" y="97911"/>
                </a:lnTo>
                <a:lnTo>
                  <a:pt x="51589" y="98074"/>
                </a:lnTo>
                <a:lnTo>
                  <a:pt x="51481" y="98291"/>
                </a:lnTo>
                <a:lnTo>
                  <a:pt x="50938" y="98997"/>
                </a:lnTo>
                <a:lnTo>
                  <a:pt x="50666" y="99323"/>
                </a:lnTo>
                <a:lnTo>
                  <a:pt x="50340" y="99649"/>
                </a:lnTo>
                <a:lnTo>
                  <a:pt x="50178" y="99757"/>
                </a:lnTo>
                <a:lnTo>
                  <a:pt x="50015" y="99866"/>
                </a:lnTo>
                <a:lnTo>
                  <a:pt x="49797" y="99866"/>
                </a:lnTo>
                <a:lnTo>
                  <a:pt x="49580" y="99757"/>
                </a:lnTo>
                <a:lnTo>
                  <a:pt x="49417" y="99703"/>
                </a:lnTo>
                <a:lnTo>
                  <a:pt x="49254" y="99703"/>
                </a:lnTo>
                <a:lnTo>
                  <a:pt x="49146" y="99812"/>
                </a:lnTo>
                <a:lnTo>
                  <a:pt x="48983" y="99974"/>
                </a:lnTo>
                <a:lnTo>
                  <a:pt x="48711" y="100463"/>
                </a:lnTo>
                <a:lnTo>
                  <a:pt x="48331" y="100952"/>
                </a:lnTo>
                <a:lnTo>
                  <a:pt x="48005" y="101386"/>
                </a:lnTo>
                <a:lnTo>
                  <a:pt x="47571" y="101767"/>
                </a:lnTo>
                <a:lnTo>
                  <a:pt x="47137" y="102147"/>
                </a:lnTo>
                <a:lnTo>
                  <a:pt x="46702" y="102527"/>
                </a:lnTo>
                <a:lnTo>
                  <a:pt x="45725" y="103178"/>
                </a:lnTo>
                <a:lnTo>
                  <a:pt x="44964" y="103559"/>
                </a:lnTo>
                <a:lnTo>
                  <a:pt x="44150" y="103830"/>
                </a:lnTo>
                <a:lnTo>
                  <a:pt x="43335" y="104102"/>
                </a:lnTo>
                <a:lnTo>
                  <a:pt x="42521" y="104265"/>
                </a:lnTo>
                <a:lnTo>
                  <a:pt x="41597" y="104265"/>
                </a:lnTo>
                <a:lnTo>
                  <a:pt x="41163" y="104319"/>
                </a:lnTo>
                <a:lnTo>
                  <a:pt x="40946" y="104373"/>
                </a:lnTo>
                <a:lnTo>
                  <a:pt x="40729" y="104427"/>
                </a:lnTo>
                <a:lnTo>
                  <a:pt x="40511" y="104482"/>
                </a:lnTo>
                <a:lnTo>
                  <a:pt x="40348" y="104373"/>
                </a:lnTo>
                <a:lnTo>
                  <a:pt x="40131" y="104319"/>
                </a:lnTo>
                <a:lnTo>
                  <a:pt x="39968" y="104265"/>
                </a:lnTo>
                <a:lnTo>
                  <a:pt x="39099" y="104265"/>
                </a:lnTo>
                <a:lnTo>
                  <a:pt x="38665" y="104210"/>
                </a:lnTo>
                <a:lnTo>
                  <a:pt x="37688" y="103939"/>
                </a:lnTo>
                <a:lnTo>
                  <a:pt x="36656" y="103667"/>
                </a:lnTo>
                <a:lnTo>
                  <a:pt x="35678" y="103287"/>
                </a:lnTo>
                <a:lnTo>
                  <a:pt x="34701" y="102853"/>
                </a:lnTo>
                <a:lnTo>
                  <a:pt x="34429" y="102744"/>
                </a:lnTo>
                <a:lnTo>
                  <a:pt x="34212" y="102690"/>
                </a:lnTo>
                <a:lnTo>
                  <a:pt x="33941" y="102744"/>
                </a:lnTo>
                <a:lnTo>
                  <a:pt x="33669" y="102798"/>
                </a:lnTo>
                <a:lnTo>
                  <a:pt x="33452" y="102907"/>
                </a:lnTo>
                <a:lnTo>
                  <a:pt x="33235" y="102853"/>
                </a:lnTo>
                <a:lnTo>
                  <a:pt x="32963" y="102635"/>
                </a:lnTo>
                <a:lnTo>
                  <a:pt x="33072" y="102581"/>
                </a:lnTo>
                <a:lnTo>
                  <a:pt x="33180" y="102527"/>
                </a:lnTo>
                <a:lnTo>
                  <a:pt x="33615" y="102527"/>
                </a:lnTo>
                <a:lnTo>
                  <a:pt x="33723" y="102418"/>
                </a:lnTo>
                <a:lnTo>
                  <a:pt x="33723" y="102310"/>
                </a:lnTo>
                <a:lnTo>
                  <a:pt x="33723" y="102255"/>
                </a:lnTo>
                <a:lnTo>
                  <a:pt x="33615" y="102147"/>
                </a:lnTo>
                <a:lnTo>
                  <a:pt x="33452" y="102092"/>
                </a:lnTo>
                <a:lnTo>
                  <a:pt x="33343" y="102038"/>
                </a:lnTo>
                <a:lnTo>
                  <a:pt x="33180" y="101821"/>
                </a:lnTo>
                <a:lnTo>
                  <a:pt x="33017" y="101712"/>
                </a:lnTo>
                <a:lnTo>
                  <a:pt x="32692" y="101495"/>
                </a:lnTo>
                <a:lnTo>
                  <a:pt x="32420" y="101223"/>
                </a:lnTo>
                <a:lnTo>
                  <a:pt x="32148" y="100952"/>
                </a:lnTo>
                <a:lnTo>
                  <a:pt x="31986" y="100626"/>
                </a:lnTo>
                <a:lnTo>
                  <a:pt x="31823" y="100300"/>
                </a:lnTo>
                <a:lnTo>
                  <a:pt x="31714" y="99974"/>
                </a:lnTo>
                <a:lnTo>
                  <a:pt x="31497" y="99214"/>
                </a:lnTo>
                <a:lnTo>
                  <a:pt x="31388" y="98671"/>
                </a:lnTo>
                <a:lnTo>
                  <a:pt x="31280" y="98074"/>
                </a:lnTo>
                <a:lnTo>
                  <a:pt x="31225" y="97531"/>
                </a:lnTo>
                <a:lnTo>
                  <a:pt x="31062" y="96988"/>
                </a:lnTo>
                <a:lnTo>
                  <a:pt x="30954" y="96553"/>
                </a:lnTo>
                <a:lnTo>
                  <a:pt x="30899" y="96119"/>
                </a:lnTo>
                <a:lnTo>
                  <a:pt x="30899" y="95684"/>
                </a:lnTo>
                <a:lnTo>
                  <a:pt x="30899" y="95250"/>
                </a:lnTo>
                <a:lnTo>
                  <a:pt x="31062" y="94381"/>
                </a:lnTo>
                <a:lnTo>
                  <a:pt x="31280" y="93567"/>
                </a:lnTo>
                <a:lnTo>
                  <a:pt x="31443" y="92806"/>
                </a:lnTo>
                <a:lnTo>
                  <a:pt x="31605" y="92100"/>
                </a:lnTo>
                <a:lnTo>
                  <a:pt x="31714" y="91340"/>
                </a:lnTo>
                <a:lnTo>
                  <a:pt x="31714" y="91014"/>
                </a:lnTo>
                <a:lnTo>
                  <a:pt x="31660" y="90634"/>
                </a:lnTo>
                <a:lnTo>
                  <a:pt x="31660" y="90254"/>
                </a:lnTo>
                <a:lnTo>
                  <a:pt x="31714" y="89982"/>
                </a:lnTo>
                <a:lnTo>
                  <a:pt x="31768" y="89657"/>
                </a:lnTo>
                <a:lnTo>
                  <a:pt x="31877" y="89385"/>
                </a:lnTo>
                <a:lnTo>
                  <a:pt x="32040" y="89114"/>
                </a:lnTo>
                <a:lnTo>
                  <a:pt x="32257" y="88896"/>
                </a:lnTo>
                <a:lnTo>
                  <a:pt x="32420" y="88679"/>
                </a:lnTo>
                <a:lnTo>
                  <a:pt x="32583" y="88408"/>
                </a:lnTo>
                <a:lnTo>
                  <a:pt x="32637" y="88190"/>
                </a:lnTo>
                <a:lnTo>
                  <a:pt x="32746" y="88028"/>
                </a:lnTo>
                <a:lnTo>
                  <a:pt x="32909" y="87865"/>
                </a:lnTo>
                <a:lnTo>
                  <a:pt x="33126" y="87756"/>
                </a:lnTo>
                <a:lnTo>
                  <a:pt x="33397" y="87647"/>
                </a:lnTo>
                <a:lnTo>
                  <a:pt x="33615" y="87430"/>
                </a:lnTo>
                <a:lnTo>
                  <a:pt x="33832" y="87213"/>
                </a:lnTo>
                <a:lnTo>
                  <a:pt x="33941" y="86941"/>
                </a:lnTo>
                <a:lnTo>
                  <a:pt x="34321" y="85801"/>
                </a:lnTo>
                <a:lnTo>
                  <a:pt x="34755" y="84661"/>
                </a:lnTo>
                <a:lnTo>
                  <a:pt x="35244" y="83575"/>
                </a:lnTo>
                <a:lnTo>
                  <a:pt x="35624" y="82434"/>
                </a:lnTo>
                <a:lnTo>
                  <a:pt x="35841" y="81620"/>
                </a:lnTo>
                <a:lnTo>
                  <a:pt x="35895" y="81239"/>
                </a:lnTo>
                <a:lnTo>
                  <a:pt x="35950" y="80805"/>
                </a:lnTo>
                <a:lnTo>
                  <a:pt x="35950" y="80425"/>
                </a:lnTo>
                <a:lnTo>
                  <a:pt x="35895" y="80045"/>
                </a:lnTo>
                <a:lnTo>
                  <a:pt x="35787" y="79610"/>
                </a:lnTo>
                <a:lnTo>
                  <a:pt x="35678" y="79230"/>
                </a:lnTo>
                <a:lnTo>
                  <a:pt x="35570" y="78959"/>
                </a:lnTo>
                <a:lnTo>
                  <a:pt x="35624" y="78741"/>
                </a:lnTo>
                <a:lnTo>
                  <a:pt x="35733" y="78579"/>
                </a:lnTo>
                <a:lnTo>
                  <a:pt x="35950" y="78470"/>
                </a:lnTo>
                <a:lnTo>
                  <a:pt x="36330" y="78307"/>
                </a:lnTo>
                <a:lnTo>
                  <a:pt x="36493" y="78198"/>
                </a:lnTo>
                <a:lnTo>
                  <a:pt x="36493" y="78035"/>
                </a:lnTo>
                <a:lnTo>
                  <a:pt x="36493" y="77873"/>
                </a:lnTo>
                <a:lnTo>
                  <a:pt x="36601" y="77601"/>
                </a:lnTo>
                <a:lnTo>
                  <a:pt x="36764" y="77330"/>
                </a:lnTo>
                <a:lnTo>
                  <a:pt x="36873" y="77058"/>
                </a:lnTo>
                <a:lnTo>
                  <a:pt x="36982" y="76569"/>
                </a:lnTo>
                <a:lnTo>
                  <a:pt x="36982" y="76081"/>
                </a:lnTo>
                <a:lnTo>
                  <a:pt x="36927" y="75863"/>
                </a:lnTo>
                <a:lnTo>
                  <a:pt x="36873" y="75646"/>
                </a:lnTo>
                <a:lnTo>
                  <a:pt x="36764" y="75429"/>
                </a:lnTo>
                <a:lnTo>
                  <a:pt x="36601" y="75212"/>
                </a:lnTo>
                <a:lnTo>
                  <a:pt x="36439" y="74994"/>
                </a:lnTo>
                <a:lnTo>
                  <a:pt x="36384" y="74669"/>
                </a:lnTo>
                <a:lnTo>
                  <a:pt x="36439" y="74397"/>
                </a:lnTo>
                <a:lnTo>
                  <a:pt x="36601" y="74126"/>
                </a:lnTo>
                <a:lnTo>
                  <a:pt x="36764" y="73745"/>
                </a:lnTo>
                <a:lnTo>
                  <a:pt x="36927" y="73420"/>
                </a:lnTo>
                <a:lnTo>
                  <a:pt x="36982" y="73039"/>
                </a:lnTo>
                <a:lnTo>
                  <a:pt x="37036" y="72659"/>
                </a:lnTo>
                <a:lnTo>
                  <a:pt x="37036" y="72388"/>
                </a:lnTo>
                <a:lnTo>
                  <a:pt x="37144" y="72279"/>
                </a:lnTo>
                <a:lnTo>
                  <a:pt x="37253" y="72171"/>
                </a:lnTo>
                <a:lnTo>
                  <a:pt x="37416" y="72116"/>
                </a:lnTo>
                <a:lnTo>
                  <a:pt x="37525" y="72008"/>
                </a:lnTo>
                <a:lnTo>
                  <a:pt x="37633" y="71790"/>
                </a:lnTo>
                <a:lnTo>
                  <a:pt x="37633" y="71519"/>
                </a:lnTo>
                <a:lnTo>
                  <a:pt x="37525" y="71247"/>
                </a:lnTo>
                <a:lnTo>
                  <a:pt x="37416" y="70867"/>
                </a:lnTo>
                <a:lnTo>
                  <a:pt x="37362" y="70487"/>
                </a:lnTo>
                <a:lnTo>
                  <a:pt x="37362" y="70107"/>
                </a:lnTo>
                <a:lnTo>
                  <a:pt x="37416" y="69944"/>
                </a:lnTo>
                <a:lnTo>
                  <a:pt x="37525" y="69836"/>
                </a:lnTo>
                <a:lnTo>
                  <a:pt x="37688" y="69510"/>
                </a:lnTo>
                <a:lnTo>
                  <a:pt x="37850" y="69238"/>
                </a:lnTo>
                <a:lnTo>
                  <a:pt x="37905" y="68912"/>
                </a:lnTo>
                <a:lnTo>
                  <a:pt x="37959" y="68587"/>
                </a:lnTo>
                <a:lnTo>
                  <a:pt x="37959" y="67935"/>
                </a:lnTo>
                <a:lnTo>
                  <a:pt x="38013" y="67283"/>
                </a:lnTo>
                <a:lnTo>
                  <a:pt x="37959" y="66686"/>
                </a:lnTo>
                <a:lnTo>
                  <a:pt x="38013" y="66360"/>
                </a:lnTo>
                <a:lnTo>
                  <a:pt x="38176" y="66089"/>
                </a:lnTo>
                <a:lnTo>
                  <a:pt x="38285" y="65926"/>
                </a:lnTo>
                <a:lnTo>
                  <a:pt x="38285" y="65817"/>
                </a:lnTo>
                <a:lnTo>
                  <a:pt x="38231" y="65654"/>
                </a:lnTo>
                <a:lnTo>
                  <a:pt x="38122" y="65491"/>
                </a:lnTo>
                <a:lnTo>
                  <a:pt x="37959" y="65274"/>
                </a:lnTo>
                <a:lnTo>
                  <a:pt x="37850" y="65057"/>
                </a:lnTo>
                <a:lnTo>
                  <a:pt x="37796" y="64785"/>
                </a:lnTo>
                <a:lnTo>
                  <a:pt x="37796" y="64514"/>
                </a:lnTo>
                <a:lnTo>
                  <a:pt x="37796" y="63591"/>
                </a:lnTo>
                <a:lnTo>
                  <a:pt x="37742" y="62722"/>
                </a:lnTo>
                <a:lnTo>
                  <a:pt x="37633" y="61853"/>
                </a:lnTo>
                <a:lnTo>
                  <a:pt x="37416" y="60984"/>
                </a:lnTo>
                <a:lnTo>
                  <a:pt x="37307" y="60712"/>
                </a:lnTo>
                <a:lnTo>
                  <a:pt x="37144" y="60387"/>
                </a:lnTo>
                <a:lnTo>
                  <a:pt x="36873" y="59843"/>
                </a:lnTo>
                <a:lnTo>
                  <a:pt x="36656" y="59246"/>
                </a:lnTo>
                <a:lnTo>
                  <a:pt x="36547" y="59083"/>
                </a:lnTo>
                <a:lnTo>
                  <a:pt x="36439" y="58920"/>
                </a:lnTo>
                <a:lnTo>
                  <a:pt x="36276" y="58866"/>
                </a:lnTo>
                <a:lnTo>
                  <a:pt x="36058" y="58812"/>
                </a:lnTo>
                <a:lnTo>
                  <a:pt x="35244" y="58812"/>
                </a:lnTo>
                <a:lnTo>
                  <a:pt x="35135" y="58757"/>
                </a:lnTo>
                <a:lnTo>
                  <a:pt x="35081" y="58703"/>
                </a:lnTo>
                <a:lnTo>
                  <a:pt x="35081" y="58540"/>
                </a:lnTo>
                <a:lnTo>
                  <a:pt x="35190" y="58323"/>
                </a:lnTo>
                <a:lnTo>
                  <a:pt x="35407" y="57943"/>
                </a:lnTo>
                <a:lnTo>
                  <a:pt x="35461" y="57726"/>
                </a:lnTo>
                <a:lnTo>
                  <a:pt x="35461" y="57508"/>
                </a:lnTo>
                <a:lnTo>
                  <a:pt x="35298" y="57237"/>
                </a:lnTo>
                <a:lnTo>
                  <a:pt x="35135" y="56965"/>
                </a:lnTo>
                <a:lnTo>
                  <a:pt x="34864" y="56748"/>
                </a:lnTo>
                <a:lnTo>
                  <a:pt x="34646" y="56531"/>
                </a:lnTo>
                <a:lnTo>
                  <a:pt x="33941" y="56151"/>
                </a:lnTo>
                <a:lnTo>
                  <a:pt x="33289" y="55771"/>
                </a:lnTo>
                <a:lnTo>
                  <a:pt x="33126" y="55662"/>
                </a:lnTo>
                <a:lnTo>
                  <a:pt x="33072" y="55553"/>
                </a:lnTo>
                <a:lnTo>
                  <a:pt x="33072" y="55445"/>
                </a:lnTo>
                <a:lnTo>
                  <a:pt x="33180" y="55282"/>
                </a:lnTo>
                <a:lnTo>
                  <a:pt x="33832" y="54685"/>
                </a:lnTo>
                <a:lnTo>
                  <a:pt x="33941" y="54522"/>
                </a:lnTo>
                <a:lnTo>
                  <a:pt x="33995" y="54413"/>
                </a:lnTo>
                <a:lnTo>
                  <a:pt x="33886" y="54304"/>
                </a:lnTo>
                <a:lnTo>
                  <a:pt x="33669" y="54196"/>
                </a:lnTo>
                <a:lnTo>
                  <a:pt x="33506" y="54196"/>
                </a:lnTo>
                <a:lnTo>
                  <a:pt x="33343" y="54087"/>
                </a:lnTo>
                <a:lnTo>
                  <a:pt x="33235" y="53979"/>
                </a:lnTo>
                <a:lnTo>
                  <a:pt x="33235" y="53816"/>
                </a:lnTo>
                <a:lnTo>
                  <a:pt x="33343" y="53598"/>
                </a:lnTo>
                <a:lnTo>
                  <a:pt x="33343" y="53436"/>
                </a:lnTo>
                <a:lnTo>
                  <a:pt x="33289" y="53273"/>
                </a:lnTo>
                <a:lnTo>
                  <a:pt x="33180" y="53164"/>
                </a:lnTo>
                <a:lnTo>
                  <a:pt x="32909" y="53001"/>
                </a:lnTo>
                <a:lnTo>
                  <a:pt x="32692" y="52838"/>
                </a:lnTo>
                <a:lnTo>
                  <a:pt x="32366" y="52567"/>
                </a:lnTo>
                <a:lnTo>
                  <a:pt x="32094" y="52295"/>
                </a:lnTo>
                <a:lnTo>
                  <a:pt x="31823" y="51861"/>
                </a:lnTo>
                <a:lnTo>
                  <a:pt x="31714" y="51644"/>
                </a:lnTo>
                <a:lnTo>
                  <a:pt x="31497" y="51481"/>
                </a:lnTo>
                <a:lnTo>
                  <a:pt x="30737" y="50829"/>
                </a:lnTo>
                <a:lnTo>
                  <a:pt x="29922" y="50232"/>
                </a:lnTo>
                <a:lnTo>
                  <a:pt x="28999" y="49743"/>
                </a:lnTo>
                <a:lnTo>
                  <a:pt x="28076" y="49254"/>
                </a:lnTo>
                <a:lnTo>
                  <a:pt x="27533" y="48983"/>
                </a:lnTo>
                <a:lnTo>
                  <a:pt x="26935" y="48711"/>
                </a:lnTo>
                <a:lnTo>
                  <a:pt x="26338" y="48548"/>
                </a:lnTo>
                <a:lnTo>
                  <a:pt x="26012" y="48494"/>
                </a:lnTo>
                <a:lnTo>
                  <a:pt x="25686" y="48494"/>
                </a:lnTo>
                <a:lnTo>
                  <a:pt x="24709" y="48548"/>
                </a:lnTo>
                <a:lnTo>
                  <a:pt x="24274" y="48494"/>
                </a:lnTo>
                <a:lnTo>
                  <a:pt x="23786" y="48440"/>
                </a:lnTo>
                <a:lnTo>
                  <a:pt x="22862" y="48222"/>
                </a:lnTo>
                <a:lnTo>
                  <a:pt x="21994" y="48114"/>
                </a:lnTo>
                <a:lnTo>
                  <a:pt x="20147" y="47951"/>
                </a:lnTo>
                <a:lnTo>
                  <a:pt x="19333" y="47842"/>
                </a:lnTo>
                <a:lnTo>
                  <a:pt x="18518" y="47625"/>
                </a:lnTo>
                <a:lnTo>
                  <a:pt x="17269" y="47191"/>
                </a:lnTo>
                <a:lnTo>
                  <a:pt x="16020" y="46756"/>
                </a:lnTo>
                <a:lnTo>
                  <a:pt x="15205" y="46430"/>
                </a:lnTo>
                <a:lnTo>
                  <a:pt x="14391" y="46050"/>
                </a:lnTo>
                <a:lnTo>
                  <a:pt x="13631" y="45670"/>
                </a:lnTo>
                <a:lnTo>
                  <a:pt x="13305" y="45399"/>
                </a:lnTo>
                <a:lnTo>
                  <a:pt x="12925" y="45073"/>
                </a:lnTo>
                <a:lnTo>
                  <a:pt x="12490" y="44584"/>
                </a:lnTo>
                <a:lnTo>
                  <a:pt x="12002" y="44041"/>
                </a:lnTo>
                <a:lnTo>
                  <a:pt x="11784" y="43824"/>
                </a:lnTo>
                <a:lnTo>
                  <a:pt x="11513" y="43606"/>
                </a:lnTo>
                <a:lnTo>
                  <a:pt x="11187" y="43444"/>
                </a:lnTo>
                <a:lnTo>
                  <a:pt x="10861" y="43281"/>
                </a:lnTo>
                <a:lnTo>
                  <a:pt x="10861" y="43172"/>
                </a:lnTo>
                <a:lnTo>
                  <a:pt x="11187" y="43118"/>
                </a:lnTo>
                <a:lnTo>
                  <a:pt x="11567" y="43172"/>
                </a:lnTo>
                <a:lnTo>
                  <a:pt x="11784" y="43281"/>
                </a:lnTo>
                <a:lnTo>
                  <a:pt x="11893" y="43335"/>
                </a:lnTo>
                <a:lnTo>
                  <a:pt x="12002" y="43226"/>
                </a:lnTo>
                <a:lnTo>
                  <a:pt x="12056" y="43063"/>
                </a:lnTo>
                <a:lnTo>
                  <a:pt x="12056" y="42901"/>
                </a:lnTo>
                <a:lnTo>
                  <a:pt x="11947" y="42792"/>
                </a:lnTo>
                <a:lnTo>
                  <a:pt x="11893" y="42683"/>
                </a:lnTo>
                <a:lnTo>
                  <a:pt x="11730" y="42520"/>
                </a:lnTo>
                <a:lnTo>
                  <a:pt x="11567" y="42466"/>
                </a:lnTo>
                <a:lnTo>
                  <a:pt x="11404" y="42412"/>
                </a:lnTo>
                <a:lnTo>
                  <a:pt x="10915" y="42412"/>
                </a:lnTo>
                <a:lnTo>
                  <a:pt x="10644" y="42303"/>
                </a:lnTo>
                <a:lnTo>
                  <a:pt x="10372" y="42140"/>
                </a:lnTo>
                <a:lnTo>
                  <a:pt x="10155" y="41923"/>
                </a:lnTo>
                <a:lnTo>
                  <a:pt x="9558" y="41326"/>
                </a:lnTo>
                <a:lnTo>
                  <a:pt x="8960" y="40728"/>
                </a:lnTo>
                <a:lnTo>
                  <a:pt x="8743" y="40565"/>
                </a:lnTo>
                <a:lnTo>
                  <a:pt x="8689" y="40511"/>
                </a:lnTo>
                <a:lnTo>
                  <a:pt x="8526" y="40511"/>
                </a:lnTo>
                <a:lnTo>
                  <a:pt x="8417" y="40565"/>
                </a:lnTo>
                <a:lnTo>
                  <a:pt x="8309" y="40728"/>
                </a:lnTo>
                <a:lnTo>
                  <a:pt x="8255" y="40837"/>
                </a:lnTo>
                <a:lnTo>
                  <a:pt x="8255" y="41000"/>
                </a:lnTo>
                <a:lnTo>
                  <a:pt x="8255" y="41271"/>
                </a:lnTo>
                <a:lnTo>
                  <a:pt x="8255" y="41434"/>
                </a:lnTo>
                <a:lnTo>
                  <a:pt x="8146" y="41543"/>
                </a:lnTo>
                <a:lnTo>
                  <a:pt x="7929" y="41434"/>
                </a:lnTo>
                <a:lnTo>
                  <a:pt x="7820" y="41217"/>
                </a:lnTo>
                <a:lnTo>
                  <a:pt x="7711" y="41054"/>
                </a:lnTo>
                <a:lnTo>
                  <a:pt x="7603" y="40837"/>
                </a:lnTo>
                <a:lnTo>
                  <a:pt x="7386" y="40674"/>
                </a:lnTo>
                <a:lnTo>
                  <a:pt x="7331" y="40565"/>
                </a:lnTo>
                <a:lnTo>
                  <a:pt x="7331" y="40511"/>
                </a:lnTo>
                <a:lnTo>
                  <a:pt x="7386" y="40457"/>
                </a:lnTo>
                <a:lnTo>
                  <a:pt x="7494" y="40403"/>
                </a:lnTo>
                <a:lnTo>
                  <a:pt x="7766" y="40294"/>
                </a:lnTo>
                <a:lnTo>
                  <a:pt x="8037" y="40185"/>
                </a:lnTo>
                <a:lnTo>
                  <a:pt x="8200" y="40022"/>
                </a:lnTo>
                <a:lnTo>
                  <a:pt x="8200" y="39805"/>
                </a:lnTo>
                <a:lnTo>
                  <a:pt x="8146" y="39479"/>
                </a:lnTo>
                <a:lnTo>
                  <a:pt x="7874" y="38665"/>
                </a:lnTo>
                <a:lnTo>
                  <a:pt x="7711" y="38176"/>
                </a:lnTo>
                <a:lnTo>
                  <a:pt x="7494" y="37796"/>
                </a:lnTo>
                <a:lnTo>
                  <a:pt x="7277" y="37416"/>
                </a:lnTo>
                <a:lnTo>
                  <a:pt x="6951" y="37090"/>
                </a:lnTo>
                <a:lnTo>
                  <a:pt x="6462" y="36655"/>
                </a:lnTo>
                <a:lnTo>
                  <a:pt x="6082" y="36221"/>
                </a:lnTo>
                <a:lnTo>
                  <a:pt x="5702" y="35732"/>
                </a:lnTo>
                <a:lnTo>
                  <a:pt x="5431" y="35189"/>
                </a:lnTo>
                <a:lnTo>
                  <a:pt x="5051" y="34483"/>
                </a:lnTo>
                <a:lnTo>
                  <a:pt x="4725" y="33832"/>
                </a:lnTo>
                <a:lnTo>
                  <a:pt x="4399" y="33126"/>
                </a:lnTo>
                <a:lnTo>
                  <a:pt x="4019" y="32474"/>
                </a:lnTo>
                <a:lnTo>
                  <a:pt x="3856" y="32094"/>
                </a:lnTo>
                <a:lnTo>
                  <a:pt x="3693" y="31768"/>
                </a:lnTo>
                <a:lnTo>
                  <a:pt x="3693" y="31605"/>
                </a:lnTo>
                <a:lnTo>
                  <a:pt x="3693" y="31442"/>
                </a:lnTo>
                <a:lnTo>
                  <a:pt x="3747" y="31279"/>
                </a:lnTo>
                <a:lnTo>
                  <a:pt x="3802" y="31062"/>
                </a:lnTo>
                <a:lnTo>
                  <a:pt x="3856" y="30954"/>
                </a:lnTo>
                <a:lnTo>
                  <a:pt x="3856" y="30791"/>
                </a:lnTo>
                <a:lnTo>
                  <a:pt x="3747" y="30628"/>
                </a:lnTo>
                <a:lnTo>
                  <a:pt x="3584" y="30519"/>
                </a:lnTo>
                <a:lnTo>
                  <a:pt x="3421" y="30410"/>
                </a:lnTo>
                <a:lnTo>
                  <a:pt x="3367" y="30302"/>
                </a:lnTo>
                <a:lnTo>
                  <a:pt x="3367" y="30139"/>
                </a:lnTo>
                <a:lnTo>
                  <a:pt x="3476" y="29976"/>
                </a:lnTo>
                <a:lnTo>
                  <a:pt x="3639" y="29542"/>
                </a:lnTo>
                <a:lnTo>
                  <a:pt x="3802" y="29324"/>
                </a:lnTo>
                <a:lnTo>
                  <a:pt x="3856" y="29107"/>
                </a:lnTo>
                <a:lnTo>
                  <a:pt x="3856" y="28890"/>
                </a:lnTo>
                <a:lnTo>
                  <a:pt x="3802" y="28836"/>
                </a:lnTo>
                <a:lnTo>
                  <a:pt x="3747" y="28727"/>
                </a:lnTo>
                <a:lnTo>
                  <a:pt x="3639" y="28618"/>
                </a:lnTo>
                <a:lnTo>
                  <a:pt x="3530" y="28618"/>
                </a:lnTo>
                <a:lnTo>
                  <a:pt x="3367" y="28673"/>
                </a:lnTo>
                <a:lnTo>
                  <a:pt x="3150" y="28781"/>
                </a:lnTo>
                <a:lnTo>
                  <a:pt x="2987" y="28944"/>
                </a:lnTo>
                <a:lnTo>
                  <a:pt x="2878" y="28618"/>
                </a:lnTo>
                <a:lnTo>
                  <a:pt x="2770" y="28347"/>
                </a:lnTo>
                <a:lnTo>
                  <a:pt x="2661" y="27804"/>
                </a:lnTo>
                <a:lnTo>
                  <a:pt x="2607" y="27532"/>
                </a:lnTo>
                <a:lnTo>
                  <a:pt x="2607" y="27478"/>
                </a:lnTo>
                <a:lnTo>
                  <a:pt x="2661" y="27424"/>
                </a:lnTo>
                <a:lnTo>
                  <a:pt x="2933" y="27098"/>
                </a:lnTo>
                <a:lnTo>
                  <a:pt x="3204" y="26718"/>
                </a:lnTo>
                <a:lnTo>
                  <a:pt x="3476" y="26392"/>
                </a:lnTo>
                <a:lnTo>
                  <a:pt x="3639" y="26283"/>
                </a:lnTo>
                <a:lnTo>
                  <a:pt x="3802" y="26175"/>
                </a:lnTo>
                <a:lnTo>
                  <a:pt x="4019" y="26012"/>
                </a:lnTo>
                <a:lnTo>
                  <a:pt x="4019" y="25958"/>
                </a:lnTo>
                <a:lnTo>
                  <a:pt x="4019" y="25903"/>
                </a:lnTo>
                <a:lnTo>
                  <a:pt x="3964" y="25795"/>
                </a:lnTo>
                <a:lnTo>
                  <a:pt x="3802" y="25632"/>
                </a:lnTo>
                <a:lnTo>
                  <a:pt x="3639" y="25577"/>
                </a:lnTo>
                <a:lnTo>
                  <a:pt x="3476" y="25469"/>
                </a:lnTo>
                <a:lnTo>
                  <a:pt x="3313" y="25306"/>
                </a:lnTo>
                <a:lnTo>
                  <a:pt x="3150" y="25197"/>
                </a:lnTo>
                <a:lnTo>
                  <a:pt x="3096" y="25034"/>
                </a:lnTo>
                <a:lnTo>
                  <a:pt x="3041" y="24871"/>
                </a:lnTo>
                <a:lnTo>
                  <a:pt x="3096" y="24763"/>
                </a:lnTo>
                <a:lnTo>
                  <a:pt x="3204" y="24654"/>
                </a:lnTo>
                <a:lnTo>
                  <a:pt x="3313" y="24491"/>
                </a:lnTo>
                <a:lnTo>
                  <a:pt x="3530" y="24383"/>
                </a:lnTo>
                <a:lnTo>
                  <a:pt x="3856" y="24220"/>
                </a:lnTo>
                <a:lnTo>
                  <a:pt x="4127" y="23948"/>
                </a:lnTo>
                <a:lnTo>
                  <a:pt x="4290" y="23677"/>
                </a:lnTo>
                <a:lnTo>
                  <a:pt x="4453" y="23297"/>
                </a:lnTo>
                <a:lnTo>
                  <a:pt x="5213" y="21233"/>
                </a:lnTo>
                <a:lnTo>
                  <a:pt x="5594" y="20256"/>
                </a:lnTo>
                <a:lnTo>
                  <a:pt x="6028" y="19278"/>
                </a:lnTo>
                <a:lnTo>
                  <a:pt x="6408" y="18626"/>
                </a:lnTo>
                <a:lnTo>
                  <a:pt x="6571" y="18301"/>
                </a:lnTo>
                <a:lnTo>
                  <a:pt x="6680" y="17975"/>
                </a:lnTo>
                <a:lnTo>
                  <a:pt x="6897" y="17432"/>
                </a:lnTo>
                <a:lnTo>
                  <a:pt x="7114" y="16889"/>
                </a:lnTo>
                <a:lnTo>
                  <a:pt x="7386" y="16400"/>
                </a:lnTo>
                <a:lnTo>
                  <a:pt x="7657" y="15911"/>
                </a:lnTo>
                <a:lnTo>
                  <a:pt x="8309" y="15042"/>
                </a:lnTo>
                <a:lnTo>
                  <a:pt x="9069" y="14173"/>
                </a:lnTo>
                <a:lnTo>
                  <a:pt x="9558" y="13576"/>
                </a:lnTo>
                <a:lnTo>
                  <a:pt x="10047" y="12979"/>
                </a:lnTo>
                <a:lnTo>
                  <a:pt x="10264" y="12653"/>
                </a:lnTo>
                <a:lnTo>
                  <a:pt x="10481" y="12327"/>
                </a:lnTo>
                <a:lnTo>
                  <a:pt x="10861" y="11675"/>
                </a:lnTo>
                <a:lnTo>
                  <a:pt x="10372" y="11893"/>
                </a:lnTo>
                <a:lnTo>
                  <a:pt x="9884" y="12110"/>
                </a:lnTo>
                <a:lnTo>
                  <a:pt x="9449" y="12327"/>
                </a:lnTo>
                <a:lnTo>
                  <a:pt x="8960" y="12490"/>
                </a:lnTo>
                <a:lnTo>
                  <a:pt x="8743" y="12599"/>
                </a:lnTo>
                <a:lnTo>
                  <a:pt x="8635" y="12544"/>
                </a:lnTo>
                <a:lnTo>
                  <a:pt x="8526" y="12490"/>
                </a:lnTo>
                <a:lnTo>
                  <a:pt x="8417" y="12381"/>
                </a:lnTo>
                <a:lnTo>
                  <a:pt x="8472" y="12273"/>
                </a:lnTo>
                <a:lnTo>
                  <a:pt x="8580" y="12110"/>
                </a:lnTo>
                <a:lnTo>
                  <a:pt x="8635" y="11947"/>
                </a:lnTo>
                <a:lnTo>
                  <a:pt x="8743" y="11893"/>
                </a:lnTo>
                <a:lnTo>
                  <a:pt x="8906" y="11784"/>
                </a:lnTo>
                <a:lnTo>
                  <a:pt x="9558" y="11404"/>
                </a:lnTo>
                <a:lnTo>
                  <a:pt x="10155" y="11024"/>
                </a:lnTo>
                <a:lnTo>
                  <a:pt x="11458" y="10372"/>
                </a:lnTo>
                <a:lnTo>
                  <a:pt x="11621" y="10318"/>
                </a:lnTo>
                <a:lnTo>
                  <a:pt x="11676" y="10318"/>
                </a:lnTo>
                <a:lnTo>
                  <a:pt x="11784" y="10372"/>
                </a:lnTo>
                <a:lnTo>
                  <a:pt x="11676" y="10589"/>
                </a:lnTo>
                <a:lnTo>
                  <a:pt x="11513" y="10807"/>
                </a:lnTo>
                <a:lnTo>
                  <a:pt x="11404" y="11078"/>
                </a:lnTo>
                <a:lnTo>
                  <a:pt x="11350" y="11187"/>
                </a:lnTo>
                <a:lnTo>
                  <a:pt x="11350" y="11350"/>
                </a:lnTo>
                <a:lnTo>
                  <a:pt x="11893" y="11024"/>
                </a:lnTo>
                <a:lnTo>
                  <a:pt x="12436" y="10644"/>
                </a:lnTo>
                <a:lnTo>
                  <a:pt x="13522" y="9883"/>
                </a:lnTo>
                <a:lnTo>
                  <a:pt x="14554" y="9123"/>
                </a:lnTo>
                <a:lnTo>
                  <a:pt x="15586" y="8363"/>
                </a:lnTo>
                <a:lnTo>
                  <a:pt x="16346" y="7874"/>
                </a:lnTo>
                <a:lnTo>
                  <a:pt x="17160" y="7494"/>
                </a:lnTo>
                <a:lnTo>
                  <a:pt x="17975" y="7168"/>
                </a:lnTo>
                <a:lnTo>
                  <a:pt x="18790" y="6842"/>
                </a:lnTo>
                <a:lnTo>
                  <a:pt x="19333" y="6679"/>
                </a:lnTo>
                <a:lnTo>
                  <a:pt x="19767" y="6517"/>
                </a:lnTo>
                <a:lnTo>
                  <a:pt x="19984" y="6408"/>
                </a:lnTo>
                <a:lnTo>
                  <a:pt x="20202" y="6245"/>
                </a:lnTo>
                <a:lnTo>
                  <a:pt x="20364" y="6028"/>
                </a:lnTo>
                <a:lnTo>
                  <a:pt x="20473" y="5756"/>
                </a:lnTo>
                <a:lnTo>
                  <a:pt x="20527" y="5702"/>
                </a:lnTo>
                <a:lnTo>
                  <a:pt x="20636" y="5648"/>
                </a:lnTo>
                <a:lnTo>
                  <a:pt x="20799" y="5485"/>
                </a:lnTo>
                <a:lnTo>
                  <a:pt x="20962" y="5430"/>
                </a:lnTo>
                <a:lnTo>
                  <a:pt x="21125" y="5322"/>
                </a:lnTo>
                <a:lnTo>
                  <a:pt x="21831" y="5322"/>
                </a:lnTo>
                <a:lnTo>
                  <a:pt x="22156" y="5213"/>
                </a:lnTo>
                <a:lnTo>
                  <a:pt x="22862" y="5050"/>
                </a:lnTo>
                <a:lnTo>
                  <a:pt x="23514" y="4833"/>
                </a:lnTo>
                <a:lnTo>
                  <a:pt x="24926" y="4507"/>
                </a:lnTo>
                <a:lnTo>
                  <a:pt x="25958" y="4290"/>
                </a:lnTo>
                <a:lnTo>
                  <a:pt x="27044" y="4019"/>
                </a:lnTo>
                <a:lnTo>
                  <a:pt x="28184" y="3638"/>
                </a:lnTo>
                <a:lnTo>
                  <a:pt x="28782" y="3475"/>
                </a:lnTo>
                <a:lnTo>
                  <a:pt x="29107" y="3421"/>
                </a:lnTo>
                <a:lnTo>
                  <a:pt x="29976" y="3421"/>
                </a:lnTo>
                <a:lnTo>
                  <a:pt x="30519" y="3313"/>
                </a:lnTo>
                <a:lnTo>
                  <a:pt x="31062" y="3258"/>
                </a:lnTo>
                <a:lnTo>
                  <a:pt x="31660" y="3150"/>
                </a:lnTo>
                <a:lnTo>
                  <a:pt x="32257" y="3095"/>
                </a:lnTo>
                <a:lnTo>
                  <a:pt x="32909" y="2987"/>
                </a:lnTo>
                <a:lnTo>
                  <a:pt x="33832" y="2770"/>
                </a:lnTo>
                <a:lnTo>
                  <a:pt x="34701" y="2661"/>
                </a:lnTo>
                <a:lnTo>
                  <a:pt x="36547" y="2444"/>
                </a:lnTo>
                <a:lnTo>
                  <a:pt x="36819" y="2498"/>
                </a:lnTo>
                <a:lnTo>
                  <a:pt x="37144" y="2552"/>
                </a:lnTo>
                <a:lnTo>
                  <a:pt x="37362" y="2661"/>
                </a:lnTo>
                <a:lnTo>
                  <a:pt x="37525" y="2661"/>
                </a:lnTo>
                <a:lnTo>
                  <a:pt x="37633" y="2607"/>
                </a:lnTo>
                <a:lnTo>
                  <a:pt x="38068" y="2498"/>
                </a:lnTo>
                <a:lnTo>
                  <a:pt x="38448" y="2389"/>
                </a:lnTo>
                <a:lnTo>
                  <a:pt x="39262" y="2281"/>
                </a:lnTo>
                <a:lnTo>
                  <a:pt x="44856" y="2281"/>
                </a:lnTo>
                <a:lnTo>
                  <a:pt x="45019" y="2335"/>
                </a:lnTo>
                <a:lnTo>
                  <a:pt x="45019" y="2389"/>
                </a:lnTo>
                <a:lnTo>
                  <a:pt x="45019" y="2444"/>
                </a:lnTo>
                <a:lnTo>
                  <a:pt x="44856" y="2661"/>
                </a:lnTo>
                <a:lnTo>
                  <a:pt x="44747" y="2770"/>
                </a:lnTo>
                <a:lnTo>
                  <a:pt x="44801" y="2878"/>
                </a:lnTo>
                <a:lnTo>
                  <a:pt x="44856" y="2932"/>
                </a:lnTo>
                <a:lnTo>
                  <a:pt x="44910" y="2932"/>
                </a:lnTo>
                <a:lnTo>
                  <a:pt x="45507" y="3150"/>
                </a:lnTo>
                <a:lnTo>
                  <a:pt x="46105" y="3367"/>
                </a:lnTo>
                <a:lnTo>
                  <a:pt x="46376" y="3421"/>
                </a:lnTo>
                <a:lnTo>
                  <a:pt x="46702" y="3475"/>
                </a:lnTo>
                <a:lnTo>
                  <a:pt x="47028" y="3421"/>
                </a:lnTo>
                <a:lnTo>
                  <a:pt x="47299" y="3367"/>
                </a:lnTo>
                <a:lnTo>
                  <a:pt x="47680" y="3258"/>
                </a:lnTo>
                <a:lnTo>
                  <a:pt x="48005" y="3204"/>
                </a:lnTo>
                <a:lnTo>
                  <a:pt x="48168" y="3258"/>
                </a:lnTo>
                <a:lnTo>
                  <a:pt x="48277" y="3313"/>
                </a:lnTo>
                <a:lnTo>
                  <a:pt x="48440" y="3367"/>
                </a:lnTo>
                <a:lnTo>
                  <a:pt x="48657" y="3530"/>
                </a:lnTo>
                <a:lnTo>
                  <a:pt x="49091" y="3910"/>
                </a:lnTo>
                <a:lnTo>
                  <a:pt x="49635" y="4290"/>
                </a:lnTo>
                <a:lnTo>
                  <a:pt x="50123" y="4616"/>
                </a:lnTo>
                <a:lnTo>
                  <a:pt x="50340" y="4833"/>
                </a:lnTo>
                <a:lnTo>
                  <a:pt x="50612" y="5050"/>
                </a:lnTo>
                <a:lnTo>
                  <a:pt x="50775" y="5213"/>
                </a:lnTo>
                <a:lnTo>
                  <a:pt x="50884" y="5268"/>
                </a:lnTo>
                <a:lnTo>
                  <a:pt x="51046" y="5322"/>
                </a:lnTo>
                <a:lnTo>
                  <a:pt x="51752" y="5322"/>
                </a:lnTo>
                <a:lnTo>
                  <a:pt x="52458" y="5485"/>
                </a:lnTo>
                <a:lnTo>
                  <a:pt x="53816" y="5919"/>
                </a:lnTo>
                <a:lnTo>
                  <a:pt x="54250" y="6082"/>
                </a:lnTo>
                <a:lnTo>
                  <a:pt x="54685" y="6299"/>
                </a:lnTo>
                <a:lnTo>
                  <a:pt x="55011" y="6517"/>
                </a:lnTo>
                <a:lnTo>
                  <a:pt x="55336" y="6842"/>
                </a:lnTo>
                <a:lnTo>
                  <a:pt x="55717" y="7277"/>
                </a:lnTo>
                <a:lnTo>
                  <a:pt x="55880" y="7440"/>
                </a:lnTo>
                <a:lnTo>
                  <a:pt x="56097" y="7548"/>
                </a:lnTo>
                <a:lnTo>
                  <a:pt x="56314" y="7603"/>
                </a:lnTo>
                <a:lnTo>
                  <a:pt x="56585" y="7603"/>
                </a:lnTo>
                <a:lnTo>
                  <a:pt x="56857" y="7494"/>
                </a:lnTo>
                <a:lnTo>
                  <a:pt x="57237" y="7331"/>
                </a:lnTo>
                <a:lnTo>
                  <a:pt x="57400" y="7277"/>
                </a:lnTo>
                <a:lnTo>
                  <a:pt x="57509" y="7277"/>
                </a:lnTo>
                <a:lnTo>
                  <a:pt x="57617" y="7331"/>
                </a:lnTo>
                <a:lnTo>
                  <a:pt x="57726" y="7440"/>
                </a:lnTo>
                <a:lnTo>
                  <a:pt x="57997" y="7874"/>
                </a:lnTo>
                <a:lnTo>
                  <a:pt x="58269" y="8309"/>
                </a:lnTo>
                <a:lnTo>
                  <a:pt x="58432" y="8634"/>
                </a:lnTo>
                <a:lnTo>
                  <a:pt x="58703" y="8960"/>
                </a:lnTo>
                <a:lnTo>
                  <a:pt x="58866" y="9015"/>
                </a:lnTo>
                <a:lnTo>
                  <a:pt x="59029" y="9123"/>
                </a:lnTo>
                <a:lnTo>
                  <a:pt x="59627" y="9123"/>
                </a:lnTo>
                <a:lnTo>
                  <a:pt x="59681" y="9232"/>
                </a:lnTo>
                <a:lnTo>
                  <a:pt x="59735" y="9340"/>
                </a:lnTo>
                <a:lnTo>
                  <a:pt x="59627" y="9503"/>
                </a:lnTo>
                <a:lnTo>
                  <a:pt x="59464" y="9883"/>
                </a:lnTo>
                <a:lnTo>
                  <a:pt x="59409" y="9992"/>
                </a:lnTo>
                <a:lnTo>
                  <a:pt x="59464" y="10101"/>
                </a:lnTo>
                <a:lnTo>
                  <a:pt x="59518" y="10155"/>
                </a:lnTo>
                <a:lnTo>
                  <a:pt x="59627" y="10209"/>
                </a:lnTo>
                <a:lnTo>
                  <a:pt x="60061" y="10318"/>
                </a:lnTo>
                <a:lnTo>
                  <a:pt x="60441" y="10372"/>
                </a:lnTo>
                <a:lnTo>
                  <a:pt x="60876" y="10481"/>
                </a:lnTo>
                <a:lnTo>
                  <a:pt x="61038" y="10589"/>
                </a:lnTo>
                <a:lnTo>
                  <a:pt x="61201" y="10698"/>
                </a:lnTo>
                <a:lnTo>
                  <a:pt x="61310" y="10915"/>
                </a:lnTo>
                <a:lnTo>
                  <a:pt x="61419" y="11132"/>
                </a:lnTo>
                <a:lnTo>
                  <a:pt x="61636" y="11621"/>
                </a:lnTo>
                <a:lnTo>
                  <a:pt x="61962" y="12110"/>
                </a:lnTo>
                <a:lnTo>
                  <a:pt x="62287" y="12490"/>
                </a:lnTo>
                <a:lnTo>
                  <a:pt x="62668" y="12924"/>
                </a:lnTo>
                <a:lnTo>
                  <a:pt x="63211" y="13522"/>
                </a:lnTo>
                <a:lnTo>
                  <a:pt x="63862" y="14065"/>
                </a:lnTo>
                <a:lnTo>
                  <a:pt x="64405" y="14608"/>
                </a:lnTo>
                <a:lnTo>
                  <a:pt x="64677" y="14934"/>
                </a:lnTo>
                <a:lnTo>
                  <a:pt x="64894" y="15314"/>
                </a:lnTo>
                <a:lnTo>
                  <a:pt x="64948" y="15477"/>
                </a:lnTo>
                <a:lnTo>
                  <a:pt x="65111" y="15640"/>
                </a:lnTo>
                <a:lnTo>
                  <a:pt x="65274" y="15748"/>
                </a:lnTo>
                <a:lnTo>
                  <a:pt x="65437" y="15803"/>
                </a:lnTo>
                <a:lnTo>
                  <a:pt x="65600" y="15857"/>
                </a:lnTo>
                <a:lnTo>
                  <a:pt x="65763" y="15911"/>
                </a:lnTo>
                <a:lnTo>
                  <a:pt x="65872" y="16020"/>
                </a:lnTo>
                <a:lnTo>
                  <a:pt x="65926" y="16128"/>
                </a:lnTo>
                <a:lnTo>
                  <a:pt x="66034" y="16346"/>
                </a:lnTo>
                <a:lnTo>
                  <a:pt x="66034" y="16671"/>
                </a:lnTo>
                <a:lnTo>
                  <a:pt x="66034" y="16943"/>
                </a:lnTo>
                <a:lnTo>
                  <a:pt x="66143" y="17160"/>
                </a:lnTo>
                <a:lnTo>
                  <a:pt x="66252" y="17432"/>
                </a:lnTo>
                <a:lnTo>
                  <a:pt x="66415" y="17595"/>
                </a:lnTo>
                <a:lnTo>
                  <a:pt x="66903" y="18138"/>
                </a:lnTo>
                <a:lnTo>
                  <a:pt x="67338" y="18681"/>
                </a:lnTo>
                <a:lnTo>
                  <a:pt x="67827" y="19224"/>
                </a:lnTo>
                <a:lnTo>
                  <a:pt x="68315" y="19767"/>
                </a:lnTo>
                <a:lnTo>
                  <a:pt x="68532" y="19984"/>
                </a:lnTo>
                <a:lnTo>
                  <a:pt x="68695" y="20256"/>
                </a:lnTo>
                <a:lnTo>
                  <a:pt x="68695" y="20527"/>
                </a:lnTo>
                <a:lnTo>
                  <a:pt x="68587" y="20799"/>
                </a:lnTo>
                <a:lnTo>
                  <a:pt x="68587" y="20962"/>
                </a:lnTo>
                <a:lnTo>
                  <a:pt x="68587" y="21016"/>
                </a:lnTo>
                <a:lnTo>
                  <a:pt x="68641" y="21124"/>
                </a:lnTo>
                <a:lnTo>
                  <a:pt x="68804" y="21179"/>
                </a:lnTo>
                <a:lnTo>
                  <a:pt x="69238" y="21287"/>
                </a:lnTo>
                <a:lnTo>
                  <a:pt x="69401" y="21396"/>
                </a:lnTo>
                <a:lnTo>
                  <a:pt x="69510" y="21450"/>
                </a:lnTo>
                <a:lnTo>
                  <a:pt x="69564" y="21559"/>
                </a:lnTo>
                <a:lnTo>
                  <a:pt x="69619" y="21722"/>
                </a:lnTo>
                <a:lnTo>
                  <a:pt x="69673" y="22265"/>
                </a:lnTo>
                <a:lnTo>
                  <a:pt x="69673" y="22482"/>
                </a:lnTo>
                <a:lnTo>
                  <a:pt x="69673" y="22536"/>
                </a:lnTo>
                <a:lnTo>
                  <a:pt x="69781" y="22591"/>
                </a:lnTo>
                <a:lnTo>
                  <a:pt x="69944" y="22536"/>
                </a:lnTo>
                <a:lnTo>
                  <a:pt x="70107" y="22482"/>
                </a:lnTo>
                <a:lnTo>
                  <a:pt x="70379" y="22319"/>
                </a:lnTo>
                <a:lnTo>
                  <a:pt x="70813" y="21830"/>
                </a:lnTo>
                <a:lnTo>
                  <a:pt x="70922" y="21667"/>
                </a:lnTo>
                <a:lnTo>
                  <a:pt x="70976" y="21559"/>
                </a:lnTo>
                <a:lnTo>
                  <a:pt x="70976" y="21342"/>
                </a:lnTo>
                <a:lnTo>
                  <a:pt x="70922" y="21179"/>
                </a:lnTo>
                <a:lnTo>
                  <a:pt x="70650" y="20690"/>
                </a:lnTo>
                <a:lnTo>
                  <a:pt x="70433" y="20201"/>
                </a:lnTo>
                <a:lnTo>
                  <a:pt x="70270" y="19984"/>
                </a:lnTo>
                <a:lnTo>
                  <a:pt x="70053" y="19767"/>
                </a:lnTo>
                <a:lnTo>
                  <a:pt x="69836" y="19604"/>
                </a:lnTo>
                <a:lnTo>
                  <a:pt x="69619" y="19495"/>
                </a:lnTo>
                <a:lnTo>
                  <a:pt x="69456" y="19387"/>
                </a:lnTo>
                <a:lnTo>
                  <a:pt x="69347" y="19224"/>
                </a:lnTo>
                <a:lnTo>
                  <a:pt x="69293" y="19115"/>
                </a:lnTo>
                <a:lnTo>
                  <a:pt x="69293" y="19007"/>
                </a:lnTo>
                <a:lnTo>
                  <a:pt x="69401" y="18844"/>
                </a:lnTo>
                <a:lnTo>
                  <a:pt x="69673" y="18572"/>
                </a:lnTo>
                <a:lnTo>
                  <a:pt x="69781" y="18518"/>
                </a:lnTo>
                <a:lnTo>
                  <a:pt x="69890" y="18518"/>
                </a:lnTo>
                <a:lnTo>
                  <a:pt x="69999" y="18626"/>
                </a:lnTo>
                <a:lnTo>
                  <a:pt x="70053" y="18735"/>
                </a:lnTo>
                <a:lnTo>
                  <a:pt x="71193" y="20690"/>
                </a:lnTo>
                <a:lnTo>
                  <a:pt x="71736" y="21667"/>
                </a:lnTo>
                <a:lnTo>
                  <a:pt x="72225" y="22645"/>
                </a:lnTo>
                <a:lnTo>
                  <a:pt x="72823" y="23894"/>
                </a:lnTo>
                <a:lnTo>
                  <a:pt x="72877" y="24003"/>
                </a:lnTo>
                <a:lnTo>
                  <a:pt x="72931" y="24165"/>
                </a:lnTo>
                <a:lnTo>
                  <a:pt x="72877" y="24274"/>
                </a:lnTo>
                <a:lnTo>
                  <a:pt x="72714" y="24328"/>
                </a:lnTo>
                <a:lnTo>
                  <a:pt x="72442" y="24328"/>
                </a:lnTo>
                <a:lnTo>
                  <a:pt x="72171" y="24165"/>
                </a:lnTo>
                <a:lnTo>
                  <a:pt x="72008" y="23948"/>
                </a:lnTo>
                <a:lnTo>
                  <a:pt x="71954" y="23622"/>
                </a:lnTo>
                <a:lnTo>
                  <a:pt x="71954" y="23134"/>
                </a:lnTo>
                <a:lnTo>
                  <a:pt x="71899" y="22971"/>
                </a:lnTo>
                <a:lnTo>
                  <a:pt x="71791" y="22862"/>
                </a:lnTo>
                <a:lnTo>
                  <a:pt x="71682" y="22808"/>
                </a:lnTo>
                <a:lnTo>
                  <a:pt x="71574" y="22754"/>
                </a:lnTo>
                <a:lnTo>
                  <a:pt x="71193" y="22699"/>
                </a:lnTo>
                <a:lnTo>
                  <a:pt x="71030" y="22754"/>
                </a:lnTo>
                <a:lnTo>
                  <a:pt x="70868" y="22808"/>
                </a:lnTo>
                <a:lnTo>
                  <a:pt x="70813" y="22971"/>
                </a:lnTo>
                <a:lnTo>
                  <a:pt x="70813" y="23079"/>
                </a:lnTo>
                <a:lnTo>
                  <a:pt x="70922" y="23351"/>
                </a:lnTo>
                <a:lnTo>
                  <a:pt x="71085" y="23731"/>
                </a:lnTo>
                <a:lnTo>
                  <a:pt x="71248" y="24057"/>
                </a:lnTo>
                <a:lnTo>
                  <a:pt x="71302" y="24220"/>
                </a:lnTo>
                <a:lnTo>
                  <a:pt x="71356" y="24383"/>
                </a:lnTo>
                <a:lnTo>
                  <a:pt x="71302" y="24491"/>
                </a:lnTo>
                <a:lnTo>
                  <a:pt x="71248" y="24546"/>
                </a:lnTo>
                <a:lnTo>
                  <a:pt x="71085" y="24654"/>
                </a:lnTo>
                <a:lnTo>
                  <a:pt x="70868" y="24763"/>
                </a:lnTo>
                <a:lnTo>
                  <a:pt x="70705" y="24817"/>
                </a:lnTo>
                <a:lnTo>
                  <a:pt x="70270" y="24817"/>
                </a:lnTo>
                <a:lnTo>
                  <a:pt x="70162" y="24871"/>
                </a:lnTo>
                <a:lnTo>
                  <a:pt x="70107" y="24980"/>
                </a:lnTo>
                <a:lnTo>
                  <a:pt x="70107" y="25143"/>
                </a:lnTo>
                <a:lnTo>
                  <a:pt x="70216" y="25306"/>
                </a:lnTo>
                <a:lnTo>
                  <a:pt x="70379" y="25360"/>
                </a:lnTo>
                <a:lnTo>
                  <a:pt x="71574" y="25360"/>
                </a:lnTo>
                <a:lnTo>
                  <a:pt x="71791" y="25414"/>
                </a:lnTo>
                <a:lnTo>
                  <a:pt x="71845" y="25414"/>
                </a:lnTo>
                <a:lnTo>
                  <a:pt x="71899" y="25523"/>
                </a:lnTo>
                <a:lnTo>
                  <a:pt x="71899" y="25632"/>
                </a:lnTo>
                <a:lnTo>
                  <a:pt x="71899" y="25740"/>
                </a:lnTo>
                <a:lnTo>
                  <a:pt x="71736" y="25849"/>
                </a:lnTo>
                <a:lnTo>
                  <a:pt x="71030" y="26338"/>
                </a:lnTo>
                <a:lnTo>
                  <a:pt x="70759" y="26501"/>
                </a:lnTo>
                <a:lnTo>
                  <a:pt x="70650" y="26609"/>
                </a:lnTo>
                <a:lnTo>
                  <a:pt x="70650" y="26718"/>
                </a:lnTo>
                <a:lnTo>
                  <a:pt x="70650" y="26772"/>
                </a:lnTo>
                <a:lnTo>
                  <a:pt x="70705" y="26881"/>
                </a:lnTo>
                <a:lnTo>
                  <a:pt x="70922" y="27098"/>
                </a:lnTo>
                <a:lnTo>
                  <a:pt x="71411" y="27424"/>
                </a:lnTo>
                <a:lnTo>
                  <a:pt x="71899" y="27750"/>
                </a:lnTo>
                <a:lnTo>
                  <a:pt x="71519" y="28021"/>
                </a:lnTo>
                <a:lnTo>
                  <a:pt x="71356" y="28075"/>
                </a:lnTo>
                <a:lnTo>
                  <a:pt x="71193" y="28075"/>
                </a:lnTo>
                <a:lnTo>
                  <a:pt x="71085" y="28130"/>
                </a:lnTo>
                <a:lnTo>
                  <a:pt x="71030" y="28184"/>
                </a:lnTo>
                <a:lnTo>
                  <a:pt x="71030" y="28293"/>
                </a:lnTo>
                <a:lnTo>
                  <a:pt x="71085" y="28456"/>
                </a:lnTo>
                <a:lnTo>
                  <a:pt x="71193" y="28618"/>
                </a:lnTo>
                <a:lnTo>
                  <a:pt x="71356" y="28727"/>
                </a:lnTo>
                <a:lnTo>
                  <a:pt x="71519" y="28836"/>
                </a:lnTo>
                <a:lnTo>
                  <a:pt x="71736" y="28944"/>
                </a:lnTo>
                <a:lnTo>
                  <a:pt x="71899" y="29053"/>
                </a:lnTo>
                <a:lnTo>
                  <a:pt x="72225" y="29433"/>
                </a:lnTo>
                <a:lnTo>
                  <a:pt x="72279" y="29542"/>
                </a:lnTo>
                <a:lnTo>
                  <a:pt x="72334" y="29650"/>
                </a:lnTo>
                <a:lnTo>
                  <a:pt x="72279" y="29705"/>
                </a:lnTo>
                <a:lnTo>
                  <a:pt x="72117" y="29759"/>
                </a:lnTo>
                <a:lnTo>
                  <a:pt x="71791" y="29813"/>
                </a:lnTo>
                <a:lnTo>
                  <a:pt x="71574" y="29976"/>
                </a:lnTo>
                <a:lnTo>
                  <a:pt x="71411" y="30193"/>
                </a:lnTo>
                <a:lnTo>
                  <a:pt x="71302" y="30519"/>
                </a:lnTo>
                <a:lnTo>
                  <a:pt x="71193" y="30791"/>
                </a:lnTo>
                <a:lnTo>
                  <a:pt x="71193" y="31116"/>
                </a:lnTo>
                <a:lnTo>
                  <a:pt x="71193" y="31388"/>
                </a:lnTo>
                <a:lnTo>
                  <a:pt x="71302" y="31714"/>
                </a:lnTo>
                <a:lnTo>
                  <a:pt x="71411" y="32094"/>
                </a:lnTo>
                <a:lnTo>
                  <a:pt x="71628" y="32474"/>
                </a:lnTo>
                <a:lnTo>
                  <a:pt x="72008" y="33180"/>
                </a:lnTo>
                <a:lnTo>
                  <a:pt x="72117" y="33343"/>
                </a:lnTo>
                <a:lnTo>
                  <a:pt x="72117" y="33452"/>
                </a:lnTo>
                <a:lnTo>
                  <a:pt x="72008" y="33560"/>
                </a:lnTo>
                <a:lnTo>
                  <a:pt x="71845" y="33614"/>
                </a:lnTo>
                <a:lnTo>
                  <a:pt x="71682" y="33669"/>
                </a:lnTo>
                <a:lnTo>
                  <a:pt x="71628" y="33777"/>
                </a:lnTo>
                <a:lnTo>
                  <a:pt x="71574" y="33886"/>
                </a:lnTo>
                <a:lnTo>
                  <a:pt x="71574" y="34049"/>
                </a:lnTo>
                <a:lnTo>
                  <a:pt x="71519" y="34538"/>
                </a:lnTo>
                <a:lnTo>
                  <a:pt x="71411" y="35081"/>
                </a:lnTo>
                <a:lnTo>
                  <a:pt x="71193" y="35895"/>
                </a:lnTo>
                <a:lnTo>
                  <a:pt x="71139" y="36275"/>
                </a:lnTo>
                <a:lnTo>
                  <a:pt x="71193" y="36710"/>
                </a:lnTo>
                <a:lnTo>
                  <a:pt x="71193" y="37090"/>
                </a:lnTo>
                <a:lnTo>
                  <a:pt x="71139" y="37416"/>
                </a:lnTo>
                <a:lnTo>
                  <a:pt x="70650" y="39154"/>
                </a:lnTo>
                <a:lnTo>
                  <a:pt x="70107" y="40837"/>
                </a:lnTo>
                <a:lnTo>
                  <a:pt x="69781" y="41814"/>
                </a:lnTo>
                <a:lnTo>
                  <a:pt x="69347" y="42792"/>
                </a:lnTo>
                <a:lnTo>
                  <a:pt x="68858" y="43715"/>
                </a:lnTo>
                <a:lnTo>
                  <a:pt x="68478" y="44693"/>
                </a:lnTo>
                <a:lnTo>
                  <a:pt x="68315" y="45127"/>
                </a:lnTo>
                <a:lnTo>
                  <a:pt x="68044" y="45453"/>
                </a:lnTo>
                <a:lnTo>
                  <a:pt x="67772" y="45779"/>
                </a:lnTo>
                <a:lnTo>
                  <a:pt x="67446" y="46104"/>
                </a:lnTo>
                <a:lnTo>
                  <a:pt x="67066" y="46376"/>
                </a:lnTo>
                <a:lnTo>
                  <a:pt x="66686" y="46593"/>
                </a:lnTo>
                <a:lnTo>
                  <a:pt x="65926" y="47028"/>
                </a:lnTo>
                <a:lnTo>
                  <a:pt x="65383" y="47299"/>
                </a:lnTo>
                <a:lnTo>
                  <a:pt x="65274" y="47353"/>
                </a:lnTo>
                <a:lnTo>
                  <a:pt x="65220" y="47462"/>
                </a:lnTo>
                <a:lnTo>
                  <a:pt x="65220" y="47571"/>
                </a:lnTo>
                <a:lnTo>
                  <a:pt x="65328" y="47734"/>
                </a:lnTo>
                <a:lnTo>
                  <a:pt x="65763" y="48114"/>
                </a:lnTo>
                <a:lnTo>
                  <a:pt x="65546" y="48059"/>
                </a:lnTo>
                <a:lnTo>
                  <a:pt x="65383" y="48114"/>
                </a:lnTo>
                <a:lnTo>
                  <a:pt x="65220" y="48168"/>
                </a:lnTo>
                <a:lnTo>
                  <a:pt x="65057" y="48222"/>
                </a:lnTo>
                <a:lnTo>
                  <a:pt x="64785" y="48494"/>
                </a:lnTo>
                <a:lnTo>
                  <a:pt x="64568" y="48711"/>
                </a:lnTo>
                <a:lnTo>
                  <a:pt x="64405" y="48820"/>
                </a:lnTo>
                <a:lnTo>
                  <a:pt x="64188" y="48874"/>
                </a:lnTo>
                <a:lnTo>
                  <a:pt x="63482" y="48874"/>
                </a:lnTo>
                <a:lnTo>
                  <a:pt x="62776" y="48928"/>
                </a:lnTo>
                <a:lnTo>
                  <a:pt x="62016" y="49037"/>
                </a:lnTo>
                <a:lnTo>
                  <a:pt x="61310" y="49091"/>
                </a:lnTo>
                <a:lnTo>
                  <a:pt x="59681" y="49091"/>
                </a:lnTo>
                <a:lnTo>
                  <a:pt x="58052" y="49146"/>
                </a:lnTo>
                <a:lnTo>
                  <a:pt x="56423" y="49200"/>
                </a:lnTo>
                <a:lnTo>
                  <a:pt x="54793" y="49254"/>
                </a:lnTo>
                <a:lnTo>
                  <a:pt x="54576" y="49308"/>
                </a:lnTo>
                <a:lnTo>
                  <a:pt x="54359" y="49363"/>
                </a:lnTo>
                <a:lnTo>
                  <a:pt x="53544" y="49743"/>
                </a:lnTo>
                <a:lnTo>
                  <a:pt x="52730" y="50177"/>
                </a:lnTo>
                <a:lnTo>
                  <a:pt x="51915" y="50557"/>
                </a:lnTo>
                <a:lnTo>
                  <a:pt x="51481" y="50720"/>
                </a:lnTo>
                <a:lnTo>
                  <a:pt x="50992" y="50775"/>
                </a:lnTo>
                <a:lnTo>
                  <a:pt x="50829" y="50883"/>
                </a:lnTo>
                <a:lnTo>
                  <a:pt x="50775" y="50992"/>
                </a:lnTo>
                <a:lnTo>
                  <a:pt x="50829" y="51100"/>
                </a:lnTo>
                <a:lnTo>
                  <a:pt x="50938" y="51209"/>
                </a:lnTo>
                <a:lnTo>
                  <a:pt x="51046" y="51372"/>
                </a:lnTo>
                <a:lnTo>
                  <a:pt x="51046" y="51535"/>
                </a:lnTo>
                <a:lnTo>
                  <a:pt x="50938" y="51644"/>
                </a:lnTo>
                <a:lnTo>
                  <a:pt x="50775" y="51752"/>
                </a:lnTo>
                <a:lnTo>
                  <a:pt x="50178" y="52024"/>
                </a:lnTo>
                <a:lnTo>
                  <a:pt x="49580" y="52349"/>
                </a:lnTo>
                <a:lnTo>
                  <a:pt x="49363" y="52512"/>
                </a:lnTo>
                <a:lnTo>
                  <a:pt x="49200" y="52730"/>
                </a:lnTo>
                <a:lnTo>
                  <a:pt x="49091" y="53001"/>
                </a:lnTo>
                <a:lnTo>
                  <a:pt x="49037" y="53273"/>
                </a:lnTo>
                <a:lnTo>
                  <a:pt x="49037" y="53381"/>
                </a:lnTo>
                <a:lnTo>
                  <a:pt x="49091" y="53490"/>
                </a:lnTo>
                <a:lnTo>
                  <a:pt x="49200" y="53598"/>
                </a:lnTo>
                <a:lnTo>
                  <a:pt x="49580" y="53761"/>
                </a:lnTo>
                <a:lnTo>
                  <a:pt x="48331" y="54413"/>
                </a:lnTo>
                <a:lnTo>
                  <a:pt x="48114" y="54522"/>
                </a:lnTo>
                <a:lnTo>
                  <a:pt x="48060" y="54576"/>
                </a:lnTo>
                <a:lnTo>
                  <a:pt x="48005" y="54685"/>
                </a:lnTo>
                <a:lnTo>
                  <a:pt x="48060" y="54793"/>
                </a:lnTo>
                <a:lnTo>
                  <a:pt x="48168" y="54902"/>
                </a:lnTo>
                <a:lnTo>
                  <a:pt x="48386" y="55010"/>
                </a:lnTo>
                <a:lnTo>
                  <a:pt x="48983" y="55228"/>
                </a:lnTo>
                <a:lnTo>
                  <a:pt x="49526" y="55445"/>
                </a:lnTo>
                <a:lnTo>
                  <a:pt x="50069" y="55716"/>
                </a:lnTo>
                <a:lnTo>
                  <a:pt x="50612" y="56042"/>
                </a:lnTo>
                <a:lnTo>
                  <a:pt x="50775" y="56205"/>
                </a:lnTo>
                <a:lnTo>
                  <a:pt x="50829" y="56314"/>
                </a:lnTo>
                <a:lnTo>
                  <a:pt x="50775" y="56422"/>
                </a:lnTo>
                <a:lnTo>
                  <a:pt x="50666" y="56531"/>
                </a:lnTo>
                <a:lnTo>
                  <a:pt x="50340" y="56911"/>
                </a:lnTo>
                <a:lnTo>
                  <a:pt x="50069" y="57291"/>
                </a:lnTo>
                <a:lnTo>
                  <a:pt x="49743" y="57671"/>
                </a:lnTo>
                <a:lnTo>
                  <a:pt x="49417" y="57997"/>
                </a:lnTo>
                <a:lnTo>
                  <a:pt x="49309" y="58106"/>
                </a:lnTo>
                <a:lnTo>
                  <a:pt x="49254" y="58214"/>
                </a:lnTo>
                <a:lnTo>
                  <a:pt x="49254" y="58323"/>
                </a:lnTo>
                <a:lnTo>
                  <a:pt x="49254" y="58486"/>
                </a:lnTo>
                <a:lnTo>
                  <a:pt x="49363" y="58540"/>
                </a:lnTo>
                <a:lnTo>
                  <a:pt x="49417" y="58594"/>
                </a:lnTo>
                <a:lnTo>
                  <a:pt x="49635" y="58649"/>
                </a:lnTo>
                <a:lnTo>
                  <a:pt x="49852" y="58649"/>
                </a:lnTo>
                <a:lnTo>
                  <a:pt x="49906" y="58703"/>
                </a:lnTo>
                <a:lnTo>
                  <a:pt x="49743" y="58920"/>
                </a:lnTo>
                <a:lnTo>
                  <a:pt x="49526" y="58975"/>
                </a:lnTo>
                <a:lnTo>
                  <a:pt x="49309" y="59029"/>
                </a:lnTo>
                <a:lnTo>
                  <a:pt x="49254" y="59083"/>
                </a:lnTo>
                <a:lnTo>
                  <a:pt x="49146" y="59192"/>
                </a:lnTo>
                <a:lnTo>
                  <a:pt x="48874" y="59789"/>
                </a:lnTo>
                <a:lnTo>
                  <a:pt x="48548" y="60387"/>
                </a:lnTo>
                <a:lnTo>
                  <a:pt x="48440" y="60658"/>
                </a:lnTo>
                <a:lnTo>
                  <a:pt x="48331" y="60984"/>
                </a:lnTo>
                <a:lnTo>
                  <a:pt x="48277" y="61310"/>
                </a:lnTo>
                <a:lnTo>
                  <a:pt x="48277" y="61690"/>
                </a:lnTo>
                <a:lnTo>
                  <a:pt x="48331" y="62016"/>
                </a:lnTo>
                <a:lnTo>
                  <a:pt x="48440" y="62287"/>
                </a:lnTo>
                <a:lnTo>
                  <a:pt x="48548" y="62342"/>
                </a:lnTo>
                <a:lnTo>
                  <a:pt x="48657" y="62396"/>
                </a:lnTo>
                <a:lnTo>
                  <a:pt x="48820" y="62450"/>
                </a:lnTo>
                <a:lnTo>
                  <a:pt x="49254" y="62450"/>
                </a:lnTo>
                <a:lnTo>
                  <a:pt x="49309" y="62559"/>
                </a:lnTo>
                <a:lnTo>
                  <a:pt x="49309" y="62667"/>
                </a:lnTo>
                <a:lnTo>
                  <a:pt x="49200" y="62722"/>
                </a:lnTo>
                <a:lnTo>
                  <a:pt x="49037" y="62830"/>
                </a:lnTo>
                <a:lnTo>
                  <a:pt x="47245" y="63536"/>
                </a:lnTo>
                <a:lnTo>
                  <a:pt x="47137" y="63591"/>
                </a:lnTo>
                <a:lnTo>
                  <a:pt x="47028" y="63645"/>
                </a:lnTo>
                <a:lnTo>
                  <a:pt x="47028" y="63753"/>
                </a:lnTo>
                <a:lnTo>
                  <a:pt x="47137" y="63862"/>
                </a:lnTo>
                <a:lnTo>
                  <a:pt x="47299" y="63971"/>
                </a:lnTo>
                <a:lnTo>
                  <a:pt x="47354" y="64134"/>
                </a:lnTo>
                <a:lnTo>
                  <a:pt x="47462" y="64459"/>
                </a:lnTo>
                <a:lnTo>
                  <a:pt x="47517" y="64785"/>
                </a:lnTo>
                <a:lnTo>
                  <a:pt x="47571" y="65111"/>
                </a:lnTo>
                <a:lnTo>
                  <a:pt x="47571" y="65328"/>
                </a:lnTo>
                <a:lnTo>
                  <a:pt x="47571" y="65491"/>
                </a:lnTo>
                <a:lnTo>
                  <a:pt x="47571" y="65600"/>
                </a:lnTo>
                <a:lnTo>
                  <a:pt x="47462" y="65708"/>
                </a:lnTo>
                <a:lnTo>
                  <a:pt x="47408" y="65763"/>
                </a:lnTo>
                <a:lnTo>
                  <a:pt x="47245" y="65817"/>
                </a:lnTo>
                <a:lnTo>
                  <a:pt x="46919" y="65871"/>
                </a:lnTo>
                <a:lnTo>
                  <a:pt x="46756" y="65926"/>
                </a:lnTo>
                <a:lnTo>
                  <a:pt x="46648" y="65980"/>
                </a:lnTo>
                <a:lnTo>
                  <a:pt x="46593" y="66089"/>
                </a:lnTo>
                <a:lnTo>
                  <a:pt x="46702" y="66306"/>
                </a:lnTo>
                <a:lnTo>
                  <a:pt x="46919" y="66740"/>
                </a:lnTo>
                <a:lnTo>
                  <a:pt x="47137" y="67120"/>
                </a:lnTo>
                <a:lnTo>
                  <a:pt x="47191" y="67338"/>
                </a:lnTo>
                <a:lnTo>
                  <a:pt x="47191" y="67500"/>
                </a:lnTo>
                <a:lnTo>
                  <a:pt x="47191" y="67555"/>
                </a:lnTo>
                <a:lnTo>
                  <a:pt x="47082" y="67609"/>
                </a:lnTo>
                <a:lnTo>
                  <a:pt x="46593" y="67609"/>
                </a:lnTo>
                <a:lnTo>
                  <a:pt x="46431" y="67718"/>
                </a:lnTo>
                <a:lnTo>
                  <a:pt x="46376" y="67881"/>
                </a:lnTo>
                <a:lnTo>
                  <a:pt x="46376" y="68098"/>
                </a:lnTo>
                <a:lnTo>
                  <a:pt x="46376" y="68369"/>
                </a:lnTo>
                <a:lnTo>
                  <a:pt x="46213" y="69238"/>
                </a:lnTo>
                <a:lnTo>
                  <a:pt x="46105" y="70107"/>
                </a:lnTo>
                <a:lnTo>
                  <a:pt x="45996" y="71845"/>
                </a:lnTo>
                <a:lnTo>
                  <a:pt x="45996" y="72116"/>
                </a:lnTo>
                <a:lnTo>
                  <a:pt x="46105" y="72279"/>
                </a:lnTo>
                <a:lnTo>
                  <a:pt x="46322" y="72388"/>
                </a:lnTo>
                <a:lnTo>
                  <a:pt x="46974" y="72388"/>
                </a:lnTo>
                <a:lnTo>
                  <a:pt x="47408" y="72442"/>
                </a:lnTo>
                <a:lnTo>
                  <a:pt x="47788" y="72605"/>
                </a:lnTo>
                <a:lnTo>
                  <a:pt x="48223" y="72659"/>
                </a:lnTo>
                <a:lnTo>
                  <a:pt x="47842" y="72768"/>
                </a:lnTo>
                <a:lnTo>
                  <a:pt x="47571" y="72931"/>
                </a:lnTo>
                <a:lnTo>
                  <a:pt x="47299" y="73148"/>
                </a:lnTo>
                <a:lnTo>
                  <a:pt x="47028" y="73365"/>
                </a:lnTo>
                <a:lnTo>
                  <a:pt x="46539" y="73800"/>
                </a:lnTo>
                <a:lnTo>
                  <a:pt x="46050" y="74234"/>
                </a:lnTo>
                <a:lnTo>
                  <a:pt x="45888" y="74397"/>
                </a:lnTo>
                <a:lnTo>
                  <a:pt x="45779" y="74560"/>
                </a:lnTo>
                <a:lnTo>
                  <a:pt x="45670" y="74994"/>
                </a:lnTo>
                <a:lnTo>
                  <a:pt x="45616" y="75212"/>
                </a:lnTo>
                <a:lnTo>
                  <a:pt x="45670" y="75320"/>
                </a:lnTo>
                <a:lnTo>
                  <a:pt x="45779" y="75429"/>
                </a:lnTo>
                <a:lnTo>
                  <a:pt x="45996" y="75429"/>
                </a:lnTo>
                <a:lnTo>
                  <a:pt x="46593" y="75320"/>
                </a:lnTo>
                <a:lnTo>
                  <a:pt x="47191" y="75103"/>
                </a:lnTo>
                <a:lnTo>
                  <a:pt x="47571" y="74940"/>
                </a:lnTo>
                <a:lnTo>
                  <a:pt x="47897" y="74723"/>
                </a:lnTo>
                <a:lnTo>
                  <a:pt x="48168" y="74397"/>
                </a:lnTo>
                <a:lnTo>
                  <a:pt x="48440" y="74017"/>
                </a:lnTo>
                <a:lnTo>
                  <a:pt x="48494" y="74506"/>
                </a:lnTo>
                <a:lnTo>
                  <a:pt x="48494" y="74940"/>
                </a:lnTo>
                <a:lnTo>
                  <a:pt x="48548" y="75103"/>
                </a:lnTo>
                <a:lnTo>
                  <a:pt x="48657" y="75266"/>
                </a:lnTo>
                <a:lnTo>
                  <a:pt x="48820" y="75320"/>
                </a:lnTo>
                <a:lnTo>
                  <a:pt x="48983" y="75375"/>
                </a:lnTo>
                <a:lnTo>
                  <a:pt x="49146" y="75375"/>
                </a:lnTo>
                <a:lnTo>
                  <a:pt x="49200" y="75320"/>
                </a:lnTo>
                <a:lnTo>
                  <a:pt x="49254" y="75049"/>
                </a:lnTo>
                <a:lnTo>
                  <a:pt x="49472" y="74451"/>
                </a:lnTo>
                <a:lnTo>
                  <a:pt x="49580" y="73800"/>
                </a:lnTo>
                <a:lnTo>
                  <a:pt x="49743" y="73202"/>
                </a:lnTo>
                <a:lnTo>
                  <a:pt x="49960" y="72605"/>
                </a:lnTo>
                <a:lnTo>
                  <a:pt x="50015" y="72442"/>
                </a:lnTo>
                <a:lnTo>
                  <a:pt x="50015" y="72279"/>
                </a:lnTo>
                <a:lnTo>
                  <a:pt x="49906" y="72171"/>
                </a:lnTo>
                <a:lnTo>
                  <a:pt x="49797" y="72062"/>
                </a:lnTo>
                <a:lnTo>
                  <a:pt x="49635" y="72008"/>
                </a:lnTo>
                <a:lnTo>
                  <a:pt x="49526" y="72062"/>
                </a:lnTo>
                <a:lnTo>
                  <a:pt x="49363" y="72171"/>
                </a:lnTo>
                <a:lnTo>
                  <a:pt x="49146" y="72388"/>
                </a:lnTo>
                <a:lnTo>
                  <a:pt x="48983" y="72496"/>
                </a:lnTo>
                <a:lnTo>
                  <a:pt x="48874" y="72551"/>
                </a:lnTo>
                <a:lnTo>
                  <a:pt x="48766" y="72496"/>
                </a:lnTo>
                <a:lnTo>
                  <a:pt x="48711" y="72442"/>
                </a:lnTo>
                <a:lnTo>
                  <a:pt x="48711" y="72334"/>
                </a:lnTo>
                <a:lnTo>
                  <a:pt x="48766" y="72171"/>
                </a:lnTo>
                <a:lnTo>
                  <a:pt x="49037" y="71302"/>
                </a:lnTo>
                <a:lnTo>
                  <a:pt x="49309" y="70379"/>
                </a:lnTo>
                <a:lnTo>
                  <a:pt x="49797" y="68587"/>
                </a:lnTo>
                <a:lnTo>
                  <a:pt x="51101" y="64079"/>
                </a:lnTo>
                <a:lnTo>
                  <a:pt x="51155" y="63808"/>
                </a:lnTo>
                <a:lnTo>
                  <a:pt x="51264" y="63699"/>
                </a:lnTo>
                <a:lnTo>
                  <a:pt x="51318" y="63645"/>
                </a:lnTo>
                <a:lnTo>
                  <a:pt x="51427" y="63645"/>
                </a:lnTo>
                <a:lnTo>
                  <a:pt x="51644" y="63753"/>
                </a:lnTo>
                <a:lnTo>
                  <a:pt x="51752" y="63753"/>
                </a:lnTo>
                <a:lnTo>
                  <a:pt x="51861" y="63699"/>
                </a:lnTo>
                <a:lnTo>
                  <a:pt x="52024" y="63536"/>
                </a:lnTo>
                <a:lnTo>
                  <a:pt x="52241" y="63210"/>
                </a:lnTo>
                <a:lnTo>
                  <a:pt x="52404" y="62830"/>
                </a:lnTo>
                <a:lnTo>
                  <a:pt x="52513" y="62396"/>
                </a:lnTo>
                <a:lnTo>
                  <a:pt x="52513" y="62233"/>
                </a:lnTo>
                <a:lnTo>
                  <a:pt x="52513" y="61961"/>
                </a:lnTo>
                <a:lnTo>
                  <a:pt x="52458" y="61636"/>
                </a:lnTo>
                <a:lnTo>
                  <a:pt x="52404" y="61527"/>
                </a:lnTo>
                <a:lnTo>
                  <a:pt x="52295" y="61418"/>
                </a:lnTo>
                <a:lnTo>
                  <a:pt x="52133" y="61473"/>
                </a:lnTo>
                <a:lnTo>
                  <a:pt x="52024" y="61581"/>
                </a:lnTo>
                <a:lnTo>
                  <a:pt x="51915" y="61907"/>
                </a:lnTo>
                <a:lnTo>
                  <a:pt x="51752" y="62559"/>
                </a:lnTo>
                <a:lnTo>
                  <a:pt x="51589" y="62830"/>
                </a:lnTo>
                <a:lnTo>
                  <a:pt x="51372" y="63102"/>
                </a:lnTo>
                <a:lnTo>
                  <a:pt x="51535" y="62559"/>
                </a:lnTo>
                <a:lnTo>
                  <a:pt x="51535" y="62287"/>
                </a:lnTo>
                <a:lnTo>
                  <a:pt x="51535" y="62016"/>
                </a:lnTo>
                <a:lnTo>
                  <a:pt x="51535" y="61798"/>
                </a:lnTo>
                <a:lnTo>
                  <a:pt x="51535" y="61636"/>
                </a:lnTo>
                <a:lnTo>
                  <a:pt x="51589" y="61473"/>
                </a:lnTo>
                <a:lnTo>
                  <a:pt x="51644" y="61364"/>
                </a:lnTo>
                <a:lnTo>
                  <a:pt x="51752" y="61255"/>
                </a:lnTo>
                <a:lnTo>
                  <a:pt x="51915" y="61201"/>
                </a:lnTo>
                <a:lnTo>
                  <a:pt x="52295" y="61093"/>
                </a:lnTo>
                <a:lnTo>
                  <a:pt x="52513" y="60984"/>
                </a:lnTo>
                <a:lnTo>
                  <a:pt x="52730" y="60930"/>
                </a:lnTo>
                <a:lnTo>
                  <a:pt x="52893" y="60821"/>
                </a:lnTo>
                <a:lnTo>
                  <a:pt x="53001" y="60658"/>
                </a:lnTo>
                <a:lnTo>
                  <a:pt x="53110" y="60495"/>
                </a:lnTo>
                <a:lnTo>
                  <a:pt x="53164" y="60332"/>
                </a:lnTo>
                <a:lnTo>
                  <a:pt x="53273" y="59843"/>
                </a:lnTo>
                <a:lnTo>
                  <a:pt x="53273" y="59300"/>
                </a:lnTo>
                <a:lnTo>
                  <a:pt x="53382" y="58757"/>
                </a:lnTo>
                <a:lnTo>
                  <a:pt x="53490" y="58486"/>
                </a:lnTo>
                <a:lnTo>
                  <a:pt x="53653" y="58269"/>
                </a:lnTo>
                <a:lnTo>
                  <a:pt x="53816" y="58051"/>
                </a:lnTo>
                <a:lnTo>
                  <a:pt x="54087" y="57889"/>
                </a:lnTo>
                <a:lnTo>
                  <a:pt x="54142" y="57834"/>
                </a:lnTo>
                <a:lnTo>
                  <a:pt x="54196" y="57726"/>
                </a:lnTo>
                <a:lnTo>
                  <a:pt x="54196" y="57563"/>
                </a:lnTo>
                <a:lnTo>
                  <a:pt x="54196" y="57291"/>
                </a:lnTo>
                <a:lnTo>
                  <a:pt x="54305" y="57128"/>
                </a:lnTo>
                <a:lnTo>
                  <a:pt x="54413" y="56965"/>
                </a:lnTo>
                <a:lnTo>
                  <a:pt x="54576" y="56802"/>
                </a:lnTo>
                <a:lnTo>
                  <a:pt x="57454" y="53924"/>
                </a:lnTo>
                <a:lnTo>
                  <a:pt x="57672" y="53707"/>
                </a:lnTo>
                <a:lnTo>
                  <a:pt x="57834" y="53436"/>
                </a:lnTo>
                <a:lnTo>
                  <a:pt x="58052" y="53164"/>
                </a:lnTo>
                <a:lnTo>
                  <a:pt x="58269" y="52947"/>
                </a:lnTo>
                <a:lnTo>
                  <a:pt x="58975" y="52458"/>
                </a:lnTo>
                <a:lnTo>
                  <a:pt x="59735" y="52024"/>
                </a:lnTo>
                <a:lnTo>
                  <a:pt x="60495" y="51698"/>
                </a:lnTo>
                <a:lnTo>
                  <a:pt x="60930" y="51535"/>
                </a:lnTo>
                <a:lnTo>
                  <a:pt x="61310" y="51426"/>
                </a:lnTo>
                <a:lnTo>
                  <a:pt x="62016" y="51209"/>
                </a:lnTo>
                <a:lnTo>
                  <a:pt x="62668" y="50992"/>
                </a:lnTo>
                <a:lnTo>
                  <a:pt x="62993" y="50938"/>
                </a:lnTo>
                <a:lnTo>
                  <a:pt x="63319" y="50883"/>
                </a:lnTo>
                <a:lnTo>
                  <a:pt x="63699" y="50883"/>
                </a:lnTo>
                <a:lnTo>
                  <a:pt x="64079" y="50938"/>
                </a:lnTo>
                <a:lnTo>
                  <a:pt x="65166" y="51155"/>
                </a:lnTo>
                <a:lnTo>
                  <a:pt x="66252" y="51372"/>
                </a:lnTo>
                <a:lnTo>
                  <a:pt x="66795" y="51481"/>
                </a:lnTo>
                <a:lnTo>
                  <a:pt x="67283" y="51644"/>
                </a:lnTo>
                <a:lnTo>
                  <a:pt x="67772" y="51861"/>
                </a:lnTo>
                <a:lnTo>
                  <a:pt x="68315" y="52132"/>
                </a:lnTo>
                <a:lnTo>
                  <a:pt x="68424" y="52187"/>
                </a:lnTo>
                <a:lnTo>
                  <a:pt x="68587" y="52241"/>
                </a:lnTo>
                <a:lnTo>
                  <a:pt x="68695" y="52187"/>
                </a:lnTo>
                <a:lnTo>
                  <a:pt x="68858" y="52078"/>
                </a:lnTo>
                <a:lnTo>
                  <a:pt x="68967" y="51915"/>
                </a:lnTo>
                <a:lnTo>
                  <a:pt x="69076" y="51861"/>
                </a:lnTo>
                <a:lnTo>
                  <a:pt x="69184" y="51806"/>
                </a:lnTo>
                <a:lnTo>
                  <a:pt x="69293" y="51861"/>
                </a:lnTo>
                <a:lnTo>
                  <a:pt x="69456" y="51969"/>
                </a:lnTo>
                <a:lnTo>
                  <a:pt x="69564" y="52187"/>
                </a:lnTo>
                <a:lnTo>
                  <a:pt x="70487" y="53707"/>
                </a:lnTo>
                <a:lnTo>
                  <a:pt x="71302" y="55282"/>
                </a:lnTo>
                <a:lnTo>
                  <a:pt x="71519" y="55662"/>
                </a:lnTo>
                <a:lnTo>
                  <a:pt x="71791" y="55934"/>
                </a:lnTo>
                <a:lnTo>
                  <a:pt x="71954" y="56042"/>
                </a:lnTo>
                <a:lnTo>
                  <a:pt x="72171" y="56096"/>
                </a:lnTo>
                <a:lnTo>
                  <a:pt x="72605" y="56151"/>
                </a:lnTo>
                <a:lnTo>
                  <a:pt x="73040" y="56205"/>
                </a:lnTo>
                <a:lnTo>
                  <a:pt x="73203" y="56259"/>
                </a:lnTo>
                <a:lnTo>
                  <a:pt x="73311" y="56368"/>
                </a:lnTo>
                <a:lnTo>
                  <a:pt x="73366" y="56477"/>
                </a:lnTo>
                <a:lnTo>
                  <a:pt x="73420" y="56640"/>
                </a:lnTo>
                <a:lnTo>
                  <a:pt x="73474" y="57128"/>
                </a:lnTo>
                <a:lnTo>
                  <a:pt x="73583" y="58106"/>
                </a:lnTo>
                <a:lnTo>
                  <a:pt x="73691" y="59029"/>
                </a:lnTo>
                <a:lnTo>
                  <a:pt x="73909" y="60169"/>
                </a:lnTo>
                <a:lnTo>
                  <a:pt x="74017" y="61310"/>
                </a:lnTo>
                <a:lnTo>
                  <a:pt x="74072" y="61581"/>
                </a:lnTo>
                <a:lnTo>
                  <a:pt x="74180" y="61744"/>
                </a:lnTo>
                <a:lnTo>
                  <a:pt x="74343" y="61853"/>
                </a:lnTo>
                <a:lnTo>
                  <a:pt x="74995" y="61853"/>
                </a:lnTo>
                <a:lnTo>
                  <a:pt x="75375" y="61907"/>
                </a:lnTo>
                <a:lnTo>
                  <a:pt x="75755" y="61961"/>
                </a:lnTo>
                <a:lnTo>
                  <a:pt x="76081" y="62124"/>
                </a:lnTo>
                <a:lnTo>
                  <a:pt x="76461" y="62287"/>
                </a:lnTo>
                <a:lnTo>
                  <a:pt x="76732" y="62504"/>
                </a:lnTo>
                <a:lnTo>
                  <a:pt x="77330" y="62993"/>
                </a:lnTo>
                <a:lnTo>
                  <a:pt x="77493" y="63102"/>
                </a:lnTo>
                <a:lnTo>
                  <a:pt x="77601" y="63156"/>
                </a:lnTo>
                <a:lnTo>
                  <a:pt x="77764" y="63156"/>
                </a:lnTo>
                <a:lnTo>
                  <a:pt x="77330" y="61744"/>
                </a:lnTo>
                <a:lnTo>
                  <a:pt x="77167" y="61038"/>
                </a:lnTo>
                <a:lnTo>
                  <a:pt x="77004" y="60332"/>
                </a:lnTo>
                <a:lnTo>
                  <a:pt x="76895" y="59843"/>
                </a:lnTo>
                <a:lnTo>
                  <a:pt x="76895" y="59409"/>
                </a:lnTo>
                <a:lnTo>
                  <a:pt x="76895" y="58920"/>
                </a:lnTo>
                <a:lnTo>
                  <a:pt x="77004" y="58486"/>
                </a:lnTo>
                <a:lnTo>
                  <a:pt x="77058" y="58160"/>
                </a:lnTo>
                <a:lnTo>
                  <a:pt x="77004" y="57889"/>
                </a:lnTo>
                <a:lnTo>
                  <a:pt x="76895" y="57671"/>
                </a:lnTo>
                <a:lnTo>
                  <a:pt x="76678" y="57454"/>
                </a:lnTo>
                <a:lnTo>
                  <a:pt x="76407" y="57237"/>
                </a:lnTo>
                <a:lnTo>
                  <a:pt x="76189" y="56965"/>
                </a:lnTo>
                <a:lnTo>
                  <a:pt x="76026" y="56640"/>
                </a:lnTo>
                <a:lnTo>
                  <a:pt x="75918" y="56259"/>
                </a:lnTo>
                <a:lnTo>
                  <a:pt x="75809" y="55445"/>
                </a:lnTo>
                <a:lnTo>
                  <a:pt x="75646" y="55065"/>
                </a:lnTo>
                <a:lnTo>
                  <a:pt x="75483" y="54685"/>
                </a:lnTo>
                <a:lnTo>
                  <a:pt x="75049" y="54033"/>
                </a:lnTo>
                <a:lnTo>
                  <a:pt x="74560" y="53381"/>
                </a:lnTo>
                <a:lnTo>
                  <a:pt x="73528" y="52078"/>
                </a:lnTo>
                <a:lnTo>
                  <a:pt x="73203" y="51698"/>
                </a:lnTo>
                <a:lnTo>
                  <a:pt x="72823" y="51372"/>
                </a:lnTo>
                <a:lnTo>
                  <a:pt x="71954" y="50775"/>
                </a:lnTo>
                <a:lnTo>
                  <a:pt x="71465" y="50395"/>
                </a:lnTo>
                <a:lnTo>
                  <a:pt x="70922" y="50123"/>
                </a:lnTo>
                <a:lnTo>
                  <a:pt x="70379" y="49851"/>
                </a:lnTo>
                <a:lnTo>
                  <a:pt x="69781" y="49689"/>
                </a:lnTo>
                <a:lnTo>
                  <a:pt x="69456" y="49580"/>
                </a:lnTo>
                <a:lnTo>
                  <a:pt x="69130" y="49471"/>
                </a:lnTo>
                <a:lnTo>
                  <a:pt x="68967" y="49363"/>
                </a:lnTo>
                <a:lnTo>
                  <a:pt x="68913" y="49254"/>
                </a:lnTo>
                <a:lnTo>
                  <a:pt x="68967" y="49146"/>
                </a:lnTo>
                <a:lnTo>
                  <a:pt x="69021" y="49037"/>
                </a:lnTo>
                <a:lnTo>
                  <a:pt x="69347" y="48657"/>
                </a:lnTo>
                <a:lnTo>
                  <a:pt x="69619" y="48277"/>
                </a:lnTo>
                <a:lnTo>
                  <a:pt x="70162" y="47516"/>
                </a:lnTo>
                <a:lnTo>
                  <a:pt x="70922" y="46539"/>
                </a:lnTo>
                <a:lnTo>
                  <a:pt x="71628" y="45507"/>
                </a:lnTo>
                <a:lnTo>
                  <a:pt x="72388" y="44530"/>
                </a:lnTo>
                <a:lnTo>
                  <a:pt x="73148" y="43552"/>
                </a:lnTo>
                <a:lnTo>
                  <a:pt x="73257" y="43389"/>
                </a:lnTo>
                <a:lnTo>
                  <a:pt x="73311" y="43281"/>
                </a:lnTo>
                <a:lnTo>
                  <a:pt x="73257" y="43118"/>
                </a:lnTo>
                <a:lnTo>
                  <a:pt x="73148" y="43009"/>
                </a:lnTo>
                <a:lnTo>
                  <a:pt x="72985" y="42901"/>
                </a:lnTo>
                <a:lnTo>
                  <a:pt x="72931" y="42846"/>
                </a:lnTo>
                <a:lnTo>
                  <a:pt x="72931" y="42738"/>
                </a:lnTo>
                <a:lnTo>
                  <a:pt x="72985" y="42629"/>
                </a:lnTo>
                <a:lnTo>
                  <a:pt x="73094" y="42575"/>
                </a:lnTo>
                <a:lnTo>
                  <a:pt x="73311" y="42575"/>
                </a:lnTo>
                <a:lnTo>
                  <a:pt x="73637" y="42520"/>
                </a:lnTo>
                <a:lnTo>
                  <a:pt x="73854" y="42357"/>
                </a:lnTo>
                <a:lnTo>
                  <a:pt x="73963" y="42249"/>
                </a:lnTo>
                <a:lnTo>
                  <a:pt x="74017" y="42140"/>
                </a:lnTo>
                <a:lnTo>
                  <a:pt x="74072" y="41977"/>
                </a:lnTo>
                <a:lnTo>
                  <a:pt x="74072" y="41760"/>
                </a:lnTo>
                <a:lnTo>
                  <a:pt x="74072" y="41543"/>
                </a:lnTo>
                <a:lnTo>
                  <a:pt x="74126" y="41271"/>
                </a:lnTo>
                <a:lnTo>
                  <a:pt x="74343" y="40837"/>
                </a:lnTo>
                <a:lnTo>
                  <a:pt x="74669" y="40077"/>
                </a:lnTo>
                <a:lnTo>
                  <a:pt x="74940" y="39371"/>
                </a:lnTo>
                <a:lnTo>
                  <a:pt x="75212" y="38610"/>
                </a:lnTo>
                <a:lnTo>
                  <a:pt x="75429" y="37796"/>
                </a:lnTo>
                <a:lnTo>
                  <a:pt x="75538" y="37036"/>
                </a:lnTo>
                <a:lnTo>
                  <a:pt x="75646" y="36221"/>
                </a:lnTo>
                <a:lnTo>
                  <a:pt x="75755" y="35461"/>
                </a:lnTo>
                <a:lnTo>
                  <a:pt x="75755" y="34646"/>
                </a:lnTo>
                <a:lnTo>
                  <a:pt x="75755" y="33506"/>
                </a:lnTo>
                <a:lnTo>
                  <a:pt x="75809" y="32963"/>
                </a:lnTo>
                <a:lnTo>
                  <a:pt x="75918" y="32365"/>
                </a:lnTo>
                <a:lnTo>
                  <a:pt x="75972" y="31985"/>
                </a:lnTo>
                <a:lnTo>
                  <a:pt x="76026" y="31551"/>
                </a:lnTo>
                <a:lnTo>
                  <a:pt x="75918" y="31116"/>
                </a:lnTo>
                <a:lnTo>
                  <a:pt x="75864" y="30899"/>
                </a:lnTo>
                <a:lnTo>
                  <a:pt x="75701" y="30736"/>
                </a:lnTo>
                <a:lnTo>
                  <a:pt x="75538" y="30410"/>
                </a:lnTo>
                <a:lnTo>
                  <a:pt x="75538" y="30139"/>
                </a:lnTo>
                <a:lnTo>
                  <a:pt x="75592" y="29867"/>
                </a:lnTo>
                <a:lnTo>
                  <a:pt x="75646" y="29596"/>
                </a:lnTo>
                <a:lnTo>
                  <a:pt x="75755" y="29161"/>
                </a:lnTo>
                <a:lnTo>
                  <a:pt x="75755" y="28727"/>
                </a:lnTo>
                <a:lnTo>
                  <a:pt x="75755" y="28510"/>
                </a:lnTo>
                <a:lnTo>
                  <a:pt x="75646" y="28347"/>
                </a:lnTo>
                <a:lnTo>
                  <a:pt x="75538" y="28130"/>
                </a:lnTo>
                <a:lnTo>
                  <a:pt x="75375" y="27967"/>
                </a:lnTo>
                <a:lnTo>
                  <a:pt x="75266" y="27804"/>
                </a:lnTo>
                <a:lnTo>
                  <a:pt x="75212" y="27641"/>
                </a:lnTo>
                <a:lnTo>
                  <a:pt x="75212" y="27478"/>
                </a:lnTo>
                <a:lnTo>
                  <a:pt x="75266" y="27261"/>
                </a:lnTo>
                <a:lnTo>
                  <a:pt x="75375" y="26826"/>
                </a:lnTo>
                <a:lnTo>
                  <a:pt x="75429" y="26392"/>
                </a:lnTo>
                <a:lnTo>
                  <a:pt x="75375" y="26229"/>
                </a:lnTo>
                <a:lnTo>
                  <a:pt x="75266" y="26012"/>
                </a:lnTo>
                <a:lnTo>
                  <a:pt x="75158" y="25795"/>
                </a:lnTo>
                <a:lnTo>
                  <a:pt x="74995" y="25632"/>
                </a:lnTo>
                <a:lnTo>
                  <a:pt x="74723" y="25414"/>
                </a:lnTo>
                <a:lnTo>
                  <a:pt x="74615" y="25252"/>
                </a:lnTo>
                <a:lnTo>
                  <a:pt x="74615" y="25089"/>
                </a:lnTo>
                <a:lnTo>
                  <a:pt x="74615" y="24546"/>
                </a:lnTo>
                <a:lnTo>
                  <a:pt x="74560" y="24003"/>
                </a:lnTo>
                <a:lnTo>
                  <a:pt x="74234" y="22971"/>
                </a:lnTo>
                <a:lnTo>
                  <a:pt x="73800" y="21559"/>
                </a:lnTo>
                <a:lnTo>
                  <a:pt x="73583" y="20853"/>
                </a:lnTo>
                <a:lnTo>
                  <a:pt x="73366" y="20201"/>
                </a:lnTo>
                <a:lnTo>
                  <a:pt x="73094" y="19713"/>
                </a:lnTo>
                <a:lnTo>
                  <a:pt x="72768" y="19224"/>
                </a:lnTo>
                <a:lnTo>
                  <a:pt x="72388" y="18844"/>
                </a:lnTo>
                <a:lnTo>
                  <a:pt x="72008" y="18464"/>
                </a:lnTo>
                <a:lnTo>
                  <a:pt x="71139" y="17812"/>
                </a:lnTo>
                <a:lnTo>
                  <a:pt x="70270" y="17215"/>
                </a:lnTo>
                <a:lnTo>
                  <a:pt x="69944" y="16997"/>
                </a:lnTo>
                <a:lnTo>
                  <a:pt x="69781" y="16943"/>
                </a:lnTo>
                <a:lnTo>
                  <a:pt x="69673" y="16997"/>
                </a:lnTo>
                <a:lnTo>
                  <a:pt x="69510" y="17052"/>
                </a:lnTo>
                <a:lnTo>
                  <a:pt x="69401" y="17106"/>
                </a:lnTo>
                <a:lnTo>
                  <a:pt x="69130" y="17432"/>
                </a:lnTo>
                <a:lnTo>
                  <a:pt x="68967" y="17595"/>
                </a:lnTo>
                <a:lnTo>
                  <a:pt x="68913" y="17595"/>
                </a:lnTo>
                <a:lnTo>
                  <a:pt x="68804" y="17540"/>
                </a:lnTo>
                <a:lnTo>
                  <a:pt x="68044" y="16780"/>
                </a:lnTo>
                <a:lnTo>
                  <a:pt x="67446" y="16020"/>
                </a:lnTo>
                <a:lnTo>
                  <a:pt x="67175" y="15585"/>
                </a:lnTo>
                <a:lnTo>
                  <a:pt x="66903" y="15097"/>
                </a:lnTo>
                <a:lnTo>
                  <a:pt x="66686" y="14662"/>
                </a:lnTo>
                <a:lnTo>
                  <a:pt x="66523" y="14173"/>
                </a:lnTo>
                <a:lnTo>
                  <a:pt x="66632" y="14391"/>
                </a:lnTo>
                <a:lnTo>
                  <a:pt x="66795" y="14608"/>
                </a:lnTo>
                <a:lnTo>
                  <a:pt x="67121" y="14934"/>
                </a:lnTo>
                <a:lnTo>
                  <a:pt x="67501" y="15314"/>
                </a:lnTo>
                <a:lnTo>
                  <a:pt x="67827" y="15694"/>
                </a:lnTo>
                <a:lnTo>
                  <a:pt x="68152" y="16346"/>
                </a:lnTo>
                <a:lnTo>
                  <a:pt x="68424" y="16617"/>
                </a:lnTo>
                <a:lnTo>
                  <a:pt x="68532" y="16726"/>
                </a:lnTo>
                <a:lnTo>
                  <a:pt x="68750" y="16780"/>
                </a:lnTo>
                <a:lnTo>
                  <a:pt x="68967" y="16780"/>
                </a:lnTo>
                <a:lnTo>
                  <a:pt x="69184" y="16726"/>
                </a:lnTo>
                <a:lnTo>
                  <a:pt x="69781" y="16454"/>
                </a:lnTo>
                <a:lnTo>
                  <a:pt x="70270" y="16074"/>
                </a:lnTo>
                <a:lnTo>
                  <a:pt x="70433" y="15911"/>
                </a:lnTo>
                <a:lnTo>
                  <a:pt x="70542" y="15748"/>
                </a:lnTo>
                <a:lnTo>
                  <a:pt x="70596" y="15585"/>
                </a:lnTo>
                <a:lnTo>
                  <a:pt x="70542" y="15477"/>
                </a:lnTo>
                <a:lnTo>
                  <a:pt x="70162" y="14771"/>
                </a:lnTo>
                <a:lnTo>
                  <a:pt x="69944" y="14499"/>
                </a:lnTo>
                <a:lnTo>
                  <a:pt x="69727" y="14282"/>
                </a:lnTo>
                <a:lnTo>
                  <a:pt x="69456" y="14119"/>
                </a:lnTo>
                <a:lnTo>
                  <a:pt x="69130" y="13956"/>
                </a:lnTo>
                <a:lnTo>
                  <a:pt x="68750" y="13902"/>
                </a:lnTo>
                <a:lnTo>
                  <a:pt x="68261" y="13956"/>
                </a:lnTo>
                <a:lnTo>
                  <a:pt x="67881" y="13902"/>
                </a:lnTo>
                <a:lnTo>
                  <a:pt x="67664" y="13848"/>
                </a:lnTo>
                <a:lnTo>
                  <a:pt x="67501" y="13739"/>
                </a:lnTo>
                <a:lnTo>
                  <a:pt x="67446" y="13522"/>
                </a:lnTo>
                <a:lnTo>
                  <a:pt x="67501" y="13305"/>
                </a:lnTo>
                <a:lnTo>
                  <a:pt x="67555" y="12979"/>
                </a:lnTo>
                <a:lnTo>
                  <a:pt x="67609" y="12653"/>
                </a:lnTo>
                <a:lnTo>
                  <a:pt x="67609" y="12327"/>
                </a:lnTo>
                <a:lnTo>
                  <a:pt x="67555" y="12056"/>
                </a:lnTo>
                <a:lnTo>
                  <a:pt x="67392" y="11458"/>
                </a:lnTo>
                <a:lnTo>
                  <a:pt x="67066" y="10861"/>
                </a:lnTo>
                <a:lnTo>
                  <a:pt x="66740" y="10372"/>
                </a:lnTo>
                <a:lnTo>
                  <a:pt x="66306" y="9883"/>
                </a:lnTo>
                <a:lnTo>
                  <a:pt x="65872" y="9503"/>
                </a:lnTo>
                <a:lnTo>
                  <a:pt x="65437" y="9177"/>
                </a:lnTo>
                <a:lnTo>
                  <a:pt x="64894" y="8852"/>
                </a:lnTo>
                <a:lnTo>
                  <a:pt x="64351" y="8580"/>
                </a:lnTo>
                <a:lnTo>
                  <a:pt x="63808" y="8254"/>
                </a:lnTo>
                <a:lnTo>
                  <a:pt x="63265" y="7874"/>
                </a:lnTo>
                <a:lnTo>
                  <a:pt x="62722" y="7440"/>
                </a:lnTo>
                <a:lnTo>
                  <a:pt x="62450" y="7168"/>
                </a:lnTo>
                <a:lnTo>
                  <a:pt x="62125" y="7005"/>
                </a:lnTo>
                <a:lnTo>
                  <a:pt x="59029" y="5485"/>
                </a:lnTo>
                <a:lnTo>
                  <a:pt x="55880" y="3964"/>
                </a:lnTo>
                <a:lnTo>
                  <a:pt x="55011" y="3584"/>
                </a:lnTo>
                <a:lnTo>
                  <a:pt x="54033" y="3204"/>
                </a:lnTo>
                <a:lnTo>
                  <a:pt x="53382" y="3041"/>
                </a:lnTo>
                <a:lnTo>
                  <a:pt x="52730" y="2878"/>
                </a:lnTo>
                <a:lnTo>
                  <a:pt x="52078" y="2715"/>
                </a:lnTo>
                <a:lnTo>
                  <a:pt x="51427" y="2498"/>
                </a:lnTo>
                <a:lnTo>
                  <a:pt x="50340" y="1955"/>
                </a:lnTo>
                <a:lnTo>
                  <a:pt x="49200" y="1521"/>
                </a:lnTo>
                <a:lnTo>
                  <a:pt x="48711" y="1412"/>
                </a:lnTo>
                <a:lnTo>
                  <a:pt x="48277" y="1303"/>
                </a:lnTo>
                <a:lnTo>
                  <a:pt x="47408" y="1249"/>
                </a:lnTo>
                <a:lnTo>
                  <a:pt x="46485" y="1140"/>
                </a:lnTo>
                <a:lnTo>
                  <a:pt x="46050" y="1086"/>
                </a:lnTo>
                <a:lnTo>
                  <a:pt x="45616" y="977"/>
                </a:lnTo>
                <a:lnTo>
                  <a:pt x="45019" y="815"/>
                </a:lnTo>
                <a:lnTo>
                  <a:pt x="44476" y="652"/>
                </a:lnTo>
                <a:lnTo>
                  <a:pt x="43335" y="489"/>
                </a:lnTo>
                <a:lnTo>
                  <a:pt x="42303" y="163"/>
                </a:lnTo>
                <a:lnTo>
                  <a:pt x="41760" y="54"/>
                </a:lnTo>
                <a:lnTo>
                  <a:pt x="41217"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404737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644"/>
        <p:cNvGrpSpPr/>
        <p:nvPr/>
      </p:nvGrpSpPr>
      <p:grpSpPr>
        <a:xfrm>
          <a:off x="0" y="0"/>
          <a:ext cx="0" cy="0"/>
          <a:chOff x="0" y="0"/>
          <a:chExt cx="0" cy="0"/>
        </a:xfrm>
      </p:grpSpPr>
      <p:sp>
        <p:nvSpPr>
          <p:cNvPr id="645" name="Google Shape;645;p29"/>
          <p:cNvSpPr txBox="1">
            <a:spLocks noGrp="1"/>
          </p:cNvSpPr>
          <p:nvPr>
            <p:ph type="title" hasCustomPrompt="1"/>
          </p:nvPr>
        </p:nvSpPr>
        <p:spPr>
          <a:xfrm>
            <a:off x="8680633" y="2881439"/>
            <a:ext cx="1560400" cy="10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667" b="1"/>
            </a:lvl1pPr>
            <a:lvl2pPr lvl="1" algn="ctr" rtl="0">
              <a:spcBef>
                <a:spcPts val="0"/>
              </a:spcBef>
              <a:spcAft>
                <a:spcPts val="0"/>
              </a:spcAft>
              <a:buSzPts val="6200"/>
              <a:buNone/>
              <a:defRPr sz="8266" b="1"/>
            </a:lvl2pPr>
            <a:lvl3pPr lvl="2" algn="ctr" rtl="0">
              <a:spcBef>
                <a:spcPts val="0"/>
              </a:spcBef>
              <a:spcAft>
                <a:spcPts val="0"/>
              </a:spcAft>
              <a:buSzPts val="6200"/>
              <a:buNone/>
              <a:defRPr sz="8266" b="1"/>
            </a:lvl3pPr>
            <a:lvl4pPr lvl="3" algn="ctr" rtl="0">
              <a:spcBef>
                <a:spcPts val="0"/>
              </a:spcBef>
              <a:spcAft>
                <a:spcPts val="0"/>
              </a:spcAft>
              <a:buSzPts val="6200"/>
              <a:buNone/>
              <a:defRPr sz="8266" b="1"/>
            </a:lvl4pPr>
            <a:lvl5pPr lvl="4" algn="ctr" rtl="0">
              <a:spcBef>
                <a:spcPts val="0"/>
              </a:spcBef>
              <a:spcAft>
                <a:spcPts val="0"/>
              </a:spcAft>
              <a:buSzPts val="6200"/>
              <a:buNone/>
              <a:defRPr sz="8266" b="1"/>
            </a:lvl5pPr>
            <a:lvl6pPr lvl="5" algn="ctr" rtl="0">
              <a:spcBef>
                <a:spcPts val="0"/>
              </a:spcBef>
              <a:spcAft>
                <a:spcPts val="0"/>
              </a:spcAft>
              <a:buSzPts val="6200"/>
              <a:buNone/>
              <a:defRPr sz="8266" b="1"/>
            </a:lvl6pPr>
            <a:lvl7pPr lvl="6" algn="ctr" rtl="0">
              <a:spcBef>
                <a:spcPts val="0"/>
              </a:spcBef>
              <a:spcAft>
                <a:spcPts val="0"/>
              </a:spcAft>
              <a:buSzPts val="6200"/>
              <a:buNone/>
              <a:defRPr sz="8266" b="1"/>
            </a:lvl7pPr>
            <a:lvl8pPr lvl="7" algn="ctr" rtl="0">
              <a:spcBef>
                <a:spcPts val="0"/>
              </a:spcBef>
              <a:spcAft>
                <a:spcPts val="0"/>
              </a:spcAft>
              <a:buSzPts val="6200"/>
              <a:buNone/>
              <a:defRPr sz="8266" b="1"/>
            </a:lvl8pPr>
            <a:lvl9pPr lvl="8" algn="ctr" rtl="0">
              <a:spcBef>
                <a:spcPts val="0"/>
              </a:spcBef>
              <a:spcAft>
                <a:spcPts val="0"/>
              </a:spcAft>
              <a:buSzPts val="6200"/>
              <a:buNone/>
              <a:defRPr sz="8266" b="1"/>
            </a:lvl9pPr>
          </a:lstStyle>
          <a:p>
            <a:r>
              <a:t>xx%</a:t>
            </a:r>
          </a:p>
        </p:txBody>
      </p:sp>
      <p:sp>
        <p:nvSpPr>
          <p:cNvPr id="646" name="Google Shape;646;p29"/>
          <p:cNvSpPr txBox="1">
            <a:spLocks noGrp="1"/>
          </p:cNvSpPr>
          <p:nvPr>
            <p:ph type="subTitle" idx="1"/>
          </p:nvPr>
        </p:nvSpPr>
        <p:spPr>
          <a:xfrm>
            <a:off x="7820233" y="5000147"/>
            <a:ext cx="3281200" cy="78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7" name="Google Shape;647;p29"/>
          <p:cNvSpPr txBox="1">
            <a:spLocks noGrp="1"/>
          </p:cNvSpPr>
          <p:nvPr>
            <p:ph type="title" idx="2" hasCustomPrompt="1"/>
          </p:nvPr>
        </p:nvSpPr>
        <p:spPr>
          <a:xfrm>
            <a:off x="5315797" y="2881429"/>
            <a:ext cx="1560400" cy="10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667" b="1"/>
            </a:lvl1pPr>
            <a:lvl2pPr lvl="1" algn="ctr" rtl="0">
              <a:spcBef>
                <a:spcPts val="0"/>
              </a:spcBef>
              <a:spcAft>
                <a:spcPts val="0"/>
              </a:spcAft>
              <a:buSzPts val="6200"/>
              <a:buNone/>
              <a:defRPr sz="8266" b="1"/>
            </a:lvl2pPr>
            <a:lvl3pPr lvl="2" algn="ctr" rtl="0">
              <a:spcBef>
                <a:spcPts val="0"/>
              </a:spcBef>
              <a:spcAft>
                <a:spcPts val="0"/>
              </a:spcAft>
              <a:buSzPts val="6200"/>
              <a:buNone/>
              <a:defRPr sz="8266" b="1"/>
            </a:lvl3pPr>
            <a:lvl4pPr lvl="3" algn="ctr" rtl="0">
              <a:spcBef>
                <a:spcPts val="0"/>
              </a:spcBef>
              <a:spcAft>
                <a:spcPts val="0"/>
              </a:spcAft>
              <a:buSzPts val="6200"/>
              <a:buNone/>
              <a:defRPr sz="8266" b="1"/>
            </a:lvl4pPr>
            <a:lvl5pPr lvl="4" algn="ctr" rtl="0">
              <a:spcBef>
                <a:spcPts val="0"/>
              </a:spcBef>
              <a:spcAft>
                <a:spcPts val="0"/>
              </a:spcAft>
              <a:buSzPts val="6200"/>
              <a:buNone/>
              <a:defRPr sz="8266" b="1"/>
            </a:lvl5pPr>
            <a:lvl6pPr lvl="5" algn="ctr" rtl="0">
              <a:spcBef>
                <a:spcPts val="0"/>
              </a:spcBef>
              <a:spcAft>
                <a:spcPts val="0"/>
              </a:spcAft>
              <a:buSzPts val="6200"/>
              <a:buNone/>
              <a:defRPr sz="8266" b="1"/>
            </a:lvl6pPr>
            <a:lvl7pPr lvl="6" algn="ctr" rtl="0">
              <a:spcBef>
                <a:spcPts val="0"/>
              </a:spcBef>
              <a:spcAft>
                <a:spcPts val="0"/>
              </a:spcAft>
              <a:buSzPts val="6200"/>
              <a:buNone/>
              <a:defRPr sz="8266" b="1"/>
            </a:lvl7pPr>
            <a:lvl8pPr lvl="7" algn="ctr" rtl="0">
              <a:spcBef>
                <a:spcPts val="0"/>
              </a:spcBef>
              <a:spcAft>
                <a:spcPts val="0"/>
              </a:spcAft>
              <a:buSzPts val="6200"/>
              <a:buNone/>
              <a:defRPr sz="8266" b="1"/>
            </a:lvl8pPr>
            <a:lvl9pPr lvl="8" algn="ctr" rtl="0">
              <a:spcBef>
                <a:spcPts val="0"/>
              </a:spcBef>
              <a:spcAft>
                <a:spcPts val="0"/>
              </a:spcAft>
              <a:buSzPts val="6200"/>
              <a:buNone/>
              <a:defRPr sz="8266" b="1"/>
            </a:lvl9pPr>
          </a:lstStyle>
          <a:p>
            <a:r>
              <a:t>xx%</a:t>
            </a:r>
          </a:p>
        </p:txBody>
      </p:sp>
      <p:sp>
        <p:nvSpPr>
          <p:cNvPr id="648" name="Google Shape;648;p29"/>
          <p:cNvSpPr txBox="1">
            <a:spLocks noGrp="1"/>
          </p:cNvSpPr>
          <p:nvPr>
            <p:ph type="subTitle" idx="3"/>
          </p:nvPr>
        </p:nvSpPr>
        <p:spPr>
          <a:xfrm>
            <a:off x="4455397" y="5000133"/>
            <a:ext cx="3281200" cy="78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9" name="Google Shape;649;p29"/>
          <p:cNvSpPr txBox="1">
            <a:spLocks noGrp="1"/>
          </p:cNvSpPr>
          <p:nvPr>
            <p:ph type="title" idx="4" hasCustomPrompt="1"/>
          </p:nvPr>
        </p:nvSpPr>
        <p:spPr>
          <a:xfrm>
            <a:off x="1950967" y="2881436"/>
            <a:ext cx="1560400" cy="10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667" b="1"/>
            </a:lvl1pPr>
            <a:lvl2pPr lvl="1" algn="ctr" rtl="0">
              <a:spcBef>
                <a:spcPts val="0"/>
              </a:spcBef>
              <a:spcAft>
                <a:spcPts val="0"/>
              </a:spcAft>
              <a:buSzPts val="6200"/>
              <a:buNone/>
              <a:defRPr sz="8266" b="1"/>
            </a:lvl2pPr>
            <a:lvl3pPr lvl="2" algn="ctr" rtl="0">
              <a:spcBef>
                <a:spcPts val="0"/>
              </a:spcBef>
              <a:spcAft>
                <a:spcPts val="0"/>
              </a:spcAft>
              <a:buSzPts val="6200"/>
              <a:buNone/>
              <a:defRPr sz="8266" b="1"/>
            </a:lvl3pPr>
            <a:lvl4pPr lvl="3" algn="ctr" rtl="0">
              <a:spcBef>
                <a:spcPts val="0"/>
              </a:spcBef>
              <a:spcAft>
                <a:spcPts val="0"/>
              </a:spcAft>
              <a:buSzPts val="6200"/>
              <a:buNone/>
              <a:defRPr sz="8266" b="1"/>
            </a:lvl4pPr>
            <a:lvl5pPr lvl="4" algn="ctr" rtl="0">
              <a:spcBef>
                <a:spcPts val="0"/>
              </a:spcBef>
              <a:spcAft>
                <a:spcPts val="0"/>
              </a:spcAft>
              <a:buSzPts val="6200"/>
              <a:buNone/>
              <a:defRPr sz="8266" b="1"/>
            </a:lvl5pPr>
            <a:lvl6pPr lvl="5" algn="ctr" rtl="0">
              <a:spcBef>
                <a:spcPts val="0"/>
              </a:spcBef>
              <a:spcAft>
                <a:spcPts val="0"/>
              </a:spcAft>
              <a:buSzPts val="6200"/>
              <a:buNone/>
              <a:defRPr sz="8266" b="1"/>
            </a:lvl6pPr>
            <a:lvl7pPr lvl="6" algn="ctr" rtl="0">
              <a:spcBef>
                <a:spcPts val="0"/>
              </a:spcBef>
              <a:spcAft>
                <a:spcPts val="0"/>
              </a:spcAft>
              <a:buSzPts val="6200"/>
              <a:buNone/>
              <a:defRPr sz="8266" b="1"/>
            </a:lvl7pPr>
            <a:lvl8pPr lvl="7" algn="ctr" rtl="0">
              <a:spcBef>
                <a:spcPts val="0"/>
              </a:spcBef>
              <a:spcAft>
                <a:spcPts val="0"/>
              </a:spcAft>
              <a:buSzPts val="6200"/>
              <a:buNone/>
              <a:defRPr sz="8266" b="1"/>
            </a:lvl8pPr>
            <a:lvl9pPr lvl="8" algn="ctr" rtl="0">
              <a:spcBef>
                <a:spcPts val="0"/>
              </a:spcBef>
              <a:spcAft>
                <a:spcPts val="0"/>
              </a:spcAft>
              <a:buSzPts val="6200"/>
              <a:buNone/>
              <a:defRPr sz="8266" b="1"/>
            </a:lvl9pPr>
          </a:lstStyle>
          <a:p>
            <a:r>
              <a:t>xx%</a:t>
            </a:r>
          </a:p>
        </p:txBody>
      </p:sp>
      <p:sp>
        <p:nvSpPr>
          <p:cNvPr id="650" name="Google Shape;650;p29"/>
          <p:cNvSpPr txBox="1">
            <a:spLocks noGrp="1"/>
          </p:cNvSpPr>
          <p:nvPr>
            <p:ph type="subTitle" idx="5"/>
          </p:nvPr>
        </p:nvSpPr>
        <p:spPr>
          <a:xfrm>
            <a:off x="1090567" y="5000143"/>
            <a:ext cx="3281200" cy="78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1" name="Google Shape;651;p29"/>
          <p:cNvSpPr txBox="1">
            <a:spLocks noGrp="1"/>
          </p:cNvSpPr>
          <p:nvPr>
            <p:ph type="title" idx="6"/>
          </p:nvPr>
        </p:nvSpPr>
        <p:spPr>
          <a:xfrm>
            <a:off x="1092167" y="4583229"/>
            <a:ext cx="3279600" cy="59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2933" b="1"/>
            </a:lvl1pPr>
            <a:lvl2pPr lvl="1" algn="ctr" rtl="0">
              <a:spcBef>
                <a:spcPts val="0"/>
              </a:spcBef>
              <a:spcAft>
                <a:spcPts val="0"/>
              </a:spcAft>
              <a:buSzPts val="2200"/>
              <a:buNone/>
              <a:defRPr sz="2933" b="1"/>
            </a:lvl2pPr>
            <a:lvl3pPr lvl="2" algn="ctr" rtl="0">
              <a:spcBef>
                <a:spcPts val="0"/>
              </a:spcBef>
              <a:spcAft>
                <a:spcPts val="0"/>
              </a:spcAft>
              <a:buSzPts val="2200"/>
              <a:buNone/>
              <a:defRPr sz="2933" b="1"/>
            </a:lvl3pPr>
            <a:lvl4pPr lvl="3" algn="ctr" rtl="0">
              <a:spcBef>
                <a:spcPts val="0"/>
              </a:spcBef>
              <a:spcAft>
                <a:spcPts val="0"/>
              </a:spcAft>
              <a:buSzPts val="2200"/>
              <a:buNone/>
              <a:defRPr sz="2933" b="1"/>
            </a:lvl4pPr>
            <a:lvl5pPr lvl="4" algn="ctr" rtl="0">
              <a:spcBef>
                <a:spcPts val="0"/>
              </a:spcBef>
              <a:spcAft>
                <a:spcPts val="0"/>
              </a:spcAft>
              <a:buSzPts val="2200"/>
              <a:buNone/>
              <a:defRPr sz="2933" b="1"/>
            </a:lvl5pPr>
            <a:lvl6pPr lvl="5" algn="ctr" rtl="0">
              <a:spcBef>
                <a:spcPts val="0"/>
              </a:spcBef>
              <a:spcAft>
                <a:spcPts val="0"/>
              </a:spcAft>
              <a:buSzPts val="2200"/>
              <a:buNone/>
              <a:defRPr sz="2933" b="1"/>
            </a:lvl6pPr>
            <a:lvl7pPr lvl="6" algn="ctr" rtl="0">
              <a:spcBef>
                <a:spcPts val="0"/>
              </a:spcBef>
              <a:spcAft>
                <a:spcPts val="0"/>
              </a:spcAft>
              <a:buSzPts val="2200"/>
              <a:buNone/>
              <a:defRPr sz="2933" b="1"/>
            </a:lvl7pPr>
            <a:lvl8pPr lvl="7" algn="ctr" rtl="0">
              <a:spcBef>
                <a:spcPts val="0"/>
              </a:spcBef>
              <a:spcAft>
                <a:spcPts val="0"/>
              </a:spcAft>
              <a:buSzPts val="2200"/>
              <a:buNone/>
              <a:defRPr sz="2933" b="1"/>
            </a:lvl8pPr>
            <a:lvl9pPr lvl="8" algn="ctr" rtl="0">
              <a:spcBef>
                <a:spcPts val="0"/>
              </a:spcBef>
              <a:spcAft>
                <a:spcPts val="0"/>
              </a:spcAft>
              <a:buSzPts val="2200"/>
              <a:buNone/>
              <a:defRPr sz="2933" b="1"/>
            </a:lvl9pPr>
          </a:lstStyle>
          <a:p>
            <a:endParaRPr/>
          </a:p>
        </p:txBody>
      </p:sp>
      <p:sp>
        <p:nvSpPr>
          <p:cNvPr id="652" name="Google Shape;652;p29"/>
          <p:cNvSpPr txBox="1">
            <a:spLocks noGrp="1"/>
          </p:cNvSpPr>
          <p:nvPr>
            <p:ph type="title" idx="7"/>
          </p:nvPr>
        </p:nvSpPr>
        <p:spPr>
          <a:xfrm>
            <a:off x="4456193" y="4583229"/>
            <a:ext cx="3279600" cy="59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2933" b="1"/>
            </a:lvl1pPr>
            <a:lvl2pPr lvl="1" algn="ctr" rtl="0">
              <a:spcBef>
                <a:spcPts val="0"/>
              </a:spcBef>
              <a:spcAft>
                <a:spcPts val="0"/>
              </a:spcAft>
              <a:buSzPts val="2200"/>
              <a:buNone/>
              <a:defRPr sz="2933" b="1"/>
            </a:lvl2pPr>
            <a:lvl3pPr lvl="2" algn="ctr" rtl="0">
              <a:spcBef>
                <a:spcPts val="0"/>
              </a:spcBef>
              <a:spcAft>
                <a:spcPts val="0"/>
              </a:spcAft>
              <a:buSzPts val="2200"/>
              <a:buNone/>
              <a:defRPr sz="2933" b="1"/>
            </a:lvl3pPr>
            <a:lvl4pPr lvl="3" algn="ctr" rtl="0">
              <a:spcBef>
                <a:spcPts val="0"/>
              </a:spcBef>
              <a:spcAft>
                <a:spcPts val="0"/>
              </a:spcAft>
              <a:buSzPts val="2200"/>
              <a:buNone/>
              <a:defRPr sz="2933" b="1"/>
            </a:lvl4pPr>
            <a:lvl5pPr lvl="4" algn="ctr" rtl="0">
              <a:spcBef>
                <a:spcPts val="0"/>
              </a:spcBef>
              <a:spcAft>
                <a:spcPts val="0"/>
              </a:spcAft>
              <a:buSzPts val="2200"/>
              <a:buNone/>
              <a:defRPr sz="2933" b="1"/>
            </a:lvl5pPr>
            <a:lvl6pPr lvl="5" algn="ctr" rtl="0">
              <a:spcBef>
                <a:spcPts val="0"/>
              </a:spcBef>
              <a:spcAft>
                <a:spcPts val="0"/>
              </a:spcAft>
              <a:buSzPts val="2200"/>
              <a:buNone/>
              <a:defRPr sz="2933" b="1"/>
            </a:lvl6pPr>
            <a:lvl7pPr lvl="6" algn="ctr" rtl="0">
              <a:spcBef>
                <a:spcPts val="0"/>
              </a:spcBef>
              <a:spcAft>
                <a:spcPts val="0"/>
              </a:spcAft>
              <a:buSzPts val="2200"/>
              <a:buNone/>
              <a:defRPr sz="2933" b="1"/>
            </a:lvl7pPr>
            <a:lvl8pPr lvl="7" algn="ctr" rtl="0">
              <a:spcBef>
                <a:spcPts val="0"/>
              </a:spcBef>
              <a:spcAft>
                <a:spcPts val="0"/>
              </a:spcAft>
              <a:buSzPts val="2200"/>
              <a:buNone/>
              <a:defRPr sz="2933" b="1"/>
            </a:lvl8pPr>
            <a:lvl9pPr lvl="8" algn="ctr" rtl="0">
              <a:spcBef>
                <a:spcPts val="0"/>
              </a:spcBef>
              <a:spcAft>
                <a:spcPts val="0"/>
              </a:spcAft>
              <a:buSzPts val="2200"/>
              <a:buNone/>
              <a:defRPr sz="2933" b="1"/>
            </a:lvl9pPr>
          </a:lstStyle>
          <a:p>
            <a:endParaRPr/>
          </a:p>
        </p:txBody>
      </p:sp>
      <p:sp>
        <p:nvSpPr>
          <p:cNvPr id="653" name="Google Shape;653;p29"/>
          <p:cNvSpPr txBox="1">
            <a:spLocks noGrp="1"/>
          </p:cNvSpPr>
          <p:nvPr>
            <p:ph type="title" idx="8"/>
          </p:nvPr>
        </p:nvSpPr>
        <p:spPr>
          <a:xfrm>
            <a:off x="7821033" y="4583229"/>
            <a:ext cx="3279600" cy="59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2933" b="1"/>
            </a:lvl1pPr>
            <a:lvl2pPr lvl="1" algn="ctr" rtl="0">
              <a:spcBef>
                <a:spcPts val="0"/>
              </a:spcBef>
              <a:spcAft>
                <a:spcPts val="0"/>
              </a:spcAft>
              <a:buSzPts val="2200"/>
              <a:buNone/>
              <a:defRPr sz="2933" b="1"/>
            </a:lvl2pPr>
            <a:lvl3pPr lvl="2" algn="ctr" rtl="0">
              <a:spcBef>
                <a:spcPts val="0"/>
              </a:spcBef>
              <a:spcAft>
                <a:spcPts val="0"/>
              </a:spcAft>
              <a:buSzPts val="2200"/>
              <a:buNone/>
              <a:defRPr sz="2933" b="1"/>
            </a:lvl3pPr>
            <a:lvl4pPr lvl="3" algn="ctr" rtl="0">
              <a:spcBef>
                <a:spcPts val="0"/>
              </a:spcBef>
              <a:spcAft>
                <a:spcPts val="0"/>
              </a:spcAft>
              <a:buSzPts val="2200"/>
              <a:buNone/>
              <a:defRPr sz="2933" b="1"/>
            </a:lvl4pPr>
            <a:lvl5pPr lvl="4" algn="ctr" rtl="0">
              <a:spcBef>
                <a:spcPts val="0"/>
              </a:spcBef>
              <a:spcAft>
                <a:spcPts val="0"/>
              </a:spcAft>
              <a:buSzPts val="2200"/>
              <a:buNone/>
              <a:defRPr sz="2933" b="1"/>
            </a:lvl5pPr>
            <a:lvl6pPr lvl="5" algn="ctr" rtl="0">
              <a:spcBef>
                <a:spcPts val="0"/>
              </a:spcBef>
              <a:spcAft>
                <a:spcPts val="0"/>
              </a:spcAft>
              <a:buSzPts val="2200"/>
              <a:buNone/>
              <a:defRPr sz="2933" b="1"/>
            </a:lvl6pPr>
            <a:lvl7pPr lvl="6" algn="ctr" rtl="0">
              <a:spcBef>
                <a:spcPts val="0"/>
              </a:spcBef>
              <a:spcAft>
                <a:spcPts val="0"/>
              </a:spcAft>
              <a:buSzPts val="2200"/>
              <a:buNone/>
              <a:defRPr sz="2933" b="1"/>
            </a:lvl7pPr>
            <a:lvl8pPr lvl="7" algn="ctr" rtl="0">
              <a:spcBef>
                <a:spcPts val="0"/>
              </a:spcBef>
              <a:spcAft>
                <a:spcPts val="0"/>
              </a:spcAft>
              <a:buSzPts val="2200"/>
              <a:buNone/>
              <a:defRPr sz="2933" b="1"/>
            </a:lvl8pPr>
            <a:lvl9pPr lvl="8" algn="ctr" rtl="0">
              <a:spcBef>
                <a:spcPts val="0"/>
              </a:spcBef>
              <a:spcAft>
                <a:spcPts val="0"/>
              </a:spcAft>
              <a:buSzPts val="2200"/>
              <a:buNone/>
              <a:defRPr sz="2933" b="1"/>
            </a:lvl9pPr>
          </a:lstStyle>
          <a:p>
            <a:endParaRPr/>
          </a:p>
        </p:txBody>
      </p:sp>
      <p:sp>
        <p:nvSpPr>
          <p:cNvPr id="654" name="Google Shape;654;p29"/>
          <p:cNvSpPr txBox="1">
            <a:spLocks noGrp="1"/>
          </p:cNvSpPr>
          <p:nvPr>
            <p:ph type="title" idx="9"/>
          </p:nvPr>
        </p:nvSpPr>
        <p:spPr>
          <a:xfrm>
            <a:off x="960000" y="710567"/>
            <a:ext cx="10272000" cy="780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3100"/>
              <a:buNone/>
              <a:defRPr sz="4667"/>
            </a:lvl1pPr>
            <a:lvl2pPr lvl="1" algn="ctr" rtl="0">
              <a:spcBef>
                <a:spcPts val="0"/>
              </a:spcBef>
              <a:spcAft>
                <a:spcPts val="0"/>
              </a:spcAft>
              <a:buClr>
                <a:schemeClr val="accent2"/>
              </a:buClr>
              <a:buSzPts val="3100"/>
              <a:buNone/>
              <a:defRPr sz="4133">
                <a:solidFill>
                  <a:schemeClr val="accent2"/>
                </a:solidFill>
              </a:defRPr>
            </a:lvl2pPr>
            <a:lvl3pPr lvl="2" algn="ctr" rtl="0">
              <a:spcBef>
                <a:spcPts val="0"/>
              </a:spcBef>
              <a:spcAft>
                <a:spcPts val="0"/>
              </a:spcAft>
              <a:buClr>
                <a:schemeClr val="accent2"/>
              </a:buClr>
              <a:buSzPts val="3100"/>
              <a:buNone/>
              <a:defRPr sz="4133">
                <a:solidFill>
                  <a:schemeClr val="accent2"/>
                </a:solidFill>
              </a:defRPr>
            </a:lvl3pPr>
            <a:lvl4pPr lvl="3" algn="ctr" rtl="0">
              <a:spcBef>
                <a:spcPts val="0"/>
              </a:spcBef>
              <a:spcAft>
                <a:spcPts val="0"/>
              </a:spcAft>
              <a:buClr>
                <a:schemeClr val="accent2"/>
              </a:buClr>
              <a:buSzPts val="3100"/>
              <a:buNone/>
              <a:defRPr sz="4133">
                <a:solidFill>
                  <a:schemeClr val="accent2"/>
                </a:solidFill>
              </a:defRPr>
            </a:lvl4pPr>
            <a:lvl5pPr lvl="4" algn="ctr" rtl="0">
              <a:spcBef>
                <a:spcPts val="0"/>
              </a:spcBef>
              <a:spcAft>
                <a:spcPts val="0"/>
              </a:spcAft>
              <a:buClr>
                <a:schemeClr val="accent2"/>
              </a:buClr>
              <a:buSzPts val="3100"/>
              <a:buNone/>
              <a:defRPr sz="4133">
                <a:solidFill>
                  <a:schemeClr val="accent2"/>
                </a:solidFill>
              </a:defRPr>
            </a:lvl5pPr>
            <a:lvl6pPr lvl="5" algn="ctr" rtl="0">
              <a:spcBef>
                <a:spcPts val="0"/>
              </a:spcBef>
              <a:spcAft>
                <a:spcPts val="0"/>
              </a:spcAft>
              <a:buClr>
                <a:schemeClr val="accent2"/>
              </a:buClr>
              <a:buSzPts val="3100"/>
              <a:buNone/>
              <a:defRPr sz="4133">
                <a:solidFill>
                  <a:schemeClr val="accent2"/>
                </a:solidFill>
              </a:defRPr>
            </a:lvl6pPr>
            <a:lvl7pPr lvl="6" algn="ctr" rtl="0">
              <a:spcBef>
                <a:spcPts val="0"/>
              </a:spcBef>
              <a:spcAft>
                <a:spcPts val="0"/>
              </a:spcAft>
              <a:buClr>
                <a:schemeClr val="accent2"/>
              </a:buClr>
              <a:buSzPts val="3100"/>
              <a:buNone/>
              <a:defRPr sz="4133">
                <a:solidFill>
                  <a:schemeClr val="accent2"/>
                </a:solidFill>
              </a:defRPr>
            </a:lvl7pPr>
            <a:lvl8pPr lvl="7" algn="ctr" rtl="0">
              <a:spcBef>
                <a:spcPts val="0"/>
              </a:spcBef>
              <a:spcAft>
                <a:spcPts val="0"/>
              </a:spcAft>
              <a:buClr>
                <a:schemeClr val="accent2"/>
              </a:buClr>
              <a:buSzPts val="3100"/>
              <a:buNone/>
              <a:defRPr sz="4133">
                <a:solidFill>
                  <a:schemeClr val="accent2"/>
                </a:solidFill>
              </a:defRPr>
            </a:lvl8pPr>
            <a:lvl9pPr lvl="8" algn="ctr" rtl="0">
              <a:spcBef>
                <a:spcPts val="0"/>
              </a:spcBef>
              <a:spcAft>
                <a:spcPts val="0"/>
              </a:spcAft>
              <a:buClr>
                <a:schemeClr val="accent2"/>
              </a:buClr>
              <a:buSzPts val="3100"/>
              <a:buNone/>
              <a:defRPr sz="4133">
                <a:solidFill>
                  <a:schemeClr val="accent2"/>
                </a:solidFill>
              </a:defRPr>
            </a:lvl9pPr>
          </a:lstStyle>
          <a:p>
            <a:endParaRPr/>
          </a:p>
        </p:txBody>
      </p:sp>
      <p:sp>
        <p:nvSpPr>
          <p:cNvPr id="655" name="Google Shape;655;p29"/>
          <p:cNvSpPr/>
          <p:nvPr/>
        </p:nvSpPr>
        <p:spPr>
          <a:xfrm rot="5798132">
            <a:off x="10949574" y="3977802"/>
            <a:ext cx="3092127" cy="2637485"/>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C02E">
              <a:alpha val="355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9"/>
          <p:cNvSpPr/>
          <p:nvPr/>
        </p:nvSpPr>
        <p:spPr>
          <a:xfrm rot="6938519">
            <a:off x="-1169761" y="4850829"/>
            <a:ext cx="2451416" cy="2090960"/>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3787C5">
              <a:alpha val="397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9"/>
          <p:cNvSpPr/>
          <p:nvPr/>
        </p:nvSpPr>
        <p:spPr>
          <a:xfrm rot="7957966">
            <a:off x="9699807" y="-1540643"/>
            <a:ext cx="3092127" cy="2637468"/>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7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8" name="Google Shape;658;p29"/>
          <p:cNvSpPr/>
          <p:nvPr/>
        </p:nvSpPr>
        <p:spPr>
          <a:xfrm rot="-724021">
            <a:off x="10496880" y="4249985"/>
            <a:ext cx="2511773" cy="2713031"/>
          </a:xfrm>
          <a:custGeom>
            <a:avLst/>
            <a:gdLst/>
            <a:ahLst/>
            <a:cxnLst/>
            <a:rect l="l" t="t" r="r" b="b"/>
            <a:pathLst>
              <a:path w="63700" h="68804" extrusionOk="0">
                <a:moveTo>
                  <a:pt x="33506" y="30791"/>
                </a:moveTo>
                <a:lnTo>
                  <a:pt x="33560" y="30899"/>
                </a:lnTo>
                <a:lnTo>
                  <a:pt x="33506" y="31008"/>
                </a:lnTo>
                <a:lnTo>
                  <a:pt x="33452" y="31116"/>
                </a:lnTo>
                <a:lnTo>
                  <a:pt x="33234" y="31116"/>
                </a:lnTo>
                <a:lnTo>
                  <a:pt x="33126" y="31008"/>
                </a:lnTo>
                <a:lnTo>
                  <a:pt x="33343" y="30845"/>
                </a:lnTo>
                <a:lnTo>
                  <a:pt x="33397" y="30791"/>
                </a:lnTo>
                <a:close/>
                <a:moveTo>
                  <a:pt x="32746" y="31008"/>
                </a:moveTo>
                <a:lnTo>
                  <a:pt x="32746" y="31062"/>
                </a:lnTo>
                <a:lnTo>
                  <a:pt x="32746" y="31116"/>
                </a:lnTo>
                <a:lnTo>
                  <a:pt x="32746" y="31171"/>
                </a:lnTo>
                <a:lnTo>
                  <a:pt x="32311" y="31442"/>
                </a:lnTo>
                <a:lnTo>
                  <a:pt x="32148" y="31442"/>
                </a:lnTo>
                <a:lnTo>
                  <a:pt x="32148" y="31334"/>
                </a:lnTo>
                <a:lnTo>
                  <a:pt x="32420" y="31116"/>
                </a:lnTo>
                <a:lnTo>
                  <a:pt x="32637" y="31008"/>
                </a:lnTo>
                <a:close/>
                <a:moveTo>
                  <a:pt x="31659" y="33017"/>
                </a:moveTo>
                <a:lnTo>
                  <a:pt x="31714" y="33071"/>
                </a:lnTo>
                <a:lnTo>
                  <a:pt x="31768" y="33126"/>
                </a:lnTo>
                <a:lnTo>
                  <a:pt x="31822" y="33234"/>
                </a:lnTo>
                <a:lnTo>
                  <a:pt x="31497" y="33234"/>
                </a:lnTo>
                <a:lnTo>
                  <a:pt x="31442" y="33180"/>
                </a:lnTo>
                <a:lnTo>
                  <a:pt x="31442" y="33126"/>
                </a:lnTo>
                <a:lnTo>
                  <a:pt x="31551" y="33071"/>
                </a:lnTo>
                <a:lnTo>
                  <a:pt x="31659" y="33017"/>
                </a:lnTo>
                <a:close/>
                <a:moveTo>
                  <a:pt x="60006" y="35298"/>
                </a:moveTo>
                <a:lnTo>
                  <a:pt x="60061" y="35407"/>
                </a:lnTo>
                <a:lnTo>
                  <a:pt x="60006" y="35461"/>
                </a:lnTo>
                <a:lnTo>
                  <a:pt x="59898" y="35515"/>
                </a:lnTo>
                <a:lnTo>
                  <a:pt x="59735" y="35624"/>
                </a:lnTo>
                <a:lnTo>
                  <a:pt x="59681" y="35569"/>
                </a:lnTo>
                <a:lnTo>
                  <a:pt x="59626" y="35515"/>
                </a:lnTo>
                <a:lnTo>
                  <a:pt x="59681" y="35461"/>
                </a:lnTo>
                <a:lnTo>
                  <a:pt x="59789" y="35407"/>
                </a:lnTo>
                <a:lnTo>
                  <a:pt x="59952" y="35298"/>
                </a:lnTo>
                <a:close/>
                <a:moveTo>
                  <a:pt x="20201" y="42846"/>
                </a:moveTo>
                <a:lnTo>
                  <a:pt x="20310" y="42901"/>
                </a:lnTo>
                <a:lnTo>
                  <a:pt x="20310" y="42955"/>
                </a:lnTo>
                <a:lnTo>
                  <a:pt x="20256" y="43009"/>
                </a:lnTo>
                <a:lnTo>
                  <a:pt x="20147" y="43118"/>
                </a:lnTo>
                <a:lnTo>
                  <a:pt x="20038" y="43118"/>
                </a:lnTo>
                <a:lnTo>
                  <a:pt x="19984" y="43063"/>
                </a:lnTo>
                <a:lnTo>
                  <a:pt x="19821" y="42955"/>
                </a:lnTo>
                <a:lnTo>
                  <a:pt x="19930" y="42901"/>
                </a:lnTo>
                <a:lnTo>
                  <a:pt x="20038" y="42901"/>
                </a:lnTo>
                <a:lnTo>
                  <a:pt x="20201" y="42846"/>
                </a:lnTo>
                <a:close/>
                <a:moveTo>
                  <a:pt x="8146" y="44041"/>
                </a:moveTo>
                <a:lnTo>
                  <a:pt x="7928" y="44312"/>
                </a:lnTo>
                <a:lnTo>
                  <a:pt x="7711" y="44584"/>
                </a:lnTo>
                <a:lnTo>
                  <a:pt x="7711" y="44312"/>
                </a:lnTo>
                <a:lnTo>
                  <a:pt x="7711" y="44150"/>
                </a:lnTo>
                <a:lnTo>
                  <a:pt x="7874" y="44041"/>
                </a:lnTo>
                <a:close/>
                <a:moveTo>
                  <a:pt x="55499" y="44150"/>
                </a:moveTo>
                <a:lnTo>
                  <a:pt x="55608" y="44204"/>
                </a:lnTo>
                <a:lnTo>
                  <a:pt x="55662" y="44312"/>
                </a:lnTo>
                <a:lnTo>
                  <a:pt x="55716" y="44367"/>
                </a:lnTo>
                <a:lnTo>
                  <a:pt x="55716" y="44421"/>
                </a:lnTo>
                <a:lnTo>
                  <a:pt x="55662" y="44475"/>
                </a:lnTo>
                <a:lnTo>
                  <a:pt x="55336" y="44584"/>
                </a:lnTo>
                <a:lnTo>
                  <a:pt x="55065" y="44638"/>
                </a:lnTo>
                <a:lnTo>
                  <a:pt x="55010" y="44638"/>
                </a:lnTo>
                <a:lnTo>
                  <a:pt x="54956" y="44584"/>
                </a:lnTo>
                <a:lnTo>
                  <a:pt x="55010" y="44475"/>
                </a:lnTo>
                <a:lnTo>
                  <a:pt x="55445" y="44150"/>
                </a:lnTo>
                <a:close/>
                <a:moveTo>
                  <a:pt x="7277" y="44095"/>
                </a:moveTo>
                <a:lnTo>
                  <a:pt x="7168" y="44312"/>
                </a:lnTo>
                <a:lnTo>
                  <a:pt x="7114" y="44475"/>
                </a:lnTo>
                <a:lnTo>
                  <a:pt x="6842" y="44801"/>
                </a:lnTo>
                <a:lnTo>
                  <a:pt x="6517" y="45073"/>
                </a:lnTo>
                <a:lnTo>
                  <a:pt x="6299" y="45127"/>
                </a:lnTo>
                <a:lnTo>
                  <a:pt x="6136" y="45181"/>
                </a:lnTo>
                <a:lnTo>
                  <a:pt x="6191" y="45018"/>
                </a:lnTo>
                <a:lnTo>
                  <a:pt x="6354" y="44856"/>
                </a:lnTo>
                <a:lnTo>
                  <a:pt x="6625" y="44584"/>
                </a:lnTo>
                <a:lnTo>
                  <a:pt x="7277" y="44095"/>
                </a:lnTo>
                <a:close/>
                <a:moveTo>
                  <a:pt x="54739" y="47897"/>
                </a:moveTo>
                <a:lnTo>
                  <a:pt x="54142" y="48385"/>
                </a:lnTo>
                <a:lnTo>
                  <a:pt x="54087" y="48440"/>
                </a:lnTo>
                <a:lnTo>
                  <a:pt x="53979" y="48385"/>
                </a:lnTo>
                <a:lnTo>
                  <a:pt x="53979" y="48331"/>
                </a:lnTo>
                <a:lnTo>
                  <a:pt x="53979" y="48277"/>
                </a:lnTo>
                <a:lnTo>
                  <a:pt x="54087" y="48059"/>
                </a:lnTo>
                <a:lnTo>
                  <a:pt x="54304" y="47951"/>
                </a:lnTo>
                <a:lnTo>
                  <a:pt x="54522" y="47897"/>
                </a:lnTo>
                <a:close/>
                <a:moveTo>
                  <a:pt x="5268" y="49743"/>
                </a:moveTo>
                <a:lnTo>
                  <a:pt x="5430" y="49852"/>
                </a:lnTo>
                <a:lnTo>
                  <a:pt x="5648" y="49960"/>
                </a:lnTo>
                <a:lnTo>
                  <a:pt x="5430" y="50014"/>
                </a:lnTo>
                <a:lnTo>
                  <a:pt x="5268" y="49960"/>
                </a:lnTo>
                <a:lnTo>
                  <a:pt x="4833" y="49906"/>
                </a:lnTo>
                <a:lnTo>
                  <a:pt x="5050" y="49797"/>
                </a:lnTo>
                <a:lnTo>
                  <a:pt x="5268" y="49743"/>
                </a:lnTo>
                <a:close/>
                <a:moveTo>
                  <a:pt x="4562" y="51426"/>
                </a:moveTo>
                <a:lnTo>
                  <a:pt x="4616" y="51481"/>
                </a:lnTo>
                <a:lnTo>
                  <a:pt x="4562" y="51535"/>
                </a:lnTo>
                <a:lnTo>
                  <a:pt x="4344" y="52024"/>
                </a:lnTo>
                <a:lnTo>
                  <a:pt x="4290" y="52132"/>
                </a:lnTo>
                <a:lnTo>
                  <a:pt x="4181" y="52132"/>
                </a:lnTo>
                <a:lnTo>
                  <a:pt x="4127" y="52078"/>
                </a:lnTo>
                <a:lnTo>
                  <a:pt x="4127" y="52024"/>
                </a:lnTo>
                <a:lnTo>
                  <a:pt x="4127" y="51861"/>
                </a:lnTo>
                <a:lnTo>
                  <a:pt x="4127" y="51698"/>
                </a:lnTo>
                <a:lnTo>
                  <a:pt x="4236" y="51589"/>
                </a:lnTo>
                <a:lnTo>
                  <a:pt x="4344" y="51481"/>
                </a:lnTo>
                <a:lnTo>
                  <a:pt x="4507" y="51426"/>
                </a:lnTo>
                <a:close/>
                <a:moveTo>
                  <a:pt x="3421" y="52295"/>
                </a:moveTo>
                <a:lnTo>
                  <a:pt x="3475" y="52350"/>
                </a:lnTo>
                <a:lnTo>
                  <a:pt x="3475" y="52404"/>
                </a:lnTo>
                <a:lnTo>
                  <a:pt x="3421" y="52512"/>
                </a:lnTo>
                <a:lnTo>
                  <a:pt x="3367" y="52512"/>
                </a:lnTo>
                <a:lnTo>
                  <a:pt x="3150" y="52567"/>
                </a:lnTo>
                <a:lnTo>
                  <a:pt x="3095" y="52567"/>
                </a:lnTo>
                <a:lnTo>
                  <a:pt x="3041" y="52512"/>
                </a:lnTo>
                <a:lnTo>
                  <a:pt x="3041" y="52404"/>
                </a:lnTo>
                <a:lnTo>
                  <a:pt x="3041" y="52350"/>
                </a:lnTo>
                <a:lnTo>
                  <a:pt x="3095" y="52295"/>
                </a:lnTo>
                <a:close/>
                <a:moveTo>
                  <a:pt x="49960" y="53490"/>
                </a:moveTo>
                <a:lnTo>
                  <a:pt x="50014" y="53544"/>
                </a:lnTo>
                <a:lnTo>
                  <a:pt x="50069" y="53653"/>
                </a:lnTo>
                <a:lnTo>
                  <a:pt x="50014" y="53707"/>
                </a:lnTo>
                <a:lnTo>
                  <a:pt x="50014" y="53761"/>
                </a:lnTo>
                <a:lnTo>
                  <a:pt x="49851" y="53816"/>
                </a:lnTo>
                <a:lnTo>
                  <a:pt x="49797" y="53816"/>
                </a:lnTo>
                <a:lnTo>
                  <a:pt x="49743" y="53761"/>
                </a:lnTo>
                <a:lnTo>
                  <a:pt x="49851" y="53599"/>
                </a:lnTo>
                <a:lnTo>
                  <a:pt x="49851" y="53544"/>
                </a:lnTo>
                <a:lnTo>
                  <a:pt x="49960" y="53490"/>
                </a:lnTo>
                <a:close/>
                <a:moveTo>
                  <a:pt x="2932" y="52730"/>
                </a:moveTo>
                <a:lnTo>
                  <a:pt x="2987" y="52784"/>
                </a:lnTo>
                <a:lnTo>
                  <a:pt x="3041" y="52838"/>
                </a:lnTo>
                <a:lnTo>
                  <a:pt x="3258" y="53055"/>
                </a:lnTo>
                <a:lnTo>
                  <a:pt x="3313" y="53218"/>
                </a:lnTo>
                <a:lnTo>
                  <a:pt x="3258" y="53327"/>
                </a:lnTo>
                <a:lnTo>
                  <a:pt x="3041" y="53544"/>
                </a:lnTo>
                <a:lnTo>
                  <a:pt x="2932" y="53707"/>
                </a:lnTo>
                <a:lnTo>
                  <a:pt x="2878" y="53816"/>
                </a:lnTo>
                <a:lnTo>
                  <a:pt x="2715" y="53870"/>
                </a:lnTo>
                <a:lnTo>
                  <a:pt x="2715" y="52947"/>
                </a:lnTo>
                <a:lnTo>
                  <a:pt x="2770" y="52838"/>
                </a:lnTo>
                <a:lnTo>
                  <a:pt x="2878" y="52784"/>
                </a:lnTo>
                <a:lnTo>
                  <a:pt x="2932" y="52730"/>
                </a:lnTo>
                <a:close/>
                <a:moveTo>
                  <a:pt x="49471" y="54196"/>
                </a:moveTo>
                <a:lnTo>
                  <a:pt x="49471" y="54304"/>
                </a:lnTo>
                <a:lnTo>
                  <a:pt x="49471" y="54359"/>
                </a:lnTo>
                <a:lnTo>
                  <a:pt x="49417" y="54413"/>
                </a:lnTo>
                <a:lnTo>
                  <a:pt x="49146" y="54413"/>
                </a:lnTo>
                <a:lnTo>
                  <a:pt x="49091" y="54304"/>
                </a:lnTo>
                <a:lnTo>
                  <a:pt x="49146" y="54250"/>
                </a:lnTo>
                <a:lnTo>
                  <a:pt x="49200" y="54196"/>
                </a:lnTo>
                <a:close/>
                <a:moveTo>
                  <a:pt x="46267" y="54250"/>
                </a:moveTo>
                <a:lnTo>
                  <a:pt x="46376" y="54304"/>
                </a:lnTo>
                <a:lnTo>
                  <a:pt x="46648" y="54467"/>
                </a:lnTo>
                <a:lnTo>
                  <a:pt x="46756" y="54467"/>
                </a:lnTo>
                <a:lnTo>
                  <a:pt x="46810" y="54522"/>
                </a:lnTo>
                <a:lnTo>
                  <a:pt x="46810" y="54576"/>
                </a:lnTo>
                <a:lnTo>
                  <a:pt x="46756" y="54630"/>
                </a:lnTo>
                <a:lnTo>
                  <a:pt x="46756" y="54685"/>
                </a:lnTo>
                <a:lnTo>
                  <a:pt x="46648" y="54685"/>
                </a:lnTo>
                <a:lnTo>
                  <a:pt x="46267" y="54793"/>
                </a:lnTo>
                <a:lnTo>
                  <a:pt x="45779" y="54793"/>
                </a:lnTo>
                <a:lnTo>
                  <a:pt x="45507" y="54848"/>
                </a:lnTo>
                <a:lnTo>
                  <a:pt x="45236" y="54902"/>
                </a:lnTo>
                <a:lnTo>
                  <a:pt x="45290" y="54793"/>
                </a:lnTo>
                <a:lnTo>
                  <a:pt x="45344" y="54685"/>
                </a:lnTo>
                <a:lnTo>
                  <a:pt x="45561" y="54630"/>
                </a:lnTo>
                <a:lnTo>
                  <a:pt x="45942" y="54576"/>
                </a:lnTo>
                <a:lnTo>
                  <a:pt x="46104" y="54522"/>
                </a:lnTo>
                <a:lnTo>
                  <a:pt x="46159" y="54304"/>
                </a:lnTo>
                <a:lnTo>
                  <a:pt x="46213" y="54250"/>
                </a:lnTo>
                <a:close/>
                <a:moveTo>
                  <a:pt x="2715" y="54576"/>
                </a:moveTo>
                <a:lnTo>
                  <a:pt x="2878" y="54630"/>
                </a:lnTo>
                <a:lnTo>
                  <a:pt x="2987" y="54739"/>
                </a:lnTo>
                <a:lnTo>
                  <a:pt x="2987" y="54956"/>
                </a:lnTo>
                <a:lnTo>
                  <a:pt x="2987" y="55065"/>
                </a:lnTo>
                <a:lnTo>
                  <a:pt x="2987" y="55119"/>
                </a:lnTo>
                <a:lnTo>
                  <a:pt x="2824" y="55119"/>
                </a:lnTo>
                <a:lnTo>
                  <a:pt x="2770" y="55065"/>
                </a:lnTo>
                <a:lnTo>
                  <a:pt x="2498" y="54848"/>
                </a:lnTo>
                <a:lnTo>
                  <a:pt x="2389" y="54793"/>
                </a:lnTo>
                <a:lnTo>
                  <a:pt x="2389" y="54739"/>
                </a:lnTo>
                <a:lnTo>
                  <a:pt x="2444" y="54685"/>
                </a:lnTo>
                <a:lnTo>
                  <a:pt x="2498" y="54630"/>
                </a:lnTo>
                <a:lnTo>
                  <a:pt x="2715" y="54576"/>
                </a:lnTo>
                <a:close/>
                <a:moveTo>
                  <a:pt x="43226" y="55988"/>
                </a:moveTo>
                <a:lnTo>
                  <a:pt x="43281" y="56042"/>
                </a:lnTo>
                <a:lnTo>
                  <a:pt x="43335" y="56151"/>
                </a:lnTo>
                <a:lnTo>
                  <a:pt x="43281" y="56259"/>
                </a:lnTo>
                <a:lnTo>
                  <a:pt x="43226" y="56314"/>
                </a:lnTo>
                <a:lnTo>
                  <a:pt x="43063" y="56368"/>
                </a:lnTo>
                <a:lnTo>
                  <a:pt x="42901" y="56314"/>
                </a:lnTo>
                <a:lnTo>
                  <a:pt x="42792" y="56259"/>
                </a:lnTo>
                <a:lnTo>
                  <a:pt x="42792" y="56205"/>
                </a:lnTo>
                <a:lnTo>
                  <a:pt x="42846" y="56097"/>
                </a:lnTo>
                <a:lnTo>
                  <a:pt x="42955" y="56042"/>
                </a:lnTo>
                <a:lnTo>
                  <a:pt x="43172" y="56042"/>
                </a:lnTo>
                <a:lnTo>
                  <a:pt x="43226" y="55988"/>
                </a:lnTo>
                <a:close/>
                <a:moveTo>
                  <a:pt x="42303" y="58812"/>
                </a:moveTo>
                <a:lnTo>
                  <a:pt x="42357" y="58866"/>
                </a:lnTo>
                <a:lnTo>
                  <a:pt x="42195" y="59029"/>
                </a:lnTo>
                <a:lnTo>
                  <a:pt x="41923" y="59029"/>
                </a:lnTo>
                <a:lnTo>
                  <a:pt x="41923" y="58920"/>
                </a:lnTo>
                <a:lnTo>
                  <a:pt x="41977" y="58866"/>
                </a:lnTo>
                <a:lnTo>
                  <a:pt x="42032" y="58812"/>
                </a:lnTo>
                <a:close/>
                <a:moveTo>
                  <a:pt x="41326" y="59029"/>
                </a:moveTo>
                <a:lnTo>
                  <a:pt x="41326" y="59083"/>
                </a:lnTo>
                <a:lnTo>
                  <a:pt x="41271" y="59138"/>
                </a:lnTo>
                <a:lnTo>
                  <a:pt x="40783" y="59409"/>
                </a:lnTo>
                <a:lnTo>
                  <a:pt x="40674" y="59409"/>
                </a:lnTo>
                <a:lnTo>
                  <a:pt x="40674" y="59355"/>
                </a:lnTo>
                <a:lnTo>
                  <a:pt x="40674" y="59300"/>
                </a:lnTo>
                <a:lnTo>
                  <a:pt x="40674" y="59246"/>
                </a:lnTo>
                <a:lnTo>
                  <a:pt x="41217" y="59029"/>
                </a:lnTo>
                <a:close/>
                <a:moveTo>
                  <a:pt x="2444" y="58106"/>
                </a:moveTo>
                <a:lnTo>
                  <a:pt x="2498" y="58214"/>
                </a:lnTo>
                <a:lnTo>
                  <a:pt x="2498" y="58432"/>
                </a:lnTo>
                <a:lnTo>
                  <a:pt x="2444" y="58757"/>
                </a:lnTo>
                <a:lnTo>
                  <a:pt x="2335" y="59083"/>
                </a:lnTo>
                <a:lnTo>
                  <a:pt x="2226" y="59518"/>
                </a:lnTo>
                <a:lnTo>
                  <a:pt x="2226" y="59626"/>
                </a:lnTo>
                <a:lnTo>
                  <a:pt x="2172" y="59681"/>
                </a:lnTo>
                <a:lnTo>
                  <a:pt x="2064" y="59681"/>
                </a:lnTo>
                <a:lnTo>
                  <a:pt x="2009" y="59626"/>
                </a:lnTo>
                <a:lnTo>
                  <a:pt x="1901" y="59409"/>
                </a:lnTo>
                <a:lnTo>
                  <a:pt x="1901" y="59192"/>
                </a:lnTo>
                <a:lnTo>
                  <a:pt x="1955" y="58812"/>
                </a:lnTo>
                <a:lnTo>
                  <a:pt x="1955" y="58377"/>
                </a:lnTo>
                <a:lnTo>
                  <a:pt x="2009" y="58214"/>
                </a:lnTo>
                <a:lnTo>
                  <a:pt x="2064" y="58160"/>
                </a:lnTo>
                <a:lnTo>
                  <a:pt x="2172" y="58106"/>
                </a:lnTo>
                <a:close/>
                <a:moveTo>
                  <a:pt x="39805" y="59572"/>
                </a:moveTo>
                <a:lnTo>
                  <a:pt x="39859" y="59626"/>
                </a:lnTo>
                <a:lnTo>
                  <a:pt x="39914" y="59681"/>
                </a:lnTo>
                <a:lnTo>
                  <a:pt x="39859" y="59735"/>
                </a:lnTo>
                <a:lnTo>
                  <a:pt x="39805" y="59789"/>
                </a:lnTo>
                <a:lnTo>
                  <a:pt x="39479" y="59789"/>
                </a:lnTo>
                <a:lnTo>
                  <a:pt x="39371" y="59735"/>
                </a:lnTo>
                <a:lnTo>
                  <a:pt x="39479" y="59681"/>
                </a:lnTo>
                <a:lnTo>
                  <a:pt x="39588" y="59626"/>
                </a:lnTo>
                <a:lnTo>
                  <a:pt x="39805" y="59572"/>
                </a:lnTo>
                <a:close/>
                <a:moveTo>
                  <a:pt x="39099" y="60495"/>
                </a:moveTo>
                <a:lnTo>
                  <a:pt x="39099" y="60549"/>
                </a:lnTo>
                <a:lnTo>
                  <a:pt x="39099" y="60604"/>
                </a:lnTo>
                <a:lnTo>
                  <a:pt x="38610" y="60821"/>
                </a:lnTo>
                <a:lnTo>
                  <a:pt x="38502" y="60821"/>
                </a:lnTo>
                <a:lnTo>
                  <a:pt x="38502" y="60712"/>
                </a:lnTo>
                <a:lnTo>
                  <a:pt x="38502" y="60658"/>
                </a:lnTo>
                <a:lnTo>
                  <a:pt x="38556" y="60604"/>
                </a:lnTo>
                <a:lnTo>
                  <a:pt x="39045" y="60495"/>
                </a:lnTo>
                <a:close/>
                <a:moveTo>
                  <a:pt x="37850" y="61147"/>
                </a:moveTo>
                <a:lnTo>
                  <a:pt x="37905" y="61255"/>
                </a:lnTo>
                <a:lnTo>
                  <a:pt x="37850" y="61310"/>
                </a:lnTo>
                <a:lnTo>
                  <a:pt x="37090" y="61310"/>
                </a:lnTo>
                <a:lnTo>
                  <a:pt x="37036" y="61255"/>
                </a:lnTo>
                <a:lnTo>
                  <a:pt x="37036" y="61201"/>
                </a:lnTo>
                <a:lnTo>
                  <a:pt x="37144" y="61147"/>
                </a:lnTo>
                <a:close/>
                <a:moveTo>
                  <a:pt x="1629" y="64568"/>
                </a:moveTo>
                <a:lnTo>
                  <a:pt x="1792" y="64622"/>
                </a:lnTo>
                <a:lnTo>
                  <a:pt x="2064" y="64622"/>
                </a:lnTo>
                <a:lnTo>
                  <a:pt x="2118" y="64677"/>
                </a:lnTo>
                <a:lnTo>
                  <a:pt x="2118" y="64731"/>
                </a:lnTo>
                <a:lnTo>
                  <a:pt x="2118" y="64785"/>
                </a:lnTo>
                <a:lnTo>
                  <a:pt x="2064" y="64840"/>
                </a:lnTo>
                <a:lnTo>
                  <a:pt x="1792" y="64840"/>
                </a:lnTo>
                <a:lnTo>
                  <a:pt x="1683" y="64785"/>
                </a:lnTo>
                <a:lnTo>
                  <a:pt x="1575" y="64731"/>
                </a:lnTo>
                <a:lnTo>
                  <a:pt x="1521" y="64677"/>
                </a:lnTo>
                <a:lnTo>
                  <a:pt x="1575" y="64622"/>
                </a:lnTo>
                <a:lnTo>
                  <a:pt x="1575" y="64568"/>
                </a:lnTo>
                <a:close/>
                <a:moveTo>
                  <a:pt x="2661" y="65817"/>
                </a:moveTo>
                <a:lnTo>
                  <a:pt x="3313" y="66143"/>
                </a:lnTo>
                <a:lnTo>
                  <a:pt x="3041" y="66197"/>
                </a:lnTo>
                <a:lnTo>
                  <a:pt x="2770" y="66197"/>
                </a:lnTo>
                <a:lnTo>
                  <a:pt x="2661" y="66143"/>
                </a:lnTo>
                <a:lnTo>
                  <a:pt x="2552" y="65980"/>
                </a:lnTo>
                <a:lnTo>
                  <a:pt x="2498" y="65871"/>
                </a:lnTo>
                <a:lnTo>
                  <a:pt x="2498" y="65817"/>
                </a:lnTo>
                <a:close/>
                <a:moveTo>
                  <a:pt x="42683" y="3313"/>
                </a:moveTo>
                <a:lnTo>
                  <a:pt x="42738" y="3367"/>
                </a:lnTo>
                <a:lnTo>
                  <a:pt x="42792" y="3476"/>
                </a:lnTo>
                <a:lnTo>
                  <a:pt x="42955" y="3910"/>
                </a:lnTo>
                <a:lnTo>
                  <a:pt x="43009" y="4344"/>
                </a:lnTo>
                <a:lnTo>
                  <a:pt x="43063" y="4779"/>
                </a:lnTo>
                <a:lnTo>
                  <a:pt x="43009" y="5268"/>
                </a:lnTo>
                <a:lnTo>
                  <a:pt x="43009" y="5974"/>
                </a:lnTo>
                <a:lnTo>
                  <a:pt x="43063" y="6679"/>
                </a:lnTo>
                <a:lnTo>
                  <a:pt x="43389" y="9612"/>
                </a:lnTo>
                <a:lnTo>
                  <a:pt x="43444" y="9938"/>
                </a:lnTo>
                <a:lnTo>
                  <a:pt x="43498" y="10046"/>
                </a:lnTo>
                <a:lnTo>
                  <a:pt x="43606" y="10155"/>
                </a:lnTo>
                <a:lnTo>
                  <a:pt x="43769" y="10372"/>
                </a:lnTo>
                <a:lnTo>
                  <a:pt x="43878" y="10644"/>
                </a:lnTo>
                <a:lnTo>
                  <a:pt x="43987" y="10915"/>
                </a:lnTo>
                <a:lnTo>
                  <a:pt x="44041" y="11187"/>
                </a:lnTo>
                <a:lnTo>
                  <a:pt x="44150" y="12110"/>
                </a:lnTo>
                <a:lnTo>
                  <a:pt x="44258" y="12544"/>
                </a:lnTo>
                <a:lnTo>
                  <a:pt x="44421" y="13033"/>
                </a:lnTo>
                <a:lnTo>
                  <a:pt x="44475" y="13305"/>
                </a:lnTo>
                <a:lnTo>
                  <a:pt x="44475" y="13468"/>
                </a:lnTo>
                <a:lnTo>
                  <a:pt x="44475" y="13630"/>
                </a:lnTo>
                <a:lnTo>
                  <a:pt x="44475" y="13739"/>
                </a:lnTo>
                <a:lnTo>
                  <a:pt x="44530" y="13902"/>
                </a:lnTo>
                <a:lnTo>
                  <a:pt x="44855" y="14499"/>
                </a:lnTo>
                <a:lnTo>
                  <a:pt x="45181" y="15097"/>
                </a:lnTo>
                <a:lnTo>
                  <a:pt x="45290" y="15260"/>
                </a:lnTo>
                <a:lnTo>
                  <a:pt x="45453" y="15260"/>
                </a:lnTo>
                <a:lnTo>
                  <a:pt x="46539" y="15205"/>
                </a:lnTo>
                <a:lnTo>
                  <a:pt x="46756" y="15151"/>
                </a:lnTo>
                <a:lnTo>
                  <a:pt x="46865" y="15042"/>
                </a:lnTo>
                <a:lnTo>
                  <a:pt x="46919" y="14934"/>
                </a:lnTo>
                <a:lnTo>
                  <a:pt x="46919" y="14717"/>
                </a:lnTo>
                <a:lnTo>
                  <a:pt x="46865" y="14499"/>
                </a:lnTo>
                <a:lnTo>
                  <a:pt x="46865" y="14336"/>
                </a:lnTo>
                <a:lnTo>
                  <a:pt x="46973" y="14173"/>
                </a:lnTo>
                <a:lnTo>
                  <a:pt x="47136" y="14011"/>
                </a:lnTo>
                <a:lnTo>
                  <a:pt x="48277" y="13305"/>
                </a:lnTo>
                <a:lnTo>
                  <a:pt x="48820" y="12979"/>
                </a:lnTo>
                <a:lnTo>
                  <a:pt x="49471" y="12707"/>
                </a:lnTo>
                <a:lnTo>
                  <a:pt x="49906" y="12544"/>
                </a:lnTo>
                <a:lnTo>
                  <a:pt x="50395" y="12436"/>
                </a:lnTo>
                <a:lnTo>
                  <a:pt x="50829" y="12381"/>
                </a:lnTo>
                <a:lnTo>
                  <a:pt x="51318" y="12327"/>
                </a:lnTo>
                <a:lnTo>
                  <a:pt x="51752" y="12327"/>
                </a:lnTo>
                <a:lnTo>
                  <a:pt x="52241" y="12381"/>
                </a:lnTo>
                <a:lnTo>
                  <a:pt x="52675" y="12436"/>
                </a:lnTo>
                <a:lnTo>
                  <a:pt x="53164" y="12544"/>
                </a:lnTo>
                <a:lnTo>
                  <a:pt x="54142" y="12816"/>
                </a:lnTo>
                <a:lnTo>
                  <a:pt x="54576" y="13033"/>
                </a:lnTo>
                <a:lnTo>
                  <a:pt x="55010" y="13250"/>
                </a:lnTo>
                <a:lnTo>
                  <a:pt x="55716" y="13793"/>
                </a:lnTo>
                <a:lnTo>
                  <a:pt x="56368" y="14336"/>
                </a:lnTo>
                <a:lnTo>
                  <a:pt x="57074" y="14988"/>
                </a:lnTo>
                <a:lnTo>
                  <a:pt x="57780" y="15585"/>
                </a:lnTo>
                <a:lnTo>
                  <a:pt x="57997" y="15803"/>
                </a:lnTo>
                <a:lnTo>
                  <a:pt x="58214" y="16074"/>
                </a:lnTo>
                <a:lnTo>
                  <a:pt x="58323" y="16346"/>
                </a:lnTo>
                <a:lnTo>
                  <a:pt x="58377" y="16672"/>
                </a:lnTo>
                <a:lnTo>
                  <a:pt x="58432" y="16780"/>
                </a:lnTo>
                <a:lnTo>
                  <a:pt x="58595" y="16834"/>
                </a:lnTo>
                <a:lnTo>
                  <a:pt x="58757" y="16943"/>
                </a:lnTo>
                <a:lnTo>
                  <a:pt x="58920" y="17052"/>
                </a:lnTo>
                <a:lnTo>
                  <a:pt x="59029" y="17269"/>
                </a:lnTo>
                <a:lnTo>
                  <a:pt x="59029" y="17486"/>
                </a:lnTo>
                <a:lnTo>
                  <a:pt x="59029" y="17649"/>
                </a:lnTo>
                <a:lnTo>
                  <a:pt x="59083" y="17812"/>
                </a:lnTo>
                <a:lnTo>
                  <a:pt x="59192" y="17975"/>
                </a:lnTo>
                <a:lnTo>
                  <a:pt x="59409" y="18029"/>
                </a:lnTo>
                <a:lnTo>
                  <a:pt x="59518" y="18083"/>
                </a:lnTo>
                <a:lnTo>
                  <a:pt x="59572" y="18246"/>
                </a:lnTo>
                <a:lnTo>
                  <a:pt x="60061" y="19387"/>
                </a:lnTo>
                <a:lnTo>
                  <a:pt x="60115" y="19495"/>
                </a:lnTo>
                <a:lnTo>
                  <a:pt x="60115" y="19604"/>
                </a:lnTo>
                <a:lnTo>
                  <a:pt x="60061" y="19875"/>
                </a:lnTo>
                <a:lnTo>
                  <a:pt x="60115" y="20093"/>
                </a:lnTo>
                <a:lnTo>
                  <a:pt x="60169" y="20310"/>
                </a:lnTo>
                <a:lnTo>
                  <a:pt x="60278" y="20527"/>
                </a:lnTo>
                <a:lnTo>
                  <a:pt x="60658" y="21070"/>
                </a:lnTo>
                <a:lnTo>
                  <a:pt x="60767" y="21233"/>
                </a:lnTo>
                <a:lnTo>
                  <a:pt x="60767" y="21396"/>
                </a:lnTo>
                <a:lnTo>
                  <a:pt x="60767" y="21505"/>
                </a:lnTo>
                <a:lnTo>
                  <a:pt x="60712" y="21722"/>
                </a:lnTo>
                <a:lnTo>
                  <a:pt x="60604" y="21939"/>
                </a:lnTo>
                <a:lnTo>
                  <a:pt x="60604" y="22156"/>
                </a:lnTo>
                <a:lnTo>
                  <a:pt x="60658" y="22319"/>
                </a:lnTo>
                <a:lnTo>
                  <a:pt x="60875" y="22482"/>
                </a:lnTo>
                <a:lnTo>
                  <a:pt x="61038" y="22699"/>
                </a:lnTo>
                <a:lnTo>
                  <a:pt x="61201" y="22862"/>
                </a:lnTo>
                <a:lnTo>
                  <a:pt x="61255" y="23079"/>
                </a:lnTo>
                <a:lnTo>
                  <a:pt x="61310" y="23351"/>
                </a:lnTo>
                <a:lnTo>
                  <a:pt x="61364" y="23731"/>
                </a:lnTo>
                <a:lnTo>
                  <a:pt x="61418" y="24166"/>
                </a:lnTo>
                <a:lnTo>
                  <a:pt x="61364" y="24546"/>
                </a:lnTo>
                <a:lnTo>
                  <a:pt x="61255" y="24926"/>
                </a:lnTo>
                <a:lnTo>
                  <a:pt x="61201" y="25252"/>
                </a:lnTo>
                <a:lnTo>
                  <a:pt x="61201" y="25577"/>
                </a:lnTo>
                <a:lnTo>
                  <a:pt x="61201" y="26229"/>
                </a:lnTo>
                <a:lnTo>
                  <a:pt x="61201" y="26881"/>
                </a:lnTo>
                <a:lnTo>
                  <a:pt x="60984" y="28184"/>
                </a:lnTo>
                <a:lnTo>
                  <a:pt x="60875" y="29162"/>
                </a:lnTo>
                <a:lnTo>
                  <a:pt x="60875" y="29324"/>
                </a:lnTo>
                <a:lnTo>
                  <a:pt x="60930" y="29433"/>
                </a:lnTo>
                <a:lnTo>
                  <a:pt x="61147" y="29650"/>
                </a:lnTo>
                <a:lnTo>
                  <a:pt x="61255" y="29813"/>
                </a:lnTo>
                <a:lnTo>
                  <a:pt x="61255" y="29867"/>
                </a:lnTo>
                <a:lnTo>
                  <a:pt x="61201" y="29976"/>
                </a:lnTo>
                <a:lnTo>
                  <a:pt x="61093" y="30085"/>
                </a:lnTo>
                <a:lnTo>
                  <a:pt x="60821" y="30248"/>
                </a:lnTo>
                <a:lnTo>
                  <a:pt x="60658" y="30465"/>
                </a:lnTo>
                <a:lnTo>
                  <a:pt x="60495" y="30682"/>
                </a:lnTo>
                <a:lnTo>
                  <a:pt x="60441" y="31008"/>
                </a:lnTo>
                <a:lnTo>
                  <a:pt x="60387" y="31551"/>
                </a:lnTo>
                <a:lnTo>
                  <a:pt x="60278" y="32040"/>
                </a:lnTo>
                <a:lnTo>
                  <a:pt x="59952" y="33071"/>
                </a:lnTo>
                <a:lnTo>
                  <a:pt x="59463" y="34592"/>
                </a:lnTo>
                <a:lnTo>
                  <a:pt x="59192" y="35352"/>
                </a:lnTo>
                <a:lnTo>
                  <a:pt x="58866" y="36112"/>
                </a:lnTo>
                <a:lnTo>
                  <a:pt x="58323" y="37199"/>
                </a:lnTo>
                <a:lnTo>
                  <a:pt x="57726" y="38285"/>
                </a:lnTo>
                <a:lnTo>
                  <a:pt x="57671" y="38393"/>
                </a:lnTo>
                <a:lnTo>
                  <a:pt x="57617" y="38502"/>
                </a:lnTo>
                <a:lnTo>
                  <a:pt x="57671" y="38610"/>
                </a:lnTo>
                <a:lnTo>
                  <a:pt x="57780" y="38665"/>
                </a:lnTo>
                <a:lnTo>
                  <a:pt x="57834" y="38719"/>
                </a:lnTo>
                <a:lnTo>
                  <a:pt x="57889" y="38773"/>
                </a:lnTo>
                <a:lnTo>
                  <a:pt x="57834" y="38828"/>
                </a:lnTo>
                <a:lnTo>
                  <a:pt x="57780" y="38828"/>
                </a:lnTo>
                <a:lnTo>
                  <a:pt x="57671" y="38882"/>
                </a:lnTo>
                <a:lnTo>
                  <a:pt x="57400" y="38991"/>
                </a:lnTo>
                <a:lnTo>
                  <a:pt x="57291" y="38991"/>
                </a:lnTo>
                <a:lnTo>
                  <a:pt x="57237" y="39099"/>
                </a:lnTo>
                <a:lnTo>
                  <a:pt x="57237" y="39208"/>
                </a:lnTo>
                <a:lnTo>
                  <a:pt x="57291" y="39262"/>
                </a:lnTo>
                <a:lnTo>
                  <a:pt x="57454" y="39479"/>
                </a:lnTo>
                <a:lnTo>
                  <a:pt x="57508" y="39588"/>
                </a:lnTo>
                <a:lnTo>
                  <a:pt x="57454" y="39642"/>
                </a:lnTo>
                <a:lnTo>
                  <a:pt x="57400" y="39642"/>
                </a:lnTo>
                <a:lnTo>
                  <a:pt x="57291" y="39697"/>
                </a:lnTo>
                <a:lnTo>
                  <a:pt x="57074" y="39751"/>
                </a:lnTo>
                <a:lnTo>
                  <a:pt x="56911" y="39805"/>
                </a:lnTo>
                <a:lnTo>
                  <a:pt x="56748" y="39968"/>
                </a:lnTo>
                <a:lnTo>
                  <a:pt x="56585" y="40131"/>
                </a:lnTo>
                <a:lnTo>
                  <a:pt x="56422" y="40565"/>
                </a:lnTo>
                <a:lnTo>
                  <a:pt x="56368" y="40783"/>
                </a:lnTo>
                <a:lnTo>
                  <a:pt x="56368" y="41000"/>
                </a:lnTo>
                <a:lnTo>
                  <a:pt x="56368" y="41163"/>
                </a:lnTo>
                <a:lnTo>
                  <a:pt x="56259" y="41271"/>
                </a:lnTo>
                <a:lnTo>
                  <a:pt x="55825" y="41706"/>
                </a:lnTo>
                <a:lnTo>
                  <a:pt x="55553" y="41923"/>
                </a:lnTo>
                <a:lnTo>
                  <a:pt x="55499" y="42086"/>
                </a:lnTo>
                <a:lnTo>
                  <a:pt x="55499" y="42303"/>
                </a:lnTo>
                <a:lnTo>
                  <a:pt x="55445" y="42466"/>
                </a:lnTo>
                <a:lnTo>
                  <a:pt x="55391" y="42575"/>
                </a:lnTo>
                <a:lnTo>
                  <a:pt x="55173" y="42738"/>
                </a:lnTo>
                <a:lnTo>
                  <a:pt x="55065" y="42901"/>
                </a:lnTo>
                <a:lnTo>
                  <a:pt x="55010" y="43009"/>
                </a:lnTo>
                <a:lnTo>
                  <a:pt x="55010" y="43118"/>
                </a:lnTo>
                <a:lnTo>
                  <a:pt x="55010" y="43335"/>
                </a:lnTo>
                <a:lnTo>
                  <a:pt x="54956" y="43444"/>
                </a:lnTo>
                <a:lnTo>
                  <a:pt x="54793" y="43607"/>
                </a:lnTo>
                <a:lnTo>
                  <a:pt x="54685" y="43661"/>
                </a:lnTo>
                <a:lnTo>
                  <a:pt x="54467" y="43824"/>
                </a:lnTo>
                <a:lnTo>
                  <a:pt x="54359" y="43932"/>
                </a:lnTo>
                <a:lnTo>
                  <a:pt x="54250" y="44150"/>
                </a:lnTo>
                <a:lnTo>
                  <a:pt x="54196" y="44367"/>
                </a:lnTo>
                <a:lnTo>
                  <a:pt x="54142" y="44475"/>
                </a:lnTo>
                <a:lnTo>
                  <a:pt x="54087" y="44530"/>
                </a:lnTo>
                <a:lnTo>
                  <a:pt x="53924" y="44693"/>
                </a:lnTo>
                <a:lnTo>
                  <a:pt x="53653" y="44856"/>
                </a:lnTo>
                <a:lnTo>
                  <a:pt x="53381" y="44964"/>
                </a:lnTo>
                <a:lnTo>
                  <a:pt x="53218" y="45073"/>
                </a:lnTo>
                <a:lnTo>
                  <a:pt x="53164" y="45127"/>
                </a:lnTo>
                <a:lnTo>
                  <a:pt x="53110" y="45399"/>
                </a:lnTo>
                <a:lnTo>
                  <a:pt x="53110" y="45507"/>
                </a:lnTo>
                <a:lnTo>
                  <a:pt x="53164" y="45561"/>
                </a:lnTo>
                <a:lnTo>
                  <a:pt x="53273" y="45561"/>
                </a:lnTo>
                <a:lnTo>
                  <a:pt x="53598" y="45453"/>
                </a:lnTo>
                <a:lnTo>
                  <a:pt x="53816" y="45399"/>
                </a:lnTo>
                <a:lnTo>
                  <a:pt x="54033" y="45453"/>
                </a:lnTo>
                <a:lnTo>
                  <a:pt x="54142" y="45507"/>
                </a:lnTo>
                <a:lnTo>
                  <a:pt x="54196" y="45561"/>
                </a:lnTo>
                <a:lnTo>
                  <a:pt x="54196" y="45616"/>
                </a:lnTo>
                <a:lnTo>
                  <a:pt x="54196" y="45670"/>
                </a:lnTo>
                <a:lnTo>
                  <a:pt x="54142" y="45724"/>
                </a:lnTo>
                <a:lnTo>
                  <a:pt x="54033" y="45779"/>
                </a:lnTo>
                <a:lnTo>
                  <a:pt x="53001" y="46050"/>
                </a:lnTo>
                <a:lnTo>
                  <a:pt x="52893" y="46105"/>
                </a:lnTo>
                <a:lnTo>
                  <a:pt x="52838" y="46159"/>
                </a:lnTo>
                <a:lnTo>
                  <a:pt x="52838" y="46267"/>
                </a:lnTo>
                <a:lnTo>
                  <a:pt x="52838" y="46322"/>
                </a:lnTo>
                <a:lnTo>
                  <a:pt x="52947" y="46539"/>
                </a:lnTo>
                <a:lnTo>
                  <a:pt x="53001" y="46702"/>
                </a:lnTo>
                <a:lnTo>
                  <a:pt x="53001" y="46810"/>
                </a:lnTo>
                <a:lnTo>
                  <a:pt x="52947" y="46919"/>
                </a:lnTo>
                <a:lnTo>
                  <a:pt x="52838" y="46973"/>
                </a:lnTo>
                <a:lnTo>
                  <a:pt x="52730" y="47136"/>
                </a:lnTo>
                <a:lnTo>
                  <a:pt x="52675" y="47245"/>
                </a:lnTo>
                <a:lnTo>
                  <a:pt x="52730" y="47299"/>
                </a:lnTo>
                <a:lnTo>
                  <a:pt x="52947" y="47354"/>
                </a:lnTo>
                <a:lnTo>
                  <a:pt x="53055" y="47408"/>
                </a:lnTo>
                <a:lnTo>
                  <a:pt x="52567" y="47516"/>
                </a:lnTo>
                <a:lnTo>
                  <a:pt x="52078" y="47625"/>
                </a:lnTo>
                <a:lnTo>
                  <a:pt x="51806" y="47734"/>
                </a:lnTo>
                <a:lnTo>
                  <a:pt x="51535" y="47897"/>
                </a:lnTo>
                <a:lnTo>
                  <a:pt x="51481" y="47951"/>
                </a:lnTo>
                <a:lnTo>
                  <a:pt x="51426" y="48005"/>
                </a:lnTo>
                <a:lnTo>
                  <a:pt x="51535" y="48114"/>
                </a:lnTo>
                <a:lnTo>
                  <a:pt x="51589" y="48114"/>
                </a:lnTo>
                <a:lnTo>
                  <a:pt x="51915" y="48059"/>
                </a:lnTo>
                <a:lnTo>
                  <a:pt x="52078" y="48059"/>
                </a:lnTo>
                <a:lnTo>
                  <a:pt x="52241" y="48114"/>
                </a:lnTo>
                <a:lnTo>
                  <a:pt x="52349" y="48222"/>
                </a:lnTo>
                <a:lnTo>
                  <a:pt x="52295" y="48277"/>
                </a:lnTo>
                <a:lnTo>
                  <a:pt x="52241" y="48331"/>
                </a:lnTo>
                <a:lnTo>
                  <a:pt x="50775" y="49091"/>
                </a:lnTo>
                <a:lnTo>
                  <a:pt x="50612" y="49146"/>
                </a:lnTo>
                <a:lnTo>
                  <a:pt x="50557" y="49200"/>
                </a:lnTo>
                <a:lnTo>
                  <a:pt x="50395" y="49580"/>
                </a:lnTo>
                <a:lnTo>
                  <a:pt x="50123" y="49852"/>
                </a:lnTo>
                <a:lnTo>
                  <a:pt x="49851" y="50069"/>
                </a:lnTo>
                <a:lnTo>
                  <a:pt x="49526" y="50232"/>
                </a:lnTo>
                <a:lnTo>
                  <a:pt x="49363" y="50340"/>
                </a:lnTo>
                <a:lnTo>
                  <a:pt x="49200" y="50503"/>
                </a:lnTo>
                <a:lnTo>
                  <a:pt x="49091" y="50666"/>
                </a:lnTo>
                <a:lnTo>
                  <a:pt x="49037" y="50829"/>
                </a:lnTo>
                <a:lnTo>
                  <a:pt x="48928" y="51155"/>
                </a:lnTo>
                <a:lnTo>
                  <a:pt x="48765" y="51426"/>
                </a:lnTo>
                <a:lnTo>
                  <a:pt x="48657" y="51535"/>
                </a:lnTo>
                <a:lnTo>
                  <a:pt x="48494" y="51644"/>
                </a:lnTo>
                <a:lnTo>
                  <a:pt x="48331" y="51698"/>
                </a:lnTo>
                <a:lnTo>
                  <a:pt x="48168" y="51698"/>
                </a:lnTo>
                <a:lnTo>
                  <a:pt x="48005" y="51752"/>
                </a:lnTo>
                <a:lnTo>
                  <a:pt x="47897" y="51806"/>
                </a:lnTo>
                <a:lnTo>
                  <a:pt x="47842" y="51915"/>
                </a:lnTo>
                <a:lnTo>
                  <a:pt x="47734" y="52024"/>
                </a:lnTo>
                <a:lnTo>
                  <a:pt x="47679" y="52132"/>
                </a:lnTo>
                <a:lnTo>
                  <a:pt x="47571" y="52241"/>
                </a:lnTo>
                <a:lnTo>
                  <a:pt x="47462" y="52295"/>
                </a:lnTo>
                <a:lnTo>
                  <a:pt x="47299" y="52350"/>
                </a:lnTo>
                <a:lnTo>
                  <a:pt x="47082" y="52404"/>
                </a:lnTo>
                <a:lnTo>
                  <a:pt x="46865" y="52567"/>
                </a:lnTo>
                <a:lnTo>
                  <a:pt x="46756" y="52784"/>
                </a:lnTo>
                <a:lnTo>
                  <a:pt x="46702" y="53055"/>
                </a:lnTo>
                <a:lnTo>
                  <a:pt x="46702" y="53164"/>
                </a:lnTo>
                <a:lnTo>
                  <a:pt x="47028" y="53164"/>
                </a:lnTo>
                <a:lnTo>
                  <a:pt x="47028" y="53218"/>
                </a:lnTo>
                <a:lnTo>
                  <a:pt x="47028" y="53327"/>
                </a:lnTo>
                <a:lnTo>
                  <a:pt x="47028" y="53381"/>
                </a:lnTo>
                <a:lnTo>
                  <a:pt x="46919" y="53436"/>
                </a:lnTo>
                <a:lnTo>
                  <a:pt x="46648" y="53599"/>
                </a:lnTo>
                <a:lnTo>
                  <a:pt x="46376" y="53761"/>
                </a:lnTo>
                <a:lnTo>
                  <a:pt x="46104" y="53870"/>
                </a:lnTo>
                <a:lnTo>
                  <a:pt x="45779" y="53924"/>
                </a:lnTo>
                <a:lnTo>
                  <a:pt x="45561" y="53924"/>
                </a:lnTo>
                <a:lnTo>
                  <a:pt x="45344" y="54033"/>
                </a:lnTo>
                <a:lnTo>
                  <a:pt x="45181" y="54142"/>
                </a:lnTo>
                <a:lnTo>
                  <a:pt x="44964" y="54304"/>
                </a:lnTo>
                <a:lnTo>
                  <a:pt x="44638" y="54630"/>
                </a:lnTo>
                <a:lnTo>
                  <a:pt x="44312" y="54902"/>
                </a:lnTo>
                <a:lnTo>
                  <a:pt x="43498" y="55391"/>
                </a:lnTo>
                <a:lnTo>
                  <a:pt x="42629" y="55934"/>
                </a:lnTo>
                <a:lnTo>
                  <a:pt x="41814" y="56477"/>
                </a:lnTo>
                <a:lnTo>
                  <a:pt x="41760" y="56531"/>
                </a:lnTo>
                <a:lnTo>
                  <a:pt x="41923" y="56640"/>
                </a:lnTo>
                <a:lnTo>
                  <a:pt x="42140" y="56694"/>
                </a:lnTo>
                <a:lnTo>
                  <a:pt x="42249" y="56694"/>
                </a:lnTo>
                <a:lnTo>
                  <a:pt x="42303" y="56748"/>
                </a:lnTo>
                <a:lnTo>
                  <a:pt x="42357" y="56802"/>
                </a:lnTo>
                <a:lnTo>
                  <a:pt x="42303" y="56857"/>
                </a:lnTo>
                <a:lnTo>
                  <a:pt x="42249" y="56911"/>
                </a:lnTo>
                <a:lnTo>
                  <a:pt x="42140" y="56965"/>
                </a:lnTo>
                <a:lnTo>
                  <a:pt x="41326" y="57128"/>
                </a:lnTo>
                <a:lnTo>
                  <a:pt x="40674" y="57237"/>
                </a:lnTo>
                <a:lnTo>
                  <a:pt x="40077" y="57454"/>
                </a:lnTo>
                <a:lnTo>
                  <a:pt x="39534" y="57726"/>
                </a:lnTo>
                <a:lnTo>
                  <a:pt x="39262" y="57889"/>
                </a:lnTo>
                <a:lnTo>
                  <a:pt x="38991" y="58106"/>
                </a:lnTo>
                <a:lnTo>
                  <a:pt x="38828" y="58269"/>
                </a:lnTo>
                <a:lnTo>
                  <a:pt x="38610" y="58323"/>
                </a:lnTo>
                <a:lnTo>
                  <a:pt x="38230" y="58432"/>
                </a:lnTo>
                <a:lnTo>
                  <a:pt x="36330" y="58866"/>
                </a:lnTo>
                <a:lnTo>
                  <a:pt x="36221" y="58920"/>
                </a:lnTo>
                <a:lnTo>
                  <a:pt x="36167" y="58975"/>
                </a:lnTo>
                <a:lnTo>
                  <a:pt x="36167" y="59029"/>
                </a:lnTo>
                <a:lnTo>
                  <a:pt x="36221" y="59138"/>
                </a:lnTo>
                <a:lnTo>
                  <a:pt x="36221" y="59300"/>
                </a:lnTo>
                <a:lnTo>
                  <a:pt x="36330" y="59572"/>
                </a:lnTo>
                <a:lnTo>
                  <a:pt x="36330" y="59681"/>
                </a:lnTo>
                <a:lnTo>
                  <a:pt x="36221" y="59735"/>
                </a:lnTo>
                <a:lnTo>
                  <a:pt x="35895" y="59844"/>
                </a:lnTo>
                <a:lnTo>
                  <a:pt x="35732" y="59898"/>
                </a:lnTo>
                <a:lnTo>
                  <a:pt x="35352" y="59898"/>
                </a:lnTo>
                <a:lnTo>
                  <a:pt x="35135" y="59789"/>
                </a:lnTo>
                <a:lnTo>
                  <a:pt x="34755" y="59789"/>
                </a:lnTo>
                <a:lnTo>
                  <a:pt x="34646" y="59898"/>
                </a:lnTo>
                <a:lnTo>
                  <a:pt x="34538" y="60006"/>
                </a:lnTo>
                <a:lnTo>
                  <a:pt x="34483" y="60061"/>
                </a:lnTo>
                <a:lnTo>
                  <a:pt x="34538" y="60169"/>
                </a:lnTo>
                <a:lnTo>
                  <a:pt x="34646" y="60278"/>
                </a:lnTo>
                <a:lnTo>
                  <a:pt x="34701" y="60387"/>
                </a:lnTo>
                <a:lnTo>
                  <a:pt x="34646" y="60441"/>
                </a:lnTo>
                <a:lnTo>
                  <a:pt x="34483" y="60549"/>
                </a:lnTo>
                <a:lnTo>
                  <a:pt x="34212" y="60658"/>
                </a:lnTo>
                <a:lnTo>
                  <a:pt x="33777" y="60658"/>
                </a:lnTo>
                <a:lnTo>
                  <a:pt x="33669" y="60604"/>
                </a:lnTo>
                <a:lnTo>
                  <a:pt x="33669" y="60549"/>
                </a:lnTo>
                <a:lnTo>
                  <a:pt x="33614" y="60387"/>
                </a:lnTo>
                <a:lnTo>
                  <a:pt x="33560" y="60332"/>
                </a:lnTo>
                <a:lnTo>
                  <a:pt x="33343" y="60332"/>
                </a:lnTo>
                <a:lnTo>
                  <a:pt x="33017" y="60387"/>
                </a:lnTo>
                <a:lnTo>
                  <a:pt x="32746" y="60441"/>
                </a:lnTo>
                <a:lnTo>
                  <a:pt x="32528" y="60441"/>
                </a:lnTo>
                <a:lnTo>
                  <a:pt x="32420" y="60549"/>
                </a:lnTo>
                <a:lnTo>
                  <a:pt x="32257" y="60658"/>
                </a:lnTo>
                <a:lnTo>
                  <a:pt x="32203" y="60821"/>
                </a:lnTo>
                <a:lnTo>
                  <a:pt x="32094" y="60930"/>
                </a:lnTo>
                <a:lnTo>
                  <a:pt x="32040" y="60984"/>
                </a:lnTo>
                <a:lnTo>
                  <a:pt x="31877" y="61038"/>
                </a:lnTo>
                <a:lnTo>
                  <a:pt x="31714" y="60984"/>
                </a:lnTo>
                <a:lnTo>
                  <a:pt x="31442" y="60930"/>
                </a:lnTo>
                <a:lnTo>
                  <a:pt x="31171" y="60875"/>
                </a:lnTo>
                <a:lnTo>
                  <a:pt x="30899" y="60875"/>
                </a:lnTo>
                <a:lnTo>
                  <a:pt x="30628" y="60930"/>
                </a:lnTo>
                <a:lnTo>
                  <a:pt x="30139" y="61147"/>
                </a:lnTo>
                <a:lnTo>
                  <a:pt x="29650" y="61364"/>
                </a:lnTo>
                <a:lnTo>
                  <a:pt x="29107" y="61690"/>
                </a:lnTo>
                <a:lnTo>
                  <a:pt x="28618" y="61853"/>
                </a:lnTo>
                <a:lnTo>
                  <a:pt x="28021" y="61961"/>
                </a:lnTo>
                <a:lnTo>
                  <a:pt x="27478" y="62070"/>
                </a:lnTo>
                <a:lnTo>
                  <a:pt x="26935" y="62179"/>
                </a:lnTo>
                <a:lnTo>
                  <a:pt x="26718" y="62233"/>
                </a:lnTo>
                <a:lnTo>
                  <a:pt x="26501" y="62233"/>
                </a:lnTo>
                <a:lnTo>
                  <a:pt x="26283" y="62179"/>
                </a:lnTo>
                <a:lnTo>
                  <a:pt x="26120" y="62016"/>
                </a:lnTo>
                <a:lnTo>
                  <a:pt x="26012" y="61961"/>
                </a:lnTo>
                <a:lnTo>
                  <a:pt x="25958" y="61961"/>
                </a:lnTo>
                <a:lnTo>
                  <a:pt x="25197" y="62016"/>
                </a:lnTo>
                <a:lnTo>
                  <a:pt x="24871" y="62124"/>
                </a:lnTo>
                <a:lnTo>
                  <a:pt x="24709" y="62179"/>
                </a:lnTo>
                <a:lnTo>
                  <a:pt x="24546" y="62287"/>
                </a:lnTo>
                <a:lnTo>
                  <a:pt x="24383" y="62342"/>
                </a:lnTo>
                <a:lnTo>
                  <a:pt x="24165" y="62342"/>
                </a:lnTo>
                <a:lnTo>
                  <a:pt x="23785" y="62179"/>
                </a:lnTo>
                <a:lnTo>
                  <a:pt x="23405" y="62070"/>
                </a:lnTo>
                <a:lnTo>
                  <a:pt x="22971" y="62016"/>
                </a:lnTo>
                <a:lnTo>
                  <a:pt x="22319" y="62016"/>
                </a:lnTo>
                <a:lnTo>
                  <a:pt x="22265" y="61907"/>
                </a:lnTo>
                <a:lnTo>
                  <a:pt x="22265" y="61744"/>
                </a:lnTo>
                <a:lnTo>
                  <a:pt x="22265" y="61636"/>
                </a:lnTo>
                <a:lnTo>
                  <a:pt x="22211" y="61473"/>
                </a:lnTo>
                <a:lnTo>
                  <a:pt x="22211" y="61364"/>
                </a:lnTo>
                <a:lnTo>
                  <a:pt x="22265" y="61201"/>
                </a:lnTo>
                <a:lnTo>
                  <a:pt x="22319" y="61201"/>
                </a:lnTo>
                <a:lnTo>
                  <a:pt x="22265" y="61147"/>
                </a:lnTo>
                <a:lnTo>
                  <a:pt x="22211" y="61093"/>
                </a:lnTo>
                <a:lnTo>
                  <a:pt x="21885" y="60930"/>
                </a:lnTo>
                <a:lnTo>
                  <a:pt x="21505" y="60767"/>
                </a:lnTo>
                <a:lnTo>
                  <a:pt x="21233" y="60495"/>
                </a:lnTo>
                <a:lnTo>
                  <a:pt x="20962" y="60169"/>
                </a:lnTo>
                <a:lnTo>
                  <a:pt x="20799" y="59844"/>
                </a:lnTo>
                <a:lnTo>
                  <a:pt x="20744" y="59626"/>
                </a:lnTo>
                <a:lnTo>
                  <a:pt x="20690" y="59572"/>
                </a:lnTo>
                <a:lnTo>
                  <a:pt x="20581" y="59518"/>
                </a:lnTo>
                <a:lnTo>
                  <a:pt x="20527" y="59518"/>
                </a:lnTo>
                <a:lnTo>
                  <a:pt x="20473" y="59626"/>
                </a:lnTo>
                <a:lnTo>
                  <a:pt x="20364" y="59789"/>
                </a:lnTo>
                <a:lnTo>
                  <a:pt x="20147" y="60061"/>
                </a:lnTo>
                <a:lnTo>
                  <a:pt x="20038" y="60115"/>
                </a:lnTo>
                <a:lnTo>
                  <a:pt x="19984" y="60169"/>
                </a:lnTo>
                <a:lnTo>
                  <a:pt x="19875" y="60115"/>
                </a:lnTo>
                <a:lnTo>
                  <a:pt x="19767" y="60115"/>
                </a:lnTo>
                <a:lnTo>
                  <a:pt x="19495" y="59898"/>
                </a:lnTo>
                <a:lnTo>
                  <a:pt x="19224" y="59626"/>
                </a:lnTo>
                <a:lnTo>
                  <a:pt x="19007" y="59300"/>
                </a:lnTo>
                <a:lnTo>
                  <a:pt x="18626" y="58649"/>
                </a:lnTo>
                <a:lnTo>
                  <a:pt x="18192" y="57943"/>
                </a:lnTo>
                <a:lnTo>
                  <a:pt x="17703" y="57291"/>
                </a:lnTo>
                <a:lnTo>
                  <a:pt x="17540" y="57020"/>
                </a:lnTo>
                <a:lnTo>
                  <a:pt x="17377" y="56748"/>
                </a:lnTo>
                <a:lnTo>
                  <a:pt x="17106" y="56259"/>
                </a:lnTo>
                <a:lnTo>
                  <a:pt x="16780" y="55825"/>
                </a:lnTo>
                <a:lnTo>
                  <a:pt x="16400" y="55499"/>
                </a:lnTo>
                <a:lnTo>
                  <a:pt x="15966" y="55228"/>
                </a:lnTo>
                <a:lnTo>
                  <a:pt x="15477" y="55065"/>
                </a:lnTo>
                <a:lnTo>
                  <a:pt x="14934" y="54956"/>
                </a:lnTo>
                <a:lnTo>
                  <a:pt x="14445" y="54902"/>
                </a:lnTo>
                <a:lnTo>
                  <a:pt x="13956" y="54902"/>
                </a:lnTo>
                <a:lnTo>
                  <a:pt x="13793" y="54956"/>
                </a:lnTo>
                <a:lnTo>
                  <a:pt x="13630" y="55010"/>
                </a:lnTo>
                <a:lnTo>
                  <a:pt x="13305" y="55173"/>
                </a:lnTo>
                <a:lnTo>
                  <a:pt x="12110" y="55716"/>
                </a:lnTo>
                <a:lnTo>
                  <a:pt x="11893" y="55825"/>
                </a:lnTo>
                <a:lnTo>
                  <a:pt x="11784" y="55988"/>
                </a:lnTo>
                <a:lnTo>
                  <a:pt x="11675" y="56205"/>
                </a:lnTo>
                <a:lnTo>
                  <a:pt x="11675" y="56422"/>
                </a:lnTo>
                <a:lnTo>
                  <a:pt x="11675" y="56640"/>
                </a:lnTo>
                <a:lnTo>
                  <a:pt x="11567" y="56857"/>
                </a:lnTo>
                <a:lnTo>
                  <a:pt x="11132" y="57400"/>
                </a:lnTo>
                <a:lnTo>
                  <a:pt x="10915" y="57671"/>
                </a:lnTo>
                <a:lnTo>
                  <a:pt x="10807" y="57997"/>
                </a:lnTo>
                <a:lnTo>
                  <a:pt x="10644" y="58486"/>
                </a:lnTo>
                <a:lnTo>
                  <a:pt x="10372" y="58975"/>
                </a:lnTo>
                <a:lnTo>
                  <a:pt x="9883" y="59844"/>
                </a:lnTo>
                <a:lnTo>
                  <a:pt x="9666" y="60441"/>
                </a:lnTo>
                <a:lnTo>
                  <a:pt x="9449" y="61038"/>
                </a:lnTo>
                <a:lnTo>
                  <a:pt x="9286" y="61690"/>
                </a:lnTo>
                <a:lnTo>
                  <a:pt x="9177" y="62342"/>
                </a:lnTo>
                <a:lnTo>
                  <a:pt x="9177" y="62667"/>
                </a:lnTo>
                <a:lnTo>
                  <a:pt x="9177" y="62993"/>
                </a:lnTo>
                <a:lnTo>
                  <a:pt x="9340" y="63591"/>
                </a:lnTo>
                <a:lnTo>
                  <a:pt x="9395" y="64025"/>
                </a:lnTo>
                <a:lnTo>
                  <a:pt x="9449" y="64514"/>
                </a:lnTo>
                <a:lnTo>
                  <a:pt x="9503" y="65437"/>
                </a:lnTo>
                <a:lnTo>
                  <a:pt x="9503" y="65545"/>
                </a:lnTo>
                <a:lnTo>
                  <a:pt x="9449" y="65708"/>
                </a:lnTo>
                <a:lnTo>
                  <a:pt x="9340" y="65763"/>
                </a:lnTo>
                <a:lnTo>
                  <a:pt x="9232" y="65871"/>
                </a:lnTo>
                <a:lnTo>
                  <a:pt x="7494" y="66632"/>
                </a:lnTo>
                <a:lnTo>
                  <a:pt x="7331" y="66632"/>
                </a:lnTo>
                <a:lnTo>
                  <a:pt x="7222" y="66469"/>
                </a:lnTo>
                <a:lnTo>
                  <a:pt x="7114" y="66414"/>
                </a:lnTo>
                <a:lnTo>
                  <a:pt x="7005" y="66414"/>
                </a:lnTo>
                <a:lnTo>
                  <a:pt x="6842" y="66469"/>
                </a:lnTo>
                <a:lnTo>
                  <a:pt x="6734" y="66414"/>
                </a:lnTo>
                <a:lnTo>
                  <a:pt x="6245" y="66143"/>
                </a:lnTo>
                <a:lnTo>
                  <a:pt x="5756" y="66034"/>
                </a:lnTo>
                <a:lnTo>
                  <a:pt x="4779" y="65763"/>
                </a:lnTo>
                <a:lnTo>
                  <a:pt x="4344" y="65600"/>
                </a:lnTo>
                <a:lnTo>
                  <a:pt x="3910" y="65383"/>
                </a:lnTo>
                <a:lnTo>
                  <a:pt x="3150" y="64948"/>
                </a:lnTo>
                <a:lnTo>
                  <a:pt x="3041" y="64840"/>
                </a:lnTo>
                <a:lnTo>
                  <a:pt x="2987" y="64731"/>
                </a:lnTo>
                <a:lnTo>
                  <a:pt x="2878" y="64405"/>
                </a:lnTo>
                <a:lnTo>
                  <a:pt x="2715" y="64188"/>
                </a:lnTo>
                <a:lnTo>
                  <a:pt x="2715" y="64079"/>
                </a:lnTo>
                <a:lnTo>
                  <a:pt x="2770" y="63971"/>
                </a:lnTo>
                <a:lnTo>
                  <a:pt x="2932" y="63862"/>
                </a:lnTo>
                <a:lnTo>
                  <a:pt x="3041" y="63808"/>
                </a:lnTo>
                <a:lnTo>
                  <a:pt x="3150" y="63699"/>
                </a:lnTo>
                <a:lnTo>
                  <a:pt x="3150" y="63591"/>
                </a:lnTo>
                <a:lnTo>
                  <a:pt x="3095" y="63428"/>
                </a:lnTo>
                <a:lnTo>
                  <a:pt x="2932" y="63047"/>
                </a:lnTo>
                <a:lnTo>
                  <a:pt x="2824" y="62667"/>
                </a:lnTo>
                <a:lnTo>
                  <a:pt x="2878" y="62287"/>
                </a:lnTo>
                <a:lnTo>
                  <a:pt x="2987" y="61853"/>
                </a:lnTo>
                <a:lnTo>
                  <a:pt x="3041" y="61744"/>
                </a:lnTo>
                <a:lnTo>
                  <a:pt x="3041" y="61581"/>
                </a:lnTo>
                <a:lnTo>
                  <a:pt x="2987" y="61473"/>
                </a:lnTo>
                <a:lnTo>
                  <a:pt x="2878" y="61364"/>
                </a:lnTo>
                <a:lnTo>
                  <a:pt x="2770" y="61255"/>
                </a:lnTo>
                <a:lnTo>
                  <a:pt x="2715" y="61093"/>
                </a:lnTo>
                <a:lnTo>
                  <a:pt x="2715" y="60930"/>
                </a:lnTo>
                <a:lnTo>
                  <a:pt x="2770" y="60767"/>
                </a:lnTo>
                <a:lnTo>
                  <a:pt x="2932" y="60278"/>
                </a:lnTo>
                <a:lnTo>
                  <a:pt x="2987" y="59789"/>
                </a:lnTo>
                <a:lnTo>
                  <a:pt x="2987" y="59300"/>
                </a:lnTo>
                <a:lnTo>
                  <a:pt x="2878" y="58812"/>
                </a:lnTo>
                <a:lnTo>
                  <a:pt x="2824" y="58595"/>
                </a:lnTo>
                <a:lnTo>
                  <a:pt x="2824" y="58377"/>
                </a:lnTo>
                <a:lnTo>
                  <a:pt x="2932" y="57997"/>
                </a:lnTo>
                <a:lnTo>
                  <a:pt x="3204" y="56748"/>
                </a:lnTo>
                <a:lnTo>
                  <a:pt x="3530" y="55499"/>
                </a:lnTo>
                <a:lnTo>
                  <a:pt x="3638" y="55010"/>
                </a:lnTo>
                <a:lnTo>
                  <a:pt x="3747" y="54793"/>
                </a:lnTo>
                <a:lnTo>
                  <a:pt x="3856" y="54630"/>
                </a:lnTo>
                <a:lnTo>
                  <a:pt x="4019" y="54413"/>
                </a:lnTo>
                <a:lnTo>
                  <a:pt x="4073" y="54250"/>
                </a:lnTo>
                <a:lnTo>
                  <a:pt x="4181" y="53761"/>
                </a:lnTo>
                <a:lnTo>
                  <a:pt x="4344" y="53164"/>
                </a:lnTo>
                <a:lnTo>
                  <a:pt x="4562" y="52621"/>
                </a:lnTo>
                <a:lnTo>
                  <a:pt x="5159" y="51318"/>
                </a:lnTo>
                <a:lnTo>
                  <a:pt x="5756" y="50069"/>
                </a:lnTo>
                <a:lnTo>
                  <a:pt x="6354" y="49146"/>
                </a:lnTo>
                <a:lnTo>
                  <a:pt x="6951" y="48222"/>
                </a:lnTo>
                <a:lnTo>
                  <a:pt x="7114" y="47897"/>
                </a:lnTo>
                <a:lnTo>
                  <a:pt x="7168" y="47462"/>
                </a:lnTo>
                <a:lnTo>
                  <a:pt x="6897" y="47679"/>
                </a:lnTo>
                <a:lnTo>
                  <a:pt x="6679" y="47897"/>
                </a:lnTo>
                <a:lnTo>
                  <a:pt x="6299" y="48440"/>
                </a:lnTo>
                <a:lnTo>
                  <a:pt x="5973" y="48928"/>
                </a:lnTo>
                <a:lnTo>
                  <a:pt x="5811" y="49200"/>
                </a:lnTo>
                <a:lnTo>
                  <a:pt x="5593" y="49417"/>
                </a:lnTo>
                <a:lnTo>
                  <a:pt x="5593" y="49200"/>
                </a:lnTo>
                <a:lnTo>
                  <a:pt x="5648" y="48928"/>
                </a:lnTo>
                <a:lnTo>
                  <a:pt x="5756" y="48657"/>
                </a:lnTo>
                <a:lnTo>
                  <a:pt x="5973" y="48385"/>
                </a:lnTo>
                <a:lnTo>
                  <a:pt x="6462" y="47679"/>
                </a:lnTo>
                <a:lnTo>
                  <a:pt x="6571" y="47462"/>
                </a:lnTo>
                <a:lnTo>
                  <a:pt x="6625" y="47245"/>
                </a:lnTo>
                <a:lnTo>
                  <a:pt x="6571" y="47082"/>
                </a:lnTo>
                <a:lnTo>
                  <a:pt x="6462" y="46865"/>
                </a:lnTo>
                <a:lnTo>
                  <a:pt x="6408" y="46756"/>
                </a:lnTo>
                <a:lnTo>
                  <a:pt x="6462" y="46702"/>
                </a:lnTo>
                <a:lnTo>
                  <a:pt x="6788" y="46430"/>
                </a:lnTo>
                <a:lnTo>
                  <a:pt x="7114" y="46159"/>
                </a:lnTo>
                <a:lnTo>
                  <a:pt x="7277" y="46050"/>
                </a:lnTo>
                <a:lnTo>
                  <a:pt x="7494" y="46050"/>
                </a:lnTo>
                <a:lnTo>
                  <a:pt x="7657" y="46159"/>
                </a:lnTo>
                <a:lnTo>
                  <a:pt x="7820" y="46267"/>
                </a:lnTo>
                <a:lnTo>
                  <a:pt x="7874" y="46322"/>
                </a:lnTo>
                <a:lnTo>
                  <a:pt x="8037" y="46322"/>
                </a:lnTo>
                <a:lnTo>
                  <a:pt x="8146" y="46213"/>
                </a:lnTo>
                <a:lnTo>
                  <a:pt x="9286" y="44964"/>
                </a:lnTo>
                <a:lnTo>
                  <a:pt x="9395" y="44910"/>
                </a:lnTo>
                <a:lnTo>
                  <a:pt x="9395" y="44856"/>
                </a:lnTo>
                <a:lnTo>
                  <a:pt x="9340" y="44801"/>
                </a:lnTo>
                <a:lnTo>
                  <a:pt x="9286" y="44747"/>
                </a:lnTo>
                <a:lnTo>
                  <a:pt x="9232" y="44747"/>
                </a:lnTo>
                <a:lnTo>
                  <a:pt x="9123" y="44801"/>
                </a:lnTo>
                <a:lnTo>
                  <a:pt x="8526" y="45399"/>
                </a:lnTo>
                <a:lnTo>
                  <a:pt x="8417" y="45507"/>
                </a:lnTo>
                <a:lnTo>
                  <a:pt x="8309" y="45616"/>
                </a:lnTo>
                <a:lnTo>
                  <a:pt x="8363" y="45344"/>
                </a:lnTo>
                <a:lnTo>
                  <a:pt x="8526" y="45073"/>
                </a:lnTo>
                <a:lnTo>
                  <a:pt x="8634" y="44856"/>
                </a:lnTo>
                <a:lnTo>
                  <a:pt x="8852" y="44638"/>
                </a:lnTo>
                <a:lnTo>
                  <a:pt x="9449" y="44312"/>
                </a:lnTo>
                <a:lnTo>
                  <a:pt x="9558" y="44258"/>
                </a:lnTo>
                <a:lnTo>
                  <a:pt x="9612" y="44258"/>
                </a:lnTo>
                <a:lnTo>
                  <a:pt x="9666" y="44312"/>
                </a:lnTo>
                <a:lnTo>
                  <a:pt x="9720" y="44421"/>
                </a:lnTo>
                <a:lnTo>
                  <a:pt x="9775" y="44475"/>
                </a:lnTo>
                <a:lnTo>
                  <a:pt x="9938" y="44367"/>
                </a:lnTo>
                <a:lnTo>
                  <a:pt x="11187" y="43878"/>
                </a:lnTo>
                <a:lnTo>
                  <a:pt x="12653" y="43389"/>
                </a:lnTo>
                <a:lnTo>
                  <a:pt x="13033" y="43281"/>
                </a:lnTo>
                <a:lnTo>
                  <a:pt x="13359" y="43281"/>
                </a:lnTo>
                <a:lnTo>
                  <a:pt x="13685" y="43335"/>
                </a:lnTo>
                <a:lnTo>
                  <a:pt x="14011" y="43444"/>
                </a:lnTo>
                <a:lnTo>
                  <a:pt x="14228" y="43498"/>
                </a:lnTo>
                <a:lnTo>
                  <a:pt x="14717" y="43498"/>
                </a:lnTo>
                <a:lnTo>
                  <a:pt x="14988" y="43552"/>
                </a:lnTo>
                <a:lnTo>
                  <a:pt x="15260" y="43607"/>
                </a:lnTo>
                <a:lnTo>
                  <a:pt x="15531" y="43715"/>
                </a:lnTo>
                <a:lnTo>
                  <a:pt x="15748" y="43824"/>
                </a:lnTo>
                <a:lnTo>
                  <a:pt x="16020" y="43878"/>
                </a:lnTo>
                <a:lnTo>
                  <a:pt x="16509" y="43878"/>
                </a:lnTo>
                <a:lnTo>
                  <a:pt x="16726" y="43824"/>
                </a:lnTo>
                <a:lnTo>
                  <a:pt x="16997" y="43715"/>
                </a:lnTo>
                <a:lnTo>
                  <a:pt x="17215" y="43607"/>
                </a:lnTo>
                <a:lnTo>
                  <a:pt x="17377" y="43444"/>
                </a:lnTo>
                <a:lnTo>
                  <a:pt x="17486" y="43389"/>
                </a:lnTo>
                <a:lnTo>
                  <a:pt x="17540" y="43389"/>
                </a:lnTo>
                <a:lnTo>
                  <a:pt x="17649" y="43444"/>
                </a:lnTo>
                <a:lnTo>
                  <a:pt x="18029" y="43824"/>
                </a:lnTo>
                <a:lnTo>
                  <a:pt x="18192" y="43987"/>
                </a:lnTo>
                <a:lnTo>
                  <a:pt x="18409" y="44041"/>
                </a:lnTo>
                <a:lnTo>
                  <a:pt x="18789" y="44041"/>
                </a:lnTo>
                <a:lnTo>
                  <a:pt x="19332" y="43878"/>
                </a:lnTo>
                <a:lnTo>
                  <a:pt x="19713" y="43769"/>
                </a:lnTo>
                <a:lnTo>
                  <a:pt x="20038" y="43769"/>
                </a:lnTo>
                <a:lnTo>
                  <a:pt x="20147" y="43824"/>
                </a:lnTo>
                <a:lnTo>
                  <a:pt x="20256" y="43769"/>
                </a:lnTo>
                <a:lnTo>
                  <a:pt x="20310" y="43715"/>
                </a:lnTo>
                <a:lnTo>
                  <a:pt x="20364" y="43661"/>
                </a:lnTo>
                <a:lnTo>
                  <a:pt x="20473" y="43498"/>
                </a:lnTo>
                <a:lnTo>
                  <a:pt x="20581" y="43444"/>
                </a:lnTo>
                <a:lnTo>
                  <a:pt x="20690" y="43389"/>
                </a:lnTo>
                <a:lnTo>
                  <a:pt x="21179" y="43389"/>
                </a:lnTo>
                <a:lnTo>
                  <a:pt x="21450" y="43281"/>
                </a:lnTo>
                <a:lnTo>
                  <a:pt x="21722" y="43063"/>
                </a:lnTo>
                <a:lnTo>
                  <a:pt x="21885" y="42792"/>
                </a:lnTo>
                <a:lnTo>
                  <a:pt x="21993" y="42629"/>
                </a:lnTo>
                <a:lnTo>
                  <a:pt x="22156" y="42520"/>
                </a:lnTo>
                <a:lnTo>
                  <a:pt x="22428" y="42303"/>
                </a:lnTo>
                <a:lnTo>
                  <a:pt x="22482" y="42140"/>
                </a:lnTo>
                <a:lnTo>
                  <a:pt x="22536" y="41977"/>
                </a:lnTo>
                <a:lnTo>
                  <a:pt x="22536" y="41869"/>
                </a:lnTo>
                <a:lnTo>
                  <a:pt x="22645" y="41869"/>
                </a:lnTo>
                <a:lnTo>
                  <a:pt x="22862" y="41760"/>
                </a:lnTo>
                <a:lnTo>
                  <a:pt x="23079" y="41652"/>
                </a:lnTo>
                <a:lnTo>
                  <a:pt x="23460" y="41326"/>
                </a:lnTo>
                <a:lnTo>
                  <a:pt x="23731" y="41000"/>
                </a:lnTo>
                <a:lnTo>
                  <a:pt x="24057" y="40783"/>
                </a:lnTo>
                <a:lnTo>
                  <a:pt x="24383" y="40565"/>
                </a:lnTo>
                <a:lnTo>
                  <a:pt x="24763" y="40457"/>
                </a:lnTo>
                <a:lnTo>
                  <a:pt x="25034" y="40348"/>
                </a:lnTo>
                <a:lnTo>
                  <a:pt x="25306" y="40240"/>
                </a:lnTo>
                <a:lnTo>
                  <a:pt x="25740" y="39805"/>
                </a:lnTo>
                <a:lnTo>
                  <a:pt x="25903" y="39588"/>
                </a:lnTo>
                <a:lnTo>
                  <a:pt x="26012" y="39371"/>
                </a:lnTo>
                <a:lnTo>
                  <a:pt x="26012" y="39099"/>
                </a:lnTo>
                <a:lnTo>
                  <a:pt x="25958" y="38828"/>
                </a:lnTo>
                <a:lnTo>
                  <a:pt x="25958" y="38719"/>
                </a:lnTo>
                <a:lnTo>
                  <a:pt x="26012" y="38610"/>
                </a:lnTo>
                <a:lnTo>
                  <a:pt x="26066" y="38556"/>
                </a:lnTo>
                <a:lnTo>
                  <a:pt x="26175" y="38556"/>
                </a:lnTo>
                <a:lnTo>
                  <a:pt x="27098" y="38339"/>
                </a:lnTo>
                <a:lnTo>
                  <a:pt x="27207" y="38285"/>
                </a:lnTo>
                <a:lnTo>
                  <a:pt x="27152" y="38176"/>
                </a:lnTo>
                <a:lnTo>
                  <a:pt x="26663" y="37742"/>
                </a:lnTo>
                <a:lnTo>
                  <a:pt x="26555" y="37579"/>
                </a:lnTo>
                <a:lnTo>
                  <a:pt x="26555" y="37524"/>
                </a:lnTo>
                <a:lnTo>
                  <a:pt x="26609" y="37470"/>
                </a:lnTo>
                <a:lnTo>
                  <a:pt x="26663" y="37361"/>
                </a:lnTo>
                <a:lnTo>
                  <a:pt x="26772" y="37361"/>
                </a:lnTo>
                <a:lnTo>
                  <a:pt x="26881" y="37416"/>
                </a:lnTo>
                <a:lnTo>
                  <a:pt x="27315" y="37579"/>
                </a:lnTo>
                <a:lnTo>
                  <a:pt x="27641" y="37579"/>
                </a:lnTo>
                <a:lnTo>
                  <a:pt x="27804" y="37524"/>
                </a:lnTo>
                <a:lnTo>
                  <a:pt x="27967" y="37416"/>
                </a:lnTo>
                <a:lnTo>
                  <a:pt x="28238" y="37144"/>
                </a:lnTo>
                <a:lnTo>
                  <a:pt x="28293" y="37036"/>
                </a:lnTo>
                <a:lnTo>
                  <a:pt x="28293" y="36927"/>
                </a:lnTo>
                <a:lnTo>
                  <a:pt x="28184" y="36764"/>
                </a:lnTo>
                <a:lnTo>
                  <a:pt x="28130" y="36656"/>
                </a:lnTo>
                <a:lnTo>
                  <a:pt x="28130" y="36547"/>
                </a:lnTo>
                <a:lnTo>
                  <a:pt x="28184" y="36493"/>
                </a:lnTo>
                <a:lnTo>
                  <a:pt x="28293" y="36438"/>
                </a:lnTo>
                <a:lnTo>
                  <a:pt x="28781" y="36275"/>
                </a:lnTo>
                <a:lnTo>
                  <a:pt x="28999" y="36112"/>
                </a:lnTo>
                <a:lnTo>
                  <a:pt x="29216" y="35950"/>
                </a:lnTo>
                <a:lnTo>
                  <a:pt x="29379" y="35732"/>
                </a:lnTo>
                <a:lnTo>
                  <a:pt x="29487" y="35515"/>
                </a:lnTo>
                <a:lnTo>
                  <a:pt x="29596" y="35298"/>
                </a:lnTo>
                <a:lnTo>
                  <a:pt x="29596" y="35026"/>
                </a:lnTo>
                <a:lnTo>
                  <a:pt x="29596" y="34863"/>
                </a:lnTo>
                <a:lnTo>
                  <a:pt x="29650" y="34809"/>
                </a:lnTo>
                <a:lnTo>
                  <a:pt x="29759" y="34809"/>
                </a:lnTo>
                <a:lnTo>
                  <a:pt x="29867" y="34863"/>
                </a:lnTo>
                <a:lnTo>
                  <a:pt x="30030" y="34918"/>
                </a:lnTo>
                <a:lnTo>
                  <a:pt x="30139" y="34918"/>
                </a:lnTo>
                <a:lnTo>
                  <a:pt x="30139" y="34863"/>
                </a:lnTo>
                <a:lnTo>
                  <a:pt x="30193" y="34701"/>
                </a:lnTo>
                <a:lnTo>
                  <a:pt x="30193" y="34592"/>
                </a:lnTo>
                <a:lnTo>
                  <a:pt x="30248" y="34538"/>
                </a:lnTo>
                <a:lnTo>
                  <a:pt x="30465" y="34483"/>
                </a:lnTo>
                <a:lnTo>
                  <a:pt x="30845" y="34429"/>
                </a:lnTo>
                <a:lnTo>
                  <a:pt x="31225" y="34375"/>
                </a:lnTo>
                <a:lnTo>
                  <a:pt x="31551" y="34212"/>
                </a:lnTo>
                <a:lnTo>
                  <a:pt x="31714" y="34103"/>
                </a:lnTo>
                <a:lnTo>
                  <a:pt x="31822" y="33940"/>
                </a:lnTo>
                <a:lnTo>
                  <a:pt x="31985" y="33723"/>
                </a:lnTo>
                <a:lnTo>
                  <a:pt x="31985" y="33614"/>
                </a:lnTo>
                <a:lnTo>
                  <a:pt x="31931" y="33452"/>
                </a:lnTo>
                <a:lnTo>
                  <a:pt x="31931" y="33397"/>
                </a:lnTo>
                <a:lnTo>
                  <a:pt x="31931" y="33343"/>
                </a:lnTo>
                <a:lnTo>
                  <a:pt x="32040" y="33234"/>
                </a:lnTo>
                <a:lnTo>
                  <a:pt x="32963" y="32637"/>
                </a:lnTo>
                <a:lnTo>
                  <a:pt x="33017" y="32583"/>
                </a:lnTo>
                <a:lnTo>
                  <a:pt x="33071" y="32474"/>
                </a:lnTo>
                <a:lnTo>
                  <a:pt x="33071" y="32420"/>
                </a:lnTo>
                <a:lnTo>
                  <a:pt x="33071" y="32311"/>
                </a:lnTo>
                <a:lnTo>
                  <a:pt x="33017" y="32203"/>
                </a:lnTo>
                <a:lnTo>
                  <a:pt x="32746" y="32203"/>
                </a:lnTo>
                <a:lnTo>
                  <a:pt x="32365" y="32365"/>
                </a:lnTo>
                <a:lnTo>
                  <a:pt x="32311" y="32420"/>
                </a:lnTo>
                <a:lnTo>
                  <a:pt x="32203" y="32365"/>
                </a:lnTo>
                <a:lnTo>
                  <a:pt x="32203" y="32257"/>
                </a:lnTo>
                <a:lnTo>
                  <a:pt x="32257" y="32203"/>
                </a:lnTo>
                <a:lnTo>
                  <a:pt x="32528" y="31931"/>
                </a:lnTo>
                <a:lnTo>
                  <a:pt x="32800" y="31714"/>
                </a:lnTo>
                <a:lnTo>
                  <a:pt x="33071" y="31497"/>
                </a:lnTo>
                <a:lnTo>
                  <a:pt x="33289" y="31442"/>
                </a:lnTo>
                <a:lnTo>
                  <a:pt x="33560" y="31442"/>
                </a:lnTo>
                <a:lnTo>
                  <a:pt x="33614" y="31388"/>
                </a:lnTo>
                <a:lnTo>
                  <a:pt x="33723" y="31279"/>
                </a:lnTo>
                <a:lnTo>
                  <a:pt x="34049" y="30736"/>
                </a:lnTo>
                <a:lnTo>
                  <a:pt x="34157" y="30465"/>
                </a:lnTo>
                <a:lnTo>
                  <a:pt x="34212" y="30248"/>
                </a:lnTo>
                <a:lnTo>
                  <a:pt x="34266" y="29976"/>
                </a:lnTo>
                <a:lnTo>
                  <a:pt x="34212" y="29705"/>
                </a:lnTo>
                <a:lnTo>
                  <a:pt x="34212" y="29596"/>
                </a:lnTo>
                <a:lnTo>
                  <a:pt x="34212" y="29542"/>
                </a:lnTo>
                <a:lnTo>
                  <a:pt x="34375" y="29542"/>
                </a:lnTo>
                <a:lnTo>
                  <a:pt x="34863" y="29596"/>
                </a:lnTo>
                <a:lnTo>
                  <a:pt x="35026" y="29596"/>
                </a:lnTo>
                <a:lnTo>
                  <a:pt x="35081" y="29542"/>
                </a:lnTo>
                <a:lnTo>
                  <a:pt x="35081" y="29487"/>
                </a:lnTo>
                <a:lnTo>
                  <a:pt x="35135" y="29270"/>
                </a:lnTo>
                <a:lnTo>
                  <a:pt x="35081" y="29216"/>
                </a:lnTo>
                <a:lnTo>
                  <a:pt x="35026" y="29107"/>
                </a:lnTo>
                <a:lnTo>
                  <a:pt x="34918" y="29053"/>
                </a:lnTo>
                <a:lnTo>
                  <a:pt x="34755" y="29053"/>
                </a:lnTo>
                <a:lnTo>
                  <a:pt x="34701" y="28999"/>
                </a:lnTo>
                <a:lnTo>
                  <a:pt x="34701" y="28944"/>
                </a:lnTo>
                <a:lnTo>
                  <a:pt x="34701" y="28836"/>
                </a:lnTo>
                <a:lnTo>
                  <a:pt x="34755" y="28781"/>
                </a:lnTo>
                <a:lnTo>
                  <a:pt x="34863" y="28727"/>
                </a:lnTo>
                <a:lnTo>
                  <a:pt x="35515" y="28727"/>
                </a:lnTo>
                <a:lnTo>
                  <a:pt x="35624" y="28673"/>
                </a:lnTo>
                <a:lnTo>
                  <a:pt x="35624" y="28618"/>
                </a:lnTo>
                <a:lnTo>
                  <a:pt x="35624" y="28564"/>
                </a:lnTo>
                <a:lnTo>
                  <a:pt x="35569" y="28456"/>
                </a:lnTo>
                <a:lnTo>
                  <a:pt x="35461" y="28347"/>
                </a:lnTo>
                <a:lnTo>
                  <a:pt x="35461" y="28238"/>
                </a:lnTo>
                <a:lnTo>
                  <a:pt x="35515" y="28130"/>
                </a:lnTo>
                <a:lnTo>
                  <a:pt x="35624" y="28021"/>
                </a:lnTo>
                <a:lnTo>
                  <a:pt x="36167" y="27532"/>
                </a:lnTo>
                <a:lnTo>
                  <a:pt x="36384" y="27315"/>
                </a:lnTo>
                <a:lnTo>
                  <a:pt x="36601" y="27044"/>
                </a:lnTo>
                <a:lnTo>
                  <a:pt x="36981" y="26501"/>
                </a:lnTo>
                <a:lnTo>
                  <a:pt x="37144" y="26175"/>
                </a:lnTo>
                <a:lnTo>
                  <a:pt x="37361" y="25903"/>
                </a:lnTo>
                <a:lnTo>
                  <a:pt x="37579" y="25632"/>
                </a:lnTo>
                <a:lnTo>
                  <a:pt x="37905" y="25415"/>
                </a:lnTo>
                <a:lnTo>
                  <a:pt x="37959" y="25306"/>
                </a:lnTo>
                <a:lnTo>
                  <a:pt x="37905" y="25197"/>
                </a:lnTo>
                <a:lnTo>
                  <a:pt x="37579" y="24709"/>
                </a:lnTo>
                <a:lnTo>
                  <a:pt x="37524" y="24654"/>
                </a:lnTo>
                <a:lnTo>
                  <a:pt x="37524" y="24600"/>
                </a:lnTo>
                <a:lnTo>
                  <a:pt x="37579" y="24491"/>
                </a:lnTo>
                <a:lnTo>
                  <a:pt x="37850" y="24437"/>
                </a:lnTo>
                <a:lnTo>
                  <a:pt x="38176" y="24383"/>
                </a:lnTo>
                <a:lnTo>
                  <a:pt x="38339" y="24328"/>
                </a:lnTo>
                <a:lnTo>
                  <a:pt x="38448" y="24274"/>
                </a:lnTo>
                <a:lnTo>
                  <a:pt x="38556" y="24111"/>
                </a:lnTo>
                <a:lnTo>
                  <a:pt x="38556" y="23948"/>
                </a:lnTo>
                <a:lnTo>
                  <a:pt x="38610" y="23785"/>
                </a:lnTo>
                <a:lnTo>
                  <a:pt x="38719" y="23677"/>
                </a:lnTo>
                <a:lnTo>
                  <a:pt x="38828" y="23514"/>
                </a:lnTo>
                <a:lnTo>
                  <a:pt x="38882" y="23351"/>
                </a:lnTo>
                <a:lnTo>
                  <a:pt x="38936" y="23188"/>
                </a:lnTo>
                <a:lnTo>
                  <a:pt x="38882" y="23025"/>
                </a:lnTo>
                <a:lnTo>
                  <a:pt x="38882" y="22862"/>
                </a:lnTo>
                <a:lnTo>
                  <a:pt x="38936" y="22699"/>
                </a:lnTo>
                <a:lnTo>
                  <a:pt x="38991" y="22536"/>
                </a:lnTo>
                <a:lnTo>
                  <a:pt x="39099" y="22428"/>
                </a:lnTo>
                <a:lnTo>
                  <a:pt x="39859" y="21668"/>
                </a:lnTo>
                <a:lnTo>
                  <a:pt x="39968" y="21613"/>
                </a:lnTo>
                <a:lnTo>
                  <a:pt x="40131" y="21559"/>
                </a:lnTo>
                <a:lnTo>
                  <a:pt x="40403" y="21559"/>
                </a:lnTo>
                <a:lnTo>
                  <a:pt x="40565" y="21613"/>
                </a:lnTo>
                <a:lnTo>
                  <a:pt x="40728" y="21668"/>
                </a:lnTo>
                <a:lnTo>
                  <a:pt x="41054" y="21613"/>
                </a:lnTo>
                <a:lnTo>
                  <a:pt x="41489" y="21559"/>
                </a:lnTo>
                <a:lnTo>
                  <a:pt x="41706" y="21559"/>
                </a:lnTo>
                <a:lnTo>
                  <a:pt x="41923" y="21613"/>
                </a:lnTo>
                <a:lnTo>
                  <a:pt x="42195" y="21668"/>
                </a:lnTo>
                <a:lnTo>
                  <a:pt x="42466" y="21613"/>
                </a:lnTo>
                <a:lnTo>
                  <a:pt x="42683" y="21450"/>
                </a:lnTo>
                <a:lnTo>
                  <a:pt x="42901" y="21287"/>
                </a:lnTo>
                <a:lnTo>
                  <a:pt x="42901" y="21179"/>
                </a:lnTo>
                <a:lnTo>
                  <a:pt x="42792" y="21124"/>
                </a:lnTo>
                <a:lnTo>
                  <a:pt x="40728" y="20636"/>
                </a:lnTo>
                <a:lnTo>
                  <a:pt x="40022" y="20473"/>
                </a:lnTo>
                <a:lnTo>
                  <a:pt x="39914" y="20419"/>
                </a:lnTo>
                <a:lnTo>
                  <a:pt x="39805" y="20364"/>
                </a:lnTo>
                <a:lnTo>
                  <a:pt x="39805" y="20310"/>
                </a:lnTo>
                <a:lnTo>
                  <a:pt x="39859" y="20201"/>
                </a:lnTo>
                <a:lnTo>
                  <a:pt x="39914" y="20038"/>
                </a:lnTo>
                <a:lnTo>
                  <a:pt x="39914" y="19875"/>
                </a:lnTo>
                <a:lnTo>
                  <a:pt x="39859" y="19767"/>
                </a:lnTo>
                <a:lnTo>
                  <a:pt x="39697" y="19658"/>
                </a:lnTo>
                <a:lnTo>
                  <a:pt x="39479" y="19441"/>
                </a:lnTo>
                <a:lnTo>
                  <a:pt x="39316" y="19224"/>
                </a:lnTo>
                <a:lnTo>
                  <a:pt x="39154" y="19007"/>
                </a:lnTo>
                <a:lnTo>
                  <a:pt x="39099" y="18735"/>
                </a:lnTo>
                <a:lnTo>
                  <a:pt x="38828" y="18029"/>
                </a:lnTo>
                <a:lnTo>
                  <a:pt x="38556" y="17377"/>
                </a:lnTo>
                <a:lnTo>
                  <a:pt x="38013" y="16020"/>
                </a:lnTo>
                <a:lnTo>
                  <a:pt x="37633" y="15042"/>
                </a:lnTo>
                <a:lnTo>
                  <a:pt x="37361" y="14065"/>
                </a:lnTo>
                <a:lnTo>
                  <a:pt x="37144" y="13033"/>
                </a:lnTo>
                <a:lnTo>
                  <a:pt x="36981" y="11947"/>
                </a:lnTo>
                <a:lnTo>
                  <a:pt x="36927" y="10752"/>
                </a:lnTo>
                <a:lnTo>
                  <a:pt x="36927" y="9558"/>
                </a:lnTo>
                <a:lnTo>
                  <a:pt x="37036" y="7168"/>
                </a:lnTo>
                <a:lnTo>
                  <a:pt x="37144" y="4833"/>
                </a:lnTo>
                <a:lnTo>
                  <a:pt x="37199" y="4507"/>
                </a:lnTo>
                <a:lnTo>
                  <a:pt x="37199" y="4399"/>
                </a:lnTo>
                <a:lnTo>
                  <a:pt x="37253" y="4290"/>
                </a:lnTo>
                <a:lnTo>
                  <a:pt x="37361" y="4290"/>
                </a:lnTo>
                <a:lnTo>
                  <a:pt x="37470" y="4236"/>
                </a:lnTo>
                <a:lnTo>
                  <a:pt x="37796" y="4236"/>
                </a:lnTo>
                <a:lnTo>
                  <a:pt x="39316" y="4181"/>
                </a:lnTo>
                <a:lnTo>
                  <a:pt x="40022" y="4127"/>
                </a:lnTo>
                <a:lnTo>
                  <a:pt x="40783" y="4019"/>
                </a:lnTo>
                <a:lnTo>
                  <a:pt x="41271" y="3910"/>
                </a:lnTo>
                <a:lnTo>
                  <a:pt x="41706" y="3747"/>
                </a:lnTo>
                <a:lnTo>
                  <a:pt x="42140" y="3584"/>
                </a:lnTo>
                <a:lnTo>
                  <a:pt x="42520" y="3367"/>
                </a:lnTo>
                <a:lnTo>
                  <a:pt x="42629" y="3313"/>
                </a:lnTo>
                <a:close/>
                <a:moveTo>
                  <a:pt x="9503" y="66143"/>
                </a:moveTo>
                <a:lnTo>
                  <a:pt x="9558" y="66197"/>
                </a:lnTo>
                <a:lnTo>
                  <a:pt x="9558" y="66251"/>
                </a:lnTo>
                <a:lnTo>
                  <a:pt x="9558" y="66306"/>
                </a:lnTo>
                <a:lnTo>
                  <a:pt x="9449" y="66414"/>
                </a:lnTo>
                <a:lnTo>
                  <a:pt x="9069" y="66686"/>
                </a:lnTo>
                <a:lnTo>
                  <a:pt x="8634" y="66849"/>
                </a:lnTo>
                <a:lnTo>
                  <a:pt x="8309" y="67012"/>
                </a:lnTo>
                <a:lnTo>
                  <a:pt x="8037" y="67175"/>
                </a:lnTo>
                <a:lnTo>
                  <a:pt x="7928" y="67229"/>
                </a:lnTo>
                <a:lnTo>
                  <a:pt x="7874" y="67229"/>
                </a:lnTo>
                <a:lnTo>
                  <a:pt x="7820" y="67175"/>
                </a:lnTo>
                <a:lnTo>
                  <a:pt x="7766" y="67120"/>
                </a:lnTo>
                <a:lnTo>
                  <a:pt x="7766" y="66957"/>
                </a:lnTo>
                <a:lnTo>
                  <a:pt x="7766" y="66849"/>
                </a:lnTo>
                <a:lnTo>
                  <a:pt x="7820" y="66740"/>
                </a:lnTo>
                <a:lnTo>
                  <a:pt x="7928" y="66686"/>
                </a:lnTo>
                <a:lnTo>
                  <a:pt x="8037" y="66632"/>
                </a:lnTo>
                <a:lnTo>
                  <a:pt x="9286" y="66143"/>
                </a:lnTo>
                <a:close/>
                <a:moveTo>
                  <a:pt x="43444" y="0"/>
                </a:moveTo>
                <a:lnTo>
                  <a:pt x="43389" y="109"/>
                </a:lnTo>
                <a:lnTo>
                  <a:pt x="43335" y="217"/>
                </a:lnTo>
                <a:lnTo>
                  <a:pt x="43226" y="543"/>
                </a:lnTo>
                <a:lnTo>
                  <a:pt x="43118" y="706"/>
                </a:lnTo>
                <a:lnTo>
                  <a:pt x="43009" y="869"/>
                </a:lnTo>
                <a:lnTo>
                  <a:pt x="42575" y="1140"/>
                </a:lnTo>
                <a:lnTo>
                  <a:pt x="42140" y="1412"/>
                </a:lnTo>
                <a:lnTo>
                  <a:pt x="41706" y="1629"/>
                </a:lnTo>
                <a:lnTo>
                  <a:pt x="41217" y="1846"/>
                </a:lnTo>
                <a:lnTo>
                  <a:pt x="40511" y="2009"/>
                </a:lnTo>
                <a:lnTo>
                  <a:pt x="39751" y="2227"/>
                </a:lnTo>
                <a:lnTo>
                  <a:pt x="38285" y="2498"/>
                </a:lnTo>
                <a:lnTo>
                  <a:pt x="37959" y="2552"/>
                </a:lnTo>
                <a:lnTo>
                  <a:pt x="37633" y="2607"/>
                </a:lnTo>
                <a:lnTo>
                  <a:pt x="37307" y="2552"/>
                </a:lnTo>
                <a:lnTo>
                  <a:pt x="36981" y="2498"/>
                </a:lnTo>
                <a:lnTo>
                  <a:pt x="36656" y="2444"/>
                </a:lnTo>
                <a:lnTo>
                  <a:pt x="36384" y="2281"/>
                </a:lnTo>
                <a:lnTo>
                  <a:pt x="36112" y="2064"/>
                </a:lnTo>
                <a:lnTo>
                  <a:pt x="35841" y="1846"/>
                </a:lnTo>
                <a:lnTo>
                  <a:pt x="35732" y="1738"/>
                </a:lnTo>
                <a:lnTo>
                  <a:pt x="35569" y="1683"/>
                </a:lnTo>
                <a:lnTo>
                  <a:pt x="35407" y="1629"/>
                </a:lnTo>
                <a:lnTo>
                  <a:pt x="34972" y="1629"/>
                </a:lnTo>
                <a:lnTo>
                  <a:pt x="34809" y="1738"/>
                </a:lnTo>
                <a:lnTo>
                  <a:pt x="34755" y="1955"/>
                </a:lnTo>
                <a:lnTo>
                  <a:pt x="34809" y="2172"/>
                </a:lnTo>
                <a:lnTo>
                  <a:pt x="34918" y="2498"/>
                </a:lnTo>
                <a:lnTo>
                  <a:pt x="34972" y="2715"/>
                </a:lnTo>
                <a:lnTo>
                  <a:pt x="34918" y="2824"/>
                </a:lnTo>
                <a:lnTo>
                  <a:pt x="34809" y="3041"/>
                </a:lnTo>
                <a:lnTo>
                  <a:pt x="34809" y="3258"/>
                </a:lnTo>
                <a:lnTo>
                  <a:pt x="34863" y="3476"/>
                </a:lnTo>
                <a:lnTo>
                  <a:pt x="34918" y="3693"/>
                </a:lnTo>
                <a:lnTo>
                  <a:pt x="34972" y="3801"/>
                </a:lnTo>
                <a:lnTo>
                  <a:pt x="34918" y="3910"/>
                </a:lnTo>
                <a:lnTo>
                  <a:pt x="34863" y="3964"/>
                </a:lnTo>
                <a:lnTo>
                  <a:pt x="34755" y="4019"/>
                </a:lnTo>
                <a:lnTo>
                  <a:pt x="34646" y="4073"/>
                </a:lnTo>
                <a:lnTo>
                  <a:pt x="34538" y="4181"/>
                </a:lnTo>
                <a:lnTo>
                  <a:pt x="34538" y="4290"/>
                </a:lnTo>
                <a:lnTo>
                  <a:pt x="34646" y="4453"/>
                </a:lnTo>
                <a:lnTo>
                  <a:pt x="34755" y="4562"/>
                </a:lnTo>
                <a:lnTo>
                  <a:pt x="34755" y="4725"/>
                </a:lnTo>
                <a:lnTo>
                  <a:pt x="34701" y="4833"/>
                </a:lnTo>
                <a:lnTo>
                  <a:pt x="34592" y="4942"/>
                </a:lnTo>
                <a:lnTo>
                  <a:pt x="34429" y="5159"/>
                </a:lnTo>
                <a:lnTo>
                  <a:pt x="34320" y="5322"/>
                </a:lnTo>
                <a:lnTo>
                  <a:pt x="34375" y="5539"/>
                </a:lnTo>
                <a:lnTo>
                  <a:pt x="34538" y="5756"/>
                </a:lnTo>
                <a:lnTo>
                  <a:pt x="34592" y="5865"/>
                </a:lnTo>
                <a:lnTo>
                  <a:pt x="34646" y="6028"/>
                </a:lnTo>
                <a:lnTo>
                  <a:pt x="34592" y="6245"/>
                </a:lnTo>
                <a:lnTo>
                  <a:pt x="34483" y="6734"/>
                </a:lnTo>
                <a:lnTo>
                  <a:pt x="34429" y="7223"/>
                </a:lnTo>
                <a:lnTo>
                  <a:pt x="34429" y="7711"/>
                </a:lnTo>
                <a:lnTo>
                  <a:pt x="34320" y="8146"/>
                </a:lnTo>
                <a:lnTo>
                  <a:pt x="34320" y="8309"/>
                </a:lnTo>
                <a:lnTo>
                  <a:pt x="34375" y="8472"/>
                </a:lnTo>
                <a:lnTo>
                  <a:pt x="34483" y="8743"/>
                </a:lnTo>
                <a:lnTo>
                  <a:pt x="34592" y="9069"/>
                </a:lnTo>
                <a:lnTo>
                  <a:pt x="34646" y="9666"/>
                </a:lnTo>
                <a:lnTo>
                  <a:pt x="34863" y="10481"/>
                </a:lnTo>
                <a:lnTo>
                  <a:pt x="35026" y="11295"/>
                </a:lnTo>
                <a:lnTo>
                  <a:pt x="35135" y="11567"/>
                </a:lnTo>
                <a:lnTo>
                  <a:pt x="35189" y="11675"/>
                </a:lnTo>
                <a:lnTo>
                  <a:pt x="35189" y="11784"/>
                </a:lnTo>
                <a:lnTo>
                  <a:pt x="35135" y="11893"/>
                </a:lnTo>
                <a:lnTo>
                  <a:pt x="35026" y="11947"/>
                </a:lnTo>
                <a:lnTo>
                  <a:pt x="34755" y="12110"/>
                </a:lnTo>
                <a:lnTo>
                  <a:pt x="34701" y="12164"/>
                </a:lnTo>
                <a:lnTo>
                  <a:pt x="34809" y="12219"/>
                </a:lnTo>
                <a:lnTo>
                  <a:pt x="35081" y="12327"/>
                </a:lnTo>
                <a:lnTo>
                  <a:pt x="35244" y="12436"/>
                </a:lnTo>
                <a:lnTo>
                  <a:pt x="35298" y="12653"/>
                </a:lnTo>
                <a:lnTo>
                  <a:pt x="35352" y="12924"/>
                </a:lnTo>
                <a:lnTo>
                  <a:pt x="35407" y="13142"/>
                </a:lnTo>
                <a:lnTo>
                  <a:pt x="35515" y="13250"/>
                </a:lnTo>
                <a:lnTo>
                  <a:pt x="35624" y="13359"/>
                </a:lnTo>
                <a:lnTo>
                  <a:pt x="35569" y="13522"/>
                </a:lnTo>
                <a:lnTo>
                  <a:pt x="35461" y="13739"/>
                </a:lnTo>
                <a:lnTo>
                  <a:pt x="35407" y="13956"/>
                </a:lnTo>
                <a:lnTo>
                  <a:pt x="35461" y="14445"/>
                </a:lnTo>
                <a:lnTo>
                  <a:pt x="35515" y="14662"/>
                </a:lnTo>
                <a:lnTo>
                  <a:pt x="35624" y="14771"/>
                </a:lnTo>
                <a:lnTo>
                  <a:pt x="35732" y="14825"/>
                </a:lnTo>
                <a:lnTo>
                  <a:pt x="35787" y="14825"/>
                </a:lnTo>
                <a:lnTo>
                  <a:pt x="35841" y="14879"/>
                </a:lnTo>
                <a:lnTo>
                  <a:pt x="35841" y="15042"/>
                </a:lnTo>
                <a:lnTo>
                  <a:pt x="35841" y="15423"/>
                </a:lnTo>
                <a:lnTo>
                  <a:pt x="35841" y="15803"/>
                </a:lnTo>
                <a:lnTo>
                  <a:pt x="35950" y="16183"/>
                </a:lnTo>
                <a:lnTo>
                  <a:pt x="36112" y="16509"/>
                </a:lnTo>
                <a:lnTo>
                  <a:pt x="36221" y="16943"/>
                </a:lnTo>
                <a:lnTo>
                  <a:pt x="36221" y="17160"/>
                </a:lnTo>
                <a:lnTo>
                  <a:pt x="36221" y="17377"/>
                </a:lnTo>
                <a:lnTo>
                  <a:pt x="36167" y="17540"/>
                </a:lnTo>
                <a:lnTo>
                  <a:pt x="36167" y="17703"/>
                </a:lnTo>
                <a:lnTo>
                  <a:pt x="36221" y="17866"/>
                </a:lnTo>
                <a:lnTo>
                  <a:pt x="36330" y="18029"/>
                </a:lnTo>
                <a:lnTo>
                  <a:pt x="36710" y="18572"/>
                </a:lnTo>
                <a:lnTo>
                  <a:pt x="37090" y="19170"/>
                </a:lnTo>
                <a:lnTo>
                  <a:pt x="37470" y="19767"/>
                </a:lnTo>
                <a:lnTo>
                  <a:pt x="37850" y="20310"/>
                </a:lnTo>
                <a:lnTo>
                  <a:pt x="38013" y="20581"/>
                </a:lnTo>
                <a:lnTo>
                  <a:pt x="38067" y="20853"/>
                </a:lnTo>
                <a:lnTo>
                  <a:pt x="38067" y="21179"/>
                </a:lnTo>
                <a:lnTo>
                  <a:pt x="38067" y="21505"/>
                </a:lnTo>
                <a:lnTo>
                  <a:pt x="37959" y="21830"/>
                </a:lnTo>
                <a:lnTo>
                  <a:pt x="37850" y="22102"/>
                </a:lnTo>
                <a:lnTo>
                  <a:pt x="37633" y="22319"/>
                </a:lnTo>
                <a:lnTo>
                  <a:pt x="37416" y="22482"/>
                </a:lnTo>
                <a:lnTo>
                  <a:pt x="37090" y="22699"/>
                </a:lnTo>
                <a:lnTo>
                  <a:pt x="36873" y="22971"/>
                </a:lnTo>
                <a:lnTo>
                  <a:pt x="36656" y="23297"/>
                </a:lnTo>
                <a:lnTo>
                  <a:pt x="36493" y="23677"/>
                </a:lnTo>
                <a:lnTo>
                  <a:pt x="36493" y="23785"/>
                </a:lnTo>
                <a:lnTo>
                  <a:pt x="36493" y="23840"/>
                </a:lnTo>
                <a:lnTo>
                  <a:pt x="36547" y="23894"/>
                </a:lnTo>
                <a:lnTo>
                  <a:pt x="36601" y="23948"/>
                </a:lnTo>
                <a:lnTo>
                  <a:pt x="36656" y="24003"/>
                </a:lnTo>
                <a:lnTo>
                  <a:pt x="36547" y="24166"/>
                </a:lnTo>
                <a:lnTo>
                  <a:pt x="35569" y="25415"/>
                </a:lnTo>
                <a:lnTo>
                  <a:pt x="34646" y="26718"/>
                </a:lnTo>
                <a:lnTo>
                  <a:pt x="34375" y="27152"/>
                </a:lnTo>
                <a:lnTo>
                  <a:pt x="34212" y="27424"/>
                </a:lnTo>
                <a:lnTo>
                  <a:pt x="34049" y="27587"/>
                </a:lnTo>
                <a:lnTo>
                  <a:pt x="33777" y="27858"/>
                </a:lnTo>
                <a:lnTo>
                  <a:pt x="33723" y="27967"/>
                </a:lnTo>
                <a:lnTo>
                  <a:pt x="33669" y="28184"/>
                </a:lnTo>
                <a:lnTo>
                  <a:pt x="33614" y="28293"/>
                </a:lnTo>
                <a:lnTo>
                  <a:pt x="33506" y="28401"/>
                </a:lnTo>
                <a:lnTo>
                  <a:pt x="33289" y="28564"/>
                </a:lnTo>
                <a:lnTo>
                  <a:pt x="33017" y="28781"/>
                </a:lnTo>
                <a:lnTo>
                  <a:pt x="32691" y="29270"/>
                </a:lnTo>
                <a:lnTo>
                  <a:pt x="32203" y="30030"/>
                </a:lnTo>
                <a:lnTo>
                  <a:pt x="31931" y="30411"/>
                </a:lnTo>
                <a:lnTo>
                  <a:pt x="31768" y="30791"/>
                </a:lnTo>
                <a:lnTo>
                  <a:pt x="31659" y="31008"/>
                </a:lnTo>
                <a:lnTo>
                  <a:pt x="31497" y="31171"/>
                </a:lnTo>
                <a:lnTo>
                  <a:pt x="31334" y="31334"/>
                </a:lnTo>
                <a:lnTo>
                  <a:pt x="31116" y="31388"/>
                </a:lnTo>
                <a:lnTo>
                  <a:pt x="30899" y="31442"/>
                </a:lnTo>
                <a:lnTo>
                  <a:pt x="30736" y="31497"/>
                </a:lnTo>
                <a:lnTo>
                  <a:pt x="30628" y="31605"/>
                </a:lnTo>
                <a:lnTo>
                  <a:pt x="30519" y="31768"/>
                </a:lnTo>
                <a:lnTo>
                  <a:pt x="30139" y="32365"/>
                </a:lnTo>
                <a:lnTo>
                  <a:pt x="29705" y="32963"/>
                </a:lnTo>
                <a:lnTo>
                  <a:pt x="29216" y="33452"/>
                </a:lnTo>
                <a:lnTo>
                  <a:pt x="28673" y="33886"/>
                </a:lnTo>
                <a:lnTo>
                  <a:pt x="28401" y="34158"/>
                </a:lnTo>
                <a:lnTo>
                  <a:pt x="28184" y="34375"/>
                </a:lnTo>
                <a:lnTo>
                  <a:pt x="28021" y="34701"/>
                </a:lnTo>
                <a:lnTo>
                  <a:pt x="27858" y="35026"/>
                </a:lnTo>
                <a:lnTo>
                  <a:pt x="27804" y="35244"/>
                </a:lnTo>
                <a:lnTo>
                  <a:pt x="27641" y="35407"/>
                </a:lnTo>
                <a:lnTo>
                  <a:pt x="27532" y="35569"/>
                </a:lnTo>
                <a:lnTo>
                  <a:pt x="27478" y="35732"/>
                </a:lnTo>
                <a:lnTo>
                  <a:pt x="27532" y="35841"/>
                </a:lnTo>
                <a:lnTo>
                  <a:pt x="27750" y="36004"/>
                </a:lnTo>
                <a:lnTo>
                  <a:pt x="27532" y="36058"/>
                </a:lnTo>
                <a:lnTo>
                  <a:pt x="27315" y="36167"/>
                </a:lnTo>
                <a:lnTo>
                  <a:pt x="27152" y="36275"/>
                </a:lnTo>
                <a:lnTo>
                  <a:pt x="27044" y="36384"/>
                </a:lnTo>
                <a:lnTo>
                  <a:pt x="26935" y="36547"/>
                </a:lnTo>
                <a:lnTo>
                  <a:pt x="26881" y="36710"/>
                </a:lnTo>
                <a:lnTo>
                  <a:pt x="26826" y="37090"/>
                </a:lnTo>
                <a:lnTo>
                  <a:pt x="26772" y="37253"/>
                </a:lnTo>
                <a:lnTo>
                  <a:pt x="26609" y="37307"/>
                </a:lnTo>
                <a:lnTo>
                  <a:pt x="26392" y="37361"/>
                </a:lnTo>
                <a:lnTo>
                  <a:pt x="26120" y="37416"/>
                </a:lnTo>
                <a:lnTo>
                  <a:pt x="25958" y="37524"/>
                </a:lnTo>
                <a:lnTo>
                  <a:pt x="25632" y="37524"/>
                </a:lnTo>
                <a:lnTo>
                  <a:pt x="25469" y="37470"/>
                </a:lnTo>
                <a:lnTo>
                  <a:pt x="25197" y="37470"/>
                </a:lnTo>
                <a:lnTo>
                  <a:pt x="24980" y="37524"/>
                </a:lnTo>
                <a:lnTo>
                  <a:pt x="24763" y="37742"/>
                </a:lnTo>
                <a:lnTo>
                  <a:pt x="24709" y="38013"/>
                </a:lnTo>
                <a:lnTo>
                  <a:pt x="24654" y="38230"/>
                </a:lnTo>
                <a:lnTo>
                  <a:pt x="24654" y="38285"/>
                </a:lnTo>
                <a:lnTo>
                  <a:pt x="24546" y="38393"/>
                </a:lnTo>
                <a:lnTo>
                  <a:pt x="23840" y="38828"/>
                </a:lnTo>
                <a:lnTo>
                  <a:pt x="23514" y="39045"/>
                </a:lnTo>
                <a:lnTo>
                  <a:pt x="23134" y="39262"/>
                </a:lnTo>
                <a:lnTo>
                  <a:pt x="22971" y="39316"/>
                </a:lnTo>
                <a:lnTo>
                  <a:pt x="22916" y="39371"/>
                </a:lnTo>
                <a:lnTo>
                  <a:pt x="22862" y="39425"/>
                </a:lnTo>
                <a:lnTo>
                  <a:pt x="22862" y="39588"/>
                </a:lnTo>
                <a:lnTo>
                  <a:pt x="22862" y="39697"/>
                </a:lnTo>
                <a:lnTo>
                  <a:pt x="22862" y="39805"/>
                </a:lnTo>
                <a:lnTo>
                  <a:pt x="22754" y="39859"/>
                </a:lnTo>
                <a:lnTo>
                  <a:pt x="22645" y="39914"/>
                </a:lnTo>
                <a:lnTo>
                  <a:pt x="22211" y="40131"/>
                </a:lnTo>
                <a:lnTo>
                  <a:pt x="21993" y="40240"/>
                </a:lnTo>
                <a:lnTo>
                  <a:pt x="21885" y="40457"/>
                </a:lnTo>
                <a:lnTo>
                  <a:pt x="21613" y="40783"/>
                </a:lnTo>
                <a:lnTo>
                  <a:pt x="21287" y="41054"/>
                </a:lnTo>
                <a:lnTo>
                  <a:pt x="20636" y="41543"/>
                </a:lnTo>
                <a:lnTo>
                  <a:pt x="20038" y="41923"/>
                </a:lnTo>
                <a:lnTo>
                  <a:pt x="19713" y="42032"/>
                </a:lnTo>
                <a:lnTo>
                  <a:pt x="19332" y="42086"/>
                </a:lnTo>
                <a:lnTo>
                  <a:pt x="18952" y="42140"/>
                </a:lnTo>
                <a:lnTo>
                  <a:pt x="18735" y="42140"/>
                </a:lnTo>
                <a:lnTo>
                  <a:pt x="18572" y="41977"/>
                </a:lnTo>
                <a:lnTo>
                  <a:pt x="18464" y="41977"/>
                </a:lnTo>
                <a:lnTo>
                  <a:pt x="18409" y="42086"/>
                </a:lnTo>
                <a:lnTo>
                  <a:pt x="18246" y="42195"/>
                </a:lnTo>
                <a:lnTo>
                  <a:pt x="18138" y="42249"/>
                </a:lnTo>
                <a:lnTo>
                  <a:pt x="17975" y="42303"/>
                </a:lnTo>
                <a:lnTo>
                  <a:pt x="17758" y="42303"/>
                </a:lnTo>
                <a:lnTo>
                  <a:pt x="17540" y="42140"/>
                </a:lnTo>
                <a:lnTo>
                  <a:pt x="17323" y="41977"/>
                </a:lnTo>
                <a:lnTo>
                  <a:pt x="17160" y="41814"/>
                </a:lnTo>
                <a:lnTo>
                  <a:pt x="16943" y="41706"/>
                </a:lnTo>
                <a:lnTo>
                  <a:pt x="16671" y="41652"/>
                </a:lnTo>
                <a:lnTo>
                  <a:pt x="16454" y="41597"/>
                </a:lnTo>
                <a:lnTo>
                  <a:pt x="16020" y="41597"/>
                </a:lnTo>
                <a:lnTo>
                  <a:pt x="15585" y="41434"/>
                </a:lnTo>
                <a:lnTo>
                  <a:pt x="15205" y="41271"/>
                </a:lnTo>
                <a:lnTo>
                  <a:pt x="14771" y="41163"/>
                </a:lnTo>
                <a:lnTo>
                  <a:pt x="13956" y="41000"/>
                </a:lnTo>
                <a:lnTo>
                  <a:pt x="13739" y="41000"/>
                </a:lnTo>
                <a:lnTo>
                  <a:pt x="13522" y="41054"/>
                </a:lnTo>
                <a:lnTo>
                  <a:pt x="13250" y="41163"/>
                </a:lnTo>
                <a:lnTo>
                  <a:pt x="12979" y="41217"/>
                </a:lnTo>
                <a:lnTo>
                  <a:pt x="12436" y="41380"/>
                </a:lnTo>
                <a:lnTo>
                  <a:pt x="12001" y="41489"/>
                </a:lnTo>
                <a:lnTo>
                  <a:pt x="11784" y="41543"/>
                </a:lnTo>
                <a:lnTo>
                  <a:pt x="11621" y="41706"/>
                </a:lnTo>
                <a:lnTo>
                  <a:pt x="11295" y="42086"/>
                </a:lnTo>
                <a:lnTo>
                  <a:pt x="10915" y="42358"/>
                </a:lnTo>
                <a:lnTo>
                  <a:pt x="10372" y="42683"/>
                </a:lnTo>
                <a:lnTo>
                  <a:pt x="9883" y="43009"/>
                </a:lnTo>
                <a:lnTo>
                  <a:pt x="9666" y="43172"/>
                </a:lnTo>
                <a:lnTo>
                  <a:pt x="9503" y="43226"/>
                </a:lnTo>
                <a:lnTo>
                  <a:pt x="9286" y="43226"/>
                </a:lnTo>
                <a:lnTo>
                  <a:pt x="9015" y="43172"/>
                </a:lnTo>
                <a:lnTo>
                  <a:pt x="9123" y="43118"/>
                </a:lnTo>
                <a:lnTo>
                  <a:pt x="10969" y="41923"/>
                </a:lnTo>
                <a:lnTo>
                  <a:pt x="11078" y="41923"/>
                </a:lnTo>
                <a:lnTo>
                  <a:pt x="11078" y="41869"/>
                </a:lnTo>
                <a:lnTo>
                  <a:pt x="11078" y="41814"/>
                </a:lnTo>
                <a:lnTo>
                  <a:pt x="11024" y="41760"/>
                </a:lnTo>
                <a:lnTo>
                  <a:pt x="10209" y="41760"/>
                </a:lnTo>
                <a:lnTo>
                  <a:pt x="9720" y="41869"/>
                </a:lnTo>
                <a:lnTo>
                  <a:pt x="9286" y="42032"/>
                </a:lnTo>
                <a:lnTo>
                  <a:pt x="8906" y="42303"/>
                </a:lnTo>
                <a:lnTo>
                  <a:pt x="8526" y="42683"/>
                </a:lnTo>
                <a:lnTo>
                  <a:pt x="8526" y="42683"/>
                </a:lnTo>
                <a:lnTo>
                  <a:pt x="9395" y="42520"/>
                </a:lnTo>
                <a:lnTo>
                  <a:pt x="8634" y="43226"/>
                </a:lnTo>
                <a:lnTo>
                  <a:pt x="7928" y="43878"/>
                </a:lnTo>
                <a:lnTo>
                  <a:pt x="7820" y="43987"/>
                </a:lnTo>
                <a:lnTo>
                  <a:pt x="7657" y="43987"/>
                </a:lnTo>
                <a:lnTo>
                  <a:pt x="7603" y="43878"/>
                </a:lnTo>
                <a:lnTo>
                  <a:pt x="7603" y="43769"/>
                </a:lnTo>
                <a:lnTo>
                  <a:pt x="7657" y="43607"/>
                </a:lnTo>
                <a:lnTo>
                  <a:pt x="7820" y="43444"/>
                </a:lnTo>
                <a:lnTo>
                  <a:pt x="7983" y="43226"/>
                </a:lnTo>
                <a:lnTo>
                  <a:pt x="7114" y="43715"/>
                </a:lnTo>
                <a:lnTo>
                  <a:pt x="6734" y="43987"/>
                </a:lnTo>
                <a:lnTo>
                  <a:pt x="6408" y="44312"/>
                </a:lnTo>
                <a:lnTo>
                  <a:pt x="6028" y="44638"/>
                </a:lnTo>
                <a:lnTo>
                  <a:pt x="5756" y="45018"/>
                </a:lnTo>
                <a:lnTo>
                  <a:pt x="5430" y="45399"/>
                </a:lnTo>
                <a:lnTo>
                  <a:pt x="5213" y="45833"/>
                </a:lnTo>
                <a:lnTo>
                  <a:pt x="6408" y="45561"/>
                </a:lnTo>
                <a:lnTo>
                  <a:pt x="6517" y="45507"/>
                </a:lnTo>
                <a:lnTo>
                  <a:pt x="6571" y="45561"/>
                </a:lnTo>
                <a:lnTo>
                  <a:pt x="6625" y="45561"/>
                </a:lnTo>
                <a:lnTo>
                  <a:pt x="6625" y="45670"/>
                </a:lnTo>
                <a:lnTo>
                  <a:pt x="6571" y="45670"/>
                </a:lnTo>
                <a:lnTo>
                  <a:pt x="6462" y="45779"/>
                </a:lnTo>
                <a:lnTo>
                  <a:pt x="5485" y="46376"/>
                </a:lnTo>
                <a:lnTo>
                  <a:pt x="5376" y="46485"/>
                </a:lnTo>
                <a:lnTo>
                  <a:pt x="5322" y="46593"/>
                </a:lnTo>
                <a:lnTo>
                  <a:pt x="5322" y="46648"/>
                </a:lnTo>
                <a:lnTo>
                  <a:pt x="5376" y="46810"/>
                </a:lnTo>
                <a:lnTo>
                  <a:pt x="5376" y="46919"/>
                </a:lnTo>
                <a:lnTo>
                  <a:pt x="5322" y="47028"/>
                </a:lnTo>
                <a:lnTo>
                  <a:pt x="5159" y="47082"/>
                </a:lnTo>
                <a:lnTo>
                  <a:pt x="5050" y="47082"/>
                </a:lnTo>
                <a:lnTo>
                  <a:pt x="4996" y="47191"/>
                </a:lnTo>
                <a:lnTo>
                  <a:pt x="4887" y="47245"/>
                </a:lnTo>
                <a:lnTo>
                  <a:pt x="4833" y="47299"/>
                </a:lnTo>
                <a:lnTo>
                  <a:pt x="4724" y="47299"/>
                </a:lnTo>
                <a:lnTo>
                  <a:pt x="4670" y="47354"/>
                </a:lnTo>
                <a:lnTo>
                  <a:pt x="4670" y="47408"/>
                </a:lnTo>
                <a:lnTo>
                  <a:pt x="4670" y="47516"/>
                </a:lnTo>
                <a:lnTo>
                  <a:pt x="4724" y="47625"/>
                </a:lnTo>
                <a:lnTo>
                  <a:pt x="4724" y="47734"/>
                </a:lnTo>
                <a:lnTo>
                  <a:pt x="4670" y="47842"/>
                </a:lnTo>
                <a:lnTo>
                  <a:pt x="4562" y="47897"/>
                </a:lnTo>
                <a:lnTo>
                  <a:pt x="4453" y="48005"/>
                </a:lnTo>
                <a:lnTo>
                  <a:pt x="4399" y="48168"/>
                </a:lnTo>
                <a:lnTo>
                  <a:pt x="4290" y="48494"/>
                </a:lnTo>
                <a:lnTo>
                  <a:pt x="4236" y="48603"/>
                </a:lnTo>
                <a:lnTo>
                  <a:pt x="4236" y="48711"/>
                </a:lnTo>
                <a:lnTo>
                  <a:pt x="4127" y="48711"/>
                </a:lnTo>
                <a:lnTo>
                  <a:pt x="4073" y="48657"/>
                </a:lnTo>
                <a:lnTo>
                  <a:pt x="4019" y="48494"/>
                </a:lnTo>
                <a:lnTo>
                  <a:pt x="3964" y="48385"/>
                </a:lnTo>
                <a:lnTo>
                  <a:pt x="3856" y="48277"/>
                </a:lnTo>
                <a:lnTo>
                  <a:pt x="3638" y="49146"/>
                </a:lnTo>
                <a:lnTo>
                  <a:pt x="3638" y="49200"/>
                </a:lnTo>
                <a:lnTo>
                  <a:pt x="3693" y="49254"/>
                </a:lnTo>
                <a:lnTo>
                  <a:pt x="3801" y="49363"/>
                </a:lnTo>
                <a:lnTo>
                  <a:pt x="4073" y="49471"/>
                </a:lnTo>
                <a:lnTo>
                  <a:pt x="4344" y="49634"/>
                </a:lnTo>
                <a:lnTo>
                  <a:pt x="4181" y="49689"/>
                </a:lnTo>
                <a:lnTo>
                  <a:pt x="3964" y="49852"/>
                </a:lnTo>
                <a:lnTo>
                  <a:pt x="3801" y="49906"/>
                </a:lnTo>
                <a:lnTo>
                  <a:pt x="3475" y="49906"/>
                </a:lnTo>
                <a:lnTo>
                  <a:pt x="3421" y="49960"/>
                </a:lnTo>
                <a:lnTo>
                  <a:pt x="3367" y="50014"/>
                </a:lnTo>
                <a:lnTo>
                  <a:pt x="3313" y="50123"/>
                </a:lnTo>
                <a:lnTo>
                  <a:pt x="3313" y="50232"/>
                </a:lnTo>
                <a:lnTo>
                  <a:pt x="3367" y="50286"/>
                </a:lnTo>
                <a:lnTo>
                  <a:pt x="3421" y="50286"/>
                </a:lnTo>
                <a:lnTo>
                  <a:pt x="3530" y="50340"/>
                </a:lnTo>
                <a:lnTo>
                  <a:pt x="3747" y="50395"/>
                </a:lnTo>
                <a:lnTo>
                  <a:pt x="3964" y="50395"/>
                </a:lnTo>
                <a:lnTo>
                  <a:pt x="4019" y="50449"/>
                </a:lnTo>
                <a:lnTo>
                  <a:pt x="4019" y="50503"/>
                </a:lnTo>
                <a:lnTo>
                  <a:pt x="3964" y="50557"/>
                </a:lnTo>
                <a:lnTo>
                  <a:pt x="3856" y="50666"/>
                </a:lnTo>
                <a:lnTo>
                  <a:pt x="3313" y="51263"/>
                </a:lnTo>
                <a:lnTo>
                  <a:pt x="3095" y="51589"/>
                </a:lnTo>
                <a:lnTo>
                  <a:pt x="2878" y="51969"/>
                </a:lnTo>
                <a:lnTo>
                  <a:pt x="2715" y="52404"/>
                </a:lnTo>
                <a:lnTo>
                  <a:pt x="2607" y="52784"/>
                </a:lnTo>
                <a:lnTo>
                  <a:pt x="2389" y="53653"/>
                </a:lnTo>
                <a:lnTo>
                  <a:pt x="2281" y="53870"/>
                </a:lnTo>
                <a:lnTo>
                  <a:pt x="2226" y="53979"/>
                </a:lnTo>
                <a:lnTo>
                  <a:pt x="2118" y="54033"/>
                </a:lnTo>
                <a:lnTo>
                  <a:pt x="1901" y="54196"/>
                </a:lnTo>
                <a:lnTo>
                  <a:pt x="1846" y="54304"/>
                </a:lnTo>
                <a:lnTo>
                  <a:pt x="1792" y="54413"/>
                </a:lnTo>
                <a:lnTo>
                  <a:pt x="1846" y="54576"/>
                </a:lnTo>
                <a:lnTo>
                  <a:pt x="1792" y="54739"/>
                </a:lnTo>
                <a:lnTo>
                  <a:pt x="1683" y="54956"/>
                </a:lnTo>
                <a:lnTo>
                  <a:pt x="1629" y="55065"/>
                </a:lnTo>
                <a:lnTo>
                  <a:pt x="1629" y="55119"/>
                </a:lnTo>
                <a:lnTo>
                  <a:pt x="1792" y="55173"/>
                </a:lnTo>
                <a:lnTo>
                  <a:pt x="2281" y="55228"/>
                </a:lnTo>
                <a:lnTo>
                  <a:pt x="2389" y="55228"/>
                </a:lnTo>
                <a:lnTo>
                  <a:pt x="2389" y="55282"/>
                </a:lnTo>
                <a:lnTo>
                  <a:pt x="2335" y="55825"/>
                </a:lnTo>
                <a:lnTo>
                  <a:pt x="2226" y="56042"/>
                </a:lnTo>
                <a:lnTo>
                  <a:pt x="2118" y="56259"/>
                </a:lnTo>
                <a:lnTo>
                  <a:pt x="1955" y="56368"/>
                </a:lnTo>
                <a:lnTo>
                  <a:pt x="1901" y="56368"/>
                </a:lnTo>
                <a:lnTo>
                  <a:pt x="1846" y="56259"/>
                </a:lnTo>
                <a:lnTo>
                  <a:pt x="1792" y="56205"/>
                </a:lnTo>
                <a:lnTo>
                  <a:pt x="1792" y="56151"/>
                </a:lnTo>
                <a:lnTo>
                  <a:pt x="1738" y="56205"/>
                </a:lnTo>
                <a:lnTo>
                  <a:pt x="1521" y="56368"/>
                </a:lnTo>
                <a:lnTo>
                  <a:pt x="1412" y="56422"/>
                </a:lnTo>
                <a:lnTo>
                  <a:pt x="1358" y="56531"/>
                </a:lnTo>
                <a:lnTo>
                  <a:pt x="977" y="57508"/>
                </a:lnTo>
                <a:lnTo>
                  <a:pt x="815" y="58051"/>
                </a:lnTo>
                <a:lnTo>
                  <a:pt x="706" y="58540"/>
                </a:lnTo>
                <a:lnTo>
                  <a:pt x="543" y="59844"/>
                </a:lnTo>
                <a:lnTo>
                  <a:pt x="434" y="61147"/>
                </a:lnTo>
                <a:lnTo>
                  <a:pt x="434" y="61473"/>
                </a:lnTo>
                <a:lnTo>
                  <a:pt x="380" y="61798"/>
                </a:lnTo>
                <a:lnTo>
                  <a:pt x="272" y="62124"/>
                </a:lnTo>
                <a:lnTo>
                  <a:pt x="54" y="62450"/>
                </a:lnTo>
                <a:lnTo>
                  <a:pt x="0" y="62559"/>
                </a:lnTo>
                <a:lnTo>
                  <a:pt x="54" y="62667"/>
                </a:lnTo>
                <a:lnTo>
                  <a:pt x="380" y="63428"/>
                </a:lnTo>
                <a:lnTo>
                  <a:pt x="760" y="64188"/>
                </a:lnTo>
                <a:lnTo>
                  <a:pt x="1140" y="64894"/>
                </a:lnTo>
                <a:lnTo>
                  <a:pt x="1629" y="65545"/>
                </a:lnTo>
                <a:lnTo>
                  <a:pt x="2172" y="66197"/>
                </a:lnTo>
                <a:lnTo>
                  <a:pt x="2607" y="66632"/>
                </a:lnTo>
                <a:lnTo>
                  <a:pt x="3095" y="66957"/>
                </a:lnTo>
                <a:lnTo>
                  <a:pt x="3693" y="67229"/>
                </a:lnTo>
                <a:lnTo>
                  <a:pt x="3964" y="67338"/>
                </a:lnTo>
                <a:lnTo>
                  <a:pt x="4290" y="67338"/>
                </a:lnTo>
                <a:lnTo>
                  <a:pt x="5268" y="67500"/>
                </a:lnTo>
                <a:lnTo>
                  <a:pt x="6191" y="67609"/>
                </a:lnTo>
                <a:lnTo>
                  <a:pt x="6299" y="67663"/>
                </a:lnTo>
                <a:lnTo>
                  <a:pt x="6354" y="67663"/>
                </a:lnTo>
                <a:lnTo>
                  <a:pt x="6354" y="67772"/>
                </a:lnTo>
                <a:lnTo>
                  <a:pt x="6299" y="67989"/>
                </a:lnTo>
                <a:lnTo>
                  <a:pt x="6245" y="68261"/>
                </a:lnTo>
                <a:lnTo>
                  <a:pt x="6082" y="68424"/>
                </a:lnTo>
                <a:lnTo>
                  <a:pt x="5973" y="68478"/>
                </a:lnTo>
                <a:lnTo>
                  <a:pt x="5865" y="68532"/>
                </a:lnTo>
                <a:lnTo>
                  <a:pt x="5811" y="68587"/>
                </a:lnTo>
                <a:lnTo>
                  <a:pt x="5811" y="68641"/>
                </a:lnTo>
                <a:lnTo>
                  <a:pt x="6028" y="68804"/>
                </a:lnTo>
                <a:lnTo>
                  <a:pt x="6354" y="68804"/>
                </a:lnTo>
                <a:lnTo>
                  <a:pt x="6517" y="68749"/>
                </a:lnTo>
                <a:lnTo>
                  <a:pt x="7168" y="68641"/>
                </a:lnTo>
                <a:lnTo>
                  <a:pt x="7874" y="68641"/>
                </a:lnTo>
                <a:lnTo>
                  <a:pt x="8037" y="68695"/>
                </a:lnTo>
                <a:lnTo>
                  <a:pt x="8146" y="68804"/>
                </a:lnTo>
                <a:lnTo>
                  <a:pt x="8417" y="68804"/>
                </a:lnTo>
                <a:lnTo>
                  <a:pt x="8471" y="68695"/>
                </a:lnTo>
                <a:lnTo>
                  <a:pt x="8580" y="68587"/>
                </a:lnTo>
                <a:lnTo>
                  <a:pt x="8797" y="68478"/>
                </a:lnTo>
                <a:lnTo>
                  <a:pt x="9232" y="68206"/>
                </a:lnTo>
                <a:lnTo>
                  <a:pt x="9395" y="68098"/>
                </a:lnTo>
                <a:lnTo>
                  <a:pt x="9612" y="67935"/>
                </a:lnTo>
                <a:lnTo>
                  <a:pt x="9720" y="67772"/>
                </a:lnTo>
                <a:lnTo>
                  <a:pt x="9883" y="67663"/>
                </a:lnTo>
                <a:lnTo>
                  <a:pt x="10101" y="67555"/>
                </a:lnTo>
                <a:lnTo>
                  <a:pt x="10318" y="67555"/>
                </a:lnTo>
                <a:lnTo>
                  <a:pt x="10426" y="67500"/>
                </a:lnTo>
                <a:lnTo>
                  <a:pt x="10535" y="67446"/>
                </a:lnTo>
                <a:lnTo>
                  <a:pt x="10698" y="67338"/>
                </a:lnTo>
                <a:lnTo>
                  <a:pt x="10861" y="67229"/>
                </a:lnTo>
                <a:lnTo>
                  <a:pt x="11132" y="67012"/>
                </a:lnTo>
                <a:lnTo>
                  <a:pt x="11241" y="66903"/>
                </a:lnTo>
                <a:lnTo>
                  <a:pt x="11295" y="66795"/>
                </a:lnTo>
                <a:lnTo>
                  <a:pt x="11295" y="66686"/>
                </a:lnTo>
                <a:lnTo>
                  <a:pt x="11295" y="66577"/>
                </a:lnTo>
                <a:lnTo>
                  <a:pt x="11295" y="66306"/>
                </a:lnTo>
                <a:lnTo>
                  <a:pt x="11295" y="66034"/>
                </a:lnTo>
                <a:lnTo>
                  <a:pt x="11350" y="65817"/>
                </a:lnTo>
                <a:lnTo>
                  <a:pt x="11404" y="65600"/>
                </a:lnTo>
                <a:lnTo>
                  <a:pt x="11350" y="65328"/>
                </a:lnTo>
                <a:lnTo>
                  <a:pt x="11241" y="65111"/>
                </a:lnTo>
                <a:lnTo>
                  <a:pt x="11024" y="64568"/>
                </a:lnTo>
                <a:lnTo>
                  <a:pt x="10915" y="63971"/>
                </a:lnTo>
                <a:lnTo>
                  <a:pt x="10861" y="63753"/>
                </a:lnTo>
                <a:lnTo>
                  <a:pt x="10861" y="63699"/>
                </a:lnTo>
                <a:lnTo>
                  <a:pt x="10861" y="63591"/>
                </a:lnTo>
                <a:lnTo>
                  <a:pt x="11024" y="63373"/>
                </a:lnTo>
                <a:lnTo>
                  <a:pt x="11078" y="63102"/>
                </a:lnTo>
                <a:lnTo>
                  <a:pt x="11078" y="62559"/>
                </a:lnTo>
                <a:lnTo>
                  <a:pt x="11078" y="62287"/>
                </a:lnTo>
                <a:lnTo>
                  <a:pt x="11132" y="62179"/>
                </a:lnTo>
                <a:lnTo>
                  <a:pt x="11187" y="62070"/>
                </a:lnTo>
                <a:lnTo>
                  <a:pt x="11350" y="61853"/>
                </a:lnTo>
                <a:lnTo>
                  <a:pt x="11404" y="61636"/>
                </a:lnTo>
                <a:lnTo>
                  <a:pt x="11513" y="61147"/>
                </a:lnTo>
                <a:lnTo>
                  <a:pt x="11621" y="60712"/>
                </a:lnTo>
                <a:lnTo>
                  <a:pt x="11784" y="60332"/>
                </a:lnTo>
                <a:lnTo>
                  <a:pt x="12164" y="59572"/>
                </a:lnTo>
                <a:lnTo>
                  <a:pt x="12979" y="58051"/>
                </a:lnTo>
                <a:lnTo>
                  <a:pt x="13087" y="57943"/>
                </a:lnTo>
                <a:lnTo>
                  <a:pt x="13142" y="57889"/>
                </a:lnTo>
                <a:lnTo>
                  <a:pt x="13522" y="57889"/>
                </a:lnTo>
                <a:lnTo>
                  <a:pt x="13739" y="57780"/>
                </a:lnTo>
                <a:lnTo>
                  <a:pt x="14011" y="57617"/>
                </a:lnTo>
                <a:lnTo>
                  <a:pt x="14119" y="57563"/>
                </a:lnTo>
                <a:lnTo>
                  <a:pt x="14119" y="57508"/>
                </a:lnTo>
                <a:lnTo>
                  <a:pt x="14065" y="57454"/>
                </a:lnTo>
                <a:lnTo>
                  <a:pt x="13576" y="57454"/>
                </a:lnTo>
                <a:lnTo>
                  <a:pt x="13468" y="57400"/>
                </a:lnTo>
                <a:lnTo>
                  <a:pt x="13468" y="57346"/>
                </a:lnTo>
                <a:lnTo>
                  <a:pt x="13522" y="57291"/>
                </a:lnTo>
                <a:lnTo>
                  <a:pt x="13576" y="57183"/>
                </a:lnTo>
                <a:lnTo>
                  <a:pt x="14717" y="56422"/>
                </a:lnTo>
                <a:lnTo>
                  <a:pt x="14825" y="56368"/>
                </a:lnTo>
                <a:lnTo>
                  <a:pt x="14934" y="56368"/>
                </a:lnTo>
                <a:lnTo>
                  <a:pt x="15260" y="56477"/>
                </a:lnTo>
                <a:lnTo>
                  <a:pt x="15531" y="56585"/>
                </a:lnTo>
                <a:lnTo>
                  <a:pt x="15803" y="56802"/>
                </a:lnTo>
                <a:lnTo>
                  <a:pt x="15857" y="56911"/>
                </a:lnTo>
                <a:lnTo>
                  <a:pt x="15966" y="57074"/>
                </a:lnTo>
                <a:lnTo>
                  <a:pt x="16183" y="57780"/>
                </a:lnTo>
                <a:lnTo>
                  <a:pt x="16454" y="58432"/>
                </a:lnTo>
                <a:lnTo>
                  <a:pt x="16563" y="58757"/>
                </a:lnTo>
                <a:lnTo>
                  <a:pt x="16671" y="59029"/>
                </a:lnTo>
                <a:lnTo>
                  <a:pt x="16834" y="59246"/>
                </a:lnTo>
                <a:lnTo>
                  <a:pt x="17052" y="59463"/>
                </a:lnTo>
                <a:lnTo>
                  <a:pt x="17866" y="60332"/>
                </a:lnTo>
                <a:lnTo>
                  <a:pt x="18029" y="60495"/>
                </a:lnTo>
                <a:lnTo>
                  <a:pt x="18029" y="60658"/>
                </a:lnTo>
                <a:lnTo>
                  <a:pt x="17975" y="60767"/>
                </a:lnTo>
                <a:lnTo>
                  <a:pt x="17812" y="60875"/>
                </a:lnTo>
                <a:lnTo>
                  <a:pt x="17758" y="60930"/>
                </a:lnTo>
                <a:lnTo>
                  <a:pt x="17703" y="60984"/>
                </a:lnTo>
                <a:lnTo>
                  <a:pt x="17758" y="61038"/>
                </a:lnTo>
                <a:lnTo>
                  <a:pt x="17812" y="61093"/>
                </a:lnTo>
                <a:lnTo>
                  <a:pt x="18029" y="61255"/>
                </a:lnTo>
                <a:lnTo>
                  <a:pt x="18301" y="61418"/>
                </a:lnTo>
                <a:lnTo>
                  <a:pt x="19495" y="62016"/>
                </a:lnTo>
                <a:lnTo>
                  <a:pt x="20744" y="62667"/>
                </a:lnTo>
                <a:lnTo>
                  <a:pt x="21450" y="62993"/>
                </a:lnTo>
                <a:lnTo>
                  <a:pt x="21776" y="63102"/>
                </a:lnTo>
                <a:lnTo>
                  <a:pt x="22156" y="63156"/>
                </a:lnTo>
                <a:lnTo>
                  <a:pt x="22265" y="63210"/>
                </a:lnTo>
                <a:lnTo>
                  <a:pt x="22319" y="63265"/>
                </a:lnTo>
                <a:lnTo>
                  <a:pt x="22482" y="63482"/>
                </a:lnTo>
                <a:lnTo>
                  <a:pt x="22699" y="63645"/>
                </a:lnTo>
                <a:lnTo>
                  <a:pt x="22916" y="63753"/>
                </a:lnTo>
                <a:lnTo>
                  <a:pt x="23188" y="63808"/>
                </a:lnTo>
                <a:lnTo>
                  <a:pt x="24437" y="63862"/>
                </a:lnTo>
                <a:lnTo>
                  <a:pt x="25089" y="63916"/>
                </a:lnTo>
                <a:lnTo>
                  <a:pt x="25740" y="64025"/>
                </a:lnTo>
                <a:lnTo>
                  <a:pt x="26338" y="64134"/>
                </a:lnTo>
                <a:lnTo>
                  <a:pt x="26609" y="64188"/>
                </a:lnTo>
                <a:lnTo>
                  <a:pt x="26935" y="64242"/>
                </a:lnTo>
                <a:lnTo>
                  <a:pt x="27424" y="64188"/>
                </a:lnTo>
                <a:lnTo>
                  <a:pt x="27967" y="64079"/>
                </a:lnTo>
                <a:lnTo>
                  <a:pt x="28781" y="63916"/>
                </a:lnTo>
                <a:lnTo>
                  <a:pt x="29596" y="63753"/>
                </a:lnTo>
                <a:lnTo>
                  <a:pt x="30356" y="63591"/>
                </a:lnTo>
                <a:lnTo>
                  <a:pt x="30736" y="63428"/>
                </a:lnTo>
                <a:lnTo>
                  <a:pt x="31116" y="63265"/>
                </a:lnTo>
                <a:lnTo>
                  <a:pt x="31388" y="63210"/>
                </a:lnTo>
                <a:lnTo>
                  <a:pt x="34483" y="62722"/>
                </a:lnTo>
                <a:lnTo>
                  <a:pt x="35787" y="62504"/>
                </a:lnTo>
                <a:lnTo>
                  <a:pt x="36384" y="62396"/>
                </a:lnTo>
                <a:lnTo>
                  <a:pt x="37036" y="62233"/>
                </a:lnTo>
                <a:lnTo>
                  <a:pt x="37199" y="62179"/>
                </a:lnTo>
                <a:lnTo>
                  <a:pt x="37253" y="62070"/>
                </a:lnTo>
                <a:lnTo>
                  <a:pt x="37361" y="61853"/>
                </a:lnTo>
                <a:lnTo>
                  <a:pt x="37470" y="61690"/>
                </a:lnTo>
                <a:lnTo>
                  <a:pt x="37687" y="61581"/>
                </a:lnTo>
                <a:lnTo>
                  <a:pt x="37905" y="61473"/>
                </a:lnTo>
                <a:lnTo>
                  <a:pt x="38773" y="61473"/>
                </a:lnTo>
                <a:lnTo>
                  <a:pt x="38936" y="61418"/>
                </a:lnTo>
                <a:lnTo>
                  <a:pt x="38991" y="61364"/>
                </a:lnTo>
                <a:lnTo>
                  <a:pt x="39045" y="61255"/>
                </a:lnTo>
                <a:lnTo>
                  <a:pt x="39154" y="61093"/>
                </a:lnTo>
                <a:lnTo>
                  <a:pt x="39262" y="60930"/>
                </a:lnTo>
                <a:lnTo>
                  <a:pt x="39479" y="60875"/>
                </a:lnTo>
                <a:lnTo>
                  <a:pt x="39697" y="60821"/>
                </a:lnTo>
                <a:lnTo>
                  <a:pt x="40511" y="60821"/>
                </a:lnTo>
                <a:lnTo>
                  <a:pt x="40728" y="60658"/>
                </a:lnTo>
                <a:lnTo>
                  <a:pt x="40348" y="60658"/>
                </a:lnTo>
                <a:lnTo>
                  <a:pt x="40022" y="60604"/>
                </a:lnTo>
                <a:lnTo>
                  <a:pt x="39914" y="60549"/>
                </a:lnTo>
                <a:lnTo>
                  <a:pt x="39751" y="60495"/>
                </a:lnTo>
                <a:lnTo>
                  <a:pt x="39751" y="60441"/>
                </a:lnTo>
                <a:lnTo>
                  <a:pt x="39751" y="60387"/>
                </a:lnTo>
                <a:lnTo>
                  <a:pt x="39805" y="60332"/>
                </a:lnTo>
                <a:lnTo>
                  <a:pt x="40457" y="60332"/>
                </a:lnTo>
                <a:lnTo>
                  <a:pt x="41000" y="60224"/>
                </a:lnTo>
                <a:lnTo>
                  <a:pt x="41869" y="60061"/>
                </a:lnTo>
                <a:lnTo>
                  <a:pt x="42629" y="59789"/>
                </a:lnTo>
                <a:lnTo>
                  <a:pt x="43389" y="59463"/>
                </a:lnTo>
                <a:lnTo>
                  <a:pt x="44150" y="59029"/>
                </a:lnTo>
                <a:lnTo>
                  <a:pt x="44258" y="58975"/>
                </a:lnTo>
                <a:lnTo>
                  <a:pt x="44312" y="58920"/>
                </a:lnTo>
                <a:lnTo>
                  <a:pt x="44312" y="58812"/>
                </a:lnTo>
                <a:lnTo>
                  <a:pt x="44367" y="58703"/>
                </a:lnTo>
                <a:lnTo>
                  <a:pt x="44421" y="58595"/>
                </a:lnTo>
                <a:lnTo>
                  <a:pt x="44584" y="58540"/>
                </a:lnTo>
                <a:lnTo>
                  <a:pt x="44693" y="58486"/>
                </a:lnTo>
                <a:lnTo>
                  <a:pt x="44855" y="58432"/>
                </a:lnTo>
                <a:lnTo>
                  <a:pt x="44910" y="58432"/>
                </a:lnTo>
                <a:lnTo>
                  <a:pt x="44910" y="58323"/>
                </a:lnTo>
                <a:lnTo>
                  <a:pt x="44910" y="58269"/>
                </a:lnTo>
                <a:lnTo>
                  <a:pt x="44964" y="58160"/>
                </a:lnTo>
                <a:lnTo>
                  <a:pt x="45073" y="58106"/>
                </a:lnTo>
                <a:lnTo>
                  <a:pt x="46973" y="57183"/>
                </a:lnTo>
                <a:lnTo>
                  <a:pt x="47082" y="57128"/>
                </a:lnTo>
                <a:lnTo>
                  <a:pt x="47191" y="57128"/>
                </a:lnTo>
                <a:lnTo>
                  <a:pt x="47245" y="57183"/>
                </a:lnTo>
                <a:lnTo>
                  <a:pt x="47299" y="57237"/>
                </a:lnTo>
                <a:lnTo>
                  <a:pt x="47353" y="57237"/>
                </a:lnTo>
                <a:lnTo>
                  <a:pt x="47462" y="57183"/>
                </a:lnTo>
                <a:lnTo>
                  <a:pt x="48222" y="56640"/>
                </a:lnTo>
                <a:lnTo>
                  <a:pt x="48277" y="56585"/>
                </a:lnTo>
                <a:lnTo>
                  <a:pt x="48277" y="56477"/>
                </a:lnTo>
                <a:lnTo>
                  <a:pt x="48277" y="56422"/>
                </a:lnTo>
                <a:lnTo>
                  <a:pt x="47028" y="56422"/>
                </a:lnTo>
                <a:lnTo>
                  <a:pt x="46973" y="56368"/>
                </a:lnTo>
                <a:lnTo>
                  <a:pt x="46973" y="56314"/>
                </a:lnTo>
                <a:lnTo>
                  <a:pt x="47028" y="56259"/>
                </a:lnTo>
                <a:lnTo>
                  <a:pt x="47136" y="56205"/>
                </a:lnTo>
                <a:lnTo>
                  <a:pt x="47734" y="55716"/>
                </a:lnTo>
                <a:lnTo>
                  <a:pt x="48331" y="55282"/>
                </a:lnTo>
                <a:lnTo>
                  <a:pt x="48602" y="54956"/>
                </a:lnTo>
                <a:lnTo>
                  <a:pt x="48765" y="54793"/>
                </a:lnTo>
                <a:lnTo>
                  <a:pt x="48983" y="54739"/>
                </a:lnTo>
                <a:lnTo>
                  <a:pt x="49146" y="54739"/>
                </a:lnTo>
                <a:lnTo>
                  <a:pt x="49363" y="54848"/>
                </a:lnTo>
                <a:lnTo>
                  <a:pt x="49797" y="55010"/>
                </a:lnTo>
                <a:lnTo>
                  <a:pt x="49906" y="55065"/>
                </a:lnTo>
                <a:lnTo>
                  <a:pt x="50014" y="55065"/>
                </a:lnTo>
                <a:lnTo>
                  <a:pt x="50069" y="55010"/>
                </a:lnTo>
                <a:lnTo>
                  <a:pt x="50123" y="54902"/>
                </a:lnTo>
                <a:lnTo>
                  <a:pt x="50340" y="54630"/>
                </a:lnTo>
                <a:lnTo>
                  <a:pt x="50557" y="54359"/>
                </a:lnTo>
                <a:lnTo>
                  <a:pt x="50883" y="54087"/>
                </a:lnTo>
                <a:lnTo>
                  <a:pt x="51209" y="53924"/>
                </a:lnTo>
                <a:lnTo>
                  <a:pt x="51318" y="53870"/>
                </a:lnTo>
                <a:lnTo>
                  <a:pt x="51318" y="53761"/>
                </a:lnTo>
                <a:lnTo>
                  <a:pt x="51318" y="53707"/>
                </a:lnTo>
                <a:lnTo>
                  <a:pt x="51209" y="53599"/>
                </a:lnTo>
                <a:lnTo>
                  <a:pt x="51046" y="53381"/>
                </a:lnTo>
                <a:lnTo>
                  <a:pt x="51046" y="53273"/>
                </a:lnTo>
                <a:lnTo>
                  <a:pt x="51100" y="53164"/>
                </a:lnTo>
                <a:lnTo>
                  <a:pt x="51318" y="53055"/>
                </a:lnTo>
                <a:lnTo>
                  <a:pt x="51426" y="53001"/>
                </a:lnTo>
                <a:lnTo>
                  <a:pt x="51752" y="52838"/>
                </a:lnTo>
                <a:lnTo>
                  <a:pt x="52024" y="52621"/>
                </a:lnTo>
                <a:lnTo>
                  <a:pt x="52295" y="52350"/>
                </a:lnTo>
                <a:lnTo>
                  <a:pt x="52512" y="52024"/>
                </a:lnTo>
                <a:lnTo>
                  <a:pt x="52621" y="51806"/>
                </a:lnTo>
                <a:lnTo>
                  <a:pt x="52838" y="51644"/>
                </a:lnTo>
                <a:lnTo>
                  <a:pt x="53327" y="51209"/>
                </a:lnTo>
                <a:lnTo>
                  <a:pt x="53761" y="50720"/>
                </a:lnTo>
                <a:lnTo>
                  <a:pt x="54142" y="50177"/>
                </a:lnTo>
                <a:lnTo>
                  <a:pt x="54522" y="49634"/>
                </a:lnTo>
                <a:lnTo>
                  <a:pt x="54630" y="49471"/>
                </a:lnTo>
                <a:lnTo>
                  <a:pt x="54739" y="49417"/>
                </a:lnTo>
                <a:lnTo>
                  <a:pt x="54902" y="49363"/>
                </a:lnTo>
                <a:lnTo>
                  <a:pt x="54956" y="49254"/>
                </a:lnTo>
                <a:lnTo>
                  <a:pt x="55010" y="49146"/>
                </a:lnTo>
                <a:lnTo>
                  <a:pt x="55010" y="49037"/>
                </a:lnTo>
                <a:lnTo>
                  <a:pt x="55010" y="48765"/>
                </a:lnTo>
                <a:lnTo>
                  <a:pt x="55119" y="48548"/>
                </a:lnTo>
                <a:lnTo>
                  <a:pt x="55228" y="48331"/>
                </a:lnTo>
                <a:lnTo>
                  <a:pt x="55445" y="48168"/>
                </a:lnTo>
                <a:lnTo>
                  <a:pt x="55662" y="48005"/>
                </a:lnTo>
                <a:lnTo>
                  <a:pt x="55771" y="47951"/>
                </a:lnTo>
                <a:lnTo>
                  <a:pt x="55825" y="47842"/>
                </a:lnTo>
                <a:lnTo>
                  <a:pt x="56096" y="47408"/>
                </a:lnTo>
                <a:lnTo>
                  <a:pt x="56368" y="47028"/>
                </a:lnTo>
                <a:lnTo>
                  <a:pt x="57074" y="46267"/>
                </a:lnTo>
                <a:lnTo>
                  <a:pt x="57183" y="46105"/>
                </a:lnTo>
                <a:lnTo>
                  <a:pt x="57183" y="46050"/>
                </a:lnTo>
                <a:lnTo>
                  <a:pt x="57128" y="45942"/>
                </a:lnTo>
                <a:lnTo>
                  <a:pt x="56965" y="45670"/>
                </a:lnTo>
                <a:lnTo>
                  <a:pt x="56965" y="45399"/>
                </a:lnTo>
                <a:lnTo>
                  <a:pt x="57074" y="45181"/>
                </a:lnTo>
                <a:lnTo>
                  <a:pt x="57291" y="44964"/>
                </a:lnTo>
                <a:lnTo>
                  <a:pt x="57671" y="44584"/>
                </a:lnTo>
                <a:lnTo>
                  <a:pt x="57943" y="44204"/>
                </a:lnTo>
                <a:lnTo>
                  <a:pt x="58214" y="43824"/>
                </a:lnTo>
                <a:lnTo>
                  <a:pt x="58432" y="43335"/>
                </a:lnTo>
                <a:lnTo>
                  <a:pt x="58649" y="42846"/>
                </a:lnTo>
                <a:lnTo>
                  <a:pt x="58975" y="42358"/>
                </a:lnTo>
                <a:lnTo>
                  <a:pt x="59138" y="42086"/>
                </a:lnTo>
                <a:lnTo>
                  <a:pt x="59192" y="41869"/>
                </a:lnTo>
                <a:lnTo>
                  <a:pt x="59192" y="41706"/>
                </a:lnTo>
                <a:lnTo>
                  <a:pt x="59192" y="41597"/>
                </a:lnTo>
                <a:lnTo>
                  <a:pt x="59246" y="41489"/>
                </a:lnTo>
                <a:lnTo>
                  <a:pt x="59300" y="41434"/>
                </a:lnTo>
                <a:lnTo>
                  <a:pt x="59409" y="41380"/>
                </a:lnTo>
                <a:lnTo>
                  <a:pt x="59518" y="41326"/>
                </a:lnTo>
                <a:lnTo>
                  <a:pt x="59626" y="41217"/>
                </a:lnTo>
                <a:lnTo>
                  <a:pt x="59681" y="41109"/>
                </a:lnTo>
                <a:lnTo>
                  <a:pt x="59681" y="41000"/>
                </a:lnTo>
                <a:lnTo>
                  <a:pt x="59681" y="40783"/>
                </a:lnTo>
                <a:lnTo>
                  <a:pt x="59735" y="40620"/>
                </a:lnTo>
                <a:lnTo>
                  <a:pt x="60169" y="39697"/>
                </a:lnTo>
                <a:lnTo>
                  <a:pt x="60604" y="38773"/>
                </a:lnTo>
                <a:lnTo>
                  <a:pt x="61364" y="36818"/>
                </a:lnTo>
                <a:lnTo>
                  <a:pt x="61527" y="36493"/>
                </a:lnTo>
                <a:lnTo>
                  <a:pt x="61636" y="36167"/>
                </a:lnTo>
                <a:lnTo>
                  <a:pt x="61690" y="35787"/>
                </a:lnTo>
                <a:lnTo>
                  <a:pt x="61581" y="35407"/>
                </a:lnTo>
                <a:lnTo>
                  <a:pt x="61581" y="35244"/>
                </a:lnTo>
                <a:lnTo>
                  <a:pt x="61581" y="35135"/>
                </a:lnTo>
                <a:lnTo>
                  <a:pt x="61636" y="34863"/>
                </a:lnTo>
                <a:lnTo>
                  <a:pt x="61798" y="34538"/>
                </a:lnTo>
                <a:lnTo>
                  <a:pt x="61853" y="34375"/>
                </a:lnTo>
                <a:lnTo>
                  <a:pt x="61853" y="34158"/>
                </a:lnTo>
                <a:lnTo>
                  <a:pt x="61798" y="33995"/>
                </a:lnTo>
                <a:lnTo>
                  <a:pt x="61798" y="33832"/>
                </a:lnTo>
                <a:lnTo>
                  <a:pt x="61853" y="33723"/>
                </a:lnTo>
                <a:lnTo>
                  <a:pt x="61961" y="33560"/>
                </a:lnTo>
                <a:lnTo>
                  <a:pt x="62287" y="33180"/>
                </a:lnTo>
                <a:lnTo>
                  <a:pt x="62613" y="32800"/>
                </a:lnTo>
                <a:lnTo>
                  <a:pt x="62830" y="32365"/>
                </a:lnTo>
                <a:lnTo>
                  <a:pt x="62939" y="31877"/>
                </a:lnTo>
                <a:lnTo>
                  <a:pt x="62939" y="31714"/>
                </a:lnTo>
                <a:lnTo>
                  <a:pt x="62939" y="31551"/>
                </a:lnTo>
                <a:lnTo>
                  <a:pt x="62885" y="31442"/>
                </a:lnTo>
                <a:lnTo>
                  <a:pt x="62722" y="31334"/>
                </a:lnTo>
                <a:lnTo>
                  <a:pt x="62613" y="31279"/>
                </a:lnTo>
                <a:lnTo>
                  <a:pt x="62613" y="31225"/>
                </a:lnTo>
                <a:lnTo>
                  <a:pt x="62667" y="31171"/>
                </a:lnTo>
                <a:lnTo>
                  <a:pt x="62830" y="31008"/>
                </a:lnTo>
                <a:lnTo>
                  <a:pt x="62939" y="30845"/>
                </a:lnTo>
                <a:lnTo>
                  <a:pt x="62939" y="30682"/>
                </a:lnTo>
                <a:lnTo>
                  <a:pt x="62939" y="30465"/>
                </a:lnTo>
                <a:lnTo>
                  <a:pt x="62939" y="30356"/>
                </a:lnTo>
                <a:lnTo>
                  <a:pt x="62993" y="30193"/>
                </a:lnTo>
                <a:lnTo>
                  <a:pt x="63047" y="30030"/>
                </a:lnTo>
                <a:lnTo>
                  <a:pt x="63047" y="29813"/>
                </a:lnTo>
                <a:lnTo>
                  <a:pt x="63047" y="29487"/>
                </a:lnTo>
                <a:lnTo>
                  <a:pt x="63102" y="29107"/>
                </a:lnTo>
                <a:lnTo>
                  <a:pt x="63210" y="28781"/>
                </a:lnTo>
                <a:lnTo>
                  <a:pt x="63373" y="28510"/>
                </a:lnTo>
                <a:lnTo>
                  <a:pt x="63482" y="28238"/>
                </a:lnTo>
                <a:lnTo>
                  <a:pt x="63482" y="27967"/>
                </a:lnTo>
                <a:lnTo>
                  <a:pt x="63428" y="27750"/>
                </a:lnTo>
                <a:lnTo>
                  <a:pt x="63319" y="27478"/>
                </a:lnTo>
                <a:lnTo>
                  <a:pt x="63210" y="27315"/>
                </a:lnTo>
                <a:lnTo>
                  <a:pt x="63156" y="27207"/>
                </a:lnTo>
                <a:lnTo>
                  <a:pt x="63265" y="27152"/>
                </a:lnTo>
                <a:lnTo>
                  <a:pt x="63482" y="27044"/>
                </a:lnTo>
                <a:lnTo>
                  <a:pt x="63536" y="27044"/>
                </a:lnTo>
                <a:lnTo>
                  <a:pt x="63645" y="26935"/>
                </a:lnTo>
                <a:lnTo>
                  <a:pt x="63645" y="26881"/>
                </a:lnTo>
                <a:lnTo>
                  <a:pt x="63536" y="26826"/>
                </a:lnTo>
                <a:lnTo>
                  <a:pt x="62939" y="26446"/>
                </a:lnTo>
                <a:lnTo>
                  <a:pt x="62885" y="26392"/>
                </a:lnTo>
                <a:lnTo>
                  <a:pt x="62830" y="26283"/>
                </a:lnTo>
                <a:lnTo>
                  <a:pt x="62939" y="26175"/>
                </a:lnTo>
                <a:lnTo>
                  <a:pt x="63591" y="25360"/>
                </a:lnTo>
                <a:lnTo>
                  <a:pt x="63699" y="25252"/>
                </a:lnTo>
                <a:lnTo>
                  <a:pt x="63699" y="25197"/>
                </a:lnTo>
                <a:lnTo>
                  <a:pt x="63699" y="25089"/>
                </a:lnTo>
                <a:lnTo>
                  <a:pt x="63536" y="24817"/>
                </a:lnTo>
                <a:lnTo>
                  <a:pt x="63428" y="24491"/>
                </a:lnTo>
                <a:lnTo>
                  <a:pt x="63210" y="23894"/>
                </a:lnTo>
                <a:lnTo>
                  <a:pt x="63102" y="23514"/>
                </a:lnTo>
                <a:lnTo>
                  <a:pt x="63047" y="23079"/>
                </a:lnTo>
                <a:lnTo>
                  <a:pt x="63102" y="22699"/>
                </a:lnTo>
                <a:lnTo>
                  <a:pt x="63265" y="22319"/>
                </a:lnTo>
                <a:lnTo>
                  <a:pt x="63319" y="22156"/>
                </a:lnTo>
                <a:lnTo>
                  <a:pt x="63265" y="21939"/>
                </a:lnTo>
                <a:lnTo>
                  <a:pt x="62504" y="20201"/>
                </a:lnTo>
                <a:lnTo>
                  <a:pt x="62396" y="19930"/>
                </a:lnTo>
                <a:lnTo>
                  <a:pt x="62396" y="19821"/>
                </a:lnTo>
                <a:lnTo>
                  <a:pt x="62450" y="19658"/>
                </a:lnTo>
                <a:lnTo>
                  <a:pt x="62450" y="19550"/>
                </a:lnTo>
                <a:lnTo>
                  <a:pt x="62396" y="19387"/>
                </a:lnTo>
                <a:lnTo>
                  <a:pt x="62287" y="19061"/>
                </a:lnTo>
                <a:lnTo>
                  <a:pt x="62124" y="18789"/>
                </a:lnTo>
                <a:lnTo>
                  <a:pt x="61907" y="18518"/>
                </a:lnTo>
                <a:lnTo>
                  <a:pt x="61690" y="18301"/>
                </a:lnTo>
                <a:lnTo>
                  <a:pt x="61473" y="18138"/>
                </a:lnTo>
                <a:lnTo>
                  <a:pt x="61418" y="17975"/>
                </a:lnTo>
                <a:lnTo>
                  <a:pt x="61418" y="17866"/>
                </a:lnTo>
                <a:lnTo>
                  <a:pt x="61473" y="17649"/>
                </a:lnTo>
                <a:lnTo>
                  <a:pt x="61418" y="17486"/>
                </a:lnTo>
                <a:lnTo>
                  <a:pt x="61201" y="17106"/>
                </a:lnTo>
                <a:lnTo>
                  <a:pt x="60767" y="16563"/>
                </a:lnTo>
                <a:lnTo>
                  <a:pt x="60441" y="15911"/>
                </a:lnTo>
                <a:lnTo>
                  <a:pt x="60224" y="15531"/>
                </a:lnTo>
                <a:lnTo>
                  <a:pt x="60061" y="15368"/>
                </a:lnTo>
                <a:lnTo>
                  <a:pt x="59898" y="15260"/>
                </a:lnTo>
                <a:lnTo>
                  <a:pt x="59626" y="15097"/>
                </a:lnTo>
                <a:lnTo>
                  <a:pt x="59409" y="14934"/>
                </a:lnTo>
                <a:lnTo>
                  <a:pt x="59246" y="14717"/>
                </a:lnTo>
                <a:lnTo>
                  <a:pt x="59083" y="14445"/>
                </a:lnTo>
                <a:lnTo>
                  <a:pt x="58866" y="14173"/>
                </a:lnTo>
                <a:lnTo>
                  <a:pt x="58595" y="13956"/>
                </a:lnTo>
                <a:lnTo>
                  <a:pt x="57834" y="13413"/>
                </a:lnTo>
                <a:lnTo>
                  <a:pt x="57183" y="12870"/>
                </a:lnTo>
                <a:lnTo>
                  <a:pt x="56585" y="12327"/>
                </a:lnTo>
                <a:lnTo>
                  <a:pt x="55934" y="11947"/>
                </a:lnTo>
                <a:lnTo>
                  <a:pt x="55282" y="11621"/>
                </a:lnTo>
                <a:lnTo>
                  <a:pt x="54576" y="11350"/>
                </a:lnTo>
                <a:lnTo>
                  <a:pt x="53816" y="11078"/>
                </a:lnTo>
                <a:lnTo>
                  <a:pt x="53327" y="10970"/>
                </a:lnTo>
                <a:lnTo>
                  <a:pt x="52838" y="10970"/>
                </a:lnTo>
                <a:lnTo>
                  <a:pt x="51861" y="10915"/>
                </a:lnTo>
                <a:lnTo>
                  <a:pt x="50503" y="10970"/>
                </a:lnTo>
                <a:lnTo>
                  <a:pt x="49200" y="11078"/>
                </a:lnTo>
                <a:lnTo>
                  <a:pt x="48548" y="11132"/>
                </a:lnTo>
                <a:lnTo>
                  <a:pt x="47897" y="11295"/>
                </a:lnTo>
                <a:lnTo>
                  <a:pt x="47245" y="11458"/>
                </a:lnTo>
                <a:lnTo>
                  <a:pt x="46648" y="11675"/>
                </a:lnTo>
                <a:lnTo>
                  <a:pt x="46376" y="11730"/>
                </a:lnTo>
                <a:lnTo>
                  <a:pt x="46213" y="11675"/>
                </a:lnTo>
                <a:lnTo>
                  <a:pt x="46050" y="11513"/>
                </a:lnTo>
                <a:lnTo>
                  <a:pt x="45996" y="11295"/>
                </a:lnTo>
                <a:lnTo>
                  <a:pt x="45833" y="10752"/>
                </a:lnTo>
                <a:lnTo>
                  <a:pt x="45616" y="10264"/>
                </a:lnTo>
                <a:lnTo>
                  <a:pt x="45399" y="9829"/>
                </a:lnTo>
                <a:lnTo>
                  <a:pt x="45290" y="9340"/>
                </a:lnTo>
                <a:lnTo>
                  <a:pt x="44910" y="7494"/>
                </a:lnTo>
                <a:lnTo>
                  <a:pt x="44801" y="6571"/>
                </a:lnTo>
                <a:lnTo>
                  <a:pt x="44693" y="5648"/>
                </a:lnTo>
                <a:lnTo>
                  <a:pt x="44693" y="5430"/>
                </a:lnTo>
                <a:lnTo>
                  <a:pt x="44747" y="5322"/>
                </a:lnTo>
                <a:lnTo>
                  <a:pt x="44801" y="5213"/>
                </a:lnTo>
                <a:lnTo>
                  <a:pt x="44855" y="5159"/>
                </a:lnTo>
                <a:lnTo>
                  <a:pt x="44855" y="5105"/>
                </a:lnTo>
                <a:lnTo>
                  <a:pt x="44801" y="4942"/>
                </a:lnTo>
                <a:lnTo>
                  <a:pt x="44747" y="4779"/>
                </a:lnTo>
                <a:lnTo>
                  <a:pt x="44747" y="4670"/>
                </a:lnTo>
                <a:lnTo>
                  <a:pt x="44747" y="4453"/>
                </a:lnTo>
                <a:lnTo>
                  <a:pt x="44855" y="3638"/>
                </a:lnTo>
                <a:lnTo>
                  <a:pt x="44964" y="2878"/>
                </a:lnTo>
                <a:lnTo>
                  <a:pt x="45073" y="2498"/>
                </a:lnTo>
                <a:lnTo>
                  <a:pt x="45181" y="2172"/>
                </a:lnTo>
                <a:lnTo>
                  <a:pt x="45236" y="1955"/>
                </a:lnTo>
                <a:lnTo>
                  <a:pt x="45290" y="1792"/>
                </a:lnTo>
                <a:lnTo>
                  <a:pt x="45236" y="1412"/>
                </a:lnTo>
                <a:lnTo>
                  <a:pt x="45127" y="1086"/>
                </a:lnTo>
                <a:lnTo>
                  <a:pt x="44855" y="760"/>
                </a:lnTo>
                <a:lnTo>
                  <a:pt x="44584" y="543"/>
                </a:lnTo>
                <a:lnTo>
                  <a:pt x="44258" y="380"/>
                </a:lnTo>
                <a:lnTo>
                  <a:pt x="43661" y="54"/>
                </a:lnTo>
                <a:lnTo>
                  <a:pt x="43552"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9"/>
          <p:cNvSpPr/>
          <p:nvPr/>
        </p:nvSpPr>
        <p:spPr>
          <a:xfrm rot="4988191">
            <a:off x="271549" y="5811285"/>
            <a:ext cx="2427384" cy="2201092"/>
          </a:xfrm>
          <a:custGeom>
            <a:avLst/>
            <a:gdLst/>
            <a:ahLst/>
            <a:cxnLst/>
            <a:rect l="l" t="t" r="r" b="b"/>
            <a:pathLst>
              <a:path w="72824" h="66035" extrusionOk="0">
                <a:moveTo>
                  <a:pt x="27044" y="17433"/>
                </a:moveTo>
                <a:lnTo>
                  <a:pt x="26936" y="17758"/>
                </a:lnTo>
                <a:lnTo>
                  <a:pt x="26827" y="18138"/>
                </a:lnTo>
                <a:lnTo>
                  <a:pt x="26447" y="18736"/>
                </a:lnTo>
                <a:lnTo>
                  <a:pt x="26067" y="19279"/>
                </a:lnTo>
                <a:lnTo>
                  <a:pt x="25850" y="19442"/>
                </a:lnTo>
                <a:lnTo>
                  <a:pt x="25741" y="19496"/>
                </a:lnTo>
                <a:lnTo>
                  <a:pt x="25687" y="19496"/>
                </a:lnTo>
                <a:lnTo>
                  <a:pt x="25524" y="19387"/>
                </a:lnTo>
                <a:lnTo>
                  <a:pt x="25524" y="19333"/>
                </a:lnTo>
                <a:lnTo>
                  <a:pt x="25524" y="19279"/>
                </a:lnTo>
                <a:lnTo>
                  <a:pt x="25633" y="19225"/>
                </a:lnTo>
                <a:lnTo>
                  <a:pt x="25958" y="18953"/>
                </a:lnTo>
                <a:lnTo>
                  <a:pt x="26230" y="18627"/>
                </a:lnTo>
                <a:lnTo>
                  <a:pt x="26664" y="17976"/>
                </a:lnTo>
                <a:lnTo>
                  <a:pt x="26827" y="17650"/>
                </a:lnTo>
                <a:lnTo>
                  <a:pt x="26936" y="17541"/>
                </a:lnTo>
                <a:lnTo>
                  <a:pt x="27044" y="17433"/>
                </a:lnTo>
                <a:close/>
                <a:moveTo>
                  <a:pt x="63266" y="45182"/>
                </a:moveTo>
                <a:lnTo>
                  <a:pt x="63320" y="45236"/>
                </a:lnTo>
                <a:lnTo>
                  <a:pt x="63320" y="45345"/>
                </a:lnTo>
                <a:lnTo>
                  <a:pt x="63320" y="45454"/>
                </a:lnTo>
                <a:lnTo>
                  <a:pt x="63266" y="45508"/>
                </a:lnTo>
                <a:lnTo>
                  <a:pt x="63211" y="45508"/>
                </a:lnTo>
                <a:lnTo>
                  <a:pt x="63048" y="45454"/>
                </a:lnTo>
                <a:lnTo>
                  <a:pt x="62994" y="45345"/>
                </a:lnTo>
                <a:lnTo>
                  <a:pt x="63048" y="45291"/>
                </a:lnTo>
                <a:lnTo>
                  <a:pt x="63048" y="45236"/>
                </a:lnTo>
                <a:lnTo>
                  <a:pt x="63211" y="45182"/>
                </a:lnTo>
                <a:close/>
                <a:moveTo>
                  <a:pt x="54740" y="49744"/>
                </a:moveTo>
                <a:lnTo>
                  <a:pt x="54957" y="49852"/>
                </a:lnTo>
                <a:lnTo>
                  <a:pt x="55011" y="49907"/>
                </a:lnTo>
                <a:lnTo>
                  <a:pt x="55120" y="50015"/>
                </a:lnTo>
                <a:lnTo>
                  <a:pt x="55066" y="50070"/>
                </a:lnTo>
                <a:lnTo>
                  <a:pt x="55011" y="50070"/>
                </a:lnTo>
                <a:lnTo>
                  <a:pt x="54794" y="50015"/>
                </a:lnTo>
                <a:lnTo>
                  <a:pt x="54740" y="49907"/>
                </a:lnTo>
                <a:lnTo>
                  <a:pt x="54685" y="49852"/>
                </a:lnTo>
                <a:lnTo>
                  <a:pt x="54685" y="49744"/>
                </a:lnTo>
                <a:close/>
                <a:moveTo>
                  <a:pt x="32855" y="53436"/>
                </a:moveTo>
                <a:lnTo>
                  <a:pt x="32909" y="53654"/>
                </a:lnTo>
                <a:lnTo>
                  <a:pt x="32855" y="53871"/>
                </a:lnTo>
                <a:lnTo>
                  <a:pt x="32801" y="53654"/>
                </a:lnTo>
                <a:lnTo>
                  <a:pt x="32855" y="53436"/>
                </a:lnTo>
                <a:close/>
                <a:moveTo>
                  <a:pt x="4888" y="54631"/>
                </a:moveTo>
                <a:lnTo>
                  <a:pt x="5051" y="54794"/>
                </a:lnTo>
                <a:lnTo>
                  <a:pt x="5105" y="54848"/>
                </a:lnTo>
                <a:lnTo>
                  <a:pt x="5051" y="54957"/>
                </a:lnTo>
                <a:lnTo>
                  <a:pt x="4943" y="55283"/>
                </a:lnTo>
                <a:lnTo>
                  <a:pt x="4671" y="55826"/>
                </a:lnTo>
                <a:lnTo>
                  <a:pt x="4671" y="55500"/>
                </a:lnTo>
                <a:lnTo>
                  <a:pt x="4780" y="55174"/>
                </a:lnTo>
                <a:lnTo>
                  <a:pt x="4834" y="54903"/>
                </a:lnTo>
                <a:lnTo>
                  <a:pt x="4888" y="54631"/>
                </a:lnTo>
                <a:close/>
                <a:moveTo>
                  <a:pt x="3856" y="57183"/>
                </a:moveTo>
                <a:lnTo>
                  <a:pt x="3911" y="57238"/>
                </a:lnTo>
                <a:lnTo>
                  <a:pt x="3965" y="57401"/>
                </a:lnTo>
                <a:lnTo>
                  <a:pt x="3856" y="58378"/>
                </a:lnTo>
                <a:lnTo>
                  <a:pt x="3802" y="58487"/>
                </a:lnTo>
                <a:lnTo>
                  <a:pt x="3476" y="58215"/>
                </a:lnTo>
                <a:lnTo>
                  <a:pt x="3368" y="58052"/>
                </a:lnTo>
                <a:lnTo>
                  <a:pt x="3259" y="57889"/>
                </a:lnTo>
                <a:lnTo>
                  <a:pt x="3313" y="57726"/>
                </a:lnTo>
                <a:lnTo>
                  <a:pt x="3422" y="57509"/>
                </a:lnTo>
                <a:lnTo>
                  <a:pt x="3585" y="57292"/>
                </a:lnTo>
                <a:lnTo>
                  <a:pt x="3748" y="57183"/>
                </a:lnTo>
                <a:close/>
                <a:moveTo>
                  <a:pt x="41381" y="58867"/>
                </a:moveTo>
                <a:lnTo>
                  <a:pt x="41489" y="58921"/>
                </a:lnTo>
                <a:lnTo>
                  <a:pt x="41652" y="59030"/>
                </a:lnTo>
                <a:lnTo>
                  <a:pt x="41815" y="59193"/>
                </a:lnTo>
                <a:lnTo>
                  <a:pt x="41598" y="59193"/>
                </a:lnTo>
                <a:lnTo>
                  <a:pt x="41489" y="59247"/>
                </a:lnTo>
                <a:lnTo>
                  <a:pt x="41381" y="59301"/>
                </a:lnTo>
                <a:lnTo>
                  <a:pt x="41272" y="59301"/>
                </a:lnTo>
                <a:lnTo>
                  <a:pt x="41218" y="59247"/>
                </a:lnTo>
                <a:lnTo>
                  <a:pt x="41218" y="59084"/>
                </a:lnTo>
                <a:lnTo>
                  <a:pt x="41272" y="58921"/>
                </a:lnTo>
                <a:lnTo>
                  <a:pt x="41327" y="58867"/>
                </a:lnTo>
                <a:close/>
                <a:moveTo>
                  <a:pt x="39100" y="59681"/>
                </a:moveTo>
                <a:lnTo>
                  <a:pt x="39154" y="59736"/>
                </a:lnTo>
                <a:lnTo>
                  <a:pt x="39209" y="59790"/>
                </a:lnTo>
                <a:lnTo>
                  <a:pt x="39154" y="59953"/>
                </a:lnTo>
                <a:lnTo>
                  <a:pt x="38991" y="60224"/>
                </a:lnTo>
                <a:lnTo>
                  <a:pt x="38829" y="60496"/>
                </a:lnTo>
                <a:lnTo>
                  <a:pt x="38720" y="60659"/>
                </a:lnTo>
                <a:lnTo>
                  <a:pt x="38666" y="60822"/>
                </a:lnTo>
                <a:lnTo>
                  <a:pt x="38611" y="60713"/>
                </a:lnTo>
                <a:lnTo>
                  <a:pt x="38557" y="60713"/>
                </a:lnTo>
                <a:lnTo>
                  <a:pt x="38503" y="60605"/>
                </a:lnTo>
                <a:lnTo>
                  <a:pt x="38557" y="60496"/>
                </a:lnTo>
                <a:lnTo>
                  <a:pt x="38774" y="60170"/>
                </a:lnTo>
                <a:lnTo>
                  <a:pt x="38937" y="59790"/>
                </a:lnTo>
                <a:lnTo>
                  <a:pt x="38991" y="59681"/>
                </a:lnTo>
                <a:close/>
                <a:moveTo>
                  <a:pt x="7603" y="60007"/>
                </a:moveTo>
                <a:lnTo>
                  <a:pt x="6735" y="61039"/>
                </a:lnTo>
                <a:lnTo>
                  <a:pt x="6680" y="61093"/>
                </a:lnTo>
                <a:lnTo>
                  <a:pt x="6626" y="61093"/>
                </a:lnTo>
                <a:lnTo>
                  <a:pt x="6572" y="61039"/>
                </a:lnTo>
                <a:lnTo>
                  <a:pt x="6572" y="60985"/>
                </a:lnTo>
                <a:lnTo>
                  <a:pt x="6952" y="60442"/>
                </a:lnTo>
                <a:lnTo>
                  <a:pt x="7169" y="60170"/>
                </a:lnTo>
                <a:lnTo>
                  <a:pt x="7332" y="60062"/>
                </a:lnTo>
                <a:lnTo>
                  <a:pt x="7495" y="60007"/>
                </a:lnTo>
                <a:close/>
                <a:moveTo>
                  <a:pt x="28674" y="62451"/>
                </a:moveTo>
                <a:lnTo>
                  <a:pt x="28728" y="62505"/>
                </a:lnTo>
                <a:lnTo>
                  <a:pt x="28782" y="62505"/>
                </a:lnTo>
                <a:lnTo>
                  <a:pt x="28837" y="62560"/>
                </a:lnTo>
                <a:lnTo>
                  <a:pt x="28782" y="62668"/>
                </a:lnTo>
                <a:lnTo>
                  <a:pt x="28348" y="63374"/>
                </a:lnTo>
                <a:lnTo>
                  <a:pt x="28239" y="63428"/>
                </a:lnTo>
                <a:lnTo>
                  <a:pt x="28131" y="63428"/>
                </a:lnTo>
                <a:lnTo>
                  <a:pt x="27913" y="63374"/>
                </a:lnTo>
                <a:lnTo>
                  <a:pt x="27859" y="63320"/>
                </a:lnTo>
                <a:lnTo>
                  <a:pt x="27805" y="63211"/>
                </a:lnTo>
                <a:lnTo>
                  <a:pt x="27805" y="63103"/>
                </a:lnTo>
                <a:lnTo>
                  <a:pt x="27859" y="62994"/>
                </a:lnTo>
                <a:lnTo>
                  <a:pt x="28022" y="62885"/>
                </a:lnTo>
                <a:lnTo>
                  <a:pt x="28293" y="62722"/>
                </a:lnTo>
                <a:lnTo>
                  <a:pt x="28565" y="62505"/>
                </a:lnTo>
                <a:lnTo>
                  <a:pt x="28674" y="62451"/>
                </a:lnTo>
                <a:close/>
                <a:moveTo>
                  <a:pt x="27370" y="63863"/>
                </a:moveTo>
                <a:lnTo>
                  <a:pt x="27425" y="63917"/>
                </a:lnTo>
                <a:lnTo>
                  <a:pt x="27425" y="64026"/>
                </a:lnTo>
                <a:lnTo>
                  <a:pt x="27479" y="64080"/>
                </a:lnTo>
                <a:lnTo>
                  <a:pt x="27533" y="64134"/>
                </a:lnTo>
                <a:lnTo>
                  <a:pt x="27533" y="64189"/>
                </a:lnTo>
                <a:lnTo>
                  <a:pt x="27479" y="64297"/>
                </a:lnTo>
                <a:lnTo>
                  <a:pt x="27425" y="64406"/>
                </a:lnTo>
                <a:lnTo>
                  <a:pt x="27262" y="64514"/>
                </a:lnTo>
                <a:lnTo>
                  <a:pt x="27153" y="64569"/>
                </a:lnTo>
                <a:lnTo>
                  <a:pt x="27099" y="64514"/>
                </a:lnTo>
                <a:lnTo>
                  <a:pt x="27099" y="64460"/>
                </a:lnTo>
                <a:lnTo>
                  <a:pt x="27262" y="63971"/>
                </a:lnTo>
                <a:lnTo>
                  <a:pt x="27316" y="63917"/>
                </a:lnTo>
                <a:lnTo>
                  <a:pt x="27316" y="63863"/>
                </a:lnTo>
                <a:close/>
                <a:moveTo>
                  <a:pt x="33995" y="1521"/>
                </a:moveTo>
                <a:lnTo>
                  <a:pt x="34213" y="1576"/>
                </a:lnTo>
                <a:lnTo>
                  <a:pt x="34647" y="1847"/>
                </a:lnTo>
                <a:lnTo>
                  <a:pt x="34919" y="2010"/>
                </a:lnTo>
                <a:lnTo>
                  <a:pt x="35136" y="2064"/>
                </a:lnTo>
                <a:lnTo>
                  <a:pt x="35462" y="2173"/>
                </a:lnTo>
                <a:lnTo>
                  <a:pt x="35788" y="2336"/>
                </a:lnTo>
                <a:lnTo>
                  <a:pt x="36005" y="2553"/>
                </a:lnTo>
                <a:lnTo>
                  <a:pt x="36276" y="2770"/>
                </a:lnTo>
                <a:lnTo>
                  <a:pt x="36439" y="3042"/>
                </a:lnTo>
                <a:lnTo>
                  <a:pt x="36602" y="3368"/>
                </a:lnTo>
                <a:lnTo>
                  <a:pt x="37308" y="4399"/>
                </a:lnTo>
                <a:lnTo>
                  <a:pt x="37525" y="4671"/>
                </a:lnTo>
                <a:lnTo>
                  <a:pt x="37634" y="4997"/>
                </a:lnTo>
                <a:lnTo>
                  <a:pt x="37797" y="5648"/>
                </a:lnTo>
                <a:lnTo>
                  <a:pt x="37905" y="5866"/>
                </a:lnTo>
                <a:lnTo>
                  <a:pt x="38014" y="6083"/>
                </a:lnTo>
                <a:lnTo>
                  <a:pt x="38286" y="6409"/>
                </a:lnTo>
                <a:lnTo>
                  <a:pt x="38611" y="6735"/>
                </a:lnTo>
                <a:lnTo>
                  <a:pt x="38937" y="7060"/>
                </a:lnTo>
                <a:lnTo>
                  <a:pt x="39426" y="7386"/>
                </a:lnTo>
                <a:lnTo>
                  <a:pt x="39697" y="7495"/>
                </a:lnTo>
                <a:lnTo>
                  <a:pt x="40023" y="7549"/>
                </a:lnTo>
                <a:lnTo>
                  <a:pt x="40186" y="7658"/>
                </a:lnTo>
                <a:lnTo>
                  <a:pt x="40403" y="7712"/>
                </a:lnTo>
                <a:lnTo>
                  <a:pt x="40566" y="7766"/>
                </a:lnTo>
                <a:lnTo>
                  <a:pt x="40946" y="7821"/>
                </a:lnTo>
                <a:lnTo>
                  <a:pt x="41327" y="7875"/>
                </a:lnTo>
                <a:lnTo>
                  <a:pt x="41707" y="7875"/>
                </a:lnTo>
                <a:lnTo>
                  <a:pt x="41978" y="7821"/>
                </a:lnTo>
                <a:lnTo>
                  <a:pt x="42195" y="7821"/>
                </a:lnTo>
                <a:lnTo>
                  <a:pt x="42630" y="7929"/>
                </a:lnTo>
                <a:lnTo>
                  <a:pt x="43010" y="7984"/>
                </a:lnTo>
                <a:lnTo>
                  <a:pt x="43282" y="8038"/>
                </a:lnTo>
                <a:lnTo>
                  <a:pt x="43607" y="8146"/>
                </a:lnTo>
                <a:lnTo>
                  <a:pt x="43825" y="8309"/>
                </a:lnTo>
                <a:lnTo>
                  <a:pt x="44096" y="8527"/>
                </a:lnTo>
                <a:lnTo>
                  <a:pt x="44313" y="8744"/>
                </a:lnTo>
                <a:lnTo>
                  <a:pt x="44476" y="8961"/>
                </a:lnTo>
                <a:lnTo>
                  <a:pt x="44639" y="9287"/>
                </a:lnTo>
                <a:lnTo>
                  <a:pt x="44748" y="9504"/>
                </a:lnTo>
                <a:lnTo>
                  <a:pt x="44802" y="9776"/>
                </a:lnTo>
                <a:lnTo>
                  <a:pt x="44911" y="10264"/>
                </a:lnTo>
                <a:lnTo>
                  <a:pt x="45128" y="12382"/>
                </a:lnTo>
                <a:lnTo>
                  <a:pt x="45236" y="12925"/>
                </a:lnTo>
                <a:lnTo>
                  <a:pt x="45399" y="13468"/>
                </a:lnTo>
                <a:lnTo>
                  <a:pt x="45617" y="14011"/>
                </a:lnTo>
                <a:lnTo>
                  <a:pt x="45888" y="14500"/>
                </a:lnTo>
                <a:lnTo>
                  <a:pt x="46214" y="14880"/>
                </a:lnTo>
                <a:lnTo>
                  <a:pt x="46540" y="15206"/>
                </a:lnTo>
                <a:lnTo>
                  <a:pt x="46757" y="15315"/>
                </a:lnTo>
                <a:lnTo>
                  <a:pt x="46974" y="15369"/>
                </a:lnTo>
                <a:lnTo>
                  <a:pt x="47191" y="15423"/>
                </a:lnTo>
                <a:lnTo>
                  <a:pt x="47463" y="15423"/>
                </a:lnTo>
                <a:lnTo>
                  <a:pt x="47626" y="15478"/>
                </a:lnTo>
                <a:lnTo>
                  <a:pt x="47843" y="15478"/>
                </a:lnTo>
                <a:lnTo>
                  <a:pt x="48006" y="15532"/>
                </a:lnTo>
                <a:lnTo>
                  <a:pt x="48169" y="15532"/>
                </a:lnTo>
                <a:lnTo>
                  <a:pt x="48929" y="15478"/>
                </a:lnTo>
                <a:lnTo>
                  <a:pt x="49255" y="15478"/>
                </a:lnTo>
                <a:lnTo>
                  <a:pt x="49581" y="15423"/>
                </a:lnTo>
                <a:lnTo>
                  <a:pt x="49907" y="15369"/>
                </a:lnTo>
                <a:lnTo>
                  <a:pt x="50232" y="15369"/>
                </a:lnTo>
                <a:lnTo>
                  <a:pt x="50776" y="15423"/>
                </a:lnTo>
                <a:lnTo>
                  <a:pt x="51210" y="15586"/>
                </a:lnTo>
                <a:lnTo>
                  <a:pt x="51590" y="15803"/>
                </a:lnTo>
                <a:lnTo>
                  <a:pt x="51916" y="16129"/>
                </a:lnTo>
                <a:lnTo>
                  <a:pt x="52187" y="16509"/>
                </a:lnTo>
                <a:lnTo>
                  <a:pt x="52350" y="16781"/>
                </a:lnTo>
                <a:lnTo>
                  <a:pt x="52513" y="17107"/>
                </a:lnTo>
                <a:lnTo>
                  <a:pt x="52785" y="17758"/>
                </a:lnTo>
                <a:lnTo>
                  <a:pt x="53436" y="19279"/>
                </a:lnTo>
                <a:lnTo>
                  <a:pt x="53654" y="19822"/>
                </a:lnTo>
                <a:lnTo>
                  <a:pt x="53925" y="20311"/>
                </a:lnTo>
                <a:lnTo>
                  <a:pt x="54088" y="20745"/>
                </a:lnTo>
                <a:lnTo>
                  <a:pt x="54197" y="20908"/>
                </a:lnTo>
                <a:lnTo>
                  <a:pt x="54305" y="21071"/>
                </a:lnTo>
                <a:lnTo>
                  <a:pt x="54523" y="21180"/>
                </a:lnTo>
                <a:lnTo>
                  <a:pt x="54685" y="21234"/>
                </a:lnTo>
                <a:lnTo>
                  <a:pt x="54848" y="21288"/>
                </a:lnTo>
                <a:lnTo>
                  <a:pt x="54903" y="21451"/>
                </a:lnTo>
                <a:lnTo>
                  <a:pt x="54957" y="21614"/>
                </a:lnTo>
                <a:lnTo>
                  <a:pt x="55011" y="21777"/>
                </a:lnTo>
                <a:lnTo>
                  <a:pt x="55283" y="21994"/>
                </a:lnTo>
                <a:lnTo>
                  <a:pt x="55663" y="22320"/>
                </a:lnTo>
                <a:lnTo>
                  <a:pt x="56043" y="22700"/>
                </a:lnTo>
                <a:lnTo>
                  <a:pt x="56260" y="22917"/>
                </a:lnTo>
                <a:lnTo>
                  <a:pt x="56532" y="23026"/>
                </a:lnTo>
                <a:lnTo>
                  <a:pt x="57021" y="23297"/>
                </a:lnTo>
                <a:lnTo>
                  <a:pt x="57129" y="23297"/>
                </a:lnTo>
                <a:lnTo>
                  <a:pt x="57238" y="23243"/>
                </a:lnTo>
                <a:lnTo>
                  <a:pt x="57346" y="23243"/>
                </a:lnTo>
                <a:lnTo>
                  <a:pt x="57401" y="23189"/>
                </a:lnTo>
                <a:lnTo>
                  <a:pt x="57727" y="23243"/>
                </a:lnTo>
                <a:lnTo>
                  <a:pt x="58052" y="23243"/>
                </a:lnTo>
                <a:lnTo>
                  <a:pt x="58432" y="23189"/>
                </a:lnTo>
                <a:lnTo>
                  <a:pt x="58758" y="23189"/>
                </a:lnTo>
                <a:lnTo>
                  <a:pt x="59464" y="23243"/>
                </a:lnTo>
                <a:lnTo>
                  <a:pt x="60170" y="23297"/>
                </a:lnTo>
                <a:lnTo>
                  <a:pt x="60985" y="23406"/>
                </a:lnTo>
                <a:lnTo>
                  <a:pt x="61365" y="23460"/>
                </a:lnTo>
                <a:lnTo>
                  <a:pt x="61745" y="23623"/>
                </a:lnTo>
                <a:lnTo>
                  <a:pt x="61908" y="23732"/>
                </a:lnTo>
                <a:lnTo>
                  <a:pt x="62125" y="23949"/>
                </a:lnTo>
                <a:lnTo>
                  <a:pt x="62234" y="24166"/>
                </a:lnTo>
                <a:lnTo>
                  <a:pt x="62288" y="24384"/>
                </a:lnTo>
                <a:lnTo>
                  <a:pt x="62342" y="24872"/>
                </a:lnTo>
                <a:lnTo>
                  <a:pt x="62397" y="25307"/>
                </a:lnTo>
                <a:lnTo>
                  <a:pt x="62614" y="26230"/>
                </a:lnTo>
                <a:lnTo>
                  <a:pt x="62668" y="26664"/>
                </a:lnTo>
                <a:lnTo>
                  <a:pt x="62668" y="26936"/>
                </a:lnTo>
                <a:lnTo>
                  <a:pt x="62614" y="27153"/>
                </a:lnTo>
                <a:lnTo>
                  <a:pt x="62560" y="27370"/>
                </a:lnTo>
                <a:lnTo>
                  <a:pt x="62614" y="27587"/>
                </a:lnTo>
                <a:lnTo>
                  <a:pt x="62723" y="27750"/>
                </a:lnTo>
                <a:lnTo>
                  <a:pt x="62831" y="27913"/>
                </a:lnTo>
                <a:lnTo>
                  <a:pt x="62994" y="28076"/>
                </a:lnTo>
                <a:lnTo>
                  <a:pt x="63048" y="28293"/>
                </a:lnTo>
                <a:lnTo>
                  <a:pt x="63103" y="28456"/>
                </a:lnTo>
                <a:lnTo>
                  <a:pt x="63103" y="28674"/>
                </a:lnTo>
                <a:lnTo>
                  <a:pt x="63103" y="28836"/>
                </a:lnTo>
                <a:lnTo>
                  <a:pt x="63157" y="28999"/>
                </a:lnTo>
                <a:lnTo>
                  <a:pt x="63320" y="29108"/>
                </a:lnTo>
                <a:lnTo>
                  <a:pt x="63483" y="29217"/>
                </a:lnTo>
                <a:lnTo>
                  <a:pt x="63646" y="29380"/>
                </a:lnTo>
                <a:lnTo>
                  <a:pt x="63809" y="29542"/>
                </a:lnTo>
                <a:lnTo>
                  <a:pt x="64026" y="29977"/>
                </a:lnTo>
                <a:lnTo>
                  <a:pt x="64297" y="30466"/>
                </a:lnTo>
                <a:lnTo>
                  <a:pt x="64623" y="30900"/>
                </a:lnTo>
                <a:lnTo>
                  <a:pt x="64786" y="31063"/>
                </a:lnTo>
                <a:lnTo>
                  <a:pt x="65003" y="31226"/>
                </a:lnTo>
                <a:lnTo>
                  <a:pt x="65275" y="31389"/>
                </a:lnTo>
                <a:lnTo>
                  <a:pt x="65546" y="31497"/>
                </a:lnTo>
                <a:lnTo>
                  <a:pt x="65926" y="31552"/>
                </a:lnTo>
                <a:lnTo>
                  <a:pt x="66307" y="31606"/>
                </a:lnTo>
                <a:lnTo>
                  <a:pt x="68207" y="32040"/>
                </a:lnTo>
                <a:lnTo>
                  <a:pt x="68913" y="32203"/>
                </a:lnTo>
                <a:lnTo>
                  <a:pt x="69619" y="32421"/>
                </a:lnTo>
                <a:lnTo>
                  <a:pt x="69891" y="32529"/>
                </a:lnTo>
                <a:lnTo>
                  <a:pt x="70108" y="32692"/>
                </a:lnTo>
                <a:lnTo>
                  <a:pt x="70325" y="32909"/>
                </a:lnTo>
                <a:lnTo>
                  <a:pt x="70542" y="33127"/>
                </a:lnTo>
                <a:lnTo>
                  <a:pt x="70760" y="33561"/>
                </a:lnTo>
                <a:lnTo>
                  <a:pt x="70922" y="33995"/>
                </a:lnTo>
                <a:lnTo>
                  <a:pt x="70977" y="34484"/>
                </a:lnTo>
                <a:lnTo>
                  <a:pt x="70922" y="34973"/>
                </a:lnTo>
                <a:lnTo>
                  <a:pt x="70760" y="35353"/>
                </a:lnTo>
                <a:lnTo>
                  <a:pt x="70542" y="35679"/>
                </a:lnTo>
                <a:lnTo>
                  <a:pt x="70271" y="35950"/>
                </a:lnTo>
                <a:lnTo>
                  <a:pt x="69891" y="36168"/>
                </a:lnTo>
                <a:lnTo>
                  <a:pt x="69619" y="36330"/>
                </a:lnTo>
                <a:lnTo>
                  <a:pt x="69348" y="36493"/>
                </a:lnTo>
                <a:lnTo>
                  <a:pt x="69130" y="36765"/>
                </a:lnTo>
                <a:lnTo>
                  <a:pt x="69022" y="37091"/>
                </a:lnTo>
                <a:lnTo>
                  <a:pt x="68968" y="37199"/>
                </a:lnTo>
                <a:lnTo>
                  <a:pt x="68859" y="37199"/>
                </a:lnTo>
                <a:lnTo>
                  <a:pt x="68696" y="37254"/>
                </a:lnTo>
                <a:lnTo>
                  <a:pt x="68479" y="37254"/>
                </a:lnTo>
                <a:lnTo>
                  <a:pt x="68262" y="37308"/>
                </a:lnTo>
                <a:lnTo>
                  <a:pt x="68044" y="37417"/>
                </a:lnTo>
                <a:lnTo>
                  <a:pt x="67936" y="37525"/>
                </a:lnTo>
                <a:lnTo>
                  <a:pt x="67773" y="37688"/>
                </a:lnTo>
                <a:lnTo>
                  <a:pt x="67610" y="38068"/>
                </a:lnTo>
                <a:lnTo>
                  <a:pt x="67447" y="38448"/>
                </a:lnTo>
                <a:lnTo>
                  <a:pt x="66904" y="39969"/>
                </a:lnTo>
                <a:lnTo>
                  <a:pt x="66524" y="41001"/>
                </a:lnTo>
                <a:lnTo>
                  <a:pt x="66089" y="41978"/>
                </a:lnTo>
                <a:lnTo>
                  <a:pt x="65872" y="42358"/>
                </a:lnTo>
                <a:lnTo>
                  <a:pt x="65764" y="42575"/>
                </a:lnTo>
                <a:lnTo>
                  <a:pt x="65601" y="42738"/>
                </a:lnTo>
                <a:lnTo>
                  <a:pt x="65329" y="42956"/>
                </a:lnTo>
                <a:lnTo>
                  <a:pt x="65058" y="43227"/>
                </a:lnTo>
                <a:lnTo>
                  <a:pt x="64732" y="43444"/>
                </a:lnTo>
                <a:lnTo>
                  <a:pt x="64569" y="43553"/>
                </a:lnTo>
                <a:lnTo>
                  <a:pt x="64352" y="43607"/>
                </a:lnTo>
                <a:lnTo>
                  <a:pt x="64243" y="43716"/>
                </a:lnTo>
                <a:lnTo>
                  <a:pt x="64080" y="43824"/>
                </a:lnTo>
                <a:lnTo>
                  <a:pt x="63972" y="43824"/>
                </a:lnTo>
                <a:lnTo>
                  <a:pt x="63809" y="43770"/>
                </a:lnTo>
                <a:lnTo>
                  <a:pt x="63591" y="43607"/>
                </a:lnTo>
                <a:lnTo>
                  <a:pt x="63428" y="43553"/>
                </a:lnTo>
                <a:lnTo>
                  <a:pt x="63320" y="43499"/>
                </a:lnTo>
                <a:lnTo>
                  <a:pt x="62668" y="43444"/>
                </a:lnTo>
                <a:lnTo>
                  <a:pt x="62397" y="43499"/>
                </a:lnTo>
                <a:lnTo>
                  <a:pt x="62071" y="43553"/>
                </a:lnTo>
                <a:lnTo>
                  <a:pt x="61691" y="43662"/>
                </a:lnTo>
                <a:lnTo>
                  <a:pt x="61311" y="43879"/>
                </a:lnTo>
                <a:lnTo>
                  <a:pt x="61039" y="44042"/>
                </a:lnTo>
                <a:lnTo>
                  <a:pt x="60713" y="44259"/>
                </a:lnTo>
                <a:lnTo>
                  <a:pt x="60279" y="44802"/>
                </a:lnTo>
                <a:lnTo>
                  <a:pt x="60007" y="45236"/>
                </a:lnTo>
                <a:lnTo>
                  <a:pt x="59736" y="45617"/>
                </a:lnTo>
                <a:lnTo>
                  <a:pt x="59681" y="45834"/>
                </a:lnTo>
                <a:lnTo>
                  <a:pt x="59627" y="46105"/>
                </a:lnTo>
                <a:lnTo>
                  <a:pt x="59247" y="46974"/>
                </a:lnTo>
                <a:lnTo>
                  <a:pt x="58813" y="47843"/>
                </a:lnTo>
                <a:lnTo>
                  <a:pt x="58487" y="48386"/>
                </a:lnTo>
                <a:lnTo>
                  <a:pt x="58324" y="48603"/>
                </a:lnTo>
                <a:lnTo>
                  <a:pt x="58161" y="48712"/>
                </a:lnTo>
                <a:lnTo>
                  <a:pt x="57889" y="48766"/>
                </a:lnTo>
                <a:lnTo>
                  <a:pt x="57672" y="48712"/>
                </a:lnTo>
                <a:lnTo>
                  <a:pt x="57183" y="48712"/>
                </a:lnTo>
                <a:lnTo>
                  <a:pt x="57075" y="48766"/>
                </a:lnTo>
                <a:lnTo>
                  <a:pt x="57021" y="48875"/>
                </a:lnTo>
                <a:lnTo>
                  <a:pt x="57075" y="48929"/>
                </a:lnTo>
                <a:lnTo>
                  <a:pt x="57075" y="49038"/>
                </a:lnTo>
                <a:lnTo>
                  <a:pt x="57075" y="49092"/>
                </a:lnTo>
                <a:lnTo>
                  <a:pt x="57183" y="49201"/>
                </a:lnTo>
                <a:lnTo>
                  <a:pt x="57455" y="49255"/>
                </a:lnTo>
                <a:lnTo>
                  <a:pt x="57564" y="49309"/>
                </a:lnTo>
                <a:lnTo>
                  <a:pt x="57727" y="49364"/>
                </a:lnTo>
                <a:lnTo>
                  <a:pt x="57835" y="49418"/>
                </a:lnTo>
                <a:lnTo>
                  <a:pt x="57889" y="49472"/>
                </a:lnTo>
                <a:lnTo>
                  <a:pt x="57835" y="49526"/>
                </a:lnTo>
                <a:lnTo>
                  <a:pt x="57835" y="49635"/>
                </a:lnTo>
                <a:lnTo>
                  <a:pt x="57672" y="49635"/>
                </a:lnTo>
                <a:lnTo>
                  <a:pt x="56423" y="49255"/>
                </a:lnTo>
                <a:lnTo>
                  <a:pt x="55989" y="49146"/>
                </a:lnTo>
                <a:lnTo>
                  <a:pt x="55609" y="49038"/>
                </a:lnTo>
                <a:lnTo>
                  <a:pt x="55446" y="49038"/>
                </a:lnTo>
                <a:lnTo>
                  <a:pt x="55283" y="48929"/>
                </a:lnTo>
                <a:lnTo>
                  <a:pt x="54903" y="48929"/>
                </a:lnTo>
                <a:lnTo>
                  <a:pt x="54685" y="49092"/>
                </a:lnTo>
                <a:lnTo>
                  <a:pt x="54468" y="49255"/>
                </a:lnTo>
                <a:lnTo>
                  <a:pt x="54197" y="49418"/>
                </a:lnTo>
                <a:lnTo>
                  <a:pt x="54034" y="49635"/>
                </a:lnTo>
                <a:lnTo>
                  <a:pt x="53654" y="50178"/>
                </a:lnTo>
                <a:lnTo>
                  <a:pt x="52948" y="51319"/>
                </a:lnTo>
                <a:lnTo>
                  <a:pt x="52839" y="51536"/>
                </a:lnTo>
                <a:lnTo>
                  <a:pt x="52785" y="51753"/>
                </a:lnTo>
                <a:lnTo>
                  <a:pt x="52622" y="52187"/>
                </a:lnTo>
                <a:lnTo>
                  <a:pt x="52405" y="52893"/>
                </a:lnTo>
                <a:lnTo>
                  <a:pt x="52025" y="53599"/>
                </a:lnTo>
                <a:lnTo>
                  <a:pt x="51862" y="53871"/>
                </a:lnTo>
                <a:lnTo>
                  <a:pt x="51644" y="54197"/>
                </a:lnTo>
                <a:lnTo>
                  <a:pt x="51373" y="54468"/>
                </a:lnTo>
                <a:lnTo>
                  <a:pt x="51047" y="54685"/>
                </a:lnTo>
                <a:lnTo>
                  <a:pt x="50721" y="54848"/>
                </a:lnTo>
                <a:lnTo>
                  <a:pt x="50015" y="54848"/>
                </a:lnTo>
                <a:lnTo>
                  <a:pt x="49744" y="54903"/>
                </a:lnTo>
                <a:lnTo>
                  <a:pt x="49527" y="54957"/>
                </a:lnTo>
                <a:lnTo>
                  <a:pt x="49309" y="55174"/>
                </a:lnTo>
                <a:lnTo>
                  <a:pt x="49092" y="55391"/>
                </a:lnTo>
                <a:lnTo>
                  <a:pt x="48875" y="55609"/>
                </a:lnTo>
                <a:lnTo>
                  <a:pt x="48549" y="55609"/>
                </a:lnTo>
                <a:lnTo>
                  <a:pt x="48440" y="55554"/>
                </a:lnTo>
                <a:lnTo>
                  <a:pt x="48223" y="55663"/>
                </a:lnTo>
                <a:lnTo>
                  <a:pt x="48060" y="55771"/>
                </a:lnTo>
                <a:lnTo>
                  <a:pt x="47897" y="55934"/>
                </a:lnTo>
                <a:lnTo>
                  <a:pt x="47734" y="56152"/>
                </a:lnTo>
                <a:lnTo>
                  <a:pt x="47572" y="56369"/>
                </a:lnTo>
                <a:lnTo>
                  <a:pt x="47246" y="56803"/>
                </a:lnTo>
                <a:lnTo>
                  <a:pt x="47029" y="57129"/>
                </a:lnTo>
                <a:lnTo>
                  <a:pt x="46703" y="57401"/>
                </a:lnTo>
                <a:lnTo>
                  <a:pt x="46648" y="57455"/>
                </a:lnTo>
                <a:lnTo>
                  <a:pt x="46540" y="57509"/>
                </a:lnTo>
                <a:lnTo>
                  <a:pt x="46377" y="57509"/>
                </a:lnTo>
                <a:lnTo>
                  <a:pt x="46214" y="57564"/>
                </a:lnTo>
                <a:lnTo>
                  <a:pt x="46051" y="57618"/>
                </a:lnTo>
                <a:lnTo>
                  <a:pt x="45888" y="57564"/>
                </a:lnTo>
                <a:lnTo>
                  <a:pt x="45780" y="57509"/>
                </a:lnTo>
                <a:lnTo>
                  <a:pt x="45562" y="57455"/>
                </a:lnTo>
                <a:lnTo>
                  <a:pt x="45345" y="57346"/>
                </a:lnTo>
                <a:lnTo>
                  <a:pt x="44911" y="57075"/>
                </a:lnTo>
                <a:lnTo>
                  <a:pt x="44748" y="57020"/>
                </a:lnTo>
                <a:lnTo>
                  <a:pt x="44531" y="56966"/>
                </a:lnTo>
                <a:lnTo>
                  <a:pt x="44368" y="57020"/>
                </a:lnTo>
                <a:lnTo>
                  <a:pt x="44150" y="57075"/>
                </a:lnTo>
                <a:lnTo>
                  <a:pt x="43770" y="57238"/>
                </a:lnTo>
                <a:lnTo>
                  <a:pt x="43390" y="57292"/>
                </a:lnTo>
                <a:lnTo>
                  <a:pt x="43010" y="57183"/>
                </a:lnTo>
                <a:lnTo>
                  <a:pt x="42630" y="57020"/>
                </a:lnTo>
                <a:lnTo>
                  <a:pt x="42467" y="56912"/>
                </a:lnTo>
                <a:lnTo>
                  <a:pt x="42358" y="56912"/>
                </a:lnTo>
                <a:lnTo>
                  <a:pt x="42141" y="56966"/>
                </a:lnTo>
                <a:lnTo>
                  <a:pt x="41598" y="57238"/>
                </a:lnTo>
                <a:lnTo>
                  <a:pt x="41001" y="57509"/>
                </a:lnTo>
                <a:lnTo>
                  <a:pt x="40240" y="57889"/>
                </a:lnTo>
                <a:lnTo>
                  <a:pt x="39426" y="58269"/>
                </a:lnTo>
                <a:lnTo>
                  <a:pt x="39209" y="58432"/>
                </a:lnTo>
                <a:lnTo>
                  <a:pt x="38991" y="58650"/>
                </a:lnTo>
                <a:lnTo>
                  <a:pt x="38720" y="59084"/>
                </a:lnTo>
                <a:lnTo>
                  <a:pt x="38286" y="59736"/>
                </a:lnTo>
                <a:lnTo>
                  <a:pt x="37960" y="60496"/>
                </a:lnTo>
                <a:lnTo>
                  <a:pt x="37688" y="61093"/>
                </a:lnTo>
                <a:lnTo>
                  <a:pt x="37362" y="61745"/>
                </a:lnTo>
                <a:lnTo>
                  <a:pt x="37199" y="61962"/>
                </a:lnTo>
                <a:lnTo>
                  <a:pt x="36874" y="62234"/>
                </a:lnTo>
                <a:lnTo>
                  <a:pt x="36493" y="62451"/>
                </a:lnTo>
                <a:lnTo>
                  <a:pt x="36059" y="62668"/>
                </a:lnTo>
                <a:lnTo>
                  <a:pt x="35679" y="62831"/>
                </a:lnTo>
                <a:lnTo>
                  <a:pt x="34973" y="63157"/>
                </a:lnTo>
                <a:lnTo>
                  <a:pt x="34756" y="63211"/>
                </a:lnTo>
                <a:lnTo>
                  <a:pt x="34484" y="63157"/>
                </a:lnTo>
                <a:lnTo>
                  <a:pt x="33561" y="62614"/>
                </a:lnTo>
                <a:lnTo>
                  <a:pt x="32638" y="61962"/>
                </a:lnTo>
                <a:lnTo>
                  <a:pt x="31932" y="61473"/>
                </a:lnTo>
                <a:lnTo>
                  <a:pt x="31226" y="60985"/>
                </a:lnTo>
                <a:lnTo>
                  <a:pt x="30954" y="60876"/>
                </a:lnTo>
                <a:lnTo>
                  <a:pt x="30629" y="60876"/>
                </a:lnTo>
                <a:lnTo>
                  <a:pt x="30466" y="60930"/>
                </a:lnTo>
                <a:lnTo>
                  <a:pt x="30031" y="60930"/>
                </a:lnTo>
                <a:lnTo>
                  <a:pt x="29705" y="61039"/>
                </a:lnTo>
                <a:lnTo>
                  <a:pt x="29597" y="61093"/>
                </a:lnTo>
                <a:lnTo>
                  <a:pt x="29217" y="61093"/>
                </a:lnTo>
                <a:lnTo>
                  <a:pt x="29054" y="61039"/>
                </a:lnTo>
                <a:lnTo>
                  <a:pt x="28945" y="61039"/>
                </a:lnTo>
                <a:lnTo>
                  <a:pt x="28782" y="61093"/>
                </a:lnTo>
                <a:lnTo>
                  <a:pt x="28619" y="61256"/>
                </a:lnTo>
                <a:lnTo>
                  <a:pt x="28456" y="61419"/>
                </a:lnTo>
                <a:lnTo>
                  <a:pt x="27968" y="62234"/>
                </a:lnTo>
                <a:lnTo>
                  <a:pt x="27750" y="62614"/>
                </a:lnTo>
                <a:lnTo>
                  <a:pt x="27533" y="63048"/>
                </a:lnTo>
                <a:lnTo>
                  <a:pt x="27370" y="63157"/>
                </a:lnTo>
                <a:lnTo>
                  <a:pt x="27316" y="63211"/>
                </a:lnTo>
                <a:lnTo>
                  <a:pt x="27207" y="63211"/>
                </a:lnTo>
                <a:lnTo>
                  <a:pt x="26990" y="63157"/>
                </a:lnTo>
                <a:lnTo>
                  <a:pt x="26827" y="63211"/>
                </a:lnTo>
                <a:lnTo>
                  <a:pt x="26719" y="63211"/>
                </a:lnTo>
                <a:lnTo>
                  <a:pt x="26556" y="63320"/>
                </a:lnTo>
                <a:lnTo>
                  <a:pt x="26393" y="63537"/>
                </a:lnTo>
                <a:lnTo>
                  <a:pt x="26176" y="63754"/>
                </a:lnTo>
                <a:lnTo>
                  <a:pt x="26013" y="64080"/>
                </a:lnTo>
                <a:lnTo>
                  <a:pt x="25904" y="64189"/>
                </a:lnTo>
                <a:lnTo>
                  <a:pt x="25741" y="64243"/>
                </a:lnTo>
                <a:lnTo>
                  <a:pt x="25687" y="64297"/>
                </a:lnTo>
                <a:lnTo>
                  <a:pt x="25633" y="64243"/>
                </a:lnTo>
                <a:lnTo>
                  <a:pt x="25470" y="64189"/>
                </a:lnTo>
                <a:lnTo>
                  <a:pt x="25307" y="64134"/>
                </a:lnTo>
                <a:lnTo>
                  <a:pt x="25035" y="64026"/>
                </a:lnTo>
                <a:lnTo>
                  <a:pt x="24927" y="64026"/>
                </a:lnTo>
                <a:lnTo>
                  <a:pt x="24872" y="64134"/>
                </a:lnTo>
                <a:lnTo>
                  <a:pt x="24818" y="64243"/>
                </a:lnTo>
                <a:lnTo>
                  <a:pt x="24872" y="64352"/>
                </a:lnTo>
                <a:lnTo>
                  <a:pt x="25144" y="64569"/>
                </a:lnTo>
                <a:lnTo>
                  <a:pt x="25415" y="64732"/>
                </a:lnTo>
                <a:lnTo>
                  <a:pt x="24927" y="64786"/>
                </a:lnTo>
                <a:lnTo>
                  <a:pt x="24438" y="64786"/>
                </a:lnTo>
                <a:lnTo>
                  <a:pt x="24329" y="64732"/>
                </a:lnTo>
                <a:lnTo>
                  <a:pt x="24221" y="64569"/>
                </a:lnTo>
                <a:lnTo>
                  <a:pt x="24166" y="64297"/>
                </a:lnTo>
                <a:lnTo>
                  <a:pt x="24058" y="64134"/>
                </a:lnTo>
                <a:lnTo>
                  <a:pt x="24003" y="64026"/>
                </a:lnTo>
                <a:lnTo>
                  <a:pt x="23895" y="63971"/>
                </a:lnTo>
                <a:lnTo>
                  <a:pt x="23678" y="63971"/>
                </a:lnTo>
                <a:lnTo>
                  <a:pt x="23243" y="64026"/>
                </a:lnTo>
                <a:lnTo>
                  <a:pt x="23080" y="64080"/>
                </a:lnTo>
                <a:lnTo>
                  <a:pt x="22700" y="64080"/>
                </a:lnTo>
                <a:lnTo>
                  <a:pt x="22646" y="64026"/>
                </a:lnTo>
                <a:lnTo>
                  <a:pt x="22646" y="63971"/>
                </a:lnTo>
                <a:lnTo>
                  <a:pt x="22700" y="63917"/>
                </a:lnTo>
                <a:lnTo>
                  <a:pt x="22809" y="63863"/>
                </a:lnTo>
                <a:lnTo>
                  <a:pt x="22917" y="63754"/>
                </a:lnTo>
                <a:lnTo>
                  <a:pt x="22972" y="63591"/>
                </a:lnTo>
                <a:lnTo>
                  <a:pt x="22917" y="63483"/>
                </a:lnTo>
                <a:lnTo>
                  <a:pt x="22863" y="63374"/>
                </a:lnTo>
                <a:lnTo>
                  <a:pt x="22646" y="63048"/>
                </a:lnTo>
                <a:lnTo>
                  <a:pt x="22483" y="62668"/>
                </a:lnTo>
                <a:lnTo>
                  <a:pt x="22211" y="61962"/>
                </a:lnTo>
                <a:lnTo>
                  <a:pt x="22048" y="61528"/>
                </a:lnTo>
                <a:lnTo>
                  <a:pt x="21886" y="61093"/>
                </a:lnTo>
                <a:lnTo>
                  <a:pt x="21777" y="60659"/>
                </a:lnTo>
                <a:lnTo>
                  <a:pt x="21723" y="60224"/>
                </a:lnTo>
                <a:lnTo>
                  <a:pt x="21668" y="59844"/>
                </a:lnTo>
                <a:lnTo>
                  <a:pt x="21505" y="59518"/>
                </a:lnTo>
                <a:lnTo>
                  <a:pt x="21343" y="59138"/>
                </a:lnTo>
                <a:lnTo>
                  <a:pt x="21071" y="58867"/>
                </a:lnTo>
                <a:lnTo>
                  <a:pt x="20691" y="58595"/>
                </a:lnTo>
                <a:lnTo>
                  <a:pt x="20202" y="58378"/>
                </a:lnTo>
                <a:lnTo>
                  <a:pt x="19985" y="58324"/>
                </a:lnTo>
                <a:lnTo>
                  <a:pt x="19768" y="58324"/>
                </a:lnTo>
                <a:lnTo>
                  <a:pt x="19550" y="58269"/>
                </a:lnTo>
                <a:lnTo>
                  <a:pt x="19333" y="58215"/>
                </a:lnTo>
                <a:lnTo>
                  <a:pt x="19170" y="58161"/>
                </a:lnTo>
                <a:lnTo>
                  <a:pt x="19007" y="58161"/>
                </a:lnTo>
                <a:lnTo>
                  <a:pt x="18301" y="58215"/>
                </a:lnTo>
                <a:lnTo>
                  <a:pt x="17596" y="58324"/>
                </a:lnTo>
                <a:lnTo>
                  <a:pt x="16618" y="58487"/>
                </a:lnTo>
                <a:lnTo>
                  <a:pt x="15966" y="58541"/>
                </a:lnTo>
                <a:lnTo>
                  <a:pt x="15695" y="58541"/>
                </a:lnTo>
                <a:lnTo>
                  <a:pt x="15369" y="58432"/>
                </a:lnTo>
                <a:lnTo>
                  <a:pt x="15152" y="58324"/>
                </a:lnTo>
                <a:lnTo>
                  <a:pt x="14880" y="58269"/>
                </a:lnTo>
                <a:lnTo>
                  <a:pt x="14663" y="58269"/>
                </a:lnTo>
                <a:lnTo>
                  <a:pt x="14392" y="58161"/>
                </a:lnTo>
                <a:lnTo>
                  <a:pt x="13957" y="57944"/>
                </a:lnTo>
                <a:lnTo>
                  <a:pt x="13577" y="57726"/>
                </a:lnTo>
                <a:lnTo>
                  <a:pt x="13360" y="57564"/>
                </a:lnTo>
                <a:lnTo>
                  <a:pt x="13197" y="57401"/>
                </a:lnTo>
                <a:lnTo>
                  <a:pt x="13034" y="57238"/>
                </a:lnTo>
                <a:lnTo>
                  <a:pt x="12925" y="57020"/>
                </a:lnTo>
                <a:lnTo>
                  <a:pt x="12817" y="56803"/>
                </a:lnTo>
                <a:lnTo>
                  <a:pt x="12600" y="56695"/>
                </a:lnTo>
                <a:lnTo>
                  <a:pt x="12165" y="56477"/>
                </a:lnTo>
                <a:lnTo>
                  <a:pt x="11513" y="56152"/>
                </a:lnTo>
                <a:lnTo>
                  <a:pt x="10862" y="55826"/>
                </a:lnTo>
                <a:lnTo>
                  <a:pt x="10699" y="55771"/>
                </a:lnTo>
                <a:lnTo>
                  <a:pt x="10482" y="55771"/>
                </a:lnTo>
                <a:lnTo>
                  <a:pt x="10156" y="55934"/>
                </a:lnTo>
                <a:lnTo>
                  <a:pt x="9776" y="56043"/>
                </a:lnTo>
                <a:lnTo>
                  <a:pt x="9450" y="56097"/>
                </a:lnTo>
                <a:lnTo>
                  <a:pt x="9178" y="56206"/>
                </a:lnTo>
                <a:lnTo>
                  <a:pt x="9070" y="56315"/>
                </a:lnTo>
                <a:lnTo>
                  <a:pt x="9015" y="56477"/>
                </a:lnTo>
                <a:lnTo>
                  <a:pt x="9070" y="56749"/>
                </a:lnTo>
                <a:lnTo>
                  <a:pt x="9070" y="56803"/>
                </a:lnTo>
                <a:lnTo>
                  <a:pt x="9070" y="56912"/>
                </a:lnTo>
                <a:lnTo>
                  <a:pt x="8907" y="56912"/>
                </a:lnTo>
                <a:lnTo>
                  <a:pt x="8635" y="56749"/>
                </a:lnTo>
                <a:lnTo>
                  <a:pt x="8364" y="56640"/>
                </a:lnTo>
                <a:lnTo>
                  <a:pt x="8201" y="56586"/>
                </a:lnTo>
                <a:lnTo>
                  <a:pt x="8147" y="56586"/>
                </a:lnTo>
                <a:lnTo>
                  <a:pt x="8092" y="56640"/>
                </a:lnTo>
                <a:lnTo>
                  <a:pt x="8038" y="56803"/>
                </a:lnTo>
                <a:lnTo>
                  <a:pt x="7984" y="56966"/>
                </a:lnTo>
                <a:lnTo>
                  <a:pt x="7875" y="57129"/>
                </a:lnTo>
                <a:lnTo>
                  <a:pt x="7712" y="57238"/>
                </a:lnTo>
                <a:lnTo>
                  <a:pt x="7495" y="57292"/>
                </a:lnTo>
                <a:lnTo>
                  <a:pt x="7169" y="57346"/>
                </a:lnTo>
                <a:lnTo>
                  <a:pt x="6898" y="57346"/>
                </a:lnTo>
                <a:lnTo>
                  <a:pt x="6626" y="57401"/>
                </a:lnTo>
                <a:lnTo>
                  <a:pt x="6463" y="57455"/>
                </a:lnTo>
                <a:lnTo>
                  <a:pt x="6354" y="57618"/>
                </a:lnTo>
                <a:lnTo>
                  <a:pt x="6246" y="57781"/>
                </a:lnTo>
                <a:lnTo>
                  <a:pt x="6029" y="58161"/>
                </a:lnTo>
                <a:lnTo>
                  <a:pt x="5703" y="58487"/>
                </a:lnTo>
                <a:lnTo>
                  <a:pt x="5323" y="58704"/>
                </a:lnTo>
                <a:lnTo>
                  <a:pt x="4943" y="58921"/>
                </a:lnTo>
                <a:lnTo>
                  <a:pt x="4725" y="59030"/>
                </a:lnTo>
                <a:lnTo>
                  <a:pt x="4617" y="59193"/>
                </a:lnTo>
                <a:lnTo>
                  <a:pt x="4508" y="59301"/>
                </a:lnTo>
                <a:lnTo>
                  <a:pt x="4400" y="59464"/>
                </a:lnTo>
                <a:lnTo>
                  <a:pt x="4345" y="59681"/>
                </a:lnTo>
                <a:lnTo>
                  <a:pt x="4182" y="59844"/>
                </a:lnTo>
                <a:lnTo>
                  <a:pt x="4019" y="59953"/>
                </a:lnTo>
                <a:lnTo>
                  <a:pt x="3856" y="60007"/>
                </a:lnTo>
                <a:lnTo>
                  <a:pt x="3313" y="60062"/>
                </a:lnTo>
                <a:lnTo>
                  <a:pt x="3042" y="60116"/>
                </a:lnTo>
                <a:lnTo>
                  <a:pt x="2662" y="60116"/>
                </a:lnTo>
                <a:lnTo>
                  <a:pt x="2607" y="60170"/>
                </a:lnTo>
                <a:lnTo>
                  <a:pt x="2499" y="60224"/>
                </a:lnTo>
                <a:lnTo>
                  <a:pt x="2173" y="60224"/>
                </a:lnTo>
                <a:lnTo>
                  <a:pt x="2119" y="60170"/>
                </a:lnTo>
                <a:lnTo>
                  <a:pt x="2119" y="60062"/>
                </a:lnTo>
                <a:lnTo>
                  <a:pt x="2173" y="59953"/>
                </a:lnTo>
                <a:lnTo>
                  <a:pt x="2336" y="59790"/>
                </a:lnTo>
                <a:lnTo>
                  <a:pt x="2499" y="59627"/>
                </a:lnTo>
                <a:lnTo>
                  <a:pt x="2933" y="59464"/>
                </a:lnTo>
                <a:lnTo>
                  <a:pt x="3096" y="59356"/>
                </a:lnTo>
                <a:lnTo>
                  <a:pt x="3205" y="59247"/>
                </a:lnTo>
                <a:lnTo>
                  <a:pt x="3476" y="58975"/>
                </a:lnTo>
                <a:lnTo>
                  <a:pt x="3748" y="58758"/>
                </a:lnTo>
                <a:lnTo>
                  <a:pt x="4019" y="58541"/>
                </a:lnTo>
                <a:lnTo>
                  <a:pt x="4291" y="58378"/>
                </a:lnTo>
                <a:lnTo>
                  <a:pt x="4400" y="58215"/>
                </a:lnTo>
                <a:lnTo>
                  <a:pt x="4400" y="58161"/>
                </a:lnTo>
                <a:lnTo>
                  <a:pt x="4400" y="58052"/>
                </a:lnTo>
                <a:lnTo>
                  <a:pt x="4291" y="57889"/>
                </a:lnTo>
                <a:lnTo>
                  <a:pt x="4291" y="57781"/>
                </a:lnTo>
                <a:lnTo>
                  <a:pt x="4400" y="57672"/>
                </a:lnTo>
                <a:lnTo>
                  <a:pt x="4508" y="57618"/>
                </a:lnTo>
                <a:lnTo>
                  <a:pt x="4834" y="57401"/>
                </a:lnTo>
                <a:lnTo>
                  <a:pt x="5160" y="57183"/>
                </a:lnTo>
                <a:lnTo>
                  <a:pt x="5323" y="56912"/>
                </a:lnTo>
                <a:lnTo>
                  <a:pt x="5486" y="56640"/>
                </a:lnTo>
                <a:lnTo>
                  <a:pt x="5649" y="56043"/>
                </a:lnTo>
                <a:lnTo>
                  <a:pt x="5757" y="55663"/>
                </a:lnTo>
                <a:lnTo>
                  <a:pt x="5811" y="55283"/>
                </a:lnTo>
                <a:lnTo>
                  <a:pt x="5920" y="54468"/>
                </a:lnTo>
                <a:lnTo>
                  <a:pt x="5974" y="53871"/>
                </a:lnTo>
                <a:lnTo>
                  <a:pt x="6029" y="53328"/>
                </a:lnTo>
                <a:lnTo>
                  <a:pt x="6137" y="52568"/>
                </a:lnTo>
                <a:lnTo>
                  <a:pt x="6246" y="52187"/>
                </a:lnTo>
                <a:lnTo>
                  <a:pt x="6354" y="51807"/>
                </a:lnTo>
                <a:lnTo>
                  <a:pt x="6463" y="51590"/>
                </a:lnTo>
                <a:lnTo>
                  <a:pt x="6626" y="51373"/>
                </a:lnTo>
                <a:lnTo>
                  <a:pt x="6843" y="51264"/>
                </a:lnTo>
                <a:lnTo>
                  <a:pt x="7060" y="51210"/>
                </a:lnTo>
                <a:lnTo>
                  <a:pt x="7169" y="51210"/>
                </a:lnTo>
                <a:lnTo>
                  <a:pt x="7278" y="51156"/>
                </a:lnTo>
                <a:lnTo>
                  <a:pt x="7332" y="51101"/>
                </a:lnTo>
                <a:lnTo>
                  <a:pt x="7441" y="51101"/>
                </a:lnTo>
                <a:lnTo>
                  <a:pt x="7766" y="51156"/>
                </a:lnTo>
                <a:lnTo>
                  <a:pt x="8092" y="51156"/>
                </a:lnTo>
                <a:lnTo>
                  <a:pt x="8364" y="51210"/>
                </a:lnTo>
                <a:lnTo>
                  <a:pt x="8635" y="51264"/>
                </a:lnTo>
                <a:lnTo>
                  <a:pt x="9015" y="51373"/>
                </a:lnTo>
                <a:lnTo>
                  <a:pt x="9341" y="51590"/>
                </a:lnTo>
                <a:lnTo>
                  <a:pt x="9613" y="51807"/>
                </a:lnTo>
                <a:lnTo>
                  <a:pt x="9884" y="52079"/>
                </a:lnTo>
                <a:lnTo>
                  <a:pt x="10156" y="52350"/>
                </a:lnTo>
                <a:lnTo>
                  <a:pt x="10482" y="52568"/>
                </a:lnTo>
                <a:lnTo>
                  <a:pt x="10807" y="52676"/>
                </a:lnTo>
                <a:lnTo>
                  <a:pt x="11242" y="52676"/>
                </a:lnTo>
                <a:lnTo>
                  <a:pt x="11459" y="52622"/>
                </a:lnTo>
                <a:lnTo>
                  <a:pt x="11676" y="52568"/>
                </a:lnTo>
                <a:lnTo>
                  <a:pt x="11894" y="52405"/>
                </a:lnTo>
                <a:lnTo>
                  <a:pt x="12056" y="52187"/>
                </a:lnTo>
                <a:lnTo>
                  <a:pt x="12219" y="51970"/>
                </a:lnTo>
                <a:lnTo>
                  <a:pt x="12382" y="51753"/>
                </a:lnTo>
                <a:lnTo>
                  <a:pt x="12437" y="51699"/>
                </a:lnTo>
                <a:lnTo>
                  <a:pt x="12545" y="51644"/>
                </a:lnTo>
                <a:lnTo>
                  <a:pt x="12817" y="51644"/>
                </a:lnTo>
                <a:lnTo>
                  <a:pt x="13034" y="51699"/>
                </a:lnTo>
                <a:lnTo>
                  <a:pt x="13305" y="51753"/>
                </a:lnTo>
                <a:lnTo>
                  <a:pt x="13523" y="51807"/>
                </a:lnTo>
                <a:lnTo>
                  <a:pt x="13957" y="52079"/>
                </a:lnTo>
                <a:lnTo>
                  <a:pt x="14337" y="52405"/>
                </a:lnTo>
                <a:lnTo>
                  <a:pt x="14989" y="53111"/>
                </a:lnTo>
                <a:lnTo>
                  <a:pt x="15369" y="53436"/>
                </a:lnTo>
                <a:lnTo>
                  <a:pt x="15803" y="53654"/>
                </a:lnTo>
                <a:lnTo>
                  <a:pt x="17052" y="54251"/>
                </a:lnTo>
                <a:lnTo>
                  <a:pt x="17650" y="54631"/>
                </a:lnTo>
                <a:lnTo>
                  <a:pt x="18193" y="55011"/>
                </a:lnTo>
                <a:lnTo>
                  <a:pt x="18899" y="55609"/>
                </a:lnTo>
                <a:lnTo>
                  <a:pt x="19225" y="55934"/>
                </a:lnTo>
                <a:lnTo>
                  <a:pt x="19496" y="56315"/>
                </a:lnTo>
                <a:lnTo>
                  <a:pt x="19713" y="56477"/>
                </a:lnTo>
                <a:lnTo>
                  <a:pt x="19876" y="56586"/>
                </a:lnTo>
                <a:lnTo>
                  <a:pt x="20094" y="56532"/>
                </a:lnTo>
                <a:lnTo>
                  <a:pt x="20365" y="56423"/>
                </a:lnTo>
                <a:lnTo>
                  <a:pt x="20745" y="56206"/>
                </a:lnTo>
                <a:lnTo>
                  <a:pt x="21125" y="55934"/>
                </a:lnTo>
                <a:lnTo>
                  <a:pt x="21831" y="55391"/>
                </a:lnTo>
                <a:lnTo>
                  <a:pt x="21994" y="55337"/>
                </a:lnTo>
                <a:lnTo>
                  <a:pt x="22211" y="55283"/>
                </a:lnTo>
                <a:lnTo>
                  <a:pt x="22374" y="55337"/>
                </a:lnTo>
                <a:lnTo>
                  <a:pt x="22537" y="55391"/>
                </a:lnTo>
                <a:lnTo>
                  <a:pt x="23352" y="55771"/>
                </a:lnTo>
                <a:lnTo>
                  <a:pt x="23732" y="55989"/>
                </a:lnTo>
                <a:lnTo>
                  <a:pt x="24166" y="56097"/>
                </a:lnTo>
                <a:lnTo>
                  <a:pt x="24492" y="56206"/>
                </a:lnTo>
                <a:lnTo>
                  <a:pt x="24818" y="56369"/>
                </a:lnTo>
                <a:lnTo>
                  <a:pt x="25361" y="56749"/>
                </a:lnTo>
                <a:lnTo>
                  <a:pt x="25850" y="57075"/>
                </a:lnTo>
                <a:lnTo>
                  <a:pt x="26121" y="57238"/>
                </a:lnTo>
                <a:lnTo>
                  <a:pt x="26339" y="57455"/>
                </a:lnTo>
                <a:lnTo>
                  <a:pt x="26393" y="57455"/>
                </a:lnTo>
                <a:lnTo>
                  <a:pt x="26447" y="57509"/>
                </a:lnTo>
                <a:lnTo>
                  <a:pt x="26664" y="57509"/>
                </a:lnTo>
                <a:lnTo>
                  <a:pt x="26773" y="57401"/>
                </a:lnTo>
                <a:lnTo>
                  <a:pt x="26882" y="57346"/>
                </a:lnTo>
                <a:lnTo>
                  <a:pt x="27207" y="57238"/>
                </a:lnTo>
                <a:lnTo>
                  <a:pt x="27425" y="57129"/>
                </a:lnTo>
                <a:lnTo>
                  <a:pt x="27588" y="56966"/>
                </a:lnTo>
                <a:lnTo>
                  <a:pt x="27913" y="56640"/>
                </a:lnTo>
                <a:lnTo>
                  <a:pt x="28185" y="56206"/>
                </a:lnTo>
                <a:lnTo>
                  <a:pt x="28348" y="55771"/>
                </a:lnTo>
                <a:lnTo>
                  <a:pt x="28565" y="55337"/>
                </a:lnTo>
                <a:lnTo>
                  <a:pt x="28674" y="54903"/>
                </a:lnTo>
                <a:lnTo>
                  <a:pt x="28837" y="54468"/>
                </a:lnTo>
                <a:lnTo>
                  <a:pt x="28999" y="53979"/>
                </a:lnTo>
                <a:lnTo>
                  <a:pt x="29162" y="53599"/>
                </a:lnTo>
                <a:lnTo>
                  <a:pt x="29271" y="53219"/>
                </a:lnTo>
                <a:lnTo>
                  <a:pt x="29325" y="53056"/>
                </a:lnTo>
                <a:lnTo>
                  <a:pt x="29434" y="52948"/>
                </a:lnTo>
                <a:lnTo>
                  <a:pt x="29542" y="53002"/>
                </a:lnTo>
                <a:lnTo>
                  <a:pt x="29705" y="53111"/>
                </a:lnTo>
                <a:lnTo>
                  <a:pt x="30031" y="53382"/>
                </a:lnTo>
                <a:lnTo>
                  <a:pt x="30303" y="53654"/>
                </a:lnTo>
                <a:lnTo>
                  <a:pt x="31335" y="54631"/>
                </a:lnTo>
                <a:lnTo>
                  <a:pt x="32421" y="55500"/>
                </a:lnTo>
                <a:lnTo>
                  <a:pt x="32746" y="55717"/>
                </a:lnTo>
                <a:lnTo>
                  <a:pt x="32964" y="56043"/>
                </a:lnTo>
                <a:lnTo>
                  <a:pt x="33181" y="56369"/>
                </a:lnTo>
                <a:lnTo>
                  <a:pt x="33344" y="56695"/>
                </a:lnTo>
                <a:lnTo>
                  <a:pt x="33452" y="56912"/>
                </a:lnTo>
                <a:lnTo>
                  <a:pt x="33615" y="57020"/>
                </a:lnTo>
                <a:lnTo>
                  <a:pt x="33833" y="57129"/>
                </a:lnTo>
                <a:lnTo>
                  <a:pt x="34050" y="57183"/>
                </a:lnTo>
                <a:lnTo>
                  <a:pt x="34321" y="57129"/>
                </a:lnTo>
                <a:lnTo>
                  <a:pt x="34593" y="57075"/>
                </a:lnTo>
                <a:lnTo>
                  <a:pt x="35082" y="56912"/>
                </a:lnTo>
                <a:lnTo>
                  <a:pt x="35299" y="56749"/>
                </a:lnTo>
                <a:lnTo>
                  <a:pt x="35516" y="56477"/>
                </a:lnTo>
                <a:lnTo>
                  <a:pt x="35788" y="55989"/>
                </a:lnTo>
                <a:lnTo>
                  <a:pt x="35896" y="55717"/>
                </a:lnTo>
                <a:lnTo>
                  <a:pt x="36005" y="55446"/>
                </a:lnTo>
                <a:lnTo>
                  <a:pt x="36222" y="54685"/>
                </a:lnTo>
                <a:lnTo>
                  <a:pt x="36439" y="53979"/>
                </a:lnTo>
                <a:lnTo>
                  <a:pt x="36493" y="53545"/>
                </a:lnTo>
                <a:lnTo>
                  <a:pt x="36548" y="53111"/>
                </a:lnTo>
                <a:lnTo>
                  <a:pt x="37037" y="51644"/>
                </a:lnTo>
                <a:lnTo>
                  <a:pt x="37091" y="51590"/>
                </a:lnTo>
                <a:lnTo>
                  <a:pt x="37199" y="51590"/>
                </a:lnTo>
                <a:lnTo>
                  <a:pt x="37362" y="51536"/>
                </a:lnTo>
                <a:lnTo>
                  <a:pt x="37471" y="51427"/>
                </a:lnTo>
                <a:lnTo>
                  <a:pt x="37797" y="51264"/>
                </a:lnTo>
                <a:lnTo>
                  <a:pt x="37851" y="51210"/>
                </a:lnTo>
                <a:lnTo>
                  <a:pt x="37851" y="51047"/>
                </a:lnTo>
                <a:lnTo>
                  <a:pt x="37797" y="50775"/>
                </a:lnTo>
                <a:lnTo>
                  <a:pt x="37742" y="50667"/>
                </a:lnTo>
                <a:lnTo>
                  <a:pt x="37688" y="50558"/>
                </a:lnTo>
                <a:lnTo>
                  <a:pt x="37634" y="50450"/>
                </a:lnTo>
                <a:lnTo>
                  <a:pt x="37580" y="50395"/>
                </a:lnTo>
                <a:lnTo>
                  <a:pt x="37634" y="50341"/>
                </a:lnTo>
                <a:lnTo>
                  <a:pt x="37688" y="50232"/>
                </a:lnTo>
                <a:lnTo>
                  <a:pt x="37797" y="50232"/>
                </a:lnTo>
                <a:lnTo>
                  <a:pt x="37905" y="50178"/>
                </a:lnTo>
                <a:lnTo>
                  <a:pt x="37960" y="50232"/>
                </a:lnTo>
                <a:lnTo>
                  <a:pt x="38068" y="50287"/>
                </a:lnTo>
                <a:lnTo>
                  <a:pt x="38286" y="50504"/>
                </a:lnTo>
                <a:lnTo>
                  <a:pt x="38557" y="50721"/>
                </a:lnTo>
                <a:lnTo>
                  <a:pt x="39154" y="51047"/>
                </a:lnTo>
                <a:lnTo>
                  <a:pt x="39426" y="51101"/>
                </a:lnTo>
                <a:lnTo>
                  <a:pt x="39752" y="51210"/>
                </a:lnTo>
                <a:lnTo>
                  <a:pt x="40240" y="51373"/>
                </a:lnTo>
                <a:lnTo>
                  <a:pt x="40675" y="51644"/>
                </a:lnTo>
                <a:lnTo>
                  <a:pt x="41001" y="51753"/>
                </a:lnTo>
                <a:lnTo>
                  <a:pt x="41381" y="51916"/>
                </a:lnTo>
                <a:lnTo>
                  <a:pt x="42141" y="52187"/>
                </a:lnTo>
                <a:lnTo>
                  <a:pt x="42847" y="52459"/>
                </a:lnTo>
                <a:lnTo>
                  <a:pt x="43553" y="52568"/>
                </a:lnTo>
                <a:lnTo>
                  <a:pt x="43770" y="52568"/>
                </a:lnTo>
                <a:lnTo>
                  <a:pt x="43987" y="52513"/>
                </a:lnTo>
                <a:lnTo>
                  <a:pt x="44422" y="52459"/>
                </a:lnTo>
                <a:lnTo>
                  <a:pt x="44531" y="52350"/>
                </a:lnTo>
                <a:lnTo>
                  <a:pt x="44585" y="52242"/>
                </a:lnTo>
                <a:lnTo>
                  <a:pt x="44639" y="51970"/>
                </a:lnTo>
                <a:lnTo>
                  <a:pt x="44965" y="51264"/>
                </a:lnTo>
                <a:lnTo>
                  <a:pt x="45128" y="50993"/>
                </a:lnTo>
                <a:lnTo>
                  <a:pt x="45399" y="50721"/>
                </a:lnTo>
                <a:lnTo>
                  <a:pt x="45834" y="50341"/>
                </a:lnTo>
                <a:lnTo>
                  <a:pt x="45997" y="50124"/>
                </a:lnTo>
                <a:lnTo>
                  <a:pt x="46160" y="49852"/>
                </a:lnTo>
                <a:lnTo>
                  <a:pt x="46268" y="49526"/>
                </a:lnTo>
                <a:lnTo>
                  <a:pt x="46377" y="49255"/>
                </a:lnTo>
                <a:lnTo>
                  <a:pt x="46377" y="48060"/>
                </a:lnTo>
                <a:lnTo>
                  <a:pt x="46323" y="46866"/>
                </a:lnTo>
                <a:lnTo>
                  <a:pt x="46214" y="46160"/>
                </a:lnTo>
                <a:lnTo>
                  <a:pt x="46160" y="45779"/>
                </a:lnTo>
                <a:lnTo>
                  <a:pt x="46105" y="45454"/>
                </a:lnTo>
                <a:lnTo>
                  <a:pt x="46160" y="45073"/>
                </a:lnTo>
                <a:lnTo>
                  <a:pt x="46214" y="44965"/>
                </a:lnTo>
                <a:lnTo>
                  <a:pt x="46268" y="44911"/>
                </a:lnTo>
                <a:lnTo>
                  <a:pt x="46485" y="44802"/>
                </a:lnTo>
                <a:lnTo>
                  <a:pt x="46811" y="44748"/>
                </a:lnTo>
                <a:lnTo>
                  <a:pt x="47789" y="44639"/>
                </a:lnTo>
                <a:lnTo>
                  <a:pt x="48766" y="44585"/>
                </a:lnTo>
                <a:lnTo>
                  <a:pt x="49146" y="44585"/>
                </a:lnTo>
                <a:lnTo>
                  <a:pt x="49472" y="44693"/>
                </a:lnTo>
                <a:lnTo>
                  <a:pt x="50124" y="44911"/>
                </a:lnTo>
                <a:lnTo>
                  <a:pt x="50504" y="45019"/>
                </a:lnTo>
                <a:lnTo>
                  <a:pt x="50667" y="45019"/>
                </a:lnTo>
                <a:lnTo>
                  <a:pt x="50830" y="44965"/>
                </a:lnTo>
                <a:lnTo>
                  <a:pt x="50938" y="44911"/>
                </a:lnTo>
                <a:lnTo>
                  <a:pt x="51047" y="44802"/>
                </a:lnTo>
                <a:lnTo>
                  <a:pt x="51156" y="44639"/>
                </a:lnTo>
                <a:lnTo>
                  <a:pt x="51210" y="44476"/>
                </a:lnTo>
                <a:lnTo>
                  <a:pt x="51264" y="44150"/>
                </a:lnTo>
                <a:lnTo>
                  <a:pt x="51373" y="43879"/>
                </a:lnTo>
                <a:lnTo>
                  <a:pt x="51699" y="43336"/>
                </a:lnTo>
                <a:lnTo>
                  <a:pt x="51644" y="43119"/>
                </a:lnTo>
                <a:lnTo>
                  <a:pt x="51699" y="42901"/>
                </a:lnTo>
                <a:lnTo>
                  <a:pt x="51753" y="42738"/>
                </a:lnTo>
                <a:lnTo>
                  <a:pt x="51862" y="42575"/>
                </a:lnTo>
                <a:lnTo>
                  <a:pt x="52079" y="42304"/>
                </a:lnTo>
                <a:lnTo>
                  <a:pt x="52296" y="41978"/>
                </a:lnTo>
                <a:lnTo>
                  <a:pt x="52350" y="41761"/>
                </a:lnTo>
                <a:lnTo>
                  <a:pt x="52405" y="41544"/>
                </a:lnTo>
                <a:lnTo>
                  <a:pt x="52405" y="41381"/>
                </a:lnTo>
                <a:lnTo>
                  <a:pt x="52350" y="41164"/>
                </a:lnTo>
                <a:lnTo>
                  <a:pt x="52296" y="40946"/>
                </a:lnTo>
                <a:lnTo>
                  <a:pt x="52296" y="40729"/>
                </a:lnTo>
                <a:lnTo>
                  <a:pt x="52350" y="40240"/>
                </a:lnTo>
                <a:lnTo>
                  <a:pt x="52350" y="40132"/>
                </a:lnTo>
                <a:lnTo>
                  <a:pt x="52350" y="39969"/>
                </a:lnTo>
                <a:lnTo>
                  <a:pt x="52242" y="39860"/>
                </a:lnTo>
                <a:lnTo>
                  <a:pt x="52133" y="39806"/>
                </a:lnTo>
                <a:lnTo>
                  <a:pt x="51970" y="39752"/>
                </a:lnTo>
                <a:lnTo>
                  <a:pt x="51916" y="39589"/>
                </a:lnTo>
                <a:lnTo>
                  <a:pt x="51916" y="39100"/>
                </a:lnTo>
                <a:lnTo>
                  <a:pt x="51970" y="38666"/>
                </a:lnTo>
                <a:lnTo>
                  <a:pt x="52025" y="38231"/>
                </a:lnTo>
                <a:lnTo>
                  <a:pt x="52079" y="37742"/>
                </a:lnTo>
                <a:lnTo>
                  <a:pt x="52079" y="37688"/>
                </a:lnTo>
                <a:lnTo>
                  <a:pt x="52187" y="37634"/>
                </a:lnTo>
                <a:lnTo>
                  <a:pt x="52350" y="37688"/>
                </a:lnTo>
                <a:lnTo>
                  <a:pt x="52459" y="37742"/>
                </a:lnTo>
                <a:lnTo>
                  <a:pt x="52839" y="37742"/>
                </a:lnTo>
                <a:lnTo>
                  <a:pt x="53056" y="37797"/>
                </a:lnTo>
                <a:lnTo>
                  <a:pt x="53274" y="37797"/>
                </a:lnTo>
                <a:lnTo>
                  <a:pt x="53654" y="37960"/>
                </a:lnTo>
                <a:lnTo>
                  <a:pt x="53762" y="37960"/>
                </a:lnTo>
                <a:lnTo>
                  <a:pt x="54142" y="38014"/>
                </a:lnTo>
                <a:lnTo>
                  <a:pt x="54468" y="38014"/>
                </a:lnTo>
                <a:lnTo>
                  <a:pt x="54794" y="38123"/>
                </a:lnTo>
                <a:lnTo>
                  <a:pt x="55283" y="38123"/>
                </a:lnTo>
                <a:lnTo>
                  <a:pt x="55446" y="38177"/>
                </a:lnTo>
                <a:lnTo>
                  <a:pt x="55663" y="38285"/>
                </a:lnTo>
                <a:lnTo>
                  <a:pt x="55826" y="38340"/>
                </a:lnTo>
                <a:lnTo>
                  <a:pt x="55934" y="38340"/>
                </a:lnTo>
                <a:lnTo>
                  <a:pt x="55989" y="38285"/>
                </a:lnTo>
                <a:lnTo>
                  <a:pt x="56206" y="38177"/>
                </a:lnTo>
                <a:lnTo>
                  <a:pt x="56423" y="38068"/>
                </a:lnTo>
                <a:lnTo>
                  <a:pt x="57292" y="37688"/>
                </a:lnTo>
                <a:lnTo>
                  <a:pt x="57672" y="37525"/>
                </a:lnTo>
                <a:lnTo>
                  <a:pt x="58107" y="37308"/>
                </a:lnTo>
                <a:lnTo>
                  <a:pt x="58378" y="37091"/>
                </a:lnTo>
                <a:lnTo>
                  <a:pt x="58650" y="36874"/>
                </a:lnTo>
                <a:lnTo>
                  <a:pt x="58867" y="36602"/>
                </a:lnTo>
                <a:lnTo>
                  <a:pt x="58976" y="36330"/>
                </a:lnTo>
                <a:lnTo>
                  <a:pt x="59138" y="36113"/>
                </a:lnTo>
                <a:lnTo>
                  <a:pt x="59247" y="35896"/>
                </a:lnTo>
                <a:lnTo>
                  <a:pt x="59356" y="35625"/>
                </a:lnTo>
                <a:lnTo>
                  <a:pt x="59356" y="35353"/>
                </a:lnTo>
                <a:lnTo>
                  <a:pt x="59247" y="35081"/>
                </a:lnTo>
                <a:lnTo>
                  <a:pt x="59193" y="34864"/>
                </a:lnTo>
                <a:lnTo>
                  <a:pt x="59193" y="34701"/>
                </a:lnTo>
                <a:lnTo>
                  <a:pt x="59247" y="34484"/>
                </a:lnTo>
                <a:lnTo>
                  <a:pt x="59356" y="34321"/>
                </a:lnTo>
                <a:lnTo>
                  <a:pt x="59464" y="34050"/>
                </a:lnTo>
                <a:lnTo>
                  <a:pt x="59464" y="33832"/>
                </a:lnTo>
                <a:lnTo>
                  <a:pt x="59410" y="33670"/>
                </a:lnTo>
                <a:lnTo>
                  <a:pt x="59301" y="33452"/>
                </a:lnTo>
                <a:lnTo>
                  <a:pt x="58976" y="33072"/>
                </a:lnTo>
                <a:lnTo>
                  <a:pt x="58867" y="32855"/>
                </a:lnTo>
                <a:lnTo>
                  <a:pt x="58813" y="32638"/>
                </a:lnTo>
                <a:lnTo>
                  <a:pt x="58758" y="32475"/>
                </a:lnTo>
                <a:lnTo>
                  <a:pt x="58704" y="32312"/>
                </a:lnTo>
                <a:lnTo>
                  <a:pt x="58487" y="32095"/>
                </a:lnTo>
                <a:lnTo>
                  <a:pt x="58215" y="31932"/>
                </a:lnTo>
                <a:lnTo>
                  <a:pt x="57889" y="31878"/>
                </a:lnTo>
                <a:lnTo>
                  <a:pt x="57672" y="31823"/>
                </a:lnTo>
                <a:lnTo>
                  <a:pt x="57455" y="31715"/>
                </a:lnTo>
                <a:lnTo>
                  <a:pt x="57075" y="31552"/>
                </a:lnTo>
                <a:lnTo>
                  <a:pt x="56966" y="31497"/>
                </a:lnTo>
                <a:lnTo>
                  <a:pt x="56749" y="31552"/>
                </a:lnTo>
                <a:lnTo>
                  <a:pt x="56532" y="31497"/>
                </a:lnTo>
                <a:lnTo>
                  <a:pt x="56152" y="31389"/>
                </a:lnTo>
                <a:lnTo>
                  <a:pt x="55772" y="31280"/>
                </a:lnTo>
                <a:lnTo>
                  <a:pt x="55337" y="31280"/>
                </a:lnTo>
                <a:lnTo>
                  <a:pt x="55228" y="31226"/>
                </a:lnTo>
                <a:lnTo>
                  <a:pt x="55120" y="31172"/>
                </a:lnTo>
                <a:lnTo>
                  <a:pt x="54957" y="31172"/>
                </a:lnTo>
                <a:lnTo>
                  <a:pt x="54848" y="31117"/>
                </a:lnTo>
                <a:lnTo>
                  <a:pt x="54794" y="31117"/>
                </a:lnTo>
                <a:lnTo>
                  <a:pt x="54794" y="31009"/>
                </a:lnTo>
                <a:lnTo>
                  <a:pt x="54794" y="30791"/>
                </a:lnTo>
                <a:lnTo>
                  <a:pt x="54740" y="30574"/>
                </a:lnTo>
                <a:lnTo>
                  <a:pt x="54685" y="30140"/>
                </a:lnTo>
                <a:lnTo>
                  <a:pt x="54577" y="29977"/>
                </a:lnTo>
                <a:lnTo>
                  <a:pt x="54523" y="29814"/>
                </a:lnTo>
                <a:lnTo>
                  <a:pt x="54577" y="29434"/>
                </a:lnTo>
                <a:lnTo>
                  <a:pt x="54577" y="28999"/>
                </a:lnTo>
                <a:lnTo>
                  <a:pt x="54523" y="28565"/>
                </a:lnTo>
                <a:lnTo>
                  <a:pt x="54468" y="28131"/>
                </a:lnTo>
                <a:lnTo>
                  <a:pt x="54468" y="27696"/>
                </a:lnTo>
                <a:lnTo>
                  <a:pt x="54523" y="26990"/>
                </a:lnTo>
                <a:lnTo>
                  <a:pt x="54631" y="26338"/>
                </a:lnTo>
                <a:lnTo>
                  <a:pt x="54685" y="26230"/>
                </a:lnTo>
                <a:lnTo>
                  <a:pt x="54685" y="26121"/>
                </a:lnTo>
                <a:lnTo>
                  <a:pt x="54631" y="26067"/>
                </a:lnTo>
                <a:lnTo>
                  <a:pt x="54468" y="26013"/>
                </a:lnTo>
                <a:lnTo>
                  <a:pt x="53817" y="26013"/>
                </a:lnTo>
                <a:lnTo>
                  <a:pt x="53219" y="25904"/>
                </a:lnTo>
                <a:lnTo>
                  <a:pt x="52893" y="25850"/>
                </a:lnTo>
                <a:lnTo>
                  <a:pt x="52568" y="25850"/>
                </a:lnTo>
                <a:lnTo>
                  <a:pt x="52242" y="25795"/>
                </a:lnTo>
                <a:lnTo>
                  <a:pt x="51970" y="25687"/>
                </a:lnTo>
                <a:lnTo>
                  <a:pt x="51862" y="25687"/>
                </a:lnTo>
                <a:lnTo>
                  <a:pt x="51807" y="25741"/>
                </a:lnTo>
                <a:lnTo>
                  <a:pt x="51753" y="25850"/>
                </a:lnTo>
                <a:lnTo>
                  <a:pt x="51536" y="26013"/>
                </a:lnTo>
                <a:lnTo>
                  <a:pt x="51264" y="26121"/>
                </a:lnTo>
                <a:lnTo>
                  <a:pt x="50993" y="26176"/>
                </a:lnTo>
                <a:lnTo>
                  <a:pt x="50721" y="26121"/>
                </a:lnTo>
                <a:lnTo>
                  <a:pt x="50667" y="26067"/>
                </a:lnTo>
                <a:lnTo>
                  <a:pt x="50558" y="26067"/>
                </a:lnTo>
                <a:lnTo>
                  <a:pt x="50287" y="26176"/>
                </a:lnTo>
                <a:lnTo>
                  <a:pt x="49798" y="26176"/>
                </a:lnTo>
                <a:lnTo>
                  <a:pt x="49581" y="26067"/>
                </a:lnTo>
                <a:lnTo>
                  <a:pt x="49418" y="25958"/>
                </a:lnTo>
                <a:lnTo>
                  <a:pt x="49255" y="25795"/>
                </a:lnTo>
                <a:lnTo>
                  <a:pt x="49092" y="25633"/>
                </a:lnTo>
                <a:lnTo>
                  <a:pt x="48983" y="25415"/>
                </a:lnTo>
                <a:lnTo>
                  <a:pt x="48766" y="24764"/>
                </a:lnTo>
                <a:lnTo>
                  <a:pt x="48495" y="24112"/>
                </a:lnTo>
                <a:lnTo>
                  <a:pt x="48169" y="23189"/>
                </a:lnTo>
                <a:lnTo>
                  <a:pt x="47952" y="22754"/>
                </a:lnTo>
                <a:lnTo>
                  <a:pt x="47680" y="22374"/>
                </a:lnTo>
                <a:lnTo>
                  <a:pt x="47246" y="21831"/>
                </a:lnTo>
                <a:lnTo>
                  <a:pt x="46920" y="21180"/>
                </a:lnTo>
                <a:lnTo>
                  <a:pt x="46811" y="20962"/>
                </a:lnTo>
                <a:lnTo>
                  <a:pt x="46594" y="20799"/>
                </a:lnTo>
                <a:lnTo>
                  <a:pt x="46105" y="20582"/>
                </a:lnTo>
                <a:lnTo>
                  <a:pt x="45888" y="20474"/>
                </a:lnTo>
                <a:lnTo>
                  <a:pt x="45617" y="20474"/>
                </a:lnTo>
                <a:lnTo>
                  <a:pt x="45128" y="20419"/>
                </a:lnTo>
                <a:lnTo>
                  <a:pt x="44313" y="20311"/>
                </a:lnTo>
                <a:lnTo>
                  <a:pt x="43499" y="20039"/>
                </a:lnTo>
                <a:lnTo>
                  <a:pt x="42738" y="19713"/>
                </a:lnTo>
                <a:lnTo>
                  <a:pt x="42304" y="19605"/>
                </a:lnTo>
                <a:lnTo>
                  <a:pt x="41870" y="19496"/>
                </a:lnTo>
                <a:lnTo>
                  <a:pt x="41761" y="19442"/>
                </a:lnTo>
                <a:lnTo>
                  <a:pt x="41707" y="19387"/>
                </a:lnTo>
                <a:lnTo>
                  <a:pt x="41761" y="19225"/>
                </a:lnTo>
                <a:lnTo>
                  <a:pt x="41815" y="19007"/>
                </a:lnTo>
                <a:lnTo>
                  <a:pt x="41815" y="18736"/>
                </a:lnTo>
                <a:lnTo>
                  <a:pt x="41761" y="18464"/>
                </a:lnTo>
                <a:lnTo>
                  <a:pt x="41652" y="18247"/>
                </a:lnTo>
                <a:lnTo>
                  <a:pt x="41598" y="18030"/>
                </a:lnTo>
                <a:lnTo>
                  <a:pt x="41544" y="17867"/>
                </a:lnTo>
                <a:lnTo>
                  <a:pt x="41489" y="17433"/>
                </a:lnTo>
                <a:lnTo>
                  <a:pt x="41381" y="16672"/>
                </a:lnTo>
                <a:lnTo>
                  <a:pt x="41381" y="15912"/>
                </a:lnTo>
                <a:lnTo>
                  <a:pt x="41327" y="15640"/>
                </a:lnTo>
                <a:lnTo>
                  <a:pt x="41327" y="15369"/>
                </a:lnTo>
                <a:lnTo>
                  <a:pt x="41218" y="15152"/>
                </a:lnTo>
                <a:lnTo>
                  <a:pt x="41109" y="14935"/>
                </a:lnTo>
                <a:lnTo>
                  <a:pt x="41001" y="14717"/>
                </a:lnTo>
                <a:lnTo>
                  <a:pt x="40784" y="14554"/>
                </a:lnTo>
                <a:lnTo>
                  <a:pt x="40566" y="14391"/>
                </a:lnTo>
                <a:lnTo>
                  <a:pt x="40349" y="14283"/>
                </a:lnTo>
                <a:lnTo>
                  <a:pt x="39915" y="14174"/>
                </a:lnTo>
                <a:lnTo>
                  <a:pt x="39480" y="14066"/>
                </a:lnTo>
                <a:lnTo>
                  <a:pt x="38611" y="14066"/>
                </a:lnTo>
                <a:lnTo>
                  <a:pt x="38503" y="14120"/>
                </a:lnTo>
                <a:lnTo>
                  <a:pt x="38340" y="14120"/>
                </a:lnTo>
                <a:lnTo>
                  <a:pt x="38286" y="14174"/>
                </a:lnTo>
                <a:lnTo>
                  <a:pt x="37905" y="14283"/>
                </a:lnTo>
                <a:lnTo>
                  <a:pt x="37525" y="14337"/>
                </a:lnTo>
                <a:lnTo>
                  <a:pt x="37145" y="14283"/>
                </a:lnTo>
                <a:lnTo>
                  <a:pt x="36765" y="14120"/>
                </a:lnTo>
                <a:lnTo>
                  <a:pt x="36276" y="13957"/>
                </a:lnTo>
                <a:lnTo>
                  <a:pt x="35842" y="13740"/>
                </a:lnTo>
                <a:lnTo>
                  <a:pt x="35788" y="13740"/>
                </a:lnTo>
                <a:lnTo>
                  <a:pt x="35679" y="13794"/>
                </a:lnTo>
                <a:lnTo>
                  <a:pt x="35570" y="13957"/>
                </a:lnTo>
                <a:lnTo>
                  <a:pt x="35462" y="14066"/>
                </a:lnTo>
                <a:lnTo>
                  <a:pt x="35353" y="14120"/>
                </a:lnTo>
                <a:lnTo>
                  <a:pt x="35299" y="14011"/>
                </a:lnTo>
                <a:lnTo>
                  <a:pt x="35244" y="13957"/>
                </a:lnTo>
                <a:lnTo>
                  <a:pt x="35190" y="13903"/>
                </a:lnTo>
                <a:lnTo>
                  <a:pt x="35190" y="13794"/>
                </a:lnTo>
                <a:lnTo>
                  <a:pt x="35299" y="13468"/>
                </a:lnTo>
                <a:lnTo>
                  <a:pt x="35299" y="13197"/>
                </a:lnTo>
                <a:lnTo>
                  <a:pt x="35299" y="12871"/>
                </a:lnTo>
                <a:lnTo>
                  <a:pt x="35299" y="12599"/>
                </a:lnTo>
                <a:lnTo>
                  <a:pt x="35353" y="12219"/>
                </a:lnTo>
                <a:lnTo>
                  <a:pt x="35299" y="11839"/>
                </a:lnTo>
                <a:lnTo>
                  <a:pt x="35190" y="11133"/>
                </a:lnTo>
                <a:lnTo>
                  <a:pt x="35027" y="10699"/>
                </a:lnTo>
                <a:lnTo>
                  <a:pt x="34864" y="10264"/>
                </a:lnTo>
                <a:lnTo>
                  <a:pt x="34484" y="9395"/>
                </a:lnTo>
                <a:lnTo>
                  <a:pt x="34321" y="9233"/>
                </a:lnTo>
                <a:lnTo>
                  <a:pt x="34158" y="9070"/>
                </a:lnTo>
                <a:lnTo>
                  <a:pt x="33778" y="8852"/>
                </a:lnTo>
                <a:lnTo>
                  <a:pt x="33615" y="8798"/>
                </a:lnTo>
                <a:lnTo>
                  <a:pt x="33452" y="8852"/>
                </a:lnTo>
                <a:lnTo>
                  <a:pt x="33181" y="8961"/>
                </a:lnTo>
                <a:lnTo>
                  <a:pt x="32095" y="9395"/>
                </a:lnTo>
                <a:lnTo>
                  <a:pt x="32040" y="9450"/>
                </a:lnTo>
                <a:lnTo>
                  <a:pt x="31986" y="9450"/>
                </a:lnTo>
                <a:lnTo>
                  <a:pt x="32040" y="9558"/>
                </a:lnTo>
                <a:lnTo>
                  <a:pt x="32095" y="9830"/>
                </a:lnTo>
                <a:lnTo>
                  <a:pt x="32095" y="9993"/>
                </a:lnTo>
                <a:lnTo>
                  <a:pt x="31986" y="10101"/>
                </a:lnTo>
                <a:lnTo>
                  <a:pt x="31660" y="10210"/>
                </a:lnTo>
                <a:lnTo>
                  <a:pt x="31443" y="10264"/>
                </a:lnTo>
                <a:lnTo>
                  <a:pt x="31335" y="10427"/>
                </a:lnTo>
                <a:lnTo>
                  <a:pt x="31280" y="10590"/>
                </a:lnTo>
                <a:lnTo>
                  <a:pt x="31280" y="10807"/>
                </a:lnTo>
                <a:lnTo>
                  <a:pt x="31280" y="11350"/>
                </a:lnTo>
                <a:lnTo>
                  <a:pt x="31335" y="11893"/>
                </a:lnTo>
                <a:lnTo>
                  <a:pt x="31335" y="12274"/>
                </a:lnTo>
                <a:lnTo>
                  <a:pt x="31280" y="12545"/>
                </a:lnTo>
                <a:lnTo>
                  <a:pt x="31117" y="12871"/>
                </a:lnTo>
                <a:lnTo>
                  <a:pt x="30954" y="13142"/>
                </a:lnTo>
                <a:lnTo>
                  <a:pt x="30629" y="13360"/>
                </a:lnTo>
                <a:lnTo>
                  <a:pt x="30411" y="13523"/>
                </a:lnTo>
                <a:lnTo>
                  <a:pt x="30194" y="13686"/>
                </a:lnTo>
                <a:lnTo>
                  <a:pt x="29705" y="13848"/>
                </a:lnTo>
                <a:lnTo>
                  <a:pt x="29217" y="14011"/>
                </a:lnTo>
                <a:lnTo>
                  <a:pt x="28945" y="14120"/>
                </a:lnTo>
                <a:lnTo>
                  <a:pt x="28674" y="14120"/>
                </a:lnTo>
                <a:lnTo>
                  <a:pt x="28076" y="14229"/>
                </a:lnTo>
                <a:lnTo>
                  <a:pt x="27805" y="14283"/>
                </a:lnTo>
                <a:lnTo>
                  <a:pt x="27044" y="14283"/>
                </a:lnTo>
                <a:lnTo>
                  <a:pt x="26556" y="14391"/>
                </a:lnTo>
                <a:lnTo>
                  <a:pt x="26501" y="14446"/>
                </a:lnTo>
                <a:lnTo>
                  <a:pt x="26447" y="14500"/>
                </a:lnTo>
                <a:lnTo>
                  <a:pt x="26393" y="14609"/>
                </a:lnTo>
                <a:lnTo>
                  <a:pt x="26339" y="15152"/>
                </a:lnTo>
                <a:lnTo>
                  <a:pt x="26176" y="15695"/>
                </a:lnTo>
                <a:lnTo>
                  <a:pt x="25958" y="16184"/>
                </a:lnTo>
                <a:lnTo>
                  <a:pt x="25633" y="16618"/>
                </a:lnTo>
                <a:lnTo>
                  <a:pt x="25307" y="16944"/>
                </a:lnTo>
                <a:lnTo>
                  <a:pt x="25035" y="17161"/>
                </a:lnTo>
                <a:lnTo>
                  <a:pt x="24655" y="17378"/>
                </a:lnTo>
                <a:lnTo>
                  <a:pt x="24275" y="17541"/>
                </a:lnTo>
                <a:lnTo>
                  <a:pt x="23895" y="17650"/>
                </a:lnTo>
                <a:lnTo>
                  <a:pt x="23515" y="17867"/>
                </a:lnTo>
                <a:lnTo>
                  <a:pt x="23352" y="17921"/>
                </a:lnTo>
                <a:lnTo>
                  <a:pt x="23189" y="17976"/>
                </a:lnTo>
                <a:lnTo>
                  <a:pt x="22972" y="18030"/>
                </a:lnTo>
                <a:lnTo>
                  <a:pt x="22863" y="18138"/>
                </a:lnTo>
                <a:lnTo>
                  <a:pt x="22700" y="18084"/>
                </a:lnTo>
                <a:lnTo>
                  <a:pt x="22592" y="18084"/>
                </a:lnTo>
                <a:lnTo>
                  <a:pt x="22320" y="18138"/>
                </a:lnTo>
                <a:lnTo>
                  <a:pt x="21940" y="18138"/>
                </a:lnTo>
                <a:lnTo>
                  <a:pt x="21777" y="18084"/>
                </a:lnTo>
                <a:lnTo>
                  <a:pt x="21614" y="18030"/>
                </a:lnTo>
                <a:lnTo>
                  <a:pt x="21451" y="18030"/>
                </a:lnTo>
                <a:lnTo>
                  <a:pt x="21017" y="18084"/>
                </a:lnTo>
                <a:lnTo>
                  <a:pt x="20908" y="18138"/>
                </a:lnTo>
                <a:lnTo>
                  <a:pt x="20799" y="18247"/>
                </a:lnTo>
                <a:lnTo>
                  <a:pt x="20745" y="18519"/>
                </a:lnTo>
                <a:lnTo>
                  <a:pt x="20691" y="18899"/>
                </a:lnTo>
                <a:lnTo>
                  <a:pt x="20745" y="19225"/>
                </a:lnTo>
                <a:lnTo>
                  <a:pt x="20745" y="19387"/>
                </a:lnTo>
                <a:lnTo>
                  <a:pt x="20691" y="19442"/>
                </a:lnTo>
                <a:lnTo>
                  <a:pt x="20582" y="19387"/>
                </a:lnTo>
                <a:lnTo>
                  <a:pt x="20474" y="19333"/>
                </a:lnTo>
                <a:lnTo>
                  <a:pt x="20256" y="19279"/>
                </a:lnTo>
                <a:lnTo>
                  <a:pt x="20094" y="19333"/>
                </a:lnTo>
                <a:lnTo>
                  <a:pt x="19931" y="19442"/>
                </a:lnTo>
                <a:lnTo>
                  <a:pt x="19822" y="19659"/>
                </a:lnTo>
                <a:lnTo>
                  <a:pt x="19713" y="19985"/>
                </a:lnTo>
                <a:lnTo>
                  <a:pt x="19659" y="20311"/>
                </a:lnTo>
                <a:lnTo>
                  <a:pt x="19659" y="20582"/>
                </a:lnTo>
                <a:lnTo>
                  <a:pt x="19605" y="20854"/>
                </a:lnTo>
                <a:lnTo>
                  <a:pt x="19496" y="21125"/>
                </a:lnTo>
                <a:lnTo>
                  <a:pt x="19388" y="21397"/>
                </a:lnTo>
                <a:lnTo>
                  <a:pt x="19333" y="21505"/>
                </a:lnTo>
                <a:lnTo>
                  <a:pt x="19333" y="21614"/>
                </a:lnTo>
                <a:lnTo>
                  <a:pt x="19333" y="21831"/>
                </a:lnTo>
                <a:lnTo>
                  <a:pt x="19333" y="22320"/>
                </a:lnTo>
                <a:lnTo>
                  <a:pt x="19388" y="22863"/>
                </a:lnTo>
                <a:lnTo>
                  <a:pt x="19442" y="23352"/>
                </a:lnTo>
                <a:lnTo>
                  <a:pt x="19442" y="23840"/>
                </a:lnTo>
                <a:lnTo>
                  <a:pt x="19388" y="24329"/>
                </a:lnTo>
                <a:lnTo>
                  <a:pt x="19225" y="24764"/>
                </a:lnTo>
                <a:lnTo>
                  <a:pt x="19116" y="24927"/>
                </a:lnTo>
                <a:lnTo>
                  <a:pt x="18953" y="25089"/>
                </a:lnTo>
                <a:lnTo>
                  <a:pt x="18790" y="25252"/>
                </a:lnTo>
                <a:lnTo>
                  <a:pt x="18573" y="25361"/>
                </a:lnTo>
                <a:lnTo>
                  <a:pt x="18464" y="25470"/>
                </a:lnTo>
                <a:lnTo>
                  <a:pt x="18193" y="25470"/>
                </a:lnTo>
                <a:lnTo>
                  <a:pt x="18139" y="25578"/>
                </a:lnTo>
                <a:lnTo>
                  <a:pt x="15369" y="25578"/>
                </a:lnTo>
                <a:lnTo>
                  <a:pt x="15152" y="25633"/>
                </a:lnTo>
                <a:lnTo>
                  <a:pt x="14935" y="25687"/>
                </a:lnTo>
                <a:lnTo>
                  <a:pt x="14554" y="25904"/>
                </a:lnTo>
                <a:lnTo>
                  <a:pt x="13957" y="26338"/>
                </a:lnTo>
                <a:lnTo>
                  <a:pt x="13414" y="26882"/>
                </a:lnTo>
                <a:lnTo>
                  <a:pt x="13251" y="27153"/>
                </a:lnTo>
                <a:lnTo>
                  <a:pt x="13143" y="27316"/>
                </a:lnTo>
                <a:lnTo>
                  <a:pt x="13034" y="27425"/>
                </a:lnTo>
                <a:lnTo>
                  <a:pt x="12545" y="27750"/>
                </a:lnTo>
                <a:lnTo>
                  <a:pt x="12056" y="27968"/>
                </a:lnTo>
                <a:lnTo>
                  <a:pt x="12002" y="28022"/>
                </a:lnTo>
                <a:lnTo>
                  <a:pt x="11894" y="28076"/>
                </a:lnTo>
                <a:lnTo>
                  <a:pt x="11839" y="28185"/>
                </a:lnTo>
                <a:lnTo>
                  <a:pt x="11622" y="28239"/>
                </a:lnTo>
                <a:lnTo>
                  <a:pt x="11405" y="28293"/>
                </a:lnTo>
                <a:lnTo>
                  <a:pt x="11188" y="28402"/>
                </a:lnTo>
                <a:lnTo>
                  <a:pt x="11079" y="28456"/>
                </a:lnTo>
                <a:lnTo>
                  <a:pt x="11025" y="28402"/>
                </a:lnTo>
                <a:lnTo>
                  <a:pt x="10807" y="28348"/>
                </a:lnTo>
                <a:lnTo>
                  <a:pt x="10373" y="28131"/>
                </a:lnTo>
                <a:lnTo>
                  <a:pt x="10047" y="27859"/>
                </a:lnTo>
                <a:lnTo>
                  <a:pt x="9721" y="27479"/>
                </a:lnTo>
                <a:lnTo>
                  <a:pt x="9504" y="27044"/>
                </a:lnTo>
                <a:lnTo>
                  <a:pt x="9396" y="26664"/>
                </a:lnTo>
                <a:lnTo>
                  <a:pt x="9341" y="26284"/>
                </a:lnTo>
                <a:lnTo>
                  <a:pt x="9341" y="25958"/>
                </a:lnTo>
                <a:lnTo>
                  <a:pt x="9396" y="25687"/>
                </a:lnTo>
                <a:lnTo>
                  <a:pt x="9450" y="25361"/>
                </a:lnTo>
                <a:lnTo>
                  <a:pt x="9558" y="25089"/>
                </a:lnTo>
                <a:lnTo>
                  <a:pt x="9721" y="24818"/>
                </a:lnTo>
                <a:lnTo>
                  <a:pt x="9939" y="24546"/>
                </a:lnTo>
                <a:lnTo>
                  <a:pt x="10210" y="24384"/>
                </a:lnTo>
                <a:lnTo>
                  <a:pt x="10482" y="24221"/>
                </a:lnTo>
                <a:lnTo>
                  <a:pt x="11025" y="24003"/>
                </a:lnTo>
                <a:lnTo>
                  <a:pt x="11513" y="23732"/>
                </a:lnTo>
                <a:lnTo>
                  <a:pt x="11948" y="23460"/>
                </a:lnTo>
                <a:lnTo>
                  <a:pt x="12437" y="23243"/>
                </a:lnTo>
                <a:lnTo>
                  <a:pt x="13414" y="22863"/>
                </a:lnTo>
                <a:lnTo>
                  <a:pt x="14446" y="22483"/>
                </a:lnTo>
                <a:lnTo>
                  <a:pt x="14663" y="22374"/>
                </a:lnTo>
                <a:lnTo>
                  <a:pt x="14880" y="22211"/>
                </a:lnTo>
                <a:lnTo>
                  <a:pt x="15260" y="21885"/>
                </a:lnTo>
                <a:lnTo>
                  <a:pt x="15641" y="21560"/>
                </a:lnTo>
                <a:lnTo>
                  <a:pt x="15912" y="21180"/>
                </a:lnTo>
                <a:lnTo>
                  <a:pt x="16238" y="20745"/>
                </a:lnTo>
                <a:lnTo>
                  <a:pt x="16347" y="20419"/>
                </a:lnTo>
                <a:lnTo>
                  <a:pt x="16401" y="20039"/>
                </a:lnTo>
                <a:lnTo>
                  <a:pt x="16401" y="19550"/>
                </a:lnTo>
                <a:lnTo>
                  <a:pt x="16347" y="19007"/>
                </a:lnTo>
                <a:lnTo>
                  <a:pt x="16292" y="18464"/>
                </a:lnTo>
                <a:lnTo>
                  <a:pt x="16238" y="17921"/>
                </a:lnTo>
                <a:lnTo>
                  <a:pt x="16238" y="17813"/>
                </a:lnTo>
                <a:lnTo>
                  <a:pt x="16184" y="17704"/>
                </a:lnTo>
                <a:lnTo>
                  <a:pt x="16021" y="17433"/>
                </a:lnTo>
                <a:lnTo>
                  <a:pt x="15912" y="17052"/>
                </a:lnTo>
                <a:lnTo>
                  <a:pt x="15912" y="16727"/>
                </a:lnTo>
                <a:lnTo>
                  <a:pt x="15966" y="16346"/>
                </a:lnTo>
                <a:lnTo>
                  <a:pt x="16021" y="16021"/>
                </a:lnTo>
                <a:lnTo>
                  <a:pt x="16129" y="15423"/>
                </a:lnTo>
                <a:lnTo>
                  <a:pt x="16238" y="14826"/>
                </a:lnTo>
                <a:lnTo>
                  <a:pt x="16292" y="14609"/>
                </a:lnTo>
                <a:lnTo>
                  <a:pt x="16401" y="14500"/>
                </a:lnTo>
                <a:lnTo>
                  <a:pt x="16509" y="14391"/>
                </a:lnTo>
                <a:lnTo>
                  <a:pt x="16727" y="14283"/>
                </a:lnTo>
                <a:lnTo>
                  <a:pt x="17378" y="14011"/>
                </a:lnTo>
                <a:lnTo>
                  <a:pt x="17921" y="13848"/>
                </a:lnTo>
                <a:lnTo>
                  <a:pt x="18573" y="13740"/>
                </a:lnTo>
                <a:lnTo>
                  <a:pt x="18899" y="13686"/>
                </a:lnTo>
                <a:lnTo>
                  <a:pt x="19333" y="13686"/>
                </a:lnTo>
                <a:lnTo>
                  <a:pt x="19442" y="13577"/>
                </a:lnTo>
                <a:lnTo>
                  <a:pt x="19931" y="13468"/>
                </a:lnTo>
                <a:lnTo>
                  <a:pt x="20474" y="13251"/>
                </a:lnTo>
                <a:lnTo>
                  <a:pt x="21125" y="12817"/>
                </a:lnTo>
                <a:lnTo>
                  <a:pt x="21560" y="12545"/>
                </a:lnTo>
                <a:lnTo>
                  <a:pt x="21940" y="12274"/>
                </a:lnTo>
                <a:lnTo>
                  <a:pt x="22211" y="12056"/>
                </a:lnTo>
                <a:lnTo>
                  <a:pt x="22374" y="11839"/>
                </a:lnTo>
                <a:lnTo>
                  <a:pt x="22537" y="11568"/>
                </a:lnTo>
                <a:lnTo>
                  <a:pt x="22646" y="11296"/>
                </a:lnTo>
                <a:lnTo>
                  <a:pt x="22863" y="10753"/>
                </a:lnTo>
                <a:lnTo>
                  <a:pt x="23080" y="10156"/>
                </a:lnTo>
                <a:lnTo>
                  <a:pt x="23189" y="9721"/>
                </a:lnTo>
                <a:lnTo>
                  <a:pt x="23297" y="9233"/>
                </a:lnTo>
                <a:lnTo>
                  <a:pt x="23460" y="8418"/>
                </a:lnTo>
                <a:lnTo>
                  <a:pt x="23678" y="7658"/>
                </a:lnTo>
                <a:lnTo>
                  <a:pt x="23841" y="7386"/>
                </a:lnTo>
                <a:lnTo>
                  <a:pt x="24003" y="7169"/>
                </a:lnTo>
                <a:lnTo>
                  <a:pt x="24221" y="6952"/>
                </a:lnTo>
                <a:lnTo>
                  <a:pt x="24492" y="6789"/>
                </a:lnTo>
                <a:lnTo>
                  <a:pt x="24764" y="6680"/>
                </a:lnTo>
                <a:lnTo>
                  <a:pt x="25035" y="6626"/>
                </a:lnTo>
                <a:lnTo>
                  <a:pt x="25361" y="6680"/>
                </a:lnTo>
                <a:lnTo>
                  <a:pt x="25633" y="6735"/>
                </a:lnTo>
                <a:lnTo>
                  <a:pt x="25795" y="6735"/>
                </a:lnTo>
                <a:lnTo>
                  <a:pt x="25904" y="6680"/>
                </a:lnTo>
                <a:lnTo>
                  <a:pt x="26393" y="6680"/>
                </a:lnTo>
                <a:lnTo>
                  <a:pt x="26664" y="6626"/>
                </a:lnTo>
                <a:lnTo>
                  <a:pt x="26936" y="6572"/>
                </a:lnTo>
                <a:lnTo>
                  <a:pt x="27207" y="6517"/>
                </a:lnTo>
                <a:lnTo>
                  <a:pt x="27533" y="6463"/>
                </a:lnTo>
                <a:lnTo>
                  <a:pt x="27859" y="6354"/>
                </a:lnTo>
                <a:lnTo>
                  <a:pt x="28131" y="6246"/>
                </a:lnTo>
                <a:lnTo>
                  <a:pt x="28674" y="5920"/>
                </a:lnTo>
                <a:lnTo>
                  <a:pt x="29217" y="5594"/>
                </a:lnTo>
                <a:lnTo>
                  <a:pt x="29814" y="5214"/>
                </a:lnTo>
                <a:lnTo>
                  <a:pt x="30086" y="4997"/>
                </a:lnTo>
                <a:lnTo>
                  <a:pt x="30303" y="4671"/>
                </a:lnTo>
                <a:lnTo>
                  <a:pt x="30574" y="4291"/>
                </a:lnTo>
                <a:lnTo>
                  <a:pt x="30846" y="3856"/>
                </a:lnTo>
                <a:lnTo>
                  <a:pt x="31009" y="3585"/>
                </a:lnTo>
                <a:lnTo>
                  <a:pt x="31280" y="3259"/>
                </a:lnTo>
                <a:lnTo>
                  <a:pt x="31715" y="2716"/>
                </a:lnTo>
                <a:lnTo>
                  <a:pt x="31769" y="2825"/>
                </a:lnTo>
                <a:lnTo>
                  <a:pt x="31769" y="2933"/>
                </a:lnTo>
                <a:lnTo>
                  <a:pt x="31769" y="3042"/>
                </a:lnTo>
                <a:lnTo>
                  <a:pt x="31823" y="3150"/>
                </a:lnTo>
                <a:lnTo>
                  <a:pt x="31986" y="2879"/>
                </a:lnTo>
                <a:lnTo>
                  <a:pt x="32203" y="2607"/>
                </a:lnTo>
                <a:lnTo>
                  <a:pt x="32746" y="2227"/>
                </a:lnTo>
                <a:lnTo>
                  <a:pt x="33235" y="1847"/>
                </a:lnTo>
                <a:lnTo>
                  <a:pt x="33778" y="1521"/>
                </a:lnTo>
                <a:close/>
                <a:moveTo>
                  <a:pt x="35516" y="64243"/>
                </a:moveTo>
                <a:lnTo>
                  <a:pt x="35516" y="64297"/>
                </a:lnTo>
                <a:lnTo>
                  <a:pt x="35516" y="64460"/>
                </a:lnTo>
                <a:lnTo>
                  <a:pt x="35625" y="64623"/>
                </a:lnTo>
                <a:lnTo>
                  <a:pt x="35625" y="64677"/>
                </a:lnTo>
                <a:lnTo>
                  <a:pt x="35570" y="64786"/>
                </a:lnTo>
                <a:lnTo>
                  <a:pt x="35462" y="64677"/>
                </a:lnTo>
                <a:lnTo>
                  <a:pt x="35407" y="64569"/>
                </a:lnTo>
                <a:lnTo>
                  <a:pt x="35407" y="64514"/>
                </a:lnTo>
                <a:lnTo>
                  <a:pt x="35407" y="64352"/>
                </a:lnTo>
                <a:lnTo>
                  <a:pt x="35407" y="64297"/>
                </a:lnTo>
                <a:lnTo>
                  <a:pt x="35462" y="64243"/>
                </a:lnTo>
                <a:close/>
                <a:moveTo>
                  <a:pt x="33778" y="64569"/>
                </a:moveTo>
                <a:lnTo>
                  <a:pt x="33887" y="64677"/>
                </a:lnTo>
                <a:lnTo>
                  <a:pt x="34050" y="64840"/>
                </a:lnTo>
                <a:lnTo>
                  <a:pt x="33995" y="64895"/>
                </a:lnTo>
                <a:lnTo>
                  <a:pt x="33941" y="64895"/>
                </a:lnTo>
                <a:lnTo>
                  <a:pt x="33724" y="64840"/>
                </a:lnTo>
                <a:lnTo>
                  <a:pt x="33670" y="64786"/>
                </a:lnTo>
                <a:lnTo>
                  <a:pt x="33615" y="64677"/>
                </a:lnTo>
                <a:lnTo>
                  <a:pt x="33615" y="64569"/>
                </a:lnTo>
                <a:close/>
                <a:moveTo>
                  <a:pt x="26121" y="64895"/>
                </a:moveTo>
                <a:lnTo>
                  <a:pt x="26176" y="64949"/>
                </a:lnTo>
                <a:lnTo>
                  <a:pt x="26176" y="65003"/>
                </a:lnTo>
                <a:lnTo>
                  <a:pt x="26176" y="65112"/>
                </a:lnTo>
                <a:lnTo>
                  <a:pt x="26176" y="65220"/>
                </a:lnTo>
                <a:lnTo>
                  <a:pt x="26284" y="65275"/>
                </a:lnTo>
                <a:lnTo>
                  <a:pt x="26284" y="65383"/>
                </a:lnTo>
                <a:lnTo>
                  <a:pt x="26230" y="65438"/>
                </a:lnTo>
                <a:lnTo>
                  <a:pt x="26176" y="65492"/>
                </a:lnTo>
                <a:lnTo>
                  <a:pt x="25470" y="65492"/>
                </a:lnTo>
                <a:lnTo>
                  <a:pt x="25415" y="65438"/>
                </a:lnTo>
                <a:lnTo>
                  <a:pt x="25415" y="65329"/>
                </a:lnTo>
                <a:lnTo>
                  <a:pt x="25470" y="65275"/>
                </a:lnTo>
                <a:lnTo>
                  <a:pt x="25633" y="65166"/>
                </a:lnTo>
                <a:lnTo>
                  <a:pt x="25795" y="65058"/>
                </a:lnTo>
                <a:lnTo>
                  <a:pt x="25958" y="64949"/>
                </a:lnTo>
                <a:lnTo>
                  <a:pt x="26013" y="64895"/>
                </a:lnTo>
                <a:close/>
                <a:moveTo>
                  <a:pt x="33561" y="1"/>
                </a:moveTo>
                <a:lnTo>
                  <a:pt x="33289" y="55"/>
                </a:lnTo>
                <a:lnTo>
                  <a:pt x="33072" y="109"/>
                </a:lnTo>
                <a:lnTo>
                  <a:pt x="32529" y="218"/>
                </a:lnTo>
                <a:lnTo>
                  <a:pt x="32312" y="327"/>
                </a:lnTo>
                <a:lnTo>
                  <a:pt x="32040" y="490"/>
                </a:lnTo>
                <a:lnTo>
                  <a:pt x="31878" y="652"/>
                </a:lnTo>
                <a:lnTo>
                  <a:pt x="31715" y="815"/>
                </a:lnTo>
                <a:lnTo>
                  <a:pt x="31606" y="978"/>
                </a:lnTo>
                <a:lnTo>
                  <a:pt x="31552" y="1196"/>
                </a:lnTo>
                <a:lnTo>
                  <a:pt x="31497" y="1413"/>
                </a:lnTo>
                <a:lnTo>
                  <a:pt x="31389" y="1521"/>
                </a:lnTo>
                <a:lnTo>
                  <a:pt x="31280" y="1576"/>
                </a:lnTo>
                <a:lnTo>
                  <a:pt x="31117" y="1630"/>
                </a:lnTo>
                <a:lnTo>
                  <a:pt x="30900" y="1684"/>
                </a:lnTo>
                <a:lnTo>
                  <a:pt x="30900" y="1739"/>
                </a:lnTo>
                <a:lnTo>
                  <a:pt x="30846" y="1847"/>
                </a:lnTo>
                <a:lnTo>
                  <a:pt x="30846" y="2064"/>
                </a:lnTo>
                <a:lnTo>
                  <a:pt x="30791" y="2227"/>
                </a:lnTo>
                <a:lnTo>
                  <a:pt x="30683" y="2390"/>
                </a:lnTo>
                <a:lnTo>
                  <a:pt x="30520" y="2499"/>
                </a:lnTo>
                <a:lnTo>
                  <a:pt x="30303" y="2607"/>
                </a:lnTo>
                <a:lnTo>
                  <a:pt x="30086" y="2662"/>
                </a:lnTo>
                <a:lnTo>
                  <a:pt x="29923" y="2662"/>
                </a:lnTo>
                <a:lnTo>
                  <a:pt x="29760" y="2770"/>
                </a:lnTo>
                <a:lnTo>
                  <a:pt x="29651" y="2879"/>
                </a:lnTo>
                <a:lnTo>
                  <a:pt x="29597" y="3042"/>
                </a:lnTo>
                <a:lnTo>
                  <a:pt x="29325" y="3476"/>
                </a:lnTo>
                <a:lnTo>
                  <a:pt x="29054" y="3802"/>
                </a:lnTo>
                <a:lnTo>
                  <a:pt x="28728" y="4128"/>
                </a:lnTo>
                <a:lnTo>
                  <a:pt x="28293" y="4399"/>
                </a:lnTo>
                <a:lnTo>
                  <a:pt x="27859" y="4617"/>
                </a:lnTo>
                <a:lnTo>
                  <a:pt x="27425" y="4780"/>
                </a:lnTo>
                <a:lnTo>
                  <a:pt x="26827" y="4943"/>
                </a:lnTo>
                <a:lnTo>
                  <a:pt x="26501" y="4997"/>
                </a:lnTo>
                <a:lnTo>
                  <a:pt x="26176" y="4943"/>
                </a:lnTo>
                <a:lnTo>
                  <a:pt x="25958" y="4834"/>
                </a:lnTo>
                <a:lnTo>
                  <a:pt x="25850" y="4780"/>
                </a:lnTo>
                <a:lnTo>
                  <a:pt x="25741" y="4725"/>
                </a:lnTo>
                <a:lnTo>
                  <a:pt x="24927" y="4725"/>
                </a:lnTo>
                <a:lnTo>
                  <a:pt x="24546" y="4834"/>
                </a:lnTo>
                <a:lnTo>
                  <a:pt x="24166" y="4997"/>
                </a:lnTo>
                <a:lnTo>
                  <a:pt x="23569" y="5431"/>
                </a:lnTo>
                <a:lnTo>
                  <a:pt x="23026" y="5920"/>
                </a:lnTo>
                <a:lnTo>
                  <a:pt x="22863" y="6137"/>
                </a:lnTo>
                <a:lnTo>
                  <a:pt x="22700" y="6354"/>
                </a:lnTo>
                <a:lnTo>
                  <a:pt x="22429" y="6843"/>
                </a:lnTo>
                <a:lnTo>
                  <a:pt x="22103" y="7821"/>
                </a:lnTo>
                <a:lnTo>
                  <a:pt x="21994" y="8201"/>
                </a:lnTo>
                <a:lnTo>
                  <a:pt x="21886" y="8635"/>
                </a:lnTo>
                <a:lnTo>
                  <a:pt x="21614" y="9830"/>
                </a:lnTo>
                <a:lnTo>
                  <a:pt x="21614" y="10319"/>
                </a:lnTo>
                <a:lnTo>
                  <a:pt x="21614" y="10536"/>
                </a:lnTo>
                <a:lnTo>
                  <a:pt x="21560" y="10807"/>
                </a:lnTo>
                <a:lnTo>
                  <a:pt x="21451" y="11025"/>
                </a:lnTo>
                <a:lnTo>
                  <a:pt x="21288" y="11242"/>
                </a:lnTo>
                <a:lnTo>
                  <a:pt x="21125" y="11405"/>
                </a:lnTo>
                <a:lnTo>
                  <a:pt x="20908" y="11622"/>
                </a:lnTo>
                <a:lnTo>
                  <a:pt x="20637" y="11731"/>
                </a:lnTo>
                <a:lnTo>
                  <a:pt x="20365" y="11785"/>
                </a:lnTo>
                <a:lnTo>
                  <a:pt x="19876" y="11893"/>
                </a:lnTo>
                <a:lnTo>
                  <a:pt x="18139" y="11893"/>
                </a:lnTo>
                <a:lnTo>
                  <a:pt x="17867" y="11948"/>
                </a:lnTo>
                <a:lnTo>
                  <a:pt x="17650" y="12002"/>
                </a:lnTo>
                <a:lnTo>
                  <a:pt x="17161" y="12165"/>
                </a:lnTo>
                <a:lnTo>
                  <a:pt x="16727" y="12382"/>
                </a:lnTo>
                <a:lnTo>
                  <a:pt x="16401" y="12545"/>
                </a:lnTo>
                <a:lnTo>
                  <a:pt x="16238" y="12599"/>
                </a:lnTo>
                <a:lnTo>
                  <a:pt x="16129" y="12708"/>
                </a:lnTo>
                <a:lnTo>
                  <a:pt x="15749" y="13142"/>
                </a:lnTo>
                <a:lnTo>
                  <a:pt x="15532" y="13414"/>
                </a:lnTo>
                <a:lnTo>
                  <a:pt x="15423" y="13686"/>
                </a:lnTo>
                <a:lnTo>
                  <a:pt x="15315" y="13957"/>
                </a:lnTo>
                <a:lnTo>
                  <a:pt x="15152" y="14229"/>
                </a:lnTo>
                <a:lnTo>
                  <a:pt x="14880" y="14826"/>
                </a:lnTo>
                <a:lnTo>
                  <a:pt x="14554" y="15586"/>
                </a:lnTo>
                <a:lnTo>
                  <a:pt x="14283" y="16401"/>
                </a:lnTo>
                <a:lnTo>
                  <a:pt x="14229" y="16835"/>
                </a:lnTo>
                <a:lnTo>
                  <a:pt x="14283" y="17324"/>
                </a:lnTo>
                <a:lnTo>
                  <a:pt x="14392" y="18193"/>
                </a:lnTo>
                <a:lnTo>
                  <a:pt x="14554" y="18682"/>
                </a:lnTo>
                <a:lnTo>
                  <a:pt x="14663" y="19170"/>
                </a:lnTo>
                <a:lnTo>
                  <a:pt x="14663" y="19768"/>
                </a:lnTo>
                <a:lnTo>
                  <a:pt x="14663" y="20419"/>
                </a:lnTo>
                <a:lnTo>
                  <a:pt x="14609" y="20582"/>
                </a:lnTo>
                <a:lnTo>
                  <a:pt x="14554" y="20799"/>
                </a:lnTo>
                <a:lnTo>
                  <a:pt x="14446" y="20908"/>
                </a:lnTo>
                <a:lnTo>
                  <a:pt x="14392" y="20962"/>
                </a:lnTo>
                <a:lnTo>
                  <a:pt x="14283" y="21017"/>
                </a:lnTo>
                <a:lnTo>
                  <a:pt x="14066" y="21071"/>
                </a:lnTo>
                <a:lnTo>
                  <a:pt x="13849" y="21180"/>
                </a:lnTo>
                <a:lnTo>
                  <a:pt x="13523" y="21451"/>
                </a:lnTo>
                <a:lnTo>
                  <a:pt x="13143" y="21668"/>
                </a:lnTo>
                <a:lnTo>
                  <a:pt x="12762" y="21831"/>
                </a:lnTo>
                <a:lnTo>
                  <a:pt x="12654" y="21885"/>
                </a:lnTo>
                <a:lnTo>
                  <a:pt x="12491" y="21885"/>
                </a:lnTo>
                <a:lnTo>
                  <a:pt x="12382" y="21940"/>
                </a:lnTo>
                <a:lnTo>
                  <a:pt x="12274" y="21994"/>
                </a:lnTo>
                <a:lnTo>
                  <a:pt x="12002" y="22048"/>
                </a:lnTo>
                <a:lnTo>
                  <a:pt x="11731" y="22048"/>
                </a:lnTo>
                <a:lnTo>
                  <a:pt x="11188" y="22103"/>
                </a:lnTo>
                <a:lnTo>
                  <a:pt x="10753" y="22211"/>
                </a:lnTo>
                <a:lnTo>
                  <a:pt x="10373" y="22320"/>
                </a:lnTo>
                <a:lnTo>
                  <a:pt x="9993" y="22429"/>
                </a:lnTo>
                <a:lnTo>
                  <a:pt x="9667" y="22646"/>
                </a:lnTo>
                <a:lnTo>
                  <a:pt x="9015" y="23026"/>
                </a:lnTo>
                <a:lnTo>
                  <a:pt x="8744" y="23297"/>
                </a:lnTo>
                <a:lnTo>
                  <a:pt x="8472" y="23569"/>
                </a:lnTo>
                <a:lnTo>
                  <a:pt x="7984" y="24166"/>
                </a:lnTo>
                <a:lnTo>
                  <a:pt x="7712" y="24492"/>
                </a:lnTo>
                <a:lnTo>
                  <a:pt x="7549" y="24546"/>
                </a:lnTo>
                <a:lnTo>
                  <a:pt x="7223" y="24546"/>
                </a:lnTo>
                <a:lnTo>
                  <a:pt x="7169" y="24601"/>
                </a:lnTo>
                <a:lnTo>
                  <a:pt x="7169" y="24764"/>
                </a:lnTo>
                <a:lnTo>
                  <a:pt x="7115" y="25089"/>
                </a:lnTo>
                <a:lnTo>
                  <a:pt x="7169" y="25470"/>
                </a:lnTo>
                <a:lnTo>
                  <a:pt x="7278" y="26121"/>
                </a:lnTo>
                <a:lnTo>
                  <a:pt x="7386" y="26501"/>
                </a:lnTo>
                <a:lnTo>
                  <a:pt x="7495" y="26882"/>
                </a:lnTo>
                <a:lnTo>
                  <a:pt x="7929" y="27696"/>
                </a:lnTo>
                <a:lnTo>
                  <a:pt x="8147" y="28131"/>
                </a:lnTo>
                <a:lnTo>
                  <a:pt x="8418" y="28511"/>
                </a:lnTo>
                <a:lnTo>
                  <a:pt x="8744" y="28891"/>
                </a:lnTo>
                <a:lnTo>
                  <a:pt x="9070" y="29325"/>
                </a:lnTo>
                <a:lnTo>
                  <a:pt x="9341" y="29651"/>
                </a:lnTo>
                <a:lnTo>
                  <a:pt x="9667" y="29923"/>
                </a:lnTo>
                <a:lnTo>
                  <a:pt x="9993" y="30194"/>
                </a:lnTo>
                <a:lnTo>
                  <a:pt x="10373" y="30357"/>
                </a:lnTo>
                <a:lnTo>
                  <a:pt x="10645" y="30520"/>
                </a:lnTo>
                <a:lnTo>
                  <a:pt x="10916" y="30629"/>
                </a:lnTo>
                <a:lnTo>
                  <a:pt x="11242" y="30683"/>
                </a:lnTo>
                <a:lnTo>
                  <a:pt x="11568" y="30683"/>
                </a:lnTo>
                <a:lnTo>
                  <a:pt x="11948" y="30574"/>
                </a:lnTo>
                <a:lnTo>
                  <a:pt x="12328" y="30466"/>
                </a:lnTo>
                <a:lnTo>
                  <a:pt x="12980" y="30303"/>
                </a:lnTo>
                <a:lnTo>
                  <a:pt x="13251" y="30194"/>
                </a:lnTo>
                <a:lnTo>
                  <a:pt x="13577" y="30031"/>
                </a:lnTo>
                <a:lnTo>
                  <a:pt x="13957" y="29760"/>
                </a:lnTo>
                <a:lnTo>
                  <a:pt x="14229" y="29380"/>
                </a:lnTo>
                <a:lnTo>
                  <a:pt x="14500" y="28999"/>
                </a:lnTo>
                <a:lnTo>
                  <a:pt x="14663" y="28565"/>
                </a:lnTo>
                <a:lnTo>
                  <a:pt x="14772" y="28348"/>
                </a:lnTo>
                <a:lnTo>
                  <a:pt x="14880" y="28131"/>
                </a:lnTo>
                <a:lnTo>
                  <a:pt x="15043" y="28022"/>
                </a:lnTo>
                <a:lnTo>
                  <a:pt x="15260" y="27913"/>
                </a:lnTo>
                <a:lnTo>
                  <a:pt x="15532" y="27750"/>
                </a:lnTo>
                <a:lnTo>
                  <a:pt x="15912" y="27642"/>
                </a:lnTo>
                <a:lnTo>
                  <a:pt x="16564" y="27533"/>
                </a:lnTo>
                <a:lnTo>
                  <a:pt x="17487" y="27479"/>
                </a:lnTo>
                <a:lnTo>
                  <a:pt x="18356" y="27533"/>
                </a:lnTo>
                <a:lnTo>
                  <a:pt x="18573" y="27479"/>
                </a:lnTo>
                <a:lnTo>
                  <a:pt x="18736" y="27425"/>
                </a:lnTo>
                <a:lnTo>
                  <a:pt x="18899" y="27316"/>
                </a:lnTo>
                <a:lnTo>
                  <a:pt x="19007" y="27153"/>
                </a:lnTo>
                <a:lnTo>
                  <a:pt x="19062" y="27044"/>
                </a:lnTo>
                <a:lnTo>
                  <a:pt x="19170" y="26936"/>
                </a:lnTo>
                <a:lnTo>
                  <a:pt x="19388" y="26882"/>
                </a:lnTo>
                <a:lnTo>
                  <a:pt x="19605" y="26773"/>
                </a:lnTo>
                <a:lnTo>
                  <a:pt x="19822" y="26664"/>
                </a:lnTo>
                <a:lnTo>
                  <a:pt x="20094" y="26610"/>
                </a:lnTo>
                <a:lnTo>
                  <a:pt x="20202" y="26556"/>
                </a:lnTo>
                <a:lnTo>
                  <a:pt x="20365" y="26447"/>
                </a:lnTo>
                <a:lnTo>
                  <a:pt x="20637" y="26284"/>
                </a:lnTo>
                <a:lnTo>
                  <a:pt x="20799" y="26121"/>
                </a:lnTo>
                <a:lnTo>
                  <a:pt x="20962" y="25904"/>
                </a:lnTo>
                <a:lnTo>
                  <a:pt x="21071" y="25741"/>
                </a:lnTo>
                <a:lnTo>
                  <a:pt x="21180" y="25470"/>
                </a:lnTo>
                <a:lnTo>
                  <a:pt x="21288" y="25035"/>
                </a:lnTo>
                <a:lnTo>
                  <a:pt x="21397" y="24546"/>
                </a:lnTo>
                <a:lnTo>
                  <a:pt x="21451" y="24003"/>
                </a:lnTo>
                <a:lnTo>
                  <a:pt x="21451" y="23732"/>
                </a:lnTo>
                <a:lnTo>
                  <a:pt x="21451" y="23406"/>
                </a:lnTo>
                <a:lnTo>
                  <a:pt x="21397" y="23189"/>
                </a:lnTo>
                <a:lnTo>
                  <a:pt x="21451" y="22917"/>
                </a:lnTo>
                <a:lnTo>
                  <a:pt x="21505" y="22429"/>
                </a:lnTo>
                <a:lnTo>
                  <a:pt x="21560" y="21831"/>
                </a:lnTo>
                <a:lnTo>
                  <a:pt x="21614" y="21180"/>
                </a:lnTo>
                <a:lnTo>
                  <a:pt x="21723" y="20908"/>
                </a:lnTo>
                <a:lnTo>
                  <a:pt x="21940" y="20636"/>
                </a:lnTo>
                <a:lnTo>
                  <a:pt x="22211" y="20419"/>
                </a:lnTo>
                <a:lnTo>
                  <a:pt x="22537" y="20311"/>
                </a:lnTo>
                <a:lnTo>
                  <a:pt x="22809" y="20256"/>
                </a:lnTo>
                <a:lnTo>
                  <a:pt x="22972" y="20202"/>
                </a:lnTo>
                <a:lnTo>
                  <a:pt x="22972" y="19985"/>
                </a:lnTo>
                <a:lnTo>
                  <a:pt x="22863" y="19985"/>
                </a:lnTo>
                <a:lnTo>
                  <a:pt x="22754" y="20039"/>
                </a:lnTo>
                <a:lnTo>
                  <a:pt x="22483" y="20093"/>
                </a:lnTo>
                <a:lnTo>
                  <a:pt x="22320" y="20093"/>
                </a:lnTo>
                <a:lnTo>
                  <a:pt x="22320" y="20039"/>
                </a:lnTo>
                <a:lnTo>
                  <a:pt x="22320" y="19985"/>
                </a:lnTo>
                <a:lnTo>
                  <a:pt x="22374" y="19876"/>
                </a:lnTo>
                <a:lnTo>
                  <a:pt x="22592" y="19768"/>
                </a:lnTo>
                <a:lnTo>
                  <a:pt x="22754" y="19768"/>
                </a:lnTo>
                <a:lnTo>
                  <a:pt x="22863" y="19822"/>
                </a:lnTo>
                <a:lnTo>
                  <a:pt x="22972" y="19985"/>
                </a:lnTo>
                <a:lnTo>
                  <a:pt x="23135" y="19985"/>
                </a:lnTo>
                <a:lnTo>
                  <a:pt x="23189" y="19931"/>
                </a:lnTo>
                <a:lnTo>
                  <a:pt x="23243" y="19876"/>
                </a:lnTo>
                <a:lnTo>
                  <a:pt x="23297" y="19713"/>
                </a:lnTo>
                <a:lnTo>
                  <a:pt x="23297" y="19605"/>
                </a:lnTo>
                <a:lnTo>
                  <a:pt x="23352" y="19550"/>
                </a:lnTo>
                <a:lnTo>
                  <a:pt x="23460" y="19550"/>
                </a:lnTo>
                <a:lnTo>
                  <a:pt x="23515" y="19442"/>
                </a:lnTo>
                <a:lnTo>
                  <a:pt x="23678" y="19387"/>
                </a:lnTo>
                <a:lnTo>
                  <a:pt x="23786" y="19442"/>
                </a:lnTo>
                <a:lnTo>
                  <a:pt x="23895" y="19442"/>
                </a:lnTo>
                <a:lnTo>
                  <a:pt x="24058" y="19333"/>
                </a:lnTo>
                <a:lnTo>
                  <a:pt x="24221" y="19279"/>
                </a:lnTo>
                <a:lnTo>
                  <a:pt x="24329" y="19279"/>
                </a:lnTo>
                <a:lnTo>
                  <a:pt x="24384" y="19333"/>
                </a:lnTo>
                <a:lnTo>
                  <a:pt x="24329" y="19550"/>
                </a:lnTo>
                <a:lnTo>
                  <a:pt x="24384" y="19713"/>
                </a:lnTo>
                <a:lnTo>
                  <a:pt x="24546" y="19768"/>
                </a:lnTo>
                <a:lnTo>
                  <a:pt x="24709" y="19822"/>
                </a:lnTo>
                <a:lnTo>
                  <a:pt x="24981" y="19931"/>
                </a:lnTo>
                <a:lnTo>
                  <a:pt x="25198" y="19985"/>
                </a:lnTo>
                <a:lnTo>
                  <a:pt x="25415" y="19985"/>
                </a:lnTo>
                <a:lnTo>
                  <a:pt x="25633" y="19876"/>
                </a:lnTo>
                <a:lnTo>
                  <a:pt x="25795" y="19713"/>
                </a:lnTo>
                <a:lnTo>
                  <a:pt x="25904" y="19659"/>
                </a:lnTo>
                <a:lnTo>
                  <a:pt x="26176" y="19659"/>
                </a:lnTo>
                <a:lnTo>
                  <a:pt x="26339" y="19605"/>
                </a:lnTo>
                <a:lnTo>
                  <a:pt x="26556" y="19550"/>
                </a:lnTo>
                <a:lnTo>
                  <a:pt x="26773" y="19442"/>
                </a:lnTo>
                <a:lnTo>
                  <a:pt x="26990" y="19279"/>
                </a:lnTo>
                <a:lnTo>
                  <a:pt x="27153" y="19116"/>
                </a:lnTo>
                <a:lnTo>
                  <a:pt x="27316" y="18953"/>
                </a:lnTo>
                <a:lnTo>
                  <a:pt x="27588" y="18519"/>
                </a:lnTo>
                <a:lnTo>
                  <a:pt x="27913" y="18138"/>
                </a:lnTo>
                <a:lnTo>
                  <a:pt x="27968" y="17976"/>
                </a:lnTo>
                <a:lnTo>
                  <a:pt x="27913" y="17867"/>
                </a:lnTo>
                <a:lnTo>
                  <a:pt x="27805" y="17704"/>
                </a:lnTo>
                <a:lnTo>
                  <a:pt x="27696" y="17541"/>
                </a:lnTo>
                <a:lnTo>
                  <a:pt x="27642" y="17378"/>
                </a:lnTo>
                <a:lnTo>
                  <a:pt x="27696" y="17215"/>
                </a:lnTo>
                <a:lnTo>
                  <a:pt x="27750" y="16998"/>
                </a:lnTo>
                <a:lnTo>
                  <a:pt x="27913" y="16781"/>
                </a:lnTo>
                <a:lnTo>
                  <a:pt x="27968" y="16564"/>
                </a:lnTo>
                <a:lnTo>
                  <a:pt x="28022" y="16346"/>
                </a:lnTo>
                <a:lnTo>
                  <a:pt x="28076" y="16238"/>
                </a:lnTo>
                <a:lnTo>
                  <a:pt x="28348" y="16238"/>
                </a:lnTo>
                <a:lnTo>
                  <a:pt x="28565" y="16184"/>
                </a:lnTo>
                <a:lnTo>
                  <a:pt x="28728" y="16129"/>
                </a:lnTo>
                <a:lnTo>
                  <a:pt x="29380" y="16129"/>
                </a:lnTo>
                <a:lnTo>
                  <a:pt x="29760" y="16075"/>
                </a:lnTo>
                <a:lnTo>
                  <a:pt x="30140" y="15966"/>
                </a:lnTo>
                <a:lnTo>
                  <a:pt x="30466" y="15858"/>
                </a:lnTo>
                <a:lnTo>
                  <a:pt x="30846" y="15640"/>
                </a:lnTo>
                <a:lnTo>
                  <a:pt x="31280" y="15423"/>
                </a:lnTo>
                <a:lnTo>
                  <a:pt x="31660" y="15206"/>
                </a:lnTo>
                <a:lnTo>
                  <a:pt x="32040" y="15043"/>
                </a:lnTo>
                <a:lnTo>
                  <a:pt x="32366" y="14880"/>
                </a:lnTo>
                <a:lnTo>
                  <a:pt x="32638" y="14609"/>
                </a:lnTo>
                <a:lnTo>
                  <a:pt x="32801" y="14337"/>
                </a:lnTo>
                <a:lnTo>
                  <a:pt x="32909" y="14066"/>
                </a:lnTo>
                <a:lnTo>
                  <a:pt x="33018" y="13740"/>
                </a:lnTo>
                <a:lnTo>
                  <a:pt x="33018" y="13414"/>
                </a:lnTo>
                <a:lnTo>
                  <a:pt x="33018" y="12328"/>
                </a:lnTo>
                <a:lnTo>
                  <a:pt x="33018" y="11296"/>
                </a:lnTo>
                <a:lnTo>
                  <a:pt x="33072" y="11133"/>
                </a:lnTo>
                <a:lnTo>
                  <a:pt x="33181" y="11025"/>
                </a:lnTo>
                <a:lnTo>
                  <a:pt x="33289" y="11025"/>
                </a:lnTo>
                <a:lnTo>
                  <a:pt x="33452" y="10970"/>
                </a:lnTo>
                <a:lnTo>
                  <a:pt x="33670" y="10970"/>
                </a:lnTo>
                <a:lnTo>
                  <a:pt x="33724" y="11079"/>
                </a:lnTo>
                <a:lnTo>
                  <a:pt x="33941" y="12002"/>
                </a:lnTo>
                <a:lnTo>
                  <a:pt x="34158" y="12925"/>
                </a:lnTo>
                <a:lnTo>
                  <a:pt x="34267" y="13740"/>
                </a:lnTo>
                <a:lnTo>
                  <a:pt x="34376" y="14120"/>
                </a:lnTo>
                <a:lnTo>
                  <a:pt x="34484" y="14500"/>
                </a:lnTo>
                <a:lnTo>
                  <a:pt x="34810" y="15206"/>
                </a:lnTo>
                <a:lnTo>
                  <a:pt x="35027" y="15532"/>
                </a:lnTo>
                <a:lnTo>
                  <a:pt x="35299" y="15803"/>
                </a:lnTo>
                <a:lnTo>
                  <a:pt x="35679" y="16129"/>
                </a:lnTo>
                <a:lnTo>
                  <a:pt x="35896" y="16292"/>
                </a:lnTo>
                <a:lnTo>
                  <a:pt x="36168" y="16346"/>
                </a:lnTo>
                <a:lnTo>
                  <a:pt x="37091" y="16346"/>
                </a:lnTo>
                <a:lnTo>
                  <a:pt x="37417" y="16238"/>
                </a:lnTo>
                <a:lnTo>
                  <a:pt x="37580" y="16292"/>
                </a:lnTo>
                <a:lnTo>
                  <a:pt x="37688" y="16292"/>
                </a:lnTo>
                <a:lnTo>
                  <a:pt x="37851" y="16238"/>
                </a:lnTo>
                <a:lnTo>
                  <a:pt x="38503" y="16129"/>
                </a:lnTo>
                <a:lnTo>
                  <a:pt x="39154" y="16021"/>
                </a:lnTo>
                <a:lnTo>
                  <a:pt x="39372" y="16021"/>
                </a:lnTo>
                <a:lnTo>
                  <a:pt x="39480" y="15966"/>
                </a:lnTo>
                <a:lnTo>
                  <a:pt x="39589" y="15912"/>
                </a:lnTo>
                <a:lnTo>
                  <a:pt x="39697" y="15912"/>
                </a:lnTo>
                <a:lnTo>
                  <a:pt x="39752" y="16021"/>
                </a:lnTo>
                <a:lnTo>
                  <a:pt x="39860" y="16455"/>
                </a:lnTo>
                <a:lnTo>
                  <a:pt x="39860" y="16944"/>
                </a:lnTo>
                <a:lnTo>
                  <a:pt x="39860" y="17215"/>
                </a:lnTo>
                <a:lnTo>
                  <a:pt x="39969" y="17595"/>
                </a:lnTo>
                <a:lnTo>
                  <a:pt x="40078" y="17921"/>
                </a:lnTo>
                <a:lnTo>
                  <a:pt x="40186" y="18682"/>
                </a:lnTo>
                <a:lnTo>
                  <a:pt x="40403" y="19387"/>
                </a:lnTo>
                <a:lnTo>
                  <a:pt x="40621" y="20039"/>
                </a:lnTo>
                <a:lnTo>
                  <a:pt x="40729" y="20365"/>
                </a:lnTo>
                <a:lnTo>
                  <a:pt x="40946" y="20691"/>
                </a:lnTo>
                <a:lnTo>
                  <a:pt x="41218" y="20962"/>
                </a:lnTo>
                <a:lnTo>
                  <a:pt x="41489" y="21234"/>
                </a:lnTo>
                <a:lnTo>
                  <a:pt x="41815" y="21505"/>
                </a:lnTo>
                <a:lnTo>
                  <a:pt x="42195" y="21777"/>
                </a:lnTo>
                <a:lnTo>
                  <a:pt x="42630" y="21940"/>
                </a:lnTo>
                <a:lnTo>
                  <a:pt x="43064" y="22048"/>
                </a:lnTo>
                <a:lnTo>
                  <a:pt x="43390" y="22103"/>
                </a:lnTo>
                <a:lnTo>
                  <a:pt x="43716" y="22211"/>
                </a:lnTo>
                <a:lnTo>
                  <a:pt x="43987" y="22266"/>
                </a:lnTo>
                <a:lnTo>
                  <a:pt x="44313" y="22320"/>
                </a:lnTo>
                <a:lnTo>
                  <a:pt x="44585" y="22374"/>
                </a:lnTo>
                <a:lnTo>
                  <a:pt x="44856" y="22483"/>
                </a:lnTo>
                <a:lnTo>
                  <a:pt x="45345" y="22700"/>
                </a:lnTo>
                <a:lnTo>
                  <a:pt x="45725" y="22863"/>
                </a:lnTo>
                <a:lnTo>
                  <a:pt x="46051" y="23026"/>
                </a:lnTo>
                <a:lnTo>
                  <a:pt x="46703" y="23515"/>
                </a:lnTo>
                <a:lnTo>
                  <a:pt x="46866" y="23678"/>
                </a:lnTo>
                <a:lnTo>
                  <a:pt x="47029" y="23840"/>
                </a:lnTo>
                <a:lnTo>
                  <a:pt x="47300" y="24275"/>
                </a:lnTo>
                <a:lnTo>
                  <a:pt x="47463" y="24764"/>
                </a:lnTo>
                <a:lnTo>
                  <a:pt x="47626" y="25252"/>
                </a:lnTo>
                <a:lnTo>
                  <a:pt x="48006" y="26393"/>
                </a:lnTo>
                <a:lnTo>
                  <a:pt x="48169" y="26773"/>
                </a:lnTo>
                <a:lnTo>
                  <a:pt x="48332" y="27044"/>
                </a:lnTo>
                <a:lnTo>
                  <a:pt x="48603" y="27316"/>
                </a:lnTo>
                <a:lnTo>
                  <a:pt x="48875" y="27587"/>
                </a:lnTo>
                <a:lnTo>
                  <a:pt x="49418" y="28022"/>
                </a:lnTo>
                <a:lnTo>
                  <a:pt x="49581" y="28076"/>
                </a:lnTo>
                <a:lnTo>
                  <a:pt x="49744" y="28185"/>
                </a:lnTo>
                <a:lnTo>
                  <a:pt x="49907" y="28185"/>
                </a:lnTo>
                <a:lnTo>
                  <a:pt x="50124" y="28131"/>
                </a:lnTo>
                <a:lnTo>
                  <a:pt x="50613" y="27913"/>
                </a:lnTo>
                <a:lnTo>
                  <a:pt x="51156" y="27696"/>
                </a:lnTo>
                <a:lnTo>
                  <a:pt x="51536" y="27642"/>
                </a:lnTo>
                <a:lnTo>
                  <a:pt x="51699" y="27587"/>
                </a:lnTo>
                <a:lnTo>
                  <a:pt x="51862" y="27533"/>
                </a:lnTo>
                <a:lnTo>
                  <a:pt x="52079" y="27479"/>
                </a:lnTo>
                <a:lnTo>
                  <a:pt x="52513" y="27479"/>
                </a:lnTo>
                <a:lnTo>
                  <a:pt x="52730" y="27587"/>
                </a:lnTo>
                <a:lnTo>
                  <a:pt x="52893" y="27750"/>
                </a:lnTo>
                <a:lnTo>
                  <a:pt x="53056" y="27913"/>
                </a:lnTo>
                <a:lnTo>
                  <a:pt x="53165" y="28076"/>
                </a:lnTo>
                <a:lnTo>
                  <a:pt x="53219" y="28348"/>
                </a:lnTo>
                <a:lnTo>
                  <a:pt x="53219" y="28782"/>
                </a:lnTo>
                <a:lnTo>
                  <a:pt x="53219" y="29217"/>
                </a:lnTo>
                <a:lnTo>
                  <a:pt x="53165" y="29760"/>
                </a:lnTo>
                <a:lnTo>
                  <a:pt x="53165" y="29977"/>
                </a:lnTo>
                <a:lnTo>
                  <a:pt x="53111" y="30248"/>
                </a:lnTo>
                <a:lnTo>
                  <a:pt x="53056" y="30520"/>
                </a:lnTo>
                <a:lnTo>
                  <a:pt x="53111" y="30846"/>
                </a:lnTo>
                <a:lnTo>
                  <a:pt x="53328" y="31552"/>
                </a:lnTo>
                <a:lnTo>
                  <a:pt x="53708" y="32258"/>
                </a:lnTo>
                <a:lnTo>
                  <a:pt x="53817" y="32475"/>
                </a:lnTo>
                <a:lnTo>
                  <a:pt x="53979" y="32692"/>
                </a:lnTo>
                <a:lnTo>
                  <a:pt x="54197" y="32855"/>
                </a:lnTo>
                <a:lnTo>
                  <a:pt x="54468" y="32964"/>
                </a:lnTo>
                <a:lnTo>
                  <a:pt x="55174" y="33181"/>
                </a:lnTo>
                <a:lnTo>
                  <a:pt x="55500" y="33235"/>
                </a:lnTo>
                <a:lnTo>
                  <a:pt x="55880" y="33289"/>
                </a:lnTo>
                <a:lnTo>
                  <a:pt x="56532" y="33398"/>
                </a:lnTo>
                <a:lnTo>
                  <a:pt x="57238" y="33452"/>
                </a:lnTo>
                <a:lnTo>
                  <a:pt x="57455" y="33507"/>
                </a:lnTo>
                <a:lnTo>
                  <a:pt x="57672" y="33670"/>
                </a:lnTo>
                <a:lnTo>
                  <a:pt x="57889" y="33887"/>
                </a:lnTo>
                <a:lnTo>
                  <a:pt x="57998" y="34104"/>
                </a:lnTo>
                <a:lnTo>
                  <a:pt x="58052" y="34267"/>
                </a:lnTo>
                <a:lnTo>
                  <a:pt x="58052" y="34484"/>
                </a:lnTo>
                <a:lnTo>
                  <a:pt x="58107" y="34919"/>
                </a:lnTo>
                <a:lnTo>
                  <a:pt x="58107" y="35244"/>
                </a:lnTo>
                <a:lnTo>
                  <a:pt x="58052" y="35516"/>
                </a:lnTo>
                <a:lnTo>
                  <a:pt x="57889" y="35733"/>
                </a:lnTo>
                <a:lnTo>
                  <a:pt x="57727" y="35896"/>
                </a:lnTo>
                <a:lnTo>
                  <a:pt x="57509" y="36059"/>
                </a:lnTo>
                <a:lnTo>
                  <a:pt x="57238" y="36168"/>
                </a:lnTo>
                <a:lnTo>
                  <a:pt x="57021" y="36222"/>
                </a:lnTo>
                <a:lnTo>
                  <a:pt x="56749" y="36276"/>
                </a:lnTo>
                <a:lnTo>
                  <a:pt x="56369" y="36330"/>
                </a:lnTo>
                <a:lnTo>
                  <a:pt x="56206" y="36385"/>
                </a:lnTo>
                <a:lnTo>
                  <a:pt x="56097" y="36493"/>
                </a:lnTo>
                <a:lnTo>
                  <a:pt x="55880" y="36602"/>
                </a:lnTo>
                <a:lnTo>
                  <a:pt x="55446" y="36602"/>
                </a:lnTo>
                <a:lnTo>
                  <a:pt x="55228" y="36548"/>
                </a:lnTo>
                <a:lnTo>
                  <a:pt x="54468" y="36330"/>
                </a:lnTo>
                <a:lnTo>
                  <a:pt x="53708" y="36168"/>
                </a:lnTo>
                <a:lnTo>
                  <a:pt x="53328" y="36113"/>
                </a:lnTo>
                <a:lnTo>
                  <a:pt x="53165" y="36059"/>
                </a:lnTo>
                <a:lnTo>
                  <a:pt x="53002" y="36005"/>
                </a:lnTo>
                <a:lnTo>
                  <a:pt x="52839" y="35896"/>
                </a:lnTo>
                <a:lnTo>
                  <a:pt x="52676" y="35842"/>
                </a:lnTo>
                <a:lnTo>
                  <a:pt x="52350" y="35733"/>
                </a:lnTo>
                <a:lnTo>
                  <a:pt x="52025" y="35733"/>
                </a:lnTo>
                <a:lnTo>
                  <a:pt x="51753" y="35787"/>
                </a:lnTo>
                <a:lnTo>
                  <a:pt x="51536" y="35842"/>
                </a:lnTo>
                <a:lnTo>
                  <a:pt x="51373" y="35896"/>
                </a:lnTo>
                <a:lnTo>
                  <a:pt x="51101" y="36113"/>
                </a:lnTo>
                <a:lnTo>
                  <a:pt x="50884" y="36385"/>
                </a:lnTo>
                <a:lnTo>
                  <a:pt x="50667" y="36765"/>
                </a:lnTo>
                <a:lnTo>
                  <a:pt x="50613" y="36982"/>
                </a:lnTo>
                <a:lnTo>
                  <a:pt x="50558" y="37199"/>
                </a:lnTo>
                <a:lnTo>
                  <a:pt x="50504" y="37688"/>
                </a:lnTo>
                <a:lnTo>
                  <a:pt x="50450" y="37960"/>
                </a:lnTo>
                <a:lnTo>
                  <a:pt x="50450" y="38177"/>
                </a:lnTo>
                <a:lnTo>
                  <a:pt x="50504" y="38720"/>
                </a:lnTo>
                <a:lnTo>
                  <a:pt x="50558" y="38991"/>
                </a:lnTo>
                <a:lnTo>
                  <a:pt x="50667" y="39209"/>
                </a:lnTo>
                <a:lnTo>
                  <a:pt x="50776" y="39480"/>
                </a:lnTo>
                <a:lnTo>
                  <a:pt x="50830" y="39752"/>
                </a:lnTo>
                <a:lnTo>
                  <a:pt x="50938" y="40675"/>
                </a:lnTo>
                <a:lnTo>
                  <a:pt x="50993" y="41109"/>
                </a:lnTo>
                <a:lnTo>
                  <a:pt x="50938" y="41598"/>
                </a:lnTo>
                <a:lnTo>
                  <a:pt x="50830" y="41978"/>
                </a:lnTo>
                <a:lnTo>
                  <a:pt x="50667" y="42358"/>
                </a:lnTo>
                <a:lnTo>
                  <a:pt x="50450" y="42684"/>
                </a:lnTo>
                <a:lnTo>
                  <a:pt x="50178" y="43010"/>
                </a:lnTo>
                <a:lnTo>
                  <a:pt x="50070" y="43119"/>
                </a:lnTo>
                <a:lnTo>
                  <a:pt x="49798" y="43119"/>
                </a:lnTo>
                <a:lnTo>
                  <a:pt x="49689" y="43064"/>
                </a:lnTo>
                <a:lnTo>
                  <a:pt x="49364" y="42901"/>
                </a:lnTo>
                <a:lnTo>
                  <a:pt x="49038" y="42793"/>
                </a:lnTo>
                <a:lnTo>
                  <a:pt x="48712" y="42684"/>
                </a:lnTo>
                <a:lnTo>
                  <a:pt x="48169" y="42684"/>
                </a:lnTo>
                <a:lnTo>
                  <a:pt x="47952" y="42630"/>
                </a:lnTo>
                <a:lnTo>
                  <a:pt x="47517" y="42521"/>
                </a:lnTo>
                <a:lnTo>
                  <a:pt x="47029" y="42467"/>
                </a:lnTo>
                <a:lnTo>
                  <a:pt x="46811" y="42521"/>
                </a:lnTo>
                <a:lnTo>
                  <a:pt x="46594" y="42630"/>
                </a:lnTo>
                <a:lnTo>
                  <a:pt x="46323" y="42793"/>
                </a:lnTo>
                <a:lnTo>
                  <a:pt x="45997" y="43064"/>
                </a:lnTo>
                <a:lnTo>
                  <a:pt x="45508" y="43553"/>
                </a:lnTo>
                <a:lnTo>
                  <a:pt x="45236" y="43824"/>
                </a:lnTo>
                <a:lnTo>
                  <a:pt x="45019" y="44096"/>
                </a:lnTo>
                <a:lnTo>
                  <a:pt x="44856" y="44368"/>
                </a:lnTo>
                <a:lnTo>
                  <a:pt x="44693" y="44748"/>
                </a:lnTo>
                <a:lnTo>
                  <a:pt x="44639" y="45182"/>
                </a:lnTo>
                <a:lnTo>
                  <a:pt x="44639" y="45617"/>
                </a:lnTo>
                <a:lnTo>
                  <a:pt x="44693" y="46051"/>
                </a:lnTo>
                <a:lnTo>
                  <a:pt x="44802" y="46485"/>
                </a:lnTo>
                <a:lnTo>
                  <a:pt x="44965" y="46974"/>
                </a:lnTo>
                <a:lnTo>
                  <a:pt x="45074" y="47517"/>
                </a:lnTo>
                <a:lnTo>
                  <a:pt x="45128" y="47952"/>
                </a:lnTo>
                <a:lnTo>
                  <a:pt x="45074" y="48440"/>
                </a:lnTo>
                <a:lnTo>
                  <a:pt x="44856" y="48820"/>
                </a:lnTo>
                <a:lnTo>
                  <a:pt x="44639" y="49201"/>
                </a:lnTo>
                <a:lnTo>
                  <a:pt x="44531" y="49364"/>
                </a:lnTo>
                <a:lnTo>
                  <a:pt x="44368" y="49472"/>
                </a:lnTo>
                <a:lnTo>
                  <a:pt x="44205" y="49472"/>
                </a:lnTo>
                <a:lnTo>
                  <a:pt x="43987" y="49418"/>
                </a:lnTo>
                <a:lnTo>
                  <a:pt x="43825" y="49309"/>
                </a:lnTo>
                <a:lnTo>
                  <a:pt x="43607" y="49255"/>
                </a:lnTo>
                <a:lnTo>
                  <a:pt x="43444" y="49255"/>
                </a:lnTo>
                <a:lnTo>
                  <a:pt x="43227" y="49364"/>
                </a:lnTo>
                <a:lnTo>
                  <a:pt x="43064" y="49472"/>
                </a:lnTo>
                <a:lnTo>
                  <a:pt x="42956" y="49472"/>
                </a:lnTo>
                <a:lnTo>
                  <a:pt x="42847" y="49418"/>
                </a:lnTo>
                <a:lnTo>
                  <a:pt x="42684" y="49255"/>
                </a:lnTo>
                <a:lnTo>
                  <a:pt x="42630" y="49146"/>
                </a:lnTo>
                <a:lnTo>
                  <a:pt x="42467" y="48983"/>
                </a:lnTo>
                <a:lnTo>
                  <a:pt x="42304" y="48875"/>
                </a:lnTo>
                <a:lnTo>
                  <a:pt x="42141" y="48820"/>
                </a:lnTo>
                <a:lnTo>
                  <a:pt x="41598" y="48820"/>
                </a:lnTo>
                <a:lnTo>
                  <a:pt x="41435" y="48766"/>
                </a:lnTo>
                <a:lnTo>
                  <a:pt x="40946" y="48766"/>
                </a:lnTo>
                <a:lnTo>
                  <a:pt x="40566" y="48712"/>
                </a:lnTo>
                <a:lnTo>
                  <a:pt x="40295" y="48658"/>
                </a:lnTo>
                <a:lnTo>
                  <a:pt x="39752" y="48658"/>
                </a:lnTo>
                <a:lnTo>
                  <a:pt x="39426" y="48603"/>
                </a:lnTo>
                <a:lnTo>
                  <a:pt x="39209" y="48549"/>
                </a:lnTo>
                <a:lnTo>
                  <a:pt x="39046" y="48603"/>
                </a:lnTo>
                <a:lnTo>
                  <a:pt x="38937" y="48658"/>
                </a:lnTo>
                <a:lnTo>
                  <a:pt x="38937" y="48820"/>
                </a:lnTo>
                <a:lnTo>
                  <a:pt x="38991" y="48929"/>
                </a:lnTo>
                <a:lnTo>
                  <a:pt x="39154" y="49201"/>
                </a:lnTo>
                <a:lnTo>
                  <a:pt x="39209" y="49364"/>
                </a:lnTo>
                <a:lnTo>
                  <a:pt x="39209" y="49472"/>
                </a:lnTo>
                <a:lnTo>
                  <a:pt x="39154" y="49526"/>
                </a:lnTo>
                <a:lnTo>
                  <a:pt x="39100" y="49581"/>
                </a:lnTo>
                <a:lnTo>
                  <a:pt x="39046" y="49526"/>
                </a:lnTo>
                <a:lnTo>
                  <a:pt x="38883" y="49418"/>
                </a:lnTo>
                <a:lnTo>
                  <a:pt x="38720" y="49255"/>
                </a:lnTo>
                <a:lnTo>
                  <a:pt x="38557" y="49146"/>
                </a:lnTo>
                <a:lnTo>
                  <a:pt x="38394" y="49092"/>
                </a:lnTo>
                <a:lnTo>
                  <a:pt x="38231" y="49038"/>
                </a:lnTo>
                <a:lnTo>
                  <a:pt x="38068" y="49092"/>
                </a:lnTo>
                <a:lnTo>
                  <a:pt x="37851" y="49146"/>
                </a:lnTo>
                <a:lnTo>
                  <a:pt x="37634" y="49146"/>
                </a:lnTo>
                <a:lnTo>
                  <a:pt x="37417" y="49201"/>
                </a:lnTo>
                <a:lnTo>
                  <a:pt x="37308" y="49255"/>
                </a:lnTo>
                <a:lnTo>
                  <a:pt x="37199" y="49364"/>
                </a:lnTo>
                <a:lnTo>
                  <a:pt x="36982" y="49526"/>
                </a:lnTo>
                <a:lnTo>
                  <a:pt x="36765" y="49744"/>
                </a:lnTo>
                <a:lnTo>
                  <a:pt x="36982" y="49744"/>
                </a:lnTo>
                <a:lnTo>
                  <a:pt x="37199" y="49689"/>
                </a:lnTo>
                <a:lnTo>
                  <a:pt x="37417" y="49689"/>
                </a:lnTo>
                <a:lnTo>
                  <a:pt x="37634" y="49798"/>
                </a:lnTo>
                <a:lnTo>
                  <a:pt x="37417" y="49907"/>
                </a:lnTo>
                <a:lnTo>
                  <a:pt x="37145" y="50015"/>
                </a:lnTo>
                <a:lnTo>
                  <a:pt x="36874" y="50124"/>
                </a:lnTo>
                <a:lnTo>
                  <a:pt x="36656" y="50287"/>
                </a:lnTo>
                <a:lnTo>
                  <a:pt x="36602" y="50287"/>
                </a:lnTo>
                <a:lnTo>
                  <a:pt x="36548" y="50178"/>
                </a:lnTo>
                <a:lnTo>
                  <a:pt x="36548" y="50124"/>
                </a:lnTo>
                <a:lnTo>
                  <a:pt x="36765" y="49744"/>
                </a:lnTo>
                <a:lnTo>
                  <a:pt x="36548" y="49744"/>
                </a:lnTo>
                <a:lnTo>
                  <a:pt x="36276" y="49798"/>
                </a:lnTo>
                <a:lnTo>
                  <a:pt x="35896" y="50015"/>
                </a:lnTo>
                <a:lnTo>
                  <a:pt x="35733" y="50124"/>
                </a:lnTo>
                <a:lnTo>
                  <a:pt x="35570" y="50287"/>
                </a:lnTo>
                <a:lnTo>
                  <a:pt x="35516" y="50450"/>
                </a:lnTo>
                <a:lnTo>
                  <a:pt x="35570" y="50667"/>
                </a:lnTo>
                <a:lnTo>
                  <a:pt x="35570" y="50830"/>
                </a:lnTo>
                <a:lnTo>
                  <a:pt x="35570" y="50993"/>
                </a:lnTo>
                <a:lnTo>
                  <a:pt x="35570" y="51319"/>
                </a:lnTo>
                <a:lnTo>
                  <a:pt x="35516" y="51481"/>
                </a:lnTo>
                <a:lnTo>
                  <a:pt x="35407" y="51644"/>
                </a:lnTo>
                <a:lnTo>
                  <a:pt x="35353" y="51807"/>
                </a:lnTo>
                <a:lnTo>
                  <a:pt x="35299" y="51970"/>
                </a:lnTo>
                <a:lnTo>
                  <a:pt x="35082" y="52893"/>
                </a:lnTo>
                <a:lnTo>
                  <a:pt x="34973" y="53328"/>
                </a:lnTo>
                <a:lnTo>
                  <a:pt x="34756" y="53708"/>
                </a:lnTo>
                <a:lnTo>
                  <a:pt x="34593" y="53871"/>
                </a:lnTo>
                <a:lnTo>
                  <a:pt x="34430" y="53979"/>
                </a:lnTo>
                <a:lnTo>
                  <a:pt x="34213" y="54034"/>
                </a:lnTo>
                <a:lnTo>
                  <a:pt x="34050" y="54034"/>
                </a:lnTo>
                <a:lnTo>
                  <a:pt x="33670" y="53871"/>
                </a:lnTo>
                <a:lnTo>
                  <a:pt x="33344" y="53545"/>
                </a:lnTo>
                <a:lnTo>
                  <a:pt x="33018" y="53273"/>
                </a:lnTo>
                <a:lnTo>
                  <a:pt x="32855" y="53165"/>
                </a:lnTo>
                <a:lnTo>
                  <a:pt x="32638" y="53056"/>
                </a:lnTo>
                <a:lnTo>
                  <a:pt x="32203" y="52839"/>
                </a:lnTo>
                <a:lnTo>
                  <a:pt x="31769" y="52622"/>
                </a:lnTo>
                <a:lnTo>
                  <a:pt x="31606" y="52459"/>
                </a:lnTo>
                <a:lnTo>
                  <a:pt x="31443" y="52350"/>
                </a:lnTo>
                <a:lnTo>
                  <a:pt x="31226" y="52024"/>
                </a:lnTo>
                <a:lnTo>
                  <a:pt x="30846" y="51264"/>
                </a:lnTo>
                <a:lnTo>
                  <a:pt x="30574" y="50884"/>
                </a:lnTo>
                <a:lnTo>
                  <a:pt x="30248" y="50613"/>
                </a:lnTo>
                <a:lnTo>
                  <a:pt x="29868" y="50450"/>
                </a:lnTo>
                <a:lnTo>
                  <a:pt x="29434" y="50341"/>
                </a:lnTo>
                <a:lnTo>
                  <a:pt x="29054" y="50287"/>
                </a:lnTo>
                <a:lnTo>
                  <a:pt x="28891" y="50287"/>
                </a:lnTo>
                <a:lnTo>
                  <a:pt x="28674" y="50232"/>
                </a:lnTo>
                <a:lnTo>
                  <a:pt x="28456" y="50124"/>
                </a:lnTo>
                <a:lnTo>
                  <a:pt x="28239" y="50178"/>
                </a:lnTo>
                <a:lnTo>
                  <a:pt x="28022" y="50232"/>
                </a:lnTo>
                <a:lnTo>
                  <a:pt x="27805" y="50341"/>
                </a:lnTo>
                <a:lnTo>
                  <a:pt x="27642" y="50558"/>
                </a:lnTo>
                <a:lnTo>
                  <a:pt x="27425" y="50775"/>
                </a:lnTo>
                <a:lnTo>
                  <a:pt x="27262" y="50993"/>
                </a:lnTo>
                <a:lnTo>
                  <a:pt x="27153" y="51264"/>
                </a:lnTo>
                <a:lnTo>
                  <a:pt x="27099" y="51373"/>
                </a:lnTo>
                <a:lnTo>
                  <a:pt x="27099" y="51536"/>
                </a:lnTo>
                <a:lnTo>
                  <a:pt x="27153" y="51753"/>
                </a:lnTo>
                <a:lnTo>
                  <a:pt x="27207" y="52079"/>
                </a:lnTo>
                <a:lnTo>
                  <a:pt x="27207" y="52350"/>
                </a:lnTo>
                <a:lnTo>
                  <a:pt x="27153" y="52568"/>
                </a:lnTo>
                <a:lnTo>
                  <a:pt x="27044" y="52839"/>
                </a:lnTo>
                <a:lnTo>
                  <a:pt x="26719" y="53273"/>
                </a:lnTo>
                <a:lnTo>
                  <a:pt x="26393" y="53708"/>
                </a:lnTo>
                <a:lnTo>
                  <a:pt x="26013" y="54142"/>
                </a:lnTo>
                <a:lnTo>
                  <a:pt x="25578" y="54468"/>
                </a:lnTo>
                <a:lnTo>
                  <a:pt x="25361" y="54685"/>
                </a:lnTo>
                <a:lnTo>
                  <a:pt x="25035" y="54740"/>
                </a:lnTo>
                <a:lnTo>
                  <a:pt x="24981" y="54848"/>
                </a:lnTo>
                <a:lnTo>
                  <a:pt x="24872" y="54903"/>
                </a:lnTo>
                <a:lnTo>
                  <a:pt x="24655" y="54848"/>
                </a:lnTo>
                <a:lnTo>
                  <a:pt x="24601" y="54794"/>
                </a:lnTo>
                <a:lnTo>
                  <a:pt x="24601" y="54740"/>
                </a:lnTo>
                <a:lnTo>
                  <a:pt x="24601" y="54685"/>
                </a:lnTo>
                <a:lnTo>
                  <a:pt x="24709" y="54631"/>
                </a:lnTo>
                <a:lnTo>
                  <a:pt x="24709" y="54414"/>
                </a:lnTo>
                <a:lnTo>
                  <a:pt x="24655" y="54305"/>
                </a:lnTo>
                <a:lnTo>
                  <a:pt x="24601" y="54251"/>
                </a:lnTo>
                <a:lnTo>
                  <a:pt x="24329" y="54088"/>
                </a:lnTo>
                <a:lnTo>
                  <a:pt x="24112" y="53925"/>
                </a:lnTo>
                <a:lnTo>
                  <a:pt x="23569" y="53654"/>
                </a:lnTo>
                <a:lnTo>
                  <a:pt x="23352" y="53491"/>
                </a:lnTo>
                <a:lnTo>
                  <a:pt x="23135" y="53273"/>
                </a:lnTo>
                <a:lnTo>
                  <a:pt x="23026" y="53111"/>
                </a:lnTo>
                <a:lnTo>
                  <a:pt x="22863" y="53002"/>
                </a:lnTo>
                <a:lnTo>
                  <a:pt x="22646" y="52893"/>
                </a:lnTo>
                <a:lnTo>
                  <a:pt x="22483" y="52948"/>
                </a:lnTo>
                <a:lnTo>
                  <a:pt x="22103" y="52948"/>
                </a:lnTo>
                <a:lnTo>
                  <a:pt x="21886" y="52730"/>
                </a:lnTo>
                <a:lnTo>
                  <a:pt x="21668" y="52568"/>
                </a:lnTo>
                <a:lnTo>
                  <a:pt x="21505" y="52405"/>
                </a:lnTo>
                <a:lnTo>
                  <a:pt x="21343" y="52296"/>
                </a:lnTo>
                <a:lnTo>
                  <a:pt x="21125" y="52242"/>
                </a:lnTo>
                <a:lnTo>
                  <a:pt x="20854" y="52242"/>
                </a:lnTo>
                <a:lnTo>
                  <a:pt x="20582" y="52296"/>
                </a:lnTo>
                <a:lnTo>
                  <a:pt x="20148" y="52513"/>
                </a:lnTo>
                <a:lnTo>
                  <a:pt x="19985" y="52676"/>
                </a:lnTo>
                <a:lnTo>
                  <a:pt x="19931" y="52730"/>
                </a:lnTo>
                <a:lnTo>
                  <a:pt x="19931" y="52893"/>
                </a:lnTo>
                <a:lnTo>
                  <a:pt x="19931" y="53002"/>
                </a:lnTo>
                <a:lnTo>
                  <a:pt x="19876" y="53056"/>
                </a:lnTo>
                <a:lnTo>
                  <a:pt x="19822" y="53056"/>
                </a:lnTo>
                <a:lnTo>
                  <a:pt x="19713" y="53002"/>
                </a:lnTo>
                <a:lnTo>
                  <a:pt x="18519" y="52350"/>
                </a:lnTo>
                <a:lnTo>
                  <a:pt x="18193" y="52133"/>
                </a:lnTo>
                <a:lnTo>
                  <a:pt x="18030" y="52024"/>
                </a:lnTo>
                <a:lnTo>
                  <a:pt x="17487" y="52024"/>
                </a:lnTo>
                <a:lnTo>
                  <a:pt x="17215" y="51916"/>
                </a:lnTo>
                <a:lnTo>
                  <a:pt x="16944" y="51753"/>
                </a:lnTo>
                <a:lnTo>
                  <a:pt x="16672" y="51590"/>
                </a:lnTo>
                <a:lnTo>
                  <a:pt x="15586" y="50667"/>
                </a:lnTo>
                <a:lnTo>
                  <a:pt x="15098" y="50178"/>
                </a:lnTo>
                <a:lnTo>
                  <a:pt x="14554" y="49689"/>
                </a:lnTo>
                <a:lnTo>
                  <a:pt x="14283" y="49418"/>
                </a:lnTo>
                <a:lnTo>
                  <a:pt x="14066" y="49092"/>
                </a:lnTo>
                <a:lnTo>
                  <a:pt x="13849" y="48820"/>
                </a:lnTo>
                <a:lnTo>
                  <a:pt x="13686" y="48658"/>
                </a:lnTo>
                <a:lnTo>
                  <a:pt x="13468" y="48603"/>
                </a:lnTo>
                <a:lnTo>
                  <a:pt x="13034" y="48386"/>
                </a:lnTo>
                <a:lnTo>
                  <a:pt x="12600" y="48223"/>
                </a:lnTo>
                <a:lnTo>
                  <a:pt x="12111" y="48115"/>
                </a:lnTo>
                <a:lnTo>
                  <a:pt x="11676" y="47952"/>
                </a:lnTo>
                <a:lnTo>
                  <a:pt x="11513" y="47897"/>
                </a:lnTo>
                <a:lnTo>
                  <a:pt x="11405" y="47952"/>
                </a:lnTo>
                <a:lnTo>
                  <a:pt x="11133" y="48115"/>
                </a:lnTo>
                <a:lnTo>
                  <a:pt x="10916" y="48332"/>
                </a:lnTo>
                <a:lnTo>
                  <a:pt x="10807" y="48549"/>
                </a:lnTo>
                <a:lnTo>
                  <a:pt x="10699" y="48820"/>
                </a:lnTo>
                <a:lnTo>
                  <a:pt x="10590" y="49092"/>
                </a:lnTo>
                <a:lnTo>
                  <a:pt x="10482" y="49201"/>
                </a:lnTo>
                <a:lnTo>
                  <a:pt x="10319" y="49255"/>
                </a:lnTo>
                <a:lnTo>
                  <a:pt x="10047" y="49255"/>
                </a:lnTo>
                <a:lnTo>
                  <a:pt x="9667" y="49201"/>
                </a:lnTo>
                <a:lnTo>
                  <a:pt x="9233" y="49092"/>
                </a:lnTo>
                <a:lnTo>
                  <a:pt x="8472" y="48766"/>
                </a:lnTo>
                <a:lnTo>
                  <a:pt x="8147" y="48549"/>
                </a:lnTo>
                <a:lnTo>
                  <a:pt x="7766" y="48332"/>
                </a:lnTo>
                <a:lnTo>
                  <a:pt x="7603" y="48223"/>
                </a:lnTo>
                <a:lnTo>
                  <a:pt x="7386" y="48169"/>
                </a:lnTo>
                <a:lnTo>
                  <a:pt x="7169" y="48169"/>
                </a:lnTo>
                <a:lnTo>
                  <a:pt x="6898" y="48223"/>
                </a:lnTo>
                <a:lnTo>
                  <a:pt x="6680" y="48277"/>
                </a:lnTo>
                <a:lnTo>
                  <a:pt x="6517" y="48277"/>
                </a:lnTo>
                <a:lnTo>
                  <a:pt x="6409" y="48332"/>
                </a:lnTo>
                <a:lnTo>
                  <a:pt x="6300" y="48386"/>
                </a:lnTo>
                <a:lnTo>
                  <a:pt x="6137" y="48332"/>
                </a:lnTo>
                <a:lnTo>
                  <a:pt x="6029" y="48277"/>
                </a:lnTo>
                <a:lnTo>
                  <a:pt x="5866" y="48277"/>
                </a:lnTo>
                <a:lnTo>
                  <a:pt x="5703" y="48440"/>
                </a:lnTo>
                <a:lnTo>
                  <a:pt x="5649" y="48549"/>
                </a:lnTo>
                <a:lnTo>
                  <a:pt x="5594" y="48603"/>
                </a:lnTo>
                <a:lnTo>
                  <a:pt x="5594" y="48712"/>
                </a:lnTo>
                <a:lnTo>
                  <a:pt x="5649" y="48875"/>
                </a:lnTo>
                <a:lnTo>
                  <a:pt x="5703" y="49038"/>
                </a:lnTo>
                <a:lnTo>
                  <a:pt x="5649" y="49092"/>
                </a:lnTo>
                <a:lnTo>
                  <a:pt x="5594" y="49201"/>
                </a:lnTo>
                <a:lnTo>
                  <a:pt x="5323" y="49418"/>
                </a:lnTo>
                <a:lnTo>
                  <a:pt x="5051" y="49635"/>
                </a:lnTo>
                <a:lnTo>
                  <a:pt x="4780" y="49798"/>
                </a:lnTo>
                <a:lnTo>
                  <a:pt x="4617" y="49961"/>
                </a:lnTo>
                <a:lnTo>
                  <a:pt x="4562" y="50124"/>
                </a:lnTo>
                <a:lnTo>
                  <a:pt x="4508" y="50341"/>
                </a:lnTo>
                <a:lnTo>
                  <a:pt x="4345" y="50613"/>
                </a:lnTo>
                <a:lnTo>
                  <a:pt x="4128" y="51047"/>
                </a:lnTo>
                <a:lnTo>
                  <a:pt x="3965" y="51427"/>
                </a:lnTo>
                <a:lnTo>
                  <a:pt x="3965" y="51644"/>
                </a:lnTo>
                <a:lnTo>
                  <a:pt x="4019" y="51862"/>
                </a:lnTo>
                <a:lnTo>
                  <a:pt x="4074" y="52024"/>
                </a:lnTo>
                <a:lnTo>
                  <a:pt x="4019" y="52296"/>
                </a:lnTo>
                <a:lnTo>
                  <a:pt x="3856" y="52568"/>
                </a:lnTo>
                <a:lnTo>
                  <a:pt x="3748" y="52730"/>
                </a:lnTo>
                <a:lnTo>
                  <a:pt x="3585" y="52730"/>
                </a:lnTo>
                <a:lnTo>
                  <a:pt x="3531" y="52785"/>
                </a:lnTo>
                <a:lnTo>
                  <a:pt x="3422" y="52785"/>
                </a:lnTo>
                <a:lnTo>
                  <a:pt x="3422" y="52893"/>
                </a:lnTo>
                <a:lnTo>
                  <a:pt x="3422" y="52948"/>
                </a:lnTo>
                <a:lnTo>
                  <a:pt x="3476" y="53165"/>
                </a:lnTo>
                <a:lnTo>
                  <a:pt x="3531" y="53382"/>
                </a:lnTo>
                <a:lnTo>
                  <a:pt x="3476" y="53545"/>
                </a:lnTo>
                <a:lnTo>
                  <a:pt x="3422" y="53708"/>
                </a:lnTo>
                <a:lnTo>
                  <a:pt x="3259" y="53979"/>
                </a:lnTo>
                <a:lnTo>
                  <a:pt x="2988" y="54197"/>
                </a:lnTo>
                <a:lnTo>
                  <a:pt x="2770" y="54414"/>
                </a:lnTo>
                <a:lnTo>
                  <a:pt x="2553" y="54685"/>
                </a:lnTo>
                <a:lnTo>
                  <a:pt x="2445" y="54957"/>
                </a:lnTo>
                <a:lnTo>
                  <a:pt x="2390" y="55228"/>
                </a:lnTo>
                <a:lnTo>
                  <a:pt x="2336" y="55391"/>
                </a:lnTo>
                <a:lnTo>
                  <a:pt x="2282" y="55554"/>
                </a:lnTo>
                <a:lnTo>
                  <a:pt x="2227" y="55663"/>
                </a:lnTo>
                <a:lnTo>
                  <a:pt x="2119" y="55771"/>
                </a:lnTo>
                <a:lnTo>
                  <a:pt x="1847" y="55989"/>
                </a:lnTo>
                <a:lnTo>
                  <a:pt x="1630" y="56260"/>
                </a:lnTo>
                <a:lnTo>
                  <a:pt x="1467" y="56532"/>
                </a:lnTo>
                <a:lnTo>
                  <a:pt x="1304" y="56858"/>
                </a:lnTo>
                <a:lnTo>
                  <a:pt x="1141" y="57238"/>
                </a:lnTo>
                <a:lnTo>
                  <a:pt x="978" y="57455"/>
                </a:lnTo>
                <a:lnTo>
                  <a:pt x="815" y="57564"/>
                </a:lnTo>
                <a:lnTo>
                  <a:pt x="653" y="57726"/>
                </a:lnTo>
                <a:lnTo>
                  <a:pt x="490" y="57889"/>
                </a:lnTo>
                <a:lnTo>
                  <a:pt x="327" y="58215"/>
                </a:lnTo>
                <a:lnTo>
                  <a:pt x="218" y="58704"/>
                </a:lnTo>
                <a:lnTo>
                  <a:pt x="109" y="58921"/>
                </a:lnTo>
                <a:lnTo>
                  <a:pt x="1" y="59138"/>
                </a:lnTo>
                <a:lnTo>
                  <a:pt x="1" y="59247"/>
                </a:lnTo>
                <a:lnTo>
                  <a:pt x="1" y="59356"/>
                </a:lnTo>
                <a:lnTo>
                  <a:pt x="164" y="59899"/>
                </a:lnTo>
                <a:lnTo>
                  <a:pt x="272" y="60496"/>
                </a:lnTo>
                <a:lnTo>
                  <a:pt x="435" y="60876"/>
                </a:lnTo>
                <a:lnTo>
                  <a:pt x="598" y="61256"/>
                </a:lnTo>
                <a:lnTo>
                  <a:pt x="978" y="61962"/>
                </a:lnTo>
                <a:lnTo>
                  <a:pt x="1141" y="62234"/>
                </a:lnTo>
                <a:lnTo>
                  <a:pt x="1358" y="62451"/>
                </a:lnTo>
                <a:lnTo>
                  <a:pt x="1902" y="62885"/>
                </a:lnTo>
                <a:lnTo>
                  <a:pt x="2282" y="63157"/>
                </a:lnTo>
                <a:lnTo>
                  <a:pt x="2770" y="63320"/>
                </a:lnTo>
                <a:lnTo>
                  <a:pt x="3205" y="63428"/>
                </a:lnTo>
                <a:lnTo>
                  <a:pt x="3422" y="63483"/>
                </a:lnTo>
                <a:lnTo>
                  <a:pt x="3639" y="63591"/>
                </a:lnTo>
                <a:lnTo>
                  <a:pt x="3856" y="63700"/>
                </a:lnTo>
                <a:lnTo>
                  <a:pt x="4128" y="63700"/>
                </a:lnTo>
                <a:lnTo>
                  <a:pt x="4345" y="63591"/>
                </a:lnTo>
                <a:lnTo>
                  <a:pt x="4562" y="63483"/>
                </a:lnTo>
                <a:lnTo>
                  <a:pt x="5649" y="62614"/>
                </a:lnTo>
                <a:lnTo>
                  <a:pt x="6192" y="62234"/>
                </a:lnTo>
                <a:lnTo>
                  <a:pt x="6680" y="61854"/>
                </a:lnTo>
                <a:lnTo>
                  <a:pt x="7278" y="61365"/>
                </a:lnTo>
                <a:lnTo>
                  <a:pt x="7875" y="60876"/>
                </a:lnTo>
                <a:lnTo>
                  <a:pt x="8309" y="60605"/>
                </a:lnTo>
                <a:lnTo>
                  <a:pt x="8744" y="60279"/>
                </a:lnTo>
                <a:lnTo>
                  <a:pt x="9884" y="59410"/>
                </a:lnTo>
                <a:lnTo>
                  <a:pt x="9993" y="59301"/>
                </a:lnTo>
                <a:lnTo>
                  <a:pt x="9939" y="59193"/>
                </a:lnTo>
                <a:lnTo>
                  <a:pt x="9884" y="59084"/>
                </a:lnTo>
                <a:lnTo>
                  <a:pt x="9884" y="59030"/>
                </a:lnTo>
                <a:lnTo>
                  <a:pt x="9939" y="58975"/>
                </a:lnTo>
                <a:lnTo>
                  <a:pt x="10047" y="58975"/>
                </a:lnTo>
                <a:lnTo>
                  <a:pt x="10210" y="58921"/>
                </a:lnTo>
                <a:lnTo>
                  <a:pt x="10645" y="58867"/>
                </a:lnTo>
                <a:lnTo>
                  <a:pt x="11025" y="58813"/>
                </a:lnTo>
                <a:lnTo>
                  <a:pt x="11459" y="58867"/>
                </a:lnTo>
                <a:lnTo>
                  <a:pt x="11839" y="58975"/>
                </a:lnTo>
                <a:lnTo>
                  <a:pt x="12219" y="59138"/>
                </a:lnTo>
                <a:lnTo>
                  <a:pt x="12382" y="59247"/>
                </a:lnTo>
                <a:lnTo>
                  <a:pt x="12491" y="59356"/>
                </a:lnTo>
                <a:lnTo>
                  <a:pt x="12871" y="59844"/>
                </a:lnTo>
                <a:lnTo>
                  <a:pt x="13305" y="60224"/>
                </a:lnTo>
                <a:lnTo>
                  <a:pt x="13414" y="60333"/>
                </a:lnTo>
                <a:lnTo>
                  <a:pt x="13577" y="60442"/>
                </a:lnTo>
                <a:lnTo>
                  <a:pt x="13740" y="60442"/>
                </a:lnTo>
                <a:lnTo>
                  <a:pt x="13903" y="60387"/>
                </a:lnTo>
                <a:lnTo>
                  <a:pt x="14011" y="60333"/>
                </a:lnTo>
                <a:lnTo>
                  <a:pt x="14066" y="60387"/>
                </a:lnTo>
                <a:lnTo>
                  <a:pt x="14066" y="60442"/>
                </a:lnTo>
                <a:lnTo>
                  <a:pt x="14120" y="60496"/>
                </a:lnTo>
                <a:lnTo>
                  <a:pt x="14120" y="60767"/>
                </a:lnTo>
                <a:lnTo>
                  <a:pt x="14174" y="60985"/>
                </a:lnTo>
                <a:lnTo>
                  <a:pt x="14229" y="61202"/>
                </a:lnTo>
                <a:lnTo>
                  <a:pt x="14229" y="61473"/>
                </a:lnTo>
                <a:lnTo>
                  <a:pt x="14229" y="61582"/>
                </a:lnTo>
                <a:lnTo>
                  <a:pt x="14283" y="61691"/>
                </a:lnTo>
                <a:lnTo>
                  <a:pt x="15369" y="61691"/>
                </a:lnTo>
                <a:lnTo>
                  <a:pt x="15695" y="61582"/>
                </a:lnTo>
                <a:lnTo>
                  <a:pt x="15803" y="61582"/>
                </a:lnTo>
                <a:lnTo>
                  <a:pt x="15803" y="61473"/>
                </a:lnTo>
                <a:lnTo>
                  <a:pt x="15749" y="61365"/>
                </a:lnTo>
                <a:lnTo>
                  <a:pt x="15532" y="61311"/>
                </a:lnTo>
                <a:lnTo>
                  <a:pt x="15260" y="61202"/>
                </a:lnTo>
                <a:lnTo>
                  <a:pt x="15043" y="61093"/>
                </a:lnTo>
                <a:lnTo>
                  <a:pt x="14826" y="60985"/>
                </a:lnTo>
                <a:lnTo>
                  <a:pt x="15098" y="60822"/>
                </a:lnTo>
                <a:lnTo>
                  <a:pt x="15206" y="60767"/>
                </a:lnTo>
                <a:lnTo>
                  <a:pt x="15260" y="60605"/>
                </a:lnTo>
                <a:lnTo>
                  <a:pt x="15369" y="60550"/>
                </a:lnTo>
                <a:lnTo>
                  <a:pt x="15586" y="60442"/>
                </a:lnTo>
                <a:lnTo>
                  <a:pt x="15858" y="60442"/>
                </a:lnTo>
                <a:lnTo>
                  <a:pt x="15966" y="60496"/>
                </a:lnTo>
                <a:lnTo>
                  <a:pt x="16021" y="60605"/>
                </a:lnTo>
                <a:lnTo>
                  <a:pt x="15966" y="60713"/>
                </a:lnTo>
                <a:lnTo>
                  <a:pt x="15912" y="60767"/>
                </a:lnTo>
                <a:lnTo>
                  <a:pt x="15803" y="60822"/>
                </a:lnTo>
                <a:lnTo>
                  <a:pt x="15858" y="60930"/>
                </a:lnTo>
                <a:lnTo>
                  <a:pt x="16781" y="60767"/>
                </a:lnTo>
                <a:lnTo>
                  <a:pt x="17270" y="60713"/>
                </a:lnTo>
                <a:lnTo>
                  <a:pt x="17758" y="60659"/>
                </a:lnTo>
                <a:lnTo>
                  <a:pt x="17867" y="60550"/>
                </a:lnTo>
                <a:lnTo>
                  <a:pt x="17976" y="60550"/>
                </a:lnTo>
                <a:lnTo>
                  <a:pt x="18084" y="60605"/>
                </a:lnTo>
                <a:lnTo>
                  <a:pt x="18193" y="60550"/>
                </a:lnTo>
                <a:lnTo>
                  <a:pt x="18356" y="60550"/>
                </a:lnTo>
                <a:lnTo>
                  <a:pt x="18519" y="60496"/>
                </a:lnTo>
                <a:lnTo>
                  <a:pt x="18627" y="60496"/>
                </a:lnTo>
                <a:lnTo>
                  <a:pt x="18790" y="60550"/>
                </a:lnTo>
                <a:lnTo>
                  <a:pt x="18899" y="60496"/>
                </a:lnTo>
                <a:lnTo>
                  <a:pt x="19225" y="60442"/>
                </a:lnTo>
                <a:lnTo>
                  <a:pt x="19496" y="60496"/>
                </a:lnTo>
                <a:lnTo>
                  <a:pt x="19768" y="60659"/>
                </a:lnTo>
                <a:lnTo>
                  <a:pt x="19931" y="60930"/>
                </a:lnTo>
                <a:lnTo>
                  <a:pt x="19985" y="61202"/>
                </a:lnTo>
                <a:lnTo>
                  <a:pt x="20039" y="61473"/>
                </a:lnTo>
                <a:lnTo>
                  <a:pt x="20202" y="61908"/>
                </a:lnTo>
                <a:lnTo>
                  <a:pt x="20365" y="62397"/>
                </a:lnTo>
                <a:lnTo>
                  <a:pt x="20528" y="62831"/>
                </a:lnTo>
                <a:lnTo>
                  <a:pt x="20691" y="63265"/>
                </a:lnTo>
                <a:lnTo>
                  <a:pt x="21017" y="63754"/>
                </a:lnTo>
                <a:lnTo>
                  <a:pt x="21397" y="64189"/>
                </a:lnTo>
                <a:lnTo>
                  <a:pt x="21614" y="64406"/>
                </a:lnTo>
                <a:lnTo>
                  <a:pt x="21831" y="64569"/>
                </a:lnTo>
                <a:lnTo>
                  <a:pt x="22103" y="64677"/>
                </a:lnTo>
                <a:lnTo>
                  <a:pt x="22374" y="64786"/>
                </a:lnTo>
                <a:lnTo>
                  <a:pt x="22917" y="65003"/>
                </a:lnTo>
                <a:lnTo>
                  <a:pt x="23135" y="65166"/>
                </a:lnTo>
                <a:lnTo>
                  <a:pt x="23352" y="65329"/>
                </a:lnTo>
                <a:lnTo>
                  <a:pt x="23569" y="65546"/>
                </a:lnTo>
                <a:lnTo>
                  <a:pt x="23786" y="65709"/>
                </a:lnTo>
                <a:lnTo>
                  <a:pt x="24003" y="65818"/>
                </a:lnTo>
                <a:lnTo>
                  <a:pt x="24275" y="65872"/>
                </a:lnTo>
                <a:lnTo>
                  <a:pt x="24764" y="65981"/>
                </a:lnTo>
                <a:lnTo>
                  <a:pt x="25252" y="65981"/>
                </a:lnTo>
                <a:lnTo>
                  <a:pt x="25904" y="66035"/>
                </a:lnTo>
                <a:lnTo>
                  <a:pt x="26230" y="65981"/>
                </a:lnTo>
                <a:lnTo>
                  <a:pt x="26501" y="65926"/>
                </a:lnTo>
                <a:lnTo>
                  <a:pt x="26719" y="65926"/>
                </a:lnTo>
                <a:lnTo>
                  <a:pt x="26936" y="65872"/>
                </a:lnTo>
                <a:lnTo>
                  <a:pt x="27533" y="65709"/>
                </a:lnTo>
                <a:lnTo>
                  <a:pt x="28131" y="65709"/>
                </a:lnTo>
                <a:lnTo>
                  <a:pt x="28293" y="65655"/>
                </a:lnTo>
                <a:lnTo>
                  <a:pt x="28402" y="65546"/>
                </a:lnTo>
                <a:lnTo>
                  <a:pt x="28511" y="65329"/>
                </a:lnTo>
                <a:lnTo>
                  <a:pt x="28619" y="65058"/>
                </a:lnTo>
                <a:lnTo>
                  <a:pt x="28728" y="64840"/>
                </a:lnTo>
                <a:lnTo>
                  <a:pt x="28837" y="64569"/>
                </a:lnTo>
                <a:lnTo>
                  <a:pt x="28999" y="64406"/>
                </a:lnTo>
                <a:lnTo>
                  <a:pt x="29108" y="64243"/>
                </a:lnTo>
                <a:lnTo>
                  <a:pt x="29217" y="64026"/>
                </a:lnTo>
                <a:lnTo>
                  <a:pt x="29380" y="63809"/>
                </a:lnTo>
                <a:lnTo>
                  <a:pt x="29597" y="63700"/>
                </a:lnTo>
                <a:lnTo>
                  <a:pt x="29760" y="63537"/>
                </a:lnTo>
                <a:lnTo>
                  <a:pt x="29977" y="63320"/>
                </a:lnTo>
                <a:lnTo>
                  <a:pt x="30140" y="63157"/>
                </a:lnTo>
                <a:lnTo>
                  <a:pt x="30303" y="62940"/>
                </a:lnTo>
                <a:lnTo>
                  <a:pt x="30303" y="62777"/>
                </a:lnTo>
                <a:lnTo>
                  <a:pt x="30303" y="62614"/>
                </a:lnTo>
                <a:lnTo>
                  <a:pt x="30303" y="62397"/>
                </a:lnTo>
                <a:lnTo>
                  <a:pt x="30303" y="62179"/>
                </a:lnTo>
                <a:lnTo>
                  <a:pt x="30466" y="62234"/>
                </a:lnTo>
                <a:lnTo>
                  <a:pt x="30520" y="62288"/>
                </a:lnTo>
                <a:lnTo>
                  <a:pt x="30520" y="62397"/>
                </a:lnTo>
                <a:lnTo>
                  <a:pt x="30683" y="62505"/>
                </a:lnTo>
                <a:lnTo>
                  <a:pt x="30846" y="62614"/>
                </a:lnTo>
                <a:lnTo>
                  <a:pt x="30954" y="62777"/>
                </a:lnTo>
                <a:lnTo>
                  <a:pt x="31117" y="62885"/>
                </a:lnTo>
                <a:lnTo>
                  <a:pt x="31280" y="62994"/>
                </a:lnTo>
                <a:lnTo>
                  <a:pt x="31389" y="63157"/>
                </a:lnTo>
                <a:lnTo>
                  <a:pt x="31715" y="63591"/>
                </a:lnTo>
                <a:lnTo>
                  <a:pt x="31878" y="63809"/>
                </a:lnTo>
                <a:lnTo>
                  <a:pt x="32040" y="63971"/>
                </a:lnTo>
                <a:lnTo>
                  <a:pt x="32964" y="64732"/>
                </a:lnTo>
                <a:lnTo>
                  <a:pt x="33452" y="65112"/>
                </a:lnTo>
                <a:lnTo>
                  <a:pt x="33887" y="65546"/>
                </a:lnTo>
                <a:lnTo>
                  <a:pt x="34050" y="65709"/>
                </a:lnTo>
                <a:lnTo>
                  <a:pt x="34321" y="65872"/>
                </a:lnTo>
                <a:lnTo>
                  <a:pt x="34538" y="65981"/>
                </a:lnTo>
                <a:lnTo>
                  <a:pt x="34810" y="66035"/>
                </a:lnTo>
                <a:lnTo>
                  <a:pt x="35190" y="66035"/>
                </a:lnTo>
                <a:lnTo>
                  <a:pt x="35516" y="65981"/>
                </a:lnTo>
                <a:lnTo>
                  <a:pt x="35788" y="65872"/>
                </a:lnTo>
                <a:lnTo>
                  <a:pt x="36113" y="65655"/>
                </a:lnTo>
                <a:lnTo>
                  <a:pt x="36276" y="65546"/>
                </a:lnTo>
                <a:lnTo>
                  <a:pt x="36331" y="65383"/>
                </a:lnTo>
                <a:lnTo>
                  <a:pt x="36276" y="65275"/>
                </a:lnTo>
                <a:lnTo>
                  <a:pt x="36113" y="65058"/>
                </a:lnTo>
                <a:lnTo>
                  <a:pt x="36276" y="65003"/>
                </a:lnTo>
                <a:lnTo>
                  <a:pt x="36439" y="64949"/>
                </a:lnTo>
                <a:lnTo>
                  <a:pt x="36602" y="64949"/>
                </a:lnTo>
                <a:lnTo>
                  <a:pt x="36711" y="65003"/>
                </a:lnTo>
                <a:lnTo>
                  <a:pt x="36928" y="65003"/>
                </a:lnTo>
                <a:lnTo>
                  <a:pt x="37037" y="64895"/>
                </a:lnTo>
                <a:lnTo>
                  <a:pt x="37091" y="64786"/>
                </a:lnTo>
                <a:lnTo>
                  <a:pt x="36982" y="64569"/>
                </a:lnTo>
                <a:lnTo>
                  <a:pt x="36928" y="64514"/>
                </a:lnTo>
                <a:lnTo>
                  <a:pt x="36874" y="64406"/>
                </a:lnTo>
                <a:lnTo>
                  <a:pt x="36874" y="64352"/>
                </a:lnTo>
                <a:lnTo>
                  <a:pt x="36928" y="64297"/>
                </a:lnTo>
                <a:lnTo>
                  <a:pt x="37037" y="64243"/>
                </a:lnTo>
                <a:lnTo>
                  <a:pt x="37145" y="64243"/>
                </a:lnTo>
                <a:lnTo>
                  <a:pt x="37308" y="64297"/>
                </a:lnTo>
                <a:lnTo>
                  <a:pt x="37471" y="64352"/>
                </a:lnTo>
                <a:lnTo>
                  <a:pt x="37851" y="64352"/>
                </a:lnTo>
                <a:lnTo>
                  <a:pt x="37960" y="64297"/>
                </a:lnTo>
                <a:lnTo>
                  <a:pt x="38014" y="64189"/>
                </a:lnTo>
                <a:lnTo>
                  <a:pt x="38557" y="63157"/>
                </a:lnTo>
                <a:lnTo>
                  <a:pt x="39209" y="61962"/>
                </a:lnTo>
                <a:lnTo>
                  <a:pt x="39589" y="61202"/>
                </a:lnTo>
                <a:lnTo>
                  <a:pt x="39860" y="60822"/>
                </a:lnTo>
                <a:lnTo>
                  <a:pt x="40186" y="60496"/>
                </a:lnTo>
                <a:lnTo>
                  <a:pt x="40566" y="60224"/>
                </a:lnTo>
                <a:lnTo>
                  <a:pt x="41055" y="60007"/>
                </a:lnTo>
                <a:lnTo>
                  <a:pt x="41489" y="59844"/>
                </a:lnTo>
                <a:lnTo>
                  <a:pt x="41978" y="59736"/>
                </a:lnTo>
                <a:lnTo>
                  <a:pt x="42195" y="59736"/>
                </a:lnTo>
                <a:lnTo>
                  <a:pt x="42413" y="59790"/>
                </a:lnTo>
                <a:lnTo>
                  <a:pt x="42793" y="59953"/>
                </a:lnTo>
                <a:lnTo>
                  <a:pt x="43119" y="59953"/>
                </a:lnTo>
                <a:lnTo>
                  <a:pt x="43227" y="60007"/>
                </a:lnTo>
                <a:lnTo>
                  <a:pt x="43336" y="60062"/>
                </a:lnTo>
                <a:lnTo>
                  <a:pt x="43825" y="60279"/>
                </a:lnTo>
                <a:lnTo>
                  <a:pt x="44313" y="60442"/>
                </a:lnTo>
                <a:lnTo>
                  <a:pt x="45345" y="60713"/>
                </a:lnTo>
                <a:lnTo>
                  <a:pt x="45454" y="60713"/>
                </a:lnTo>
                <a:lnTo>
                  <a:pt x="46268" y="60550"/>
                </a:lnTo>
                <a:lnTo>
                  <a:pt x="46703" y="60387"/>
                </a:lnTo>
                <a:lnTo>
                  <a:pt x="47083" y="60116"/>
                </a:lnTo>
                <a:lnTo>
                  <a:pt x="47517" y="59790"/>
                </a:lnTo>
                <a:lnTo>
                  <a:pt x="47789" y="59410"/>
                </a:lnTo>
                <a:lnTo>
                  <a:pt x="48060" y="58975"/>
                </a:lnTo>
                <a:lnTo>
                  <a:pt x="48278" y="58541"/>
                </a:lnTo>
                <a:lnTo>
                  <a:pt x="48440" y="58161"/>
                </a:lnTo>
                <a:lnTo>
                  <a:pt x="48603" y="57998"/>
                </a:lnTo>
                <a:lnTo>
                  <a:pt x="48712" y="57835"/>
                </a:lnTo>
                <a:lnTo>
                  <a:pt x="48929" y="57726"/>
                </a:lnTo>
                <a:lnTo>
                  <a:pt x="49201" y="57564"/>
                </a:lnTo>
                <a:lnTo>
                  <a:pt x="49689" y="57455"/>
                </a:lnTo>
                <a:lnTo>
                  <a:pt x="50178" y="57346"/>
                </a:lnTo>
                <a:lnTo>
                  <a:pt x="50667" y="57238"/>
                </a:lnTo>
                <a:lnTo>
                  <a:pt x="50938" y="57238"/>
                </a:lnTo>
                <a:lnTo>
                  <a:pt x="51210" y="57129"/>
                </a:lnTo>
                <a:lnTo>
                  <a:pt x="51319" y="57075"/>
                </a:lnTo>
                <a:lnTo>
                  <a:pt x="51427" y="56966"/>
                </a:lnTo>
                <a:lnTo>
                  <a:pt x="51481" y="56858"/>
                </a:lnTo>
                <a:lnTo>
                  <a:pt x="51481" y="56695"/>
                </a:lnTo>
                <a:lnTo>
                  <a:pt x="51536" y="56640"/>
                </a:lnTo>
                <a:lnTo>
                  <a:pt x="51590" y="56586"/>
                </a:lnTo>
                <a:lnTo>
                  <a:pt x="51699" y="56640"/>
                </a:lnTo>
                <a:lnTo>
                  <a:pt x="51970" y="56695"/>
                </a:lnTo>
                <a:lnTo>
                  <a:pt x="52133" y="56695"/>
                </a:lnTo>
                <a:lnTo>
                  <a:pt x="52296" y="56586"/>
                </a:lnTo>
                <a:lnTo>
                  <a:pt x="52405" y="56369"/>
                </a:lnTo>
                <a:lnTo>
                  <a:pt x="52622" y="55989"/>
                </a:lnTo>
                <a:lnTo>
                  <a:pt x="52676" y="55880"/>
                </a:lnTo>
                <a:lnTo>
                  <a:pt x="52676" y="55717"/>
                </a:lnTo>
                <a:lnTo>
                  <a:pt x="52622" y="55609"/>
                </a:lnTo>
                <a:lnTo>
                  <a:pt x="52513" y="55500"/>
                </a:lnTo>
                <a:lnTo>
                  <a:pt x="52405" y="55446"/>
                </a:lnTo>
                <a:lnTo>
                  <a:pt x="52405" y="55391"/>
                </a:lnTo>
                <a:lnTo>
                  <a:pt x="52459" y="55337"/>
                </a:lnTo>
                <a:lnTo>
                  <a:pt x="52513" y="55228"/>
                </a:lnTo>
                <a:lnTo>
                  <a:pt x="52676" y="55174"/>
                </a:lnTo>
                <a:lnTo>
                  <a:pt x="52730" y="55011"/>
                </a:lnTo>
                <a:lnTo>
                  <a:pt x="52785" y="54740"/>
                </a:lnTo>
                <a:lnTo>
                  <a:pt x="52839" y="54468"/>
                </a:lnTo>
                <a:lnTo>
                  <a:pt x="52948" y="54251"/>
                </a:lnTo>
                <a:lnTo>
                  <a:pt x="53111" y="53925"/>
                </a:lnTo>
                <a:lnTo>
                  <a:pt x="53219" y="53654"/>
                </a:lnTo>
                <a:lnTo>
                  <a:pt x="53328" y="53328"/>
                </a:lnTo>
                <a:lnTo>
                  <a:pt x="53274" y="53002"/>
                </a:lnTo>
                <a:lnTo>
                  <a:pt x="53274" y="52893"/>
                </a:lnTo>
                <a:lnTo>
                  <a:pt x="53328" y="52785"/>
                </a:lnTo>
                <a:lnTo>
                  <a:pt x="53491" y="52622"/>
                </a:lnTo>
                <a:lnTo>
                  <a:pt x="54088" y="52187"/>
                </a:lnTo>
                <a:lnTo>
                  <a:pt x="54360" y="52024"/>
                </a:lnTo>
                <a:lnTo>
                  <a:pt x="54740" y="51862"/>
                </a:lnTo>
                <a:lnTo>
                  <a:pt x="55011" y="51753"/>
                </a:lnTo>
                <a:lnTo>
                  <a:pt x="55283" y="51644"/>
                </a:lnTo>
                <a:lnTo>
                  <a:pt x="55554" y="51481"/>
                </a:lnTo>
                <a:lnTo>
                  <a:pt x="55880" y="51373"/>
                </a:lnTo>
                <a:lnTo>
                  <a:pt x="56097" y="51373"/>
                </a:lnTo>
                <a:lnTo>
                  <a:pt x="56260" y="51319"/>
                </a:lnTo>
                <a:lnTo>
                  <a:pt x="56478" y="51373"/>
                </a:lnTo>
                <a:lnTo>
                  <a:pt x="56640" y="51536"/>
                </a:lnTo>
                <a:lnTo>
                  <a:pt x="56858" y="51644"/>
                </a:lnTo>
                <a:lnTo>
                  <a:pt x="56966" y="51699"/>
                </a:lnTo>
                <a:lnTo>
                  <a:pt x="57129" y="51644"/>
                </a:lnTo>
                <a:lnTo>
                  <a:pt x="57346" y="51590"/>
                </a:lnTo>
                <a:lnTo>
                  <a:pt x="57564" y="51536"/>
                </a:lnTo>
                <a:lnTo>
                  <a:pt x="57781" y="51536"/>
                </a:lnTo>
                <a:lnTo>
                  <a:pt x="57998" y="51481"/>
                </a:lnTo>
                <a:lnTo>
                  <a:pt x="58813" y="51210"/>
                </a:lnTo>
                <a:lnTo>
                  <a:pt x="58867" y="51156"/>
                </a:lnTo>
                <a:lnTo>
                  <a:pt x="58867" y="51101"/>
                </a:lnTo>
                <a:lnTo>
                  <a:pt x="58867" y="51047"/>
                </a:lnTo>
                <a:lnTo>
                  <a:pt x="58867" y="50993"/>
                </a:lnTo>
                <a:lnTo>
                  <a:pt x="58813" y="50884"/>
                </a:lnTo>
                <a:lnTo>
                  <a:pt x="58758" y="50775"/>
                </a:lnTo>
                <a:lnTo>
                  <a:pt x="58650" y="50613"/>
                </a:lnTo>
                <a:lnTo>
                  <a:pt x="58650" y="50558"/>
                </a:lnTo>
                <a:lnTo>
                  <a:pt x="58704" y="50450"/>
                </a:lnTo>
                <a:lnTo>
                  <a:pt x="58867" y="50395"/>
                </a:lnTo>
                <a:lnTo>
                  <a:pt x="59084" y="50341"/>
                </a:lnTo>
                <a:lnTo>
                  <a:pt x="59193" y="50287"/>
                </a:lnTo>
                <a:lnTo>
                  <a:pt x="59247" y="50178"/>
                </a:lnTo>
                <a:lnTo>
                  <a:pt x="59301" y="49798"/>
                </a:lnTo>
                <a:lnTo>
                  <a:pt x="59464" y="49418"/>
                </a:lnTo>
                <a:lnTo>
                  <a:pt x="59627" y="49092"/>
                </a:lnTo>
                <a:lnTo>
                  <a:pt x="59844" y="48820"/>
                </a:lnTo>
                <a:lnTo>
                  <a:pt x="60279" y="48386"/>
                </a:lnTo>
                <a:lnTo>
                  <a:pt x="60442" y="48169"/>
                </a:lnTo>
                <a:lnTo>
                  <a:pt x="60605" y="47897"/>
                </a:lnTo>
                <a:lnTo>
                  <a:pt x="60605" y="47463"/>
                </a:lnTo>
                <a:lnTo>
                  <a:pt x="60605" y="47354"/>
                </a:lnTo>
                <a:lnTo>
                  <a:pt x="60659" y="47246"/>
                </a:lnTo>
                <a:lnTo>
                  <a:pt x="60822" y="47246"/>
                </a:lnTo>
                <a:lnTo>
                  <a:pt x="60985" y="47083"/>
                </a:lnTo>
                <a:lnTo>
                  <a:pt x="61148" y="46866"/>
                </a:lnTo>
                <a:lnTo>
                  <a:pt x="61256" y="46703"/>
                </a:lnTo>
                <a:lnTo>
                  <a:pt x="61474" y="46540"/>
                </a:lnTo>
                <a:lnTo>
                  <a:pt x="61854" y="46377"/>
                </a:lnTo>
                <a:lnTo>
                  <a:pt x="62179" y="46268"/>
                </a:lnTo>
                <a:lnTo>
                  <a:pt x="62451" y="46160"/>
                </a:lnTo>
                <a:lnTo>
                  <a:pt x="63374" y="46160"/>
                </a:lnTo>
                <a:lnTo>
                  <a:pt x="63700" y="46105"/>
                </a:lnTo>
                <a:lnTo>
                  <a:pt x="64297" y="45997"/>
                </a:lnTo>
                <a:lnTo>
                  <a:pt x="64460" y="45942"/>
                </a:lnTo>
                <a:lnTo>
                  <a:pt x="64569" y="45888"/>
                </a:lnTo>
                <a:lnTo>
                  <a:pt x="64677" y="45779"/>
                </a:lnTo>
                <a:lnTo>
                  <a:pt x="64732" y="45617"/>
                </a:lnTo>
                <a:lnTo>
                  <a:pt x="64732" y="45508"/>
                </a:lnTo>
                <a:lnTo>
                  <a:pt x="64840" y="45454"/>
                </a:lnTo>
                <a:lnTo>
                  <a:pt x="64895" y="45399"/>
                </a:lnTo>
                <a:lnTo>
                  <a:pt x="65058" y="45454"/>
                </a:lnTo>
                <a:lnTo>
                  <a:pt x="65058" y="45508"/>
                </a:lnTo>
                <a:lnTo>
                  <a:pt x="65112" y="45508"/>
                </a:lnTo>
                <a:lnTo>
                  <a:pt x="65329" y="45345"/>
                </a:lnTo>
                <a:lnTo>
                  <a:pt x="65546" y="45291"/>
                </a:lnTo>
                <a:lnTo>
                  <a:pt x="65709" y="45182"/>
                </a:lnTo>
                <a:lnTo>
                  <a:pt x="65872" y="45019"/>
                </a:lnTo>
                <a:lnTo>
                  <a:pt x="65981" y="44856"/>
                </a:lnTo>
                <a:lnTo>
                  <a:pt x="66144" y="44748"/>
                </a:lnTo>
                <a:lnTo>
                  <a:pt x="66524" y="44422"/>
                </a:lnTo>
                <a:lnTo>
                  <a:pt x="66904" y="44042"/>
                </a:lnTo>
                <a:lnTo>
                  <a:pt x="67121" y="43607"/>
                </a:lnTo>
                <a:lnTo>
                  <a:pt x="67338" y="43119"/>
                </a:lnTo>
                <a:lnTo>
                  <a:pt x="67556" y="42413"/>
                </a:lnTo>
                <a:lnTo>
                  <a:pt x="67881" y="41707"/>
                </a:lnTo>
                <a:lnTo>
                  <a:pt x="68207" y="40946"/>
                </a:lnTo>
                <a:lnTo>
                  <a:pt x="68479" y="40186"/>
                </a:lnTo>
                <a:lnTo>
                  <a:pt x="68696" y="39697"/>
                </a:lnTo>
                <a:lnTo>
                  <a:pt x="68805" y="39480"/>
                </a:lnTo>
                <a:lnTo>
                  <a:pt x="69022" y="39317"/>
                </a:lnTo>
                <a:lnTo>
                  <a:pt x="69836" y="38883"/>
                </a:lnTo>
                <a:lnTo>
                  <a:pt x="69891" y="38828"/>
                </a:lnTo>
                <a:lnTo>
                  <a:pt x="69999" y="38774"/>
                </a:lnTo>
                <a:lnTo>
                  <a:pt x="70162" y="38774"/>
                </a:lnTo>
                <a:lnTo>
                  <a:pt x="70651" y="38557"/>
                </a:lnTo>
                <a:lnTo>
                  <a:pt x="71140" y="38231"/>
                </a:lnTo>
                <a:lnTo>
                  <a:pt x="71737" y="37742"/>
                </a:lnTo>
                <a:lnTo>
                  <a:pt x="72280" y="37199"/>
                </a:lnTo>
                <a:lnTo>
                  <a:pt x="72497" y="36928"/>
                </a:lnTo>
                <a:lnTo>
                  <a:pt x="72660" y="36602"/>
                </a:lnTo>
                <a:lnTo>
                  <a:pt x="72769" y="36330"/>
                </a:lnTo>
                <a:lnTo>
                  <a:pt x="72823" y="36113"/>
                </a:lnTo>
                <a:lnTo>
                  <a:pt x="72769" y="35950"/>
                </a:lnTo>
                <a:lnTo>
                  <a:pt x="72660" y="35353"/>
                </a:lnTo>
                <a:lnTo>
                  <a:pt x="72606" y="34810"/>
                </a:lnTo>
                <a:lnTo>
                  <a:pt x="72552" y="34104"/>
                </a:lnTo>
                <a:lnTo>
                  <a:pt x="72552" y="33398"/>
                </a:lnTo>
                <a:lnTo>
                  <a:pt x="72552" y="33235"/>
                </a:lnTo>
                <a:lnTo>
                  <a:pt x="72497" y="33127"/>
                </a:lnTo>
                <a:lnTo>
                  <a:pt x="72389" y="33072"/>
                </a:lnTo>
                <a:lnTo>
                  <a:pt x="72226" y="33072"/>
                </a:lnTo>
                <a:lnTo>
                  <a:pt x="72009" y="33127"/>
                </a:lnTo>
                <a:lnTo>
                  <a:pt x="71900" y="33127"/>
                </a:lnTo>
                <a:lnTo>
                  <a:pt x="71791" y="33072"/>
                </a:lnTo>
                <a:lnTo>
                  <a:pt x="71846" y="32964"/>
                </a:lnTo>
                <a:lnTo>
                  <a:pt x="71900" y="32855"/>
                </a:lnTo>
                <a:lnTo>
                  <a:pt x="72117" y="32692"/>
                </a:lnTo>
                <a:lnTo>
                  <a:pt x="72171" y="32638"/>
                </a:lnTo>
                <a:lnTo>
                  <a:pt x="72171" y="32583"/>
                </a:lnTo>
                <a:lnTo>
                  <a:pt x="72063" y="32421"/>
                </a:lnTo>
                <a:lnTo>
                  <a:pt x="70488" y="31280"/>
                </a:lnTo>
                <a:lnTo>
                  <a:pt x="70108" y="31009"/>
                </a:lnTo>
                <a:lnTo>
                  <a:pt x="69728" y="30846"/>
                </a:lnTo>
                <a:lnTo>
                  <a:pt x="68750" y="30411"/>
                </a:lnTo>
                <a:lnTo>
                  <a:pt x="67773" y="30031"/>
                </a:lnTo>
                <a:lnTo>
                  <a:pt x="67284" y="29868"/>
                </a:lnTo>
                <a:lnTo>
                  <a:pt x="67067" y="29760"/>
                </a:lnTo>
                <a:lnTo>
                  <a:pt x="66850" y="29651"/>
                </a:lnTo>
                <a:lnTo>
                  <a:pt x="66144" y="29217"/>
                </a:lnTo>
                <a:lnTo>
                  <a:pt x="64840" y="28402"/>
                </a:lnTo>
                <a:lnTo>
                  <a:pt x="64732" y="28293"/>
                </a:lnTo>
                <a:lnTo>
                  <a:pt x="64677" y="28131"/>
                </a:lnTo>
                <a:lnTo>
                  <a:pt x="64623" y="27913"/>
                </a:lnTo>
                <a:lnTo>
                  <a:pt x="64569" y="27696"/>
                </a:lnTo>
                <a:lnTo>
                  <a:pt x="64406" y="27533"/>
                </a:lnTo>
                <a:lnTo>
                  <a:pt x="64243" y="27425"/>
                </a:lnTo>
                <a:lnTo>
                  <a:pt x="64026" y="27316"/>
                </a:lnTo>
                <a:lnTo>
                  <a:pt x="63972" y="27207"/>
                </a:lnTo>
                <a:lnTo>
                  <a:pt x="63917" y="27044"/>
                </a:lnTo>
                <a:lnTo>
                  <a:pt x="63917" y="26882"/>
                </a:lnTo>
                <a:lnTo>
                  <a:pt x="63917" y="26773"/>
                </a:lnTo>
                <a:lnTo>
                  <a:pt x="63972" y="26719"/>
                </a:lnTo>
                <a:lnTo>
                  <a:pt x="64026" y="26719"/>
                </a:lnTo>
                <a:lnTo>
                  <a:pt x="64134" y="26773"/>
                </a:lnTo>
                <a:lnTo>
                  <a:pt x="64515" y="27153"/>
                </a:lnTo>
                <a:lnTo>
                  <a:pt x="64515" y="26827"/>
                </a:lnTo>
                <a:lnTo>
                  <a:pt x="64460" y="26556"/>
                </a:lnTo>
                <a:lnTo>
                  <a:pt x="64460" y="26013"/>
                </a:lnTo>
                <a:lnTo>
                  <a:pt x="64460" y="25958"/>
                </a:lnTo>
                <a:lnTo>
                  <a:pt x="64243" y="25252"/>
                </a:lnTo>
                <a:lnTo>
                  <a:pt x="64189" y="24927"/>
                </a:lnTo>
                <a:lnTo>
                  <a:pt x="64134" y="24546"/>
                </a:lnTo>
                <a:lnTo>
                  <a:pt x="64134" y="24221"/>
                </a:lnTo>
                <a:lnTo>
                  <a:pt x="64080" y="23895"/>
                </a:lnTo>
                <a:lnTo>
                  <a:pt x="63917" y="23189"/>
                </a:lnTo>
                <a:lnTo>
                  <a:pt x="63863" y="22972"/>
                </a:lnTo>
                <a:lnTo>
                  <a:pt x="63754" y="22754"/>
                </a:lnTo>
                <a:lnTo>
                  <a:pt x="63591" y="22591"/>
                </a:lnTo>
                <a:lnTo>
                  <a:pt x="63483" y="22483"/>
                </a:lnTo>
                <a:lnTo>
                  <a:pt x="63157" y="22374"/>
                </a:lnTo>
                <a:lnTo>
                  <a:pt x="62723" y="22266"/>
                </a:lnTo>
                <a:lnTo>
                  <a:pt x="62288" y="22211"/>
                </a:lnTo>
                <a:lnTo>
                  <a:pt x="61854" y="22103"/>
                </a:lnTo>
                <a:lnTo>
                  <a:pt x="61311" y="21940"/>
                </a:lnTo>
                <a:lnTo>
                  <a:pt x="60985" y="21831"/>
                </a:lnTo>
                <a:lnTo>
                  <a:pt x="60333" y="21831"/>
                </a:lnTo>
                <a:lnTo>
                  <a:pt x="60170" y="21777"/>
                </a:lnTo>
                <a:lnTo>
                  <a:pt x="60007" y="21723"/>
                </a:lnTo>
                <a:lnTo>
                  <a:pt x="59899" y="21831"/>
                </a:lnTo>
                <a:lnTo>
                  <a:pt x="59736" y="21885"/>
                </a:lnTo>
                <a:lnTo>
                  <a:pt x="59519" y="21885"/>
                </a:lnTo>
                <a:lnTo>
                  <a:pt x="59247" y="21831"/>
                </a:lnTo>
                <a:lnTo>
                  <a:pt x="58270" y="21831"/>
                </a:lnTo>
                <a:lnTo>
                  <a:pt x="58161" y="21777"/>
                </a:lnTo>
                <a:lnTo>
                  <a:pt x="58107" y="21777"/>
                </a:lnTo>
                <a:lnTo>
                  <a:pt x="57998" y="21723"/>
                </a:lnTo>
                <a:lnTo>
                  <a:pt x="57889" y="21723"/>
                </a:lnTo>
                <a:lnTo>
                  <a:pt x="57618" y="21777"/>
                </a:lnTo>
                <a:lnTo>
                  <a:pt x="57455" y="21723"/>
                </a:lnTo>
                <a:lnTo>
                  <a:pt x="57292" y="21560"/>
                </a:lnTo>
                <a:lnTo>
                  <a:pt x="57183" y="21288"/>
                </a:lnTo>
                <a:lnTo>
                  <a:pt x="57183" y="21180"/>
                </a:lnTo>
                <a:lnTo>
                  <a:pt x="56966" y="21180"/>
                </a:lnTo>
                <a:lnTo>
                  <a:pt x="56966" y="21288"/>
                </a:lnTo>
                <a:lnTo>
                  <a:pt x="56749" y="21560"/>
                </a:lnTo>
                <a:lnTo>
                  <a:pt x="56640" y="21723"/>
                </a:lnTo>
                <a:lnTo>
                  <a:pt x="56532" y="21831"/>
                </a:lnTo>
                <a:lnTo>
                  <a:pt x="56478" y="21668"/>
                </a:lnTo>
                <a:lnTo>
                  <a:pt x="56478" y="21505"/>
                </a:lnTo>
                <a:lnTo>
                  <a:pt x="56532" y="21397"/>
                </a:lnTo>
                <a:lnTo>
                  <a:pt x="56478" y="21288"/>
                </a:lnTo>
                <a:lnTo>
                  <a:pt x="56423" y="21180"/>
                </a:lnTo>
                <a:lnTo>
                  <a:pt x="56315" y="21071"/>
                </a:lnTo>
                <a:lnTo>
                  <a:pt x="56097" y="20908"/>
                </a:lnTo>
                <a:lnTo>
                  <a:pt x="55934" y="20745"/>
                </a:lnTo>
                <a:lnTo>
                  <a:pt x="55717" y="20582"/>
                </a:lnTo>
                <a:lnTo>
                  <a:pt x="55554" y="20419"/>
                </a:lnTo>
                <a:lnTo>
                  <a:pt x="55500" y="20365"/>
                </a:lnTo>
                <a:lnTo>
                  <a:pt x="55500" y="20311"/>
                </a:lnTo>
                <a:lnTo>
                  <a:pt x="55446" y="19931"/>
                </a:lnTo>
                <a:lnTo>
                  <a:pt x="55391" y="19605"/>
                </a:lnTo>
                <a:lnTo>
                  <a:pt x="55228" y="19225"/>
                </a:lnTo>
                <a:lnTo>
                  <a:pt x="55174" y="19007"/>
                </a:lnTo>
                <a:lnTo>
                  <a:pt x="55066" y="18844"/>
                </a:lnTo>
                <a:lnTo>
                  <a:pt x="54848" y="18519"/>
                </a:lnTo>
                <a:lnTo>
                  <a:pt x="54631" y="18138"/>
                </a:lnTo>
                <a:lnTo>
                  <a:pt x="54360" y="17378"/>
                </a:lnTo>
                <a:lnTo>
                  <a:pt x="54142" y="16889"/>
                </a:lnTo>
                <a:lnTo>
                  <a:pt x="53871" y="16455"/>
                </a:lnTo>
                <a:lnTo>
                  <a:pt x="53545" y="16075"/>
                </a:lnTo>
                <a:lnTo>
                  <a:pt x="53165" y="15749"/>
                </a:lnTo>
                <a:lnTo>
                  <a:pt x="53002" y="15695"/>
                </a:lnTo>
                <a:lnTo>
                  <a:pt x="53002" y="15640"/>
                </a:lnTo>
                <a:lnTo>
                  <a:pt x="53002" y="15586"/>
                </a:lnTo>
                <a:lnTo>
                  <a:pt x="53056" y="15423"/>
                </a:lnTo>
                <a:lnTo>
                  <a:pt x="53056" y="15315"/>
                </a:lnTo>
                <a:lnTo>
                  <a:pt x="53056" y="15043"/>
                </a:lnTo>
                <a:lnTo>
                  <a:pt x="53056" y="14880"/>
                </a:lnTo>
                <a:lnTo>
                  <a:pt x="53002" y="14663"/>
                </a:lnTo>
                <a:lnTo>
                  <a:pt x="52948" y="14554"/>
                </a:lnTo>
                <a:lnTo>
                  <a:pt x="52839" y="14446"/>
                </a:lnTo>
                <a:lnTo>
                  <a:pt x="52730" y="14391"/>
                </a:lnTo>
                <a:lnTo>
                  <a:pt x="52405" y="14391"/>
                </a:lnTo>
                <a:lnTo>
                  <a:pt x="52242" y="14500"/>
                </a:lnTo>
                <a:lnTo>
                  <a:pt x="52079" y="14554"/>
                </a:lnTo>
                <a:lnTo>
                  <a:pt x="51916" y="14500"/>
                </a:lnTo>
                <a:lnTo>
                  <a:pt x="51807" y="14446"/>
                </a:lnTo>
                <a:lnTo>
                  <a:pt x="51699" y="14283"/>
                </a:lnTo>
                <a:lnTo>
                  <a:pt x="51481" y="13848"/>
                </a:lnTo>
                <a:lnTo>
                  <a:pt x="51373" y="13794"/>
                </a:lnTo>
                <a:lnTo>
                  <a:pt x="51210" y="13794"/>
                </a:lnTo>
                <a:lnTo>
                  <a:pt x="50993" y="13848"/>
                </a:lnTo>
                <a:lnTo>
                  <a:pt x="50776" y="13903"/>
                </a:lnTo>
                <a:lnTo>
                  <a:pt x="50504" y="13848"/>
                </a:lnTo>
                <a:lnTo>
                  <a:pt x="50341" y="13686"/>
                </a:lnTo>
                <a:lnTo>
                  <a:pt x="50124" y="13631"/>
                </a:lnTo>
                <a:lnTo>
                  <a:pt x="49961" y="13577"/>
                </a:lnTo>
                <a:lnTo>
                  <a:pt x="49798" y="13577"/>
                </a:lnTo>
                <a:lnTo>
                  <a:pt x="49635" y="13631"/>
                </a:lnTo>
                <a:lnTo>
                  <a:pt x="49309" y="13686"/>
                </a:lnTo>
                <a:lnTo>
                  <a:pt x="48875" y="13740"/>
                </a:lnTo>
                <a:lnTo>
                  <a:pt x="48440" y="13686"/>
                </a:lnTo>
                <a:lnTo>
                  <a:pt x="48060" y="13523"/>
                </a:lnTo>
                <a:lnTo>
                  <a:pt x="47680" y="13305"/>
                </a:lnTo>
                <a:lnTo>
                  <a:pt x="47517" y="13142"/>
                </a:lnTo>
                <a:lnTo>
                  <a:pt x="47246" y="12980"/>
                </a:lnTo>
                <a:lnTo>
                  <a:pt x="47029" y="12762"/>
                </a:lnTo>
                <a:lnTo>
                  <a:pt x="46866" y="12491"/>
                </a:lnTo>
                <a:lnTo>
                  <a:pt x="46811" y="12165"/>
                </a:lnTo>
                <a:lnTo>
                  <a:pt x="46811" y="11513"/>
                </a:lnTo>
                <a:lnTo>
                  <a:pt x="46757" y="11188"/>
                </a:lnTo>
                <a:lnTo>
                  <a:pt x="46811" y="10862"/>
                </a:lnTo>
                <a:lnTo>
                  <a:pt x="46757" y="10753"/>
                </a:lnTo>
                <a:lnTo>
                  <a:pt x="46757" y="10590"/>
                </a:lnTo>
                <a:lnTo>
                  <a:pt x="46703" y="10482"/>
                </a:lnTo>
                <a:lnTo>
                  <a:pt x="46703" y="10373"/>
                </a:lnTo>
                <a:lnTo>
                  <a:pt x="46757" y="10210"/>
                </a:lnTo>
                <a:lnTo>
                  <a:pt x="46703" y="9993"/>
                </a:lnTo>
                <a:lnTo>
                  <a:pt x="46594" y="9558"/>
                </a:lnTo>
                <a:lnTo>
                  <a:pt x="46594" y="9341"/>
                </a:lnTo>
                <a:lnTo>
                  <a:pt x="46594" y="9124"/>
                </a:lnTo>
                <a:lnTo>
                  <a:pt x="46648" y="8961"/>
                </a:lnTo>
                <a:lnTo>
                  <a:pt x="46648" y="8907"/>
                </a:lnTo>
                <a:lnTo>
                  <a:pt x="46648" y="8852"/>
                </a:lnTo>
                <a:lnTo>
                  <a:pt x="46540" y="8527"/>
                </a:lnTo>
                <a:lnTo>
                  <a:pt x="46377" y="8255"/>
                </a:lnTo>
                <a:lnTo>
                  <a:pt x="46105" y="8092"/>
                </a:lnTo>
                <a:lnTo>
                  <a:pt x="45780" y="7929"/>
                </a:lnTo>
                <a:lnTo>
                  <a:pt x="45508" y="7766"/>
                </a:lnTo>
                <a:lnTo>
                  <a:pt x="45291" y="7603"/>
                </a:lnTo>
                <a:lnTo>
                  <a:pt x="45236" y="7386"/>
                </a:lnTo>
                <a:lnTo>
                  <a:pt x="45236" y="7060"/>
                </a:lnTo>
                <a:lnTo>
                  <a:pt x="45182" y="6843"/>
                </a:lnTo>
                <a:lnTo>
                  <a:pt x="45019" y="6626"/>
                </a:lnTo>
                <a:lnTo>
                  <a:pt x="44748" y="6409"/>
                </a:lnTo>
                <a:lnTo>
                  <a:pt x="44368" y="6192"/>
                </a:lnTo>
                <a:lnTo>
                  <a:pt x="44042" y="6029"/>
                </a:lnTo>
                <a:lnTo>
                  <a:pt x="43662" y="5866"/>
                </a:lnTo>
                <a:lnTo>
                  <a:pt x="43336" y="5866"/>
                </a:lnTo>
                <a:lnTo>
                  <a:pt x="43173" y="5920"/>
                </a:lnTo>
                <a:lnTo>
                  <a:pt x="42901" y="6083"/>
                </a:lnTo>
                <a:lnTo>
                  <a:pt x="42576" y="6137"/>
                </a:lnTo>
                <a:lnTo>
                  <a:pt x="42250" y="6137"/>
                </a:lnTo>
                <a:lnTo>
                  <a:pt x="41978" y="6083"/>
                </a:lnTo>
                <a:lnTo>
                  <a:pt x="41218" y="5974"/>
                </a:lnTo>
                <a:lnTo>
                  <a:pt x="40838" y="5920"/>
                </a:lnTo>
                <a:lnTo>
                  <a:pt x="40458" y="5811"/>
                </a:lnTo>
                <a:lnTo>
                  <a:pt x="40132" y="5594"/>
                </a:lnTo>
                <a:lnTo>
                  <a:pt x="39969" y="5486"/>
                </a:lnTo>
                <a:lnTo>
                  <a:pt x="39806" y="5323"/>
                </a:lnTo>
                <a:lnTo>
                  <a:pt x="39752" y="5160"/>
                </a:lnTo>
                <a:lnTo>
                  <a:pt x="39643" y="5051"/>
                </a:lnTo>
                <a:lnTo>
                  <a:pt x="39372" y="4671"/>
                </a:lnTo>
                <a:lnTo>
                  <a:pt x="39100" y="4291"/>
                </a:lnTo>
                <a:lnTo>
                  <a:pt x="38666" y="3531"/>
                </a:lnTo>
                <a:lnTo>
                  <a:pt x="38503" y="3205"/>
                </a:lnTo>
                <a:lnTo>
                  <a:pt x="38394" y="2933"/>
                </a:lnTo>
                <a:lnTo>
                  <a:pt x="38286" y="2607"/>
                </a:lnTo>
                <a:lnTo>
                  <a:pt x="38123" y="2282"/>
                </a:lnTo>
                <a:lnTo>
                  <a:pt x="37960" y="1956"/>
                </a:lnTo>
                <a:lnTo>
                  <a:pt x="37742" y="1684"/>
                </a:lnTo>
                <a:lnTo>
                  <a:pt x="37525" y="1413"/>
                </a:lnTo>
                <a:lnTo>
                  <a:pt x="37199" y="1196"/>
                </a:lnTo>
                <a:lnTo>
                  <a:pt x="36711" y="924"/>
                </a:lnTo>
                <a:lnTo>
                  <a:pt x="36168" y="707"/>
                </a:lnTo>
                <a:lnTo>
                  <a:pt x="35136" y="381"/>
                </a:lnTo>
                <a:lnTo>
                  <a:pt x="34864" y="327"/>
                </a:lnTo>
                <a:lnTo>
                  <a:pt x="34593" y="272"/>
                </a:lnTo>
                <a:lnTo>
                  <a:pt x="34321" y="218"/>
                </a:lnTo>
                <a:lnTo>
                  <a:pt x="34050" y="164"/>
                </a:lnTo>
                <a:lnTo>
                  <a:pt x="33833" y="55"/>
                </a:lnTo>
                <a:lnTo>
                  <a:pt x="33561"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9"/>
          <p:cNvSpPr/>
          <p:nvPr/>
        </p:nvSpPr>
        <p:spPr>
          <a:xfrm rot="388450">
            <a:off x="10100018" y="169038"/>
            <a:ext cx="3073415" cy="1332569"/>
          </a:xfrm>
          <a:custGeom>
            <a:avLst/>
            <a:gdLst/>
            <a:ahLst/>
            <a:cxnLst/>
            <a:rect l="l" t="t" r="r" b="b"/>
            <a:pathLst>
              <a:path w="68262" h="29597" extrusionOk="0">
                <a:moveTo>
                  <a:pt x="7223" y="1"/>
                </a:moveTo>
                <a:lnTo>
                  <a:pt x="6952" y="55"/>
                </a:lnTo>
                <a:lnTo>
                  <a:pt x="6680" y="109"/>
                </a:lnTo>
                <a:lnTo>
                  <a:pt x="5811" y="327"/>
                </a:lnTo>
                <a:lnTo>
                  <a:pt x="5323" y="490"/>
                </a:lnTo>
                <a:lnTo>
                  <a:pt x="4943" y="707"/>
                </a:lnTo>
                <a:lnTo>
                  <a:pt x="4562" y="924"/>
                </a:lnTo>
                <a:lnTo>
                  <a:pt x="4345" y="1196"/>
                </a:lnTo>
                <a:lnTo>
                  <a:pt x="4128" y="1521"/>
                </a:lnTo>
                <a:lnTo>
                  <a:pt x="3965" y="1901"/>
                </a:lnTo>
                <a:lnTo>
                  <a:pt x="3911" y="2336"/>
                </a:lnTo>
                <a:lnTo>
                  <a:pt x="3857" y="2879"/>
                </a:lnTo>
                <a:lnTo>
                  <a:pt x="3857" y="3694"/>
                </a:lnTo>
                <a:lnTo>
                  <a:pt x="3911" y="4454"/>
                </a:lnTo>
                <a:lnTo>
                  <a:pt x="4019" y="5214"/>
                </a:lnTo>
                <a:lnTo>
                  <a:pt x="4237" y="5974"/>
                </a:lnTo>
                <a:lnTo>
                  <a:pt x="4400" y="6897"/>
                </a:lnTo>
                <a:lnTo>
                  <a:pt x="4617" y="7766"/>
                </a:lnTo>
                <a:lnTo>
                  <a:pt x="4671" y="7984"/>
                </a:lnTo>
                <a:lnTo>
                  <a:pt x="4617" y="8146"/>
                </a:lnTo>
                <a:lnTo>
                  <a:pt x="4508" y="8255"/>
                </a:lnTo>
                <a:lnTo>
                  <a:pt x="4345" y="8309"/>
                </a:lnTo>
                <a:lnTo>
                  <a:pt x="3205" y="8852"/>
                </a:lnTo>
                <a:lnTo>
                  <a:pt x="2064" y="9341"/>
                </a:lnTo>
                <a:lnTo>
                  <a:pt x="1630" y="9613"/>
                </a:lnTo>
                <a:lnTo>
                  <a:pt x="1196" y="9939"/>
                </a:lnTo>
                <a:lnTo>
                  <a:pt x="870" y="10319"/>
                </a:lnTo>
                <a:lnTo>
                  <a:pt x="707" y="10536"/>
                </a:lnTo>
                <a:lnTo>
                  <a:pt x="653" y="10753"/>
                </a:lnTo>
                <a:lnTo>
                  <a:pt x="327" y="11948"/>
                </a:lnTo>
                <a:lnTo>
                  <a:pt x="55" y="13197"/>
                </a:lnTo>
                <a:lnTo>
                  <a:pt x="1" y="13794"/>
                </a:lnTo>
                <a:lnTo>
                  <a:pt x="1" y="14446"/>
                </a:lnTo>
                <a:lnTo>
                  <a:pt x="1" y="15043"/>
                </a:lnTo>
                <a:lnTo>
                  <a:pt x="55" y="15695"/>
                </a:lnTo>
                <a:lnTo>
                  <a:pt x="164" y="16021"/>
                </a:lnTo>
                <a:lnTo>
                  <a:pt x="327" y="16292"/>
                </a:lnTo>
                <a:lnTo>
                  <a:pt x="544" y="16564"/>
                </a:lnTo>
                <a:lnTo>
                  <a:pt x="815" y="16781"/>
                </a:lnTo>
                <a:lnTo>
                  <a:pt x="1250" y="16998"/>
                </a:lnTo>
                <a:lnTo>
                  <a:pt x="1684" y="17161"/>
                </a:lnTo>
                <a:lnTo>
                  <a:pt x="2119" y="17270"/>
                </a:lnTo>
                <a:lnTo>
                  <a:pt x="2553" y="17270"/>
                </a:lnTo>
                <a:lnTo>
                  <a:pt x="2988" y="17215"/>
                </a:lnTo>
                <a:lnTo>
                  <a:pt x="3422" y="17052"/>
                </a:lnTo>
                <a:lnTo>
                  <a:pt x="3802" y="16835"/>
                </a:lnTo>
                <a:lnTo>
                  <a:pt x="4237" y="16564"/>
                </a:lnTo>
                <a:lnTo>
                  <a:pt x="4834" y="16075"/>
                </a:lnTo>
                <a:lnTo>
                  <a:pt x="5486" y="15640"/>
                </a:lnTo>
                <a:lnTo>
                  <a:pt x="6192" y="15260"/>
                </a:lnTo>
                <a:lnTo>
                  <a:pt x="6952" y="15043"/>
                </a:lnTo>
                <a:lnTo>
                  <a:pt x="7658" y="14826"/>
                </a:lnTo>
                <a:lnTo>
                  <a:pt x="8364" y="14609"/>
                </a:lnTo>
                <a:lnTo>
                  <a:pt x="8744" y="14554"/>
                </a:lnTo>
                <a:lnTo>
                  <a:pt x="9124" y="14500"/>
                </a:lnTo>
                <a:lnTo>
                  <a:pt x="9558" y="14554"/>
                </a:lnTo>
                <a:lnTo>
                  <a:pt x="9939" y="14717"/>
                </a:lnTo>
                <a:lnTo>
                  <a:pt x="10102" y="14772"/>
                </a:lnTo>
                <a:lnTo>
                  <a:pt x="10319" y="14717"/>
                </a:lnTo>
                <a:lnTo>
                  <a:pt x="10645" y="14554"/>
                </a:lnTo>
                <a:lnTo>
                  <a:pt x="11025" y="14391"/>
                </a:lnTo>
                <a:lnTo>
                  <a:pt x="11188" y="14337"/>
                </a:lnTo>
                <a:lnTo>
                  <a:pt x="11351" y="14337"/>
                </a:lnTo>
                <a:lnTo>
                  <a:pt x="11568" y="14391"/>
                </a:lnTo>
                <a:lnTo>
                  <a:pt x="11731" y="14446"/>
                </a:lnTo>
                <a:lnTo>
                  <a:pt x="12111" y="14717"/>
                </a:lnTo>
                <a:lnTo>
                  <a:pt x="12491" y="14935"/>
                </a:lnTo>
                <a:lnTo>
                  <a:pt x="12654" y="14989"/>
                </a:lnTo>
                <a:lnTo>
                  <a:pt x="12871" y="15043"/>
                </a:lnTo>
                <a:lnTo>
                  <a:pt x="13360" y="15043"/>
                </a:lnTo>
                <a:lnTo>
                  <a:pt x="13849" y="15152"/>
                </a:lnTo>
                <a:lnTo>
                  <a:pt x="14337" y="15206"/>
                </a:lnTo>
                <a:lnTo>
                  <a:pt x="14554" y="15206"/>
                </a:lnTo>
                <a:lnTo>
                  <a:pt x="14772" y="15097"/>
                </a:lnTo>
                <a:lnTo>
                  <a:pt x="15043" y="14989"/>
                </a:lnTo>
                <a:lnTo>
                  <a:pt x="15315" y="14989"/>
                </a:lnTo>
                <a:lnTo>
                  <a:pt x="15532" y="15043"/>
                </a:lnTo>
                <a:lnTo>
                  <a:pt x="15749" y="15152"/>
                </a:lnTo>
                <a:lnTo>
                  <a:pt x="16129" y="15423"/>
                </a:lnTo>
                <a:lnTo>
                  <a:pt x="16347" y="15478"/>
                </a:lnTo>
                <a:lnTo>
                  <a:pt x="16998" y="15478"/>
                </a:lnTo>
                <a:lnTo>
                  <a:pt x="17161" y="15423"/>
                </a:lnTo>
                <a:lnTo>
                  <a:pt x="17270" y="15369"/>
                </a:lnTo>
                <a:lnTo>
                  <a:pt x="17324" y="15260"/>
                </a:lnTo>
                <a:lnTo>
                  <a:pt x="17433" y="15206"/>
                </a:lnTo>
                <a:lnTo>
                  <a:pt x="17487" y="15152"/>
                </a:lnTo>
                <a:lnTo>
                  <a:pt x="17596" y="15206"/>
                </a:lnTo>
                <a:lnTo>
                  <a:pt x="17650" y="15315"/>
                </a:lnTo>
                <a:lnTo>
                  <a:pt x="17867" y="15478"/>
                </a:lnTo>
                <a:lnTo>
                  <a:pt x="18030" y="15640"/>
                </a:lnTo>
                <a:lnTo>
                  <a:pt x="18247" y="15695"/>
                </a:lnTo>
                <a:lnTo>
                  <a:pt x="18519" y="15749"/>
                </a:lnTo>
                <a:lnTo>
                  <a:pt x="20745" y="15749"/>
                </a:lnTo>
                <a:lnTo>
                  <a:pt x="21017" y="15858"/>
                </a:lnTo>
                <a:lnTo>
                  <a:pt x="21234" y="15966"/>
                </a:lnTo>
                <a:lnTo>
                  <a:pt x="21505" y="16129"/>
                </a:lnTo>
                <a:lnTo>
                  <a:pt x="21668" y="16238"/>
                </a:lnTo>
                <a:lnTo>
                  <a:pt x="21886" y="16292"/>
                </a:lnTo>
                <a:lnTo>
                  <a:pt x="22320" y="16346"/>
                </a:lnTo>
                <a:lnTo>
                  <a:pt x="22972" y="16346"/>
                </a:lnTo>
                <a:lnTo>
                  <a:pt x="23623" y="16401"/>
                </a:lnTo>
                <a:lnTo>
                  <a:pt x="23949" y="16401"/>
                </a:lnTo>
                <a:lnTo>
                  <a:pt x="24275" y="16509"/>
                </a:lnTo>
                <a:lnTo>
                  <a:pt x="24601" y="16618"/>
                </a:lnTo>
                <a:lnTo>
                  <a:pt x="24927" y="16781"/>
                </a:lnTo>
                <a:lnTo>
                  <a:pt x="25035" y="16889"/>
                </a:lnTo>
                <a:lnTo>
                  <a:pt x="25361" y="16889"/>
                </a:lnTo>
                <a:lnTo>
                  <a:pt x="25524" y="16835"/>
                </a:lnTo>
                <a:lnTo>
                  <a:pt x="25687" y="16727"/>
                </a:lnTo>
                <a:lnTo>
                  <a:pt x="25904" y="16672"/>
                </a:lnTo>
                <a:lnTo>
                  <a:pt x="26230" y="16781"/>
                </a:lnTo>
                <a:lnTo>
                  <a:pt x="26719" y="16944"/>
                </a:lnTo>
                <a:lnTo>
                  <a:pt x="27262" y="17052"/>
                </a:lnTo>
                <a:lnTo>
                  <a:pt x="28294" y="17161"/>
                </a:lnTo>
                <a:lnTo>
                  <a:pt x="28782" y="17215"/>
                </a:lnTo>
                <a:lnTo>
                  <a:pt x="29325" y="17324"/>
                </a:lnTo>
                <a:lnTo>
                  <a:pt x="29814" y="17487"/>
                </a:lnTo>
                <a:lnTo>
                  <a:pt x="30303" y="17758"/>
                </a:lnTo>
                <a:lnTo>
                  <a:pt x="30520" y="17813"/>
                </a:lnTo>
                <a:lnTo>
                  <a:pt x="30574" y="17813"/>
                </a:lnTo>
                <a:lnTo>
                  <a:pt x="30683" y="17758"/>
                </a:lnTo>
                <a:lnTo>
                  <a:pt x="30846" y="17650"/>
                </a:lnTo>
                <a:lnTo>
                  <a:pt x="31226" y="17650"/>
                </a:lnTo>
                <a:lnTo>
                  <a:pt x="31497" y="17704"/>
                </a:lnTo>
                <a:lnTo>
                  <a:pt x="31715" y="17813"/>
                </a:lnTo>
                <a:lnTo>
                  <a:pt x="32312" y="18030"/>
                </a:lnTo>
                <a:lnTo>
                  <a:pt x="32909" y="18193"/>
                </a:lnTo>
                <a:lnTo>
                  <a:pt x="34104" y="18464"/>
                </a:lnTo>
                <a:lnTo>
                  <a:pt x="34864" y="18627"/>
                </a:lnTo>
                <a:lnTo>
                  <a:pt x="35625" y="18736"/>
                </a:lnTo>
                <a:lnTo>
                  <a:pt x="36385" y="18790"/>
                </a:lnTo>
                <a:lnTo>
                  <a:pt x="37145" y="18953"/>
                </a:lnTo>
                <a:lnTo>
                  <a:pt x="38937" y="19442"/>
                </a:lnTo>
                <a:lnTo>
                  <a:pt x="40729" y="19931"/>
                </a:lnTo>
                <a:lnTo>
                  <a:pt x="42521" y="20474"/>
                </a:lnTo>
                <a:lnTo>
                  <a:pt x="44259" y="21071"/>
                </a:lnTo>
                <a:lnTo>
                  <a:pt x="44693" y="21234"/>
                </a:lnTo>
                <a:lnTo>
                  <a:pt x="45182" y="21342"/>
                </a:lnTo>
                <a:lnTo>
                  <a:pt x="46105" y="21560"/>
                </a:lnTo>
                <a:lnTo>
                  <a:pt x="46594" y="21668"/>
                </a:lnTo>
                <a:lnTo>
                  <a:pt x="47029" y="21831"/>
                </a:lnTo>
                <a:lnTo>
                  <a:pt x="47517" y="21994"/>
                </a:lnTo>
                <a:lnTo>
                  <a:pt x="47897" y="22266"/>
                </a:lnTo>
                <a:lnTo>
                  <a:pt x="48060" y="22320"/>
                </a:lnTo>
                <a:lnTo>
                  <a:pt x="48169" y="22320"/>
                </a:lnTo>
                <a:lnTo>
                  <a:pt x="48278" y="22211"/>
                </a:lnTo>
                <a:lnTo>
                  <a:pt x="48386" y="22103"/>
                </a:lnTo>
                <a:lnTo>
                  <a:pt x="48549" y="21886"/>
                </a:lnTo>
                <a:lnTo>
                  <a:pt x="48549" y="21723"/>
                </a:lnTo>
                <a:lnTo>
                  <a:pt x="48495" y="21668"/>
                </a:lnTo>
                <a:lnTo>
                  <a:pt x="48223" y="21451"/>
                </a:lnTo>
                <a:lnTo>
                  <a:pt x="48115" y="21180"/>
                </a:lnTo>
                <a:lnTo>
                  <a:pt x="48060" y="20908"/>
                </a:lnTo>
                <a:lnTo>
                  <a:pt x="48115" y="20582"/>
                </a:lnTo>
                <a:lnTo>
                  <a:pt x="48060" y="20419"/>
                </a:lnTo>
                <a:lnTo>
                  <a:pt x="47952" y="20256"/>
                </a:lnTo>
                <a:lnTo>
                  <a:pt x="47789" y="20148"/>
                </a:lnTo>
                <a:lnTo>
                  <a:pt x="47626" y="20039"/>
                </a:lnTo>
                <a:lnTo>
                  <a:pt x="46757" y="19659"/>
                </a:lnTo>
                <a:lnTo>
                  <a:pt x="45888" y="19333"/>
                </a:lnTo>
                <a:lnTo>
                  <a:pt x="45454" y="19225"/>
                </a:lnTo>
                <a:lnTo>
                  <a:pt x="44965" y="19170"/>
                </a:lnTo>
                <a:lnTo>
                  <a:pt x="44476" y="19116"/>
                </a:lnTo>
                <a:lnTo>
                  <a:pt x="43988" y="19170"/>
                </a:lnTo>
                <a:lnTo>
                  <a:pt x="43499" y="19170"/>
                </a:lnTo>
                <a:lnTo>
                  <a:pt x="43010" y="19116"/>
                </a:lnTo>
                <a:lnTo>
                  <a:pt x="42521" y="19062"/>
                </a:lnTo>
                <a:lnTo>
                  <a:pt x="42033" y="18953"/>
                </a:lnTo>
                <a:lnTo>
                  <a:pt x="41055" y="18682"/>
                </a:lnTo>
                <a:lnTo>
                  <a:pt x="40078" y="18464"/>
                </a:lnTo>
                <a:lnTo>
                  <a:pt x="39589" y="18301"/>
                </a:lnTo>
                <a:lnTo>
                  <a:pt x="39100" y="18138"/>
                </a:lnTo>
                <a:lnTo>
                  <a:pt x="38557" y="17976"/>
                </a:lnTo>
                <a:lnTo>
                  <a:pt x="38014" y="17867"/>
                </a:lnTo>
                <a:lnTo>
                  <a:pt x="37688" y="17867"/>
                </a:lnTo>
                <a:lnTo>
                  <a:pt x="37417" y="17758"/>
                </a:lnTo>
                <a:lnTo>
                  <a:pt x="37145" y="17650"/>
                </a:lnTo>
                <a:lnTo>
                  <a:pt x="36928" y="17433"/>
                </a:lnTo>
                <a:lnTo>
                  <a:pt x="36765" y="17270"/>
                </a:lnTo>
                <a:lnTo>
                  <a:pt x="36548" y="17107"/>
                </a:lnTo>
                <a:lnTo>
                  <a:pt x="36113" y="16889"/>
                </a:lnTo>
                <a:lnTo>
                  <a:pt x="35679" y="16781"/>
                </a:lnTo>
                <a:lnTo>
                  <a:pt x="34267" y="16781"/>
                </a:lnTo>
                <a:lnTo>
                  <a:pt x="33833" y="16672"/>
                </a:lnTo>
                <a:lnTo>
                  <a:pt x="33398" y="16455"/>
                </a:lnTo>
                <a:lnTo>
                  <a:pt x="33235" y="16401"/>
                </a:lnTo>
                <a:lnTo>
                  <a:pt x="31715" y="16401"/>
                </a:lnTo>
                <a:lnTo>
                  <a:pt x="31280" y="16346"/>
                </a:lnTo>
                <a:lnTo>
                  <a:pt x="31063" y="16292"/>
                </a:lnTo>
                <a:lnTo>
                  <a:pt x="30846" y="16238"/>
                </a:lnTo>
                <a:lnTo>
                  <a:pt x="30194" y="15912"/>
                </a:lnTo>
                <a:lnTo>
                  <a:pt x="29488" y="15695"/>
                </a:lnTo>
                <a:lnTo>
                  <a:pt x="28782" y="15532"/>
                </a:lnTo>
                <a:lnTo>
                  <a:pt x="28076" y="15369"/>
                </a:lnTo>
                <a:lnTo>
                  <a:pt x="26610" y="15206"/>
                </a:lnTo>
                <a:lnTo>
                  <a:pt x="25198" y="15043"/>
                </a:lnTo>
                <a:lnTo>
                  <a:pt x="24058" y="14935"/>
                </a:lnTo>
                <a:lnTo>
                  <a:pt x="23515" y="14826"/>
                </a:lnTo>
                <a:lnTo>
                  <a:pt x="22972" y="14717"/>
                </a:lnTo>
                <a:lnTo>
                  <a:pt x="22374" y="14554"/>
                </a:lnTo>
                <a:lnTo>
                  <a:pt x="21831" y="14500"/>
                </a:lnTo>
                <a:lnTo>
                  <a:pt x="20691" y="14500"/>
                </a:lnTo>
                <a:lnTo>
                  <a:pt x="20039" y="14446"/>
                </a:lnTo>
                <a:lnTo>
                  <a:pt x="19442" y="14391"/>
                </a:lnTo>
                <a:lnTo>
                  <a:pt x="18845" y="14229"/>
                </a:lnTo>
                <a:lnTo>
                  <a:pt x="18519" y="14066"/>
                </a:lnTo>
                <a:lnTo>
                  <a:pt x="18247" y="13903"/>
                </a:lnTo>
                <a:lnTo>
                  <a:pt x="17976" y="13794"/>
                </a:lnTo>
                <a:lnTo>
                  <a:pt x="17758" y="13740"/>
                </a:lnTo>
                <a:lnTo>
                  <a:pt x="17215" y="13686"/>
                </a:lnTo>
                <a:lnTo>
                  <a:pt x="17215" y="13740"/>
                </a:lnTo>
                <a:lnTo>
                  <a:pt x="17270" y="13848"/>
                </a:lnTo>
                <a:lnTo>
                  <a:pt x="17324" y="14011"/>
                </a:lnTo>
                <a:lnTo>
                  <a:pt x="17433" y="14174"/>
                </a:lnTo>
                <a:lnTo>
                  <a:pt x="17433" y="14229"/>
                </a:lnTo>
                <a:lnTo>
                  <a:pt x="17378" y="14337"/>
                </a:lnTo>
                <a:lnTo>
                  <a:pt x="17107" y="14391"/>
                </a:lnTo>
                <a:lnTo>
                  <a:pt x="16890" y="14337"/>
                </a:lnTo>
                <a:lnTo>
                  <a:pt x="16509" y="14120"/>
                </a:lnTo>
                <a:lnTo>
                  <a:pt x="16509" y="14011"/>
                </a:lnTo>
                <a:lnTo>
                  <a:pt x="16564" y="13957"/>
                </a:lnTo>
                <a:lnTo>
                  <a:pt x="16672" y="13903"/>
                </a:lnTo>
                <a:lnTo>
                  <a:pt x="16781" y="13848"/>
                </a:lnTo>
                <a:lnTo>
                  <a:pt x="16781" y="13794"/>
                </a:lnTo>
                <a:lnTo>
                  <a:pt x="16727" y="13740"/>
                </a:lnTo>
                <a:lnTo>
                  <a:pt x="16292" y="13414"/>
                </a:lnTo>
                <a:lnTo>
                  <a:pt x="15803" y="13197"/>
                </a:lnTo>
                <a:lnTo>
                  <a:pt x="15532" y="13142"/>
                </a:lnTo>
                <a:lnTo>
                  <a:pt x="15260" y="13142"/>
                </a:lnTo>
                <a:lnTo>
                  <a:pt x="14989" y="13197"/>
                </a:lnTo>
                <a:lnTo>
                  <a:pt x="14717" y="13251"/>
                </a:lnTo>
                <a:lnTo>
                  <a:pt x="14500" y="13360"/>
                </a:lnTo>
                <a:lnTo>
                  <a:pt x="14283" y="13414"/>
                </a:lnTo>
                <a:lnTo>
                  <a:pt x="14120" y="13360"/>
                </a:lnTo>
                <a:lnTo>
                  <a:pt x="13903" y="13251"/>
                </a:lnTo>
                <a:lnTo>
                  <a:pt x="13631" y="13088"/>
                </a:lnTo>
                <a:lnTo>
                  <a:pt x="13360" y="12925"/>
                </a:lnTo>
                <a:lnTo>
                  <a:pt x="12708" y="12817"/>
                </a:lnTo>
                <a:lnTo>
                  <a:pt x="12111" y="12708"/>
                </a:lnTo>
                <a:lnTo>
                  <a:pt x="11513" y="12708"/>
                </a:lnTo>
                <a:lnTo>
                  <a:pt x="10319" y="12599"/>
                </a:lnTo>
                <a:lnTo>
                  <a:pt x="8907" y="12599"/>
                </a:lnTo>
                <a:lnTo>
                  <a:pt x="8255" y="12708"/>
                </a:lnTo>
                <a:lnTo>
                  <a:pt x="7604" y="12817"/>
                </a:lnTo>
                <a:lnTo>
                  <a:pt x="6952" y="13034"/>
                </a:lnTo>
                <a:lnTo>
                  <a:pt x="6300" y="13305"/>
                </a:lnTo>
                <a:lnTo>
                  <a:pt x="5703" y="13631"/>
                </a:lnTo>
                <a:lnTo>
                  <a:pt x="5106" y="14011"/>
                </a:lnTo>
                <a:lnTo>
                  <a:pt x="4617" y="14337"/>
                </a:lnTo>
                <a:lnTo>
                  <a:pt x="4074" y="14663"/>
                </a:lnTo>
                <a:lnTo>
                  <a:pt x="3531" y="14935"/>
                </a:lnTo>
                <a:lnTo>
                  <a:pt x="2933" y="15206"/>
                </a:lnTo>
                <a:lnTo>
                  <a:pt x="2553" y="15260"/>
                </a:lnTo>
                <a:lnTo>
                  <a:pt x="2227" y="15260"/>
                </a:lnTo>
                <a:lnTo>
                  <a:pt x="1847" y="15152"/>
                </a:lnTo>
                <a:lnTo>
                  <a:pt x="1576" y="14989"/>
                </a:lnTo>
                <a:lnTo>
                  <a:pt x="1304" y="14772"/>
                </a:lnTo>
                <a:lnTo>
                  <a:pt x="1141" y="14500"/>
                </a:lnTo>
                <a:lnTo>
                  <a:pt x="1087" y="14229"/>
                </a:lnTo>
                <a:lnTo>
                  <a:pt x="1087" y="14066"/>
                </a:lnTo>
                <a:lnTo>
                  <a:pt x="1087" y="13903"/>
                </a:lnTo>
                <a:lnTo>
                  <a:pt x="1521" y="12925"/>
                </a:lnTo>
                <a:lnTo>
                  <a:pt x="1739" y="12491"/>
                </a:lnTo>
                <a:lnTo>
                  <a:pt x="2064" y="12056"/>
                </a:lnTo>
                <a:lnTo>
                  <a:pt x="2336" y="11622"/>
                </a:lnTo>
                <a:lnTo>
                  <a:pt x="2716" y="11296"/>
                </a:lnTo>
                <a:lnTo>
                  <a:pt x="3205" y="10970"/>
                </a:lnTo>
                <a:lnTo>
                  <a:pt x="3694" y="10753"/>
                </a:lnTo>
                <a:lnTo>
                  <a:pt x="4128" y="10590"/>
                </a:lnTo>
                <a:lnTo>
                  <a:pt x="4508" y="10373"/>
                </a:lnTo>
                <a:lnTo>
                  <a:pt x="5323" y="9884"/>
                </a:lnTo>
                <a:lnTo>
                  <a:pt x="5703" y="9613"/>
                </a:lnTo>
                <a:lnTo>
                  <a:pt x="6029" y="9233"/>
                </a:lnTo>
                <a:lnTo>
                  <a:pt x="6246" y="8798"/>
                </a:lnTo>
                <a:lnTo>
                  <a:pt x="6355" y="8364"/>
                </a:lnTo>
                <a:lnTo>
                  <a:pt x="6409" y="7875"/>
                </a:lnTo>
                <a:lnTo>
                  <a:pt x="6409" y="7386"/>
                </a:lnTo>
                <a:lnTo>
                  <a:pt x="6355" y="6897"/>
                </a:lnTo>
                <a:lnTo>
                  <a:pt x="6409" y="6680"/>
                </a:lnTo>
                <a:lnTo>
                  <a:pt x="6463" y="6463"/>
                </a:lnTo>
                <a:lnTo>
                  <a:pt x="5866" y="6409"/>
                </a:lnTo>
                <a:lnTo>
                  <a:pt x="5703" y="6354"/>
                </a:lnTo>
                <a:lnTo>
                  <a:pt x="5594" y="6300"/>
                </a:lnTo>
                <a:lnTo>
                  <a:pt x="5486" y="6192"/>
                </a:lnTo>
                <a:lnTo>
                  <a:pt x="5431" y="6029"/>
                </a:lnTo>
                <a:lnTo>
                  <a:pt x="5377" y="5486"/>
                </a:lnTo>
                <a:lnTo>
                  <a:pt x="5268" y="4888"/>
                </a:lnTo>
                <a:lnTo>
                  <a:pt x="5268" y="4291"/>
                </a:lnTo>
                <a:lnTo>
                  <a:pt x="5323" y="3802"/>
                </a:lnTo>
                <a:lnTo>
                  <a:pt x="5377" y="3639"/>
                </a:lnTo>
                <a:lnTo>
                  <a:pt x="5431" y="3476"/>
                </a:lnTo>
                <a:lnTo>
                  <a:pt x="5594" y="3313"/>
                </a:lnTo>
                <a:lnTo>
                  <a:pt x="5757" y="3205"/>
                </a:lnTo>
                <a:lnTo>
                  <a:pt x="6137" y="2988"/>
                </a:lnTo>
                <a:lnTo>
                  <a:pt x="6463" y="2879"/>
                </a:lnTo>
                <a:lnTo>
                  <a:pt x="6735" y="2825"/>
                </a:lnTo>
                <a:lnTo>
                  <a:pt x="7060" y="2879"/>
                </a:lnTo>
                <a:lnTo>
                  <a:pt x="7332" y="2933"/>
                </a:lnTo>
                <a:lnTo>
                  <a:pt x="7604" y="3042"/>
                </a:lnTo>
                <a:lnTo>
                  <a:pt x="7821" y="3150"/>
                </a:lnTo>
                <a:lnTo>
                  <a:pt x="8038" y="3368"/>
                </a:lnTo>
                <a:lnTo>
                  <a:pt x="8255" y="3639"/>
                </a:lnTo>
                <a:lnTo>
                  <a:pt x="8798" y="4345"/>
                </a:lnTo>
                <a:lnTo>
                  <a:pt x="9396" y="5051"/>
                </a:lnTo>
                <a:lnTo>
                  <a:pt x="9721" y="5431"/>
                </a:lnTo>
                <a:lnTo>
                  <a:pt x="9830" y="5648"/>
                </a:lnTo>
                <a:lnTo>
                  <a:pt x="9884" y="5866"/>
                </a:lnTo>
                <a:lnTo>
                  <a:pt x="10102" y="6300"/>
                </a:lnTo>
                <a:lnTo>
                  <a:pt x="10373" y="6680"/>
                </a:lnTo>
                <a:lnTo>
                  <a:pt x="10699" y="6952"/>
                </a:lnTo>
                <a:lnTo>
                  <a:pt x="11133" y="7169"/>
                </a:lnTo>
                <a:lnTo>
                  <a:pt x="11676" y="7441"/>
                </a:lnTo>
                <a:lnTo>
                  <a:pt x="12219" y="7766"/>
                </a:lnTo>
                <a:lnTo>
                  <a:pt x="12708" y="8146"/>
                </a:lnTo>
                <a:lnTo>
                  <a:pt x="12925" y="8364"/>
                </a:lnTo>
                <a:lnTo>
                  <a:pt x="13088" y="8581"/>
                </a:lnTo>
                <a:lnTo>
                  <a:pt x="13305" y="8798"/>
                </a:lnTo>
                <a:lnTo>
                  <a:pt x="13577" y="8907"/>
                </a:lnTo>
                <a:lnTo>
                  <a:pt x="13903" y="9015"/>
                </a:lnTo>
                <a:lnTo>
                  <a:pt x="14174" y="9015"/>
                </a:lnTo>
                <a:lnTo>
                  <a:pt x="15478" y="9124"/>
                </a:lnTo>
                <a:lnTo>
                  <a:pt x="15966" y="9178"/>
                </a:lnTo>
                <a:lnTo>
                  <a:pt x="16347" y="9287"/>
                </a:lnTo>
                <a:lnTo>
                  <a:pt x="16727" y="9395"/>
                </a:lnTo>
                <a:lnTo>
                  <a:pt x="17053" y="9558"/>
                </a:lnTo>
                <a:lnTo>
                  <a:pt x="17921" y="10047"/>
                </a:lnTo>
                <a:lnTo>
                  <a:pt x="18193" y="10156"/>
                </a:lnTo>
                <a:lnTo>
                  <a:pt x="18410" y="10156"/>
                </a:lnTo>
                <a:lnTo>
                  <a:pt x="18736" y="10047"/>
                </a:lnTo>
                <a:lnTo>
                  <a:pt x="19062" y="10101"/>
                </a:lnTo>
                <a:lnTo>
                  <a:pt x="20419" y="10482"/>
                </a:lnTo>
                <a:lnTo>
                  <a:pt x="21071" y="10753"/>
                </a:lnTo>
                <a:lnTo>
                  <a:pt x="21397" y="10862"/>
                </a:lnTo>
                <a:lnTo>
                  <a:pt x="21723" y="11079"/>
                </a:lnTo>
                <a:lnTo>
                  <a:pt x="21994" y="11296"/>
                </a:lnTo>
                <a:lnTo>
                  <a:pt x="22157" y="11350"/>
                </a:lnTo>
                <a:lnTo>
                  <a:pt x="22266" y="11350"/>
                </a:lnTo>
                <a:lnTo>
                  <a:pt x="22374" y="11296"/>
                </a:lnTo>
                <a:lnTo>
                  <a:pt x="22537" y="11242"/>
                </a:lnTo>
                <a:lnTo>
                  <a:pt x="22754" y="11242"/>
                </a:lnTo>
                <a:lnTo>
                  <a:pt x="22863" y="11296"/>
                </a:lnTo>
                <a:lnTo>
                  <a:pt x="23026" y="11459"/>
                </a:lnTo>
                <a:lnTo>
                  <a:pt x="23298" y="11622"/>
                </a:lnTo>
                <a:lnTo>
                  <a:pt x="23623" y="11731"/>
                </a:lnTo>
                <a:lnTo>
                  <a:pt x="24003" y="11785"/>
                </a:lnTo>
                <a:lnTo>
                  <a:pt x="24329" y="11785"/>
                </a:lnTo>
                <a:lnTo>
                  <a:pt x="24818" y="11839"/>
                </a:lnTo>
                <a:lnTo>
                  <a:pt x="25252" y="11948"/>
                </a:lnTo>
                <a:lnTo>
                  <a:pt x="26176" y="12219"/>
                </a:lnTo>
                <a:lnTo>
                  <a:pt x="27099" y="12491"/>
                </a:lnTo>
                <a:lnTo>
                  <a:pt x="27588" y="12599"/>
                </a:lnTo>
                <a:lnTo>
                  <a:pt x="28076" y="12599"/>
                </a:lnTo>
                <a:lnTo>
                  <a:pt x="28131" y="12654"/>
                </a:lnTo>
                <a:lnTo>
                  <a:pt x="28239" y="12708"/>
                </a:lnTo>
                <a:lnTo>
                  <a:pt x="28511" y="12871"/>
                </a:lnTo>
                <a:lnTo>
                  <a:pt x="28837" y="12980"/>
                </a:lnTo>
                <a:lnTo>
                  <a:pt x="29434" y="13142"/>
                </a:lnTo>
                <a:lnTo>
                  <a:pt x="30140" y="13251"/>
                </a:lnTo>
                <a:lnTo>
                  <a:pt x="30520" y="13305"/>
                </a:lnTo>
                <a:lnTo>
                  <a:pt x="30792" y="13468"/>
                </a:lnTo>
                <a:lnTo>
                  <a:pt x="31063" y="13631"/>
                </a:lnTo>
                <a:lnTo>
                  <a:pt x="31389" y="13740"/>
                </a:lnTo>
                <a:lnTo>
                  <a:pt x="31986" y="13848"/>
                </a:lnTo>
                <a:lnTo>
                  <a:pt x="32584" y="13957"/>
                </a:lnTo>
                <a:lnTo>
                  <a:pt x="32855" y="14011"/>
                </a:lnTo>
                <a:lnTo>
                  <a:pt x="33181" y="14120"/>
                </a:lnTo>
                <a:lnTo>
                  <a:pt x="33561" y="14229"/>
                </a:lnTo>
                <a:lnTo>
                  <a:pt x="33941" y="14283"/>
                </a:lnTo>
                <a:lnTo>
                  <a:pt x="34376" y="14337"/>
                </a:lnTo>
                <a:lnTo>
                  <a:pt x="34593" y="14446"/>
                </a:lnTo>
                <a:lnTo>
                  <a:pt x="34756" y="14554"/>
                </a:lnTo>
                <a:lnTo>
                  <a:pt x="34919" y="14609"/>
                </a:lnTo>
                <a:lnTo>
                  <a:pt x="35136" y="14663"/>
                </a:lnTo>
                <a:lnTo>
                  <a:pt x="35516" y="14772"/>
                </a:lnTo>
                <a:lnTo>
                  <a:pt x="35950" y="14772"/>
                </a:lnTo>
                <a:lnTo>
                  <a:pt x="36385" y="14880"/>
                </a:lnTo>
                <a:lnTo>
                  <a:pt x="36874" y="15043"/>
                </a:lnTo>
                <a:lnTo>
                  <a:pt x="37362" y="15206"/>
                </a:lnTo>
                <a:lnTo>
                  <a:pt x="38394" y="15423"/>
                </a:lnTo>
                <a:lnTo>
                  <a:pt x="38720" y="15478"/>
                </a:lnTo>
                <a:lnTo>
                  <a:pt x="38829" y="15423"/>
                </a:lnTo>
                <a:lnTo>
                  <a:pt x="38991" y="15315"/>
                </a:lnTo>
                <a:lnTo>
                  <a:pt x="39100" y="15206"/>
                </a:lnTo>
                <a:lnTo>
                  <a:pt x="39209" y="15097"/>
                </a:lnTo>
                <a:lnTo>
                  <a:pt x="39426" y="15097"/>
                </a:lnTo>
                <a:lnTo>
                  <a:pt x="39589" y="15206"/>
                </a:lnTo>
                <a:lnTo>
                  <a:pt x="39752" y="15369"/>
                </a:lnTo>
                <a:lnTo>
                  <a:pt x="40023" y="15532"/>
                </a:lnTo>
                <a:lnTo>
                  <a:pt x="40240" y="15695"/>
                </a:lnTo>
                <a:lnTo>
                  <a:pt x="40784" y="15803"/>
                </a:lnTo>
                <a:lnTo>
                  <a:pt x="41435" y="15966"/>
                </a:lnTo>
                <a:lnTo>
                  <a:pt x="42087" y="16075"/>
                </a:lnTo>
                <a:lnTo>
                  <a:pt x="42684" y="16292"/>
                </a:lnTo>
                <a:lnTo>
                  <a:pt x="43010" y="16401"/>
                </a:lnTo>
                <a:lnTo>
                  <a:pt x="43282" y="16618"/>
                </a:lnTo>
                <a:lnTo>
                  <a:pt x="43444" y="16672"/>
                </a:lnTo>
                <a:lnTo>
                  <a:pt x="43607" y="16727"/>
                </a:lnTo>
                <a:lnTo>
                  <a:pt x="43770" y="16727"/>
                </a:lnTo>
                <a:lnTo>
                  <a:pt x="43933" y="16672"/>
                </a:lnTo>
                <a:lnTo>
                  <a:pt x="44205" y="16618"/>
                </a:lnTo>
                <a:lnTo>
                  <a:pt x="44531" y="16618"/>
                </a:lnTo>
                <a:lnTo>
                  <a:pt x="44802" y="16672"/>
                </a:lnTo>
                <a:lnTo>
                  <a:pt x="45074" y="16781"/>
                </a:lnTo>
                <a:lnTo>
                  <a:pt x="45508" y="16944"/>
                </a:lnTo>
                <a:lnTo>
                  <a:pt x="45942" y="17107"/>
                </a:lnTo>
                <a:lnTo>
                  <a:pt x="46377" y="17215"/>
                </a:lnTo>
                <a:lnTo>
                  <a:pt x="47083" y="17215"/>
                </a:lnTo>
                <a:lnTo>
                  <a:pt x="47246" y="17324"/>
                </a:lnTo>
                <a:lnTo>
                  <a:pt x="47463" y="17541"/>
                </a:lnTo>
                <a:lnTo>
                  <a:pt x="47680" y="17704"/>
                </a:lnTo>
                <a:lnTo>
                  <a:pt x="47843" y="17758"/>
                </a:lnTo>
                <a:lnTo>
                  <a:pt x="47952" y="17758"/>
                </a:lnTo>
                <a:lnTo>
                  <a:pt x="48115" y="17650"/>
                </a:lnTo>
                <a:lnTo>
                  <a:pt x="48278" y="17487"/>
                </a:lnTo>
                <a:lnTo>
                  <a:pt x="48332" y="17433"/>
                </a:lnTo>
                <a:lnTo>
                  <a:pt x="48440" y="17487"/>
                </a:lnTo>
                <a:lnTo>
                  <a:pt x="48549" y="17541"/>
                </a:lnTo>
                <a:lnTo>
                  <a:pt x="48603" y="17650"/>
                </a:lnTo>
                <a:lnTo>
                  <a:pt x="48658" y="17867"/>
                </a:lnTo>
                <a:lnTo>
                  <a:pt x="48821" y="18030"/>
                </a:lnTo>
                <a:lnTo>
                  <a:pt x="49201" y="18030"/>
                </a:lnTo>
                <a:lnTo>
                  <a:pt x="49309" y="17921"/>
                </a:lnTo>
                <a:lnTo>
                  <a:pt x="49364" y="17867"/>
                </a:lnTo>
                <a:lnTo>
                  <a:pt x="49364" y="17758"/>
                </a:lnTo>
                <a:lnTo>
                  <a:pt x="49309" y="17650"/>
                </a:lnTo>
                <a:lnTo>
                  <a:pt x="49255" y="17487"/>
                </a:lnTo>
                <a:lnTo>
                  <a:pt x="49255" y="17378"/>
                </a:lnTo>
                <a:lnTo>
                  <a:pt x="49255" y="17270"/>
                </a:lnTo>
                <a:lnTo>
                  <a:pt x="49472" y="17433"/>
                </a:lnTo>
                <a:lnTo>
                  <a:pt x="49744" y="17595"/>
                </a:lnTo>
                <a:lnTo>
                  <a:pt x="50233" y="17813"/>
                </a:lnTo>
                <a:lnTo>
                  <a:pt x="50776" y="17921"/>
                </a:lnTo>
                <a:lnTo>
                  <a:pt x="51264" y="17976"/>
                </a:lnTo>
                <a:lnTo>
                  <a:pt x="51699" y="17921"/>
                </a:lnTo>
                <a:lnTo>
                  <a:pt x="52079" y="17867"/>
                </a:lnTo>
                <a:lnTo>
                  <a:pt x="52513" y="17758"/>
                </a:lnTo>
                <a:lnTo>
                  <a:pt x="52676" y="17758"/>
                </a:lnTo>
                <a:lnTo>
                  <a:pt x="52839" y="17813"/>
                </a:lnTo>
                <a:lnTo>
                  <a:pt x="53219" y="17867"/>
                </a:lnTo>
                <a:lnTo>
                  <a:pt x="53599" y="17921"/>
                </a:lnTo>
                <a:lnTo>
                  <a:pt x="53925" y="17867"/>
                </a:lnTo>
                <a:lnTo>
                  <a:pt x="54251" y="17813"/>
                </a:lnTo>
                <a:lnTo>
                  <a:pt x="54903" y="17595"/>
                </a:lnTo>
                <a:lnTo>
                  <a:pt x="55554" y="17433"/>
                </a:lnTo>
                <a:lnTo>
                  <a:pt x="55880" y="17324"/>
                </a:lnTo>
                <a:lnTo>
                  <a:pt x="56152" y="17215"/>
                </a:lnTo>
                <a:lnTo>
                  <a:pt x="56695" y="16889"/>
                </a:lnTo>
                <a:lnTo>
                  <a:pt x="57238" y="16455"/>
                </a:lnTo>
                <a:lnTo>
                  <a:pt x="57781" y="16129"/>
                </a:lnTo>
                <a:lnTo>
                  <a:pt x="57889" y="15966"/>
                </a:lnTo>
                <a:lnTo>
                  <a:pt x="57998" y="15803"/>
                </a:lnTo>
                <a:lnTo>
                  <a:pt x="58052" y="15640"/>
                </a:lnTo>
                <a:lnTo>
                  <a:pt x="58052" y="15532"/>
                </a:lnTo>
                <a:lnTo>
                  <a:pt x="58378" y="15260"/>
                </a:lnTo>
                <a:lnTo>
                  <a:pt x="58650" y="15043"/>
                </a:lnTo>
                <a:lnTo>
                  <a:pt x="59301" y="14717"/>
                </a:lnTo>
                <a:lnTo>
                  <a:pt x="59953" y="14446"/>
                </a:lnTo>
                <a:lnTo>
                  <a:pt x="60659" y="14283"/>
                </a:lnTo>
                <a:lnTo>
                  <a:pt x="61202" y="14174"/>
                </a:lnTo>
                <a:lnTo>
                  <a:pt x="61474" y="14066"/>
                </a:lnTo>
                <a:lnTo>
                  <a:pt x="61582" y="14011"/>
                </a:lnTo>
                <a:lnTo>
                  <a:pt x="61691" y="13957"/>
                </a:lnTo>
                <a:lnTo>
                  <a:pt x="61854" y="13631"/>
                </a:lnTo>
                <a:lnTo>
                  <a:pt x="61962" y="13468"/>
                </a:lnTo>
                <a:lnTo>
                  <a:pt x="62071" y="13414"/>
                </a:lnTo>
                <a:lnTo>
                  <a:pt x="62180" y="13360"/>
                </a:lnTo>
                <a:lnTo>
                  <a:pt x="62342" y="13414"/>
                </a:lnTo>
                <a:lnTo>
                  <a:pt x="62342" y="13523"/>
                </a:lnTo>
                <a:lnTo>
                  <a:pt x="62288" y="13740"/>
                </a:lnTo>
                <a:lnTo>
                  <a:pt x="62342" y="13957"/>
                </a:lnTo>
                <a:lnTo>
                  <a:pt x="62451" y="14011"/>
                </a:lnTo>
                <a:lnTo>
                  <a:pt x="62560" y="14066"/>
                </a:lnTo>
                <a:lnTo>
                  <a:pt x="62723" y="14011"/>
                </a:lnTo>
                <a:lnTo>
                  <a:pt x="63320" y="13957"/>
                </a:lnTo>
                <a:lnTo>
                  <a:pt x="63809" y="13957"/>
                </a:lnTo>
                <a:lnTo>
                  <a:pt x="64352" y="14011"/>
                </a:lnTo>
                <a:lnTo>
                  <a:pt x="64786" y="14174"/>
                </a:lnTo>
                <a:lnTo>
                  <a:pt x="65275" y="14391"/>
                </a:lnTo>
                <a:lnTo>
                  <a:pt x="65709" y="14717"/>
                </a:lnTo>
                <a:lnTo>
                  <a:pt x="66144" y="15043"/>
                </a:lnTo>
                <a:lnTo>
                  <a:pt x="66524" y="15369"/>
                </a:lnTo>
                <a:lnTo>
                  <a:pt x="66850" y="15803"/>
                </a:lnTo>
                <a:lnTo>
                  <a:pt x="67121" y="16238"/>
                </a:lnTo>
                <a:lnTo>
                  <a:pt x="67230" y="16672"/>
                </a:lnTo>
                <a:lnTo>
                  <a:pt x="67230" y="17107"/>
                </a:lnTo>
                <a:lnTo>
                  <a:pt x="67176" y="17487"/>
                </a:lnTo>
                <a:lnTo>
                  <a:pt x="66958" y="17921"/>
                </a:lnTo>
                <a:lnTo>
                  <a:pt x="66632" y="18247"/>
                </a:lnTo>
                <a:lnTo>
                  <a:pt x="66144" y="18573"/>
                </a:lnTo>
                <a:lnTo>
                  <a:pt x="65818" y="18790"/>
                </a:lnTo>
                <a:lnTo>
                  <a:pt x="65492" y="18899"/>
                </a:lnTo>
                <a:lnTo>
                  <a:pt x="64949" y="19062"/>
                </a:lnTo>
                <a:lnTo>
                  <a:pt x="64515" y="19279"/>
                </a:lnTo>
                <a:lnTo>
                  <a:pt x="64080" y="19605"/>
                </a:lnTo>
                <a:lnTo>
                  <a:pt x="63754" y="19931"/>
                </a:lnTo>
                <a:lnTo>
                  <a:pt x="63429" y="20311"/>
                </a:lnTo>
                <a:lnTo>
                  <a:pt x="63211" y="20799"/>
                </a:lnTo>
                <a:lnTo>
                  <a:pt x="63048" y="21342"/>
                </a:lnTo>
                <a:lnTo>
                  <a:pt x="62994" y="21940"/>
                </a:lnTo>
                <a:lnTo>
                  <a:pt x="62723" y="21451"/>
                </a:lnTo>
                <a:lnTo>
                  <a:pt x="62560" y="20962"/>
                </a:lnTo>
                <a:lnTo>
                  <a:pt x="62505" y="20745"/>
                </a:lnTo>
                <a:lnTo>
                  <a:pt x="62505" y="20528"/>
                </a:lnTo>
                <a:lnTo>
                  <a:pt x="62560" y="20311"/>
                </a:lnTo>
                <a:lnTo>
                  <a:pt x="62614" y="20148"/>
                </a:lnTo>
                <a:lnTo>
                  <a:pt x="62777" y="19822"/>
                </a:lnTo>
                <a:lnTo>
                  <a:pt x="62885" y="19550"/>
                </a:lnTo>
                <a:lnTo>
                  <a:pt x="62885" y="19333"/>
                </a:lnTo>
                <a:lnTo>
                  <a:pt x="62831" y="19062"/>
                </a:lnTo>
                <a:lnTo>
                  <a:pt x="62723" y="18844"/>
                </a:lnTo>
                <a:lnTo>
                  <a:pt x="62614" y="18627"/>
                </a:lnTo>
                <a:lnTo>
                  <a:pt x="62342" y="18138"/>
                </a:lnTo>
                <a:lnTo>
                  <a:pt x="62071" y="18464"/>
                </a:lnTo>
                <a:lnTo>
                  <a:pt x="61908" y="18736"/>
                </a:lnTo>
                <a:lnTo>
                  <a:pt x="61582" y="19388"/>
                </a:lnTo>
                <a:lnTo>
                  <a:pt x="61365" y="20039"/>
                </a:lnTo>
                <a:lnTo>
                  <a:pt x="61311" y="20745"/>
                </a:lnTo>
                <a:lnTo>
                  <a:pt x="61311" y="21397"/>
                </a:lnTo>
                <a:lnTo>
                  <a:pt x="61419" y="22048"/>
                </a:lnTo>
                <a:lnTo>
                  <a:pt x="61636" y="22591"/>
                </a:lnTo>
                <a:lnTo>
                  <a:pt x="61908" y="23135"/>
                </a:lnTo>
                <a:lnTo>
                  <a:pt x="62614" y="24221"/>
                </a:lnTo>
                <a:lnTo>
                  <a:pt x="62831" y="24655"/>
                </a:lnTo>
                <a:lnTo>
                  <a:pt x="62994" y="25035"/>
                </a:lnTo>
                <a:lnTo>
                  <a:pt x="63048" y="25415"/>
                </a:lnTo>
                <a:lnTo>
                  <a:pt x="63048" y="25795"/>
                </a:lnTo>
                <a:lnTo>
                  <a:pt x="62994" y="26176"/>
                </a:lnTo>
                <a:lnTo>
                  <a:pt x="62885" y="26556"/>
                </a:lnTo>
                <a:lnTo>
                  <a:pt x="62668" y="26936"/>
                </a:lnTo>
                <a:lnTo>
                  <a:pt x="62342" y="27316"/>
                </a:lnTo>
                <a:lnTo>
                  <a:pt x="61908" y="27750"/>
                </a:lnTo>
                <a:lnTo>
                  <a:pt x="61636" y="27968"/>
                </a:lnTo>
                <a:lnTo>
                  <a:pt x="61365" y="28131"/>
                </a:lnTo>
                <a:lnTo>
                  <a:pt x="61093" y="28239"/>
                </a:lnTo>
                <a:lnTo>
                  <a:pt x="60768" y="28348"/>
                </a:lnTo>
                <a:lnTo>
                  <a:pt x="60116" y="28511"/>
                </a:lnTo>
                <a:lnTo>
                  <a:pt x="60225" y="28619"/>
                </a:lnTo>
                <a:lnTo>
                  <a:pt x="60387" y="28674"/>
                </a:lnTo>
                <a:lnTo>
                  <a:pt x="60659" y="28728"/>
                </a:lnTo>
                <a:lnTo>
                  <a:pt x="60931" y="28728"/>
                </a:lnTo>
                <a:lnTo>
                  <a:pt x="61093" y="28782"/>
                </a:lnTo>
                <a:lnTo>
                  <a:pt x="61202" y="28836"/>
                </a:lnTo>
                <a:lnTo>
                  <a:pt x="60931" y="29054"/>
                </a:lnTo>
                <a:lnTo>
                  <a:pt x="60659" y="29162"/>
                </a:lnTo>
                <a:lnTo>
                  <a:pt x="60387" y="29217"/>
                </a:lnTo>
                <a:lnTo>
                  <a:pt x="60116" y="29217"/>
                </a:lnTo>
                <a:lnTo>
                  <a:pt x="59464" y="29162"/>
                </a:lnTo>
                <a:lnTo>
                  <a:pt x="59193" y="29162"/>
                </a:lnTo>
                <a:lnTo>
                  <a:pt x="58867" y="29271"/>
                </a:lnTo>
                <a:lnTo>
                  <a:pt x="59193" y="29434"/>
                </a:lnTo>
                <a:lnTo>
                  <a:pt x="59464" y="29542"/>
                </a:lnTo>
                <a:lnTo>
                  <a:pt x="60062" y="29597"/>
                </a:lnTo>
                <a:lnTo>
                  <a:pt x="60333" y="29597"/>
                </a:lnTo>
                <a:lnTo>
                  <a:pt x="60605" y="29542"/>
                </a:lnTo>
                <a:lnTo>
                  <a:pt x="61202" y="29380"/>
                </a:lnTo>
                <a:lnTo>
                  <a:pt x="61745" y="29162"/>
                </a:lnTo>
                <a:lnTo>
                  <a:pt x="62017" y="29108"/>
                </a:lnTo>
                <a:lnTo>
                  <a:pt x="62288" y="29108"/>
                </a:lnTo>
                <a:lnTo>
                  <a:pt x="62451" y="29054"/>
                </a:lnTo>
                <a:lnTo>
                  <a:pt x="62560" y="28999"/>
                </a:lnTo>
                <a:lnTo>
                  <a:pt x="62777" y="28782"/>
                </a:lnTo>
                <a:lnTo>
                  <a:pt x="63048" y="28619"/>
                </a:lnTo>
                <a:lnTo>
                  <a:pt x="63211" y="28565"/>
                </a:lnTo>
                <a:lnTo>
                  <a:pt x="63374" y="28565"/>
                </a:lnTo>
                <a:lnTo>
                  <a:pt x="63483" y="28511"/>
                </a:lnTo>
                <a:lnTo>
                  <a:pt x="63537" y="28402"/>
                </a:lnTo>
                <a:lnTo>
                  <a:pt x="63537" y="28239"/>
                </a:lnTo>
                <a:lnTo>
                  <a:pt x="63483" y="28131"/>
                </a:lnTo>
                <a:lnTo>
                  <a:pt x="63374" y="27968"/>
                </a:lnTo>
                <a:lnTo>
                  <a:pt x="63320" y="27859"/>
                </a:lnTo>
                <a:lnTo>
                  <a:pt x="63374" y="27696"/>
                </a:lnTo>
                <a:lnTo>
                  <a:pt x="63429" y="27587"/>
                </a:lnTo>
                <a:lnTo>
                  <a:pt x="63646" y="27207"/>
                </a:lnTo>
                <a:lnTo>
                  <a:pt x="63863" y="26773"/>
                </a:lnTo>
                <a:lnTo>
                  <a:pt x="63972" y="26393"/>
                </a:lnTo>
                <a:lnTo>
                  <a:pt x="64080" y="25958"/>
                </a:lnTo>
                <a:lnTo>
                  <a:pt x="64134" y="25578"/>
                </a:lnTo>
                <a:lnTo>
                  <a:pt x="64134" y="25144"/>
                </a:lnTo>
                <a:lnTo>
                  <a:pt x="64080" y="24709"/>
                </a:lnTo>
                <a:lnTo>
                  <a:pt x="64026" y="24275"/>
                </a:lnTo>
                <a:lnTo>
                  <a:pt x="63917" y="23732"/>
                </a:lnTo>
                <a:lnTo>
                  <a:pt x="63917" y="23243"/>
                </a:lnTo>
                <a:lnTo>
                  <a:pt x="63972" y="22809"/>
                </a:lnTo>
                <a:lnTo>
                  <a:pt x="64134" y="22429"/>
                </a:lnTo>
                <a:lnTo>
                  <a:pt x="64352" y="22103"/>
                </a:lnTo>
                <a:lnTo>
                  <a:pt x="64678" y="21777"/>
                </a:lnTo>
                <a:lnTo>
                  <a:pt x="65058" y="21505"/>
                </a:lnTo>
                <a:lnTo>
                  <a:pt x="65601" y="21234"/>
                </a:lnTo>
                <a:lnTo>
                  <a:pt x="66252" y="20908"/>
                </a:lnTo>
                <a:lnTo>
                  <a:pt x="66795" y="20474"/>
                </a:lnTo>
                <a:lnTo>
                  <a:pt x="67230" y="19985"/>
                </a:lnTo>
                <a:lnTo>
                  <a:pt x="67556" y="19442"/>
                </a:lnTo>
                <a:lnTo>
                  <a:pt x="67827" y="18899"/>
                </a:lnTo>
                <a:lnTo>
                  <a:pt x="67990" y="18301"/>
                </a:lnTo>
                <a:lnTo>
                  <a:pt x="68153" y="17650"/>
                </a:lnTo>
                <a:lnTo>
                  <a:pt x="68207" y="16998"/>
                </a:lnTo>
                <a:lnTo>
                  <a:pt x="68262" y="16455"/>
                </a:lnTo>
                <a:lnTo>
                  <a:pt x="68153" y="15912"/>
                </a:lnTo>
                <a:lnTo>
                  <a:pt x="68044" y="15423"/>
                </a:lnTo>
                <a:lnTo>
                  <a:pt x="67827" y="14935"/>
                </a:lnTo>
                <a:lnTo>
                  <a:pt x="67501" y="14500"/>
                </a:lnTo>
                <a:lnTo>
                  <a:pt x="67176" y="14066"/>
                </a:lnTo>
                <a:lnTo>
                  <a:pt x="66795" y="13686"/>
                </a:lnTo>
                <a:lnTo>
                  <a:pt x="66307" y="13360"/>
                </a:lnTo>
                <a:lnTo>
                  <a:pt x="65709" y="12980"/>
                </a:lnTo>
                <a:lnTo>
                  <a:pt x="65112" y="12654"/>
                </a:lnTo>
                <a:lnTo>
                  <a:pt x="64460" y="12382"/>
                </a:lnTo>
                <a:lnTo>
                  <a:pt x="63863" y="12165"/>
                </a:lnTo>
                <a:lnTo>
                  <a:pt x="63157" y="12056"/>
                </a:lnTo>
                <a:lnTo>
                  <a:pt x="62505" y="12056"/>
                </a:lnTo>
                <a:lnTo>
                  <a:pt x="61799" y="12165"/>
                </a:lnTo>
                <a:lnTo>
                  <a:pt x="61419" y="12274"/>
                </a:lnTo>
                <a:lnTo>
                  <a:pt x="61093" y="12382"/>
                </a:lnTo>
                <a:lnTo>
                  <a:pt x="60876" y="12437"/>
                </a:lnTo>
                <a:lnTo>
                  <a:pt x="60333" y="12437"/>
                </a:lnTo>
                <a:lnTo>
                  <a:pt x="59899" y="12545"/>
                </a:lnTo>
                <a:lnTo>
                  <a:pt x="59464" y="12654"/>
                </a:lnTo>
                <a:lnTo>
                  <a:pt x="59084" y="12762"/>
                </a:lnTo>
                <a:lnTo>
                  <a:pt x="58704" y="12925"/>
                </a:lnTo>
                <a:lnTo>
                  <a:pt x="58378" y="13142"/>
                </a:lnTo>
                <a:lnTo>
                  <a:pt x="58052" y="13414"/>
                </a:lnTo>
                <a:lnTo>
                  <a:pt x="57781" y="13740"/>
                </a:lnTo>
                <a:lnTo>
                  <a:pt x="57564" y="14120"/>
                </a:lnTo>
                <a:lnTo>
                  <a:pt x="57401" y="14337"/>
                </a:lnTo>
                <a:lnTo>
                  <a:pt x="57238" y="14554"/>
                </a:lnTo>
                <a:lnTo>
                  <a:pt x="57021" y="14717"/>
                </a:lnTo>
                <a:lnTo>
                  <a:pt x="56803" y="14826"/>
                </a:lnTo>
                <a:lnTo>
                  <a:pt x="56423" y="14989"/>
                </a:lnTo>
                <a:lnTo>
                  <a:pt x="56043" y="15260"/>
                </a:lnTo>
                <a:lnTo>
                  <a:pt x="55826" y="15423"/>
                </a:lnTo>
                <a:lnTo>
                  <a:pt x="55663" y="15586"/>
                </a:lnTo>
                <a:lnTo>
                  <a:pt x="55609" y="15695"/>
                </a:lnTo>
                <a:lnTo>
                  <a:pt x="55609" y="15803"/>
                </a:lnTo>
                <a:lnTo>
                  <a:pt x="55609" y="15912"/>
                </a:lnTo>
                <a:lnTo>
                  <a:pt x="55717" y="16075"/>
                </a:lnTo>
                <a:lnTo>
                  <a:pt x="55391" y="16075"/>
                </a:lnTo>
                <a:lnTo>
                  <a:pt x="55120" y="16021"/>
                </a:lnTo>
                <a:lnTo>
                  <a:pt x="54848" y="15912"/>
                </a:lnTo>
                <a:lnTo>
                  <a:pt x="54523" y="15912"/>
                </a:lnTo>
                <a:lnTo>
                  <a:pt x="53762" y="16021"/>
                </a:lnTo>
                <a:lnTo>
                  <a:pt x="53002" y="16021"/>
                </a:lnTo>
                <a:lnTo>
                  <a:pt x="52242" y="16075"/>
                </a:lnTo>
                <a:lnTo>
                  <a:pt x="51482" y="16129"/>
                </a:lnTo>
                <a:lnTo>
                  <a:pt x="50830" y="16129"/>
                </a:lnTo>
                <a:lnTo>
                  <a:pt x="50178" y="16075"/>
                </a:lnTo>
                <a:lnTo>
                  <a:pt x="49798" y="15966"/>
                </a:lnTo>
                <a:lnTo>
                  <a:pt x="48984" y="15966"/>
                </a:lnTo>
                <a:lnTo>
                  <a:pt x="48603" y="16075"/>
                </a:lnTo>
                <a:lnTo>
                  <a:pt x="48332" y="16184"/>
                </a:lnTo>
                <a:lnTo>
                  <a:pt x="47897" y="16184"/>
                </a:lnTo>
                <a:lnTo>
                  <a:pt x="47735" y="16129"/>
                </a:lnTo>
                <a:lnTo>
                  <a:pt x="47626" y="16021"/>
                </a:lnTo>
                <a:lnTo>
                  <a:pt x="47572" y="15858"/>
                </a:lnTo>
                <a:lnTo>
                  <a:pt x="47409" y="15586"/>
                </a:lnTo>
                <a:lnTo>
                  <a:pt x="47191" y="15423"/>
                </a:lnTo>
                <a:lnTo>
                  <a:pt x="46974" y="15369"/>
                </a:lnTo>
                <a:lnTo>
                  <a:pt x="46703" y="15260"/>
                </a:lnTo>
                <a:lnTo>
                  <a:pt x="45617" y="14880"/>
                </a:lnTo>
                <a:lnTo>
                  <a:pt x="44476" y="14609"/>
                </a:lnTo>
                <a:lnTo>
                  <a:pt x="43282" y="14391"/>
                </a:lnTo>
                <a:lnTo>
                  <a:pt x="42684" y="14337"/>
                </a:lnTo>
                <a:lnTo>
                  <a:pt x="41598" y="14337"/>
                </a:lnTo>
                <a:lnTo>
                  <a:pt x="41381" y="14229"/>
                </a:lnTo>
                <a:lnTo>
                  <a:pt x="41164" y="14066"/>
                </a:lnTo>
                <a:lnTo>
                  <a:pt x="40186" y="13686"/>
                </a:lnTo>
                <a:lnTo>
                  <a:pt x="39209" y="13305"/>
                </a:lnTo>
                <a:lnTo>
                  <a:pt x="38720" y="13305"/>
                </a:lnTo>
                <a:lnTo>
                  <a:pt x="38286" y="13197"/>
                </a:lnTo>
                <a:lnTo>
                  <a:pt x="37417" y="12980"/>
                </a:lnTo>
                <a:lnTo>
                  <a:pt x="35625" y="12491"/>
                </a:lnTo>
                <a:lnTo>
                  <a:pt x="34756" y="12219"/>
                </a:lnTo>
                <a:lnTo>
                  <a:pt x="33833" y="12056"/>
                </a:lnTo>
                <a:lnTo>
                  <a:pt x="33452" y="12002"/>
                </a:lnTo>
                <a:lnTo>
                  <a:pt x="33127" y="12002"/>
                </a:lnTo>
                <a:lnTo>
                  <a:pt x="32964" y="12056"/>
                </a:lnTo>
                <a:lnTo>
                  <a:pt x="32801" y="12165"/>
                </a:lnTo>
                <a:lnTo>
                  <a:pt x="32638" y="12274"/>
                </a:lnTo>
                <a:lnTo>
                  <a:pt x="32529" y="12437"/>
                </a:lnTo>
                <a:lnTo>
                  <a:pt x="32366" y="12165"/>
                </a:lnTo>
                <a:lnTo>
                  <a:pt x="32258" y="11948"/>
                </a:lnTo>
                <a:lnTo>
                  <a:pt x="32149" y="11731"/>
                </a:lnTo>
                <a:lnTo>
                  <a:pt x="32041" y="11676"/>
                </a:lnTo>
                <a:lnTo>
                  <a:pt x="31878" y="11622"/>
                </a:lnTo>
                <a:lnTo>
                  <a:pt x="28565" y="10753"/>
                </a:lnTo>
                <a:lnTo>
                  <a:pt x="28348" y="10753"/>
                </a:lnTo>
                <a:lnTo>
                  <a:pt x="28239" y="10807"/>
                </a:lnTo>
                <a:lnTo>
                  <a:pt x="28185" y="10970"/>
                </a:lnTo>
                <a:lnTo>
                  <a:pt x="28185" y="11133"/>
                </a:lnTo>
                <a:lnTo>
                  <a:pt x="27968" y="11025"/>
                </a:lnTo>
                <a:lnTo>
                  <a:pt x="27425" y="10644"/>
                </a:lnTo>
                <a:lnTo>
                  <a:pt x="27099" y="10427"/>
                </a:lnTo>
                <a:lnTo>
                  <a:pt x="26827" y="10264"/>
                </a:lnTo>
                <a:lnTo>
                  <a:pt x="26501" y="10101"/>
                </a:lnTo>
                <a:lnTo>
                  <a:pt x="26176" y="10047"/>
                </a:lnTo>
                <a:lnTo>
                  <a:pt x="25850" y="10101"/>
                </a:lnTo>
                <a:lnTo>
                  <a:pt x="25415" y="10210"/>
                </a:lnTo>
                <a:lnTo>
                  <a:pt x="25307" y="10156"/>
                </a:lnTo>
                <a:lnTo>
                  <a:pt x="25144" y="10047"/>
                </a:lnTo>
                <a:lnTo>
                  <a:pt x="25035" y="9884"/>
                </a:lnTo>
                <a:lnTo>
                  <a:pt x="24927" y="9776"/>
                </a:lnTo>
                <a:lnTo>
                  <a:pt x="24601" y="9613"/>
                </a:lnTo>
                <a:lnTo>
                  <a:pt x="24221" y="9504"/>
                </a:lnTo>
                <a:lnTo>
                  <a:pt x="23841" y="9395"/>
                </a:lnTo>
                <a:lnTo>
                  <a:pt x="21723" y="8798"/>
                </a:lnTo>
                <a:lnTo>
                  <a:pt x="19605" y="8146"/>
                </a:lnTo>
                <a:lnTo>
                  <a:pt x="15369" y="6789"/>
                </a:lnTo>
                <a:lnTo>
                  <a:pt x="15260" y="6735"/>
                </a:lnTo>
                <a:lnTo>
                  <a:pt x="15098" y="6680"/>
                </a:lnTo>
                <a:lnTo>
                  <a:pt x="11894" y="4671"/>
                </a:lnTo>
                <a:lnTo>
                  <a:pt x="11459" y="4345"/>
                </a:lnTo>
                <a:lnTo>
                  <a:pt x="11079" y="4019"/>
                </a:lnTo>
                <a:lnTo>
                  <a:pt x="10753" y="3694"/>
                </a:lnTo>
                <a:lnTo>
                  <a:pt x="10536" y="3259"/>
                </a:lnTo>
                <a:lnTo>
                  <a:pt x="10373" y="2879"/>
                </a:lnTo>
                <a:lnTo>
                  <a:pt x="10156" y="2553"/>
                </a:lnTo>
                <a:lnTo>
                  <a:pt x="9667" y="1956"/>
                </a:lnTo>
                <a:lnTo>
                  <a:pt x="9178" y="1358"/>
                </a:lnTo>
                <a:lnTo>
                  <a:pt x="8690" y="761"/>
                </a:lnTo>
                <a:lnTo>
                  <a:pt x="8472" y="544"/>
                </a:lnTo>
                <a:lnTo>
                  <a:pt x="8255" y="381"/>
                </a:lnTo>
                <a:lnTo>
                  <a:pt x="8038" y="218"/>
                </a:lnTo>
                <a:lnTo>
                  <a:pt x="7766" y="109"/>
                </a:lnTo>
                <a:lnTo>
                  <a:pt x="7549" y="55"/>
                </a:lnTo>
                <a:lnTo>
                  <a:pt x="7223"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1" name="Google Shape;661;p29"/>
          <p:cNvSpPr/>
          <p:nvPr/>
        </p:nvSpPr>
        <p:spPr>
          <a:xfrm>
            <a:off x="-70635" y="-603885"/>
            <a:ext cx="2359133" cy="2012293"/>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EEB87C">
              <a:alpha val="295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62" name="Google Shape;662;p29"/>
          <p:cNvGrpSpPr/>
          <p:nvPr/>
        </p:nvGrpSpPr>
        <p:grpSpPr>
          <a:xfrm rot="-2700000" flipH="1">
            <a:off x="-1251869" y="722665"/>
            <a:ext cx="2615641" cy="1515119"/>
            <a:chOff x="5420125" y="1155700"/>
            <a:chExt cx="1961750" cy="1136350"/>
          </a:xfrm>
        </p:grpSpPr>
        <p:sp>
          <p:nvSpPr>
            <p:cNvPr id="663" name="Google Shape;663;p29"/>
            <p:cNvSpPr/>
            <p:nvPr/>
          </p:nvSpPr>
          <p:spPr>
            <a:xfrm>
              <a:off x="5420125" y="1155700"/>
              <a:ext cx="1961750" cy="1136350"/>
            </a:xfrm>
            <a:custGeom>
              <a:avLst/>
              <a:gdLst/>
              <a:ahLst/>
              <a:cxnLst/>
              <a:rect l="l" t="t" r="r" b="b"/>
              <a:pathLst>
                <a:path w="78470" h="45454" extrusionOk="0">
                  <a:moveTo>
                    <a:pt x="543" y="1"/>
                  </a:moveTo>
                  <a:lnTo>
                    <a:pt x="326" y="55"/>
                  </a:lnTo>
                  <a:lnTo>
                    <a:pt x="163" y="218"/>
                  </a:lnTo>
                  <a:lnTo>
                    <a:pt x="54" y="381"/>
                  </a:lnTo>
                  <a:lnTo>
                    <a:pt x="0" y="544"/>
                  </a:lnTo>
                  <a:lnTo>
                    <a:pt x="0" y="761"/>
                  </a:lnTo>
                  <a:lnTo>
                    <a:pt x="54" y="1196"/>
                  </a:lnTo>
                  <a:lnTo>
                    <a:pt x="163" y="1630"/>
                  </a:lnTo>
                  <a:lnTo>
                    <a:pt x="326" y="2336"/>
                  </a:lnTo>
                  <a:lnTo>
                    <a:pt x="435" y="3151"/>
                  </a:lnTo>
                  <a:lnTo>
                    <a:pt x="543" y="3911"/>
                  </a:lnTo>
                  <a:lnTo>
                    <a:pt x="597" y="4671"/>
                  </a:lnTo>
                  <a:lnTo>
                    <a:pt x="597" y="6192"/>
                  </a:lnTo>
                  <a:lnTo>
                    <a:pt x="652" y="7712"/>
                  </a:lnTo>
                  <a:lnTo>
                    <a:pt x="652" y="8581"/>
                  </a:lnTo>
                  <a:lnTo>
                    <a:pt x="652" y="9015"/>
                  </a:lnTo>
                  <a:lnTo>
                    <a:pt x="652" y="9450"/>
                  </a:lnTo>
                  <a:lnTo>
                    <a:pt x="760" y="9830"/>
                  </a:lnTo>
                  <a:lnTo>
                    <a:pt x="923" y="10210"/>
                  </a:lnTo>
                  <a:lnTo>
                    <a:pt x="1140" y="10590"/>
                  </a:lnTo>
                  <a:lnTo>
                    <a:pt x="1521" y="10916"/>
                  </a:lnTo>
                  <a:lnTo>
                    <a:pt x="1575" y="11025"/>
                  </a:lnTo>
                  <a:lnTo>
                    <a:pt x="1575" y="11188"/>
                  </a:lnTo>
                  <a:lnTo>
                    <a:pt x="1955" y="13197"/>
                  </a:lnTo>
                  <a:lnTo>
                    <a:pt x="2335" y="15260"/>
                  </a:lnTo>
                  <a:lnTo>
                    <a:pt x="2498" y="16292"/>
                  </a:lnTo>
                  <a:lnTo>
                    <a:pt x="2607" y="17324"/>
                  </a:lnTo>
                  <a:lnTo>
                    <a:pt x="2661" y="18410"/>
                  </a:lnTo>
                  <a:lnTo>
                    <a:pt x="2607" y="19442"/>
                  </a:lnTo>
                  <a:lnTo>
                    <a:pt x="2661" y="19822"/>
                  </a:lnTo>
                  <a:lnTo>
                    <a:pt x="2770" y="20148"/>
                  </a:lnTo>
                  <a:lnTo>
                    <a:pt x="2824" y="20256"/>
                  </a:lnTo>
                  <a:lnTo>
                    <a:pt x="2987" y="20419"/>
                  </a:lnTo>
                  <a:lnTo>
                    <a:pt x="3367" y="20582"/>
                  </a:lnTo>
                  <a:lnTo>
                    <a:pt x="3638" y="20745"/>
                  </a:lnTo>
                  <a:lnTo>
                    <a:pt x="3910" y="20854"/>
                  </a:lnTo>
                  <a:lnTo>
                    <a:pt x="4073" y="21071"/>
                  </a:lnTo>
                  <a:lnTo>
                    <a:pt x="4182" y="21234"/>
                  </a:lnTo>
                  <a:lnTo>
                    <a:pt x="4236" y="21451"/>
                  </a:lnTo>
                  <a:lnTo>
                    <a:pt x="4182" y="21668"/>
                  </a:lnTo>
                  <a:lnTo>
                    <a:pt x="4127" y="21940"/>
                  </a:lnTo>
                  <a:lnTo>
                    <a:pt x="4019" y="22266"/>
                  </a:lnTo>
                  <a:lnTo>
                    <a:pt x="3801" y="22592"/>
                  </a:lnTo>
                  <a:lnTo>
                    <a:pt x="3747" y="22809"/>
                  </a:lnTo>
                  <a:lnTo>
                    <a:pt x="3747" y="22863"/>
                  </a:lnTo>
                  <a:lnTo>
                    <a:pt x="3801" y="22972"/>
                  </a:lnTo>
                  <a:lnTo>
                    <a:pt x="4019" y="23352"/>
                  </a:lnTo>
                  <a:lnTo>
                    <a:pt x="4127" y="23786"/>
                  </a:lnTo>
                  <a:lnTo>
                    <a:pt x="4182" y="24221"/>
                  </a:lnTo>
                  <a:lnTo>
                    <a:pt x="4182" y="24655"/>
                  </a:lnTo>
                  <a:lnTo>
                    <a:pt x="4236" y="25524"/>
                  </a:lnTo>
                  <a:lnTo>
                    <a:pt x="4290" y="25958"/>
                  </a:lnTo>
                  <a:lnTo>
                    <a:pt x="4399" y="26393"/>
                  </a:lnTo>
                  <a:lnTo>
                    <a:pt x="4562" y="26773"/>
                  </a:lnTo>
                  <a:lnTo>
                    <a:pt x="4725" y="27153"/>
                  </a:lnTo>
                  <a:lnTo>
                    <a:pt x="4833" y="27316"/>
                  </a:lnTo>
                  <a:lnTo>
                    <a:pt x="4996" y="27425"/>
                  </a:lnTo>
                  <a:lnTo>
                    <a:pt x="5159" y="27533"/>
                  </a:lnTo>
                  <a:lnTo>
                    <a:pt x="5322" y="27588"/>
                  </a:lnTo>
                  <a:lnTo>
                    <a:pt x="5648" y="27642"/>
                  </a:lnTo>
                  <a:lnTo>
                    <a:pt x="5865" y="27805"/>
                  </a:lnTo>
                  <a:lnTo>
                    <a:pt x="6082" y="27968"/>
                  </a:lnTo>
                  <a:lnTo>
                    <a:pt x="6245" y="28131"/>
                  </a:lnTo>
                  <a:lnTo>
                    <a:pt x="6517" y="28565"/>
                  </a:lnTo>
                  <a:lnTo>
                    <a:pt x="6680" y="28999"/>
                  </a:lnTo>
                  <a:lnTo>
                    <a:pt x="7168" y="29977"/>
                  </a:lnTo>
                  <a:lnTo>
                    <a:pt x="7440" y="30466"/>
                  </a:lnTo>
                  <a:lnTo>
                    <a:pt x="7711" y="30900"/>
                  </a:lnTo>
                  <a:lnTo>
                    <a:pt x="7820" y="31063"/>
                  </a:lnTo>
                  <a:lnTo>
                    <a:pt x="7874" y="31226"/>
                  </a:lnTo>
                  <a:lnTo>
                    <a:pt x="7929" y="31606"/>
                  </a:lnTo>
                  <a:lnTo>
                    <a:pt x="7929" y="32203"/>
                  </a:lnTo>
                  <a:lnTo>
                    <a:pt x="7983" y="32366"/>
                  </a:lnTo>
                  <a:lnTo>
                    <a:pt x="8091" y="32529"/>
                  </a:lnTo>
                  <a:lnTo>
                    <a:pt x="8200" y="32638"/>
                  </a:lnTo>
                  <a:lnTo>
                    <a:pt x="8417" y="32692"/>
                  </a:lnTo>
                  <a:lnTo>
                    <a:pt x="8960" y="32801"/>
                  </a:lnTo>
                  <a:lnTo>
                    <a:pt x="9232" y="32801"/>
                  </a:lnTo>
                  <a:lnTo>
                    <a:pt x="9340" y="32855"/>
                  </a:lnTo>
                  <a:lnTo>
                    <a:pt x="9395" y="32964"/>
                  </a:lnTo>
                  <a:lnTo>
                    <a:pt x="9395" y="33235"/>
                  </a:lnTo>
                  <a:lnTo>
                    <a:pt x="9503" y="33452"/>
                  </a:lnTo>
                  <a:lnTo>
                    <a:pt x="9666" y="33670"/>
                  </a:lnTo>
                  <a:lnTo>
                    <a:pt x="9829" y="33833"/>
                  </a:lnTo>
                  <a:lnTo>
                    <a:pt x="10209" y="34158"/>
                  </a:lnTo>
                  <a:lnTo>
                    <a:pt x="10372" y="34321"/>
                  </a:lnTo>
                  <a:lnTo>
                    <a:pt x="10481" y="34539"/>
                  </a:lnTo>
                  <a:lnTo>
                    <a:pt x="10589" y="34647"/>
                  </a:lnTo>
                  <a:lnTo>
                    <a:pt x="10698" y="34756"/>
                  </a:lnTo>
                  <a:lnTo>
                    <a:pt x="10970" y="34864"/>
                  </a:lnTo>
                  <a:lnTo>
                    <a:pt x="11241" y="34973"/>
                  </a:lnTo>
                  <a:lnTo>
                    <a:pt x="11350" y="35082"/>
                  </a:lnTo>
                  <a:lnTo>
                    <a:pt x="11404" y="35190"/>
                  </a:lnTo>
                  <a:lnTo>
                    <a:pt x="11567" y="35570"/>
                  </a:lnTo>
                  <a:lnTo>
                    <a:pt x="11730" y="35842"/>
                  </a:lnTo>
                  <a:lnTo>
                    <a:pt x="11947" y="36113"/>
                  </a:lnTo>
                  <a:lnTo>
                    <a:pt x="12219" y="36331"/>
                  </a:lnTo>
                  <a:lnTo>
                    <a:pt x="12490" y="36493"/>
                  </a:lnTo>
                  <a:lnTo>
                    <a:pt x="12816" y="36656"/>
                  </a:lnTo>
                  <a:lnTo>
                    <a:pt x="13468" y="36928"/>
                  </a:lnTo>
                  <a:lnTo>
                    <a:pt x="13685" y="36982"/>
                  </a:lnTo>
                  <a:lnTo>
                    <a:pt x="13848" y="37145"/>
                  </a:lnTo>
                  <a:lnTo>
                    <a:pt x="13902" y="37308"/>
                  </a:lnTo>
                  <a:lnTo>
                    <a:pt x="13793" y="37580"/>
                  </a:lnTo>
                  <a:lnTo>
                    <a:pt x="13739" y="37742"/>
                  </a:lnTo>
                  <a:lnTo>
                    <a:pt x="13685" y="37960"/>
                  </a:lnTo>
                  <a:lnTo>
                    <a:pt x="13739" y="38068"/>
                  </a:lnTo>
                  <a:lnTo>
                    <a:pt x="13848" y="38177"/>
                  </a:lnTo>
                  <a:lnTo>
                    <a:pt x="13956" y="38177"/>
                  </a:lnTo>
                  <a:lnTo>
                    <a:pt x="14228" y="38286"/>
                  </a:lnTo>
                  <a:lnTo>
                    <a:pt x="14554" y="38448"/>
                  </a:lnTo>
                  <a:lnTo>
                    <a:pt x="15097" y="38774"/>
                  </a:lnTo>
                  <a:lnTo>
                    <a:pt x="15585" y="39100"/>
                  </a:lnTo>
                  <a:lnTo>
                    <a:pt x="16129" y="39426"/>
                  </a:lnTo>
                  <a:lnTo>
                    <a:pt x="16726" y="39697"/>
                  </a:lnTo>
                  <a:lnTo>
                    <a:pt x="17106" y="39915"/>
                  </a:lnTo>
                  <a:lnTo>
                    <a:pt x="17486" y="40295"/>
                  </a:lnTo>
                  <a:lnTo>
                    <a:pt x="17975" y="41001"/>
                  </a:lnTo>
                  <a:lnTo>
                    <a:pt x="18138" y="41109"/>
                  </a:lnTo>
                  <a:lnTo>
                    <a:pt x="18301" y="41164"/>
                  </a:lnTo>
                  <a:lnTo>
                    <a:pt x="18952" y="41272"/>
                  </a:lnTo>
                  <a:lnTo>
                    <a:pt x="19550" y="41381"/>
                  </a:lnTo>
                  <a:lnTo>
                    <a:pt x="19767" y="41435"/>
                  </a:lnTo>
                  <a:lnTo>
                    <a:pt x="19876" y="41489"/>
                  </a:lnTo>
                  <a:lnTo>
                    <a:pt x="19984" y="41598"/>
                  </a:lnTo>
                  <a:lnTo>
                    <a:pt x="20038" y="41761"/>
                  </a:lnTo>
                  <a:lnTo>
                    <a:pt x="20147" y="42033"/>
                  </a:lnTo>
                  <a:lnTo>
                    <a:pt x="20256" y="42141"/>
                  </a:lnTo>
                  <a:lnTo>
                    <a:pt x="20419" y="42250"/>
                  </a:lnTo>
                  <a:lnTo>
                    <a:pt x="21179" y="42576"/>
                  </a:lnTo>
                  <a:lnTo>
                    <a:pt x="21993" y="42847"/>
                  </a:lnTo>
                  <a:lnTo>
                    <a:pt x="22428" y="42956"/>
                  </a:lnTo>
                  <a:lnTo>
                    <a:pt x="22808" y="43010"/>
                  </a:lnTo>
                  <a:lnTo>
                    <a:pt x="23242" y="43010"/>
                  </a:lnTo>
                  <a:lnTo>
                    <a:pt x="23677" y="42956"/>
                  </a:lnTo>
                  <a:lnTo>
                    <a:pt x="24003" y="42956"/>
                  </a:lnTo>
                  <a:lnTo>
                    <a:pt x="24057" y="43010"/>
                  </a:lnTo>
                  <a:lnTo>
                    <a:pt x="24057" y="43064"/>
                  </a:lnTo>
                  <a:lnTo>
                    <a:pt x="23948" y="43227"/>
                  </a:lnTo>
                  <a:lnTo>
                    <a:pt x="23894" y="43336"/>
                  </a:lnTo>
                  <a:lnTo>
                    <a:pt x="23894" y="43499"/>
                  </a:lnTo>
                  <a:lnTo>
                    <a:pt x="23948" y="43553"/>
                  </a:lnTo>
                  <a:lnTo>
                    <a:pt x="24220" y="43662"/>
                  </a:lnTo>
                  <a:lnTo>
                    <a:pt x="25523" y="44150"/>
                  </a:lnTo>
                  <a:lnTo>
                    <a:pt x="25958" y="44313"/>
                  </a:lnTo>
                  <a:lnTo>
                    <a:pt x="26392" y="44368"/>
                  </a:lnTo>
                  <a:lnTo>
                    <a:pt x="26772" y="44368"/>
                  </a:lnTo>
                  <a:lnTo>
                    <a:pt x="26989" y="44259"/>
                  </a:lnTo>
                  <a:lnTo>
                    <a:pt x="27207" y="44096"/>
                  </a:lnTo>
                  <a:lnTo>
                    <a:pt x="27315" y="44042"/>
                  </a:lnTo>
                  <a:lnTo>
                    <a:pt x="27424" y="43987"/>
                  </a:lnTo>
                  <a:lnTo>
                    <a:pt x="27641" y="43987"/>
                  </a:lnTo>
                  <a:lnTo>
                    <a:pt x="27804" y="44096"/>
                  </a:lnTo>
                  <a:lnTo>
                    <a:pt x="27967" y="44259"/>
                  </a:lnTo>
                  <a:lnTo>
                    <a:pt x="28564" y="44585"/>
                  </a:lnTo>
                  <a:lnTo>
                    <a:pt x="29107" y="44911"/>
                  </a:lnTo>
                  <a:lnTo>
                    <a:pt x="29705" y="45074"/>
                  </a:lnTo>
                  <a:lnTo>
                    <a:pt x="30030" y="45128"/>
                  </a:lnTo>
                  <a:lnTo>
                    <a:pt x="30356" y="45128"/>
                  </a:lnTo>
                  <a:lnTo>
                    <a:pt x="30954" y="45074"/>
                  </a:lnTo>
                  <a:lnTo>
                    <a:pt x="31605" y="45019"/>
                  </a:lnTo>
                  <a:lnTo>
                    <a:pt x="31877" y="45019"/>
                  </a:lnTo>
                  <a:lnTo>
                    <a:pt x="32203" y="45074"/>
                  </a:lnTo>
                  <a:lnTo>
                    <a:pt x="32474" y="45182"/>
                  </a:lnTo>
                  <a:lnTo>
                    <a:pt x="32746" y="45345"/>
                  </a:lnTo>
                  <a:lnTo>
                    <a:pt x="32909" y="45454"/>
                  </a:lnTo>
                  <a:lnTo>
                    <a:pt x="33126" y="45399"/>
                  </a:lnTo>
                  <a:lnTo>
                    <a:pt x="33289" y="45345"/>
                  </a:lnTo>
                  <a:lnTo>
                    <a:pt x="33506" y="45182"/>
                  </a:lnTo>
                  <a:lnTo>
                    <a:pt x="33723" y="45074"/>
                  </a:lnTo>
                  <a:lnTo>
                    <a:pt x="33940" y="44965"/>
                  </a:lnTo>
                  <a:lnTo>
                    <a:pt x="34158" y="44911"/>
                  </a:lnTo>
                  <a:lnTo>
                    <a:pt x="34375" y="44856"/>
                  </a:lnTo>
                  <a:lnTo>
                    <a:pt x="34592" y="44911"/>
                  </a:lnTo>
                  <a:lnTo>
                    <a:pt x="34809" y="44965"/>
                  </a:lnTo>
                  <a:lnTo>
                    <a:pt x="35298" y="45128"/>
                  </a:lnTo>
                  <a:lnTo>
                    <a:pt x="35624" y="45291"/>
                  </a:lnTo>
                  <a:lnTo>
                    <a:pt x="36004" y="45399"/>
                  </a:lnTo>
                  <a:lnTo>
                    <a:pt x="36167" y="45345"/>
                  </a:lnTo>
                  <a:lnTo>
                    <a:pt x="36330" y="45345"/>
                  </a:lnTo>
                  <a:lnTo>
                    <a:pt x="36547" y="45236"/>
                  </a:lnTo>
                  <a:lnTo>
                    <a:pt x="36710" y="45128"/>
                  </a:lnTo>
                  <a:lnTo>
                    <a:pt x="37090" y="44911"/>
                  </a:lnTo>
                  <a:lnTo>
                    <a:pt x="37470" y="44856"/>
                  </a:lnTo>
                  <a:lnTo>
                    <a:pt x="37905" y="44856"/>
                  </a:lnTo>
                  <a:lnTo>
                    <a:pt x="38339" y="44911"/>
                  </a:lnTo>
                  <a:lnTo>
                    <a:pt x="39045" y="45074"/>
                  </a:lnTo>
                  <a:lnTo>
                    <a:pt x="39751" y="45128"/>
                  </a:lnTo>
                  <a:lnTo>
                    <a:pt x="40457" y="45128"/>
                  </a:lnTo>
                  <a:lnTo>
                    <a:pt x="41163" y="45074"/>
                  </a:lnTo>
                  <a:lnTo>
                    <a:pt x="42629" y="44856"/>
                  </a:lnTo>
                  <a:lnTo>
                    <a:pt x="44041" y="44693"/>
                  </a:lnTo>
                  <a:lnTo>
                    <a:pt x="44258" y="44639"/>
                  </a:lnTo>
                  <a:lnTo>
                    <a:pt x="44421" y="44531"/>
                  </a:lnTo>
                  <a:lnTo>
                    <a:pt x="44584" y="44422"/>
                  </a:lnTo>
                  <a:lnTo>
                    <a:pt x="44747" y="44205"/>
                  </a:lnTo>
                  <a:lnTo>
                    <a:pt x="45018" y="43553"/>
                  </a:lnTo>
                  <a:lnTo>
                    <a:pt x="45127" y="43390"/>
                  </a:lnTo>
                  <a:lnTo>
                    <a:pt x="45236" y="43282"/>
                  </a:lnTo>
                  <a:lnTo>
                    <a:pt x="45453" y="43227"/>
                  </a:lnTo>
                  <a:lnTo>
                    <a:pt x="45616" y="43227"/>
                  </a:lnTo>
                  <a:lnTo>
                    <a:pt x="46267" y="43336"/>
                  </a:lnTo>
                  <a:lnTo>
                    <a:pt x="46648" y="43390"/>
                  </a:lnTo>
                  <a:lnTo>
                    <a:pt x="46973" y="43390"/>
                  </a:lnTo>
                  <a:lnTo>
                    <a:pt x="47136" y="43336"/>
                  </a:lnTo>
                  <a:lnTo>
                    <a:pt x="47245" y="43282"/>
                  </a:lnTo>
                  <a:lnTo>
                    <a:pt x="47354" y="43173"/>
                  </a:lnTo>
                  <a:lnTo>
                    <a:pt x="47408" y="43064"/>
                  </a:lnTo>
                  <a:lnTo>
                    <a:pt x="47571" y="42684"/>
                  </a:lnTo>
                  <a:lnTo>
                    <a:pt x="47734" y="42413"/>
                  </a:lnTo>
                  <a:lnTo>
                    <a:pt x="47951" y="42141"/>
                  </a:lnTo>
                  <a:lnTo>
                    <a:pt x="48168" y="41978"/>
                  </a:lnTo>
                  <a:lnTo>
                    <a:pt x="48711" y="41652"/>
                  </a:lnTo>
                  <a:lnTo>
                    <a:pt x="49309" y="41381"/>
                  </a:lnTo>
                  <a:lnTo>
                    <a:pt x="49634" y="41272"/>
                  </a:lnTo>
                  <a:lnTo>
                    <a:pt x="49960" y="41164"/>
                  </a:lnTo>
                  <a:lnTo>
                    <a:pt x="50666" y="41055"/>
                  </a:lnTo>
                  <a:lnTo>
                    <a:pt x="50992" y="40946"/>
                  </a:lnTo>
                  <a:lnTo>
                    <a:pt x="51318" y="40784"/>
                  </a:lnTo>
                  <a:lnTo>
                    <a:pt x="51589" y="40621"/>
                  </a:lnTo>
                  <a:lnTo>
                    <a:pt x="51861" y="40403"/>
                  </a:lnTo>
                  <a:lnTo>
                    <a:pt x="52024" y="40295"/>
                  </a:lnTo>
                  <a:lnTo>
                    <a:pt x="52187" y="40295"/>
                  </a:lnTo>
                  <a:lnTo>
                    <a:pt x="52621" y="40240"/>
                  </a:lnTo>
                  <a:lnTo>
                    <a:pt x="53001" y="40240"/>
                  </a:lnTo>
                  <a:lnTo>
                    <a:pt x="53164" y="40132"/>
                  </a:lnTo>
                  <a:lnTo>
                    <a:pt x="53327" y="40023"/>
                  </a:lnTo>
                  <a:lnTo>
                    <a:pt x="53761" y="39643"/>
                  </a:lnTo>
                  <a:lnTo>
                    <a:pt x="54196" y="39317"/>
                  </a:lnTo>
                  <a:lnTo>
                    <a:pt x="55119" y="38720"/>
                  </a:lnTo>
                  <a:lnTo>
                    <a:pt x="56097" y="38123"/>
                  </a:lnTo>
                  <a:lnTo>
                    <a:pt x="56531" y="37797"/>
                  </a:lnTo>
                  <a:lnTo>
                    <a:pt x="57020" y="37471"/>
                  </a:lnTo>
                  <a:lnTo>
                    <a:pt x="57508" y="37037"/>
                  </a:lnTo>
                  <a:lnTo>
                    <a:pt x="58052" y="36602"/>
                  </a:lnTo>
                  <a:lnTo>
                    <a:pt x="58323" y="36439"/>
                  </a:lnTo>
                  <a:lnTo>
                    <a:pt x="58595" y="36276"/>
                  </a:lnTo>
                  <a:lnTo>
                    <a:pt x="58920" y="36168"/>
                  </a:lnTo>
                  <a:lnTo>
                    <a:pt x="59301" y="36113"/>
                  </a:lnTo>
                  <a:lnTo>
                    <a:pt x="59463" y="36113"/>
                  </a:lnTo>
                  <a:lnTo>
                    <a:pt x="59572" y="36005"/>
                  </a:lnTo>
                  <a:lnTo>
                    <a:pt x="59681" y="35896"/>
                  </a:lnTo>
                  <a:lnTo>
                    <a:pt x="59735" y="35733"/>
                  </a:lnTo>
                  <a:lnTo>
                    <a:pt x="60061" y="35299"/>
                  </a:lnTo>
                  <a:lnTo>
                    <a:pt x="60387" y="34919"/>
                  </a:lnTo>
                  <a:lnTo>
                    <a:pt x="60821" y="34647"/>
                  </a:lnTo>
                  <a:lnTo>
                    <a:pt x="61256" y="34376"/>
                  </a:lnTo>
                  <a:lnTo>
                    <a:pt x="61527" y="34213"/>
                  </a:lnTo>
                  <a:lnTo>
                    <a:pt x="61799" y="33995"/>
                  </a:lnTo>
                  <a:lnTo>
                    <a:pt x="61853" y="33887"/>
                  </a:lnTo>
                  <a:lnTo>
                    <a:pt x="61907" y="33724"/>
                  </a:lnTo>
                  <a:lnTo>
                    <a:pt x="61907" y="33561"/>
                  </a:lnTo>
                  <a:lnTo>
                    <a:pt x="61799" y="33344"/>
                  </a:lnTo>
                  <a:lnTo>
                    <a:pt x="61799" y="33235"/>
                  </a:lnTo>
                  <a:lnTo>
                    <a:pt x="61799" y="33127"/>
                  </a:lnTo>
                  <a:lnTo>
                    <a:pt x="61907" y="32909"/>
                  </a:lnTo>
                  <a:lnTo>
                    <a:pt x="62124" y="32801"/>
                  </a:lnTo>
                  <a:lnTo>
                    <a:pt x="62287" y="32638"/>
                  </a:lnTo>
                  <a:lnTo>
                    <a:pt x="63156" y="32041"/>
                  </a:lnTo>
                  <a:lnTo>
                    <a:pt x="63916" y="31389"/>
                  </a:lnTo>
                  <a:lnTo>
                    <a:pt x="64622" y="30683"/>
                  </a:lnTo>
                  <a:lnTo>
                    <a:pt x="65328" y="29977"/>
                  </a:lnTo>
                  <a:lnTo>
                    <a:pt x="65654" y="29543"/>
                  </a:lnTo>
                  <a:lnTo>
                    <a:pt x="65980" y="29108"/>
                  </a:lnTo>
                  <a:lnTo>
                    <a:pt x="66197" y="28945"/>
                  </a:lnTo>
                  <a:lnTo>
                    <a:pt x="66414" y="28782"/>
                  </a:lnTo>
                  <a:lnTo>
                    <a:pt x="66686" y="28674"/>
                  </a:lnTo>
                  <a:lnTo>
                    <a:pt x="66957" y="28619"/>
                  </a:lnTo>
                  <a:lnTo>
                    <a:pt x="67120" y="28511"/>
                  </a:lnTo>
                  <a:lnTo>
                    <a:pt x="67175" y="28402"/>
                  </a:lnTo>
                  <a:lnTo>
                    <a:pt x="67175" y="28348"/>
                  </a:lnTo>
                  <a:lnTo>
                    <a:pt x="67175" y="27968"/>
                  </a:lnTo>
                  <a:lnTo>
                    <a:pt x="67229" y="27750"/>
                  </a:lnTo>
                  <a:lnTo>
                    <a:pt x="67283" y="27533"/>
                  </a:lnTo>
                  <a:lnTo>
                    <a:pt x="67446" y="27370"/>
                  </a:lnTo>
                  <a:lnTo>
                    <a:pt x="67663" y="27262"/>
                  </a:lnTo>
                  <a:lnTo>
                    <a:pt x="67881" y="27207"/>
                  </a:lnTo>
                  <a:lnTo>
                    <a:pt x="68424" y="27099"/>
                  </a:lnTo>
                  <a:lnTo>
                    <a:pt x="68641" y="26990"/>
                  </a:lnTo>
                  <a:lnTo>
                    <a:pt x="68750" y="26882"/>
                  </a:lnTo>
                  <a:lnTo>
                    <a:pt x="68750" y="26773"/>
                  </a:lnTo>
                  <a:lnTo>
                    <a:pt x="68750" y="26664"/>
                  </a:lnTo>
                  <a:lnTo>
                    <a:pt x="68587" y="26447"/>
                  </a:lnTo>
                  <a:lnTo>
                    <a:pt x="68478" y="26339"/>
                  </a:lnTo>
                  <a:lnTo>
                    <a:pt x="68424" y="26176"/>
                  </a:lnTo>
                  <a:lnTo>
                    <a:pt x="68424" y="26067"/>
                  </a:lnTo>
                  <a:lnTo>
                    <a:pt x="68478" y="25958"/>
                  </a:lnTo>
                  <a:lnTo>
                    <a:pt x="68587" y="25741"/>
                  </a:lnTo>
                  <a:lnTo>
                    <a:pt x="68804" y="25633"/>
                  </a:lnTo>
                  <a:lnTo>
                    <a:pt x="69075" y="25524"/>
                  </a:lnTo>
                  <a:lnTo>
                    <a:pt x="69293" y="25415"/>
                  </a:lnTo>
                  <a:lnTo>
                    <a:pt x="69455" y="25252"/>
                  </a:lnTo>
                  <a:lnTo>
                    <a:pt x="69618" y="25090"/>
                  </a:lnTo>
                  <a:lnTo>
                    <a:pt x="69944" y="24655"/>
                  </a:lnTo>
                  <a:lnTo>
                    <a:pt x="70216" y="24275"/>
                  </a:lnTo>
                  <a:lnTo>
                    <a:pt x="70596" y="23786"/>
                  </a:lnTo>
                  <a:lnTo>
                    <a:pt x="70867" y="23623"/>
                  </a:lnTo>
                  <a:lnTo>
                    <a:pt x="71139" y="23460"/>
                  </a:lnTo>
                  <a:lnTo>
                    <a:pt x="71139" y="23623"/>
                  </a:lnTo>
                  <a:lnTo>
                    <a:pt x="71139" y="23786"/>
                  </a:lnTo>
                  <a:lnTo>
                    <a:pt x="70976" y="24112"/>
                  </a:lnTo>
                  <a:lnTo>
                    <a:pt x="70976" y="24275"/>
                  </a:lnTo>
                  <a:lnTo>
                    <a:pt x="70976" y="24438"/>
                  </a:lnTo>
                  <a:lnTo>
                    <a:pt x="70976" y="24601"/>
                  </a:lnTo>
                  <a:lnTo>
                    <a:pt x="71139" y="24818"/>
                  </a:lnTo>
                  <a:lnTo>
                    <a:pt x="71519" y="24058"/>
                  </a:lnTo>
                  <a:lnTo>
                    <a:pt x="71953" y="23352"/>
                  </a:lnTo>
                  <a:lnTo>
                    <a:pt x="72388" y="22646"/>
                  </a:lnTo>
                  <a:lnTo>
                    <a:pt x="72822" y="21994"/>
                  </a:lnTo>
                  <a:lnTo>
                    <a:pt x="73365" y="20854"/>
                  </a:lnTo>
                  <a:lnTo>
                    <a:pt x="73854" y="19659"/>
                  </a:lnTo>
                  <a:lnTo>
                    <a:pt x="74289" y="18464"/>
                  </a:lnTo>
                  <a:lnTo>
                    <a:pt x="74669" y="17270"/>
                  </a:lnTo>
                  <a:lnTo>
                    <a:pt x="74832" y="16401"/>
                  </a:lnTo>
                  <a:lnTo>
                    <a:pt x="74995" y="15586"/>
                  </a:lnTo>
                  <a:lnTo>
                    <a:pt x="75157" y="15206"/>
                  </a:lnTo>
                  <a:lnTo>
                    <a:pt x="75320" y="14826"/>
                  </a:lnTo>
                  <a:lnTo>
                    <a:pt x="75592" y="14446"/>
                  </a:lnTo>
                  <a:lnTo>
                    <a:pt x="75918" y="14120"/>
                  </a:lnTo>
                  <a:lnTo>
                    <a:pt x="76026" y="14011"/>
                  </a:lnTo>
                  <a:lnTo>
                    <a:pt x="76081" y="13849"/>
                  </a:lnTo>
                  <a:lnTo>
                    <a:pt x="76135" y="13686"/>
                  </a:lnTo>
                  <a:lnTo>
                    <a:pt x="76135" y="13523"/>
                  </a:lnTo>
                  <a:lnTo>
                    <a:pt x="76135" y="13360"/>
                  </a:lnTo>
                  <a:lnTo>
                    <a:pt x="76081" y="13197"/>
                  </a:lnTo>
                  <a:lnTo>
                    <a:pt x="75972" y="13034"/>
                  </a:lnTo>
                  <a:lnTo>
                    <a:pt x="75809" y="12871"/>
                  </a:lnTo>
                  <a:lnTo>
                    <a:pt x="75592" y="13251"/>
                  </a:lnTo>
                  <a:lnTo>
                    <a:pt x="75429" y="13577"/>
                  </a:lnTo>
                  <a:lnTo>
                    <a:pt x="75320" y="13686"/>
                  </a:lnTo>
                  <a:lnTo>
                    <a:pt x="75212" y="13740"/>
                  </a:lnTo>
                  <a:lnTo>
                    <a:pt x="75103" y="13740"/>
                  </a:lnTo>
                  <a:lnTo>
                    <a:pt x="74995" y="13686"/>
                  </a:lnTo>
                  <a:lnTo>
                    <a:pt x="74886" y="13577"/>
                  </a:lnTo>
                  <a:lnTo>
                    <a:pt x="74886" y="13523"/>
                  </a:lnTo>
                  <a:lnTo>
                    <a:pt x="74886" y="13305"/>
                  </a:lnTo>
                  <a:lnTo>
                    <a:pt x="74940" y="13143"/>
                  </a:lnTo>
                  <a:lnTo>
                    <a:pt x="75049" y="12980"/>
                  </a:lnTo>
                  <a:lnTo>
                    <a:pt x="75429" y="12708"/>
                  </a:lnTo>
                  <a:lnTo>
                    <a:pt x="75700" y="12437"/>
                  </a:lnTo>
                  <a:lnTo>
                    <a:pt x="75918" y="12056"/>
                  </a:lnTo>
                  <a:lnTo>
                    <a:pt x="76081" y="11731"/>
                  </a:lnTo>
                  <a:lnTo>
                    <a:pt x="76352" y="10970"/>
                  </a:lnTo>
                  <a:lnTo>
                    <a:pt x="76624" y="10210"/>
                  </a:lnTo>
                  <a:lnTo>
                    <a:pt x="77221" y="8635"/>
                  </a:lnTo>
                  <a:lnTo>
                    <a:pt x="77710" y="7006"/>
                  </a:lnTo>
                  <a:lnTo>
                    <a:pt x="77927" y="6192"/>
                  </a:lnTo>
                  <a:lnTo>
                    <a:pt x="78144" y="5377"/>
                  </a:lnTo>
                  <a:lnTo>
                    <a:pt x="78253" y="4562"/>
                  </a:lnTo>
                  <a:lnTo>
                    <a:pt x="78416" y="3694"/>
                  </a:lnTo>
                  <a:lnTo>
                    <a:pt x="78416" y="3042"/>
                  </a:lnTo>
                  <a:lnTo>
                    <a:pt x="78470" y="2445"/>
                  </a:lnTo>
                  <a:lnTo>
                    <a:pt x="78416" y="1141"/>
                  </a:lnTo>
                  <a:lnTo>
                    <a:pt x="78361" y="815"/>
                  </a:lnTo>
                  <a:lnTo>
                    <a:pt x="78253" y="598"/>
                  </a:lnTo>
                  <a:lnTo>
                    <a:pt x="78090" y="381"/>
                  </a:lnTo>
                  <a:lnTo>
                    <a:pt x="77818" y="272"/>
                  </a:lnTo>
                  <a:lnTo>
                    <a:pt x="77655" y="218"/>
                  </a:lnTo>
                  <a:lnTo>
                    <a:pt x="77493" y="218"/>
                  </a:lnTo>
                  <a:lnTo>
                    <a:pt x="77275" y="272"/>
                  </a:lnTo>
                  <a:lnTo>
                    <a:pt x="77004" y="435"/>
                  </a:lnTo>
                  <a:lnTo>
                    <a:pt x="76787" y="653"/>
                  </a:lnTo>
                  <a:lnTo>
                    <a:pt x="76406" y="1141"/>
                  </a:lnTo>
                  <a:lnTo>
                    <a:pt x="76081" y="1684"/>
                  </a:lnTo>
                  <a:lnTo>
                    <a:pt x="75809" y="2282"/>
                  </a:lnTo>
                  <a:lnTo>
                    <a:pt x="75646" y="2879"/>
                  </a:lnTo>
                  <a:lnTo>
                    <a:pt x="75103" y="5160"/>
                  </a:lnTo>
                  <a:lnTo>
                    <a:pt x="74506" y="7386"/>
                  </a:lnTo>
                  <a:lnTo>
                    <a:pt x="74180" y="8472"/>
                  </a:lnTo>
                  <a:lnTo>
                    <a:pt x="73800" y="9558"/>
                  </a:lnTo>
                  <a:lnTo>
                    <a:pt x="73420" y="10645"/>
                  </a:lnTo>
                  <a:lnTo>
                    <a:pt x="72985" y="11731"/>
                  </a:lnTo>
                  <a:lnTo>
                    <a:pt x="72334" y="13088"/>
                  </a:lnTo>
                  <a:lnTo>
                    <a:pt x="72062" y="13740"/>
                  </a:lnTo>
                  <a:lnTo>
                    <a:pt x="71845" y="14446"/>
                  </a:lnTo>
                  <a:lnTo>
                    <a:pt x="71736" y="14935"/>
                  </a:lnTo>
                  <a:lnTo>
                    <a:pt x="71519" y="15423"/>
                  </a:lnTo>
                  <a:lnTo>
                    <a:pt x="71302" y="15858"/>
                  </a:lnTo>
                  <a:lnTo>
                    <a:pt x="71030" y="16292"/>
                  </a:lnTo>
                  <a:lnTo>
                    <a:pt x="70379" y="17215"/>
                  </a:lnTo>
                  <a:lnTo>
                    <a:pt x="69781" y="18139"/>
                  </a:lnTo>
                  <a:lnTo>
                    <a:pt x="69238" y="19170"/>
                  </a:lnTo>
                  <a:lnTo>
                    <a:pt x="68750" y="20148"/>
                  </a:lnTo>
                  <a:lnTo>
                    <a:pt x="68206" y="21397"/>
                  </a:lnTo>
                  <a:lnTo>
                    <a:pt x="67555" y="22646"/>
                  </a:lnTo>
                  <a:lnTo>
                    <a:pt x="66849" y="23786"/>
                  </a:lnTo>
                  <a:lnTo>
                    <a:pt x="66089" y="24981"/>
                  </a:lnTo>
                  <a:lnTo>
                    <a:pt x="65600" y="25633"/>
                  </a:lnTo>
                  <a:lnTo>
                    <a:pt x="65057" y="26284"/>
                  </a:lnTo>
                  <a:lnTo>
                    <a:pt x="64514" y="26936"/>
                  </a:lnTo>
                  <a:lnTo>
                    <a:pt x="64297" y="27262"/>
                  </a:lnTo>
                  <a:lnTo>
                    <a:pt x="64134" y="27588"/>
                  </a:lnTo>
                  <a:lnTo>
                    <a:pt x="63971" y="27913"/>
                  </a:lnTo>
                  <a:lnTo>
                    <a:pt x="63754" y="28185"/>
                  </a:lnTo>
                  <a:lnTo>
                    <a:pt x="63591" y="28402"/>
                  </a:lnTo>
                  <a:lnTo>
                    <a:pt x="63373" y="28511"/>
                  </a:lnTo>
                  <a:lnTo>
                    <a:pt x="63156" y="28674"/>
                  </a:lnTo>
                  <a:lnTo>
                    <a:pt x="62939" y="28728"/>
                  </a:lnTo>
                  <a:lnTo>
                    <a:pt x="62342" y="28837"/>
                  </a:lnTo>
                  <a:lnTo>
                    <a:pt x="62124" y="28891"/>
                  </a:lnTo>
                  <a:lnTo>
                    <a:pt x="62016" y="28945"/>
                  </a:lnTo>
                  <a:lnTo>
                    <a:pt x="61961" y="29108"/>
                  </a:lnTo>
                  <a:lnTo>
                    <a:pt x="62287" y="29543"/>
                  </a:lnTo>
                  <a:lnTo>
                    <a:pt x="62396" y="29705"/>
                  </a:lnTo>
                  <a:lnTo>
                    <a:pt x="62396" y="29868"/>
                  </a:lnTo>
                  <a:lnTo>
                    <a:pt x="62342" y="29977"/>
                  </a:lnTo>
                  <a:lnTo>
                    <a:pt x="62233" y="30031"/>
                  </a:lnTo>
                  <a:lnTo>
                    <a:pt x="61799" y="30248"/>
                  </a:lnTo>
                  <a:lnTo>
                    <a:pt x="61581" y="30357"/>
                  </a:lnTo>
                  <a:lnTo>
                    <a:pt x="61310" y="30520"/>
                  </a:lnTo>
                  <a:lnTo>
                    <a:pt x="60930" y="30846"/>
                  </a:lnTo>
                  <a:lnTo>
                    <a:pt x="60712" y="31009"/>
                  </a:lnTo>
                  <a:lnTo>
                    <a:pt x="60495" y="31172"/>
                  </a:lnTo>
                  <a:lnTo>
                    <a:pt x="60224" y="31226"/>
                  </a:lnTo>
                  <a:lnTo>
                    <a:pt x="59844" y="31226"/>
                  </a:lnTo>
                  <a:lnTo>
                    <a:pt x="59789" y="31280"/>
                  </a:lnTo>
                  <a:lnTo>
                    <a:pt x="59735" y="31443"/>
                  </a:lnTo>
                  <a:lnTo>
                    <a:pt x="59681" y="31769"/>
                  </a:lnTo>
                  <a:lnTo>
                    <a:pt x="59301" y="32041"/>
                  </a:lnTo>
                  <a:lnTo>
                    <a:pt x="58920" y="32366"/>
                  </a:lnTo>
                  <a:lnTo>
                    <a:pt x="58269" y="33072"/>
                  </a:lnTo>
                  <a:lnTo>
                    <a:pt x="57617" y="33724"/>
                  </a:lnTo>
                  <a:lnTo>
                    <a:pt x="56965" y="34376"/>
                  </a:lnTo>
                  <a:lnTo>
                    <a:pt x="56640" y="34701"/>
                  </a:lnTo>
                  <a:lnTo>
                    <a:pt x="56259" y="34919"/>
                  </a:lnTo>
                  <a:lnTo>
                    <a:pt x="55825" y="35136"/>
                  </a:lnTo>
                  <a:lnTo>
                    <a:pt x="55391" y="35299"/>
                  </a:lnTo>
                  <a:lnTo>
                    <a:pt x="55228" y="35353"/>
                  </a:lnTo>
                  <a:lnTo>
                    <a:pt x="55065" y="35462"/>
                  </a:lnTo>
                  <a:lnTo>
                    <a:pt x="54793" y="35788"/>
                  </a:lnTo>
                  <a:lnTo>
                    <a:pt x="54630" y="35950"/>
                  </a:lnTo>
                  <a:lnTo>
                    <a:pt x="54413" y="36113"/>
                  </a:lnTo>
                  <a:lnTo>
                    <a:pt x="54033" y="36331"/>
                  </a:lnTo>
                  <a:lnTo>
                    <a:pt x="53599" y="36602"/>
                  </a:lnTo>
                  <a:lnTo>
                    <a:pt x="53164" y="36819"/>
                  </a:lnTo>
                  <a:lnTo>
                    <a:pt x="52295" y="37254"/>
                  </a:lnTo>
                  <a:lnTo>
                    <a:pt x="51372" y="37580"/>
                  </a:lnTo>
                  <a:lnTo>
                    <a:pt x="50503" y="37851"/>
                  </a:lnTo>
                  <a:lnTo>
                    <a:pt x="49906" y="38068"/>
                  </a:lnTo>
                  <a:lnTo>
                    <a:pt x="49363" y="38340"/>
                  </a:lnTo>
                  <a:lnTo>
                    <a:pt x="48874" y="38666"/>
                  </a:lnTo>
                  <a:lnTo>
                    <a:pt x="48440" y="39100"/>
                  </a:lnTo>
                  <a:lnTo>
                    <a:pt x="47951" y="39535"/>
                  </a:lnTo>
                  <a:lnTo>
                    <a:pt x="47408" y="39860"/>
                  </a:lnTo>
                  <a:lnTo>
                    <a:pt x="47136" y="39969"/>
                  </a:lnTo>
                  <a:lnTo>
                    <a:pt x="46865" y="40078"/>
                  </a:lnTo>
                  <a:lnTo>
                    <a:pt x="46539" y="40078"/>
                  </a:lnTo>
                  <a:lnTo>
                    <a:pt x="46213" y="40132"/>
                  </a:lnTo>
                  <a:lnTo>
                    <a:pt x="45616" y="40132"/>
                  </a:lnTo>
                  <a:lnTo>
                    <a:pt x="45073" y="40295"/>
                  </a:lnTo>
                  <a:lnTo>
                    <a:pt x="44801" y="40458"/>
                  </a:lnTo>
                  <a:lnTo>
                    <a:pt x="44584" y="40621"/>
                  </a:lnTo>
                  <a:lnTo>
                    <a:pt x="44367" y="40784"/>
                  </a:lnTo>
                  <a:lnTo>
                    <a:pt x="44150" y="41001"/>
                  </a:lnTo>
                  <a:lnTo>
                    <a:pt x="43932" y="41327"/>
                  </a:lnTo>
                  <a:lnTo>
                    <a:pt x="43769" y="41381"/>
                  </a:lnTo>
                  <a:lnTo>
                    <a:pt x="43661" y="41435"/>
                  </a:lnTo>
                  <a:lnTo>
                    <a:pt x="43498" y="41489"/>
                  </a:lnTo>
                  <a:lnTo>
                    <a:pt x="43389" y="41435"/>
                  </a:lnTo>
                  <a:lnTo>
                    <a:pt x="43064" y="41327"/>
                  </a:lnTo>
                  <a:lnTo>
                    <a:pt x="42629" y="41164"/>
                  </a:lnTo>
                  <a:lnTo>
                    <a:pt x="42249" y="41055"/>
                  </a:lnTo>
                  <a:lnTo>
                    <a:pt x="41869" y="41001"/>
                  </a:lnTo>
                  <a:lnTo>
                    <a:pt x="41489" y="41001"/>
                  </a:lnTo>
                  <a:lnTo>
                    <a:pt x="41109" y="41055"/>
                  </a:lnTo>
                  <a:lnTo>
                    <a:pt x="40728" y="41164"/>
                  </a:lnTo>
                  <a:lnTo>
                    <a:pt x="40348" y="41327"/>
                  </a:lnTo>
                  <a:lnTo>
                    <a:pt x="39968" y="41489"/>
                  </a:lnTo>
                  <a:lnTo>
                    <a:pt x="39642" y="41707"/>
                  </a:lnTo>
                  <a:lnTo>
                    <a:pt x="39317" y="41815"/>
                  </a:lnTo>
                  <a:lnTo>
                    <a:pt x="38991" y="41870"/>
                  </a:lnTo>
                  <a:lnTo>
                    <a:pt x="38665" y="41815"/>
                  </a:lnTo>
                  <a:lnTo>
                    <a:pt x="38230" y="41761"/>
                  </a:lnTo>
                  <a:lnTo>
                    <a:pt x="37905" y="41707"/>
                  </a:lnTo>
                  <a:lnTo>
                    <a:pt x="37524" y="41761"/>
                  </a:lnTo>
                  <a:lnTo>
                    <a:pt x="37144" y="41924"/>
                  </a:lnTo>
                  <a:lnTo>
                    <a:pt x="36764" y="42033"/>
                  </a:lnTo>
                  <a:lnTo>
                    <a:pt x="36601" y="42033"/>
                  </a:lnTo>
                  <a:lnTo>
                    <a:pt x="36384" y="41978"/>
                  </a:lnTo>
                  <a:lnTo>
                    <a:pt x="35624" y="41761"/>
                  </a:lnTo>
                  <a:lnTo>
                    <a:pt x="34809" y="41598"/>
                  </a:lnTo>
                  <a:lnTo>
                    <a:pt x="34049" y="41489"/>
                  </a:lnTo>
                  <a:lnTo>
                    <a:pt x="33234" y="41435"/>
                  </a:lnTo>
                  <a:lnTo>
                    <a:pt x="31605" y="41327"/>
                  </a:lnTo>
                  <a:lnTo>
                    <a:pt x="30791" y="41272"/>
                  </a:lnTo>
                  <a:lnTo>
                    <a:pt x="29976" y="41109"/>
                  </a:lnTo>
                  <a:lnTo>
                    <a:pt x="27424" y="40675"/>
                  </a:lnTo>
                  <a:lnTo>
                    <a:pt x="26121" y="40458"/>
                  </a:lnTo>
                  <a:lnTo>
                    <a:pt x="24817" y="40295"/>
                  </a:lnTo>
                  <a:lnTo>
                    <a:pt x="24220" y="40186"/>
                  </a:lnTo>
                  <a:lnTo>
                    <a:pt x="23623" y="40023"/>
                  </a:lnTo>
                  <a:lnTo>
                    <a:pt x="22482" y="39589"/>
                  </a:lnTo>
                  <a:lnTo>
                    <a:pt x="21939" y="39372"/>
                  </a:lnTo>
                  <a:lnTo>
                    <a:pt x="21342" y="39209"/>
                  </a:lnTo>
                  <a:lnTo>
                    <a:pt x="20744" y="39100"/>
                  </a:lnTo>
                  <a:lnTo>
                    <a:pt x="20147" y="39046"/>
                  </a:lnTo>
                  <a:lnTo>
                    <a:pt x="20038" y="39046"/>
                  </a:lnTo>
                  <a:lnTo>
                    <a:pt x="19930" y="38937"/>
                  </a:lnTo>
                  <a:lnTo>
                    <a:pt x="19767" y="38774"/>
                  </a:lnTo>
                  <a:lnTo>
                    <a:pt x="19495" y="38503"/>
                  </a:lnTo>
                  <a:lnTo>
                    <a:pt x="19224" y="38231"/>
                  </a:lnTo>
                  <a:lnTo>
                    <a:pt x="18898" y="38014"/>
                  </a:lnTo>
                  <a:lnTo>
                    <a:pt x="18627" y="37851"/>
                  </a:lnTo>
                  <a:lnTo>
                    <a:pt x="18246" y="37742"/>
                  </a:lnTo>
                  <a:lnTo>
                    <a:pt x="17921" y="37688"/>
                  </a:lnTo>
                  <a:lnTo>
                    <a:pt x="17486" y="37688"/>
                  </a:lnTo>
                  <a:lnTo>
                    <a:pt x="17106" y="37742"/>
                  </a:lnTo>
                  <a:lnTo>
                    <a:pt x="17160" y="37362"/>
                  </a:lnTo>
                  <a:lnTo>
                    <a:pt x="17215" y="37091"/>
                  </a:lnTo>
                  <a:lnTo>
                    <a:pt x="17160" y="36928"/>
                  </a:lnTo>
                  <a:lnTo>
                    <a:pt x="17160" y="36765"/>
                  </a:lnTo>
                  <a:lnTo>
                    <a:pt x="17052" y="36656"/>
                  </a:lnTo>
                  <a:lnTo>
                    <a:pt x="16889" y="36548"/>
                  </a:lnTo>
                  <a:lnTo>
                    <a:pt x="16454" y="36276"/>
                  </a:lnTo>
                  <a:lnTo>
                    <a:pt x="16074" y="35950"/>
                  </a:lnTo>
                  <a:lnTo>
                    <a:pt x="15694" y="35625"/>
                  </a:lnTo>
                  <a:lnTo>
                    <a:pt x="15368" y="35299"/>
                  </a:lnTo>
                  <a:lnTo>
                    <a:pt x="14717" y="34539"/>
                  </a:lnTo>
                  <a:lnTo>
                    <a:pt x="14174" y="33724"/>
                  </a:lnTo>
                  <a:lnTo>
                    <a:pt x="13848" y="33290"/>
                  </a:lnTo>
                  <a:lnTo>
                    <a:pt x="13576" y="32964"/>
                  </a:lnTo>
                  <a:lnTo>
                    <a:pt x="12925" y="32203"/>
                  </a:lnTo>
                  <a:lnTo>
                    <a:pt x="12762" y="32041"/>
                  </a:lnTo>
                  <a:lnTo>
                    <a:pt x="12599" y="31932"/>
                  </a:lnTo>
                  <a:lnTo>
                    <a:pt x="12164" y="31769"/>
                  </a:lnTo>
                  <a:lnTo>
                    <a:pt x="11730" y="31606"/>
                  </a:lnTo>
                  <a:lnTo>
                    <a:pt x="11567" y="31497"/>
                  </a:lnTo>
                  <a:lnTo>
                    <a:pt x="11404" y="31335"/>
                  </a:lnTo>
                  <a:lnTo>
                    <a:pt x="11187" y="30954"/>
                  </a:lnTo>
                  <a:lnTo>
                    <a:pt x="11024" y="30520"/>
                  </a:lnTo>
                  <a:lnTo>
                    <a:pt x="10807" y="30086"/>
                  </a:lnTo>
                  <a:lnTo>
                    <a:pt x="10644" y="29923"/>
                  </a:lnTo>
                  <a:lnTo>
                    <a:pt x="10481" y="29705"/>
                  </a:lnTo>
                  <a:lnTo>
                    <a:pt x="9938" y="29108"/>
                  </a:lnTo>
                  <a:lnTo>
                    <a:pt x="9503" y="28456"/>
                  </a:lnTo>
                  <a:lnTo>
                    <a:pt x="9123" y="27750"/>
                  </a:lnTo>
                  <a:lnTo>
                    <a:pt x="8852" y="26990"/>
                  </a:lnTo>
                  <a:lnTo>
                    <a:pt x="8689" y="26501"/>
                  </a:lnTo>
                  <a:lnTo>
                    <a:pt x="8472" y="26067"/>
                  </a:lnTo>
                  <a:lnTo>
                    <a:pt x="8091" y="25252"/>
                  </a:lnTo>
                  <a:lnTo>
                    <a:pt x="7711" y="24492"/>
                  </a:lnTo>
                  <a:lnTo>
                    <a:pt x="7440" y="23623"/>
                  </a:lnTo>
                  <a:lnTo>
                    <a:pt x="7331" y="23243"/>
                  </a:lnTo>
                  <a:lnTo>
                    <a:pt x="7223" y="22809"/>
                  </a:lnTo>
                  <a:lnTo>
                    <a:pt x="7005" y="21288"/>
                  </a:lnTo>
                  <a:lnTo>
                    <a:pt x="6625" y="19768"/>
                  </a:lnTo>
                  <a:lnTo>
                    <a:pt x="6191" y="18301"/>
                  </a:lnTo>
                  <a:lnTo>
                    <a:pt x="5648" y="16890"/>
                  </a:lnTo>
                  <a:lnTo>
                    <a:pt x="5376" y="16075"/>
                  </a:lnTo>
                  <a:lnTo>
                    <a:pt x="5159" y="15260"/>
                  </a:lnTo>
                  <a:lnTo>
                    <a:pt x="4996" y="14446"/>
                  </a:lnTo>
                  <a:lnTo>
                    <a:pt x="4833" y="13631"/>
                  </a:lnTo>
                  <a:lnTo>
                    <a:pt x="4670" y="12002"/>
                  </a:lnTo>
                  <a:lnTo>
                    <a:pt x="4507" y="10373"/>
                  </a:lnTo>
                  <a:lnTo>
                    <a:pt x="4453" y="9558"/>
                  </a:lnTo>
                  <a:lnTo>
                    <a:pt x="4344" y="8798"/>
                  </a:lnTo>
                  <a:lnTo>
                    <a:pt x="4236" y="8038"/>
                  </a:lnTo>
                  <a:lnTo>
                    <a:pt x="4073" y="7278"/>
                  </a:lnTo>
                  <a:lnTo>
                    <a:pt x="3856" y="6409"/>
                  </a:lnTo>
                  <a:lnTo>
                    <a:pt x="3693" y="5540"/>
                  </a:lnTo>
                  <a:lnTo>
                    <a:pt x="3530" y="3802"/>
                  </a:lnTo>
                  <a:lnTo>
                    <a:pt x="3421" y="3259"/>
                  </a:lnTo>
                  <a:lnTo>
                    <a:pt x="3313" y="2825"/>
                  </a:lnTo>
                  <a:lnTo>
                    <a:pt x="3150" y="2390"/>
                  </a:lnTo>
                  <a:lnTo>
                    <a:pt x="2933" y="2010"/>
                  </a:lnTo>
                  <a:lnTo>
                    <a:pt x="2715" y="1630"/>
                  </a:lnTo>
                  <a:lnTo>
                    <a:pt x="2444" y="1304"/>
                  </a:lnTo>
                  <a:lnTo>
                    <a:pt x="2118" y="978"/>
                  </a:lnTo>
                  <a:lnTo>
                    <a:pt x="1738" y="653"/>
                  </a:lnTo>
                  <a:lnTo>
                    <a:pt x="1412" y="381"/>
                  </a:lnTo>
                  <a:lnTo>
                    <a:pt x="1086" y="109"/>
                  </a:lnTo>
                  <a:lnTo>
                    <a:pt x="9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29"/>
            <p:cNvSpPr/>
            <p:nvPr/>
          </p:nvSpPr>
          <p:spPr>
            <a:xfrm>
              <a:off x="6071775" y="1467950"/>
              <a:ext cx="609575" cy="520000"/>
            </a:xfrm>
            <a:custGeom>
              <a:avLst/>
              <a:gdLst/>
              <a:ahLst/>
              <a:cxnLst/>
              <a:rect l="l" t="t" r="r" b="b"/>
              <a:pathLst>
                <a:path w="24383" h="20800" extrusionOk="0">
                  <a:moveTo>
                    <a:pt x="12164" y="2282"/>
                  </a:moveTo>
                  <a:lnTo>
                    <a:pt x="13902" y="2608"/>
                  </a:lnTo>
                  <a:lnTo>
                    <a:pt x="14771" y="2825"/>
                  </a:lnTo>
                  <a:lnTo>
                    <a:pt x="15640" y="3096"/>
                  </a:lnTo>
                  <a:lnTo>
                    <a:pt x="16454" y="3368"/>
                  </a:lnTo>
                  <a:lnTo>
                    <a:pt x="17323" y="3694"/>
                  </a:lnTo>
                  <a:lnTo>
                    <a:pt x="18138" y="4074"/>
                  </a:lnTo>
                  <a:lnTo>
                    <a:pt x="18898" y="4454"/>
                  </a:lnTo>
                  <a:lnTo>
                    <a:pt x="19387" y="4780"/>
                  </a:lnTo>
                  <a:lnTo>
                    <a:pt x="19821" y="5160"/>
                  </a:lnTo>
                  <a:lnTo>
                    <a:pt x="20201" y="5540"/>
                  </a:lnTo>
                  <a:lnTo>
                    <a:pt x="20527" y="5974"/>
                  </a:lnTo>
                  <a:lnTo>
                    <a:pt x="21179" y="6898"/>
                  </a:lnTo>
                  <a:lnTo>
                    <a:pt x="21776" y="7875"/>
                  </a:lnTo>
                  <a:lnTo>
                    <a:pt x="21831" y="7984"/>
                  </a:lnTo>
                  <a:lnTo>
                    <a:pt x="21831" y="8147"/>
                  </a:lnTo>
                  <a:lnTo>
                    <a:pt x="21722" y="8744"/>
                  </a:lnTo>
                  <a:lnTo>
                    <a:pt x="21613" y="9341"/>
                  </a:lnTo>
                  <a:lnTo>
                    <a:pt x="21613" y="9939"/>
                  </a:lnTo>
                  <a:lnTo>
                    <a:pt x="21668" y="10264"/>
                  </a:lnTo>
                  <a:lnTo>
                    <a:pt x="21776" y="10536"/>
                  </a:lnTo>
                  <a:lnTo>
                    <a:pt x="21776" y="10645"/>
                  </a:lnTo>
                  <a:lnTo>
                    <a:pt x="21668" y="10753"/>
                  </a:lnTo>
                  <a:lnTo>
                    <a:pt x="21450" y="10862"/>
                  </a:lnTo>
                  <a:lnTo>
                    <a:pt x="21233" y="11133"/>
                  </a:lnTo>
                  <a:lnTo>
                    <a:pt x="21016" y="11405"/>
                  </a:lnTo>
                  <a:lnTo>
                    <a:pt x="20690" y="12002"/>
                  </a:lnTo>
                  <a:lnTo>
                    <a:pt x="20419" y="12600"/>
                  </a:lnTo>
                  <a:lnTo>
                    <a:pt x="20093" y="13197"/>
                  </a:lnTo>
                  <a:lnTo>
                    <a:pt x="20039" y="13305"/>
                  </a:lnTo>
                  <a:lnTo>
                    <a:pt x="20039" y="13414"/>
                  </a:lnTo>
                  <a:lnTo>
                    <a:pt x="20093" y="13523"/>
                  </a:lnTo>
                  <a:lnTo>
                    <a:pt x="20201" y="13631"/>
                  </a:lnTo>
                  <a:lnTo>
                    <a:pt x="20473" y="13794"/>
                  </a:lnTo>
                  <a:lnTo>
                    <a:pt x="20582" y="13903"/>
                  </a:lnTo>
                  <a:lnTo>
                    <a:pt x="20636" y="14066"/>
                  </a:lnTo>
                  <a:lnTo>
                    <a:pt x="20582" y="14174"/>
                  </a:lnTo>
                  <a:lnTo>
                    <a:pt x="20527" y="14283"/>
                  </a:lnTo>
                  <a:lnTo>
                    <a:pt x="20364" y="14392"/>
                  </a:lnTo>
                  <a:lnTo>
                    <a:pt x="20093" y="14554"/>
                  </a:lnTo>
                  <a:lnTo>
                    <a:pt x="19713" y="14717"/>
                  </a:lnTo>
                  <a:lnTo>
                    <a:pt x="19387" y="14935"/>
                  </a:lnTo>
                  <a:lnTo>
                    <a:pt x="19115" y="15152"/>
                  </a:lnTo>
                  <a:lnTo>
                    <a:pt x="18844" y="15423"/>
                  </a:lnTo>
                  <a:lnTo>
                    <a:pt x="18518" y="15749"/>
                  </a:lnTo>
                  <a:lnTo>
                    <a:pt x="18138" y="16075"/>
                  </a:lnTo>
                  <a:lnTo>
                    <a:pt x="17758" y="16347"/>
                  </a:lnTo>
                  <a:lnTo>
                    <a:pt x="17323" y="16564"/>
                  </a:lnTo>
                  <a:lnTo>
                    <a:pt x="16835" y="16781"/>
                  </a:lnTo>
                  <a:lnTo>
                    <a:pt x="16400" y="17053"/>
                  </a:lnTo>
                  <a:lnTo>
                    <a:pt x="15803" y="17487"/>
                  </a:lnTo>
                  <a:lnTo>
                    <a:pt x="15205" y="17813"/>
                  </a:lnTo>
                  <a:lnTo>
                    <a:pt x="14554" y="18084"/>
                  </a:lnTo>
                  <a:lnTo>
                    <a:pt x="13848" y="18247"/>
                  </a:lnTo>
                  <a:lnTo>
                    <a:pt x="13196" y="18356"/>
                  </a:lnTo>
                  <a:lnTo>
                    <a:pt x="11784" y="18356"/>
                  </a:lnTo>
                  <a:lnTo>
                    <a:pt x="11133" y="18247"/>
                  </a:lnTo>
                  <a:lnTo>
                    <a:pt x="10372" y="18139"/>
                  </a:lnTo>
                  <a:lnTo>
                    <a:pt x="9666" y="17976"/>
                  </a:lnTo>
                  <a:lnTo>
                    <a:pt x="8960" y="17704"/>
                  </a:lnTo>
                  <a:lnTo>
                    <a:pt x="8309" y="17433"/>
                  </a:lnTo>
                  <a:lnTo>
                    <a:pt x="7657" y="17161"/>
                  </a:lnTo>
                  <a:lnTo>
                    <a:pt x="6951" y="16781"/>
                  </a:lnTo>
                  <a:lnTo>
                    <a:pt x="6354" y="16401"/>
                  </a:lnTo>
                  <a:lnTo>
                    <a:pt x="5756" y="15966"/>
                  </a:lnTo>
                  <a:lnTo>
                    <a:pt x="4942" y="15315"/>
                  </a:lnTo>
                  <a:lnTo>
                    <a:pt x="4670" y="15098"/>
                  </a:lnTo>
                  <a:lnTo>
                    <a:pt x="4562" y="14989"/>
                  </a:lnTo>
                  <a:lnTo>
                    <a:pt x="4507" y="14880"/>
                  </a:lnTo>
                  <a:lnTo>
                    <a:pt x="4507" y="14554"/>
                  </a:lnTo>
                  <a:lnTo>
                    <a:pt x="4453" y="14229"/>
                  </a:lnTo>
                  <a:lnTo>
                    <a:pt x="4290" y="13577"/>
                  </a:lnTo>
                  <a:lnTo>
                    <a:pt x="4127" y="12980"/>
                  </a:lnTo>
                  <a:lnTo>
                    <a:pt x="4073" y="12654"/>
                  </a:lnTo>
                  <a:lnTo>
                    <a:pt x="4019" y="12382"/>
                  </a:lnTo>
                  <a:lnTo>
                    <a:pt x="4019" y="11839"/>
                  </a:lnTo>
                  <a:lnTo>
                    <a:pt x="3964" y="11351"/>
                  </a:lnTo>
                  <a:lnTo>
                    <a:pt x="3856" y="10862"/>
                  </a:lnTo>
                  <a:lnTo>
                    <a:pt x="3639" y="10427"/>
                  </a:lnTo>
                  <a:lnTo>
                    <a:pt x="3530" y="9993"/>
                  </a:lnTo>
                  <a:lnTo>
                    <a:pt x="3530" y="9830"/>
                  </a:lnTo>
                  <a:lnTo>
                    <a:pt x="3530" y="9721"/>
                  </a:lnTo>
                  <a:lnTo>
                    <a:pt x="3584" y="9558"/>
                  </a:lnTo>
                  <a:lnTo>
                    <a:pt x="3693" y="9450"/>
                  </a:lnTo>
                  <a:lnTo>
                    <a:pt x="4019" y="9287"/>
                  </a:lnTo>
                  <a:lnTo>
                    <a:pt x="4399" y="9124"/>
                  </a:lnTo>
                  <a:lnTo>
                    <a:pt x="4562" y="8961"/>
                  </a:lnTo>
                  <a:lnTo>
                    <a:pt x="4670" y="8853"/>
                  </a:lnTo>
                  <a:lnTo>
                    <a:pt x="4779" y="8690"/>
                  </a:lnTo>
                  <a:lnTo>
                    <a:pt x="4833" y="8472"/>
                  </a:lnTo>
                  <a:lnTo>
                    <a:pt x="4833" y="8309"/>
                  </a:lnTo>
                  <a:lnTo>
                    <a:pt x="4833" y="8038"/>
                  </a:lnTo>
                  <a:lnTo>
                    <a:pt x="4833" y="7929"/>
                  </a:lnTo>
                  <a:lnTo>
                    <a:pt x="4888" y="7821"/>
                  </a:lnTo>
                  <a:lnTo>
                    <a:pt x="5322" y="7278"/>
                  </a:lnTo>
                  <a:lnTo>
                    <a:pt x="5702" y="6735"/>
                  </a:lnTo>
                  <a:lnTo>
                    <a:pt x="6462" y="5649"/>
                  </a:lnTo>
                  <a:lnTo>
                    <a:pt x="6897" y="5160"/>
                  </a:lnTo>
                  <a:lnTo>
                    <a:pt x="7331" y="4671"/>
                  </a:lnTo>
                  <a:lnTo>
                    <a:pt x="7874" y="4237"/>
                  </a:lnTo>
                  <a:lnTo>
                    <a:pt x="8417" y="3857"/>
                  </a:lnTo>
                  <a:lnTo>
                    <a:pt x="9015" y="3476"/>
                  </a:lnTo>
                  <a:lnTo>
                    <a:pt x="9612" y="3096"/>
                  </a:lnTo>
                  <a:lnTo>
                    <a:pt x="10209" y="2716"/>
                  </a:lnTo>
                  <a:lnTo>
                    <a:pt x="10807" y="2445"/>
                  </a:lnTo>
                  <a:lnTo>
                    <a:pt x="11133" y="2390"/>
                  </a:lnTo>
                  <a:lnTo>
                    <a:pt x="11458" y="2282"/>
                  </a:lnTo>
                  <a:close/>
                  <a:moveTo>
                    <a:pt x="11893" y="1"/>
                  </a:moveTo>
                  <a:lnTo>
                    <a:pt x="11187" y="55"/>
                  </a:lnTo>
                  <a:lnTo>
                    <a:pt x="10427" y="164"/>
                  </a:lnTo>
                  <a:lnTo>
                    <a:pt x="9666" y="272"/>
                  </a:lnTo>
                  <a:lnTo>
                    <a:pt x="8906" y="435"/>
                  </a:lnTo>
                  <a:lnTo>
                    <a:pt x="8635" y="490"/>
                  </a:lnTo>
                  <a:lnTo>
                    <a:pt x="8363" y="598"/>
                  </a:lnTo>
                  <a:lnTo>
                    <a:pt x="7820" y="870"/>
                  </a:lnTo>
                  <a:lnTo>
                    <a:pt x="7494" y="978"/>
                  </a:lnTo>
                  <a:lnTo>
                    <a:pt x="7223" y="1087"/>
                  </a:lnTo>
                  <a:lnTo>
                    <a:pt x="6517" y="1087"/>
                  </a:lnTo>
                  <a:lnTo>
                    <a:pt x="6408" y="1141"/>
                  </a:lnTo>
                  <a:lnTo>
                    <a:pt x="6191" y="1304"/>
                  </a:lnTo>
                  <a:lnTo>
                    <a:pt x="6028" y="1576"/>
                  </a:lnTo>
                  <a:lnTo>
                    <a:pt x="5811" y="1739"/>
                  </a:lnTo>
                  <a:lnTo>
                    <a:pt x="5594" y="1902"/>
                  </a:lnTo>
                  <a:lnTo>
                    <a:pt x="5322" y="1956"/>
                  </a:lnTo>
                  <a:lnTo>
                    <a:pt x="5105" y="2064"/>
                  </a:lnTo>
                  <a:lnTo>
                    <a:pt x="3964" y="2064"/>
                  </a:lnTo>
                  <a:lnTo>
                    <a:pt x="3856" y="2119"/>
                  </a:lnTo>
                  <a:lnTo>
                    <a:pt x="3856" y="2173"/>
                  </a:lnTo>
                  <a:lnTo>
                    <a:pt x="3964" y="2499"/>
                  </a:lnTo>
                  <a:lnTo>
                    <a:pt x="3964" y="2770"/>
                  </a:lnTo>
                  <a:lnTo>
                    <a:pt x="3856" y="2933"/>
                  </a:lnTo>
                  <a:lnTo>
                    <a:pt x="3693" y="3042"/>
                  </a:lnTo>
                  <a:lnTo>
                    <a:pt x="3313" y="3259"/>
                  </a:lnTo>
                  <a:lnTo>
                    <a:pt x="3096" y="3368"/>
                  </a:lnTo>
                  <a:lnTo>
                    <a:pt x="2933" y="3476"/>
                  </a:lnTo>
                  <a:lnTo>
                    <a:pt x="2824" y="3639"/>
                  </a:lnTo>
                  <a:lnTo>
                    <a:pt x="2607" y="3748"/>
                  </a:lnTo>
                  <a:lnTo>
                    <a:pt x="2227" y="3965"/>
                  </a:lnTo>
                  <a:lnTo>
                    <a:pt x="2064" y="4074"/>
                  </a:lnTo>
                  <a:lnTo>
                    <a:pt x="2009" y="4291"/>
                  </a:lnTo>
                  <a:lnTo>
                    <a:pt x="2064" y="4508"/>
                  </a:lnTo>
                  <a:lnTo>
                    <a:pt x="2227" y="4834"/>
                  </a:lnTo>
                  <a:lnTo>
                    <a:pt x="2227" y="4943"/>
                  </a:lnTo>
                  <a:lnTo>
                    <a:pt x="2118" y="5051"/>
                  </a:lnTo>
                  <a:lnTo>
                    <a:pt x="1847" y="5106"/>
                  </a:lnTo>
                  <a:lnTo>
                    <a:pt x="1629" y="5268"/>
                  </a:lnTo>
                  <a:lnTo>
                    <a:pt x="1466" y="5431"/>
                  </a:lnTo>
                  <a:lnTo>
                    <a:pt x="1358" y="5594"/>
                  </a:lnTo>
                  <a:lnTo>
                    <a:pt x="1249" y="5811"/>
                  </a:lnTo>
                  <a:lnTo>
                    <a:pt x="1249" y="6083"/>
                  </a:lnTo>
                  <a:lnTo>
                    <a:pt x="1195" y="6572"/>
                  </a:lnTo>
                  <a:lnTo>
                    <a:pt x="1141" y="6735"/>
                  </a:lnTo>
                  <a:lnTo>
                    <a:pt x="978" y="6898"/>
                  </a:lnTo>
                  <a:lnTo>
                    <a:pt x="760" y="7006"/>
                  </a:lnTo>
                  <a:lnTo>
                    <a:pt x="598" y="7169"/>
                  </a:lnTo>
                  <a:lnTo>
                    <a:pt x="489" y="7332"/>
                  </a:lnTo>
                  <a:lnTo>
                    <a:pt x="435" y="7549"/>
                  </a:lnTo>
                  <a:lnTo>
                    <a:pt x="435" y="7984"/>
                  </a:lnTo>
                  <a:lnTo>
                    <a:pt x="380" y="8201"/>
                  </a:lnTo>
                  <a:lnTo>
                    <a:pt x="272" y="8418"/>
                  </a:lnTo>
                  <a:lnTo>
                    <a:pt x="55" y="8798"/>
                  </a:lnTo>
                  <a:lnTo>
                    <a:pt x="0" y="9015"/>
                  </a:lnTo>
                  <a:lnTo>
                    <a:pt x="0" y="9233"/>
                  </a:lnTo>
                  <a:lnTo>
                    <a:pt x="0" y="9450"/>
                  </a:lnTo>
                  <a:lnTo>
                    <a:pt x="55" y="9667"/>
                  </a:lnTo>
                  <a:lnTo>
                    <a:pt x="163" y="9830"/>
                  </a:lnTo>
                  <a:lnTo>
                    <a:pt x="326" y="10047"/>
                  </a:lnTo>
                  <a:lnTo>
                    <a:pt x="380" y="10156"/>
                  </a:lnTo>
                  <a:lnTo>
                    <a:pt x="435" y="10319"/>
                  </a:lnTo>
                  <a:lnTo>
                    <a:pt x="380" y="10427"/>
                  </a:lnTo>
                  <a:lnTo>
                    <a:pt x="326" y="10536"/>
                  </a:lnTo>
                  <a:lnTo>
                    <a:pt x="217" y="10699"/>
                  </a:lnTo>
                  <a:lnTo>
                    <a:pt x="109" y="10862"/>
                  </a:lnTo>
                  <a:lnTo>
                    <a:pt x="55" y="10970"/>
                  </a:lnTo>
                  <a:lnTo>
                    <a:pt x="55" y="11133"/>
                  </a:lnTo>
                  <a:lnTo>
                    <a:pt x="55" y="11296"/>
                  </a:lnTo>
                  <a:lnTo>
                    <a:pt x="163" y="11459"/>
                  </a:lnTo>
                  <a:lnTo>
                    <a:pt x="380" y="11731"/>
                  </a:lnTo>
                  <a:lnTo>
                    <a:pt x="489" y="11948"/>
                  </a:lnTo>
                  <a:lnTo>
                    <a:pt x="543" y="12165"/>
                  </a:lnTo>
                  <a:lnTo>
                    <a:pt x="489" y="12600"/>
                  </a:lnTo>
                  <a:lnTo>
                    <a:pt x="543" y="12925"/>
                  </a:lnTo>
                  <a:lnTo>
                    <a:pt x="598" y="13197"/>
                  </a:lnTo>
                  <a:lnTo>
                    <a:pt x="706" y="13468"/>
                  </a:lnTo>
                  <a:lnTo>
                    <a:pt x="923" y="13740"/>
                  </a:lnTo>
                  <a:lnTo>
                    <a:pt x="2227" y="15260"/>
                  </a:lnTo>
                  <a:lnTo>
                    <a:pt x="3530" y="16727"/>
                  </a:lnTo>
                  <a:lnTo>
                    <a:pt x="4019" y="17215"/>
                  </a:lnTo>
                  <a:lnTo>
                    <a:pt x="4507" y="17704"/>
                  </a:lnTo>
                  <a:lnTo>
                    <a:pt x="5051" y="18084"/>
                  </a:lnTo>
                  <a:lnTo>
                    <a:pt x="5539" y="18464"/>
                  </a:lnTo>
                  <a:lnTo>
                    <a:pt x="6137" y="18845"/>
                  </a:lnTo>
                  <a:lnTo>
                    <a:pt x="6680" y="19116"/>
                  </a:lnTo>
                  <a:lnTo>
                    <a:pt x="7277" y="19442"/>
                  </a:lnTo>
                  <a:lnTo>
                    <a:pt x="7929" y="19659"/>
                  </a:lnTo>
                  <a:lnTo>
                    <a:pt x="9341" y="20148"/>
                  </a:lnTo>
                  <a:lnTo>
                    <a:pt x="10101" y="20365"/>
                  </a:lnTo>
                  <a:lnTo>
                    <a:pt x="10807" y="20528"/>
                  </a:lnTo>
                  <a:lnTo>
                    <a:pt x="11567" y="20637"/>
                  </a:lnTo>
                  <a:lnTo>
                    <a:pt x="12327" y="20745"/>
                  </a:lnTo>
                  <a:lnTo>
                    <a:pt x="13033" y="20800"/>
                  </a:lnTo>
                  <a:lnTo>
                    <a:pt x="13794" y="20745"/>
                  </a:lnTo>
                  <a:lnTo>
                    <a:pt x="15043" y="20637"/>
                  </a:lnTo>
                  <a:lnTo>
                    <a:pt x="16292" y="20419"/>
                  </a:lnTo>
                  <a:lnTo>
                    <a:pt x="17486" y="20202"/>
                  </a:lnTo>
                  <a:lnTo>
                    <a:pt x="18735" y="19931"/>
                  </a:lnTo>
                  <a:lnTo>
                    <a:pt x="19441" y="19713"/>
                  </a:lnTo>
                  <a:lnTo>
                    <a:pt x="20039" y="19496"/>
                  </a:lnTo>
                  <a:lnTo>
                    <a:pt x="20473" y="19225"/>
                  </a:lnTo>
                  <a:lnTo>
                    <a:pt x="20907" y="18899"/>
                  </a:lnTo>
                  <a:lnTo>
                    <a:pt x="21233" y="18519"/>
                  </a:lnTo>
                  <a:lnTo>
                    <a:pt x="21505" y="18030"/>
                  </a:lnTo>
                  <a:lnTo>
                    <a:pt x="21722" y="17378"/>
                  </a:lnTo>
                  <a:lnTo>
                    <a:pt x="21994" y="16672"/>
                  </a:lnTo>
                  <a:lnTo>
                    <a:pt x="22156" y="16401"/>
                  </a:lnTo>
                  <a:lnTo>
                    <a:pt x="22319" y="16129"/>
                  </a:lnTo>
                  <a:lnTo>
                    <a:pt x="22591" y="15858"/>
                  </a:lnTo>
                  <a:lnTo>
                    <a:pt x="22645" y="15749"/>
                  </a:lnTo>
                  <a:lnTo>
                    <a:pt x="22645" y="15586"/>
                  </a:lnTo>
                  <a:lnTo>
                    <a:pt x="22591" y="15369"/>
                  </a:lnTo>
                  <a:lnTo>
                    <a:pt x="22591" y="15152"/>
                  </a:lnTo>
                  <a:lnTo>
                    <a:pt x="22591" y="14989"/>
                  </a:lnTo>
                  <a:lnTo>
                    <a:pt x="22699" y="14826"/>
                  </a:lnTo>
                  <a:lnTo>
                    <a:pt x="22808" y="14663"/>
                  </a:lnTo>
                  <a:lnTo>
                    <a:pt x="22917" y="14500"/>
                  </a:lnTo>
                  <a:lnTo>
                    <a:pt x="23297" y="14283"/>
                  </a:lnTo>
                  <a:lnTo>
                    <a:pt x="23405" y="14174"/>
                  </a:lnTo>
                  <a:lnTo>
                    <a:pt x="23514" y="14011"/>
                  </a:lnTo>
                  <a:lnTo>
                    <a:pt x="23623" y="13631"/>
                  </a:lnTo>
                  <a:lnTo>
                    <a:pt x="23840" y="12980"/>
                  </a:lnTo>
                  <a:lnTo>
                    <a:pt x="24003" y="12274"/>
                  </a:lnTo>
                  <a:lnTo>
                    <a:pt x="24111" y="11568"/>
                  </a:lnTo>
                  <a:lnTo>
                    <a:pt x="24166" y="10916"/>
                  </a:lnTo>
                  <a:lnTo>
                    <a:pt x="24274" y="9450"/>
                  </a:lnTo>
                  <a:lnTo>
                    <a:pt x="24383" y="7984"/>
                  </a:lnTo>
                  <a:lnTo>
                    <a:pt x="24329" y="7441"/>
                  </a:lnTo>
                  <a:lnTo>
                    <a:pt x="24274" y="6898"/>
                  </a:lnTo>
                  <a:lnTo>
                    <a:pt x="24057" y="6355"/>
                  </a:lnTo>
                  <a:lnTo>
                    <a:pt x="23948" y="6083"/>
                  </a:lnTo>
                  <a:lnTo>
                    <a:pt x="23786" y="5811"/>
                  </a:lnTo>
                  <a:lnTo>
                    <a:pt x="23080" y="4943"/>
                  </a:lnTo>
                  <a:lnTo>
                    <a:pt x="22319" y="4128"/>
                  </a:lnTo>
                  <a:lnTo>
                    <a:pt x="21885" y="3748"/>
                  </a:lnTo>
                  <a:lnTo>
                    <a:pt x="21450" y="3422"/>
                  </a:lnTo>
                  <a:lnTo>
                    <a:pt x="21016" y="3096"/>
                  </a:lnTo>
                  <a:lnTo>
                    <a:pt x="20473" y="2825"/>
                  </a:lnTo>
                  <a:lnTo>
                    <a:pt x="19115" y="2173"/>
                  </a:lnTo>
                  <a:lnTo>
                    <a:pt x="17703" y="1630"/>
                  </a:lnTo>
                  <a:lnTo>
                    <a:pt x="14880" y="544"/>
                  </a:lnTo>
                  <a:lnTo>
                    <a:pt x="14174" y="327"/>
                  </a:lnTo>
                  <a:lnTo>
                    <a:pt x="13413" y="164"/>
                  </a:lnTo>
                  <a:lnTo>
                    <a:pt x="12653" y="55"/>
                  </a:lnTo>
                  <a:lnTo>
                    <a:pt x="11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29"/>
            <p:cNvSpPr/>
            <p:nvPr/>
          </p:nvSpPr>
          <p:spPr>
            <a:xfrm>
              <a:off x="6263200" y="1647175"/>
              <a:ext cx="168350" cy="179225"/>
            </a:xfrm>
            <a:custGeom>
              <a:avLst/>
              <a:gdLst/>
              <a:ahLst/>
              <a:cxnLst/>
              <a:rect l="l" t="t" r="r" b="b"/>
              <a:pathLst>
                <a:path w="6734" h="7169" extrusionOk="0">
                  <a:moveTo>
                    <a:pt x="2281" y="0"/>
                  </a:moveTo>
                  <a:lnTo>
                    <a:pt x="1901" y="54"/>
                  </a:lnTo>
                  <a:lnTo>
                    <a:pt x="1575" y="163"/>
                  </a:lnTo>
                  <a:lnTo>
                    <a:pt x="1303" y="272"/>
                  </a:lnTo>
                  <a:lnTo>
                    <a:pt x="1032" y="435"/>
                  </a:lnTo>
                  <a:lnTo>
                    <a:pt x="760" y="597"/>
                  </a:lnTo>
                  <a:lnTo>
                    <a:pt x="543" y="815"/>
                  </a:lnTo>
                  <a:lnTo>
                    <a:pt x="380" y="1032"/>
                  </a:lnTo>
                  <a:lnTo>
                    <a:pt x="217" y="1303"/>
                  </a:lnTo>
                  <a:lnTo>
                    <a:pt x="109" y="1575"/>
                  </a:lnTo>
                  <a:lnTo>
                    <a:pt x="54" y="1846"/>
                  </a:lnTo>
                  <a:lnTo>
                    <a:pt x="54" y="2172"/>
                  </a:lnTo>
                  <a:lnTo>
                    <a:pt x="54" y="2498"/>
                  </a:lnTo>
                  <a:lnTo>
                    <a:pt x="109" y="2824"/>
                  </a:lnTo>
                  <a:lnTo>
                    <a:pt x="217" y="3204"/>
                  </a:lnTo>
                  <a:lnTo>
                    <a:pt x="326" y="3530"/>
                  </a:lnTo>
                  <a:lnTo>
                    <a:pt x="543" y="4019"/>
                  </a:lnTo>
                  <a:lnTo>
                    <a:pt x="706" y="4290"/>
                  </a:lnTo>
                  <a:lnTo>
                    <a:pt x="760" y="4507"/>
                  </a:lnTo>
                  <a:lnTo>
                    <a:pt x="760" y="4616"/>
                  </a:lnTo>
                  <a:lnTo>
                    <a:pt x="652" y="4725"/>
                  </a:lnTo>
                  <a:lnTo>
                    <a:pt x="489" y="4779"/>
                  </a:lnTo>
                  <a:lnTo>
                    <a:pt x="109" y="4779"/>
                  </a:lnTo>
                  <a:lnTo>
                    <a:pt x="54" y="4887"/>
                  </a:lnTo>
                  <a:lnTo>
                    <a:pt x="0" y="5050"/>
                  </a:lnTo>
                  <a:lnTo>
                    <a:pt x="0" y="5213"/>
                  </a:lnTo>
                  <a:lnTo>
                    <a:pt x="54" y="5376"/>
                  </a:lnTo>
                  <a:lnTo>
                    <a:pt x="109" y="5485"/>
                  </a:lnTo>
                  <a:lnTo>
                    <a:pt x="163" y="5593"/>
                  </a:lnTo>
                  <a:lnTo>
                    <a:pt x="272" y="5648"/>
                  </a:lnTo>
                  <a:lnTo>
                    <a:pt x="869" y="5702"/>
                  </a:lnTo>
                  <a:lnTo>
                    <a:pt x="1195" y="5811"/>
                  </a:lnTo>
                  <a:lnTo>
                    <a:pt x="1412" y="5919"/>
                  </a:lnTo>
                  <a:lnTo>
                    <a:pt x="1629" y="6082"/>
                  </a:lnTo>
                  <a:lnTo>
                    <a:pt x="1846" y="6299"/>
                  </a:lnTo>
                  <a:lnTo>
                    <a:pt x="2009" y="6517"/>
                  </a:lnTo>
                  <a:lnTo>
                    <a:pt x="2172" y="6842"/>
                  </a:lnTo>
                  <a:lnTo>
                    <a:pt x="2172" y="6897"/>
                  </a:lnTo>
                  <a:lnTo>
                    <a:pt x="2281" y="6897"/>
                  </a:lnTo>
                  <a:lnTo>
                    <a:pt x="2498" y="7005"/>
                  </a:lnTo>
                  <a:lnTo>
                    <a:pt x="2878" y="7114"/>
                  </a:lnTo>
                  <a:lnTo>
                    <a:pt x="3258" y="7168"/>
                  </a:lnTo>
                  <a:lnTo>
                    <a:pt x="3584" y="7168"/>
                  </a:lnTo>
                  <a:lnTo>
                    <a:pt x="3964" y="7114"/>
                  </a:lnTo>
                  <a:lnTo>
                    <a:pt x="4290" y="7060"/>
                  </a:lnTo>
                  <a:lnTo>
                    <a:pt x="4670" y="6951"/>
                  </a:lnTo>
                  <a:lnTo>
                    <a:pt x="4942" y="6788"/>
                  </a:lnTo>
                  <a:lnTo>
                    <a:pt x="5268" y="6625"/>
                  </a:lnTo>
                  <a:lnTo>
                    <a:pt x="5539" y="6408"/>
                  </a:lnTo>
                  <a:lnTo>
                    <a:pt x="5811" y="6136"/>
                  </a:lnTo>
                  <a:lnTo>
                    <a:pt x="6028" y="5865"/>
                  </a:lnTo>
                  <a:lnTo>
                    <a:pt x="6245" y="5593"/>
                  </a:lnTo>
                  <a:lnTo>
                    <a:pt x="6408" y="5268"/>
                  </a:lnTo>
                  <a:lnTo>
                    <a:pt x="6571" y="4887"/>
                  </a:lnTo>
                  <a:lnTo>
                    <a:pt x="6625" y="4562"/>
                  </a:lnTo>
                  <a:lnTo>
                    <a:pt x="6680" y="4127"/>
                  </a:lnTo>
                  <a:lnTo>
                    <a:pt x="6734" y="3638"/>
                  </a:lnTo>
                  <a:lnTo>
                    <a:pt x="6680" y="3095"/>
                  </a:lnTo>
                  <a:lnTo>
                    <a:pt x="6517" y="2661"/>
                  </a:lnTo>
                  <a:lnTo>
                    <a:pt x="6354" y="2227"/>
                  </a:lnTo>
                  <a:lnTo>
                    <a:pt x="6137" y="1792"/>
                  </a:lnTo>
                  <a:lnTo>
                    <a:pt x="5865" y="1358"/>
                  </a:lnTo>
                  <a:lnTo>
                    <a:pt x="5322" y="597"/>
                  </a:lnTo>
                  <a:lnTo>
                    <a:pt x="5105" y="380"/>
                  </a:lnTo>
                  <a:lnTo>
                    <a:pt x="4833" y="217"/>
                  </a:lnTo>
                  <a:lnTo>
                    <a:pt x="4507" y="109"/>
                  </a:lnTo>
                  <a:lnTo>
                    <a:pt x="4182" y="54"/>
                  </a:lnTo>
                  <a:lnTo>
                    <a:pt x="29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528514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666"/>
        <p:cNvGrpSpPr/>
        <p:nvPr/>
      </p:nvGrpSpPr>
      <p:grpSpPr>
        <a:xfrm>
          <a:off x="0" y="0"/>
          <a:ext cx="0" cy="0"/>
          <a:chOff x="0" y="0"/>
          <a:chExt cx="0" cy="0"/>
        </a:xfrm>
      </p:grpSpPr>
      <p:sp>
        <p:nvSpPr>
          <p:cNvPr id="667" name="Google Shape;667;p30"/>
          <p:cNvSpPr txBox="1">
            <a:spLocks noGrp="1"/>
          </p:cNvSpPr>
          <p:nvPr>
            <p:ph type="ctrTitle"/>
          </p:nvPr>
        </p:nvSpPr>
        <p:spPr>
          <a:xfrm>
            <a:off x="3239900" y="987200"/>
            <a:ext cx="5712000" cy="1103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5200"/>
              <a:buNone/>
              <a:defRPr sz="6933"/>
            </a:lvl1pPr>
            <a:lvl2pPr lvl="1" algn="ctr" rtl="0">
              <a:spcBef>
                <a:spcPts val="0"/>
              </a:spcBef>
              <a:spcAft>
                <a:spcPts val="0"/>
              </a:spcAft>
              <a:buClr>
                <a:schemeClr val="accent2"/>
              </a:buClr>
              <a:buSzPts val="5200"/>
              <a:buNone/>
              <a:defRPr sz="6933">
                <a:solidFill>
                  <a:schemeClr val="accent2"/>
                </a:solidFill>
              </a:defRPr>
            </a:lvl2pPr>
            <a:lvl3pPr lvl="2" algn="ctr" rtl="0">
              <a:spcBef>
                <a:spcPts val="0"/>
              </a:spcBef>
              <a:spcAft>
                <a:spcPts val="0"/>
              </a:spcAft>
              <a:buClr>
                <a:schemeClr val="accent2"/>
              </a:buClr>
              <a:buSzPts val="5200"/>
              <a:buNone/>
              <a:defRPr sz="6933">
                <a:solidFill>
                  <a:schemeClr val="accent2"/>
                </a:solidFill>
              </a:defRPr>
            </a:lvl3pPr>
            <a:lvl4pPr lvl="3" algn="ctr" rtl="0">
              <a:spcBef>
                <a:spcPts val="0"/>
              </a:spcBef>
              <a:spcAft>
                <a:spcPts val="0"/>
              </a:spcAft>
              <a:buClr>
                <a:schemeClr val="accent2"/>
              </a:buClr>
              <a:buSzPts val="5200"/>
              <a:buNone/>
              <a:defRPr sz="6933">
                <a:solidFill>
                  <a:schemeClr val="accent2"/>
                </a:solidFill>
              </a:defRPr>
            </a:lvl4pPr>
            <a:lvl5pPr lvl="4" algn="ctr" rtl="0">
              <a:spcBef>
                <a:spcPts val="0"/>
              </a:spcBef>
              <a:spcAft>
                <a:spcPts val="0"/>
              </a:spcAft>
              <a:buClr>
                <a:schemeClr val="accent2"/>
              </a:buClr>
              <a:buSzPts val="5200"/>
              <a:buNone/>
              <a:defRPr sz="6933">
                <a:solidFill>
                  <a:schemeClr val="accent2"/>
                </a:solidFill>
              </a:defRPr>
            </a:lvl5pPr>
            <a:lvl6pPr lvl="5" algn="ctr" rtl="0">
              <a:spcBef>
                <a:spcPts val="0"/>
              </a:spcBef>
              <a:spcAft>
                <a:spcPts val="0"/>
              </a:spcAft>
              <a:buClr>
                <a:schemeClr val="accent2"/>
              </a:buClr>
              <a:buSzPts val="5200"/>
              <a:buNone/>
              <a:defRPr sz="6933">
                <a:solidFill>
                  <a:schemeClr val="accent2"/>
                </a:solidFill>
              </a:defRPr>
            </a:lvl6pPr>
            <a:lvl7pPr lvl="6" algn="ctr" rtl="0">
              <a:spcBef>
                <a:spcPts val="0"/>
              </a:spcBef>
              <a:spcAft>
                <a:spcPts val="0"/>
              </a:spcAft>
              <a:buClr>
                <a:schemeClr val="accent2"/>
              </a:buClr>
              <a:buSzPts val="5200"/>
              <a:buNone/>
              <a:defRPr sz="6933">
                <a:solidFill>
                  <a:schemeClr val="accent2"/>
                </a:solidFill>
              </a:defRPr>
            </a:lvl7pPr>
            <a:lvl8pPr lvl="7" algn="ctr" rtl="0">
              <a:spcBef>
                <a:spcPts val="0"/>
              </a:spcBef>
              <a:spcAft>
                <a:spcPts val="0"/>
              </a:spcAft>
              <a:buClr>
                <a:schemeClr val="accent2"/>
              </a:buClr>
              <a:buSzPts val="5200"/>
              <a:buNone/>
              <a:defRPr sz="6933">
                <a:solidFill>
                  <a:schemeClr val="accent2"/>
                </a:solidFill>
              </a:defRPr>
            </a:lvl8pPr>
            <a:lvl9pPr lvl="8" algn="ctr" rtl="0">
              <a:spcBef>
                <a:spcPts val="0"/>
              </a:spcBef>
              <a:spcAft>
                <a:spcPts val="0"/>
              </a:spcAft>
              <a:buClr>
                <a:schemeClr val="accent2"/>
              </a:buClr>
              <a:buSzPts val="5200"/>
              <a:buNone/>
              <a:defRPr sz="6933">
                <a:solidFill>
                  <a:schemeClr val="accent2"/>
                </a:solidFill>
              </a:defRPr>
            </a:lvl9pPr>
          </a:lstStyle>
          <a:p>
            <a:endParaRPr/>
          </a:p>
        </p:txBody>
      </p:sp>
      <p:sp>
        <p:nvSpPr>
          <p:cNvPr id="668" name="Google Shape;668;p30"/>
          <p:cNvSpPr txBox="1">
            <a:spLocks noGrp="1"/>
          </p:cNvSpPr>
          <p:nvPr>
            <p:ph type="subTitle" idx="1"/>
          </p:nvPr>
        </p:nvSpPr>
        <p:spPr>
          <a:xfrm>
            <a:off x="3233400" y="2002427"/>
            <a:ext cx="5725200" cy="14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669" name="Google Shape;669;p30"/>
          <p:cNvSpPr txBox="1"/>
          <p:nvPr/>
        </p:nvSpPr>
        <p:spPr>
          <a:xfrm>
            <a:off x="3453233" y="5080000"/>
            <a:ext cx="5270800" cy="790800"/>
          </a:xfrm>
          <a:prstGeom prst="rect">
            <a:avLst/>
          </a:prstGeom>
          <a:noFill/>
          <a:ln>
            <a:noFill/>
          </a:ln>
        </p:spPr>
        <p:txBody>
          <a:bodyPr spcFirstLastPara="1" wrap="square" lIns="121900" tIns="121900" rIns="121900" bIns="121900" anchor="ctr" anchorCtr="0">
            <a:noAutofit/>
          </a:bodyPr>
          <a:lstStyle/>
          <a:p>
            <a:pPr marL="0" lvl="0" indent="0" algn="ctr" rtl="0">
              <a:spcBef>
                <a:spcPts val="400"/>
              </a:spcBef>
              <a:spcAft>
                <a:spcPts val="0"/>
              </a:spcAft>
              <a:buNone/>
            </a:pPr>
            <a:r>
              <a:rPr lang="en" sz="1600">
                <a:solidFill>
                  <a:schemeClr val="dk1"/>
                </a:solidFill>
                <a:latin typeface="Poppins SemiBold"/>
                <a:ea typeface="Poppins SemiBold"/>
                <a:cs typeface="Poppins SemiBold"/>
                <a:sym typeface="Poppins SemiBold"/>
              </a:rPr>
              <a:t>CREDITS: This presentation template was created by </a:t>
            </a:r>
            <a:r>
              <a:rPr lang="en" sz="1600" b="1">
                <a:solidFill>
                  <a:schemeClr val="hlink"/>
                </a:solidFill>
                <a:uFill>
                  <a:noFill/>
                </a:uFill>
                <a:latin typeface="Poppins"/>
                <a:ea typeface="Poppins"/>
                <a:cs typeface="Poppins"/>
                <a:sym typeface="Poppins"/>
                <a:hlinkClick r:id="rId2"/>
              </a:rPr>
              <a:t>Slidesgo</a:t>
            </a:r>
            <a:r>
              <a:rPr lang="en" sz="1600">
                <a:solidFill>
                  <a:schemeClr val="dk1"/>
                </a:solidFill>
                <a:latin typeface="Poppins SemiBold"/>
                <a:ea typeface="Poppins SemiBold"/>
                <a:cs typeface="Poppins SemiBold"/>
                <a:sym typeface="Poppins SemiBold"/>
              </a:rPr>
              <a:t>, and includes icons by </a:t>
            </a:r>
            <a:r>
              <a:rPr lang="en" sz="1600" b="1">
                <a:solidFill>
                  <a:schemeClr val="dk1"/>
                </a:solidFill>
                <a:uFill>
                  <a:noFill/>
                </a:uFill>
                <a:latin typeface="Poppins"/>
                <a:ea typeface="Poppins"/>
                <a:cs typeface="Poppins"/>
                <a:sym typeface="Poppins"/>
                <a:hlinkClick r:id="rId3">
                  <a:extLst>
                    <a:ext uri="{A12FA001-AC4F-418D-AE19-62706E023703}">
                      <ahyp:hlinkClr xmlns:ahyp="http://schemas.microsoft.com/office/drawing/2018/hyperlinkcolor" val="tx"/>
                    </a:ext>
                  </a:extLst>
                </a:hlinkClick>
              </a:rPr>
              <a:t>Flaticon</a:t>
            </a:r>
            <a:r>
              <a:rPr lang="en" sz="1600">
                <a:solidFill>
                  <a:schemeClr val="dk1"/>
                </a:solidFill>
                <a:latin typeface="Poppins SemiBold"/>
                <a:ea typeface="Poppins SemiBold"/>
                <a:cs typeface="Poppins SemiBold"/>
                <a:sym typeface="Poppins SemiBold"/>
              </a:rPr>
              <a:t>, and infographics &amp; images by </a:t>
            </a:r>
            <a:r>
              <a:rPr lang="en" sz="1600" b="1">
                <a:solidFill>
                  <a:schemeClr val="dk1"/>
                </a:solidFill>
                <a:uFill>
                  <a:noFill/>
                </a:uFill>
                <a:latin typeface="Poppins"/>
                <a:ea typeface="Poppins"/>
                <a:cs typeface="Poppins"/>
                <a:sym typeface="Poppins"/>
                <a:hlinkClick r:id="rId4">
                  <a:extLst>
                    <a:ext uri="{A12FA001-AC4F-418D-AE19-62706E023703}">
                      <ahyp:hlinkClr xmlns:ahyp="http://schemas.microsoft.com/office/drawing/2018/hyperlinkcolor" val="tx"/>
                    </a:ext>
                  </a:extLst>
                </a:hlinkClick>
              </a:rPr>
              <a:t>Freepik</a:t>
            </a:r>
            <a:endParaRPr sz="1600" b="1">
              <a:solidFill>
                <a:schemeClr val="dk1"/>
              </a:solidFill>
              <a:latin typeface="Poppins"/>
              <a:ea typeface="Poppins"/>
              <a:cs typeface="Poppins"/>
              <a:sym typeface="Poppins"/>
            </a:endParaRPr>
          </a:p>
        </p:txBody>
      </p:sp>
      <p:sp>
        <p:nvSpPr>
          <p:cNvPr id="670" name="Google Shape;670;p30"/>
          <p:cNvSpPr/>
          <p:nvPr/>
        </p:nvSpPr>
        <p:spPr>
          <a:xfrm rot="7957966">
            <a:off x="9144007" y="4965307"/>
            <a:ext cx="3092127" cy="2637468"/>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7192">
              <a:alpha val="433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30"/>
          <p:cNvSpPr/>
          <p:nvPr/>
        </p:nvSpPr>
        <p:spPr>
          <a:xfrm rot="7957966">
            <a:off x="757141" y="4735757"/>
            <a:ext cx="3092127" cy="2637468"/>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7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30"/>
          <p:cNvSpPr/>
          <p:nvPr/>
        </p:nvSpPr>
        <p:spPr>
          <a:xfrm>
            <a:off x="8951897" y="413799"/>
            <a:ext cx="2518771" cy="2148464"/>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EEB87C">
              <a:alpha val="295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3" name="Google Shape;673;p30"/>
          <p:cNvGrpSpPr/>
          <p:nvPr/>
        </p:nvGrpSpPr>
        <p:grpSpPr>
          <a:xfrm rot="-912563" flipH="1">
            <a:off x="9628227" y="-48049"/>
            <a:ext cx="2816595" cy="1631521"/>
            <a:chOff x="5420125" y="1155700"/>
            <a:chExt cx="1961750" cy="1136350"/>
          </a:xfrm>
        </p:grpSpPr>
        <p:sp>
          <p:nvSpPr>
            <p:cNvPr id="674" name="Google Shape;674;p30"/>
            <p:cNvSpPr/>
            <p:nvPr/>
          </p:nvSpPr>
          <p:spPr>
            <a:xfrm>
              <a:off x="5420125" y="1155700"/>
              <a:ext cx="1961750" cy="1136350"/>
            </a:xfrm>
            <a:custGeom>
              <a:avLst/>
              <a:gdLst/>
              <a:ahLst/>
              <a:cxnLst/>
              <a:rect l="l" t="t" r="r" b="b"/>
              <a:pathLst>
                <a:path w="78470" h="45454" extrusionOk="0">
                  <a:moveTo>
                    <a:pt x="543" y="1"/>
                  </a:moveTo>
                  <a:lnTo>
                    <a:pt x="326" y="55"/>
                  </a:lnTo>
                  <a:lnTo>
                    <a:pt x="163" y="218"/>
                  </a:lnTo>
                  <a:lnTo>
                    <a:pt x="54" y="381"/>
                  </a:lnTo>
                  <a:lnTo>
                    <a:pt x="0" y="544"/>
                  </a:lnTo>
                  <a:lnTo>
                    <a:pt x="0" y="761"/>
                  </a:lnTo>
                  <a:lnTo>
                    <a:pt x="54" y="1196"/>
                  </a:lnTo>
                  <a:lnTo>
                    <a:pt x="163" y="1630"/>
                  </a:lnTo>
                  <a:lnTo>
                    <a:pt x="326" y="2336"/>
                  </a:lnTo>
                  <a:lnTo>
                    <a:pt x="435" y="3151"/>
                  </a:lnTo>
                  <a:lnTo>
                    <a:pt x="543" y="3911"/>
                  </a:lnTo>
                  <a:lnTo>
                    <a:pt x="597" y="4671"/>
                  </a:lnTo>
                  <a:lnTo>
                    <a:pt x="597" y="6192"/>
                  </a:lnTo>
                  <a:lnTo>
                    <a:pt x="652" y="7712"/>
                  </a:lnTo>
                  <a:lnTo>
                    <a:pt x="652" y="8581"/>
                  </a:lnTo>
                  <a:lnTo>
                    <a:pt x="652" y="9015"/>
                  </a:lnTo>
                  <a:lnTo>
                    <a:pt x="652" y="9450"/>
                  </a:lnTo>
                  <a:lnTo>
                    <a:pt x="760" y="9830"/>
                  </a:lnTo>
                  <a:lnTo>
                    <a:pt x="923" y="10210"/>
                  </a:lnTo>
                  <a:lnTo>
                    <a:pt x="1140" y="10590"/>
                  </a:lnTo>
                  <a:lnTo>
                    <a:pt x="1521" y="10916"/>
                  </a:lnTo>
                  <a:lnTo>
                    <a:pt x="1575" y="11025"/>
                  </a:lnTo>
                  <a:lnTo>
                    <a:pt x="1575" y="11188"/>
                  </a:lnTo>
                  <a:lnTo>
                    <a:pt x="1955" y="13197"/>
                  </a:lnTo>
                  <a:lnTo>
                    <a:pt x="2335" y="15260"/>
                  </a:lnTo>
                  <a:lnTo>
                    <a:pt x="2498" y="16292"/>
                  </a:lnTo>
                  <a:lnTo>
                    <a:pt x="2607" y="17324"/>
                  </a:lnTo>
                  <a:lnTo>
                    <a:pt x="2661" y="18410"/>
                  </a:lnTo>
                  <a:lnTo>
                    <a:pt x="2607" y="19442"/>
                  </a:lnTo>
                  <a:lnTo>
                    <a:pt x="2661" y="19822"/>
                  </a:lnTo>
                  <a:lnTo>
                    <a:pt x="2770" y="20148"/>
                  </a:lnTo>
                  <a:lnTo>
                    <a:pt x="2824" y="20256"/>
                  </a:lnTo>
                  <a:lnTo>
                    <a:pt x="2987" y="20419"/>
                  </a:lnTo>
                  <a:lnTo>
                    <a:pt x="3367" y="20582"/>
                  </a:lnTo>
                  <a:lnTo>
                    <a:pt x="3638" y="20745"/>
                  </a:lnTo>
                  <a:lnTo>
                    <a:pt x="3910" y="20854"/>
                  </a:lnTo>
                  <a:lnTo>
                    <a:pt x="4073" y="21071"/>
                  </a:lnTo>
                  <a:lnTo>
                    <a:pt x="4182" y="21234"/>
                  </a:lnTo>
                  <a:lnTo>
                    <a:pt x="4236" y="21451"/>
                  </a:lnTo>
                  <a:lnTo>
                    <a:pt x="4182" y="21668"/>
                  </a:lnTo>
                  <a:lnTo>
                    <a:pt x="4127" y="21940"/>
                  </a:lnTo>
                  <a:lnTo>
                    <a:pt x="4019" y="22266"/>
                  </a:lnTo>
                  <a:lnTo>
                    <a:pt x="3801" y="22592"/>
                  </a:lnTo>
                  <a:lnTo>
                    <a:pt x="3747" y="22809"/>
                  </a:lnTo>
                  <a:lnTo>
                    <a:pt x="3747" y="22863"/>
                  </a:lnTo>
                  <a:lnTo>
                    <a:pt x="3801" y="22972"/>
                  </a:lnTo>
                  <a:lnTo>
                    <a:pt x="4019" y="23352"/>
                  </a:lnTo>
                  <a:lnTo>
                    <a:pt x="4127" y="23786"/>
                  </a:lnTo>
                  <a:lnTo>
                    <a:pt x="4182" y="24221"/>
                  </a:lnTo>
                  <a:lnTo>
                    <a:pt x="4182" y="24655"/>
                  </a:lnTo>
                  <a:lnTo>
                    <a:pt x="4236" y="25524"/>
                  </a:lnTo>
                  <a:lnTo>
                    <a:pt x="4290" y="25958"/>
                  </a:lnTo>
                  <a:lnTo>
                    <a:pt x="4399" y="26393"/>
                  </a:lnTo>
                  <a:lnTo>
                    <a:pt x="4562" y="26773"/>
                  </a:lnTo>
                  <a:lnTo>
                    <a:pt x="4725" y="27153"/>
                  </a:lnTo>
                  <a:lnTo>
                    <a:pt x="4833" y="27316"/>
                  </a:lnTo>
                  <a:lnTo>
                    <a:pt x="4996" y="27425"/>
                  </a:lnTo>
                  <a:lnTo>
                    <a:pt x="5159" y="27533"/>
                  </a:lnTo>
                  <a:lnTo>
                    <a:pt x="5322" y="27588"/>
                  </a:lnTo>
                  <a:lnTo>
                    <a:pt x="5648" y="27642"/>
                  </a:lnTo>
                  <a:lnTo>
                    <a:pt x="5865" y="27805"/>
                  </a:lnTo>
                  <a:lnTo>
                    <a:pt x="6082" y="27968"/>
                  </a:lnTo>
                  <a:lnTo>
                    <a:pt x="6245" y="28131"/>
                  </a:lnTo>
                  <a:lnTo>
                    <a:pt x="6517" y="28565"/>
                  </a:lnTo>
                  <a:lnTo>
                    <a:pt x="6680" y="28999"/>
                  </a:lnTo>
                  <a:lnTo>
                    <a:pt x="7168" y="29977"/>
                  </a:lnTo>
                  <a:lnTo>
                    <a:pt x="7440" y="30466"/>
                  </a:lnTo>
                  <a:lnTo>
                    <a:pt x="7711" y="30900"/>
                  </a:lnTo>
                  <a:lnTo>
                    <a:pt x="7820" y="31063"/>
                  </a:lnTo>
                  <a:lnTo>
                    <a:pt x="7874" y="31226"/>
                  </a:lnTo>
                  <a:lnTo>
                    <a:pt x="7929" y="31606"/>
                  </a:lnTo>
                  <a:lnTo>
                    <a:pt x="7929" y="32203"/>
                  </a:lnTo>
                  <a:lnTo>
                    <a:pt x="7983" y="32366"/>
                  </a:lnTo>
                  <a:lnTo>
                    <a:pt x="8091" y="32529"/>
                  </a:lnTo>
                  <a:lnTo>
                    <a:pt x="8200" y="32638"/>
                  </a:lnTo>
                  <a:lnTo>
                    <a:pt x="8417" y="32692"/>
                  </a:lnTo>
                  <a:lnTo>
                    <a:pt x="8960" y="32801"/>
                  </a:lnTo>
                  <a:lnTo>
                    <a:pt x="9232" y="32801"/>
                  </a:lnTo>
                  <a:lnTo>
                    <a:pt x="9340" y="32855"/>
                  </a:lnTo>
                  <a:lnTo>
                    <a:pt x="9395" y="32964"/>
                  </a:lnTo>
                  <a:lnTo>
                    <a:pt x="9395" y="33235"/>
                  </a:lnTo>
                  <a:lnTo>
                    <a:pt x="9503" y="33452"/>
                  </a:lnTo>
                  <a:lnTo>
                    <a:pt x="9666" y="33670"/>
                  </a:lnTo>
                  <a:lnTo>
                    <a:pt x="9829" y="33833"/>
                  </a:lnTo>
                  <a:lnTo>
                    <a:pt x="10209" y="34158"/>
                  </a:lnTo>
                  <a:lnTo>
                    <a:pt x="10372" y="34321"/>
                  </a:lnTo>
                  <a:lnTo>
                    <a:pt x="10481" y="34539"/>
                  </a:lnTo>
                  <a:lnTo>
                    <a:pt x="10589" y="34647"/>
                  </a:lnTo>
                  <a:lnTo>
                    <a:pt x="10698" y="34756"/>
                  </a:lnTo>
                  <a:lnTo>
                    <a:pt x="10970" y="34864"/>
                  </a:lnTo>
                  <a:lnTo>
                    <a:pt x="11241" y="34973"/>
                  </a:lnTo>
                  <a:lnTo>
                    <a:pt x="11350" y="35082"/>
                  </a:lnTo>
                  <a:lnTo>
                    <a:pt x="11404" y="35190"/>
                  </a:lnTo>
                  <a:lnTo>
                    <a:pt x="11567" y="35570"/>
                  </a:lnTo>
                  <a:lnTo>
                    <a:pt x="11730" y="35842"/>
                  </a:lnTo>
                  <a:lnTo>
                    <a:pt x="11947" y="36113"/>
                  </a:lnTo>
                  <a:lnTo>
                    <a:pt x="12219" y="36331"/>
                  </a:lnTo>
                  <a:lnTo>
                    <a:pt x="12490" y="36493"/>
                  </a:lnTo>
                  <a:lnTo>
                    <a:pt x="12816" y="36656"/>
                  </a:lnTo>
                  <a:lnTo>
                    <a:pt x="13468" y="36928"/>
                  </a:lnTo>
                  <a:lnTo>
                    <a:pt x="13685" y="36982"/>
                  </a:lnTo>
                  <a:lnTo>
                    <a:pt x="13848" y="37145"/>
                  </a:lnTo>
                  <a:lnTo>
                    <a:pt x="13902" y="37308"/>
                  </a:lnTo>
                  <a:lnTo>
                    <a:pt x="13793" y="37580"/>
                  </a:lnTo>
                  <a:lnTo>
                    <a:pt x="13739" y="37742"/>
                  </a:lnTo>
                  <a:lnTo>
                    <a:pt x="13685" y="37960"/>
                  </a:lnTo>
                  <a:lnTo>
                    <a:pt x="13739" y="38068"/>
                  </a:lnTo>
                  <a:lnTo>
                    <a:pt x="13848" y="38177"/>
                  </a:lnTo>
                  <a:lnTo>
                    <a:pt x="13956" y="38177"/>
                  </a:lnTo>
                  <a:lnTo>
                    <a:pt x="14228" y="38286"/>
                  </a:lnTo>
                  <a:lnTo>
                    <a:pt x="14554" y="38448"/>
                  </a:lnTo>
                  <a:lnTo>
                    <a:pt x="15097" y="38774"/>
                  </a:lnTo>
                  <a:lnTo>
                    <a:pt x="15585" y="39100"/>
                  </a:lnTo>
                  <a:lnTo>
                    <a:pt x="16129" y="39426"/>
                  </a:lnTo>
                  <a:lnTo>
                    <a:pt x="16726" y="39697"/>
                  </a:lnTo>
                  <a:lnTo>
                    <a:pt x="17106" y="39915"/>
                  </a:lnTo>
                  <a:lnTo>
                    <a:pt x="17486" y="40295"/>
                  </a:lnTo>
                  <a:lnTo>
                    <a:pt x="17975" y="41001"/>
                  </a:lnTo>
                  <a:lnTo>
                    <a:pt x="18138" y="41109"/>
                  </a:lnTo>
                  <a:lnTo>
                    <a:pt x="18301" y="41164"/>
                  </a:lnTo>
                  <a:lnTo>
                    <a:pt x="18952" y="41272"/>
                  </a:lnTo>
                  <a:lnTo>
                    <a:pt x="19550" y="41381"/>
                  </a:lnTo>
                  <a:lnTo>
                    <a:pt x="19767" y="41435"/>
                  </a:lnTo>
                  <a:lnTo>
                    <a:pt x="19876" y="41489"/>
                  </a:lnTo>
                  <a:lnTo>
                    <a:pt x="19984" y="41598"/>
                  </a:lnTo>
                  <a:lnTo>
                    <a:pt x="20038" y="41761"/>
                  </a:lnTo>
                  <a:lnTo>
                    <a:pt x="20147" y="42033"/>
                  </a:lnTo>
                  <a:lnTo>
                    <a:pt x="20256" y="42141"/>
                  </a:lnTo>
                  <a:lnTo>
                    <a:pt x="20419" y="42250"/>
                  </a:lnTo>
                  <a:lnTo>
                    <a:pt x="21179" y="42576"/>
                  </a:lnTo>
                  <a:lnTo>
                    <a:pt x="21993" y="42847"/>
                  </a:lnTo>
                  <a:lnTo>
                    <a:pt x="22428" y="42956"/>
                  </a:lnTo>
                  <a:lnTo>
                    <a:pt x="22808" y="43010"/>
                  </a:lnTo>
                  <a:lnTo>
                    <a:pt x="23242" y="43010"/>
                  </a:lnTo>
                  <a:lnTo>
                    <a:pt x="23677" y="42956"/>
                  </a:lnTo>
                  <a:lnTo>
                    <a:pt x="24003" y="42956"/>
                  </a:lnTo>
                  <a:lnTo>
                    <a:pt x="24057" y="43010"/>
                  </a:lnTo>
                  <a:lnTo>
                    <a:pt x="24057" y="43064"/>
                  </a:lnTo>
                  <a:lnTo>
                    <a:pt x="23948" y="43227"/>
                  </a:lnTo>
                  <a:lnTo>
                    <a:pt x="23894" y="43336"/>
                  </a:lnTo>
                  <a:lnTo>
                    <a:pt x="23894" y="43499"/>
                  </a:lnTo>
                  <a:lnTo>
                    <a:pt x="23948" y="43553"/>
                  </a:lnTo>
                  <a:lnTo>
                    <a:pt x="24220" y="43662"/>
                  </a:lnTo>
                  <a:lnTo>
                    <a:pt x="25523" y="44150"/>
                  </a:lnTo>
                  <a:lnTo>
                    <a:pt x="25958" y="44313"/>
                  </a:lnTo>
                  <a:lnTo>
                    <a:pt x="26392" y="44368"/>
                  </a:lnTo>
                  <a:lnTo>
                    <a:pt x="26772" y="44368"/>
                  </a:lnTo>
                  <a:lnTo>
                    <a:pt x="26989" y="44259"/>
                  </a:lnTo>
                  <a:lnTo>
                    <a:pt x="27207" y="44096"/>
                  </a:lnTo>
                  <a:lnTo>
                    <a:pt x="27315" y="44042"/>
                  </a:lnTo>
                  <a:lnTo>
                    <a:pt x="27424" y="43987"/>
                  </a:lnTo>
                  <a:lnTo>
                    <a:pt x="27641" y="43987"/>
                  </a:lnTo>
                  <a:lnTo>
                    <a:pt x="27804" y="44096"/>
                  </a:lnTo>
                  <a:lnTo>
                    <a:pt x="27967" y="44259"/>
                  </a:lnTo>
                  <a:lnTo>
                    <a:pt x="28564" y="44585"/>
                  </a:lnTo>
                  <a:lnTo>
                    <a:pt x="29107" y="44911"/>
                  </a:lnTo>
                  <a:lnTo>
                    <a:pt x="29705" y="45074"/>
                  </a:lnTo>
                  <a:lnTo>
                    <a:pt x="30030" y="45128"/>
                  </a:lnTo>
                  <a:lnTo>
                    <a:pt x="30356" y="45128"/>
                  </a:lnTo>
                  <a:lnTo>
                    <a:pt x="30954" y="45074"/>
                  </a:lnTo>
                  <a:lnTo>
                    <a:pt x="31605" y="45019"/>
                  </a:lnTo>
                  <a:lnTo>
                    <a:pt x="31877" y="45019"/>
                  </a:lnTo>
                  <a:lnTo>
                    <a:pt x="32203" y="45074"/>
                  </a:lnTo>
                  <a:lnTo>
                    <a:pt x="32474" y="45182"/>
                  </a:lnTo>
                  <a:lnTo>
                    <a:pt x="32746" y="45345"/>
                  </a:lnTo>
                  <a:lnTo>
                    <a:pt x="32909" y="45454"/>
                  </a:lnTo>
                  <a:lnTo>
                    <a:pt x="33126" y="45399"/>
                  </a:lnTo>
                  <a:lnTo>
                    <a:pt x="33289" y="45345"/>
                  </a:lnTo>
                  <a:lnTo>
                    <a:pt x="33506" y="45182"/>
                  </a:lnTo>
                  <a:lnTo>
                    <a:pt x="33723" y="45074"/>
                  </a:lnTo>
                  <a:lnTo>
                    <a:pt x="33940" y="44965"/>
                  </a:lnTo>
                  <a:lnTo>
                    <a:pt x="34158" y="44911"/>
                  </a:lnTo>
                  <a:lnTo>
                    <a:pt x="34375" y="44856"/>
                  </a:lnTo>
                  <a:lnTo>
                    <a:pt x="34592" y="44911"/>
                  </a:lnTo>
                  <a:lnTo>
                    <a:pt x="34809" y="44965"/>
                  </a:lnTo>
                  <a:lnTo>
                    <a:pt x="35298" y="45128"/>
                  </a:lnTo>
                  <a:lnTo>
                    <a:pt x="35624" y="45291"/>
                  </a:lnTo>
                  <a:lnTo>
                    <a:pt x="36004" y="45399"/>
                  </a:lnTo>
                  <a:lnTo>
                    <a:pt x="36167" y="45345"/>
                  </a:lnTo>
                  <a:lnTo>
                    <a:pt x="36330" y="45345"/>
                  </a:lnTo>
                  <a:lnTo>
                    <a:pt x="36547" y="45236"/>
                  </a:lnTo>
                  <a:lnTo>
                    <a:pt x="36710" y="45128"/>
                  </a:lnTo>
                  <a:lnTo>
                    <a:pt x="37090" y="44911"/>
                  </a:lnTo>
                  <a:lnTo>
                    <a:pt x="37470" y="44856"/>
                  </a:lnTo>
                  <a:lnTo>
                    <a:pt x="37905" y="44856"/>
                  </a:lnTo>
                  <a:lnTo>
                    <a:pt x="38339" y="44911"/>
                  </a:lnTo>
                  <a:lnTo>
                    <a:pt x="39045" y="45074"/>
                  </a:lnTo>
                  <a:lnTo>
                    <a:pt x="39751" y="45128"/>
                  </a:lnTo>
                  <a:lnTo>
                    <a:pt x="40457" y="45128"/>
                  </a:lnTo>
                  <a:lnTo>
                    <a:pt x="41163" y="45074"/>
                  </a:lnTo>
                  <a:lnTo>
                    <a:pt x="42629" y="44856"/>
                  </a:lnTo>
                  <a:lnTo>
                    <a:pt x="44041" y="44693"/>
                  </a:lnTo>
                  <a:lnTo>
                    <a:pt x="44258" y="44639"/>
                  </a:lnTo>
                  <a:lnTo>
                    <a:pt x="44421" y="44531"/>
                  </a:lnTo>
                  <a:lnTo>
                    <a:pt x="44584" y="44422"/>
                  </a:lnTo>
                  <a:lnTo>
                    <a:pt x="44747" y="44205"/>
                  </a:lnTo>
                  <a:lnTo>
                    <a:pt x="45018" y="43553"/>
                  </a:lnTo>
                  <a:lnTo>
                    <a:pt x="45127" y="43390"/>
                  </a:lnTo>
                  <a:lnTo>
                    <a:pt x="45236" y="43282"/>
                  </a:lnTo>
                  <a:lnTo>
                    <a:pt x="45453" y="43227"/>
                  </a:lnTo>
                  <a:lnTo>
                    <a:pt x="45616" y="43227"/>
                  </a:lnTo>
                  <a:lnTo>
                    <a:pt x="46267" y="43336"/>
                  </a:lnTo>
                  <a:lnTo>
                    <a:pt x="46648" y="43390"/>
                  </a:lnTo>
                  <a:lnTo>
                    <a:pt x="46973" y="43390"/>
                  </a:lnTo>
                  <a:lnTo>
                    <a:pt x="47136" y="43336"/>
                  </a:lnTo>
                  <a:lnTo>
                    <a:pt x="47245" y="43282"/>
                  </a:lnTo>
                  <a:lnTo>
                    <a:pt x="47354" y="43173"/>
                  </a:lnTo>
                  <a:lnTo>
                    <a:pt x="47408" y="43064"/>
                  </a:lnTo>
                  <a:lnTo>
                    <a:pt x="47571" y="42684"/>
                  </a:lnTo>
                  <a:lnTo>
                    <a:pt x="47734" y="42413"/>
                  </a:lnTo>
                  <a:lnTo>
                    <a:pt x="47951" y="42141"/>
                  </a:lnTo>
                  <a:lnTo>
                    <a:pt x="48168" y="41978"/>
                  </a:lnTo>
                  <a:lnTo>
                    <a:pt x="48711" y="41652"/>
                  </a:lnTo>
                  <a:lnTo>
                    <a:pt x="49309" y="41381"/>
                  </a:lnTo>
                  <a:lnTo>
                    <a:pt x="49634" y="41272"/>
                  </a:lnTo>
                  <a:lnTo>
                    <a:pt x="49960" y="41164"/>
                  </a:lnTo>
                  <a:lnTo>
                    <a:pt x="50666" y="41055"/>
                  </a:lnTo>
                  <a:lnTo>
                    <a:pt x="50992" y="40946"/>
                  </a:lnTo>
                  <a:lnTo>
                    <a:pt x="51318" y="40784"/>
                  </a:lnTo>
                  <a:lnTo>
                    <a:pt x="51589" y="40621"/>
                  </a:lnTo>
                  <a:lnTo>
                    <a:pt x="51861" y="40403"/>
                  </a:lnTo>
                  <a:lnTo>
                    <a:pt x="52024" y="40295"/>
                  </a:lnTo>
                  <a:lnTo>
                    <a:pt x="52187" y="40295"/>
                  </a:lnTo>
                  <a:lnTo>
                    <a:pt x="52621" y="40240"/>
                  </a:lnTo>
                  <a:lnTo>
                    <a:pt x="53001" y="40240"/>
                  </a:lnTo>
                  <a:lnTo>
                    <a:pt x="53164" y="40132"/>
                  </a:lnTo>
                  <a:lnTo>
                    <a:pt x="53327" y="40023"/>
                  </a:lnTo>
                  <a:lnTo>
                    <a:pt x="53761" y="39643"/>
                  </a:lnTo>
                  <a:lnTo>
                    <a:pt x="54196" y="39317"/>
                  </a:lnTo>
                  <a:lnTo>
                    <a:pt x="55119" y="38720"/>
                  </a:lnTo>
                  <a:lnTo>
                    <a:pt x="56097" y="38123"/>
                  </a:lnTo>
                  <a:lnTo>
                    <a:pt x="56531" y="37797"/>
                  </a:lnTo>
                  <a:lnTo>
                    <a:pt x="57020" y="37471"/>
                  </a:lnTo>
                  <a:lnTo>
                    <a:pt x="57508" y="37037"/>
                  </a:lnTo>
                  <a:lnTo>
                    <a:pt x="58052" y="36602"/>
                  </a:lnTo>
                  <a:lnTo>
                    <a:pt x="58323" y="36439"/>
                  </a:lnTo>
                  <a:lnTo>
                    <a:pt x="58595" y="36276"/>
                  </a:lnTo>
                  <a:lnTo>
                    <a:pt x="58920" y="36168"/>
                  </a:lnTo>
                  <a:lnTo>
                    <a:pt x="59301" y="36113"/>
                  </a:lnTo>
                  <a:lnTo>
                    <a:pt x="59463" y="36113"/>
                  </a:lnTo>
                  <a:lnTo>
                    <a:pt x="59572" y="36005"/>
                  </a:lnTo>
                  <a:lnTo>
                    <a:pt x="59681" y="35896"/>
                  </a:lnTo>
                  <a:lnTo>
                    <a:pt x="59735" y="35733"/>
                  </a:lnTo>
                  <a:lnTo>
                    <a:pt x="60061" y="35299"/>
                  </a:lnTo>
                  <a:lnTo>
                    <a:pt x="60387" y="34919"/>
                  </a:lnTo>
                  <a:lnTo>
                    <a:pt x="60821" y="34647"/>
                  </a:lnTo>
                  <a:lnTo>
                    <a:pt x="61256" y="34376"/>
                  </a:lnTo>
                  <a:lnTo>
                    <a:pt x="61527" y="34213"/>
                  </a:lnTo>
                  <a:lnTo>
                    <a:pt x="61799" y="33995"/>
                  </a:lnTo>
                  <a:lnTo>
                    <a:pt x="61853" y="33887"/>
                  </a:lnTo>
                  <a:lnTo>
                    <a:pt x="61907" y="33724"/>
                  </a:lnTo>
                  <a:lnTo>
                    <a:pt x="61907" y="33561"/>
                  </a:lnTo>
                  <a:lnTo>
                    <a:pt x="61799" y="33344"/>
                  </a:lnTo>
                  <a:lnTo>
                    <a:pt x="61799" y="33235"/>
                  </a:lnTo>
                  <a:lnTo>
                    <a:pt x="61799" y="33127"/>
                  </a:lnTo>
                  <a:lnTo>
                    <a:pt x="61907" y="32909"/>
                  </a:lnTo>
                  <a:lnTo>
                    <a:pt x="62124" y="32801"/>
                  </a:lnTo>
                  <a:lnTo>
                    <a:pt x="62287" y="32638"/>
                  </a:lnTo>
                  <a:lnTo>
                    <a:pt x="63156" y="32041"/>
                  </a:lnTo>
                  <a:lnTo>
                    <a:pt x="63916" y="31389"/>
                  </a:lnTo>
                  <a:lnTo>
                    <a:pt x="64622" y="30683"/>
                  </a:lnTo>
                  <a:lnTo>
                    <a:pt x="65328" y="29977"/>
                  </a:lnTo>
                  <a:lnTo>
                    <a:pt x="65654" y="29543"/>
                  </a:lnTo>
                  <a:lnTo>
                    <a:pt x="65980" y="29108"/>
                  </a:lnTo>
                  <a:lnTo>
                    <a:pt x="66197" y="28945"/>
                  </a:lnTo>
                  <a:lnTo>
                    <a:pt x="66414" y="28782"/>
                  </a:lnTo>
                  <a:lnTo>
                    <a:pt x="66686" y="28674"/>
                  </a:lnTo>
                  <a:lnTo>
                    <a:pt x="66957" y="28619"/>
                  </a:lnTo>
                  <a:lnTo>
                    <a:pt x="67120" y="28511"/>
                  </a:lnTo>
                  <a:lnTo>
                    <a:pt x="67175" y="28402"/>
                  </a:lnTo>
                  <a:lnTo>
                    <a:pt x="67175" y="28348"/>
                  </a:lnTo>
                  <a:lnTo>
                    <a:pt x="67175" y="27968"/>
                  </a:lnTo>
                  <a:lnTo>
                    <a:pt x="67229" y="27750"/>
                  </a:lnTo>
                  <a:lnTo>
                    <a:pt x="67283" y="27533"/>
                  </a:lnTo>
                  <a:lnTo>
                    <a:pt x="67446" y="27370"/>
                  </a:lnTo>
                  <a:lnTo>
                    <a:pt x="67663" y="27262"/>
                  </a:lnTo>
                  <a:lnTo>
                    <a:pt x="67881" y="27207"/>
                  </a:lnTo>
                  <a:lnTo>
                    <a:pt x="68424" y="27099"/>
                  </a:lnTo>
                  <a:lnTo>
                    <a:pt x="68641" y="26990"/>
                  </a:lnTo>
                  <a:lnTo>
                    <a:pt x="68750" y="26882"/>
                  </a:lnTo>
                  <a:lnTo>
                    <a:pt x="68750" y="26773"/>
                  </a:lnTo>
                  <a:lnTo>
                    <a:pt x="68750" y="26664"/>
                  </a:lnTo>
                  <a:lnTo>
                    <a:pt x="68587" y="26447"/>
                  </a:lnTo>
                  <a:lnTo>
                    <a:pt x="68478" y="26339"/>
                  </a:lnTo>
                  <a:lnTo>
                    <a:pt x="68424" y="26176"/>
                  </a:lnTo>
                  <a:lnTo>
                    <a:pt x="68424" y="26067"/>
                  </a:lnTo>
                  <a:lnTo>
                    <a:pt x="68478" y="25958"/>
                  </a:lnTo>
                  <a:lnTo>
                    <a:pt x="68587" y="25741"/>
                  </a:lnTo>
                  <a:lnTo>
                    <a:pt x="68804" y="25633"/>
                  </a:lnTo>
                  <a:lnTo>
                    <a:pt x="69075" y="25524"/>
                  </a:lnTo>
                  <a:lnTo>
                    <a:pt x="69293" y="25415"/>
                  </a:lnTo>
                  <a:lnTo>
                    <a:pt x="69455" y="25252"/>
                  </a:lnTo>
                  <a:lnTo>
                    <a:pt x="69618" y="25090"/>
                  </a:lnTo>
                  <a:lnTo>
                    <a:pt x="69944" y="24655"/>
                  </a:lnTo>
                  <a:lnTo>
                    <a:pt x="70216" y="24275"/>
                  </a:lnTo>
                  <a:lnTo>
                    <a:pt x="70596" y="23786"/>
                  </a:lnTo>
                  <a:lnTo>
                    <a:pt x="70867" y="23623"/>
                  </a:lnTo>
                  <a:lnTo>
                    <a:pt x="71139" y="23460"/>
                  </a:lnTo>
                  <a:lnTo>
                    <a:pt x="71139" y="23623"/>
                  </a:lnTo>
                  <a:lnTo>
                    <a:pt x="71139" y="23786"/>
                  </a:lnTo>
                  <a:lnTo>
                    <a:pt x="70976" y="24112"/>
                  </a:lnTo>
                  <a:lnTo>
                    <a:pt x="70976" y="24275"/>
                  </a:lnTo>
                  <a:lnTo>
                    <a:pt x="70976" y="24438"/>
                  </a:lnTo>
                  <a:lnTo>
                    <a:pt x="70976" y="24601"/>
                  </a:lnTo>
                  <a:lnTo>
                    <a:pt x="71139" y="24818"/>
                  </a:lnTo>
                  <a:lnTo>
                    <a:pt x="71519" y="24058"/>
                  </a:lnTo>
                  <a:lnTo>
                    <a:pt x="71953" y="23352"/>
                  </a:lnTo>
                  <a:lnTo>
                    <a:pt x="72388" y="22646"/>
                  </a:lnTo>
                  <a:lnTo>
                    <a:pt x="72822" y="21994"/>
                  </a:lnTo>
                  <a:lnTo>
                    <a:pt x="73365" y="20854"/>
                  </a:lnTo>
                  <a:lnTo>
                    <a:pt x="73854" y="19659"/>
                  </a:lnTo>
                  <a:lnTo>
                    <a:pt x="74289" y="18464"/>
                  </a:lnTo>
                  <a:lnTo>
                    <a:pt x="74669" y="17270"/>
                  </a:lnTo>
                  <a:lnTo>
                    <a:pt x="74832" y="16401"/>
                  </a:lnTo>
                  <a:lnTo>
                    <a:pt x="74995" y="15586"/>
                  </a:lnTo>
                  <a:lnTo>
                    <a:pt x="75157" y="15206"/>
                  </a:lnTo>
                  <a:lnTo>
                    <a:pt x="75320" y="14826"/>
                  </a:lnTo>
                  <a:lnTo>
                    <a:pt x="75592" y="14446"/>
                  </a:lnTo>
                  <a:lnTo>
                    <a:pt x="75918" y="14120"/>
                  </a:lnTo>
                  <a:lnTo>
                    <a:pt x="76026" y="14011"/>
                  </a:lnTo>
                  <a:lnTo>
                    <a:pt x="76081" y="13849"/>
                  </a:lnTo>
                  <a:lnTo>
                    <a:pt x="76135" y="13686"/>
                  </a:lnTo>
                  <a:lnTo>
                    <a:pt x="76135" y="13523"/>
                  </a:lnTo>
                  <a:lnTo>
                    <a:pt x="76135" y="13360"/>
                  </a:lnTo>
                  <a:lnTo>
                    <a:pt x="76081" y="13197"/>
                  </a:lnTo>
                  <a:lnTo>
                    <a:pt x="75972" y="13034"/>
                  </a:lnTo>
                  <a:lnTo>
                    <a:pt x="75809" y="12871"/>
                  </a:lnTo>
                  <a:lnTo>
                    <a:pt x="75592" y="13251"/>
                  </a:lnTo>
                  <a:lnTo>
                    <a:pt x="75429" y="13577"/>
                  </a:lnTo>
                  <a:lnTo>
                    <a:pt x="75320" y="13686"/>
                  </a:lnTo>
                  <a:lnTo>
                    <a:pt x="75212" y="13740"/>
                  </a:lnTo>
                  <a:lnTo>
                    <a:pt x="75103" y="13740"/>
                  </a:lnTo>
                  <a:lnTo>
                    <a:pt x="74995" y="13686"/>
                  </a:lnTo>
                  <a:lnTo>
                    <a:pt x="74886" y="13577"/>
                  </a:lnTo>
                  <a:lnTo>
                    <a:pt x="74886" y="13523"/>
                  </a:lnTo>
                  <a:lnTo>
                    <a:pt x="74886" y="13305"/>
                  </a:lnTo>
                  <a:lnTo>
                    <a:pt x="74940" y="13143"/>
                  </a:lnTo>
                  <a:lnTo>
                    <a:pt x="75049" y="12980"/>
                  </a:lnTo>
                  <a:lnTo>
                    <a:pt x="75429" y="12708"/>
                  </a:lnTo>
                  <a:lnTo>
                    <a:pt x="75700" y="12437"/>
                  </a:lnTo>
                  <a:lnTo>
                    <a:pt x="75918" y="12056"/>
                  </a:lnTo>
                  <a:lnTo>
                    <a:pt x="76081" y="11731"/>
                  </a:lnTo>
                  <a:lnTo>
                    <a:pt x="76352" y="10970"/>
                  </a:lnTo>
                  <a:lnTo>
                    <a:pt x="76624" y="10210"/>
                  </a:lnTo>
                  <a:lnTo>
                    <a:pt x="77221" y="8635"/>
                  </a:lnTo>
                  <a:lnTo>
                    <a:pt x="77710" y="7006"/>
                  </a:lnTo>
                  <a:lnTo>
                    <a:pt x="77927" y="6192"/>
                  </a:lnTo>
                  <a:lnTo>
                    <a:pt x="78144" y="5377"/>
                  </a:lnTo>
                  <a:lnTo>
                    <a:pt x="78253" y="4562"/>
                  </a:lnTo>
                  <a:lnTo>
                    <a:pt x="78416" y="3694"/>
                  </a:lnTo>
                  <a:lnTo>
                    <a:pt x="78416" y="3042"/>
                  </a:lnTo>
                  <a:lnTo>
                    <a:pt x="78470" y="2445"/>
                  </a:lnTo>
                  <a:lnTo>
                    <a:pt x="78416" y="1141"/>
                  </a:lnTo>
                  <a:lnTo>
                    <a:pt x="78361" y="815"/>
                  </a:lnTo>
                  <a:lnTo>
                    <a:pt x="78253" y="598"/>
                  </a:lnTo>
                  <a:lnTo>
                    <a:pt x="78090" y="381"/>
                  </a:lnTo>
                  <a:lnTo>
                    <a:pt x="77818" y="272"/>
                  </a:lnTo>
                  <a:lnTo>
                    <a:pt x="77655" y="218"/>
                  </a:lnTo>
                  <a:lnTo>
                    <a:pt x="77493" y="218"/>
                  </a:lnTo>
                  <a:lnTo>
                    <a:pt x="77275" y="272"/>
                  </a:lnTo>
                  <a:lnTo>
                    <a:pt x="77004" y="435"/>
                  </a:lnTo>
                  <a:lnTo>
                    <a:pt x="76787" y="653"/>
                  </a:lnTo>
                  <a:lnTo>
                    <a:pt x="76406" y="1141"/>
                  </a:lnTo>
                  <a:lnTo>
                    <a:pt x="76081" y="1684"/>
                  </a:lnTo>
                  <a:lnTo>
                    <a:pt x="75809" y="2282"/>
                  </a:lnTo>
                  <a:lnTo>
                    <a:pt x="75646" y="2879"/>
                  </a:lnTo>
                  <a:lnTo>
                    <a:pt x="75103" y="5160"/>
                  </a:lnTo>
                  <a:lnTo>
                    <a:pt x="74506" y="7386"/>
                  </a:lnTo>
                  <a:lnTo>
                    <a:pt x="74180" y="8472"/>
                  </a:lnTo>
                  <a:lnTo>
                    <a:pt x="73800" y="9558"/>
                  </a:lnTo>
                  <a:lnTo>
                    <a:pt x="73420" y="10645"/>
                  </a:lnTo>
                  <a:lnTo>
                    <a:pt x="72985" y="11731"/>
                  </a:lnTo>
                  <a:lnTo>
                    <a:pt x="72334" y="13088"/>
                  </a:lnTo>
                  <a:lnTo>
                    <a:pt x="72062" y="13740"/>
                  </a:lnTo>
                  <a:lnTo>
                    <a:pt x="71845" y="14446"/>
                  </a:lnTo>
                  <a:lnTo>
                    <a:pt x="71736" y="14935"/>
                  </a:lnTo>
                  <a:lnTo>
                    <a:pt x="71519" y="15423"/>
                  </a:lnTo>
                  <a:lnTo>
                    <a:pt x="71302" y="15858"/>
                  </a:lnTo>
                  <a:lnTo>
                    <a:pt x="71030" y="16292"/>
                  </a:lnTo>
                  <a:lnTo>
                    <a:pt x="70379" y="17215"/>
                  </a:lnTo>
                  <a:lnTo>
                    <a:pt x="69781" y="18139"/>
                  </a:lnTo>
                  <a:lnTo>
                    <a:pt x="69238" y="19170"/>
                  </a:lnTo>
                  <a:lnTo>
                    <a:pt x="68750" y="20148"/>
                  </a:lnTo>
                  <a:lnTo>
                    <a:pt x="68206" y="21397"/>
                  </a:lnTo>
                  <a:lnTo>
                    <a:pt x="67555" y="22646"/>
                  </a:lnTo>
                  <a:lnTo>
                    <a:pt x="66849" y="23786"/>
                  </a:lnTo>
                  <a:lnTo>
                    <a:pt x="66089" y="24981"/>
                  </a:lnTo>
                  <a:lnTo>
                    <a:pt x="65600" y="25633"/>
                  </a:lnTo>
                  <a:lnTo>
                    <a:pt x="65057" y="26284"/>
                  </a:lnTo>
                  <a:lnTo>
                    <a:pt x="64514" y="26936"/>
                  </a:lnTo>
                  <a:lnTo>
                    <a:pt x="64297" y="27262"/>
                  </a:lnTo>
                  <a:lnTo>
                    <a:pt x="64134" y="27588"/>
                  </a:lnTo>
                  <a:lnTo>
                    <a:pt x="63971" y="27913"/>
                  </a:lnTo>
                  <a:lnTo>
                    <a:pt x="63754" y="28185"/>
                  </a:lnTo>
                  <a:lnTo>
                    <a:pt x="63591" y="28402"/>
                  </a:lnTo>
                  <a:lnTo>
                    <a:pt x="63373" y="28511"/>
                  </a:lnTo>
                  <a:lnTo>
                    <a:pt x="63156" y="28674"/>
                  </a:lnTo>
                  <a:lnTo>
                    <a:pt x="62939" y="28728"/>
                  </a:lnTo>
                  <a:lnTo>
                    <a:pt x="62342" y="28837"/>
                  </a:lnTo>
                  <a:lnTo>
                    <a:pt x="62124" y="28891"/>
                  </a:lnTo>
                  <a:lnTo>
                    <a:pt x="62016" y="28945"/>
                  </a:lnTo>
                  <a:lnTo>
                    <a:pt x="61961" y="29108"/>
                  </a:lnTo>
                  <a:lnTo>
                    <a:pt x="62287" y="29543"/>
                  </a:lnTo>
                  <a:lnTo>
                    <a:pt x="62396" y="29705"/>
                  </a:lnTo>
                  <a:lnTo>
                    <a:pt x="62396" y="29868"/>
                  </a:lnTo>
                  <a:lnTo>
                    <a:pt x="62342" y="29977"/>
                  </a:lnTo>
                  <a:lnTo>
                    <a:pt x="62233" y="30031"/>
                  </a:lnTo>
                  <a:lnTo>
                    <a:pt x="61799" y="30248"/>
                  </a:lnTo>
                  <a:lnTo>
                    <a:pt x="61581" y="30357"/>
                  </a:lnTo>
                  <a:lnTo>
                    <a:pt x="61310" y="30520"/>
                  </a:lnTo>
                  <a:lnTo>
                    <a:pt x="60930" y="30846"/>
                  </a:lnTo>
                  <a:lnTo>
                    <a:pt x="60712" y="31009"/>
                  </a:lnTo>
                  <a:lnTo>
                    <a:pt x="60495" y="31172"/>
                  </a:lnTo>
                  <a:lnTo>
                    <a:pt x="60224" y="31226"/>
                  </a:lnTo>
                  <a:lnTo>
                    <a:pt x="59844" y="31226"/>
                  </a:lnTo>
                  <a:lnTo>
                    <a:pt x="59789" y="31280"/>
                  </a:lnTo>
                  <a:lnTo>
                    <a:pt x="59735" y="31443"/>
                  </a:lnTo>
                  <a:lnTo>
                    <a:pt x="59681" y="31769"/>
                  </a:lnTo>
                  <a:lnTo>
                    <a:pt x="59301" y="32041"/>
                  </a:lnTo>
                  <a:lnTo>
                    <a:pt x="58920" y="32366"/>
                  </a:lnTo>
                  <a:lnTo>
                    <a:pt x="58269" y="33072"/>
                  </a:lnTo>
                  <a:lnTo>
                    <a:pt x="57617" y="33724"/>
                  </a:lnTo>
                  <a:lnTo>
                    <a:pt x="56965" y="34376"/>
                  </a:lnTo>
                  <a:lnTo>
                    <a:pt x="56640" y="34701"/>
                  </a:lnTo>
                  <a:lnTo>
                    <a:pt x="56259" y="34919"/>
                  </a:lnTo>
                  <a:lnTo>
                    <a:pt x="55825" y="35136"/>
                  </a:lnTo>
                  <a:lnTo>
                    <a:pt x="55391" y="35299"/>
                  </a:lnTo>
                  <a:lnTo>
                    <a:pt x="55228" y="35353"/>
                  </a:lnTo>
                  <a:lnTo>
                    <a:pt x="55065" y="35462"/>
                  </a:lnTo>
                  <a:lnTo>
                    <a:pt x="54793" y="35788"/>
                  </a:lnTo>
                  <a:lnTo>
                    <a:pt x="54630" y="35950"/>
                  </a:lnTo>
                  <a:lnTo>
                    <a:pt x="54413" y="36113"/>
                  </a:lnTo>
                  <a:lnTo>
                    <a:pt x="54033" y="36331"/>
                  </a:lnTo>
                  <a:lnTo>
                    <a:pt x="53599" y="36602"/>
                  </a:lnTo>
                  <a:lnTo>
                    <a:pt x="53164" y="36819"/>
                  </a:lnTo>
                  <a:lnTo>
                    <a:pt x="52295" y="37254"/>
                  </a:lnTo>
                  <a:lnTo>
                    <a:pt x="51372" y="37580"/>
                  </a:lnTo>
                  <a:lnTo>
                    <a:pt x="50503" y="37851"/>
                  </a:lnTo>
                  <a:lnTo>
                    <a:pt x="49906" y="38068"/>
                  </a:lnTo>
                  <a:lnTo>
                    <a:pt x="49363" y="38340"/>
                  </a:lnTo>
                  <a:lnTo>
                    <a:pt x="48874" y="38666"/>
                  </a:lnTo>
                  <a:lnTo>
                    <a:pt x="48440" y="39100"/>
                  </a:lnTo>
                  <a:lnTo>
                    <a:pt x="47951" y="39535"/>
                  </a:lnTo>
                  <a:lnTo>
                    <a:pt x="47408" y="39860"/>
                  </a:lnTo>
                  <a:lnTo>
                    <a:pt x="47136" y="39969"/>
                  </a:lnTo>
                  <a:lnTo>
                    <a:pt x="46865" y="40078"/>
                  </a:lnTo>
                  <a:lnTo>
                    <a:pt x="46539" y="40078"/>
                  </a:lnTo>
                  <a:lnTo>
                    <a:pt x="46213" y="40132"/>
                  </a:lnTo>
                  <a:lnTo>
                    <a:pt x="45616" y="40132"/>
                  </a:lnTo>
                  <a:lnTo>
                    <a:pt x="45073" y="40295"/>
                  </a:lnTo>
                  <a:lnTo>
                    <a:pt x="44801" y="40458"/>
                  </a:lnTo>
                  <a:lnTo>
                    <a:pt x="44584" y="40621"/>
                  </a:lnTo>
                  <a:lnTo>
                    <a:pt x="44367" y="40784"/>
                  </a:lnTo>
                  <a:lnTo>
                    <a:pt x="44150" y="41001"/>
                  </a:lnTo>
                  <a:lnTo>
                    <a:pt x="43932" y="41327"/>
                  </a:lnTo>
                  <a:lnTo>
                    <a:pt x="43769" y="41381"/>
                  </a:lnTo>
                  <a:lnTo>
                    <a:pt x="43661" y="41435"/>
                  </a:lnTo>
                  <a:lnTo>
                    <a:pt x="43498" y="41489"/>
                  </a:lnTo>
                  <a:lnTo>
                    <a:pt x="43389" y="41435"/>
                  </a:lnTo>
                  <a:lnTo>
                    <a:pt x="43064" y="41327"/>
                  </a:lnTo>
                  <a:lnTo>
                    <a:pt x="42629" y="41164"/>
                  </a:lnTo>
                  <a:lnTo>
                    <a:pt x="42249" y="41055"/>
                  </a:lnTo>
                  <a:lnTo>
                    <a:pt x="41869" y="41001"/>
                  </a:lnTo>
                  <a:lnTo>
                    <a:pt x="41489" y="41001"/>
                  </a:lnTo>
                  <a:lnTo>
                    <a:pt x="41109" y="41055"/>
                  </a:lnTo>
                  <a:lnTo>
                    <a:pt x="40728" y="41164"/>
                  </a:lnTo>
                  <a:lnTo>
                    <a:pt x="40348" y="41327"/>
                  </a:lnTo>
                  <a:lnTo>
                    <a:pt x="39968" y="41489"/>
                  </a:lnTo>
                  <a:lnTo>
                    <a:pt x="39642" y="41707"/>
                  </a:lnTo>
                  <a:lnTo>
                    <a:pt x="39317" y="41815"/>
                  </a:lnTo>
                  <a:lnTo>
                    <a:pt x="38991" y="41870"/>
                  </a:lnTo>
                  <a:lnTo>
                    <a:pt x="38665" y="41815"/>
                  </a:lnTo>
                  <a:lnTo>
                    <a:pt x="38230" y="41761"/>
                  </a:lnTo>
                  <a:lnTo>
                    <a:pt x="37905" y="41707"/>
                  </a:lnTo>
                  <a:lnTo>
                    <a:pt x="37524" y="41761"/>
                  </a:lnTo>
                  <a:lnTo>
                    <a:pt x="37144" y="41924"/>
                  </a:lnTo>
                  <a:lnTo>
                    <a:pt x="36764" y="42033"/>
                  </a:lnTo>
                  <a:lnTo>
                    <a:pt x="36601" y="42033"/>
                  </a:lnTo>
                  <a:lnTo>
                    <a:pt x="36384" y="41978"/>
                  </a:lnTo>
                  <a:lnTo>
                    <a:pt x="35624" y="41761"/>
                  </a:lnTo>
                  <a:lnTo>
                    <a:pt x="34809" y="41598"/>
                  </a:lnTo>
                  <a:lnTo>
                    <a:pt x="34049" y="41489"/>
                  </a:lnTo>
                  <a:lnTo>
                    <a:pt x="33234" y="41435"/>
                  </a:lnTo>
                  <a:lnTo>
                    <a:pt x="31605" y="41327"/>
                  </a:lnTo>
                  <a:lnTo>
                    <a:pt x="30791" y="41272"/>
                  </a:lnTo>
                  <a:lnTo>
                    <a:pt x="29976" y="41109"/>
                  </a:lnTo>
                  <a:lnTo>
                    <a:pt x="27424" y="40675"/>
                  </a:lnTo>
                  <a:lnTo>
                    <a:pt x="26121" y="40458"/>
                  </a:lnTo>
                  <a:lnTo>
                    <a:pt x="24817" y="40295"/>
                  </a:lnTo>
                  <a:lnTo>
                    <a:pt x="24220" y="40186"/>
                  </a:lnTo>
                  <a:lnTo>
                    <a:pt x="23623" y="40023"/>
                  </a:lnTo>
                  <a:lnTo>
                    <a:pt x="22482" y="39589"/>
                  </a:lnTo>
                  <a:lnTo>
                    <a:pt x="21939" y="39372"/>
                  </a:lnTo>
                  <a:lnTo>
                    <a:pt x="21342" y="39209"/>
                  </a:lnTo>
                  <a:lnTo>
                    <a:pt x="20744" y="39100"/>
                  </a:lnTo>
                  <a:lnTo>
                    <a:pt x="20147" y="39046"/>
                  </a:lnTo>
                  <a:lnTo>
                    <a:pt x="20038" y="39046"/>
                  </a:lnTo>
                  <a:lnTo>
                    <a:pt x="19930" y="38937"/>
                  </a:lnTo>
                  <a:lnTo>
                    <a:pt x="19767" y="38774"/>
                  </a:lnTo>
                  <a:lnTo>
                    <a:pt x="19495" y="38503"/>
                  </a:lnTo>
                  <a:lnTo>
                    <a:pt x="19224" y="38231"/>
                  </a:lnTo>
                  <a:lnTo>
                    <a:pt x="18898" y="38014"/>
                  </a:lnTo>
                  <a:lnTo>
                    <a:pt x="18627" y="37851"/>
                  </a:lnTo>
                  <a:lnTo>
                    <a:pt x="18246" y="37742"/>
                  </a:lnTo>
                  <a:lnTo>
                    <a:pt x="17921" y="37688"/>
                  </a:lnTo>
                  <a:lnTo>
                    <a:pt x="17486" y="37688"/>
                  </a:lnTo>
                  <a:lnTo>
                    <a:pt x="17106" y="37742"/>
                  </a:lnTo>
                  <a:lnTo>
                    <a:pt x="17160" y="37362"/>
                  </a:lnTo>
                  <a:lnTo>
                    <a:pt x="17215" y="37091"/>
                  </a:lnTo>
                  <a:lnTo>
                    <a:pt x="17160" y="36928"/>
                  </a:lnTo>
                  <a:lnTo>
                    <a:pt x="17160" y="36765"/>
                  </a:lnTo>
                  <a:lnTo>
                    <a:pt x="17052" y="36656"/>
                  </a:lnTo>
                  <a:lnTo>
                    <a:pt x="16889" y="36548"/>
                  </a:lnTo>
                  <a:lnTo>
                    <a:pt x="16454" y="36276"/>
                  </a:lnTo>
                  <a:lnTo>
                    <a:pt x="16074" y="35950"/>
                  </a:lnTo>
                  <a:lnTo>
                    <a:pt x="15694" y="35625"/>
                  </a:lnTo>
                  <a:lnTo>
                    <a:pt x="15368" y="35299"/>
                  </a:lnTo>
                  <a:lnTo>
                    <a:pt x="14717" y="34539"/>
                  </a:lnTo>
                  <a:lnTo>
                    <a:pt x="14174" y="33724"/>
                  </a:lnTo>
                  <a:lnTo>
                    <a:pt x="13848" y="33290"/>
                  </a:lnTo>
                  <a:lnTo>
                    <a:pt x="13576" y="32964"/>
                  </a:lnTo>
                  <a:lnTo>
                    <a:pt x="12925" y="32203"/>
                  </a:lnTo>
                  <a:lnTo>
                    <a:pt x="12762" y="32041"/>
                  </a:lnTo>
                  <a:lnTo>
                    <a:pt x="12599" y="31932"/>
                  </a:lnTo>
                  <a:lnTo>
                    <a:pt x="12164" y="31769"/>
                  </a:lnTo>
                  <a:lnTo>
                    <a:pt x="11730" y="31606"/>
                  </a:lnTo>
                  <a:lnTo>
                    <a:pt x="11567" y="31497"/>
                  </a:lnTo>
                  <a:lnTo>
                    <a:pt x="11404" y="31335"/>
                  </a:lnTo>
                  <a:lnTo>
                    <a:pt x="11187" y="30954"/>
                  </a:lnTo>
                  <a:lnTo>
                    <a:pt x="11024" y="30520"/>
                  </a:lnTo>
                  <a:lnTo>
                    <a:pt x="10807" y="30086"/>
                  </a:lnTo>
                  <a:lnTo>
                    <a:pt x="10644" y="29923"/>
                  </a:lnTo>
                  <a:lnTo>
                    <a:pt x="10481" y="29705"/>
                  </a:lnTo>
                  <a:lnTo>
                    <a:pt x="9938" y="29108"/>
                  </a:lnTo>
                  <a:lnTo>
                    <a:pt x="9503" y="28456"/>
                  </a:lnTo>
                  <a:lnTo>
                    <a:pt x="9123" y="27750"/>
                  </a:lnTo>
                  <a:lnTo>
                    <a:pt x="8852" y="26990"/>
                  </a:lnTo>
                  <a:lnTo>
                    <a:pt x="8689" y="26501"/>
                  </a:lnTo>
                  <a:lnTo>
                    <a:pt x="8472" y="26067"/>
                  </a:lnTo>
                  <a:lnTo>
                    <a:pt x="8091" y="25252"/>
                  </a:lnTo>
                  <a:lnTo>
                    <a:pt x="7711" y="24492"/>
                  </a:lnTo>
                  <a:lnTo>
                    <a:pt x="7440" y="23623"/>
                  </a:lnTo>
                  <a:lnTo>
                    <a:pt x="7331" y="23243"/>
                  </a:lnTo>
                  <a:lnTo>
                    <a:pt x="7223" y="22809"/>
                  </a:lnTo>
                  <a:lnTo>
                    <a:pt x="7005" y="21288"/>
                  </a:lnTo>
                  <a:lnTo>
                    <a:pt x="6625" y="19768"/>
                  </a:lnTo>
                  <a:lnTo>
                    <a:pt x="6191" y="18301"/>
                  </a:lnTo>
                  <a:lnTo>
                    <a:pt x="5648" y="16890"/>
                  </a:lnTo>
                  <a:lnTo>
                    <a:pt x="5376" y="16075"/>
                  </a:lnTo>
                  <a:lnTo>
                    <a:pt x="5159" y="15260"/>
                  </a:lnTo>
                  <a:lnTo>
                    <a:pt x="4996" y="14446"/>
                  </a:lnTo>
                  <a:lnTo>
                    <a:pt x="4833" y="13631"/>
                  </a:lnTo>
                  <a:lnTo>
                    <a:pt x="4670" y="12002"/>
                  </a:lnTo>
                  <a:lnTo>
                    <a:pt x="4507" y="10373"/>
                  </a:lnTo>
                  <a:lnTo>
                    <a:pt x="4453" y="9558"/>
                  </a:lnTo>
                  <a:lnTo>
                    <a:pt x="4344" y="8798"/>
                  </a:lnTo>
                  <a:lnTo>
                    <a:pt x="4236" y="8038"/>
                  </a:lnTo>
                  <a:lnTo>
                    <a:pt x="4073" y="7278"/>
                  </a:lnTo>
                  <a:lnTo>
                    <a:pt x="3856" y="6409"/>
                  </a:lnTo>
                  <a:lnTo>
                    <a:pt x="3693" y="5540"/>
                  </a:lnTo>
                  <a:lnTo>
                    <a:pt x="3530" y="3802"/>
                  </a:lnTo>
                  <a:lnTo>
                    <a:pt x="3421" y="3259"/>
                  </a:lnTo>
                  <a:lnTo>
                    <a:pt x="3313" y="2825"/>
                  </a:lnTo>
                  <a:lnTo>
                    <a:pt x="3150" y="2390"/>
                  </a:lnTo>
                  <a:lnTo>
                    <a:pt x="2933" y="2010"/>
                  </a:lnTo>
                  <a:lnTo>
                    <a:pt x="2715" y="1630"/>
                  </a:lnTo>
                  <a:lnTo>
                    <a:pt x="2444" y="1304"/>
                  </a:lnTo>
                  <a:lnTo>
                    <a:pt x="2118" y="978"/>
                  </a:lnTo>
                  <a:lnTo>
                    <a:pt x="1738" y="653"/>
                  </a:lnTo>
                  <a:lnTo>
                    <a:pt x="1412" y="381"/>
                  </a:lnTo>
                  <a:lnTo>
                    <a:pt x="1086" y="109"/>
                  </a:lnTo>
                  <a:lnTo>
                    <a:pt x="9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30"/>
            <p:cNvSpPr/>
            <p:nvPr/>
          </p:nvSpPr>
          <p:spPr>
            <a:xfrm>
              <a:off x="6071775" y="1467950"/>
              <a:ext cx="609575" cy="520000"/>
            </a:xfrm>
            <a:custGeom>
              <a:avLst/>
              <a:gdLst/>
              <a:ahLst/>
              <a:cxnLst/>
              <a:rect l="l" t="t" r="r" b="b"/>
              <a:pathLst>
                <a:path w="24383" h="20800" extrusionOk="0">
                  <a:moveTo>
                    <a:pt x="12164" y="2282"/>
                  </a:moveTo>
                  <a:lnTo>
                    <a:pt x="13902" y="2608"/>
                  </a:lnTo>
                  <a:lnTo>
                    <a:pt x="14771" y="2825"/>
                  </a:lnTo>
                  <a:lnTo>
                    <a:pt x="15640" y="3096"/>
                  </a:lnTo>
                  <a:lnTo>
                    <a:pt x="16454" y="3368"/>
                  </a:lnTo>
                  <a:lnTo>
                    <a:pt x="17323" y="3694"/>
                  </a:lnTo>
                  <a:lnTo>
                    <a:pt x="18138" y="4074"/>
                  </a:lnTo>
                  <a:lnTo>
                    <a:pt x="18898" y="4454"/>
                  </a:lnTo>
                  <a:lnTo>
                    <a:pt x="19387" y="4780"/>
                  </a:lnTo>
                  <a:lnTo>
                    <a:pt x="19821" y="5160"/>
                  </a:lnTo>
                  <a:lnTo>
                    <a:pt x="20201" y="5540"/>
                  </a:lnTo>
                  <a:lnTo>
                    <a:pt x="20527" y="5974"/>
                  </a:lnTo>
                  <a:lnTo>
                    <a:pt x="21179" y="6898"/>
                  </a:lnTo>
                  <a:lnTo>
                    <a:pt x="21776" y="7875"/>
                  </a:lnTo>
                  <a:lnTo>
                    <a:pt x="21831" y="7984"/>
                  </a:lnTo>
                  <a:lnTo>
                    <a:pt x="21831" y="8147"/>
                  </a:lnTo>
                  <a:lnTo>
                    <a:pt x="21722" y="8744"/>
                  </a:lnTo>
                  <a:lnTo>
                    <a:pt x="21613" y="9341"/>
                  </a:lnTo>
                  <a:lnTo>
                    <a:pt x="21613" y="9939"/>
                  </a:lnTo>
                  <a:lnTo>
                    <a:pt x="21668" y="10264"/>
                  </a:lnTo>
                  <a:lnTo>
                    <a:pt x="21776" y="10536"/>
                  </a:lnTo>
                  <a:lnTo>
                    <a:pt x="21776" y="10645"/>
                  </a:lnTo>
                  <a:lnTo>
                    <a:pt x="21668" y="10753"/>
                  </a:lnTo>
                  <a:lnTo>
                    <a:pt x="21450" y="10862"/>
                  </a:lnTo>
                  <a:lnTo>
                    <a:pt x="21233" y="11133"/>
                  </a:lnTo>
                  <a:lnTo>
                    <a:pt x="21016" y="11405"/>
                  </a:lnTo>
                  <a:lnTo>
                    <a:pt x="20690" y="12002"/>
                  </a:lnTo>
                  <a:lnTo>
                    <a:pt x="20419" y="12600"/>
                  </a:lnTo>
                  <a:lnTo>
                    <a:pt x="20093" y="13197"/>
                  </a:lnTo>
                  <a:lnTo>
                    <a:pt x="20039" y="13305"/>
                  </a:lnTo>
                  <a:lnTo>
                    <a:pt x="20039" y="13414"/>
                  </a:lnTo>
                  <a:lnTo>
                    <a:pt x="20093" y="13523"/>
                  </a:lnTo>
                  <a:lnTo>
                    <a:pt x="20201" y="13631"/>
                  </a:lnTo>
                  <a:lnTo>
                    <a:pt x="20473" y="13794"/>
                  </a:lnTo>
                  <a:lnTo>
                    <a:pt x="20582" y="13903"/>
                  </a:lnTo>
                  <a:lnTo>
                    <a:pt x="20636" y="14066"/>
                  </a:lnTo>
                  <a:lnTo>
                    <a:pt x="20582" y="14174"/>
                  </a:lnTo>
                  <a:lnTo>
                    <a:pt x="20527" y="14283"/>
                  </a:lnTo>
                  <a:lnTo>
                    <a:pt x="20364" y="14392"/>
                  </a:lnTo>
                  <a:lnTo>
                    <a:pt x="20093" y="14554"/>
                  </a:lnTo>
                  <a:lnTo>
                    <a:pt x="19713" y="14717"/>
                  </a:lnTo>
                  <a:lnTo>
                    <a:pt x="19387" y="14935"/>
                  </a:lnTo>
                  <a:lnTo>
                    <a:pt x="19115" y="15152"/>
                  </a:lnTo>
                  <a:lnTo>
                    <a:pt x="18844" y="15423"/>
                  </a:lnTo>
                  <a:lnTo>
                    <a:pt x="18518" y="15749"/>
                  </a:lnTo>
                  <a:lnTo>
                    <a:pt x="18138" y="16075"/>
                  </a:lnTo>
                  <a:lnTo>
                    <a:pt x="17758" y="16347"/>
                  </a:lnTo>
                  <a:lnTo>
                    <a:pt x="17323" y="16564"/>
                  </a:lnTo>
                  <a:lnTo>
                    <a:pt x="16835" y="16781"/>
                  </a:lnTo>
                  <a:lnTo>
                    <a:pt x="16400" y="17053"/>
                  </a:lnTo>
                  <a:lnTo>
                    <a:pt x="15803" y="17487"/>
                  </a:lnTo>
                  <a:lnTo>
                    <a:pt x="15205" y="17813"/>
                  </a:lnTo>
                  <a:lnTo>
                    <a:pt x="14554" y="18084"/>
                  </a:lnTo>
                  <a:lnTo>
                    <a:pt x="13848" y="18247"/>
                  </a:lnTo>
                  <a:lnTo>
                    <a:pt x="13196" y="18356"/>
                  </a:lnTo>
                  <a:lnTo>
                    <a:pt x="11784" y="18356"/>
                  </a:lnTo>
                  <a:lnTo>
                    <a:pt x="11133" y="18247"/>
                  </a:lnTo>
                  <a:lnTo>
                    <a:pt x="10372" y="18139"/>
                  </a:lnTo>
                  <a:lnTo>
                    <a:pt x="9666" y="17976"/>
                  </a:lnTo>
                  <a:lnTo>
                    <a:pt x="8960" y="17704"/>
                  </a:lnTo>
                  <a:lnTo>
                    <a:pt x="8309" y="17433"/>
                  </a:lnTo>
                  <a:lnTo>
                    <a:pt x="7657" y="17161"/>
                  </a:lnTo>
                  <a:lnTo>
                    <a:pt x="6951" y="16781"/>
                  </a:lnTo>
                  <a:lnTo>
                    <a:pt x="6354" y="16401"/>
                  </a:lnTo>
                  <a:lnTo>
                    <a:pt x="5756" y="15966"/>
                  </a:lnTo>
                  <a:lnTo>
                    <a:pt x="4942" y="15315"/>
                  </a:lnTo>
                  <a:lnTo>
                    <a:pt x="4670" y="15098"/>
                  </a:lnTo>
                  <a:lnTo>
                    <a:pt x="4562" y="14989"/>
                  </a:lnTo>
                  <a:lnTo>
                    <a:pt x="4507" y="14880"/>
                  </a:lnTo>
                  <a:lnTo>
                    <a:pt x="4507" y="14554"/>
                  </a:lnTo>
                  <a:lnTo>
                    <a:pt x="4453" y="14229"/>
                  </a:lnTo>
                  <a:lnTo>
                    <a:pt x="4290" y="13577"/>
                  </a:lnTo>
                  <a:lnTo>
                    <a:pt x="4127" y="12980"/>
                  </a:lnTo>
                  <a:lnTo>
                    <a:pt x="4073" y="12654"/>
                  </a:lnTo>
                  <a:lnTo>
                    <a:pt x="4019" y="12382"/>
                  </a:lnTo>
                  <a:lnTo>
                    <a:pt x="4019" y="11839"/>
                  </a:lnTo>
                  <a:lnTo>
                    <a:pt x="3964" y="11351"/>
                  </a:lnTo>
                  <a:lnTo>
                    <a:pt x="3856" y="10862"/>
                  </a:lnTo>
                  <a:lnTo>
                    <a:pt x="3639" y="10427"/>
                  </a:lnTo>
                  <a:lnTo>
                    <a:pt x="3530" y="9993"/>
                  </a:lnTo>
                  <a:lnTo>
                    <a:pt x="3530" y="9830"/>
                  </a:lnTo>
                  <a:lnTo>
                    <a:pt x="3530" y="9721"/>
                  </a:lnTo>
                  <a:lnTo>
                    <a:pt x="3584" y="9558"/>
                  </a:lnTo>
                  <a:lnTo>
                    <a:pt x="3693" y="9450"/>
                  </a:lnTo>
                  <a:lnTo>
                    <a:pt x="4019" y="9287"/>
                  </a:lnTo>
                  <a:lnTo>
                    <a:pt x="4399" y="9124"/>
                  </a:lnTo>
                  <a:lnTo>
                    <a:pt x="4562" y="8961"/>
                  </a:lnTo>
                  <a:lnTo>
                    <a:pt x="4670" y="8853"/>
                  </a:lnTo>
                  <a:lnTo>
                    <a:pt x="4779" y="8690"/>
                  </a:lnTo>
                  <a:lnTo>
                    <a:pt x="4833" y="8472"/>
                  </a:lnTo>
                  <a:lnTo>
                    <a:pt x="4833" y="8309"/>
                  </a:lnTo>
                  <a:lnTo>
                    <a:pt x="4833" y="8038"/>
                  </a:lnTo>
                  <a:lnTo>
                    <a:pt x="4833" y="7929"/>
                  </a:lnTo>
                  <a:lnTo>
                    <a:pt x="4888" y="7821"/>
                  </a:lnTo>
                  <a:lnTo>
                    <a:pt x="5322" y="7278"/>
                  </a:lnTo>
                  <a:lnTo>
                    <a:pt x="5702" y="6735"/>
                  </a:lnTo>
                  <a:lnTo>
                    <a:pt x="6462" y="5649"/>
                  </a:lnTo>
                  <a:lnTo>
                    <a:pt x="6897" y="5160"/>
                  </a:lnTo>
                  <a:lnTo>
                    <a:pt x="7331" y="4671"/>
                  </a:lnTo>
                  <a:lnTo>
                    <a:pt x="7874" y="4237"/>
                  </a:lnTo>
                  <a:lnTo>
                    <a:pt x="8417" y="3857"/>
                  </a:lnTo>
                  <a:lnTo>
                    <a:pt x="9015" y="3476"/>
                  </a:lnTo>
                  <a:lnTo>
                    <a:pt x="9612" y="3096"/>
                  </a:lnTo>
                  <a:lnTo>
                    <a:pt x="10209" y="2716"/>
                  </a:lnTo>
                  <a:lnTo>
                    <a:pt x="10807" y="2445"/>
                  </a:lnTo>
                  <a:lnTo>
                    <a:pt x="11133" y="2390"/>
                  </a:lnTo>
                  <a:lnTo>
                    <a:pt x="11458" y="2282"/>
                  </a:lnTo>
                  <a:close/>
                  <a:moveTo>
                    <a:pt x="11893" y="1"/>
                  </a:moveTo>
                  <a:lnTo>
                    <a:pt x="11187" y="55"/>
                  </a:lnTo>
                  <a:lnTo>
                    <a:pt x="10427" y="164"/>
                  </a:lnTo>
                  <a:lnTo>
                    <a:pt x="9666" y="272"/>
                  </a:lnTo>
                  <a:lnTo>
                    <a:pt x="8906" y="435"/>
                  </a:lnTo>
                  <a:lnTo>
                    <a:pt x="8635" y="490"/>
                  </a:lnTo>
                  <a:lnTo>
                    <a:pt x="8363" y="598"/>
                  </a:lnTo>
                  <a:lnTo>
                    <a:pt x="7820" y="870"/>
                  </a:lnTo>
                  <a:lnTo>
                    <a:pt x="7494" y="978"/>
                  </a:lnTo>
                  <a:lnTo>
                    <a:pt x="7223" y="1087"/>
                  </a:lnTo>
                  <a:lnTo>
                    <a:pt x="6517" y="1087"/>
                  </a:lnTo>
                  <a:lnTo>
                    <a:pt x="6408" y="1141"/>
                  </a:lnTo>
                  <a:lnTo>
                    <a:pt x="6191" y="1304"/>
                  </a:lnTo>
                  <a:lnTo>
                    <a:pt x="6028" y="1576"/>
                  </a:lnTo>
                  <a:lnTo>
                    <a:pt x="5811" y="1739"/>
                  </a:lnTo>
                  <a:lnTo>
                    <a:pt x="5594" y="1902"/>
                  </a:lnTo>
                  <a:lnTo>
                    <a:pt x="5322" y="1956"/>
                  </a:lnTo>
                  <a:lnTo>
                    <a:pt x="5105" y="2064"/>
                  </a:lnTo>
                  <a:lnTo>
                    <a:pt x="3964" y="2064"/>
                  </a:lnTo>
                  <a:lnTo>
                    <a:pt x="3856" y="2119"/>
                  </a:lnTo>
                  <a:lnTo>
                    <a:pt x="3856" y="2173"/>
                  </a:lnTo>
                  <a:lnTo>
                    <a:pt x="3964" y="2499"/>
                  </a:lnTo>
                  <a:lnTo>
                    <a:pt x="3964" y="2770"/>
                  </a:lnTo>
                  <a:lnTo>
                    <a:pt x="3856" y="2933"/>
                  </a:lnTo>
                  <a:lnTo>
                    <a:pt x="3693" y="3042"/>
                  </a:lnTo>
                  <a:lnTo>
                    <a:pt x="3313" y="3259"/>
                  </a:lnTo>
                  <a:lnTo>
                    <a:pt x="3096" y="3368"/>
                  </a:lnTo>
                  <a:lnTo>
                    <a:pt x="2933" y="3476"/>
                  </a:lnTo>
                  <a:lnTo>
                    <a:pt x="2824" y="3639"/>
                  </a:lnTo>
                  <a:lnTo>
                    <a:pt x="2607" y="3748"/>
                  </a:lnTo>
                  <a:lnTo>
                    <a:pt x="2227" y="3965"/>
                  </a:lnTo>
                  <a:lnTo>
                    <a:pt x="2064" y="4074"/>
                  </a:lnTo>
                  <a:lnTo>
                    <a:pt x="2009" y="4291"/>
                  </a:lnTo>
                  <a:lnTo>
                    <a:pt x="2064" y="4508"/>
                  </a:lnTo>
                  <a:lnTo>
                    <a:pt x="2227" y="4834"/>
                  </a:lnTo>
                  <a:lnTo>
                    <a:pt x="2227" y="4943"/>
                  </a:lnTo>
                  <a:lnTo>
                    <a:pt x="2118" y="5051"/>
                  </a:lnTo>
                  <a:lnTo>
                    <a:pt x="1847" y="5106"/>
                  </a:lnTo>
                  <a:lnTo>
                    <a:pt x="1629" y="5268"/>
                  </a:lnTo>
                  <a:lnTo>
                    <a:pt x="1466" y="5431"/>
                  </a:lnTo>
                  <a:lnTo>
                    <a:pt x="1358" y="5594"/>
                  </a:lnTo>
                  <a:lnTo>
                    <a:pt x="1249" y="5811"/>
                  </a:lnTo>
                  <a:lnTo>
                    <a:pt x="1249" y="6083"/>
                  </a:lnTo>
                  <a:lnTo>
                    <a:pt x="1195" y="6572"/>
                  </a:lnTo>
                  <a:lnTo>
                    <a:pt x="1141" y="6735"/>
                  </a:lnTo>
                  <a:lnTo>
                    <a:pt x="978" y="6898"/>
                  </a:lnTo>
                  <a:lnTo>
                    <a:pt x="760" y="7006"/>
                  </a:lnTo>
                  <a:lnTo>
                    <a:pt x="598" y="7169"/>
                  </a:lnTo>
                  <a:lnTo>
                    <a:pt x="489" y="7332"/>
                  </a:lnTo>
                  <a:lnTo>
                    <a:pt x="435" y="7549"/>
                  </a:lnTo>
                  <a:lnTo>
                    <a:pt x="435" y="7984"/>
                  </a:lnTo>
                  <a:lnTo>
                    <a:pt x="380" y="8201"/>
                  </a:lnTo>
                  <a:lnTo>
                    <a:pt x="272" y="8418"/>
                  </a:lnTo>
                  <a:lnTo>
                    <a:pt x="55" y="8798"/>
                  </a:lnTo>
                  <a:lnTo>
                    <a:pt x="0" y="9015"/>
                  </a:lnTo>
                  <a:lnTo>
                    <a:pt x="0" y="9233"/>
                  </a:lnTo>
                  <a:lnTo>
                    <a:pt x="0" y="9450"/>
                  </a:lnTo>
                  <a:lnTo>
                    <a:pt x="55" y="9667"/>
                  </a:lnTo>
                  <a:lnTo>
                    <a:pt x="163" y="9830"/>
                  </a:lnTo>
                  <a:lnTo>
                    <a:pt x="326" y="10047"/>
                  </a:lnTo>
                  <a:lnTo>
                    <a:pt x="380" y="10156"/>
                  </a:lnTo>
                  <a:lnTo>
                    <a:pt x="435" y="10319"/>
                  </a:lnTo>
                  <a:lnTo>
                    <a:pt x="380" y="10427"/>
                  </a:lnTo>
                  <a:lnTo>
                    <a:pt x="326" y="10536"/>
                  </a:lnTo>
                  <a:lnTo>
                    <a:pt x="217" y="10699"/>
                  </a:lnTo>
                  <a:lnTo>
                    <a:pt x="109" y="10862"/>
                  </a:lnTo>
                  <a:lnTo>
                    <a:pt x="55" y="10970"/>
                  </a:lnTo>
                  <a:lnTo>
                    <a:pt x="55" y="11133"/>
                  </a:lnTo>
                  <a:lnTo>
                    <a:pt x="55" y="11296"/>
                  </a:lnTo>
                  <a:lnTo>
                    <a:pt x="163" y="11459"/>
                  </a:lnTo>
                  <a:lnTo>
                    <a:pt x="380" y="11731"/>
                  </a:lnTo>
                  <a:lnTo>
                    <a:pt x="489" y="11948"/>
                  </a:lnTo>
                  <a:lnTo>
                    <a:pt x="543" y="12165"/>
                  </a:lnTo>
                  <a:lnTo>
                    <a:pt x="489" y="12600"/>
                  </a:lnTo>
                  <a:lnTo>
                    <a:pt x="543" y="12925"/>
                  </a:lnTo>
                  <a:lnTo>
                    <a:pt x="598" y="13197"/>
                  </a:lnTo>
                  <a:lnTo>
                    <a:pt x="706" y="13468"/>
                  </a:lnTo>
                  <a:lnTo>
                    <a:pt x="923" y="13740"/>
                  </a:lnTo>
                  <a:lnTo>
                    <a:pt x="2227" y="15260"/>
                  </a:lnTo>
                  <a:lnTo>
                    <a:pt x="3530" y="16727"/>
                  </a:lnTo>
                  <a:lnTo>
                    <a:pt x="4019" y="17215"/>
                  </a:lnTo>
                  <a:lnTo>
                    <a:pt x="4507" y="17704"/>
                  </a:lnTo>
                  <a:lnTo>
                    <a:pt x="5051" y="18084"/>
                  </a:lnTo>
                  <a:lnTo>
                    <a:pt x="5539" y="18464"/>
                  </a:lnTo>
                  <a:lnTo>
                    <a:pt x="6137" y="18845"/>
                  </a:lnTo>
                  <a:lnTo>
                    <a:pt x="6680" y="19116"/>
                  </a:lnTo>
                  <a:lnTo>
                    <a:pt x="7277" y="19442"/>
                  </a:lnTo>
                  <a:lnTo>
                    <a:pt x="7929" y="19659"/>
                  </a:lnTo>
                  <a:lnTo>
                    <a:pt x="9341" y="20148"/>
                  </a:lnTo>
                  <a:lnTo>
                    <a:pt x="10101" y="20365"/>
                  </a:lnTo>
                  <a:lnTo>
                    <a:pt x="10807" y="20528"/>
                  </a:lnTo>
                  <a:lnTo>
                    <a:pt x="11567" y="20637"/>
                  </a:lnTo>
                  <a:lnTo>
                    <a:pt x="12327" y="20745"/>
                  </a:lnTo>
                  <a:lnTo>
                    <a:pt x="13033" y="20800"/>
                  </a:lnTo>
                  <a:lnTo>
                    <a:pt x="13794" y="20745"/>
                  </a:lnTo>
                  <a:lnTo>
                    <a:pt x="15043" y="20637"/>
                  </a:lnTo>
                  <a:lnTo>
                    <a:pt x="16292" y="20419"/>
                  </a:lnTo>
                  <a:lnTo>
                    <a:pt x="17486" y="20202"/>
                  </a:lnTo>
                  <a:lnTo>
                    <a:pt x="18735" y="19931"/>
                  </a:lnTo>
                  <a:lnTo>
                    <a:pt x="19441" y="19713"/>
                  </a:lnTo>
                  <a:lnTo>
                    <a:pt x="20039" y="19496"/>
                  </a:lnTo>
                  <a:lnTo>
                    <a:pt x="20473" y="19225"/>
                  </a:lnTo>
                  <a:lnTo>
                    <a:pt x="20907" y="18899"/>
                  </a:lnTo>
                  <a:lnTo>
                    <a:pt x="21233" y="18519"/>
                  </a:lnTo>
                  <a:lnTo>
                    <a:pt x="21505" y="18030"/>
                  </a:lnTo>
                  <a:lnTo>
                    <a:pt x="21722" y="17378"/>
                  </a:lnTo>
                  <a:lnTo>
                    <a:pt x="21994" y="16672"/>
                  </a:lnTo>
                  <a:lnTo>
                    <a:pt x="22156" y="16401"/>
                  </a:lnTo>
                  <a:lnTo>
                    <a:pt x="22319" y="16129"/>
                  </a:lnTo>
                  <a:lnTo>
                    <a:pt x="22591" y="15858"/>
                  </a:lnTo>
                  <a:lnTo>
                    <a:pt x="22645" y="15749"/>
                  </a:lnTo>
                  <a:lnTo>
                    <a:pt x="22645" y="15586"/>
                  </a:lnTo>
                  <a:lnTo>
                    <a:pt x="22591" y="15369"/>
                  </a:lnTo>
                  <a:lnTo>
                    <a:pt x="22591" y="15152"/>
                  </a:lnTo>
                  <a:lnTo>
                    <a:pt x="22591" y="14989"/>
                  </a:lnTo>
                  <a:lnTo>
                    <a:pt x="22699" y="14826"/>
                  </a:lnTo>
                  <a:lnTo>
                    <a:pt x="22808" y="14663"/>
                  </a:lnTo>
                  <a:lnTo>
                    <a:pt x="22917" y="14500"/>
                  </a:lnTo>
                  <a:lnTo>
                    <a:pt x="23297" y="14283"/>
                  </a:lnTo>
                  <a:lnTo>
                    <a:pt x="23405" y="14174"/>
                  </a:lnTo>
                  <a:lnTo>
                    <a:pt x="23514" y="14011"/>
                  </a:lnTo>
                  <a:lnTo>
                    <a:pt x="23623" y="13631"/>
                  </a:lnTo>
                  <a:lnTo>
                    <a:pt x="23840" y="12980"/>
                  </a:lnTo>
                  <a:lnTo>
                    <a:pt x="24003" y="12274"/>
                  </a:lnTo>
                  <a:lnTo>
                    <a:pt x="24111" y="11568"/>
                  </a:lnTo>
                  <a:lnTo>
                    <a:pt x="24166" y="10916"/>
                  </a:lnTo>
                  <a:lnTo>
                    <a:pt x="24274" y="9450"/>
                  </a:lnTo>
                  <a:lnTo>
                    <a:pt x="24383" y="7984"/>
                  </a:lnTo>
                  <a:lnTo>
                    <a:pt x="24329" y="7441"/>
                  </a:lnTo>
                  <a:lnTo>
                    <a:pt x="24274" y="6898"/>
                  </a:lnTo>
                  <a:lnTo>
                    <a:pt x="24057" y="6355"/>
                  </a:lnTo>
                  <a:lnTo>
                    <a:pt x="23948" y="6083"/>
                  </a:lnTo>
                  <a:lnTo>
                    <a:pt x="23786" y="5811"/>
                  </a:lnTo>
                  <a:lnTo>
                    <a:pt x="23080" y="4943"/>
                  </a:lnTo>
                  <a:lnTo>
                    <a:pt x="22319" y="4128"/>
                  </a:lnTo>
                  <a:lnTo>
                    <a:pt x="21885" y="3748"/>
                  </a:lnTo>
                  <a:lnTo>
                    <a:pt x="21450" y="3422"/>
                  </a:lnTo>
                  <a:lnTo>
                    <a:pt x="21016" y="3096"/>
                  </a:lnTo>
                  <a:lnTo>
                    <a:pt x="20473" y="2825"/>
                  </a:lnTo>
                  <a:lnTo>
                    <a:pt x="19115" y="2173"/>
                  </a:lnTo>
                  <a:lnTo>
                    <a:pt x="17703" y="1630"/>
                  </a:lnTo>
                  <a:lnTo>
                    <a:pt x="14880" y="544"/>
                  </a:lnTo>
                  <a:lnTo>
                    <a:pt x="14174" y="327"/>
                  </a:lnTo>
                  <a:lnTo>
                    <a:pt x="13413" y="164"/>
                  </a:lnTo>
                  <a:lnTo>
                    <a:pt x="12653" y="55"/>
                  </a:lnTo>
                  <a:lnTo>
                    <a:pt x="11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30"/>
            <p:cNvSpPr/>
            <p:nvPr/>
          </p:nvSpPr>
          <p:spPr>
            <a:xfrm>
              <a:off x="6263200" y="1647175"/>
              <a:ext cx="168350" cy="179225"/>
            </a:xfrm>
            <a:custGeom>
              <a:avLst/>
              <a:gdLst/>
              <a:ahLst/>
              <a:cxnLst/>
              <a:rect l="l" t="t" r="r" b="b"/>
              <a:pathLst>
                <a:path w="6734" h="7169" extrusionOk="0">
                  <a:moveTo>
                    <a:pt x="2281" y="0"/>
                  </a:moveTo>
                  <a:lnTo>
                    <a:pt x="1901" y="54"/>
                  </a:lnTo>
                  <a:lnTo>
                    <a:pt x="1575" y="163"/>
                  </a:lnTo>
                  <a:lnTo>
                    <a:pt x="1303" y="272"/>
                  </a:lnTo>
                  <a:lnTo>
                    <a:pt x="1032" y="435"/>
                  </a:lnTo>
                  <a:lnTo>
                    <a:pt x="760" y="597"/>
                  </a:lnTo>
                  <a:lnTo>
                    <a:pt x="543" y="815"/>
                  </a:lnTo>
                  <a:lnTo>
                    <a:pt x="380" y="1032"/>
                  </a:lnTo>
                  <a:lnTo>
                    <a:pt x="217" y="1303"/>
                  </a:lnTo>
                  <a:lnTo>
                    <a:pt x="109" y="1575"/>
                  </a:lnTo>
                  <a:lnTo>
                    <a:pt x="54" y="1846"/>
                  </a:lnTo>
                  <a:lnTo>
                    <a:pt x="54" y="2172"/>
                  </a:lnTo>
                  <a:lnTo>
                    <a:pt x="54" y="2498"/>
                  </a:lnTo>
                  <a:lnTo>
                    <a:pt x="109" y="2824"/>
                  </a:lnTo>
                  <a:lnTo>
                    <a:pt x="217" y="3204"/>
                  </a:lnTo>
                  <a:lnTo>
                    <a:pt x="326" y="3530"/>
                  </a:lnTo>
                  <a:lnTo>
                    <a:pt x="543" y="4019"/>
                  </a:lnTo>
                  <a:lnTo>
                    <a:pt x="706" y="4290"/>
                  </a:lnTo>
                  <a:lnTo>
                    <a:pt x="760" y="4507"/>
                  </a:lnTo>
                  <a:lnTo>
                    <a:pt x="760" y="4616"/>
                  </a:lnTo>
                  <a:lnTo>
                    <a:pt x="652" y="4725"/>
                  </a:lnTo>
                  <a:lnTo>
                    <a:pt x="489" y="4779"/>
                  </a:lnTo>
                  <a:lnTo>
                    <a:pt x="109" y="4779"/>
                  </a:lnTo>
                  <a:lnTo>
                    <a:pt x="54" y="4887"/>
                  </a:lnTo>
                  <a:lnTo>
                    <a:pt x="0" y="5050"/>
                  </a:lnTo>
                  <a:lnTo>
                    <a:pt x="0" y="5213"/>
                  </a:lnTo>
                  <a:lnTo>
                    <a:pt x="54" y="5376"/>
                  </a:lnTo>
                  <a:lnTo>
                    <a:pt x="109" y="5485"/>
                  </a:lnTo>
                  <a:lnTo>
                    <a:pt x="163" y="5593"/>
                  </a:lnTo>
                  <a:lnTo>
                    <a:pt x="272" y="5648"/>
                  </a:lnTo>
                  <a:lnTo>
                    <a:pt x="869" y="5702"/>
                  </a:lnTo>
                  <a:lnTo>
                    <a:pt x="1195" y="5811"/>
                  </a:lnTo>
                  <a:lnTo>
                    <a:pt x="1412" y="5919"/>
                  </a:lnTo>
                  <a:lnTo>
                    <a:pt x="1629" y="6082"/>
                  </a:lnTo>
                  <a:lnTo>
                    <a:pt x="1846" y="6299"/>
                  </a:lnTo>
                  <a:lnTo>
                    <a:pt x="2009" y="6517"/>
                  </a:lnTo>
                  <a:lnTo>
                    <a:pt x="2172" y="6842"/>
                  </a:lnTo>
                  <a:lnTo>
                    <a:pt x="2172" y="6897"/>
                  </a:lnTo>
                  <a:lnTo>
                    <a:pt x="2281" y="6897"/>
                  </a:lnTo>
                  <a:lnTo>
                    <a:pt x="2498" y="7005"/>
                  </a:lnTo>
                  <a:lnTo>
                    <a:pt x="2878" y="7114"/>
                  </a:lnTo>
                  <a:lnTo>
                    <a:pt x="3258" y="7168"/>
                  </a:lnTo>
                  <a:lnTo>
                    <a:pt x="3584" y="7168"/>
                  </a:lnTo>
                  <a:lnTo>
                    <a:pt x="3964" y="7114"/>
                  </a:lnTo>
                  <a:lnTo>
                    <a:pt x="4290" y="7060"/>
                  </a:lnTo>
                  <a:lnTo>
                    <a:pt x="4670" y="6951"/>
                  </a:lnTo>
                  <a:lnTo>
                    <a:pt x="4942" y="6788"/>
                  </a:lnTo>
                  <a:lnTo>
                    <a:pt x="5268" y="6625"/>
                  </a:lnTo>
                  <a:lnTo>
                    <a:pt x="5539" y="6408"/>
                  </a:lnTo>
                  <a:lnTo>
                    <a:pt x="5811" y="6136"/>
                  </a:lnTo>
                  <a:lnTo>
                    <a:pt x="6028" y="5865"/>
                  </a:lnTo>
                  <a:lnTo>
                    <a:pt x="6245" y="5593"/>
                  </a:lnTo>
                  <a:lnTo>
                    <a:pt x="6408" y="5268"/>
                  </a:lnTo>
                  <a:lnTo>
                    <a:pt x="6571" y="4887"/>
                  </a:lnTo>
                  <a:lnTo>
                    <a:pt x="6625" y="4562"/>
                  </a:lnTo>
                  <a:lnTo>
                    <a:pt x="6680" y="4127"/>
                  </a:lnTo>
                  <a:lnTo>
                    <a:pt x="6734" y="3638"/>
                  </a:lnTo>
                  <a:lnTo>
                    <a:pt x="6680" y="3095"/>
                  </a:lnTo>
                  <a:lnTo>
                    <a:pt x="6517" y="2661"/>
                  </a:lnTo>
                  <a:lnTo>
                    <a:pt x="6354" y="2227"/>
                  </a:lnTo>
                  <a:lnTo>
                    <a:pt x="6137" y="1792"/>
                  </a:lnTo>
                  <a:lnTo>
                    <a:pt x="5865" y="1358"/>
                  </a:lnTo>
                  <a:lnTo>
                    <a:pt x="5322" y="597"/>
                  </a:lnTo>
                  <a:lnTo>
                    <a:pt x="5105" y="380"/>
                  </a:lnTo>
                  <a:lnTo>
                    <a:pt x="4833" y="217"/>
                  </a:lnTo>
                  <a:lnTo>
                    <a:pt x="4507" y="109"/>
                  </a:lnTo>
                  <a:lnTo>
                    <a:pt x="4182" y="54"/>
                  </a:lnTo>
                  <a:lnTo>
                    <a:pt x="29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7" name="Google Shape;677;p30"/>
          <p:cNvSpPr/>
          <p:nvPr/>
        </p:nvSpPr>
        <p:spPr>
          <a:xfrm rot="5798132">
            <a:off x="-599926" y="548035"/>
            <a:ext cx="3092127" cy="2637485"/>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C02E">
              <a:alpha val="355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30"/>
          <p:cNvSpPr/>
          <p:nvPr/>
        </p:nvSpPr>
        <p:spPr>
          <a:xfrm rot="5732399">
            <a:off x="214572" y="3863633"/>
            <a:ext cx="2511745" cy="2713000"/>
          </a:xfrm>
          <a:custGeom>
            <a:avLst/>
            <a:gdLst/>
            <a:ahLst/>
            <a:cxnLst/>
            <a:rect l="l" t="t" r="r" b="b"/>
            <a:pathLst>
              <a:path w="63700" h="68804" extrusionOk="0">
                <a:moveTo>
                  <a:pt x="33506" y="30791"/>
                </a:moveTo>
                <a:lnTo>
                  <a:pt x="33560" y="30899"/>
                </a:lnTo>
                <a:lnTo>
                  <a:pt x="33506" y="31008"/>
                </a:lnTo>
                <a:lnTo>
                  <a:pt x="33452" y="31116"/>
                </a:lnTo>
                <a:lnTo>
                  <a:pt x="33234" y="31116"/>
                </a:lnTo>
                <a:lnTo>
                  <a:pt x="33126" y="31008"/>
                </a:lnTo>
                <a:lnTo>
                  <a:pt x="33343" y="30845"/>
                </a:lnTo>
                <a:lnTo>
                  <a:pt x="33397" y="30791"/>
                </a:lnTo>
                <a:close/>
                <a:moveTo>
                  <a:pt x="32746" y="31008"/>
                </a:moveTo>
                <a:lnTo>
                  <a:pt x="32746" y="31062"/>
                </a:lnTo>
                <a:lnTo>
                  <a:pt x="32746" y="31116"/>
                </a:lnTo>
                <a:lnTo>
                  <a:pt x="32746" y="31171"/>
                </a:lnTo>
                <a:lnTo>
                  <a:pt x="32311" y="31442"/>
                </a:lnTo>
                <a:lnTo>
                  <a:pt x="32148" y="31442"/>
                </a:lnTo>
                <a:lnTo>
                  <a:pt x="32148" y="31334"/>
                </a:lnTo>
                <a:lnTo>
                  <a:pt x="32420" y="31116"/>
                </a:lnTo>
                <a:lnTo>
                  <a:pt x="32637" y="31008"/>
                </a:lnTo>
                <a:close/>
                <a:moveTo>
                  <a:pt x="31659" y="33017"/>
                </a:moveTo>
                <a:lnTo>
                  <a:pt x="31714" y="33071"/>
                </a:lnTo>
                <a:lnTo>
                  <a:pt x="31768" y="33126"/>
                </a:lnTo>
                <a:lnTo>
                  <a:pt x="31822" y="33234"/>
                </a:lnTo>
                <a:lnTo>
                  <a:pt x="31497" y="33234"/>
                </a:lnTo>
                <a:lnTo>
                  <a:pt x="31442" y="33180"/>
                </a:lnTo>
                <a:lnTo>
                  <a:pt x="31442" y="33126"/>
                </a:lnTo>
                <a:lnTo>
                  <a:pt x="31551" y="33071"/>
                </a:lnTo>
                <a:lnTo>
                  <a:pt x="31659" y="33017"/>
                </a:lnTo>
                <a:close/>
                <a:moveTo>
                  <a:pt x="60006" y="35298"/>
                </a:moveTo>
                <a:lnTo>
                  <a:pt x="60061" y="35407"/>
                </a:lnTo>
                <a:lnTo>
                  <a:pt x="60006" y="35461"/>
                </a:lnTo>
                <a:lnTo>
                  <a:pt x="59898" y="35515"/>
                </a:lnTo>
                <a:lnTo>
                  <a:pt x="59735" y="35624"/>
                </a:lnTo>
                <a:lnTo>
                  <a:pt x="59681" y="35569"/>
                </a:lnTo>
                <a:lnTo>
                  <a:pt x="59626" y="35515"/>
                </a:lnTo>
                <a:lnTo>
                  <a:pt x="59681" y="35461"/>
                </a:lnTo>
                <a:lnTo>
                  <a:pt x="59789" y="35407"/>
                </a:lnTo>
                <a:lnTo>
                  <a:pt x="59952" y="35298"/>
                </a:lnTo>
                <a:close/>
                <a:moveTo>
                  <a:pt x="20201" y="42846"/>
                </a:moveTo>
                <a:lnTo>
                  <a:pt x="20310" y="42901"/>
                </a:lnTo>
                <a:lnTo>
                  <a:pt x="20310" y="42955"/>
                </a:lnTo>
                <a:lnTo>
                  <a:pt x="20256" y="43009"/>
                </a:lnTo>
                <a:lnTo>
                  <a:pt x="20147" y="43118"/>
                </a:lnTo>
                <a:lnTo>
                  <a:pt x="20038" y="43118"/>
                </a:lnTo>
                <a:lnTo>
                  <a:pt x="19984" y="43063"/>
                </a:lnTo>
                <a:lnTo>
                  <a:pt x="19821" y="42955"/>
                </a:lnTo>
                <a:lnTo>
                  <a:pt x="19930" y="42901"/>
                </a:lnTo>
                <a:lnTo>
                  <a:pt x="20038" y="42901"/>
                </a:lnTo>
                <a:lnTo>
                  <a:pt x="20201" y="42846"/>
                </a:lnTo>
                <a:close/>
                <a:moveTo>
                  <a:pt x="8146" y="44041"/>
                </a:moveTo>
                <a:lnTo>
                  <a:pt x="7928" y="44312"/>
                </a:lnTo>
                <a:lnTo>
                  <a:pt x="7711" y="44584"/>
                </a:lnTo>
                <a:lnTo>
                  <a:pt x="7711" y="44312"/>
                </a:lnTo>
                <a:lnTo>
                  <a:pt x="7711" y="44150"/>
                </a:lnTo>
                <a:lnTo>
                  <a:pt x="7874" y="44041"/>
                </a:lnTo>
                <a:close/>
                <a:moveTo>
                  <a:pt x="55499" y="44150"/>
                </a:moveTo>
                <a:lnTo>
                  <a:pt x="55608" y="44204"/>
                </a:lnTo>
                <a:lnTo>
                  <a:pt x="55662" y="44312"/>
                </a:lnTo>
                <a:lnTo>
                  <a:pt x="55716" y="44367"/>
                </a:lnTo>
                <a:lnTo>
                  <a:pt x="55716" y="44421"/>
                </a:lnTo>
                <a:lnTo>
                  <a:pt x="55662" y="44475"/>
                </a:lnTo>
                <a:lnTo>
                  <a:pt x="55336" y="44584"/>
                </a:lnTo>
                <a:lnTo>
                  <a:pt x="55065" y="44638"/>
                </a:lnTo>
                <a:lnTo>
                  <a:pt x="55010" y="44638"/>
                </a:lnTo>
                <a:lnTo>
                  <a:pt x="54956" y="44584"/>
                </a:lnTo>
                <a:lnTo>
                  <a:pt x="55010" y="44475"/>
                </a:lnTo>
                <a:lnTo>
                  <a:pt x="55445" y="44150"/>
                </a:lnTo>
                <a:close/>
                <a:moveTo>
                  <a:pt x="7277" y="44095"/>
                </a:moveTo>
                <a:lnTo>
                  <a:pt x="7168" y="44312"/>
                </a:lnTo>
                <a:lnTo>
                  <a:pt x="7114" y="44475"/>
                </a:lnTo>
                <a:lnTo>
                  <a:pt x="6842" y="44801"/>
                </a:lnTo>
                <a:lnTo>
                  <a:pt x="6517" y="45073"/>
                </a:lnTo>
                <a:lnTo>
                  <a:pt x="6299" y="45127"/>
                </a:lnTo>
                <a:lnTo>
                  <a:pt x="6136" y="45181"/>
                </a:lnTo>
                <a:lnTo>
                  <a:pt x="6191" y="45018"/>
                </a:lnTo>
                <a:lnTo>
                  <a:pt x="6354" y="44856"/>
                </a:lnTo>
                <a:lnTo>
                  <a:pt x="6625" y="44584"/>
                </a:lnTo>
                <a:lnTo>
                  <a:pt x="7277" y="44095"/>
                </a:lnTo>
                <a:close/>
                <a:moveTo>
                  <a:pt x="54739" y="47897"/>
                </a:moveTo>
                <a:lnTo>
                  <a:pt x="54142" y="48385"/>
                </a:lnTo>
                <a:lnTo>
                  <a:pt x="54087" y="48440"/>
                </a:lnTo>
                <a:lnTo>
                  <a:pt x="53979" y="48385"/>
                </a:lnTo>
                <a:lnTo>
                  <a:pt x="53979" y="48331"/>
                </a:lnTo>
                <a:lnTo>
                  <a:pt x="53979" y="48277"/>
                </a:lnTo>
                <a:lnTo>
                  <a:pt x="54087" y="48059"/>
                </a:lnTo>
                <a:lnTo>
                  <a:pt x="54304" y="47951"/>
                </a:lnTo>
                <a:lnTo>
                  <a:pt x="54522" y="47897"/>
                </a:lnTo>
                <a:close/>
                <a:moveTo>
                  <a:pt x="5268" y="49743"/>
                </a:moveTo>
                <a:lnTo>
                  <a:pt x="5430" y="49852"/>
                </a:lnTo>
                <a:lnTo>
                  <a:pt x="5648" y="49960"/>
                </a:lnTo>
                <a:lnTo>
                  <a:pt x="5430" y="50014"/>
                </a:lnTo>
                <a:lnTo>
                  <a:pt x="5268" y="49960"/>
                </a:lnTo>
                <a:lnTo>
                  <a:pt x="4833" y="49906"/>
                </a:lnTo>
                <a:lnTo>
                  <a:pt x="5050" y="49797"/>
                </a:lnTo>
                <a:lnTo>
                  <a:pt x="5268" y="49743"/>
                </a:lnTo>
                <a:close/>
                <a:moveTo>
                  <a:pt x="4562" y="51426"/>
                </a:moveTo>
                <a:lnTo>
                  <a:pt x="4616" y="51481"/>
                </a:lnTo>
                <a:lnTo>
                  <a:pt x="4562" y="51535"/>
                </a:lnTo>
                <a:lnTo>
                  <a:pt x="4344" y="52024"/>
                </a:lnTo>
                <a:lnTo>
                  <a:pt x="4290" y="52132"/>
                </a:lnTo>
                <a:lnTo>
                  <a:pt x="4181" y="52132"/>
                </a:lnTo>
                <a:lnTo>
                  <a:pt x="4127" y="52078"/>
                </a:lnTo>
                <a:lnTo>
                  <a:pt x="4127" y="52024"/>
                </a:lnTo>
                <a:lnTo>
                  <a:pt x="4127" y="51861"/>
                </a:lnTo>
                <a:lnTo>
                  <a:pt x="4127" y="51698"/>
                </a:lnTo>
                <a:lnTo>
                  <a:pt x="4236" y="51589"/>
                </a:lnTo>
                <a:lnTo>
                  <a:pt x="4344" y="51481"/>
                </a:lnTo>
                <a:lnTo>
                  <a:pt x="4507" y="51426"/>
                </a:lnTo>
                <a:close/>
                <a:moveTo>
                  <a:pt x="3421" y="52295"/>
                </a:moveTo>
                <a:lnTo>
                  <a:pt x="3475" y="52350"/>
                </a:lnTo>
                <a:lnTo>
                  <a:pt x="3475" y="52404"/>
                </a:lnTo>
                <a:lnTo>
                  <a:pt x="3421" y="52512"/>
                </a:lnTo>
                <a:lnTo>
                  <a:pt x="3367" y="52512"/>
                </a:lnTo>
                <a:lnTo>
                  <a:pt x="3150" y="52567"/>
                </a:lnTo>
                <a:lnTo>
                  <a:pt x="3095" y="52567"/>
                </a:lnTo>
                <a:lnTo>
                  <a:pt x="3041" y="52512"/>
                </a:lnTo>
                <a:lnTo>
                  <a:pt x="3041" y="52404"/>
                </a:lnTo>
                <a:lnTo>
                  <a:pt x="3041" y="52350"/>
                </a:lnTo>
                <a:lnTo>
                  <a:pt x="3095" y="52295"/>
                </a:lnTo>
                <a:close/>
                <a:moveTo>
                  <a:pt x="49960" y="53490"/>
                </a:moveTo>
                <a:lnTo>
                  <a:pt x="50014" y="53544"/>
                </a:lnTo>
                <a:lnTo>
                  <a:pt x="50069" y="53653"/>
                </a:lnTo>
                <a:lnTo>
                  <a:pt x="50014" y="53707"/>
                </a:lnTo>
                <a:lnTo>
                  <a:pt x="50014" y="53761"/>
                </a:lnTo>
                <a:lnTo>
                  <a:pt x="49851" y="53816"/>
                </a:lnTo>
                <a:lnTo>
                  <a:pt x="49797" y="53816"/>
                </a:lnTo>
                <a:lnTo>
                  <a:pt x="49743" y="53761"/>
                </a:lnTo>
                <a:lnTo>
                  <a:pt x="49851" y="53599"/>
                </a:lnTo>
                <a:lnTo>
                  <a:pt x="49851" y="53544"/>
                </a:lnTo>
                <a:lnTo>
                  <a:pt x="49960" y="53490"/>
                </a:lnTo>
                <a:close/>
                <a:moveTo>
                  <a:pt x="2932" y="52730"/>
                </a:moveTo>
                <a:lnTo>
                  <a:pt x="2987" y="52784"/>
                </a:lnTo>
                <a:lnTo>
                  <a:pt x="3041" y="52838"/>
                </a:lnTo>
                <a:lnTo>
                  <a:pt x="3258" y="53055"/>
                </a:lnTo>
                <a:lnTo>
                  <a:pt x="3313" y="53218"/>
                </a:lnTo>
                <a:lnTo>
                  <a:pt x="3258" y="53327"/>
                </a:lnTo>
                <a:lnTo>
                  <a:pt x="3041" y="53544"/>
                </a:lnTo>
                <a:lnTo>
                  <a:pt x="2932" y="53707"/>
                </a:lnTo>
                <a:lnTo>
                  <a:pt x="2878" y="53816"/>
                </a:lnTo>
                <a:lnTo>
                  <a:pt x="2715" y="53870"/>
                </a:lnTo>
                <a:lnTo>
                  <a:pt x="2715" y="52947"/>
                </a:lnTo>
                <a:lnTo>
                  <a:pt x="2770" y="52838"/>
                </a:lnTo>
                <a:lnTo>
                  <a:pt x="2878" y="52784"/>
                </a:lnTo>
                <a:lnTo>
                  <a:pt x="2932" y="52730"/>
                </a:lnTo>
                <a:close/>
                <a:moveTo>
                  <a:pt x="49471" y="54196"/>
                </a:moveTo>
                <a:lnTo>
                  <a:pt x="49471" y="54304"/>
                </a:lnTo>
                <a:lnTo>
                  <a:pt x="49471" y="54359"/>
                </a:lnTo>
                <a:lnTo>
                  <a:pt x="49417" y="54413"/>
                </a:lnTo>
                <a:lnTo>
                  <a:pt x="49146" y="54413"/>
                </a:lnTo>
                <a:lnTo>
                  <a:pt x="49091" y="54304"/>
                </a:lnTo>
                <a:lnTo>
                  <a:pt x="49146" y="54250"/>
                </a:lnTo>
                <a:lnTo>
                  <a:pt x="49200" y="54196"/>
                </a:lnTo>
                <a:close/>
                <a:moveTo>
                  <a:pt x="46267" y="54250"/>
                </a:moveTo>
                <a:lnTo>
                  <a:pt x="46376" y="54304"/>
                </a:lnTo>
                <a:lnTo>
                  <a:pt x="46648" y="54467"/>
                </a:lnTo>
                <a:lnTo>
                  <a:pt x="46756" y="54467"/>
                </a:lnTo>
                <a:lnTo>
                  <a:pt x="46810" y="54522"/>
                </a:lnTo>
                <a:lnTo>
                  <a:pt x="46810" y="54576"/>
                </a:lnTo>
                <a:lnTo>
                  <a:pt x="46756" y="54630"/>
                </a:lnTo>
                <a:lnTo>
                  <a:pt x="46756" y="54685"/>
                </a:lnTo>
                <a:lnTo>
                  <a:pt x="46648" y="54685"/>
                </a:lnTo>
                <a:lnTo>
                  <a:pt x="46267" y="54793"/>
                </a:lnTo>
                <a:lnTo>
                  <a:pt x="45779" y="54793"/>
                </a:lnTo>
                <a:lnTo>
                  <a:pt x="45507" y="54848"/>
                </a:lnTo>
                <a:lnTo>
                  <a:pt x="45236" y="54902"/>
                </a:lnTo>
                <a:lnTo>
                  <a:pt x="45290" y="54793"/>
                </a:lnTo>
                <a:lnTo>
                  <a:pt x="45344" y="54685"/>
                </a:lnTo>
                <a:lnTo>
                  <a:pt x="45561" y="54630"/>
                </a:lnTo>
                <a:lnTo>
                  <a:pt x="45942" y="54576"/>
                </a:lnTo>
                <a:lnTo>
                  <a:pt x="46104" y="54522"/>
                </a:lnTo>
                <a:lnTo>
                  <a:pt x="46159" y="54304"/>
                </a:lnTo>
                <a:lnTo>
                  <a:pt x="46213" y="54250"/>
                </a:lnTo>
                <a:close/>
                <a:moveTo>
                  <a:pt x="2715" y="54576"/>
                </a:moveTo>
                <a:lnTo>
                  <a:pt x="2878" y="54630"/>
                </a:lnTo>
                <a:lnTo>
                  <a:pt x="2987" y="54739"/>
                </a:lnTo>
                <a:lnTo>
                  <a:pt x="2987" y="54956"/>
                </a:lnTo>
                <a:lnTo>
                  <a:pt x="2987" y="55065"/>
                </a:lnTo>
                <a:lnTo>
                  <a:pt x="2987" y="55119"/>
                </a:lnTo>
                <a:lnTo>
                  <a:pt x="2824" y="55119"/>
                </a:lnTo>
                <a:lnTo>
                  <a:pt x="2770" y="55065"/>
                </a:lnTo>
                <a:lnTo>
                  <a:pt x="2498" y="54848"/>
                </a:lnTo>
                <a:lnTo>
                  <a:pt x="2389" y="54793"/>
                </a:lnTo>
                <a:lnTo>
                  <a:pt x="2389" y="54739"/>
                </a:lnTo>
                <a:lnTo>
                  <a:pt x="2444" y="54685"/>
                </a:lnTo>
                <a:lnTo>
                  <a:pt x="2498" y="54630"/>
                </a:lnTo>
                <a:lnTo>
                  <a:pt x="2715" y="54576"/>
                </a:lnTo>
                <a:close/>
                <a:moveTo>
                  <a:pt x="43226" y="55988"/>
                </a:moveTo>
                <a:lnTo>
                  <a:pt x="43281" y="56042"/>
                </a:lnTo>
                <a:lnTo>
                  <a:pt x="43335" y="56151"/>
                </a:lnTo>
                <a:lnTo>
                  <a:pt x="43281" y="56259"/>
                </a:lnTo>
                <a:lnTo>
                  <a:pt x="43226" y="56314"/>
                </a:lnTo>
                <a:lnTo>
                  <a:pt x="43063" y="56368"/>
                </a:lnTo>
                <a:lnTo>
                  <a:pt x="42901" y="56314"/>
                </a:lnTo>
                <a:lnTo>
                  <a:pt x="42792" y="56259"/>
                </a:lnTo>
                <a:lnTo>
                  <a:pt x="42792" y="56205"/>
                </a:lnTo>
                <a:lnTo>
                  <a:pt x="42846" y="56097"/>
                </a:lnTo>
                <a:lnTo>
                  <a:pt x="42955" y="56042"/>
                </a:lnTo>
                <a:lnTo>
                  <a:pt x="43172" y="56042"/>
                </a:lnTo>
                <a:lnTo>
                  <a:pt x="43226" y="55988"/>
                </a:lnTo>
                <a:close/>
                <a:moveTo>
                  <a:pt x="42303" y="58812"/>
                </a:moveTo>
                <a:lnTo>
                  <a:pt x="42357" y="58866"/>
                </a:lnTo>
                <a:lnTo>
                  <a:pt x="42195" y="59029"/>
                </a:lnTo>
                <a:lnTo>
                  <a:pt x="41923" y="59029"/>
                </a:lnTo>
                <a:lnTo>
                  <a:pt x="41923" y="58920"/>
                </a:lnTo>
                <a:lnTo>
                  <a:pt x="41977" y="58866"/>
                </a:lnTo>
                <a:lnTo>
                  <a:pt x="42032" y="58812"/>
                </a:lnTo>
                <a:close/>
                <a:moveTo>
                  <a:pt x="41326" y="59029"/>
                </a:moveTo>
                <a:lnTo>
                  <a:pt x="41326" y="59083"/>
                </a:lnTo>
                <a:lnTo>
                  <a:pt x="41271" y="59138"/>
                </a:lnTo>
                <a:lnTo>
                  <a:pt x="40783" y="59409"/>
                </a:lnTo>
                <a:lnTo>
                  <a:pt x="40674" y="59409"/>
                </a:lnTo>
                <a:lnTo>
                  <a:pt x="40674" y="59355"/>
                </a:lnTo>
                <a:lnTo>
                  <a:pt x="40674" y="59300"/>
                </a:lnTo>
                <a:lnTo>
                  <a:pt x="40674" y="59246"/>
                </a:lnTo>
                <a:lnTo>
                  <a:pt x="41217" y="59029"/>
                </a:lnTo>
                <a:close/>
                <a:moveTo>
                  <a:pt x="2444" y="58106"/>
                </a:moveTo>
                <a:lnTo>
                  <a:pt x="2498" y="58214"/>
                </a:lnTo>
                <a:lnTo>
                  <a:pt x="2498" y="58432"/>
                </a:lnTo>
                <a:lnTo>
                  <a:pt x="2444" y="58757"/>
                </a:lnTo>
                <a:lnTo>
                  <a:pt x="2335" y="59083"/>
                </a:lnTo>
                <a:lnTo>
                  <a:pt x="2226" y="59518"/>
                </a:lnTo>
                <a:lnTo>
                  <a:pt x="2226" y="59626"/>
                </a:lnTo>
                <a:lnTo>
                  <a:pt x="2172" y="59681"/>
                </a:lnTo>
                <a:lnTo>
                  <a:pt x="2064" y="59681"/>
                </a:lnTo>
                <a:lnTo>
                  <a:pt x="2009" y="59626"/>
                </a:lnTo>
                <a:lnTo>
                  <a:pt x="1901" y="59409"/>
                </a:lnTo>
                <a:lnTo>
                  <a:pt x="1901" y="59192"/>
                </a:lnTo>
                <a:lnTo>
                  <a:pt x="1955" y="58812"/>
                </a:lnTo>
                <a:lnTo>
                  <a:pt x="1955" y="58377"/>
                </a:lnTo>
                <a:lnTo>
                  <a:pt x="2009" y="58214"/>
                </a:lnTo>
                <a:lnTo>
                  <a:pt x="2064" y="58160"/>
                </a:lnTo>
                <a:lnTo>
                  <a:pt x="2172" y="58106"/>
                </a:lnTo>
                <a:close/>
                <a:moveTo>
                  <a:pt x="39805" y="59572"/>
                </a:moveTo>
                <a:lnTo>
                  <a:pt x="39859" y="59626"/>
                </a:lnTo>
                <a:lnTo>
                  <a:pt x="39914" y="59681"/>
                </a:lnTo>
                <a:lnTo>
                  <a:pt x="39859" y="59735"/>
                </a:lnTo>
                <a:lnTo>
                  <a:pt x="39805" y="59789"/>
                </a:lnTo>
                <a:lnTo>
                  <a:pt x="39479" y="59789"/>
                </a:lnTo>
                <a:lnTo>
                  <a:pt x="39371" y="59735"/>
                </a:lnTo>
                <a:lnTo>
                  <a:pt x="39479" y="59681"/>
                </a:lnTo>
                <a:lnTo>
                  <a:pt x="39588" y="59626"/>
                </a:lnTo>
                <a:lnTo>
                  <a:pt x="39805" y="59572"/>
                </a:lnTo>
                <a:close/>
                <a:moveTo>
                  <a:pt x="39099" y="60495"/>
                </a:moveTo>
                <a:lnTo>
                  <a:pt x="39099" y="60549"/>
                </a:lnTo>
                <a:lnTo>
                  <a:pt x="39099" y="60604"/>
                </a:lnTo>
                <a:lnTo>
                  <a:pt x="38610" y="60821"/>
                </a:lnTo>
                <a:lnTo>
                  <a:pt x="38502" y="60821"/>
                </a:lnTo>
                <a:lnTo>
                  <a:pt x="38502" y="60712"/>
                </a:lnTo>
                <a:lnTo>
                  <a:pt x="38502" y="60658"/>
                </a:lnTo>
                <a:lnTo>
                  <a:pt x="38556" y="60604"/>
                </a:lnTo>
                <a:lnTo>
                  <a:pt x="39045" y="60495"/>
                </a:lnTo>
                <a:close/>
                <a:moveTo>
                  <a:pt x="37850" y="61147"/>
                </a:moveTo>
                <a:lnTo>
                  <a:pt x="37905" y="61255"/>
                </a:lnTo>
                <a:lnTo>
                  <a:pt x="37850" y="61310"/>
                </a:lnTo>
                <a:lnTo>
                  <a:pt x="37090" y="61310"/>
                </a:lnTo>
                <a:lnTo>
                  <a:pt x="37036" y="61255"/>
                </a:lnTo>
                <a:lnTo>
                  <a:pt x="37036" y="61201"/>
                </a:lnTo>
                <a:lnTo>
                  <a:pt x="37144" y="61147"/>
                </a:lnTo>
                <a:close/>
                <a:moveTo>
                  <a:pt x="1629" y="64568"/>
                </a:moveTo>
                <a:lnTo>
                  <a:pt x="1792" y="64622"/>
                </a:lnTo>
                <a:lnTo>
                  <a:pt x="2064" y="64622"/>
                </a:lnTo>
                <a:lnTo>
                  <a:pt x="2118" y="64677"/>
                </a:lnTo>
                <a:lnTo>
                  <a:pt x="2118" y="64731"/>
                </a:lnTo>
                <a:lnTo>
                  <a:pt x="2118" y="64785"/>
                </a:lnTo>
                <a:lnTo>
                  <a:pt x="2064" y="64840"/>
                </a:lnTo>
                <a:lnTo>
                  <a:pt x="1792" y="64840"/>
                </a:lnTo>
                <a:lnTo>
                  <a:pt x="1683" y="64785"/>
                </a:lnTo>
                <a:lnTo>
                  <a:pt x="1575" y="64731"/>
                </a:lnTo>
                <a:lnTo>
                  <a:pt x="1521" y="64677"/>
                </a:lnTo>
                <a:lnTo>
                  <a:pt x="1575" y="64622"/>
                </a:lnTo>
                <a:lnTo>
                  <a:pt x="1575" y="64568"/>
                </a:lnTo>
                <a:close/>
                <a:moveTo>
                  <a:pt x="2661" y="65817"/>
                </a:moveTo>
                <a:lnTo>
                  <a:pt x="3313" y="66143"/>
                </a:lnTo>
                <a:lnTo>
                  <a:pt x="3041" y="66197"/>
                </a:lnTo>
                <a:lnTo>
                  <a:pt x="2770" y="66197"/>
                </a:lnTo>
                <a:lnTo>
                  <a:pt x="2661" y="66143"/>
                </a:lnTo>
                <a:lnTo>
                  <a:pt x="2552" y="65980"/>
                </a:lnTo>
                <a:lnTo>
                  <a:pt x="2498" y="65871"/>
                </a:lnTo>
                <a:lnTo>
                  <a:pt x="2498" y="65817"/>
                </a:lnTo>
                <a:close/>
                <a:moveTo>
                  <a:pt x="42683" y="3313"/>
                </a:moveTo>
                <a:lnTo>
                  <a:pt x="42738" y="3367"/>
                </a:lnTo>
                <a:lnTo>
                  <a:pt x="42792" y="3476"/>
                </a:lnTo>
                <a:lnTo>
                  <a:pt x="42955" y="3910"/>
                </a:lnTo>
                <a:lnTo>
                  <a:pt x="43009" y="4344"/>
                </a:lnTo>
                <a:lnTo>
                  <a:pt x="43063" y="4779"/>
                </a:lnTo>
                <a:lnTo>
                  <a:pt x="43009" y="5268"/>
                </a:lnTo>
                <a:lnTo>
                  <a:pt x="43009" y="5974"/>
                </a:lnTo>
                <a:lnTo>
                  <a:pt x="43063" y="6679"/>
                </a:lnTo>
                <a:lnTo>
                  <a:pt x="43389" y="9612"/>
                </a:lnTo>
                <a:lnTo>
                  <a:pt x="43444" y="9938"/>
                </a:lnTo>
                <a:lnTo>
                  <a:pt x="43498" y="10046"/>
                </a:lnTo>
                <a:lnTo>
                  <a:pt x="43606" y="10155"/>
                </a:lnTo>
                <a:lnTo>
                  <a:pt x="43769" y="10372"/>
                </a:lnTo>
                <a:lnTo>
                  <a:pt x="43878" y="10644"/>
                </a:lnTo>
                <a:lnTo>
                  <a:pt x="43987" y="10915"/>
                </a:lnTo>
                <a:lnTo>
                  <a:pt x="44041" y="11187"/>
                </a:lnTo>
                <a:lnTo>
                  <a:pt x="44150" y="12110"/>
                </a:lnTo>
                <a:lnTo>
                  <a:pt x="44258" y="12544"/>
                </a:lnTo>
                <a:lnTo>
                  <a:pt x="44421" y="13033"/>
                </a:lnTo>
                <a:lnTo>
                  <a:pt x="44475" y="13305"/>
                </a:lnTo>
                <a:lnTo>
                  <a:pt x="44475" y="13468"/>
                </a:lnTo>
                <a:lnTo>
                  <a:pt x="44475" y="13630"/>
                </a:lnTo>
                <a:lnTo>
                  <a:pt x="44475" y="13739"/>
                </a:lnTo>
                <a:lnTo>
                  <a:pt x="44530" y="13902"/>
                </a:lnTo>
                <a:lnTo>
                  <a:pt x="44855" y="14499"/>
                </a:lnTo>
                <a:lnTo>
                  <a:pt x="45181" y="15097"/>
                </a:lnTo>
                <a:lnTo>
                  <a:pt x="45290" y="15260"/>
                </a:lnTo>
                <a:lnTo>
                  <a:pt x="45453" y="15260"/>
                </a:lnTo>
                <a:lnTo>
                  <a:pt x="46539" y="15205"/>
                </a:lnTo>
                <a:lnTo>
                  <a:pt x="46756" y="15151"/>
                </a:lnTo>
                <a:lnTo>
                  <a:pt x="46865" y="15042"/>
                </a:lnTo>
                <a:lnTo>
                  <a:pt x="46919" y="14934"/>
                </a:lnTo>
                <a:lnTo>
                  <a:pt x="46919" y="14717"/>
                </a:lnTo>
                <a:lnTo>
                  <a:pt x="46865" y="14499"/>
                </a:lnTo>
                <a:lnTo>
                  <a:pt x="46865" y="14336"/>
                </a:lnTo>
                <a:lnTo>
                  <a:pt x="46973" y="14173"/>
                </a:lnTo>
                <a:lnTo>
                  <a:pt x="47136" y="14011"/>
                </a:lnTo>
                <a:lnTo>
                  <a:pt x="48277" y="13305"/>
                </a:lnTo>
                <a:lnTo>
                  <a:pt x="48820" y="12979"/>
                </a:lnTo>
                <a:lnTo>
                  <a:pt x="49471" y="12707"/>
                </a:lnTo>
                <a:lnTo>
                  <a:pt x="49906" y="12544"/>
                </a:lnTo>
                <a:lnTo>
                  <a:pt x="50395" y="12436"/>
                </a:lnTo>
                <a:lnTo>
                  <a:pt x="50829" y="12381"/>
                </a:lnTo>
                <a:lnTo>
                  <a:pt x="51318" y="12327"/>
                </a:lnTo>
                <a:lnTo>
                  <a:pt x="51752" y="12327"/>
                </a:lnTo>
                <a:lnTo>
                  <a:pt x="52241" y="12381"/>
                </a:lnTo>
                <a:lnTo>
                  <a:pt x="52675" y="12436"/>
                </a:lnTo>
                <a:lnTo>
                  <a:pt x="53164" y="12544"/>
                </a:lnTo>
                <a:lnTo>
                  <a:pt x="54142" y="12816"/>
                </a:lnTo>
                <a:lnTo>
                  <a:pt x="54576" y="13033"/>
                </a:lnTo>
                <a:lnTo>
                  <a:pt x="55010" y="13250"/>
                </a:lnTo>
                <a:lnTo>
                  <a:pt x="55716" y="13793"/>
                </a:lnTo>
                <a:lnTo>
                  <a:pt x="56368" y="14336"/>
                </a:lnTo>
                <a:lnTo>
                  <a:pt x="57074" y="14988"/>
                </a:lnTo>
                <a:lnTo>
                  <a:pt x="57780" y="15585"/>
                </a:lnTo>
                <a:lnTo>
                  <a:pt x="57997" y="15803"/>
                </a:lnTo>
                <a:lnTo>
                  <a:pt x="58214" y="16074"/>
                </a:lnTo>
                <a:lnTo>
                  <a:pt x="58323" y="16346"/>
                </a:lnTo>
                <a:lnTo>
                  <a:pt x="58377" y="16672"/>
                </a:lnTo>
                <a:lnTo>
                  <a:pt x="58432" y="16780"/>
                </a:lnTo>
                <a:lnTo>
                  <a:pt x="58595" y="16834"/>
                </a:lnTo>
                <a:lnTo>
                  <a:pt x="58757" y="16943"/>
                </a:lnTo>
                <a:lnTo>
                  <a:pt x="58920" y="17052"/>
                </a:lnTo>
                <a:lnTo>
                  <a:pt x="59029" y="17269"/>
                </a:lnTo>
                <a:lnTo>
                  <a:pt x="59029" y="17486"/>
                </a:lnTo>
                <a:lnTo>
                  <a:pt x="59029" y="17649"/>
                </a:lnTo>
                <a:lnTo>
                  <a:pt x="59083" y="17812"/>
                </a:lnTo>
                <a:lnTo>
                  <a:pt x="59192" y="17975"/>
                </a:lnTo>
                <a:lnTo>
                  <a:pt x="59409" y="18029"/>
                </a:lnTo>
                <a:lnTo>
                  <a:pt x="59518" y="18083"/>
                </a:lnTo>
                <a:lnTo>
                  <a:pt x="59572" y="18246"/>
                </a:lnTo>
                <a:lnTo>
                  <a:pt x="60061" y="19387"/>
                </a:lnTo>
                <a:lnTo>
                  <a:pt x="60115" y="19495"/>
                </a:lnTo>
                <a:lnTo>
                  <a:pt x="60115" y="19604"/>
                </a:lnTo>
                <a:lnTo>
                  <a:pt x="60061" y="19875"/>
                </a:lnTo>
                <a:lnTo>
                  <a:pt x="60115" y="20093"/>
                </a:lnTo>
                <a:lnTo>
                  <a:pt x="60169" y="20310"/>
                </a:lnTo>
                <a:lnTo>
                  <a:pt x="60278" y="20527"/>
                </a:lnTo>
                <a:lnTo>
                  <a:pt x="60658" y="21070"/>
                </a:lnTo>
                <a:lnTo>
                  <a:pt x="60767" y="21233"/>
                </a:lnTo>
                <a:lnTo>
                  <a:pt x="60767" y="21396"/>
                </a:lnTo>
                <a:lnTo>
                  <a:pt x="60767" y="21505"/>
                </a:lnTo>
                <a:lnTo>
                  <a:pt x="60712" y="21722"/>
                </a:lnTo>
                <a:lnTo>
                  <a:pt x="60604" y="21939"/>
                </a:lnTo>
                <a:lnTo>
                  <a:pt x="60604" y="22156"/>
                </a:lnTo>
                <a:lnTo>
                  <a:pt x="60658" y="22319"/>
                </a:lnTo>
                <a:lnTo>
                  <a:pt x="60875" y="22482"/>
                </a:lnTo>
                <a:lnTo>
                  <a:pt x="61038" y="22699"/>
                </a:lnTo>
                <a:lnTo>
                  <a:pt x="61201" y="22862"/>
                </a:lnTo>
                <a:lnTo>
                  <a:pt x="61255" y="23079"/>
                </a:lnTo>
                <a:lnTo>
                  <a:pt x="61310" y="23351"/>
                </a:lnTo>
                <a:lnTo>
                  <a:pt x="61364" y="23731"/>
                </a:lnTo>
                <a:lnTo>
                  <a:pt x="61418" y="24166"/>
                </a:lnTo>
                <a:lnTo>
                  <a:pt x="61364" y="24546"/>
                </a:lnTo>
                <a:lnTo>
                  <a:pt x="61255" y="24926"/>
                </a:lnTo>
                <a:lnTo>
                  <a:pt x="61201" y="25252"/>
                </a:lnTo>
                <a:lnTo>
                  <a:pt x="61201" y="25577"/>
                </a:lnTo>
                <a:lnTo>
                  <a:pt x="61201" y="26229"/>
                </a:lnTo>
                <a:lnTo>
                  <a:pt x="61201" y="26881"/>
                </a:lnTo>
                <a:lnTo>
                  <a:pt x="60984" y="28184"/>
                </a:lnTo>
                <a:lnTo>
                  <a:pt x="60875" y="29162"/>
                </a:lnTo>
                <a:lnTo>
                  <a:pt x="60875" y="29324"/>
                </a:lnTo>
                <a:lnTo>
                  <a:pt x="60930" y="29433"/>
                </a:lnTo>
                <a:lnTo>
                  <a:pt x="61147" y="29650"/>
                </a:lnTo>
                <a:lnTo>
                  <a:pt x="61255" y="29813"/>
                </a:lnTo>
                <a:lnTo>
                  <a:pt x="61255" y="29867"/>
                </a:lnTo>
                <a:lnTo>
                  <a:pt x="61201" y="29976"/>
                </a:lnTo>
                <a:lnTo>
                  <a:pt x="61093" y="30085"/>
                </a:lnTo>
                <a:lnTo>
                  <a:pt x="60821" y="30248"/>
                </a:lnTo>
                <a:lnTo>
                  <a:pt x="60658" y="30465"/>
                </a:lnTo>
                <a:lnTo>
                  <a:pt x="60495" y="30682"/>
                </a:lnTo>
                <a:lnTo>
                  <a:pt x="60441" y="31008"/>
                </a:lnTo>
                <a:lnTo>
                  <a:pt x="60387" y="31551"/>
                </a:lnTo>
                <a:lnTo>
                  <a:pt x="60278" y="32040"/>
                </a:lnTo>
                <a:lnTo>
                  <a:pt x="59952" y="33071"/>
                </a:lnTo>
                <a:lnTo>
                  <a:pt x="59463" y="34592"/>
                </a:lnTo>
                <a:lnTo>
                  <a:pt x="59192" y="35352"/>
                </a:lnTo>
                <a:lnTo>
                  <a:pt x="58866" y="36112"/>
                </a:lnTo>
                <a:lnTo>
                  <a:pt x="58323" y="37199"/>
                </a:lnTo>
                <a:lnTo>
                  <a:pt x="57726" y="38285"/>
                </a:lnTo>
                <a:lnTo>
                  <a:pt x="57671" y="38393"/>
                </a:lnTo>
                <a:lnTo>
                  <a:pt x="57617" y="38502"/>
                </a:lnTo>
                <a:lnTo>
                  <a:pt x="57671" y="38610"/>
                </a:lnTo>
                <a:lnTo>
                  <a:pt x="57780" y="38665"/>
                </a:lnTo>
                <a:lnTo>
                  <a:pt x="57834" y="38719"/>
                </a:lnTo>
                <a:lnTo>
                  <a:pt x="57889" y="38773"/>
                </a:lnTo>
                <a:lnTo>
                  <a:pt x="57834" y="38828"/>
                </a:lnTo>
                <a:lnTo>
                  <a:pt x="57780" y="38828"/>
                </a:lnTo>
                <a:lnTo>
                  <a:pt x="57671" y="38882"/>
                </a:lnTo>
                <a:lnTo>
                  <a:pt x="57400" y="38991"/>
                </a:lnTo>
                <a:lnTo>
                  <a:pt x="57291" y="38991"/>
                </a:lnTo>
                <a:lnTo>
                  <a:pt x="57237" y="39099"/>
                </a:lnTo>
                <a:lnTo>
                  <a:pt x="57237" y="39208"/>
                </a:lnTo>
                <a:lnTo>
                  <a:pt x="57291" y="39262"/>
                </a:lnTo>
                <a:lnTo>
                  <a:pt x="57454" y="39479"/>
                </a:lnTo>
                <a:lnTo>
                  <a:pt x="57508" y="39588"/>
                </a:lnTo>
                <a:lnTo>
                  <a:pt x="57454" y="39642"/>
                </a:lnTo>
                <a:lnTo>
                  <a:pt x="57400" y="39642"/>
                </a:lnTo>
                <a:lnTo>
                  <a:pt x="57291" y="39697"/>
                </a:lnTo>
                <a:lnTo>
                  <a:pt x="57074" y="39751"/>
                </a:lnTo>
                <a:lnTo>
                  <a:pt x="56911" y="39805"/>
                </a:lnTo>
                <a:lnTo>
                  <a:pt x="56748" y="39968"/>
                </a:lnTo>
                <a:lnTo>
                  <a:pt x="56585" y="40131"/>
                </a:lnTo>
                <a:lnTo>
                  <a:pt x="56422" y="40565"/>
                </a:lnTo>
                <a:lnTo>
                  <a:pt x="56368" y="40783"/>
                </a:lnTo>
                <a:lnTo>
                  <a:pt x="56368" y="41000"/>
                </a:lnTo>
                <a:lnTo>
                  <a:pt x="56368" y="41163"/>
                </a:lnTo>
                <a:lnTo>
                  <a:pt x="56259" y="41271"/>
                </a:lnTo>
                <a:lnTo>
                  <a:pt x="55825" y="41706"/>
                </a:lnTo>
                <a:lnTo>
                  <a:pt x="55553" y="41923"/>
                </a:lnTo>
                <a:lnTo>
                  <a:pt x="55499" y="42086"/>
                </a:lnTo>
                <a:lnTo>
                  <a:pt x="55499" y="42303"/>
                </a:lnTo>
                <a:lnTo>
                  <a:pt x="55445" y="42466"/>
                </a:lnTo>
                <a:lnTo>
                  <a:pt x="55391" y="42575"/>
                </a:lnTo>
                <a:lnTo>
                  <a:pt x="55173" y="42738"/>
                </a:lnTo>
                <a:lnTo>
                  <a:pt x="55065" y="42901"/>
                </a:lnTo>
                <a:lnTo>
                  <a:pt x="55010" y="43009"/>
                </a:lnTo>
                <a:lnTo>
                  <a:pt x="55010" y="43118"/>
                </a:lnTo>
                <a:lnTo>
                  <a:pt x="55010" y="43335"/>
                </a:lnTo>
                <a:lnTo>
                  <a:pt x="54956" y="43444"/>
                </a:lnTo>
                <a:lnTo>
                  <a:pt x="54793" y="43607"/>
                </a:lnTo>
                <a:lnTo>
                  <a:pt x="54685" y="43661"/>
                </a:lnTo>
                <a:lnTo>
                  <a:pt x="54467" y="43824"/>
                </a:lnTo>
                <a:lnTo>
                  <a:pt x="54359" y="43932"/>
                </a:lnTo>
                <a:lnTo>
                  <a:pt x="54250" y="44150"/>
                </a:lnTo>
                <a:lnTo>
                  <a:pt x="54196" y="44367"/>
                </a:lnTo>
                <a:lnTo>
                  <a:pt x="54142" y="44475"/>
                </a:lnTo>
                <a:lnTo>
                  <a:pt x="54087" y="44530"/>
                </a:lnTo>
                <a:lnTo>
                  <a:pt x="53924" y="44693"/>
                </a:lnTo>
                <a:lnTo>
                  <a:pt x="53653" y="44856"/>
                </a:lnTo>
                <a:lnTo>
                  <a:pt x="53381" y="44964"/>
                </a:lnTo>
                <a:lnTo>
                  <a:pt x="53218" y="45073"/>
                </a:lnTo>
                <a:lnTo>
                  <a:pt x="53164" y="45127"/>
                </a:lnTo>
                <a:lnTo>
                  <a:pt x="53110" y="45399"/>
                </a:lnTo>
                <a:lnTo>
                  <a:pt x="53110" y="45507"/>
                </a:lnTo>
                <a:lnTo>
                  <a:pt x="53164" y="45561"/>
                </a:lnTo>
                <a:lnTo>
                  <a:pt x="53273" y="45561"/>
                </a:lnTo>
                <a:lnTo>
                  <a:pt x="53598" y="45453"/>
                </a:lnTo>
                <a:lnTo>
                  <a:pt x="53816" y="45399"/>
                </a:lnTo>
                <a:lnTo>
                  <a:pt x="54033" y="45453"/>
                </a:lnTo>
                <a:lnTo>
                  <a:pt x="54142" y="45507"/>
                </a:lnTo>
                <a:lnTo>
                  <a:pt x="54196" y="45561"/>
                </a:lnTo>
                <a:lnTo>
                  <a:pt x="54196" y="45616"/>
                </a:lnTo>
                <a:lnTo>
                  <a:pt x="54196" y="45670"/>
                </a:lnTo>
                <a:lnTo>
                  <a:pt x="54142" y="45724"/>
                </a:lnTo>
                <a:lnTo>
                  <a:pt x="54033" y="45779"/>
                </a:lnTo>
                <a:lnTo>
                  <a:pt x="53001" y="46050"/>
                </a:lnTo>
                <a:lnTo>
                  <a:pt x="52893" y="46105"/>
                </a:lnTo>
                <a:lnTo>
                  <a:pt x="52838" y="46159"/>
                </a:lnTo>
                <a:lnTo>
                  <a:pt x="52838" y="46267"/>
                </a:lnTo>
                <a:lnTo>
                  <a:pt x="52838" y="46322"/>
                </a:lnTo>
                <a:lnTo>
                  <a:pt x="52947" y="46539"/>
                </a:lnTo>
                <a:lnTo>
                  <a:pt x="53001" y="46702"/>
                </a:lnTo>
                <a:lnTo>
                  <a:pt x="53001" y="46810"/>
                </a:lnTo>
                <a:lnTo>
                  <a:pt x="52947" y="46919"/>
                </a:lnTo>
                <a:lnTo>
                  <a:pt x="52838" y="46973"/>
                </a:lnTo>
                <a:lnTo>
                  <a:pt x="52730" y="47136"/>
                </a:lnTo>
                <a:lnTo>
                  <a:pt x="52675" y="47245"/>
                </a:lnTo>
                <a:lnTo>
                  <a:pt x="52730" y="47299"/>
                </a:lnTo>
                <a:lnTo>
                  <a:pt x="52947" y="47354"/>
                </a:lnTo>
                <a:lnTo>
                  <a:pt x="53055" y="47408"/>
                </a:lnTo>
                <a:lnTo>
                  <a:pt x="52567" y="47516"/>
                </a:lnTo>
                <a:lnTo>
                  <a:pt x="52078" y="47625"/>
                </a:lnTo>
                <a:lnTo>
                  <a:pt x="51806" y="47734"/>
                </a:lnTo>
                <a:lnTo>
                  <a:pt x="51535" y="47897"/>
                </a:lnTo>
                <a:lnTo>
                  <a:pt x="51481" y="47951"/>
                </a:lnTo>
                <a:lnTo>
                  <a:pt x="51426" y="48005"/>
                </a:lnTo>
                <a:lnTo>
                  <a:pt x="51535" y="48114"/>
                </a:lnTo>
                <a:lnTo>
                  <a:pt x="51589" y="48114"/>
                </a:lnTo>
                <a:lnTo>
                  <a:pt x="51915" y="48059"/>
                </a:lnTo>
                <a:lnTo>
                  <a:pt x="52078" y="48059"/>
                </a:lnTo>
                <a:lnTo>
                  <a:pt x="52241" y="48114"/>
                </a:lnTo>
                <a:lnTo>
                  <a:pt x="52349" y="48222"/>
                </a:lnTo>
                <a:lnTo>
                  <a:pt x="52295" y="48277"/>
                </a:lnTo>
                <a:lnTo>
                  <a:pt x="52241" y="48331"/>
                </a:lnTo>
                <a:lnTo>
                  <a:pt x="50775" y="49091"/>
                </a:lnTo>
                <a:lnTo>
                  <a:pt x="50612" y="49146"/>
                </a:lnTo>
                <a:lnTo>
                  <a:pt x="50557" y="49200"/>
                </a:lnTo>
                <a:lnTo>
                  <a:pt x="50395" y="49580"/>
                </a:lnTo>
                <a:lnTo>
                  <a:pt x="50123" y="49852"/>
                </a:lnTo>
                <a:lnTo>
                  <a:pt x="49851" y="50069"/>
                </a:lnTo>
                <a:lnTo>
                  <a:pt x="49526" y="50232"/>
                </a:lnTo>
                <a:lnTo>
                  <a:pt x="49363" y="50340"/>
                </a:lnTo>
                <a:lnTo>
                  <a:pt x="49200" y="50503"/>
                </a:lnTo>
                <a:lnTo>
                  <a:pt x="49091" y="50666"/>
                </a:lnTo>
                <a:lnTo>
                  <a:pt x="49037" y="50829"/>
                </a:lnTo>
                <a:lnTo>
                  <a:pt x="48928" y="51155"/>
                </a:lnTo>
                <a:lnTo>
                  <a:pt x="48765" y="51426"/>
                </a:lnTo>
                <a:lnTo>
                  <a:pt x="48657" y="51535"/>
                </a:lnTo>
                <a:lnTo>
                  <a:pt x="48494" y="51644"/>
                </a:lnTo>
                <a:lnTo>
                  <a:pt x="48331" y="51698"/>
                </a:lnTo>
                <a:lnTo>
                  <a:pt x="48168" y="51698"/>
                </a:lnTo>
                <a:lnTo>
                  <a:pt x="48005" y="51752"/>
                </a:lnTo>
                <a:lnTo>
                  <a:pt x="47897" y="51806"/>
                </a:lnTo>
                <a:lnTo>
                  <a:pt x="47842" y="51915"/>
                </a:lnTo>
                <a:lnTo>
                  <a:pt x="47734" y="52024"/>
                </a:lnTo>
                <a:lnTo>
                  <a:pt x="47679" y="52132"/>
                </a:lnTo>
                <a:lnTo>
                  <a:pt x="47571" y="52241"/>
                </a:lnTo>
                <a:lnTo>
                  <a:pt x="47462" y="52295"/>
                </a:lnTo>
                <a:lnTo>
                  <a:pt x="47299" y="52350"/>
                </a:lnTo>
                <a:lnTo>
                  <a:pt x="47082" y="52404"/>
                </a:lnTo>
                <a:lnTo>
                  <a:pt x="46865" y="52567"/>
                </a:lnTo>
                <a:lnTo>
                  <a:pt x="46756" y="52784"/>
                </a:lnTo>
                <a:lnTo>
                  <a:pt x="46702" y="53055"/>
                </a:lnTo>
                <a:lnTo>
                  <a:pt x="46702" y="53164"/>
                </a:lnTo>
                <a:lnTo>
                  <a:pt x="47028" y="53164"/>
                </a:lnTo>
                <a:lnTo>
                  <a:pt x="47028" y="53218"/>
                </a:lnTo>
                <a:lnTo>
                  <a:pt x="47028" y="53327"/>
                </a:lnTo>
                <a:lnTo>
                  <a:pt x="47028" y="53381"/>
                </a:lnTo>
                <a:lnTo>
                  <a:pt x="46919" y="53436"/>
                </a:lnTo>
                <a:lnTo>
                  <a:pt x="46648" y="53599"/>
                </a:lnTo>
                <a:lnTo>
                  <a:pt x="46376" y="53761"/>
                </a:lnTo>
                <a:lnTo>
                  <a:pt x="46104" y="53870"/>
                </a:lnTo>
                <a:lnTo>
                  <a:pt x="45779" y="53924"/>
                </a:lnTo>
                <a:lnTo>
                  <a:pt x="45561" y="53924"/>
                </a:lnTo>
                <a:lnTo>
                  <a:pt x="45344" y="54033"/>
                </a:lnTo>
                <a:lnTo>
                  <a:pt x="45181" y="54142"/>
                </a:lnTo>
                <a:lnTo>
                  <a:pt x="44964" y="54304"/>
                </a:lnTo>
                <a:lnTo>
                  <a:pt x="44638" y="54630"/>
                </a:lnTo>
                <a:lnTo>
                  <a:pt x="44312" y="54902"/>
                </a:lnTo>
                <a:lnTo>
                  <a:pt x="43498" y="55391"/>
                </a:lnTo>
                <a:lnTo>
                  <a:pt x="42629" y="55934"/>
                </a:lnTo>
                <a:lnTo>
                  <a:pt x="41814" y="56477"/>
                </a:lnTo>
                <a:lnTo>
                  <a:pt x="41760" y="56531"/>
                </a:lnTo>
                <a:lnTo>
                  <a:pt x="41923" y="56640"/>
                </a:lnTo>
                <a:lnTo>
                  <a:pt x="42140" y="56694"/>
                </a:lnTo>
                <a:lnTo>
                  <a:pt x="42249" y="56694"/>
                </a:lnTo>
                <a:lnTo>
                  <a:pt x="42303" y="56748"/>
                </a:lnTo>
                <a:lnTo>
                  <a:pt x="42357" y="56802"/>
                </a:lnTo>
                <a:lnTo>
                  <a:pt x="42303" y="56857"/>
                </a:lnTo>
                <a:lnTo>
                  <a:pt x="42249" y="56911"/>
                </a:lnTo>
                <a:lnTo>
                  <a:pt x="42140" y="56965"/>
                </a:lnTo>
                <a:lnTo>
                  <a:pt x="41326" y="57128"/>
                </a:lnTo>
                <a:lnTo>
                  <a:pt x="40674" y="57237"/>
                </a:lnTo>
                <a:lnTo>
                  <a:pt x="40077" y="57454"/>
                </a:lnTo>
                <a:lnTo>
                  <a:pt x="39534" y="57726"/>
                </a:lnTo>
                <a:lnTo>
                  <a:pt x="39262" y="57889"/>
                </a:lnTo>
                <a:lnTo>
                  <a:pt x="38991" y="58106"/>
                </a:lnTo>
                <a:lnTo>
                  <a:pt x="38828" y="58269"/>
                </a:lnTo>
                <a:lnTo>
                  <a:pt x="38610" y="58323"/>
                </a:lnTo>
                <a:lnTo>
                  <a:pt x="38230" y="58432"/>
                </a:lnTo>
                <a:lnTo>
                  <a:pt x="36330" y="58866"/>
                </a:lnTo>
                <a:lnTo>
                  <a:pt x="36221" y="58920"/>
                </a:lnTo>
                <a:lnTo>
                  <a:pt x="36167" y="58975"/>
                </a:lnTo>
                <a:lnTo>
                  <a:pt x="36167" y="59029"/>
                </a:lnTo>
                <a:lnTo>
                  <a:pt x="36221" y="59138"/>
                </a:lnTo>
                <a:lnTo>
                  <a:pt x="36221" y="59300"/>
                </a:lnTo>
                <a:lnTo>
                  <a:pt x="36330" y="59572"/>
                </a:lnTo>
                <a:lnTo>
                  <a:pt x="36330" y="59681"/>
                </a:lnTo>
                <a:lnTo>
                  <a:pt x="36221" y="59735"/>
                </a:lnTo>
                <a:lnTo>
                  <a:pt x="35895" y="59844"/>
                </a:lnTo>
                <a:lnTo>
                  <a:pt x="35732" y="59898"/>
                </a:lnTo>
                <a:lnTo>
                  <a:pt x="35352" y="59898"/>
                </a:lnTo>
                <a:lnTo>
                  <a:pt x="35135" y="59789"/>
                </a:lnTo>
                <a:lnTo>
                  <a:pt x="34755" y="59789"/>
                </a:lnTo>
                <a:lnTo>
                  <a:pt x="34646" y="59898"/>
                </a:lnTo>
                <a:lnTo>
                  <a:pt x="34538" y="60006"/>
                </a:lnTo>
                <a:lnTo>
                  <a:pt x="34483" y="60061"/>
                </a:lnTo>
                <a:lnTo>
                  <a:pt x="34538" y="60169"/>
                </a:lnTo>
                <a:lnTo>
                  <a:pt x="34646" y="60278"/>
                </a:lnTo>
                <a:lnTo>
                  <a:pt x="34701" y="60387"/>
                </a:lnTo>
                <a:lnTo>
                  <a:pt x="34646" y="60441"/>
                </a:lnTo>
                <a:lnTo>
                  <a:pt x="34483" y="60549"/>
                </a:lnTo>
                <a:lnTo>
                  <a:pt x="34212" y="60658"/>
                </a:lnTo>
                <a:lnTo>
                  <a:pt x="33777" y="60658"/>
                </a:lnTo>
                <a:lnTo>
                  <a:pt x="33669" y="60604"/>
                </a:lnTo>
                <a:lnTo>
                  <a:pt x="33669" y="60549"/>
                </a:lnTo>
                <a:lnTo>
                  <a:pt x="33614" y="60387"/>
                </a:lnTo>
                <a:lnTo>
                  <a:pt x="33560" y="60332"/>
                </a:lnTo>
                <a:lnTo>
                  <a:pt x="33343" y="60332"/>
                </a:lnTo>
                <a:lnTo>
                  <a:pt x="33017" y="60387"/>
                </a:lnTo>
                <a:lnTo>
                  <a:pt x="32746" y="60441"/>
                </a:lnTo>
                <a:lnTo>
                  <a:pt x="32528" y="60441"/>
                </a:lnTo>
                <a:lnTo>
                  <a:pt x="32420" y="60549"/>
                </a:lnTo>
                <a:lnTo>
                  <a:pt x="32257" y="60658"/>
                </a:lnTo>
                <a:lnTo>
                  <a:pt x="32203" y="60821"/>
                </a:lnTo>
                <a:lnTo>
                  <a:pt x="32094" y="60930"/>
                </a:lnTo>
                <a:lnTo>
                  <a:pt x="32040" y="60984"/>
                </a:lnTo>
                <a:lnTo>
                  <a:pt x="31877" y="61038"/>
                </a:lnTo>
                <a:lnTo>
                  <a:pt x="31714" y="60984"/>
                </a:lnTo>
                <a:lnTo>
                  <a:pt x="31442" y="60930"/>
                </a:lnTo>
                <a:lnTo>
                  <a:pt x="31171" y="60875"/>
                </a:lnTo>
                <a:lnTo>
                  <a:pt x="30899" y="60875"/>
                </a:lnTo>
                <a:lnTo>
                  <a:pt x="30628" y="60930"/>
                </a:lnTo>
                <a:lnTo>
                  <a:pt x="30139" y="61147"/>
                </a:lnTo>
                <a:lnTo>
                  <a:pt x="29650" y="61364"/>
                </a:lnTo>
                <a:lnTo>
                  <a:pt x="29107" y="61690"/>
                </a:lnTo>
                <a:lnTo>
                  <a:pt x="28618" y="61853"/>
                </a:lnTo>
                <a:lnTo>
                  <a:pt x="28021" y="61961"/>
                </a:lnTo>
                <a:lnTo>
                  <a:pt x="27478" y="62070"/>
                </a:lnTo>
                <a:lnTo>
                  <a:pt x="26935" y="62179"/>
                </a:lnTo>
                <a:lnTo>
                  <a:pt x="26718" y="62233"/>
                </a:lnTo>
                <a:lnTo>
                  <a:pt x="26501" y="62233"/>
                </a:lnTo>
                <a:lnTo>
                  <a:pt x="26283" y="62179"/>
                </a:lnTo>
                <a:lnTo>
                  <a:pt x="26120" y="62016"/>
                </a:lnTo>
                <a:lnTo>
                  <a:pt x="26012" y="61961"/>
                </a:lnTo>
                <a:lnTo>
                  <a:pt x="25958" y="61961"/>
                </a:lnTo>
                <a:lnTo>
                  <a:pt x="25197" y="62016"/>
                </a:lnTo>
                <a:lnTo>
                  <a:pt x="24871" y="62124"/>
                </a:lnTo>
                <a:lnTo>
                  <a:pt x="24709" y="62179"/>
                </a:lnTo>
                <a:lnTo>
                  <a:pt x="24546" y="62287"/>
                </a:lnTo>
                <a:lnTo>
                  <a:pt x="24383" y="62342"/>
                </a:lnTo>
                <a:lnTo>
                  <a:pt x="24165" y="62342"/>
                </a:lnTo>
                <a:lnTo>
                  <a:pt x="23785" y="62179"/>
                </a:lnTo>
                <a:lnTo>
                  <a:pt x="23405" y="62070"/>
                </a:lnTo>
                <a:lnTo>
                  <a:pt x="22971" y="62016"/>
                </a:lnTo>
                <a:lnTo>
                  <a:pt x="22319" y="62016"/>
                </a:lnTo>
                <a:lnTo>
                  <a:pt x="22265" y="61907"/>
                </a:lnTo>
                <a:lnTo>
                  <a:pt x="22265" y="61744"/>
                </a:lnTo>
                <a:lnTo>
                  <a:pt x="22265" y="61636"/>
                </a:lnTo>
                <a:lnTo>
                  <a:pt x="22211" y="61473"/>
                </a:lnTo>
                <a:lnTo>
                  <a:pt x="22211" y="61364"/>
                </a:lnTo>
                <a:lnTo>
                  <a:pt x="22265" y="61201"/>
                </a:lnTo>
                <a:lnTo>
                  <a:pt x="22319" y="61201"/>
                </a:lnTo>
                <a:lnTo>
                  <a:pt x="22265" y="61147"/>
                </a:lnTo>
                <a:lnTo>
                  <a:pt x="22211" y="61093"/>
                </a:lnTo>
                <a:lnTo>
                  <a:pt x="21885" y="60930"/>
                </a:lnTo>
                <a:lnTo>
                  <a:pt x="21505" y="60767"/>
                </a:lnTo>
                <a:lnTo>
                  <a:pt x="21233" y="60495"/>
                </a:lnTo>
                <a:lnTo>
                  <a:pt x="20962" y="60169"/>
                </a:lnTo>
                <a:lnTo>
                  <a:pt x="20799" y="59844"/>
                </a:lnTo>
                <a:lnTo>
                  <a:pt x="20744" y="59626"/>
                </a:lnTo>
                <a:lnTo>
                  <a:pt x="20690" y="59572"/>
                </a:lnTo>
                <a:lnTo>
                  <a:pt x="20581" y="59518"/>
                </a:lnTo>
                <a:lnTo>
                  <a:pt x="20527" y="59518"/>
                </a:lnTo>
                <a:lnTo>
                  <a:pt x="20473" y="59626"/>
                </a:lnTo>
                <a:lnTo>
                  <a:pt x="20364" y="59789"/>
                </a:lnTo>
                <a:lnTo>
                  <a:pt x="20147" y="60061"/>
                </a:lnTo>
                <a:lnTo>
                  <a:pt x="20038" y="60115"/>
                </a:lnTo>
                <a:lnTo>
                  <a:pt x="19984" y="60169"/>
                </a:lnTo>
                <a:lnTo>
                  <a:pt x="19875" y="60115"/>
                </a:lnTo>
                <a:lnTo>
                  <a:pt x="19767" y="60115"/>
                </a:lnTo>
                <a:lnTo>
                  <a:pt x="19495" y="59898"/>
                </a:lnTo>
                <a:lnTo>
                  <a:pt x="19224" y="59626"/>
                </a:lnTo>
                <a:lnTo>
                  <a:pt x="19007" y="59300"/>
                </a:lnTo>
                <a:lnTo>
                  <a:pt x="18626" y="58649"/>
                </a:lnTo>
                <a:lnTo>
                  <a:pt x="18192" y="57943"/>
                </a:lnTo>
                <a:lnTo>
                  <a:pt x="17703" y="57291"/>
                </a:lnTo>
                <a:lnTo>
                  <a:pt x="17540" y="57020"/>
                </a:lnTo>
                <a:lnTo>
                  <a:pt x="17377" y="56748"/>
                </a:lnTo>
                <a:lnTo>
                  <a:pt x="17106" y="56259"/>
                </a:lnTo>
                <a:lnTo>
                  <a:pt x="16780" y="55825"/>
                </a:lnTo>
                <a:lnTo>
                  <a:pt x="16400" y="55499"/>
                </a:lnTo>
                <a:lnTo>
                  <a:pt x="15966" y="55228"/>
                </a:lnTo>
                <a:lnTo>
                  <a:pt x="15477" y="55065"/>
                </a:lnTo>
                <a:lnTo>
                  <a:pt x="14934" y="54956"/>
                </a:lnTo>
                <a:lnTo>
                  <a:pt x="14445" y="54902"/>
                </a:lnTo>
                <a:lnTo>
                  <a:pt x="13956" y="54902"/>
                </a:lnTo>
                <a:lnTo>
                  <a:pt x="13793" y="54956"/>
                </a:lnTo>
                <a:lnTo>
                  <a:pt x="13630" y="55010"/>
                </a:lnTo>
                <a:lnTo>
                  <a:pt x="13305" y="55173"/>
                </a:lnTo>
                <a:lnTo>
                  <a:pt x="12110" y="55716"/>
                </a:lnTo>
                <a:lnTo>
                  <a:pt x="11893" y="55825"/>
                </a:lnTo>
                <a:lnTo>
                  <a:pt x="11784" y="55988"/>
                </a:lnTo>
                <a:lnTo>
                  <a:pt x="11675" y="56205"/>
                </a:lnTo>
                <a:lnTo>
                  <a:pt x="11675" y="56422"/>
                </a:lnTo>
                <a:lnTo>
                  <a:pt x="11675" y="56640"/>
                </a:lnTo>
                <a:lnTo>
                  <a:pt x="11567" y="56857"/>
                </a:lnTo>
                <a:lnTo>
                  <a:pt x="11132" y="57400"/>
                </a:lnTo>
                <a:lnTo>
                  <a:pt x="10915" y="57671"/>
                </a:lnTo>
                <a:lnTo>
                  <a:pt x="10807" y="57997"/>
                </a:lnTo>
                <a:lnTo>
                  <a:pt x="10644" y="58486"/>
                </a:lnTo>
                <a:lnTo>
                  <a:pt x="10372" y="58975"/>
                </a:lnTo>
                <a:lnTo>
                  <a:pt x="9883" y="59844"/>
                </a:lnTo>
                <a:lnTo>
                  <a:pt x="9666" y="60441"/>
                </a:lnTo>
                <a:lnTo>
                  <a:pt x="9449" y="61038"/>
                </a:lnTo>
                <a:lnTo>
                  <a:pt x="9286" y="61690"/>
                </a:lnTo>
                <a:lnTo>
                  <a:pt x="9177" y="62342"/>
                </a:lnTo>
                <a:lnTo>
                  <a:pt x="9177" y="62667"/>
                </a:lnTo>
                <a:lnTo>
                  <a:pt x="9177" y="62993"/>
                </a:lnTo>
                <a:lnTo>
                  <a:pt x="9340" y="63591"/>
                </a:lnTo>
                <a:lnTo>
                  <a:pt x="9395" y="64025"/>
                </a:lnTo>
                <a:lnTo>
                  <a:pt x="9449" y="64514"/>
                </a:lnTo>
                <a:lnTo>
                  <a:pt x="9503" y="65437"/>
                </a:lnTo>
                <a:lnTo>
                  <a:pt x="9503" y="65545"/>
                </a:lnTo>
                <a:lnTo>
                  <a:pt x="9449" y="65708"/>
                </a:lnTo>
                <a:lnTo>
                  <a:pt x="9340" y="65763"/>
                </a:lnTo>
                <a:lnTo>
                  <a:pt x="9232" y="65871"/>
                </a:lnTo>
                <a:lnTo>
                  <a:pt x="7494" y="66632"/>
                </a:lnTo>
                <a:lnTo>
                  <a:pt x="7331" y="66632"/>
                </a:lnTo>
                <a:lnTo>
                  <a:pt x="7222" y="66469"/>
                </a:lnTo>
                <a:lnTo>
                  <a:pt x="7114" y="66414"/>
                </a:lnTo>
                <a:lnTo>
                  <a:pt x="7005" y="66414"/>
                </a:lnTo>
                <a:lnTo>
                  <a:pt x="6842" y="66469"/>
                </a:lnTo>
                <a:lnTo>
                  <a:pt x="6734" y="66414"/>
                </a:lnTo>
                <a:lnTo>
                  <a:pt x="6245" y="66143"/>
                </a:lnTo>
                <a:lnTo>
                  <a:pt x="5756" y="66034"/>
                </a:lnTo>
                <a:lnTo>
                  <a:pt x="4779" y="65763"/>
                </a:lnTo>
                <a:lnTo>
                  <a:pt x="4344" y="65600"/>
                </a:lnTo>
                <a:lnTo>
                  <a:pt x="3910" y="65383"/>
                </a:lnTo>
                <a:lnTo>
                  <a:pt x="3150" y="64948"/>
                </a:lnTo>
                <a:lnTo>
                  <a:pt x="3041" y="64840"/>
                </a:lnTo>
                <a:lnTo>
                  <a:pt x="2987" y="64731"/>
                </a:lnTo>
                <a:lnTo>
                  <a:pt x="2878" y="64405"/>
                </a:lnTo>
                <a:lnTo>
                  <a:pt x="2715" y="64188"/>
                </a:lnTo>
                <a:lnTo>
                  <a:pt x="2715" y="64079"/>
                </a:lnTo>
                <a:lnTo>
                  <a:pt x="2770" y="63971"/>
                </a:lnTo>
                <a:lnTo>
                  <a:pt x="2932" y="63862"/>
                </a:lnTo>
                <a:lnTo>
                  <a:pt x="3041" y="63808"/>
                </a:lnTo>
                <a:lnTo>
                  <a:pt x="3150" y="63699"/>
                </a:lnTo>
                <a:lnTo>
                  <a:pt x="3150" y="63591"/>
                </a:lnTo>
                <a:lnTo>
                  <a:pt x="3095" y="63428"/>
                </a:lnTo>
                <a:lnTo>
                  <a:pt x="2932" y="63047"/>
                </a:lnTo>
                <a:lnTo>
                  <a:pt x="2824" y="62667"/>
                </a:lnTo>
                <a:lnTo>
                  <a:pt x="2878" y="62287"/>
                </a:lnTo>
                <a:lnTo>
                  <a:pt x="2987" y="61853"/>
                </a:lnTo>
                <a:lnTo>
                  <a:pt x="3041" y="61744"/>
                </a:lnTo>
                <a:lnTo>
                  <a:pt x="3041" y="61581"/>
                </a:lnTo>
                <a:lnTo>
                  <a:pt x="2987" y="61473"/>
                </a:lnTo>
                <a:lnTo>
                  <a:pt x="2878" y="61364"/>
                </a:lnTo>
                <a:lnTo>
                  <a:pt x="2770" y="61255"/>
                </a:lnTo>
                <a:lnTo>
                  <a:pt x="2715" y="61093"/>
                </a:lnTo>
                <a:lnTo>
                  <a:pt x="2715" y="60930"/>
                </a:lnTo>
                <a:lnTo>
                  <a:pt x="2770" y="60767"/>
                </a:lnTo>
                <a:lnTo>
                  <a:pt x="2932" y="60278"/>
                </a:lnTo>
                <a:lnTo>
                  <a:pt x="2987" y="59789"/>
                </a:lnTo>
                <a:lnTo>
                  <a:pt x="2987" y="59300"/>
                </a:lnTo>
                <a:lnTo>
                  <a:pt x="2878" y="58812"/>
                </a:lnTo>
                <a:lnTo>
                  <a:pt x="2824" y="58595"/>
                </a:lnTo>
                <a:lnTo>
                  <a:pt x="2824" y="58377"/>
                </a:lnTo>
                <a:lnTo>
                  <a:pt x="2932" y="57997"/>
                </a:lnTo>
                <a:lnTo>
                  <a:pt x="3204" y="56748"/>
                </a:lnTo>
                <a:lnTo>
                  <a:pt x="3530" y="55499"/>
                </a:lnTo>
                <a:lnTo>
                  <a:pt x="3638" y="55010"/>
                </a:lnTo>
                <a:lnTo>
                  <a:pt x="3747" y="54793"/>
                </a:lnTo>
                <a:lnTo>
                  <a:pt x="3856" y="54630"/>
                </a:lnTo>
                <a:lnTo>
                  <a:pt x="4019" y="54413"/>
                </a:lnTo>
                <a:lnTo>
                  <a:pt x="4073" y="54250"/>
                </a:lnTo>
                <a:lnTo>
                  <a:pt x="4181" y="53761"/>
                </a:lnTo>
                <a:lnTo>
                  <a:pt x="4344" y="53164"/>
                </a:lnTo>
                <a:lnTo>
                  <a:pt x="4562" y="52621"/>
                </a:lnTo>
                <a:lnTo>
                  <a:pt x="5159" y="51318"/>
                </a:lnTo>
                <a:lnTo>
                  <a:pt x="5756" y="50069"/>
                </a:lnTo>
                <a:lnTo>
                  <a:pt x="6354" y="49146"/>
                </a:lnTo>
                <a:lnTo>
                  <a:pt x="6951" y="48222"/>
                </a:lnTo>
                <a:lnTo>
                  <a:pt x="7114" y="47897"/>
                </a:lnTo>
                <a:lnTo>
                  <a:pt x="7168" y="47462"/>
                </a:lnTo>
                <a:lnTo>
                  <a:pt x="6897" y="47679"/>
                </a:lnTo>
                <a:lnTo>
                  <a:pt x="6679" y="47897"/>
                </a:lnTo>
                <a:lnTo>
                  <a:pt x="6299" y="48440"/>
                </a:lnTo>
                <a:lnTo>
                  <a:pt x="5973" y="48928"/>
                </a:lnTo>
                <a:lnTo>
                  <a:pt x="5811" y="49200"/>
                </a:lnTo>
                <a:lnTo>
                  <a:pt x="5593" y="49417"/>
                </a:lnTo>
                <a:lnTo>
                  <a:pt x="5593" y="49200"/>
                </a:lnTo>
                <a:lnTo>
                  <a:pt x="5648" y="48928"/>
                </a:lnTo>
                <a:lnTo>
                  <a:pt x="5756" y="48657"/>
                </a:lnTo>
                <a:lnTo>
                  <a:pt x="5973" y="48385"/>
                </a:lnTo>
                <a:lnTo>
                  <a:pt x="6462" y="47679"/>
                </a:lnTo>
                <a:lnTo>
                  <a:pt x="6571" y="47462"/>
                </a:lnTo>
                <a:lnTo>
                  <a:pt x="6625" y="47245"/>
                </a:lnTo>
                <a:lnTo>
                  <a:pt x="6571" y="47082"/>
                </a:lnTo>
                <a:lnTo>
                  <a:pt x="6462" y="46865"/>
                </a:lnTo>
                <a:lnTo>
                  <a:pt x="6408" y="46756"/>
                </a:lnTo>
                <a:lnTo>
                  <a:pt x="6462" y="46702"/>
                </a:lnTo>
                <a:lnTo>
                  <a:pt x="6788" y="46430"/>
                </a:lnTo>
                <a:lnTo>
                  <a:pt x="7114" y="46159"/>
                </a:lnTo>
                <a:lnTo>
                  <a:pt x="7277" y="46050"/>
                </a:lnTo>
                <a:lnTo>
                  <a:pt x="7494" y="46050"/>
                </a:lnTo>
                <a:lnTo>
                  <a:pt x="7657" y="46159"/>
                </a:lnTo>
                <a:lnTo>
                  <a:pt x="7820" y="46267"/>
                </a:lnTo>
                <a:lnTo>
                  <a:pt x="7874" y="46322"/>
                </a:lnTo>
                <a:lnTo>
                  <a:pt x="8037" y="46322"/>
                </a:lnTo>
                <a:lnTo>
                  <a:pt x="8146" y="46213"/>
                </a:lnTo>
                <a:lnTo>
                  <a:pt x="9286" y="44964"/>
                </a:lnTo>
                <a:lnTo>
                  <a:pt x="9395" y="44910"/>
                </a:lnTo>
                <a:lnTo>
                  <a:pt x="9395" y="44856"/>
                </a:lnTo>
                <a:lnTo>
                  <a:pt x="9340" y="44801"/>
                </a:lnTo>
                <a:lnTo>
                  <a:pt x="9286" y="44747"/>
                </a:lnTo>
                <a:lnTo>
                  <a:pt x="9232" y="44747"/>
                </a:lnTo>
                <a:lnTo>
                  <a:pt x="9123" y="44801"/>
                </a:lnTo>
                <a:lnTo>
                  <a:pt x="8526" y="45399"/>
                </a:lnTo>
                <a:lnTo>
                  <a:pt x="8417" y="45507"/>
                </a:lnTo>
                <a:lnTo>
                  <a:pt x="8309" y="45616"/>
                </a:lnTo>
                <a:lnTo>
                  <a:pt x="8363" y="45344"/>
                </a:lnTo>
                <a:lnTo>
                  <a:pt x="8526" y="45073"/>
                </a:lnTo>
                <a:lnTo>
                  <a:pt x="8634" y="44856"/>
                </a:lnTo>
                <a:lnTo>
                  <a:pt x="8852" y="44638"/>
                </a:lnTo>
                <a:lnTo>
                  <a:pt x="9449" y="44312"/>
                </a:lnTo>
                <a:lnTo>
                  <a:pt x="9558" y="44258"/>
                </a:lnTo>
                <a:lnTo>
                  <a:pt x="9612" y="44258"/>
                </a:lnTo>
                <a:lnTo>
                  <a:pt x="9666" y="44312"/>
                </a:lnTo>
                <a:lnTo>
                  <a:pt x="9720" y="44421"/>
                </a:lnTo>
                <a:lnTo>
                  <a:pt x="9775" y="44475"/>
                </a:lnTo>
                <a:lnTo>
                  <a:pt x="9938" y="44367"/>
                </a:lnTo>
                <a:lnTo>
                  <a:pt x="11187" y="43878"/>
                </a:lnTo>
                <a:lnTo>
                  <a:pt x="12653" y="43389"/>
                </a:lnTo>
                <a:lnTo>
                  <a:pt x="13033" y="43281"/>
                </a:lnTo>
                <a:lnTo>
                  <a:pt x="13359" y="43281"/>
                </a:lnTo>
                <a:lnTo>
                  <a:pt x="13685" y="43335"/>
                </a:lnTo>
                <a:lnTo>
                  <a:pt x="14011" y="43444"/>
                </a:lnTo>
                <a:lnTo>
                  <a:pt x="14228" y="43498"/>
                </a:lnTo>
                <a:lnTo>
                  <a:pt x="14717" y="43498"/>
                </a:lnTo>
                <a:lnTo>
                  <a:pt x="14988" y="43552"/>
                </a:lnTo>
                <a:lnTo>
                  <a:pt x="15260" y="43607"/>
                </a:lnTo>
                <a:lnTo>
                  <a:pt x="15531" y="43715"/>
                </a:lnTo>
                <a:lnTo>
                  <a:pt x="15748" y="43824"/>
                </a:lnTo>
                <a:lnTo>
                  <a:pt x="16020" y="43878"/>
                </a:lnTo>
                <a:lnTo>
                  <a:pt x="16509" y="43878"/>
                </a:lnTo>
                <a:lnTo>
                  <a:pt x="16726" y="43824"/>
                </a:lnTo>
                <a:lnTo>
                  <a:pt x="16997" y="43715"/>
                </a:lnTo>
                <a:lnTo>
                  <a:pt x="17215" y="43607"/>
                </a:lnTo>
                <a:lnTo>
                  <a:pt x="17377" y="43444"/>
                </a:lnTo>
                <a:lnTo>
                  <a:pt x="17486" y="43389"/>
                </a:lnTo>
                <a:lnTo>
                  <a:pt x="17540" y="43389"/>
                </a:lnTo>
                <a:lnTo>
                  <a:pt x="17649" y="43444"/>
                </a:lnTo>
                <a:lnTo>
                  <a:pt x="18029" y="43824"/>
                </a:lnTo>
                <a:lnTo>
                  <a:pt x="18192" y="43987"/>
                </a:lnTo>
                <a:lnTo>
                  <a:pt x="18409" y="44041"/>
                </a:lnTo>
                <a:lnTo>
                  <a:pt x="18789" y="44041"/>
                </a:lnTo>
                <a:lnTo>
                  <a:pt x="19332" y="43878"/>
                </a:lnTo>
                <a:lnTo>
                  <a:pt x="19713" y="43769"/>
                </a:lnTo>
                <a:lnTo>
                  <a:pt x="20038" y="43769"/>
                </a:lnTo>
                <a:lnTo>
                  <a:pt x="20147" y="43824"/>
                </a:lnTo>
                <a:lnTo>
                  <a:pt x="20256" y="43769"/>
                </a:lnTo>
                <a:lnTo>
                  <a:pt x="20310" y="43715"/>
                </a:lnTo>
                <a:lnTo>
                  <a:pt x="20364" y="43661"/>
                </a:lnTo>
                <a:lnTo>
                  <a:pt x="20473" y="43498"/>
                </a:lnTo>
                <a:lnTo>
                  <a:pt x="20581" y="43444"/>
                </a:lnTo>
                <a:lnTo>
                  <a:pt x="20690" y="43389"/>
                </a:lnTo>
                <a:lnTo>
                  <a:pt x="21179" y="43389"/>
                </a:lnTo>
                <a:lnTo>
                  <a:pt x="21450" y="43281"/>
                </a:lnTo>
                <a:lnTo>
                  <a:pt x="21722" y="43063"/>
                </a:lnTo>
                <a:lnTo>
                  <a:pt x="21885" y="42792"/>
                </a:lnTo>
                <a:lnTo>
                  <a:pt x="21993" y="42629"/>
                </a:lnTo>
                <a:lnTo>
                  <a:pt x="22156" y="42520"/>
                </a:lnTo>
                <a:lnTo>
                  <a:pt x="22428" y="42303"/>
                </a:lnTo>
                <a:lnTo>
                  <a:pt x="22482" y="42140"/>
                </a:lnTo>
                <a:lnTo>
                  <a:pt x="22536" y="41977"/>
                </a:lnTo>
                <a:lnTo>
                  <a:pt x="22536" y="41869"/>
                </a:lnTo>
                <a:lnTo>
                  <a:pt x="22645" y="41869"/>
                </a:lnTo>
                <a:lnTo>
                  <a:pt x="22862" y="41760"/>
                </a:lnTo>
                <a:lnTo>
                  <a:pt x="23079" y="41652"/>
                </a:lnTo>
                <a:lnTo>
                  <a:pt x="23460" y="41326"/>
                </a:lnTo>
                <a:lnTo>
                  <a:pt x="23731" y="41000"/>
                </a:lnTo>
                <a:lnTo>
                  <a:pt x="24057" y="40783"/>
                </a:lnTo>
                <a:lnTo>
                  <a:pt x="24383" y="40565"/>
                </a:lnTo>
                <a:lnTo>
                  <a:pt x="24763" y="40457"/>
                </a:lnTo>
                <a:lnTo>
                  <a:pt x="25034" y="40348"/>
                </a:lnTo>
                <a:lnTo>
                  <a:pt x="25306" y="40240"/>
                </a:lnTo>
                <a:lnTo>
                  <a:pt x="25740" y="39805"/>
                </a:lnTo>
                <a:lnTo>
                  <a:pt x="25903" y="39588"/>
                </a:lnTo>
                <a:lnTo>
                  <a:pt x="26012" y="39371"/>
                </a:lnTo>
                <a:lnTo>
                  <a:pt x="26012" y="39099"/>
                </a:lnTo>
                <a:lnTo>
                  <a:pt x="25958" y="38828"/>
                </a:lnTo>
                <a:lnTo>
                  <a:pt x="25958" y="38719"/>
                </a:lnTo>
                <a:lnTo>
                  <a:pt x="26012" y="38610"/>
                </a:lnTo>
                <a:lnTo>
                  <a:pt x="26066" y="38556"/>
                </a:lnTo>
                <a:lnTo>
                  <a:pt x="26175" y="38556"/>
                </a:lnTo>
                <a:lnTo>
                  <a:pt x="27098" y="38339"/>
                </a:lnTo>
                <a:lnTo>
                  <a:pt x="27207" y="38285"/>
                </a:lnTo>
                <a:lnTo>
                  <a:pt x="27152" y="38176"/>
                </a:lnTo>
                <a:lnTo>
                  <a:pt x="26663" y="37742"/>
                </a:lnTo>
                <a:lnTo>
                  <a:pt x="26555" y="37579"/>
                </a:lnTo>
                <a:lnTo>
                  <a:pt x="26555" y="37524"/>
                </a:lnTo>
                <a:lnTo>
                  <a:pt x="26609" y="37470"/>
                </a:lnTo>
                <a:lnTo>
                  <a:pt x="26663" y="37361"/>
                </a:lnTo>
                <a:lnTo>
                  <a:pt x="26772" y="37361"/>
                </a:lnTo>
                <a:lnTo>
                  <a:pt x="26881" y="37416"/>
                </a:lnTo>
                <a:lnTo>
                  <a:pt x="27315" y="37579"/>
                </a:lnTo>
                <a:lnTo>
                  <a:pt x="27641" y="37579"/>
                </a:lnTo>
                <a:lnTo>
                  <a:pt x="27804" y="37524"/>
                </a:lnTo>
                <a:lnTo>
                  <a:pt x="27967" y="37416"/>
                </a:lnTo>
                <a:lnTo>
                  <a:pt x="28238" y="37144"/>
                </a:lnTo>
                <a:lnTo>
                  <a:pt x="28293" y="37036"/>
                </a:lnTo>
                <a:lnTo>
                  <a:pt x="28293" y="36927"/>
                </a:lnTo>
                <a:lnTo>
                  <a:pt x="28184" y="36764"/>
                </a:lnTo>
                <a:lnTo>
                  <a:pt x="28130" y="36656"/>
                </a:lnTo>
                <a:lnTo>
                  <a:pt x="28130" y="36547"/>
                </a:lnTo>
                <a:lnTo>
                  <a:pt x="28184" y="36493"/>
                </a:lnTo>
                <a:lnTo>
                  <a:pt x="28293" y="36438"/>
                </a:lnTo>
                <a:lnTo>
                  <a:pt x="28781" y="36275"/>
                </a:lnTo>
                <a:lnTo>
                  <a:pt x="28999" y="36112"/>
                </a:lnTo>
                <a:lnTo>
                  <a:pt x="29216" y="35950"/>
                </a:lnTo>
                <a:lnTo>
                  <a:pt x="29379" y="35732"/>
                </a:lnTo>
                <a:lnTo>
                  <a:pt x="29487" y="35515"/>
                </a:lnTo>
                <a:lnTo>
                  <a:pt x="29596" y="35298"/>
                </a:lnTo>
                <a:lnTo>
                  <a:pt x="29596" y="35026"/>
                </a:lnTo>
                <a:lnTo>
                  <a:pt x="29596" y="34863"/>
                </a:lnTo>
                <a:lnTo>
                  <a:pt x="29650" y="34809"/>
                </a:lnTo>
                <a:lnTo>
                  <a:pt x="29759" y="34809"/>
                </a:lnTo>
                <a:lnTo>
                  <a:pt x="29867" y="34863"/>
                </a:lnTo>
                <a:lnTo>
                  <a:pt x="30030" y="34918"/>
                </a:lnTo>
                <a:lnTo>
                  <a:pt x="30139" y="34918"/>
                </a:lnTo>
                <a:lnTo>
                  <a:pt x="30139" y="34863"/>
                </a:lnTo>
                <a:lnTo>
                  <a:pt x="30193" y="34701"/>
                </a:lnTo>
                <a:lnTo>
                  <a:pt x="30193" y="34592"/>
                </a:lnTo>
                <a:lnTo>
                  <a:pt x="30248" y="34538"/>
                </a:lnTo>
                <a:lnTo>
                  <a:pt x="30465" y="34483"/>
                </a:lnTo>
                <a:lnTo>
                  <a:pt x="30845" y="34429"/>
                </a:lnTo>
                <a:lnTo>
                  <a:pt x="31225" y="34375"/>
                </a:lnTo>
                <a:lnTo>
                  <a:pt x="31551" y="34212"/>
                </a:lnTo>
                <a:lnTo>
                  <a:pt x="31714" y="34103"/>
                </a:lnTo>
                <a:lnTo>
                  <a:pt x="31822" y="33940"/>
                </a:lnTo>
                <a:lnTo>
                  <a:pt x="31985" y="33723"/>
                </a:lnTo>
                <a:lnTo>
                  <a:pt x="31985" y="33614"/>
                </a:lnTo>
                <a:lnTo>
                  <a:pt x="31931" y="33452"/>
                </a:lnTo>
                <a:lnTo>
                  <a:pt x="31931" y="33397"/>
                </a:lnTo>
                <a:lnTo>
                  <a:pt x="31931" y="33343"/>
                </a:lnTo>
                <a:lnTo>
                  <a:pt x="32040" y="33234"/>
                </a:lnTo>
                <a:lnTo>
                  <a:pt x="32963" y="32637"/>
                </a:lnTo>
                <a:lnTo>
                  <a:pt x="33017" y="32583"/>
                </a:lnTo>
                <a:lnTo>
                  <a:pt x="33071" y="32474"/>
                </a:lnTo>
                <a:lnTo>
                  <a:pt x="33071" y="32420"/>
                </a:lnTo>
                <a:lnTo>
                  <a:pt x="33071" y="32311"/>
                </a:lnTo>
                <a:lnTo>
                  <a:pt x="33017" y="32203"/>
                </a:lnTo>
                <a:lnTo>
                  <a:pt x="32746" y="32203"/>
                </a:lnTo>
                <a:lnTo>
                  <a:pt x="32365" y="32365"/>
                </a:lnTo>
                <a:lnTo>
                  <a:pt x="32311" y="32420"/>
                </a:lnTo>
                <a:lnTo>
                  <a:pt x="32203" y="32365"/>
                </a:lnTo>
                <a:lnTo>
                  <a:pt x="32203" y="32257"/>
                </a:lnTo>
                <a:lnTo>
                  <a:pt x="32257" y="32203"/>
                </a:lnTo>
                <a:lnTo>
                  <a:pt x="32528" y="31931"/>
                </a:lnTo>
                <a:lnTo>
                  <a:pt x="32800" y="31714"/>
                </a:lnTo>
                <a:lnTo>
                  <a:pt x="33071" y="31497"/>
                </a:lnTo>
                <a:lnTo>
                  <a:pt x="33289" y="31442"/>
                </a:lnTo>
                <a:lnTo>
                  <a:pt x="33560" y="31442"/>
                </a:lnTo>
                <a:lnTo>
                  <a:pt x="33614" y="31388"/>
                </a:lnTo>
                <a:lnTo>
                  <a:pt x="33723" y="31279"/>
                </a:lnTo>
                <a:lnTo>
                  <a:pt x="34049" y="30736"/>
                </a:lnTo>
                <a:lnTo>
                  <a:pt x="34157" y="30465"/>
                </a:lnTo>
                <a:lnTo>
                  <a:pt x="34212" y="30248"/>
                </a:lnTo>
                <a:lnTo>
                  <a:pt x="34266" y="29976"/>
                </a:lnTo>
                <a:lnTo>
                  <a:pt x="34212" y="29705"/>
                </a:lnTo>
                <a:lnTo>
                  <a:pt x="34212" y="29596"/>
                </a:lnTo>
                <a:lnTo>
                  <a:pt x="34212" y="29542"/>
                </a:lnTo>
                <a:lnTo>
                  <a:pt x="34375" y="29542"/>
                </a:lnTo>
                <a:lnTo>
                  <a:pt x="34863" y="29596"/>
                </a:lnTo>
                <a:lnTo>
                  <a:pt x="35026" y="29596"/>
                </a:lnTo>
                <a:lnTo>
                  <a:pt x="35081" y="29542"/>
                </a:lnTo>
                <a:lnTo>
                  <a:pt x="35081" y="29487"/>
                </a:lnTo>
                <a:lnTo>
                  <a:pt x="35135" y="29270"/>
                </a:lnTo>
                <a:lnTo>
                  <a:pt x="35081" y="29216"/>
                </a:lnTo>
                <a:lnTo>
                  <a:pt x="35026" y="29107"/>
                </a:lnTo>
                <a:lnTo>
                  <a:pt x="34918" y="29053"/>
                </a:lnTo>
                <a:lnTo>
                  <a:pt x="34755" y="29053"/>
                </a:lnTo>
                <a:lnTo>
                  <a:pt x="34701" y="28999"/>
                </a:lnTo>
                <a:lnTo>
                  <a:pt x="34701" y="28944"/>
                </a:lnTo>
                <a:lnTo>
                  <a:pt x="34701" y="28836"/>
                </a:lnTo>
                <a:lnTo>
                  <a:pt x="34755" y="28781"/>
                </a:lnTo>
                <a:lnTo>
                  <a:pt x="34863" y="28727"/>
                </a:lnTo>
                <a:lnTo>
                  <a:pt x="35515" y="28727"/>
                </a:lnTo>
                <a:lnTo>
                  <a:pt x="35624" y="28673"/>
                </a:lnTo>
                <a:lnTo>
                  <a:pt x="35624" y="28618"/>
                </a:lnTo>
                <a:lnTo>
                  <a:pt x="35624" y="28564"/>
                </a:lnTo>
                <a:lnTo>
                  <a:pt x="35569" y="28456"/>
                </a:lnTo>
                <a:lnTo>
                  <a:pt x="35461" y="28347"/>
                </a:lnTo>
                <a:lnTo>
                  <a:pt x="35461" y="28238"/>
                </a:lnTo>
                <a:lnTo>
                  <a:pt x="35515" y="28130"/>
                </a:lnTo>
                <a:lnTo>
                  <a:pt x="35624" y="28021"/>
                </a:lnTo>
                <a:lnTo>
                  <a:pt x="36167" y="27532"/>
                </a:lnTo>
                <a:lnTo>
                  <a:pt x="36384" y="27315"/>
                </a:lnTo>
                <a:lnTo>
                  <a:pt x="36601" y="27044"/>
                </a:lnTo>
                <a:lnTo>
                  <a:pt x="36981" y="26501"/>
                </a:lnTo>
                <a:lnTo>
                  <a:pt x="37144" y="26175"/>
                </a:lnTo>
                <a:lnTo>
                  <a:pt x="37361" y="25903"/>
                </a:lnTo>
                <a:lnTo>
                  <a:pt x="37579" y="25632"/>
                </a:lnTo>
                <a:lnTo>
                  <a:pt x="37905" y="25415"/>
                </a:lnTo>
                <a:lnTo>
                  <a:pt x="37959" y="25306"/>
                </a:lnTo>
                <a:lnTo>
                  <a:pt x="37905" y="25197"/>
                </a:lnTo>
                <a:lnTo>
                  <a:pt x="37579" y="24709"/>
                </a:lnTo>
                <a:lnTo>
                  <a:pt x="37524" y="24654"/>
                </a:lnTo>
                <a:lnTo>
                  <a:pt x="37524" y="24600"/>
                </a:lnTo>
                <a:lnTo>
                  <a:pt x="37579" y="24491"/>
                </a:lnTo>
                <a:lnTo>
                  <a:pt x="37850" y="24437"/>
                </a:lnTo>
                <a:lnTo>
                  <a:pt x="38176" y="24383"/>
                </a:lnTo>
                <a:lnTo>
                  <a:pt x="38339" y="24328"/>
                </a:lnTo>
                <a:lnTo>
                  <a:pt x="38448" y="24274"/>
                </a:lnTo>
                <a:lnTo>
                  <a:pt x="38556" y="24111"/>
                </a:lnTo>
                <a:lnTo>
                  <a:pt x="38556" y="23948"/>
                </a:lnTo>
                <a:lnTo>
                  <a:pt x="38610" y="23785"/>
                </a:lnTo>
                <a:lnTo>
                  <a:pt x="38719" y="23677"/>
                </a:lnTo>
                <a:lnTo>
                  <a:pt x="38828" y="23514"/>
                </a:lnTo>
                <a:lnTo>
                  <a:pt x="38882" y="23351"/>
                </a:lnTo>
                <a:lnTo>
                  <a:pt x="38936" y="23188"/>
                </a:lnTo>
                <a:lnTo>
                  <a:pt x="38882" y="23025"/>
                </a:lnTo>
                <a:lnTo>
                  <a:pt x="38882" y="22862"/>
                </a:lnTo>
                <a:lnTo>
                  <a:pt x="38936" y="22699"/>
                </a:lnTo>
                <a:lnTo>
                  <a:pt x="38991" y="22536"/>
                </a:lnTo>
                <a:lnTo>
                  <a:pt x="39099" y="22428"/>
                </a:lnTo>
                <a:lnTo>
                  <a:pt x="39859" y="21668"/>
                </a:lnTo>
                <a:lnTo>
                  <a:pt x="39968" y="21613"/>
                </a:lnTo>
                <a:lnTo>
                  <a:pt x="40131" y="21559"/>
                </a:lnTo>
                <a:lnTo>
                  <a:pt x="40403" y="21559"/>
                </a:lnTo>
                <a:lnTo>
                  <a:pt x="40565" y="21613"/>
                </a:lnTo>
                <a:lnTo>
                  <a:pt x="40728" y="21668"/>
                </a:lnTo>
                <a:lnTo>
                  <a:pt x="41054" y="21613"/>
                </a:lnTo>
                <a:lnTo>
                  <a:pt x="41489" y="21559"/>
                </a:lnTo>
                <a:lnTo>
                  <a:pt x="41706" y="21559"/>
                </a:lnTo>
                <a:lnTo>
                  <a:pt x="41923" y="21613"/>
                </a:lnTo>
                <a:lnTo>
                  <a:pt x="42195" y="21668"/>
                </a:lnTo>
                <a:lnTo>
                  <a:pt x="42466" y="21613"/>
                </a:lnTo>
                <a:lnTo>
                  <a:pt x="42683" y="21450"/>
                </a:lnTo>
                <a:lnTo>
                  <a:pt x="42901" y="21287"/>
                </a:lnTo>
                <a:lnTo>
                  <a:pt x="42901" y="21179"/>
                </a:lnTo>
                <a:lnTo>
                  <a:pt x="42792" y="21124"/>
                </a:lnTo>
                <a:lnTo>
                  <a:pt x="40728" y="20636"/>
                </a:lnTo>
                <a:lnTo>
                  <a:pt x="40022" y="20473"/>
                </a:lnTo>
                <a:lnTo>
                  <a:pt x="39914" y="20419"/>
                </a:lnTo>
                <a:lnTo>
                  <a:pt x="39805" y="20364"/>
                </a:lnTo>
                <a:lnTo>
                  <a:pt x="39805" y="20310"/>
                </a:lnTo>
                <a:lnTo>
                  <a:pt x="39859" y="20201"/>
                </a:lnTo>
                <a:lnTo>
                  <a:pt x="39914" y="20038"/>
                </a:lnTo>
                <a:lnTo>
                  <a:pt x="39914" y="19875"/>
                </a:lnTo>
                <a:lnTo>
                  <a:pt x="39859" y="19767"/>
                </a:lnTo>
                <a:lnTo>
                  <a:pt x="39697" y="19658"/>
                </a:lnTo>
                <a:lnTo>
                  <a:pt x="39479" y="19441"/>
                </a:lnTo>
                <a:lnTo>
                  <a:pt x="39316" y="19224"/>
                </a:lnTo>
                <a:lnTo>
                  <a:pt x="39154" y="19007"/>
                </a:lnTo>
                <a:lnTo>
                  <a:pt x="39099" y="18735"/>
                </a:lnTo>
                <a:lnTo>
                  <a:pt x="38828" y="18029"/>
                </a:lnTo>
                <a:lnTo>
                  <a:pt x="38556" y="17377"/>
                </a:lnTo>
                <a:lnTo>
                  <a:pt x="38013" y="16020"/>
                </a:lnTo>
                <a:lnTo>
                  <a:pt x="37633" y="15042"/>
                </a:lnTo>
                <a:lnTo>
                  <a:pt x="37361" y="14065"/>
                </a:lnTo>
                <a:lnTo>
                  <a:pt x="37144" y="13033"/>
                </a:lnTo>
                <a:lnTo>
                  <a:pt x="36981" y="11947"/>
                </a:lnTo>
                <a:lnTo>
                  <a:pt x="36927" y="10752"/>
                </a:lnTo>
                <a:lnTo>
                  <a:pt x="36927" y="9558"/>
                </a:lnTo>
                <a:lnTo>
                  <a:pt x="37036" y="7168"/>
                </a:lnTo>
                <a:lnTo>
                  <a:pt x="37144" y="4833"/>
                </a:lnTo>
                <a:lnTo>
                  <a:pt x="37199" y="4507"/>
                </a:lnTo>
                <a:lnTo>
                  <a:pt x="37199" y="4399"/>
                </a:lnTo>
                <a:lnTo>
                  <a:pt x="37253" y="4290"/>
                </a:lnTo>
                <a:lnTo>
                  <a:pt x="37361" y="4290"/>
                </a:lnTo>
                <a:lnTo>
                  <a:pt x="37470" y="4236"/>
                </a:lnTo>
                <a:lnTo>
                  <a:pt x="37796" y="4236"/>
                </a:lnTo>
                <a:lnTo>
                  <a:pt x="39316" y="4181"/>
                </a:lnTo>
                <a:lnTo>
                  <a:pt x="40022" y="4127"/>
                </a:lnTo>
                <a:lnTo>
                  <a:pt x="40783" y="4019"/>
                </a:lnTo>
                <a:lnTo>
                  <a:pt x="41271" y="3910"/>
                </a:lnTo>
                <a:lnTo>
                  <a:pt x="41706" y="3747"/>
                </a:lnTo>
                <a:lnTo>
                  <a:pt x="42140" y="3584"/>
                </a:lnTo>
                <a:lnTo>
                  <a:pt x="42520" y="3367"/>
                </a:lnTo>
                <a:lnTo>
                  <a:pt x="42629" y="3313"/>
                </a:lnTo>
                <a:close/>
                <a:moveTo>
                  <a:pt x="9503" y="66143"/>
                </a:moveTo>
                <a:lnTo>
                  <a:pt x="9558" y="66197"/>
                </a:lnTo>
                <a:lnTo>
                  <a:pt x="9558" y="66251"/>
                </a:lnTo>
                <a:lnTo>
                  <a:pt x="9558" y="66306"/>
                </a:lnTo>
                <a:lnTo>
                  <a:pt x="9449" y="66414"/>
                </a:lnTo>
                <a:lnTo>
                  <a:pt x="9069" y="66686"/>
                </a:lnTo>
                <a:lnTo>
                  <a:pt x="8634" y="66849"/>
                </a:lnTo>
                <a:lnTo>
                  <a:pt x="8309" y="67012"/>
                </a:lnTo>
                <a:lnTo>
                  <a:pt x="8037" y="67175"/>
                </a:lnTo>
                <a:lnTo>
                  <a:pt x="7928" y="67229"/>
                </a:lnTo>
                <a:lnTo>
                  <a:pt x="7874" y="67229"/>
                </a:lnTo>
                <a:lnTo>
                  <a:pt x="7820" y="67175"/>
                </a:lnTo>
                <a:lnTo>
                  <a:pt x="7766" y="67120"/>
                </a:lnTo>
                <a:lnTo>
                  <a:pt x="7766" y="66957"/>
                </a:lnTo>
                <a:lnTo>
                  <a:pt x="7766" y="66849"/>
                </a:lnTo>
                <a:lnTo>
                  <a:pt x="7820" y="66740"/>
                </a:lnTo>
                <a:lnTo>
                  <a:pt x="7928" y="66686"/>
                </a:lnTo>
                <a:lnTo>
                  <a:pt x="8037" y="66632"/>
                </a:lnTo>
                <a:lnTo>
                  <a:pt x="9286" y="66143"/>
                </a:lnTo>
                <a:close/>
                <a:moveTo>
                  <a:pt x="43444" y="0"/>
                </a:moveTo>
                <a:lnTo>
                  <a:pt x="43389" y="109"/>
                </a:lnTo>
                <a:lnTo>
                  <a:pt x="43335" y="217"/>
                </a:lnTo>
                <a:lnTo>
                  <a:pt x="43226" y="543"/>
                </a:lnTo>
                <a:lnTo>
                  <a:pt x="43118" y="706"/>
                </a:lnTo>
                <a:lnTo>
                  <a:pt x="43009" y="869"/>
                </a:lnTo>
                <a:lnTo>
                  <a:pt x="42575" y="1140"/>
                </a:lnTo>
                <a:lnTo>
                  <a:pt x="42140" y="1412"/>
                </a:lnTo>
                <a:lnTo>
                  <a:pt x="41706" y="1629"/>
                </a:lnTo>
                <a:lnTo>
                  <a:pt x="41217" y="1846"/>
                </a:lnTo>
                <a:lnTo>
                  <a:pt x="40511" y="2009"/>
                </a:lnTo>
                <a:lnTo>
                  <a:pt x="39751" y="2227"/>
                </a:lnTo>
                <a:lnTo>
                  <a:pt x="38285" y="2498"/>
                </a:lnTo>
                <a:lnTo>
                  <a:pt x="37959" y="2552"/>
                </a:lnTo>
                <a:lnTo>
                  <a:pt x="37633" y="2607"/>
                </a:lnTo>
                <a:lnTo>
                  <a:pt x="37307" y="2552"/>
                </a:lnTo>
                <a:lnTo>
                  <a:pt x="36981" y="2498"/>
                </a:lnTo>
                <a:lnTo>
                  <a:pt x="36656" y="2444"/>
                </a:lnTo>
                <a:lnTo>
                  <a:pt x="36384" y="2281"/>
                </a:lnTo>
                <a:lnTo>
                  <a:pt x="36112" y="2064"/>
                </a:lnTo>
                <a:lnTo>
                  <a:pt x="35841" y="1846"/>
                </a:lnTo>
                <a:lnTo>
                  <a:pt x="35732" y="1738"/>
                </a:lnTo>
                <a:lnTo>
                  <a:pt x="35569" y="1683"/>
                </a:lnTo>
                <a:lnTo>
                  <a:pt x="35407" y="1629"/>
                </a:lnTo>
                <a:lnTo>
                  <a:pt x="34972" y="1629"/>
                </a:lnTo>
                <a:lnTo>
                  <a:pt x="34809" y="1738"/>
                </a:lnTo>
                <a:lnTo>
                  <a:pt x="34755" y="1955"/>
                </a:lnTo>
                <a:lnTo>
                  <a:pt x="34809" y="2172"/>
                </a:lnTo>
                <a:lnTo>
                  <a:pt x="34918" y="2498"/>
                </a:lnTo>
                <a:lnTo>
                  <a:pt x="34972" y="2715"/>
                </a:lnTo>
                <a:lnTo>
                  <a:pt x="34918" y="2824"/>
                </a:lnTo>
                <a:lnTo>
                  <a:pt x="34809" y="3041"/>
                </a:lnTo>
                <a:lnTo>
                  <a:pt x="34809" y="3258"/>
                </a:lnTo>
                <a:lnTo>
                  <a:pt x="34863" y="3476"/>
                </a:lnTo>
                <a:lnTo>
                  <a:pt x="34918" y="3693"/>
                </a:lnTo>
                <a:lnTo>
                  <a:pt x="34972" y="3801"/>
                </a:lnTo>
                <a:lnTo>
                  <a:pt x="34918" y="3910"/>
                </a:lnTo>
                <a:lnTo>
                  <a:pt x="34863" y="3964"/>
                </a:lnTo>
                <a:lnTo>
                  <a:pt x="34755" y="4019"/>
                </a:lnTo>
                <a:lnTo>
                  <a:pt x="34646" y="4073"/>
                </a:lnTo>
                <a:lnTo>
                  <a:pt x="34538" y="4181"/>
                </a:lnTo>
                <a:lnTo>
                  <a:pt x="34538" y="4290"/>
                </a:lnTo>
                <a:lnTo>
                  <a:pt x="34646" y="4453"/>
                </a:lnTo>
                <a:lnTo>
                  <a:pt x="34755" y="4562"/>
                </a:lnTo>
                <a:lnTo>
                  <a:pt x="34755" y="4725"/>
                </a:lnTo>
                <a:lnTo>
                  <a:pt x="34701" y="4833"/>
                </a:lnTo>
                <a:lnTo>
                  <a:pt x="34592" y="4942"/>
                </a:lnTo>
                <a:lnTo>
                  <a:pt x="34429" y="5159"/>
                </a:lnTo>
                <a:lnTo>
                  <a:pt x="34320" y="5322"/>
                </a:lnTo>
                <a:lnTo>
                  <a:pt x="34375" y="5539"/>
                </a:lnTo>
                <a:lnTo>
                  <a:pt x="34538" y="5756"/>
                </a:lnTo>
                <a:lnTo>
                  <a:pt x="34592" y="5865"/>
                </a:lnTo>
                <a:lnTo>
                  <a:pt x="34646" y="6028"/>
                </a:lnTo>
                <a:lnTo>
                  <a:pt x="34592" y="6245"/>
                </a:lnTo>
                <a:lnTo>
                  <a:pt x="34483" y="6734"/>
                </a:lnTo>
                <a:lnTo>
                  <a:pt x="34429" y="7223"/>
                </a:lnTo>
                <a:lnTo>
                  <a:pt x="34429" y="7711"/>
                </a:lnTo>
                <a:lnTo>
                  <a:pt x="34320" y="8146"/>
                </a:lnTo>
                <a:lnTo>
                  <a:pt x="34320" y="8309"/>
                </a:lnTo>
                <a:lnTo>
                  <a:pt x="34375" y="8472"/>
                </a:lnTo>
                <a:lnTo>
                  <a:pt x="34483" y="8743"/>
                </a:lnTo>
                <a:lnTo>
                  <a:pt x="34592" y="9069"/>
                </a:lnTo>
                <a:lnTo>
                  <a:pt x="34646" y="9666"/>
                </a:lnTo>
                <a:lnTo>
                  <a:pt x="34863" y="10481"/>
                </a:lnTo>
                <a:lnTo>
                  <a:pt x="35026" y="11295"/>
                </a:lnTo>
                <a:lnTo>
                  <a:pt x="35135" y="11567"/>
                </a:lnTo>
                <a:lnTo>
                  <a:pt x="35189" y="11675"/>
                </a:lnTo>
                <a:lnTo>
                  <a:pt x="35189" y="11784"/>
                </a:lnTo>
                <a:lnTo>
                  <a:pt x="35135" y="11893"/>
                </a:lnTo>
                <a:lnTo>
                  <a:pt x="35026" y="11947"/>
                </a:lnTo>
                <a:lnTo>
                  <a:pt x="34755" y="12110"/>
                </a:lnTo>
                <a:lnTo>
                  <a:pt x="34701" y="12164"/>
                </a:lnTo>
                <a:lnTo>
                  <a:pt x="34809" y="12219"/>
                </a:lnTo>
                <a:lnTo>
                  <a:pt x="35081" y="12327"/>
                </a:lnTo>
                <a:lnTo>
                  <a:pt x="35244" y="12436"/>
                </a:lnTo>
                <a:lnTo>
                  <a:pt x="35298" y="12653"/>
                </a:lnTo>
                <a:lnTo>
                  <a:pt x="35352" y="12924"/>
                </a:lnTo>
                <a:lnTo>
                  <a:pt x="35407" y="13142"/>
                </a:lnTo>
                <a:lnTo>
                  <a:pt x="35515" y="13250"/>
                </a:lnTo>
                <a:lnTo>
                  <a:pt x="35624" y="13359"/>
                </a:lnTo>
                <a:lnTo>
                  <a:pt x="35569" y="13522"/>
                </a:lnTo>
                <a:lnTo>
                  <a:pt x="35461" y="13739"/>
                </a:lnTo>
                <a:lnTo>
                  <a:pt x="35407" y="13956"/>
                </a:lnTo>
                <a:lnTo>
                  <a:pt x="35461" y="14445"/>
                </a:lnTo>
                <a:lnTo>
                  <a:pt x="35515" y="14662"/>
                </a:lnTo>
                <a:lnTo>
                  <a:pt x="35624" y="14771"/>
                </a:lnTo>
                <a:lnTo>
                  <a:pt x="35732" y="14825"/>
                </a:lnTo>
                <a:lnTo>
                  <a:pt x="35787" y="14825"/>
                </a:lnTo>
                <a:lnTo>
                  <a:pt x="35841" y="14879"/>
                </a:lnTo>
                <a:lnTo>
                  <a:pt x="35841" y="15042"/>
                </a:lnTo>
                <a:lnTo>
                  <a:pt x="35841" y="15423"/>
                </a:lnTo>
                <a:lnTo>
                  <a:pt x="35841" y="15803"/>
                </a:lnTo>
                <a:lnTo>
                  <a:pt x="35950" y="16183"/>
                </a:lnTo>
                <a:lnTo>
                  <a:pt x="36112" y="16509"/>
                </a:lnTo>
                <a:lnTo>
                  <a:pt x="36221" y="16943"/>
                </a:lnTo>
                <a:lnTo>
                  <a:pt x="36221" y="17160"/>
                </a:lnTo>
                <a:lnTo>
                  <a:pt x="36221" y="17377"/>
                </a:lnTo>
                <a:lnTo>
                  <a:pt x="36167" y="17540"/>
                </a:lnTo>
                <a:lnTo>
                  <a:pt x="36167" y="17703"/>
                </a:lnTo>
                <a:lnTo>
                  <a:pt x="36221" y="17866"/>
                </a:lnTo>
                <a:lnTo>
                  <a:pt x="36330" y="18029"/>
                </a:lnTo>
                <a:lnTo>
                  <a:pt x="36710" y="18572"/>
                </a:lnTo>
                <a:lnTo>
                  <a:pt x="37090" y="19170"/>
                </a:lnTo>
                <a:lnTo>
                  <a:pt x="37470" y="19767"/>
                </a:lnTo>
                <a:lnTo>
                  <a:pt x="37850" y="20310"/>
                </a:lnTo>
                <a:lnTo>
                  <a:pt x="38013" y="20581"/>
                </a:lnTo>
                <a:lnTo>
                  <a:pt x="38067" y="20853"/>
                </a:lnTo>
                <a:lnTo>
                  <a:pt x="38067" y="21179"/>
                </a:lnTo>
                <a:lnTo>
                  <a:pt x="38067" y="21505"/>
                </a:lnTo>
                <a:lnTo>
                  <a:pt x="37959" y="21830"/>
                </a:lnTo>
                <a:lnTo>
                  <a:pt x="37850" y="22102"/>
                </a:lnTo>
                <a:lnTo>
                  <a:pt x="37633" y="22319"/>
                </a:lnTo>
                <a:lnTo>
                  <a:pt x="37416" y="22482"/>
                </a:lnTo>
                <a:lnTo>
                  <a:pt x="37090" y="22699"/>
                </a:lnTo>
                <a:lnTo>
                  <a:pt x="36873" y="22971"/>
                </a:lnTo>
                <a:lnTo>
                  <a:pt x="36656" y="23297"/>
                </a:lnTo>
                <a:lnTo>
                  <a:pt x="36493" y="23677"/>
                </a:lnTo>
                <a:lnTo>
                  <a:pt x="36493" y="23785"/>
                </a:lnTo>
                <a:lnTo>
                  <a:pt x="36493" y="23840"/>
                </a:lnTo>
                <a:lnTo>
                  <a:pt x="36547" y="23894"/>
                </a:lnTo>
                <a:lnTo>
                  <a:pt x="36601" y="23948"/>
                </a:lnTo>
                <a:lnTo>
                  <a:pt x="36656" y="24003"/>
                </a:lnTo>
                <a:lnTo>
                  <a:pt x="36547" y="24166"/>
                </a:lnTo>
                <a:lnTo>
                  <a:pt x="35569" y="25415"/>
                </a:lnTo>
                <a:lnTo>
                  <a:pt x="34646" y="26718"/>
                </a:lnTo>
                <a:lnTo>
                  <a:pt x="34375" y="27152"/>
                </a:lnTo>
                <a:lnTo>
                  <a:pt x="34212" y="27424"/>
                </a:lnTo>
                <a:lnTo>
                  <a:pt x="34049" y="27587"/>
                </a:lnTo>
                <a:lnTo>
                  <a:pt x="33777" y="27858"/>
                </a:lnTo>
                <a:lnTo>
                  <a:pt x="33723" y="27967"/>
                </a:lnTo>
                <a:lnTo>
                  <a:pt x="33669" y="28184"/>
                </a:lnTo>
                <a:lnTo>
                  <a:pt x="33614" y="28293"/>
                </a:lnTo>
                <a:lnTo>
                  <a:pt x="33506" y="28401"/>
                </a:lnTo>
                <a:lnTo>
                  <a:pt x="33289" y="28564"/>
                </a:lnTo>
                <a:lnTo>
                  <a:pt x="33017" y="28781"/>
                </a:lnTo>
                <a:lnTo>
                  <a:pt x="32691" y="29270"/>
                </a:lnTo>
                <a:lnTo>
                  <a:pt x="32203" y="30030"/>
                </a:lnTo>
                <a:lnTo>
                  <a:pt x="31931" y="30411"/>
                </a:lnTo>
                <a:lnTo>
                  <a:pt x="31768" y="30791"/>
                </a:lnTo>
                <a:lnTo>
                  <a:pt x="31659" y="31008"/>
                </a:lnTo>
                <a:lnTo>
                  <a:pt x="31497" y="31171"/>
                </a:lnTo>
                <a:lnTo>
                  <a:pt x="31334" y="31334"/>
                </a:lnTo>
                <a:lnTo>
                  <a:pt x="31116" y="31388"/>
                </a:lnTo>
                <a:lnTo>
                  <a:pt x="30899" y="31442"/>
                </a:lnTo>
                <a:lnTo>
                  <a:pt x="30736" y="31497"/>
                </a:lnTo>
                <a:lnTo>
                  <a:pt x="30628" y="31605"/>
                </a:lnTo>
                <a:lnTo>
                  <a:pt x="30519" y="31768"/>
                </a:lnTo>
                <a:lnTo>
                  <a:pt x="30139" y="32365"/>
                </a:lnTo>
                <a:lnTo>
                  <a:pt x="29705" y="32963"/>
                </a:lnTo>
                <a:lnTo>
                  <a:pt x="29216" y="33452"/>
                </a:lnTo>
                <a:lnTo>
                  <a:pt x="28673" y="33886"/>
                </a:lnTo>
                <a:lnTo>
                  <a:pt x="28401" y="34158"/>
                </a:lnTo>
                <a:lnTo>
                  <a:pt x="28184" y="34375"/>
                </a:lnTo>
                <a:lnTo>
                  <a:pt x="28021" y="34701"/>
                </a:lnTo>
                <a:lnTo>
                  <a:pt x="27858" y="35026"/>
                </a:lnTo>
                <a:lnTo>
                  <a:pt x="27804" y="35244"/>
                </a:lnTo>
                <a:lnTo>
                  <a:pt x="27641" y="35407"/>
                </a:lnTo>
                <a:lnTo>
                  <a:pt x="27532" y="35569"/>
                </a:lnTo>
                <a:lnTo>
                  <a:pt x="27478" y="35732"/>
                </a:lnTo>
                <a:lnTo>
                  <a:pt x="27532" y="35841"/>
                </a:lnTo>
                <a:lnTo>
                  <a:pt x="27750" y="36004"/>
                </a:lnTo>
                <a:lnTo>
                  <a:pt x="27532" y="36058"/>
                </a:lnTo>
                <a:lnTo>
                  <a:pt x="27315" y="36167"/>
                </a:lnTo>
                <a:lnTo>
                  <a:pt x="27152" y="36275"/>
                </a:lnTo>
                <a:lnTo>
                  <a:pt x="27044" y="36384"/>
                </a:lnTo>
                <a:lnTo>
                  <a:pt x="26935" y="36547"/>
                </a:lnTo>
                <a:lnTo>
                  <a:pt x="26881" y="36710"/>
                </a:lnTo>
                <a:lnTo>
                  <a:pt x="26826" y="37090"/>
                </a:lnTo>
                <a:lnTo>
                  <a:pt x="26772" y="37253"/>
                </a:lnTo>
                <a:lnTo>
                  <a:pt x="26609" y="37307"/>
                </a:lnTo>
                <a:lnTo>
                  <a:pt x="26392" y="37361"/>
                </a:lnTo>
                <a:lnTo>
                  <a:pt x="26120" y="37416"/>
                </a:lnTo>
                <a:lnTo>
                  <a:pt x="25958" y="37524"/>
                </a:lnTo>
                <a:lnTo>
                  <a:pt x="25632" y="37524"/>
                </a:lnTo>
                <a:lnTo>
                  <a:pt x="25469" y="37470"/>
                </a:lnTo>
                <a:lnTo>
                  <a:pt x="25197" y="37470"/>
                </a:lnTo>
                <a:lnTo>
                  <a:pt x="24980" y="37524"/>
                </a:lnTo>
                <a:lnTo>
                  <a:pt x="24763" y="37742"/>
                </a:lnTo>
                <a:lnTo>
                  <a:pt x="24709" y="38013"/>
                </a:lnTo>
                <a:lnTo>
                  <a:pt x="24654" y="38230"/>
                </a:lnTo>
                <a:lnTo>
                  <a:pt x="24654" y="38285"/>
                </a:lnTo>
                <a:lnTo>
                  <a:pt x="24546" y="38393"/>
                </a:lnTo>
                <a:lnTo>
                  <a:pt x="23840" y="38828"/>
                </a:lnTo>
                <a:lnTo>
                  <a:pt x="23514" y="39045"/>
                </a:lnTo>
                <a:lnTo>
                  <a:pt x="23134" y="39262"/>
                </a:lnTo>
                <a:lnTo>
                  <a:pt x="22971" y="39316"/>
                </a:lnTo>
                <a:lnTo>
                  <a:pt x="22916" y="39371"/>
                </a:lnTo>
                <a:lnTo>
                  <a:pt x="22862" y="39425"/>
                </a:lnTo>
                <a:lnTo>
                  <a:pt x="22862" y="39588"/>
                </a:lnTo>
                <a:lnTo>
                  <a:pt x="22862" y="39697"/>
                </a:lnTo>
                <a:lnTo>
                  <a:pt x="22862" y="39805"/>
                </a:lnTo>
                <a:lnTo>
                  <a:pt x="22754" y="39859"/>
                </a:lnTo>
                <a:lnTo>
                  <a:pt x="22645" y="39914"/>
                </a:lnTo>
                <a:lnTo>
                  <a:pt x="22211" y="40131"/>
                </a:lnTo>
                <a:lnTo>
                  <a:pt x="21993" y="40240"/>
                </a:lnTo>
                <a:lnTo>
                  <a:pt x="21885" y="40457"/>
                </a:lnTo>
                <a:lnTo>
                  <a:pt x="21613" y="40783"/>
                </a:lnTo>
                <a:lnTo>
                  <a:pt x="21287" y="41054"/>
                </a:lnTo>
                <a:lnTo>
                  <a:pt x="20636" y="41543"/>
                </a:lnTo>
                <a:lnTo>
                  <a:pt x="20038" y="41923"/>
                </a:lnTo>
                <a:lnTo>
                  <a:pt x="19713" y="42032"/>
                </a:lnTo>
                <a:lnTo>
                  <a:pt x="19332" y="42086"/>
                </a:lnTo>
                <a:lnTo>
                  <a:pt x="18952" y="42140"/>
                </a:lnTo>
                <a:lnTo>
                  <a:pt x="18735" y="42140"/>
                </a:lnTo>
                <a:lnTo>
                  <a:pt x="18572" y="41977"/>
                </a:lnTo>
                <a:lnTo>
                  <a:pt x="18464" y="41977"/>
                </a:lnTo>
                <a:lnTo>
                  <a:pt x="18409" y="42086"/>
                </a:lnTo>
                <a:lnTo>
                  <a:pt x="18246" y="42195"/>
                </a:lnTo>
                <a:lnTo>
                  <a:pt x="18138" y="42249"/>
                </a:lnTo>
                <a:lnTo>
                  <a:pt x="17975" y="42303"/>
                </a:lnTo>
                <a:lnTo>
                  <a:pt x="17758" y="42303"/>
                </a:lnTo>
                <a:lnTo>
                  <a:pt x="17540" y="42140"/>
                </a:lnTo>
                <a:lnTo>
                  <a:pt x="17323" y="41977"/>
                </a:lnTo>
                <a:lnTo>
                  <a:pt x="17160" y="41814"/>
                </a:lnTo>
                <a:lnTo>
                  <a:pt x="16943" y="41706"/>
                </a:lnTo>
                <a:lnTo>
                  <a:pt x="16671" y="41652"/>
                </a:lnTo>
                <a:lnTo>
                  <a:pt x="16454" y="41597"/>
                </a:lnTo>
                <a:lnTo>
                  <a:pt x="16020" y="41597"/>
                </a:lnTo>
                <a:lnTo>
                  <a:pt x="15585" y="41434"/>
                </a:lnTo>
                <a:lnTo>
                  <a:pt x="15205" y="41271"/>
                </a:lnTo>
                <a:lnTo>
                  <a:pt x="14771" y="41163"/>
                </a:lnTo>
                <a:lnTo>
                  <a:pt x="13956" y="41000"/>
                </a:lnTo>
                <a:lnTo>
                  <a:pt x="13739" y="41000"/>
                </a:lnTo>
                <a:lnTo>
                  <a:pt x="13522" y="41054"/>
                </a:lnTo>
                <a:lnTo>
                  <a:pt x="13250" y="41163"/>
                </a:lnTo>
                <a:lnTo>
                  <a:pt x="12979" y="41217"/>
                </a:lnTo>
                <a:lnTo>
                  <a:pt x="12436" y="41380"/>
                </a:lnTo>
                <a:lnTo>
                  <a:pt x="12001" y="41489"/>
                </a:lnTo>
                <a:lnTo>
                  <a:pt x="11784" y="41543"/>
                </a:lnTo>
                <a:lnTo>
                  <a:pt x="11621" y="41706"/>
                </a:lnTo>
                <a:lnTo>
                  <a:pt x="11295" y="42086"/>
                </a:lnTo>
                <a:lnTo>
                  <a:pt x="10915" y="42358"/>
                </a:lnTo>
                <a:lnTo>
                  <a:pt x="10372" y="42683"/>
                </a:lnTo>
                <a:lnTo>
                  <a:pt x="9883" y="43009"/>
                </a:lnTo>
                <a:lnTo>
                  <a:pt x="9666" y="43172"/>
                </a:lnTo>
                <a:lnTo>
                  <a:pt x="9503" y="43226"/>
                </a:lnTo>
                <a:lnTo>
                  <a:pt x="9286" y="43226"/>
                </a:lnTo>
                <a:lnTo>
                  <a:pt x="9015" y="43172"/>
                </a:lnTo>
                <a:lnTo>
                  <a:pt x="9123" y="43118"/>
                </a:lnTo>
                <a:lnTo>
                  <a:pt x="10969" y="41923"/>
                </a:lnTo>
                <a:lnTo>
                  <a:pt x="11078" y="41923"/>
                </a:lnTo>
                <a:lnTo>
                  <a:pt x="11078" y="41869"/>
                </a:lnTo>
                <a:lnTo>
                  <a:pt x="11078" y="41814"/>
                </a:lnTo>
                <a:lnTo>
                  <a:pt x="11024" y="41760"/>
                </a:lnTo>
                <a:lnTo>
                  <a:pt x="10209" y="41760"/>
                </a:lnTo>
                <a:lnTo>
                  <a:pt x="9720" y="41869"/>
                </a:lnTo>
                <a:lnTo>
                  <a:pt x="9286" y="42032"/>
                </a:lnTo>
                <a:lnTo>
                  <a:pt x="8906" y="42303"/>
                </a:lnTo>
                <a:lnTo>
                  <a:pt x="8526" y="42683"/>
                </a:lnTo>
                <a:lnTo>
                  <a:pt x="8526" y="42683"/>
                </a:lnTo>
                <a:lnTo>
                  <a:pt x="9395" y="42520"/>
                </a:lnTo>
                <a:lnTo>
                  <a:pt x="8634" y="43226"/>
                </a:lnTo>
                <a:lnTo>
                  <a:pt x="7928" y="43878"/>
                </a:lnTo>
                <a:lnTo>
                  <a:pt x="7820" y="43987"/>
                </a:lnTo>
                <a:lnTo>
                  <a:pt x="7657" y="43987"/>
                </a:lnTo>
                <a:lnTo>
                  <a:pt x="7603" y="43878"/>
                </a:lnTo>
                <a:lnTo>
                  <a:pt x="7603" y="43769"/>
                </a:lnTo>
                <a:lnTo>
                  <a:pt x="7657" y="43607"/>
                </a:lnTo>
                <a:lnTo>
                  <a:pt x="7820" y="43444"/>
                </a:lnTo>
                <a:lnTo>
                  <a:pt x="7983" y="43226"/>
                </a:lnTo>
                <a:lnTo>
                  <a:pt x="7114" y="43715"/>
                </a:lnTo>
                <a:lnTo>
                  <a:pt x="6734" y="43987"/>
                </a:lnTo>
                <a:lnTo>
                  <a:pt x="6408" y="44312"/>
                </a:lnTo>
                <a:lnTo>
                  <a:pt x="6028" y="44638"/>
                </a:lnTo>
                <a:lnTo>
                  <a:pt x="5756" y="45018"/>
                </a:lnTo>
                <a:lnTo>
                  <a:pt x="5430" y="45399"/>
                </a:lnTo>
                <a:lnTo>
                  <a:pt x="5213" y="45833"/>
                </a:lnTo>
                <a:lnTo>
                  <a:pt x="6408" y="45561"/>
                </a:lnTo>
                <a:lnTo>
                  <a:pt x="6517" y="45507"/>
                </a:lnTo>
                <a:lnTo>
                  <a:pt x="6571" y="45561"/>
                </a:lnTo>
                <a:lnTo>
                  <a:pt x="6625" y="45561"/>
                </a:lnTo>
                <a:lnTo>
                  <a:pt x="6625" y="45670"/>
                </a:lnTo>
                <a:lnTo>
                  <a:pt x="6571" y="45670"/>
                </a:lnTo>
                <a:lnTo>
                  <a:pt x="6462" y="45779"/>
                </a:lnTo>
                <a:lnTo>
                  <a:pt x="5485" y="46376"/>
                </a:lnTo>
                <a:lnTo>
                  <a:pt x="5376" y="46485"/>
                </a:lnTo>
                <a:lnTo>
                  <a:pt x="5322" y="46593"/>
                </a:lnTo>
                <a:lnTo>
                  <a:pt x="5322" y="46648"/>
                </a:lnTo>
                <a:lnTo>
                  <a:pt x="5376" y="46810"/>
                </a:lnTo>
                <a:lnTo>
                  <a:pt x="5376" y="46919"/>
                </a:lnTo>
                <a:lnTo>
                  <a:pt x="5322" y="47028"/>
                </a:lnTo>
                <a:lnTo>
                  <a:pt x="5159" y="47082"/>
                </a:lnTo>
                <a:lnTo>
                  <a:pt x="5050" y="47082"/>
                </a:lnTo>
                <a:lnTo>
                  <a:pt x="4996" y="47191"/>
                </a:lnTo>
                <a:lnTo>
                  <a:pt x="4887" y="47245"/>
                </a:lnTo>
                <a:lnTo>
                  <a:pt x="4833" y="47299"/>
                </a:lnTo>
                <a:lnTo>
                  <a:pt x="4724" y="47299"/>
                </a:lnTo>
                <a:lnTo>
                  <a:pt x="4670" y="47354"/>
                </a:lnTo>
                <a:lnTo>
                  <a:pt x="4670" y="47408"/>
                </a:lnTo>
                <a:lnTo>
                  <a:pt x="4670" y="47516"/>
                </a:lnTo>
                <a:lnTo>
                  <a:pt x="4724" y="47625"/>
                </a:lnTo>
                <a:lnTo>
                  <a:pt x="4724" y="47734"/>
                </a:lnTo>
                <a:lnTo>
                  <a:pt x="4670" y="47842"/>
                </a:lnTo>
                <a:lnTo>
                  <a:pt x="4562" y="47897"/>
                </a:lnTo>
                <a:lnTo>
                  <a:pt x="4453" y="48005"/>
                </a:lnTo>
                <a:lnTo>
                  <a:pt x="4399" y="48168"/>
                </a:lnTo>
                <a:lnTo>
                  <a:pt x="4290" y="48494"/>
                </a:lnTo>
                <a:lnTo>
                  <a:pt x="4236" y="48603"/>
                </a:lnTo>
                <a:lnTo>
                  <a:pt x="4236" y="48711"/>
                </a:lnTo>
                <a:lnTo>
                  <a:pt x="4127" y="48711"/>
                </a:lnTo>
                <a:lnTo>
                  <a:pt x="4073" y="48657"/>
                </a:lnTo>
                <a:lnTo>
                  <a:pt x="4019" y="48494"/>
                </a:lnTo>
                <a:lnTo>
                  <a:pt x="3964" y="48385"/>
                </a:lnTo>
                <a:lnTo>
                  <a:pt x="3856" y="48277"/>
                </a:lnTo>
                <a:lnTo>
                  <a:pt x="3638" y="49146"/>
                </a:lnTo>
                <a:lnTo>
                  <a:pt x="3638" y="49200"/>
                </a:lnTo>
                <a:lnTo>
                  <a:pt x="3693" y="49254"/>
                </a:lnTo>
                <a:lnTo>
                  <a:pt x="3801" y="49363"/>
                </a:lnTo>
                <a:lnTo>
                  <a:pt x="4073" y="49471"/>
                </a:lnTo>
                <a:lnTo>
                  <a:pt x="4344" y="49634"/>
                </a:lnTo>
                <a:lnTo>
                  <a:pt x="4181" y="49689"/>
                </a:lnTo>
                <a:lnTo>
                  <a:pt x="3964" y="49852"/>
                </a:lnTo>
                <a:lnTo>
                  <a:pt x="3801" y="49906"/>
                </a:lnTo>
                <a:lnTo>
                  <a:pt x="3475" y="49906"/>
                </a:lnTo>
                <a:lnTo>
                  <a:pt x="3421" y="49960"/>
                </a:lnTo>
                <a:lnTo>
                  <a:pt x="3367" y="50014"/>
                </a:lnTo>
                <a:lnTo>
                  <a:pt x="3313" y="50123"/>
                </a:lnTo>
                <a:lnTo>
                  <a:pt x="3313" y="50232"/>
                </a:lnTo>
                <a:lnTo>
                  <a:pt x="3367" y="50286"/>
                </a:lnTo>
                <a:lnTo>
                  <a:pt x="3421" y="50286"/>
                </a:lnTo>
                <a:lnTo>
                  <a:pt x="3530" y="50340"/>
                </a:lnTo>
                <a:lnTo>
                  <a:pt x="3747" y="50395"/>
                </a:lnTo>
                <a:lnTo>
                  <a:pt x="3964" y="50395"/>
                </a:lnTo>
                <a:lnTo>
                  <a:pt x="4019" y="50449"/>
                </a:lnTo>
                <a:lnTo>
                  <a:pt x="4019" y="50503"/>
                </a:lnTo>
                <a:lnTo>
                  <a:pt x="3964" y="50557"/>
                </a:lnTo>
                <a:lnTo>
                  <a:pt x="3856" y="50666"/>
                </a:lnTo>
                <a:lnTo>
                  <a:pt x="3313" y="51263"/>
                </a:lnTo>
                <a:lnTo>
                  <a:pt x="3095" y="51589"/>
                </a:lnTo>
                <a:lnTo>
                  <a:pt x="2878" y="51969"/>
                </a:lnTo>
                <a:lnTo>
                  <a:pt x="2715" y="52404"/>
                </a:lnTo>
                <a:lnTo>
                  <a:pt x="2607" y="52784"/>
                </a:lnTo>
                <a:lnTo>
                  <a:pt x="2389" y="53653"/>
                </a:lnTo>
                <a:lnTo>
                  <a:pt x="2281" y="53870"/>
                </a:lnTo>
                <a:lnTo>
                  <a:pt x="2226" y="53979"/>
                </a:lnTo>
                <a:lnTo>
                  <a:pt x="2118" y="54033"/>
                </a:lnTo>
                <a:lnTo>
                  <a:pt x="1901" y="54196"/>
                </a:lnTo>
                <a:lnTo>
                  <a:pt x="1846" y="54304"/>
                </a:lnTo>
                <a:lnTo>
                  <a:pt x="1792" y="54413"/>
                </a:lnTo>
                <a:lnTo>
                  <a:pt x="1846" y="54576"/>
                </a:lnTo>
                <a:lnTo>
                  <a:pt x="1792" y="54739"/>
                </a:lnTo>
                <a:lnTo>
                  <a:pt x="1683" y="54956"/>
                </a:lnTo>
                <a:lnTo>
                  <a:pt x="1629" y="55065"/>
                </a:lnTo>
                <a:lnTo>
                  <a:pt x="1629" y="55119"/>
                </a:lnTo>
                <a:lnTo>
                  <a:pt x="1792" y="55173"/>
                </a:lnTo>
                <a:lnTo>
                  <a:pt x="2281" y="55228"/>
                </a:lnTo>
                <a:lnTo>
                  <a:pt x="2389" y="55228"/>
                </a:lnTo>
                <a:lnTo>
                  <a:pt x="2389" y="55282"/>
                </a:lnTo>
                <a:lnTo>
                  <a:pt x="2335" y="55825"/>
                </a:lnTo>
                <a:lnTo>
                  <a:pt x="2226" y="56042"/>
                </a:lnTo>
                <a:lnTo>
                  <a:pt x="2118" y="56259"/>
                </a:lnTo>
                <a:lnTo>
                  <a:pt x="1955" y="56368"/>
                </a:lnTo>
                <a:lnTo>
                  <a:pt x="1901" y="56368"/>
                </a:lnTo>
                <a:lnTo>
                  <a:pt x="1846" y="56259"/>
                </a:lnTo>
                <a:lnTo>
                  <a:pt x="1792" y="56205"/>
                </a:lnTo>
                <a:lnTo>
                  <a:pt x="1792" y="56151"/>
                </a:lnTo>
                <a:lnTo>
                  <a:pt x="1738" y="56205"/>
                </a:lnTo>
                <a:lnTo>
                  <a:pt x="1521" y="56368"/>
                </a:lnTo>
                <a:lnTo>
                  <a:pt x="1412" y="56422"/>
                </a:lnTo>
                <a:lnTo>
                  <a:pt x="1358" y="56531"/>
                </a:lnTo>
                <a:lnTo>
                  <a:pt x="977" y="57508"/>
                </a:lnTo>
                <a:lnTo>
                  <a:pt x="815" y="58051"/>
                </a:lnTo>
                <a:lnTo>
                  <a:pt x="706" y="58540"/>
                </a:lnTo>
                <a:lnTo>
                  <a:pt x="543" y="59844"/>
                </a:lnTo>
                <a:lnTo>
                  <a:pt x="434" y="61147"/>
                </a:lnTo>
                <a:lnTo>
                  <a:pt x="434" y="61473"/>
                </a:lnTo>
                <a:lnTo>
                  <a:pt x="380" y="61798"/>
                </a:lnTo>
                <a:lnTo>
                  <a:pt x="272" y="62124"/>
                </a:lnTo>
                <a:lnTo>
                  <a:pt x="54" y="62450"/>
                </a:lnTo>
                <a:lnTo>
                  <a:pt x="0" y="62559"/>
                </a:lnTo>
                <a:lnTo>
                  <a:pt x="54" y="62667"/>
                </a:lnTo>
                <a:lnTo>
                  <a:pt x="380" y="63428"/>
                </a:lnTo>
                <a:lnTo>
                  <a:pt x="760" y="64188"/>
                </a:lnTo>
                <a:lnTo>
                  <a:pt x="1140" y="64894"/>
                </a:lnTo>
                <a:lnTo>
                  <a:pt x="1629" y="65545"/>
                </a:lnTo>
                <a:lnTo>
                  <a:pt x="2172" y="66197"/>
                </a:lnTo>
                <a:lnTo>
                  <a:pt x="2607" y="66632"/>
                </a:lnTo>
                <a:lnTo>
                  <a:pt x="3095" y="66957"/>
                </a:lnTo>
                <a:lnTo>
                  <a:pt x="3693" y="67229"/>
                </a:lnTo>
                <a:lnTo>
                  <a:pt x="3964" y="67338"/>
                </a:lnTo>
                <a:lnTo>
                  <a:pt x="4290" y="67338"/>
                </a:lnTo>
                <a:lnTo>
                  <a:pt x="5268" y="67500"/>
                </a:lnTo>
                <a:lnTo>
                  <a:pt x="6191" y="67609"/>
                </a:lnTo>
                <a:lnTo>
                  <a:pt x="6299" y="67663"/>
                </a:lnTo>
                <a:lnTo>
                  <a:pt x="6354" y="67663"/>
                </a:lnTo>
                <a:lnTo>
                  <a:pt x="6354" y="67772"/>
                </a:lnTo>
                <a:lnTo>
                  <a:pt x="6299" y="67989"/>
                </a:lnTo>
                <a:lnTo>
                  <a:pt x="6245" y="68261"/>
                </a:lnTo>
                <a:lnTo>
                  <a:pt x="6082" y="68424"/>
                </a:lnTo>
                <a:lnTo>
                  <a:pt x="5973" y="68478"/>
                </a:lnTo>
                <a:lnTo>
                  <a:pt x="5865" y="68532"/>
                </a:lnTo>
                <a:lnTo>
                  <a:pt x="5811" y="68587"/>
                </a:lnTo>
                <a:lnTo>
                  <a:pt x="5811" y="68641"/>
                </a:lnTo>
                <a:lnTo>
                  <a:pt x="6028" y="68804"/>
                </a:lnTo>
                <a:lnTo>
                  <a:pt x="6354" y="68804"/>
                </a:lnTo>
                <a:lnTo>
                  <a:pt x="6517" y="68749"/>
                </a:lnTo>
                <a:lnTo>
                  <a:pt x="7168" y="68641"/>
                </a:lnTo>
                <a:lnTo>
                  <a:pt x="7874" y="68641"/>
                </a:lnTo>
                <a:lnTo>
                  <a:pt x="8037" y="68695"/>
                </a:lnTo>
                <a:lnTo>
                  <a:pt x="8146" y="68804"/>
                </a:lnTo>
                <a:lnTo>
                  <a:pt x="8417" y="68804"/>
                </a:lnTo>
                <a:lnTo>
                  <a:pt x="8471" y="68695"/>
                </a:lnTo>
                <a:lnTo>
                  <a:pt x="8580" y="68587"/>
                </a:lnTo>
                <a:lnTo>
                  <a:pt x="8797" y="68478"/>
                </a:lnTo>
                <a:lnTo>
                  <a:pt x="9232" y="68206"/>
                </a:lnTo>
                <a:lnTo>
                  <a:pt x="9395" y="68098"/>
                </a:lnTo>
                <a:lnTo>
                  <a:pt x="9612" y="67935"/>
                </a:lnTo>
                <a:lnTo>
                  <a:pt x="9720" y="67772"/>
                </a:lnTo>
                <a:lnTo>
                  <a:pt x="9883" y="67663"/>
                </a:lnTo>
                <a:lnTo>
                  <a:pt x="10101" y="67555"/>
                </a:lnTo>
                <a:lnTo>
                  <a:pt x="10318" y="67555"/>
                </a:lnTo>
                <a:lnTo>
                  <a:pt x="10426" y="67500"/>
                </a:lnTo>
                <a:lnTo>
                  <a:pt x="10535" y="67446"/>
                </a:lnTo>
                <a:lnTo>
                  <a:pt x="10698" y="67338"/>
                </a:lnTo>
                <a:lnTo>
                  <a:pt x="10861" y="67229"/>
                </a:lnTo>
                <a:lnTo>
                  <a:pt x="11132" y="67012"/>
                </a:lnTo>
                <a:lnTo>
                  <a:pt x="11241" y="66903"/>
                </a:lnTo>
                <a:lnTo>
                  <a:pt x="11295" y="66795"/>
                </a:lnTo>
                <a:lnTo>
                  <a:pt x="11295" y="66686"/>
                </a:lnTo>
                <a:lnTo>
                  <a:pt x="11295" y="66577"/>
                </a:lnTo>
                <a:lnTo>
                  <a:pt x="11295" y="66306"/>
                </a:lnTo>
                <a:lnTo>
                  <a:pt x="11295" y="66034"/>
                </a:lnTo>
                <a:lnTo>
                  <a:pt x="11350" y="65817"/>
                </a:lnTo>
                <a:lnTo>
                  <a:pt x="11404" y="65600"/>
                </a:lnTo>
                <a:lnTo>
                  <a:pt x="11350" y="65328"/>
                </a:lnTo>
                <a:lnTo>
                  <a:pt x="11241" y="65111"/>
                </a:lnTo>
                <a:lnTo>
                  <a:pt x="11024" y="64568"/>
                </a:lnTo>
                <a:lnTo>
                  <a:pt x="10915" y="63971"/>
                </a:lnTo>
                <a:lnTo>
                  <a:pt x="10861" y="63753"/>
                </a:lnTo>
                <a:lnTo>
                  <a:pt x="10861" y="63699"/>
                </a:lnTo>
                <a:lnTo>
                  <a:pt x="10861" y="63591"/>
                </a:lnTo>
                <a:lnTo>
                  <a:pt x="11024" y="63373"/>
                </a:lnTo>
                <a:lnTo>
                  <a:pt x="11078" y="63102"/>
                </a:lnTo>
                <a:lnTo>
                  <a:pt x="11078" y="62559"/>
                </a:lnTo>
                <a:lnTo>
                  <a:pt x="11078" y="62287"/>
                </a:lnTo>
                <a:lnTo>
                  <a:pt x="11132" y="62179"/>
                </a:lnTo>
                <a:lnTo>
                  <a:pt x="11187" y="62070"/>
                </a:lnTo>
                <a:lnTo>
                  <a:pt x="11350" y="61853"/>
                </a:lnTo>
                <a:lnTo>
                  <a:pt x="11404" y="61636"/>
                </a:lnTo>
                <a:lnTo>
                  <a:pt x="11513" y="61147"/>
                </a:lnTo>
                <a:lnTo>
                  <a:pt x="11621" y="60712"/>
                </a:lnTo>
                <a:lnTo>
                  <a:pt x="11784" y="60332"/>
                </a:lnTo>
                <a:lnTo>
                  <a:pt x="12164" y="59572"/>
                </a:lnTo>
                <a:lnTo>
                  <a:pt x="12979" y="58051"/>
                </a:lnTo>
                <a:lnTo>
                  <a:pt x="13087" y="57943"/>
                </a:lnTo>
                <a:lnTo>
                  <a:pt x="13142" y="57889"/>
                </a:lnTo>
                <a:lnTo>
                  <a:pt x="13522" y="57889"/>
                </a:lnTo>
                <a:lnTo>
                  <a:pt x="13739" y="57780"/>
                </a:lnTo>
                <a:lnTo>
                  <a:pt x="14011" y="57617"/>
                </a:lnTo>
                <a:lnTo>
                  <a:pt x="14119" y="57563"/>
                </a:lnTo>
                <a:lnTo>
                  <a:pt x="14119" y="57508"/>
                </a:lnTo>
                <a:lnTo>
                  <a:pt x="14065" y="57454"/>
                </a:lnTo>
                <a:lnTo>
                  <a:pt x="13576" y="57454"/>
                </a:lnTo>
                <a:lnTo>
                  <a:pt x="13468" y="57400"/>
                </a:lnTo>
                <a:lnTo>
                  <a:pt x="13468" y="57346"/>
                </a:lnTo>
                <a:lnTo>
                  <a:pt x="13522" y="57291"/>
                </a:lnTo>
                <a:lnTo>
                  <a:pt x="13576" y="57183"/>
                </a:lnTo>
                <a:lnTo>
                  <a:pt x="14717" y="56422"/>
                </a:lnTo>
                <a:lnTo>
                  <a:pt x="14825" y="56368"/>
                </a:lnTo>
                <a:lnTo>
                  <a:pt x="14934" y="56368"/>
                </a:lnTo>
                <a:lnTo>
                  <a:pt x="15260" y="56477"/>
                </a:lnTo>
                <a:lnTo>
                  <a:pt x="15531" y="56585"/>
                </a:lnTo>
                <a:lnTo>
                  <a:pt x="15803" y="56802"/>
                </a:lnTo>
                <a:lnTo>
                  <a:pt x="15857" y="56911"/>
                </a:lnTo>
                <a:lnTo>
                  <a:pt x="15966" y="57074"/>
                </a:lnTo>
                <a:lnTo>
                  <a:pt x="16183" y="57780"/>
                </a:lnTo>
                <a:lnTo>
                  <a:pt x="16454" y="58432"/>
                </a:lnTo>
                <a:lnTo>
                  <a:pt x="16563" y="58757"/>
                </a:lnTo>
                <a:lnTo>
                  <a:pt x="16671" y="59029"/>
                </a:lnTo>
                <a:lnTo>
                  <a:pt x="16834" y="59246"/>
                </a:lnTo>
                <a:lnTo>
                  <a:pt x="17052" y="59463"/>
                </a:lnTo>
                <a:lnTo>
                  <a:pt x="17866" y="60332"/>
                </a:lnTo>
                <a:lnTo>
                  <a:pt x="18029" y="60495"/>
                </a:lnTo>
                <a:lnTo>
                  <a:pt x="18029" y="60658"/>
                </a:lnTo>
                <a:lnTo>
                  <a:pt x="17975" y="60767"/>
                </a:lnTo>
                <a:lnTo>
                  <a:pt x="17812" y="60875"/>
                </a:lnTo>
                <a:lnTo>
                  <a:pt x="17758" y="60930"/>
                </a:lnTo>
                <a:lnTo>
                  <a:pt x="17703" y="60984"/>
                </a:lnTo>
                <a:lnTo>
                  <a:pt x="17758" y="61038"/>
                </a:lnTo>
                <a:lnTo>
                  <a:pt x="17812" y="61093"/>
                </a:lnTo>
                <a:lnTo>
                  <a:pt x="18029" y="61255"/>
                </a:lnTo>
                <a:lnTo>
                  <a:pt x="18301" y="61418"/>
                </a:lnTo>
                <a:lnTo>
                  <a:pt x="19495" y="62016"/>
                </a:lnTo>
                <a:lnTo>
                  <a:pt x="20744" y="62667"/>
                </a:lnTo>
                <a:lnTo>
                  <a:pt x="21450" y="62993"/>
                </a:lnTo>
                <a:lnTo>
                  <a:pt x="21776" y="63102"/>
                </a:lnTo>
                <a:lnTo>
                  <a:pt x="22156" y="63156"/>
                </a:lnTo>
                <a:lnTo>
                  <a:pt x="22265" y="63210"/>
                </a:lnTo>
                <a:lnTo>
                  <a:pt x="22319" y="63265"/>
                </a:lnTo>
                <a:lnTo>
                  <a:pt x="22482" y="63482"/>
                </a:lnTo>
                <a:lnTo>
                  <a:pt x="22699" y="63645"/>
                </a:lnTo>
                <a:lnTo>
                  <a:pt x="22916" y="63753"/>
                </a:lnTo>
                <a:lnTo>
                  <a:pt x="23188" y="63808"/>
                </a:lnTo>
                <a:lnTo>
                  <a:pt x="24437" y="63862"/>
                </a:lnTo>
                <a:lnTo>
                  <a:pt x="25089" y="63916"/>
                </a:lnTo>
                <a:lnTo>
                  <a:pt x="25740" y="64025"/>
                </a:lnTo>
                <a:lnTo>
                  <a:pt x="26338" y="64134"/>
                </a:lnTo>
                <a:lnTo>
                  <a:pt x="26609" y="64188"/>
                </a:lnTo>
                <a:lnTo>
                  <a:pt x="26935" y="64242"/>
                </a:lnTo>
                <a:lnTo>
                  <a:pt x="27424" y="64188"/>
                </a:lnTo>
                <a:lnTo>
                  <a:pt x="27967" y="64079"/>
                </a:lnTo>
                <a:lnTo>
                  <a:pt x="28781" y="63916"/>
                </a:lnTo>
                <a:lnTo>
                  <a:pt x="29596" y="63753"/>
                </a:lnTo>
                <a:lnTo>
                  <a:pt x="30356" y="63591"/>
                </a:lnTo>
                <a:lnTo>
                  <a:pt x="30736" y="63428"/>
                </a:lnTo>
                <a:lnTo>
                  <a:pt x="31116" y="63265"/>
                </a:lnTo>
                <a:lnTo>
                  <a:pt x="31388" y="63210"/>
                </a:lnTo>
                <a:lnTo>
                  <a:pt x="34483" y="62722"/>
                </a:lnTo>
                <a:lnTo>
                  <a:pt x="35787" y="62504"/>
                </a:lnTo>
                <a:lnTo>
                  <a:pt x="36384" y="62396"/>
                </a:lnTo>
                <a:lnTo>
                  <a:pt x="37036" y="62233"/>
                </a:lnTo>
                <a:lnTo>
                  <a:pt x="37199" y="62179"/>
                </a:lnTo>
                <a:lnTo>
                  <a:pt x="37253" y="62070"/>
                </a:lnTo>
                <a:lnTo>
                  <a:pt x="37361" y="61853"/>
                </a:lnTo>
                <a:lnTo>
                  <a:pt x="37470" y="61690"/>
                </a:lnTo>
                <a:lnTo>
                  <a:pt x="37687" y="61581"/>
                </a:lnTo>
                <a:lnTo>
                  <a:pt x="37905" y="61473"/>
                </a:lnTo>
                <a:lnTo>
                  <a:pt x="38773" y="61473"/>
                </a:lnTo>
                <a:lnTo>
                  <a:pt x="38936" y="61418"/>
                </a:lnTo>
                <a:lnTo>
                  <a:pt x="38991" y="61364"/>
                </a:lnTo>
                <a:lnTo>
                  <a:pt x="39045" y="61255"/>
                </a:lnTo>
                <a:lnTo>
                  <a:pt x="39154" y="61093"/>
                </a:lnTo>
                <a:lnTo>
                  <a:pt x="39262" y="60930"/>
                </a:lnTo>
                <a:lnTo>
                  <a:pt x="39479" y="60875"/>
                </a:lnTo>
                <a:lnTo>
                  <a:pt x="39697" y="60821"/>
                </a:lnTo>
                <a:lnTo>
                  <a:pt x="40511" y="60821"/>
                </a:lnTo>
                <a:lnTo>
                  <a:pt x="40728" y="60658"/>
                </a:lnTo>
                <a:lnTo>
                  <a:pt x="40348" y="60658"/>
                </a:lnTo>
                <a:lnTo>
                  <a:pt x="40022" y="60604"/>
                </a:lnTo>
                <a:lnTo>
                  <a:pt x="39914" y="60549"/>
                </a:lnTo>
                <a:lnTo>
                  <a:pt x="39751" y="60495"/>
                </a:lnTo>
                <a:lnTo>
                  <a:pt x="39751" y="60441"/>
                </a:lnTo>
                <a:lnTo>
                  <a:pt x="39751" y="60387"/>
                </a:lnTo>
                <a:lnTo>
                  <a:pt x="39805" y="60332"/>
                </a:lnTo>
                <a:lnTo>
                  <a:pt x="40457" y="60332"/>
                </a:lnTo>
                <a:lnTo>
                  <a:pt x="41000" y="60224"/>
                </a:lnTo>
                <a:lnTo>
                  <a:pt x="41869" y="60061"/>
                </a:lnTo>
                <a:lnTo>
                  <a:pt x="42629" y="59789"/>
                </a:lnTo>
                <a:lnTo>
                  <a:pt x="43389" y="59463"/>
                </a:lnTo>
                <a:lnTo>
                  <a:pt x="44150" y="59029"/>
                </a:lnTo>
                <a:lnTo>
                  <a:pt x="44258" y="58975"/>
                </a:lnTo>
                <a:lnTo>
                  <a:pt x="44312" y="58920"/>
                </a:lnTo>
                <a:lnTo>
                  <a:pt x="44312" y="58812"/>
                </a:lnTo>
                <a:lnTo>
                  <a:pt x="44367" y="58703"/>
                </a:lnTo>
                <a:lnTo>
                  <a:pt x="44421" y="58595"/>
                </a:lnTo>
                <a:lnTo>
                  <a:pt x="44584" y="58540"/>
                </a:lnTo>
                <a:lnTo>
                  <a:pt x="44693" y="58486"/>
                </a:lnTo>
                <a:lnTo>
                  <a:pt x="44855" y="58432"/>
                </a:lnTo>
                <a:lnTo>
                  <a:pt x="44910" y="58432"/>
                </a:lnTo>
                <a:lnTo>
                  <a:pt x="44910" y="58323"/>
                </a:lnTo>
                <a:lnTo>
                  <a:pt x="44910" y="58269"/>
                </a:lnTo>
                <a:lnTo>
                  <a:pt x="44964" y="58160"/>
                </a:lnTo>
                <a:lnTo>
                  <a:pt x="45073" y="58106"/>
                </a:lnTo>
                <a:lnTo>
                  <a:pt x="46973" y="57183"/>
                </a:lnTo>
                <a:lnTo>
                  <a:pt x="47082" y="57128"/>
                </a:lnTo>
                <a:lnTo>
                  <a:pt x="47191" y="57128"/>
                </a:lnTo>
                <a:lnTo>
                  <a:pt x="47245" y="57183"/>
                </a:lnTo>
                <a:lnTo>
                  <a:pt x="47299" y="57237"/>
                </a:lnTo>
                <a:lnTo>
                  <a:pt x="47353" y="57237"/>
                </a:lnTo>
                <a:lnTo>
                  <a:pt x="47462" y="57183"/>
                </a:lnTo>
                <a:lnTo>
                  <a:pt x="48222" y="56640"/>
                </a:lnTo>
                <a:lnTo>
                  <a:pt x="48277" y="56585"/>
                </a:lnTo>
                <a:lnTo>
                  <a:pt x="48277" y="56477"/>
                </a:lnTo>
                <a:lnTo>
                  <a:pt x="48277" y="56422"/>
                </a:lnTo>
                <a:lnTo>
                  <a:pt x="47028" y="56422"/>
                </a:lnTo>
                <a:lnTo>
                  <a:pt x="46973" y="56368"/>
                </a:lnTo>
                <a:lnTo>
                  <a:pt x="46973" y="56314"/>
                </a:lnTo>
                <a:lnTo>
                  <a:pt x="47028" y="56259"/>
                </a:lnTo>
                <a:lnTo>
                  <a:pt x="47136" y="56205"/>
                </a:lnTo>
                <a:lnTo>
                  <a:pt x="47734" y="55716"/>
                </a:lnTo>
                <a:lnTo>
                  <a:pt x="48331" y="55282"/>
                </a:lnTo>
                <a:lnTo>
                  <a:pt x="48602" y="54956"/>
                </a:lnTo>
                <a:lnTo>
                  <a:pt x="48765" y="54793"/>
                </a:lnTo>
                <a:lnTo>
                  <a:pt x="48983" y="54739"/>
                </a:lnTo>
                <a:lnTo>
                  <a:pt x="49146" y="54739"/>
                </a:lnTo>
                <a:lnTo>
                  <a:pt x="49363" y="54848"/>
                </a:lnTo>
                <a:lnTo>
                  <a:pt x="49797" y="55010"/>
                </a:lnTo>
                <a:lnTo>
                  <a:pt x="49906" y="55065"/>
                </a:lnTo>
                <a:lnTo>
                  <a:pt x="50014" y="55065"/>
                </a:lnTo>
                <a:lnTo>
                  <a:pt x="50069" y="55010"/>
                </a:lnTo>
                <a:lnTo>
                  <a:pt x="50123" y="54902"/>
                </a:lnTo>
                <a:lnTo>
                  <a:pt x="50340" y="54630"/>
                </a:lnTo>
                <a:lnTo>
                  <a:pt x="50557" y="54359"/>
                </a:lnTo>
                <a:lnTo>
                  <a:pt x="50883" y="54087"/>
                </a:lnTo>
                <a:lnTo>
                  <a:pt x="51209" y="53924"/>
                </a:lnTo>
                <a:lnTo>
                  <a:pt x="51318" y="53870"/>
                </a:lnTo>
                <a:lnTo>
                  <a:pt x="51318" y="53761"/>
                </a:lnTo>
                <a:lnTo>
                  <a:pt x="51318" y="53707"/>
                </a:lnTo>
                <a:lnTo>
                  <a:pt x="51209" y="53599"/>
                </a:lnTo>
                <a:lnTo>
                  <a:pt x="51046" y="53381"/>
                </a:lnTo>
                <a:lnTo>
                  <a:pt x="51046" y="53273"/>
                </a:lnTo>
                <a:lnTo>
                  <a:pt x="51100" y="53164"/>
                </a:lnTo>
                <a:lnTo>
                  <a:pt x="51318" y="53055"/>
                </a:lnTo>
                <a:lnTo>
                  <a:pt x="51426" y="53001"/>
                </a:lnTo>
                <a:lnTo>
                  <a:pt x="51752" y="52838"/>
                </a:lnTo>
                <a:lnTo>
                  <a:pt x="52024" y="52621"/>
                </a:lnTo>
                <a:lnTo>
                  <a:pt x="52295" y="52350"/>
                </a:lnTo>
                <a:lnTo>
                  <a:pt x="52512" y="52024"/>
                </a:lnTo>
                <a:lnTo>
                  <a:pt x="52621" y="51806"/>
                </a:lnTo>
                <a:lnTo>
                  <a:pt x="52838" y="51644"/>
                </a:lnTo>
                <a:lnTo>
                  <a:pt x="53327" y="51209"/>
                </a:lnTo>
                <a:lnTo>
                  <a:pt x="53761" y="50720"/>
                </a:lnTo>
                <a:lnTo>
                  <a:pt x="54142" y="50177"/>
                </a:lnTo>
                <a:lnTo>
                  <a:pt x="54522" y="49634"/>
                </a:lnTo>
                <a:lnTo>
                  <a:pt x="54630" y="49471"/>
                </a:lnTo>
                <a:lnTo>
                  <a:pt x="54739" y="49417"/>
                </a:lnTo>
                <a:lnTo>
                  <a:pt x="54902" y="49363"/>
                </a:lnTo>
                <a:lnTo>
                  <a:pt x="54956" y="49254"/>
                </a:lnTo>
                <a:lnTo>
                  <a:pt x="55010" y="49146"/>
                </a:lnTo>
                <a:lnTo>
                  <a:pt x="55010" y="49037"/>
                </a:lnTo>
                <a:lnTo>
                  <a:pt x="55010" y="48765"/>
                </a:lnTo>
                <a:lnTo>
                  <a:pt x="55119" y="48548"/>
                </a:lnTo>
                <a:lnTo>
                  <a:pt x="55228" y="48331"/>
                </a:lnTo>
                <a:lnTo>
                  <a:pt x="55445" y="48168"/>
                </a:lnTo>
                <a:lnTo>
                  <a:pt x="55662" y="48005"/>
                </a:lnTo>
                <a:lnTo>
                  <a:pt x="55771" y="47951"/>
                </a:lnTo>
                <a:lnTo>
                  <a:pt x="55825" y="47842"/>
                </a:lnTo>
                <a:lnTo>
                  <a:pt x="56096" y="47408"/>
                </a:lnTo>
                <a:lnTo>
                  <a:pt x="56368" y="47028"/>
                </a:lnTo>
                <a:lnTo>
                  <a:pt x="57074" y="46267"/>
                </a:lnTo>
                <a:lnTo>
                  <a:pt x="57183" y="46105"/>
                </a:lnTo>
                <a:lnTo>
                  <a:pt x="57183" y="46050"/>
                </a:lnTo>
                <a:lnTo>
                  <a:pt x="57128" y="45942"/>
                </a:lnTo>
                <a:lnTo>
                  <a:pt x="56965" y="45670"/>
                </a:lnTo>
                <a:lnTo>
                  <a:pt x="56965" y="45399"/>
                </a:lnTo>
                <a:lnTo>
                  <a:pt x="57074" y="45181"/>
                </a:lnTo>
                <a:lnTo>
                  <a:pt x="57291" y="44964"/>
                </a:lnTo>
                <a:lnTo>
                  <a:pt x="57671" y="44584"/>
                </a:lnTo>
                <a:lnTo>
                  <a:pt x="57943" y="44204"/>
                </a:lnTo>
                <a:lnTo>
                  <a:pt x="58214" y="43824"/>
                </a:lnTo>
                <a:lnTo>
                  <a:pt x="58432" y="43335"/>
                </a:lnTo>
                <a:lnTo>
                  <a:pt x="58649" y="42846"/>
                </a:lnTo>
                <a:lnTo>
                  <a:pt x="58975" y="42358"/>
                </a:lnTo>
                <a:lnTo>
                  <a:pt x="59138" y="42086"/>
                </a:lnTo>
                <a:lnTo>
                  <a:pt x="59192" y="41869"/>
                </a:lnTo>
                <a:lnTo>
                  <a:pt x="59192" y="41706"/>
                </a:lnTo>
                <a:lnTo>
                  <a:pt x="59192" y="41597"/>
                </a:lnTo>
                <a:lnTo>
                  <a:pt x="59246" y="41489"/>
                </a:lnTo>
                <a:lnTo>
                  <a:pt x="59300" y="41434"/>
                </a:lnTo>
                <a:lnTo>
                  <a:pt x="59409" y="41380"/>
                </a:lnTo>
                <a:lnTo>
                  <a:pt x="59518" y="41326"/>
                </a:lnTo>
                <a:lnTo>
                  <a:pt x="59626" y="41217"/>
                </a:lnTo>
                <a:lnTo>
                  <a:pt x="59681" y="41109"/>
                </a:lnTo>
                <a:lnTo>
                  <a:pt x="59681" y="41000"/>
                </a:lnTo>
                <a:lnTo>
                  <a:pt x="59681" y="40783"/>
                </a:lnTo>
                <a:lnTo>
                  <a:pt x="59735" y="40620"/>
                </a:lnTo>
                <a:lnTo>
                  <a:pt x="60169" y="39697"/>
                </a:lnTo>
                <a:lnTo>
                  <a:pt x="60604" y="38773"/>
                </a:lnTo>
                <a:lnTo>
                  <a:pt x="61364" y="36818"/>
                </a:lnTo>
                <a:lnTo>
                  <a:pt x="61527" y="36493"/>
                </a:lnTo>
                <a:lnTo>
                  <a:pt x="61636" y="36167"/>
                </a:lnTo>
                <a:lnTo>
                  <a:pt x="61690" y="35787"/>
                </a:lnTo>
                <a:lnTo>
                  <a:pt x="61581" y="35407"/>
                </a:lnTo>
                <a:lnTo>
                  <a:pt x="61581" y="35244"/>
                </a:lnTo>
                <a:lnTo>
                  <a:pt x="61581" y="35135"/>
                </a:lnTo>
                <a:lnTo>
                  <a:pt x="61636" y="34863"/>
                </a:lnTo>
                <a:lnTo>
                  <a:pt x="61798" y="34538"/>
                </a:lnTo>
                <a:lnTo>
                  <a:pt x="61853" y="34375"/>
                </a:lnTo>
                <a:lnTo>
                  <a:pt x="61853" y="34158"/>
                </a:lnTo>
                <a:lnTo>
                  <a:pt x="61798" y="33995"/>
                </a:lnTo>
                <a:lnTo>
                  <a:pt x="61798" y="33832"/>
                </a:lnTo>
                <a:lnTo>
                  <a:pt x="61853" y="33723"/>
                </a:lnTo>
                <a:lnTo>
                  <a:pt x="61961" y="33560"/>
                </a:lnTo>
                <a:lnTo>
                  <a:pt x="62287" y="33180"/>
                </a:lnTo>
                <a:lnTo>
                  <a:pt x="62613" y="32800"/>
                </a:lnTo>
                <a:lnTo>
                  <a:pt x="62830" y="32365"/>
                </a:lnTo>
                <a:lnTo>
                  <a:pt x="62939" y="31877"/>
                </a:lnTo>
                <a:lnTo>
                  <a:pt x="62939" y="31714"/>
                </a:lnTo>
                <a:lnTo>
                  <a:pt x="62939" y="31551"/>
                </a:lnTo>
                <a:lnTo>
                  <a:pt x="62885" y="31442"/>
                </a:lnTo>
                <a:lnTo>
                  <a:pt x="62722" y="31334"/>
                </a:lnTo>
                <a:lnTo>
                  <a:pt x="62613" y="31279"/>
                </a:lnTo>
                <a:lnTo>
                  <a:pt x="62613" y="31225"/>
                </a:lnTo>
                <a:lnTo>
                  <a:pt x="62667" y="31171"/>
                </a:lnTo>
                <a:lnTo>
                  <a:pt x="62830" y="31008"/>
                </a:lnTo>
                <a:lnTo>
                  <a:pt x="62939" y="30845"/>
                </a:lnTo>
                <a:lnTo>
                  <a:pt x="62939" y="30682"/>
                </a:lnTo>
                <a:lnTo>
                  <a:pt x="62939" y="30465"/>
                </a:lnTo>
                <a:lnTo>
                  <a:pt x="62939" y="30356"/>
                </a:lnTo>
                <a:lnTo>
                  <a:pt x="62993" y="30193"/>
                </a:lnTo>
                <a:lnTo>
                  <a:pt x="63047" y="30030"/>
                </a:lnTo>
                <a:lnTo>
                  <a:pt x="63047" y="29813"/>
                </a:lnTo>
                <a:lnTo>
                  <a:pt x="63047" y="29487"/>
                </a:lnTo>
                <a:lnTo>
                  <a:pt x="63102" y="29107"/>
                </a:lnTo>
                <a:lnTo>
                  <a:pt x="63210" y="28781"/>
                </a:lnTo>
                <a:lnTo>
                  <a:pt x="63373" y="28510"/>
                </a:lnTo>
                <a:lnTo>
                  <a:pt x="63482" y="28238"/>
                </a:lnTo>
                <a:lnTo>
                  <a:pt x="63482" y="27967"/>
                </a:lnTo>
                <a:lnTo>
                  <a:pt x="63428" y="27750"/>
                </a:lnTo>
                <a:lnTo>
                  <a:pt x="63319" y="27478"/>
                </a:lnTo>
                <a:lnTo>
                  <a:pt x="63210" y="27315"/>
                </a:lnTo>
                <a:lnTo>
                  <a:pt x="63156" y="27207"/>
                </a:lnTo>
                <a:lnTo>
                  <a:pt x="63265" y="27152"/>
                </a:lnTo>
                <a:lnTo>
                  <a:pt x="63482" y="27044"/>
                </a:lnTo>
                <a:lnTo>
                  <a:pt x="63536" y="27044"/>
                </a:lnTo>
                <a:lnTo>
                  <a:pt x="63645" y="26935"/>
                </a:lnTo>
                <a:lnTo>
                  <a:pt x="63645" y="26881"/>
                </a:lnTo>
                <a:lnTo>
                  <a:pt x="63536" y="26826"/>
                </a:lnTo>
                <a:lnTo>
                  <a:pt x="62939" y="26446"/>
                </a:lnTo>
                <a:lnTo>
                  <a:pt x="62885" y="26392"/>
                </a:lnTo>
                <a:lnTo>
                  <a:pt x="62830" y="26283"/>
                </a:lnTo>
                <a:lnTo>
                  <a:pt x="62939" y="26175"/>
                </a:lnTo>
                <a:lnTo>
                  <a:pt x="63591" y="25360"/>
                </a:lnTo>
                <a:lnTo>
                  <a:pt x="63699" y="25252"/>
                </a:lnTo>
                <a:lnTo>
                  <a:pt x="63699" y="25197"/>
                </a:lnTo>
                <a:lnTo>
                  <a:pt x="63699" y="25089"/>
                </a:lnTo>
                <a:lnTo>
                  <a:pt x="63536" y="24817"/>
                </a:lnTo>
                <a:lnTo>
                  <a:pt x="63428" y="24491"/>
                </a:lnTo>
                <a:lnTo>
                  <a:pt x="63210" y="23894"/>
                </a:lnTo>
                <a:lnTo>
                  <a:pt x="63102" y="23514"/>
                </a:lnTo>
                <a:lnTo>
                  <a:pt x="63047" y="23079"/>
                </a:lnTo>
                <a:lnTo>
                  <a:pt x="63102" y="22699"/>
                </a:lnTo>
                <a:lnTo>
                  <a:pt x="63265" y="22319"/>
                </a:lnTo>
                <a:lnTo>
                  <a:pt x="63319" y="22156"/>
                </a:lnTo>
                <a:lnTo>
                  <a:pt x="63265" y="21939"/>
                </a:lnTo>
                <a:lnTo>
                  <a:pt x="62504" y="20201"/>
                </a:lnTo>
                <a:lnTo>
                  <a:pt x="62396" y="19930"/>
                </a:lnTo>
                <a:lnTo>
                  <a:pt x="62396" y="19821"/>
                </a:lnTo>
                <a:lnTo>
                  <a:pt x="62450" y="19658"/>
                </a:lnTo>
                <a:lnTo>
                  <a:pt x="62450" y="19550"/>
                </a:lnTo>
                <a:lnTo>
                  <a:pt x="62396" y="19387"/>
                </a:lnTo>
                <a:lnTo>
                  <a:pt x="62287" y="19061"/>
                </a:lnTo>
                <a:lnTo>
                  <a:pt x="62124" y="18789"/>
                </a:lnTo>
                <a:lnTo>
                  <a:pt x="61907" y="18518"/>
                </a:lnTo>
                <a:lnTo>
                  <a:pt x="61690" y="18301"/>
                </a:lnTo>
                <a:lnTo>
                  <a:pt x="61473" y="18138"/>
                </a:lnTo>
                <a:lnTo>
                  <a:pt x="61418" y="17975"/>
                </a:lnTo>
                <a:lnTo>
                  <a:pt x="61418" y="17866"/>
                </a:lnTo>
                <a:lnTo>
                  <a:pt x="61473" y="17649"/>
                </a:lnTo>
                <a:lnTo>
                  <a:pt x="61418" y="17486"/>
                </a:lnTo>
                <a:lnTo>
                  <a:pt x="61201" y="17106"/>
                </a:lnTo>
                <a:lnTo>
                  <a:pt x="60767" y="16563"/>
                </a:lnTo>
                <a:lnTo>
                  <a:pt x="60441" y="15911"/>
                </a:lnTo>
                <a:lnTo>
                  <a:pt x="60224" y="15531"/>
                </a:lnTo>
                <a:lnTo>
                  <a:pt x="60061" y="15368"/>
                </a:lnTo>
                <a:lnTo>
                  <a:pt x="59898" y="15260"/>
                </a:lnTo>
                <a:lnTo>
                  <a:pt x="59626" y="15097"/>
                </a:lnTo>
                <a:lnTo>
                  <a:pt x="59409" y="14934"/>
                </a:lnTo>
                <a:lnTo>
                  <a:pt x="59246" y="14717"/>
                </a:lnTo>
                <a:lnTo>
                  <a:pt x="59083" y="14445"/>
                </a:lnTo>
                <a:lnTo>
                  <a:pt x="58866" y="14173"/>
                </a:lnTo>
                <a:lnTo>
                  <a:pt x="58595" y="13956"/>
                </a:lnTo>
                <a:lnTo>
                  <a:pt x="57834" y="13413"/>
                </a:lnTo>
                <a:lnTo>
                  <a:pt x="57183" y="12870"/>
                </a:lnTo>
                <a:lnTo>
                  <a:pt x="56585" y="12327"/>
                </a:lnTo>
                <a:lnTo>
                  <a:pt x="55934" y="11947"/>
                </a:lnTo>
                <a:lnTo>
                  <a:pt x="55282" y="11621"/>
                </a:lnTo>
                <a:lnTo>
                  <a:pt x="54576" y="11350"/>
                </a:lnTo>
                <a:lnTo>
                  <a:pt x="53816" y="11078"/>
                </a:lnTo>
                <a:lnTo>
                  <a:pt x="53327" y="10970"/>
                </a:lnTo>
                <a:lnTo>
                  <a:pt x="52838" y="10970"/>
                </a:lnTo>
                <a:lnTo>
                  <a:pt x="51861" y="10915"/>
                </a:lnTo>
                <a:lnTo>
                  <a:pt x="50503" y="10970"/>
                </a:lnTo>
                <a:lnTo>
                  <a:pt x="49200" y="11078"/>
                </a:lnTo>
                <a:lnTo>
                  <a:pt x="48548" y="11132"/>
                </a:lnTo>
                <a:lnTo>
                  <a:pt x="47897" y="11295"/>
                </a:lnTo>
                <a:lnTo>
                  <a:pt x="47245" y="11458"/>
                </a:lnTo>
                <a:lnTo>
                  <a:pt x="46648" y="11675"/>
                </a:lnTo>
                <a:lnTo>
                  <a:pt x="46376" y="11730"/>
                </a:lnTo>
                <a:lnTo>
                  <a:pt x="46213" y="11675"/>
                </a:lnTo>
                <a:lnTo>
                  <a:pt x="46050" y="11513"/>
                </a:lnTo>
                <a:lnTo>
                  <a:pt x="45996" y="11295"/>
                </a:lnTo>
                <a:lnTo>
                  <a:pt x="45833" y="10752"/>
                </a:lnTo>
                <a:lnTo>
                  <a:pt x="45616" y="10264"/>
                </a:lnTo>
                <a:lnTo>
                  <a:pt x="45399" y="9829"/>
                </a:lnTo>
                <a:lnTo>
                  <a:pt x="45290" y="9340"/>
                </a:lnTo>
                <a:lnTo>
                  <a:pt x="44910" y="7494"/>
                </a:lnTo>
                <a:lnTo>
                  <a:pt x="44801" y="6571"/>
                </a:lnTo>
                <a:lnTo>
                  <a:pt x="44693" y="5648"/>
                </a:lnTo>
                <a:lnTo>
                  <a:pt x="44693" y="5430"/>
                </a:lnTo>
                <a:lnTo>
                  <a:pt x="44747" y="5322"/>
                </a:lnTo>
                <a:lnTo>
                  <a:pt x="44801" y="5213"/>
                </a:lnTo>
                <a:lnTo>
                  <a:pt x="44855" y="5159"/>
                </a:lnTo>
                <a:lnTo>
                  <a:pt x="44855" y="5105"/>
                </a:lnTo>
                <a:lnTo>
                  <a:pt x="44801" y="4942"/>
                </a:lnTo>
                <a:lnTo>
                  <a:pt x="44747" y="4779"/>
                </a:lnTo>
                <a:lnTo>
                  <a:pt x="44747" y="4670"/>
                </a:lnTo>
                <a:lnTo>
                  <a:pt x="44747" y="4453"/>
                </a:lnTo>
                <a:lnTo>
                  <a:pt x="44855" y="3638"/>
                </a:lnTo>
                <a:lnTo>
                  <a:pt x="44964" y="2878"/>
                </a:lnTo>
                <a:lnTo>
                  <a:pt x="45073" y="2498"/>
                </a:lnTo>
                <a:lnTo>
                  <a:pt x="45181" y="2172"/>
                </a:lnTo>
                <a:lnTo>
                  <a:pt x="45236" y="1955"/>
                </a:lnTo>
                <a:lnTo>
                  <a:pt x="45290" y="1792"/>
                </a:lnTo>
                <a:lnTo>
                  <a:pt x="45236" y="1412"/>
                </a:lnTo>
                <a:lnTo>
                  <a:pt x="45127" y="1086"/>
                </a:lnTo>
                <a:lnTo>
                  <a:pt x="44855" y="760"/>
                </a:lnTo>
                <a:lnTo>
                  <a:pt x="44584" y="543"/>
                </a:lnTo>
                <a:lnTo>
                  <a:pt x="44258" y="380"/>
                </a:lnTo>
                <a:lnTo>
                  <a:pt x="43661" y="54"/>
                </a:lnTo>
                <a:lnTo>
                  <a:pt x="43552"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17094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79"/>
        <p:cNvGrpSpPr/>
        <p:nvPr/>
      </p:nvGrpSpPr>
      <p:grpSpPr>
        <a:xfrm>
          <a:off x="0" y="0"/>
          <a:ext cx="0" cy="0"/>
          <a:chOff x="0" y="0"/>
          <a:chExt cx="0" cy="0"/>
        </a:xfrm>
      </p:grpSpPr>
      <p:sp>
        <p:nvSpPr>
          <p:cNvPr id="680" name="Google Shape;680;p31"/>
          <p:cNvSpPr/>
          <p:nvPr/>
        </p:nvSpPr>
        <p:spPr>
          <a:xfrm rot="7957966">
            <a:off x="609423" y="-1834410"/>
            <a:ext cx="3092127" cy="2637468"/>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C02E">
              <a:alpha val="355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1" name="Google Shape;681;p31"/>
          <p:cNvSpPr/>
          <p:nvPr/>
        </p:nvSpPr>
        <p:spPr>
          <a:xfrm rot="7957966">
            <a:off x="8628590" y="6128490"/>
            <a:ext cx="3092127" cy="2637468"/>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C02E">
              <a:alpha val="355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2" name="Google Shape;682;p31"/>
          <p:cNvSpPr/>
          <p:nvPr/>
        </p:nvSpPr>
        <p:spPr>
          <a:xfrm>
            <a:off x="9283700" y="-633767"/>
            <a:ext cx="2632504" cy="2245480"/>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7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3" name="Google Shape;683;p31"/>
          <p:cNvSpPr/>
          <p:nvPr/>
        </p:nvSpPr>
        <p:spPr>
          <a:xfrm rot="7957966">
            <a:off x="773141" y="4566823"/>
            <a:ext cx="3092127" cy="2637468"/>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7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4" name="Google Shape;684;p31"/>
          <p:cNvSpPr/>
          <p:nvPr/>
        </p:nvSpPr>
        <p:spPr>
          <a:xfrm rot="388351">
            <a:off x="-852449" y="5133917"/>
            <a:ext cx="3372936" cy="1462436"/>
          </a:xfrm>
          <a:custGeom>
            <a:avLst/>
            <a:gdLst/>
            <a:ahLst/>
            <a:cxnLst/>
            <a:rect l="l" t="t" r="r" b="b"/>
            <a:pathLst>
              <a:path w="68262" h="29597" extrusionOk="0">
                <a:moveTo>
                  <a:pt x="7223" y="1"/>
                </a:moveTo>
                <a:lnTo>
                  <a:pt x="6952" y="55"/>
                </a:lnTo>
                <a:lnTo>
                  <a:pt x="6680" y="109"/>
                </a:lnTo>
                <a:lnTo>
                  <a:pt x="5811" y="327"/>
                </a:lnTo>
                <a:lnTo>
                  <a:pt x="5323" y="490"/>
                </a:lnTo>
                <a:lnTo>
                  <a:pt x="4943" y="707"/>
                </a:lnTo>
                <a:lnTo>
                  <a:pt x="4562" y="924"/>
                </a:lnTo>
                <a:lnTo>
                  <a:pt x="4345" y="1196"/>
                </a:lnTo>
                <a:lnTo>
                  <a:pt x="4128" y="1521"/>
                </a:lnTo>
                <a:lnTo>
                  <a:pt x="3965" y="1901"/>
                </a:lnTo>
                <a:lnTo>
                  <a:pt x="3911" y="2336"/>
                </a:lnTo>
                <a:lnTo>
                  <a:pt x="3857" y="2879"/>
                </a:lnTo>
                <a:lnTo>
                  <a:pt x="3857" y="3694"/>
                </a:lnTo>
                <a:lnTo>
                  <a:pt x="3911" y="4454"/>
                </a:lnTo>
                <a:lnTo>
                  <a:pt x="4019" y="5214"/>
                </a:lnTo>
                <a:lnTo>
                  <a:pt x="4237" y="5974"/>
                </a:lnTo>
                <a:lnTo>
                  <a:pt x="4400" y="6897"/>
                </a:lnTo>
                <a:lnTo>
                  <a:pt x="4617" y="7766"/>
                </a:lnTo>
                <a:lnTo>
                  <a:pt x="4671" y="7984"/>
                </a:lnTo>
                <a:lnTo>
                  <a:pt x="4617" y="8146"/>
                </a:lnTo>
                <a:lnTo>
                  <a:pt x="4508" y="8255"/>
                </a:lnTo>
                <a:lnTo>
                  <a:pt x="4345" y="8309"/>
                </a:lnTo>
                <a:lnTo>
                  <a:pt x="3205" y="8852"/>
                </a:lnTo>
                <a:lnTo>
                  <a:pt x="2064" y="9341"/>
                </a:lnTo>
                <a:lnTo>
                  <a:pt x="1630" y="9613"/>
                </a:lnTo>
                <a:lnTo>
                  <a:pt x="1196" y="9939"/>
                </a:lnTo>
                <a:lnTo>
                  <a:pt x="870" y="10319"/>
                </a:lnTo>
                <a:lnTo>
                  <a:pt x="707" y="10536"/>
                </a:lnTo>
                <a:lnTo>
                  <a:pt x="653" y="10753"/>
                </a:lnTo>
                <a:lnTo>
                  <a:pt x="327" y="11948"/>
                </a:lnTo>
                <a:lnTo>
                  <a:pt x="55" y="13197"/>
                </a:lnTo>
                <a:lnTo>
                  <a:pt x="1" y="13794"/>
                </a:lnTo>
                <a:lnTo>
                  <a:pt x="1" y="14446"/>
                </a:lnTo>
                <a:lnTo>
                  <a:pt x="1" y="15043"/>
                </a:lnTo>
                <a:lnTo>
                  <a:pt x="55" y="15695"/>
                </a:lnTo>
                <a:lnTo>
                  <a:pt x="164" y="16021"/>
                </a:lnTo>
                <a:lnTo>
                  <a:pt x="327" y="16292"/>
                </a:lnTo>
                <a:lnTo>
                  <a:pt x="544" y="16564"/>
                </a:lnTo>
                <a:lnTo>
                  <a:pt x="815" y="16781"/>
                </a:lnTo>
                <a:lnTo>
                  <a:pt x="1250" y="16998"/>
                </a:lnTo>
                <a:lnTo>
                  <a:pt x="1684" y="17161"/>
                </a:lnTo>
                <a:lnTo>
                  <a:pt x="2119" y="17270"/>
                </a:lnTo>
                <a:lnTo>
                  <a:pt x="2553" y="17270"/>
                </a:lnTo>
                <a:lnTo>
                  <a:pt x="2988" y="17215"/>
                </a:lnTo>
                <a:lnTo>
                  <a:pt x="3422" y="17052"/>
                </a:lnTo>
                <a:lnTo>
                  <a:pt x="3802" y="16835"/>
                </a:lnTo>
                <a:lnTo>
                  <a:pt x="4237" y="16564"/>
                </a:lnTo>
                <a:lnTo>
                  <a:pt x="4834" y="16075"/>
                </a:lnTo>
                <a:lnTo>
                  <a:pt x="5486" y="15640"/>
                </a:lnTo>
                <a:lnTo>
                  <a:pt x="6192" y="15260"/>
                </a:lnTo>
                <a:lnTo>
                  <a:pt x="6952" y="15043"/>
                </a:lnTo>
                <a:lnTo>
                  <a:pt x="7658" y="14826"/>
                </a:lnTo>
                <a:lnTo>
                  <a:pt x="8364" y="14609"/>
                </a:lnTo>
                <a:lnTo>
                  <a:pt x="8744" y="14554"/>
                </a:lnTo>
                <a:lnTo>
                  <a:pt x="9124" y="14500"/>
                </a:lnTo>
                <a:lnTo>
                  <a:pt x="9558" y="14554"/>
                </a:lnTo>
                <a:lnTo>
                  <a:pt x="9939" y="14717"/>
                </a:lnTo>
                <a:lnTo>
                  <a:pt x="10102" y="14772"/>
                </a:lnTo>
                <a:lnTo>
                  <a:pt x="10319" y="14717"/>
                </a:lnTo>
                <a:lnTo>
                  <a:pt x="10645" y="14554"/>
                </a:lnTo>
                <a:lnTo>
                  <a:pt x="11025" y="14391"/>
                </a:lnTo>
                <a:lnTo>
                  <a:pt x="11188" y="14337"/>
                </a:lnTo>
                <a:lnTo>
                  <a:pt x="11351" y="14337"/>
                </a:lnTo>
                <a:lnTo>
                  <a:pt x="11568" y="14391"/>
                </a:lnTo>
                <a:lnTo>
                  <a:pt x="11731" y="14446"/>
                </a:lnTo>
                <a:lnTo>
                  <a:pt x="12111" y="14717"/>
                </a:lnTo>
                <a:lnTo>
                  <a:pt x="12491" y="14935"/>
                </a:lnTo>
                <a:lnTo>
                  <a:pt x="12654" y="14989"/>
                </a:lnTo>
                <a:lnTo>
                  <a:pt x="12871" y="15043"/>
                </a:lnTo>
                <a:lnTo>
                  <a:pt x="13360" y="15043"/>
                </a:lnTo>
                <a:lnTo>
                  <a:pt x="13849" y="15152"/>
                </a:lnTo>
                <a:lnTo>
                  <a:pt x="14337" y="15206"/>
                </a:lnTo>
                <a:lnTo>
                  <a:pt x="14554" y="15206"/>
                </a:lnTo>
                <a:lnTo>
                  <a:pt x="14772" y="15097"/>
                </a:lnTo>
                <a:lnTo>
                  <a:pt x="15043" y="14989"/>
                </a:lnTo>
                <a:lnTo>
                  <a:pt x="15315" y="14989"/>
                </a:lnTo>
                <a:lnTo>
                  <a:pt x="15532" y="15043"/>
                </a:lnTo>
                <a:lnTo>
                  <a:pt x="15749" y="15152"/>
                </a:lnTo>
                <a:lnTo>
                  <a:pt x="16129" y="15423"/>
                </a:lnTo>
                <a:lnTo>
                  <a:pt x="16347" y="15478"/>
                </a:lnTo>
                <a:lnTo>
                  <a:pt x="16998" y="15478"/>
                </a:lnTo>
                <a:lnTo>
                  <a:pt x="17161" y="15423"/>
                </a:lnTo>
                <a:lnTo>
                  <a:pt x="17270" y="15369"/>
                </a:lnTo>
                <a:lnTo>
                  <a:pt x="17324" y="15260"/>
                </a:lnTo>
                <a:lnTo>
                  <a:pt x="17433" y="15206"/>
                </a:lnTo>
                <a:lnTo>
                  <a:pt x="17487" y="15152"/>
                </a:lnTo>
                <a:lnTo>
                  <a:pt x="17596" y="15206"/>
                </a:lnTo>
                <a:lnTo>
                  <a:pt x="17650" y="15315"/>
                </a:lnTo>
                <a:lnTo>
                  <a:pt x="17867" y="15478"/>
                </a:lnTo>
                <a:lnTo>
                  <a:pt x="18030" y="15640"/>
                </a:lnTo>
                <a:lnTo>
                  <a:pt x="18247" y="15695"/>
                </a:lnTo>
                <a:lnTo>
                  <a:pt x="18519" y="15749"/>
                </a:lnTo>
                <a:lnTo>
                  <a:pt x="20745" y="15749"/>
                </a:lnTo>
                <a:lnTo>
                  <a:pt x="21017" y="15858"/>
                </a:lnTo>
                <a:lnTo>
                  <a:pt x="21234" y="15966"/>
                </a:lnTo>
                <a:lnTo>
                  <a:pt x="21505" y="16129"/>
                </a:lnTo>
                <a:lnTo>
                  <a:pt x="21668" y="16238"/>
                </a:lnTo>
                <a:lnTo>
                  <a:pt x="21886" y="16292"/>
                </a:lnTo>
                <a:lnTo>
                  <a:pt x="22320" y="16346"/>
                </a:lnTo>
                <a:lnTo>
                  <a:pt x="22972" y="16346"/>
                </a:lnTo>
                <a:lnTo>
                  <a:pt x="23623" y="16401"/>
                </a:lnTo>
                <a:lnTo>
                  <a:pt x="23949" y="16401"/>
                </a:lnTo>
                <a:lnTo>
                  <a:pt x="24275" y="16509"/>
                </a:lnTo>
                <a:lnTo>
                  <a:pt x="24601" y="16618"/>
                </a:lnTo>
                <a:lnTo>
                  <a:pt x="24927" y="16781"/>
                </a:lnTo>
                <a:lnTo>
                  <a:pt x="25035" y="16889"/>
                </a:lnTo>
                <a:lnTo>
                  <a:pt x="25361" y="16889"/>
                </a:lnTo>
                <a:lnTo>
                  <a:pt x="25524" y="16835"/>
                </a:lnTo>
                <a:lnTo>
                  <a:pt x="25687" y="16727"/>
                </a:lnTo>
                <a:lnTo>
                  <a:pt x="25904" y="16672"/>
                </a:lnTo>
                <a:lnTo>
                  <a:pt x="26230" y="16781"/>
                </a:lnTo>
                <a:lnTo>
                  <a:pt x="26719" y="16944"/>
                </a:lnTo>
                <a:lnTo>
                  <a:pt x="27262" y="17052"/>
                </a:lnTo>
                <a:lnTo>
                  <a:pt x="28294" y="17161"/>
                </a:lnTo>
                <a:lnTo>
                  <a:pt x="28782" y="17215"/>
                </a:lnTo>
                <a:lnTo>
                  <a:pt x="29325" y="17324"/>
                </a:lnTo>
                <a:lnTo>
                  <a:pt x="29814" y="17487"/>
                </a:lnTo>
                <a:lnTo>
                  <a:pt x="30303" y="17758"/>
                </a:lnTo>
                <a:lnTo>
                  <a:pt x="30520" y="17813"/>
                </a:lnTo>
                <a:lnTo>
                  <a:pt x="30574" y="17813"/>
                </a:lnTo>
                <a:lnTo>
                  <a:pt x="30683" y="17758"/>
                </a:lnTo>
                <a:lnTo>
                  <a:pt x="30846" y="17650"/>
                </a:lnTo>
                <a:lnTo>
                  <a:pt x="31226" y="17650"/>
                </a:lnTo>
                <a:lnTo>
                  <a:pt x="31497" y="17704"/>
                </a:lnTo>
                <a:lnTo>
                  <a:pt x="31715" y="17813"/>
                </a:lnTo>
                <a:lnTo>
                  <a:pt x="32312" y="18030"/>
                </a:lnTo>
                <a:lnTo>
                  <a:pt x="32909" y="18193"/>
                </a:lnTo>
                <a:lnTo>
                  <a:pt x="34104" y="18464"/>
                </a:lnTo>
                <a:lnTo>
                  <a:pt x="34864" y="18627"/>
                </a:lnTo>
                <a:lnTo>
                  <a:pt x="35625" y="18736"/>
                </a:lnTo>
                <a:lnTo>
                  <a:pt x="36385" y="18790"/>
                </a:lnTo>
                <a:lnTo>
                  <a:pt x="37145" y="18953"/>
                </a:lnTo>
                <a:lnTo>
                  <a:pt x="38937" y="19442"/>
                </a:lnTo>
                <a:lnTo>
                  <a:pt x="40729" y="19931"/>
                </a:lnTo>
                <a:lnTo>
                  <a:pt x="42521" y="20474"/>
                </a:lnTo>
                <a:lnTo>
                  <a:pt x="44259" y="21071"/>
                </a:lnTo>
                <a:lnTo>
                  <a:pt x="44693" y="21234"/>
                </a:lnTo>
                <a:lnTo>
                  <a:pt x="45182" y="21342"/>
                </a:lnTo>
                <a:lnTo>
                  <a:pt x="46105" y="21560"/>
                </a:lnTo>
                <a:lnTo>
                  <a:pt x="46594" y="21668"/>
                </a:lnTo>
                <a:lnTo>
                  <a:pt x="47029" y="21831"/>
                </a:lnTo>
                <a:lnTo>
                  <a:pt x="47517" y="21994"/>
                </a:lnTo>
                <a:lnTo>
                  <a:pt x="47897" y="22266"/>
                </a:lnTo>
                <a:lnTo>
                  <a:pt x="48060" y="22320"/>
                </a:lnTo>
                <a:lnTo>
                  <a:pt x="48169" y="22320"/>
                </a:lnTo>
                <a:lnTo>
                  <a:pt x="48278" y="22211"/>
                </a:lnTo>
                <a:lnTo>
                  <a:pt x="48386" y="22103"/>
                </a:lnTo>
                <a:lnTo>
                  <a:pt x="48549" y="21886"/>
                </a:lnTo>
                <a:lnTo>
                  <a:pt x="48549" y="21723"/>
                </a:lnTo>
                <a:lnTo>
                  <a:pt x="48495" y="21668"/>
                </a:lnTo>
                <a:lnTo>
                  <a:pt x="48223" y="21451"/>
                </a:lnTo>
                <a:lnTo>
                  <a:pt x="48115" y="21180"/>
                </a:lnTo>
                <a:lnTo>
                  <a:pt x="48060" y="20908"/>
                </a:lnTo>
                <a:lnTo>
                  <a:pt x="48115" y="20582"/>
                </a:lnTo>
                <a:lnTo>
                  <a:pt x="48060" y="20419"/>
                </a:lnTo>
                <a:lnTo>
                  <a:pt x="47952" y="20256"/>
                </a:lnTo>
                <a:lnTo>
                  <a:pt x="47789" y="20148"/>
                </a:lnTo>
                <a:lnTo>
                  <a:pt x="47626" y="20039"/>
                </a:lnTo>
                <a:lnTo>
                  <a:pt x="46757" y="19659"/>
                </a:lnTo>
                <a:lnTo>
                  <a:pt x="45888" y="19333"/>
                </a:lnTo>
                <a:lnTo>
                  <a:pt x="45454" y="19225"/>
                </a:lnTo>
                <a:lnTo>
                  <a:pt x="44965" y="19170"/>
                </a:lnTo>
                <a:lnTo>
                  <a:pt x="44476" y="19116"/>
                </a:lnTo>
                <a:lnTo>
                  <a:pt x="43988" y="19170"/>
                </a:lnTo>
                <a:lnTo>
                  <a:pt x="43499" y="19170"/>
                </a:lnTo>
                <a:lnTo>
                  <a:pt x="43010" y="19116"/>
                </a:lnTo>
                <a:lnTo>
                  <a:pt x="42521" y="19062"/>
                </a:lnTo>
                <a:lnTo>
                  <a:pt x="42033" y="18953"/>
                </a:lnTo>
                <a:lnTo>
                  <a:pt x="41055" y="18682"/>
                </a:lnTo>
                <a:lnTo>
                  <a:pt x="40078" y="18464"/>
                </a:lnTo>
                <a:lnTo>
                  <a:pt x="39589" y="18301"/>
                </a:lnTo>
                <a:lnTo>
                  <a:pt x="39100" y="18138"/>
                </a:lnTo>
                <a:lnTo>
                  <a:pt x="38557" y="17976"/>
                </a:lnTo>
                <a:lnTo>
                  <a:pt x="38014" y="17867"/>
                </a:lnTo>
                <a:lnTo>
                  <a:pt x="37688" y="17867"/>
                </a:lnTo>
                <a:lnTo>
                  <a:pt x="37417" y="17758"/>
                </a:lnTo>
                <a:lnTo>
                  <a:pt x="37145" y="17650"/>
                </a:lnTo>
                <a:lnTo>
                  <a:pt x="36928" y="17433"/>
                </a:lnTo>
                <a:lnTo>
                  <a:pt x="36765" y="17270"/>
                </a:lnTo>
                <a:lnTo>
                  <a:pt x="36548" y="17107"/>
                </a:lnTo>
                <a:lnTo>
                  <a:pt x="36113" y="16889"/>
                </a:lnTo>
                <a:lnTo>
                  <a:pt x="35679" y="16781"/>
                </a:lnTo>
                <a:lnTo>
                  <a:pt x="34267" y="16781"/>
                </a:lnTo>
                <a:lnTo>
                  <a:pt x="33833" y="16672"/>
                </a:lnTo>
                <a:lnTo>
                  <a:pt x="33398" y="16455"/>
                </a:lnTo>
                <a:lnTo>
                  <a:pt x="33235" y="16401"/>
                </a:lnTo>
                <a:lnTo>
                  <a:pt x="31715" y="16401"/>
                </a:lnTo>
                <a:lnTo>
                  <a:pt x="31280" y="16346"/>
                </a:lnTo>
                <a:lnTo>
                  <a:pt x="31063" y="16292"/>
                </a:lnTo>
                <a:lnTo>
                  <a:pt x="30846" y="16238"/>
                </a:lnTo>
                <a:lnTo>
                  <a:pt x="30194" y="15912"/>
                </a:lnTo>
                <a:lnTo>
                  <a:pt x="29488" y="15695"/>
                </a:lnTo>
                <a:lnTo>
                  <a:pt x="28782" y="15532"/>
                </a:lnTo>
                <a:lnTo>
                  <a:pt x="28076" y="15369"/>
                </a:lnTo>
                <a:lnTo>
                  <a:pt x="26610" y="15206"/>
                </a:lnTo>
                <a:lnTo>
                  <a:pt x="25198" y="15043"/>
                </a:lnTo>
                <a:lnTo>
                  <a:pt x="24058" y="14935"/>
                </a:lnTo>
                <a:lnTo>
                  <a:pt x="23515" y="14826"/>
                </a:lnTo>
                <a:lnTo>
                  <a:pt x="22972" y="14717"/>
                </a:lnTo>
                <a:lnTo>
                  <a:pt x="22374" y="14554"/>
                </a:lnTo>
                <a:lnTo>
                  <a:pt x="21831" y="14500"/>
                </a:lnTo>
                <a:lnTo>
                  <a:pt x="20691" y="14500"/>
                </a:lnTo>
                <a:lnTo>
                  <a:pt x="20039" y="14446"/>
                </a:lnTo>
                <a:lnTo>
                  <a:pt x="19442" y="14391"/>
                </a:lnTo>
                <a:lnTo>
                  <a:pt x="18845" y="14229"/>
                </a:lnTo>
                <a:lnTo>
                  <a:pt x="18519" y="14066"/>
                </a:lnTo>
                <a:lnTo>
                  <a:pt x="18247" y="13903"/>
                </a:lnTo>
                <a:lnTo>
                  <a:pt x="17976" y="13794"/>
                </a:lnTo>
                <a:lnTo>
                  <a:pt x="17758" y="13740"/>
                </a:lnTo>
                <a:lnTo>
                  <a:pt x="17215" y="13686"/>
                </a:lnTo>
                <a:lnTo>
                  <a:pt x="17215" y="13740"/>
                </a:lnTo>
                <a:lnTo>
                  <a:pt x="17270" y="13848"/>
                </a:lnTo>
                <a:lnTo>
                  <a:pt x="17324" y="14011"/>
                </a:lnTo>
                <a:lnTo>
                  <a:pt x="17433" y="14174"/>
                </a:lnTo>
                <a:lnTo>
                  <a:pt x="17433" y="14229"/>
                </a:lnTo>
                <a:lnTo>
                  <a:pt x="17378" y="14337"/>
                </a:lnTo>
                <a:lnTo>
                  <a:pt x="17107" y="14391"/>
                </a:lnTo>
                <a:lnTo>
                  <a:pt x="16890" y="14337"/>
                </a:lnTo>
                <a:lnTo>
                  <a:pt x="16509" y="14120"/>
                </a:lnTo>
                <a:lnTo>
                  <a:pt x="16509" y="14011"/>
                </a:lnTo>
                <a:lnTo>
                  <a:pt x="16564" y="13957"/>
                </a:lnTo>
                <a:lnTo>
                  <a:pt x="16672" y="13903"/>
                </a:lnTo>
                <a:lnTo>
                  <a:pt x="16781" y="13848"/>
                </a:lnTo>
                <a:lnTo>
                  <a:pt x="16781" y="13794"/>
                </a:lnTo>
                <a:lnTo>
                  <a:pt x="16727" y="13740"/>
                </a:lnTo>
                <a:lnTo>
                  <a:pt x="16292" y="13414"/>
                </a:lnTo>
                <a:lnTo>
                  <a:pt x="15803" y="13197"/>
                </a:lnTo>
                <a:lnTo>
                  <a:pt x="15532" y="13142"/>
                </a:lnTo>
                <a:lnTo>
                  <a:pt x="15260" y="13142"/>
                </a:lnTo>
                <a:lnTo>
                  <a:pt x="14989" y="13197"/>
                </a:lnTo>
                <a:lnTo>
                  <a:pt x="14717" y="13251"/>
                </a:lnTo>
                <a:lnTo>
                  <a:pt x="14500" y="13360"/>
                </a:lnTo>
                <a:lnTo>
                  <a:pt x="14283" y="13414"/>
                </a:lnTo>
                <a:lnTo>
                  <a:pt x="14120" y="13360"/>
                </a:lnTo>
                <a:lnTo>
                  <a:pt x="13903" y="13251"/>
                </a:lnTo>
                <a:lnTo>
                  <a:pt x="13631" y="13088"/>
                </a:lnTo>
                <a:lnTo>
                  <a:pt x="13360" y="12925"/>
                </a:lnTo>
                <a:lnTo>
                  <a:pt x="12708" y="12817"/>
                </a:lnTo>
                <a:lnTo>
                  <a:pt x="12111" y="12708"/>
                </a:lnTo>
                <a:lnTo>
                  <a:pt x="11513" y="12708"/>
                </a:lnTo>
                <a:lnTo>
                  <a:pt x="10319" y="12599"/>
                </a:lnTo>
                <a:lnTo>
                  <a:pt x="8907" y="12599"/>
                </a:lnTo>
                <a:lnTo>
                  <a:pt x="8255" y="12708"/>
                </a:lnTo>
                <a:lnTo>
                  <a:pt x="7604" y="12817"/>
                </a:lnTo>
                <a:lnTo>
                  <a:pt x="6952" y="13034"/>
                </a:lnTo>
                <a:lnTo>
                  <a:pt x="6300" y="13305"/>
                </a:lnTo>
                <a:lnTo>
                  <a:pt x="5703" y="13631"/>
                </a:lnTo>
                <a:lnTo>
                  <a:pt x="5106" y="14011"/>
                </a:lnTo>
                <a:lnTo>
                  <a:pt x="4617" y="14337"/>
                </a:lnTo>
                <a:lnTo>
                  <a:pt x="4074" y="14663"/>
                </a:lnTo>
                <a:lnTo>
                  <a:pt x="3531" y="14935"/>
                </a:lnTo>
                <a:lnTo>
                  <a:pt x="2933" y="15206"/>
                </a:lnTo>
                <a:lnTo>
                  <a:pt x="2553" y="15260"/>
                </a:lnTo>
                <a:lnTo>
                  <a:pt x="2227" y="15260"/>
                </a:lnTo>
                <a:lnTo>
                  <a:pt x="1847" y="15152"/>
                </a:lnTo>
                <a:lnTo>
                  <a:pt x="1576" y="14989"/>
                </a:lnTo>
                <a:lnTo>
                  <a:pt x="1304" y="14772"/>
                </a:lnTo>
                <a:lnTo>
                  <a:pt x="1141" y="14500"/>
                </a:lnTo>
                <a:lnTo>
                  <a:pt x="1087" y="14229"/>
                </a:lnTo>
                <a:lnTo>
                  <a:pt x="1087" y="14066"/>
                </a:lnTo>
                <a:lnTo>
                  <a:pt x="1087" y="13903"/>
                </a:lnTo>
                <a:lnTo>
                  <a:pt x="1521" y="12925"/>
                </a:lnTo>
                <a:lnTo>
                  <a:pt x="1739" y="12491"/>
                </a:lnTo>
                <a:lnTo>
                  <a:pt x="2064" y="12056"/>
                </a:lnTo>
                <a:lnTo>
                  <a:pt x="2336" y="11622"/>
                </a:lnTo>
                <a:lnTo>
                  <a:pt x="2716" y="11296"/>
                </a:lnTo>
                <a:lnTo>
                  <a:pt x="3205" y="10970"/>
                </a:lnTo>
                <a:lnTo>
                  <a:pt x="3694" y="10753"/>
                </a:lnTo>
                <a:lnTo>
                  <a:pt x="4128" y="10590"/>
                </a:lnTo>
                <a:lnTo>
                  <a:pt x="4508" y="10373"/>
                </a:lnTo>
                <a:lnTo>
                  <a:pt x="5323" y="9884"/>
                </a:lnTo>
                <a:lnTo>
                  <a:pt x="5703" y="9613"/>
                </a:lnTo>
                <a:lnTo>
                  <a:pt x="6029" y="9233"/>
                </a:lnTo>
                <a:lnTo>
                  <a:pt x="6246" y="8798"/>
                </a:lnTo>
                <a:lnTo>
                  <a:pt x="6355" y="8364"/>
                </a:lnTo>
                <a:lnTo>
                  <a:pt x="6409" y="7875"/>
                </a:lnTo>
                <a:lnTo>
                  <a:pt x="6409" y="7386"/>
                </a:lnTo>
                <a:lnTo>
                  <a:pt x="6355" y="6897"/>
                </a:lnTo>
                <a:lnTo>
                  <a:pt x="6409" y="6680"/>
                </a:lnTo>
                <a:lnTo>
                  <a:pt x="6463" y="6463"/>
                </a:lnTo>
                <a:lnTo>
                  <a:pt x="5866" y="6409"/>
                </a:lnTo>
                <a:lnTo>
                  <a:pt x="5703" y="6354"/>
                </a:lnTo>
                <a:lnTo>
                  <a:pt x="5594" y="6300"/>
                </a:lnTo>
                <a:lnTo>
                  <a:pt x="5486" y="6192"/>
                </a:lnTo>
                <a:lnTo>
                  <a:pt x="5431" y="6029"/>
                </a:lnTo>
                <a:lnTo>
                  <a:pt x="5377" y="5486"/>
                </a:lnTo>
                <a:lnTo>
                  <a:pt x="5268" y="4888"/>
                </a:lnTo>
                <a:lnTo>
                  <a:pt x="5268" y="4291"/>
                </a:lnTo>
                <a:lnTo>
                  <a:pt x="5323" y="3802"/>
                </a:lnTo>
                <a:lnTo>
                  <a:pt x="5377" y="3639"/>
                </a:lnTo>
                <a:lnTo>
                  <a:pt x="5431" y="3476"/>
                </a:lnTo>
                <a:lnTo>
                  <a:pt x="5594" y="3313"/>
                </a:lnTo>
                <a:lnTo>
                  <a:pt x="5757" y="3205"/>
                </a:lnTo>
                <a:lnTo>
                  <a:pt x="6137" y="2988"/>
                </a:lnTo>
                <a:lnTo>
                  <a:pt x="6463" y="2879"/>
                </a:lnTo>
                <a:lnTo>
                  <a:pt x="6735" y="2825"/>
                </a:lnTo>
                <a:lnTo>
                  <a:pt x="7060" y="2879"/>
                </a:lnTo>
                <a:lnTo>
                  <a:pt x="7332" y="2933"/>
                </a:lnTo>
                <a:lnTo>
                  <a:pt x="7604" y="3042"/>
                </a:lnTo>
                <a:lnTo>
                  <a:pt x="7821" y="3150"/>
                </a:lnTo>
                <a:lnTo>
                  <a:pt x="8038" y="3368"/>
                </a:lnTo>
                <a:lnTo>
                  <a:pt x="8255" y="3639"/>
                </a:lnTo>
                <a:lnTo>
                  <a:pt x="8798" y="4345"/>
                </a:lnTo>
                <a:lnTo>
                  <a:pt x="9396" y="5051"/>
                </a:lnTo>
                <a:lnTo>
                  <a:pt x="9721" y="5431"/>
                </a:lnTo>
                <a:lnTo>
                  <a:pt x="9830" y="5648"/>
                </a:lnTo>
                <a:lnTo>
                  <a:pt x="9884" y="5866"/>
                </a:lnTo>
                <a:lnTo>
                  <a:pt x="10102" y="6300"/>
                </a:lnTo>
                <a:lnTo>
                  <a:pt x="10373" y="6680"/>
                </a:lnTo>
                <a:lnTo>
                  <a:pt x="10699" y="6952"/>
                </a:lnTo>
                <a:lnTo>
                  <a:pt x="11133" y="7169"/>
                </a:lnTo>
                <a:lnTo>
                  <a:pt x="11676" y="7441"/>
                </a:lnTo>
                <a:lnTo>
                  <a:pt x="12219" y="7766"/>
                </a:lnTo>
                <a:lnTo>
                  <a:pt x="12708" y="8146"/>
                </a:lnTo>
                <a:lnTo>
                  <a:pt x="12925" y="8364"/>
                </a:lnTo>
                <a:lnTo>
                  <a:pt x="13088" y="8581"/>
                </a:lnTo>
                <a:lnTo>
                  <a:pt x="13305" y="8798"/>
                </a:lnTo>
                <a:lnTo>
                  <a:pt x="13577" y="8907"/>
                </a:lnTo>
                <a:lnTo>
                  <a:pt x="13903" y="9015"/>
                </a:lnTo>
                <a:lnTo>
                  <a:pt x="14174" y="9015"/>
                </a:lnTo>
                <a:lnTo>
                  <a:pt x="15478" y="9124"/>
                </a:lnTo>
                <a:lnTo>
                  <a:pt x="15966" y="9178"/>
                </a:lnTo>
                <a:lnTo>
                  <a:pt x="16347" y="9287"/>
                </a:lnTo>
                <a:lnTo>
                  <a:pt x="16727" y="9395"/>
                </a:lnTo>
                <a:lnTo>
                  <a:pt x="17053" y="9558"/>
                </a:lnTo>
                <a:lnTo>
                  <a:pt x="17921" y="10047"/>
                </a:lnTo>
                <a:lnTo>
                  <a:pt x="18193" y="10156"/>
                </a:lnTo>
                <a:lnTo>
                  <a:pt x="18410" y="10156"/>
                </a:lnTo>
                <a:lnTo>
                  <a:pt x="18736" y="10047"/>
                </a:lnTo>
                <a:lnTo>
                  <a:pt x="19062" y="10101"/>
                </a:lnTo>
                <a:lnTo>
                  <a:pt x="20419" y="10482"/>
                </a:lnTo>
                <a:lnTo>
                  <a:pt x="21071" y="10753"/>
                </a:lnTo>
                <a:lnTo>
                  <a:pt x="21397" y="10862"/>
                </a:lnTo>
                <a:lnTo>
                  <a:pt x="21723" y="11079"/>
                </a:lnTo>
                <a:lnTo>
                  <a:pt x="21994" y="11296"/>
                </a:lnTo>
                <a:lnTo>
                  <a:pt x="22157" y="11350"/>
                </a:lnTo>
                <a:lnTo>
                  <a:pt x="22266" y="11350"/>
                </a:lnTo>
                <a:lnTo>
                  <a:pt x="22374" y="11296"/>
                </a:lnTo>
                <a:lnTo>
                  <a:pt x="22537" y="11242"/>
                </a:lnTo>
                <a:lnTo>
                  <a:pt x="22754" y="11242"/>
                </a:lnTo>
                <a:lnTo>
                  <a:pt x="22863" y="11296"/>
                </a:lnTo>
                <a:lnTo>
                  <a:pt x="23026" y="11459"/>
                </a:lnTo>
                <a:lnTo>
                  <a:pt x="23298" y="11622"/>
                </a:lnTo>
                <a:lnTo>
                  <a:pt x="23623" y="11731"/>
                </a:lnTo>
                <a:lnTo>
                  <a:pt x="24003" y="11785"/>
                </a:lnTo>
                <a:lnTo>
                  <a:pt x="24329" y="11785"/>
                </a:lnTo>
                <a:lnTo>
                  <a:pt x="24818" y="11839"/>
                </a:lnTo>
                <a:lnTo>
                  <a:pt x="25252" y="11948"/>
                </a:lnTo>
                <a:lnTo>
                  <a:pt x="26176" y="12219"/>
                </a:lnTo>
                <a:lnTo>
                  <a:pt x="27099" y="12491"/>
                </a:lnTo>
                <a:lnTo>
                  <a:pt x="27588" y="12599"/>
                </a:lnTo>
                <a:lnTo>
                  <a:pt x="28076" y="12599"/>
                </a:lnTo>
                <a:lnTo>
                  <a:pt x="28131" y="12654"/>
                </a:lnTo>
                <a:lnTo>
                  <a:pt x="28239" y="12708"/>
                </a:lnTo>
                <a:lnTo>
                  <a:pt x="28511" y="12871"/>
                </a:lnTo>
                <a:lnTo>
                  <a:pt x="28837" y="12980"/>
                </a:lnTo>
                <a:lnTo>
                  <a:pt x="29434" y="13142"/>
                </a:lnTo>
                <a:lnTo>
                  <a:pt x="30140" y="13251"/>
                </a:lnTo>
                <a:lnTo>
                  <a:pt x="30520" y="13305"/>
                </a:lnTo>
                <a:lnTo>
                  <a:pt x="30792" y="13468"/>
                </a:lnTo>
                <a:lnTo>
                  <a:pt x="31063" y="13631"/>
                </a:lnTo>
                <a:lnTo>
                  <a:pt x="31389" y="13740"/>
                </a:lnTo>
                <a:lnTo>
                  <a:pt x="31986" y="13848"/>
                </a:lnTo>
                <a:lnTo>
                  <a:pt x="32584" y="13957"/>
                </a:lnTo>
                <a:lnTo>
                  <a:pt x="32855" y="14011"/>
                </a:lnTo>
                <a:lnTo>
                  <a:pt x="33181" y="14120"/>
                </a:lnTo>
                <a:lnTo>
                  <a:pt x="33561" y="14229"/>
                </a:lnTo>
                <a:lnTo>
                  <a:pt x="33941" y="14283"/>
                </a:lnTo>
                <a:lnTo>
                  <a:pt x="34376" y="14337"/>
                </a:lnTo>
                <a:lnTo>
                  <a:pt x="34593" y="14446"/>
                </a:lnTo>
                <a:lnTo>
                  <a:pt x="34756" y="14554"/>
                </a:lnTo>
                <a:lnTo>
                  <a:pt x="34919" y="14609"/>
                </a:lnTo>
                <a:lnTo>
                  <a:pt x="35136" y="14663"/>
                </a:lnTo>
                <a:lnTo>
                  <a:pt x="35516" y="14772"/>
                </a:lnTo>
                <a:lnTo>
                  <a:pt x="35950" y="14772"/>
                </a:lnTo>
                <a:lnTo>
                  <a:pt x="36385" y="14880"/>
                </a:lnTo>
                <a:lnTo>
                  <a:pt x="36874" y="15043"/>
                </a:lnTo>
                <a:lnTo>
                  <a:pt x="37362" y="15206"/>
                </a:lnTo>
                <a:lnTo>
                  <a:pt x="38394" y="15423"/>
                </a:lnTo>
                <a:lnTo>
                  <a:pt x="38720" y="15478"/>
                </a:lnTo>
                <a:lnTo>
                  <a:pt x="38829" y="15423"/>
                </a:lnTo>
                <a:lnTo>
                  <a:pt x="38991" y="15315"/>
                </a:lnTo>
                <a:lnTo>
                  <a:pt x="39100" y="15206"/>
                </a:lnTo>
                <a:lnTo>
                  <a:pt x="39209" y="15097"/>
                </a:lnTo>
                <a:lnTo>
                  <a:pt x="39426" y="15097"/>
                </a:lnTo>
                <a:lnTo>
                  <a:pt x="39589" y="15206"/>
                </a:lnTo>
                <a:lnTo>
                  <a:pt x="39752" y="15369"/>
                </a:lnTo>
                <a:lnTo>
                  <a:pt x="40023" y="15532"/>
                </a:lnTo>
                <a:lnTo>
                  <a:pt x="40240" y="15695"/>
                </a:lnTo>
                <a:lnTo>
                  <a:pt x="40784" y="15803"/>
                </a:lnTo>
                <a:lnTo>
                  <a:pt x="41435" y="15966"/>
                </a:lnTo>
                <a:lnTo>
                  <a:pt x="42087" y="16075"/>
                </a:lnTo>
                <a:lnTo>
                  <a:pt x="42684" y="16292"/>
                </a:lnTo>
                <a:lnTo>
                  <a:pt x="43010" y="16401"/>
                </a:lnTo>
                <a:lnTo>
                  <a:pt x="43282" y="16618"/>
                </a:lnTo>
                <a:lnTo>
                  <a:pt x="43444" y="16672"/>
                </a:lnTo>
                <a:lnTo>
                  <a:pt x="43607" y="16727"/>
                </a:lnTo>
                <a:lnTo>
                  <a:pt x="43770" y="16727"/>
                </a:lnTo>
                <a:lnTo>
                  <a:pt x="43933" y="16672"/>
                </a:lnTo>
                <a:lnTo>
                  <a:pt x="44205" y="16618"/>
                </a:lnTo>
                <a:lnTo>
                  <a:pt x="44531" y="16618"/>
                </a:lnTo>
                <a:lnTo>
                  <a:pt x="44802" y="16672"/>
                </a:lnTo>
                <a:lnTo>
                  <a:pt x="45074" y="16781"/>
                </a:lnTo>
                <a:lnTo>
                  <a:pt x="45508" y="16944"/>
                </a:lnTo>
                <a:lnTo>
                  <a:pt x="45942" y="17107"/>
                </a:lnTo>
                <a:lnTo>
                  <a:pt x="46377" y="17215"/>
                </a:lnTo>
                <a:lnTo>
                  <a:pt x="47083" y="17215"/>
                </a:lnTo>
                <a:lnTo>
                  <a:pt x="47246" y="17324"/>
                </a:lnTo>
                <a:lnTo>
                  <a:pt x="47463" y="17541"/>
                </a:lnTo>
                <a:lnTo>
                  <a:pt x="47680" y="17704"/>
                </a:lnTo>
                <a:lnTo>
                  <a:pt x="47843" y="17758"/>
                </a:lnTo>
                <a:lnTo>
                  <a:pt x="47952" y="17758"/>
                </a:lnTo>
                <a:lnTo>
                  <a:pt x="48115" y="17650"/>
                </a:lnTo>
                <a:lnTo>
                  <a:pt x="48278" y="17487"/>
                </a:lnTo>
                <a:lnTo>
                  <a:pt x="48332" y="17433"/>
                </a:lnTo>
                <a:lnTo>
                  <a:pt x="48440" y="17487"/>
                </a:lnTo>
                <a:lnTo>
                  <a:pt x="48549" y="17541"/>
                </a:lnTo>
                <a:lnTo>
                  <a:pt x="48603" y="17650"/>
                </a:lnTo>
                <a:lnTo>
                  <a:pt x="48658" y="17867"/>
                </a:lnTo>
                <a:lnTo>
                  <a:pt x="48821" y="18030"/>
                </a:lnTo>
                <a:lnTo>
                  <a:pt x="49201" y="18030"/>
                </a:lnTo>
                <a:lnTo>
                  <a:pt x="49309" y="17921"/>
                </a:lnTo>
                <a:lnTo>
                  <a:pt x="49364" y="17867"/>
                </a:lnTo>
                <a:lnTo>
                  <a:pt x="49364" y="17758"/>
                </a:lnTo>
                <a:lnTo>
                  <a:pt x="49309" y="17650"/>
                </a:lnTo>
                <a:lnTo>
                  <a:pt x="49255" y="17487"/>
                </a:lnTo>
                <a:lnTo>
                  <a:pt x="49255" y="17378"/>
                </a:lnTo>
                <a:lnTo>
                  <a:pt x="49255" y="17270"/>
                </a:lnTo>
                <a:lnTo>
                  <a:pt x="49472" y="17433"/>
                </a:lnTo>
                <a:lnTo>
                  <a:pt x="49744" y="17595"/>
                </a:lnTo>
                <a:lnTo>
                  <a:pt x="50233" y="17813"/>
                </a:lnTo>
                <a:lnTo>
                  <a:pt x="50776" y="17921"/>
                </a:lnTo>
                <a:lnTo>
                  <a:pt x="51264" y="17976"/>
                </a:lnTo>
                <a:lnTo>
                  <a:pt x="51699" y="17921"/>
                </a:lnTo>
                <a:lnTo>
                  <a:pt x="52079" y="17867"/>
                </a:lnTo>
                <a:lnTo>
                  <a:pt x="52513" y="17758"/>
                </a:lnTo>
                <a:lnTo>
                  <a:pt x="52676" y="17758"/>
                </a:lnTo>
                <a:lnTo>
                  <a:pt x="52839" y="17813"/>
                </a:lnTo>
                <a:lnTo>
                  <a:pt x="53219" y="17867"/>
                </a:lnTo>
                <a:lnTo>
                  <a:pt x="53599" y="17921"/>
                </a:lnTo>
                <a:lnTo>
                  <a:pt x="53925" y="17867"/>
                </a:lnTo>
                <a:lnTo>
                  <a:pt x="54251" y="17813"/>
                </a:lnTo>
                <a:lnTo>
                  <a:pt x="54903" y="17595"/>
                </a:lnTo>
                <a:lnTo>
                  <a:pt x="55554" y="17433"/>
                </a:lnTo>
                <a:lnTo>
                  <a:pt x="55880" y="17324"/>
                </a:lnTo>
                <a:lnTo>
                  <a:pt x="56152" y="17215"/>
                </a:lnTo>
                <a:lnTo>
                  <a:pt x="56695" y="16889"/>
                </a:lnTo>
                <a:lnTo>
                  <a:pt x="57238" y="16455"/>
                </a:lnTo>
                <a:lnTo>
                  <a:pt x="57781" y="16129"/>
                </a:lnTo>
                <a:lnTo>
                  <a:pt x="57889" y="15966"/>
                </a:lnTo>
                <a:lnTo>
                  <a:pt x="57998" y="15803"/>
                </a:lnTo>
                <a:lnTo>
                  <a:pt x="58052" y="15640"/>
                </a:lnTo>
                <a:lnTo>
                  <a:pt x="58052" y="15532"/>
                </a:lnTo>
                <a:lnTo>
                  <a:pt x="58378" y="15260"/>
                </a:lnTo>
                <a:lnTo>
                  <a:pt x="58650" y="15043"/>
                </a:lnTo>
                <a:lnTo>
                  <a:pt x="59301" y="14717"/>
                </a:lnTo>
                <a:lnTo>
                  <a:pt x="59953" y="14446"/>
                </a:lnTo>
                <a:lnTo>
                  <a:pt x="60659" y="14283"/>
                </a:lnTo>
                <a:lnTo>
                  <a:pt x="61202" y="14174"/>
                </a:lnTo>
                <a:lnTo>
                  <a:pt x="61474" y="14066"/>
                </a:lnTo>
                <a:lnTo>
                  <a:pt x="61582" y="14011"/>
                </a:lnTo>
                <a:lnTo>
                  <a:pt x="61691" y="13957"/>
                </a:lnTo>
                <a:lnTo>
                  <a:pt x="61854" y="13631"/>
                </a:lnTo>
                <a:lnTo>
                  <a:pt x="61962" y="13468"/>
                </a:lnTo>
                <a:lnTo>
                  <a:pt x="62071" y="13414"/>
                </a:lnTo>
                <a:lnTo>
                  <a:pt x="62180" y="13360"/>
                </a:lnTo>
                <a:lnTo>
                  <a:pt x="62342" y="13414"/>
                </a:lnTo>
                <a:lnTo>
                  <a:pt x="62342" y="13523"/>
                </a:lnTo>
                <a:lnTo>
                  <a:pt x="62288" y="13740"/>
                </a:lnTo>
                <a:lnTo>
                  <a:pt x="62342" y="13957"/>
                </a:lnTo>
                <a:lnTo>
                  <a:pt x="62451" y="14011"/>
                </a:lnTo>
                <a:lnTo>
                  <a:pt x="62560" y="14066"/>
                </a:lnTo>
                <a:lnTo>
                  <a:pt x="62723" y="14011"/>
                </a:lnTo>
                <a:lnTo>
                  <a:pt x="63320" y="13957"/>
                </a:lnTo>
                <a:lnTo>
                  <a:pt x="63809" y="13957"/>
                </a:lnTo>
                <a:lnTo>
                  <a:pt x="64352" y="14011"/>
                </a:lnTo>
                <a:lnTo>
                  <a:pt x="64786" y="14174"/>
                </a:lnTo>
                <a:lnTo>
                  <a:pt x="65275" y="14391"/>
                </a:lnTo>
                <a:lnTo>
                  <a:pt x="65709" y="14717"/>
                </a:lnTo>
                <a:lnTo>
                  <a:pt x="66144" y="15043"/>
                </a:lnTo>
                <a:lnTo>
                  <a:pt x="66524" y="15369"/>
                </a:lnTo>
                <a:lnTo>
                  <a:pt x="66850" y="15803"/>
                </a:lnTo>
                <a:lnTo>
                  <a:pt x="67121" y="16238"/>
                </a:lnTo>
                <a:lnTo>
                  <a:pt x="67230" y="16672"/>
                </a:lnTo>
                <a:lnTo>
                  <a:pt x="67230" y="17107"/>
                </a:lnTo>
                <a:lnTo>
                  <a:pt x="67176" y="17487"/>
                </a:lnTo>
                <a:lnTo>
                  <a:pt x="66958" y="17921"/>
                </a:lnTo>
                <a:lnTo>
                  <a:pt x="66632" y="18247"/>
                </a:lnTo>
                <a:lnTo>
                  <a:pt x="66144" y="18573"/>
                </a:lnTo>
                <a:lnTo>
                  <a:pt x="65818" y="18790"/>
                </a:lnTo>
                <a:lnTo>
                  <a:pt x="65492" y="18899"/>
                </a:lnTo>
                <a:lnTo>
                  <a:pt x="64949" y="19062"/>
                </a:lnTo>
                <a:lnTo>
                  <a:pt x="64515" y="19279"/>
                </a:lnTo>
                <a:lnTo>
                  <a:pt x="64080" y="19605"/>
                </a:lnTo>
                <a:lnTo>
                  <a:pt x="63754" y="19931"/>
                </a:lnTo>
                <a:lnTo>
                  <a:pt x="63429" y="20311"/>
                </a:lnTo>
                <a:lnTo>
                  <a:pt x="63211" y="20799"/>
                </a:lnTo>
                <a:lnTo>
                  <a:pt x="63048" y="21342"/>
                </a:lnTo>
                <a:lnTo>
                  <a:pt x="62994" y="21940"/>
                </a:lnTo>
                <a:lnTo>
                  <a:pt x="62723" y="21451"/>
                </a:lnTo>
                <a:lnTo>
                  <a:pt x="62560" y="20962"/>
                </a:lnTo>
                <a:lnTo>
                  <a:pt x="62505" y="20745"/>
                </a:lnTo>
                <a:lnTo>
                  <a:pt x="62505" y="20528"/>
                </a:lnTo>
                <a:lnTo>
                  <a:pt x="62560" y="20311"/>
                </a:lnTo>
                <a:lnTo>
                  <a:pt x="62614" y="20148"/>
                </a:lnTo>
                <a:lnTo>
                  <a:pt x="62777" y="19822"/>
                </a:lnTo>
                <a:lnTo>
                  <a:pt x="62885" y="19550"/>
                </a:lnTo>
                <a:lnTo>
                  <a:pt x="62885" y="19333"/>
                </a:lnTo>
                <a:lnTo>
                  <a:pt x="62831" y="19062"/>
                </a:lnTo>
                <a:lnTo>
                  <a:pt x="62723" y="18844"/>
                </a:lnTo>
                <a:lnTo>
                  <a:pt x="62614" y="18627"/>
                </a:lnTo>
                <a:lnTo>
                  <a:pt x="62342" y="18138"/>
                </a:lnTo>
                <a:lnTo>
                  <a:pt x="62071" y="18464"/>
                </a:lnTo>
                <a:lnTo>
                  <a:pt x="61908" y="18736"/>
                </a:lnTo>
                <a:lnTo>
                  <a:pt x="61582" y="19388"/>
                </a:lnTo>
                <a:lnTo>
                  <a:pt x="61365" y="20039"/>
                </a:lnTo>
                <a:lnTo>
                  <a:pt x="61311" y="20745"/>
                </a:lnTo>
                <a:lnTo>
                  <a:pt x="61311" y="21397"/>
                </a:lnTo>
                <a:lnTo>
                  <a:pt x="61419" y="22048"/>
                </a:lnTo>
                <a:lnTo>
                  <a:pt x="61636" y="22591"/>
                </a:lnTo>
                <a:lnTo>
                  <a:pt x="61908" y="23135"/>
                </a:lnTo>
                <a:lnTo>
                  <a:pt x="62614" y="24221"/>
                </a:lnTo>
                <a:lnTo>
                  <a:pt x="62831" y="24655"/>
                </a:lnTo>
                <a:lnTo>
                  <a:pt x="62994" y="25035"/>
                </a:lnTo>
                <a:lnTo>
                  <a:pt x="63048" y="25415"/>
                </a:lnTo>
                <a:lnTo>
                  <a:pt x="63048" y="25795"/>
                </a:lnTo>
                <a:lnTo>
                  <a:pt x="62994" y="26176"/>
                </a:lnTo>
                <a:lnTo>
                  <a:pt x="62885" y="26556"/>
                </a:lnTo>
                <a:lnTo>
                  <a:pt x="62668" y="26936"/>
                </a:lnTo>
                <a:lnTo>
                  <a:pt x="62342" y="27316"/>
                </a:lnTo>
                <a:lnTo>
                  <a:pt x="61908" y="27750"/>
                </a:lnTo>
                <a:lnTo>
                  <a:pt x="61636" y="27968"/>
                </a:lnTo>
                <a:lnTo>
                  <a:pt x="61365" y="28131"/>
                </a:lnTo>
                <a:lnTo>
                  <a:pt x="61093" y="28239"/>
                </a:lnTo>
                <a:lnTo>
                  <a:pt x="60768" y="28348"/>
                </a:lnTo>
                <a:lnTo>
                  <a:pt x="60116" y="28511"/>
                </a:lnTo>
                <a:lnTo>
                  <a:pt x="60225" y="28619"/>
                </a:lnTo>
                <a:lnTo>
                  <a:pt x="60387" y="28674"/>
                </a:lnTo>
                <a:lnTo>
                  <a:pt x="60659" y="28728"/>
                </a:lnTo>
                <a:lnTo>
                  <a:pt x="60931" y="28728"/>
                </a:lnTo>
                <a:lnTo>
                  <a:pt x="61093" y="28782"/>
                </a:lnTo>
                <a:lnTo>
                  <a:pt x="61202" y="28836"/>
                </a:lnTo>
                <a:lnTo>
                  <a:pt x="60931" y="29054"/>
                </a:lnTo>
                <a:lnTo>
                  <a:pt x="60659" y="29162"/>
                </a:lnTo>
                <a:lnTo>
                  <a:pt x="60387" y="29217"/>
                </a:lnTo>
                <a:lnTo>
                  <a:pt x="60116" y="29217"/>
                </a:lnTo>
                <a:lnTo>
                  <a:pt x="59464" y="29162"/>
                </a:lnTo>
                <a:lnTo>
                  <a:pt x="59193" y="29162"/>
                </a:lnTo>
                <a:lnTo>
                  <a:pt x="58867" y="29271"/>
                </a:lnTo>
                <a:lnTo>
                  <a:pt x="59193" y="29434"/>
                </a:lnTo>
                <a:lnTo>
                  <a:pt x="59464" y="29542"/>
                </a:lnTo>
                <a:lnTo>
                  <a:pt x="60062" y="29597"/>
                </a:lnTo>
                <a:lnTo>
                  <a:pt x="60333" y="29597"/>
                </a:lnTo>
                <a:lnTo>
                  <a:pt x="60605" y="29542"/>
                </a:lnTo>
                <a:lnTo>
                  <a:pt x="61202" y="29380"/>
                </a:lnTo>
                <a:lnTo>
                  <a:pt x="61745" y="29162"/>
                </a:lnTo>
                <a:lnTo>
                  <a:pt x="62017" y="29108"/>
                </a:lnTo>
                <a:lnTo>
                  <a:pt x="62288" y="29108"/>
                </a:lnTo>
                <a:lnTo>
                  <a:pt x="62451" y="29054"/>
                </a:lnTo>
                <a:lnTo>
                  <a:pt x="62560" y="28999"/>
                </a:lnTo>
                <a:lnTo>
                  <a:pt x="62777" y="28782"/>
                </a:lnTo>
                <a:lnTo>
                  <a:pt x="63048" y="28619"/>
                </a:lnTo>
                <a:lnTo>
                  <a:pt x="63211" y="28565"/>
                </a:lnTo>
                <a:lnTo>
                  <a:pt x="63374" y="28565"/>
                </a:lnTo>
                <a:lnTo>
                  <a:pt x="63483" y="28511"/>
                </a:lnTo>
                <a:lnTo>
                  <a:pt x="63537" y="28402"/>
                </a:lnTo>
                <a:lnTo>
                  <a:pt x="63537" y="28239"/>
                </a:lnTo>
                <a:lnTo>
                  <a:pt x="63483" y="28131"/>
                </a:lnTo>
                <a:lnTo>
                  <a:pt x="63374" y="27968"/>
                </a:lnTo>
                <a:lnTo>
                  <a:pt x="63320" y="27859"/>
                </a:lnTo>
                <a:lnTo>
                  <a:pt x="63374" y="27696"/>
                </a:lnTo>
                <a:lnTo>
                  <a:pt x="63429" y="27587"/>
                </a:lnTo>
                <a:lnTo>
                  <a:pt x="63646" y="27207"/>
                </a:lnTo>
                <a:lnTo>
                  <a:pt x="63863" y="26773"/>
                </a:lnTo>
                <a:lnTo>
                  <a:pt x="63972" y="26393"/>
                </a:lnTo>
                <a:lnTo>
                  <a:pt x="64080" y="25958"/>
                </a:lnTo>
                <a:lnTo>
                  <a:pt x="64134" y="25578"/>
                </a:lnTo>
                <a:lnTo>
                  <a:pt x="64134" y="25144"/>
                </a:lnTo>
                <a:lnTo>
                  <a:pt x="64080" y="24709"/>
                </a:lnTo>
                <a:lnTo>
                  <a:pt x="64026" y="24275"/>
                </a:lnTo>
                <a:lnTo>
                  <a:pt x="63917" y="23732"/>
                </a:lnTo>
                <a:lnTo>
                  <a:pt x="63917" y="23243"/>
                </a:lnTo>
                <a:lnTo>
                  <a:pt x="63972" y="22809"/>
                </a:lnTo>
                <a:lnTo>
                  <a:pt x="64134" y="22429"/>
                </a:lnTo>
                <a:lnTo>
                  <a:pt x="64352" y="22103"/>
                </a:lnTo>
                <a:lnTo>
                  <a:pt x="64678" y="21777"/>
                </a:lnTo>
                <a:lnTo>
                  <a:pt x="65058" y="21505"/>
                </a:lnTo>
                <a:lnTo>
                  <a:pt x="65601" y="21234"/>
                </a:lnTo>
                <a:lnTo>
                  <a:pt x="66252" y="20908"/>
                </a:lnTo>
                <a:lnTo>
                  <a:pt x="66795" y="20474"/>
                </a:lnTo>
                <a:lnTo>
                  <a:pt x="67230" y="19985"/>
                </a:lnTo>
                <a:lnTo>
                  <a:pt x="67556" y="19442"/>
                </a:lnTo>
                <a:lnTo>
                  <a:pt x="67827" y="18899"/>
                </a:lnTo>
                <a:lnTo>
                  <a:pt x="67990" y="18301"/>
                </a:lnTo>
                <a:lnTo>
                  <a:pt x="68153" y="17650"/>
                </a:lnTo>
                <a:lnTo>
                  <a:pt x="68207" y="16998"/>
                </a:lnTo>
                <a:lnTo>
                  <a:pt x="68262" y="16455"/>
                </a:lnTo>
                <a:lnTo>
                  <a:pt x="68153" y="15912"/>
                </a:lnTo>
                <a:lnTo>
                  <a:pt x="68044" y="15423"/>
                </a:lnTo>
                <a:lnTo>
                  <a:pt x="67827" y="14935"/>
                </a:lnTo>
                <a:lnTo>
                  <a:pt x="67501" y="14500"/>
                </a:lnTo>
                <a:lnTo>
                  <a:pt x="67176" y="14066"/>
                </a:lnTo>
                <a:lnTo>
                  <a:pt x="66795" y="13686"/>
                </a:lnTo>
                <a:lnTo>
                  <a:pt x="66307" y="13360"/>
                </a:lnTo>
                <a:lnTo>
                  <a:pt x="65709" y="12980"/>
                </a:lnTo>
                <a:lnTo>
                  <a:pt x="65112" y="12654"/>
                </a:lnTo>
                <a:lnTo>
                  <a:pt x="64460" y="12382"/>
                </a:lnTo>
                <a:lnTo>
                  <a:pt x="63863" y="12165"/>
                </a:lnTo>
                <a:lnTo>
                  <a:pt x="63157" y="12056"/>
                </a:lnTo>
                <a:lnTo>
                  <a:pt x="62505" y="12056"/>
                </a:lnTo>
                <a:lnTo>
                  <a:pt x="61799" y="12165"/>
                </a:lnTo>
                <a:lnTo>
                  <a:pt x="61419" y="12274"/>
                </a:lnTo>
                <a:lnTo>
                  <a:pt x="61093" y="12382"/>
                </a:lnTo>
                <a:lnTo>
                  <a:pt x="60876" y="12437"/>
                </a:lnTo>
                <a:lnTo>
                  <a:pt x="60333" y="12437"/>
                </a:lnTo>
                <a:lnTo>
                  <a:pt x="59899" y="12545"/>
                </a:lnTo>
                <a:lnTo>
                  <a:pt x="59464" y="12654"/>
                </a:lnTo>
                <a:lnTo>
                  <a:pt x="59084" y="12762"/>
                </a:lnTo>
                <a:lnTo>
                  <a:pt x="58704" y="12925"/>
                </a:lnTo>
                <a:lnTo>
                  <a:pt x="58378" y="13142"/>
                </a:lnTo>
                <a:lnTo>
                  <a:pt x="58052" y="13414"/>
                </a:lnTo>
                <a:lnTo>
                  <a:pt x="57781" y="13740"/>
                </a:lnTo>
                <a:lnTo>
                  <a:pt x="57564" y="14120"/>
                </a:lnTo>
                <a:lnTo>
                  <a:pt x="57401" y="14337"/>
                </a:lnTo>
                <a:lnTo>
                  <a:pt x="57238" y="14554"/>
                </a:lnTo>
                <a:lnTo>
                  <a:pt x="57021" y="14717"/>
                </a:lnTo>
                <a:lnTo>
                  <a:pt x="56803" y="14826"/>
                </a:lnTo>
                <a:lnTo>
                  <a:pt x="56423" y="14989"/>
                </a:lnTo>
                <a:lnTo>
                  <a:pt x="56043" y="15260"/>
                </a:lnTo>
                <a:lnTo>
                  <a:pt x="55826" y="15423"/>
                </a:lnTo>
                <a:lnTo>
                  <a:pt x="55663" y="15586"/>
                </a:lnTo>
                <a:lnTo>
                  <a:pt x="55609" y="15695"/>
                </a:lnTo>
                <a:lnTo>
                  <a:pt x="55609" y="15803"/>
                </a:lnTo>
                <a:lnTo>
                  <a:pt x="55609" y="15912"/>
                </a:lnTo>
                <a:lnTo>
                  <a:pt x="55717" y="16075"/>
                </a:lnTo>
                <a:lnTo>
                  <a:pt x="55391" y="16075"/>
                </a:lnTo>
                <a:lnTo>
                  <a:pt x="55120" y="16021"/>
                </a:lnTo>
                <a:lnTo>
                  <a:pt x="54848" y="15912"/>
                </a:lnTo>
                <a:lnTo>
                  <a:pt x="54523" y="15912"/>
                </a:lnTo>
                <a:lnTo>
                  <a:pt x="53762" y="16021"/>
                </a:lnTo>
                <a:lnTo>
                  <a:pt x="53002" y="16021"/>
                </a:lnTo>
                <a:lnTo>
                  <a:pt x="52242" y="16075"/>
                </a:lnTo>
                <a:lnTo>
                  <a:pt x="51482" y="16129"/>
                </a:lnTo>
                <a:lnTo>
                  <a:pt x="50830" y="16129"/>
                </a:lnTo>
                <a:lnTo>
                  <a:pt x="50178" y="16075"/>
                </a:lnTo>
                <a:lnTo>
                  <a:pt x="49798" y="15966"/>
                </a:lnTo>
                <a:lnTo>
                  <a:pt x="48984" y="15966"/>
                </a:lnTo>
                <a:lnTo>
                  <a:pt x="48603" y="16075"/>
                </a:lnTo>
                <a:lnTo>
                  <a:pt x="48332" y="16184"/>
                </a:lnTo>
                <a:lnTo>
                  <a:pt x="47897" y="16184"/>
                </a:lnTo>
                <a:lnTo>
                  <a:pt x="47735" y="16129"/>
                </a:lnTo>
                <a:lnTo>
                  <a:pt x="47626" y="16021"/>
                </a:lnTo>
                <a:lnTo>
                  <a:pt x="47572" y="15858"/>
                </a:lnTo>
                <a:lnTo>
                  <a:pt x="47409" y="15586"/>
                </a:lnTo>
                <a:lnTo>
                  <a:pt x="47191" y="15423"/>
                </a:lnTo>
                <a:lnTo>
                  <a:pt x="46974" y="15369"/>
                </a:lnTo>
                <a:lnTo>
                  <a:pt x="46703" y="15260"/>
                </a:lnTo>
                <a:lnTo>
                  <a:pt x="45617" y="14880"/>
                </a:lnTo>
                <a:lnTo>
                  <a:pt x="44476" y="14609"/>
                </a:lnTo>
                <a:lnTo>
                  <a:pt x="43282" y="14391"/>
                </a:lnTo>
                <a:lnTo>
                  <a:pt x="42684" y="14337"/>
                </a:lnTo>
                <a:lnTo>
                  <a:pt x="41598" y="14337"/>
                </a:lnTo>
                <a:lnTo>
                  <a:pt x="41381" y="14229"/>
                </a:lnTo>
                <a:lnTo>
                  <a:pt x="41164" y="14066"/>
                </a:lnTo>
                <a:lnTo>
                  <a:pt x="40186" y="13686"/>
                </a:lnTo>
                <a:lnTo>
                  <a:pt x="39209" y="13305"/>
                </a:lnTo>
                <a:lnTo>
                  <a:pt x="38720" y="13305"/>
                </a:lnTo>
                <a:lnTo>
                  <a:pt x="38286" y="13197"/>
                </a:lnTo>
                <a:lnTo>
                  <a:pt x="37417" y="12980"/>
                </a:lnTo>
                <a:lnTo>
                  <a:pt x="35625" y="12491"/>
                </a:lnTo>
                <a:lnTo>
                  <a:pt x="34756" y="12219"/>
                </a:lnTo>
                <a:lnTo>
                  <a:pt x="33833" y="12056"/>
                </a:lnTo>
                <a:lnTo>
                  <a:pt x="33452" y="12002"/>
                </a:lnTo>
                <a:lnTo>
                  <a:pt x="33127" y="12002"/>
                </a:lnTo>
                <a:lnTo>
                  <a:pt x="32964" y="12056"/>
                </a:lnTo>
                <a:lnTo>
                  <a:pt x="32801" y="12165"/>
                </a:lnTo>
                <a:lnTo>
                  <a:pt x="32638" y="12274"/>
                </a:lnTo>
                <a:lnTo>
                  <a:pt x="32529" y="12437"/>
                </a:lnTo>
                <a:lnTo>
                  <a:pt x="32366" y="12165"/>
                </a:lnTo>
                <a:lnTo>
                  <a:pt x="32258" y="11948"/>
                </a:lnTo>
                <a:lnTo>
                  <a:pt x="32149" y="11731"/>
                </a:lnTo>
                <a:lnTo>
                  <a:pt x="32041" y="11676"/>
                </a:lnTo>
                <a:lnTo>
                  <a:pt x="31878" y="11622"/>
                </a:lnTo>
                <a:lnTo>
                  <a:pt x="28565" y="10753"/>
                </a:lnTo>
                <a:lnTo>
                  <a:pt x="28348" y="10753"/>
                </a:lnTo>
                <a:lnTo>
                  <a:pt x="28239" y="10807"/>
                </a:lnTo>
                <a:lnTo>
                  <a:pt x="28185" y="10970"/>
                </a:lnTo>
                <a:lnTo>
                  <a:pt x="28185" y="11133"/>
                </a:lnTo>
                <a:lnTo>
                  <a:pt x="27968" y="11025"/>
                </a:lnTo>
                <a:lnTo>
                  <a:pt x="27425" y="10644"/>
                </a:lnTo>
                <a:lnTo>
                  <a:pt x="27099" y="10427"/>
                </a:lnTo>
                <a:lnTo>
                  <a:pt x="26827" y="10264"/>
                </a:lnTo>
                <a:lnTo>
                  <a:pt x="26501" y="10101"/>
                </a:lnTo>
                <a:lnTo>
                  <a:pt x="26176" y="10047"/>
                </a:lnTo>
                <a:lnTo>
                  <a:pt x="25850" y="10101"/>
                </a:lnTo>
                <a:lnTo>
                  <a:pt x="25415" y="10210"/>
                </a:lnTo>
                <a:lnTo>
                  <a:pt x="25307" y="10156"/>
                </a:lnTo>
                <a:lnTo>
                  <a:pt x="25144" y="10047"/>
                </a:lnTo>
                <a:lnTo>
                  <a:pt x="25035" y="9884"/>
                </a:lnTo>
                <a:lnTo>
                  <a:pt x="24927" y="9776"/>
                </a:lnTo>
                <a:lnTo>
                  <a:pt x="24601" y="9613"/>
                </a:lnTo>
                <a:lnTo>
                  <a:pt x="24221" y="9504"/>
                </a:lnTo>
                <a:lnTo>
                  <a:pt x="23841" y="9395"/>
                </a:lnTo>
                <a:lnTo>
                  <a:pt x="21723" y="8798"/>
                </a:lnTo>
                <a:lnTo>
                  <a:pt x="19605" y="8146"/>
                </a:lnTo>
                <a:lnTo>
                  <a:pt x="15369" y="6789"/>
                </a:lnTo>
                <a:lnTo>
                  <a:pt x="15260" y="6735"/>
                </a:lnTo>
                <a:lnTo>
                  <a:pt x="15098" y="6680"/>
                </a:lnTo>
                <a:lnTo>
                  <a:pt x="11894" y="4671"/>
                </a:lnTo>
                <a:lnTo>
                  <a:pt x="11459" y="4345"/>
                </a:lnTo>
                <a:lnTo>
                  <a:pt x="11079" y="4019"/>
                </a:lnTo>
                <a:lnTo>
                  <a:pt x="10753" y="3694"/>
                </a:lnTo>
                <a:lnTo>
                  <a:pt x="10536" y="3259"/>
                </a:lnTo>
                <a:lnTo>
                  <a:pt x="10373" y="2879"/>
                </a:lnTo>
                <a:lnTo>
                  <a:pt x="10156" y="2553"/>
                </a:lnTo>
                <a:lnTo>
                  <a:pt x="9667" y="1956"/>
                </a:lnTo>
                <a:lnTo>
                  <a:pt x="9178" y="1358"/>
                </a:lnTo>
                <a:lnTo>
                  <a:pt x="8690" y="761"/>
                </a:lnTo>
                <a:lnTo>
                  <a:pt x="8472" y="544"/>
                </a:lnTo>
                <a:lnTo>
                  <a:pt x="8255" y="381"/>
                </a:lnTo>
                <a:lnTo>
                  <a:pt x="8038" y="218"/>
                </a:lnTo>
                <a:lnTo>
                  <a:pt x="7766" y="109"/>
                </a:lnTo>
                <a:lnTo>
                  <a:pt x="7549" y="55"/>
                </a:lnTo>
                <a:lnTo>
                  <a:pt x="7223"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31"/>
          <p:cNvSpPr/>
          <p:nvPr/>
        </p:nvSpPr>
        <p:spPr>
          <a:xfrm rot="-1195801">
            <a:off x="290508" y="-1207017"/>
            <a:ext cx="2146293" cy="2905268"/>
          </a:xfrm>
          <a:custGeom>
            <a:avLst/>
            <a:gdLst/>
            <a:ahLst/>
            <a:cxnLst/>
            <a:rect l="l" t="t" r="r" b="b"/>
            <a:pathLst>
              <a:path w="78471" h="106220" extrusionOk="0">
                <a:moveTo>
                  <a:pt x="21233" y="4344"/>
                </a:moveTo>
                <a:lnTo>
                  <a:pt x="21288" y="4399"/>
                </a:lnTo>
                <a:lnTo>
                  <a:pt x="21342" y="4453"/>
                </a:lnTo>
                <a:lnTo>
                  <a:pt x="21288" y="4507"/>
                </a:lnTo>
                <a:lnTo>
                  <a:pt x="21233" y="4562"/>
                </a:lnTo>
                <a:lnTo>
                  <a:pt x="19441" y="4942"/>
                </a:lnTo>
                <a:lnTo>
                  <a:pt x="19387" y="4779"/>
                </a:lnTo>
                <a:lnTo>
                  <a:pt x="19767" y="4616"/>
                </a:lnTo>
                <a:lnTo>
                  <a:pt x="20202" y="4453"/>
                </a:lnTo>
                <a:lnTo>
                  <a:pt x="20636" y="4399"/>
                </a:lnTo>
                <a:lnTo>
                  <a:pt x="21125" y="4344"/>
                </a:lnTo>
                <a:close/>
                <a:moveTo>
                  <a:pt x="13305" y="7711"/>
                </a:moveTo>
                <a:lnTo>
                  <a:pt x="13033" y="8037"/>
                </a:lnTo>
                <a:lnTo>
                  <a:pt x="12653" y="8254"/>
                </a:lnTo>
                <a:lnTo>
                  <a:pt x="11947" y="8743"/>
                </a:lnTo>
                <a:lnTo>
                  <a:pt x="11839" y="8743"/>
                </a:lnTo>
                <a:lnTo>
                  <a:pt x="11784" y="8689"/>
                </a:lnTo>
                <a:lnTo>
                  <a:pt x="11730" y="8634"/>
                </a:lnTo>
                <a:lnTo>
                  <a:pt x="11730" y="8580"/>
                </a:lnTo>
                <a:lnTo>
                  <a:pt x="11839" y="8471"/>
                </a:lnTo>
                <a:lnTo>
                  <a:pt x="12164" y="8200"/>
                </a:lnTo>
                <a:lnTo>
                  <a:pt x="12545" y="7983"/>
                </a:lnTo>
                <a:lnTo>
                  <a:pt x="13305" y="7711"/>
                </a:lnTo>
                <a:close/>
                <a:moveTo>
                  <a:pt x="10047" y="9177"/>
                </a:moveTo>
                <a:lnTo>
                  <a:pt x="10209" y="9232"/>
                </a:lnTo>
                <a:lnTo>
                  <a:pt x="10318" y="9286"/>
                </a:lnTo>
                <a:lnTo>
                  <a:pt x="10427" y="9449"/>
                </a:lnTo>
                <a:lnTo>
                  <a:pt x="10427" y="9558"/>
                </a:lnTo>
                <a:lnTo>
                  <a:pt x="10427" y="9666"/>
                </a:lnTo>
                <a:lnTo>
                  <a:pt x="10372" y="9720"/>
                </a:lnTo>
                <a:lnTo>
                  <a:pt x="10101" y="9720"/>
                </a:lnTo>
                <a:lnTo>
                  <a:pt x="9938" y="9775"/>
                </a:lnTo>
                <a:lnTo>
                  <a:pt x="9775" y="9720"/>
                </a:lnTo>
                <a:lnTo>
                  <a:pt x="9504" y="9720"/>
                </a:lnTo>
                <a:lnTo>
                  <a:pt x="9504" y="9666"/>
                </a:lnTo>
                <a:lnTo>
                  <a:pt x="9449" y="9558"/>
                </a:lnTo>
                <a:lnTo>
                  <a:pt x="9504" y="9503"/>
                </a:lnTo>
                <a:lnTo>
                  <a:pt x="9558" y="9395"/>
                </a:lnTo>
                <a:lnTo>
                  <a:pt x="9666" y="9286"/>
                </a:lnTo>
                <a:lnTo>
                  <a:pt x="9884" y="9232"/>
                </a:lnTo>
                <a:lnTo>
                  <a:pt x="10047" y="9177"/>
                </a:lnTo>
                <a:close/>
                <a:moveTo>
                  <a:pt x="62830" y="9720"/>
                </a:moveTo>
                <a:lnTo>
                  <a:pt x="62885" y="9775"/>
                </a:lnTo>
                <a:lnTo>
                  <a:pt x="62993" y="9829"/>
                </a:lnTo>
                <a:lnTo>
                  <a:pt x="62993" y="9938"/>
                </a:lnTo>
                <a:lnTo>
                  <a:pt x="62885" y="10155"/>
                </a:lnTo>
                <a:lnTo>
                  <a:pt x="62830" y="10209"/>
                </a:lnTo>
                <a:lnTo>
                  <a:pt x="62613" y="10209"/>
                </a:lnTo>
                <a:lnTo>
                  <a:pt x="62559" y="10101"/>
                </a:lnTo>
                <a:lnTo>
                  <a:pt x="62505" y="9992"/>
                </a:lnTo>
                <a:lnTo>
                  <a:pt x="62505" y="9883"/>
                </a:lnTo>
                <a:lnTo>
                  <a:pt x="62505" y="9775"/>
                </a:lnTo>
                <a:lnTo>
                  <a:pt x="62559" y="9720"/>
                </a:lnTo>
                <a:close/>
                <a:moveTo>
                  <a:pt x="65383" y="12653"/>
                </a:moveTo>
                <a:lnTo>
                  <a:pt x="65600" y="12816"/>
                </a:lnTo>
                <a:lnTo>
                  <a:pt x="65763" y="13033"/>
                </a:lnTo>
                <a:lnTo>
                  <a:pt x="65817" y="13087"/>
                </a:lnTo>
                <a:lnTo>
                  <a:pt x="65763" y="13142"/>
                </a:lnTo>
                <a:lnTo>
                  <a:pt x="65654" y="13196"/>
                </a:lnTo>
                <a:lnTo>
                  <a:pt x="65491" y="13142"/>
                </a:lnTo>
                <a:lnTo>
                  <a:pt x="65383" y="13033"/>
                </a:lnTo>
                <a:lnTo>
                  <a:pt x="65274" y="12816"/>
                </a:lnTo>
                <a:lnTo>
                  <a:pt x="65274" y="12707"/>
                </a:lnTo>
                <a:lnTo>
                  <a:pt x="65383" y="12653"/>
                </a:lnTo>
                <a:close/>
                <a:moveTo>
                  <a:pt x="5431" y="15205"/>
                </a:moveTo>
                <a:lnTo>
                  <a:pt x="5539" y="15260"/>
                </a:lnTo>
                <a:lnTo>
                  <a:pt x="5648" y="15368"/>
                </a:lnTo>
                <a:lnTo>
                  <a:pt x="5702" y="15477"/>
                </a:lnTo>
                <a:lnTo>
                  <a:pt x="5757" y="15640"/>
                </a:lnTo>
                <a:lnTo>
                  <a:pt x="5322" y="15531"/>
                </a:lnTo>
                <a:lnTo>
                  <a:pt x="5105" y="15477"/>
                </a:lnTo>
                <a:lnTo>
                  <a:pt x="5051" y="15422"/>
                </a:lnTo>
                <a:lnTo>
                  <a:pt x="5051" y="15314"/>
                </a:lnTo>
                <a:lnTo>
                  <a:pt x="5105" y="15205"/>
                </a:lnTo>
                <a:close/>
                <a:moveTo>
                  <a:pt x="4725" y="16346"/>
                </a:moveTo>
                <a:lnTo>
                  <a:pt x="4779" y="16400"/>
                </a:lnTo>
                <a:lnTo>
                  <a:pt x="4833" y="16509"/>
                </a:lnTo>
                <a:lnTo>
                  <a:pt x="4833" y="16671"/>
                </a:lnTo>
                <a:lnTo>
                  <a:pt x="4833" y="16780"/>
                </a:lnTo>
                <a:lnTo>
                  <a:pt x="4833" y="16943"/>
                </a:lnTo>
                <a:lnTo>
                  <a:pt x="4833" y="17160"/>
                </a:lnTo>
                <a:lnTo>
                  <a:pt x="4779" y="17269"/>
                </a:lnTo>
                <a:lnTo>
                  <a:pt x="4670" y="17323"/>
                </a:lnTo>
                <a:lnTo>
                  <a:pt x="4616" y="17323"/>
                </a:lnTo>
                <a:lnTo>
                  <a:pt x="4399" y="17215"/>
                </a:lnTo>
                <a:lnTo>
                  <a:pt x="4290" y="17052"/>
                </a:lnTo>
                <a:lnTo>
                  <a:pt x="4182" y="16889"/>
                </a:lnTo>
                <a:lnTo>
                  <a:pt x="4127" y="16671"/>
                </a:lnTo>
                <a:lnTo>
                  <a:pt x="4182" y="16509"/>
                </a:lnTo>
                <a:lnTo>
                  <a:pt x="4290" y="16400"/>
                </a:lnTo>
                <a:lnTo>
                  <a:pt x="4453" y="16346"/>
                </a:lnTo>
                <a:close/>
                <a:moveTo>
                  <a:pt x="4127" y="18681"/>
                </a:moveTo>
                <a:lnTo>
                  <a:pt x="4236" y="18898"/>
                </a:lnTo>
                <a:lnTo>
                  <a:pt x="4236" y="19115"/>
                </a:lnTo>
                <a:lnTo>
                  <a:pt x="4236" y="19278"/>
                </a:lnTo>
                <a:lnTo>
                  <a:pt x="4182" y="19495"/>
                </a:lnTo>
                <a:lnTo>
                  <a:pt x="4073" y="19278"/>
                </a:lnTo>
                <a:lnTo>
                  <a:pt x="4019" y="19115"/>
                </a:lnTo>
                <a:lnTo>
                  <a:pt x="4073" y="18898"/>
                </a:lnTo>
                <a:lnTo>
                  <a:pt x="4127" y="18681"/>
                </a:lnTo>
                <a:close/>
                <a:moveTo>
                  <a:pt x="4942" y="19930"/>
                </a:moveTo>
                <a:lnTo>
                  <a:pt x="4996" y="20038"/>
                </a:lnTo>
                <a:lnTo>
                  <a:pt x="5105" y="20147"/>
                </a:lnTo>
                <a:lnTo>
                  <a:pt x="5159" y="20310"/>
                </a:lnTo>
                <a:lnTo>
                  <a:pt x="5159" y="20364"/>
                </a:lnTo>
                <a:lnTo>
                  <a:pt x="5105" y="20473"/>
                </a:lnTo>
                <a:lnTo>
                  <a:pt x="4996" y="20527"/>
                </a:lnTo>
                <a:lnTo>
                  <a:pt x="4833" y="20527"/>
                </a:lnTo>
                <a:lnTo>
                  <a:pt x="4779" y="20364"/>
                </a:lnTo>
                <a:lnTo>
                  <a:pt x="4779" y="20201"/>
                </a:lnTo>
                <a:lnTo>
                  <a:pt x="4833" y="20038"/>
                </a:lnTo>
                <a:lnTo>
                  <a:pt x="4942" y="19930"/>
                </a:lnTo>
                <a:close/>
                <a:moveTo>
                  <a:pt x="73203" y="25034"/>
                </a:moveTo>
                <a:lnTo>
                  <a:pt x="73474" y="25143"/>
                </a:lnTo>
                <a:lnTo>
                  <a:pt x="73637" y="25306"/>
                </a:lnTo>
                <a:lnTo>
                  <a:pt x="73800" y="25523"/>
                </a:lnTo>
                <a:lnTo>
                  <a:pt x="73854" y="25577"/>
                </a:lnTo>
                <a:lnTo>
                  <a:pt x="73800" y="25686"/>
                </a:lnTo>
                <a:lnTo>
                  <a:pt x="73746" y="25795"/>
                </a:lnTo>
                <a:lnTo>
                  <a:pt x="73474" y="26066"/>
                </a:lnTo>
                <a:lnTo>
                  <a:pt x="73203" y="26446"/>
                </a:lnTo>
                <a:lnTo>
                  <a:pt x="73040" y="26609"/>
                </a:lnTo>
                <a:lnTo>
                  <a:pt x="72931" y="26609"/>
                </a:lnTo>
                <a:lnTo>
                  <a:pt x="72823" y="26555"/>
                </a:lnTo>
                <a:lnTo>
                  <a:pt x="72660" y="26446"/>
                </a:lnTo>
                <a:lnTo>
                  <a:pt x="72551" y="26175"/>
                </a:lnTo>
                <a:lnTo>
                  <a:pt x="72497" y="25903"/>
                </a:lnTo>
                <a:lnTo>
                  <a:pt x="72497" y="25632"/>
                </a:lnTo>
                <a:lnTo>
                  <a:pt x="72497" y="25414"/>
                </a:lnTo>
                <a:lnTo>
                  <a:pt x="72605" y="25197"/>
                </a:lnTo>
                <a:lnTo>
                  <a:pt x="72714" y="25089"/>
                </a:lnTo>
                <a:lnTo>
                  <a:pt x="72931" y="25034"/>
                </a:lnTo>
                <a:close/>
                <a:moveTo>
                  <a:pt x="75212" y="30628"/>
                </a:moveTo>
                <a:lnTo>
                  <a:pt x="74995" y="30899"/>
                </a:lnTo>
                <a:lnTo>
                  <a:pt x="74832" y="31116"/>
                </a:lnTo>
                <a:lnTo>
                  <a:pt x="74723" y="31442"/>
                </a:lnTo>
                <a:lnTo>
                  <a:pt x="74669" y="31714"/>
                </a:lnTo>
                <a:lnTo>
                  <a:pt x="74615" y="32257"/>
                </a:lnTo>
                <a:lnTo>
                  <a:pt x="74615" y="32854"/>
                </a:lnTo>
                <a:lnTo>
                  <a:pt x="74615" y="33071"/>
                </a:lnTo>
                <a:lnTo>
                  <a:pt x="74506" y="33343"/>
                </a:lnTo>
                <a:lnTo>
                  <a:pt x="74397" y="33506"/>
                </a:lnTo>
                <a:lnTo>
                  <a:pt x="74234" y="33669"/>
                </a:lnTo>
                <a:lnTo>
                  <a:pt x="74072" y="33832"/>
                </a:lnTo>
                <a:lnTo>
                  <a:pt x="73854" y="33940"/>
                </a:lnTo>
                <a:lnTo>
                  <a:pt x="73583" y="33995"/>
                </a:lnTo>
                <a:lnTo>
                  <a:pt x="73366" y="33940"/>
                </a:lnTo>
                <a:lnTo>
                  <a:pt x="73094" y="33886"/>
                </a:lnTo>
                <a:lnTo>
                  <a:pt x="73040" y="33832"/>
                </a:lnTo>
                <a:lnTo>
                  <a:pt x="72985" y="33723"/>
                </a:lnTo>
                <a:lnTo>
                  <a:pt x="72985" y="33614"/>
                </a:lnTo>
                <a:lnTo>
                  <a:pt x="73040" y="33506"/>
                </a:lnTo>
                <a:lnTo>
                  <a:pt x="73311" y="33397"/>
                </a:lnTo>
                <a:lnTo>
                  <a:pt x="73583" y="33289"/>
                </a:lnTo>
                <a:lnTo>
                  <a:pt x="73800" y="33180"/>
                </a:lnTo>
                <a:lnTo>
                  <a:pt x="73963" y="33017"/>
                </a:lnTo>
                <a:lnTo>
                  <a:pt x="74072" y="32908"/>
                </a:lnTo>
                <a:lnTo>
                  <a:pt x="74126" y="32691"/>
                </a:lnTo>
                <a:lnTo>
                  <a:pt x="74180" y="32474"/>
                </a:lnTo>
                <a:lnTo>
                  <a:pt x="74126" y="32257"/>
                </a:lnTo>
                <a:lnTo>
                  <a:pt x="74072" y="31931"/>
                </a:lnTo>
                <a:lnTo>
                  <a:pt x="74017" y="31714"/>
                </a:lnTo>
                <a:lnTo>
                  <a:pt x="74017" y="31497"/>
                </a:lnTo>
                <a:lnTo>
                  <a:pt x="74072" y="31279"/>
                </a:lnTo>
                <a:lnTo>
                  <a:pt x="74126" y="31116"/>
                </a:lnTo>
                <a:lnTo>
                  <a:pt x="74343" y="31008"/>
                </a:lnTo>
                <a:lnTo>
                  <a:pt x="74560" y="30845"/>
                </a:lnTo>
                <a:lnTo>
                  <a:pt x="74832" y="30736"/>
                </a:lnTo>
                <a:lnTo>
                  <a:pt x="75212" y="30628"/>
                </a:lnTo>
                <a:close/>
                <a:moveTo>
                  <a:pt x="74126" y="34049"/>
                </a:moveTo>
                <a:lnTo>
                  <a:pt x="74234" y="34103"/>
                </a:lnTo>
                <a:lnTo>
                  <a:pt x="74506" y="34157"/>
                </a:lnTo>
                <a:lnTo>
                  <a:pt x="74560" y="34266"/>
                </a:lnTo>
                <a:lnTo>
                  <a:pt x="74615" y="34375"/>
                </a:lnTo>
                <a:lnTo>
                  <a:pt x="74560" y="34483"/>
                </a:lnTo>
                <a:lnTo>
                  <a:pt x="74506" y="34592"/>
                </a:lnTo>
                <a:lnTo>
                  <a:pt x="74397" y="34646"/>
                </a:lnTo>
                <a:lnTo>
                  <a:pt x="74289" y="34646"/>
                </a:lnTo>
                <a:lnTo>
                  <a:pt x="74180" y="34592"/>
                </a:lnTo>
                <a:lnTo>
                  <a:pt x="74072" y="34483"/>
                </a:lnTo>
                <a:lnTo>
                  <a:pt x="74017" y="34375"/>
                </a:lnTo>
                <a:lnTo>
                  <a:pt x="74017" y="34266"/>
                </a:lnTo>
                <a:lnTo>
                  <a:pt x="74072" y="34103"/>
                </a:lnTo>
                <a:lnTo>
                  <a:pt x="74126" y="34049"/>
                </a:lnTo>
                <a:close/>
                <a:moveTo>
                  <a:pt x="6082" y="38339"/>
                </a:moveTo>
                <a:lnTo>
                  <a:pt x="6245" y="38393"/>
                </a:lnTo>
                <a:lnTo>
                  <a:pt x="6462" y="38448"/>
                </a:lnTo>
                <a:lnTo>
                  <a:pt x="6191" y="38665"/>
                </a:lnTo>
                <a:lnTo>
                  <a:pt x="6028" y="38719"/>
                </a:lnTo>
                <a:lnTo>
                  <a:pt x="5811" y="38719"/>
                </a:lnTo>
                <a:lnTo>
                  <a:pt x="5811" y="38610"/>
                </a:lnTo>
                <a:lnTo>
                  <a:pt x="5811" y="38502"/>
                </a:lnTo>
                <a:lnTo>
                  <a:pt x="5919" y="38393"/>
                </a:lnTo>
                <a:lnTo>
                  <a:pt x="6082" y="38339"/>
                </a:lnTo>
                <a:close/>
                <a:moveTo>
                  <a:pt x="9178" y="42629"/>
                </a:moveTo>
                <a:lnTo>
                  <a:pt x="9286" y="42683"/>
                </a:lnTo>
                <a:lnTo>
                  <a:pt x="9395" y="42792"/>
                </a:lnTo>
                <a:lnTo>
                  <a:pt x="9449" y="42901"/>
                </a:lnTo>
                <a:lnTo>
                  <a:pt x="9504" y="43063"/>
                </a:lnTo>
                <a:lnTo>
                  <a:pt x="9449" y="43444"/>
                </a:lnTo>
                <a:lnTo>
                  <a:pt x="9341" y="43226"/>
                </a:lnTo>
                <a:lnTo>
                  <a:pt x="9178" y="43009"/>
                </a:lnTo>
                <a:lnTo>
                  <a:pt x="8960" y="42846"/>
                </a:lnTo>
                <a:lnTo>
                  <a:pt x="8852" y="42629"/>
                </a:lnTo>
                <a:close/>
                <a:moveTo>
                  <a:pt x="10427" y="45453"/>
                </a:moveTo>
                <a:lnTo>
                  <a:pt x="10590" y="45507"/>
                </a:lnTo>
                <a:lnTo>
                  <a:pt x="10861" y="45670"/>
                </a:lnTo>
                <a:lnTo>
                  <a:pt x="10861" y="45724"/>
                </a:lnTo>
                <a:lnTo>
                  <a:pt x="10861" y="45833"/>
                </a:lnTo>
                <a:lnTo>
                  <a:pt x="10644" y="45833"/>
                </a:lnTo>
                <a:lnTo>
                  <a:pt x="10481" y="45779"/>
                </a:lnTo>
                <a:lnTo>
                  <a:pt x="10155" y="45561"/>
                </a:lnTo>
                <a:lnTo>
                  <a:pt x="10264" y="45453"/>
                </a:lnTo>
                <a:close/>
                <a:moveTo>
                  <a:pt x="29488" y="52078"/>
                </a:moveTo>
                <a:lnTo>
                  <a:pt x="29868" y="52295"/>
                </a:lnTo>
                <a:lnTo>
                  <a:pt x="30194" y="52567"/>
                </a:lnTo>
                <a:lnTo>
                  <a:pt x="30465" y="52893"/>
                </a:lnTo>
                <a:lnTo>
                  <a:pt x="30682" y="53218"/>
                </a:lnTo>
                <a:lnTo>
                  <a:pt x="30737" y="53381"/>
                </a:lnTo>
                <a:lnTo>
                  <a:pt x="30682" y="53598"/>
                </a:lnTo>
                <a:lnTo>
                  <a:pt x="30519" y="54087"/>
                </a:lnTo>
                <a:lnTo>
                  <a:pt x="30519" y="54142"/>
                </a:lnTo>
                <a:lnTo>
                  <a:pt x="30465" y="54142"/>
                </a:lnTo>
                <a:lnTo>
                  <a:pt x="30356" y="54087"/>
                </a:lnTo>
                <a:lnTo>
                  <a:pt x="30085" y="53870"/>
                </a:lnTo>
                <a:lnTo>
                  <a:pt x="29868" y="53653"/>
                </a:lnTo>
                <a:lnTo>
                  <a:pt x="29759" y="53490"/>
                </a:lnTo>
                <a:lnTo>
                  <a:pt x="29705" y="53327"/>
                </a:lnTo>
                <a:lnTo>
                  <a:pt x="29705" y="53164"/>
                </a:lnTo>
                <a:lnTo>
                  <a:pt x="29705" y="52947"/>
                </a:lnTo>
                <a:lnTo>
                  <a:pt x="29705" y="52784"/>
                </a:lnTo>
                <a:lnTo>
                  <a:pt x="29650" y="52567"/>
                </a:lnTo>
                <a:lnTo>
                  <a:pt x="29542" y="52349"/>
                </a:lnTo>
                <a:lnTo>
                  <a:pt x="29488" y="52078"/>
                </a:lnTo>
                <a:close/>
                <a:moveTo>
                  <a:pt x="51209" y="53490"/>
                </a:moveTo>
                <a:lnTo>
                  <a:pt x="51318" y="53870"/>
                </a:lnTo>
                <a:lnTo>
                  <a:pt x="51318" y="54196"/>
                </a:lnTo>
                <a:lnTo>
                  <a:pt x="51264" y="54522"/>
                </a:lnTo>
                <a:lnTo>
                  <a:pt x="51101" y="54793"/>
                </a:lnTo>
                <a:lnTo>
                  <a:pt x="50884" y="54956"/>
                </a:lnTo>
                <a:lnTo>
                  <a:pt x="50612" y="55119"/>
                </a:lnTo>
                <a:lnTo>
                  <a:pt x="50340" y="55228"/>
                </a:lnTo>
                <a:lnTo>
                  <a:pt x="50069" y="55173"/>
                </a:lnTo>
                <a:lnTo>
                  <a:pt x="49906" y="55173"/>
                </a:lnTo>
                <a:lnTo>
                  <a:pt x="49797" y="55119"/>
                </a:lnTo>
                <a:lnTo>
                  <a:pt x="49743" y="55010"/>
                </a:lnTo>
                <a:lnTo>
                  <a:pt x="49797" y="54847"/>
                </a:lnTo>
                <a:lnTo>
                  <a:pt x="49852" y="54576"/>
                </a:lnTo>
                <a:lnTo>
                  <a:pt x="49960" y="54359"/>
                </a:lnTo>
                <a:lnTo>
                  <a:pt x="50178" y="54196"/>
                </a:lnTo>
                <a:lnTo>
                  <a:pt x="50395" y="54033"/>
                </a:lnTo>
                <a:lnTo>
                  <a:pt x="50829" y="53816"/>
                </a:lnTo>
                <a:lnTo>
                  <a:pt x="51046" y="53653"/>
                </a:lnTo>
                <a:lnTo>
                  <a:pt x="51209" y="53490"/>
                </a:lnTo>
                <a:close/>
                <a:moveTo>
                  <a:pt x="53599" y="55553"/>
                </a:moveTo>
                <a:lnTo>
                  <a:pt x="54033" y="55716"/>
                </a:lnTo>
                <a:lnTo>
                  <a:pt x="54196" y="55825"/>
                </a:lnTo>
                <a:lnTo>
                  <a:pt x="54250" y="55934"/>
                </a:lnTo>
                <a:lnTo>
                  <a:pt x="54305" y="56042"/>
                </a:lnTo>
                <a:lnTo>
                  <a:pt x="54250" y="56259"/>
                </a:lnTo>
                <a:lnTo>
                  <a:pt x="54196" y="56477"/>
                </a:lnTo>
                <a:lnTo>
                  <a:pt x="53925" y="56857"/>
                </a:lnTo>
                <a:lnTo>
                  <a:pt x="53870" y="56857"/>
                </a:lnTo>
                <a:lnTo>
                  <a:pt x="53653" y="56748"/>
                </a:lnTo>
                <a:lnTo>
                  <a:pt x="53273" y="56748"/>
                </a:lnTo>
                <a:lnTo>
                  <a:pt x="53110" y="56857"/>
                </a:lnTo>
                <a:lnTo>
                  <a:pt x="52784" y="57074"/>
                </a:lnTo>
                <a:lnTo>
                  <a:pt x="52458" y="57237"/>
                </a:lnTo>
                <a:lnTo>
                  <a:pt x="52350" y="57183"/>
                </a:lnTo>
                <a:lnTo>
                  <a:pt x="52567" y="56857"/>
                </a:lnTo>
                <a:lnTo>
                  <a:pt x="52730" y="56585"/>
                </a:lnTo>
                <a:lnTo>
                  <a:pt x="53056" y="55934"/>
                </a:lnTo>
                <a:lnTo>
                  <a:pt x="53164" y="55771"/>
                </a:lnTo>
                <a:lnTo>
                  <a:pt x="53273" y="55608"/>
                </a:lnTo>
                <a:lnTo>
                  <a:pt x="53436" y="55553"/>
                </a:lnTo>
                <a:close/>
                <a:moveTo>
                  <a:pt x="52784" y="58486"/>
                </a:moveTo>
                <a:lnTo>
                  <a:pt x="52838" y="58540"/>
                </a:lnTo>
                <a:lnTo>
                  <a:pt x="52838" y="58649"/>
                </a:lnTo>
                <a:lnTo>
                  <a:pt x="52893" y="58866"/>
                </a:lnTo>
                <a:lnTo>
                  <a:pt x="52893" y="58920"/>
                </a:lnTo>
                <a:lnTo>
                  <a:pt x="52947" y="58975"/>
                </a:lnTo>
                <a:lnTo>
                  <a:pt x="52947" y="59138"/>
                </a:lnTo>
                <a:lnTo>
                  <a:pt x="52893" y="59192"/>
                </a:lnTo>
                <a:lnTo>
                  <a:pt x="52133" y="59681"/>
                </a:lnTo>
                <a:lnTo>
                  <a:pt x="51970" y="59735"/>
                </a:lnTo>
                <a:lnTo>
                  <a:pt x="51861" y="59735"/>
                </a:lnTo>
                <a:lnTo>
                  <a:pt x="51752" y="59681"/>
                </a:lnTo>
                <a:lnTo>
                  <a:pt x="51644" y="59572"/>
                </a:lnTo>
                <a:lnTo>
                  <a:pt x="51589" y="59463"/>
                </a:lnTo>
                <a:lnTo>
                  <a:pt x="51535" y="59355"/>
                </a:lnTo>
                <a:lnTo>
                  <a:pt x="51589" y="59246"/>
                </a:lnTo>
                <a:lnTo>
                  <a:pt x="51698" y="59138"/>
                </a:lnTo>
                <a:lnTo>
                  <a:pt x="51861" y="58920"/>
                </a:lnTo>
                <a:lnTo>
                  <a:pt x="52078" y="58757"/>
                </a:lnTo>
                <a:lnTo>
                  <a:pt x="52567" y="58540"/>
                </a:lnTo>
                <a:lnTo>
                  <a:pt x="52730" y="58486"/>
                </a:lnTo>
                <a:close/>
                <a:moveTo>
                  <a:pt x="8255" y="61744"/>
                </a:moveTo>
                <a:lnTo>
                  <a:pt x="8417" y="61907"/>
                </a:lnTo>
                <a:lnTo>
                  <a:pt x="8635" y="62070"/>
                </a:lnTo>
                <a:lnTo>
                  <a:pt x="8906" y="62179"/>
                </a:lnTo>
                <a:lnTo>
                  <a:pt x="9178" y="62233"/>
                </a:lnTo>
                <a:lnTo>
                  <a:pt x="9558" y="62233"/>
                </a:lnTo>
                <a:lnTo>
                  <a:pt x="9666" y="62287"/>
                </a:lnTo>
                <a:lnTo>
                  <a:pt x="9721" y="62342"/>
                </a:lnTo>
                <a:lnTo>
                  <a:pt x="9775" y="62450"/>
                </a:lnTo>
                <a:lnTo>
                  <a:pt x="9612" y="62722"/>
                </a:lnTo>
                <a:lnTo>
                  <a:pt x="9504" y="62993"/>
                </a:lnTo>
                <a:lnTo>
                  <a:pt x="9286" y="62830"/>
                </a:lnTo>
                <a:lnTo>
                  <a:pt x="9069" y="62613"/>
                </a:lnTo>
                <a:lnTo>
                  <a:pt x="8798" y="62450"/>
                </a:lnTo>
                <a:lnTo>
                  <a:pt x="8580" y="62342"/>
                </a:lnTo>
                <a:lnTo>
                  <a:pt x="8255" y="62233"/>
                </a:lnTo>
                <a:lnTo>
                  <a:pt x="8146" y="62179"/>
                </a:lnTo>
                <a:lnTo>
                  <a:pt x="8037" y="62070"/>
                </a:lnTo>
                <a:lnTo>
                  <a:pt x="8037" y="61961"/>
                </a:lnTo>
                <a:lnTo>
                  <a:pt x="8092" y="61853"/>
                </a:lnTo>
                <a:lnTo>
                  <a:pt x="8146" y="61744"/>
                </a:lnTo>
                <a:close/>
                <a:moveTo>
                  <a:pt x="9069" y="64351"/>
                </a:moveTo>
                <a:lnTo>
                  <a:pt x="9178" y="64514"/>
                </a:lnTo>
                <a:lnTo>
                  <a:pt x="9232" y="64677"/>
                </a:lnTo>
                <a:lnTo>
                  <a:pt x="9232" y="65057"/>
                </a:lnTo>
                <a:lnTo>
                  <a:pt x="9123" y="65383"/>
                </a:lnTo>
                <a:lnTo>
                  <a:pt x="9069" y="65545"/>
                </a:lnTo>
                <a:lnTo>
                  <a:pt x="8906" y="65654"/>
                </a:lnTo>
                <a:lnTo>
                  <a:pt x="8798" y="65708"/>
                </a:lnTo>
                <a:lnTo>
                  <a:pt x="8689" y="65654"/>
                </a:lnTo>
                <a:lnTo>
                  <a:pt x="8635" y="65545"/>
                </a:lnTo>
                <a:lnTo>
                  <a:pt x="8635" y="65383"/>
                </a:lnTo>
                <a:lnTo>
                  <a:pt x="8798" y="65165"/>
                </a:lnTo>
                <a:lnTo>
                  <a:pt x="8852" y="64894"/>
                </a:lnTo>
                <a:lnTo>
                  <a:pt x="9069" y="64351"/>
                </a:lnTo>
                <a:close/>
                <a:moveTo>
                  <a:pt x="49363" y="65491"/>
                </a:moveTo>
                <a:lnTo>
                  <a:pt x="49526" y="65545"/>
                </a:lnTo>
                <a:lnTo>
                  <a:pt x="49526" y="65600"/>
                </a:lnTo>
                <a:lnTo>
                  <a:pt x="49526" y="65654"/>
                </a:lnTo>
                <a:lnTo>
                  <a:pt x="49472" y="65817"/>
                </a:lnTo>
                <a:lnTo>
                  <a:pt x="49309" y="65817"/>
                </a:lnTo>
                <a:lnTo>
                  <a:pt x="49200" y="65763"/>
                </a:lnTo>
                <a:lnTo>
                  <a:pt x="49146" y="65708"/>
                </a:lnTo>
                <a:lnTo>
                  <a:pt x="49146" y="65600"/>
                </a:lnTo>
                <a:lnTo>
                  <a:pt x="49146" y="65545"/>
                </a:lnTo>
                <a:lnTo>
                  <a:pt x="49200" y="65491"/>
                </a:lnTo>
                <a:close/>
                <a:moveTo>
                  <a:pt x="48494" y="66632"/>
                </a:moveTo>
                <a:lnTo>
                  <a:pt x="48603" y="66686"/>
                </a:lnTo>
                <a:lnTo>
                  <a:pt x="48657" y="66794"/>
                </a:lnTo>
                <a:lnTo>
                  <a:pt x="48657" y="66903"/>
                </a:lnTo>
                <a:lnTo>
                  <a:pt x="48603" y="67012"/>
                </a:lnTo>
                <a:lnTo>
                  <a:pt x="48548" y="67120"/>
                </a:lnTo>
                <a:lnTo>
                  <a:pt x="48223" y="67338"/>
                </a:lnTo>
                <a:lnTo>
                  <a:pt x="47897" y="67500"/>
                </a:lnTo>
                <a:lnTo>
                  <a:pt x="47625" y="67500"/>
                </a:lnTo>
                <a:lnTo>
                  <a:pt x="47734" y="67283"/>
                </a:lnTo>
                <a:lnTo>
                  <a:pt x="47951" y="67066"/>
                </a:lnTo>
                <a:lnTo>
                  <a:pt x="48331" y="66686"/>
                </a:lnTo>
                <a:lnTo>
                  <a:pt x="48494" y="66632"/>
                </a:lnTo>
                <a:close/>
                <a:moveTo>
                  <a:pt x="48386" y="69021"/>
                </a:moveTo>
                <a:lnTo>
                  <a:pt x="48331" y="69184"/>
                </a:lnTo>
                <a:lnTo>
                  <a:pt x="48331" y="69401"/>
                </a:lnTo>
                <a:lnTo>
                  <a:pt x="48277" y="69564"/>
                </a:lnTo>
                <a:lnTo>
                  <a:pt x="48223" y="69618"/>
                </a:lnTo>
                <a:lnTo>
                  <a:pt x="48060" y="69618"/>
                </a:lnTo>
                <a:lnTo>
                  <a:pt x="47897" y="69510"/>
                </a:lnTo>
                <a:lnTo>
                  <a:pt x="47842" y="69401"/>
                </a:lnTo>
                <a:lnTo>
                  <a:pt x="47788" y="69292"/>
                </a:lnTo>
                <a:lnTo>
                  <a:pt x="47842" y="69184"/>
                </a:lnTo>
                <a:lnTo>
                  <a:pt x="47897" y="69130"/>
                </a:lnTo>
                <a:lnTo>
                  <a:pt x="48060" y="69075"/>
                </a:lnTo>
                <a:lnTo>
                  <a:pt x="48223" y="69075"/>
                </a:lnTo>
                <a:lnTo>
                  <a:pt x="48386" y="69021"/>
                </a:lnTo>
                <a:close/>
                <a:moveTo>
                  <a:pt x="8200" y="76786"/>
                </a:moveTo>
                <a:lnTo>
                  <a:pt x="8309" y="76841"/>
                </a:lnTo>
                <a:lnTo>
                  <a:pt x="8309" y="76895"/>
                </a:lnTo>
                <a:lnTo>
                  <a:pt x="8309" y="77112"/>
                </a:lnTo>
                <a:lnTo>
                  <a:pt x="8255" y="77384"/>
                </a:lnTo>
                <a:lnTo>
                  <a:pt x="8200" y="77655"/>
                </a:lnTo>
                <a:lnTo>
                  <a:pt x="8092" y="77981"/>
                </a:lnTo>
                <a:lnTo>
                  <a:pt x="7983" y="78307"/>
                </a:lnTo>
                <a:lnTo>
                  <a:pt x="7766" y="77981"/>
                </a:lnTo>
                <a:lnTo>
                  <a:pt x="7657" y="77601"/>
                </a:lnTo>
                <a:lnTo>
                  <a:pt x="7657" y="77438"/>
                </a:lnTo>
                <a:lnTo>
                  <a:pt x="7711" y="77275"/>
                </a:lnTo>
                <a:lnTo>
                  <a:pt x="7820" y="76949"/>
                </a:lnTo>
                <a:lnTo>
                  <a:pt x="7983" y="76786"/>
                </a:lnTo>
                <a:close/>
                <a:moveTo>
                  <a:pt x="72877" y="83086"/>
                </a:moveTo>
                <a:lnTo>
                  <a:pt x="73148" y="83194"/>
                </a:lnTo>
                <a:lnTo>
                  <a:pt x="73203" y="83249"/>
                </a:lnTo>
                <a:lnTo>
                  <a:pt x="73203" y="83357"/>
                </a:lnTo>
                <a:lnTo>
                  <a:pt x="73094" y="83575"/>
                </a:lnTo>
                <a:lnTo>
                  <a:pt x="72931" y="83737"/>
                </a:lnTo>
                <a:lnTo>
                  <a:pt x="72768" y="83900"/>
                </a:lnTo>
                <a:lnTo>
                  <a:pt x="72551" y="84009"/>
                </a:lnTo>
                <a:lnTo>
                  <a:pt x="72442" y="84009"/>
                </a:lnTo>
                <a:lnTo>
                  <a:pt x="72388" y="83955"/>
                </a:lnTo>
                <a:lnTo>
                  <a:pt x="72334" y="83846"/>
                </a:lnTo>
                <a:lnTo>
                  <a:pt x="72334" y="83737"/>
                </a:lnTo>
                <a:lnTo>
                  <a:pt x="72388" y="83466"/>
                </a:lnTo>
                <a:lnTo>
                  <a:pt x="72497" y="83303"/>
                </a:lnTo>
                <a:lnTo>
                  <a:pt x="72660" y="83194"/>
                </a:lnTo>
                <a:lnTo>
                  <a:pt x="72877" y="83086"/>
                </a:lnTo>
                <a:close/>
                <a:moveTo>
                  <a:pt x="32311" y="85258"/>
                </a:moveTo>
                <a:lnTo>
                  <a:pt x="32420" y="85312"/>
                </a:lnTo>
                <a:lnTo>
                  <a:pt x="32474" y="85421"/>
                </a:lnTo>
                <a:lnTo>
                  <a:pt x="32474" y="85529"/>
                </a:lnTo>
                <a:lnTo>
                  <a:pt x="32474" y="85638"/>
                </a:lnTo>
                <a:lnTo>
                  <a:pt x="32474" y="85855"/>
                </a:lnTo>
                <a:lnTo>
                  <a:pt x="32420" y="85964"/>
                </a:lnTo>
                <a:lnTo>
                  <a:pt x="32311" y="86018"/>
                </a:lnTo>
                <a:lnTo>
                  <a:pt x="32203" y="86018"/>
                </a:lnTo>
                <a:lnTo>
                  <a:pt x="32094" y="85910"/>
                </a:lnTo>
                <a:lnTo>
                  <a:pt x="32094" y="85801"/>
                </a:lnTo>
                <a:lnTo>
                  <a:pt x="32040" y="85638"/>
                </a:lnTo>
                <a:lnTo>
                  <a:pt x="32094" y="85529"/>
                </a:lnTo>
                <a:lnTo>
                  <a:pt x="32094" y="85367"/>
                </a:lnTo>
                <a:lnTo>
                  <a:pt x="32203" y="85312"/>
                </a:lnTo>
                <a:lnTo>
                  <a:pt x="32311" y="85258"/>
                </a:lnTo>
                <a:close/>
                <a:moveTo>
                  <a:pt x="9938" y="84878"/>
                </a:moveTo>
                <a:lnTo>
                  <a:pt x="10047" y="84932"/>
                </a:lnTo>
                <a:lnTo>
                  <a:pt x="10318" y="85095"/>
                </a:lnTo>
                <a:lnTo>
                  <a:pt x="10535" y="85312"/>
                </a:lnTo>
                <a:lnTo>
                  <a:pt x="11241" y="86453"/>
                </a:lnTo>
                <a:lnTo>
                  <a:pt x="10807" y="86507"/>
                </a:lnTo>
                <a:lnTo>
                  <a:pt x="10481" y="86507"/>
                </a:lnTo>
                <a:lnTo>
                  <a:pt x="10209" y="86398"/>
                </a:lnTo>
                <a:lnTo>
                  <a:pt x="9992" y="86181"/>
                </a:lnTo>
                <a:lnTo>
                  <a:pt x="9884" y="85964"/>
                </a:lnTo>
                <a:lnTo>
                  <a:pt x="9775" y="85692"/>
                </a:lnTo>
                <a:lnTo>
                  <a:pt x="9775" y="85367"/>
                </a:lnTo>
                <a:lnTo>
                  <a:pt x="9775" y="85041"/>
                </a:lnTo>
                <a:lnTo>
                  <a:pt x="9775" y="84932"/>
                </a:lnTo>
                <a:lnTo>
                  <a:pt x="9829" y="84878"/>
                </a:lnTo>
                <a:close/>
                <a:moveTo>
                  <a:pt x="50612" y="90688"/>
                </a:moveTo>
                <a:lnTo>
                  <a:pt x="50775" y="90797"/>
                </a:lnTo>
                <a:lnTo>
                  <a:pt x="50829" y="90960"/>
                </a:lnTo>
                <a:lnTo>
                  <a:pt x="50938" y="91231"/>
                </a:lnTo>
                <a:lnTo>
                  <a:pt x="50938" y="91340"/>
                </a:lnTo>
                <a:lnTo>
                  <a:pt x="50884" y="91449"/>
                </a:lnTo>
                <a:lnTo>
                  <a:pt x="50829" y="91503"/>
                </a:lnTo>
                <a:lnTo>
                  <a:pt x="50666" y="91503"/>
                </a:lnTo>
                <a:lnTo>
                  <a:pt x="50503" y="91449"/>
                </a:lnTo>
                <a:lnTo>
                  <a:pt x="50395" y="91394"/>
                </a:lnTo>
                <a:lnTo>
                  <a:pt x="50340" y="91231"/>
                </a:lnTo>
                <a:lnTo>
                  <a:pt x="50340" y="91069"/>
                </a:lnTo>
                <a:lnTo>
                  <a:pt x="50395" y="90851"/>
                </a:lnTo>
                <a:lnTo>
                  <a:pt x="50449" y="90743"/>
                </a:lnTo>
                <a:lnTo>
                  <a:pt x="50612" y="90688"/>
                </a:lnTo>
                <a:close/>
                <a:moveTo>
                  <a:pt x="23243" y="50177"/>
                </a:moveTo>
                <a:lnTo>
                  <a:pt x="23677" y="50232"/>
                </a:lnTo>
                <a:lnTo>
                  <a:pt x="24057" y="50340"/>
                </a:lnTo>
                <a:lnTo>
                  <a:pt x="24437" y="50503"/>
                </a:lnTo>
                <a:lnTo>
                  <a:pt x="24763" y="50666"/>
                </a:lnTo>
                <a:lnTo>
                  <a:pt x="26609" y="51752"/>
                </a:lnTo>
                <a:lnTo>
                  <a:pt x="28510" y="52784"/>
                </a:lnTo>
                <a:lnTo>
                  <a:pt x="28836" y="53001"/>
                </a:lnTo>
                <a:lnTo>
                  <a:pt x="29053" y="53164"/>
                </a:lnTo>
                <a:lnTo>
                  <a:pt x="29270" y="53436"/>
                </a:lnTo>
                <a:lnTo>
                  <a:pt x="29379" y="53761"/>
                </a:lnTo>
                <a:lnTo>
                  <a:pt x="29433" y="54033"/>
                </a:lnTo>
                <a:lnTo>
                  <a:pt x="29542" y="54250"/>
                </a:lnTo>
                <a:lnTo>
                  <a:pt x="29705" y="54413"/>
                </a:lnTo>
                <a:lnTo>
                  <a:pt x="29868" y="54522"/>
                </a:lnTo>
                <a:lnTo>
                  <a:pt x="30085" y="54630"/>
                </a:lnTo>
                <a:lnTo>
                  <a:pt x="30302" y="54685"/>
                </a:lnTo>
                <a:lnTo>
                  <a:pt x="30791" y="54793"/>
                </a:lnTo>
                <a:lnTo>
                  <a:pt x="31171" y="54902"/>
                </a:lnTo>
                <a:lnTo>
                  <a:pt x="31334" y="54956"/>
                </a:lnTo>
                <a:lnTo>
                  <a:pt x="31443" y="55065"/>
                </a:lnTo>
                <a:lnTo>
                  <a:pt x="31497" y="55173"/>
                </a:lnTo>
                <a:lnTo>
                  <a:pt x="31497" y="55336"/>
                </a:lnTo>
                <a:lnTo>
                  <a:pt x="31388" y="55771"/>
                </a:lnTo>
                <a:lnTo>
                  <a:pt x="31280" y="56259"/>
                </a:lnTo>
                <a:lnTo>
                  <a:pt x="31117" y="56802"/>
                </a:lnTo>
                <a:lnTo>
                  <a:pt x="31117" y="56965"/>
                </a:lnTo>
                <a:lnTo>
                  <a:pt x="31171" y="57128"/>
                </a:lnTo>
                <a:lnTo>
                  <a:pt x="31280" y="57237"/>
                </a:lnTo>
                <a:lnTo>
                  <a:pt x="31443" y="57291"/>
                </a:lnTo>
                <a:lnTo>
                  <a:pt x="31660" y="57400"/>
                </a:lnTo>
                <a:lnTo>
                  <a:pt x="31823" y="57454"/>
                </a:lnTo>
                <a:lnTo>
                  <a:pt x="31931" y="57563"/>
                </a:lnTo>
                <a:lnTo>
                  <a:pt x="32040" y="57726"/>
                </a:lnTo>
                <a:lnTo>
                  <a:pt x="32094" y="57889"/>
                </a:lnTo>
                <a:lnTo>
                  <a:pt x="32094" y="58051"/>
                </a:lnTo>
                <a:lnTo>
                  <a:pt x="31986" y="58432"/>
                </a:lnTo>
                <a:lnTo>
                  <a:pt x="31877" y="58757"/>
                </a:lnTo>
                <a:lnTo>
                  <a:pt x="31823" y="59029"/>
                </a:lnTo>
                <a:lnTo>
                  <a:pt x="31877" y="59300"/>
                </a:lnTo>
                <a:lnTo>
                  <a:pt x="31931" y="59518"/>
                </a:lnTo>
                <a:lnTo>
                  <a:pt x="32040" y="59735"/>
                </a:lnTo>
                <a:lnTo>
                  <a:pt x="32203" y="59952"/>
                </a:lnTo>
                <a:lnTo>
                  <a:pt x="32420" y="60115"/>
                </a:lnTo>
                <a:lnTo>
                  <a:pt x="32746" y="60278"/>
                </a:lnTo>
                <a:lnTo>
                  <a:pt x="33126" y="60495"/>
                </a:lnTo>
                <a:lnTo>
                  <a:pt x="33397" y="60712"/>
                </a:lnTo>
                <a:lnTo>
                  <a:pt x="33615" y="60984"/>
                </a:lnTo>
                <a:lnTo>
                  <a:pt x="33723" y="61255"/>
                </a:lnTo>
                <a:lnTo>
                  <a:pt x="33778" y="61581"/>
                </a:lnTo>
                <a:lnTo>
                  <a:pt x="33723" y="61907"/>
                </a:lnTo>
                <a:lnTo>
                  <a:pt x="33560" y="62233"/>
                </a:lnTo>
                <a:lnTo>
                  <a:pt x="33343" y="62613"/>
                </a:lnTo>
                <a:lnTo>
                  <a:pt x="33235" y="62776"/>
                </a:lnTo>
                <a:lnTo>
                  <a:pt x="33180" y="62993"/>
                </a:lnTo>
                <a:lnTo>
                  <a:pt x="33235" y="63156"/>
                </a:lnTo>
                <a:lnTo>
                  <a:pt x="33289" y="63373"/>
                </a:lnTo>
                <a:lnTo>
                  <a:pt x="33615" y="63808"/>
                </a:lnTo>
                <a:lnTo>
                  <a:pt x="33832" y="64242"/>
                </a:lnTo>
                <a:lnTo>
                  <a:pt x="34049" y="64731"/>
                </a:lnTo>
                <a:lnTo>
                  <a:pt x="34158" y="65220"/>
                </a:lnTo>
                <a:lnTo>
                  <a:pt x="34266" y="65763"/>
                </a:lnTo>
                <a:lnTo>
                  <a:pt x="34321" y="66251"/>
                </a:lnTo>
                <a:lnTo>
                  <a:pt x="34429" y="67283"/>
                </a:lnTo>
                <a:lnTo>
                  <a:pt x="34592" y="70922"/>
                </a:lnTo>
                <a:lnTo>
                  <a:pt x="34972" y="70379"/>
                </a:lnTo>
                <a:lnTo>
                  <a:pt x="35244" y="69836"/>
                </a:lnTo>
                <a:lnTo>
                  <a:pt x="35678" y="68695"/>
                </a:lnTo>
                <a:lnTo>
                  <a:pt x="35733" y="68532"/>
                </a:lnTo>
                <a:lnTo>
                  <a:pt x="35678" y="68369"/>
                </a:lnTo>
                <a:lnTo>
                  <a:pt x="35624" y="68206"/>
                </a:lnTo>
                <a:lnTo>
                  <a:pt x="35515" y="68043"/>
                </a:lnTo>
                <a:lnTo>
                  <a:pt x="35407" y="67989"/>
                </a:lnTo>
                <a:lnTo>
                  <a:pt x="35407" y="67881"/>
                </a:lnTo>
                <a:lnTo>
                  <a:pt x="35461" y="67772"/>
                </a:lnTo>
                <a:lnTo>
                  <a:pt x="35515" y="67718"/>
                </a:lnTo>
                <a:lnTo>
                  <a:pt x="35624" y="67555"/>
                </a:lnTo>
                <a:lnTo>
                  <a:pt x="35733" y="67500"/>
                </a:lnTo>
                <a:lnTo>
                  <a:pt x="35787" y="67500"/>
                </a:lnTo>
                <a:lnTo>
                  <a:pt x="35895" y="67555"/>
                </a:lnTo>
                <a:lnTo>
                  <a:pt x="35895" y="67663"/>
                </a:lnTo>
                <a:lnTo>
                  <a:pt x="35895" y="67772"/>
                </a:lnTo>
                <a:lnTo>
                  <a:pt x="35895" y="67826"/>
                </a:lnTo>
                <a:lnTo>
                  <a:pt x="36004" y="68043"/>
                </a:lnTo>
                <a:lnTo>
                  <a:pt x="36058" y="68261"/>
                </a:lnTo>
                <a:lnTo>
                  <a:pt x="36058" y="68749"/>
                </a:lnTo>
                <a:lnTo>
                  <a:pt x="36113" y="69238"/>
                </a:lnTo>
                <a:lnTo>
                  <a:pt x="36167" y="69455"/>
                </a:lnTo>
                <a:lnTo>
                  <a:pt x="36221" y="69673"/>
                </a:lnTo>
                <a:lnTo>
                  <a:pt x="36276" y="69781"/>
                </a:lnTo>
                <a:lnTo>
                  <a:pt x="36276" y="69890"/>
                </a:lnTo>
                <a:lnTo>
                  <a:pt x="36221" y="69998"/>
                </a:lnTo>
                <a:lnTo>
                  <a:pt x="36113" y="70107"/>
                </a:lnTo>
                <a:lnTo>
                  <a:pt x="35624" y="70650"/>
                </a:lnTo>
                <a:lnTo>
                  <a:pt x="35352" y="70867"/>
                </a:lnTo>
                <a:lnTo>
                  <a:pt x="35027" y="71085"/>
                </a:lnTo>
                <a:lnTo>
                  <a:pt x="34755" y="71247"/>
                </a:lnTo>
                <a:lnTo>
                  <a:pt x="34538" y="71519"/>
                </a:lnTo>
                <a:lnTo>
                  <a:pt x="34321" y="71845"/>
                </a:lnTo>
                <a:lnTo>
                  <a:pt x="34158" y="72171"/>
                </a:lnTo>
                <a:lnTo>
                  <a:pt x="34103" y="72551"/>
                </a:lnTo>
                <a:lnTo>
                  <a:pt x="34049" y="72877"/>
                </a:lnTo>
                <a:lnTo>
                  <a:pt x="34049" y="73257"/>
                </a:lnTo>
                <a:lnTo>
                  <a:pt x="34158" y="73583"/>
                </a:lnTo>
                <a:lnTo>
                  <a:pt x="34212" y="73908"/>
                </a:lnTo>
                <a:lnTo>
                  <a:pt x="34158" y="74071"/>
                </a:lnTo>
                <a:lnTo>
                  <a:pt x="34103" y="74234"/>
                </a:lnTo>
                <a:lnTo>
                  <a:pt x="33995" y="74397"/>
                </a:lnTo>
                <a:lnTo>
                  <a:pt x="33886" y="74614"/>
                </a:lnTo>
                <a:lnTo>
                  <a:pt x="33778" y="75049"/>
                </a:lnTo>
                <a:lnTo>
                  <a:pt x="33778" y="75429"/>
                </a:lnTo>
                <a:lnTo>
                  <a:pt x="33778" y="75863"/>
                </a:lnTo>
                <a:lnTo>
                  <a:pt x="33778" y="76352"/>
                </a:lnTo>
                <a:lnTo>
                  <a:pt x="33669" y="76786"/>
                </a:lnTo>
                <a:lnTo>
                  <a:pt x="33506" y="77167"/>
                </a:lnTo>
                <a:lnTo>
                  <a:pt x="33289" y="77601"/>
                </a:lnTo>
                <a:lnTo>
                  <a:pt x="33126" y="77873"/>
                </a:lnTo>
                <a:lnTo>
                  <a:pt x="33017" y="78144"/>
                </a:lnTo>
                <a:lnTo>
                  <a:pt x="32909" y="78470"/>
                </a:lnTo>
                <a:lnTo>
                  <a:pt x="32854" y="78741"/>
                </a:lnTo>
                <a:lnTo>
                  <a:pt x="32854" y="79067"/>
                </a:lnTo>
                <a:lnTo>
                  <a:pt x="32854" y="79393"/>
                </a:lnTo>
                <a:lnTo>
                  <a:pt x="32854" y="79719"/>
                </a:lnTo>
                <a:lnTo>
                  <a:pt x="32963" y="80045"/>
                </a:lnTo>
                <a:lnTo>
                  <a:pt x="32963" y="80262"/>
                </a:lnTo>
                <a:lnTo>
                  <a:pt x="32963" y="80479"/>
                </a:lnTo>
                <a:lnTo>
                  <a:pt x="32854" y="80642"/>
                </a:lnTo>
                <a:lnTo>
                  <a:pt x="32692" y="80751"/>
                </a:lnTo>
                <a:lnTo>
                  <a:pt x="32420" y="80968"/>
                </a:lnTo>
                <a:lnTo>
                  <a:pt x="32203" y="81131"/>
                </a:lnTo>
                <a:lnTo>
                  <a:pt x="32148" y="81239"/>
                </a:lnTo>
                <a:lnTo>
                  <a:pt x="32148" y="81402"/>
                </a:lnTo>
                <a:lnTo>
                  <a:pt x="32148" y="81565"/>
                </a:lnTo>
                <a:lnTo>
                  <a:pt x="32257" y="81782"/>
                </a:lnTo>
                <a:lnTo>
                  <a:pt x="32311" y="81945"/>
                </a:lnTo>
                <a:lnTo>
                  <a:pt x="32257" y="82108"/>
                </a:lnTo>
                <a:lnTo>
                  <a:pt x="32257" y="82217"/>
                </a:lnTo>
                <a:lnTo>
                  <a:pt x="32148" y="82380"/>
                </a:lnTo>
                <a:lnTo>
                  <a:pt x="31768" y="82923"/>
                </a:lnTo>
                <a:lnTo>
                  <a:pt x="31497" y="83303"/>
                </a:lnTo>
                <a:lnTo>
                  <a:pt x="31280" y="83683"/>
                </a:lnTo>
                <a:lnTo>
                  <a:pt x="31171" y="84172"/>
                </a:lnTo>
                <a:lnTo>
                  <a:pt x="31117" y="84606"/>
                </a:lnTo>
                <a:lnTo>
                  <a:pt x="31117" y="84878"/>
                </a:lnTo>
                <a:lnTo>
                  <a:pt x="31008" y="85041"/>
                </a:lnTo>
                <a:lnTo>
                  <a:pt x="30954" y="85258"/>
                </a:lnTo>
                <a:lnTo>
                  <a:pt x="30791" y="85421"/>
                </a:lnTo>
                <a:lnTo>
                  <a:pt x="30519" y="85747"/>
                </a:lnTo>
                <a:lnTo>
                  <a:pt x="30194" y="86018"/>
                </a:lnTo>
                <a:lnTo>
                  <a:pt x="30085" y="86073"/>
                </a:lnTo>
                <a:lnTo>
                  <a:pt x="29976" y="86018"/>
                </a:lnTo>
                <a:lnTo>
                  <a:pt x="29813" y="85910"/>
                </a:lnTo>
                <a:lnTo>
                  <a:pt x="29596" y="85801"/>
                </a:lnTo>
                <a:lnTo>
                  <a:pt x="29379" y="85747"/>
                </a:lnTo>
                <a:lnTo>
                  <a:pt x="29162" y="85855"/>
                </a:lnTo>
                <a:lnTo>
                  <a:pt x="28945" y="86073"/>
                </a:lnTo>
                <a:lnTo>
                  <a:pt x="28456" y="86887"/>
                </a:lnTo>
                <a:lnTo>
                  <a:pt x="27858" y="87702"/>
                </a:lnTo>
                <a:lnTo>
                  <a:pt x="27424" y="88190"/>
                </a:lnTo>
                <a:lnTo>
                  <a:pt x="26990" y="88625"/>
                </a:lnTo>
                <a:lnTo>
                  <a:pt x="25958" y="89385"/>
                </a:lnTo>
                <a:lnTo>
                  <a:pt x="25143" y="89982"/>
                </a:lnTo>
                <a:lnTo>
                  <a:pt x="24763" y="90308"/>
                </a:lnTo>
                <a:lnTo>
                  <a:pt x="24383" y="90634"/>
                </a:lnTo>
                <a:lnTo>
                  <a:pt x="24111" y="90906"/>
                </a:lnTo>
                <a:lnTo>
                  <a:pt x="23840" y="91014"/>
                </a:lnTo>
                <a:lnTo>
                  <a:pt x="23568" y="91069"/>
                </a:lnTo>
                <a:lnTo>
                  <a:pt x="23243" y="91123"/>
                </a:lnTo>
                <a:lnTo>
                  <a:pt x="22428" y="91286"/>
                </a:lnTo>
                <a:lnTo>
                  <a:pt x="21613" y="91503"/>
                </a:lnTo>
                <a:lnTo>
                  <a:pt x="21179" y="91557"/>
                </a:lnTo>
                <a:lnTo>
                  <a:pt x="20745" y="91612"/>
                </a:lnTo>
                <a:lnTo>
                  <a:pt x="19876" y="91503"/>
                </a:lnTo>
                <a:lnTo>
                  <a:pt x="19387" y="91449"/>
                </a:lnTo>
                <a:lnTo>
                  <a:pt x="18953" y="91340"/>
                </a:lnTo>
                <a:lnTo>
                  <a:pt x="18084" y="91014"/>
                </a:lnTo>
                <a:lnTo>
                  <a:pt x="17269" y="90634"/>
                </a:lnTo>
                <a:lnTo>
                  <a:pt x="16454" y="90200"/>
                </a:lnTo>
                <a:lnTo>
                  <a:pt x="15477" y="89602"/>
                </a:lnTo>
                <a:lnTo>
                  <a:pt x="14608" y="88951"/>
                </a:lnTo>
                <a:lnTo>
                  <a:pt x="14174" y="88571"/>
                </a:lnTo>
                <a:lnTo>
                  <a:pt x="13794" y="88190"/>
                </a:lnTo>
                <a:lnTo>
                  <a:pt x="13468" y="87756"/>
                </a:lnTo>
                <a:lnTo>
                  <a:pt x="13088" y="87322"/>
                </a:lnTo>
                <a:lnTo>
                  <a:pt x="12870" y="87050"/>
                </a:lnTo>
                <a:lnTo>
                  <a:pt x="12599" y="86887"/>
                </a:lnTo>
                <a:lnTo>
                  <a:pt x="12056" y="86616"/>
                </a:lnTo>
                <a:lnTo>
                  <a:pt x="11893" y="86507"/>
                </a:lnTo>
                <a:lnTo>
                  <a:pt x="11784" y="86398"/>
                </a:lnTo>
                <a:lnTo>
                  <a:pt x="11676" y="86235"/>
                </a:lnTo>
                <a:lnTo>
                  <a:pt x="11676" y="86018"/>
                </a:lnTo>
                <a:lnTo>
                  <a:pt x="11404" y="84661"/>
                </a:lnTo>
                <a:lnTo>
                  <a:pt x="11133" y="83303"/>
                </a:lnTo>
                <a:lnTo>
                  <a:pt x="10970" y="82271"/>
                </a:lnTo>
                <a:lnTo>
                  <a:pt x="10698" y="81294"/>
                </a:lnTo>
                <a:lnTo>
                  <a:pt x="10644" y="81131"/>
                </a:lnTo>
                <a:lnTo>
                  <a:pt x="10535" y="81022"/>
                </a:lnTo>
                <a:lnTo>
                  <a:pt x="10209" y="81022"/>
                </a:lnTo>
                <a:lnTo>
                  <a:pt x="9775" y="81185"/>
                </a:lnTo>
                <a:lnTo>
                  <a:pt x="9612" y="81239"/>
                </a:lnTo>
                <a:lnTo>
                  <a:pt x="9504" y="81348"/>
                </a:lnTo>
                <a:lnTo>
                  <a:pt x="9449" y="81457"/>
                </a:lnTo>
                <a:lnTo>
                  <a:pt x="9395" y="81674"/>
                </a:lnTo>
                <a:lnTo>
                  <a:pt x="9395" y="82163"/>
                </a:lnTo>
                <a:lnTo>
                  <a:pt x="9395" y="83303"/>
                </a:lnTo>
                <a:lnTo>
                  <a:pt x="9178" y="83086"/>
                </a:lnTo>
                <a:lnTo>
                  <a:pt x="9069" y="82869"/>
                </a:lnTo>
                <a:lnTo>
                  <a:pt x="8960" y="82597"/>
                </a:lnTo>
                <a:lnTo>
                  <a:pt x="8960" y="82380"/>
                </a:lnTo>
                <a:lnTo>
                  <a:pt x="8960" y="81891"/>
                </a:lnTo>
                <a:lnTo>
                  <a:pt x="9069" y="81402"/>
                </a:lnTo>
                <a:lnTo>
                  <a:pt x="9232" y="80968"/>
                </a:lnTo>
                <a:lnTo>
                  <a:pt x="9395" y="80533"/>
                </a:lnTo>
                <a:lnTo>
                  <a:pt x="9938" y="79773"/>
                </a:lnTo>
                <a:lnTo>
                  <a:pt x="10047" y="79610"/>
                </a:lnTo>
                <a:lnTo>
                  <a:pt x="10047" y="79447"/>
                </a:lnTo>
                <a:lnTo>
                  <a:pt x="9938" y="79339"/>
                </a:lnTo>
                <a:lnTo>
                  <a:pt x="9775" y="79230"/>
                </a:lnTo>
                <a:lnTo>
                  <a:pt x="9504" y="79013"/>
                </a:lnTo>
                <a:lnTo>
                  <a:pt x="9395" y="78959"/>
                </a:lnTo>
                <a:lnTo>
                  <a:pt x="9341" y="78850"/>
                </a:lnTo>
                <a:lnTo>
                  <a:pt x="9395" y="78687"/>
                </a:lnTo>
                <a:lnTo>
                  <a:pt x="9449" y="78579"/>
                </a:lnTo>
                <a:lnTo>
                  <a:pt x="9666" y="78307"/>
                </a:lnTo>
                <a:lnTo>
                  <a:pt x="9829" y="78090"/>
                </a:lnTo>
                <a:lnTo>
                  <a:pt x="9938" y="77873"/>
                </a:lnTo>
                <a:lnTo>
                  <a:pt x="9884" y="77655"/>
                </a:lnTo>
                <a:lnTo>
                  <a:pt x="9829" y="77438"/>
                </a:lnTo>
                <a:lnTo>
                  <a:pt x="9666" y="77221"/>
                </a:lnTo>
                <a:lnTo>
                  <a:pt x="9666" y="77058"/>
                </a:lnTo>
                <a:lnTo>
                  <a:pt x="9666" y="76949"/>
                </a:lnTo>
                <a:lnTo>
                  <a:pt x="9721" y="76786"/>
                </a:lnTo>
                <a:lnTo>
                  <a:pt x="9721" y="76678"/>
                </a:lnTo>
                <a:lnTo>
                  <a:pt x="9612" y="76624"/>
                </a:lnTo>
                <a:lnTo>
                  <a:pt x="9449" y="76569"/>
                </a:lnTo>
                <a:lnTo>
                  <a:pt x="9232" y="76569"/>
                </a:lnTo>
                <a:lnTo>
                  <a:pt x="9123" y="76515"/>
                </a:lnTo>
                <a:lnTo>
                  <a:pt x="9069" y="76406"/>
                </a:lnTo>
                <a:lnTo>
                  <a:pt x="9069" y="76298"/>
                </a:lnTo>
                <a:lnTo>
                  <a:pt x="9123" y="76243"/>
                </a:lnTo>
                <a:lnTo>
                  <a:pt x="9286" y="76135"/>
                </a:lnTo>
                <a:lnTo>
                  <a:pt x="9612" y="75918"/>
                </a:lnTo>
                <a:lnTo>
                  <a:pt x="9775" y="75809"/>
                </a:lnTo>
                <a:lnTo>
                  <a:pt x="9992" y="75809"/>
                </a:lnTo>
                <a:lnTo>
                  <a:pt x="10155" y="75700"/>
                </a:lnTo>
                <a:lnTo>
                  <a:pt x="10209" y="75592"/>
                </a:lnTo>
                <a:lnTo>
                  <a:pt x="10209" y="75483"/>
                </a:lnTo>
                <a:lnTo>
                  <a:pt x="10155" y="75429"/>
                </a:lnTo>
                <a:lnTo>
                  <a:pt x="9992" y="75375"/>
                </a:lnTo>
                <a:lnTo>
                  <a:pt x="9775" y="75266"/>
                </a:lnTo>
                <a:lnTo>
                  <a:pt x="9612" y="75103"/>
                </a:lnTo>
                <a:lnTo>
                  <a:pt x="9558" y="74832"/>
                </a:lnTo>
                <a:lnTo>
                  <a:pt x="9558" y="74614"/>
                </a:lnTo>
                <a:lnTo>
                  <a:pt x="9612" y="73257"/>
                </a:lnTo>
                <a:lnTo>
                  <a:pt x="9558" y="71899"/>
                </a:lnTo>
                <a:lnTo>
                  <a:pt x="9612" y="71573"/>
                </a:lnTo>
                <a:lnTo>
                  <a:pt x="9666" y="71302"/>
                </a:lnTo>
                <a:lnTo>
                  <a:pt x="9775" y="71030"/>
                </a:lnTo>
                <a:lnTo>
                  <a:pt x="9775" y="70704"/>
                </a:lnTo>
                <a:lnTo>
                  <a:pt x="9721" y="70107"/>
                </a:lnTo>
                <a:lnTo>
                  <a:pt x="9721" y="69510"/>
                </a:lnTo>
                <a:lnTo>
                  <a:pt x="9775" y="68261"/>
                </a:lnTo>
                <a:lnTo>
                  <a:pt x="9884" y="67283"/>
                </a:lnTo>
                <a:lnTo>
                  <a:pt x="9992" y="66794"/>
                </a:lnTo>
                <a:lnTo>
                  <a:pt x="10101" y="66306"/>
                </a:lnTo>
                <a:lnTo>
                  <a:pt x="10155" y="65926"/>
                </a:lnTo>
                <a:lnTo>
                  <a:pt x="10209" y="65491"/>
                </a:lnTo>
                <a:lnTo>
                  <a:pt x="10318" y="64677"/>
                </a:lnTo>
                <a:lnTo>
                  <a:pt x="10427" y="64188"/>
                </a:lnTo>
                <a:lnTo>
                  <a:pt x="10590" y="63645"/>
                </a:lnTo>
                <a:lnTo>
                  <a:pt x="10698" y="63156"/>
                </a:lnTo>
                <a:lnTo>
                  <a:pt x="10807" y="62613"/>
                </a:lnTo>
                <a:lnTo>
                  <a:pt x="10861" y="62287"/>
                </a:lnTo>
                <a:lnTo>
                  <a:pt x="10970" y="62016"/>
                </a:lnTo>
                <a:lnTo>
                  <a:pt x="11133" y="61744"/>
                </a:lnTo>
                <a:lnTo>
                  <a:pt x="11350" y="61473"/>
                </a:lnTo>
                <a:lnTo>
                  <a:pt x="11784" y="61038"/>
                </a:lnTo>
                <a:lnTo>
                  <a:pt x="11947" y="60767"/>
                </a:lnTo>
                <a:lnTo>
                  <a:pt x="12110" y="60441"/>
                </a:lnTo>
                <a:lnTo>
                  <a:pt x="12382" y="59409"/>
                </a:lnTo>
                <a:lnTo>
                  <a:pt x="12545" y="58866"/>
                </a:lnTo>
                <a:lnTo>
                  <a:pt x="12653" y="58377"/>
                </a:lnTo>
                <a:lnTo>
                  <a:pt x="12762" y="57563"/>
                </a:lnTo>
                <a:lnTo>
                  <a:pt x="12979" y="56857"/>
                </a:lnTo>
                <a:lnTo>
                  <a:pt x="13305" y="56151"/>
                </a:lnTo>
                <a:lnTo>
                  <a:pt x="13522" y="55771"/>
                </a:lnTo>
                <a:lnTo>
                  <a:pt x="13794" y="55445"/>
                </a:lnTo>
                <a:lnTo>
                  <a:pt x="14717" y="54359"/>
                </a:lnTo>
                <a:lnTo>
                  <a:pt x="15694" y="53381"/>
                </a:lnTo>
                <a:lnTo>
                  <a:pt x="16726" y="52349"/>
                </a:lnTo>
                <a:lnTo>
                  <a:pt x="17703" y="51318"/>
                </a:lnTo>
                <a:lnTo>
                  <a:pt x="17975" y="51046"/>
                </a:lnTo>
                <a:lnTo>
                  <a:pt x="18192" y="50829"/>
                </a:lnTo>
                <a:lnTo>
                  <a:pt x="18464" y="50666"/>
                </a:lnTo>
                <a:lnTo>
                  <a:pt x="18735" y="50557"/>
                </a:lnTo>
                <a:lnTo>
                  <a:pt x="19007" y="50449"/>
                </a:lnTo>
                <a:lnTo>
                  <a:pt x="19333" y="50395"/>
                </a:lnTo>
                <a:lnTo>
                  <a:pt x="19930" y="50395"/>
                </a:lnTo>
                <a:lnTo>
                  <a:pt x="20364" y="50449"/>
                </a:lnTo>
                <a:lnTo>
                  <a:pt x="20799" y="50395"/>
                </a:lnTo>
                <a:lnTo>
                  <a:pt x="21559" y="50340"/>
                </a:lnTo>
                <a:lnTo>
                  <a:pt x="22374" y="50232"/>
                </a:lnTo>
                <a:lnTo>
                  <a:pt x="22808" y="50177"/>
                </a:lnTo>
                <a:close/>
                <a:moveTo>
                  <a:pt x="38122" y="0"/>
                </a:moveTo>
                <a:lnTo>
                  <a:pt x="37090" y="109"/>
                </a:lnTo>
                <a:lnTo>
                  <a:pt x="35352" y="326"/>
                </a:lnTo>
                <a:lnTo>
                  <a:pt x="34484" y="326"/>
                </a:lnTo>
                <a:lnTo>
                  <a:pt x="33615" y="380"/>
                </a:lnTo>
                <a:lnTo>
                  <a:pt x="32909" y="326"/>
                </a:lnTo>
                <a:lnTo>
                  <a:pt x="32203" y="380"/>
                </a:lnTo>
                <a:lnTo>
                  <a:pt x="31497" y="434"/>
                </a:lnTo>
                <a:lnTo>
                  <a:pt x="30845" y="543"/>
                </a:lnTo>
                <a:lnTo>
                  <a:pt x="29488" y="869"/>
                </a:lnTo>
                <a:lnTo>
                  <a:pt x="28130" y="1249"/>
                </a:lnTo>
                <a:lnTo>
                  <a:pt x="27858" y="1358"/>
                </a:lnTo>
                <a:lnTo>
                  <a:pt x="27750" y="1521"/>
                </a:lnTo>
                <a:lnTo>
                  <a:pt x="27696" y="1738"/>
                </a:lnTo>
                <a:lnTo>
                  <a:pt x="27804" y="2009"/>
                </a:lnTo>
                <a:lnTo>
                  <a:pt x="27261" y="1792"/>
                </a:lnTo>
                <a:lnTo>
                  <a:pt x="26664" y="1629"/>
                </a:lnTo>
                <a:lnTo>
                  <a:pt x="26121" y="1521"/>
                </a:lnTo>
                <a:lnTo>
                  <a:pt x="25578" y="1521"/>
                </a:lnTo>
                <a:lnTo>
                  <a:pt x="24926" y="1629"/>
                </a:lnTo>
                <a:lnTo>
                  <a:pt x="24220" y="1738"/>
                </a:lnTo>
                <a:lnTo>
                  <a:pt x="23568" y="1955"/>
                </a:lnTo>
                <a:lnTo>
                  <a:pt x="22971" y="2226"/>
                </a:lnTo>
                <a:lnTo>
                  <a:pt x="22102" y="2715"/>
                </a:lnTo>
                <a:lnTo>
                  <a:pt x="21179" y="3095"/>
                </a:lnTo>
                <a:lnTo>
                  <a:pt x="20256" y="3367"/>
                </a:lnTo>
                <a:lnTo>
                  <a:pt x="19333" y="3530"/>
                </a:lnTo>
                <a:lnTo>
                  <a:pt x="19061" y="3638"/>
                </a:lnTo>
                <a:lnTo>
                  <a:pt x="18844" y="3801"/>
                </a:lnTo>
                <a:lnTo>
                  <a:pt x="18627" y="3910"/>
                </a:lnTo>
                <a:lnTo>
                  <a:pt x="18518" y="3964"/>
                </a:lnTo>
                <a:lnTo>
                  <a:pt x="17921" y="3964"/>
                </a:lnTo>
                <a:lnTo>
                  <a:pt x="17378" y="4019"/>
                </a:lnTo>
                <a:lnTo>
                  <a:pt x="16454" y="4181"/>
                </a:lnTo>
                <a:lnTo>
                  <a:pt x="16020" y="4290"/>
                </a:lnTo>
                <a:lnTo>
                  <a:pt x="15640" y="4399"/>
                </a:lnTo>
                <a:lnTo>
                  <a:pt x="15477" y="4453"/>
                </a:lnTo>
                <a:lnTo>
                  <a:pt x="15368" y="4616"/>
                </a:lnTo>
                <a:lnTo>
                  <a:pt x="15260" y="4833"/>
                </a:lnTo>
                <a:lnTo>
                  <a:pt x="15205" y="5050"/>
                </a:lnTo>
                <a:lnTo>
                  <a:pt x="15205" y="5213"/>
                </a:lnTo>
                <a:lnTo>
                  <a:pt x="15097" y="5322"/>
                </a:lnTo>
                <a:lnTo>
                  <a:pt x="14825" y="5539"/>
                </a:lnTo>
                <a:lnTo>
                  <a:pt x="14282" y="5919"/>
                </a:lnTo>
                <a:lnTo>
                  <a:pt x="13631" y="6191"/>
                </a:lnTo>
                <a:lnTo>
                  <a:pt x="13033" y="6517"/>
                </a:lnTo>
                <a:lnTo>
                  <a:pt x="12436" y="6842"/>
                </a:lnTo>
                <a:lnTo>
                  <a:pt x="10590" y="7874"/>
                </a:lnTo>
                <a:lnTo>
                  <a:pt x="9666" y="8417"/>
                </a:lnTo>
                <a:lnTo>
                  <a:pt x="8743" y="9015"/>
                </a:lnTo>
                <a:lnTo>
                  <a:pt x="8092" y="9612"/>
                </a:lnTo>
                <a:lnTo>
                  <a:pt x="7494" y="10209"/>
                </a:lnTo>
                <a:lnTo>
                  <a:pt x="6951" y="10915"/>
                </a:lnTo>
                <a:lnTo>
                  <a:pt x="6517" y="11675"/>
                </a:lnTo>
                <a:lnTo>
                  <a:pt x="6408" y="11947"/>
                </a:lnTo>
                <a:lnTo>
                  <a:pt x="6300" y="12110"/>
                </a:lnTo>
                <a:lnTo>
                  <a:pt x="6191" y="12219"/>
                </a:lnTo>
                <a:lnTo>
                  <a:pt x="5702" y="12544"/>
                </a:lnTo>
                <a:lnTo>
                  <a:pt x="5376" y="12924"/>
                </a:lnTo>
                <a:lnTo>
                  <a:pt x="5051" y="13359"/>
                </a:lnTo>
                <a:lnTo>
                  <a:pt x="4779" y="13848"/>
                </a:lnTo>
                <a:lnTo>
                  <a:pt x="4236" y="14879"/>
                </a:lnTo>
                <a:lnTo>
                  <a:pt x="3747" y="16020"/>
                </a:lnTo>
                <a:lnTo>
                  <a:pt x="2878" y="18192"/>
                </a:lnTo>
                <a:lnTo>
                  <a:pt x="2172" y="19930"/>
                </a:lnTo>
                <a:lnTo>
                  <a:pt x="1521" y="21613"/>
                </a:lnTo>
                <a:lnTo>
                  <a:pt x="1358" y="22048"/>
                </a:lnTo>
                <a:lnTo>
                  <a:pt x="1249" y="22482"/>
                </a:lnTo>
                <a:lnTo>
                  <a:pt x="1086" y="22916"/>
                </a:lnTo>
                <a:lnTo>
                  <a:pt x="978" y="23079"/>
                </a:lnTo>
                <a:lnTo>
                  <a:pt x="869" y="23297"/>
                </a:lnTo>
                <a:lnTo>
                  <a:pt x="435" y="23840"/>
                </a:lnTo>
                <a:lnTo>
                  <a:pt x="272" y="24111"/>
                </a:lnTo>
                <a:lnTo>
                  <a:pt x="163" y="24437"/>
                </a:lnTo>
                <a:lnTo>
                  <a:pt x="55" y="24926"/>
                </a:lnTo>
                <a:lnTo>
                  <a:pt x="0" y="25414"/>
                </a:lnTo>
                <a:lnTo>
                  <a:pt x="55" y="25686"/>
                </a:lnTo>
                <a:lnTo>
                  <a:pt x="109" y="25958"/>
                </a:lnTo>
                <a:lnTo>
                  <a:pt x="217" y="26175"/>
                </a:lnTo>
                <a:lnTo>
                  <a:pt x="326" y="26446"/>
                </a:lnTo>
                <a:lnTo>
                  <a:pt x="435" y="25795"/>
                </a:lnTo>
                <a:lnTo>
                  <a:pt x="598" y="25197"/>
                </a:lnTo>
                <a:lnTo>
                  <a:pt x="652" y="24926"/>
                </a:lnTo>
                <a:lnTo>
                  <a:pt x="761" y="24763"/>
                </a:lnTo>
                <a:lnTo>
                  <a:pt x="869" y="24654"/>
                </a:lnTo>
                <a:lnTo>
                  <a:pt x="1086" y="24654"/>
                </a:lnTo>
                <a:lnTo>
                  <a:pt x="1141" y="24709"/>
                </a:lnTo>
                <a:lnTo>
                  <a:pt x="1195" y="24871"/>
                </a:lnTo>
                <a:lnTo>
                  <a:pt x="1195" y="25034"/>
                </a:lnTo>
                <a:lnTo>
                  <a:pt x="1141" y="25306"/>
                </a:lnTo>
                <a:lnTo>
                  <a:pt x="1086" y="25360"/>
                </a:lnTo>
                <a:lnTo>
                  <a:pt x="869" y="26012"/>
                </a:lnTo>
                <a:lnTo>
                  <a:pt x="815" y="26338"/>
                </a:lnTo>
                <a:lnTo>
                  <a:pt x="815" y="26663"/>
                </a:lnTo>
                <a:lnTo>
                  <a:pt x="815" y="26989"/>
                </a:lnTo>
                <a:lnTo>
                  <a:pt x="923" y="27315"/>
                </a:lnTo>
                <a:lnTo>
                  <a:pt x="1086" y="27641"/>
                </a:lnTo>
                <a:lnTo>
                  <a:pt x="1304" y="27967"/>
                </a:lnTo>
                <a:lnTo>
                  <a:pt x="1466" y="28238"/>
                </a:lnTo>
                <a:lnTo>
                  <a:pt x="1575" y="28618"/>
                </a:lnTo>
                <a:lnTo>
                  <a:pt x="1575" y="29379"/>
                </a:lnTo>
                <a:lnTo>
                  <a:pt x="1521" y="30085"/>
                </a:lnTo>
                <a:lnTo>
                  <a:pt x="1358" y="30791"/>
                </a:lnTo>
                <a:lnTo>
                  <a:pt x="1086" y="31497"/>
                </a:lnTo>
                <a:lnTo>
                  <a:pt x="978" y="31822"/>
                </a:lnTo>
                <a:lnTo>
                  <a:pt x="978" y="32148"/>
                </a:lnTo>
                <a:lnTo>
                  <a:pt x="1141" y="32474"/>
                </a:lnTo>
                <a:lnTo>
                  <a:pt x="1358" y="32746"/>
                </a:lnTo>
                <a:lnTo>
                  <a:pt x="1738" y="33071"/>
                </a:lnTo>
                <a:lnTo>
                  <a:pt x="2064" y="33452"/>
                </a:lnTo>
                <a:lnTo>
                  <a:pt x="2335" y="33886"/>
                </a:lnTo>
                <a:lnTo>
                  <a:pt x="2607" y="34375"/>
                </a:lnTo>
                <a:lnTo>
                  <a:pt x="2715" y="34701"/>
                </a:lnTo>
                <a:lnTo>
                  <a:pt x="2824" y="35081"/>
                </a:lnTo>
                <a:lnTo>
                  <a:pt x="2878" y="35461"/>
                </a:lnTo>
                <a:lnTo>
                  <a:pt x="2824" y="35624"/>
                </a:lnTo>
                <a:lnTo>
                  <a:pt x="2770" y="35841"/>
                </a:lnTo>
                <a:lnTo>
                  <a:pt x="2715" y="36058"/>
                </a:lnTo>
                <a:lnTo>
                  <a:pt x="2715" y="36221"/>
                </a:lnTo>
                <a:lnTo>
                  <a:pt x="2770" y="36330"/>
                </a:lnTo>
                <a:lnTo>
                  <a:pt x="2878" y="36384"/>
                </a:lnTo>
                <a:lnTo>
                  <a:pt x="3150" y="36493"/>
                </a:lnTo>
                <a:lnTo>
                  <a:pt x="3530" y="36547"/>
                </a:lnTo>
                <a:lnTo>
                  <a:pt x="3856" y="36655"/>
                </a:lnTo>
                <a:lnTo>
                  <a:pt x="4019" y="36764"/>
                </a:lnTo>
                <a:lnTo>
                  <a:pt x="4182" y="36873"/>
                </a:lnTo>
                <a:lnTo>
                  <a:pt x="4290" y="37036"/>
                </a:lnTo>
                <a:lnTo>
                  <a:pt x="4345" y="37253"/>
                </a:lnTo>
                <a:lnTo>
                  <a:pt x="4562" y="38013"/>
                </a:lnTo>
                <a:lnTo>
                  <a:pt x="4833" y="38719"/>
                </a:lnTo>
                <a:lnTo>
                  <a:pt x="4942" y="39099"/>
                </a:lnTo>
                <a:lnTo>
                  <a:pt x="4996" y="39208"/>
                </a:lnTo>
                <a:lnTo>
                  <a:pt x="5105" y="39262"/>
                </a:lnTo>
                <a:lnTo>
                  <a:pt x="5322" y="39316"/>
                </a:lnTo>
                <a:lnTo>
                  <a:pt x="5431" y="39371"/>
                </a:lnTo>
                <a:lnTo>
                  <a:pt x="5539" y="39479"/>
                </a:lnTo>
                <a:lnTo>
                  <a:pt x="5594" y="39588"/>
                </a:lnTo>
                <a:lnTo>
                  <a:pt x="5594" y="39859"/>
                </a:lnTo>
                <a:lnTo>
                  <a:pt x="5539" y="40077"/>
                </a:lnTo>
                <a:lnTo>
                  <a:pt x="5539" y="40457"/>
                </a:lnTo>
                <a:lnTo>
                  <a:pt x="5594" y="40620"/>
                </a:lnTo>
                <a:lnTo>
                  <a:pt x="5648" y="40728"/>
                </a:lnTo>
                <a:lnTo>
                  <a:pt x="5757" y="40837"/>
                </a:lnTo>
                <a:lnTo>
                  <a:pt x="5919" y="40837"/>
                </a:lnTo>
                <a:lnTo>
                  <a:pt x="6082" y="40891"/>
                </a:lnTo>
                <a:lnTo>
                  <a:pt x="6300" y="40837"/>
                </a:lnTo>
                <a:lnTo>
                  <a:pt x="6462" y="40837"/>
                </a:lnTo>
                <a:lnTo>
                  <a:pt x="6571" y="40946"/>
                </a:lnTo>
                <a:lnTo>
                  <a:pt x="6571" y="41054"/>
                </a:lnTo>
                <a:lnTo>
                  <a:pt x="6517" y="41217"/>
                </a:lnTo>
                <a:lnTo>
                  <a:pt x="6408" y="41434"/>
                </a:lnTo>
                <a:lnTo>
                  <a:pt x="6408" y="41543"/>
                </a:lnTo>
                <a:lnTo>
                  <a:pt x="6517" y="41597"/>
                </a:lnTo>
                <a:lnTo>
                  <a:pt x="7006" y="41814"/>
                </a:lnTo>
                <a:lnTo>
                  <a:pt x="7331" y="42140"/>
                </a:lnTo>
                <a:lnTo>
                  <a:pt x="7657" y="42466"/>
                </a:lnTo>
                <a:lnTo>
                  <a:pt x="7874" y="42901"/>
                </a:lnTo>
                <a:lnTo>
                  <a:pt x="8146" y="43335"/>
                </a:lnTo>
                <a:lnTo>
                  <a:pt x="8472" y="43715"/>
                </a:lnTo>
                <a:lnTo>
                  <a:pt x="8635" y="43878"/>
                </a:lnTo>
                <a:lnTo>
                  <a:pt x="8743" y="44041"/>
                </a:lnTo>
                <a:lnTo>
                  <a:pt x="8798" y="44258"/>
                </a:lnTo>
                <a:lnTo>
                  <a:pt x="8798" y="44475"/>
                </a:lnTo>
                <a:lnTo>
                  <a:pt x="8798" y="44801"/>
                </a:lnTo>
                <a:lnTo>
                  <a:pt x="8798" y="45073"/>
                </a:lnTo>
                <a:lnTo>
                  <a:pt x="8852" y="45290"/>
                </a:lnTo>
                <a:lnTo>
                  <a:pt x="9015" y="45453"/>
                </a:lnTo>
                <a:lnTo>
                  <a:pt x="9178" y="45616"/>
                </a:lnTo>
                <a:lnTo>
                  <a:pt x="9341" y="45779"/>
                </a:lnTo>
                <a:lnTo>
                  <a:pt x="9829" y="46050"/>
                </a:lnTo>
                <a:lnTo>
                  <a:pt x="14065" y="48277"/>
                </a:lnTo>
                <a:lnTo>
                  <a:pt x="14662" y="48602"/>
                </a:lnTo>
                <a:lnTo>
                  <a:pt x="15260" y="48983"/>
                </a:lnTo>
                <a:lnTo>
                  <a:pt x="14880" y="49200"/>
                </a:lnTo>
                <a:lnTo>
                  <a:pt x="13631" y="50069"/>
                </a:lnTo>
                <a:lnTo>
                  <a:pt x="12382" y="50883"/>
                </a:lnTo>
                <a:lnTo>
                  <a:pt x="12110" y="51046"/>
                </a:lnTo>
                <a:lnTo>
                  <a:pt x="11893" y="51100"/>
                </a:lnTo>
                <a:lnTo>
                  <a:pt x="11350" y="51100"/>
                </a:lnTo>
                <a:lnTo>
                  <a:pt x="10861" y="50992"/>
                </a:lnTo>
                <a:lnTo>
                  <a:pt x="10318" y="50829"/>
                </a:lnTo>
                <a:lnTo>
                  <a:pt x="9829" y="50775"/>
                </a:lnTo>
                <a:lnTo>
                  <a:pt x="9666" y="50775"/>
                </a:lnTo>
                <a:lnTo>
                  <a:pt x="9504" y="50829"/>
                </a:lnTo>
                <a:lnTo>
                  <a:pt x="9341" y="50883"/>
                </a:lnTo>
                <a:lnTo>
                  <a:pt x="9232" y="51046"/>
                </a:lnTo>
                <a:lnTo>
                  <a:pt x="8960" y="51426"/>
                </a:lnTo>
                <a:lnTo>
                  <a:pt x="8689" y="51969"/>
                </a:lnTo>
                <a:lnTo>
                  <a:pt x="8309" y="52512"/>
                </a:lnTo>
                <a:lnTo>
                  <a:pt x="8037" y="53110"/>
                </a:lnTo>
                <a:lnTo>
                  <a:pt x="7494" y="54304"/>
                </a:lnTo>
                <a:lnTo>
                  <a:pt x="7277" y="54685"/>
                </a:lnTo>
                <a:lnTo>
                  <a:pt x="7060" y="55065"/>
                </a:lnTo>
                <a:lnTo>
                  <a:pt x="6734" y="55336"/>
                </a:lnTo>
                <a:lnTo>
                  <a:pt x="6571" y="55445"/>
                </a:lnTo>
                <a:lnTo>
                  <a:pt x="6354" y="55499"/>
                </a:lnTo>
                <a:lnTo>
                  <a:pt x="6028" y="55662"/>
                </a:lnTo>
                <a:lnTo>
                  <a:pt x="5974" y="55716"/>
                </a:lnTo>
                <a:lnTo>
                  <a:pt x="5974" y="55771"/>
                </a:lnTo>
                <a:lnTo>
                  <a:pt x="6028" y="55934"/>
                </a:lnTo>
                <a:lnTo>
                  <a:pt x="6245" y="56151"/>
                </a:lnTo>
                <a:lnTo>
                  <a:pt x="6462" y="56422"/>
                </a:lnTo>
                <a:lnTo>
                  <a:pt x="6517" y="56585"/>
                </a:lnTo>
                <a:lnTo>
                  <a:pt x="6571" y="56748"/>
                </a:lnTo>
                <a:lnTo>
                  <a:pt x="6517" y="56857"/>
                </a:lnTo>
                <a:lnTo>
                  <a:pt x="6462" y="57020"/>
                </a:lnTo>
                <a:lnTo>
                  <a:pt x="6191" y="57345"/>
                </a:lnTo>
                <a:lnTo>
                  <a:pt x="5865" y="57617"/>
                </a:lnTo>
                <a:lnTo>
                  <a:pt x="5594" y="57943"/>
                </a:lnTo>
                <a:lnTo>
                  <a:pt x="5213" y="58486"/>
                </a:lnTo>
                <a:lnTo>
                  <a:pt x="5105" y="58757"/>
                </a:lnTo>
                <a:lnTo>
                  <a:pt x="4996" y="59083"/>
                </a:lnTo>
                <a:lnTo>
                  <a:pt x="4996" y="59355"/>
                </a:lnTo>
                <a:lnTo>
                  <a:pt x="4996" y="59681"/>
                </a:lnTo>
                <a:lnTo>
                  <a:pt x="5051" y="60006"/>
                </a:lnTo>
                <a:lnTo>
                  <a:pt x="5213" y="60332"/>
                </a:lnTo>
                <a:lnTo>
                  <a:pt x="5268" y="60495"/>
                </a:lnTo>
                <a:lnTo>
                  <a:pt x="5268" y="60658"/>
                </a:lnTo>
                <a:lnTo>
                  <a:pt x="5213" y="60821"/>
                </a:lnTo>
                <a:lnTo>
                  <a:pt x="5051" y="60875"/>
                </a:lnTo>
                <a:lnTo>
                  <a:pt x="4942" y="60984"/>
                </a:lnTo>
                <a:lnTo>
                  <a:pt x="4833" y="61093"/>
                </a:lnTo>
                <a:lnTo>
                  <a:pt x="4779" y="61310"/>
                </a:lnTo>
                <a:lnTo>
                  <a:pt x="4779" y="61581"/>
                </a:lnTo>
                <a:lnTo>
                  <a:pt x="4888" y="61798"/>
                </a:lnTo>
                <a:lnTo>
                  <a:pt x="5159" y="62179"/>
                </a:lnTo>
                <a:lnTo>
                  <a:pt x="5268" y="62342"/>
                </a:lnTo>
                <a:lnTo>
                  <a:pt x="5322" y="62396"/>
                </a:lnTo>
                <a:lnTo>
                  <a:pt x="5431" y="62396"/>
                </a:lnTo>
                <a:lnTo>
                  <a:pt x="5485" y="62342"/>
                </a:lnTo>
                <a:lnTo>
                  <a:pt x="5539" y="62287"/>
                </a:lnTo>
                <a:lnTo>
                  <a:pt x="5594" y="62124"/>
                </a:lnTo>
                <a:lnTo>
                  <a:pt x="5974" y="60767"/>
                </a:lnTo>
                <a:lnTo>
                  <a:pt x="6137" y="60115"/>
                </a:lnTo>
                <a:lnTo>
                  <a:pt x="6408" y="59463"/>
                </a:lnTo>
                <a:lnTo>
                  <a:pt x="7331" y="57291"/>
                </a:lnTo>
                <a:lnTo>
                  <a:pt x="7874" y="56205"/>
                </a:lnTo>
                <a:lnTo>
                  <a:pt x="8472" y="55173"/>
                </a:lnTo>
                <a:lnTo>
                  <a:pt x="8798" y="54576"/>
                </a:lnTo>
                <a:lnTo>
                  <a:pt x="9015" y="54304"/>
                </a:lnTo>
                <a:lnTo>
                  <a:pt x="9178" y="54196"/>
                </a:lnTo>
                <a:lnTo>
                  <a:pt x="9341" y="54142"/>
                </a:lnTo>
                <a:lnTo>
                  <a:pt x="9341" y="54304"/>
                </a:lnTo>
                <a:lnTo>
                  <a:pt x="9232" y="54522"/>
                </a:lnTo>
                <a:lnTo>
                  <a:pt x="9069" y="54793"/>
                </a:lnTo>
                <a:lnTo>
                  <a:pt x="8852" y="55336"/>
                </a:lnTo>
                <a:lnTo>
                  <a:pt x="8526" y="55825"/>
                </a:lnTo>
                <a:lnTo>
                  <a:pt x="8255" y="56368"/>
                </a:lnTo>
                <a:lnTo>
                  <a:pt x="8146" y="56640"/>
                </a:lnTo>
                <a:lnTo>
                  <a:pt x="8092" y="56911"/>
                </a:lnTo>
                <a:lnTo>
                  <a:pt x="7657" y="59029"/>
                </a:lnTo>
                <a:lnTo>
                  <a:pt x="7277" y="61147"/>
                </a:lnTo>
                <a:lnTo>
                  <a:pt x="7168" y="61581"/>
                </a:lnTo>
                <a:lnTo>
                  <a:pt x="7060" y="62016"/>
                </a:lnTo>
                <a:lnTo>
                  <a:pt x="6897" y="62450"/>
                </a:lnTo>
                <a:lnTo>
                  <a:pt x="6625" y="62830"/>
                </a:lnTo>
                <a:lnTo>
                  <a:pt x="6462" y="63102"/>
                </a:lnTo>
                <a:lnTo>
                  <a:pt x="6300" y="63428"/>
                </a:lnTo>
                <a:lnTo>
                  <a:pt x="6191" y="63699"/>
                </a:lnTo>
                <a:lnTo>
                  <a:pt x="6137" y="64079"/>
                </a:lnTo>
                <a:lnTo>
                  <a:pt x="6191" y="64351"/>
                </a:lnTo>
                <a:lnTo>
                  <a:pt x="6300" y="64568"/>
                </a:lnTo>
                <a:lnTo>
                  <a:pt x="6625" y="64948"/>
                </a:lnTo>
                <a:lnTo>
                  <a:pt x="6734" y="65057"/>
                </a:lnTo>
                <a:lnTo>
                  <a:pt x="6734" y="65220"/>
                </a:lnTo>
                <a:lnTo>
                  <a:pt x="6680" y="65383"/>
                </a:lnTo>
                <a:lnTo>
                  <a:pt x="6571" y="65491"/>
                </a:lnTo>
                <a:lnTo>
                  <a:pt x="6191" y="65926"/>
                </a:lnTo>
                <a:lnTo>
                  <a:pt x="6028" y="66089"/>
                </a:lnTo>
                <a:lnTo>
                  <a:pt x="5974" y="66197"/>
                </a:lnTo>
                <a:lnTo>
                  <a:pt x="5974" y="66360"/>
                </a:lnTo>
                <a:lnTo>
                  <a:pt x="6082" y="66469"/>
                </a:lnTo>
                <a:lnTo>
                  <a:pt x="6191" y="66577"/>
                </a:lnTo>
                <a:lnTo>
                  <a:pt x="6300" y="66632"/>
                </a:lnTo>
                <a:lnTo>
                  <a:pt x="6788" y="66632"/>
                </a:lnTo>
                <a:lnTo>
                  <a:pt x="6788" y="66740"/>
                </a:lnTo>
                <a:lnTo>
                  <a:pt x="6788" y="66849"/>
                </a:lnTo>
                <a:lnTo>
                  <a:pt x="6680" y="66903"/>
                </a:lnTo>
                <a:lnTo>
                  <a:pt x="6517" y="67012"/>
                </a:lnTo>
                <a:lnTo>
                  <a:pt x="6191" y="67283"/>
                </a:lnTo>
                <a:lnTo>
                  <a:pt x="5919" y="67555"/>
                </a:lnTo>
                <a:lnTo>
                  <a:pt x="5811" y="67881"/>
                </a:lnTo>
                <a:lnTo>
                  <a:pt x="5757" y="68261"/>
                </a:lnTo>
                <a:lnTo>
                  <a:pt x="5757" y="70867"/>
                </a:lnTo>
                <a:lnTo>
                  <a:pt x="5757" y="73420"/>
                </a:lnTo>
                <a:lnTo>
                  <a:pt x="5757" y="73745"/>
                </a:lnTo>
                <a:lnTo>
                  <a:pt x="5811" y="74017"/>
                </a:lnTo>
                <a:lnTo>
                  <a:pt x="5919" y="74288"/>
                </a:lnTo>
                <a:lnTo>
                  <a:pt x="6082" y="74506"/>
                </a:lnTo>
                <a:lnTo>
                  <a:pt x="6191" y="74669"/>
                </a:lnTo>
                <a:lnTo>
                  <a:pt x="6245" y="74832"/>
                </a:lnTo>
                <a:lnTo>
                  <a:pt x="6137" y="74940"/>
                </a:lnTo>
                <a:lnTo>
                  <a:pt x="6028" y="75049"/>
                </a:lnTo>
                <a:lnTo>
                  <a:pt x="5919" y="75212"/>
                </a:lnTo>
                <a:lnTo>
                  <a:pt x="5865" y="75320"/>
                </a:lnTo>
                <a:lnTo>
                  <a:pt x="5865" y="75483"/>
                </a:lnTo>
                <a:lnTo>
                  <a:pt x="5865" y="75700"/>
                </a:lnTo>
                <a:lnTo>
                  <a:pt x="6408" y="77167"/>
                </a:lnTo>
                <a:lnTo>
                  <a:pt x="6625" y="77873"/>
                </a:lnTo>
                <a:lnTo>
                  <a:pt x="6843" y="78579"/>
                </a:lnTo>
                <a:lnTo>
                  <a:pt x="6951" y="79067"/>
                </a:lnTo>
                <a:lnTo>
                  <a:pt x="7060" y="79610"/>
                </a:lnTo>
                <a:lnTo>
                  <a:pt x="7114" y="79828"/>
                </a:lnTo>
                <a:lnTo>
                  <a:pt x="7114" y="80099"/>
                </a:lnTo>
                <a:lnTo>
                  <a:pt x="7060" y="80371"/>
                </a:lnTo>
                <a:lnTo>
                  <a:pt x="6951" y="80642"/>
                </a:lnTo>
                <a:lnTo>
                  <a:pt x="6843" y="80859"/>
                </a:lnTo>
                <a:lnTo>
                  <a:pt x="6897" y="81077"/>
                </a:lnTo>
                <a:lnTo>
                  <a:pt x="7060" y="81239"/>
                </a:lnTo>
                <a:lnTo>
                  <a:pt x="7223" y="81294"/>
                </a:lnTo>
                <a:lnTo>
                  <a:pt x="7331" y="81348"/>
                </a:lnTo>
                <a:lnTo>
                  <a:pt x="7549" y="81402"/>
                </a:lnTo>
                <a:lnTo>
                  <a:pt x="7657" y="81511"/>
                </a:lnTo>
                <a:lnTo>
                  <a:pt x="7711" y="81620"/>
                </a:lnTo>
                <a:lnTo>
                  <a:pt x="7711" y="81782"/>
                </a:lnTo>
                <a:lnTo>
                  <a:pt x="7386" y="81728"/>
                </a:lnTo>
                <a:lnTo>
                  <a:pt x="7060" y="81782"/>
                </a:lnTo>
                <a:lnTo>
                  <a:pt x="6951" y="81837"/>
                </a:lnTo>
                <a:lnTo>
                  <a:pt x="6843" y="81945"/>
                </a:lnTo>
                <a:lnTo>
                  <a:pt x="6788" y="82054"/>
                </a:lnTo>
                <a:lnTo>
                  <a:pt x="6843" y="82163"/>
                </a:lnTo>
                <a:lnTo>
                  <a:pt x="7060" y="82380"/>
                </a:lnTo>
                <a:lnTo>
                  <a:pt x="7386" y="82651"/>
                </a:lnTo>
                <a:lnTo>
                  <a:pt x="7549" y="82814"/>
                </a:lnTo>
                <a:lnTo>
                  <a:pt x="7711" y="82923"/>
                </a:lnTo>
                <a:lnTo>
                  <a:pt x="7874" y="82977"/>
                </a:lnTo>
                <a:lnTo>
                  <a:pt x="7983" y="83140"/>
                </a:lnTo>
                <a:lnTo>
                  <a:pt x="8037" y="83303"/>
                </a:lnTo>
                <a:lnTo>
                  <a:pt x="7929" y="83520"/>
                </a:lnTo>
                <a:lnTo>
                  <a:pt x="7874" y="83683"/>
                </a:lnTo>
                <a:lnTo>
                  <a:pt x="7820" y="83900"/>
                </a:lnTo>
                <a:lnTo>
                  <a:pt x="7820" y="84118"/>
                </a:lnTo>
                <a:lnTo>
                  <a:pt x="7874" y="84280"/>
                </a:lnTo>
                <a:lnTo>
                  <a:pt x="8092" y="84932"/>
                </a:lnTo>
                <a:lnTo>
                  <a:pt x="8363" y="85584"/>
                </a:lnTo>
                <a:lnTo>
                  <a:pt x="8526" y="85855"/>
                </a:lnTo>
                <a:lnTo>
                  <a:pt x="8689" y="86127"/>
                </a:lnTo>
                <a:lnTo>
                  <a:pt x="8906" y="86398"/>
                </a:lnTo>
                <a:lnTo>
                  <a:pt x="9232" y="86616"/>
                </a:lnTo>
                <a:lnTo>
                  <a:pt x="9286" y="86779"/>
                </a:lnTo>
                <a:lnTo>
                  <a:pt x="9395" y="86887"/>
                </a:lnTo>
                <a:lnTo>
                  <a:pt x="9884" y="87756"/>
                </a:lnTo>
                <a:lnTo>
                  <a:pt x="10372" y="88516"/>
                </a:lnTo>
                <a:lnTo>
                  <a:pt x="10698" y="88896"/>
                </a:lnTo>
                <a:lnTo>
                  <a:pt x="10970" y="89277"/>
                </a:lnTo>
                <a:lnTo>
                  <a:pt x="11350" y="89602"/>
                </a:lnTo>
                <a:lnTo>
                  <a:pt x="11730" y="89928"/>
                </a:lnTo>
                <a:lnTo>
                  <a:pt x="12164" y="90308"/>
                </a:lnTo>
                <a:lnTo>
                  <a:pt x="12545" y="90688"/>
                </a:lnTo>
                <a:lnTo>
                  <a:pt x="12979" y="91123"/>
                </a:lnTo>
                <a:lnTo>
                  <a:pt x="13468" y="91449"/>
                </a:lnTo>
                <a:lnTo>
                  <a:pt x="13739" y="91666"/>
                </a:lnTo>
                <a:lnTo>
                  <a:pt x="13956" y="91937"/>
                </a:lnTo>
                <a:lnTo>
                  <a:pt x="14011" y="92046"/>
                </a:lnTo>
                <a:lnTo>
                  <a:pt x="14011" y="92209"/>
                </a:lnTo>
                <a:lnTo>
                  <a:pt x="14011" y="92426"/>
                </a:lnTo>
                <a:lnTo>
                  <a:pt x="13902" y="92643"/>
                </a:lnTo>
                <a:lnTo>
                  <a:pt x="13848" y="92752"/>
                </a:lnTo>
                <a:lnTo>
                  <a:pt x="13848" y="92806"/>
                </a:lnTo>
                <a:lnTo>
                  <a:pt x="13902" y="92915"/>
                </a:lnTo>
                <a:lnTo>
                  <a:pt x="14011" y="92915"/>
                </a:lnTo>
                <a:lnTo>
                  <a:pt x="14445" y="93078"/>
                </a:lnTo>
                <a:lnTo>
                  <a:pt x="14934" y="93241"/>
                </a:lnTo>
                <a:lnTo>
                  <a:pt x="15368" y="93349"/>
                </a:lnTo>
                <a:lnTo>
                  <a:pt x="15911" y="93458"/>
                </a:lnTo>
                <a:lnTo>
                  <a:pt x="15694" y="93132"/>
                </a:lnTo>
                <a:lnTo>
                  <a:pt x="15477" y="92915"/>
                </a:lnTo>
                <a:lnTo>
                  <a:pt x="14880" y="92480"/>
                </a:lnTo>
                <a:lnTo>
                  <a:pt x="15205" y="92480"/>
                </a:lnTo>
                <a:lnTo>
                  <a:pt x="15368" y="92589"/>
                </a:lnTo>
                <a:lnTo>
                  <a:pt x="15586" y="92752"/>
                </a:lnTo>
                <a:lnTo>
                  <a:pt x="15749" y="92861"/>
                </a:lnTo>
                <a:lnTo>
                  <a:pt x="17758" y="93349"/>
                </a:lnTo>
                <a:lnTo>
                  <a:pt x="18735" y="93621"/>
                </a:lnTo>
                <a:lnTo>
                  <a:pt x="19767" y="93838"/>
                </a:lnTo>
                <a:lnTo>
                  <a:pt x="20310" y="93892"/>
                </a:lnTo>
                <a:lnTo>
                  <a:pt x="20799" y="93947"/>
                </a:lnTo>
                <a:lnTo>
                  <a:pt x="21288" y="93892"/>
                </a:lnTo>
                <a:lnTo>
                  <a:pt x="21559" y="93784"/>
                </a:lnTo>
                <a:lnTo>
                  <a:pt x="21776" y="93675"/>
                </a:lnTo>
                <a:lnTo>
                  <a:pt x="21994" y="93567"/>
                </a:lnTo>
                <a:lnTo>
                  <a:pt x="22265" y="93512"/>
                </a:lnTo>
                <a:lnTo>
                  <a:pt x="22482" y="93512"/>
                </a:lnTo>
                <a:lnTo>
                  <a:pt x="22754" y="93567"/>
                </a:lnTo>
                <a:lnTo>
                  <a:pt x="23134" y="93621"/>
                </a:lnTo>
                <a:lnTo>
                  <a:pt x="23840" y="93621"/>
                </a:lnTo>
                <a:lnTo>
                  <a:pt x="24220" y="93512"/>
                </a:lnTo>
                <a:lnTo>
                  <a:pt x="25089" y="93132"/>
                </a:lnTo>
                <a:lnTo>
                  <a:pt x="26012" y="92806"/>
                </a:lnTo>
                <a:lnTo>
                  <a:pt x="27804" y="92155"/>
                </a:lnTo>
                <a:lnTo>
                  <a:pt x="28130" y="92046"/>
                </a:lnTo>
                <a:lnTo>
                  <a:pt x="28239" y="92046"/>
                </a:lnTo>
                <a:lnTo>
                  <a:pt x="28347" y="92155"/>
                </a:lnTo>
                <a:lnTo>
                  <a:pt x="28456" y="92263"/>
                </a:lnTo>
                <a:lnTo>
                  <a:pt x="28401" y="92372"/>
                </a:lnTo>
                <a:lnTo>
                  <a:pt x="28347" y="92480"/>
                </a:lnTo>
                <a:lnTo>
                  <a:pt x="28293" y="92589"/>
                </a:lnTo>
                <a:lnTo>
                  <a:pt x="28239" y="93024"/>
                </a:lnTo>
                <a:lnTo>
                  <a:pt x="28239" y="96771"/>
                </a:lnTo>
                <a:lnTo>
                  <a:pt x="28293" y="97151"/>
                </a:lnTo>
                <a:lnTo>
                  <a:pt x="28347" y="97259"/>
                </a:lnTo>
                <a:lnTo>
                  <a:pt x="28456" y="97368"/>
                </a:lnTo>
                <a:lnTo>
                  <a:pt x="28564" y="97422"/>
                </a:lnTo>
                <a:lnTo>
                  <a:pt x="28727" y="97422"/>
                </a:lnTo>
                <a:lnTo>
                  <a:pt x="29107" y="97368"/>
                </a:lnTo>
                <a:lnTo>
                  <a:pt x="29488" y="97259"/>
                </a:lnTo>
                <a:lnTo>
                  <a:pt x="29596" y="97314"/>
                </a:lnTo>
                <a:lnTo>
                  <a:pt x="29705" y="97314"/>
                </a:lnTo>
                <a:lnTo>
                  <a:pt x="29813" y="97422"/>
                </a:lnTo>
                <a:lnTo>
                  <a:pt x="29868" y="97531"/>
                </a:lnTo>
                <a:lnTo>
                  <a:pt x="29976" y="97965"/>
                </a:lnTo>
                <a:lnTo>
                  <a:pt x="30194" y="98943"/>
                </a:lnTo>
                <a:lnTo>
                  <a:pt x="30519" y="99974"/>
                </a:lnTo>
                <a:lnTo>
                  <a:pt x="30737" y="100518"/>
                </a:lnTo>
                <a:lnTo>
                  <a:pt x="31117" y="101061"/>
                </a:lnTo>
                <a:lnTo>
                  <a:pt x="31497" y="101495"/>
                </a:lnTo>
                <a:lnTo>
                  <a:pt x="31931" y="101929"/>
                </a:lnTo>
                <a:lnTo>
                  <a:pt x="32148" y="102147"/>
                </a:lnTo>
                <a:lnTo>
                  <a:pt x="32257" y="102310"/>
                </a:lnTo>
                <a:lnTo>
                  <a:pt x="32257" y="102527"/>
                </a:lnTo>
                <a:lnTo>
                  <a:pt x="32148" y="102798"/>
                </a:lnTo>
                <a:lnTo>
                  <a:pt x="32094" y="102907"/>
                </a:lnTo>
                <a:lnTo>
                  <a:pt x="32094" y="103016"/>
                </a:lnTo>
                <a:lnTo>
                  <a:pt x="32203" y="103178"/>
                </a:lnTo>
                <a:lnTo>
                  <a:pt x="32529" y="103450"/>
                </a:lnTo>
                <a:lnTo>
                  <a:pt x="32746" y="103613"/>
                </a:lnTo>
                <a:lnTo>
                  <a:pt x="32909" y="103721"/>
                </a:lnTo>
                <a:lnTo>
                  <a:pt x="33723" y="104102"/>
                </a:lnTo>
                <a:lnTo>
                  <a:pt x="34484" y="104482"/>
                </a:lnTo>
                <a:lnTo>
                  <a:pt x="34864" y="104699"/>
                </a:lnTo>
                <a:lnTo>
                  <a:pt x="35190" y="104970"/>
                </a:lnTo>
                <a:lnTo>
                  <a:pt x="35515" y="105296"/>
                </a:lnTo>
                <a:lnTo>
                  <a:pt x="35841" y="105622"/>
                </a:lnTo>
                <a:lnTo>
                  <a:pt x="35950" y="105731"/>
                </a:lnTo>
                <a:lnTo>
                  <a:pt x="36167" y="105785"/>
                </a:lnTo>
                <a:lnTo>
                  <a:pt x="36656" y="105948"/>
                </a:lnTo>
                <a:lnTo>
                  <a:pt x="37144" y="106057"/>
                </a:lnTo>
                <a:lnTo>
                  <a:pt x="37633" y="106111"/>
                </a:lnTo>
                <a:lnTo>
                  <a:pt x="38122" y="106111"/>
                </a:lnTo>
                <a:lnTo>
                  <a:pt x="40891" y="106219"/>
                </a:lnTo>
                <a:lnTo>
                  <a:pt x="42249" y="106165"/>
                </a:lnTo>
                <a:lnTo>
                  <a:pt x="42955" y="106111"/>
                </a:lnTo>
                <a:lnTo>
                  <a:pt x="43607" y="106002"/>
                </a:lnTo>
                <a:lnTo>
                  <a:pt x="44367" y="105839"/>
                </a:lnTo>
                <a:lnTo>
                  <a:pt x="45073" y="105622"/>
                </a:lnTo>
                <a:lnTo>
                  <a:pt x="45779" y="105351"/>
                </a:lnTo>
                <a:lnTo>
                  <a:pt x="46485" y="105079"/>
                </a:lnTo>
                <a:lnTo>
                  <a:pt x="47517" y="104645"/>
                </a:lnTo>
                <a:lnTo>
                  <a:pt x="48548" y="104210"/>
                </a:lnTo>
                <a:lnTo>
                  <a:pt x="49852" y="103776"/>
                </a:lnTo>
                <a:lnTo>
                  <a:pt x="50178" y="103613"/>
                </a:lnTo>
                <a:lnTo>
                  <a:pt x="50503" y="103450"/>
                </a:lnTo>
                <a:lnTo>
                  <a:pt x="50775" y="103233"/>
                </a:lnTo>
                <a:lnTo>
                  <a:pt x="51046" y="102961"/>
                </a:lnTo>
                <a:lnTo>
                  <a:pt x="51318" y="102635"/>
                </a:lnTo>
                <a:lnTo>
                  <a:pt x="51481" y="102255"/>
                </a:lnTo>
                <a:lnTo>
                  <a:pt x="51861" y="101495"/>
                </a:lnTo>
                <a:lnTo>
                  <a:pt x="51970" y="101278"/>
                </a:lnTo>
                <a:lnTo>
                  <a:pt x="52187" y="101115"/>
                </a:lnTo>
                <a:lnTo>
                  <a:pt x="52350" y="101006"/>
                </a:lnTo>
                <a:lnTo>
                  <a:pt x="53001" y="101006"/>
                </a:lnTo>
                <a:lnTo>
                  <a:pt x="53327" y="100898"/>
                </a:lnTo>
                <a:lnTo>
                  <a:pt x="53544" y="100680"/>
                </a:lnTo>
                <a:lnTo>
                  <a:pt x="53762" y="100409"/>
                </a:lnTo>
                <a:lnTo>
                  <a:pt x="54468" y="99160"/>
                </a:lnTo>
                <a:lnTo>
                  <a:pt x="55174" y="97911"/>
                </a:lnTo>
                <a:lnTo>
                  <a:pt x="56911" y="94435"/>
                </a:lnTo>
                <a:lnTo>
                  <a:pt x="57074" y="94110"/>
                </a:lnTo>
                <a:lnTo>
                  <a:pt x="57129" y="94001"/>
                </a:lnTo>
                <a:lnTo>
                  <a:pt x="57346" y="93947"/>
                </a:lnTo>
                <a:lnTo>
                  <a:pt x="57726" y="93947"/>
                </a:lnTo>
                <a:lnTo>
                  <a:pt x="58106" y="93892"/>
                </a:lnTo>
                <a:lnTo>
                  <a:pt x="58486" y="93784"/>
                </a:lnTo>
                <a:lnTo>
                  <a:pt x="59681" y="93784"/>
                </a:lnTo>
                <a:lnTo>
                  <a:pt x="60061" y="93729"/>
                </a:lnTo>
                <a:lnTo>
                  <a:pt x="60441" y="93567"/>
                </a:lnTo>
                <a:lnTo>
                  <a:pt x="60767" y="93458"/>
                </a:lnTo>
                <a:lnTo>
                  <a:pt x="61093" y="93404"/>
                </a:lnTo>
                <a:lnTo>
                  <a:pt x="61799" y="93404"/>
                </a:lnTo>
                <a:lnTo>
                  <a:pt x="62179" y="93349"/>
                </a:lnTo>
                <a:lnTo>
                  <a:pt x="62613" y="93295"/>
                </a:lnTo>
                <a:lnTo>
                  <a:pt x="63374" y="93078"/>
                </a:lnTo>
                <a:lnTo>
                  <a:pt x="64297" y="92752"/>
                </a:lnTo>
                <a:lnTo>
                  <a:pt x="65220" y="92372"/>
                </a:lnTo>
                <a:lnTo>
                  <a:pt x="66089" y="91937"/>
                </a:lnTo>
                <a:lnTo>
                  <a:pt x="66958" y="91503"/>
                </a:lnTo>
                <a:lnTo>
                  <a:pt x="67555" y="91123"/>
                </a:lnTo>
                <a:lnTo>
                  <a:pt x="68152" y="90743"/>
                </a:lnTo>
                <a:lnTo>
                  <a:pt x="69238" y="89874"/>
                </a:lnTo>
                <a:lnTo>
                  <a:pt x="69510" y="89602"/>
                </a:lnTo>
                <a:lnTo>
                  <a:pt x="69781" y="89277"/>
                </a:lnTo>
                <a:lnTo>
                  <a:pt x="70325" y="88625"/>
                </a:lnTo>
                <a:lnTo>
                  <a:pt x="70650" y="88299"/>
                </a:lnTo>
                <a:lnTo>
                  <a:pt x="70922" y="88028"/>
                </a:lnTo>
                <a:lnTo>
                  <a:pt x="71248" y="87810"/>
                </a:lnTo>
                <a:lnTo>
                  <a:pt x="71682" y="87593"/>
                </a:lnTo>
                <a:lnTo>
                  <a:pt x="71682" y="87539"/>
                </a:lnTo>
                <a:lnTo>
                  <a:pt x="71736" y="87430"/>
                </a:lnTo>
                <a:lnTo>
                  <a:pt x="72551" y="86235"/>
                </a:lnTo>
                <a:lnTo>
                  <a:pt x="73311" y="85041"/>
                </a:lnTo>
                <a:lnTo>
                  <a:pt x="74669" y="82543"/>
                </a:lnTo>
                <a:lnTo>
                  <a:pt x="75592" y="80751"/>
                </a:lnTo>
                <a:lnTo>
                  <a:pt x="76461" y="78959"/>
                </a:lnTo>
                <a:lnTo>
                  <a:pt x="76678" y="78524"/>
                </a:lnTo>
                <a:lnTo>
                  <a:pt x="76732" y="78307"/>
                </a:lnTo>
                <a:lnTo>
                  <a:pt x="76732" y="78090"/>
                </a:lnTo>
                <a:lnTo>
                  <a:pt x="76678" y="77818"/>
                </a:lnTo>
                <a:lnTo>
                  <a:pt x="76624" y="77710"/>
                </a:lnTo>
                <a:lnTo>
                  <a:pt x="76461" y="77655"/>
                </a:lnTo>
                <a:lnTo>
                  <a:pt x="76352" y="77655"/>
                </a:lnTo>
                <a:lnTo>
                  <a:pt x="76244" y="77710"/>
                </a:lnTo>
                <a:lnTo>
                  <a:pt x="76081" y="77927"/>
                </a:lnTo>
                <a:lnTo>
                  <a:pt x="75103" y="79284"/>
                </a:lnTo>
                <a:lnTo>
                  <a:pt x="74669" y="80045"/>
                </a:lnTo>
                <a:lnTo>
                  <a:pt x="74506" y="80425"/>
                </a:lnTo>
                <a:lnTo>
                  <a:pt x="74397" y="80805"/>
                </a:lnTo>
                <a:lnTo>
                  <a:pt x="74343" y="80968"/>
                </a:lnTo>
                <a:lnTo>
                  <a:pt x="74234" y="81077"/>
                </a:lnTo>
                <a:lnTo>
                  <a:pt x="73909" y="81077"/>
                </a:lnTo>
                <a:lnTo>
                  <a:pt x="74017" y="80859"/>
                </a:lnTo>
                <a:lnTo>
                  <a:pt x="74072" y="80642"/>
                </a:lnTo>
                <a:lnTo>
                  <a:pt x="74072" y="80425"/>
                </a:lnTo>
                <a:lnTo>
                  <a:pt x="74072" y="80208"/>
                </a:lnTo>
                <a:lnTo>
                  <a:pt x="73963" y="80045"/>
                </a:lnTo>
                <a:lnTo>
                  <a:pt x="73909" y="79882"/>
                </a:lnTo>
                <a:lnTo>
                  <a:pt x="73637" y="79556"/>
                </a:lnTo>
                <a:lnTo>
                  <a:pt x="73474" y="79393"/>
                </a:lnTo>
                <a:lnTo>
                  <a:pt x="73420" y="79284"/>
                </a:lnTo>
                <a:lnTo>
                  <a:pt x="73420" y="79176"/>
                </a:lnTo>
                <a:lnTo>
                  <a:pt x="73420" y="79122"/>
                </a:lnTo>
                <a:lnTo>
                  <a:pt x="73583" y="78959"/>
                </a:lnTo>
                <a:lnTo>
                  <a:pt x="73800" y="78904"/>
                </a:lnTo>
                <a:lnTo>
                  <a:pt x="74017" y="78850"/>
                </a:lnTo>
                <a:lnTo>
                  <a:pt x="74234" y="78741"/>
                </a:lnTo>
                <a:lnTo>
                  <a:pt x="74397" y="78579"/>
                </a:lnTo>
                <a:lnTo>
                  <a:pt x="74560" y="78416"/>
                </a:lnTo>
                <a:lnTo>
                  <a:pt x="74669" y="78253"/>
                </a:lnTo>
                <a:lnTo>
                  <a:pt x="74777" y="78144"/>
                </a:lnTo>
                <a:lnTo>
                  <a:pt x="74886" y="78090"/>
                </a:lnTo>
                <a:lnTo>
                  <a:pt x="75375" y="78090"/>
                </a:lnTo>
                <a:lnTo>
                  <a:pt x="75483" y="78035"/>
                </a:lnTo>
                <a:lnTo>
                  <a:pt x="75538" y="77927"/>
                </a:lnTo>
                <a:lnTo>
                  <a:pt x="75592" y="77764"/>
                </a:lnTo>
                <a:lnTo>
                  <a:pt x="75538" y="77601"/>
                </a:lnTo>
                <a:lnTo>
                  <a:pt x="75429" y="77492"/>
                </a:lnTo>
                <a:lnTo>
                  <a:pt x="75321" y="77384"/>
                </a:lnTo>
                <a:lnTo>
                  <a:pt x="75158" y="77221"/>
                </a:lnTo>
                <a:lnTo>
                  <a:pt x="74995" y="77004"/>
                </a:lnTo>
                <a:lnTo>
                  <a:pt x="74886" y="76732"/>
                </a:lnTo>
                <a:lnTo>
                  <a:pt x="74832" y="76461"/>
                </a:lnTo>
                <a:lnTo>
                  <a:pt x="74832" y="75266"/>
                </a:lnTo>
                <a:lnTo>
                  <a:pt x="74832" y="74071"/>
                </a:lnTo>
                <a:lnTo>
                  <a:pt x="74832" y="73963"/>
                </a:lnTo>
                <a:lnTo>
                  <a:pt x="74886" y="73854"/>
                </a:lnTo>
                <a:lnTo>
                  <a:pt x="74940" y="73800"/>
                </a:lnTo>
                <a:lnTo>
                  <a:pt x="75049" y="73745"/>
                </a:lnTo>
                <a:lnTo>
                  <a:pt x="75321" y="73637"/>
                </a:lnTo>
                <a:lnTo>
                  <a:pt x="75592" y="73365"/>
                </a:lnTo>
                <a:lnTo>
                  <a:pt x="75918" y="73148"/>
                </a:lnTo>
                <a:lnTo>
                  <a:pt x="76026" y="72931"/>
                </a:lnTo>
                <a:lnTo>
                  <a:pt x="76298" y="72388"/>
                </a:lnTo>
                <a:lnTo>
                  <a:pt x="76570" y="71899"/>
                </a:lnTo>
                <a:lnTo>
                  <a:pt x="76678" y="71410"/>
                </a:lnTo>
                <a:lnTo>
                  <a:pt x="76732" y="70922"/>
                </a:lnTo>
                <a:lnTo>
                  <a:pt x="76678" y="70379"/>
                </a:lnTo>
                <a:lnTo>
                  <a:pt x="76678" y="70216"/>
                </a:lnTo>
                <a:lnTo>
                  <a:pt x="76678" y="70161"/>
                </a:lnTo>
                <a:lnTo>
                  <a:pt x="76732" y="70107"/>
                </a:lnTo>
                <a:lnTo>
                  <a:pt x="77275" y="70107"/>
                </a:lnTo>
                <a:lnTo>
                  <a:pt x="77384" y="70053"/>
                </a:lnTo>
                <a:lnTo>
                  <a:pt x="77493" y="69998"/>
                </a:lnTo>
                <a:lnTo>
                  <a:pt x="77601" y="69890"/>
                </a:lnTo>
                <a:lnTo>
                  <a:pt x="77656" y="69781"/>
                </a:lnTo>
                <a:lnTo>
                  <a:pt x="77710" y="69618"/>
                </a:lnTo>
                <a:lnTo>
                  <a:pt x="77710" y="69401"/>
                </a:lnTo>
                <a:lnTo>
                  <a:pt x="77764" y="69292"/>
                </a:lnTo>
                <a:lnTo>
                  <a:pt x="77819" y="69184"/>
                </a:lnTo>
                <a:lnTo>
                  <a:pt x="77981" y="68804"/>
                </a:lnTo>
                <a:lnTo>
                  <a:pt x="78144" y="68424"/>
                </a:lnTo>
                <a:lnTo>
                  <a:pt x="78199" y="68206"/>
                </a:lnTo>
                <a:lnTo>
                  <a:pt x="78199" y="68043"/>
                </a:lnTo>
                <a:lnTo>
                  <a:pt x="78144" y="67826"/>
                </a:lnTo>
                <a:lnTo>
                  <a:pt x="78036" y="67609"/>
                </a:lnTo>
                <a:lnTo>
                  <a:pt x="78036" y="67500"/>
                </a:lnTo>
                <a:lnTo>
                  <a:pt x="78036" y="67446"/>
                </a:lnTo>
                <a:lnTo>
                  <a:pt x="78144" y="67229"/>
                </a:lnTo>
                <a:lnTo>
                  <a:pt x="78307" y="67120"/>
                </a:lnTo>
                <a:lnTo>
                  <a:pt x="78362" y="66903"/>
                </a:lnTo>
                <a:lnTo>
                  <a:pt x="78416" y="66740"/>
                </a:lnTo>
                <a:lnTo>
                  <a:pt x="78470" y="66577"/>
                </a:lnTo>
                <a:lnTo>
                  <a:pt x="78470" y="66360"/>
                </a:lnTo>
                <a:lnTo>
                  <a:pt x="78416" y="66197"/>
                </a:lnTo>
                <a:lnTo>
                  <a:pt x="78307" y="66034"/>
                </a:lnTo>
                <a:lnTo>
                  <a:pt x="78144" y="65926"/>
                </a:lnTo>
                <a:lnTo>
                  <a:pt x="77873" y="65708"/>
                </a:lnTo>
                <a:lnTo>
                  <a:pt x="77601" y="65437"/>
                </a:lnTo>
                <a:lnTo>
                  <a:pt x="77167" y="64948"/>
                </a:lnTo>
                <a:lnTo>
                  <a:pt x="76787" y="64351"/>
                </a:lnTo>
                <a:lnTo>
                  <a:pt x="76461" y="63699"/>
                </a:lnTo>
                <a:lnTo>
                  <a:pt x="76244" y="63319"/>
                </a:lnTo>
                <a:lnTo>
                  <a:pt x="76026" y="62993"/>
                </a:lnTo>
                <a:lnTo>
                  <a:pt x="75483" y="62287"/>
                </a:lnTo>
                <a:lnTo>
                  <a:pt x="75375" y="62179"/>
                </a:lnTo>
                <a:lnTo>
                  <a:pt x="75266" y="62070"/>
                </a:lnTo>
                <a:lnTo>
                  <a:pt x="75158" y="62070"/>
                </a:lnTo>
                <a:lnTo>
                  <a:pt x="74995" y="62233"/>
                </a:lnTo>
                <a:lnTo>
                  <a:pt x="74832" y="62559"/>
                </a:lnTo>
                <a:lnTo>
                  <a:pt x="74723" y="62830"/>
                </a:lnTo>
                <a:lnTo>
                  <a:pt x="74669" y="63156"/>
                </a:lnTo>
                <a:lnTo>
                  <a:pt x="74615" y="63482"/>
                </a:lnTo>
                <a:lnTo>
                  <a:pt x="74615" y="64079"/>
                </a:lnTo>
                <a:lnTo>
                  <a:pt x="74723" y="64731"/>
                </a:lnTo>
                <a:lnTo>
                  <a:pt x="74886" y="65274"/>
                </a:lnTo>
                <a:lnTo>
                  <a:pt x="75103" y="65817"/>
                </a:lnTo>
                <a:lnTo>
                  <a:pt x="75266" y="66360"/>
                </a:lnTo>
                <a:lnTo>
                  <a:pt x="75429" y="66957"/>
                </a:lnTo>
                <a:lnTo>
                  <a:pt x="75429" y="67229"/>
                </a:lnTo>
                <a:lnTo>
                  <a:pt x="75429" y="67338"/>
                </a:lnTo>
                <a:lnTo>
                  <a:pt x="75375" y="67392"/>
                </a:lnTo>
                <a:lnTo>
                  <a:pt x="75212" y="67446"/>
                </a:lnTo>
                <a:lnTo>
                  <a:pt x="74723" y="67446"/>
                </a:lnTo>
                <a:lnTo>
                  <a:pt x="74506" y="67500"/>
                </a:lnTo>
                <a:lnTo>
                  <a:pt x="74289" y="67609"/>
                </a:lnTo>
                <a:lnTo>
                  <a:pt x="74180" y="67718"/>
                </a:lnTo>
                <a:lnTo>
                  <a:pt x="74072" y="67881"/>
                </a:lnTo>
                <a:lnTo>
                  <a:pt x="74017" y="68098"/>
                </a:lnTo>
                <a:lnTo>
                  <a:pt x="74017" y="68315"/>
                </a:lnTo>
                <a:lnTo>
                  <a:pt x="74072" y="68587"/>
                </a:lnTo>
                <a:lnTo>
                  <a:pt x="74180" y="68912"/>
                </a:lnTo>
                <a:lnTo>
                  <a:pt x="74234" y="69184"/>
                </a:lnTo>
                <a:lnTo>
                  <a:pt x="74234" y="69510"/>
                </a:lnTo>
                <a:lnTo>
                  <a:pt x="74180" y="69781"/>
                </a:lnTo>
                <a:lnTo>
                  <a:pt x="74072" y="69998"/>
                </a:lnTo>
                <a:lnTo>
                  <a:pt x="73909" y="70270"/>
                </a:lnTo>
                <a:lnTo>
                  <a:pt x="73746" y="70487"/>
                </a:lnTo>
                <a:lnTo>
                  <a:pt x="73474" y="70704"/>
                </a:lnTo>
                <a:lnTo>
                  <a:pt x="73366" y="70867"/>
                </a:lnTo>
                <a:lnTo>
                  <a:pt x="73311" y="71030"/>
                </a:lnTo>
                <a:lnTo>
                  <a:pt x="73366" y="71193"/>
                </a:lnTo>
                <a:lnTo>
                  <a:pt x="73474" y="71356"/>
                </a:lnTo>
                <a:lnTo>
                  <a:pt x="73637" y="71465"/>
                </a:lnTo>
                <a:lnTo>
                  <a:pt x="73746" y="71628"/>
                </a:lnTo>
                <a:lnTo>
                  <a:pt x="73800" y="71736"/>
                </a:lnTo>
                <a:lnTo>
                  <a:pt x="73854" y="71899"/>
                </a:lnTo>
                <a:lnTo>
                  <a:pt x="73854" y="72008"/>
                </a:lnTo>
                <a:lnTo>
                  <a:pt x="73800" y="72171"/>
                </a:lnTo>
                <a:lnTo>
                  <a:pt x="73583" y="72496"/>
                </a:lnTo>
                <a:lnTo>
                  <a:pt x="73474" y="72388"/>
                </a:lnTo>
                <a:lnTo>
                  <a:pt x="73366" y="72225"/>
                </a:lnTo>
                <a:lnTo>
                  <a:pt x="73311" y="72116"/>
                </a:lnTo>
                <a:lnTo>
                  <a:pt x="73203" y="72062"/>
                </a:lnTo>
                <a:lnTo>
                  <a:pt x="73148" y="72116"/>
                </a:lnTo>
                <a:lnTo>
                  <a:pt x="72985" y="72225"/>
                </a:lnTo>
                <a:lnTo>
                  <a:pt x="72931" y="72334"/>
                </a:lnTo>
                <a:lnTo>
                  <a:pt x="72877" y="72714"/>
                </a:lnTo>
                <a:lnTo>
                  <a:pt x="72877" y="73202"/>
                </a:lnTo>
                <a:lnTo>
                  <a:pt x="72768" y="73637"/>
                </a:lnTo>
                <a:lnTo>
                  <a:pt x="72714" y="74180"/>
                </a:lnTo>
                <a:lnTo>
                  <a:pt x="72660" y="74723"/>
                </a:lnTo>
                <a:lnTo>
                  <a:pt x="72714" y="75212"/>
                </a:lnTo>
                <a:lnTo>
                  <a:pt x="72768" y="75755"/>
                </a:lnTo>
                <a:lnTo>
                  <a:pt x="72877" y="76026"/>
                </a:lnTo>
                <a:lnTo>
                  <a:pt x="72877" y="76243"/>
                </a:lnTo>
                <a:lnTo>
                  <a:pt x="72823" y="76461"/>
                </a:lnTo>
                <a:lnTo>
                  <a:pt x="72714" y="76732"/>
                </a:lnTo>
                <a:lnTo>
                  <a:pt x="72551" y="77004"/>
                </a:lnTo>
                <a:lnTo>
                  <a:pt x="72551" y="77275"/>
                </a:lnTo>
                <a:lnTo>
                  <a:pt x="72551" y="77384"/>
                </a:lnTo>
                <a:lnTo>
                  <a:pt x="72605" y="77547"/>
                </a:lnTo>
                <a:lnTo>
                  <a:pt x="72877" y="77764"/>
                </a:lnTo>
                <a:lnTo>
                  <a:pt x="72931" y="77873"/>
                </a:lnTo>
                <a:lnTo>
                  <a:pt x="73040" y="77927"/>
                </a:lnTo>
                <a:lnTo>
                  <a:pt x="73040" y="78035"/>
                </a:lnTo>
                <a:lnTo>
                  <a:pt x="72931" y="78198"/>
                </a:lnTo>
                <a:lnTo>
                  <a:pt x="72334" y="78850"/>
                </a:lnTo>
                <a:lnTo>
                  <a:pt x="72008" y="79122"/>
                </a:lnTo>
                <a:lnTo>
                  <a:pt x="71628" y="79393"/>
                </a:lnTo>
                <a:lnTo>
                  <a:pt x="71411" y="79556"/>
                </a:lnTo>
                <a:lnTo>
                  <a:pt x="71248" y="79773"/>
                </a:lnTo>
                <a:lnTo>
                  <a:pt x="71193" y="79990"/>
                </a:lnTo>
                <a:lnTo>
                  <a:pt x="71193" y="80262"/>
                </a:lnTo>
                <a:lnTo>
                  <a:pt x="71193" y="80588"/>
                </a:lnTo>
                <a:lnTo>
                  <a:pt x="71193" y="80805"/>
                </a:lnTo>
                <a:lnTo>
                  <a:pt x="71139" y="80914"/>
                </a:lnTo>
                <a:lnTo>
                  <a:pt x="71030" y="81022"/>
                </a:lnTo>
                <a:lnTo>
                  <a:pt x="70922" y="81131"/>
                </a:lnTo>
                <a:lnTo>
                  <a:pt x="70759" y="81239"/>
                </a:lnTo>
                <a:lnTo>
                  <a:pt x="70650" y="81294"/>
                </a:lnTo>
                <a:lnTo>
                  <a:pt x="70542" y="81348"/>
                </a:lnTo>
                <a:lnTo>
                  <a:pt x="70433" y="81565"/>
                </a:lnTo>
                <a:lnTo>
                  <a:pt x="70379" y="81837"/>
                </a:lnTo>
                <a:lnTo>
                  <a:pt x="70433" y="82108"/>
                </a:lnTo>
                <a:lnTo>
                  <a:pt x="70542" y="82380"/>
                </a:lnTo>
                <a:lnTo>
                  <a:pt x="70542" y="82597"/>
                </a:lnTo>
                <a:lnTo>
                  <a:pt x="70542" y="82760"/>
                </a:lnTo>
                <a:lnTo>
                  <a:pt x="70433" y="82923"/>
                </a:lnTo>
                <a:lnTo>
                  <a:pt x="70216" y="83194"/>
                </a:lnTo>
                <a:lnTo>
                  <a:pt x="69890" y="83520"/>
                </a:lnTo>
                <a:lnTo>
                  <a:pt x="69781" y="83629"/>
                </a:lnTo>
                <a:lnTo>
                  <a:pt x="69727" y="83737"/>
                </a:lnTo>
                <a:lnTo>
                  <a:pt x="69619" y="84009"/>
                </a:lnTo>
                <a:lnTo>
                  <a:pt x="69510" y="84280"/>
                </a:lnTo>
                <a:lnTo>
                  <a:pt x="69401" y="84498"/>
                </a:lnTo>
                <a:lnTo>
                  <a:pt x="69238" y="84715"/>
                </a:lnTo>
                <a:lnTo>
                  <a:pt x="68858" y="85041"/>
                </a:lnTo>
                <a:lnTo>
                  <a:pt x="68424" y="85421"/>
                </a:lnTo>
                <a:lnTo>
                  <a:pt x="67935" y="85801"/>
                </a:lnTo>
                <a:lnTo>
                  <a:pt x="67446" y="86290"/>
                </a:lnTo>
                <a:lnTo>
                  <a:pt x="66578" y="87376"/>
                </a:lnTo>
                <a:lnTo>
                  <a:pt x="65763" y="88245"/>
                </a:lnTo>
                <a:lnTo>
                  <a:pt x="64840" y="89114"/>
                </a:lnTo>
                <a:lnTo>
                  <a:pt x="63862" y="89874"/>
                </a:lnTo>
                <a:lnTo>
                  <a:pt x="62830" y="90580"/>
                </a:lnTo>
                <a:lnTo>
                  <a:pt x="61907" y="91069"/>
                </a:lnTo>
                <a:lnTo>
                  <a:pt x="61473" y="91286"/>
                </a:lnTo>
                <a:lnTo>
                  <a:pt x="60984" y="91503"/>
                </a:lnTo>
                <a:lnTo>
                  <a:pt x="60495" y="91612"/>
                </a:lnTo>
                <a:lnTo>
                  <a:pt x="59952" y="91720"/>
                </a:lnTo>
                <a:lnTo>
                  <a:pt x="59464" y="91829"/>
                </a:lnTo>
                <a:lnTo>
                  <a:pt x="58921" y="91883"/>
                </a:lnTo>
                <a:lnTo>
                  <a:pt x="58378" y="91829"/>
                </a:lnTo>
                <a:lnTo>
                  <a:pt x="57889" y="91775"/>
                </a:lnTo>
                <a:lnTo>
                  <a:pt x="57400" y="91666"/>
                </a:lnTo>
                <a:lnTo>
                  <a:pt x="56911" y="91557"/>
                </a:lnTo>
                <a:lnTo>
                  <a:pt x="55934" y="91231"/>
                </a:lnTo>
                <a:lnTo>
                  <a:pt x="55011" y="90851"/>
                </a:lnTo>
                <a:lnTo>
                  <a:pt x="54576" y="90688"/>
                </a:lnTo>
                <a:lnTo>
                  <a:pt x="54196" y="90634"/>
                </a:lnTo>
                <a:lnTo>
                  <a:pt x="54033" y="90634"/>
                </a:lnTo>
                <a:lnTo>
                  <a:pt x="53816" y="90688"/>
                </a:lnTo>
                <a:lnTo>
                  <a:pt x="53653" y="90797"/>
                </a:lnTo>
                <a:lnTo>
                  <a:pt x="53436" y="90960"/>
                </a:lnTo>
                <a:lnTo>
                  <a:pt x="53110" y="91231"/>
                </a:lnTo>
                <a:lnTo>
                  <a:pt x="52676" y="91449"/>
                </a:lnTo>
                <a:lnTo>
                  <a:pt x="52458" y="91557"/>
                </a:lnTo>
                <a:lnTo>
                  <a:pt x="52241" y="91557"/>
                </a:lnTo>
                <a:lnTo>
                  <a:pt x="52187" y="91503"/>
                </a:lnTo>
                <a:lnTo>
                  <a:pt x="52133" y="91394"/>
                </a:lnTo>
                <a:lnTo>
                  <a:pt x="52133" y="91123"/>
                </a:lnTo>
                <a:lnTo>
                  <a:pt x="52133" y="90906"/>
                </a:lnTo>
                <a:lnTo>
                  <a:pt x="52078" y="90743"/>
                </a:lnTo>
                <a:lnTo>
                  <a:pt x="52024" y="90580"/>
                </a:lnTo>
                <a:lnTo>
                  <a:pt x="51915" y="90417"/>
                </a:lnTo>
                <a:lnTo>
                  <a:pt x="51644" y="90145"/>
                </a:lnTo>
                <a:lnTo>
                  <a:pt x="51318" y="89928"/>
                </a:lnTo>
                <a:lnTo>
                  <a:pt x="50938" y="89657"/>
                </a:lnTo>
                <a:lnTo>
                  <a:pt x="50775" y="89439"/>
                </a:lnTo>
                <a:lnTo>
                  <a:pt x="50612" y="89277"/>
                </a:lnTo>
                <a:lnTo>
                  <a:pt x="50449" y="89005"/>
                </a:lnTo>
                <a:lnTo>
                  <a:pt x="50232" y="88842"/>
                </a:lnTo>
                <a:lnTo>
                  <a:pt x="50069" y="88733"/>
                </a:lnTo>
                <a:lnTo>
                  <a:pt x="49852" y="88679"/>
                </a:lnTo>
                <a:lnTo>
                  <a:pt x="49635" y="88733"/>
                </a:lnTo>
                <a:lnTo>
                  <a:pt x="49472" y="88842"/>
                </a:lnTo>
                <a:lnTo>
                  <a:pt x="49309" y="89005"/>
                </a:lnTo>
                <a:lnTo>
                  <a:pt x="49146" y="89222"/>
                </a:lnTo>
                <a:lnTo>
                  <a:pt x="49037" y="89439"/>
                </a:lnTo>
                <a:lnTo>
                  <a:pt x="48820" y="89439"/>
                </a:lnTo>
                <a:lnTo>
                  <a:pt x="48657" y="89277"/>
                </a:lnTo>
                <a:lnTo>
                  <a:pt x="47897" y="88516"/>
                </a:lnTo>
                <a:lnTo>
                  <a:pt x="47788" y="88462"/>
                </a:lnTo>
                <a:lnTo>
                  <a:pt x="47625" y="88462"/>
                </a:lnTo>
                <a:lnTo>
                  <a:pt x="47571" y="88571"/>
                </a:lnTo>
                <a:lnTo>
                  <a:pt x="47571" y="88625"/>
                </a:lnTo>
                <a:lnTo>
                  <a:pt x="47625" y="88788"/>
                </a:lnTo>
                <a:lnTo>
                  <a:pt x="48114" y="89657"/>
                </a:lnTo>
                <a:lnTo>
                  <a:pt x="48386" y="90091"/>
                </a:lnTo>
                <a:lnTo>
                  <a:pt x="48711" y="90471"/>
                </a:lnTo>
                <a:lnTo>
                  <a:pt x="49037" y="90851"/>
                </a:lnTo>
                <a:lnTo>
                  <a:pt x="49363" y="91123"/>
                </a:lnTo>
                <a:lnTo>
                  <a:pt x="49743" y="91449"/>
                </a:lnTo>
                <a:lnTo>
                  <a:pt x="50069" y="91666"/>
                </a:lnTo>
                <a:lnTo>
                  <a:pt x="50884" y="92155"/>
                </a:lnTo>
                <a:lnTo>
                  <a:pt x="51698" y="92535"/>
                </a:lnTo>
                <a:lnTo>
                  <a:pt x="51915" y="92643"/>
                </a:lnTo>
                <a:lnTo>
                  <a:pt x="52133" y="92752"/>
                </a:lnTo>
                <a:lnTo>
                  <a:pt x="52404" y="93078"/>
                </a:lnTo>
                <a:lnTo>
                  <a:pt x="52893" y="93838"/>
                </a:lnTo>
                <a:lnTo>
                  <a:pt x="52947" y="94001"/>
                </a:lnTo>
                <a:lnTo>
                  <a:pt x="52947" y="94055"/>
                </a:lnTo>
                <a:lnTo>
                  <a:pt x="52893" y="94110"/>
                </a:lnTo>
                <a:lnTo>
                  <a:pt x="52730" y="94164"/>
                </a:lnTo>
                <a:lnTo>
                  <a:pt x="52513" y="94164"/>
                </a:lnTo>
                <a:lnTo>
                  <a:pt x="52350" y="94273"/>
                </a:lnTo>
                <a:lnTo>
                  <a:pt x="52295" y="94490"/>
                </a:lnTo>
                <a:lnTo>
                  <a:pt x="52295" y="94707"/>
                </a:lnTo>
                <a:lnTo>
                  <a:pt x="52295" y="95033"/>
                </a:lnTo>
                <a:lnTo>
                  <a:pt x="52241" y="95413"/>
                </a:lnTo>
                <a:lnTo>
                  <a:pt x="52133" y="95739"/>
                </a:lnTo>
                <a:lnTo>
                  <a:pt x="51861" y="96010"/>
                </a:lnTo>
                <a:lnTo>
                  <a:pt x="51752" y="96173"/>
                </a:lnTo>
                <a:lnTo>
                  <a:pt x="51589" y="96336"/>
                </a:lnTo>
                <a:lnTo>
                  <a:pt x="51535" y="96499"/>
                </a:lnTo>
                <a:lnTo>
                  <a:pt x="51481" y="96716"/>
                </a:lnTo>
                <a:lnTo>
                  <a:pt x="51535" y="97042"/>
                </a:lnTo>
                <a:lnTo>
                  <a:pt x="51589" y="97422"/>
                </a:lnTo>
                <a:lnTo>
                  <a:pt x="51644" y="97694"/>
                </a:lnTo>
                <a:lnTo>
                  <a:pt x="51644" y="97911"/>
                </a:lnTo>
                <a:lnTo>
                  <a:pt x="51589" y="98074"/>
                </a:lnTo>
                <a:lnTo>
                  <a:pt x="51481" y="98291"/>
                </a:lnTo>
                <a:lnTo>
                  <a:pt x="50938" y="98997"/>
                </a:lnTo>
                <a:lnTo>
                  <a:pt x="50666" y="99323"/>
                </a:lnTo>
                <a:lnTo>
                  <a:pt x="50340" y="99649"/>
                </a:lnTo>
                <a:lnTo>
                  <a:pt x="50178" y="99757"/>
                </a:lnTo>
                <a:lnTo>
                  <a:pt x="50015" y="99866"/>
                </a:lnTo>
                <a:lnTo>
                  <a:pt x="49797" y="99866"/>
                </a:lnTo>
                <a:lnTo>
                  <a:pt x="49580" y="99757"/>
                </a:lnTo>
                <a:lnTo>
                  <a:pt x="49417" y="99703"/>
                </a:lnTo>
                <a:lnTo>
                  <a:pt x="49254" y="99703"/>
                </a:lnTo>
                <a:lnTo>
                  <a:pt x="49146" y="99812"/>
                </a:lnTo>
                <a:lnTo>
                  <a:pt x="48983" y="99974"/>
                </a:lnTo>
                <a:lnTo>
                  <a:pt x="48711" y="100463"/>
                </a:lnTo>
                <a:lnTo>
                  <a:pt x="48331" y="100952"/>
                </a:lnTo>
                <a:lnTo>
                  <a:pt x="48005" y="101386"/>
                </a:lnTo>
                <a:lnTo>
                  <a:pt x="47571" y="101767"/>
                </a:lnTo>
                <a:lnTo>
                  <a:pt x="47137" y="102147"/>
                </a:lnTo>
                <a:lnTo>
                  <a:pt x="46702" y="102527"/>
                </a:lnTo>
                <a:lnTo>
                  <a:pt x="45725" y="103178"/>
                </a:lnTo>
                <a:lnTo>
                  <a:pt x="44964" y="103559"/>
                </a:lnTo>
                <a:lnTo>
                  <a:pt x="44150" y="103830"/>
                </a:lnTo>
                <a:lnTo>
                  <a:pt x="43335" y="104102"/>
                </a:lnTo>
                <a:lnTo>
                  <a:pt x="42521" y="104265"/>
                </a:lnTo>
                <a:lnTo>
                  <a:pt x="41597" y="104265"/>
                </a:lnTo>
                <a:lnTo>
                  <a:pt x="41163" y="104319"/>
                </a:lnTo>
                <a:lnTo>
                  <a:pt x="40946" y="104373"/>
                </a:lnTo>
                <a:lnTo>
                  <a:pt x="40729" y="104427"/>
                </a:lnTo>
                <a:lnTo>
                  <a:pt x="40511" y="104482"/>
                </a:lnTo>
                <a:lnTo>
                  <a:pt x="40348" y="104373"/>
                </a:lnTo>
                <a:lnTo>
                  <a:pt x="40131" y="104319"/>
                </a:lnTo>
                <a:lnTo>
                  <a:pt x="39968" y="104265"/>
                </a:lnTo>
                <a:lnTo>
                  <a:pt x="39099" y="104265"/>
                </a:lnTo>
                <a:lnTo>
                  <a:pt x="38665" y="104210"/>
                </a:lnTo>
                <a:lnTo>
                  <a:pt x="37688" y="103939"/>
                </a:lnTo>
                <a:lnTo>
                  <a:pt x="36656" y="103667"/>
                </a:lnTo>
                <a:lnTo>
                  <a:pt x="35678" y="103287"/>
                </a:lnTo>
                <a:lnTo>
                  <a:pt x="34701" y="102853"/>
                </a:lnTo>
                <a:lnTo>
                  <a:pt x="34429" y="102744"/>
                </a:lnTo>
                <a:lnTo>
                  <a:pt x="34212" y="102690"/>
                </a:lnTo>
                <a:lnTo>
                  <a:pt x="33941" y="102744"/>
                </a:lnTo>
                <a:lnTo>
                  <a:pt x="33669" y="102798"/>
                </a:lnTo>
                <a:lnTo>
                  <a:pt x="33452" y="102907"/>
                </a:lnTo>
                <a:lnTo>
                  <a:pt x="33235" y="102853"/>
                </a:lnTo>
                <a:lnTo>
                  <a:pt x="32963" y="102635"/>
                </a:lnTo>
                <a:lnTo>
                  <a:pt x="33072" y="102581"/>
                </a:lnTo>
                <a:lnTo>
                  <a:pt x="33180" y="102527"/>
                </a:lnTo>
                <a:lnTo>
                  <a:pt x="33615" y="102527"/>
                </a:lnTo>
                <a:lnTo>
                  <a:pt x="33723" y="102418"/>
                </a:lnTo>
                <a:lnTo>
                  <a:pt x="33723" y="102310"/>
                </a:lnTo>
                <a:lnTo>
                  <a:pt x="33723" y="102255"/>
                </a:lnTo>
                <a:lnTo>
                  <a:pt x="33615" y="102147"/>
                </a:lnTo>
                <a:lnTo>
                  <a:pt x="33452" y="102092"/>
                </a:lnTo>
                <a:lnTo>
                  <a:pt x="33343" y="102038"/>
                </a:lnTo>
                <a:lnTo>
                  <a:pt x="33180" y="101821"/>
                </a:lnTo>
                <a:lnTo>
                  <a:pt x="33017" y="101712"/>
                </a:lnTo>
                <a:lnTo>
                  <a:pt x="32692" y="101495"/>
                </a:lnTo>
                <a:lnTo>
                  <a:pt x="32420" y="101223"/>
                </a:lnTo>
                <a:lnTo>
                  <a:pt x="32148" y="100952"/>
                </a:lnTo>
                <a:lnTo>
                  <a:pt x="31986" y="100626"/>
                </a:lnTo>
                <a:lnTo>
                  <a:pt x="31823" y="100300"/>
                </a:lnTo>
                <a:lnTo>
                  <a:pt x="31714" y="99974"/>
                </a:lnTo>
                <a:lnTo>
                  <a:pt x="31497" y="99214"/>
                </a:lnTo>
                <a:lnTo>
                  <a:pt x="31388" y="98671"/>
                </a:lnTo>
                <a:lnTo>
                  <a:pt x="31280" y="98074"/>
                </a:lnTo>
                <a:lnTo>
                  <a:pt x="31225" y="97531"/>
                </a:lnTo>
                <a:lnTo>
                  <a:pt x="31062" y="96988"/>
                </a:lnTo>
                <a:lnTo>
                  <a:pt x="30954" y="96553"/>
                </a:lnTo>
                <a:lnTo>
                  <a:pt x="30899" y="96119"/>
                </a:lnTo>
                <a:lnTo>
                  <a:pt x="30899" y="95684"/>
                </a:lnTo>
                <a:lnTo>
                  <a:pt x="30899" y="95250"/>
                </a:lnTo>
                <a:lnTo>
                  <a:pt x="31062" y="94381"/>
                </a:lnTo>
                <a:lnTo>
                  <a:pt x="31280" y="93567"/>
                </a:lnTo>
                <a:lnTo>
                  <a:pt x="31443" y="92806"/>
                </a:lnTo>
                <a:lnTo>
                  <a:pt x="31605" y="92100"/>
                </a:lnTo>
                <a:lnTo>
                  <a:pt x="31714" y="91340"/>
                </a:lnTo>
                <a:lnTo>
                  <a:pt x="31714" y="91014"/>
                </a:lnTo>
                <a:lnTo>
                  <a:pt x="31660" y="90634"/>
                </a:lnTo>
                <a:lnTo>
                  <a:pt x="31660" y="90254"/>
                </a:lnTo>
                <a:lnTo>
                  <a:pt x="31714" y="89982"/>
                </a:lnTo>
                <a:lnTo>
                  <a:pt x="31768" y="89657"/>
                </a:lnTo>
                <a:lnTo>
                  <a:pt x="31877" y="89385"/>
                </a:lnTo>
                <a:lnTo>
                  <a:pt x="32040" y="89114"/>
                </a:lnTo>
                <a:lnTo>
                  <a:pt x="32257" y="88896"/>
                </a:lnTo>
                <a:lnTo>
                  <a:pt x="32420" y="88679"/>
                </a:lnTo>
                <a:lnTo>
                  <a:pt x="32583" y="88408"/>
                </a:lnTo>
                <a:lnTo>
                  <a:pt x="32637" y="88190"/>
                </a:lnTo>
                <a:lnTo>
                  <a:pt x="32746" y="88028"/>
                </a:lnTo>
                <a:lnTo>
                  <a:pt x="32909" y="87865"/>
                </a:lnTo>
                <a:lnTo>
                  <a:pt x="33126" y="87756"/>
                </a:lnTo>
                <a:lnTo>
                  <a:pt x="33397" y="87647"/>
                </a:lnTo>
                <a:lnTo>
                  <a:pt x="33615" y="87430"/>
                </a:lnTo>
                <a:lnTo>
                  <a:pt x="33832" y="87213"/>
                </a:lnTo>
                <a:lnTo>
                  <a:pt x="33941" y="86941"/>
                </a:lnTo>
                <a:lnTo>
                  <a:pt x="34321" y="85801"/>
                </a:lnTo>
                <a:lnTo>
                  <a:pt x="34755" y="84661"/>
                </a:lnTo>
                <a:lnTo>
                  <a:pt x="35244" y="83575"/>
                </a:lnTo>
                <a:lnTo>
                  <a:pt x="35624" y="82434"/>
                </a:lnTo>
                <a:lnTo>
                  <a:pt x="35841" y="81620"/>
                </a:lnTo>
                <a:lnTo>
                  <a:pt x="35895" y="81239"/>
                </a:lnTo>
                <a:lnTo>
                  <a:pt x="35950" y="80805"/>
                </a:lnTo>
                <a:lnTo>
                  <a:pt x="35950" y="80425"/>
                </a:lnTo>
                <a:lnTo>
                  <a:pt x="35895" y="80045"/>
                </a:lnTo>
                <a:lnTo>
                  <a:pt x="35787" y="79610"/>
                </a:lnTo>
                <a:lnTo>
                  <a:pt x="35678" y="79230"/>
                </a:lnTo>
                <a:lnTo>
                  <a:pt x="35570" y="78959"/>
                </a:lnTo>
                <a:lnTo>
                  <a:pt x="35624" y="78741"/>
                </a:lnTo>
                <a:lnTo>
                  <a:pt x="35733" y="78579"/>
                </a:lnTo>
                <a:lnTo>
                  <a:pt x="35950" y="78470"/>
                </a:lnTo>
                <a:lnTo>
                  <a:pt x="36330" y="78307"/>
                </a:lnTo>
                <a:lnTo>
                  <a:pt x="36493" y="78198"/>
                </a:lnTo>
                <a:lnTo>
                  <a:pt x="36493" y="78035"/>
                </a:lnTo>
                <a:lnTo>
                  <a:pt x="36493" y="77873"/>
                </a:lnTo>
                <a:lnTo>
                  <a:pt x="36601" y="77601"/>
                </a:lnTo>
                <a:lnTo>
                  <a:pt x="36764" y="77330"/>
                </a:lnTo>
                <a:lnTo>
                  <a:pt x="36873" y="77058"/>
                </a:lnTo>
                <a:lnTo>
                  <a:pt x="36982" y="76569"/>
                </a:lnTo>
                <a:lnTo>
                  <a:pt x="36982" y="76081"/>
                </a:lnTo>
                <a:lnTo>
                  <a:pt x="36927" y="75863"/>
                </a:lnTo>
                <a:lnTo>
                  <a:pt x="36873" y="75646"/>
                </a:lnTo>
                <a:lnTo>
                  <a:pt x="36764" y="75429"/>
                </a:lnTo>
                <a:lnTo>
                  <a:pt x="36601" y="75212"/>
                </a:lnTo>
                <a:lnTo>
                  <a:pt x="36439" y="74994"/>
                </a:lnTo>
                <a:lnTo>
                  <a:pt x="36384" y="74669"/>
                </a:lnTo>
                <a:lnTo>
                  <a:pt x="36439" y="74397"/>
                </a:lnTo>
                <a:lnTo>
                  <a:pt x="36601" y="74126"/>
                </a:lnTo>
                <a:lnTo>
                  <a:pt x="36764" y="73745"/>
                </a:lnTo>
                <a:lnTo>
                  <a:pt x="36927" y="73420"/>
                </a:lnTo>
                <a:lnTo>
                  <a:pt x="36982" y="73039"/>
                </a:lnTo>
                <a:lnTo>
                  <a:pt x="37036" y="72659"/>
                </a:lnTo>
                <a:lnTo>
                  <a:pt x="37036" y="72388"/>
                </a:lnTo>
                <a:lnTo>
                  <a:pt x="37144" y="72279"/>
                </a:lnTo>
                <a:lnTo>
                  <a:pt x="37253" y="72171"/>
                </a:lnTo>
                <a:lnTo>
                  <a:pt x="37416" y="72116"/>
                </a:lnTo>
                <a:lnTo>
                  <a:pt x="37525" y="72008"/>
                </a:lnTo>
                <a:lnTo>
                  <a:pt x="37633" y="71790"/>
                </a:lnTo>
                <a:lnTo>
                  <a:pt x="37633" y="71519"/>
                </a:lnTo>
                <a:lnTo>
                  <a:pt x="37525" y="71247"/>
                </a:lnTo>
                <a:lnTo>
                  <a:pt x="37416" y="70867"/>
                </a:lnTo>
                <a:lnTo>
                  <a:pt x="37362" y="70487"/>
                </a:lnTo>
                <a:lnTo>
                  <a:pt x="37362" y="70107"/>
                </a:lnTo>
                <a:lnTo>
                  <a:pt x="37416" y="69944"/>
                </a:lnTo>
                <a:lnTo>
                  <a:pt x="37525" y="69836"/>
                </a:lnTo>
                <a:lnTo>
                  <a:pt x="37688" y="69510"/>
                </a:lnTo>
                <a:lnTo>
                  <a:pt x="37850" y="69238"/>
                </a:lnTo>
                <a:lnTo>
                  <a:pt x="37905" y="68912"/>
                </a:lnTo>
                <a:lnTo>
                  <a:pt x="37959" y="68587"/>
                </a:lnTo>
                <a:lnTo>
                  <a:pt x="37959" y="67935"/>
                </a:lnTo>
                <a:lnTo>
                  <a:pt x="38013" y="67283"/>
                </a:lnTo>
                <a:lnTo>
                  <a:pt x="37959" y="66686"/>
                </a:lnTo>
                <a:lnTo>
                  <a:pt x="38013" y="66360"/>
                </a:lnTo>
                <a:lnTo>
                  <a:pt x="38176" y="66089"/>
                </a:lnTo>
                <a:lnTo>
                  <a:pt x="38285" y="65926"/>
                </a:lnTo>
                <a:lnTo>
                  <a:pt x="38285" y="65817"/>
                </a:lnTo>
                <a:lnTo>
                  <a:pt x="38231" y="65654"/>
                </a:lnTo>
                <a:lnTo>
                  <a:pt x="38122" y="65491"/>
                </a:lnTo>
                <a:lnTo>
                  <a:pt x="37959" y="65274"/>
                </a:lnTo>
                <a:lnTo>
                  <a:pt x="37850" y="65057"/>
                </a:lnTo>
                <a:lnTo>
                  <a:pt x="37796" y="64785"/>
                </a:lnTo>
                <a:lnTo>
                  <a:pt x="37796" y="64514"/>
                </a:lnTo>
                <a:lnTo>
                  <a:pt x="37796" y="63591"/>
                </a:lnTo>
                <a:lnTo>
                  <a:pt x="37742" y="62722"/>
                </a:lnTo>
                <a:lnTo>
                  <a:pt x="37633" y="61853"/>
                </a:lnTo>
                <a:lnTo>
                  <a:pt x="37416" y="60984"/>
                </a:lnTo>
                <a:lnTo>
                  <a:pt x="37307" y="60712"/>
                </a:lnTo>
                <a:lnTo>
                  <a:pt x="37144" y="60387"/>
                </a:lnTo>
                <a:lnTo>
                  <a:pt x="36873" y="59843"/>
                </a:lnTo>
                <a:lnTo>
                  <a:pt x="36656" y="59246"/>
                </a:lnTo>
                <a:lnTo>
                  <a:pt x="36547" y="59083"/>
                </a:lnTo>
                <a:lnTo>
                  <a:pt x="36439" y="58920"/>
                </a:lnTo>
                <a:lnTo>
                  <a:pt x="36276" y="58866"/>
                </a:lnTo>
                <a:lnTo>
                  <a:pt x="36058" y="58812"/>
                </a:lnTo>
                <a:lnTo>
                  <a:pt x="35244" y="58812"/>
                </a:lnTo>
                <a:lnTo>
                  <a:pt x="35135" y="58757"/>
                </a:lnTo>
                <a:lnTo>
                  <a:pt x="35081" y="58703"/>
                </a:lnTo>
                <a:lnTo>
                  <a:pt x="35081" y="58540"/>
                </a:lnTo>
                <a:lnTo>
                  <a:pt x="35190" y="58323"/>
                </a:lnTo>
                <a:lnTo>
                  <a:pt x="35407" y="57943"/>
                </a:lnTo>
                <a:lnTo>
                  <a:pt x="35461" y="57726"/>
                </a:lnTo>
                <a:lnTo>
                  <a:pt x="35461" y="57508"/>
                </a:lnTo>
                <a:lnTo>
                  <a:pt x="35298" y="57237"/>
                </a:lnTo>
                <a:lnTo>
                  <a:pt x="35135" y="56965"/>
                </a:lnTo>
                <a:lnTo>
                  <a:pt x="34864" y="56748"/>
                </a:lnTo>
                <a:lnTo>
                  <a:pt x="34646" y="56531"/>
                </a:lnTo>
                <a:lnTo>
                  <a:pt x="33941" y="56151"/>
                </a:lnTo>
                <a:lnTo>
                  <a:pt x="33289" y="55771"/>
                </a:lnTo>
                <a:lnTo>
                  <a:pt x="33126" y="55662"/>
                </a:lnTo>
                <a:lnTo>
                  <a:pt x="33072" y="55553"/>
                </a:lnTo>
                <a:lnTo>
                  <a:pt x="33072" y="55445"/>
                </a:lnTo>
                <a:lnTo>
                  <a:pt x="33180" y="55282"/>
                </a:lnTo>
                <a:lnTo>
                  <a:pt x="33832" y="54685"/>
                </a:lnTo>
                <a:lnTo>
                  <a:pt x="33941" y="54522"/>
                </a:lnTo>
                <a:lnTo>
                  <a:pt x="33995" y="54413"/>
                </a:lnTo>
                <a:lnTo>
                  <a:pt x="33886" y="54304"/>
                </a:lnTo>
                <a:lnTo>
                  <a:pt x="33669" y="54196"/>
                </a:lnTo>
                <a:lnTo>
                  <a:pt x="33506" y="54196"/>
                </a:lnTo>
                <a:lnTo>
                  <a:pt x="33343" y="54087"/>
                </a:lnTo>
                <a:lnTo>
                  <a:pt x="33235" y="53979"/>
                </a:lnTo>
                <a:lnTo>
                  <a:pt x="33235" y="53816"/>
                </a:lnTo>
                <a:lnTo>
                  <a:pt x="33343" y="53598"/>
                </a:lnTo>
                <a:lnTo>
                  <a:pt x="33343" y="53436"/>
                </a:lnTo>
                <a:lnTo>
                  <a:pt x="33289" y="53273"/>
                </a:lnTo>
                <a:lnTo>
                  <a:pt x="33180" y="53164"/>
                </a:lnTo>
                <a:lnTo>
                  <a:pt x="32909" y="53001"/>
                </a:lnTo>
                <a:lnTo>
                  <a:pt x="32692" y="52838"/>
                </a:lnTo>
                <a:lnTo>
                  <a:pt x="32366" y="52567"/>
                </a:lnTo>
                <a:lnTo>
                  <a:pt x="32094" y="52295"/>
                </a:lnTo>
                <a:lnTo>
                  <a:pt x="31823" y="51861"/>
                </a:lnTo>
                <a:lnTo>
                  <a:pt x="31714" y="51644"/>
                </a:lnTo>
                <a:lnTo>
                  <a:pt x="31497" y="51481"/>
                </a:lnTo>
                <a:lnTo>
                  <a:pt x="30737" y="50829"/>
                </a:lnTo>
                <a:lnTo>
                  <a:pt x="29922" y="50232"/>
                </a:lnTo>
                <a:lnTo>
                  <a:pt x="28999" y="49743"/>
                </a:lnTo>
                <a:lnTo>
                  <a:pt x="28076" y="49254"/>
                </a:lnTo>
                <a:lnTo>
                  <a:pt x="27533" y="48983"/>
                </a:lnTo>
                <a:lnTo>
                  <a:pt x="26935" y="48711"/>
                </a:lnTo>
                <a:lnTo>
                  <a:pt x="26338" y="48548"/>
                </a:lnTo>
                <a:lnTo>
                  <a:pt x="26012" y="48494"/>
                </a:lnTo>
                <a:lnTo>
                  <a:pt x="25686" y="48494"/>
                </a:lnTo>
                <a:lnTo>
                  <a:pt x="24709" y="48548"/>
                </a:lnTo>
                <a:lnTo>
                  <a:pt x="24274" y="48494"/>
                </a:lnTo>
                <a:lnTo>
                  <a:pt x="23786" y="48440"/>
                </a:lnTo>
                <a:lnTo>
                  <a:pt x="22862" y="48222"/>
                </a:lnTo>
                <a:lnTo>
                  <a:pt x="21994" y="48114"/>
                </a:lnTo>
                <a:lnTo>
                  <a:pt x="20147" y="47951"/>
                </a:lnTo>
                <a:lnTo>
                  <a:pt x="19333" y="47842"/>
                </a:lnTo>
                <a:lnTo>
                  <a:pt x="18518" y="47625"/>
                </a:lnTo>
                <a:lnTo>
                  <a:pt x="17269" y="47191"/>
                </a:lnTo>
                <a:lnTo>
                  <a:pt x="16020" y="46756"/>
                </a:lnTo>
                <a:lnTo>
                  <a:pt x="15205" y="46430"/>
                </a:lnTo>
                <a:lnTo>
                  <a:pt x="14391" y="46050"/>
                </a:lnTo>
                <a:lnTo>
                  <a:pt x="13631" y="45670"/>
                </a:lnTo>
                <a:lnTo>
                  <a:pt x="13305" y="45399"/>
                </a:lnTo>
                <a:lnTo>
                  <a:pt x="12925" y="45073"/>
                </a:lnTo>
                <a:lnTo>
                  <a:pt x="12490" y="44584"/>
                </a:lnTo>
                <a:lnTo>
                  <a:pt x="12002" y="44041"/>
                </a:lnTo>
                <a:lnTo>
                  <a:pt x="11784" y="43824"/>
                </a:lnTo>
                <a:lnTo>
                  <a:pt x="11513" y="43606"/>
                </a:lnTo>
                <a:lnTo>
                  <a:pt x="11187" y="43444"/>
                </a:lnTo>
                <a:lnTo>
                  <a:pt x="10861" y="43281"/>
                </a:lnTo>
                <a:lnTo>
                  <a:pt x="10861" y="43172"/>
                </a:lnTo>
                <a:lnTo>
                  <a:pt x="11187" y="43118"/>
                </a:lnTo>
                <a:lnTo>
                  <a:pt x="11567" y="43172"/>
                </a:lnTo>
                <a:lnTo>
                  <a:pt x="11784" y="43281"/>
                </a:lnTo>
                <a:lnTo>
                  <a:pt x="11893" y="43335"/>
                </a:lnTo>
                <a:lnTo>
                  <a:pt x="12002" y="43226"/>
                </a:lnTo>
                <a:lnTo>
                  <a:pt x="12056" y="43063"/>
                </a:lnTo>
                <a:lnTo>
                  <a:pt x="12056" y="42901"/>
                </a:lnTo>
                <a:lnTo>
                  <a:pt x="11947" y="42792"/>
                </a:lnTo>
                <a:lnTo>
                  <a:pt x="11893" y="42683"/>
                </a:lnTo>
                <a:lnTo>
                  <a:pt x="11730" y="42520"/>
                </a:lnTo>
                <a:lnTo>
                  <a:pt x="11567" y="42466"/>
                </a:lnTo>
                <a:lnTo>
                  <a:pt x="11404" y="42412"/>
                </a:lnTo>
                <a:lnTo>
                  <a:pt x="10915" y="42412"/>
                </a:lnTo>
                <a:lnTo>
                  <a:pt x="10644" y="42303"/>
                </a:lnTo>
                <a:lnTo>
                  <a:pt x="10372" y="42140"/>
                </a:lnTo>
                <a:lnTo>
                  <a:pt x="10155" y="41923"/>
                </a:lnTo>
                <a:lnTo>
                  <a:pt x="9558" y="41326"/>
                </a:lnTo>
                <a:lnTo>
                  <a:pt x="8960" y="40728"/>
                </a:lnTo>
                <a:lnTo>
                  <a:pt x="8743" y="40565"/>
                </a:lnTo>
                <a:lnTo>
                  <a:pt x="8689" y="40511"/>
                </a:lnTo>
                <a:lnTo>
                  <a:pt x="8526" y="40511"/>
                </a:lnTo>
                <a:lnTo>
                  <a:pt x="8417" y="40565"/>
                </a:lnTo>
                <a:lnTo>
                  <a:pt x="8309" y="40728"/>
                </a:lnTo>
                <a:lnTo>
                  <a:pt x="8255" y="40837"/>
                </a:lnTo>
                <a:lnTo>
                  <a:pt x="8255" y="41000"/>
                </a:lnTo>
                <a:lnTo>
                  <a:pt x="8255" y="41271"/>
                </a:lnTo>
                <a:lnTo>
                  <a:pt x="8255" y="41434"/>
                </a:lnTo>
                <a:lnTo>
                  <a:pt x="8146" y="41543"/>
                </a:lnTo>
                <a:lnTo>
                  <a:pt x="7929" y="41434"/>
                </a:lnTo>
                <a:lnTo>
                  <a:pt x="7820" y="41217"/>
                </a:lnTo>
                <a:lnTo>
                  <a:pt x="7711" y="41054"/>
                </a:lnTo>
                <a:lnTo>
                  <a:pt x="7603" y="40837"/>
                </a:lnTo>
                <a:lnTo>
                  <a:pt x="7386" y="40674"/>
                </a:lnTo>
                <a:lnTo>
                  <a:pt x="7331" y="40565"/>
                </a:lnTo>
                <a:lnTo>
                  <a:pt x="7331" y="40511"/>
                </a:lnTo>
                <a:lnTo>
                  <a:pt x="7386" y="40457"/>
                </a:lnTo>
                <a:lnTo>
                  <a:pt x="7494" y="40403"/>
                </a:lnTo>
                <a:lnTo>
                  <a:pt x="7766" y="40294"/>
                </a:lnTo>
                <a:lnTo>
                  <a:pt x="8037" y="40185"/>
                </a:lnTo>
                <a:lnTo>
                  <a:pt x="8200" y="40022"/>
                </a:lnTo>
                <a:lnTo>
                  <a:pt x="8200" y="39805"/>
                </a:lnTo>
                <a:lnTo>
                  <a:pt x="8146" y="39479"/>
                </a:lnTo>
                <a:lnTo>
                  <a:pt x="7874" y="38665"/>
                </a:lnTo>
                <a:lnTo>
                  <a:pt x="7711" y="38176"/>
                </a:lnTo>
                <a:lnTo>
                  <a:pt x="7494" y="37796"/>
                </a:lnTo>
                <a:lnTo>
                  <a:pt x="7277" y="37416"/>
                </a:lnTo>
                <a:lnTo>
                  <a:pt x="6951" y="37090"/>
                </a:lnTo>
                <a:lnTo>
                  <a:pt x="6462" y="36655"/>
                </a:lnTo>
                <a:lnTo>
                  <a:pt x="6082" y="36221"/>
                </a:lnTo>
                <a:lnTo>
                  <a:pt x="5702" y="35732"/>
                </a:lnTo>
                <a:lnTo>
                  <a:pt x="5431" y="35189"/>
                </a:lnTo>
                <a:lnTo>
                  <a:pt x="5051" y="34483"/>
                </a:lnTo>
                <a:lnTo>
                  <a:pt x="4725" y="33832"/>
                </a:lnTo>
                <a:lnTo>
                  <a:pt x="4399" y="33126"/>
                </a:lnTo>
                <a:lnTo>
                  <a:pt x="4019" y="32474"/>
                </a:lnTo>
                <a:lnTo>
                  <a:pt x="3856" y="32094"/>
                </a:lnTo>
                <a:lnTo>
                  <a:pt x="3693" y="31768"/>
                </a:lnTo>
                <a:lnTo>
                  <a:pt x="3693" y="31605"/>
                </a:lnTo>
                <a:lnTo>
                  <a:pt x="3693" y="31442"/>
                </a:lnTo>
                <a:lnTo>
                  <a:pt x="3747" y="31279"/>
                </a:lnTo>
                <a:lnTo>
                  <a:pt x="3802" y="31062"/>
                </a:lnTo>
                <a:lnTo>
                  <a:pt x="3856" y="30954"/>
                </a:lnTo>
                <a:lnTo>
                  <a:pt x="3856" y="30791"/>
                </a:lnTo>
                <a:lnTo>
                  <a:pt x="3747" y="30628"/>
                </a:lnTo>
                <a:lnTo>
                  <a:pt x="3584" y="30519"/>
                </a:lnTo>
                <a:lnTo>
                  <a:pt x="3421" y="30410"/>
                </a:lnTo>
                <a:lnTo>
                  <a:pt x="3367" y="30302"/>
                </a:lnTo>
                <a:lnTo>
                  <a:pt x="3367" y="30139"/>
                </a:lnTo>
                <a:lnTo>
                  <a:pt x="3476" y="29976"/>
                </a:lnTo>
                <a:lnTo>
                  <a:pt x="3639" y="29542"/>
                </a:lnTo>
                <a:lnTo>
                  <a:pt x="3802" y="29324"/>
                </a:lnTo>
                <a:lnTo>
                  <a:pt x="3856" y="29107"/>
                </a:lnTo>
                <a:lnTo>
                  <a:pt x="3856" y="28890"/>
                </a:lnTo>
                <a:lnTo>
                  <a:pt x="3802" y="28836"/>
                </a:lnTo>
                <a:lnTo>
                  <a:pt x="3747" y="28727"/>
                </a:lnTo>
                <a:lnTo>
                  <a:pt x="3639" y="28618"/>
                </a:lnTo>
                <a:lnTo>
                  <a:pt x="3530" y="28618"/>
                </a:lnTo>
                <a:lnTo>
                  <a:pt x="3367" y="28673"/>
                </a:lnTo>
                <a:lnTo>
                  <a:pt x="3150" y="28781"/>
                </a:lnTo>
                <a:lnTo>
                  <a:pt x="2987" y="28944"/>
                </a:lnTo>
                <a:lnTo>
                  <a:pt x="2878" y="28618"/>
                </a:lnTo>
                <a:lnTo>
                  <a:pt x="2770" y="28347"/>
                </a:lnTo>
                <a:lnTo>
                  <a:pt x="2661" y="27804"/>
                </a:lnTo>
                <a:lnTo>
                  <a:pt x="2607" y="27532"/>
                </a:lnTo>
                <a:lnTo>
                  <a:pt x="2607" y="27478"/>
                </a:lnTo>
                <a:lnTo>
                  <a:pt x="2661" y="27424"/>
                </a:lnTo>
                <a:lnTo>
                  <a:pt x="2933" y="27098"/>
                </a:lnTo>
                <a:lnTo>
                  <a:pt x="3204" y="26718"/>
                </a:lnTo>
                <a:lnTo>
                  <a:pt x="3476" y="26392"/>
                </a:lnTo>
                <a:lnTo>
                  <a:pt x="3639" y="26283"/>
                </a:lnTo>
                <a:lnTo>
                  <a:pt x="3802" y="26175"/>
                </a:lnTo>
                <a:lnTo>
                  <a:pt x="4019" y="26012"/>
                </a:lnTo>
                <a:lnTo>
                  <a:pt x="4019" y="25958"/>
                </a:lnTo>
                <a:lnTo>
                  <a:pt x="4019" y="25903"/>
                </a:lnTo>
                <a:lnTo>
                  <a:pt x="3964" y="25795"/>
                </a:lnTo>
                <a:lnTo>
                  <a:pt x="3802" y="25632"/>
                </a:lnTo>
                <a:lnTo>
                  <a:pt x="3639" y="25577"/>
                </a:lnTo>
                <a:lnTo>
                  <a:pt x="3476" y="25469"/>
                </a:lnTo>
                <a:lnTo>
                  <a:pt x="3313" y="25306"/>
                </a:lnTo>
                <a:lnTo>
                  <a:pt x="3150" y="25197"/>
                </a:lnTo>
                <a:lnTo>
                  <a:pt x="3096" y="25034"/>
                </a:lnTo>
                <a:lnTo>
                  <a:pt x="3041" y="24871"/>
                </a:lnTo>
                <a:lnTo>
                  <a:pt x="3096" y="24763"/>
                </a:lnTo>
                <a:lnTo>
                  <a:pt x="3204" y="24654"/>
                </a:lnTo>
                <a:lnTo>
                  <a:pt x="3313" y="24491"/>
                </a:lnTo>
                <a:lnTo>
                  <a:pt x="3530" y="24383"/>
                </a:lnTo>
                <a:lnTo>
                  <a:pt x="3856" y="24220"/>
                </a:lnTo>
                <a:lnTo>
                  <a:pt x="4127" y="23948"/>
                </a:lnTo>
                <a:lnTo>
                  <a:pt x="4290" y="23677"/>
                </a:lnTo>
                <a:lnTo>
                  <a:pt x="4453" y="23297"/>
                </a:lnTo>
                <a:lnTo>
                  <a:pt x="5213" y="21233"/>
                </a:lnTo>
                <a:lnTo>
                  <a:pt x="5594" y="20256"/>
                </a:lnTo>
                <a:lnTo>
                  <a:pt x="6028" y="19278"/>
                </a:lnTo>
                <a:lnTo>
                  <a:pt x="6408" y="18626"/>
                </a:lnTo>
                <a:lnTo>
                  <a:pt x="6571" y="18301"/>
                </a:lnTo>
                <a:lnTo>
                  <a:pt x="6680" y="17975"/>
                </a:lnTo>
                <a:lnTo>
                  <a:pt x="6897" y="17432"/>
                </a:lnTo>
                <a:lnTo>
                  <a:pt x="7114" y="16889"/>
                </a:lnTo>
                <a:lnTo>
                  <a:pt x="7386" y="16400"/>
                </a:lnTo>
                <a:lnTo>
                  <a:pt x="7657" y="15911"/>
                </a:lnTo>
                <a:lnTo>
                  <a:pt x="8309" y="15042"/>
                </a:lnTo>
                <a:lnTo>
                  <a:pt x="9069" y="14173"/>
                </a:lnTo>
                <a:lnTo>
                  <a:pt x="9558" y="13576"/>
                </a:lnTo>
                <a:lnTo>
                  <a:pt x="10047" y="12979"/>
                </a:lnTo>
                <a:lnTo>
                  <a:pt x="10264" y="12653"/>
                </a:lnTo>
                <a:lnTo>
                  <a:pt x="10481" y="12327"/>
                </a:lnTo>
                <a:lnTo>
                  <a:pt x="10861" y="11675"/>
                </a:lnTo>
                <a:lnTo>
                  <a:pt x="10372" y="11893"/>
                </a:lnTo>
                <a:lnTo>
                  <a:pt x="9884" y="12110"/>
                </a:lnTo>
                <a:lnTo>
                  <a:pt x="9449" y="12327"/>
                </a:lnTo>
                <a:lnTo>
                  <a:pt x="8960" y="12490"/>
                </a:lnTo>
                <a:lnTo>
                  <a:pt x="8743" y="12599"/>
                </a:lnTo>
                <a:lnTo>
                  <a:pt x="8635" y="12544"/>
                </a:lnTo>
                <a:lnTo>
                  <a:pt x="8526" y="12490"/>
                </a:lnTo>
                <a:lnTo>
                  <a:pt x="8417" y="12381"/>
                </a:lnTo>
                <a:lnTo>
                  <a:pt x="8472" y="12273"/>
                </a:lnTo>
                <a:lnTo>
                  <a:pt x="8580" y="12110"/>
                </a:lnTo>
                <a:lnTo>
                  <a:pt x="8635" y="11947"/>
                </a:lnTo>
                <a:lnTo>
                  <a:pt x="8743" y="11893"/>
                </a:lnTo>
                <a:lnTo>
                  <a:pt x="8906" y="11784"/>
                </a:lnTo>
                <a:lnTo>
                  <a:pt x="9558" y="11404"/>
                </a:lnTo>
                <a:lnTo>
                  <a:pt x="10155" y="11024"/>
                </a:lnTo>
                <a:lnTo>
                  <a:pt x="11458" y="10372"/>
                </a:lnTo>
                <a:lnTo>
                  <a:pt x="11621" y="10318"/>
                </a:lnTo>
                <a:lnTo>
                  <a:pt x="11676" y="10318"/>
                </a:lnTo>
                <a:lnTo>
                  <a:pt x="11784" y="10372"/>
                </a:lnTo>
                <a:lnTo>
                  <a:pt x="11676" y="10589"/>
                </a:lnTo>
                <a:lnTo>
                  <a:pt x="11513" y="10807"/>
                </a:lnTo>
                <a:lnTo>
                  <a:pt x="11404" y="11078"/>
                </a:lnTo>
                <a:lnTo>
                  <a:pt x="11350" y="11187"/>
                </a:lnTo>
                <a:lnTo>
                  <a:pt x="11350" y="11350"/>
                </a:lnTo>
                <a:lnTo>
                  <a:pt x="11893" y="11024"/>
                </a:lnTo>
                <a:lnTo>
                  <a:pt x="12436" y="10644"/>
                </a:lnTo>
                <a:lnTo>
                  <a:pt x="13522" y="9883"/>
                </a:lnTo>
                <a:lnTo>
                  <a:pt x="14554" y="9123"/>
                </a:lnTo>
                <a:lnTo>
                  <a:pt x="15586" y="8363"/>
                </a:lnTo>
                <a:lnTo>
                  <a:pt x="16346" y="7874"/>
                </a:lnTo>
                <a:lnTo>
                  <a:pt x="17160" y="7494"/>
                </a:lnTo>
                <a:lnTo>
                  <a:pt x="17975" y="7168"/>
                </a:lnTo>
                <a:lnTo>
                  <a:pt x="18790" y="6842"/>
                </a:lnTo>
                <a:lnTo>
                  <a:pt x="19333" y="6679"/>
                </a:lnTo>
                <a:lnTo>
                  <a:pt x="19767" y="6517"/>
                </a:lnTo>
                <a:lnTo>
                  <a:pt x="19984" y="6408"/>
                </a:lnTo>
                <a:lnTo>
                  <a:pt x="20202" y="6245"/>
                </a:lnTo>
                <a:lnTo>
                  <a:pt x="20364" y="6028"/>
                </a:lnTo>
                <a:lnTo>
                  <a:pt x="20473" y="5756"/>
                </a:lnTo>
                <a:lnTo>
                  <a:pt x="20527" y="5702"/>
                </a:lnTo>
                <a:lnTo>
                  <a:pt x="20636" y="5648"/>
                </a:lnTo>
                <a:lnTo>
                  <a:pt x="20799" y="5485"/>
                </a:lnTo>
                <a:lnTo>
                  <a:pt x="20962" y="5430"/>
                </a:lnTo>
                <a:lnTo>
                  <a:pt x="21125" y="5322"/>
                </a:lnTo>
                <a:lnTo>
                  <a:pt x="21831" y="5322"/>
                </a:lnTo>
                <a:lnTo>
                  <a:pt x="22156" y="5213"/>
                </a:lnTo>
                <a:lnTo>
                  <a:pt x="22862" y="5050"/>
                </a:lnTo>
                <a:lnTo>
                  <a:pt x="23514" y="4833"/>
                </a:lnTo>
                <a:lnTo>
                  <a:pt x="24926" y="4507"/>
                </a:lnTo>
                <a:lnTo>
                  <a:pt x="25958" y="4290"/>
                </a:lnTo>
                <a:lnTo>
                  <a:pt x="27044" y="4019"/>
                </a:lnTo>
                <a:lnTo>
                  <a:pt x="28184" y="3638"/>
                </a:lnTo>
                <a:lnTo>
                  <a:pt x="28782" y="3475"/>
                </a:lnTo>
                <a:lnTo>
                  <a:pt x="29107" y="3421"/>
                </a:lnTo>
                <a:lnTo>
                  <a:pt x="29976" y="3421"/>
                </a:lnTo>
                <a:lnTo>
                  <a:pt x="30519" y="3313"/>
                </a:lnTo>
                <a:lnTo>
                  <a:pt x="31062" y="3258"/>
                </a:lnTo>
                <a:lnTo>
                  <a:pt x="31660" y="3150"/>
                </a:lnTo>
                <a:lnTo>
                  <a:pt x="32257" y="3095"/>
                </a:lnTo>
                <a:lnTo>
                  <a:pt x="32909" y="2987"/>
                </a:lnTo>
                <a:lnTo>
                  <a:pt x="33832" y="2770"/>
                </a:lnTo>
                <a:lnTo>
                  <a:pt x="34701" y="2661"/>
                </a:lnTo>
                <a:lnTo>
                  <a:pt x="36547" y="2444"/>
                </a:lnTo>
                <a:lnTo>
                  <a:pt x="36819" y="2498"/>
                </a:lnTo>
                <a:lnTo>
                  <a:pt x="37144" y="2552"/>
                </a:lnTo>
                <a:lnTo>
                  <a:pt x="37362" y="2661"/>
                </a:lnTo>
                <a:lnTo>
                  <a:pt x="37525" y="2661"/>
                </a:lnTo>
                <a:lnTo>
                  <a:pt x="37633" y="2607"/>
                </a:lnTo>
                <a:lnTo>
                  <a:pt x="38068" y="2498"/>
                </a:lnTo>
                <a:lnTo>
                  <a:pt x="38448" y="2389"/>
                </a:lnTo>
                <a:lnTo>
                  <a:pt x="39262" y="2281"/>
                </a:lnTo>
                <a:lnTo>
                  <a:pt x="44856" y="2281"/>
                </a:lnTo>
                <a:lnTo>
                  <a:pt x="45019" y="2335"/>
                </a:lnTo>
                <a:lnTo>
                  <a:pt x="45019" y="2389"/>
                </a:lnTo>
                <a:lnTo>
                  <a:pt x="45019" y="2444"/>
                </a:lnTo>
                <a:lnTo>
                  <a:pt x="44856" y="2661"/>
                </a:lnTo>
                <a:lnTo>
                  <a:pt x="44747" y="2770"/>
                </a:lnTo>
                <a:lnTo>
                  <a:pt x="44801" y="2878"/>
                </a:lnTo>
                <a:lnTo>
                  <a:pt x="44856" y="2932"/>
                </a:lnTo>
                <a:lnTo>
                  <a:pt x="44910" y="2932"/>
                </a:lnTo>
                <a:lnTo>
                  <a:pt x="45507" y="3150"/>
                </a:lnTo>
                <a:lnTo>
                  <a:pt x="46105" y="3367"/>
                </a:lnTo>
                <a:lnTo>
                  <a:pt x="46376" y="3421"/>
                </a:lnTo>
                <a:lnTo>
                  <a:pt x="46702" y="3475"/>
                </a:lnTo>
                <a:lnTo>
                  <a:pt x="47028" y="3421"/>
                </a:lnTo>
                <a:lnTo>
                  <a:pt x="47299" y="3367"/>
                </a:lnTo>
                <a:lnTo>
                  <a:pt x="47680" y="3258"/>
                </a:lnTo>
                <a:lnTo>
                  <a:pt x="48005" y="3204"/>
                </a:lnTo>
                <a:lnTo>
                  <a:pt x="48168" y="3258"/>
                </a:lnTo>
                <a:lnTo>
                  <a:pt x="48277" y="3313"/>
                </a:lnTo>
                <a:lnTo>
                  <a:pt x="48440" y="3367"/>
                </a:lnTo>
                <a:lnTo>
                  <a:pt x="48657" y="3530"/>
                </a:lnTo>
                <a:lnTo>
                  <a:pt x="49091" y="3910"/>
                </a:lnTo>
                <a:lnTo>
                  <a:pt x="49635" y="4290"/>
                </a:lnTo>
                <a:lnTo>
                  <a:pt x="50123" y="4616"/>
                </a:lnTo>
                <a:lnTo>
                  <a:pt x="50340" y="4833"/>
                </a:lnTo>
                <a:lnTo>
                  <a:pt x="50612" y="5050"/>
                </a:lnTo>
                <a:lnTo>
                  <a:pt x="50775" y="5213"/>
                </a:lnTo>
                <a:lnTo>
                  <a:pt x="50884" y="5268"/>
                </a:lnTo>
                <a:lnTo>
                  <a:pt x="51046" y="5322"/>
                </a:lnTo>
                <a:lnTo>
                  <a:pt x="51752" y="5322"/>
                </a:lnTo>
                <a:lnTo>
                  <a:pt x="52458" y="5485"/>
                </a:lnTo>
                <a:lnTo>
                  <a:pt x="53816" y="5919"/>
                </a:lnTo>
                <a:lnTo>
                  <a:pt x="54250" y="6082"/>
                </a:lnTo>
                <a:lnTo>
                  <a:pt x="54685" y="6299"/>
                </a:lnTo>
                <a:lnTo>
                  <a:pt x="55011" y="6517"/>
                </a:lnTo>
                <a:lnTo>
                  <a:pt x="55336" y="6842"/>
                </a:lnTo>
                <a:lnTo>
                  <a:pt x="55717" y="7277"/>
                </a:lnTo>
                <a:lnTo>
                  <a:pt x="55880" y="7440"/>
                </a:lnTo>
                <a:lnTo>
                  <a:pt x="56097" y="7548"/>
                </a:lnTo>
                <a:lnTo>
                  <a:pt x="56314" y="7603"/>
                </a:lnTo>
                <a:lnTo>
                  <a:pt x="56585" y="7603"/>
                </a:lnTo>
                <a:lnTo>
                  <a:pt x="56857" y="7494"/>
                </a:lnTo>
                <a:lnTo>
                  <a:pt x="57237" y="7331"/>
                </a:lnTo>
                <a:lnTo>
                  <a:pt x="57400" y="7277"/>
                </a:lnTo>
                <a:lnTo>
                  <a:pt x="57509" y="7277"/>
                </a:lnTo>
                <a:lnTo>
                  <a:pt x="57617" y="7331"/>
                </a:lnTo>
                <a:lnTo>
                  <a:pt x="57726" y="7440"/>
                </a:lnTo>
                <a:lnTo>
                  <a:pt x="57997" y="7874"/>
                </a:lnTo>
                <a:lnTo>
                  <a:pt x="58269" y="8309"/>
                </a:lnTo>
                <a:lnTo>
                  <a:pt x="58432" y="8634"/>
                </a:lnTo>
                <a:lnTo>
                  <a:pt x="58703" y="8960"/>
                </a:lnTo>
                <a:lnTo>
                  <a:pt x="58866" y="9015"/>
                </a:lnTo>
                <a:lnTo>
                  <a:pt x="59029" y="9123"/>
                </a:lnTo>
                <a:lnTo>
                  <a:pt x="59627" y="9123"/>
                </a:lnTo>
                <a:lnTo>
                  <a:pt x="59681" y="9232"/>
                </a:lnTo>
                <a:lnTo>
                  <a:pt x="59735" y="9340"/>
                </a:lnTo>
                <a:lnTo>
                  <a:pt x="59627" y="9503"/>
                </a:lnTo>
                <a:lnTo>
                  <a:pt x="59464" y="9883"/>
                </a:lnTo>
                <a:lnTo>
                  <a:pt x="59409" y="9992"/>
                </a:lnTo>
                <a:lnTo>
                  <a:pt x="59464" y="10101"/>
                </a:lnTo>
                <a:lnTo>
                  <a:pt x="59518" y="10155"/>
                </a:lnTo>
                <a:lnTo>
                  <a:pt x="59627" y="10209"/>
                </a:lnTo>
                <a:lnTo>
                  <a:pt x="60061" y="10318"/>
                </a:lnTo>
                <a:lnTo>
                  <a:pt x="60441" y="10372"/>
                </a:lnTo>
                <a:lnTo>
                  <a:pt x="60876" y="10481"/>
                </a:lnTo>
                <a:lnTo>
                  <a:pt x="61038" y="10589"/>
                </a:lnTo>
                <a:lnTo>
                  <a:pt x="61201" y="10698"/>
                </a:lnTo>
                <a:lnTo>
                  <a:pt x="61310" y="10915"/>
                </a:lnTo>
                <a:lnTo>
                  <a:pt x="61419" y="11132"/>
                </a:lnTo>
                <a:lnTo>
                  <a:pt x="61636" y="11621"/>
                </a:lnTo>
                <a:lnTo>
                  <a:pt x="61962" y="12110"/>
                </a:lnTo>
                <a:lnTo>
                  <a:pt x="62287" y="12490"/>
                </a:lnTo>
                <a:lnTo>
                  <a:pt x="62668" y="12924"/>
                </a:lnTo>
                <a:lnTo>
                  <a:pt x="63211" y="13522"/>
                </a:lnTo>
                <a:lnTo>
                  <a:pt x="63862" y="14065"/>
                </a:lnTo>
                <a:lnTo>
                  <a:pt x="64405" y="14608"/>
                </a:lnTo>
                <a:lnTo>
                  <a:pt x="64677" y="14934"/>
                </a:lnTo>
                <a:lnTo>
                  <a:pt x="64894" y="15314"/>
                </a:lnTo>
                <a:lnTo>
                  <a:pt x="64948" y="15477"/>
                </a:lnTo>
                <a:lnTo>
                  <a:pt x="65111" y="15640"/>
                </a:lnTo>
                <a:lnTo>
                  <a:pt x="65274" y="15748"/>
                </a:lnTo>
                <a:lnTo>
                  <a:pt x="65437" y="15803"/>
                </a:lnTo>
                <a:lnTo>
                  <a:pt x="65600" y="15857"/>
                </a:lnTo>
                <a:lnTo>
                  <a:pt x="65763" y="15911"/>
                </a:lnTo>
                <a:lnTo>
                  <a:pt x="65872" y="16020"/>
                </a:lnTo>
                <a:lnTo>
                  <a:pt x="65926" y="16128"/>
                </a:lnTo>
                <a:lnTo>
                  <a:pt x="66034" y="16346"/>
                </a:lnTo>
                <a:lnTo>
                  <a:pt x="66034" y="16671"/>
                </a:lnTo>
                <a:lnTo>
                  <a:pt x="66034" y="16943"/>
                </a:lnTo>
                <a:lnTo>
                  <a:pt x="66143" y="17160"/>
                </a:lnTo>
                <a:lnTo>
                  <a:pt x="66252" y="17432"/>
                </a:lnTo>
                <a:lnTo>
                  <a:pt x="66415" y="17595"/>
                </a:lnTo>
                <a:lnTo>
                  <a:pt x="66903" y="18138"/>
                </a:lnTo>
                <a:lnTo>
                  <a:pt x="67338" y="18681"/>
                </a:lnTo>
                <a:lnTo>
                  <a:pt x="67827" y="19224"/>
                </a:lnTo>
                <a:lnTo>
                  <a:pt x="68315" y="19767"/>
                </a:lnTo>
                <a:lnTo>
                  <a:pt x="68532" y="19984"/>
                </a:lnTo>
                <a:lnTo>
                  <a:pt x="68695" y="20256"/>
                </a:lnTo>
                <a:lnTo>
                  <a:pt x="68695" y="20527"/>
                </a:lnTo>
                <a:lnTo>
                  <a:pt x="68587" y="20799"/>
                </a:lnTo>
                <a:lnTo>
                  <a:pt x="68587" y="20962"/>
                </a:lnTo>
                <a:lnTo>
                  <a:pt x="68587" y="21016"/>
                </a:lnTo>
                <a:lnTo>
                  <a:pt x="68641" y="21124"/>
                </a:lnTo>
                <a:lnTo>
                  <a:pt x="68804" y="21179"/>
                </a:lnTo>
                <a:lnTo>
                  <a:pt x="69238" y="21287"/>
                </a:lnTo>
                <a:lnTo>
                  <a:pt x="69401" y="21396"/>
                </a:lnTo>
                <a:lnTo>
                  <a:pt x="69510" y="21450"/>
                </a:lnTo>
                <a:lnTo>
                  <a:pt x="69564" y="21559"/>
                </a:lnTo>
                <a:lnTo>
                  <a:pt x="69619" y="21722"/>
                </a:lnTo>
                <a:lnTo>
                  <a:pt x="69673" y="22265"/>
                </a:lnTo>
                <a:lnTo>
                  <a:pt x="69673" y="22482"/>
                </a:lnTo>
                <a:lnTo>
                  <a:pt x="69673" y="22536"/>
                </a:lnTo>
                <a:lnTo>
                  <a:pt x="69781" y="22591"/>
                </a:lnTo>
                <a:lnTo>
                  <a:pt x="69944" y="22536"/>
                </a:lnTo>
                <a:lnTo>
                  <a:pt x="70107" y="22482"/>
                </a:lnTo>
                <a:lnTo>
                  <a:pt x="70379" y="22319"/>
                </a:lnTo>
                <a:lnTo>
                  <a:pt x="70813" y="21830"/>
                </a:lnTo>
                <a:lnTo>
                  <a:pt x="70922" y="21667"/>
                </a:lnTo>
                <a:lnTo>
                  <a:pt x="70976" y="21559"/>
                </a:lnTo>
                <a:lnTo>
                  <a:pt x="70976" y="21342"/>
                </a:lnTo>
                <a:lnTo>
                  <a:pt x="70922" y="21179"/>
                </a:lnTo>
                <a:lnTo>
                  <a:pt x="70650" y="20690"/>
                </a:lnTo>
                <a:lnTo>
                  <a:pt x="70433" y="20201"/>
                </a:lnTo>
                <a:lnTo>
                  <a:pt x="70270" y="19984"/>
                </a:lnTo>
                <a:lnTo>
                  <a:pt x="70053" y="19767"/>
                </a:lnTo>
                <a:lnTo>
                  <a:pt x="69836" y="19604"/>
                </a:lnTo>
                <a:lnTo>
                  <a:pt x="69619" y="19495"/>
                </a:lnTo>
                <a:lnTo>
                  <a:pt x="69456" y="19387"/>
                </a:lnTo>
                <a:lnTo>
                  <a:pt x="69347" y="19224"/>
                </a:lnTo>
                <a:lnTo>
                  <a:pt x="69293" y="19115"/>
                </a:lnTo>
                <a:lnTo>
                  <a:pt x="69293" y="19007"/>
                </a:lnTo>
                <a:lnTo>
                  <a:pt x="69401" y="18844"/>
                </a:lnTo>
                <a:lnTo>
                  <a:pt x="69673" y="18572"/>
                </a:lnTo>
                <a:lnTo>
                  <a:pt x="69781" y="18518"/>
                </a:lnTo>
                <a:lnTo>
                  <a:pt x="69890" y="18518"/>
                </a:lnTo>
                <a:lnTo>
                  <a:pt x="69999" y="18626"/>
                </a:lnTo>
                <a:lnTo>
                  <a:pt x="70053" y="18735"/>
                </a:lnTo>
                <a:lnTo>
                  <a:pt x="71193" y="20690"/>
                </a:lnTo>
                <a:lnTo>
                  <a:pt x="71736" y="21667"/>
                </a:lnTo>
                <a:lnTo>
                  <a:pt x="72225" y="22645"/>
                </a:lnTo>
                <a:lnTo>
                  <a:pt x="72823" y="23894"/>
                </a:lnTo>
                <a:lnTo>
                  <a:pt x="72877" y="24003"/>
                </a:lnTo>
                <a:lnTo>
                  <a:pt x="72931" y="24165"/>
                </a:lnTo>
                <a:lnTo>
                  <a:pt x="72877" y="24274"/>
                </a:lnTo>
                <a:lnTo>
                  <a:pt x="72714" y="24328"/>
                </a:lnTo>
                <a:lnTo>
                  <a:pt x="72442" y="24328"/>
                </a:lnTo>
                <a:lnTo>
                  <a:pt x="72171" y="24165"/>
                </a:lnTo>
                <a:lnTo>
                  <a:pt x="72008" y="23948"/>
                </a:lnTo>
                <a:lnTo>
                  <a:pt x="71954" y="23622"/>
                </a:lnTo>
                <a:lnTo>
                  <a:pt x="71954" y="23134"/>
                </a:lnTo>
                <a:lnTo>
                  <a:pt x="71899" y="22971"/>
                </a:lnTo>
                <a:lnTo>
                  <a:pt x="71791" y="22862"/>
                </a:lnTo>
                <a:lnTo>
                  <a:pt x="71682" y="22808"/>
                </a:lnTo>
                <a:lnTo>
                  <a:pt x="71574" y="22754"/>
                </a:lnTo>
                <a:lnTo>
                  <a:pt x="71193" y="22699"/>
                </a:lnTo>
                <a:lnTo>
                  <a:pt x="71030" y="22754"/>
                </a:lnTo>
                <a:lnTo>
                  <a:pt x="70868" y="22808"/>
                </a:lnTo>
                <a:lnTo>
                  <a:pt x="70813" y="22971"/>
                </a:lnTo>
                <a:lnTo>
                  <a:pt x="70813" y="23079"/>
                </a:lnTo>
                <a:lnTo>
                  <a:pt x="70922" y="23351"/>
                </a:lnTo>
                <a:lnTo>
                  <a:pt x="71085" y="23731"/>
                </a:lnTo>
                <a:lnTo>
                  <a:pt x="71248" y="24057"/>
                </a:lnTo>
                <a:lnTo>
                  <a:pt x="71302" y="24220"/>
                </a:lnTo>
                <a:lnTo>
                  <a:pt x="71356" y="24383"/>
                </a:lnTo>
                <a:lnTo>
                  <a:pt x="71302" y="24491"/>
                </a:lnTo>
                <a:lnTo>
                  <a:pt x="71248" y="24546"/>
                </a:lnTo>
                <a:lnTo>
                  <a:pt x="71085" y="24654"/>
                </a:lnTo>
                <a:lnTo>
                  <a:pt x="70868" y="24763"/>
                </a:lnTo>
                <a:lnTo>
                  <a:pt x="70705" y="24817"/>
                </a:lnTo>
                <a:lnTo>
                  <a:pt x="70270" y="24817"/>
                </a:lnTo>
                <a:lnTo>
                  <a:pt x="70162" y="24871"/>
                </a:lnTo>
                <a:lnTo>
                  <a:pt x="70107" y="24980"/>
                </a:lnTo>
                <a:lnTo>
                  <a:pt x="70107" y="25143"/>
                </a:lnTo>
                <a:lnTo>
                  <a:pt x="70216" y="25306"/>
                </a:lnTo>
                <a:lnTo>
                  <a:pt x="70379" y="25360"/>
                </a:lnTo>
                <a:lnTo>
                  <a:pt x="71574" y="25360"/>
                </a:lnTo>
                <a:lnTo>
                  <a:pt x="71791" y="25414"/>
                </a:lnTo>
                <a:lnTo>
                  <a:pt x="71845" y="25414"/>
                </a:lnTo>
                <a:lnTo>
                  <a:pt x="71899" y="25523"/>
                </a:lnTo>
                <a:lnTo>
                  <a:pt x="71899" y="25632"/>
                </a:lnTo>
                <a:lnTo>
                  <a:pt x="71899" y="25740"/>
                </a:lnTo>
                <a:lnTo>
                  <a:pt x="71736" y="25849"/>
                </a:lnTo>
                <a:lnTo>
                  <a:pt x="71030" y="26338"/>
                </a:lnTo>
                <a:lnTo>
                  <a:pt x="70759" y="26501"/>
                </a:lnTo>
                <a:lnTo>
                  <a:pt x="70650" y="26609"/>
                </a:lnTo>
                <a:lnTo>
                  <a:pt x="70650" y="26718"/>
                </a:lnTo>
                <a:lnTo>
                  <a:pt x="70650" y="26772"/>
                </a:lnTo>
                <a:lnTo>
                  <a:pt x="70705" y="26881"/>
                </a:lnTo>
                <a:lnTo>
                  <a:pt x="70922" y="27098"/>
                </a:lnTo>
                <a:lnTo>
                  <a:pt x="71411" y="27424"/>
                </a:lnTo>
                <a:lnTo>
                  <a:pt x="71899" y="27750"/>
                </a:lnTo>
                <a:lnTo>
                  <a:pt x="71519" y="28021"/>
                </a:lnTo>
                <a:lnTo>
                  <a:pt x="71356" y="28075"/>
                </a:lnTo>
                <a:lnTo>
                  <a:pt x="71193" y="28075"/>
                </a:lnTo>
                <a:lnTo>
                  <a:pt x="71085" y="28130"/>
                </a:lnTo>
                <a:lnTo>
                  <a:pt x="71030" y="28184"/>
                </a:lnTo>
                <a:lnTo>
                  <a:pt x="71030" y="28293"/>
                </a:lnTo>
                <a:lnTo>
                  <a:pt x="71085" y="28456"/>
                </a:lnTo>
                <a:lnTo>
                  <a:pt x="71193" y="28618"/>
                </a:lnTo>
                <a:lnTo>
                  <a:pt x="71356" y="28727"/>
                </a:lnTo>
                <a:lnTo>
                  <a:pt x="71519" y="28836"/>
                </a:lnTo>
                <a:lnTo>
                  <a:pt x="71736" y="28944"/>
                </a:lnTo>
                <a:lnTo>
                  <a:pt x="71899" y="29053"/>
                </a:lnTo>
                <a:lnTo>
                  <a:pt x="72225" y="29433"/>
                </a:lnTo>
                <a:lnTo>
                  <a:pt x="72279" y="29542"/>
                </a:lnTo>
                <a:lnTo>
                  <a:pt x="72334" y="29650"/>
                </a:lnTo>
                <a:lnTo>
                  <a:pt x="72279" y="29705"/>
                </a:lnTo>
                <a:lnTo>
                  <a:pt x="72117" y="29759"/>
                </a:lnTo>
                <a:lnTo>
                  <a:pt x="71791" y="29813"/>
                </a:lnTo>
                <a:lnTo>
                  <a:pt x="71574" y="29976"/>
                </a:lnTo>
                <a:lnTo>
                  <a:pt x="71411" y="30193"/>
                </a:lnTo>
                <a:lnTo>
                  <a:pt x="71302" y="30519"/>
                </a:lnTo>
                <a:lnTo>
                  <a:pt x="71193" y="30791"/>
                </a:lnTo>
                <a:lnTo>
                  <a:pt x="71193" y="31116"/>
                </a:lnTo>
                <a:lnTo>
                  <a:pt x="71193" y="31388"/>
                </a:lnTo>
                <a:lnTo>
                  <a:pt x="71302" y="31714"/>
                </a:lnTo>
                <a:lnTo>
                  <a:pt x="71411" y="32094"/>
                </a:lnTo>
                <a:lnTo>
                  <a:pt x="71628" y="32474"/>
                </a:lnTo>
                <a:lnTo>
                  <a:pt x="72008" y="33180"/>
                </a:lnTo>
                <a:lnTo>
                  <a:pt x="72117" y="33343"/>
                </a:lnTo>
                <a:lnTo>
                  <a:pt x="72117" y="33452"/>
                </a:lnTo>
                <a:lnTo>
                  <a:pt x="72008" y="33560"/>
                </a:lnTo>
                <a:lnTo>
                  <a:pt x="71845" y="33614"/>
                </a:lnTo>
                <a:lnTo>
                  <a:pt x="71682" y="33669"/>
                </a:lnTo>
                <a:lnTo>
                  <a:pt x="71628" y="33777"/>
                </a:lnTo>
                <a:lnTo>
                  <a:pt x="71574" y="33886"/>
                </a:lnTo>
                <a:lnTo>
                  <a:pt x="71574" y="34049"/>
                </a:lnTo>
                <a:lnTo>
                  <a:pt x="71519" y="34538"/>
                </a:lnTo>
                <a:lnTo>
                  <a:pt x="71411" y="35081"/>
                </a:lnTo>
                <a:lnTo>
                  <a:pt x="71193" y="35895"/>
                </a:lnTo>
                <a:lnTo>
                  <a:pt x="71139" y="36275"/>
                </a:lnTo>
                <a:lnTo>
                  <a:pt x="71193" y="36710"/>
                </a:lnTo>
                <a:lnTo>
                  <a:pt x="71193" y="37090"/>
                </a:lnTo>
                <a:lnTo>
                  <a:pt x="71139" y="37416"/>
                </a:lnTo>
                <a:lnTo>
                  <a:pt x="70650" y="39154"/>
                </a:lnTo>
                <a:lnTo>
                  <a:pt x="70107" y="40837"/>
                </a:lnTo>
                <a:lnTo>
                  <a:pt x="69781" y="41814"/>
                </a:lnTo>
                <a:lnTo>
                  <a:pt x="69347" y="42792"/>
                </a:lnTo>
                <a:lnTo>
                  <a:pt x="68858" y="43715"/>
                </a:lnTo>
                <a:lnTo>
                  <a:pt x="68478" y="44693"/>
                </a:lnTo>
                <a:lnTo>
                  <a:pt x="68315" y="45127"/>
                </a:lnTo>
                <a:lnTo>
                  <a:pt x="68044" y="45453"/>
                </a:lnTo>
                <a:lnTo>
                  <a:pt x="67772" y="45779"/>
                </a:lnTo>
                <a:lnTo>
                  <a:pt x="67446" y="46104"/>
                </a:lnTo>
                <a:lnTo>
                  <a:pt x="67066" y="46376"/>
                </a:lnTo>
                <a:lnTo>
                  <a:pt x="66686" y="46593"/>
                </a:lnTo>
                <a:lnTo>
                  <a:pt x="65926" y="47028"/>
                </a:lnTo>
                <a:lnTo>
                  <a:pt x="65383" y="47299"/>
                </a:lnTo>
                <a:lnTo>
                  <a:pt x="65274" y="47353"/>
                </a:lnTo>
                <a:lnTo>
                  <a:pt x="65220" y="47462"/>
                </a:lnTo>
                <a:lnTo>
                  <a:pt x="65220" y="47571"/>
                </a:lnTo>
                <a:lnTo>
                  <a:pt x="65328" y="47734"/>
                </a:lnTo>
                <a:lnTo>
                  <a:pt x="65763" y="48114"/>
                </a:lnTo>
                <a:lnTo>
                  <a:pt x="65546" y="48059"/>
                </a:lnTo>
                <a:lnTo>
                  <a:pt x="65383" y="48114"/>
                </a:lnTo>
                <a:lnTo>
                  <a:pt x="65220" y="48168"/>
                </a:lnTo>
                <a:lnTo>
                  <a:pt x="65057" y="48222"/>
                </a:lnTo>
                <a:lnTo>
                  <a:pt x="64785" y="48494"/>
                </a:lnTo>
                <a:lnTo>
                  <a:pt x="64568" y="48711"/>
                </a:lnTo>
                <a:lnTo>
                  <a:pt x="64405" y="48820"/>
                </a:lnTo>
                <a:lnTo>
                  <a:pt x="64188" y="48874"/>
                </a:lnTo>
                <a:lnTo>
                  <a:pt x="63482" y="48874"/>
                </a:lnTo>
                <a:lnTo>
                  <a:pt x="62776" y="48928"/>
                </a:lnTo>
                <a:lnTo>
                  <a:pt x="62016" y="49037"/>
                </a:lnTo>
                <a:lnTo>
                  <a:pt x="61310" y="49091"/>
                </a:lnTo>
                <a:lnTo>
                  <a:pt x="59681" y="49091"/>
                </a:lnTo>
                <a:lnTo>
                  <a:pt x="58052" y="49146"/>
                </a:lnTo>
                <a:lnTo>
                  <a:pt x="56423" y="49200"/>
                </a:lnTo>
                <a:lnTo>
                  <a:pt x="54793" y="49254"/>
                </a:lnTo>
                <a:lnTo>
                  <a:pt x="54576" y="49308"/>
                </a:lnTo>
                <a:lnTo>
                  <a:pt x="54359" y="49363"/>
                </a:lnTo>
                <a:lnTo>
                  <a:pt x="53544" y="49743"/>
                </a:lnTo>
                <a:lnTo>
                  <a:pt x="52730" y="50177"/>
                </a:lnTo>
                <a:lnTo>
                  <a:pt x="51915" y="50557"/>
                </a:lnTo>
                <a:lnTo>
                  <a:pt x="51481" y="50720"/>
                </a:lnTo>
                <a:lnTo>
                  <a:pt x="50992" y="50775"/>
                </a:lnTo>
                <a:lnTo>
                  <a:pt x="50829" y="50883"/>
                </a:lnTo>
                <a:lnTo>
                  <a:pt x="50775" y="50992"/>
                </a:lnTo>
                <a:lnTo>
                  <a:pt x="50829" y="51100"/>
                </a:lnTo>
                <a:lnTo>
                  <a:pt x="50938" y="51209"/>
                </a:lnTo>
                <a:lnTo>
                  <a:pt x="51046" y="51372"/>
                </a:lnTo>
                <a:lnTo>
                  <a:pt x="51046" y="51535"/>
                </a:lnTo>
                <a:lnTo>
                  <a:pt x="50938" y="51644"/>
                </a:lnTo>
                <a:lnTo>
                  <a:pt x="50775" y="51752"/>
                </a:lnTo>
                <a:lnTo>
                  <a:pt x="50178" y="52024"/>
                </a:lnTo>
                <a:lnTo>
                  <a:pt x="49580" y="52349"/>
                </a:lnTo>
                <a:lnTo>
                  <a:pt x="49363" y="52512"/>
                </a:lnTo>
                <a:lnTo>
                  <a:pt x="49200" y="52730"/>
                </a:lnTo>
                <a:lnTo>
                  <a:pt x="49091" y="53001"/>
                </a:lnTo>
                <a:lnTo>
                  <a:pt x="49037" y="53273"/>
                </a:lnTo>
                <a:lnTo>
                  <a:pt x="49037" y="53381"/>
                </a:lnTo>
                <a:lnTo>
                  <a:pt x="49091" y="53490"/>
                </a:lnTo>
                <a:lnTo>
                  <a:pt x="49200" y="53598"/>
                </a:lnTo>
                <a:lnTo>
                  <a:pt x="49580" y="53761"/>
                </a:lnTo>
                <a:lnTo>
                  <a:pt x="48331" y="54413"/>
                </a:lnTo>
                <a:lnTo>
                  <a:pt x="48114" y="54522"/>
                </a:lnTo>
                <a:lnTo>
                  <a:pt x="48060" y="54576"/>
                </a:lnTo>
                <a:lnTo>
                  <a:pt x="48005" y="54685"/>
                </a:lnTo>
                <a:lnTo>
                  <a:pt x="48060" y="54793"/>
                </a:lnTo>
                <a:lnTo>
                  <a:pt x="48168" y="54902"/>
                </a:lnTo>
                <a:lnTo>
                  <a:pt x="48386" y="55010"/>
                </a:lnTo>
                <a:lnTo>
                  <a:pt x="48983" y="55228"/>
                </a:lnTo>
                <a:lnTo>
                  <a:pt x="49526" y="55445"/>
                </a:lnTo>
                <a:lnTo>
                  <a:pt x="50069" y="55716"/>
                </a:lnTo>
                <a:lnTo>
                  <a:pt x="50612" y="56042"/>
                </a:lnTo>
                <a:lnTo>
                  <a:pt x="50775" y="56205"/>
                </a:lnTo>
                <a:lnTo>
                  <a:pt x="50829" y="56314"/>
                </a:lnTo>
                <a:lnTo>
                  <a:pt x="50775" y="56422"/>
                </a:lnTo>
                <a:lnTo>
                  <a:pt x="50666" y="56531"/>
                </a:lnTo>
                <a:lnTo>
                  <a:pt x="50340" y="56911"/>
                </a:lnTo>
                <a:lnTo>
                  <a:pt x="50069" y="57291"/>
                </a:lnTo>
                <a:lnTo>
                  <a:pt x="49743" y="57671"/>
                </a:lnTo>
                <a:lnTo>
                  <a:pt x="49417" y="57997"/>
                </a:lnTo>
                <a:lnTo>
                  <a:pt x="49309" y="58106"/>
                </a:lnTo>
                <a:lnTo>
                  <a:pt x="49254" y="58214"/>
                </a:lnTo>
                <a:lnTo>
                  <a:pt x="49254" y="58323"/>
                </a:lnTo>
                <a:lnTo>
                  <a:pt x="49254" y="58486"/>
                </a:lnTo>
                <a:lnTo>
                  <a:pt x="49363" y="58540"/>
                </a:lnTo>
                <a:lnTo>
                  <a:pt x="49417" y="58594"/>
                </a:lnTo>
                <a:lnTo>
                  <a:pt x="49635" y="58649"/>
                </a:lnTo>
                <a:lnTo>
                  <a:pt x="49852" y="58649"/>
                </a:lnTo>
                <a:lnTo>
                  <a:pt x="49906" y="58703"/>
                </a:lnTo>
                <a:lnTo>
                  <a:pt x="49743" y="58920"/>
                </a:lnTo>
                <a:lnTo>
                  <a:pt x="49526" y="58975"/>
                </a:lnTo>
                <a:lnTo>
                  <a:pt x="49309" y="59029"/>
                </a:lnTo>
                <a:lnTo>
                  <a:pt x="49254" y="59083"/>
                </a:lnTo>
                <a:lnTo>
                  <a:pt x="49146" y="59192"/>
                </a:lnTo>
                <a:lnTo>
                  <a:pt x="48874" y="59789"/>
                </a:lnTo>
                <a:lnTo>
                  <a:pt x="48548" y="60387"/>
                </a:lnTo>
                <a:lnTo>
                  <a:pt x="48440" y="60658"/>
                </a:lnTo>
                <a:lnTo>
                  <a:pt x="48331" y="60984"/>
                </a:lnTo>
                <a:lnTo>
                  <a:pt x="48277" y="61310"/>
                </a:lnTo>
                <a:lnTo>
                  <a:pt x="48277" y="61690"/>
                </a:lnTo>
                <a:lnTo>
                  <a:pt x="48331" y="62016"/>
                </a:lnTo>
                <a:lnTo>
                  <a:pt x="48440" y="62287"/>
                </a:lnTo>
                <a:lnTo>
                  <a:pt x="48548" y="62342"/>
                </a:lnTo>
                <a:lnTo>
                  <a:pt x="48657" y="62396"/>
                </a:lnTo>
                <a:lnTo>
                  <a:pt x="48820" y="62450"/>
                </a:lnTo>
                <a:lnTo>
                  <a:pt x="49254" y="62450"/>
                </a:lnTo>
                <a:lnTo>
                  <a:pt x="49309" y="62559"/>
                </a:lnTo>
                <a:lnTo>
                  <a:pt x="49309" y="62667"/>
                </a:lnTo>
                <a:lnTo>
                  <a:pt x="49200" y="62722"/>
                </a:lnTo>
                <a:lnTo>
                  <a:pt x="49037" y="62830"/>
                </a:lnTo>
                <a:lnTo>
                  <a:pt x="47245" y="63536"/>
                </a:lnTo>
                <a:lnTo>
                  <a:pt x="47137" y="63591"/>
                </a:lnTo>
                <a:lnTo>
                  <a:pt x="47028" y="63645"/>
                </a:lnTo>
                <a:lnTo>
                  <a:pt x="47028" y="63753"/>
                </a:lnTo>
                <a:lnTo>
                  <a:pt x="47137" y="63862"/>
                </a:lnTo>
                <a:lnTo>
                  <a:pt x="47299" y="63971"/>
                </a:lnTo>
                <a:lnTo>
                  <a:pt x="47354" y="64134"/>
                </a:lnTo>
                <a:lnTo>
                  <a:pt x="47462" y="64459"/>
                </a:lnTo>
                <a:lnTo>
                  <a:pt x="47517" y="64785"/>
                </a:lnTo>
                <a:lnTo>
                  <a:pt x="47571" y="65111"/>
                </a:lnTo>
                <a:lnTo>
                  <a:pt x="47571" y="65328"/>
                </a:lnTo>
                <a:lnTo>
                  <a:pt x="47571" y="65491"/>
                </a:lnTo>
                <a:lnTo>
                  <a:pt x="47571" y="65600"/>
                </a:lnTo>
                <a:lnTo>
                  <a:pt x="47462" y="65708"/>
                </a:lnTo>
                <a:lnTo>
                  <a:pt x="47408" y="65763"/>
                </a:lnTo>
                <a:lnTo>
                  <a:pt x="47245" y="65817"/>
                </a:lnTo>
                <a:lnTo>
                  <a:pt x="46919" y="65871"/>
                </a:lnTo>
                <a:lnTo>
                  <a:pt x="46756" y="65926"/>
                </a:lnTo>
                <a:lnTo>
                  <a:pt x="46648" y="65980"/>
                </a:lnTo>
                <a:lnTo>
                  <a:pt x="46593" y="66089"/>
                </a:lnTo>
                <a:lnTo>
                  <a:pt x="46702" y="66306"/>
                </a:lnTo>
                <a:lnTo>
                  <a:pt x="46919" y="66740"/>
                </a:lnTo>
                <a:lnTo>
                  <a:pt x="47137" y="67120"/>
                </a:lnTo>
                <a:lnTo>
                  <a:pt x="47191" y="67338"/>
                </a:lnTo>
                <a:lnTo>
                  <a:pt x="47191" y="67500"/>
                </a:lnTo>
                <a:lnTo>
                  <a:pt x="47191" y="67555"/>
                </a:lnTo>
                <a:lnTo>
                  <a:pt x="47082" y="67609"/>
                </a:lnTo>
                <a:lnTo>
                  <a:pt x="46593" y="67609"/>
                </a:lnTo>
                <a:lnTo>
                  <a:pt x="46431" y="67718"/>
                </a:lnTo>
                <a:lnTo>
                  <a:pt x="46376" y="67881"/>
                </a:lnTo>
                <a:lnTo>
                  <a:pt x="46376" y="68098"/>
                </a:lnTo>
                <a:lnTo>
                  <a:pt x="46376" y="68369"/>
                </a:lnTo>
                <a:lnTo>
                  <a:pt x="46213" y="69238"/>
                </a:lnTo>
                <a:lnTo>
                  <a:pt x="46105" y="70107"/>
                </a:lnTo>
                <a:lnTo>
                  <a:pt x="45996" y="71845"/>
                </a:lnTo>
                <a:lnTo>
                  <a:pt x="45996" y="72116"/>
                </a:lnTo>
                <a:lnTo>
                  <a:pt x="46105" y="72279"/>
                </a:lnTo>
                <a:lnTo>
                  <a:pt x="46322" y="72388"/>
                </a:lnTo>
                <a:lnTo>
                  <a:pt x="46974" y="72388"/>
                </a:lnTo>
                <a:lnTo>
                  <a:pt x="47408" y="72442"/>
                </a:lnTo>
                <a:lnTo>
                  <a:pt x="47788" y="72605"/>
                </a:lnTo>
                <a:lnTo>
                  <a:pt x="48223" y="72659"/>
                </a:lnTo>
                <a:lnTo>
                  <a:pt x="47842" y="72768"/>
                </a:lnTo>
                <a:lnTo>
                  <a:pt x="47571" y="72931"/>
                </a:lnTo>
                <a:lnTo>
                  <a:pt x="47299" y="73148"/>
                </a:lnTo>
                <a:lnTo>
                  <a:pt x="47028" y="73365"/>
                </a:lnTo>
                <a:lnTo>
                  <a:pt x="46539" y="73800"/>
                </a:lnTo>
                <a:lnTo>
                  <a:pt x="46050" y="74234"/>
                </a:lnTo>
                <a:lnTo>
                  <a:pt x="45888" y="74397"/>
                </a:lnTo>
                <a:lnTo>
                  <a:pt x="45779" y="74560"/>
                </a:lnTo>
                <a:lnTo>
                  <a:pt x="45670" y="74994"/>
                </a:lnTo>
                <a:lnTo>
                  <a:pt x="45616" y="75212"/>
                </a:lnTo>
                <a:lnTo>
                  <a:pt x="45670" y="75320"/>
                </a:lnTo>
                <a:lnTo>
                  <a:pt x="45779" y="75429"/>
                </a:lnTo>
                <a:lnTo>
                  <a:pt x="45996" y="75429"/>
                </a:lnTo>
                <a:lnTo>
                  <a:pt x="46593" y="75320"/>
                </a:lnTo>
                <a:lnTo>
                  <a:pt x="47191" y="75103"/>
                </a:lnTo>
                <a:lnTo>
                  <a:pt x="47571" y="74940"/>
                </a:lnTo>
                <a:lnTo>
                  <a:pt x="47897" y="74723"/>
                </a:lnTo>
                <a:lnTo>
                  <a:pt x="48168" y="74397"/>
                </a:lnTo>
                <a:lnTo>
                  <a:pt x="48440" y="74017"/>
                </a:lnTo>
                <a:lnTo>
                  <a:pt x="48494" y="74506"/>
                </a:lnTo>
                <a:lnTo>
                  <a:pt x="48494" y="74940"/>
                </a:lnTo>
                <a:lnTo>
                  <a:pt x="48548" y="75103"/>
                </a:lnTo>
                <a:lnTo>
                  <a:pt x="48657" y="75266"/>
                </a:lnTo>
                <a:lnTo>
                  <a:pt x="48820" y="75320"/>
                </a:lnTo>
                <a:lnTo>
                  <a:pt x="48983" y="75375"/>
                </a:lnTo>
                <a:lnTo>
                  <a:pt x="49146" y="75375"/>
                </a:lnTo>
                <a:lnTo>
                  <a:pt x="49200" y="75320"/>
                </a:lnTo>
                <a:lnTo>
                  <a:pt x="49254" y="75049"/>
                </a:lnTo>
                <a:lnTo>
                  <a:pt x="49472" y="74451"/>
                </a:lnTo>
                <a:lnTo>
                  <a:pt x="49580" y="73800"/>
                </a:lnTo>
                <a:lnTo>
                  <a:pt x="49743" y="73202"/>
                </a:lnTo>
                <a:lnTo>
                  <a:pt x="49960" y="72605"/>
                </a:lnTo>
                <a:lnTo>
                  <a:pt x="50015" y="72442"/>
                </a:lnTo>
                <a:lnTo>
                  <a:pt x="50015" y="72279"/>
                </a:lnTo>
                <a:lnTo>
                  <a:pt x="49906" y="72171"/>
                </a:lnTo>
                <a:lnTo>
                  <a:pt x="49797" y="72062"/>
                </a:lnTo>
                <a:lnTo>
                  <a:pt x="49635" y="72008"/>
                </a:lnTo>
                <a:lnTo>
                  <a:pt x="49526" y="72062"/>
                </a:lnTo>
                <a:lnTo>
                  <a:pt x="49363" y="72171"/>
                </a:lnTo>
                <a:lnTo>
                  <a:pt x="49146" y="72388"/>
                </a:lnTo>
                <a:lnTo>
                  <a:pt x="48983" y="72496"/>
                </a:lnTo>
                <a:lnTo>
                  <a:pt x="48874" y="72551"/>
                </a:lnTo>
                <a:lnTo>
                  <a:pt x="48766" y="72496"/>
                </a:lnTo>
                <a:lnTo>
                  <a:pt x="48711" y="72442"/>
                </a:lnTo>
                <a:lnTo>
                  <a:pt x="48711" y="72334"/>
                </a:lnTo>
                <a:lnTo>
                  <a:pt x="48766" y="72171"/>
                </a:lnTo>
                <a:lnTo>
                  <a:pt x="49037" y="71302"/>
                </a:lnTo>
                <a:lnTo>
                  <a:pt x="49309" y="70379"/>
                </a:lnTo>
                <a:lnTo>
                  <a:pt x="49797" y="68587"/>
                </a:lnTo>
                <a:lnTo>
                  <a:pt x="51101" y="64079"/>
                </a:lnTo>
                <a:lnTo>
                  <a:pt x="51155" y="63808"/>
                </a:lnTo>
                <a:lnTo>
                  <a:pt x="51264" y="63699"/>
                </a:lnTo>
                <a:lnTo>
                  <a:pt x="51318" y="63645"/>
                </a:lnTo>
                <a:lnTo>
                  <a:pt x="51427" y="63645"/>
                </a:lnTo>
                <a:lnTo>
                  <a:pt x="51644" y="63753"/>
                </a:lnTo>
                <a:lnTo>
                  <a:pt x="51752" y="63753"/>
                </a:lnTo>
                <a:lnTo>
                  <a:pt x="51861" y="63699"/>
                </a:lnTo>
                <a:lnTo>
                  <a:pt x="52024" y="63536"/>
                </a:lnTo>
                <a:lnTo>
                  <a:pt x="52241" y="63210"/>
                </a:lnTo>
                <a:lnTo>
                  <a:pt x="52404" y="62830"/>
                </a:lnTo>
                <a:lnTo>
                  <a:pt x="52513" y="62396"/>
                </a:lnTo>
                <a:lnTo>
                  <a:pt x="52513" y="62233"/>
                </a:lnTo>
                <a:lnTo>
                  <a:pt x="52513" y="61961"/>
                </a:lnTo>
                <a:lnTo>
                  <a:pt x="52458" y="61636"/>
                </a:lnTo>
                <a:lnTo>
                  <a:pt x="52404" y="61527"/>
                </a:lnTo>
                <a:lnTo>
                  <a:pt x="52295" y="61418"/>
                </a:lnTo>
                <a:lnTo>
                  <a:pt x="52133" y="61473"/>
                </a:lnTo>
                <a:lnTo>
                  <a:pt x="52024" y="61581"/>
                </a:lnTo>
                <a:lnTo>
                  <a:pt x="51915" y="61907"/>
                </a:lnTo>
                <a:lnTo>
                  <a:pt x="51752" y="62559"/>
                </a:lnTo>
                <a:lnTo>
                  <a:pt x="51589" y="62830"/>
                </a:lnTo>
                <a:lnTo>
                  <a:pt x="51372" y="63102"/>
                </a:lnTo>
                <a:lnTo>
                  <a:pt x="51535" y="62559"/>
                </a:lnTo>
                <a:lnTo>
                  <a:pt x="51535" y="62287"/>
                </a:lnTo>
                <a:lnTo>
                  <a:pt x="51535" y="62016"/>
                </a:lnTo>
                <a:lnTo>
                  <a:pt x="51535" y="61798"/>
                </a:lnTo>
                <a:lnTo>
                  <a:pt x="51535" y="61636"/>
                </a:lnTo>
                <a:lnTo>
                  <a:pt x="51589" y="61473"/>
                </a:lnTo>
                <a:lnTo>
                  <a:pt x="51644" y="61364"/>
                </a:lnTo>
                <a:lnTo>
                  <a:pt x="51752" y="61255"/>
                </a:lnTo>
                <a:lnTo>
                  <a:pt x="51915" y="61201"/>
                </a:lnTo>
                <a:lnTo>
                  <a:pt x="52295" y="61093"/>
                </a:lnTo>
                <a:lnTo>
                  <a:pt x="52513" y="60984"/>
                </a:lnTo>
                <a:lnTo>
                  <a:pt x="52730" y="60930"/>
                </a:lnTo>
                <a:lnTo>
                  <a:pt x="52893" y="60821"/>
                </a:lnTo>
                <a:lnTo>
                  <a:pt x="53001" y="60658"/>
                </a:lnTo>
                <a:lnTo>
                  <a:pt x="53110" y="60495"/>
                </a:lnTo>
                <a:lnTo>
                  <a:pt x="53164" y="60332"/>
                </a:lnTo>
                <a:lnTo>
                  <a:pt x="53273" y="59843"/>
                </a:lnTo>
                <a:lnTo>
                  <a:pt x="53273" y="59300"/>
                </a:lnTo>
                <a:lnTo>
                  <a:pt x="53382" y="58757"/>
                </a:lnTo>
                <a:lnTo>
                  <a:pt x="53490" y="58486"/>
                </a:lnTo>
                <a:lnTo>
                  <a:pt x="53653" y="58269"/>
                </a:lnTo>
                <a:lnTo>
                  <a:pt x="53816" y="58051"/>
                </a:lnTo>
                <a:lnTo>
                  <a:pt x="54087" y="57889"/>
                </a:lnTo>
                <a:lnTo>
                  <a:pt x="54142" y="57834"/>
                </a:lnTo>
                <a:lnTo>
                  <a:pt x="54196" y="57726"/>
                </a:lnTo>
                <a:lnTo>
                  <a:pt x="54196" y="57563"/>
                </a:lnTo>
                <a:lnTo>
                  <a:pt x="54196" y="57291"/>
                </a:lnTo>
                <a:lnTo>
                  <a:pt x="54305" y="57128"/>
                </a:lnTo>
                <a:lnTo>
                  <a:pt x="54413" y="56965"/>
                </a:lnTo>
                <a:lnTo>
                  <a:pt x="54576" y="56802"/>
                </a:lnTo>
                <a:lnTo>
                  <a:pt x="57454" y="53924"/>
                </a:lnTo>
                <a:lnTo>
                  <a:pt x="57672" y="53707"/>
                </a:lnTo>
                <a:lnTo>
                  <a:pt x="57834" y="53436"/>
                </a:lnTo>
                <a:lnTo>
                  <a:pt x="58052" y="53164"/>
                </a:lnTo>
                <a:lnTo>
                  <a:pt x="58269" y="52947"/>
                </a:lnTo>
                <a:lnTo>
                  <a:pt x="58975" y="52458"/>
                </a:lnTo>
                <a:lnTo>
                  <a:pt x="59735" y="52024"/>
                </a:lnTo>
                <a:lnTo>
                  <a:pt x="60495" y="51698"/>
                </a:lnTo>
                <a:lnTo>
                  <a:pt x="60930" y="51535"/>
                </a:lnTo>
                <a:lnTo>
                  <a:pt x="61310" y="51426"/>
                </a:lnTo>
                <a:lnTo>
                  <a:pt x="62016" y="51209"/>
                </a:lnTo>
                <a:lnTo>
                  <a:pt x="62668" y="50992"/>
                </a:lnTo>
                <a:lnTo>
                  <a:pt x="62993" y="50938"/>
                </a:lnTo>
                <a:lnTo>
                  <a:pt x="63319" y="50883"/>
                </a:lnTo>
                <a:lnTo>
                  <a:pt x="63699" y="50883"/>
                </a:lnTo>
                <a:lnTo>
                  <a:pt x="64079" y="50938"/>
                </a:lnTo>
                <a:lnTo>
                  <a:pt x="65166" y="51155"/>
                </a:lnTo>
                <a:lnTo>
                  <a:pt x="66252" y="51372"/>
                </a:lnTo>
                <a:lnTo>
                  <a:pt x="66795" y="51481"/>
                </a:lnTo>
                <a:lnTo>
                  <a:pt x="67283" y="51644"/>
                </a:lnTo>
                <a:lnTo>
                  <a:pt x="67772" y="51861"/>
                </a:lnTo>
                <a:lnTo>
                  <a:pt x="68315" y="52132"/>
                </a:lnTo>
                <a:lnTo>
                  <a:pt x="68424" y="52187"/>
                </a:lnTo>
                <a:lnTo>
                  <a:pt x="68587" y="52241"/>
                </a:lnTo>
                <a:lnTo>
                  <a:pt x="68695" y="52187"/>
                </a:lnTo>
                <a:lnTo>
                  <a:pt x="68858" y="52078"/>
                </a:lnTo>
                <a:lnTo>
                  <a:pt x="68967" y="51915"/>
                </a:lnTo>
                <a:lnTo>
                  <a:pt x="69076" y="51861"/>
                </a:lnTo>
                <a:lnTo>
                  <a:pt x="69184" y="51806"/>
                </a:lnTo>
                <a:lnTo>
                  <a:pt x="69293" y="51861"/>
                </a:lnTo>
                <a:lnTo>
                  <a:pt x="69456" y="51969"/>
                </a:lnTo>
                <a:lnTo>
                  <a:pt x="69564" y="52187"/>
                </a:lnTo>
                <a:lnTo>
                  <a:pt x="70487" y="53707"/>
                </a:lnTo>
                <a:lnTo>
                  <a:pt x="71302" y="55282"/>
                </a:lnTo>
                <a:lnTo>
                  <a:pt x="71519" y="55662"/>
                </a:lnTo>
                <a:lnTo>
                  <a:pt x="71791" y="55934"/>
                </a:lnTo>
                <a:lnTo>
                  <a:pt x="71954" y="56042"/>
                </a:lnTo>
                <a:lnTo>
                  <a:pt x="72171" y="56096"/>
                </a:lnTo>
                <a:lnTo>
                  <a:pt x="72605" y="56151"/>
                </a:lnTo>
                <a:lnTo>
                  <a:pt x="73040" y="56205"/>
                </a:lnTo>
                <a:lnTo>
                  <a:pt x="73203" y="56259"/>
                </a:lnTo>
                <a:lnTo>
                  <a:pt x="73311" y="56368"/>
                </a:lnTo>
                <a:lnTo>
                  <a:pt x="73366" y="56477"/>
                </a:lnTo>
                <a:lnTo>
                  <a:pt x="73420" y="56640"/>
                </a:lnTo>
                <a:lnTo>
                  <a:pt x="73474" y="57128"/>
                </a:lnTo>
                <a:lnTo>
                  <a:pt x="73583" y="58106"/>
                </a:lnTo>
                <a:lnTo>
                  <a:pt x="73691" y="59029"/>
                </a:lnTo>
                <a:lnTo>
                  <a:pt x="73909" y="60169"/>
                </a:lnTo>
                <a:lnTo>
                  <a:pt x="74017" y="61310"/>
                </a:lnTo>
                <a:lnTo>
                  <a:pt x="74072" y="61581"/>
                </a:lnTo>
                <a:lnTo>
                  <a:pt x="74180" y="61744"/>
                </a:lnTo>
                <a:lnTo>
                  <a:pt x="74343" y="61853"/>
                </a:lnTo>
                <a:lnTo>
                  <a:pt x="74995" y="61853"/>
                </a:lnTo>
                <a:lnTo>
                  <a:pt x="75375" y="61907"/>
                </a:lnTo>
                <a:lnTo>
                  <a:pt x="75755" y="61961"/>
                </a:lnTo>
                <a:lnTo>
                  <a:pt x="76081" y="62124"/>
                </a:lnTo>
                <a:lnTo>
                  <a:pt x="76461" y="62287"/>
                </a:lnTo>
                <a:lnTo>
                  <a:pt x="76732" y="62504"/>
                </a:lnTo>
                <a:lnTo>
                  <a:pt x="77330" y="62993"/>
                </a:lnTo>
                <a:lnTo>
                  <a:pt x="77493" y="63102"/>
                </a:lnTo>
                <a:lnTo>
                  <a:pt x="77601" y="63156"/>
                </a:lnTo>
                <a:lnTo>
                  <a:pt x="77764" y="63156"/>
                </a:lnTo>
                <a:lnTo>
                  <a:pt x="77330" y="61744"/>
                </a:lnTo>
                <a:lnTo>
                  <a:pt x="77167" y="61038"/>
                </a:lnTo>
                <a:lnTo>
                  <a:pt x="77004" y="60332"/>
                </a:lnTo>
                <a:lnTo>
                  <a:pt x="76895" y="59843"/>
                </a:lnTo>
                <a:lnTo>
                  <a:pt x="76895" y="59409"/>
                </a:lnTo>
                <a:lnTo>
                  <a:pt x="76895" y="58920"/>
                </a:lnTo>
                <a:lnTo>
                  <a:pt x="77004" y="58486"/>
                </a:lnTo>
                <a:lnTo>
                  <a:pt x="77058" y="58160"/>
                </a:lnTo>
                <a:lnTo>
                  <a:pt x="77004" y="57889"/>
                </a:lnTo>
                <a:lnTo>
                  <a:pt x="76895" y="57671"/>
                </a:lnTo>
                <a:lnTo>
                  <a:pt x="76678" y="57454"/>
                </a:lnTo>
                <a:lnTo>
                  <a:pt x="76407" y="57237"/>
                </a:lnTo>
                <a:lnTo>
                  <a:pt x="76189" y="56965"/>
                </a:lnTo>
                <a:lnTo>
                  <a:pt x="76026" y="56640"/>
                </a:lnTo>
                <a:lnTo>
                  <a:pt x="75918" y="56259"/>
                </a:lnTo>
                <a:lnTo>
                  <a:pt x="75809" y="55445"/>
                </a:lnTo>
                <a:lnTo>
                  <a:pt x="75646" y="55065"/>
                </a:lnTo>
                <a:lnTo>
                  <a:pt x="75483" y="54685"/>
                </a:lnTo>
                <a:lnTo>
                  <a:pt x="75049" y="54033"/>
                </a:lnTo>
                <a:lnTo>
                  <a:pt x="74560" y="53381"/>
                </a:lnTo>
                <a:lnTo>
                  <a:pt x="73528" y="52078"/>
                </a:lnTo>
                <a:lnTo>
                  <a:pt x="73203" y="51698"/>
                </a:lnTo>
                <a:lnTo>
                  <a:pt x="72823" y="51372"/>
                </a:lnTo>
                <a:lnTo>
                  <a:pt x="71954" y="50775"/>
                </a:lnTo>
                <a:lnTo>
                  <a:pt x="71465" y="50395"/>
                </a:lnTo>
                <a:lnTo>
                  <a:pt x="70922" y="50123"/>
                </a:lnTo>
                <a:lnTo>
                  <a:pt x="70379" y="49851"/>
                </a:lnTo>
                <a:lnTo>
                  <a:pt x="69781" y="49689"/>
                </a:lnTo>
                <a:lnTo>
                  <a:pt x="69456" y="49580"/>
                </a:lnTo>
                <a:lnTo>
                  <a:pt x="69130" y="49471"/>
                </a:lnTo>
                <a:lnTo>
                  <a:pt x="68967" y="49363"/>
                </a:lnTo>
                <a:lnTo>
                  <a:pt x="68913" y="49254"/>
                </a:lnTo>
                <a:lnTo>
                  <a:pt x="68967" y="49146"/>
                </a:lnTo>
                <a:lnTo>
                  <a:pt x="69021" y="49037"/>
                </a:lnTo>
                <a:lnTo>
                  <a:pt x="69347" y="48657"/>
                </a:lnTo>
                <a:lnTo>
                  <a:pt x="69619" y="48277"/>
                </a:lnTo>
                <a:lnTo>
                  <a:pt x="70162" y="47516"/>
                </a:lnTo>
                <a:lnTo>
                  <a:pt x="70922" y="46539"/>
                </a:lnTo>
                <a:lnTo>
                  <a:pt x="71628" y="45507"/>
                </a:lnTo>
                <a:lnTo>
                  <a:pt x="72388" y="44530"/>
                </a:lnTo>
                <a:lnTo>
                  <a:pt x="73148" y="43552"/>
                </a:lnTo>
                <a:lnTo>
                  <a:pt x="73257" y="43389"/>
                </a:lnTo>
                <a:lnTo>
                  <a:pt x="73311" y="43281"/>
                </a:lnTo>
                <a:lnTo>
                  <a:pt x="73257" y="43118"/>
                </a:lnTo>
                <a:lnTo>
                  <a:pt x="73148" y="43009"/>
                </a:lnTo>
                <a:lnTo>
                  <a:pt x="72985" y="42901"/>
                </a:lnTo>
                <a:lnTo>
                  <a:pt x="72931" y="42846"/>
                </a:lnTo>
                <a:lnTo>
                  <a:pt x="72931" y="42738"/>
                </a:lnTo>
                <a:lnTo>
                  <a:pt x="72985" y="42629"/>
                </a:lnTo>
                <a:lnTo>
                  <a:pt x="73094" y="42575"/>
                </a:lnTo>
                <a:lnTo>
                  <a:pt x="73311" y="42575"/>
                </a:lnTo>
                <a:lnTo>
                  <a:pt x="73637" y="42520"/>
                </a:lnTo>
                <a:lnTo>
                  <a:pt x="73854" y="42357"/>
                </a:lnTo>
                <a:lnTo>
                  <a:pt x="73963" y="42249"/>
                </a:lnTo>
                <a:lnTo>
                  <a:pt x="74017" y="42140"/>
                </a:lnTo>
                <a:lnTo>
                  <a:pt x="74072" y="41977"/>
                </a:lnTo>
                <a:lnTo>
                  <a:pt x="74072" y="41760"/>
                </a:lnTo>
                <a:lnTo>
                  <a:pt x="74072" y="41543"/>
                </a:lnTo>
                <a:lnTo>
                  <a:pt x="74126" y="41271"/>
                </a:lnTo>
                <a:lnTo>
                  <a:pt x="74343" y="40837"/>
                </a:lnTo>
                <a:lnTo>
                  <a:pt x="74669" y="40077"/>
                </a:lnTo>
                <a:lnTo>
                  <a:pt x="74940" y="39371"/>
                </a:lnTo>
                <a:lnTo>
                  <a:pt x="75212" y="38610"/>
                </a:lnTo>
                <a:lnTo>
                  <a:pt x="75429" y="37796"/>
                </a:lnTo>
                <a:lnTo>
                  <a:pt x="75538" y="37036"/>
                </a:lnTo>
                <a:lnTo>
                  <a:pt x="75646" y="36221"/>
                </a:lnTo>
                <a:lnTo>
                  <a:pt x="75755" y="35461"/>
                </a:lnTo>
                <a:lnTo>
                  <a:pt x="75755" y="34646"/>
                </a:lnTo>
                <a:lnTo>
                  <a:pt x="75755" y="33506"/>
                </a:lnTo>
                <a:lnTo>
                  <a:pt x="75809" y="32963"/>
                </a:lnTo>
                <a:lnTo>
                  <a:pt x="75918" y="32365"/>
                </a:lnTo>
                <a:lnTo>
                  <a:pt x="75972" y="31985"/>
                </a:lnTo>
                <a:lnTo>
                  <a:pt x="76026" y="31551"/>
                </a:lnTo>
                <a:lnTo>
                  <a:pt x="75918" y="31116"/>
                </a:lnTo>
                <a:lnTo>
                  <a:pt x="75864" y="30899"/>
                </a:lnTo>
                <a:lnTo>
                  <a:pt x="75701" y="30736"/>
                </a:lnTo>
                <a:lnTo>
                  <a:pt x="75538" y="30410"/>
                </a:lnTo>
                <a:lnTo>
                  <a:pt x="75538" y="30139"/>
                </a:lnTo>
                <a:lnTo>
                  <a:pt x="75592" y="29867"/>
                </a:lnTo>
                <a:lnTo>
                  <a:pt x="75646" y="29596"/>
                </a:lnTo>
                <a:lnTo>
                  <a:pt x="75755" y="29161"/>
                </a:lnTo>
                <a:lnTo>
                  <a:pt x="75755" y="28727"/>
                </a:lnTo>
                <a:lnTo>
                  <a:pt x="75755" y="28510"/>
                </a:lnTo>
                <a:lnTo>
                  <a:pt x="75646" y="28347"/>
                </a:lnTo>
                <a:lnTo>
                  <a:pt x="75538" y="28130"/>
                </a:lnTo>
                <a:lnTo>
                  <a:pt x="75375" y="27967"/>
                </a:lnTo>
                <a:lnTo>
                  <a:pt x="75266" y="27804"/>
                </a:lnTo>
                <a:lnTo>
                  <a:pt x="75212" y="27641"/>
                </a:lnTo>
                <a:lnTo>
                  <a:pt x="75212" y="27478"/>
                </a:lnTo>
                <a:lnTo>
                  <a:pt x="75266" y="27261"/>
                </a:lnTo>
                <a:lnTo>
                  <a:pt x="75375" y="26826"/>
                </a:lnTo>
                <a:lnTo>
                  <a:pt x="75429" y="26392"/>
                </a:lnTo>
                <a:lnTo>
                  <a:pt x="75375" y="26229"/>
                </a:lnTo>
                <a:lnTo>
                  <a:pt x="75266" y="26012"/>
                </a:lnTo>
                <a:lnTo>
                  <a:pt x="75158" y="25795"/>
                </a:lnTo>
                <a:lnTo>
                  <a:pt x="74995" y="25632"/>
                </a:lnTo>
                <a:lnTo>
                  <a:pt x="74723" y="25414"/>
                </a:lnTo>
                <a:lnTo>
                  <a:pt x="74615" y="25252"/>
                </a:lnTo>
                <a:lnTo>
                  <a:pt x="74615" y="25089"/>
                </a:lnTo>
                <a:lnTo>
                  <a:pt x="74615" y="24546"/>
                </a:lnTo>
                <a:lnTo>
                  <a:pt x="74560" y="24003"/>
                </a:lnTo>
                <a:lnTo>
                  <a:pt x="74234" y="22971"/>
                </a:lnTo>
                <a:lnTo>
                  <a:pt x="73800" y="21559"/>
                </a:lnTo>
                <a:lnTo>
                  <a:pt x="73583" y="20853"/>
                </a:lnTo>
                <a:lnTo>
                  <a:pt x="73366" y="20201"/>
                </a:lnTo>
                <a:lnTo>
                  <a:pt x="73094" y="19713"/>
                </a:lnTo>
                <a:lnTo>
                  <a:pt x="72768" y="19224"/>
                </a:lnTo>
                <a:lnTo>
                  <a:pt x="72388" y="18844"/>
                </a:lnTo>
                <a:lnTo>
                  <a:pt x="72008" y="18464"/>
                </a:lnTo>
                <a:lnTo>
                  <a:pt x="71139" y="17812"/>
                </a:lnTo>
                <a:lnTo>
                  <a:pt x="70270" y="17215"/>
                </a:lnTo>
                <a:lnTo>
                  <a:pt x="69944" y="16997"/>
                </a:lnTo>
                <a:lnTo>
                  <a:pt x="69781" y="16943"/>
                </a:lnTo>
                <a:lnTo>
                  <a:pt x="69673" y="16997"/>
                </a:lnTo>
                <a:lnTo>
                  <a:pt x="69510" y="17052"/>
                </a:lnTo>
                <a:lnTo>
                  <a:pt x="69401" y="17106"/>
                </a:lnTo>
                <a:lnTo>
                  <a:pt x="69130" y="17432"/>
                </a:lnTo>
                <a:lnTo>
                  <a:pt x="68967" y="17595"/>
                </a:lnTo>
                <a:lnTo>
                  <a:pt x="68913" y="17595"/>
                </a:lnTo>
                <a:lnTo>
                  <a:pt x="68804" y="17540"/>
                </a:lnTo>
                <a:lnTo>
                  <a:pt x="68044" y="16780"/>
                </a:lnTo>
                <a:lnTo>
                  <a:pt x="67446" y="16020"/>
                </a:lnTo>
                <a:lnTo>
                  <a:pt x="67175" y="15585"/>
                </a:lnTo>
                <a:lnTo>
                  <a:pt x="66903" y="15097"/>
                </a:lnTo>
                <a:lnTo>
                  <a:pt x="66686" y="14662"/>
                </a:lnTo>
                <a:lnTo>
                  <a:pt x="66523" y="14173"/>
                </a:lnTo>
                <a:lnTo>
                  <a:pt x="66632" y="14391"/>
                </a:lnTo>
                <a:lnTo>
                  <a:pt x="66795" y="14608"/>
                </a:lnTo>
                <a:lnTo>
                  <a:pt x="67121" y="14934"/>
                </a:lnTo>
                <a:lnTo>
                  <a:pt x="67501" y="15314"/>
                </a:lnTo>
                <a:lnTo>
                  <a:pt x="67827" y="15694"/>
                </a:lnTo>
                <a:lnTo>
                  <a:pt x="68152" y="16346"/>
                </a:lnTo>
                <a:lnTo>
                  <a:pt x="68424" y="16617"/>
                </a:lnTo>
                <a:lnTo>
                  <a:pt x="68532" y="16726"/>
                </a:lnTo>
                <a:lnTo>
                  <a:pt x="68750" y="16780"/>
                </a:lnTo>
                <a:lnTo>
                  <a:pt x="68967" y="16780"/>
                </a:lnTo>
                <a:lnTo>
                  <a:pt x="69184" y="16726"/>
                </a:lnTo>
                <a:lnTo>
                  <a:pt x="69781" y="16454"/>
                </a:lnTo>
                <a:lnTo>
                  <a:pt x="70270" y="16074"/>
                </a:lnTo>
                <a:lnTo>
                  <a:pt x="70433" y="15911"/>
                </a:lnTo>
                <a:lnTo>
                  <a:pt x="70542" y="15748"/>
                </a:lnTo>
                <a:lnTo>
                  <a:pt x="70596" y="15585"/>
                </a:lnTo>
                <a:lnTo>
                  <a:pt x="70542" y="15477"/>
                </a:lnTo>
                <a:lnTo>
                  <a:pt x="70162" y="14771"/>
                </a:lnTo>
                <a:lnTo>
                  <a:pt x="69944" y="14499"/>
                </a:lnTo>
                <a:lnTo>
                  <a:pt x="69727" y="14282"/>
                </a:lnTo>
                <a:lnTo>
                  <a:pt x="69456" y="14119"/>
                </a:lnTo>
                <a:lnTo>
                  <a:pt x="69130" y="13956"/>
                </a:lnTo>
                <a:lnTo>
                  <a:pt x="68750" y="13902"/>
                </a:lnTo>
                <a:lnTo>
                  <a:pt x="68261" y="13956"/>
                </a:lnTo>
                <a:lnTo>
                  <a:pt x="67881" y="13902"/>
                </a:lnTo>
                <a:lnTo>
                  <a:pt x="67664" y="13848"/>
                </a:lnTo>
                <a:lnTo>
                  <a:pt x="67501" y="13739"/>
                </a:lnTo>
                <a:lnTo>
                  <a:pt x="67446" y="13522"/>
                </a:lnTo>
                <a:lnTo>
                  <a:pt x="67501" y="13305"/>
                </a:lnTo>
                <a:lnTo>
                  <a:pt x="67555" y="12979"/>
                </a:lnTo>
                <a:lnTo>
                  <a:pt x="67609" y="12653"/>
                </a:lnTo>
                <a:lnTo>
                  <a:pt x="67609" y="12327"/>
                </a:lnTo>
                <a:lnTo>
                  <a:pt x="67555" y="12056"/>
                </a:lnTo>
                <a:lnTo>
                  <a:pt x="67392" y="11458"/>
                </a:lnTo>
                <a:lnTo>
                  <a:pt x="67066" y="10861"/>
                </a:lnTo>
                <a:lnTo>
                  <a:pt x="66740" y="10372"/>
                </a:lnTo>
                <a:lnTo>
                  <a:pt x="66306" y="9883"/>
                </a:lnTo>
                <a:lnTo>
                  <a:pt x="65872" y="9503"/>
                </a:lnTo>
                <a:lnTo>
                  <a:pt x="65437" y="9177"/>
                </a:lnTo>
                <a:lnTo>
                  <a:pt x="64894" y="8852"/>
                </a:lnTo>
                <a:lnTo>
                  <a:pt x="64351" y="8580"/>
                </a:lnTo>
                <a:lnTo>
                  <a:pt x="63808" y="8254"/>
                </a:lnTo>
                <a:lnTo>
                  <a:pt x="63265" y="7874"/>
                </a:lnTo>
                <a:lnTo>
                  <a:pt x="62722" y="7440"/>
                </a:lnTo>
                <a:lnTo>
                  <a:pt x="62450" y="7168"/>
                </a:lnTo>
                <a:lnTo>
                  <a:pt x="62125" y="7005"/>
                </a:lnTo>
                <a:lnTo>
                  <a:pt x="59029" y="5485"/>
                </a:lnTo>
                <a:lnTo>
                  <a:pt x="55880" y="3964"/>
                </a:lnTo>
                <a:lnTo>
                  <a:pt x="55011" y="3584"/>
                </a:lnTo>
                <a:lnTo>
                  <a:pt x="54033" y="3204"/>
                </a:lnTo>
                <a:lnTo>
                  <a:pt x="53382" y="3041"/>
                </a:lnTo>
                <a:lnTo>
                  <a:pt x="52730" y="2878"/>
                </a:lnTo>
                <a:lnTo>
                  <a:pt x="52078" y="2715"/>
                </a:lnTo>
                <a:lnTo>
                  <a:pt x="51427" y="2498"/>
                </a:lnTo>
                <a:lnTo>
                  <a:pt x="50340" y="1955"/>
                </a:lnTo>
                <a:lnTo>
                  <a:pt x="49200" y="1521"/>
                </a:lnTo>
                <a:lnTo>
                  <a:pt x="48711" y="1412"/>
                </a:lnTo>
                <a:lnTo>
                  <a:pt x="48277" y="1303"/>
                </a:lnTo>
                <a:lnTo>
                  <a:pt x="47408" y="1249"/>
                </a:lnTo>
                <a:lnTo>
                  <a:pt x="46485" y="1140"/>
                </a:lnTo>
                <a:lnTo>
                  <a:pt x="46050" y="1086"/>
                </a:lnTo>
                <a:lnTo>
                  <a:pt x="45616" y="977"/>
                </a:lnTo>
                <a:lnTo>
                  <a:pt x="45019" y="815"/>
                </a:lnTo>
                <a:lnTo>
                  <a:pt x="44476" y="652"/>
                </a:lnTo>
                <a:lnTo>
                  <a:pt x="43335" y="489"/>
                </a:lnTo>
                <a:lnTo>
                  <a:pt x="42303" y="163"/>
                </a:lnTo>
                <a:lnTo>
                  <a:pt x="41760" y="54"/>
                </a:lnTo>
                <a:lnTo>
                  <a:pt x="41217"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6" name="Google Shape;686;p31"/>
          <p:cNvSpPr/>
          <p:nvPr/>
        </p:nvSpPr>
        <p:spPr>
          <a:xfrm rot="-6108614">
            <a:off x="9015430" y="1019063"/>
            <a:ext cx="3373009" cy="1462468"/>
          </a:xfrm>
          <a:custGeom>
            <a:avLst/>
            <a:gdLst/>
            <a:ahLst/>
            <a:cxnLst/>
            <a:rect l="l" t="t" r="r" b="b"/>
            <a:pathLst>
              <a:path w="68262" h="29597" extrusionOk="0">
                <a:moveTo>
                  <a:pt x="7223" y="1"/>
                </a:moveTo>
                <a:lnTo>
                  <a:pt x="6952" y="55"/>
                </a:lnTo>
                <a:lnTo>
                  <a:pt x="6680" y="109"/>
                </a:lnTo>
                <a:lnTo>
                  <a:pt x="5811" y="327"/>
                </a:lnTo>
                <a:lnTo>
                  <a:pt x="5323" y="490"/>
                </a:lnTo>
                <a:lnTo>
                  <a:pt x="4943" y="707"/>
                </a:lnTo>
                <a:lnTo>
                  <a:pt x="4562" y="924"/>
                </a:lnTo>
                <a:lnTo>
                  <a:pt x="4345" y="1196"/>
                </a:lnTo>
                <a:lnTo>
                  <a:pt x="4128" y="1521"/>
                </a:lnTo>
                <a:lnTo>
                  <a:pt x="3965" y="1901"/>
                </a:lnTo>
                <a:lnTo>
                  <a:pt x="3911" y="2336"/>
                </a:lnTo>
                <a:lnTo>
                  <a:pt x="3857" y="2879"/>
                </a:lnTo>
                <a:lnTo>
                  <a:pt x="3857" y="3694"/>
                </a:lnTo>
                <a:lnTo>
                  <a:pt x="3911" y="4454"/>
                </a:lnTo>
                <a:lnTo>
                  <a:pt x="4019" y="5214"/>
                </a:lnTo>
                <a:lnTo>
                  <a:pt x="4237" y="5974"/>
                </a:lnTo>
                <a:lnTo>
                  <a:pt x="4400" y="6897"/>
                </a:lnTo>
                <a:lnTo>
                  <a:pt x="4617" y="7766"/>
                </a:lnTo>
                <a:lnTo>
                  <a:pt x="4671" y="7984"/>
                </a:lnTo>
                <a:lnTo>
                  <a:pt x="4617" y="8146"/>
                </a:lnTo>
                <a:lnTo>
                  <a:pt x="4508" y="8255"/>
                </a:lnTo>
                <a:lnTo>
                  <a:pt x="4345" y="8309"/>
                </a:lnTo>
                <a:lnTo>
                  <a:pt x="3205" y="8852"/>
                </a:lnTo>
                <a:lnTo>
                  <a:pt x="2064" y="9341"/>
                </a:lnTo>
                <a:lnTo>
                  <a:pt x="1630" y="9613"/>
                </a:lnTo>
                <a:lnTo>
                  <a:pt x="1196" y="9939"/>
                </a:lnTo>
                <a:lnTo>
                  <a:pt x="870" y="10319"/>
                </a:lnTo>
                <a:lnTo>
                  <a:pt x="707" y="10536"/>
                </a:lnTo>
                <a:lnTo>
                  <a:pt x="653" y="10753"/>
                </a:lnTo>
                <a:lnTo>
                  <a:pt x="327" y="11948"/>
                </a:lnTo>
                <a:lnTo>
                  <a:pt x="55" y="13197"/>
                </a:lnTo>
                <a:lnTo>
                  <a:pt x="1" y="13794"/>
                </a:lnTo>
                <a:lnTo>
                  <a:pt x="1" y="14446"/>
                </a:lnTo>
                <a:lnTo>
                  <a:pt x="1" y="15043"/>
                </a:lnTo>
                <a:lnTo>
                  <a:pt x="55" y="15695"/>
                </a:lnTo>
                <a:lnTo>
                  <a:pt x="164" y="16021"/>
                </a:lnTo>
                <a:lnTo>
                  <a:pt x="327" y="16292"/>
                </a:lnTo>
                <a:lnTo>
                  <a:pt x="544" y="16564"/>
                </a:lnTo>
                <a:lnTo>
                  <a:pt x="815" y="16781"/>
                </a:lnTo>
                <a:lnTo>
                  <a:pt x="1250" y="16998"/>
                </a:lnTo>
                <a:lnTo>
                  <a:pt x="1684" y="17161"/>
                </a:lnTo>
                <a:lnTo>
                  <a:pt x="2119" y="17270"/>
                </a:lnTo>
                <a:lnTo>
                  <a:pt x="2553" y="17270"/>
                </a:lnTo>
                <a:lnTo>
                  <a:pt x="2988" y="17215"/>
                </a:lnTo>
                <a:lnTo>
                  <a:pt x="3422" y="17052"/>
                </a:lnTo>
                <a:lnTo>
                  <a:pt x="3802" y="16835"/>
                </a:lnTo>
                <a:lnTo>
                  <a:pt x="4237" y="16564"/>
                </a:lnTo>
                <a:lnTo>
                  <a:pt x="4834" y="16075"/>
                </a:lnTo>
                <a:lnTo>
                  <a:pt x="5486" y="15640"/>
                </a:lnTo>
                <a:lnTo>
                  <a:pt x="6192" y="15260"/>
                </a:lnTo>
                <a:lnTo>
                  <a:pt x="6952" y="15043"/>
                </a:lnTo>
                <a:lnTo>
                  <a:pt x="7658" y="14826"/>
                </a:lnTo>
                <a:lnTo>
                  <a:pt x="8364" y="14609"/>
                </a:lnTo>
                <a:lnTo>
                  <a:pt x="8744" y="14554"/>
                </a:lnTo>
                <a:lnTo>
                  <a:pt x="9124" y="14500"/>
                </a:lnTo>
                <a:lnTo>
                  <a:pt x="9558" y="14554"/>
                </a:lnTo>
                <a:lnTo>
                  <a:pt x="9939" y="14717"/>
                </a:lnTo>
                <a:lnTo>
                  <a:pt x="10102" y="14772"/>
                </a:lnTo>
                <a:lnTo>
                  <a:pt x="10319" y="14717"/>
                </a:lnTo>
                <a:lnTo>
                  <a:pt x="10645" y="14554"/>
                </a:lnTo>
                <a:lnTo>
                  <a:pt x="11025" y="14391"/>
                </a:lnTo>
                <a:lnTo>
                  <a:pt x="11188" y="14337"/>
                </a:lnTo>
                <a:lnTo>
                  <a:pt x="11351" y="14337"/>
                </a:lnTo>
                <a:lnTo>
                  <a:pt x="11568" y="14391"/>
                </a:lnTo>
                <a:lnTo>
                  <a:pt x="11731" y="14446"/>
                </a:lnTo>
                <a:lnTo>
                  <a:pt x="12111" y="14717"/>
                </a:lnTo>
                <a:lnTo>
                  <a:pt x="12491" y="14935"/>
                </a:lnTo>
                <a:lnTo>
                  <a:pt x="12654" y="14989"/>
                </a:lnTo>
                <a:lnTo>
                  <a:pt x="12871" y="15043"/>
                </a:lnTo>
                <a:lnTo>
                  <a:pt x="13360" y="15043"/>
                </a:lnTo>
                <a:lnTo>
                  <a:pt x="13849" y="15152"/>
                </a:lnTo>
                <a:lnTo>
                  <a:pt x="14337" y="15206"/>
                </a:lnTo>
                <a:lnTo>
                  <a:pt x="14554" y="15206"/>
                </a:lnTo>
                <a:lnTo>
                  <a:pt x="14772" y="15097"/>
                </a:lnTo>
                <a:lnTo>
                  <a:pt x="15043" y="14989"/>
                </a:lnTo>
                <a:lnTo>
                  <a:pt x="15315" y="14989"/>
                </a:lnTo>
                <a:lnTo>
                  <a:pt x="15532" y="15043"/>
                </a:lnTo>
                <a:lnTo>
                  <a:pt x="15749" y="15152"/>
                </a:lnTo>
                <a:lnTo>
                  <a:pt x="16129" y="15423"/>
                </a:lnTo>
                <a:lnTo>
                  <a:pt x="16347" y="15478"/>
                </a:lnTo>
                <a:lnTo>
                  <a:pt x="16998" y="15478"/>
                </a:lnTo>
                <a:lnTo>
                  <a:pt x="17161" y="15423"/>
                </a:lnTo>
                <a:lnTo>
                  <a:pt x="17270" y="15369"/>
                </a:lnTo>
                <a:lnTo>
                  <a:pt x="17324" y="15260"/>
                </a:lnTo>
                <a:lnTo>
                  <a:pt x="17433" y="15206"/>
                </a:lnTo>
                <a:lnTo>
                  <a:pt x="17487" y="15152"/>
                </a:lnTo>
                <a:lnTo>
                  <a:pt x="17596" y="15206"/>
                </a:lnTo>
                <a:lnTo>
                  <a:pt x="17650" y="15315"/>
                </a:lnTo>
                <a:lnTo>
                  <a:pt x="17867" y="15478"/>
                </a:lnTo>
                <a:lnTo>
                  <a:pt x="18030" y="15640"/>
                </a:lnTo>
                <a:lnTo>
                  <a:pt x="18247" y="15695"/>
                </a:lnTo>
                <a:lnTo>
                  <a:pt x="18519" y="15749"/>
                </a:lnTo>
                <a:lnTo>
                  <a:pt x="20745" y="15749"/>
                </a:lnTo>
                <a:lnTo>
                  <a:pt x="21017" y="15858"/>
                </a:lnTo>
                <a:lnTo>
                  <a:pt x="21234" y="15966"/>
                </a:lnTo>
                <a:lnTo>
                  <a:pt x="21505" y="16129"/>
                </a:lnTo>
                <a:lnTo>
                  <a:pt x="21668" y="16238"/>
                </a:lnTo>
                <a:lnTo>
                  <a:pt x="21886" y="16292"/>
                </a:lnTo>
                <a:lnTo>
                  <a:pt x="22320" y="16346"/>
                </a:lnTo>
                <a:lnTo>
                  <a:pt x="22972" y="16346"/>
                </a:lnTo>
                <a:lnTo>
                  <a:pt x="23623" y="16401"/>
                </a:lnTo>
                <a:lnTo>
                  <a:pt x="23949" y="16401"/>
                </a:lnTo>
                <a:lnTo>
                  <a:pt x="24275" y="16509"/>
                </a:lnTo>
                <a:lnTo>
                  <a:pt x="24601" y="16618"/>
                </a:lnTo>
                <a:lnTo>
                  <a:pt x="24927" y="16781"/>
                </a:lnTo>
                <a:lnTo>
                  <a:pt x="25035" y="16889"/>
                </a:lnTo>
                <a:lnTo>
                  <a:pt x="25361" y="16889"/>
                </a:lnTo>
                <a:lnTo>
                  <a:pt x="25524" y="16835"/>
                </a:lnTo>
                <a:lnTo>
                  <a:pt x="25687" y="16727"/>
                </a:lnTo>
                <a:lnTo>
                  <a:pt x="25904" y="16672"/>
                </a:lnTo>
                <a:lnTo>
                  <a:pt x="26230" y="16781"/>
                </a:lnTo>
                <a:lnTo>
                  <a:pt x="26719" y="16944"/>
                </a:lnTo>
                <a:lnTo>
                  <a:pt x="27262" y="17052"/>
                </a:lnTo>
                <a:lnTo>
                  <a:pt x="28294" y="17161"/>
                </a:lnTo>
                <a:lnTo>
                  <a:pt x="28782" y="17215"/>
                </a:lnTo>
                <a:lnTo>
                  <a:pt x="29325" y="17324"/>
                </a:lnTo>
                <a:lnTo>
                  <a:pt x="29814" y="17487"/>
                </a:lnTo>
                <a:lnTo>
                  <a:pt x="30303" y="17758"/>
                </a:lnTo>
                <a:lnTo>
                  <a:pt x="30520" y="17813"/>
                </a:lnTo>
                <a:lnTo>
                  <a:pt x="30574" y="17813"/>
                </a:lnTo>
                <a:lnTo>
                  <a:pt x="30683" y="17758"/>
                </a:lnTo>
                <a:lnTo>
                  <a:pt x="30846" y="17650"/>
                </a:lnTo>
                <a:lnTo>
                  <a:pt x="31226" y="17650"/>
                </a:lnTo>
                <a:lnTo>
                  <a:pt x="31497" y="17704"/>
                </a:lnTo>
                <a:lnTo>
                  <a:pt x="31715" y="17813"/>
                </a:lnTo>
                <a:lnTo>
                  <a:pt x="32312" y="18030"/>
                </a:lnTo>
                <a:lnTo>
                  <a:pt x="32909" y="18193"/>
                </a:lnTo>
                <a:lnTo>
                  <a:pt x="34104" y="18464"/>
                </a:lnTo>
                <a:lnTo>
                  <a:pt x="34864" y="18627"/>
                </a:lnTo>
                <a:lnTo>
                  <a:pt x="35625" y="18736"/>
                </a:lnTo>
                <a:lnTo>
                  <a:pt x="36385" y="18790"/>
                </a:lnTo>
                <a:lnTo>
                  <a:pt x="37145" y="18953"/>
                </a:lnTo>
                <a:lnTo>
                  <a:pt x="38937" y="19442"/>
                </a:lnTo>
                <a:lnTo>
                  <a:pt x="40729" y="19931"/>
                </a:lnTo>
                <a:lnTo>
                  <a:pt x="42521" y="20474"/>
                </a:lnTo>
                <a:lnTo>
                  <a:pt x="44259" y="21071"/>
                </a:lnTo>
                <a:lnTo>
                  <a:pt x="44693" y="21234"/>
                </a:lnTo>
                <a:lnTo>
                  <a:pt x="45182" y="21342"/>
                </a:lnTo>
                <a:lnTo>
                  <a:pt x="46105" y="21560"/>
                </a:lnTo>
                <a:lnTo>
                  <a:pt x="46594" y="21668"/>
                </a:lnTo>
                <a:lnTo>
                  <a:pt x="47029" y="21831"/>
                </a:lnTo>
                <a:lnTo>
                  <a:pt x="47517" y="21994"/>
                </a:lnTo>
                <a:lnTo>
                  <a:pt x="47897" y="22266"/>
                </a:lnTo>
                <a:lnTo>
                  <a:pt x="48060" y="22320"/>
                </a:lnTo>
                <a:lnTo>
                  <a:pt x="48169" y="22320"/>
                </a:lnTo>
                <a:lnTo>
                  <a:pt x="48278" y="22211"/>
                </a:lnTo>
                <a:lnTo>
                  <a:pt x="48386" y="22103"/>
                </a:lnTo>
                <a:lnTo>
                  <a:pt x="48549" y="21886"/>
                </a:lnTo>
                <a:lnTo>
                  <a:pt x="48549" y="21723"/>
                </a:lnTo>
                <a:lnTo>
                  <a:pt x="48495" y="21668"/>
                </a:lnTo>
                <a:lnTo>
                  <a:pt x="48223" y="21451"/>
                </a:lnTo>
                <a:lnTo>
                  <a:pt x="48115" y="21180"/>
                </a:lnTo>
                <a:lnTo>
                  <a:pt x="48060" y="20908"/>
                </a:lnTo>
                <a:lnTo>
                  <a:pt x="48115" y="20582"/>
                </a:lnTo>
                <a:lnTo>
                  <a:pt x="48060" y="20419"/>
                </a:lnTo>
                <a:lnTo>
                  <a:pt x="47952" y="20256"/>
                </a:lnTo>
                <a:lnTo>
                  <a:pt x="47789" y="20148"/>
                </a:lnTo>
                <a:lnTo>
                  <a:pt x="47626" y="20039"/>
                </a:lnTo>
                <a:lnTo>
                  <a:pt x="46757" y="19659"/>
                </a:lnTo>
                <a:lnTo>
                  <a:pt x="45888" y="19333"/>
                </a:lnTo>
                <a:lnTo>
                  <a:pt x="45454" y="19225"/>
                </a:lnTo>
                <a:lnTo>
                  <a:pt x="44965" y="19170"/>
                </a:lnTo>
                <a:lnTo>
                  <a:pt x="44476" y="19116"/>
                </a:lnTo>
                <a:lnTo>
                  <a:pt x="43988" y="19170"/>
                </a:lnTo>
                <a:lnTo>
                  <a:pt x="43499" y="19170"/>
                </a:lnTo>
                <a:lnTo>
                  <a:pt x="43010" y="19116"/>
                </a:lnTo>
                <a:lnTo>
                  <a:pt x="42521" y="19062"/>
                </a:lnTo>
                <a:lnTo>
                  <a:pt x="42033" y="18953"/>
                </a:lnTo>
                <a:lnTo>
                  <a:pt x="41055" y="18682"/>
                </a:lnTo>
                <a:lnTo>
                  <a:pt x="40078" y="18464"/>
                </a:lnTo>
                <a:lnTo>
                  <a:pt x="39589" y="18301"/>
                </a:lnTo>
                <a:lnTo>
                  <a:pt x="39100" y="18138"/>
                </a:lnTo>
                <a:lnTo>
                  <a:pt x="38557" y="17976"/>
                </a:lnTo>
                <a:lnTo>
                  <a:pt x="38014" y="17867"/>
                </a:lnTo>
                <a:lnTo>
                  <a:pt x="37688" y="17867"/>
                </a:lnTo>
                <a:lnTo>
                  <a:pt x="37417" y="17758"/>
                </a:lnTo>
                <a:lnTo>
                  <a:pt x="37145" y="17650"/>
                </a:lnTo>
                <a:lnTo>
                  <a:pt x="36928" y="17433"/>
                </a:lnTo>
                <a:lnTo>
                  <a:pt x="36765" y="17270"/>
                </a:lnTo>
                <a:lnTo>
                  <a:pt x="36548" y="17107"/>
                </a:lnTo>
                <a:lnTo>
                  <a:pt x="36113" y="16889"/>
                </a:lnTo>
                <a:lnTo>
                  <a:pt x="35679" y="16781"/>
                </a:lnTo>
                <a:lnTo>
                  <a:pt x="34267" y="16781"/>
                </a:lnTo>
                <a:lnTo>
                  <a:pt x="33833" y="16672"/>
                </a:lnTo>
                <a:lnTo>
                  <a:pt x="33398" y="16455"/>
                </a:lnTo>
                <a:lnTo>
                  <a:pt x="33235" y="16401"/>
                </a:lnTo>
                <a:lnTo>
                  <a:pt x="31715" y="16401"/>
                </a:lnTo>
                <a:lnTo>
                  <a:pt x="31280" y="16346"/>
                </a:lnTo>
                <a:lnTo>
                  <a:pt x="31063" y="16292"/>
                </a:lnTo>
                <a:lnTo>
                  <a:pt x="30846" y="16238"/>
                </a:lnTo>
                <a:lnTo>
                  <a:pt x="30194" y="15912"/>
                </a:lnTo>
                <a:lnTo>
                  <a:pt x="29488" y="15695"/>
                </a:lnTo>
                <a:lnTo>
                  <a:pt x="28782" y="15532"/>
                </a:lnTo>
                <a:lnTo>
                  <a:pt x="28076" y="15369"/>
                </a:lnTo>
                <a:lnTo>
                  <a:pt x="26610" y="15206"/>
                </a:lnTo>
                <a:lnTo>
                  <a:pt x="25198" y="15043"/>
                </a:lnTo>
                <a:lnTo>
                  <a:pt x="24058" y="14935"/>
                </a:lnTo>
                <a:lnTo>
                  <a:pt x="23515" y="14826"/>
                </a:lnTo>
                <a:lnTo>
                  <a:pt x="22972" y="14717"/>
                </a:lnTo>
                <a:lnTo>
                  <a:pt x="22374" y="14554"/>
                </a:lnTo>
                <a:lnTo>
                  <a:pt x="21831" y="14500"/>
                </a:lnTo>
                <a:lnTo>
                  <a:pt x="20691" y="14500"/>
                </a:lnTo>
                <a:lnTo>
                  <a:pt x="20039" y="14446"/>
                </a:lnTo>
                <a:lnTo>
                  <a:pt x="19442" y="14391"/>
                </a:lnTo>
                <a:lnTo>
                  <a:pt x="18845" y="14229"/>
                </a:lnTo>
                <a:lnTo>
                  <a:pt x="18519" y="14066"/>
                </a:lnTo>
                <a:lnTo>
                  <a:pt x="18247" y="13903"/>
                </a:lnTo>
                <a:lnTo>
                  <a:pt x="17976" y="13794"/>
                </a:lnTo>
                <a:lnTo>
                  <a:pt x="17758" y="13740"/>
                </a:lnTo>
                <a:lnTo>
                  <a:pt x="17215" y="13686"/>
                </a:lnTo>
                <a:lnTo>
                  <a:pt x="17215" y="13740"/>
                </a:lnTo>
                <a:lnTo>
                  <a:pt x="17270" y="13848"/>
                </a:lnTo>
                <a:lnTo>
                  <a:pt x="17324" y="14011"/>
                </a:lnTo>
                <a:lnTo>
                  <a:pt x="17433" y="14174"/>
                </a:lnTo>
                <a:lnTo>
                  <a:pt x="17433" y="14229"/>
                </a:lnTo>
                <a:lnTo>
                  <a:pt x="17378" y="14337"/>
                </a:lnTo>
                <a:lnTo>
                  <a:pt x="17107" y="14391"/>
                </a:lnTo>
                <a:lnTo>
                  <a:pt x="16890" y="14337"/>
                </a:lnTo>
                <a:lnTo>
                  <a:pt x="16509" y="14120"/>
                </a:lnTo>
                <a:lnTo>
                  <a:pt x="16509" y="14011"/>
                </a:lnTo>
                <a:lnTo>
                  <a:pt x="16564" y="13957"/>
                </a:lnTo>
                <a:lnTo>
                  <a:pt x="16672" y="13903"/>
                </a:lnTo>
                <a:lnTo>
                  <a:pt x="16781" y="13848"/>
                </a:lnTo>
                <a:lnTo>
                  <a:pt x="16781" y="13794"/>
                </a:lnTo>
                <a:lnTo>
                  <a:pt x="16727" y="13740"/>
                </a:lnTo>
                <a:lnTo>
                  <a:pt x="16292" y="13414"/>
                </a:lnTo>
                <a:lnTo>
                  <a:pt x="15803" y="13197"/>
                </a:lnTo>
                <a:lnTo>
                  <a:pt x="15532" y="13142"/>
                </a:lnTo>
                <a:lnTo>
                  <a:pt x="15260" y="13142"/>
                </a:lnTo>
                <a:lnTo>
                  <a:pt x="14989" y="13197"/>
                </a:lnTo>
                <a:lnTo>
                  <a:pt x="14717" y="13251"/>
                </a:lnTo>
                <a:lnTo>
                  <a:pt x="14500" y="13360"/>
                </a:lnTo>
                <a:lnTo>
                  <a:pt x="14283" y="13414"/>
                </a:lnTo>
                <a:lnTo>
                  <a:pt x="14120" y="13360"/>
                </a:lnTo>
                <a:lnTo>
                  <a:pt x="13903" y="13251"/>
                </a:lnTo>
                <a:lnTo>
                  <a:pt x="13631" y="13088"/>
                </a:lnTo>
                <a:lnTo>
                  <a:pt x="13360" y="12925"/>
                </a:lnTo>
                <a:lnTo>
                  <a:pt x="12708" y="12817"/>
                </a:lnTo>
                <a:lnTo>
                  <a:pt x="12111" y="12708"/>
                </a:lnTo>
                <a:lnTo>
                  <a:pt x="11513" y="12708"/>
                </a:lnTo>
                <a:lnTo>
                  <a:pt x="10319" y="12599"/>
                </a:lnTo>
                <a:lnTo>
                  <a:pt x="8907" y="12599"/>
                </a:lnTo>
                <a:lnTo>
                  <a:pt x="8255" y="12708"/>
                </a:lnTo>
                <a:lnTo>
                  <a:pt x="7604" y="12817"/>
                </a:lnTo>
                <a:lnTo>
                  <a:pt x="6952" y="13034"/>
                </a:lnTo>
                <a:lnTo>
                  <a:pt x="6300" y="13305"/>
                </a:lnTo>
                <a:lnTo>
                  <a:pt x="5703" y="13631"/>
                </a:lnTo>
                <a:lnTo>
                  <a:pt x="5106" y="14011"/>
                </a:lnTo>
                <a:lnTo>
                  <a:pt x="4617" y="14337"/>
                </a:lnTo>
                <a:lnTo>
                  <a:pt x="4074" y="14663"/>
                </a:lnTo>
                <a:lnTo>
                  <a:pt x="3531" y="14935"/>
                </a:lnTo>
                <a:lnTo>
                  <a:pt x="2933" y="15206"/>
                </a:lnTo>
                <a:lnTo>
                  <a:pt x="2553" y="15260"/>
                </a:lnTo>
                <a:lnTo>
                  <a:pt x="2227" y="15260"/>
                </a:lnTo>
                <a:lnTo>
                  <a:pt x="1847" y="15152"/>
                </a:lnTo>
                <a:lnTo>
                  <a:pt x="1576" y="14989"/>
                </a:lnTo>
                <a:lnTo>
                  <a:pt x="1304" y="14772"/>
                </a:lnTo>
                <a:lnTo>
                  <a:pt x="1141" y="14500"/>
                </a:lnTo>
                <a:lnTo>
                  <a:pt x="1087" y="14229"/>
                </a:lnTo>
                <a:lnTo>
                  <a:pt x="1087" y="14066"/>
                </a:lnTo>
                <a:lnTo>
                  <a:pt x="1087" y="13903"/>
                </a:lnTo>
                <a:lnTo>
                  <a:pt x="1521" y="12925"/>
                </a:lnTo>
                <a:lnTo>
                  <a:pt x="1739" y="12491"/>
                </a:lnTo>
                <a:lnTo>
                  <a:pt x="2064" y="12056"/>
                </a:lnTo>
                <a:lnTo>
                  <a:pt x="2336" y="11622"/>
                </a:lnTo>
                <a:lnTo>
                  <a:pt x="2716" y="11296"/>
                </a:lnTo>
                <a:lnTo>
                  <a:pt x="3205" y="10970"/>
                </a:lnTo>
                <a:lnTo>
                  <a:pt x="3694" y="10753"/>
                </a:lnTo>
                <a:lnTo>
                  <a:pt x="4128" y="10590"/>
                </a:lnTo>
                <a:lnTo>
                  <a:pt x="4508" y="10373"/>
                </a:lnTo>
                <a:lnTo>
                  <a:pt x="5323" y="9884"/>
                </a:lnTo>
                <a:lnTo>
                  <a:pt x="5703" y="9613"/>
                </a:lnTo>
                <a:lnTo>
                  <a:pt x="6029" y="9233"/>
                </a:lnTo>
                <a:lnTo>
                  <a:pt x="6246" y="8798"/>
                </a:lnTo>
                <a:lnTo>
                  <a:pt x="6355" y="8364"/>
                </a:lnTo>
                <a:lnTo>
                  <a:pt x="6409" y="7875"/>
                </a:lnTo>
                <a:lnTo>
                  <a:pt x="6409" y="7386"/>
                </a:lnTo>
                <a:lnTo>
                  <a:pt x="6355" y="6897"/>
                </a:lnTo>
                <a:lnTo>
                  <a:pt x="6409" y="6680"/>
                </a:lnTo>
                <a:lnTo>
                  <a:pt x="6463" y="6463"/>
                </a:lnTo>
                <a:lnTo>
                  <a:pt x="5866" y="6409"/>
                </a:lnTo>
                <a:lnTo>
                  <a:pt x="5703" y="6354"/>
                </a:lnTo>
                <a:lnTo>
                  <a:pt x="5594" y="6300"/>
                </a:lnTo>
                <a:lnTo>
                  <a:pt x="5486" y="6192"/>
                </a:lnTo>
                <a:lnTo>
                  <a:pt x="5431" y="6029"/>
                </a:lnTo>
                <a:lnTo>
                  <a:pt x="5377" y="5486"/>
                </a:lnTo>
                <a:lnTo>
                  <a:pt x="5268" y="4888"/>
                </a:lnTo>
                <a:lnTo>
                  <a:pt x="5268" y="4291"/>
                </a:lnTo>
                <a:lnTo>
                  <a:pt x="5323" y="3802"/>
                </a:lnTo>
                <a:lnTo>
                  <a:pt x="5377" y="3639"/>
                </a:lnTo>
                <a:lnTo>
                  <a:pt x="5431" y="3476"/>
                </a:lnTo>
                <a:lnTo>
                  <a:pt x="5594" y="3313"/>
                </a:lnTo>
                <a:lnTo>
                  <a:pt x="5757" y="3205"/>
                </a:lnTo>
                <a:lnTo>
                  <a:pt x="6137" y="2988"/>
                </a:lnTo>
                <a:lnTo>
                  <a:pt x="6463" y="2879"/>
                </a:lnTo>
                <a:lnTo>
                  <a:pt x="6735" y="2825"/>
                </a:lnTo>
                <a:lnTo>
                  <a:pt x="7060" y="2879"/>
                </a:lnTo>
                <a:lnTo>
                  <a:pt x="7332" y="2933"/>
                </a:lnTo>
                <a:lnTo>
                  <a:pt x="7604" y="3042"/>
                </a:lnTo>
                <a:lnTo>
                  <a:pt x="7821" y="3150"/>
                </a:lnTo>
                <a:lnTo>
                  <a:pt x="8038" y="3368"/>
                </a:lnTo>
                <a:lnTo>
                  <a:pt x="8255" y="3639"/>
                </a:lnTo>
                <a:lnTo>
                  <a:pt x="8798" y="4345"/>
                </a:lnTo>
                <a:lnTo>
                  <a:pt x="9396" y="5051"/>
                </a:lnTo>
                <a:lnTo>
                  <a:pt x="9721" y="5431"/>
                </a:lnTo>
                <a:lnTo>
                  <a:pt x="9830" y="5648"/>
                </a:lnTo>
                <a:lnTo>
                  <a:pt x="9884" y="5866"/>
                </a:lnTo>
                <a:lnTo>
                  <a:pt x="10102" y="6300"/>
                </a:lnTo>
                <a:lnTo>
                  <a:pt x="10373" y="6680"/>
                </a:lnTo>
                <a:lnTo>
                  <a:pt x="10699" y="6952"/>
                </a:lnTo>
                <a:lnTo>
                  <a:pt x="11133" y="7169"/>
                </a:lnTo>
                <a:lnTo>
                  <a:pt x="11676" y="7441"/>
                </a:lnTo>
                <a:lnTo>
                  <a:pt x="12219" y="7766"/>
                </a:lnTo>
                <a:lnTo>
                  <a:pt x="12708" y="8146"/>
                </a:lnTo>
                <a:lnTo>
                  <a:pt x="12925" y="8364"/>
                </a:lnTo>
                <a:lnTo>
                  <a:pt x="13088" y="8581"/>
                </a:lnTo>
                <a:lnTo>
                  <a:pt x="13305" y="8798"/>
                </a:lnTo>
                <a:lnTo>
                  <a:pt x="13577" y="8907"/>
                </a:lnTo>
                <a:lnTo>
                  <a:pt x="13903" y="9015"/>
                </a:lnTo>
                <a:lnTo>
                  <a:pt x="14174" y="9015"/>
                </a:lnTo>
                <a:lnTo>
                  <a:pt x="15478" y="9124"/>
                </a:lnTo>
                <a:lnTo>
                  <a:pt x="15966" y="9178"/>
                </a:lnTo>
                <a:lnTo>
                  <a:pt x="16347" y="9287"/>
                </a:lnTo>
                <a:lnTo>
                  <a:pt x="16727" y="9395"/>
                </a:lnTo>
                <a:lnTo>
                  <a:pt x="17053" y="9558"/>
                </a:lnTo>
                <a:lnTo>
                  <a:pt x="17921" y="10047"/>
                </a:lnTo>
                <a:lnTo>
                  <a:pt x="18193" y="10156"/>
                </a:lnTo>
                <a:lnTo>
                  <a:pt x="18410" y="10156"/>
                </a:lnTo>
                <a:lnTo>
                  <a:pt x="18736" y="10047"/>
                </a:lnTo>
                <a:lnTo>
                  <a:pt x="19062" y="10101"/>
                </a:lnTo>
                <a:lnTo>
                  <a:pt x="20419" y="10482"/>
                </a:lnTo>
                <a:lnTo>
                  <a:pt x="21071" y="10753"/>
                </a:lnTo>
                <a:lnTo>
                  <a:pt x="21397" y="10862"/>
                </a:lnTo>
                <a:lnTo>
                  <a:pt x="21723" y="11079"/>
                </a:lnTo>
                <a:lnTo>
                  <a:pt x="21994" y="11296"/>
                </a:lnTo>
                <a:lnTo>
                  <a:pt x="22157" y="11350"/>
                </a:lnTo>
                <a:lnTo>
                  <a:pt x="22266" y="11350"/>
                </a:lnTo>
                <a:lnTo>
                  <a:pt x="22374" y="11296"/>
                </a:lnTo>
                <a:lnTo>
                  <a:pt x="22537" y="11242"/>
                </a:lnTo>
                <a:lnTo>
                  <a:pt x="22754" y="11242"/>
                </a:lnTo>
                <a:lnTo>
                  <a:pt x="22863" y="11296"/>
                </a:lnTo>
                <a:lnTo>
                  <a:pt x="23026" y="11459"/>
                </a:lnTo>
                <a:lnTo>
                  <a:pt x="23298" y="11622"/>
                </a:lnTo>
                <a:lnTo>
                  <a:pt x="23623" y="11731"/>
                </a:lnTo>
                <a:lnTo>
                  <a:pt x="24003" y="11785"/>
                </a:lnTo>
                <a:lnTo>
                  <a:pt x="24329" y="11785"/>
                </a:lnTo>
                <a:lnTo>
                  <a:pt x="24818" y="11839"/>
                </a:lnTo>
                <a:lnTo>
                  <a:pt x="25252" y="11948"/>
                </a:lnTo>
                <a:lnTo>
                  <a:pt x="26176" y="12219"/>
                </a:lnTo>
                <a:lnTo>
                  <a:pt x="27099" y="12491"/>
                </a:lnTo>
                <a:lnTo>
                  <a:pt x="27588" y="12599"/>
                </a:lnTo>
                <a:lnTo>
                  <a:pt x="28076" y="12599"/>
                </a:lnTo>
                <a:lnTo>
                  <a:pt x="28131" y="12654"/>
                </a:lnTo>
                <a:lnTo>
                  <a:pt x="28239" y="12708"/>
                </a:lnTo>
                <a:lnTo>
                  <a:pt x="28511" y="12871"/>
                </a:lnTo>
                <a:lnTo>
                  <a:pt x="28837" y="12980"/>
                </a:lnTo>
                <a:lnTo>
                  <a:pt x="29434" y="13142"/>
                </a:lnTo>
                <a:lnTo>
                  <a:pt x="30140" y="13251"/>
                </a:lnTo>
                <a:lnTo>
                  <a:pt x="30520" y="13305"/>
                </a:lnTo>
                <a:lnTo>
                  <a:pt x="30792" y="13468"/>
                </a:lnTo>
                <a:lnTo>
                  <a:pt x="31063" y="13631"/>
                </a:lnTo>
                <a:lnTo>
                  <a:pt x="31389" y="13740"/>
                </a:lnTo>
                <a:lnTo>
                  <a:pt x="31986" y="13848"/>
                </a:lnTo>
                <a:lnTo>
                  <a:pt x="32584" y="13957"/>
                </a:lnTo>
                <a:lnTo>
                  <a:pt x="32855" y="14011"/>
                </a:lnTo>
                <a:lnTo>
                  <a:pt x="33181" y="14120"/>
                </a:lnTo>
                <a:lnTo>
                  <a:pt x="33561" y="14229"/>
                </a:lnTo>
                <a:lnTo>
                  <a:pt x="33941" y="14283"/>
                </a:lnTo>
                <a:lnTo>
                  <a:pt x="34376" y="14337"/>
                </a:lnTo>
                <a:lnTo>
                  <a:pt x="34593" y="14446"/>
                </a:lnTo>
                <a:lnTo>
                  <a:pt x="34756" y="14554"/>
                </a:lnTo>
                <a:lnTo>
                  <a:pt x="34919" y="14609"/>
                </a:lnTo>
                <a:lnTo>
                  <a:pt x="35136" y="14663"/>
                </a:lnTo>
                <a:lnTo>
                  <a:pt x="35516" y="14772"/>
                </a:lnTo>
                <a:lnTo>
                  <a:pt x="35950" y="14772"/>
                </a:lnTo>
                <a:lnTo>
                  <a:pt x="36385" y="14880"/>
                </a:lnTo>
                <a:lnTo>
                  <a:pt x="36874" y="15043"/>
                </a:lnTo>
                <a:lnTo>
                  <a:pt x="37362" y="15206"/>
                </a:lnTo>
                <a:lnTo>
                  <a:pt x="38394" y="15423"/>
                </a:lnTo>
                <a:lnTo>
                  <a:pt x="38720" y="15478"/>
                </a:lnTo>
                <a:lnTo>
                  <a:pt x="38829" y="15423"/>
                </a:lnTo>
                <a:lnTo>
                  <a:pt x="38991" y="15315"/>
                </a:lnTo>
                <a:lnTo>
                  <a:pt x="39100" y="15206"/>
                </a:lnTo>
                <a:lnTo>
                  <a:pt x="39209" y="15097"/>
                </a:lnTo>
                <a:lnTo>
                  <a:pt x="39426" y="15097"/>
                </a:lnTo>
                <a:lnTo>
                  <a:pt x="39589" y="15206"/>
                </a:lnTo>
                <a:lnTo>
                  <a:pt x="39752" y="15369"/>
                </a:lnTo>
                <a:lnTo>
                  <a:pt x="40023" y="15532"/>
                </a:lnTo>
                <a:lnTo>
                  <a:pt x="40240" y="15695"/>
                </a:lnTo>
                <a:lnTo>
                  <a:pt x="40784" y="15803"/>
                </a:lnTo>
                <a:lnTo>
                  <a:pt x="41435" y="15966"/>
                </a:lnTo>
                <a:lnTo>
                  <a:pt x="42087" y="16075"/>
                </a:lnTo>
                <a:lnTo>
                  <a:pt x="42684" y="16292"/>
                </a:lnTo>
                <a:lnTo>
                  <a:pt x="43010" y="16401"/>
                </a:lnTo>
                <a:lnTo>
                  <a:pt x="43282" y="16618"/>
                </a:lnTo>
                <a:lnTo>
                  <a:pt x="43444" y="16672"/>
                </a:lnTo>
                <a:lnTo>
                  <a:pt x="43607" y="16727"/>
                </a:lnTo>
                <a:lnTo>
                  <a:pt x="43770" y="16727"/>
                </a:lnTo>
                <a:lnTo>
                  <a:pt x="43933" y="16672"/>
                </a:lnTo>
                <a:lnTo>
                  <a:pt x="44205" y="16618"/>
                </a:lnTo>
                <a:lnTo>
                  <a:pt x="44531" y="16618"/>
                </a:lnTo>
                <a:lnTo>
                  <a:pt x="44802" y="16672"/>
                </a:lnTo>
                <a:lnTo>
                  <a:pt x="45074" y="16781"/>
                </a:lnTo>
                <a:lnTo>
                  <a:pt x="45508" y="16944"/>
                </a:lnTo>
                <a:lnTo>
                  <a:pt x="45942" y="17107"/>
                </a:lnTo>
                <a:lnTo>
                  <a:pt x="46377" y="17215"/>
                </a:lnTo>
                <a:lnTo>
                  <a:pt x="47083" y="17215"/>
                </a:lnTo>
                <a:lnTo>
                  <a:pt x="47246" y="17324"/>
                </a:lnTo>
                <a:lnTo>
                  <a:pt x="47463" y="17541"/>
                </a:lnTo>
                <a:lnTo>
                  <a:pt x="47680" y="17704"/>
                </a:lnTo>
                <a:lnTo>
                  <a:pt x="47843" y="17758"/>
                </a:lnTo>
                <a:lnTo>
                  <a:pt x="47952" y="17758"/>
                </a:lnTo>
                <a:lnTo>
                  <a:pt x="48115" y="17650"/>
                </a:lnTo>
                <a:lnTo>
                  <a:pt x="48278" y="17487"/>
                </a:lnTo>
                <a:lnTo>
                  <a:pt x="48332" y="17433"/>
                </a:lnTo>
                <a:lnTo>
                  <a:pt x="48440" y="17487"/>
                </a:lnTo>
                <a:lnTo>
                  <a:pt x="48549" y="17541"/>
                </a:lnTo>
                <a:lnTo>
                  <a:pt x="48603" y="17650"/>
                </a:lnTo>
                <a:lnTo>
                  <a:pt x="48658" y="17867"/>
                </a:lnTo>
                <a:lnTo>
                  <a:pt x="48821" y="18030"/>
                </a:lnTo>
                <a:lnTo>
                  <a:pt x="49201" y="18030"/>
                </a:lnTo>
                <a:lnTo>
                  <a:pt x="49309" y="17921"/>
                </a:lnTo>
                <a:lnTo>
                  <a:pt x="49364" y="17867"/>
                </a:lnTo>
                <a:lnTo>
                  <a:pt x="49364" y="17758"/>
                </a:lnTo>
                <a:lnTo>
                  <a:pt x="49309" y="17650"/>
                </a:lnTo>
                <a:lnTo>
                  <a:pt x="49255" y="17487"/>
                </a:lnTo>
                <a:lnTo>
                  <a:pt x="49255" y="17378"/>
                </a:lnTo>
                <a:lnTo>
                  <a:pt x="49255" y="17270"/>
                </a:lnTo>
                <a:lnTo>
                  <a:pt x="49472" y="17433"/>
                </a:lnTo>
                <a:lnTo>
                  <a:pt x="49744" y="17595"/>
                </a:lnTo>
                <a:lnTo>
                  <a:pt x="50233" y="17813"/>
                </a:lnTo>
                <a:lnTo>
                  <a:pt x="50776" y="17921"/>
                </a:lnTo>
                <a:lnTo>
                  <a:pt x="51264" y="17976"/>
                </a:lnTo>
                <a:lnTo>
                  <a:pt x="51699" y="17921"/>
                </a:lnTo>
                <a:lnTo>
                  <a:pt x="52079" y="17867"/>
                </a:lnTo>
                <a:lnTo>
                  <a:pt x="52513" y="17758"/>
                </a:lnTo>
                <a:lnTo>
                  <a:pt x="52676" y="17758"/>
                </a:lnTo>
                <a:lnTo>
                  <a:pt x="52839" y="17813"/>
                </a:lnTo>
                <a:lnTo>
                  <a:pt x="53219" y="17867"/>
                </a:lnTo>
                <a:lnTo>
                  <a:pt x="53599" y="17921"/>
                </a:lnTo>
                <a:lnTo>
                  <a:pt x="53925" y="17867"/>
                </a:lnTo>
                <a:lnTo>
                  <a:pt x="54251" y="17813"/>
                </a:lnTo>
                <a:lnTo>
                  <a:pt x="54903" y="17595"/>
                </a:lnTo>
                <a:lnTo>
                  <a:pt x="55554" y="17433"/>
                </a:lnTo>
                <a:lnTo>
                  <a:pt x="55880" y="17324"/>
                </a:lnTo>
                <a:lnTo>
                  <a:pt x="56152" y="17215"/>
                </a:lnTo>
                <a:lnTo>
                  <a:pt x="56695" y="16889"/>
                </a:lnTo>
                <a:lnTo>
                  <a:pt x="57238" y="16455"/>
                </a:lnTo>
                <a:lnTo>
                  <a:pt x="57781" y="16129"/>
                </a:lnTo>
                <a:lnTo>
                  <a:pt x="57889" y="15966"/>
                </a:lnTo>
                <a:lnTo>
                  <a:pt x="57998" y="15803"/>
                </a:lnTo>
                <a:lnTo>
                  <a:pt x="58052" y="15640"/>
                </a:lnTo>
                <a:lnTo>
                  <a:pt x="58052" y="15532"/>
                </a:lnTo>
                <a:lnTo>
                  <a:pt x="58378" y="15260"/>
                </a:lnTo>
                <a:lnTo>
                  <a:pt x="58650" y="15043"/>
                </a:lnTo>
                <a:lnTo>
                  <a:pt x="59301" y="14717"/>
                </a:lnTo>
                <a:lnTo>
                  <a:pt x="59953" y="14446"/>
                </a:lnTo>
                <a:lnTo>
                  <a:pt x="60659" y="14283"/>
                </a:lnTo>
                <a:lnTo>
                  <a:pt x="61202" y="14174"/>
                </a:lnTo>
                <a:lnTo>
                  <a:pt x="61474" y="14066"/>
                </a:lnTo>
                <a:lnTo>
                  <a:pt x="61582" y="14011"/>
                </a:lnTo>
                <a:lnTo>
                  <a:pt x="61691" y="13957"/>
                </a:lnTo>
                <a:lnTo>
                  <a:pt x="61854" y="13631"/>
                </a:lnTo>
                <a:lnTo>
                  <a:pt x="61962" y="13468"/>
                </a:lnTo>
                <a:lnTo>
                  <a:pt x="62071" y="13414"/>
                </a:lnTo>
                <a:lnTo>
                  <a:pt x="62180" y="13360"/>
                </a:lnTo>
                <a:lnTo>
                  <a:pt x="62342" y="13414"/>
                </a:lnTo>
                <a:lnTo>
                  <a:pt x="62342" y="13523"/>
                </a:lnTo>
                <a:lnTo>
                  <a:pt x="62288" y="13740"/>
                </a:lnTo>
                <a:lnTo>
                  <a:pt x="62342" y="13957"/>
                </a:lnTo>
                <a:lnTo>
                  <a:pt x="62451" y="14011"/>
                </a:lnTo>
                <a:lnTo>
                  <a:pt x="62560" y="14066"/>
                </a:lnTo>
                <a:lnTo>
                  <a:pt x="62723" y="14011"/>
                </a:lnTo>
                <a:lnTo>
                  <a:pt x="63320" y="13957"/>
                </a:lnTo>
                <a:lnTo>
                  <a:pt x="63809" y="13957"/>
                </a:lnTo>
                <a:lnTo>
                  <a:pt x="64352" y="14011"/>
                </a:lnTo>
                <a:lnTo>
                  <a:pt x="64786" y="14174"/>
                </a:lnTo>
                <a:lnTo>
                  <a:pt x="65275" y="14391"/>
                </a:lnTo>
                <a:lnTo>
                  <a:pt x="65709" y="14717"/>
                </a:lnTo>
                <a:lnTo>
                  <a:pt x="66144" y="15043"/>
                </a:lnTo>
                <a:lnTo>
                  <a:pt x="66524" y="15369"/>
                </a:lnTo>
                <a:lnTo>
                  <a:pt x="66850" y="15803"/>
                </a:lnTo>
                <a:lnTo>
                  <a:pt x="67121" y="16238"/>
                </a:lnTo>
                <a:lnTo>
                  <a:pt x="67230" y="16672"/>
                </a:lnTo>
                <a:lnTo>
                  <a:pt x="67230" y="17107"/>
                </a:lnTo>
                <a:lnTo>
                  <a:pt x="67176" y="17487"/>
                </a:lnTo>
                <a:lnTo>
                  <a:pt x="66958" y="17921"/>
                </a:lnTo>
                <a:lnTo>
                  <a:pt x="66632" y="18247"/>
                </a:lnTo>
                <a:lnTo>
                  <a:pt x="66144" y="18573"/>
                </a:lnTo>
                <a:lnTo>
                  <a:pt x="65818" y="18790"/>
                </a:lnTo>
                <a:lnTo>
                  <a:pt x="65492" y="18899"/>
                </a:lnTo>
                <a:lnTo>
                  <a:pt x="64949" y="19062"/>
                </a:lnTo>
                <a:lnTo>
                  <a:pt x="64515" y="19279"/>
                </a:lnTo>
                <a:lnTo>
                  <a:pt x="64080" y="19605"/>
                </a:lnTo>
                <a:lnTo>
                  <a:pt x="63754" y="19931"/>
                </a:lnTo>
                <a:lnTo>
                  <a:pt x="63429" y="20311"/>
                </a:lnTo>
                <a:lnTo>
                  <a:pt x="63211" y="20799"/>
                </a:lnTo>
                <a:lnTo>
                  <a:pt x="63048" y="21342"/>
                </a:lnTo>
                <a:lnTo>
                  <a:pt x="62994" y="21940"/>
                </a:lnTo>
                <a:lnTo>
                  <a:pt x="62723" y="21451"/>
                </a:lnTo>
                <a:lnTo>
                  <a:pt x="62560" y="20962"/>
                </a:lnTo>
                <a:lnTo>
                  <a:pt x="62505" y="20745"/>
                </a:lnTo>
                <a:lnTo>
                  <a:pt x="62505" y="20528"/>
                </a:lnTo>
                <a:lnTo>
                  <a:pt x="62560" y="20311"/>
                </a:lnTo>
                <a:lnTo>
                  <a:pt x="62614" y="20148"/>
                </a:lnTo>
                <a:lnTo>
                  <a:pt x="62777" y="19822"/>
                </a:lnTo>
                <a:lnTo>
                  <a:pt x="62885" y="19550"/>
                </a:lnTo>
                <a:lnTo>
                  <a:pt x="62885" y="19333"/>
                </a:lnTo>
                <a:lnTo>
                  <a:pt x="62831" y="19062"/>
                </a:lnTo>
                <a:lnTo>
                  <a:pt x="62723" y="18844"/>
                </a:lnTo>
                <a:lnTo>
                  <a:pt x="62614" y="18627"/>
                </a:lnTo>
                <a:lnTo>
                  <a:pt x="62342" y="18138"/>
                </a:lnTo>
                <a:lnTo>
                  <a:pt x="62071" y="18464"/>
                </a:lnTo>
                <a:lnTo>
                  <a:pt x="61908" y="18736"/>
                </a:lnTo>
                <a:lnTo>
                  <a:pt x="61582" y="19388"/>
                </a:lnTo>
                <a:lnTo>
                  <a:pt x="61365" y="20039"/>
                </a:lnTo>
                <a:lnTo>
                  <a:pt x="61311" y="20745"/>
                </a:lnTo>
                <a:lnTo>
                  <a:pt x="61311" y="21397"/>
                </a:lnTo>
                <a:lnTo>
                  <a:pt x="61419" y="22048"/>
                </a:lnTo>
                <a:lnTo>
                  <a:pt x="61636" y="22591"/>
                </a:lnTo>
                <a:lnTo>
                  <a:pt x="61908" y="23135"/>
                </a:lnTo>
                <a:lnTo>
                  <a:pt x="62614" y="24221"/>
                </a:lnTo>
                <a:lnTo>
                  <a:pt x="62831" y="24655"/>
                </a:lnTo>
                <a:lnTo>
                  <a:pt x="62994" y="25035"/>
                </a:lnTo>
                <a:lnTo>
                  <a:pt x="63048" y="25415"/>
                </a:lnTo>
                <a:lnTo>
                  <a:pt x="63048" y="25795"/>
                </a:lnTo>
                <a:lnTo>
                  <a:pt x="62994" y="26176"/>
                </a:lnTo>
                <a:lnTo>
                  <a:pt x="62885" y="26556"/>
                </a:lnTo>
                <a:lnTo>
                  <a:pt x="62668" y="26936"/>
                </a:lnTo>
                <a:lnTo>
                  <a:pt x="62342" y="27316"/>
                </a:lnTo>
                <a:lnTo>
                  <a:pt x="61908" y="27750"/>
                </a:lnTo>
                <a:lnTo>
                  <a:pt x="61636" y="27968"/>
                </a:lnTo>
                <a:lnTo>
                  <a:pt x="61365" y="28131"/>
                </a:lnTo>
                <a:lnTo>
                  <a:pt x="61093" y="28239"/>
                </a:lnTo>
                <a:lnTo>
                  <a:pt x="60768" y="28348"/>
                </a:lnTo>
                <a:lnTo>
                  <a:pt x="60116" y="28511"/>
                </a:lnTo>
                <a:lnTo>
                  <a:pt x="60225" y="28619"/>
                </a:lnTo>
                <a:lnTo>
                  <a:pt x="60387" y="28674"/>
                </a:lnTo>
                <a:lnTo>
                  <a:pt x="60659" y="28728"/>
                </a:lnTo>
                <a:lnTo>
                  <a:pt x="60931" y="28728"/>
                </a:lnTo>
                <a:lnTo>
                  <a:pt x="61093" y="28782"/>
                </a:lnTo>
                <a:lnTo>
                  <a:pt x="61202" y="28836"/>
                </a:lnTo>
                <a:lnTo>
                  <a:pt x="60931" y="29054"/>
                </a:lnTo>
                <a:lnTo>
                  <a:pt x="60659" y="29162"/>
                </a:lnTo>
                <a:lnTo>
                  <a:pt x="60387" y="29217"/>
                </a:lnTo>
                <a:lnTo>
                  <a:pt x="60116" y="29217"/>
                </a:lnTo>
                <a:lnTo>
                  <a:pt x="59464" y="29162"/>
                </a:lnTo>
                <a:lnTo>
                  <a:pt x="59193" y="29162"/>
                </a:lnTo>
                <a:lnTo>
                  <a:pt x="58867" y="29271"/>
                </a:lnTo>
                <a:lnTo>
                  <a:pt x="59193" y="29434"/>
                </a:lnTo>
                <a:lnTo>
                  <a:pt x="59464" y="29542"/>
                </a:lnTo>
                <a:lnTo>
                  <a:pt x="60062" y="29597"/>
                </a:lnTo>
                <a:lnTo>
                  <a:pt x="60333" y="29597"/>
                </a:lnTo>
                <a:lnTo>
                  <a:pt x="60605" y="29542"/>
                </a:lnTo>
                <a:lnTo>
                  <a:pt x="61202" y="29380"/>
                </a:lnTo>
                <a:lnTo>
                  <a:pt x="61745" y="29162"/>
                </a:lnTo>
                <a:lnTo>
                  <a:pt x="62017" y="29108"/>
                </a:lnTo>
                <a:lnTo>
                  <a:pt x="62288" y="29108"/>
                </a:lnTo>
                <a:lnTo>
                  <a:pt x="62451" y="29054"/>
                </a:lnTo>
                <a:lnTo>
                  <a:pt x="62560" y="28999"/>
                </a:lnTo>
                <a:lnTo>
                  <a:pt x="62777" y="28782"/>
                </a:lnTo>
                <a:lnTo>
                  <a:pt x="63048" y="28619"/>
                </a:lnTo>
                <a:lnTo>
                  <a:pt x="63211" y="28565"/>
                </a:lnTo>
                <a:lnTo>
                  <a:pt x="63374" y="28565"/>
                </a:lnTo>
                <a:lnTo>
                  <a:pt x="63483" y="28511"/>
                </a:lnTo>
                <a:lnTo>
                  <a:pt x="63537" y="28402"/>
                </a:lnTo>
                <a:lnTo>
                  <a:pt x="63537" y="28239"/>
                </a:lnTo>
                <a:lnTo>
                  <a:pt x="63483" y="28131"/>
                </a:lnTo>
                <a:lnTo>
                  <a:pt x="63374" y="27968"/>
                </a:lnTo>
                <a:lnTo>
                  <a:pt x="63320" y="27859"/>
                </a:lnTo>
                <a:lnTo>
                  <a:pt x="63374" y="27696"/>
                </a:lnTo>
                <a:lnTo>
                  <a:pt x="63429" y="27587"/>
                </a:lnTo>
                <a:lnTo>
                  <a:pt x="63646" y="27207"/>
                </a:lnTo>
                <a:lnTo>
                  <a:pt x="63863" y="26773"/>
                </a:lnTo>
                <a:lnTo>
                  <a:pt x="63972" y="26393"/>
                </a:lnTo>
                <a:lnTo>
                  <a:pt x="64080" y="25958"/>
                </a:lnTo>
                <a:lnTo>
                  <a:pt x="64134" y="25578"/>
                </a:lnTo>
                <a:lnTo>
                  <a:pt x="64134" y="25144"/>
                </a:lnTo>
                <a:lnTo>
                  <a:pt x="64080" y="24709"/>
                </a:lnTo>
                <a:lnTo>
                  <a:pt x="64026" y="24275"/>
                </a:lnTo>
                <a:lnTo>
                  <a:pt x="63917" y="23732"/>
                </a:lnTo>
                <a:lnTo>
                  <a:pt x="63917" y="23243"/>
                </a:lnTo>
                <a:lnTo>
                  <a:pt x="63972" y="22809"/>
                </a:lnTo>
                <a:lnTo>
                  <a:pt x="64134" y="22429"/>
                </a:lnTo>
                <a:lnTo>
                  <a:pt x="64352" y="22103"/>
                </a:lnTo>
                <a:lnTo>
                  <a:pt x="64678" y="21777"/>
                </a:lnTo>
                <a:lnTo>
                  <a:pt x="65058" y="21505"/>
                </a:lnTo>
                <a:lnTo>
                  <a:pt x="65601" y="21234"/>
                </a:lnTo>
                <a:lnTo>
                  <a:pt x="66252" y="20908"/>
                </a:lnTo>
                <a:lnTo>
                  <a:pt x="66795" y="20474"/>
                </a:lnTo>
                <a:lnTo>
                  <a:pt x="67230" y="19985"/>
                </a:lnTo>
                <a:lnTo>
                  <a:pt x="67556" y="19442"/>
                </a:lnTo>
                <a:lnTo>
                  <a:pt x="67827" y="18899"/>
                </a:lnTo>
                <a:lnTo>
                  <a:pt x="67990" y="18301"/>
                </a:lnTo>
                <a:lnTo>
                  <a:pt x="68153" y="17650"/>
                </a:lnTo>
                <a:lnTo>
                  <a:pt x="68207" y="16998"/>
                </a:lnTo>
                <a:lnTo>
                  <a:pt x="68262" y="16455"/>
                </a:lnTo>
                <a:lnTo>
                  <a:pt x="68153" y="15912"/>
                </a:lnTo>
                <a:lnTo>
                  <a:pt x="68044" y="15423"/>
                </a:lnTo>
                <a:lnTo>
                  <a:pt x="67827" y="14935"/>
                </a:lnTo>
                <a:lnTo>
                  <a:pt x="67501" y="14500"/>
                </a:lnTo>
                <a:lnTo>
                  <a:pt x="67176" y="14066"/>
                </a:lnTo>
                <a:lnTo>
                  <a:pt x="66795" y="13686"/>
                </a:lnTo>
                <a:lnTo>
                  <a:pt x="66307" y="13360"/>
                </a:lnTo>
                <a:lnTo>
                  <a:pt x="65709" y="12980"/>
                </a:lnTo>
                <a:lnTo>
                  <a:pt x="65112" y="12654"/>
                </a:lnTo>
                <a:lnTo>
                  <a:pt x="64460" y="12382"/>
                </a:lnTo>
                <a:lnTo>
                  <a:pt x="63863" y="12165"/>
                </a:lnTo>
                <a:lnTo>
                  <a:pt x="63157" y="12056"/>
                </a:lnTo>
                <a:lnTo>
                  <a:pt x="62505" y="12056"/>
                </a:lnTo>
                <a:lnTo>
                  <a:pt x="61799" y="12165"/>
                </a:lnTo>
                <a:lnTo>
                  <a:pt x="61419" y="12274"/>
                </a:lnTo>
                <a:lnTo>
                  <a:pt x="61093" y="12382"/>
                </a:lnTo>
                <a:lnTo>
                  <a:pt x="60876" y="12437"/>
                </a:lnTo>
                <a:lnTo>
                  <a:pt x="60333" y="12437"/>
                </a:lnTo>
                <a:lnTo>
                  <a:pt x="59899" y="12545"/>
                </a:lnTo>
                <a:lnTo>
                  <a:pt x="59464" y="12654"/>
                </a:lnTo>
                <a:lnTo>
                  <a:pt x="59084" y="12762"/>
                </a:lnTo>
                <a:lnTo>
                  <a:pt x="58704" y="12925"/>
                </a:lnTo>
                <a:lnTo>
                  <a:pt x="58378" y="13142"/>
                </a:lnTo>
                <a:lnTo>
                  <a:pt x="58052" y="13414"/>
                </a:lnTo>
                <a:lnTo>
                  <a:pt x="57781" y="13740"/>
                </a:lnTo>
                <a:lnTo>
                  <a:pt x="57564" y="14120"/>
                </a:lnTo>
                <a:lnTo>
                  <a:pt x="57401" y="14337"/>
                </a:lnTo>
                <a:lnTo>
                  <a:pt x="57238" y="14554"/>
                </a:lnTo>
                <a:lnTo>
                  <a:pt x="57021" y="14717"/>
                </a:lnTo>
                <a:lnTo>
                  <a:pt x="56803" y="14826"/>
                </a:lnTo>
                <a:lnTo>
                  <a:pt x="56423" y="14989"/>
                </a:lnTo>
                <a:lnTo>
                  <a:pt x="56043" y="15260"/>
                </a:lnTo>
                <a:lnTo>
                  <a:pt x="55826" y="15423"/>
                </a:lnTo>
                <a:lnTo>
                  <a:pt x="55663" y="15586"/>
                </a:lnTo>
                <a:lnTo>
                  <a:pt x="55609" y="15695"/>
                </a:lnTo>
                <a:lnTo>
                  <a:pt x="55609" y="15803"/>
                </a:lnTo>
                <a:lnTo>
                  <a:pt x="55609" y="15912"/>
                </a:lnTo>
                <a:lnTo>
                  <a:pt x="55717" y="16075"/>
                </a:lnTo>
                <a:lnTo>
                  <a:pt x="55391" y="16075"/>
                </a:lnTo>
                <a:lnTo>
                  <a:pt x="55120" y="16021"/>
                </a:lnTo>
                <a:lnTo>
                  <a:pt x="54848" y="15912"/>
                </a:lnTo>
                <a:lnTo>
                  <a:pt x="54523" y="15912"/>
                </a:lnTo>
                <a:lnTo>
                  <a:pt x="53762" y="16021"/>
                </a:lnTo>
                <a:lnTo>
                  <a:pt x="53002" y="16021"/>
                </a:lnTo>
                <a:lnTo>
                  <a:pt x="52242" y="16075"/>
                </a:lnTo>
                <a:lnTo>
                  <a:pt x="51482" y="16129"/>
                </a:lnTo>
                <a:lnTo>
                  <a:pt x="50830" y="16129"/>
                </a:lnTo>
                <a:lnTo>
                  <a:pt x="50178" y="16075"/>
                </a:lnTo>
                <a:lnTo>
                  <a:pt x="49798" y="15966"/>
                </a:lnTo>
                <a:lnTo>
                  <a:pt x="48984" y="15966"/>
                </a:lnTo>
                <a:lnTo>
                  <a:pt x="48603" y="16075"/>
                </a:lnTo>
                <a:lnTo>
                  <a:pt x="48332" y="16184"/>
                </a:lnTo>
                <a:lnTo>
                  <a:pt x="47897" y="16184"/>
                </a:lnTo>
                <a:lnTo>
                  <a:pt x="47735" y="16129"/>
                </a:lnTo>
                <a:lnTo>
                  <a:pt x="47626" y="16021"/>
                </a:lnTo>
                <a:lnTo>
                  <a:pt x="47572" y="15858"/>
                </a:lnTo>
                <a:lnTo>
                  <a:pt x="47409" y="15586"/>
                </a:lnTo>
                <a:lnTo>
                  <a:pt x="47191" y="15423"/>
                </a:lnTo>
                <a:lnTo>
                  <a:pt x="46974" y="15369"/>
                </a:lnTo>
                <a:lnTo>
                  <a:pt x="46703" y="15260"/>
                </a:lnTo>
                <a:lnTo>
                  <a:pt x="45617" y="14880"/>
                </a:lnTo>
                <a:lnTo>
                  <a:pt x="44476" y="14609"/>
                </a:lnTo>
                <a:lnTo>
                  <a:pt x="43282" y="14391"/>
                </a:lnTo>
                <a:lnTo>
                  <a:pt x="42684" y="14337"/>
                </a:lnTo>
                <a:lnTo>
                  <a:pt x="41598" y="14337"/>
                </a:lnTo>
                <a:lnTo>
                  <a:pt x="41381" y="14229"/>
                </a:lnTo>
                <a:lnTo>
                  <a:pt x="41164" y="14066"/>
                </a:lnTo>
                <a:lnTo>
                  <a:pt x="40186" y="13686"/>
                </a:lnTo>
                <a:lnTo>
                  <a:pt x="39209" y="13305"/>
                </a:lnTo>
                <a:lnTo>
                  <a:pt x="38720" y="13305"/>
                </a:lnTo>
                <a:lnTo>
                  <a:pt x="38286" y="13197"/>
                </a:lnTo>
                <a:lnTo>
                  <a:pt x="37417" y="12980"/>
                </a:lnTo>
                <a:lnTo>
                  <a:pt x="35625" y="12491"/>
                </a:lnTo>
                <a:lnTo>
                  <a:pt x="34756" y="12219"/>
                </a:lnTo>
                <a:lnTo>
                  <a:pt x="33833" y="12056"/>
                </a:lnTo>
                <a:lnTo>
                  <a:pt x="33452" y="12002"/>
                </a:lnTo>
                <a:lnTo>
                  <a:pt x="33127" y="12002"/>
                </a:lnTo>
                <a:lnTo>
                  <a:pt x="32964" y="12056"/>
                </a:lnTo>
                <a:lnTo>
                  <a:pt x="32801" y="12165"/>
                </a:lnTo>
                <a:lnTo>
                  <a:pt x="32638" y="12274"/>
                </a:lnTo>
                <a:lnTo>
                  <a:pt x="32529" y="12437"/>
                </a:lnTo>
                <a:lnTo>
                  <a:pt x="32366" y="12165"/>
                </a:lnTo>
                <a:lnTo>
                  <a:pt x="32258" y="11948"/>
                </a:lnTo>
                <a:lnTo>
                  <a:pt x="32149" y="11731"/>
                </a:lnTo>
                <a:lnTo>
                  <a:pt x="32041" y="11676"/>
                </a:lnTo>
                <a:lnTo>
                  <a:pt x="31878" y="11622"/>
                </a:lnTo>
                <a:lnTo>
                  <a:pt x="28565" y="10753"/>
                </a:lnTo>
                <a:lnTo>
                  <a:pt x="28348" y="10753"/>
                </a:lnTo>
                <a:lnTo>
                  <a:pt x="28239" y="10807"/>
                </a:lnTo>
                <a:lnTo>
                  <a:pt x="28185" y="10970"/>
                </a:lnTo>
                <a:lnTo>
                  <a:pt x="28185" y="11133"/>
                </a:lnTo>
                <a:lnTo>
                  <a:pt x="27968" y="11025"/>
                </a:lnTo>
                <a:lnTo>
                  <a:pt x="27425" y="10644"/>
                </a:lnTo>
                <a:lnTo>
                  <a:pt x="27099" y="10427"/>
                </a:lnTo>
                <a:lnTo>
                  <a:pt x="26827" y="10264"/>
                </a:lnTo>
                <a:lnTo>
                  <a:pt x="26501" y="10101"/>
                </a:lnTo>
                <a:lnTo>
                  <a:pt x="26176" y="10047"/>
                </a:lnTo>
                <a:lnTo>
                  <a:pt x="25850" y="10101"/>
                </a:lnTo>
                <a:lnTo>
                  <a:pt x="25415" y="10210"/>
                </a:lnTo>
                <a:lnTo>
                  <a:pt x="25307" y="10156"/>
                </a:lnTo>
                <a:lnTo>
                  <a:pt x="25144" y="10047"/>
                </a:lnTo>
                <a:lnTo>
                  <a:pt x="25035" y="9884"/>
                </a:lnTo>
                <a:lnTo>
                  <a:pt x="24927" y="9776"/>
                </a:lnTo>
                <a:lnTo>
                  <a:pt x="24601" y="9613"/>
                </a:lnTo>
                <a:lnTo>
                  <a:pt x="24221" y="9504"/>
                </a:lnTo>
                <a:lnTo>
                  <a:pt x="23841" y="9395"/>
                </a:lnTo>
                <a:lnTo>
                  <a:pt x="21723" y="8798"/>
                </a:lnTo>
                <a:lnTo>
                  <a:pt x="19605" y="8146"/>
                </a:lnTo>
                <a:lnTo>
                  <a:pt x="15369" y="6789"/>
                </a:lnTo>
                <a:lnTo>
                  <a:pt x="15260" y="6735"/>
                </a:lnTo>
                <a:lnTo>
                  <a:pt x="15098" y="6680"/>
                </a:lnTo>
                <a:lnTo>
                  <a:pt x="11894" y="4671"/>
                </a:lnTo>
                <a:lnTo>
                  <a:pt x="11459" y="4345"/>
                </a:lnTo>
                <a:lnTo>
                  <a:pt x="11079" y="4019"/>
                </a:lnTo>
                <a:lnTo>
                  <a:pt x="10753" y="3694"/>
                </a:lnTo>
                <a:lnTo>
                  <a:pt x="10536" y="3259"/>
                </a:lnTo>
                <a:lnTo>
                  <a:pt x="10373" y="2879"/>
                </a:lnTo>
                <a:lnTo>
                  <a:pt x="10156" y="2553"/>
                </a:lnTo>
                <a:lnTo>
                  <a:pt x="9667" y="1956"/>
                </a:lnTo>
                <a:lnTo>
                  <a:pt x="9178" y="1358"/>
                </a:lnTo>
                <a:lnTo>
                  <a:pt x="8690" y="761"/>
                </a:lnTo>
                <a:lnTo>
                  <a:pt x="8472" y="544"/>
                </a:lnTo>
                <a:lnTo>
                  <a:pt x="8255" y="381"/>
                </a:lnTo>
                <a:lnTo>
                  <a:pt x="8038" y="218"/>
                </a:lnTo>
                <a:lnTo>
                  <a:pt x="7766" y="109"/>
                </a:lnTo>
                <a:lnTo>
                  <a:pt x="7549" y="55"/>
                </a:lnTo>
                <a:lnTo>
                  <a:pt x="7223"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7" name="Google Shape;687;p31"/>
          <p:cNvSpPr/>
          <p:nvPr/>
        </p:nvSpPr>
        <p:spPr>
          <a:xfrm rot="-1195801">
            <a:off x="9714575" y="5282683"/>
            <a:ext cx="2146293" cy="2905268"/>
          </a:xfrm>
          <a:custGeom>
            <a:avLst/>
            <a:gdLst/>
            <a:ahLst/>
            <a:cxnLst/>
            <a:rect l="l" t="t" r="r" b="b"/>
            <a:pathLst>
              <a:path w="78471" h="106220" extrusionOk="0">
                <a:moveTo>
                  <a:pt x="21233" y="4344"/>
                </a:moveTo>
                <a:lnTo>
                  <a:pt x="21288" y="4399"/>
                </a:lnTo>
                <a:lnTo>
                  <a:pt x="21342" y="4453"/>
                </a:lnTo>
                <a:lnTo>
                  <a:pt x="21288" y="4507"/>
                </a:lnTo>
                <a:lnTo>
                  <a:pt x="21233" y="4562"/>
                </a:lnTo>
                <a:lnTo>
                  <a:pt x="19441" y="4942"/>
                </a:lnTo>
                <a:lnTo>
                  <a:pt x="19387" y="4779"/>
                </a:lnTo>
                <a:lnTo>
                  <a:pt x="19767" y="4616"/>
                </a:lnTo>
                <a:lnTo>
                  <a:pt x="20202" y="4453"/>
                </a:lnTo>
                <a:lnTo>
                  <a:pt x="20636" y="4399"/>
                </a:lnTo>
                <a:lnTo>
                  <a:pt x="21125" y="4344"/>
                </a:lnTo>
                <a:close/>
                <a:moveTo>
                  <a:pt x="13305" y="7711"/>
                </a:moveTo>
                <a:lnTo>
                  <a:pt x="13033" y="8037"/>
                </a:lnTo>
                <a:lnTo>
                  <a:pt x="12653" y="8254"/>
                </a:lnTo>
                <a:lnTo>
                  <a:pt x="11947" y="8743"/>
                </a:lnTo>
                <a:lnTo>
                  <a:pt x="11839" y="8743"/>
                </a:lnTo>
                <a:lnTo>
                  <a:pt x="11784" y="8689"/>
                </a:lnTo>
                <a:lnTo>
                  <a:pt x="11730" y="8634"/>
                </a:lnTo>
                <a:lnTo>
                  <a:pt x="11730" y="8580"/>
                </a:lnTo>
                <a:lnTo>
                  <a:pt x="11839" y="8471"/>
                </a:lnTo>
                <a:lnTo>
                  <a:pt x="12164" y="8200"/>
                </a:lnTo>
                <a:lnTo>
                  <a:pt x="12545" y="7983"/>
                </a:lnTo>
                <a:lnTo>
                  <a:pt x="13305" y="7711"/>
                </a:lnTo>
                <a:close/>
                <a:moveTo>
                  <a:pt x="10047" y="9177"/>
                </a:moveTo>
                <a:lnTo>
                  <a:pt x="10209" y="9232"/>
                </a:lnTo>
                <a:lnTo>
                  <a:pt x="10318" y="9286"/>
                </a:lnTo>
                <a:lnTo>
                  <a:pt x="10427" y="9449"/>
                </a:lnTo>
                <a:lnTo>
                  <a:pt x="10427" y="9558"/>
                </a:lnTo>
                <a:lnTo>
                  <a:pt x="10427" y="9666"/>
                </a:lnTo>
                <a:lnTo>
                  <a:pt x="10372" y="9720"/>
                </a:lnTo>
                <a:lnTo>
                  <a:pt x="10101" y="9720"/>
                </a:lnTo>
                <a:lnTo>
                  <a:pt x="9938" y="9775"/>
                </a:lnTo>
                <a:lnTo>
                  <a:pt x="9775" y="9720"/>
                </a:lnTo>
                <a:lnTo>
                  <a:pt x="9504" y="9720"/>
                </a:lnTo>
                <a:lnTo>
                  <a:pt x="9504" y="9666"/>
                </a:lnTo>
                <a:lnTo>
                  <a:pt x="9449" y="9558"/>
                </a:lnTo>
                <a:lnTo>
                  <a:pt x="9504" y="9503"/>
                </a:lnTo>
                <a:lnTo>
                  <a:pt x="9558" y="9395"/>
                </a:lnTo>
                <a:lnTo>
                  <a:pt x="9666" y="9286"/>
                </a:lnTo>
                <a:lnTo>
                  <a:pt x="9884" y="9232"/>
                </a:lnTo>
                <a:lnTo>
                  <a:pt x="10047" y="9177"/>
                </a:lnTo>
                <a:close/>
                <a:moveTo>
                  <a:pt x="62830" y="9720"/>
                </a:moveTo>
                <a:lnTo>
                  <a:pt x="62885" y="9775"/>
                </a:lnTo>
                <a:lnTo>
                  <a:pt x="62993" y="9829"/>
                </a:lnTo>
                <a:lnTo>
                  <a:pt x="62993" y="9938"/>
                </a:lnTo>
                <a:lnTo>
                  <a:pt x="62885" y="10155"/>
                </a:lnTo>
                <a:lnTo>
                  <a:pt x="62830" y="10209"/>
                </a:lnTo>
                <a:lnTo>
                  <a:pt x="62613" y="10209"/>
                </a:lnTo>
                <a:lnTo>
                  <a:pt x="62559" y="10101"/>
                </a:lnTo>
                <a:lnTo>
                  <a:pt x="62505" y="9992"/>
                </a:lnTo>
                <a:lnTo>
                  <a:pt x="62505" y="9883"/>
                </a:lnTo>
                <a:lnTo>
                  <a:pt x="62505" y="9775"/>
                </a:lnTo>
                <a:lnTo>
                  <a:pt x="62559" y="9720"/>
                </a:lnTo>
                <a:close/>
                <a:moveTo>
                  <a:pt x="65383" y="12653"/>
                </a:moveTo>
                <a:lnTo>
                  <a:pt x="65600" y="12816"/>
                </a:lnTo>
                <a:lnTo>
                  <a:pt x="65763" y="13033"/>
                </a:lnTo>
                <a:lnTo>
                  <a:pt x="65817" y="13087"/>
                </a:lnTo>
                <a:lnTo>
                  <a:pt x="65763" y="13142"/>
                </a:lnTo>
                <a:lnTo>
                  <a:pt x="65654" y="13196"/>
                </a:lnTo>
                <a:lnTo>
                  <a:pt x="65491" y="13142"/>
                </a:lnTo>
                <a:lnTo>
                  <a:pt x="65383" y="13033"/>
                </a:lnTo>
                <a:lnTo>
                  <a:pt x="65274" y="12816"/>
                </a:lnTo>
                <a:lnTo>
                  <a:pt x="65274" y="12707"/>
                </a:lnTo>
                <a:lnTo>
                  <a:pt x="65383" y="12653"/>
                </a:lnTo>
                <a:close/>
                <a:moveTo>
                  <a:pt x="5431" y="15205"/>
                </a:moveTo>
                <a:lnTo>
                  <a:pt x="5539" y="15260"/>
                </a:lnTo>
                <a:lnTo>
                  <a:pt x="5648" y="15368"/>
                </a:lnTo>
                <a:lnTo>
                  <a:pt x="5702" y="15477"/>
                </a:lnTo>
                <a:lnTo>
                  <a:pt x="5757" y="15640"/>
                </a:lnTo>
                <a:lnTo>
                  <a:pt x="5322" y="15531"/>
                </a:lnTo>
                <a:lnTo>
                  <a:pt x="5105" y="15477"/>
                </a:lnTo>
                <a:lnTo>
                  <a:pt x="5051" y="15422"/>
                </a:lnTo>
                <a:lnTo>
                  <a:pt x="5051" y="15314"/>
                </a:lnTo>
                <a:lnTo>
                  <a:pt x="5105" y="15205"/>
                </a:lnTo>
                <a:close/>
                <a:moveTo>
                  <a:pt x="4725" y="16346"/>
                </a:moveTo>
                <a:lnTo>
                  <a:pt x="4779" y="16400"/>
                </a:lnTo>
                <a:lnTo>
                  <a:pt x="4833" y="16509"/>
                </a:lnTo>
                <a:lnTo>
                  <a:pt x="4833" y="16671"/>
                </a:lnTo>
                <a:lnTo>
                  <a:pt x="4833" y="16780"/>
                </a:lnTo>
                <a:lnTo>
                  <a:pt x="4833" y="16943"/>
                </a:lnTo>
                <a:lnTo>
                  <a:pt x="4833" y="17160"/>
                </a:lnTo>
                <a:lnTo>
                  <a:pt x="4779" y="17269"/>
                </a:lnTo>
                <a:lnTo>
                  <a:pt x="4670" y="17323"/>
                </a:lnTo>
                <a:lnTo>
                  <a:pt x="4616" y="17323"/>
                </a:lnTo>
                <a:lnTo>
                  <a:pt x="4399" y="17215"/>
                </a:lnTo>
                <a:lnTo>
                  <a:pt x="4290" y="17052"/>
                </a:lnTo>
                <a:lnTo>
                  <a:pt x="4182" y="16889"/>
                </a:lnTo>
                <a:lnTo>
                  <a:pt x="4127" y="16671"/>
                </a:lnTo>
                <a:lnTo>
                  <a:pt x="4182" y="16509"/>
                </a:lnTo>
                <a:lnTo>
                  <a:pt x="4290" y="16400"/>
                </a:lnTo>
                <a:lnTo>
                  <a:pt x="4453" y="16346"/>
                </a:lnTo>
                <a:close/>
                <a:moveTo>
                  <a:pt x="4127" y="18681"/>
                </a:moveTo>
                <a:lnTo>
                  <a:pt x="4236" y="18898"/>
                </a:lnTo>
                <a:lnTo>
                  <a:pt x="4236" y="19115"/>
                </a:lnTo>
                <a:lnTo>
                  <a:pt x="4236" y="19278"/>
                </a:lnTo>
                <a:lnTo>
                  <a:pt x="4182" y="19495"/>
                </a:lnTo>
                <a:lnTo>
                  <a:pt x="4073" y="19278"/>
                </a:lnTo>
                <a:lnTo>
                  <a:pt x="4019" y="19115"/>
                </a:lnTo>
                <a:lnTo>
                  <a:pt x="4073" y="18898"/>
                </a:lnTo>
                <a:lnTo>
                  <a:pt x="4127" y="18681"/>
                </a:lnTo>
                <a:close/>
                <a:moveTo>
                  <a:pt x="4942" y="19930"/>
                </a:moveTo>
                <a:lnTo>
                  <a:pt x="4996" y="20038"/>
                </a:lnTo>
                <a:lnTo>
                  <a:pt x="5105" y="20147"/>
                </a:lnTo>
                <a:lnTo>
                  <a:pt x="5159" y="20310"/>
                </a:lnTo>
                <a:lnTo>
                  <a:pt x="5159" y="20364"/>
                </a:lnTo>
                <a:lnTo>
                  <a:pt x="5105" y="20473"/>
                </a:lnTo>
                <a:lnTo>
                  <a:pt x="4996" y="20527"/>
                </a:lnTo>
                <a:lnTo>
                  <a:pt x="4833" y="20527"/>
                </a:lnTo>
                <a:lnTo>
                  <a:pt x="4779" y="20364"/>
                </a:lnTo>
                <a:lnTo>
                  <a:pt x="4779" y="20201"/>
                </a:lnTo>
                <a:lnTo>
                  <a:pt x="4833" y="20038"/>
                </a:lnTo>
                <a:lnTo>
                  <a:pt x="4942" y="19930"/>
                </a:lnTo>
                <a:close/>
                <a:moveTo>
                  <a:pt x="73203" y="25034"/>
                </a:moveTo>
                <a:lnTo>
                  <a:pt x="73474" y="25143"/>
                </a:lnTo>
                <a:lnTo>
                  <a:pt x="73637" y="25306"/>
                </a:lnTo>
                <a:lnTo>
                  <a:pt x="73800" y="25523"/>
                </a:lnTo>
                <a:lnTo>
                  <a:pt x="73854" y="25577"/>
                </a:lnTo>
                <a:lnTo>
                  <a:pt x="73800" y="25686"/>
                </a:lnTo>
                <a:lnTo>
                  <a:pt x="73746" y="25795"/>
                </a:lnTo>
                <a:lnTo>
                  <a:pt x="73474" y="26066"/>
                </a:lnTo>
                <a:lnTo>
                  <a:pt x="73203" y="26446"/>
                </a:lnTo>
                <a:lnTo>
                  <a:pt x="73040" y="26609"/>
                </a:lnTo>
                <a:lnTo>
                  <a:pt x="72931" y="26609"/>
                </a:lnTo>
                <a:lnTo>
                  <a:pt x="72823" y="26555"/>
                </a:lnTo>
                <a:lnTo>
                  <a:pt x="72660" y="26446"/>
                </a:lnTo>
                <a:lnTo>
                  <a:pt x="72551" y="26175"/>
                </a:lnTo>
                <a:lnTo>
                  <a:pt x="72497" y="25903"/>
                </a:lnTo>
                <a:lnTo>
                  <a:pt x="72497" y="25632"/>
                </a:lnTo>
                <a:lnTo>
                  <a:pt x="72497" y="25414"/>
                </a:lnTo>
                <a:lnTo>
                  <a:pt x="72605" y="25197"/>
                </a:lnTo>
                <a:lnTo>
                  <a:pt x="72714" y="25089"/>
                </a:lnTo>
                <a:lnTo>
                  <a:pt x="72931" y="25034"/>
                </a:lnTo>
                <a:close/>
                <a:moveTo>
                  <a:pt x="75212" y="30628"/>
                </a:moveTo>
                <a:lnTo>
                  <a:pt x="74995" y="30899"/>
                </a:lnTo>
                <a:lnTo>
                  <a:pt x="74832" y="31116"/>
                </a:lnTo>
                <a:lnTo>
                  <a:pt x="74723" y="31442"/>
                </a:lnTo>
                <a:lnTo>
                  <a:pt x="74669" y="31714"/>
                </a:lnTo>
                <a:lnTo>
                  <a:pt x="74615" y="32257"/>
                </a:lnTo>
                <a:lnTo>
                  <a:pt x="74615" y="32854"/>
                </a:lnTo>
                <a:lnTo>
                  <a:pt x="74615" y="33071"/>
                </a:lnTo>
                <a:lnTo>
                  <a:pt x="74506" y="33343"/>
                </a:lnTo>
                <a:lnTo>
                  <a:pt x="74397" y="33506"/>
                </a:lnTo>
                <a:lnTo>
                  <a:pt x="74234" y="33669"/>
                </a:lnTo>
                <a:lnTo>
                  <a:pt x="74072" y="33832"/>
                </a:lnTo>
                <a:lnTo>
                  <a:pt x="73854" y="33940"/>
                </a:lnTo>
                <a:lnTo>
                  <a:pt x="73583" y="33995"/>
                </a:lnTo>
                <a:lnTo>
                  <a:pt x="73366" y="33940"/>
                </a:lnTo>
                <a:lnTo>
                  <a:pt x="73094" y="33886"/>
                </a:lnTo>
                <a:lnTo>
                  <a:pt x="73040" y="33832"/>
                </a:lnTo>
                <a:lnTo>
                  <a:pt x="72985" y="33723"/>
                </a:lnTo>
                <a:lnTo>
                  <a:pt x="72985" y="33614"/>
                </a:lnTo>
                <a:lnTo>
                  <a:pt x="73040" y="33506"/>
                </a:lnTo>
                <a:lnTo>
                  <a:pt x="73311" y="33397"/>
                </a:lnTo>
                <a:lnTo>
                  <a:pt x="73583" y="33289"/>
                </a:lnTo>
                <a:lnTo>
                  <a:pt x="73800" y="33180"/>
                </a:lnTo>
                <a:lnTo>
                  <a:pt x="73963" y="33017"/>
                </a:lnTo>
                <a:lnTo>
                  <a:pt x="74072" y="32908"/>
                </a:lnTo>
                <a:lnTo>
                  <a:pt x="74126" y="32691"/>
                </a:lnTo>
                <a:lnTo>
                  <a:pt x="74180" y="32474"/>
                </a:lnTo>
                <a:lnTo>
                  <a:pt x="74126" y="32257"/>
                </a:lnTo>
                <a:lnTo>
                  <a:pt x="74072" y="31931"/>
                </a:lnTo>
                <a:lnTo>
                  <a:pt x="74017" y="31714"/>
                </a:lnTo>
                <a:lnTo>
                  <a:pt x="74017" y="31497"/>
                </a:lnTo>
                <a:lnTo>
                  <a:pt x="74072" y="31279"/>
                </a:lnTo>
                <a:lnTo>
                  <a:pt x="74126" y="31116"/>
                </a:lnTo>
                <a:lnTo>
                  <a:pt x="74343" y="31008"/>
                </a:lnTo>
                <a:lnTo>
                  <a:pt x="74560" y="30845"/>
                </a:lnTo>
                <a:lnTo>
                  <a:pt x="74832" y="30736"/>
                </a:lnTo>
                <a:lnTo>
                  <a:pt x="75212" y="30628"/>
                </a:lnTo>
                <a:close/>
                <a:moveTo>
                  <a:pt x="74126" y="34049"/>
                </a:moveTo>
                <a:lnTo>
                  <a:pt x="74234" y="34103"/>
                </a:lnTo>
                <a:lnTo>
                  <a:pt x="74506" y="34157"/>
                </a:lnTo>
                <a:lnTo>
                  <a:pt x="74560" y="34266"/>
                </a:lnTo>
                <a:lnTo>
                  <a:pt x="74615" y="34375"/>
                </a:lnTo>
                <a:lnTo>
                  <a:pt x="74560" y="34483"/>
                </a:lnTo>
                <a:lnTo>
                  <a:pt x="74506" y="34592"/>
                </a:lnTo>
                <a:lnTo>
                  <a:pt x="74397" y="34646"/>
                </a:lnTo>
                <a:lnTo>
                  <a:pt x="74289" y="34646"/>
                </a:lnTo>
                <a:lnTo>
                  <a:pt x="74180" y="34592"/>
                </a:lnTo>
                <a:lnTo>
                  <a:pt x="74072" y="34483"/>
                </a:lnTo>
                <a:lnTo>
                  <a:pt x="74017" y="34375"/>
                </a:lnTo>
                <a:lnTo>
                  <a:pt x="74017" y="34266"/>
                </a:lnTo>
                <a:lnTo>
                  <a:pt x="74072" y="34103"/>
                </a:lnTo>
                <a:lnTo>
                  <a:pt x="74126" y="34049"/>
                </a:lnTo>
                <a:close/>
                <a:moveTo>
                  <a:pt x="6082" y="38339"/>
                </a:moveTo>
                <a:lnTo>
                  <a:pt x="6245" y="38393"/>
                </a:lnTo>
                <a:lnTo>
                  <a:pt x="6462" y="38448"/>
                </a:lnTo>
                <a:lnTo>
                  <a:pt x="6191" y="38665"/>
                </a:lnTo>
                <a:lnTo>
                  <a:pt x="6028" y="38719"/>
                </a:lnTo>
                <a:lnTo>
                  <a:pt x="5811" y="38719"/>
                </a:lnTo>
                <a:lnTo>
                  <a:pt x="5811" y="38610"/>
                </a:lnTo>
                <a:lnTo>
                  <a:pt x="5811" y="38502"/>
                </a:lnTo>
                <a:lnTo>
                  <a:pt x="5919" y="38393"/>
                </a:lnTo>
                <a:lnTo>
                  <a:pt x="6082" y="38339"/>
                </a:lnTo>
                <a:close/>
                <a:moveTo>
                  <a:pt x="9178" y="42629"/>
                </a:moveTo>
                <a:lnTo>
                  <a:pt x="9286" y="42683"/>
                </a:lnTo>
                <a:lnTo>
                  <a:pt x="9395" y="42792"/>
                </a:lnTo>
                <a:lnTo>
                  <a:pt x="9449" y="42901"/>
                </a:lnTo>
                <a:lnTo>
                  <a:pt x="9504" y="43063"/>
                </a:lnTo>
                <a:lnTo>
                  <a:pt x="9449" y="43444"/>
                </a:lnTo>
                <a:lnTo>
                  <a:pt x="9341" y="43226"/>
                </a:lnTo>
                <a:lnTo>
                  <a:pt x="9178" y="43009"/>
                </a:lnTo>
                <a:lnTo>
                  <a:pt x="8960" y="42846"/>
                </a:lnTo>
                <a:lnTo>
                  <a:pt x="8852" y="42629"/>
                </a:lnTo>
                <a:close/>
                <a:moveTo>
                  <a:pt x="10427" y="45453"/>
                </a:moveTo>
                <a:lnTo>
                  <a:pt x="10590" y="45507"/>
                </a:lnTo>
                <a:lnTo>
                  <a:pt x="10861" y="45670"/>
                </a:lnTo>
                <a:lnTo>
                  <a:pt x="10861" y="45724"/>
                </a:lnTo>
                <a:lnTo>
                  <a:pt x="10861" y="45833"/>
                </a:lnTo>
                <a:lnTo>
                  <a:pt x="10644" y="45833"/>
                </a:lnTo>
                <a:lnTo>
                  <a:pt x="10481" y="45779"/>
                </a:lnTo>
                <a:lnTo>
                  <a:pt x="10155" y="45561"/>
                </a:lnTo>
                <a:lnTo>
                  <a:pt x="10264" y="45453"/>
                </a:lnTo>
                <a:close/>
                <a:moveTo>
                  <a:pt x="29488" y="52078"/>
                </a:moveTo>
                <a:lnTo>
                  <a:pt x="29868" y="52295"/>
                </a:lnTo>
                <a:lnTo>
                  <a:pt x="30194" y="52567"/>
                </a:lnTo>
                <a:lnTo>
                  <a:pt x="30465" y="52893"/>
                </a:lnTo>
                <a:lnTo>
                  <a:pt x="30682" y="53218"/>
                </a:lnTo>
                <a:lnTo>
                  <a:pt x="30737" y="53381"/>
                </a:lnTo>
                <a:lnTo>
                  <a:pt x="30682" y="53598"/>
                </a:lnTo>
                <a:lnTo>
                  <a:pt x="30519" y="54087"/>
                </a:lnTo>
                <a:lnTo>
                  <a:pt x="30519" y="54142"/>
                </a:lnTo>
                <a:lnTo>
                  <a:pt x="30465" y="54142"/>
                </a:lnTo>
                <a:lnTo>
                  <a:pt x="30356" y="54087"/>
                </a:lnTo>
                <a:lnTo>
                  <a:pt x="30085" y="53870"/>
                </a:lnTo>
                <a:lnTo>
                  <a:pt x="29868" y="53653"/>
                </a:lnTo>
                <a:lnTo>
                  <a:pt x="29759" y="53490"/>
                </a:lnTo>
                <a:lnTo>
                  <a:pt x="29705" y="53327"/>
                </a:lnTo>
                <a:lnTo>
                  <a:pt x="29705" y="53164"/>
                </a:lnTo>
                <a:lnTo>
                  <a:pt x="29705" y="52947"/>
                </a:lnTo>
                <a:lnTo>
                  <a:pt x="29705" y="52784"/>
                </a:lnTo>
                <a:lnTo>
                  <a:pt x="29650" y="52567"/>
                </a:lnTo>
                <a:lnTo>
                  <a:pt x="29542" y="52349"/>
                </a:lnTo>
                <a:lnTo>
                  <a:pt x="29488" y="52078"/>
                </a:lnTo>
                <a:close/>
                <a:moveTo>
                  <a:pt x="51209" y="53490"/>
                </a:moveTo>
                <a:lnTo>
                  <a:pt x="51318" y="53870"/>
                </a:lnTo>
                <a:lnTo>
                  <a:pt x="51318" y="54196"/>
                </a:lnTo>
                <a:lnTo>
                  <a:pt x="51264" y="54522"/>
                </a:lnTo>
                <a:lnTo>
                  <a:pt x="51101" y="54793"/>
                </a:lnTo>
                <a:lnTo>
                  <a:pt x="50884" y="54956"/>
                </a:lnTo>
                <a:lnTo>
                  <a:pt x="50612" y="55119"/>
                </a:lnTo>
                <a:lnTo>
                  <a:pt x="50340" y="55228"/>
                </a:lnTo>
                <a:lnTo>
                  <a:pt x="50069" y="55173"/>
                </a:lnTo>
                <a:lnTo>
                  <a:pt x="49906" y="55173"/>
                </a:lnTo>
                <a:lnTo>
                  <a:pt x="49797" y="55119"/>
                </a:lnTo>
                <a:lnTo>
                  <a:pt x="49743" y="55010"/>
                </a:lnTo>
                <a:lnTo>
                  <a:pt x="49797" y="54847"/>
                </a:lnTo>
                <a:lnTo>
                  <a:pt x="49852" y="54576"/>
                </a:lnTo>
                <a:lnTo>
                  <a:pt x="49960" y="54359"/>
                </a:lnTo>
                <a:lnTo>
                  <a:pt x="50178" y="54196"/>
                </a:lnTo>
                <a:lnTo>
                  <a:pt x="50395" y="54033"/>
                </a:lnTo>
                <a:lnTo>
                  <a:pt x="50829" y="53816"/>
                </a:lnTo>
                <a:lnTo>
                  <a:pt x="51046" y="53653"/>
                </a:lnTo>
                <a:lnTo>
                  <a:pt x="51209" y="53490"/>
                </a:lnTo>
                <a:close/>
                <a:moveTo>
                  <a:pt x="53599" y="55553"/>
                </a:moveTo>
                <a:lnTo>
                  <a:pt x="54033" y="55716"/>
                </a:lnTo>
                <a:lnTo>
                  <a:pt x="54196" y="55825"/>
                </a:lnTo>
                <a:lnTo>
                  <a:pt x="54250" y="55934"/>
                </a:lnTo>
                <a:lnTo>
                  <a:pt x="54305" y="56042"/>
                </a:lnTo>
                <a:lnTo>
                  <a:pt x="54250" y="56259"/>
                </a:lnTo>
                <a:lnTo>
                  <a:pt x="54196" y="56477"/>
                </a:lnTo>
                <a:lnTo>
                  <a:pt x="53925" y="56857"/>
                </a:lnTo>
                <a:lnTo>
                  <a:pt x="53870" y="56857"/>
                </a:lnTo>
                <a:lnTo>
                  <a:pt x="53653" y="56748"/>
                </a:lnTo>
                <a:lnTo>
                  <a:pt x="53273" y="56748"/>
                </a:lnTo>
                <a:lnTo>
                  <a:pt x="53110" y="56857"/>
                </a:lnTo>
                <a:lnTo>
                  <a:pt x="52784" y="57074"/>
                </a:lnTo>
                <a:lnTo>
                  <a:pt x="52458" y="57237"/>
                </a:lnTo>
                <a:lnTo>
                  <a:pt x="52350" y="57183"/>
                </a:lnTo>
                <a:lnTo>
                  <a:pt x="52567" y="56857"/>
                </a:lnTo>
                <a:lnTo>
                  <a:pt x="52730" y="56585"/>
                </a:lnTo>
                <a:lnTo>
                  <a:pt x="53056" y="55934"/>
                </a:lnTo>
                <a:lnTo>
                  <a:pt x="53164" y="55771"/>
                </a:lnTo>
                <a:lnTo>
                  <a:pt x="53273" y="55608"/>
                </a:lnTo>
                <a:lnTo>
                  <a:pt x="53436" y="55553"/>
                </a:lnTo>
                <a:close/>
                <a:moveTo>
                  <a:pt x="52784" y="58486"/>
                </a:moveTo>
                <a:lnTo>
                  <a:pt x="52838" y="58540"/>
                </a:lnTo>
                <a:lnTo>
                  <a:pt x="52838" y="58649"/>
                </a:lnTo>
                <a:lnTo>
                  <a:pt x="52893" y="58866"/>
                </a:lnTo>
                <a:lnTo>
                  <a:pt x="52893" y="58920"/>
                </a:lnTo>
                <a:lnTo>
                  <a:pt x="52947" y="58975"/>
                </a:lnTo>
                <a:lnTo>
                  <a:pt x="52947" y="59138"/>
                </a:lnTo>
                <a:lnTo>
                  <a:pt x="52893" y="59192"/>
                </a:lnTo>
                <a:lnTo>
                  <a:pt x="52133" y="59681"/>
                </a:lnTo>
                <a:lnTo>
                  <a:pt x="51970" y="59735"/>
                </a:lnTo>
                <a:lnTo>
                  <a:pt x="51861" y="59735"/>
                </a:lnTo>
                <a:lnTo>
                  <a:pt x="51752" y="59681"/>
                </a:lnTo>
                <a:lnTo>
                  <a:pt x="51644" y="59572"/>
                </a:lnTo>
                <a:lnTo>
                  <a:pt x="51589" y="59463"/>
                </a:lnTo>
                <a:lnTo>
                  <a:pt x="51535" y="59355"/>
                </a:lnTo>
                <a:lnTo>
                  <a:pt x="51589" y="59246"/>
                </a:lnTo>
                <a:lnTo>
                  <a:pt x="51698" y="59138"/>
                </a:lnTo>
                <a:lnTo>
                  <a:pt x="51861" y="58920"/>
                </a:lnTo>
                <a:lnTo>
                  <a:pt x="52078" y="58757"/>
                </a:lnTo>
                <a:lnTo>
                  <a:pt x="52567" y="58540"/>
                </a:lnTo>
                <a:lnTo>
                  <a:pt x="52730" y="58486"/>
                </a:lnTo>
                <a:close/>
                <a:moveTo>
                  <a:pt x="8255" y="61744"/>
                </a:moveTo>
                <a:lnTo>
                  <a:pt x="8417" y="61907"/>
                </a:lnTo>
                <a:lnTo>
                  <a:pt x="8635" y="62070"/>
                </a:lnTo>
                <a:lnTo>
                  <a:pt x="8906" y="62179"/>
                </a:lnTo>
                <a:lnTo>
                  <a:pt x="9178" y="62233"/>
                </a:lnTo>
                <a:lnTo>
                  <a:pt x="9558" y="62233"/>
                </a:lnTo>
                <a:lnTo>
                  <a:pt x="9666" y="62287"/>
                </a:lnTo>
                <a:lnTo>
                  <a:pt x="9721" y="62342"/>
                </a:lnTo>
                <a:lnTo>
                  <a:pt x="9775" y="62450"/>
                </a:lnTo>
                <a:lnTo>
                  <a:pt x="9612" y="62722"/>
                </a:lnTo>
                <a:lnTo>
                  <a:pt x="9504" y="62993"/>
                </a:lnTo>
                <a:lnTo>
                  <a:pt x="9286" y="62830"/>
                </a:lnTo>
                <a:lnTo>
                  <a:pt x="9069" y="62613"/>
                </a:lnTo>
                <a:lnTo>
                  <a:pt x="8798" y="62450"/>
                </a:lnTo>
                <a:lnTo>
                  <a:pt x="8580" y="62342"/>
                </a:lnTo>
                <a:lnTo>
                  <a:pt x="8255" y="62233"/>
                </a:lnTo>
                <a:lnTo>
                  <a:pt x="8146" y="62179"/>
                </a:lnTo>
                <a:lnTo>
                  <a:pt x="8037" y="62070"/>
                </a:lnTo>
                <a:lnTo>
                  <a:pt x="8037" y="61961"/>
                </a:lnTo>
                <a:lnTo>
                  <a:pt x="8092" y="61853"/>
                </a:lnTo>
                <a:lnTo>
                  <a:pt x="8146" y="61744"/>
                </a:lnTo>
                <a:close/>
                <a:moveTo>
                  <a:pt x="9069" y="64351"/>
                </a:moveTo>
                <a:lnTo>
                  <a:pt x="9178" y="64514"/>
                </a:lnTo>
                <a:lnTo>
                  <a:pt x="9232" y="64677"/>
                </a:lnTo>
                <a:lnTo>
                  <a:pt x="9232" y="65057"/>
                </a:lnTo>
                <a:lnTo>
                  <a:pt x="9123" y="65383"/>
                </a:lnTo>
                <a:lnTo>
                  <a:pt x="9069" y="65545"/>
                </a:lnTo>
                <a:lnTo>
                  <a:pt x="8906" y="65654"/>
                </a:lnTo>
                <a:lnTo>
                  <a:pt x="8798" y="65708"/>
                </a:lnTo>
                <a:lnTo>
                  <a:pt x="8689" y="65654"/>
                </a:lnTo>
                <a:lnTo>
                  <a:pt x="8635" y="65545"/>
                </a:lnTo>
                <a:lnTo>
                  <a:pt x="8635" y="65383"/>
                </a:lnTo>
                <a:lnTo>
                  <a:pt x="8798" y="65165"/>
                </a:lnTo>
                <a:lnTo>
                  <a:pt x="8852" y="64894"/>
                </a:lnTo>
                <a:lnTo>
                  <a:pt x="9069" y="64351"/>
                </a:lnTo>
                <a:close/>
                <a:moveTo>
                  <a:pt x="49363" y="65491"/>
                </a:moveTo>
                <a:lnTo>
                  <a:pt x="49526" y="65545"/>
                </a:lnTo>
                <a:lnTo>
                  <a:pt x="49526" y="65600"/>
                </a:lnTo>
                <a:lnTo>
                  <a:pt x="49526" y="65654"/>
                </a:lnTo>
                <a:lnTo>
                  <a:pt x="49472" y="65817"/>
                </a:lnTo>
                <a:lnTo>
                  <a:pt x="49309" y="65817"/>
                </a:lnTo>
                <a:lnTo>
                  <a:pt x="49200" y="65763"/>
                </a:lnTo>
                <a:lnTo>
                  <a:pt x="49146" y="65708"/>
                </a:lnTo>
                <a:lnTo>
                  <a:pt x="49146" y="65600"/>
                </a:lnTo>
                <a:lnTo>
                  <a:pt x="49146" y="65545"/>
                </a:lnTo>
                <a:lnTo>
                  <a:pt x="49200" y="65491"/>
                </a:lnTo>
                <a:close/>
                <a:moveTo>
                  <a:pt x="48494" y="66632"/>
                </a:moveTo>
                <a:lnTo>
                  <a:pt x="48603" y="66686"/>
                </a:lnTo>
                <a:lnTo>
                  <a:pt x="48657" y="66794"/>
                </a:lnTo>
                <a:lnTo>
                  <a:pt x="48657" y="66903"/>
                </a:lnTo>
                <a:lnTo>
                  <a:pt x="48603" y="67012"/>
                </a:lnTo>
                <a:lnTo>
                  <a:pt x="48548" y="67120"/>
                </a:lnTo>
                <a:lnTo>
                  <a:pt x="48223" y="67338"/>
                </a:lnTo>
                <a:lnTo>
                  <a:pt x="47897" y="67500"/>
                </a:lnTo>
                <a:lnTo>
                  <a:pt x="47625" y="67500"/>
                </a:lnTo>
                <a:lnTo>
                  <a:pt x="47734" y="67283"/>
                </a:lnTo>
                <a:lnTo>
                  <a:pt x="47951" y="67066"/>
                </a:lnTo>
                <a:lnTo>
                  <a:pt x="48331" y="66686"/>
                </a:lnTo>
                <a:lnTo>
                  <a:pt x="48494" y="66632"/>
                </a:lnTo>
                <a:close/>
                <a:moveTo>
                  <a:pt x="48386" y="69021"/>
                </a:moveTo>
                <a:lnTo>
                  <a:pt x="48331" y="69184"/>
                </a:lnTo>
                <a:lnTo>
                  <a:pt x="48331" y="69401"/>
                </a:lnTo>
                <a:lnTo>
                  <a:pt x="48277" y="69564"/>
                </a:lnTo>
                <a:lnTo>
                  <a:pt x="48223" y="69618"/>
                </a:lnTo>
                <a:lnTo>
                  <a:pt x="48060" y="69618"/>
                </a:lnTo>
                <a:lnTo>
                  <a:pt x="47897" y="69510"/>
                </a:lnTo>
                <a:lnTo>
                  <a:pt x="47842" y="69401"/>
                </a:lnTo>
                <a:lnTo>
                  <a:pt x="47788" y="69292"/>
                </a:lnTo>
                <a:lnTo>
                  <a:pt x="47842" y="69184"/>
                </a:lnTo>
                <a:lnTo>
                  <a:pt x="47897" y="69130"/>
                </a:lnTo>
                <a:lnTo>
                  <a:pt x="48060" y="69075"/>
                </a:lnTo>
                <a:lnTo>
                  <a:pt x="48223" y="69075"/>
                </a:lnTo>
                <a:lnTo>
                  <a:pt x="48386" y="69021"/>
                </a:lnTo>
                <a:close/>
                <a:moveTo>
                  <a:pt x="8200" y="76786"/>
                </a:moveTo>
                <a:lnTo>
                  <a:pt x="8309" y="76841"/>
                </a:lnTo>
                <a:lnTo>
                  <a:pt x="8309" y="76895"/>
                </a:lnTo>
                <a:lnTo>
                  <a:pt x="8309" y="77112"/>
                </a:lnTo>
                <a:lnTo>
                  <a:pt x="8255" y="77384"/>
                </a:lnTo>
                <a:lnTo>
                  <a:pt x="8200" y="77655"/>
                </a:lnTo>
                <a:lnTo>
                  <a:pt x="8092" y="77981"/>
                </a:lnTo>
                <a:lnTo>
                  <a:pt x="7983" y="78307"/>
                </a:lnTo>
                <a:lnTo>
                  <a:pt x="7766" y="77981"/>
                </a:lnTo>
                <a:lnTo>
                  <a:pt x="7657" y="77601"/>
                </a:lnTo>
                <a:lnTo>
                  <a:pt x="7657" y="77438"/>
                </a:lnTo>
                <a:lnTo>
                  <a:pt x="7711" y="77275"/>
                </a:lnTo>
                <a:lnTo>
                  <a:pt x="7820" y="76949"/>
                </a:lnTo>
                <a:lnTo>
                  <a:pt x="7983" y="76786"/>
                </a:lnTo>
                <a:close/>
                <a:moveTo>
                  <a:pt x="72877" y="83086"/>
                </a:moveTo>
                <a:lnTo>
                  <a:pt x="73148" y="83194"/>
                </a:lnTo>
                <a:lnTo>
                  <a:pt x="73203" y="83249"/>
                </a:lnTo>
                <a:lnTo>
                  <a:pt x="73203" y="83357"/>
                </a:lnTo>
                <a:lnTo>
                  <a:pt x="73094" y="83575"/>
                </a:lnTo>
                <a:lnTo>
                  <a:pt x="72931" y="83737"/>
                </a:lnTo>
                <a:lnTo>
                  <a:pt x="72768" y="83900"/>
                </a:lnTo>
                <a:lnTo>
                  <a:pt x="72551" y="84009"/>
                </a:lnTo>
                <a:lnTo>
                  <a:pt x="72442" y="84009"/>
                </a:lnTo>
                <a:lnTo>
                  <a:pt x="72388" y="83955"/>
                </a:lnTo>
                <a:lnTo>
                  <a:pt x="72334" y="83846"/>
                </a:lnTo>
                <a:lnTo>
                  <a:pt x="72334" y="83737"/>
                </a:lnTo>
                <a:lnTo>
                  <a:pt x="72388" y="83466"/>
                </a:lnTo>
                <a:lnTo>
                  <a:pt x="72497" y="83303"/>
                </a:lnTo>
                <a:lnTo>
                  <a:pt x="72660" y="83194"/>
                </a:lnTo>
                <a:lnTo>
                  <a:pt x="72877" y="83086"/>
                </a:lnTo>
                <a:close/>
                <a:moveTo>
                  <a:pt x="32311" y="85258"/>
                </a:moveTo>
                <a:lnTo>
                  <a:pt x="32420" y="85312"/>
                </a:lnTo>
                <a:lnTo>
                  <a:pt x="32474" y="85421"/>
                </a:lnTo>
                <a:lnTo>
                  <a:pt x="32474" y="85529"/>
                </a:lnTo>
                <a:lnTo>
                  <a:pt x="32474" y="85638"/>
                </a:lnTo>
                <a:lnTo>
                  <a:pt x="32474" y="85855"/>
                </a:lnTo>
                <a:lnTo>
                  <a:pt x="32420" y="85964"/>
                </a:lnTo>
                <a:lnTo>
                  <a:pt x="32311" y="86018"/>
                </a:lnTo>
                <a:lnTo>
                  <a:pt x="32203" y="86018"/>
                </a:lnTo>
                <a:lnTo>
                  <a:pt x="32094" y="85910"/>
                </a:lnTo>
                <a:lnTo>
                  <a:pt x="32094" y="85801"/>
                </a:lnTo>
                <a:lnTo>
                  <a:pt x="32040" y="85638"/>
                </a:lnTo>
                <a:lnTo>
                  <a:pt x="32094" y="85529"/>
                </a:lnTo>
                <a:lnTo>
                  <a:pt x="32094" y="85367"/>
                </a:lnTo>
                <a:lnTo>
                  <a:pt x="32203" y="85312"/>
                </a:lnTo>
                <a:lnTo>
                  <a:pt x="32311" y="85258"/>
                </a:lnTo>
                <a:close/>
                <a:moveTo>
                  <a:pt x="9938" y="84878"/>
                </a:moveTo>
                <a:lnTo>
                  <a:pt x="10047" y="84932"/>
                </a:lnTo>
                <a:lnTo>
                  <a:pt x="10318" y="85095"/>
                </a:lnTo>
                <a:lnTo>
                  <a:pt x="10535" y="85312"/>
                </a:lnTo>
                <a:lnTo>
                  <a:pt x="11241" y="86453"/>
                </a:lnTo>
                <a:lnTo>
                  <a:pt x="10807" y="86507"/>
                </a:lnTo>
                <a:lnTo>
                  <a:pt x="10481" y="86507"/>
                </a:lnTo>
                <a:lnTo>
                  <a:pt x="10209" y="86398"/>
                </a:lnTo>
                <a:lnTo>
                  <a:pt x="9992" y="86181"/>
                </a:lnTo>
                <a:lnTo>
                  <a:pt x="9884" y="85964"/>
                </a:lnTo>
                <a:lnTo>
                  <a:pt x="9775" y="85692"/>
                </a:lnTo>
                <a:lnTo>
                  <a:pt x="9775" y="85367"/>
                </a:lnTo>
                <a:lnTo>
                  <a:pt x="9775" y="85041"/>
                </a:lnTo>
                <a:lnTo>
                  <a:pt x="9775" y="84932"/>
                </a:lnTo>
                <a:lnTo>
                  <a:pt x="9829" y="84878"/>
                </a:lnTo>
                <a:close/>
                <a:moveTo>
                  <a:pt x="50612" y="90688"/>
                </a:moveTo>
                <a:lnTo>
                  <a:pt x="50775" y="90797"/>
                </a:lnTo>
                <a:lnTo>
                  <a:pt x="50829" y="90960"/>
                </a:lnTo>
                <a:lnTo>
                  <a:pt x="50938" y="91231"/>
                </a:lnTo>
                <a:lnTo>
                  <a:pt x="50938" y="91340"/>
                </a:lnTo>
                <a:lnTo>
                  <a:pt x="50884" y="91449"/>
                </a:lnTo>
                <a:lnTo>
                  <a:pt x="50829" y="91503"/>
                </a:lnTo>
                <a:lnTo>
                  <a:pt x="50666" y="91503"/>
                </a:lnTo>
                <a:lnTo>
                  <a:pt x="50503" y="91449"/>
                </a:lnTo>
                <a:lnTo>
                  <a:pt x="50395" y="91394"/>
                </a:lnTo>
                <a:lnTo>
                  <a:pt x="50340" y="91231"/>
                </a:lnTo>
                <a:lnTo>
                  <a:pt x="50340" y="91069"/>
                </a:lnTo>
                <a:lnTo>
                  <a:pt x="50395" y="90851"/>
                </a:lnTo>
                <a:lnTo>
                  <a:pt x="50449" y="90743"/>
                </a:lnTo>
                <a:lnTo>
                  <a:pt x="50612" y="90688"/>
                </a:lnTo>
                <a:close/>
                <a:moveTo>
                  <a:pt x="23243" y="50177"/>
                </a:moveTo>
                <a:lnTo>
                  <a:pt x="23677" y="50232"/>
                </a:lnTo>
                <a:lnTo>
                  <a:pt x="24057" y="50340"/>
                </a:lnTo>
                <a:lnTo>
                  <a:pt x="24437" y="50503"/>
                </a:lnTo>
                <a:lnTo>
                  <a:pt x="24763" y="50666"/>
                </a:lnTo>
                <a:lnTo>
                  <a:pt x="26609" y="51752"/>
                </a:lnTo>
                <a:lnTo>
                  <a:pt x="28510" y="52784"/>
                </a:lnTo>
                <a:lnTo>
                  <a:pt x="28836" y="53001"/>
                </a:lnTo>
                <a:lnTo>
                  <a:pt x="29053" y="53164"/>
                </a:lnTo>
                <a:lnTo>
                  <a:pt x="29270" y="53436"/>
                </a:lnTo>
                <a:lnTo>
                  <a:pt x="29379" y="53761"/>
                </a:lnTo>
                <a:lnTo>
                  <a:pt x="29433" y="54033"/>
                </a:lnTo>
                <a:lnTo>
                  <a:pt x="29542" y="54250"/>
                </a:lnTo>
                <a:lnTo>
                  <a:pt x="29705" y="54413"/>
                </a:lnTo>
                <a:lnTo>
                  <a:pt x="29868" y="54522"/>
                </a:lnTo>
                <a:lnTo>
                  <a:pt x="30085" y="54630"/>
                </a:lnTo>
                <a:lnTo>
                  <a:pt x="30302" y="54685"/>
                </a:lnTo>
                <a:lnTo>
                  <a:pt x="30791" y="54793"/>
                </a:lnTo>
                <a:lnTo>
                  <a:pt x="31171" y="54902"/>
                </a:lnTo>
                <a:lnTo>
                  <a:pt x="31334" y="54956"/>
                </a:lnTo>
                <a:lnTo>
                  <a:pt x="31443" y="55065"/>
                </a:lnTo>
                <a:lnTo>
                  <a:pt x="31497" y="55173"/>
                </a:lnTo>
                <a:lnTo>
                  <a:pt x="31497" y="55336"/>
                </a:lnTo>
                <a:lnTo>
                  <a:pt x="31388" y="55771"/>
                </a:lnTo>
                <a:lnTo>
                  <a:pt x="31280" y="56259"/>
                </a:lnTo>
                <a:lnTo>
                  <a:pt x="31117" y="56802"/>
                </a:lnTo>
                <a:lnTo>
                  <a:pt x="31117" y="56965"/>
                </a:lnTo>
                <a:lnTo>
                  <a:pt x="31171" y="57128"/>
                </a:lnTo>
                <a:lnTo>
                  <a:pt x="31280" y="57237"/>
                </a:lnTo>
                <a:lnTo>
                  <a:pt x="31443" y="57291"/>
                </a:lnTo>
                <a:lnTo>
                  <a:pt x="31660" y="57400"/>
                </a:lnTo>
                <a:lnTo>
                  <a:pt x="31823" y="57454"/>
                </a:lnTo>
                <a:lnTo>
                  <a:pt x="31931" y="57563"/>
                </a:lnTo>
                <a:lnTo>
                  <a:pt x="32040" y="57726"/>
                </a:lnTo>
                <a:lnTo>
                  <a:pt x="32094" y="57889"/>
                </a:lnTo>
                <a:lnTo>
                  <a:pt x="32094" y="58051"/>
                </a:lnTo>
                <a:lnTo>
                  <a:pt x="31986" y="58432"/>
                </a:lnTo>
                <a:lnTo>
                  <a:pt x="31877" y="58757"/>
                </a:lnTo>
                <a:lnTo>
                  <a:pt x="31823" y="59029"/>
                </a:lnTo>
                <a:lnTo>
                  <a:pt x="31877" y="59300"/>
                </a:lnTo>
                <a:lnTo>
                  <a:pt x="31931" y="59518"/>
                </a:lnTo>
                <a:lnTo>
                  <a:pt x="32040" y="59735"/>
                </a:lnTo>
                <a:lnTo>
                  <a:pt x="32203" y="59952"/>
                </a:lnTo>
                <a:lnTo>
                  <a:pt x="32420" y="60115"/>
                </a:lnTo>
                <a:lnTo>
                  <a:pt x="32746" y="60278"/>
                </a:lnTo>
                <a:lnTo>
                  <a:pt x="33126" y="60495"/>
                </a:lnTo>
                <a:lnTo>
                  <a:pt x="33397" y="60712"/>
                </a:lnTo>
                <a:lnTo>
                  <a:pt x="33615" y="60984"/>
                </a:lnTo>
                <a:lnTo>
                  <a:pt x="33723" y="61255"/>
                </a:lnTo>
                <a:lnTo>
                  <a:pt x="33778" y="61581"/>
                </a:lnTo>
                <a:lnTo>
                  <a:pt x="33723" y="61907"/>
                </a:lnTo>
                <a:lnTo>
                  <a:pt x="33560" y="62233"/>
                </a:lnTo>
                <a:lnTo>
                  <a:pt x="33343" y="62613"/>
                </a:lnTo>
                <a:lnTo>
                  <a:pt x="33235" y="62776"/>
                </a:lnTo>
                <a:lnTo>
                  <a:pt x="33180" y="62993"/>
                </a:lnTo>
                <a:lnTo>
                  <a:pt x="33235" y="63156"/>
                </a:lnTo>
                <a:lnTo>
                  <a:pt x="33289" y="63373"/>
                </a:lnTo>
                <a:lnTo>
                  <a:pt x="33615" y="63808"/>
                </a:lnTo>
                <a:lnTo>
                  <a:pt x="33832" y="64242"/>
                </a:lnTo>
                <a:lnTo>
                  <a:pt x="34049" y="64731"/>
                </a:lnTo>
                <a:lnTo>
                  <a:pt x="34158" y="65220"/>
                </a:lnTo>
                <a:lnTo>
                  <a:pt x="34266" y="65763"/>
                </a:lnTo>
                <a:lnTo>
                  <a:pt x="34321" y="66251"/>
                </a:lnTo>
                <a:lnTo>
                  <a:pt x="34429" y="67283"/>
                </a:lnTo>
                <a:lnTo>
                  <a:pt x="34592" y="70922"/>
                </a:lnTo>
                <a:lnTo>
                  <a:pt x="34972" y="70379"/>
                </a:lnTo>
                <a:lnTo>
                  <a:pt x="35244" y="69836"/>
                </a:lnTo>
                <a:lnTo>
                  <a:pt x="35678" y="68695"/>
                </a:lnTo>
                <a:lnTo>
                  <a:pt x="35733" y="68532"/>
                </a:lnTo>
                <a:lnTo>
                  <a:pt x="35678" y="68369"/>
                </a:lnTo>
                <a:lnTo>
                  <a:pt x="35624" y="68206"/>
                </a:lnTo>
                <a:lnTo>
                  <a:pt x="35515" y="68043"/>
                </a:lnTo>
                <a:lnTo>
                  <a:pt x="35407" y="67989"/>
                </a:lnTo>
                <a:lnTo>
                  <a:pt x="35407" y="67881"/>
                </a:lnTo>
                <a:lnTo>
                  <a:pt x="35461" y="67772"/>
                </a:lnTo>
                <a:lnTo>
                  <a:pt x="35515" y="67718"/>
                </a:lnTo>
                <a:lnTo>
                  <a:pt x="35624" y="67555"/>
                </a:lnTo>
                <a:lnTo>
                  <a:pt x="35733" y="67500"/>
                </a:lnTo>
                <a:lnTo>
                  <a:pt x="35787" y="67500"/>
                </a:lnTo>
                <a:lnTo>
                  <a:pt x="35895" y="67555"/>
                </a:lnTo>
                <a:lnTo>
                  <a:pt x="35895" y="67663"/>
                </a:lnTo>
                <a:lnTo>
                  <a:pt x="35895" y="67772"/>
                </a:lnTo>
                <a:lnTo>
                  <a:pt x="35895" y="67826"/>
                </a:lnTo>
                <a:lnTo>
                  <a:pt x="36004" y="68043"/>
                </a:lnTo>
                <a:lnTo>
                  <a:pt x="36058" y="68261"/>
                </a:lnTo>
                <a:lnTo>
                  <a:pt x="36058" y="68749"/>
                </a:lnTo>
                <a:lnTo>
                  <a:pt x="36113" y="69238"/>
                </a:lnTo>
                <a:lnTo>
                  <a:pt x="36167" y="69455"/>
                </a:lnTo>
                <a:lnTo>
                  <a:pt x="36221" y="69673"/>
                </a:lnTo>
                <a:lnTo>
                  <a:pt x="36276" y="69781"/>
                </a:lnTo>
                <a:lnTo>
                  <a:pt x="36276" y="69890"/>
                </a:lnTo>
                <a:lnTo>
                  <a:pt x="36221" y="69998"/>
                </a:lnTo>
                <a:lnTo>
                  <a:pt x="36113" y="70107"/>
                </a:lnTo>
                <a:lnTo>
                  <a:pt x="35624" y="70650"/>
                </a:lnTo>
                <a:lnTo>
                  <a:pt x="35352" y="70867"/>
                </a:lnTo>
                <a:lnTo>
                  <a:pt x="35027" y="71085"/>
                </a:lnTo>
                <a:lnTo>
                  <a:pt x="34755" y="71247"/>
                </a:lnTo>
                <a:lnTo>
                  <a:pt x="34538" y="71519"/>
                </a:lnTo>
                <a:lnTo>
                  <a:pt x="34321" y="71845"/>
                </a:lnTo>
                <a:lnTo>
                  <a:pt x="34158" y="72171"/>
                </a:lnTo>
                <a:lnTo>
                  <a:pt x="34103" y="72551"/>
                </a:lnTo>
                <a:lnTo>
                  <a:pt x="34049" y="72877"/>
                </a:lnTo>
                <a:lnTo>
                  <a:pt x="34049" y="73257"/>
                </a:lnTo>
                <a:lnTo>
                  <a:pt x="34158" y="73583"/>
                </a:lnTo>
                <a:lnTo>
                  <a:pt x="34212" y="73908"/>
                </a:lnTo>
                <a:lnTo>
                  <a:pt x="34158" y="74071"/>
                </a:lnTo>
                <a:lnTo>
                  <a:pt x="34103" y="74234"/>
                </a:lnTo>
                <a:lnTo>
                  <a:pt x="33995" y="74397"/>
                </a:lnTo>
                <a:lnTo>
                  <a:pt x="33886" y="74614"/>
                </a:lnTo>
                <a:lnTo>
                  <a:pt x="33778" y="75049"/>
                </a:lnTo>
                <a:lnTo>
                  <a:pt x="33778" y="75429"/>
                </a:lnTo>
                <a:lnTo>
                  <a:pt x="33778" y="75863"/>
                </a:lnTo>
                <a:lnTo>
                  <a:pt x="33778" y="76352"/>
                </a:lnTo>
                <a:lnTo>
                  <a:pt x="33669" y="76786"/>
                </a:lnTo>
                <a:lnTo>
                  <a:pt x="33506" y="77167"/>
                </a:lnTo>
                <a:lnTo>
                  <a:pt x="33289" y="77601"/>
                </a:lnTo>
                <a:lnTo>
                  <a:pt x="33126" y="77873"/>
                </a:lnTo>
                <a:lnTo>
                  <a:pt x="33017" y="78144"/>
                </a:lnTo>
                <a:lnTo>
                  <a:pt x="32909" y="78470"/>
                </a:lnTo>
                <a:lnTo>
                  <a:pt x="32854" y="78741"/>
                </a:lnTo>
                <a:lnTo>
                  <a:pt x="32854" y="79067"/>
                </a:lnTo>
                <a:lnTo>
                  <a:pt x="32854" y="79393"/>
                </a:lnTo>
                <a:lnTo>
                  <a:pt x="32854" y="79719"/>
                </a:lnTo>
                <a:lnTo>
                  <a:pt x="32963" y="80045"/>
                </a:lnTo>
                <a:lnTo>
                  <a:pt x="32963" y="80262"/>
                </a:lnTo>
                <a:lnTo>
                  <a:pt x="32963" y="80479"/>
                </a:lnTo>
                <a:lnTo>
                  <a:pt x="32854" y="80642"/>
                </a:lnTo>
                <a:lnTo>
                  <a:pt x="32692" y="80751"/>
                </a:lnTo>
                <a:lnTo>
                  <a:pt x="32420" y="80968"/>
                </a:lnTo>
                <a:lnTo>
                  <a:pt x="32203" y="81131"/>
                </a:lnTo>
                <a:lnTo>
                  <a:pt x="32148" y="81239"/>
                </a:lnTo>
                <a:lnTo>
                  <a:pt x="32148" y="81402"/>
                </a:lnTo>
                <a:lnTo>
                  <a:pt x="32148" y="81565"/>
                </a:lnTo>
                <a:lnTo>
                  <a:pt x="32257" y="81782"/>
                </a:lnTo>
                <a:lnTo>
                  <a:pt x="32311" y="81945"/>
                </a:lnTo>
                <a:lnTo>
                  <a:pt x="32257" y="82108"/>
                </a:lnTo>
                <a:lnTo>
                  <a:pt x="32257" y="82217"/>
                </a:lnTo>
                <a:lnTo>
                  <a:pt x="32148" y="82380"/>
                </a:lnTo>
                <a:lnTo>
                  <a:pt x="31768" y="82923"/>
                </a:lnTo>
                <a:lnTo>
                  <a:pt x="31497" y="83303"/>
                </a:lnTo>
                <a:lnTo>
                  <a:pt x="31280" y="83683"/>
                </a:lnTo>
                <a:lnTo>
                  <a:pt x="31171" y="84172"/>
                </a:lnTo>
                <a:lnTo>
                  <a:pt x="31117" y="84606"/>
                </a:lnTo>
                <a:lnTo>
                  <a:pt x="31117" y="84878"/>
                </a:lnTo>
                <a:lnTo>
                  <a:pt x="31008" y="85041"/>
                </a:lnTo>
                <a:lnTo>
                  <a:pt x="30954" y="85258"/>
                </a:lnTo>
                <a:lnTo>
                  <a:pt x="30791" y="85421"/>
                </a:lnTo>
                <a:lnTo>
                  <a:pt x="30519" y="85747"/>
                </a:lnTo>
                <a:lnTo>
                  <a:pt x="30194" y="86018"/>
                </a:lnTo>
                <a:lnTo>
                  <a:pt x="30085" y="86073"/>
                </a:lnTo>
                <a:lnTo>
                  <a:pt x="29976" y="86018"/>
                </a:lnTo>
                <a:lnTo>
                  <a:pt x="29813" y="85910"/>
                </a:lnTo>
                <a:lnTo>
                  <a:pt x="29596" y="85801"/>
                </a:lnTo>
                <a:lnTo>
                  <a:pt x="29379" y="85747"/>
                </a:lnTo>
                <a:lnTo>
                  <a:pt x="29162" y="85855"/>
                </a:lnTo>
                <a:lnTo>
                  <a:pt x="28945" y="86073"/>
                </a:lnTo>
                <a:lnTo>
                  <a:pt x="28456" y="86887"/>
                </a:lnTo>
                <a:lnTo>
                  <a:pt x="27858" y="87702"/>
                </a:lnTo>
                <a:lnTo>
                  <a:pt x="27424" y="88190"/>
                </a:lnTo>
                <a:lnTo>
                  <a:pt x="26990" y="88625"/>
                </a:lnTo>
                <a:lnTo>
                  <a:pt x="25958" y="89385"/>
                </a:lnTo>
                <a:lnTo>
                  <a:pt x="25143" y="89982"/>
                </a:lnTo>
                <a:lnTo>
                  <a:pt x="24763" y="90308"/>
                </a:lnTo>
                <a:lnTo>
                  <a:pt x="24383" y="90634"/>
                </a:lnTo>
                <a:lnTo>
                  <a:pt x="24111" y="90906"/>
                </a:lnTo>
                <a:lnTo>
                  <a:pt x="23840" y="91014"/>
                </a:lnTo>
                <a:lnTo>
                  <a:pt x="23568" y="91069"/>
                </a:lnTo>
                <a:lnTo>
                  <a:pt x="23243" y="91123"/>
                </a:lnTo>
                <a:lnTo>
                  <a:pt x="22428" y="91286"/>
                </a:lnTo>
                <a:lnTo>
                  <a:pt x="21613" y="91503"/>
                </a:lnTo>
                <a:lnTo>
                  <a:pt x="21179" y="91557"/>
                </a:lnTo>
                <a:lnTo>
                  <a:pt x="20745" y="91612"/>
                </a:lnTo>
                <a:lnTo>
                  <a:pt x="19876" y="91503"/>
                </a:lnTo>
                <a:lnTo>
                  <a:pt x="19387" y="91449"/>
                </a:lnTo>
                <a:lnTo>
                  <a:pt x="18953" y="91340"/>
                </a:lnTo>
                <a:lnTo>
                  <a:pt x="18084" y="91014"/>
                </a:lnTo>
                <a:lnTo>
                  <a:pt x="17269" y="90634"/>
                </a:lnTo>
                <a:lnTo>
                  <a:pt x="16454" y="90200"/>
                </a:lnTo>
                <a:lnTo>
                  <a:pt x="15477" y="89602"/>
                </a:lnTo>
                <a:lnTo>
                  <a:pt x="14608" y="88951"/>
                </a:lnTo>
                <a:lnTo>
                  <a:pt x="14174" y="88571"/>
                </a:lnTo>
                <a:lnTo>
                  <a:pt x="13794" y="88190"/>
                </a:lnTo>
                <a:lnTo>
                  <a:pt x="13468" y="87756"/>
                </a:lnTo>
                <a:lnTo>
                  <a:pt x="13088" y="87322"/>
                </a:lnTo>
                <a:lnTo>
                  <a:pt x="12870" y="87050"/>
                </a:lnTo>
                <a:lnTo>
                  <a:pt x="12599" y="86887"/>
                </a:lnTo>
                <a:lnTo>
                  <a:pt x="12056" y="86616"/>
                </a:lnTo>
                <a:lnTo>
                  <a:pt x="11893" y="86507"/>
                </a:lnTo>
                <a:lnTo>
                  <a:pt x="11784" y="86398"/>
                </a:lnTo>
                <a:lnTo>
                  <a:pt x="11676" y="86235"/>
                </a:lnTo>
                <a:lnTo>
                  <a:pt x="11676" y="86018"/>
                </a:lnTo>
                <a:lnTo>
                  <a:pt x="11404" y="84661"/>
                </a:lnTo>
                <a:lnTo>
                  <a:pt x="11133" y="83303"/>
                </a:lnTo>
                <a:lnTo>
                  <a:pt x="10970" y="82271"/>
                </a:lnTo>
                <a:lnTo>
                  <a:pt x="10698" y="81294"/>
                </a:lnTo>
                <a:lnTo>
                  <a:pt x="10644" y="81131"/>
                </a:lnTo>
                <a:lnTo>
                  <a:pt x="10535" y="81022"/>
                </a:lnTo>
                <a:lnTo>
                  <a:pt x="10209" y="81022"/>
                </a:lnTo>
                <a:lnTo>
                  <a:pt x="9775" y="81185"/>
                </a:lnTo>
                <a:lnTo>
                  <a:pt x="9612" y="81239"/>
                </a:lnTo>
                <a:lnTo>
                  <a:pt x="9504" y="81348"/>
                </a:lnTo>
                <a:lnTo>
                  <a:pt x="9449" y="81457"/>
                </a:lnTo>
                <a:lnTo>
                  <a:pt x="9395" y="81674"/>
                </a:lnTo>
                <a:lnTo>
                  <a:pt x="9395" y="82163"/>
                </a:lnTo>
                <a:lnTo>
                  <a:pt x="9395" y="83303"/>
                </a:lnTo>
                <a:lnTo>
                  <a:pt x="9178" y="83086"/>
                </a:lnTo>
                <a:lnTo>
                  <a:pt x="9069" y="82869"/>
                </a:lnTo>
                <a:lnTo>
                  <a:pt x="8960" y="82597"/>
                </a:lnTo>
                <a:lnTo>
                  <a:pt x="8960" y="82380"/>
                </a:lnTo>
                <a:lnTo>
                  <a:pt x="8960" y="81891"/>
                </a:lnTo>
                <a:lnTo>
                  <a:pt x="9069" y="81402"/>
                </a:lnTo>
                <a:lnTo>
                  <a:pt x="9232" y="80968"/>
                </a:lnTo>
                <a:lnTo>
                  <a:pt x="9395" y="80533"/>
                </a:lnTo>
                <a:lnTo>
                  <a:pt x="9938" y="79773"/>
                </a:lnTo>
                <a:lnTo>
                  <a:pt x="10047" y="79610"/>
                </a:lnTo>
                <a:lnTo>
                  <a:pt x="10047" y="79447"/>
                </a:lnTo>
                <a:lnTo>
                  <a:pt x="9938" y="79339"/>
                </a:lnTo>
                <a:lnTo>
                  <a:pt x="9775" y="79230"/>
                </a:lnTo>
                <a:lnTo>
                  <a:pt x="9504" y="79013"/>
                </a:lnTo>
                <a:lnTo>
                  <a:pt x="9395" y="78959"/>
                </a:lnTo>
                <a:lnTo>
                  <a:pt x="9341" y="78850"/>
                </a:lnTo>
                <a:lnTo>
                  <a:pt x="9395" y="78687"/>
                </a:lnTo>
                <a:lnTo>
                  <a:pt x="9449" y="78579"/>
                </a:lnTo>
                <a:lnTo>
                  <a:pt x="9666" y="78307"/>
                </a:lnTo>
                <a:lnTo>
                  <a:pt x="9829" y="78090"/>
                </a:lnTo>
                <a:lnTo>
                  <a:pt x="9938" y="77873"/>
                </a:lnTo>
                <a:lnTo>
                  <a:pt x="9884" y="77655"/>
                </a:lnTo>
                <a:lnTo>
                  <a:pt x="9829" y="77438"/>
                </a:lnTo>
                <a:lnTo>
                  <a:pt x="9666" y="77221"/>
                </a:lnTo>
                <a:lnTo>
                  <a:pt x="9666" y="77058"/>
                </a:lnTo>
                <a:lnTo>
                  <a:pt x="9666" y="76949"/>
                </a:lnTo>
                <a:lnTo>
                  <a:pt x="9721" y="76786"/>
                </a:lnTo>
                <a:lnTo>
                  <a:pt x="9721" y="76678"/>
                </a:lnTo>
                <a:lnTo>
                  <a:pt x="9612" y="76624"/>
                </a:lnTo>
                <a:lnTo>
                  <a:pt x="9449" y="76569"/>
                </a:lnTo>
                <a:lnTo>
                  <a:pt x="9232" y="76569"/>
                </a:lnTo>
                <a:lnTo>
                  <a:pt x="9123" y="76515"/>
                </a:lnTo>
                <a:lnTo>
                  <a:pt x="9069" y="76406"/>
                </a:lnTo>
                <a:lnTo>
                  <a:pt x="9069" y="76298"/>
                </a:lnTo>
                <a:lnTo>
                  <a:pt x="9123" y="76243"/>
                </a:lnTo>
                <a:lnTo>
                  <a:pt x="9286" y="76135"/>
                </a:lnTo>
                <a:lnTo>
                  <a:pt x="9612" y="75918"/>
                </a:lnTo>
                <a:lnTo>
                  <a:pt x="9775" y="75809"/>
                </a:lnTo>
                <a:lnTo>
                  <a:pt x="9992" y="75809"/>
                </a:lnTo>
                <a:lnTo>
                  <a:pt x="10155" y="75700"/>
                </a:lnTo>
                <a:lnTo>
                  <a:pt x="10209" y="75592"/>
                </a:lnTo>
                <a:lnTo>
                  <a:pt x="10209" y="75483"/>
                </a:lnTo>
                <a:lnTo>
                  <a:pt x="10155" y="75429"/>
                </a:lnTo>
                <a:lnTo>
                  <a:pt x="9992" y="75375"/>
                </a:lnTo>
                <a:lnTo>
                  <a:pt x="9775" y="75266"/>
                </a:lnTo>
                <a:lnTo>
                  <a:pt x="9612" y="75103"/>
                </a:lnTo>
                <a:lnTo>
                  <a:pt x="9558" y="74832"/>
                </a:lnTo>
                <a:lnTo>
                  <a:pt x="9558" y="74614"/>
                </a:lnTo>
                <a:lnTo>
                  <a:pt x="9612" y="73257"/>
                </a:lnTo>
                <a:lnTo>
                  <a:pt x="9558" y="71899"/>
                </a:lnTo>
                <a:lnTo>
                  <a:pt x="9612" y="71573"/>
                </a:lnTo>
                <a:lnTo>
                  <a:pt x="9666" y="71302"/>
                </a:lnTo>
                <a:lnTo>
                  <a:pt x="9775" y="71030"/>
                </a:lnTo>
                <a:lnTo>
                  <a:pt x="9775" y="70704"/>
                </a:lnTo>
                <a:lnTo>
                  <a:pt x="9721" y="70107"/>
                </a:lnTo>
                <a:lnTo>
                  <a:pt x="9721" y="69510"/>
                </a:lnTo>
                <a:lnTo>
                  <a:pt x="9775" y="68261"/>
                </a:lnTo>
                <a:lnTo>
                  <a:pt x="9884" y="67283"/>
                </a:lnTo>
                <a:lnTo>
                  <a:pt x="9992" y="66794"/>
                </a:lnTo>
                <a:lnTo>
                  <a:pt x="10101" y="66306"/>
                </a:lnTo>
                <a:lnTo>
                  <a:pt x="10155" y="65926"/>
                </a:lnTo>
                <a:lnTo>
                  <a:pt x="10209" y="65491"/>
                </a:lnTo>
                <a:lnTo>
                  <a:pt x="10318" y="64677"/>
                </a:lnTo>
                <a:lnTo>
                  <a:pt x="10427" y="64188"/>
                </a:lnTo>
                <a:lnTo>
                  <a:pt x="10590" y="63645"/>
                </a:lnTo>
                <a:lnTo>
                  <a:pt x="10698" y="63156"/>
                </a:lnTo>
                <a:lnTo>
                  <a:pt x="10807" y="62613"/>
                </a:lnTo>
                <a:lnTo>
                  <a:pt x="10861" y="62287"/>
                </a:lnTo>
                <a:lnTo>
                  <a:pt x="10970" y="62016"/>
                </a:lnTo>
                <a:lnTo>
                  <a:pt x="11133" y="61744"/>
                </a:lnTo>
                <a:lnTo>
                  <a:pt x="11350" y="61473"/>
                </a:lnTo>
                <a:lnTo>
                  <a:pt x="11784" y="61038"/>
                </a:lnTo>
                <a:lnTo>
                  <a:pt x="11947" y="60767"/>
                </a:lnTo>
                <a:lnTo>
                  <a:pt x="12110" y="60441"/>
                </a:lnTo>
                <a:lnTo>
                  <a:pt x="12382" y="59409"/>
                </a:lnTo>
                <a:lnTo>
                  <a:pt x="12545" y="58866"/>
                </a:lnTo>
                <a:lnTo>
                  <a:pt x="12653" y="58377"/>
                </a:lnTo>
                <a:lnTo>
                  <a:pt x="12762" y="57563"/>
                </a:lnTo>
                <a:lnTo>
                  <a:pt x="12979" y="56857"/>
                </a:lnTo>
                <a:lnTo>
                  <a:pt x="13305" y="56151"/>
                </a:lnTo>
                <a:lnTo>
                  <a:pt x="13522" y="55771"/>
                </a:lnTo>
                <a:lnTo>
                  <a:pt x="13794" y="55445"/>
                </a:lnTo>
                <a:lnTo>
                  <a:pt x="14717" y="54359"/>
                </a:lnTo>
                <a:lnTo>
                  <a:pt x="15694" y="53381"/>
                </a:lnTo>
                <a:lnTo>
                  <a:pt x="16726" y="52349"/>
                </a:lnTo>
                <a:lnTo>
                  <a:pt x="17703" y="51318"/>
                </a:lnTo>
                <a:lnTo>
                  <a:pt x="17975" y="51046"/>
                </a:lnTo>
                <a:lnTo>
                  <a:pt x="18192" y="50829"/>
                </a:lnTo>
                <a:lnTo>
                  <a:pt x="18464" y="50666"/>
                </a:lnTo>
                <a:lnTo>
                  <a:pt x="18735" y="50557"/>
                </a:lnTo>
                <a:lnTo>
                  <a:pt x="19007" y="50449"/>
                </a:lnTo>
                <a:lnTo>
                  <a:pt x="19333" y="50395"/>
                </a:lnTo>
                <a:lnTo>
                  <a:pt x="19930" y="50395"/>
                </a:lnTo>
                <a:lnTo>
                  <a:pt x="20364" y="50449"/>
                </a:lnTo>
                <a:lnTo>
                  <a:pt x="20799" y="50395"/>
                </a:lnTo>
                <a:lnTo>
                  <a:pt x="21559" y="50340"/>
                </a:lnTo>
                <a:lnTo>
                  <a:pt x="22374" y="50232"/>
                </a:lnTo>
                <a:lnTo>
                  <a:pt x="22808" y="50177"/>
                </a:lnTo>
                <a:close/>
                <a:moveTo>
                  <a:pt x="38122" y="0"/>
                </a:moveTo>
                <a:lnTo>
                  <a:pt x="37090" y="109"/>
                </a:lnTo>
                <a:lnTo>
                  <a:pt x="35352" y="326"/>
                </a:lnTo>
                <a:lnTo>
                  <a:pt x="34484" y="326"/>
                </a:lnTo>
                <a:lnTo>
                  <a:pt x="33615" y="380"/>
                </a:lnTo>
                <a:lnTo>
                  <a:pt x="32909" y="326"/>
                </a:lnTo>
                <a:lnTo>
                  <a:pt x="32203" y="380"/>
                </a:lnTo>
                <a:lnTo>
                  <a:pt x="31497" y="434"/>
                </a:lnTo>
                <a:lnTo>
                  <a:pt x="30845" y="543"/>
                </a:lnTo>
                <a:lnTo>
                  <a:pt x="29488" y="869"/>
                </a:lnTo>
                <a:lnTo>
                  <a:pt x="28130" y="1249"/>
                </a:lnTo>
                <a:lnTo>
                  <a:pt x="27858" y="1358"/>
                </a:lnTo>
                <a:lnTo>
                  <a:pt x="27750" y="1521"/>
                </a:lnTo>
                <a:lnTo>
                  <a:pt x="27696" y="1738"/>
                </a:lnTo>
                <a:lnTo>
                  <a:pt x="27804" y="2009"/>
                </a:lnTo>
                <a:lnTo>
                  <a:pt x="27261" y="1792"/>
                </a:lnTo>
                <a:lnTo>
                  <a:pt x="26664" y="1629"/>
                </a:lnTo>
                <a:lnTo>
                  <a:pt x="26121" y="1521"/>
                </a:lnTo>
                <a:lnTo>
                  <a:pt x="25578" y="1521"/>
                </a:lnTo>
                <a:lnTo>
                  <a:pt x="24926" y="1629"/>
                </a:lnTo>
                <a:lnTo>
                  <a:pt x="24220" y="1738"/>
                </a:lnTo>
                <a:lnTo>
                  <a:pt x="23568" y="1955"/>
                </a:lnTo>
                <a:lnTo>
                  <a:pt x="22971" y="2226"/>
                </a:lnTo>
                <a:lnTo>
                  <a:pt x="22102" y="2715"/>
                </a:lnTo>
                <a:lnTo>
                  <a:pt x="21179" y="3095"/>
                </a:lnTo>
                <a:lnTo>
                  <a:pt x="20256" y="3367"/>
                </a:lnTo>
                <a:lnTo>
                  <a:pt x="19333" y="3530"/>
                </a:lnTo>
                <a:lnTo>
                  <a:pt x="19061" y="3638"/>
                </a:lnTo>
                <a:lnTo>
                  <a:pt x="18844" y="3801"/>
                </a:lnTo>
                <a:lnTo>
                  <a:pt x="18627" y="3910"/>
                </a:lnTo>
                <a:lnTo>
                  <a:pt x="18518" y="3964"/>
                </a:lnTo>
                <a:lnTo>
                  <a:pt x="17921" y="3964"/>
                </a:lnTo>
                <a:lnTo>
                  <a:pt x="17378" y="4019"/>
                </a:lnTo>
                <a:lnTo>
                  <a:pt x="16454" y="4181"/>
                </a:lnTo>
                <a:lnTo>
                  <a:pt x="16020" y="4290"/>
                </a:lnTo>
                <a:lnTo>
                  <a:pt x="15640" y="4399"/>
                </a:lnTo>
                <a:lnTo>
                  <a:pt x="15477" y="4453"/>
                </a:lnTo>
                <a:lnTo>
                  <a:pt x="15368" y="4616"/>
                </a:lnTo>
                <a:lnTo>
                  <a:pt x="15260" y="4833"/>
                </a:lnTo>
                <a:lnTo>
                  <a:pt x="15205" y="5050"/>
                </a:lnTo>
                <a:lnTo>
                  <a:pt x="15205" y="5213"/>
                </a:lnTo>
                <a:lnTo>
                  <a:pt x="15097" y="5322"/>
                </a:lnTo>
                <a:lnTo>
                  <a:pt x="14825" y="5539"/>
                </a:lnTo>
                <a:lnTo>
                  <a:pt x="14282" y="5919"/>
                </a:lnTo>
                <a:lnTo>
                  <a:pt x="13631" y="6191"/>
                </a:lnTo>
                <a:lnTo>
                  <a:pt x="13033" y="6517"/>
                </a:lnTo>
                <a:lnTo>
                  <a:pt x="12436" y="6842"/>
                </a:lnTo>
                <a:lnTo>
                  <a:pt x="10590" y="7874"/>
                </a:lnTo>
                <a:lnTo>
                  <a:pt x="9666" y="8417"/>
                </a:lnTo>
                <a:lnTo>
                  <a:pt x="8743" y="9015"/>
                </a:lnTo>
                <a:lnTo>
                  <a:pt x="8092" y="9612"/>
                </a:lnTo>
                <a:lnTo>
                  <a:pt x="7494" y="10209"/>
                </a:lnTo>
                <a:lnTo>
                  <a:pt x="6951" y="10915"/>
                </a:lnTo>
                <a:lnTo>
                  <a:pt x="6517" y="11675"/>
                </a:lnTo>
                <a:lnTo>
                  <a:pt x="6408" y="11947"/>
                </a:lnTo>
                <a:lnTo>
                  <a:pt x="6300" y="12110"/>
                </a:lnTo>
                <a:lnTo>
                  <a:pt x="6191" y="12219"/>
                </a:lnTo>
                <a:lnTo>
                  <a:pt x="5702" y="12544"/>
                </a:lnTo>
                <a:lnTo>
                  <a:pt x="5376" y="12924"/>
                </a:lnTo>
                <a:lnTo>
                  <a:pt x="5051" y="13359"/>
                </a:lnTo>
                <a:lnTo>
                  <a:pt x="4779" y="13848"/>
                </a:lnTo>
                <a:lnTo>
                  <a:pt x="4236" y="14879"/>
                </a:lnTo>
                <a:lnTo>
                  <a:pt x="3747" y="16020"/>
                </a:lnTo>
                <a:lnTo>
                  <a:pt x="2878" y="18192"/>
                </a:lnTo>
                <a:lnTo>
                  <a:pt x="2172" y="19930"/>
                </a:lnTo>
                <a:lnTo>
                  <a:pt x="1521" y="21613"/>
                </a:lnTo>
                <a:lnTo>
                  <a:pt x="1358" y="22048"/>
                </a:lnTo>
                <a:lnTo>
                  <a:pt x="1249" y="22482"/>
                </a:lnTo>
                <a:lnTo>
                  <a:pt x="1086" y="22916"/>
                </a:lnTo>
                <a:lnTo>
                  <a:pt x="978" y="23079"/>
                </a:lnTo>
                <a:lnTo>
                  <a:pt x="869" y="23297"/>
                </a:lnTo>
                <a:lnTo>
                  <a:pt x="435" y="23840"/>
                </a:lnTo>
                <a:lnTo>
                  <a:pt x="272" y="24111"/>
                </a:lnTo>
                <a:lnTo>
                  <a:pt x="163" y="24437"/>
                </a:lnTo>
                <a:lnTo>
                  <a:pt x="55" y="24926"/>
                </a:lnTo>
                <a:lnTo>
                  <a:pt x="0" y="25414"/>
                </a:lnTo>
                <a:lnTo>
                  <a:pt x="55" y="25686"/>
                </a:lnTo>
                <a:lnTo>
                  <a:pt x="109" y="25958"/>
                </a:lnTo>
                <a:lnTo>
                  <a:pt x="217" y="26175"/>
                </a:lnTo>
                <a:lnTo>
                  <a:pt x="326" y="26446"/>
                </a:lnTo>
                <a:lnTo>
                  <a:pt x="435" y="25795"/>
                </a:lnTo>
                <a:lnTo>
                  <a:pt x="598" y="25197"/>
                </a:lnTo>
                <a:lnTo>
                  <a:pt x="652" y="24926"/>
                </a:lnTo>
                <a:lnTo>
                  <a:pt x="761" y="24763"/>
                </a:lnTo>
                <a:lnTo>
                  <a:pt x="869" y="24654"/>
                </a:lnTo>
                <a:lnTo>
                  <a:pt x="1086" y="24654"/>
                </a:lnTo>
                <a:lnTo>
                  <a:pt x="1141" y="24709"/>
                </a:lnTo>
                <a:lnTo>
                  <a:pt x="1195" y="24871"/>
                </a:lnTo>
                <a:lnTo>
                  <a:pt x="1195" y="25034"/>
                </a:lnTo>
                <a:lnTo>
                  <a:pt x="1141" y="25306"/>
                </a:lnTo>
                <a:lnTo>
                  <a:pt x="1086" y="25360"/>
                </a:lnTo>
                <a:lnTo>
                  <a:pt x="869" y="26012"/>
                </a:lnTo>
                <a:lnTo>
                  <a:pt x="815" y="26338"/>
                </a:lnTo>
                <a:lnTo>
                  <a:pt x="815" y="26663"/>
                </a:lnTo>
                <a:lnTo>
                  <a:pt x="815" y="26989"/>
                </a:lnTo>
                <a:lnTo>
                  <a:pt x="923" y="27315"/>
                </a:lnTo>
                <a:lnTo>
                  <a:pt x="1086" y="27641"/>
                </a:lnTo>
                <a:lnTo>
                  <a:pt x="1304" y="27967"/>
                </a:lnTo>
                <a:lnTo>
                  <a:pt x="1466" y="28238"/>
                </a:lnTo>
                <a:lnTo>
                  <a:pt x="1575" y="28618"/>
                </a:lnTo>
                <a:lnTo>
                  <a:pt x="1575" y="29379"/>
                </a:lnTo>
                <a:lnTo>
                  <a:pt x="1521" y="30085"/>
                </a:lnTo>
                <a:lnTo>
                  <a:pt x="1358" y="30791"/>
                </a:lnTo>
                <a:lnTo>
                  <a:pt x="1086" y="31497"/>
                </a:lnTo>
                <a:lnTo>
                  <a:pt x="978" y="31822"/>
                </a:lnTo>
                <a:lnTo>
                  <a:pt x="978" y="32148"/>
                </a:lnTo>
                <a:lnTo>
                  <a:pt x="1141" y="32474"/>
                </a:lnTo>
                <a:lnTo>
                  <a:pt x="1358" y="32746"/>
                </a:lnTo>
                <a:lnTo>
                  <a:pt x="1738" y="33071"/>
                </a:lnTo>
                <a:lnTo>
                  <a:pt x="2064" y="33452"/>
                </a:lnTo>
                <a:lnTo>
                  <a:pt x="2335" y="33886"/>
                </a:lnTo>
                <a:lnTo>
                  <a:pt x="2607" y="34375"/>
                </a:lnTo>
                <a:lnTo>
                  <a:pt x="2715" y="34701"/>
                </a:lnTo>
                <a:lnTo>
                  <a:pt x="2824" y="35081"/>
                </a:lnTo>
                <a:lnTo>
                  <a:pt x="2878" y="35461"/>
                </a:lnTo>
                <a:lnTo>
                  <a:pt x="2824" y="35624"/>
                </a:lnTo>
                <a:lnTo>
                  <a:pt x="2770" y="35841"/>
                </a:lnTo>
                <a:lnTo>
                  <a:pt x="2715" y="36058"/>
                </a:lnTo>
                <a:lnTo>
                  <a:pt x="2715" y="36221"/>
                </a:lnTo>
                <a:lnTo>
                  <a:pt x="2770" y="36330"/>
                </a:lnTo>
                <a:lnTo>
                  <a:pt x="2878" y="36384"/>
                </a:lnTo>
                <a:lnTo>
                  <a:pt x="3150" y="36493"/>
                </a:lnTo>
                <a:lnTo>
                  <a:pt x="3530" y="36547"/>
                </a:lnTo>
                <a:lnTo>
                  <a:pt x="3856" y="36655"/>
                </a:lnTo>
                <a:lnTo>
                  <a:pt x="4019" y="36764"/>
                </a:lnTo>
                <a:lnTo>
                  <a:pt x="4182" y="36873"/>
                </a:lnTo>
                <a:lnTo>
                  <a:pt x="4290" y="37036"/>
                </a:lnTo>
                <a:lnTo>
                  <a:pt x="4345" y="37253"/>
                </a:lnTo>
                <a:lnTo>
                  <a:pt x="4562" y="38013"/>
                </a:lnTo>
                <a:lnTo>
                  <a:pt x="4833" y="38719"/>
                </a:lnTo>
                <a:lnTo>
                  <a:pt x="4942" y="39099"/>
                </a:lnTo>
                <a:lnTo>
                  <a:pt x="4996" y="39208"/>
                </a:lnTo>
                <a:lnTo>
                  <a:pt x="5105" y="39262"/>
                </a:lnTo>
                <a:lnTo>
                  <a:pt x="5322" y="39316"/>
                </a:lnTo>
                <a:lnTo>
                  <a:pt x="5431" y="39371"/>
                </a:lnTo>
                <a:lnTo>
                  <a:pt x="5539" y="39479"/>
                </a:lnTo>
                <a:lnTo>
                  <a:pt x="5594" y="39588"/>
                </a:lnTo>
                <a:lnTo>
                  <a:pt x="5594" y="39859"/>
                </a:lnTo>
                <a:lnTo>
                  <a:pt x="5539" y="40077"/>
                </a:lnTo>
                <a:lnTo>
                  <a:pt x="5539" y="40457"/>
                </a:lnTo>
                <a:lnTo>
                  <a:pt x="5594" y="40620"/>
                </a:lnTo>
                <a:lnTo>
                  <a:pt x="5648" y="40728"/>
                </a:lnTo>
                <a:lnTo>
                  <a:pt x="5757" y="40837"/>
                </a:lnTo>
                <a:lnTo>
                  <a:pt x="5919" y="40837"/>
                </a:lnTo>
                <a:lnTo>
                  <a:pt x="6082" y="40891"/>
                </a:lnTo>
                <a:lnTo>
                  <a:pt x="6300" y="40837"/>
                </a:lnTo>
                <a:lnTo>
                  <a:pt x="6462" y="40837"/>
                </a:lnTo>
                <a:lnTo>
                  <a:pt x="6571" y="40946"/>
                </a:lnTo>
                <a:lnTo>
                  <a:pt x="6571" y="41054"/>
                </a:lnTo>
                <a:lnTo>
                  <a:pt x="6517" y="41217"/>
                </a:lnTo>
                <a:lnTo>
                  <a:pt x="6408" y="41434"/>
                </a:lnTo>
                <a:lnTo>
                  <a:pt x="6408" y="41543"/>
                </a:lnTo>
                <a:lnTo>
                  <a:pt x="6517" y="41597"/>
                </a:lnTo>
                <a:lnTo>
                  <a:pt x="7006" y="41814"/>
                </a:lnTo>
                <a:lnTo>
                  <a:pt x="7331" y="42140"/>
                </a:lnTo>
                <a:lnTo>
                  <a:pt x="7657" y="42466"/>
                </a:lnTo>
                <a:lnTo>
                  <a:pt x="7874" y="42901"/>
                </a:lnTo>
                <a:lnTo>
                  <a:pt x="8146" y="43335"/>
                </a:lnTo>
                <a:lnTo>
                  <a:pt x="8472" y="43715"/>
                </a:lnTo>
                <a:lnTo>
                  <a:pt x="8635" y="43878"/>
                </a:lnTo>
                <a:lnTo>
                  <a:pt x="8743" y="44041"/>
                </a:lnTo>
                <a:lnTo>
                  <a:pt x="8798" y="44258"/>
                </a:lnTo>
                <a:lnTo>
                  <a:pt x="8798" y="44475"/>
                </a:lnTo>
                <a:lnTo>
                  <a:pt x="8798" y="44801"/>
                </a:lnTo>
                <a:lnTo>
                  <a:pt x="8798" y="45073"/>
                </a:lnTo>
                <a:lnTo>
                  <a:pt x="8852" y="45290"/>
                </a:lnTo>
                <a:lnTo>
                  <a:pt x="9015" y="45453"/>
                </a:lnTo>
                <a:lnTo>
                  <a:pt x="9178" y="45616"/>
                </a:lnTo>
                <a:lnTo>
                  <a:pt x="9341" y="45779"/>
                </a:lnTo>
                <a:lnTo>
                  <a:pt x="9829" y="46050"/>
                </a:lnTo>
                <a:lnTo>
                  <a:pt x="14065" y="48277"/>
                </a:lnTo>
                <a:lnTo>
                  <a:pt x="14662" y="48602"/>
                </a:lnTo>
                <a:lnTo>
                  <a:pt x="15260" y="48983"/>
                </a:lnTo>
                <a:lnTo>
                  <a:pt x="14880" y="49200"/>
                </a:lnTo>
                <a:lnTo>
                  <a:pt x="13631" y="50069"/>
                </a:lnTo>
                <a:lnTo>
                  <a:pt x="12382" y="50883"/>
                </a:lnTo>
                <a:lnTo>
                  <a:pt x="12110" y="51046"/>
                </a:lnTo>
                <a:lnTo>
                  <a:pt x="11893" y="51100"/>
                </a:lnTo>
                <a:lnTo>
                  <a:pt x="11350" y="51100"/>
                </a:lnTo>
                <a:lnTo>
                  <a:pt x="10861" y="50992"/>
                </a:lnTo>
                <a:lnTo>
                  <a:pt x="10318" y="50829"/>
                </a:lnTo>
                <a:lnTo>
                  <a:pt x="9829" y="50775"/>
                </a:lnTo>
                <a:lnTo>
                  <a:pt x="9666" y="50775"/>
                </a:lnTo>
                <a:lnTo>
                  <a:pt x="9504" y="50829"/>
                </a:lnTo>
                <a:lnTo>
                  <a:pt x="9341" y="50883"/>
                </a:lnTo>
                <a:lnTo>
                  <a:pt x="9232" y="51046"/>
                </a:lnTo>
                <a:lnTo>
                  <a:pt x="8960" y="51426"/>
                </a:lnTo>
                <a:lnTo>
                  <a:pt x="8689" y="51969"/>
                </a:lnTo>
                <a:lnTo>
                  <a:pt x="8309" y="52512"/>
                </a:lnTo>
                <a:lnTo>
                  <a:pt x="8037" y="53110"/>
                </a:lnTo>
                <a:lnTo>
                  <a:pt x="7494" y="54304"/>
                </a:lnTo>
                <a:lnTo>
                  <a:pt x="7277" y="54685"/>
                </a:lnTo>
                <a:lnTo>
                  <a:pt x="7060" y="55065"/>
                </a:lnTo>
                <a:lnTo>
                  <a:pt x="6734" y="55336"/>
                </a:lnTo>
                <a:lnTo>
                  <a:pt x="6571" y="55445"/>
                </a:lnTo>
                <a:lnTo>
                  <a:pt x="6354" y="55499"/>
                </a:lnTo>
                <a:lnTo>
                  <a:pt x="6028" y="55662"/>
                </a:lnTo>
                <a:lnTo>
                  <a:pt x="5974" y="55716"/>
                </a:lnTo>
                <a:lnTo>
                  <a:pt x="5974" y="55771"/>
                </a:lnTo>
                <a:lnTo>
                  <a:pt x="6028" y="55934"/>
                </a:lnTo>
                <a:lnTo>
                  <a:pt x="6245" y="56151"/>
                </a:lnTo>
                <a:lnTo>
                  <a:pt x="6462" y="56422"/>
                </a:lnTo>
                <a:lnTo>
                  <a:pt x="6517" y="56585"/>
                </a:lnTo>
                <a:lnTo>
                  <a:pt x="6571" y="56748"/>
                </a:lnTo>
                <a:lnTo>
                  <a:pt x="6517" y="56857"/>
                </a:lnTo>
                <a:lnTo>
                  <a:pt x="6462" y="57020"/>
                </a:lnTo>
                <a:lnTo>
                  <a:pt x="6191" y="57345"/>
                </a:lnTo>
                <a:lnTo>
                  <a:pt x="5865" y="57617"/>
                </a:lnTo>
                <a:lnTo>
                  <a:pt x="5594" y="57943"/>
                </a:lnTo>
                <a:lnTo>
                  <a:pt x="5213" y="58486"/>
                </a:lnTo>
                <a:lnTo>
                  <a:pt x="5105" y="58757"/>
                </a:lnTo>
                <a:lnTo>
                  <a:pt x="4996" y="59083"/>
                </a:lnTo>
                <a:lnTo>
                  <a:pt x="4996" y="59355"/>
                </a:lnTo>
                <a:lnTo>
                  <a:pt x="4996" y="59681"/>
                </a:lnTo>
                <a:lnTo>
                  <a:pt x="5051" y="60006"/>
                </a:lnTo>
                <a:lnTo>
                  <a:pt x="5213" y="60332"/>
                </a:lnTo>
                <a:lnTo>
                  <a:pt x="5268" y="60495"/>
                </a:lnTo>
                <a:lnTo>
                  <a:pt x="5268" y="60658"/>
                </a:lnTo>
                <a:lnTo>
                  <a:pt x="5213" y="60821"/>
                </a:lnTo>
                <a:lnTo>
                  <a:pt x="5051" y="60875"/>
                </a:lnTo>
                <a:lnTo>
                  <a:pt x="4942" y="60984"/>
                </a:lnTo>
                <a:lnTo>
                  <a:pt x="4833" y="61093"/>
                </a:lnTo>
                <a:lnTo>
                  <a:pt x="4779" y="61310"/>
                </a:lnTo>
                <a:lnTo>
                  <a:pt x="4779" y="61581"/>
                </a:lnTo>
                <a:lnTo>
                  <a:pt x="4888" y="61798"/>
                </a:lnTo>
                <a:lnTo>
                  <a:pt x="5159" y="62179"/>
                </a:lnTo>
                <a:lnTo>
                  <a:pt x="5268" y="62342"/>
                </a:lnTo>
                <a:lnTo>
                  <a:pt x="5322" y="62396"/>
                </a:lnTo>
                <a:lnTo>
                  <a:pt x="5431" y="62396"/>
                </a:lnTo>
                <a:lnTo>
                  <a:pt x="5485" y="62342"/>
                </a:lnTo>
                <a:lnTo>
                  <a:pt x="5539" y="62287"/>
                </a:lnTo>
                <a:lnTo>
                  <a:pt x="5594" y="62124"/>
                </a:lnTo>
                <a:lnTo>
                  <a:pt x="5974" y="60767"/>
                </a:lnTo>
                <a:lnTo>
                  <a:pt x="6137" y="60115"/>
                </a:lnTo>
                <a:lnTo>
                  <a:pt x="6408" y="59463"/>
                </a:lnTo>
                <a:lnTo>
                  <a:pt x="7331" y="57291"/>
                </a:lnTo>
                <a:lnTo>
                  <a:pt x="7874" y="56205"/>
                </a:lnTo>
                <a:lnTo>
                  <a:pt x="8472" y="55173"/>
                </a:lnTo>
                <a:lnTo>
                  <a:pt x="8798" y="54576"/>
                </a:lnTo>
                <a:lnTo>
                  <a:pt x="9015" y="54304"/>
                </a:lnTo>
                <a:lnTo>
                  <a:pt x="9178" y="54196"/>
                </a:lnTo>
                <a:lnTo>
                  <a:pt x="9341" y="54142"/>
                </a:lnTo>
                <a:lnTo>
                  <a:pt x="9341" y="54304"/>
                </a:lnTo>
                <a:lnTo>
                  <a:pt x="9232" y="54522"/>
                </a:lnTo>
                <a:lnTo>
                  <a:pt x="9069" y="54793"/>
                </a:lnTo>
                <a:lnTo>
                  <a:pt x="8852" y="55336"/>
                </a:lnTo>
                <a:lnTo>
                  <a:pt x="8526" y="55825"/>
                </a:lnTo>
                <a:lnTo>
                  <a:pt x="8255" y="56368"/>
                </a:lnTo>
                <a:lnTo>
                  <a:pt x="8146" y="56640"/>
                </a:lnTo>
                <a:lnTo>
                  <a:pt x="8092" y="56911"/>
                </a:lnTo>
                <a:lnTo>
                  <a:pt x="7657" y="59029"/>
                </a:lnTo>
                <a:lnTo>
                  <a:pt x="7277" y="61147"/>
                </a:lnTo>
                <a:lnTo>
                  <a:pt x="7168" y="61581"/>
                </a:lnTo>
                <a:lnTo>
                  <a:pt x="7060" y="62016"/>
                </a:lnTo>
                <a:lnTo>
                  <a:pt x="6897" y="62450"/>
                </a:lnTo>
                <a:lnTo>
                  <a:pt x="6625" y="62830"/>
                </a:lnTo>
                <a:lnTo>
                  <a:pt x="6462" y="63102"/>
                </a:lnTo>
                <a:lnTo>
                  <a:pt x="6300" y="63428"/>
                </a:lnTo>
                <a:lnTo>
                  <a:pt x="6191" y="63699"/>
                </a:lnTo>
                <a:lnTo>
                  <a:pt x="6137" y="64079"/>
                </a:lnTo>
                <a:lnTo>
                  <a:pt x="6191" y="64351"/>
                </a:lnTo>
                <a:lnTo>
                  <a:pt x="6300" y="64568"/>
                </a:lnTo>
                <a:lnTo>
                  <a:pt x="6625" y="64948"/>
                </a:lnTo>
                <a:lnTo>
                  <a:pt x="6734" y="65057"/>
                </a:lnTo>
                <a:lnTo>
                  <a:pt x="6734" y="65220"/>
                </a:lnTo>
                <a:lnTo>
                  <a:pt x="6680" y="65383"/>
                </a:lnTo>
                <a:lnTo>
                  <a:pt x="6571" y="65491"/>
                </a:lnTo>
                <a:lnTo>
                  <a:pt x="6191" y="65926"/>
                </a:lnTo>
                <a:lnTo>
                  <a:pt x="6028" y="66089"/>
                </a:lnTo>
                <a:lnTo>
                  <a:pt x="5974" y="66197"/>
                </a:lnTo>
                <a:lnTo>
                  <a:pt x="5974" y="66360"/>
                </a:lnTo>
                <a:lnTo>
                  <a:pt x="6082" y="66469"/>
                </a:lnTo>
                <a:lnTo>
                  <a:pt x="6191" y="66577"/>
                </a:lnTo>
                <a:lnTo>
                  <a:pt x="6300" y="66632"/>
                </a:lnTo>
                <a:lnTo>
                  <a:pt x="6788" y="66632"/>
                </a:lnTo>
                <a:lnTo>
                  <a:pt x="6788" y="66740"/>
                </a:lnTo>
                <a:lnTo>
                  <a:pt x="6788" y="66849"/>
                </a:lnTo>
                <a:lnTo>
                  <a:pt x="6680" y="66903"/>
                </a:lnTo>
                <a:lnTo>
                  <a:pt x="6517" y="67012"/>
                </a:lnTo>
                <a:lnTo>
                  <a:pt x="6191" y="67283"/>
                </a:lnTo>
                <a:lnTo>
                  <a:pt x="5919" y="67555"/>
                </a:lnTo>
                <a:lnTo>
                  <a:pt x="5811" y="67881"/>
                </a:lnTo>
                <a:lnTo>
                  <a:pt x="5757" y="68261"/>
                </a:lnTo>
                <a:lnTo>
                  <a:pt x="5757" y="70867"/>
                </a:lnTo>
                <a:lnTo>
                  <a:pt x="5757" y="73420"/>
                </a:lnTo>
                <a:lnTo>
                  <a:pt x="5757" y="73745"/>
                </a:lnTo>
                <a:lnTo>
                  <a:pt x="5811" y="74017"/>
                </a:lnTo>
                <a:lnTo>
                  <a:pt x="5919" y="74288"/>
                </a:lnTo>
                <a:lnTo>
                  <a:pt x="6082" y="74506"/>
                </a:lnTo>
                <a:lnTo>
                  <a:pt x="6191" y="74669"/>
                </a:lnTo>
                <a:lnTo>
                  <a:pt x="6245" y="74832"/>
                </a:lnTo>
                <a:lnTo>
                  <a:pt x="6137" y="74940"/>
                </a:lnTo>
                <a:lnTo>
                  <a:pt x="6028" y="75049"/>
                </a:lnTo>
                <a:lnTo>
                  <a:pt x="5919" y="75212"/>
                </a:lnTo>
                <a:lnTo>
                  <a:pt x="5865" y="75320"/>
                </a:lnTo>
                <a:lnTo>
                  <a:pt x="5865" y="75483"/>
                </a:lnTo>
                <a:lnTo>
                  <a:pt x="5865" y="75700"/>
                </a:lnTo>
                <a:lnTo>
                  <a:pt x="6408" y="77167"/>
                </a:lnTo>
                <a:lnTo>
                  <a:pt x="6625" y="77873"/>
                </a:lnTo>
                <a:lnTo>
                  <a:pt x="6843" y="78579"/>
                </a:lnTo>
                <a:lnTo>
                  <a:pt x="6951" y="79067"/>
                </a:lnTo>
                <a:lnTo>
                  <a:pt x="7060" y="79610"/>
                </a:lnTo>
                <a:lnTo>
                  <a:pt x="7114" y="79828"/>
                </a:lnTo>
                <a:lnTo>
                  <a:pt x="7114" y="80099"/>
                </a:lnTo>
                <a:lnTo>
                  <a:pt x="7060" y="80371"/>
                </a:lnTo>
                <a:lnTo>
                  <a:pt x="6951" y="80642"/>
                </a:lnTo>
                <a:lnTo>
                  <a:pt x="6843" y="80859"/>
                </a:lnTo>
                <a:lnTo>
                  <a:pt x="6897" y="81077"/>
                </a:lnTo>
                <a:lnTo>
                  <a:pt x="7060" y="81239"/>
                </a:lnTo>
                <a:lnTo>
                  <a:pt x="7223" y="81294"/>
                </a:lnTo>
                <a:lnTo>
                  <a:pt x="7331" y="81348"/>
                </a:lnTo>
                <a:lnTo>
                  <a:pt x="7549" y="81402"/>
                </a:lnTo>
                <a:lnTo>
                  <a:pt x="7657" y="81511"/>
                </a:lnTo>
                <a:lnTo>
                  <a:pt x="7711" y="81620"/>
                </a:lnTo>
                <a:lnTo>
                  <a:pt x="7711" y="81782"/>
                </a:lnTo>
                <a:lnTo>
                  <a:pt x="7386" y="81728"/>
                </a:lnTo>
                <a:lnTo>
                  <a:pt x="7060" y="81782"/>
                </a:lnTo>
                <a:lnTo>
                  <a:pt x="6951" y="81837"/>
                </a:lnTo>
                <a:lnTo>
                  <a:pt x="6843" y="81945"/>
                </a:lnTo>
                <a:lnTo>
                  <a:pt x="6788" y="82054"/>
                </a:lnTo>
                <a:lnTo>
                  <a:pt x="6843" y="82163"/>
                </a:lnTo>
                <a:lnTo>
                  <a:pt x="7060" y="82380"/>
                </a:lnTo>
                <a:lnTo>
                  <a:pt x="7386" y="82651"/>
                </a:lnTo>
                <a:lnTo>
                  <a:pt x="7549" y="82814"/>
                </a:lnTo>
                <a:lnTo>
                  <a:pt x="7711" y="82923"/>
                </a:lnTo>
                <a:lnTo>
                  <a:pt x="7874" y="82977"/>
                </a:lnTo>
                <a:lnTo>
                  <a:pt x="7983" y="83140"/>
                </a:lnTo>
                <a:lnTo>
                  <a:pt x="8037" y="83303"/>
                </a:lnTo>
                <a:lnTo>
                  <a:pt x="7929" y="83520"/>
                </a:lnTo>
                <a:lnTo>
                  <a:pt x="7874" y="83683"/>
                </a:lnTo>
                <a:lnTo>
                  <a:pt x="7820" y="83900"/>
                </a:lnTo>
                <a:lnTo>
                  <a:pt x="7820" y="84118"/>
                </a:lnTo>
                <a:lnTo>
                  <a:pt x="7874" y="84280"/>
                </a:lnTo>
                <a:lnTo>
                  <a:pt x="8092" y="84932"/>
                </a:lnTo>
                <a:lnTo>
                  <a:pt x="8363" y="85584"/>
                </a:lnTo>
                <a:lnTo>
                  <a:pt x="8526" y="85855"/>
                </a:lnTo>
                <a:lnTo>
                  <a:pt x="8689" y="86127"/>
                </a:lnTo>
                <a:lnTo>
                  <a:pt x="8906" y="86398"/>
                </a:lnTo>
                <a:lnTo>
                  <a:pt x="9232" y="86616"/>
                </a:lnTo>
                <a:lnTo>
                  <a:pt x="9286" y="86779"/>
                </a:lnTo>
                <a:lnTo>
                  <a:pt x="9395" y="86887"/>
                </a:lnTo>
                <a:lnTo>
                  <a:pt x="9884" y="87756"/>
                </a:lnTo>
                <a:lnTo>
                  <a:pt x="10372" y="88516"/>
                </a:lnTo>
                <a:lnTo>
                  <a:pt x="10698" y="88896"/>
                </a:lnTo>
                <a:lnTo>
                  <a:pt x="10970" y="89277"/>
                </a:lnTo>
                <a:lnTo>
                  <a:pt x="11350" y="89602"/>
                </a:lnTo>
                <a:lnTo>
                  <a:pt x="11730" y="89928"/>
                </a:lnTo>
                <a:lnTo>
                  <a:pt x="12164" y="90308"/>
                </a:lnTo>
                <a:lnTo>
                  <a:pt x="12545" y="90688"/>
                </a:lnTo>
                <a:lnTo>
                  <a:pt x="12979" y="91123"/>
                </a:lnTo>
                <a:lnTo>
                  <a:pt x="13468" y="91449"/>
                </a:lnTo>
                <a:lnTo>
                  <a:pt x="13739" y="91666"/>
                </a:lnTo>
                <a:lnTo>
                  <a:pt x="13956" y="91937"/>
                </a:lnTo>
                <a:lnTo>
                  <a:pt x="14011" y="92046"/>
                </a:lnTo>
                <a:lnTo>
                  <a:pt x="14011" y="92209"/>
                </a:lnTo>
                <a:lnTo>
                  <a:pt x="14011" y="92426"/>
                </a:lnTo>
                <a:lnTo>
                  <a:pt x="13902" y="92643"/>
                </a:lnTo>
                <a:lnTo>
                  <a:pt x="13848" y="92752"/>
                </a:lnTo>
                <a:lnTo>
                  <a:pt x="13848" y="92806"/>
                </a:lnTo>
                <a:lnTo>
                  <a:pt x="13902" y="92915"/>
                </a:lnTo>
                <a:lnTo>
                  <a:pt x="14011" y="92915"/>
                </a:lnTo>
                <a:lnTo>
                  <a:pt x="14445" y="93078"/>
                </a:lnTo>
                <a:lnTo>
                  <a:pt x="14934" y="93241"/>
                </a:lnTo>
                <a:lnTo>
                  <a:pt x="15368" y="93349"/>
                </a:lnTo>
                <a:lnTo>
                  <a:pt x="15911" y="93458"/>
                </a:lnTo>
                <a:lnTo>
                  <a:pt x="15694" y="93132"/>
                </a:lnTo>
                <a:lnTo>
                  <a:pt x="15477" y="92915"/>
                </a:lnTo>
                <a:lnTo>
                  <a:pt x="14880" y="92480"/>
                </a:lnTo>
                <a:lnTo>
                  <a:pt x="15205" y="92480"/>
                </a:lnTo>
                <a:lnTo>
                  <a:pt x="15368" y="92589"/>
                </a:lnTo>
                <a:lnTo>
                  <a:pt x="15586" y="92752"/>
                </a:lnTo>
                <a:lnTo>
                  <a:pt x="15749" y="92861"/>
                </a:lnTo>
                <a:lnTo>
                  <a:pt x="17758" y="93349"/>
                </a:lnTo>
                <a:lnTo>
                  <a:pt x="18735" y="93621"/>
                </a:lnTo>
                <a:lnTo>
                  <a:pt x="19767" y="93838"/>
                </a:lnTo>
                <a:lnTo>
                  <a:pt x="20310" y="93892"/>
                </a:lnTo>
                <a:lnTo>
                  <a:pt x="20799" y="93947"/>
                </a:lnTo>
                <a:lnTo>
                  <a:pt x="21288" y="93892"/>
                </a:lnTo>
                <a:lnTo>
                  <a:pt x="21559" y="93784"/>
                </a:lnTo>
                <a:lnTo>
                  <a:pt x="21776" y="93675"/>
                </a:lnTo>
                <a:lnTo>
                  <a:pt x="21994" y="93567"/>
                </a:lnTo>
                <a:lnTo>
                  <a:pt x="22265" y="93512"/>
                </a:lnTo>
                <a:lnTo>
                  <a:pt x="22482" y="93512"/>
                </a:lnTo>
                <a:lnTo>
                  <a:pt x="22754" y="93567"/>
                </a:lnTo>
                <a:lnTo>
                  <a:pt x="23134" y="93621"/>
                </a:lnTo>
                <a:lnTo>
                  <a:pt x="23840" y="93621"/>
                </a:lnTo>
                <a:lnTo>
                  <a:pt x="24220" y="93512"/>
                </a:lnTo>
                <a:lnTo>
                  <a:pt x="25089" y="93132"/>
                </a:lnTo>
                <a:lnTo>
                  <a:pt x="26012" y="92806"/>
                </a:lnTo>
                <a:lnTo>
                  <a:pt x="27804" y="92155"/>
                </a:lnTo>
                <a:lnTo>
                  <a:pt x="28130" y="92046"/>
                </a:lnTo>
                <a:lnTo>
                  <a:pt x="28239" y="92046"/>
                </a:lnTo>
                <a:lnTo>
                  <a:pt x="28347" y="92155"/>
                </a:lnTo>
                <a:lnTo>
                  <a:pt x="28456" y="92263"/>
                </a:lnTo>
                <a:lnTo>
                  <a:pt x="28401" y="92372"/>
                </a:lnTo>
                <a:lnTo>
                  <a:pt x="28347" y="92480"/>
                </a:lnTo>
                <a:lnTo>
                  <a:pt x="28293" y="92589"/>
                </a:lnTo>
                <a:lnTo>
                  <a:pt x="28239" y="93024"/>
                </a:lnTo>
                <a:lnTo>
                  <a:pt x="28239" y="96771"/>
                </a:lnTo>
                <a:lnTo>
                  <a:pt x="28293" y="97151"/>
                </a:lnTo>
                <a:lnTo>
                  <a:pt x="28347" y="97259"/>
                </a:lnTo>
                <a:lnTo>
                  <a:pt x="28456" y="97368"/>
                </a:lnTo>
                <a:lnTo>
                  <a:pt x="28564" y="97422"/>
                </a:lnTo>
                <a:lnTo>
                  <a:pt x="28727" y="97422"/>
                </a:lnTo>
                <a:lnTo>
                  <a:pt x="29107" y="97368"/>
                </a:lnTo>
                <a:lnTo>
                  <a:pt x="29488" y="97259"/>
                </a:lnTo>
                <a:lnTo>
                  <a:pt x="29596" y="97314"/>
                </a:lnTo>
                <a:lnTo>
                  <a:pt x="29705" y="97314"/>
                </a:lnTo>
                <a:lnTo>
                  <a:pt x="29813" y="97422"/>
                </a:lnTo>
                <a:lnTo>
                  <a:pt x="29868" y="97531"/>
                </a:lnTo>
                <a:lnTo>
                  <a:pt x="29976" y="97965"/>
                </a:lnTo>
                <a:lnTo>
                  <a:pt x="30194" y="98943"/>
                </a:lnTo>
                <a:lnTo>
                  <a:pt x="30519" y="99974"/>
                </a:lnTo>
                <a:lnTo>
                  <a:pt x="30737" y="100518"/>
                </a:lnTo>
                <a:lnTo>
                  <a:pt x="31117" y="101061"/>
                </a:lnTo>
                <a:lnTo>
                  <a:pt x="31497" y="101495"/>
                </a:lnTo>
                <a:lnTo>
                  <a:pt x="31931" y="101929"/>
                </a:lnTo>
                <a:lnTo>
                  <a:pt x="32148" y="102147"/>
                </a:lnTo>
                <a:lnTo>
                  <a:pt x="32257" y="102310"/>
                </a:lnTo>
                <a:lnTo>
                  <a:pt x="32257" y="102527"/>
                </a:lnTo>
                <a:lnTo>
                  <a:pt x="32148" y="102798"/>
                </a:lnTo>
                <a:lnTo>
                  <a:pt x="32094" y="102907"/>
                </a:lnTo>
                <a:lnTo>
                  <a:pt x="32094" y="103016"/>
                </a:lnTo>
                <a:lnTo>
                  <a:pt x="32203" y="103178"/>
                </a:lnTo>
                <a:lnTo>
                  <a:pt x="32529" y="103450"/>
                </a:lnTo>
                <a:lnTo>
                  <a:pt x="32746" y="103613"/>
                </a:lnTo>
                <a:lnTo>
                  <a:pt x="32909" y="103721"/>
                </a:lnTo>
                <a:lnTo>
                  <a:pt x="33723" y="104102"/>
                </a:lnTo>
                <a:lnTo>
                  <a:pt x="34484" y="104482"/>
                </a:lnTo>
                <a:lnTo>
                  <a:pt x="34864" y="104699"/>
                </a:lnTo>
                <a:lnTo>
                  <a:pt x="35190" y="104970"/>
                </a:lnTo>
                <a:lnTo>
                  <a:pt x="35515" y="105296"/>
                </a:lnTo>
                <a:lnTo>
                  <a:pt x="35841" y="105622"/>
                </a:lnTo>
                <a:lnTo>
                  <a:pt x="35950" y="105731"/>
                </a:lnTo>
                <a:lnTo>
                  <a:pt x="36167" y="105785"/>
                </a:lnTo>
                <a:lnTo>
                  <a:pt x="36656" y="105948"/>
                </a:lnTo>
                <a:lnTo>
                  <a:pt x="37144" y="106057"/>
                </a:lnTo>
                <a:lnTo>
                  <a:pt x="37633" y="106111"/>
                </a:lnTo>
                <a:lnTo>
                  <a:pt x="38122" y="106111"/>
                </a:lnTo>
                <a:lnTo>
                  <a:pt x="40891" y="106219"/>
                </a:lnTo>
                <a:lnTo>
                  <a:pt x="42249" y="106165"/>
                </a:lnTo>
                <a:lnTo>
                  <a:pt x="42955" y="106111"/>
                </a:lnTo>
                <a:lnTo>
                  <a:pt x="43607" y="106002"/>
                </a:lnTo>
                <a:lnTo>
                  <a:pt x="44367" y="105839"/>
                </a:lnTo>
                <a:lnTo>
                  <a:pt x="45073" y="105622"/>
                </a:lnTo>
                <a:lnTo>
                  <a:pt x="45779" y="105351"/>
                </a:lnTo>
                <a:lnTo>
                  <a:pt x="46485" y="105079"/>
                </a:lnTo>
                <a:lnTo>
                  <a:pt x="47517" y="104645"/>
                </a:lnTo>
                <a:lnTo>
                  <a:pt x="48548" y="104210"/>
                </a:lnTo>
                <a:lnTo>
                  <a:pt x="49852" y="103776"/>
                </a:lnTo>
                <a:lnTo>
                  <a:pt x="50178" y="103613"/>
                </a:lnTo>
                <a:lnTo>
                  <a:pt x="50503" y="103450"/>
                </a:lnTo>
                <a:lnTo>
                  <a:pt x="50775" y="103233"/>
                </a:lnTo>
                <a:lnTo>
                  <a:pt x="51046" y="102961"/>
                </a:lnTo>
                <a:lnTo>
                  <a:pt x="51318" y="102635"/>
                </a:lnTo>
                <a:lnTo>
                  <a:pt x="51481" y="102255"/>
                </a:lnTo>
                <a:lnTo>
                  <a:pt x="51861" y="101495"/>
                </a:lnTo>
                <a:lnTo>
                  <a:pt x="51970" y="101278"/>
                </a:lnTo>
                <a:lnTo>
                  <a:pt x="52187" y="101115"/>
                </a:lnTo>
                <a:lnTo>
                  <a:pt x="52350" y="101006"/>
                </a:lnTo>
                <a:lnTo>
                  <a:pt x="53001" y="101006"/>
                </a:lnTo>
                <a:lnTo>
                  <a:pt x="53327" y="100898"/>
                </a:lnTo>
                <a:lnTo>
                  <a:pt x="53544" y="100680"/>
                </a:lnTo>
                <a:lnTo>
                  <a:pt x="53762" y="100409"/>
                </a:lnTo>
                <a:lnTo>
                  <a:pt x="54468" y="99160"/>
                </a:lnTo>
                <a:lnTo>
                  <a:pt x="55174" y="97911"/>
                </a:lnTo>
                <a:lnTo>
                  <a:pt x="56911" y="94435"/>
                </a:lnTo>
                <a:lnTo>
                  <a:pt x="57074" y="94110"/>
                </a:lnTo>
                <a:lnTo>
                  <a:pt x="57129" y="94001"/>
                </a:lnTo>
                <a:lnTo>
                  <a:pt x="57346" y="93947"/>
                </a:lnTo>
                <a:lnTo>
                  <a:pt x="57726" y="93947"/>
                </a:lnTo>
                <a:lnTo>
                  <a:pt x="58106" y="93892"/>
                </a:lnTo>
                <a:lnTo>
                  <a:pt x="58486" y="93784"/>
                </a:lnTo>
                <a:lnTo>
                  <a:pt x="59681" y="93784"/>
                </a:lnTo>
                <a:lnTo>
                  <a:pt x="60061" y="93729"/>
                </a:lnTo>
                <a:lnTo>
                  <a:pt x="60441" y="93567"/>
                </a:lnTo>
                <a:lnTo>
                  <a:pt x="60767" y="93458"/>
                </a:lnTo>
                <a:lnTo>
                  <a:pt x="61093" y="93404"/>
                </a:lnTo>
                <a:lnTo>
                  <a:pt x="61799" y="93404"/>
                </a:lnTo>
                <a:lnTo>
                  <a:pt x="62179" y="93349"/>
                </a:lnTo>
                <a:lnTo>
                  <a:pt x="62613" y="93295"/>
                </a:lnTo>
                <a:lnTo>
                  <a:pt x="63374" y="93078"/>
                </a:lnTo>
                <a:lnTo>
                  <a:pt x="64297" y="92752"/>
                </a:lnTo>
                <a:lnTo>
                  <a:pt x="65220" y="92372"/>
                </a:lnTo>
                <a:lnTo>
                  <a:pt x="66089" y="91937"/>
                </a:lnTo>
                <a:lnTo>
                  <a:pt x="66958" y="91503"/>
                </a:lnTo>
                <a:lnTo>
                  <a:pt x="67555" y="91123"/>
                </a:lnTo>
                <a:lnTo>
                  <a:pt x="68152" y="90743"/>
                </a:lnTo>
                <a:lnTo>
                  <a:pt x="69238" y="89874"/>
                </a:lnTo>
                <a:lnTo>
                  <a:pt x="69510" y="89602"/>
                </a:lnTo>
                <a:lnTo>
                  <a:pt x="69781" y="89277"/>
                </a:lnTo>
                <a:lnTo>
                  <a:pt x="70325" y="88625"/>
                </a:lnTo>
                <a:lnTo>
                  <a:pt x="70650" y="88299"/>
                </a:lnTo>
                <a:lnTo>
                  <a:pt x="70922" y="88028"/>
                </a:lnTo>
                <a:lnTo>
                  <a:pt x="71248" y="87810"/>
                </a:lnTo>
                <a:lnTo>
                  <a:pt x="71682" y="87593"/>
                </a:lnTo>
                <a:lnTo>
                  <a:pt x="71682" y="87539"/>
                </a:lnTo>
                <a:lnTo>
                  <a:pt x="71736" y="87430"/>
                </a:lnTo>
                <a:lnTo>
                  <a:pt x="72551" y="86235"/>
                </a:lnTo>
                <a:lnTo>
                  <a:pt x="73311" y="85041"/>
                </a:lnTo>
                <a:lnTo>
                  <a:pt x="74669" y="82543"/>
                </a:lnTo>
                <a:lnTo>
                  <a:pt x="75592" y="80751"/>
                </a:lnTo>
                <a:lnTo>
                  <a:pt x="76461" y="78959"/>
                </a:lnTo>
                <a:lnTo>
                  <a:pt x="76678" y="78524"/>
                </a:lnTo>
                <a:lnTo>
                  <a:pt x="76732" y="78307"/>
                </a:lnTo>
                <a:lnTo>
                  <a:pt x="76732" y="78090"/>
                </a:lnTo>
                <a:lnTo>
                  <a:pt x="76678" y="77818"/>
                </a:lnTo>
                <a:lnTo>
                  <a:pt x="76624" y="77710"/>
                </a:lnTo>
                <a:lnTo>
                  <a:pt x="76461" y="77655"/>
                </a:lnTo>
                <a:lnTo>
                  <a:pt x="76352" y="77655"/>
                </a:lnTo>
                <a:lnTo>
                  <a:pt x="76244" y="77710"/>
                </a:lnTo>
                <a:lnTo>
                  <a:pt x="76081" y="77927"/>
                </a:lnTo>
                <a:lnTo>
                  <a:pt x="75103" y="79284"/>
                </a:lnTo>
                <a:lnTo>
                  <a:pt x="74669" y="80045"/>
                </a:lnTo>
                <a:lnTo>
                  <a:pt x="74506" y="80425"/>
                </a:lnTo>
                <a:lnTo>
                  <a:pt x="74397" y="80805"/>
                </a:lnTo>
                <a:lnTo>
                  <a:pt x="74343" y="80968"/>
                </a:lnTo>
                <a:lnTo>
                  <a:pt x="74234" y="81077"/>
                </a:lnTo>
                <a:lnTo>
                  <a:pt x="73909" y="81077"/>
                </a:lnTo>
                <a:lnTo>
                  <a:pt x="74017" y="80859"/>
                </a:lnTo>
                <a:lnTo>
                  <a:pt x="74072" y="80642"/>
                </a:lnTo>
                <a:lnTo>
                  <a:pt x="74072" y="80425"/>
                </a:lnTo>
                <a:lnTo>
                  <a:pt x="74072" y="80208"/>
                </a:lnTo>
                <a:lnTo>
                  <a:pt x="73963" y="80045"/>
                </a:lnTo>
                <a:lnTo>
                  <a:pt x="73909" y="79882"/>
                </a:lnTo>
                <a:lnTo>
                  <a:pt x="73637" y="79556"/>
                </a:lnTo>
                <a:lnTo>
                  <a:pt x="73474" y="79393"/>
                </a:lnTo>
                <a:lnTo>
                  <a:pt x="73420" y="79284"/>
                </a:lnTo>
                <a:lnTo>
                  <a:pt x="73420" y="79176"/>
                </a:lnTo>
                <a:lnTo>
                  <a:pt x="73420" y="79122"/>
                </a:lnTo>
                <a:lnTo>
                  <a:pt x="73583" y="78959"/>
                </a:lnTo>
                <a:lnTo>
                  <a:pt x="73800" y="78904"/>
                </a:lnTo>
                <a:lnTo>
                  <a:pt x="74017" y="78850"/>
                </a:lnTo>
                <a:lnTo>
                  <a:pt x="74234" y="78741"/>
                </a:lnTo>
                <a:lnTo>
                  <a:pt x="74397" y="78579"/>
                </a:lnTo>
                <a:lnTo>
                  <a:pt x="74560" y="78416"/>
                </a:lnTo>
                <a:lnTo>
                  <a:pt x="74669" y="78253"/>
                </a:lnTo>
                <a:lnTo>
                  <a:pt x="74777" y="78144"/>
                </a:lnTo>
                <a:lnTo>
                  <a:pt x="74886" y="78090"/>
                </a:lnTo>
                <a:lnTo>
                  <a:pt x="75375" y="78090"/>
                </a:lnTo>
                <a:lnTo>
                  <a:pt x="75483" y="78035"/>
                </a:lnTo>
                <a:lnTo>
                  <a:pt x="75538" y="77927"/>
                </a:lnTo>
                <a:lnTo>
                  <a:pt x="75592" y="77764"/>
                </a:lnTo>
                <a:lnTo>
                  <a:pt x="75538" y="77601"/>
                </a:lnTo>
                <a:lnTo>
                  <a:pt x="75429" y="77492"/>
                </a:lnTo>
                <a:lnTo>
                  <a:pt x="75321" y="77384"/>
                </a:lnTo>
                <a:lnTo>
                  <a:pt x="75158" y="77221"/>
                </a:lnTo>
                <a:lnTo>
                  <a:pt x="74995" y="77004"/>
                </a:lnTo>
                <a:lnTo>
                  <a:pt x="74886" y="76732"/>
                </a:lnTo>
                <a:lnTo>
                  <a:pt x="74832" y="76461"/>
                </a:lnTo>
                <a:lnTo>
                  <a:pt x="74832" y="75266"/>
                </a:lnTo>
                <a:lnTo>
                  <a:pt x="74832" y="74071"/>
                </a:lnTo>
                <a:lnTo>
                  <a:pt x="74832" y="73963"/>
                </a:lnTo>
                <a:lnTo>
                  <a:pt x="74886" y="73854"/>
                </a:lnTo>
                <a:lnTo>
                  <a:pt x="74940" y="73800"/>
                </a:lnTo>
                <a:lnTo>
                  <a:pt x="75049" y="73745"/>
                </a:lnTo>
                <a:lnTo>
                  <a:pt x="75321" y="73637"/>
                </a:lnTo>
                <a:lnTo>
                  <a:pt x="75592" y="73365"/>
                </a:lnTo>
                <a:lnTo>
                  <a:pt x="75918" y="73148"/>
                </a:lnTo>
                <a:lnTo>
                  <a:pt x="76026" y="72931"/>
                </a:lnTo>
                <a:lnTo>
                  <a:pt x="76298" y="72388"/>
                </a:lnTo>
                <a:lnTo>
                  <a:pt x="76570" y="71899"/>
                </a:lnTo>
                <a:lnTo>
                  <a:pt x="76678" y="71410"/>
                </a:lnTo>
                <a:lnTo>
                  <a:pt x="76732" y="70922"/>
                </a:lnTo>
                <a:lnTo>
                  <a:pt x="76678" y="70379"/>
                </a:lnTo>
                <a:lnTo>
                  <a:pt x="76678" y="70216"/>
                </a:lnTo>
                <a:lnTo>
                  <a:pt x="76678" y="70161"/>
                </a:lnTo>
                <a:lnTo>
                  <a:pt x="76732" y="70107"/>
                </a:lnTo>
                <a:lnTo>
                  <a:pt x="77275" y="70107"/>
                </a:lnTo>
                <a:lnTo>
                  <a:pt x="77384" y="70053"/>
                </a:lnTo>
                <a:lnTo>
                  <a:pt x="77493" y="69998"/>
                </a:lnTo>
                <a:lnTo>
                  <a:pt x="77601" y="69890"/>
                </a:lnTo>
                <a:lnTo>
                  <a:pt x="77656" y="69781"/>
                </a:lnTo>
                <a:lnTo>
                  <a:pt x="77710" y="69618"/>
                </a:lnTo>
                <a:lnTo>
                  <a:pt x="77710" y="69401"/>
                </a:lnTo>
                <a:lnTo>
                  <a:pt x="77764" y="69292"/>
                </a:lnTo>
                <a:lnTo>
                  <a:pt x="77819" y="69184"/>
                </a:lnTo>
                <a:lnTo>
                  <a:pt x="77981" y="68804"/>
                </a:lnTo>
                <a:lnTo>
                  <a:pt x="78144" y="68424"/>
                </a:lnTo>
                <a:lnTo>
                  <a:pt x="78199" y="68206"/>
                </a:lnTo>
                <a:lnTo>
                  <a:pt x="78199" y="68043"/>
                </a:lnTo>
                <a:lnTo>
                  <a:pt x="78144" y="67826"/>
                </a:lnTo>
                <a:lnTo>
                  <a:pt x="78036" y="67609"/>
                </a:lnTo>
                <a:lnTo>
                  <a:pt x="78036" y="67500"/>
                </a:lnTo>
                <a:lnTo>
                  <a:pt x="78036" y="67446"/>
                </a:lnTo>
                <a:lnTo>
                  <a:pt x="78144" y="67229"/>
                </a:lnTo>
                <a:lnTo>
                  <a:pt x="78307" y="67120"/>
                </a:lnTo>
                <a:lnTo>
                  <a:pt x="78362" y="66903"/>
                </a:lnTo>
                <a:lnTo>
                  <a:pt x="78416" y="66740"/>
                </a:lnTo>
                <a:lnTo>
                  <a:pt x="78470" y="66577"/>
                </a:lnTo>
                <a:lnTo>
                  <a:pt x="78470" y="66360"/>
                </a:lnTo>
                <a:lnTo>
                  <a:pt x="78416" y="66197"/>
                </a:lnTo>
                <a:lnTo>
                  <a:pt x="78307" y="66034"/>
                </a:lnTo>
                <a:lnTo>
                  <a:pt x="78144" y="65926"/>
                </a:lnTo>
                <a:lnTo>
                  <a:pt x="77873" y="65708"/>
                </a:lnTo>
                <a:lnTo>
                  <a:pt x="77601" y="65437"/>
                </a:lnTo>
                <a:lnTo>
                  <a:pt x="77167" y="64948"/>
                </a:lnTo>
                <a:lnTo>
                  <a:pt x="76787" y="64351"/>
                </a:lnTo>
                <a:lnTo>
                  <a:pt x="76461" y="63699"/>
                </a:lnTo>
                <a:lnTo>
                  <a:pt x="76244" y="63319"/>
                </a:lnTo>
                <a:lnTo>
                  <a:pt x="76026" y="62993"/>
                </a:lnTo>
                <a:lnTo>
                  <a:pt x="75483" y="62287"/>
                </a:lnTo>
                <a:lnTo>
                  <a:pt x="75375" y="62179"/>
                </a:lnTo>
                <a:lnTo>
                  <a:pt x="75266" y="62070"/>
                </a:lnTo>
                <a:lnTo>
                  <a:pt x="75158" y="62070"/>
                </a:lnTo>
                <a:lnTo>
                  <a:pt x="74995" y="62233"/>
                </a:lnTo>
                <a:lnTo>
                  <a:pt x="74832" y="62559"/>
                </a:lnTo>
                <a:lnTo>
                  <a:pt x="74723" y="62830"/>
                </a:lnTo>
                <a:lnTo>
                  <a:pt x="74669" y="63156"/>
                </a:lnTo>
                <a:lnTo>
                  <a:pt x="74615" y="63482"/>
                </a:lnTo>
                <a:lnTo>
                  <a:pt x="74615" y="64079"/>
                </a:lnTo>
                <a:lnTo>
                  <a:pt x="74723" y="64731"/>
                </a:lnTo>
                <a:lnTo>
                  <a:pt x="74886" y="65274"/>
                </a:lnTo>
                <a:lnTo>
                  <a:pt x="75103" y="65817"/>
                </a:lnTo>
                <a:lnTo>
                  <a:pt x="75266" y="66360"/>
                </a:lnTo>
                <a:lnTo>
                  <a:pt x="75429" y="66957"/>
                </a:lnTo>
                <a:lnTo>
                  <a:pt x="75429" y="67229"/>
                </a:lnTo>
                <a:lnTo>
                  <a:pt x="75429" y="67338"/>
                </a:lnTo>
                <a:lnTo>
                  <a:pt x="75375" y="67392"/>
                </a:lnTo>
                <a:lnTo>
                  <a:pt x="75212" y="67446"/>
                </a:lnTo>
                <a:lnTo>
                  <a:pt x="74723" y="67446"/>
                </a:lnTo>
                <a:lnTo>
                  <a:pt x="74506" y="67500"/>
                </a:lnTo>
                <a:lnTo>
                  <a:pt x="74289" y="67609"/>
                </a:lnTo>
                <a:lnTo>
                  <a:pt x="74180" y="67718"/>
                </a:lnTo>
                <a:lnTo>
                  <a:pt x="74072" y="67881"/>
                </a:lnTo>
                <a:lnTo>
                  <a:pt x="74017" y="68098"/>
                </a:lnTo>
                <a:lnTo>
                  <a:pt x="74017" y="68315"/>
                </a:lnTo>
                <a:lnTo>
                  <a:pt x="74072" y="68587"/>
                </a:lnTo>
                <a:lnTo>
                  <a:pt x="74180" y="68912"/>
                </a:lnTo>
                <a:lnTo>
                  <a:pt x="74234" y="69184"/>
                </a:lnTo>
                <a:lnTo>
                  <a:pt x="74234" y="69510"/>
                </a:lnTo>
                <a:lnTo>
                  <a:pt x="74180" y="69781"/>
                </a:lnTo>
                <a:lnTo>
                  <a:pt x="74072" y="69998"/>
                </a:lnTo>
                <a:lnTo>
                  <a:pt x="73909" y="70270"/>
                </a:lnTo>
                <a:lnTo>
                  <a:pt x="73746" y="70487"/>
                </a:lnTo>
                <a:lnTo>
                  <a:pt x="73474" y="70704"/>
                </a:lnTo>
                <a:lnTo>
                  <a:pt x="73366" y="70867"/>
                </a:lnTo>
                <a:lnTo>
                  <a:pt x="73311" y="71030"/>
                </a:lnTo>
                <a:lnTo>
                  <a:pt x="73366" y="71193"/>
                </a:lnTo>
                <a:lnTo>
                  <a:pt x="73474" y="71356"/>
                </a:lnTo>
                <a:lnTo>
                  <a:pt x="73637" y="71465"/>
                </a:lnTo>
                <a:lnTo>
                  <a:pt x="73746" y="71628"/>
                </a:lnTo>
                <a:lnTo>
                  <a:pt x="73800" y="71736"/>
                </a:lnTo>
                <a:lnTo>
                  <a:pt x="73854" y="71899"/>
                </a:lnTo>
                <a:lnTo>
                  <a:pt x="73854" y="72008"/>
                </a:lnTo>
                <a:lnTo>
                  <a:pt x="73800" y="72171"/>
                </a:lnTo>
                <a:lnTo>
                  <a:pt x="73583" y="72496"/>
                </a:lnTo>
                <a:lnTo>
                  <a:pt x="73474" y="72388"/>
                </a:lnTo>
                <a:lnTo>
                  <a:pt x="73366" y="72225"/>
                </a:lnTo>
                <a:lnTo>
                  <a:pt x="73311" y="72116"/>
                </a:lnTo>
                <a:lnTo>
                  <a:pt x="73203" y="72062"/>
                </a:lnTo>
                <a:lnTo>
                  <a:pt x="73148" y="72116"/>
                </a:lnTo>
                <a:lnTo>
                  <a:pt x="72985" y="72225"/>
                </a:lnTo>
                <a:lnTo>
                  <a:pt x="72931" y="72334"/>
                </a:lnTo>
                <a:lnTo>
                  <a:pt x="72877" y="72714"/>
                </a:lnTo>
                <a:lnTo>
                  <a:pt x="72877" y="73202"/>
                </a:lnTo>
                <a:lnTo>
                  <a:pt x="72768" y="73637"/>
                </a:lnTo>
                <a:lnTo>
                  <a:pt x="72714" y="74180"/>
                </a:lnTo>
                <a:lnTo>
                  <a:pt x="72660" y="74723"/>
                </a:lnTo>
                <a:lnTo>
                  <a:pt x="72714" y="75212"/>
                </a:lnTo>
                <a:lnTo>
                  <a:pt x="72768" y="75755"/>
                </a:lnTo>
                <a:lnTo>
                  <a:pt x="72877" y="76026"/>
                </a:lnTo>
                <a:lnTo>
                  <a:pt x="72877" y="76243"/>
                </a:lnTo>
                <a:lnTo>
                  <a:pt x="72823" y="76461"/>
                </a:lnTo>
                <a:lnTo>
                  <a:pt x="72714" y="76732"/>
                </a:lnTo>
                <a:lnTo>
                  <a:pt x="72551" y="77004"/>
                </a:lnTo>
                <a:lnTo>
                  <a:pt x="72551" y="77275"/>
                </a:lnTo>
                <a:lnTo>
                  <a:pt x="72551" y="77384"/>
                </a:lnTo>
                <a:lnTo>
                  <a:pt x="72605" y="77547"/>
                </a:lnTo>
                <a:lnTo>
                  <a:pt x="72877" y="77764"/>
                </a:lnTo>
                <a:lnTo>
                  <a:pt x="72931" y="77873"/>
                </a:lnTo>
                <a:lnTo>
                  <a:pt x="73040" y="77927"/>
                </a:lnTo>
                <a:lnTo>
                  <a:pt x="73040" y="78035"/>
                </a:lnTo>
                <a:lnTo>
                  <a:pt x="72931" y="78198"/>
                </a:lnTo>
                <a:lnTo>
                  <a:pt x="72334" y="78850"/>
                </a:lnTo>
                <a:lnTo>
                  <a:pt x="72008" y="79122"/>
                </a:lnTo>
                <a:lnTo>
                  <a:pt x="71628" y="79393"/>
                </a:lnTo>
                <a:lnTo>
                  <a:pt x="71411" y="79556"/>
                </a:lnTo>
                <a:lnTo>
                  <a:pt x="71248" y="79773"/>
                </a:lnTo>
                <a:lnTo>
                  <a:pt x="71193" y="79990"/>
                </a:lnTo>
                <a:lnTo>
                  <a:pt x="71193" y="80262"/>
                </a:lnTo>
                <a:lnTo>
                  <a:pt x="71193" y="80588"/>
                </a:lnTo>
                <a:lnTo>
                  <a:pt x="71193" y="80805"/>
                </a:lnTo>
                <a:lnTo>
                  <a:pt x="71139" y="80914"/>
                </a:lnTo>
                <a:lnTo>
                  <a:pt x="71030" y="81022"/>
                </a:lnTo>
                <a:lnTo>
                  <a:pt x="70922" y="81131"/>
                </a:lnTo>
                <a:lnTo>
                  <a:pt x="70759" y="81239"/>
                </a:lnTo>
                <a:lnTo>
                  <a:pt x="70650" y="81294"/>
                </a:lnTo>
                <a:lnTo>
                  <a:pt x="70542" y="81348"/>
                </a:lnTo>
                <a:lnTo>
                  <a:pt x="70433" y="81565"/>
                </a:lnTo>
                <a:lnTo>
                  <a:pt x="70379" y="81837"/>
                </a:lnTo>
                <a:lnTo>
                  <a:pt x="70433" y="82108"/>
                </a:lnTo>
                <a:lnTo>
                  <a:pt x="70542" y="82380"/>
                </a:lnTo>
                <a:lnTo>
                  <a:pt x="70542" y="82597"/>
                </a:lnTo>
                <a:lnTo>
                  <a:pt x="70542" y="82760"/>
                </a:lnTo>
                <a:lnTo>
                  <a:pt x="70433" y="82923"/>
                </a:lnTo>
                <a:lnTo>
                  <a:pt x="70216" y="83194"/>
                </a:lnTo>
                <a:lnTo>
                  <a:pt x="69890" y="83520"/>
                </a:lnTo>
                <a:lnTo>
                  <a:pt x="69781" y="83629"/>
                </a:lnTo>
                <a:lnTo>
                  <a:pt x="69727" y="83737"/>
                </a:lnTo>
                <a:lnTo>
                  <a:pt x="69619" y="84009"/>
                </a:lnTo>
                <a:lnTo>
                  <a:pt x="69510" y="84280"/>
                </a:lnTo>
                <a:lnTo>
                  <a:pt x="69401" y="84498"/>
                </a:lnTo>
                <a:lnTo>
                  <a:pt x="69238" y="84715"/>
                </a:lnTo>
                <a:lnTo>
                  <a:pt x="68858" y="85041"/>
                </a:lnTo>
                <a:lnTo>
                  <a:pt x="68424" y="85421"/>
                </a:lnTo>
                <a:lnTo>
                  <a:pt x="67935" y="85801"/>
                </a:lnTo>
                <a:lnTo>
                  <a:pt x="67446" y="86290"/>
                </a:lnTo>
                <a:lnTo>
                  <a:pt x="66578" y="87376"/>
                </a:lnTo>
                <a:lnTo>
                  <a:pt x="65763" y="88245"/>
                </a:lnTo>
                <a:lnTo>
                  <a:pt x="64840" y="89114"/>
                </a:lnTo>
                <a:lnTo>
                  <a:pt x="63862" y="89874"/>
                </a:lnTo>
                <a:lnTo>
                  <a:pt x="62830" y="90580"/>
                </a:lnTo>
                <a:lnTo>
                  <a:pt x="61907" y="91069"/>
                </a:lnTo>
                <a:lnTo>
                  <a:pt x="61473" y="91286"/>
                </a:lnTo>
                <a:lnTo>
                  <a:pt x="60984" y="91503"/>
                </a:lnTo>
                <a:lnTo>
                  <a:pt x="60495" y="91612"/>
                </a:lnTo>
                <a:lnTo>
                  <a:pt x="59952" y="91720"/>
                </a:lnTo>
                <a:lnTo>
                  <a:pt x="59464" y="91829"/>
                </a:lnTo>
                <a:lnTo>
                  <a:pt x="58921" y="91883"/>
                </a:lnTo>
                <a:lnTo>
                  <a:pt x="58378" y="91829"/>
                </a:lnTo>
                <a:lnTo>
                  <a:pt x="57889" y="91775"/>
                </a:lnTo>
                <a:lnTo>
                  <a:pt x="57400" y="91666"/>
                </a:lnTo>
                <a:lnTo>
                  <a:pt x="56911" y="91557"/>
                </a:lnTo>
                <a:lnTo>
                  <a:pt x="55934" y="91231"/>
                </a:lnTo>
                <a:lnTo>
                  <a:pt x="55011" y="90851"/>
                </a:lnTo>
                <a:lnTo>
                  <a:pt x="54576" y="90688"/>
                </a:lnTo>
                <a:lnTo>
                  <a:pt x="54196" y="90634"/>
                </a:lnTo>
                <a:lnTo>
                  <a:pt x="54033" y="90634"/>
                </a:lnTo>
                <a:lnTo>
                  <a:pt x="53816" y="90688"/>
                </a:lnTo>
                <a:lnTo>
                  <a:pt x="53653" y="90797"/>
                </a:lnTo>
                <a:lnTo>
                  <a:pt x="53436" y="90960"/>
                </a:lnTo>
                <a:lnTo>
                  <a:pt x="53110" y="91231"/>
                </a:lnTo>
                <a:lnTo>
                  <a:pt x="52676" y="91449"/>
                </a:lnTo>
                <a:lnTo>
                  <a:pt x="52458" y="91557"/>
                </a:lnTo>
                <a:lnTo>
                  <a:pt x="52241" y="91557"/>
                </a:lnTo>
                <a:lnTo>
                  <a:pt x="52187" y="91503"/>
                </a:lnTo>
                <a:lnTo>
                  <a:pt x="52133" y="91394"/>
                </a:lnTo>
                <a:lnTo>
                  <a:pt x="52133" y="91123"/>
                </a:lnTo>
                <a:lnTo>
                  <a:pt x="52133" y="90906"/>
                </a:lnTo>
                <a:lnTo>
                  <a:pt x="52078" y="90743"/>
                </a:lnTo>
                <a:lnTo>
                  <a:pt x="52024" y="90580"/>
                </a:lnTo>
                <a:lnTo>
                  <a:pt x="51915" y="90417"/>
                </a:lnTo>
                <a:lnTo>
                  <a:pt x="51644" y="90145"/>
                </a:lnTo>
                <a:lnTo>
                  <a:pt x="51318" y="89928"/>
                </a:lnTo>
                <a:lnTo>
                  <a:pt x="50938" y="89657"/>
                </a:lnTo>
                <a:lnTo>
                  <a:pt x="50775" y="89439"/>
                </a:lnTo>
                <a:lnTo>
                  <a:pt x="50612" y="89277"/>
                </a:lnTo>
                <a:lnTo>
                  <a:pt x="50449" y="89005"/>
                </a:lnTo>
                <a:lnTo>
                  <a:pt x="50232" y="88842"/>
                </a:lnTo>
                <a:lnTo>
                  <a:pt x="50069" y="88733"/>
                </a:lnTo>
                <a:lnTo>
                  <a:pt x="49852" y="88679"/>
                </a:lnTo>
                <a:lnTo>
                  <a:pt x="49635" y="88733"/>
                </a:lnTo>
                <a:lnTo>
                  <a:pt x="49472" y="88842"/>
                </a:lnTo>
                <a:lnTo>
                  <a:pt x="49309" y="89005"/>
                </a:lnTo>
                <a:lnTo>
                  <a:pt x="49146" y="89222"/>
                </a:lnTo>
                <a:lnTo>
                  <a:pt x="49037" y="89439"/>
                </a:lnTo>
                <a:lnTo>
                  <a:pt x="48820" y="89439"/>
                </a:lnTo>
                <a:lnTo>
                  <a:pt x="48657" y="89277"/>
                </a:lnTo>
                <a:lnTo>
                  <a:pt x="47897" y="88516"/>
                </a:lnTo>
                <a:lnTo>
                  <a:pt x="47788" y="88462"/>
                </a:lnTo>
                <a:lnTo>
                  <a:pt x="47625" y="88462"/>
                </a:lnTo>
                <a:lnTo>
                  <a:pt x="47571" y="88571"/>
                </a:lnTo>
                <a:lnTo>
                  <a:pt x="47571" y="88625"/>
                </a:lnTo>
                <a:lnTo>
                  <a:pt x="47625" y="88788"/>
                </a:lnTo>
                <a:lnTo>
                  <a:pt x="48114" y="89657"/>
                </a:lnTo>
                <a:lnTo>
                  <a:pt x="48386" y="90091"/>
                </a:lnTo>
                <a:lnTo>
                  <a:pt x="48711" y="90471"/>
                </a:lnTo>
                <a:lnTo>
                  <a:pt x="49037" y="90851"/>
                </a:lnTo>
                <a:lnTo>
                  <a:pt x="49363" y="91123"/>
                </a:lnTo>
                <a:lnTo>
                  <a:pt x="49743" y="91449"/>
                </a:lnTo>
                <a:lnTo>
                  <a:pt x="50069" y="91666"/>
                </a:lnTo>
                <a:lnTo>
                  <a:pt x="50884" y="92155"/>
                </a:lnTo>
                <a:lnTo>
                  <a:pt x="51698" y="92535"/>
                </a:lnTo>
                <a:lnTo>
                  <a:pt x="51915" y="92643"/>
                </a:lnTo>
                <a:lnTo>
                  <a:pt x="52133" y="92752"/>
                </a:lnTo>
                <a:lnTo>
                  <a:pt x="52404" y="93078"/>
                </a:lnTo>
                <a:lnTo>
                  <a:pt x="52893" y="93838"/>
                </a:lnTo>
                <a:lnTo>
                  <a:pt x="52947" y="94001"/>
                </a:lnTo>
                <a:lnTo>
                  <a:pt x="52947" y="94055"/>
                </a:lnTo>
                <a:lnTo>
                  <a:pt x="52893" y="94110"/>
                </a:lnTo>
                <a:lnTo>
                  <a:pt x="52730" y="94164"/>
                </a:lnTo>
                <a:lnTo>
                  <a:pt x="52513" y="94164"/>
                </a:lnTo>
                <a:lnTo>
                  <a:pt x="52350" y="94273"/>
                </a:lnTo>
                <a:lnTo>
                  <a:pt x="52295" y="94490"/>
                </a:lnTo>
                <a:lnTo>
                  <a:pt x="52295" y="94707"/>
                </a:lnTo>
                <a:lnTo>
                  <a:pt x="52295" y="95033"/>
                </a:lnTo>
                <a:lnTo>
                  <a:pt x="52241" y="95413"/>
                </a:lnTo>
                <a:lnTo>
                  <a:pt x="52133" y="95739"/>
                </a:lnTo>
                <a:lnTo>
                  <a:pt x="51861" y="96010"/>
                </a:lnTo>
                <a:lnTo>
                  <a:pt x="51752" y="96173"/>
                </a:lnTo>
                <a:lnTo>
                  <a:pt x="51589" y="96336"/>
                </a:lnTo>
                <a:lnTo>
                  <a:pt x="51535" y="96499"/>
                </a:lnTo>
                <a:lnTo>
                  <a:pt x="51481" y="96716"/>
                </a:lnTo>
                <a:lnTo>
                  <a:pt x="51535" y="97042"/>
                </a:lnTo>
                <a:lnTo>
                  <a:pt x="51589" y="97422"/>
                </a:lnTo>
                <a:lnTo>
                  <a:pt x="51644" y="97694"/>
                </a:lnTo>
                <a:lnTo>
                  <a:pt x="51644" y="97911"/>
                </a:lnTo>
                <a:lnTo>
                  <a:pt x="51589" y="98074"/>
                </a:lnTo>
                <a:lnTo>
                  <a:pt x="51481" y="98291"/>
                </a:lnTo>
                <a:lnTo>
                  <a:pt x="50938" y="98997"/>
                </a:lnTo>
                <a:lnTo>
                  <a:pt x="50666" y="99323"/>
                </a:lnTo>
                <a:lnTo>
                  <a:pt x="50340" y="99649"/>
                </a:lnTo>
                <a:lnTo>
                  <a:pt x="50178" y="99757"/>
                </a:lnTo>
                <a:lnTo>
                  <a:pt x="50015" y="99866"/>
                </a:lnTo>
                <a:lnTo>
                  <a:pt x="49797" y="99866"/>
                </a:lnTo>
                <a:lnTo>
                  <a:pt x="49580" y="99757"/>
                </a:lnTo>
                <a:lnTo>
                  <a:pt x="49417" y="99703"/>
                </a:lnTo>
                <a:lnTo>
                  <a:pt x="49254" y="99703"/>
                </a:lnTo>
                <a:lnTo>
                  <a:pt x="49146" y="99812"/>
                </a:lnTo>
                <a:lnTo>
                  <a:pt x="48983" y="99974"/>
                </a:lnTo>
                <a:lnTo>
                  <a:pt x="48711" y="100463"/>
                </a:lnTo>
                <a:lnTo>
                  <a:pt x="48331" y="100952"/>
                </a:lnTo>
                <a:lnTo>
                  <a:pt x="48005" y="101386"/>
                </a:lnTo>
                <a:lnTo>
                  <a:pt x="47571" y="101767"/>
                </a:lnTo>
                <a:lnTo>
                  <a:pt x="47137" y="102147"/>
                </a:lnTo>
                <a:lnTo>
                  <a:pt x="46702" y="102527"/>
                </a:lnTo>
                <a:lnTo>
                  <a:pt x="45725" y="103178"/>
                </a:lnTo>
                <a:lnTo>
                  <a:pt x="44964" y="103559"/>
                </a:lnTo>
                <a:lnTo>
                  <a:pt x="44150" y="103830"/>
                </a:lnTo>
                <a:lnTo>
                  <a:pt x="43335" y="104102"/>
                </a:lnTo>
                <a:lnTo>
                  <a:pt x="42521" y="104265"/>
                </a:lnTo>
                <a:lnTo>
                  <a:pt x="41597" y="104265"/>
                </a:lnTo>
                <a:lnTo>
                  <a:pt x="41163" y="104319"/>
                </a:lnTo>
                <a:lnTo>
                  <a:pt x="40946" y="104373"/>
                </a:lnTo>
                <a:lnTo>
                  <a:pt x="40729" y="104427"/>
                </a:lnTo>
                <a:lnTo>
                  <a:pt x="40511" y="104482"/>
                </a:lnTo>
                <a:lnTo>
                  <a:pt x="40348" y="104373"/>
                </a:lnTo>
                <a:lnTo>
                  <a:pt x="40131" y="104319"/>
                </a:lnTo>
                <a:lnTo>
                  <a:pt x="39968" y="104265"/>
                </a:lnTo>
                <a:lnTo>
                  <a:pt x="39099" y="104265"/>
                </a:lnTo>
                <a:lnTo>
                  <a:pt x="38665" y="104210"/>
                </a:lnTo>
                <a:lnTo>
                  <a:pt x="37688" y="103939"/>
                </a:lnTo>
                <a:lnTo>
                  <a:pt x="36656" y="103667"/>
                </a:lnTo>
                <a:lnTo>
                  <a:pt x="35678" y="103287"/>
                </a:lnTo>
                <a:lnTo>
                  <a:pt x="34701" y="102853"/>
                </a:lnTo>
                <a:lnTo>
                  <a:pt x="34429" y="102744"/>
                </a:lnTo>
                <a:lnTo>
                  <a:pt x="34212" y="102690"/>
                </a:lnTo>
                <a:lnTo>
                  <a:pt x="33941" y="102744"/>
                </a:lnTo>
                <a:lnTo>
                  <a:pt x="33669" y="102798"/>
                </a:lnTo>
                <a:lnTo>
                  <a:pt x="33452" y="102907"/>
                </a:lnTo>
                <a:lnTo>
                  <a:pt x="33235" y="102853"/>
                </a:lnTo>
                <a:lnTo>
                  <a:pt x="32963" y="102635"/>
                </a:lnTo>
                <a:lnTo>
                  <a:pt x="33072" y="102581"/>
                </a:lnTo>
                <a:lnTo>
                  <a:pt x="33180" y="102527"/>
                </a:lnTo>
                <a:lnTo>
                  <a:pt x="33615" y="102527"/>
                </a:lnTo>
                <a:lnTo>
                  <a:pt x="33723" y="102418"/>
                </a:lnTo>
                <a:lnTo>
                  <a:pt x="33723" y="102310"/>
                </a:lnTo>
                <a:lnTo>
                  <a:pt x="33723" y="102255"/>
                </a:lnTo>
                <a:lnTo>
                  <a:pt x="33615" y="102147"/>
                </a:lnTo>
                <a:lnTo>
                  <a:pt x="33452" y="102092"/>
                </a:lnTo>
                <a:lnTo>
                  <a:pt x="33343" y="102038"/>
                </a:lnTo>
                <a:lnTo>
                  <a:pt x="33180" y="101821"/>
                </a:lnTo>
                <a:lnTo>
                  <a:pt x="33017" y="101712"/>
                </a:lnTo>
                <a:lnTo>
                  <a:pt x="32692" y="101495"/>
                </a:lnTo>
                <a:lnTo>
                  <a:pt x="32420" y="101223"/>
                </a:lnTo>
                <a:lnTo>
                  <a:pt x="32148" y="100952"/>
                </a:lnTo>
                <a:lnTo>
                  <a:pt x="31986" y="100626"/>
                </a:lnTo>
                <a:lnTo>
                  <a:pt x="31823" y="100300"/>
                </a:lnTo>
                <a:lnTo>
                  <a:pt x="31714" y="99974"/>
                </a:lnTo>
                <a:lnTo>
                  <a:pt x="31497" y="99214"/>
                </a:lnTo>
                <a:lnTo>
                  <a:pt x="31388" y="98671"/>
                </a:lnTo>
                <a:lnTo>
                  <a:pt x="31280" y="98074"/>
                </a:lnTo>
                <a:lnTo>
                  <a:pt x="31225" y="97531"/>
                </a:lnTo>
                <a:lnTo>
                  <a:pt x="31062" y="96988"/>
                </a:lnTo>
                <a:lnTo>
                  <a:pt x="30954" y="96553"/>
                </a:lnTo>
                <a:lnTo>
                  <a:pt x="30899" y="96119"/>
                </a:lnTo>
                <a:lnTo>
                  <a:pt x="30899" y="95684"/>
                </a:lnTo>
                <a:lnTo>
                  <a:pt x="30899" y="95250"/>
                </a:lnTo>
                <a:lnTo>
                  <a:pt x="31062" y="94381"/>
                </a:lnTo>
                <a:lnTo>
                  <a:pt x="31280" y="93567"/>
                </a:lnTo>
                <a:lnTo>
                  <a:pt x="31443" y="92806"/>
                </a:lnTo>
                <a:lnTo>
                  <a:pt x="31605" y="92100"/>
                </a:lnTo>
                <a:lnTo>
                  <a:pt x="31714" y="91340"/>
                </a:lnTo>
                <a:lnTo>
                  <a:pt x="31714" y="91014"/>
                </a:lnTo>
                <a:lnTo>
                  <a:pt x="31660" y="90634"/>
                </a:lnTo>
                <a:lnTo>
                  <a:pt x="31660" y="90254"/>
                </a:lnTo>
                <a:lnTo>
                  <a:pt x="31714" y="89982"/>
                </a:lnTo>
                <a:lnTo>
                  <a:pt x="31768" y="89657"/>
                </a:lnTo>
                <a:lnTo>
                  <a:pt x="31877" y="89385"/>
                </a:lnTo>
                <a:lnTo>
                  <a:pt x="32040" y="89114"/>
                </a:lnTo>
                <a:lnTo>
                  <a:pt x="32257" y="88896"/>
                </a:lnTo>
                <a:lnTo>
                  <a:pt x="32420" y="88679"/>
                </a:lnTo>
                <a:lnTo>
                  <a:pt x="32583" y="88408"/>
                </a:lnTo>
                <a:lnTo>
                  <a:pt x="32637" y="88190"/>
                </a:lnTo>
                <a:lnTo>
                  <a:pt x="32746" y="88028"/>
                </a:lnTo>
                <a:lnTo>
                  <a:pt x="32909" y="87865"/>
                </a:lnTo>
                <a:lnTo>
                  <a:pt x="33126" y="87756"/>
                </a:lnTo>
                <a:lnTo>
                  <a:pt x="33397" y="87647"/>
                </a:lnTo>
                <a:lnTo>
                  <a:pt x="33615" y="87430"/>
                </a:lnTo>
                <a:lnTo>
                  <a:pt x="33832" y="87213"/>
                </a:lnTo>
                <a:lnTo>
                  <a:pt x="33941" y="86941"/>
                </a:lnTo>
                <a:lnTo>
                  <a:pt x="34321" y="85801"/>
                </a:lnTo>
                <a:lnTo>
                  <a:pt x="34755" y="84661"/>
                </a:lnTo>
                <a:lnTo>
                  <a:pt x="35244" y="83575"/>
                </a:lnTo>
                <a:lnTo>
                  <a:pt x="35624" y="82434"/>
                </a:lnTo>
                <a:lnTo>
                  <a:pt x="35841" y="81620"/>
                </a:lnTo>
                <a:lnTo>
                  <a:pt x="35895" y="81239"/>
                </a:lnTo>
                <a:lnTo>
                  <a:pt x="35950" y="80805"/>
                </a:lnTo>
                <a:lnTo>
                  <a:pt x="35950" y="80425"/>
                </a:lnTo>
                <a:lnTo>
                  <a:pt x="35895" y="80045"/>
                </a:lnTo>
                <a:lnTo>
                  <a:pt x="35787" y="79610"/>
                </a:lnTo>
                <a:lnTo>
                  <a:pt x="35678" y="79230"/>
                </a:lnTo>
                <a:lnTo>
                  <a:pt x="35570" y="78959"/>
                </a:lnTo>
                <a:lnTo>
                  <a:pt x="35624" y="78741"/>
                </a:lnTo>
                <a:lnTo>
                  <a:pt x="35733" y="78579"/>
                </a:lnTo>
                <a:lnTo>
                  <a:pt x="35950" y="78470"/>
                </a:lnTo>
                <a:lnTo>
                  <a:pt x="36330" y="78307"/>
                </a:lnTo>
                <a:lnTo>
                  <a:pt x="36493" y="78198"/>
                </a:lnTo>
                <a:lnTo>
                  <a:pt x="36493" y="78035"/>
                </a:lnTo>
                <a:lnTo>
                  <a:pt x="36493" y="77873"/>
                </a:lnTo>
                <a:lnTo>
                  <a:pt x="36601" y="77601"/>
                </a:lnTo>
                <a:lnTo>
                  <a:pt x="36764" y="77330"/>
                </a:lnTo>
                <a:lnTo>
                  <a:pt x="36873" y="77058"/>
                </a:lnTo>
                <a:lnTo>
                  <a:pt x="36982" y="76569"/>
                </a:lnTo>
                <a:lnTo>
                  <a:pt x="36982" y="76081"/>
                </a:lnTo>
                <a:lnTo>
                  <a:pt x="36927" y="75863"/>
                </a:lnTo>
                <a:lnTo>
                  <a:pt x="36873" y="75646"/>
                </a:lnTo>
                <a:lnTo>
                  <a:pt x="36764" y="75429"/>
                </a:lnTo>
                <a:lnTo>
                  <a:pt x="36601" y="75212"/>
                </a:lnTo>
                <a:lnTo>
                  <a:pt x="36439" y="74994"/>
                </a:lnTo>
                <a:lnTo>
                  <a:pt x="36384" y="74669"/>
                </a:lnTo>
                <a:lnTo>
                  <a:pt x="36439" y="74397"/>
                </a:lnTo>
                <a:lnTo>
                  <a:pt x="36601" y="74126"/>
                </a:lnTo>
                <a:lnTo>
                  <a:pt x="36764" y="73745"/>
                </a:lnTo>
                <a:lnTo>
                  <a:pt x="36927" y="73420"/>
                </a:lnTo>
                <a:lnTo>
                  <a:pt x="36982" y="73039"/>
                </a:lnTo>
                <a:lnTo>
                  <a:pt x="37036" y="72659"/>
                </a:lnTo>
                <a:lnTo>
                  <a:pt x="37036" y="72388"/>
                </a:lnTo>
                <a:lnTo>
                  <a:pt x="37144" y="72279"/>
                </a:lnTo>
                <a:lnTo>
                  <a:pt x="37253" y="72171"/>
                </a:lnTo>
                <a:lnTo>
                  <a:pt x="37416" y="72116"/>
                </a:lnTo>
                <a:lnTo>
                  <a:pt x="37525" y="72008"/>
                </a:lnTo>
                <a:lnTo>
                  <a:pt x="37633" y="71790"/>
                </a:lnTo>
                <a:lnTo>
                  <a:pt x="37633" y="71519"/>
                </a:lnTo>
                <a:lnTo>
                  <a:pt x="37525" y="71247"/>
                </a:lnTo>
                <a:lnTo>
                  <a:pt x="37416" y="70867"/>
                </a:lnTo>
                <a:lnTo>
                  <a:pt x="37362" y="70487"/>
                </a:lnTo>
                <a:lnTo>
                  <a:pt x="37362" y="70107"/>
                </a:lnTo>
                <a:lnTo>
                  <a:pt x="37416" y="69944"/>
                </a:lnTo>
                <a:lnTo>
                  <a:pt x="37525" y="69836"/>
                </a:lnTo>
                <a:lnTo>
                  <a:pt x="37688" y="69510"/>
                </a:lnTo>
                <a:lnTo>
                  <a:pt x="37850" y="69238"/>
                </a:lnTo>
                <a:lnTo>
                  <a:pt x="37905" y="68912"/>
                </a:lnTo>
                <a:lnTo>
                  <a:pt x="37959" y="68587"/>
                </a:lnTo>
                <a:lnTo>
                  <a:pt x="37959" y="67935"/>
                </a:lnTo>
                <a:lnTo>
                  <a:pt x="38013" y="67283"/>
                </a:lnTo>
                <a:lnTo>
                  <a:pt x="37959" y="66686"/>
                </a:lnTo>
                <a:lnTo>
                  <a:pt x="38013" y="66360"/>
                </a:lnTo>
                <a:lnTo>
                  <a:pt x="38176" y="66089"/>
                </a:lnTo>
                <a:lnTo>
                  <a:pt x="38285" y="65926"/>
                </a:lnTo>
                <a:lnTo>
                  <a:pt x="38285" y="65817"/>
                </a:lnTo>
                <a:lnTo>
                  <a:pt x="38231" y="65654"/>
                </a:lnTo>
                <a:lnTo>
                  <a:pt x="38122" y="65491"/>
                </a:lnTo>
                <a:lnTo>
                  <a:pt x="37959" y="65274"/>
                </a:lnTo>
                <a:lnTo>
                  <a:pt x="37850" y="65057"/>
                </a:lnTo>
                <a:lnTo>
                  <a:pt x="37796" y="64785"/>
                </a:lnTo>
                <a:lnTo>
                  <a:pt x="37796" y="64514"/>
                </a:lnTo>
                <a:lnTo>
                  <a:pt x="37796" y="63591"/>
                </a:lnTo>
                <a:lnTo>
                  <a:pt x="37742" y="62722"/>
                </a:lnTo>
                <a:lnTo>
                  <a:pt x="37633" y="61853"/>
                </a:lnTo>
                <a:lnTo>
                  <a:pt x="37416" y="60984"/>
                </a:lnTo>
                <a:lnTo>
                  <a:pt x="37307" y="60712"/>
                </a:lnTo>
                <a:lnTo>
                  <a:pt x="37144" y="60387"/>
                </a:lnTo>
                <a:lnTo>
                  <a:pt x="36873" y="59843"/>
                </a:lnTo>
                <a:lnTo>
                  <a:pt x="36656" y="59246"/>
                </a:lnTo>
                <a:lnTo>
                  <a:pt x="36547" y="59083"/>
                </a:lnTo>
                <a:lnTo>
                  <a:pt x="36439" y="58920"/>
                </a:lnTo>
                <a:lnTo>
                  <a:pt x="36276" y="58866"/>
                </a:lnTo>
                <a:lnTo>
                  <a:pt x="36058" y="58812"/>
                </a:lnTo>
                <a:lnTo>
                  <a:pt x="35244" y="58812"/>
                </a:lnTo>
                <a:lnTo>
                  <a:pt x="35135" y="58757"/>
                </a:lnTo>
                <a:lnTo>
                  <a:pt x="35081" y="58703"/>
                </a:lnTo>
                <a:lnTo>
                  <a:pt x="35081" y="58540"/>
                </a:lnTo>
                <a:lnTo>
                  <a:pt x="35190" y="58323"/>
                </a:lnTo>
                <a:lnTo>
                  <a:pt x="35407" y="57943"/>
                </a:lnTo>
                <a:lnTo>
                  <a:pt x="35461" y="57726"/>
                </a:lnTo>
                <a:lnTo>
                  <a:pt x="35461" y="57508"/>
                </a:lnTo>
                <a:lnTo>
                  <a:pt x="35298" y="57237"/>
                </a:lnTo>
                <a:lnTo>
                  <a:pt x="35135" y="56965"/>
                </a:lnTo>
                <a:lnTo>
                  <a:pt x="34864" y="56748"/>
                </a:lnTo>
                <a:lnTo>
                  <a:pt x="34646" y="56531"/>
                </a:lnTo>
                <a:lnTo>
                  <a:pt x="33941" y="56151"/>
                </a:lnTo>
                <a:lnTo>
                  <a:pt x="33289" y="55771"/>
                </a:lnTo>
                <a:lnTo>
                  <a:pt x="33126" y="55662"/>
                </a:lnTo>
                <a:lnTo>
                  <a:pt x="33072" y="55553"/>
                </a:lnTo>
                <a:lnTo>
                  <a:pt x="33072" y="55445"/>
                </a:lnTo>
                <a:lnTo>
                  <a:pt x="33180" y="55282"/>
                </a:lnTo>
                <a:lnTo>
                  <a:pt x="33832" y="54685"/>
                </a:lnTo>
                <a:lnTo>
                  <a:pt x="33941" y="54522"/>
                </a:lnTo>
                <a:lnTo>
                  <a:pt x="33995" y="54413"/>
                </a:lnTo>
                <a:lnTo>
                  <a:pt x="33886" y="54304"/>
                </a:lnTo>
                <a:lnTo>
                  <a:pt x="33669" y="54196"/>
                </a:lnTo>
                <a:lnTo>
                  <a:pt x="33506" y="54196"/>
                </a:lnTo>
                <a:lnTo>
                  <a:pt x="33343" y="54087"/>
                </a:lnTo>
                <a:lnTo>
                  <a:pt x="33235" y="53979"/>
                </a:lnTo>
                <a:lnTo>
                  <a:pt x="33235" y="53816"/>
                </a:lnTo>
                <a:lnTo>
                  <a:pt x="33343" y="53598"/>
                </a:lnTo>
                <a:lnTo>
                  <a:pt x="33343" y="53436"/>
                </a:lnTo>
                <a:lnTo>
                  <a:pt x="33289" y="53273"/>
                </a:lnTo>
                <a:lnTo>
                  <a:pt x="33180" y="53164"/>
                </a:lnTo>
                <a:lnTo>
                  <a:pt x="32909" y="53001"/>
                </a:lnTo>
                <a:lnTo>
                  <a:pt x="32692" y="52838"/>
                </a:lnTo>
                <a:lnTo>
                  <a:pt x="32366" y="52567"/>
                </a:lnTo>
                <a:lnTo>
                  <a:pt x="32094" y="52295"/>
                </a:lnTo>
                <a:lnTo>
                  <a:pt x="31823" y="51861"/>
                </a:lnTo>
                <a:lnTo>
                  <a:pt x="31714" y="51644"/>
                </a:lnTo>
                <a:lnTo>
                  <a:pt x="31497" y="51481"/>
                </a:lnTo>
                <a:lnTo>
                  <a:pt x="30737" y="50829"/>
                </a:lnTo>
                <a:lnTo>
                  <a:pt x="29922" y="50232"/>
                </a:lnTo>
                <a:lnTo>
                  <a:pt x="28999" y="49743"/>
                </a:lnTo>
                <a:lnTo>
                  <a:pt x="28076" y="49254"/>
                </a:lnTo>
                <a:lnTo>
                  <a:pt x="27533" y="48983"/>
                </a:lnTo>
                <a:lnTo>
                  <a:pt x="26935" y="48711"/>
                </a:lnTo>
                <a:lnTo>
                  <a:pt x="26338" y="48548"/>
                </a:lnTo>
                <a:lnTo>
                  <a:pt x="26012" y="48494"/>
                </a:lnTo>
                <a:lnTo>
                  <a:pt x="25686" y="48494"/>
                </a:lnTo>
                <a:lnTo>
                  <a:pt x="24709" y="48548"/>
                </a:lnTo>
                <a:lnTo>
                  <a:pt x="24274" y="48494"/>
                </a:lnTo>
                <a:lnTo>
                  <a:pt x="23786" y="48440"/>
                </a:lnTo>
                <a:lnTo>
                  <a:pt x="22862" y="48222"/>
                </a:lnTo>
                <a:lnTo>
                  <a:pt x="21994" y="48114"/>
                </a:lnTo>
                <a:lnTo>
                  <a:pt x="20147" y="47951"/>
                </a:lnTo>
                <a:lnTo>
                  <a:pt x="19333" y="47842"/>
                </a:lnTo>
                <a:lnTo>
                  <a:pt x="18518" y="47625"/>
                </a:lnTo>
                <a:lnTo>
                  <a:pt x="17269" y="47191"/>
                </a:lnTo>
                <a:lnTo>
                  <a:pt x="16020" y="46756"/>
                </a:lnTo>
                <a:lnTo>
                  <a:pt x="15205" y="46430"/>
                </a:lnTo>
                <a:lnTo>
                  <a:pt x="14391" y="46050"/>
                </a:lnTo>
                <a:lnTo>
                  <a:pt x="13631" y="45670"/>
                </a:lnTo>
                <a:lnTo>
                  <a:pt x="13305" y="45399"/>
                </a:lnTo>
                <a:lnTo>
                  <a:pt x="12925" y="45073"/>
                </a:lnTo>
                <a:lnTo>
                  <a:pt x="12490" y="44584"/>
                </a:lnTo>
                <a:lnTo>
                  <a:pt x="12002" y="44041"/>
                </a:lnTo>
                <a:lnTo>
                  <a:pt x="11784" y="43824"/>
                </a:lnTo>
                <a:lnTo>
                  <a:pt x="11513" y="43606"/>
                </a:lnTo>
                <a:lnTo>
                  <a:pt x="11187" y="43444"/>
                </a:lnTo>
                <a:lnTo>
                  <a:pt x="10861" y="43281"/>
                </a:lnTo>
                <a:lnTo>
                  <a:pt x="10861" y="43172"/>
                </a:lnTo>
                <a:lnTo>
                  <a:pt x="11187" y="43118"/>
                </a:lnTo>
                <a:lnTo>
                  <a:pt x="11567" y="43172"/>
                </a:lnTo>
                <a:lnTo>
                  <a:pt x="11784" y="43281"/>
                </a:lnTo>
                <a:lnTo>
                  <a:pt x="11893" y="43335"/>
                </a:lnTo>
                <a:lnTo>
                  <a:pt x="12002" y="43226"/>
                </a:lnTo>
                <a:lnTo>
                  <a:pt x="12056" y="43063"/>
                </a:lnTo>
                <a:lnTo>
                  <a:pt x="12056" y="42901"/>
                </a:lnTo>
                <a:lnTo>
                  <a:pt x="11947" y="42792"/>
                </a:lnTo>
                <a:lnTo>
                  <a:pt x="11893" y="42683"/>
                </a:lnTo>
                <a:lnTo>
                  <a:pt x="11730" y="42520"/>
                </a:lnTo>
                <a:lnTo>
                  <a:pt x="11567" y="42466"/>
                </a:lnTo>
                <a:lnTo>
                  <a:pt x="11404" y="42412"/>
                </a:lnTo>
                <a:lnTo>
                  <a:pt x="10915" y="42412"/>
                </a:lnTo>
                <a:lnTo>
                  <a:pt x="10644" y="42303"/>
                </a:lnTo>
                <a:lnTo>
                  <a:pt x="10372" y="42140"/>
                </a:lnTo>
                <a:lnTo>
                  <a:pt x="10155" y="41923"/>
                </a:lnTo>
                <a:lnTo>
                  <a:pt x="9558" y="41326"/>
                </a:lnTo>
                <a:lnTo>
                  <a:pt x="8960" y="40728"/>
                </a:lnTo>
                <a:lnTo>
                  <a:pt x="8743" y="40565"/>
                </a:lnTo>
                <a:lnTo>
                  <a:pt x="8689" y="40511"/>
                </a:lnTo>
                <a:lnTo>
                  <a:pt x="8526" y="40511"/>
                </a:lnTo>
                <a:lnTo>
                  <a:pt x="8417" y="40565"/>
                </a:lnTo>
                <a:lnTo>
                  <a:pt x="8309" y="40728"/>
                </a:lnTo>
                <a:lnTo>
                  <a:pt x="8255" y="40837"/>
                </a:lnTo>
                <a:lnTo>
                  <a:pt x="8255" y="41000"/>
                </a:lnTo>
                <a:lnTo>
                  <a:pt x="8255" y="41271"/>
                </a:lnTo>
                <a:lnTo>
                  <a:pt x="8255" y="41434"/>
                </a:lnTo>
                <a:lnTo>
                  <a:pt x="8146" y="41543"/>
                </a:lnTo>
                <a:lnTo>
                  <a:pt x="7929" y="41434"/>
                </a:lnTo>
                <a:lnTo>
                  <a:pt x="7820" y="41217"/>
                </a:lnTo>
                <a:lnTo>
                  <a:pt x="7711" y="41054"/>
                </a:lnTo>
                <a:lnTo>
                  <a:pt x="7603" y="40837"/>
                </a:lnTo>
                <a:lnTo>
                  <a:pt x="7386" y="40674"/>
                </a:lnTo>
                <a:lnTo>
                  <a:pt x="7331" y="40565"/>
                </a:lnTo>
                <a:lnTo>
                  <a:pt x="7331" y="40511"/>
                </a:lnTo>
                <a:lnTo>
                  <a:pt x="7386" y="40457"/>
                </a:lnTo>
                <a:lnTo>
                  <a:pt x="7494" y="40403"/>
                </a:lnTo>
                <a:lnTo>
                  <a:pt x="7766" y="40294"/>
                </a:lnTo>
                <a:lnTo>
                  <a:pt x="8037" y="40185"/>
                </a:lnTo>
                <a:lnTo>
                  <a:pt x="8200" y="40022"/>
                </a:lnTo>
                <a:lnTo>
                  <a:pt x="8200" y="39805"/>
                </a:lnTo>
                <a:lnTo>
                  <a:pt x="8146" y="39479"/>
                </a:lnTo>
                <a:lnTo>
                  <a:pt x="7874" y="38665"/>
                </a:lnTo>
                <a:lnTo>
                  <a:pt x="7711" y="38176"/>
                </a:lnTo>
                <a:lnTo>
                  <a:pt x="7494" y="37796"/>
                </a:lnTo>
                <a:lnTo>
                  <a:pt x="7277" y="37416"/>
                </a:lnTo>
                <a:lnTo>
                  <a:pt x="6951" y="37090"/>
                </a:lnTo>
                <a:lnTo>
                  <a:pt x="6462" y="36655"/>
                </a:lnTo>
                <a:lnTo>
                  <a:pt x="6082" y="36221"/>
                </a:lnTo>
                <a:lnTo>
                  <a:pt x="5702" y="35732"/>
                </a:lnTo>
                <a:lnTo>
                  <a:pt x="5431" y="35189"/>
                </a:lnTo>
                <a:lnTo>
                  <a:pt x="5051" y="34483"/>
                </a:lnTo>
                <a:lnTo>
                  <a:pt x="4725" y="33832"/>
                </a:lnTo>
                <a:lnTo>
                  <a:pt x="4399" y="33126"/>
                </a:lnTo>
                <a:lnTo>
                  <a:pt x="4019" y="32474"/>
                </a:lnTo>
                <a:lnTo>
                  <a:pt x="3856" y="32094"/>
                </a:lnTo>
                <a:lnTo>
                  <a:pt x="3693" y="31768"/>
                </a:lnTo>
                <a:lnTo>
                  <a:pt x="3693" y="31605"/>
                </a:lnTo>
                <a:lnTo>
                  <a:pt x="3693" y="31442"/>
                </a:lnTo>
                <a:lnTo>
                  <a:pt x="3747" y="31279"/>
                </a:lnTo>
                <a:lnTo>
                  <a:pt x="3802" y="31062"/>
                </a:lnTo>
                <a:lnTo>
                  <a:pt x="3856" y="30954"/>
                </a:lnTo>
                <a:lnTo>
                  <a:pt x="3856" y="30791"/>
                </a:lnTo>
                <a:lnTo>
                  <a:pt x="3747" y="30628"/>
                </a:lnTo>
                <a:lnTo>
                  <a:pt x="3584" y="30519"/>
                </a:lnTo>
                <a:lnTo>
                  <a:pt x="3421" y="30410"/>
                </a:lnTo>
                <a:lnTo>
                  <a:pt x="3367" y="30302"/>
                </a:lnTo>
                <a:lnTo>
                  <a:pt x="3367" y="30139"/>
                </a:lnTo>
                <a:lnTo>
                  <a:pt x="3476" y="29976"/>
                </a:lnTo>
                <a:lnTo>
                  <a:pt x="3639" y="29542"/>
                </a:lnTo>
                <a:lnTo>
                  <a:pt x="3802" y="29324"/>
                </a:lnTo>
                <a:lnTo>
                  <a:pt x="3856" y="29107"/>
                </a:lnTo>
                <a:lnTo>
                  <a:pt x="3856" y="28890"/>
                </a:lnTo>
                <a:lnTo>
                  <a:pt x="3802" y="28836"/>
                </a:lnTo>
                <a:lnTo>
                  <a:pt x="3747" y="28727"/>
                </a:lnTo>
                <a:lnTo>
                  <a:pt x="3639" y="28618"/>
                </a:lnTo>
                <a:lnTo>
                  <a:pt x="3530" y="28618"/>
                </a:lnTo>
                <a:lnTo>
                  <a:pt x="3367" y="28673"/>
                </a:lnTo>
                <a:lnTo>
                  <a:pt x="3150" y="28781"/>
                </a:lnTo>
                <a:lnTo>
                  <a:pt x="2987" y="28944"/>
                </a:lnTo>
                <a:lnTo>
                  <a:pt x="2878" y="28618"/>
                </a:lnTo>
                <a:lnTo>
                  <a:pt x="2770" y="28347"/>
                </a:lnTo>
                <a:lnTo>
                  <a:pt x="2661" y="27804"/>
                </a:lnTo>
                <a:lnTo>
                  <a:pt x="2607" y="27532"/>
                </a:lnTo>
                <a:lnTo>
                  <a:pt x="2607" y="27478"/>
                </a:lnTo>
                <a:lnTo>
                  <a:pt x="2661" y="27424"/>
                </a:lnTo>
                <a:lnTo>
                  <a:pt x="2933" y="27098"/>
                </a:lnTo>
                <a:lnTo>
                  <a:pt x="3204" y="26718"/>
                </a:lnTo>
                <a:lnTo>
                  <a:pt x="3476" y="26392"/>
                </a:lnTo>
                <a:lnTo>
                  <a:pt x="3639" y="26283"/>
                </a:lnTo>
                <a:lnTo>
                  <a:pt x="3802" y="26175"/>
                </a:lnTo>
                <a:lnTo>
                  <a:pt x="4019" y="26012"/>
                </a:lnTo>
                <a:lnTo>
                  <a:pt x="4019" y="25958"/>
                </a:lnTo>
                <a:lnTo>
                  <a:pt x="4019" y="25903"/>
                </a:lnTo>
                <a:lnTo>
                  <a:pt x="3964" y="25795"/>
                </a:lnTo>
                <a:lnTo>
                  <a:pt x="3802" y="25632"/>
                </a:lnTo>
                <a:lnTo>
                  <a:pt x="3639" y="25577"/>
                </a:lnTo>
                <a:lnTo>
                  <a:pt x="3476" y="25469"/>
                </a:lnTo>
                <a:lnTo>
                  <a:pt x="3313" y="25306"/>
                </a:lnTo>
                <a:lnTo>
                  <a:pt x="3150" y="25197"/>
                </a:lnTo>
                <a:lnTo>
                  <a:pt x="3096" y="25034"/>
                </a:lnTo>
                <a:lnTo>
                  <a:pt x="3041" y="24871"/>
                </a:lnTo>
                <a:lnTo>
                  <a:pt x="3096" y="24763"/>
                </a:lnTo>
                <a:lnTo>
                  <a:pt x="3204" y="24654"/>
                </a:lnTo>
                <a:lnTo>
                  <a:pt x="3313" y="24491"/>
                </a:lnTo>
                <a:lnTo>
                  <a:pt x="3530" y="24383"/>
                </a:lnTo>
                <a:lnTo>
                  <a:pt x="3856" y="24220"/>
                </a:lnTo>
                <a:lnTo>
                  <a:pt x="4127" y="23948"/>
                </a:lnTo>
                <a:lnTo>
                  <a:pt x="4290" y="23677"/>
                </a:lnTo>
                <a:lnTo>
                  <a:pt x="4453" y="23297"/>
                </a:lnTo>
                <a:lnTo>
                  <a:pt x="5213" y="21233"/>
                </a:lnTo>
                <a:lnTo>
                  <a:pt x="5594" y="20256"/>
                </a:lnTo>
                <a:lnTo>
                  <a:pt x="6028" y="19278"/>
                </a:lnTo>
                <a:lnTo>
                  <a:pt x="6408" y="18626"/>
                </a:lnTo>
                <a:lnTo>
                  <a:pt x="6571" y="18301"/>
                </a:lnTo>
                <a:lnTo>
                  <a:pt x="6680" y="17975"/>
                </a:lnTo>
                <a:lnTo>
                  <a:pt x="6897" y="17432"/>
                </a:lnTo>
                <a:lnTo>
                  <a:pt x="7114" y="16889"/>
                </a:lnTo>
                <a:lnTo>
                  <a:pt x="7386" y="16400"/>
                </a:lnTo>
                <a:lnTo>
                  <a:pt x="7657" y="15911"/>
                </a:lnTo>
                <a:lnTo>
                  <a:pt x="8309" y="15042"/>
                </a:lnTo>
                <a:lnTo>
                  <a:pt x="9069" y="14173"/>
                </a:lnTo>
                <a:lnTo>
                  <a:pt x="9558" y="13576"/>
                </a:lnTo>
                <a:lnTo>
                  <a:pt x="10047" y="12979"/>
                </a:lnTo>
                <a:lnTo>
                  <a:pt x="10264" y="12653"/>
                </a:lnTo>
                <a:lnTo>
                  <a:pt x="10481" y="12327"/>
                </a:lnTo>
                <a:lnTo>
                  <a:pt x="10861" y="11675"/>
                </a:lnTo>
                <a:lnTo>
                  <a:pt x="10372" y="11893"/>
                </a:lnTo>
                <a:lnTo>
                  <a:pt x="9884" y="12110"/>
                </a:lnTo>
                <a:lnTo>
                  <a:pt x="9449" y="12327"/>
                </a:lnTo>
                <a:lnTo>
                  <a:pt x="8960" y="12490"/>
                </a:lnTo>
                <a:lnTo>
                  <a:pt x="8743" y="12599"/>
                </a:lnTo>
                <a:lnTo>
                  <a:pt x="8635" y="12544"/>
                </a:lnTo>
                <a:lnTo>
                  <a:pt x="8526" y="12490"/>
                </a:lnTo>
                <a:lnTo>
                  <a:pt x="8417" y="12381"/>
                </a:lnTo>
                <a:lnTo>
                  <a:pt x="8472" y="12273"/>
                </a:lnTo>
                <a:lnTo>
                  <a:pt x="8580" y="12110"/>
                </a:lnTo>
                <a:lnTo>
                  <a:pt x="8635" y="11947"/>
                </a:lnTo>
                <a:lnTo>
                  <a:pt x="8743" y="11893"/>
                </a:lnTo>
                <a:lnTo>
                  <a:pt x="8906" y="11784"/>
                </a:lnTo>
                <a:lnTo>
                  <a:pt x="9558" y="11404"/>
                </a:lnTo>
                <a:lnTo>
                  <a:pt x="10155" y="11024"/>
                </a:lnTo>
                <a:lnTo>
                  <a:pt x="11458" y="10372"/>
                </a:lnTo>
                <a:lnTo>
                  <a:pt x="11621" y="10318"/>
                </a:lnTo>
                <a:lnTo>
                  <a:pt x="11676" y="10318"/>
                </a:lnTo>
                <a:lnTo>
                  <a:pt x="11784" y="10372"/>
                </a:lnTo>
                <a:lnTo>
                  <a:pt x="11676" y="10589"/>
                </a:lnTo>
                <a:lnTo>
                  <a:pt x="11513" y="10807"/>
                </a:lnTo>
                <a:lnTo>
                  <a:pt x="11404" y="11078"/>
                </a:lnTo>
                <a:lnTo>
                  <a:pt x="11350" y="11187"/>
                </a:lnTo>
                <a:lnTo>
                  <a:pt x="11350" y="11350"/>
                </a:lnTo>
                <a:lnTo>
                  <a:pt x="11893" y="11024"/>
                </a:lnTo>
                <a:lnTo>
                  <a:pt x="12436" y="10644"/>
                </a:lnTo>
                <a:lnTo>
                  <a:pt x="13522" y="9883"/>
                </a:lnTo>
                <a:lnTo>
                  <a:pt x="14554" y="9123"/>
                </a:lnTo>
                <a:lnTo>
                  <a:pt x="15586" y="8363"/>
                </a:lnTo>
                <a:lnTo>
                  <a:pt x="16346" y="7874"/>
                </a:lnTo>
                <a:lnTo>
                  <a:pt x="17160" y="7494"/>
                </a:lnTo>
                <a:lnTo>
                  <a:pt x="17975" y="7168"/>
                </a:lnTo>
                <a:lnTo>
                  <a:pt x="18790" y="6842"/>
                </a:lnTo>
                <a:lnTo>
                  <a:pt x="19333" y="6679"/>
                </a:lnTo>
                <a:lnTo>
                  <a:pt x="19767" y="6517"/>
                </a:lnTo>
                <a:lnTo>
                  <a:pt x="19984" y="6408"/>
                </a:lnTo>
                <a:lnTo>
                  <a:pt x="20202" y="6245"/>
                </a:lnTo>
                <a:lnTo>
                  <a:pt x="20364" y="6028"/>
                </a:lnTo>
                <a:lnTo>
                  <a:pt x="20473" y="5756"/>
                </a:lnTo>
                <a:lnTo>
                  <a:pt x="20527" y="5702"/>
                </a:lnTo>
                <a:lnTo>
                  <a:pt x="20636" y="5648"/>
                </a:lnTo>
                <a:lnTo>
                  <a:pt x="20799" y="5485"/>
                </a:lnTo>
                <a:lnTo>
                  <a:pt x="20962" y="5430"/>
                </a:lnTo>
                <a:lnTo>
                  <a:pt x="21125" y="5322"/>
                </a:lnTo>
                <a:lnTo>
                  <a:pt x="21831" y="5322"/>
                </a:lnTo>
                <a:lnTo>
                  <a:pt x="22156" y="5213"/>
                </a:lnTo>
                <a:lnTo>
                  <a:pt x="22862" y="5050"/>
                </a:lnTo>
                <a:lnTo>
                  <a:pt x="23514" y="4833"/>
                </a:lnTo>
                <a:lnTo>
                  <a:pt x="24926" y="4507"/>
                </a:lnTo>
                <a:lnTo>
                  <a:pt x="25958" y="4290"/>
                </a:lnTo>
                <a:lnTo>
                  <a:pt x="27044" y="4019"/>
                </a:lnTo>
                <a:lnTo>
                  <a:pt x="28184" y="3638"/>
                </a:lnTo>
                <a:lnTo>
                  <a:pt x="28782" y="3475"/>
                </a:lnTo>
                <a:lnTo>
                  <a:pt x="29107" y="3421"/>
                </a:lnTo>
                <a:lnTo>
                  <a:pt x="29976" y="3421"/>
                </a:lnTo>
                <a:lnTo>
                  <a:pt x="30519" y="3313"/>
                </a:lnTo>
                <a:lnTo>
                  <a:pt x="31062" y="3258"/>
                </a:lnTo>
                <a:lnTo>
                  <a:pt x="31660" y="3150"/>
                </a:lnTo>
                <a:lnTo>
                  <a:pt x="32257" y="3095"/>
                </a:lnTo>
                <a:lnTo>
                  <a:pt x="32909" y="2987"/>
                </a:lnTo>
                <a:lnTo>
                  <a:pt x="33832" y="2770"/>
                </a:lnTo>
                <a:lnTo>
                  <a:pt x="34701" y="2661"/>
                </a:lnTo>
                <a:lnTo>
                  <a:pt x="36547" y="2444"/>
                </a:lnTo>
                <a:lnTo>
                  <a:pt x="36819" y="2498"/>
                </a:lnTo>
                <a:lnTo>
                  <a:pt x="37144" y="2552"/>
                </a:lnTo>
                <a:lnTo>
                  <a:pt x="37362" y="2661"/>
                </a:lnTo>
                <a:lnTo>
                  <a:pt x="37525" y="2661"/>
                </a:lnTo>
                <a:lnTo>
                  <a:pt x="37633" y="2607"/>
                </a:lnTo>
                <a:lnTo>
                  <a:pt x="38068" y="2498"/>
                </a:lnTo>
                <a:lnTo>
                  <a:pt x="38448" y="2389"/>
                </a:lnTo>
                <a:lnTo>
                  <a:pt x="39262" y="2281"/>
                </a:lnTo>
                <a:lnTo>
                  <a:pt x="44856" y="2281"/>
                </a:lnTo>
                <a:lnTo>
                  <a:pt x="45019" y="2335"/>
                </a:lnTo>
                <a:lnTo>
                  <a:pt x="45019" y="2389"/>
                </a:lnTo>
                <a:lnTo>
                  <a:pt x="45019" y="2444"/>
                </a:lnTo>
                <a:lnTo>
                  <a:pt x="44856" y="2661"/>
                </a:lnTo>
                <a:lnTo>
                  <a:pt x="44747" y="2770"/>
                </a:lnTo>
                <a:lnTo>
                  <a:pt x="44801" y="2878"/>
                </a:lnTo>
                <a:lnTo>
                  <a:pt x="44856" y="2932"/>
                </a:lnTo>
                <a:lnTo>
                  <a:pt x="44910" y="2932"/>
                </a:lnTo>
                <a:lnTo>
                  <a:pt x="45507" y="3150"/>
                </a:lnTo>
                <a:lnTo>
                  <a:pt x="46105" y="3367"/>
                </a:lnTo>
                <a:lnTo>
                  <a:pt x="46376" y="3421"/>
                </a:lnTo>
                <a:lnTo>
                  <a:pt x="46702" y="3475"/>
                </a:lnTo>
                <a:lnTo>
                  <a:pt x="47028" y="3421"/>
                </a:lnTo>
                <a:lnTo>
                  <a:pt x="47299" y="3367"/>
                </a:lnTo>
                <a:lnTo>
                  <a:pt x="47680" y="3258"/>
                </a:lnTo>
                <a:lnTo>
                  <a:pt x="48005" y="3204"/>
                </a:lnTo>
                <a:lnTo>
                  <a:pt x="48168" y="3258"/>
                </a:lnTo>
                <a:lnTo>
                  <a:pt x="48277" y="3313"/>
                </a:lnTo>
                <a:lnTo>
                  <a:pt x="48440" y="3367"/>
                </a:lnTo>
                <a:lnTo>
                  <a:pt x="48657" y="3530"/>
                </a:lnTo>
                <a:lnTo>
                  <a:pt x="49091" y="3910"/>
                </a:lnTo>
                <a:lnTo>
                  <a:pt x="49635" y="4290"/>
                </a:lnTo>
                <a:lnTo>
                  <a:pt x="50123" y="4616"/>
                </a:lnTo>
                <a:lnTo>
                  <a:pt x="50340" y="4833"/>
                </a:lnTo>
                <a:lnTo>
                  <a:pt x="50612" y="5050"/>
                </a:lnTo>
                <a:lnTo>
                  <a:pt x="50775" y="5213"/>
                </a:lnTo>
                <a:lnTo>
                  <a:pt x="50884" y="5268"/>
                </a:lnTo>
                <a:lnTo>
                  <a:pt x="51046" y="5322"/>
                </a:lnTo>
                <a:lnTo>
                  <a:pt x="51752" y="5322"/>
                </a:lnTo>
                <a:lnTo>
                  <a:pt x="52458" y="5485"/>
                </a:lnTo>
                <a:lnTo>
                  <a:pt x="53816" y="5919"/>
                </a:lnTo>
                <a:lnTo>
                  <a:pt x="54250" y="6082"/>
                </a:lnTo>
                <a:lnTo>
                  <a:pt x="54685" y="6299"/>
                </a:lnTo>
                <a:lnTo>
                  <a:pt x="55011" y="6517"/>
                </a:lnTo>
                <a:lnTo>
                  <a:pt x="55336" y="6842"/>
                </a:lnTo>
                <a:lnTo>
                  <a:pt x="55717" y="7277"/>
                </a:lnTo>
                <a:lnTo>
                  <a:pt x="55880" y="7440"/>
                </a:lnTo>
                <a:lnTo>
                  <a:pt x="56097" y="7548"/>
                </a:lnTo>
                <a:lnTo>
                  <a:pt x="56314" y="7603"/>
                </a:lnTo>
                <a:lnTo>
                  <a:pt x="56585" y="7603"/>
                </a:lnTo>
                <a:lnTo>
                  <a:pt x="56857" y="7494"/>
                </a:lnTo>
                <a:lnTo>
                  <a:pt x="57237" y="7331"/>
                </a:lnTo>
                <a:lnTo>
                  <a:pt x="57400" y="7277"/>
                </a:lnTo>
                <a:lnTo>
                  <a:pt x="57509" y="7277"/>
                </a:lnTo>
                <a:lnTo>
                  <a:pt x="57617" y="7331"/>
                </a:lnTo>
                <a:lnTo>
                  <a:pt x="57726" y="7440"/>
                </a:lnTo>
                <a:lnTo>
                  <a:pt x="57997" y="7874"/>
                </a:lnTo>
                <a:lnTo>
                  <a:pt x="58269" y="8309"/>
                </a:lnTo>
                <a:lnTo>
                  <a:pt x="58432" y="8634"/>
                </a:lnTo>
                <a:lnTo>
                  <a:pt x="58703" y="8960"/>
                </a:lnTo>
                <a:lnTo>
                  <a:pt x="58866" y="9015"/>
                </a:lnTo>
                <a:lnTo>
                  <a:pt x="59029" y="9123"/>
                </a:lnTo>
                <a:lnTo>
                  <a:pt x="59627" y="9123"/>
                </a:lnTo>
                <a:lnTo>
                  <a:pt x="59681" y="9232"/>
                </a:lnTo>
                <a:lnTo>
                  <a:pt x="59735" y="9340"/>
                </a:lnTo>
                <a:lnTo>
                  <a:pt x="59627" y="9503"/>
                </a:lnTo>
                <a:lnTo>
                  <a:pt x="59464" y="9883"/>
                </a:lnTo>
                <a:lnTo>
                  <a:pt x="59409" y="9992"/>
                </a:lnTo>
                <a:lnTo>
                  <a:pt x="59464" y="10101"/>
                </a:lnTo>
                <a:lnTo>
                  <a:pt x="59518" y="10155"/>
                </a:lnTo>
                <a:lnTo>
                  <a:pt x="59627" y="10209"/>
                </a:lnTo>
                <a:lnTo>
                  <a:pt x="60061" y="10318"/>
                </a:lnTo>
                <a:lnTo>
                  <a:pt x="60441" y="10372"/>
                </a:lnTo>
                <a:lnTo>
                  <a:pt x="60876" y="10481"/>
                </a:lnTo>
                <a:lnTo>
                  <a:pt x="61038" y="10589"/>
                </a:lnTo>
                <a:lnTo>
                  <a:pt x="61201" y="10698"/>
                </a:lnTo>
                <a:lnTo>
                  <a:pt x="61310" y="10915"/>
                </a:lnTo>
                <a:lnTo>
                  <a:pt x="61419" y="11132"/>
                </a:lnTo>
                <a:lnTo>
                  <a:pt x="61636" y="11621"/>
                </a:lnTo>
                <a:lnTo>
                  <a:pt x="61962" y="12110"/>
                </a:lnTo>
                <a:lnTo>
                  <a:pt x="62287" y="12490"/>
                </a:lnTo>
                <a:lnTo>
                  <a:pt x="62668" y="12924"/>
                </a:lnTo>
                <a:lnTo>
                  <a:pt x="63211" y="13522"/>
                </a:lnTo>
                <a:lnTo>
                  <a:pt x="63862" y="14065"/>
                </a:lnTo>
                <a:lnTo>
                  <a:pt x="64405" y="14608"/>
                </a:lnTo>
                <a:lnTo>
                  <a:pt x="64677" y="14934"/>
                </a:lnTo>
                <a:lnTo>
                  <a:pt x="64894" y="15314"/>
                </a:lnTo>
                <a:lnTo>
                  <a:pt x="64948" y="15477"/>
                </a:lnTo>
                <a:lnTo>
                  <a:pt x="65111" y="15640"/>
                </a:lnTo>
                <a:lnTo>
                  <a:pt x="65274" y="15748"/>
                </a:lnTo>
                <a:lnTo>
                  <a:pt x="65437" y="15803"/>
                </a:lnTo>
                <a:lnTo>
                  <a:pt x="65600" y="15857"/>
                </a:lnTo>
                <a:lnTo>
                  <a:pt x="65763" y="15911"/>
                </a:lnTo>
                <a:lnTo>
                  <a:pt x="65872" y="16020"/>
                </a:lnTo>
                <a:lnTo>
                  <a:pt x="65926" y="16128"/>
                </a:lnTo>
                <a:lnTo>
                  <a:pt x="66034" y="16346"/>
                </a:lnTo>
                <a:lnTo>
                  <a:pt x="66034" y="16671"/>
                </a:lnTo>
                <a:lnTo>
                  <a:pt x="66034" y="16943"/>
                </a:lnTo>
                <a:lnTo>
                  <a:pt x="66143" y="17160"/>
                </a:lnTo>
                <a:lnTo>
                  <a:pt x="66252" y="17432"/>
                </a:lnTo>
                <a:lnTo>
                  <a:pt x="66415" y="17595"/>
                </a:lnTo>
                <a:lnTo>
                  <a:pt x="66903" y="18138"/>
                </a:lnTo>
                <a:lnTo>
                  <a:pt x="67338" y="18681"/>
                </a:lnTo>
                <a:lnTo>
                  <a:pt x="67827" y="19224"/>
                </a:lnTo>
                <a:lnTo>
                  <a:pt x="68315" y="19767"/>
                </a:lnTo>
                <a:lnTo>
                  <a:pt x="68532" y="19984"/>
                </a:lnTo>
                <a:lnTo>
                  <a:pt x="68695" y="20256"/>
                </a:lnTo>
                <a:lnTo>
                  <a:pt x="68695" y="20527"/>
                </a:lnTo>
                <a:lnTo>
                  <a:pt x="68587" y="20799"/>
                </a:lnTo>
                <a:lnTo>
                  <a:pt x="68587" y="20962"/>
                </a:lnTo>
                <a:lnTo>
                  <a:pt x="68587" y="21016"/>
                </a:lnTo>
                <a:lnTo>
                  <a:pt x="68641" y="21124"/>
                </a:lnTo>
                <a:lnTo>
                  <a:pt x="68804" y="21179"/>
                </a:lnTo>
                <a:lnTo>
                  <a:pt x="69238" y="21287"/>
                </a:lnTo>
                <a:lnTo>
                  <a:pt x="69401" y="21396"/>
                </a:lnTo>
                <a:lnTo>
                  <a:pt x="69510" y="21450"/>
                </a:lnTo>
                <a:lnTo>
                  <a:pt x="69564" y="21559"/>
                </a:lnTo>
                <a:lnTo>
                  <a:pt x="69619" y="21722"/>
                </a:lnTo>
                <a:lnTo>
                  <a:pt x="69673" y="22265"/>
                </a:lnTo>
                <a:lnTo>
                  <a:pt x="69673" y="22482"/>
                </a:lnTo>
                <a:lnTo>
                  <a:pt x="69673" y="22536"/>
                </a:lnTo>
                <a:lnTo>
                  <a:pt x="69781" y="22591"/>
                </a:lnTo>
                <a:lnTo>
                  <a:pt x="69944" y="22536"/>
                </a:lnTo>
                <a:lnTo>
                  <a:pt x="70107" y="22482"/>
                </a:lnTo>
                <a:lnTo>
                  <a:pt x="70379" y="22319"/>
                </a:lnTo>
                <a:lnTo>
                  <a:pt x="70813" y="21830"/>
                </a:lnTo>
                <a:lnTo>
                  <a:pt x="70922" y="21667"/>
                </a:lnTo>
                <a:lnTo>
                  <a:pt x="70976" y="21559"/>
                </a:lnTo>
                <a:lnTo>
                  <a:pt x="70976" y="21342"/>
                </a:lnTo>
                <a:lnTo>
                  <a:pt x="70922" y="21179"/>
                </a:lnTo>
                <a:lnTo>
                  <a:pt x="70650" y="20690"/>
                </a:lnTo>
                <a:lnTo>
                  <a:pt x="70433" y="20201"/>
                </a:lnTo>
                <a:lnTo>
                  <a:pt x="70270" y="19984"/>
                </a:lnTo>
                <a:lnTo>
                  <a:pt x="70053" y="19767"/>
                </a:lnTo>
                <a:lnTo>
                  <a:pt x="69836" y="19604"/>
                </a:lnTo>
                <a:lnTo>
                  <a:pt x="69619" y="19495"/>
                </a:lnTo>
                <a:lnTo>
                  <a:pt x="69456" y="19387"/>
                </a:lnTo>
                <a:lnTo>
                  <a:pt x="69347" y="19224"/>
                </a:lnTo>
                <a:lnTo>
                  <a:pt x="69293" y="19115"/>
                </a:lnTo>
                <a:lnTo>
                  <a:pt x="69293" y="19007"/>
                </a:lnTo>
                <a:lnTo>
                  <a:pt x="69401" y="18844"/>
                </a:lnTo>
                <a:lnTo>
                  <a:pt x="69673" y="18572"/>
                </a:lnTo>
                <a:lnTo>
                  <a:pt x="69781" y="18518"/>
                </a:lnTo>
                <a:lnTo>
                  <a:pt x="69890" y="18518"/>
                </a:lnTo>
                <a:lnTo>
                  <a:pt x="69999" y="18626"/>
                </a:lnTo>
                <a:lnTo>
                  <a:pt x="70053" y="18735"/>
                </a:lnTo>
                <a:lnTo>
                  <a:pt x="71193" y="20690"/>
                </a:lnTo>
                <a:lnTo>
                  <a:pt x="71736" y="21667"/>
                </a:lnTo>
                <a:lnTo>
                  <a:pt x="72225" y="22645"/>
                </a:lnTo>
                <a:lnTo>
                  <a:pt x="72823" y="23894"/>
                </a:lnTo>
                <a:lnTo>
                  <a:pt x="72877" y="24003"/>
                </a:lnTo>
                <a:lnTo>
                  <a:pt x="72931" y="24165"/>
                </a:lnTo>
                <a:lnTo>
                  <a:pt x="72877" y="24274"/>
                </a:lnTo>
                <a:lnTo>
                  <a:pt x="72714" y="24328"/>
                </a:lnTo>
                <a:lnTo>
                  <a:pt x="72442" y="24328"/>
                </a:lnTo>
                <a:lnTo>
                  <a:pt x="72171" y="24165"/>
                </a:lnTo>
                <a:lnTo>
                  <a:pt x="72008" y="23948"/>
                </a:lnTo>
                <a:lnTo>
                  <a:pt x="71954" y="23622"/>
                </a:lnTo>
                <a:lnTo>
                  <a:pt x="71954" y="23134"/>
                </a:lnTo>
                <a:lnTo>
                  <a:pt x="71899" y="22971"/>
                </a:lnTo>
                <a:lnTo>
                  <a:pt x="71791" y="22862"/>
                </a:lnTo>
                <a:lnTo>
                  <a:pt x="71682" y="22808"/>
                </a:lnTo>
                <a:lnTo>
                  <a:pt x="71574" y="22754"/>
                </a:lnTo>
                <a:lnTo>
                  <a:pt x="71193" y="22699"/>
                </a:lnTo>
                <a:lnTo>
                  <a:pt x="71030" y="22754"/>
                </a:lnTo>
                <a:lnTo>
                  <a:pt x="70868" y="22808"/>
                </a:lnTo>
                <a:lnTo>
                  <a:pt x="70813" y="22971"/>
                </a:lnTo>
                <a:lnTo>
                  <a:pt x="70813" y="23079"/>
                </a:lnTo>
                <a:lnTo>
                  <a:pt x="70922" y="23351"/>
                </a:lnTo>
                <a:lnTo>
                  <a:pt x="71085" y="23731"/>
                </a:lnTo>
                <a:lnTo>
                  <a:pt x="71248" y="24057"/>
                </a:lnTo>
                <a:lnTo>
                  <a:pt x="71302" y="24220"/>
                </a:lnTo>
                <a:lnTo>
                  <a:pt x="71356" y="24383"/>
                </a:lnTo>
                <a:lnTo>
                  <a:pt x="71302" y="24491"/>
                </a:lnTo>
                <a:lnTo>
                  <a:pt x="71248" y="24546"/>
                </a:lnTo>
                <a:lnTo>
                  <a:pt x="71085" y="24654"/>
                </a:lnTo>
                <a:lnTo>
                  <a:pt x="70868" y="24763"/>
                </a:lnTo>
                <a:lnTo>
                  <a:pt x="70705" y="24817"/>
                </a:lnTo>
                <a:lnTo>
                  <a:pt x="70270" y="24817"/>
                </a:lnTo>
                <a:lnTo>
                  <a:pt x="70162" y="24871"/>
                </a:lnTo>
                <a:lnTo>
                  <a:pt x="70107" y="24980"/>
                </a:lnTo>
                <a:lnTo>
                  <a:pt x="70107" y="25143"/>
                </a:lnTo>
                <a:lnTo>
                  <a:pt x="70216" y="25306"/>
                </a:lnTo>
                <a:lnTo>
                  <a:pt x="70379" y="25360"/>
                </a:lnTo>
                <a:lnTo>
                  <a:pt x="71574" y="25360"/>
                </a:lnTo>
                <a:lnTo>
                  <a:pt x="71791" y="25414"/>
                </a:lnTo>
                <a:lnTo>
                  <a:pt x="71845" y="25414"/>
                </a:lnTo>
                <a:lnTo>
                  <a:pt x="71899" y="25523"/>
                </a:lnTo>
                <a:lnTo>
                  <a:pt x="71899" y="25632"/>
                </a:lnTo>
                <a:lnTo>
                  <a:pt x="71899" y="25740"/>
                </a:lnTo>
                <a:lnTo>
                  <a:pt x="71736" y="25849"/>
                </a:lnTo>
                <a:lnTo>
                  <a:pt x="71030" y="26338"/>
                </a:lnTo>
                <a:lnTo>
                  <a:pt x="70759" y="26501"/>
                </a:lnTo>
                <a:lnTo>
                  <a:pt x="70650" y="26609"/>
                </a:lnTo>
                <a:lnTo>
                  <a:pt x="70650" y="26718"/>
                </a:lnTo>
                <a:lnTo>
                  <a:pt x="70650" y="26772"/>
                </a:lnTo>
                <a:lnTo>
                  <a:pt x="70705" y="26881"/>
                </a:lnTo>
                <a:lnTo>
                  <a:pt x="70922" y="27098"/>
                </a:lnTo>
                <a:lnTo>
                  <a:pt x="71411" y="27424"/>
                </a:lnTo>
                <a:lnTo>
                  <a:pt x="71899" y="27750"/>
                </a:lnTo>
                <a:lnTo>
                  <a:pt x="71519" y="28021"/>
                </a:lnTo>
                <a:lnTo>
                  <a:pt x="71356" y="28075"/>
                </a:lnTo>
                <a:lnTo>
                  <a:pt x="71193" y="28075"/>
                </a:lnTo>
                <a:lnTo>
                  <a:pt x="71085" y="28130"/>
                </a:lnTo>
                <a:lnTo>
                  <a:pt x="71030" y="28184"/>
                </a:lnTo>
                <a:lnTo>
                  <a:pt x="71030" y="28293"/>
                </a:lnTo>
                <a:lnTo>
                  <a:pt x="71085" y="28456"/>
                </a:lnTo>
                <a:lnTo>
                  <a:pt x="71193" y="28618"/>
                </a:lnTo>
                <a:lnTo>
                  <a:pt x="71356" y="28727"/>
                </a:lnTo>
                <a:lnTo>
                  <a:pt x="71519" y="28836"/>
                </a:lnTo>
                <a:lnTo>
                  <a:pt x="71736" y="28944"/>
                </a:lnTo>
                <a:lnTo>
                  <a:pt x="71899" y="29053"/>
                </a:lnTo>
                <a:lnTo>
                  <a:pt x="72225" y="29433"/>
                </a:lnTo>
                <a:lnTo>
                  <a:pt x="72279" y="29542"/>
                </a:lnTo>
                <a:lnTo>
                  <a:pt x="72334" y="29650"/>
                </a:lnTo>
                <a:lnTo>
                  <a:pt x="72279" y="29705"/>
                </a:lnTo>
                <a:lnTo>
                  <a:pt x="72117" y="29759"/>
                </a:lnTo>
                <a:lnTo>
                  <a:pt x="71791" y="29813"/>
                </a:lnTo>
                <a:lnTo>
                  <a:pt x="71574" y="29976"/>
                </a:lnTo>
                <a:lnTo>
                  <a:pt x="71411" y="30193"/>
                </a:lnTo>
                <a:lnTo>
                  <a:pt x="71302" y="30519"/>
                </a:lnTo>
                <a:lnTo>
                  <a:pt x="71193" y="30791"/>
                </a:lnTo>
                <a:lnTo>
                  <a:pt x="71193" y="31116"/>
                </a:lnTo>
                <a:lnTo>
                  <a:pt x="71193" y="31388"/>
                </a:lnTo>
                <a:lnTo>
                  <a:pt x="71302" y="31714"/>
                </a:lnTo>
                <a:lnTo>
                  <a:pt x="71411" y="32094"/>
                </a:lnTo>
                <a:lnTo>
                  <a:pt x="71628" y="32474"/>
                </a:lnTo>
                <a:lnTo>
                  <a:pt x="72008" y="33180"/>
                </a:lnTo>
                <a:lnTo>
                  <a:pt x="72117" y="33343"/>
                </a:lnTo>
                <a:lnTo>
                  <a:pt x="72117" y="33452"/>
                </a:lnTo>
                <a:lnTo>
                  <a:pt x="72008" y="33560"/>
                </a:lnTo>
                <a:lnTo>
                  <a:pt x="71845" y="33614"/>
                </a:lnTo>
                <a:lnTo>
                  <a:pt x="71682" y="33669"/>
                </a:lnTo>
                <a:lnTo>
                  <a:pt x="71628" y="33777"/>
                </a:lnTo>
                <a:lnTo>
                  <a:pt x="71574" y="33886"/>
                </a:lnTo>
                <a:lnTo>
                  <a:pt x="71574" y="34049"/>
                </a:lnTo>
                <a:lnTo>
                  <a:pt x="71519" y="34538"/>
                </a:lnTo>
                <a:lnTo>
                  <a:pt x="71411" y="35081"/>
                </a:lnTo>
                <a:lnTo>
                  <a:pt x="71193" y="35895"/>
                </a:lnTo>
                <a:lnTo>
                  <a:pt x="71139" y="36275"/>
                </a:lnTo>
                <a:lnTo>
                  <a:pt x="71193" y="36710"/>
                </a:lnTo>
                <a:lnTo>
                  <a:pt x="71193" y="37090"/>
                </a:lnTo>
                <a:lnTo>
                  <a:pt x="71139" y="37416"/>
                </a:lnTo>
                <a:lnTo>
                  <a:pt x="70650" y="39154"/>
                </a:lnTo>
                <a:lnTo>
                  <a:pt x="70107" y="40837"/>
                </a:lnTo>
                <a:lnTo>
                  <a:pt x="69781" y="41814"/>
                </a:lnTo>
                <a:lnTo>
                  <a:pt x="69347" y="42792"/>
                </a:lnTo>
                <a:lnTo>
                  <a:pt x="68858" y="43715"/>
                </a:lnTo>
                <a:lnTo>
                  <a:pt x="68478" y="44693"/>
                </a:lnTo>
                <a:lnTo>
                  <a:pt x="68315" y="45127"/>
                </a:lnTo>
                <a:lnTo>
                  <a:pt x="68044" y="45453"/>
                </a:lnTo>
                <a:lnTo>
                  <a:pt x="67772" y="45779"/>
                </a:lnTo>
                <a:lnTo>
                  <a:pt x="67446" y="46104"/>
                </a:lnTo>
                <a:lnTo>
                  <a:pt x="67066" y="46376"/>
                </a:lnTo>
                <a:lnTo>
                  <a:pt x="66686" y="46593"/>
                </a:lnTo>
                <a:lnTo>
                  <a:pt x="65926" y="47028"/>
                </a:lnTo>
                <a:lnTo>
                  <a:pt x="65383" y="47299"/>
                </a:lnTo>
                <a:lnTo>
                  <a:pt x="65274" y="47353"/>
                </a:lnTo>
                <a:lnTo>
                  <a:pt x="65220" y="47462"/>
                </a:lnTo>
                <a:lnTo>
                  <a:pt x="65220" y="47571"/>
                </a:lnTo>
                <a:lnTo>
                  <a:pt x="65328" y="47734"/>
                </a:lnTo>
                <a:lnTo>
                  <a:pt x="65763" y="48114"/>
                </a:lnTo>
                <a:lnTo>
                  <a:pt x="65546" y="48059"/>
                </a:lnTo>
                <a:lnTo>
                  <a:pt x="65383" y="48114"/>
                </a:lnTo>
                <a:lnTo>
                  <a:pt x="65220" y="48168"/>
                </a:lnTo>
                <a:lnTo>
                  <a:pt x="65057" y="48222"/>
                </a:lnTo>
                <a:lnTo>
                  <a:pt x="64785" y="48494"/>
                </a:lnTo>
                <a:lnTo>
                  <a:pt x="64568" y="48711"/>
                </a:lnTo>
                <a:lnTo>
                  <a:pt x="64405" y="48820"/>
                </a:lnTo>
                <a:lnTo>
                  <a:pt x="64188" y="48874"/>
                </a:lnTo>
                <a:lnTo>
                  <a:pt x="63482" y="48874"/>
                </a:lnTo>
                <a:lnTo>
                  <a:pt x="62776" y="48928"/>
                </a:lnTo>
                <a:lnTo>
                  <a:pt x="62016" y="49037"/>
                </a:lnTo>
                <a:lnTo>
                  <a:pt x="61310" y="49091"/>
                </a:lnTo>
                <a:lnTo>
                  <a:pt x="59681" y="49091"/>
                </a:lnTo>
                <a:lnTo>
                  <a:pt x="58052" y="49146"/>
                </a:lnTo>
                <a:lnTo>
                  <a:pt x="56423" y="49200"/>
                </a:lnTo>
                <a:lnTo>
                  <a:pt x="54793" y="49254"/>
                </a:lnTo>
                <a:lnTo>
                  <a:pt x="54576" y="49308"/>
                </a:lnTo>
                <a:lnTo>
                  <a:pt x="54359" y="49363"/>
                </a:lnTo>
                <a:lnTo>
                  <a:pt x="53544" y="49743"/>
                </a:lnTo>
                <a:lnTo>
                  <a:pt x="52730" y="50177"/>
                </a:lnTo>
                <a:lnTo>
                  <a:pt x="51915" y="50557"/>
                </a:lnTo>
                <a:lnTo>
                  <a:pt x="51481" y="50720"/>
                </a:lnTo>
                <a:lnTo>
                  <a:pt x="50992" y="50775"/>
                </a:lnTo>
                <a:lnTo>
                  <a:pt x="50829" y="50883"/>
                </a:lnTo>
                <a:lnTo>
                  <a:pt x="50775" y="50992"/>
                </a:lnTo>
                <a:lnTo>
                  <a:pt x="50829" y="51100"/>
                </a:lnTo>
                <a:lnTo>
                  <a:pt x="50938" y="51209"/>
                </a:lnTo>
                <a:lnTo>
                  <a:pt x="51046" y="51372"/>
                </a:lnTo>
                <a:lnTo>
                  <a:pt x="51046" y="51535"/>
                </a:lnTo>
                <a:lnTo>
                  <a:pt x="50938" y="51644"/>
                </a:lnTo>
                <a:lnTo>
                  <a:pt x="50775" y="51752"/>
                </a:lnTo>
                <a:lnTo>
                  <a:pt x="50178" y="52024"/>
                </a:lnTo>
                <a:lnTo>
                  <a:pt x="49580" y="52349"/>
                </a:lnTo>
                <a:lnTo>
                  <a:pt x="49363" y="52512"/>
                </a:lnTo>
                <a:lnTo>
                  <a:pt x="49200" y="52730"/>
                </a:lnTo>
                <a:lnTo>
                  <a:pt x="49091" y="53001"/>
                </a:lnTo>
                <a:lnTo>
                  <a:pt x="49037" y="53273"/>
                </a:lnTo>
                <a:lnTo>
                  <a:pt x="49037" y="53381"/>
                </a:lnTo>
                <a:lnTo>
                  <a:pt x="49091" y="53490"/>
                </a:lnTo>
                <a:lnTo>
                  <a:pt x="49200" y="53598"/>
                </a:lnTo>
                <a:lnTo>
                  <a:pt x="49580" y="53761"/>
                </a:lnTo>
                <a:lnTo>
                  <a:pt x="48331" y="54413"/>
                </a:lnTo>
                <a:lnTo>
                  <a:pt x="48114" y="54522"/>
                </a:lnTo>
                <a:lnTo>
                  <a:pt x="48060" y="54576"/>
                </a:lnTo>
                <a:lnTo>
                  <a:pt x="48005" y="54685"/>
                </a:lnTo>
                <a:lnTo>
                  <a:pt x="48060" y="54793"/>
                </a:lnTo>
                <a:lnTo>
                  <a:pt x="48168" y="54902"/>
                </a:lnTo>
                <a:lnTo>
                  <a:pt x="48386" y="55010"/>
                </a:lnTo>
                <a:lnTo>
                  <a:pt x="48983" y="55228"/>
                </a:lnTo>
                <a:lnTo>
                  <a:pt x="49526" y="55445"/>
                </a:lnTo>
                <a:lnTo>
                  <a:pt x="50069" y="55716"/>
                </a:lnTo>
                <a:lnTo>
                  <a:pt x="50612" y="56042"/>
                </a:lnTo>
                <a:lnTo>
                  <a:pt x="50775" y="56205"/>
                </a:lnTo>
                <a:lnTo>
                  <a:pt x="50829" y="56314"/>
                </a:lnTo>
                <a:lnTo>
                  <a:pt x="50775" y="56422"/>
                </a:lnTo>
                <a:lnTo>
                  <a:pt x="50666" y="56531"/>
                </a:lnTo>
                <a:lnTo>
                  <a:pt x="50340" y="56911"/>
                </a:lnTo>
                <a:lnTo>
                  <a:pt x="50069" y="57291"/>
                </a:lnTo>
                <a:lnTo>
                  <a:pt x="49743" y="57671"/>
                </a:lnTo>
                <a:lnTo>
                  <a:pt x="49417" y="57997"/>
                </a:lnTo>
                <a:lnTo>
                  <a:pt x="49309" y="58106"/>
                </a:lnTo>
                <a:lnTo>
                  <a:pt x="49254" y="58214"/>
                </a:lnTo>
                <a:lnTo>
                  <a:pt x="49254" y="58323"/>
                </a:lnTo>
                <a:lnTo>
                  <a:pt x="49254" y="58486"/>
                </a:lnTo>
                <a:lnTo>
                  <a:pt x="49363" y="58540"/>
                </a:lnTo>
                <a:lnTo>
                  <a:pt x="49417" y="58594"/>
                </a:lnTo>
                <a:lnTo>
                  <a:pt x="49635" y="58649"/>
                </a:lnTo>
                <a:lnTo>
                  <a:pt x="49852" y="58649"/>
                </a:lnTo>
                <a:lnTo>
                  <a:pt x="49906" y="58703"/>
                </a:lnTo>
                <a:lnTo>
                  <a:pt x="49743" y="58920"/>
                </a:lnTo>
                <a:lnTo>
                  <a:pt x="49526" y="58975"/>
                </a:lnTo>
                <a:lnTo>
                  <a:pt x="49309" y="59029"/>
                </a:lnTo>
                <a:lnTo>
                  <a:pt x="49254" y="59083"/>
                </a:lnTo>
                <a:lnTo>
                  <a:pt x="49146" y="59192"/>
                </a:lnTo>
                <a:lnTo>
                  <a:pt x="48874" y="59789"/>
                </a:lnTo>
                <a:lnTo>
                  <a:pt x="48548" y="60387"/>
                </a:lnTo>
                <a:lnTo>
                  <a:pt x="48440" y="60658"/>
                </a:lnTo>
                <a:lnTo>
                  <a:pt x="48331" y="60984"/>
                </a:lnTo>
                <a:lnTo>
                  <a:pt x="48277" y="61310"/>
                </a:lnTo>
                <a:lnTo>
                  <a:pt x="48277" y="61690"/>
                </a:lnTo>
                <a:lnTo>
                  <a:pt x="48331" y="62016"/>
                </a:lnTo>
                <a:lnTo>
                  <a:pt x="48440" y="62287"/>
                </a:lnTo>
                <a:lnTo>
                  <a:pt x="48548" y="62342"/>
                </a:lnTo>
                <a:lnTo>
                  <a:pt x="48657" y="62396"/>
                </a:lnTo>
                <a:lnTo>
                  <a:pt x="48820" y="62450"/>
                </a:lnTo>
                <a:lnTo>
                  <a:pt x="49254" y="62450"/>
                </a:lnTo>
                <a:lnTo>
                  <a:pt x="49309" y="62559"/>
                </a:lnTo>
                <a:lnTo>
                  <a:pt x="49309" y="62667"/>
                </a:lnTo>
                <a:lnTo>
                  <a:pt x="49200" y="62722"/>
                </a:lnTo>
                <a:lnTo>
                  <a:pt x="49037" y="62830"/>
                </a:lnTo>
                <a:lnTo>
                  <a:pt x="47245" y="63536"/>
                </a:lnTo>
                <a:lnTo>
                  <a:pt x="47137" y="63591"/>
                </a:lnTo>
                <a:lnTo>
                  <a:pt x="47028" y="63645"/>
                </a:lnTo>
                <a:lnTo>
                  <a:pt x="47028" y="63753"/>
                </a:lnTo>
                <a:lnTo>
                  <a:pt x="47137" y="63862"/>
                </a:lnTo>
                <a:lnTo>
                  <a:pt x="47299" y="63971"/>
                </a:lnTo>
                <a:lnTo>
                  <a:pt x="47354" y="64134"/>
                </a:lnTo>
                <a:lnTo>
                  <a:pt x="47462" y="64459"/>
                </a:lnTo>
                <a:lnTo>
                  <a:pt x="47517" y="64785"/>
                </a:lnTo>
                <a:lnTo>
                  <a:pt x="47571" y="65111"/>
                </a:lnTo>
                <a:lnTo>
                  <a:pt x="47571" y="65328"/>
                </a:lnTo>
                <a:lnTo>
                  <a:pt x="47571" y="65491"/>
                </a:lnTo>
                <a:lnTo>
                  <a:pt x="47571" y="65600"/>
                </a:lnTo>
                <a:lnTo>
                  <a:pt x="47462" y="65708"/>
                </a:lnTo>
                <a:lnTo>
                  <a:pt x="47408" y="65763"/>
                </a:lnTo>
                <a:lnTo>
                  <a:pt x="47245" y="65817"/>
                </a:lnTo>
                <a:lnTo>
                  <a:pt x="46919" y="65871"/>
                </a:lnTo>
                <a:lnTo>
                  <a:pt x="46756" y="65926"/>
                </a:lnTo>
                <a:lnTo>
                  <a:pt x="46648" y="65980"/>
                </a:lnTo>
                <a:lnTo>
                  <a:pt x="46593" y="66089"/>
                </a:lnTo>
                <a:lnTo>
                  <a:pt x="46702" y="66306"/>
                </a:lnTo>
                <a:lnTo>
                  <a:pt x="46919" y="66740"/>
                </a:lnTo>
                <a:lnTo>
                  <a:pt x="47137" y="67120"/>
                </a:lnTo>
                <a:lnTo>
                  <a:pt x="47191" y="67338"/>
                </a:lnTo>
                <a:lnTo>
                  <a:pt x="47191" y="67500"/>
                </a:lnTo>
                <a:lnTo>
                  <a:pt x="47191" y="67555"/>
                </a:lnTo>
                <a:lnTo>
                  <a:pt x="47082" y="67609"/>
                </a:lnTo>
                <a:lnTo>
                  <a:pt x="46593" y="67609"/>
                </a:lnTo>
                <a:lnTo>
                  <a:pt x="46431" y="67718"/>
                </a:lnTo>
                <a:lnTo>
                  <a:pt x="46376" y="67881"/>
                </a:lnTo>
                <a:lnTo>
                  <a:pt x="46376" y="68098"/>
                </a:lnTo>
                <a:lnTo>
                  <a:pt x="46376" y="68369"/>
                </a:lnTo>
                <a:lnTo>
                  <a:pt x="46213" y="69238"/>
                </a:lnTo>
                <a:lnTo>
                  <a:pt x="46105" y="70107"/>
                </a:lnTo>
                <a:lnTo>
                  <a:pt x="45996" y="71845"/>
                </a:lnTo>
                <a:lnTo>
                  <a:pt x="45996" y="72116"/>
                </a:lnTo>
                <a:lnTo>
                  <a:pt x="46105" y="72279"/>
                </a:lnTo>
                <a:lnTo>
                  <a:pt x="46322" y="72388"/>
                </a:lnTo>
                <a:lnTo>
                  <a:pt x="46974" y="72388"/>
                </a:lnTo>
                <a:lnTo>
                  <a:pt x="47408" y="72442"/>
                </a:lnTo>
                <a:lnTo>
                  <a:pt x="47788" y="72605"/>
                </a:lnTo>
                <a:lnTo>
                  <a:pt x="48223" y="72659"/>
                </a:lnTo>
                <a:lnTo>
                  <a:pt x="47842" y="72768"/>
                </a:lnTo>
                <a:lnTo>
                  <a:pt x="47571" y="72931"/>
                </a:lnTo>
                <a:lnTo>
                  <a:pt x="47299" y="73148"/>
                </a:lnTo>
                <a:lnTo>
                  <a:pt x="47028" y="73365"/>
                </a:lnTo>
                <a:lnTo>
                  <a:pt x="46539" y="73800"/>
                </a:lnTo>
                <a:lnTo>
                  <a:pt x="46050" y="74234"/>
                </a:lnTo>
                <a:lnTo>
                  <a:pt x="45888" y="74397"/>
                </a:lnTo>
                <a:lnTo>
                  <a:pt x="45779" y="74560"/>
                </a:lnTo>
                <a:lnTo>
                  <a:pt x="45670" y="74994"/>
                </a:lnTo>
                <a:lnTo>
                  <a:pt x="45616" y="75212"/>
                </a:lnTo>
                <a:lnTo>
                  <a:pt x="45670" y="75320"/>
                </a:lnTo>
                <a:lnTo>
                  <a:pt x="45779" y="75429"/>
                </a:lnTo>
                <a:lnTo>
                  <a:pt x="45996" y="75429"/>
                </a:lnTo>
                <a:lnTo>
                  <a:pt x="46593" y="75320"/>
                </a:lnTo>
                <a:lnTo>
                  <a:pt x="47191" y="75103"/>
                </a:lnTo>
                <a:lnTo>
                  <a:pt x="47571" y="74940"/>
                </a:lnTo>
                <a:lnTo>
                  <a:pt x="47897" y="74723"/>
                </a:lnTo>
                <a:lnTo>
                  <a:pt x="48168" y="74397"/>
                </a:lnTo>
                <a:lnTo>
                  <a:pt x="48440" y="74017"/>
                </a:lnTo>
                <a:lnTo>
                  <a:pt x="48494" y="74506"/>
                </a:lnTo>
                <a:lnTo>
                  <a:pt x="48494" y="74940"/>
                </a:lnTo>
                <a:lnTo>
                  <a:pt x="48548" y="75103"/>
                </a:lnTo>
                <a:lnTo>
                  <a:pt x="48657" y="75266"/>
                </a:lnTo>
                <a:lnTo>
                  <a:pt x="48820" y="75320"/>
                </a:lnTo>
                <a:lnTo>
                  <a:pt x="48983" y="75375"/>
                </a:lnTo>
                <a:lnTo>
                  <a:pt x="49146" y="75375"/>
                </a:lnTo>
                <a:lnTo>
                  <a:pt x="49200" y="75320"/>
                </a:lnTo>
                <a:lnTo>
                  <a:pt x="49254" y="75049"/>
                </a:lnTo>
                <a:lnTo>
                  <a:pt x="49472" y="74451"/>
                </a:lnTo>
                <a:lnTo>
                  <a:pt x="49580" y="73800"/>
                </a:lnTo>
                <a:lnTo>
                  <a:pt x="49743" y="73202"/>
                </a:lnTo>
                <a:lnTo>
                  <a:pt x="49960" y="72605"/>
                </a:lnTo>
                <a:lnTo>
                  <a:pt x="50015" y="72442"/>
                </a:lnTo>
                <a:lnTo>
                  <a:pt x="50015" y="72279"/>
                </a:lnTo>
                <a:lnTo>
                  <a:pt x="49906" y="72171"/>
                </a:lnTo>
                <a:lnTo>
                  <a:pt x="49797" y="72062"/>
                </a:lnTo>
                <a:lnTo>
                  <a:pt x="49635" y="72008"/>
                </a:lnTo>
                <a:lnTo>
                  <a:pt x="49526" y="72062"/>
                </a:lnTo>
                <a:lnTo>
                  <a:pt x="49363" y="72171"/>
                </a:lnTo>
                <a:lnTo>
                  <a:pt x="49146" y="72388"/>
                </a:lnTo>
                <a:lnTo>
                  <a:pt x="48983" y="72496"/>
                </a:lnTo>
                <a:lnTo>
                  <a:pt x="48874" y="72551"/>
                </a:lnTo>
                <a:lnTo>
                  <a:pt x="48766" y="72496"/>
                </a:lnTo>
                <a:lnTo>
                  <a:pt x="48711" y="72442"/>
                </a:lnTo>
                <a:lnTo>
                  <a:pt x="48711" y="72334"/>
                </a:lnTo>
                <a:lnTo>
                  <a:pt x="48766" y="72171"/>
                </a:lnTo>
                <a:lnTo>
                  <a:pt x="49037" y="71302"/>
                </a:lnTo>
                <a:lnTo>
                  <a:pt x="49309" y="70379"/>
                </a:lnTo>
                <a:lnTo>
                  <a:pt x="49797" y="68587"/>
                </a:lnTo>
                <a:lnTo>
                  <a:pt x="51101" y="64079"/>
                </a:lnTo>
                <a:lnTo>
                  <a:pt x="51155" y="63808"/>
                </a:lnTo>
                <a:lnTo>
                  <a:pt x="51264" y="63699"/>
                </a:lnTo>
                <a:lnTo>
                  <a:pt x="51318" y="63645"/>
                </a:lnTo>
                <a:lnTo>
                  <a:pt x="51427" y="63645"/>
                </a:lnTo>
                <a:lnTo>
                  <a:pt x="51644" y="63753"/>
                </a:lnTo>
                <a:lnTo>
                  <a:pt x="51752" y="63753"/>
                </a:lnTo>
                <a:lnTo>
                  <a:pt x="51861" y="63699"/>
                </a:lnTo>
                <a:lnTo>
                  <a:pt x="52024" y="63536"/>
                </a:lnTo>
                <a:lnTo>
                  <a:pt x="52241" y="63210"/>
                </a:lnTo>
                <a:lnTo>
                  <a:pt x="52404" y="62830"/>
                </a:lnTo>
                <a:lnTo>
                  <a:pt x="52513" y="62396"/>
                </a:lnTo>
                <a:lnTo>
                  <a:pt x="52513" y="62233"/>
                </a:lnTo>
                <a:lnTo>
                  <a:pt x="52513" y="61961"/>
                </a:lnTo>
                <a:lnTo>
                  <a:pt x="52458" y="61636"/>
                </a:lnTo>
                <a:lnTo>
                  <a:pt x="52404" y="61527"/>
                </a:lnTo>
                <a:lnTo>
                  <a:pt x="52295" y="61418"/>
                </a:lnTo>
                <a:lnTo>
                  <a:pt x="52133" y="61473"/>
                </a:lnTo>
                <a:lnTo>
                  <a:pt x="52024" y="61581"/>
                </a:lnTo>
                <a:lnTo>
                  <a:pt x="51915" y="61907"/>
                </a:lnTo>
                <a:lnTo>
                  <a:pt x="51752" y="62559"/>
                </a:lnTo>
                <a:lnTo>
                  <a:pt x="51589" y="62830"/>
                </a:lnTo>
                <a:lnTo>
                  <a:pt x="51372" y="63102"/>
                </a:lnTo>
                <a:lnTo>
                  <a:pt x="51535" y="62559"/>
                </a:lnTo>
                <a:lnTo>
                  <a:pt x="51535" y="62287"/>
                </a:lnTo>
                <a:lnTo>
                  <a:pt x="51535" y="62016"/>
                </a:lnTo>
                <a:lnTo>
                  <a:pt x="51535" y="61798"/>
                </a:lnTo>
                <a:lnTo>
                  <a:pt x="51535" y="61636"/>
                </a:lnTo>
                <a:lnTo>
                  <a:pt x="51589" y="61473"/>
                </a:lnTo>
                <a:lnTo>
                  <a:pt x="51644" y="61364"/>
                </a:lnTo>
                <a:lnTo>
                  <a:pt x="51752" y="61255"/>
                </a:lnTo>
                <a:lnTo>
                  <a:pt x="51915" y="61201"/>
                </a:lnTo>
                <a:lnTo>
                  <a:pt x="52295" y="61093"/>
                </a:lnTo>
                <a:lnTo>
                  <a:pt x="52513" y="60984"/>
                </a:lnTo>
                <a:lnTo>
                  <a:pt x="52730" y="60930"/>
                </a:lnTo>
                <a:lnTo>
                  <a:pt x="52893" y="60821"/>
                </a:lnTo>
                <a:lnTo>
                  <a:pt x="53001" y="60658"/>
                </a:lnTo>
                <a:lnTo>
                  <a:pt x="53110" y="60495"/>
                </a:lnTo>
                <a:lnTo>
                  <a:pt x="53164" y="60332"/>
                </a:lnTo>
                <a:lnTo>
                  <a:pt x="53273" y="59843"/>
                </a:lnTo>
                <a:lnTo>
                  <a:pt x="53273" y="59300"/>
                </a:lnTo>
                <a:lnTo>
                  <a:pt x="53382" y="58757"/>
                </a:lnTo>
                <a:lnTo>
                  <a:pt x="53490" y="58486"/>
                </a:lnTo>
                <a:lnTo>
                  <a:pt x="53653" y="58269"/>
                </a:lnTo>
                <a:lnTo>
                  <a:pt x="53816" y="58051"/>
                </a:lnTo>
                <a:lnTo>
                  <a:pt x="54087" y="57889"/>
                </a:lnTo>
                <a:lnTo>
                  <a:pt x="54142" y="57834"/>
                </a:lnTo>
                <a:lnTo>
                  <a:pt x="54196" y="57726"/>
                </a:lnTo>
                <a:lnTo>
                  <a:pt x="54196" y="57563"/>
                </a:lnTo>
                <a:lnTo>
                  <a:pt x="54196" y="57291"/>
                </a:lnTo>
                <a:lnTo>
                  <a:pt x="54305" y="57128"/>
                </a:lnTo>
                <a:lnTo>
                  <a:pt x="54413" y="56965"/>
                </a:lnTo>
                <a:lnTo>
                  <a:pt x="54576" y="56802"/>
                </a:lnTo>
                <a:lnTo>
                  <a:pt x="57454" y="53924"/>
                </a:lnTo>
                <a:lnTo>
                  <a:pt x="57672" y="53707"/>
                </a:lnTo>
                <a:lnTo>
                  <a:pt x="57834" y="53436"/>
                </a:lnTo>
                <a:lnTo>
                  <a:pt x="58052" y="53164"/>
                </a:lnTo>
                <a:lnTo>
                  <a:pt x="58269" y="52947"/>
                </a:lnTo>
                <a:lnTo>
                  <a:pt x="58975" y="52458"/>
                </a:lnTo>
                <a:lnTo>
                  <a:pt x="59735" y="52024"/>
                </a:lnTo>
                <a:lnTo>
                  <a:pt x="60495" y="51698"/>
                </a:lnTo>
                <a:lnTo>
                  <a:pt x="60930" y="51535"/>
                </a:lnTo>
                <a:lnTo>
                  <a:pt x="61310" y="51426"/>
                </a:lnTo>
                <a:lnTo>
                  <a:pt x="62016" y="51209"/>
                </a:lnTo>
                <a:lnTo>
                  <a:pt x="62668" y="50992"/>
                </a:lnTo>
                <a:lnTo>
                  <a:pt x="62993" y="50938"/>
                </a:lnTo>
                <a:lnTo>
                  <a:pt x="63319" y="50883"/>
                </a:lnTo>
                <a:lnTo>
                  <a:pt x="63699" y="50883"/>
                </a:lnTo>
                <a:lnTo>
                  <a:pt x="64079" y="50938"/>
                </a:lnTo>
                <a:lnTo>
                  <a:pt x="65166" y="51155"/>
                </a:lnTo>
                <a:lnTo>
                  <a:pt x="66252" y="51372"/>
                </a:lnTo>
                <a:lnTo>
                  <a:pt x="66795" y="51481"/>
                </a:lnTo>
                <a:lnTo>
                  <a:pt x="67283" y="51644"/>
                </a:lnTo>
                <a:lnTo>
                  <a:pt x="67772" y="51861"/>
                </a:lnTo>
                <a:lnTo>
                  <a:pt x="68315" y="52132"/>
                </a:lnTo>
                <a:lnTo>
                  <a:pt x="68424" y="52187"/>
                </a:lnTo>
                <a:lnTo>
                  <a:pt x="68587" y="52241"/>
                </a:lnTo>
                <a:lnTo>
                  <a:pt x="68695" y="52187"/>
                </a:lnTo>
                <a:lnTo>
                  <a:pt x="68858" y="52078"/>
                </a:lnTo>
                <a:lnTo>
                  <a:pt x="68967" y="51915"/>
                </a:lnTo>
                <a:lnTo>
                  <a:pt x="69076" y="51861"/>
                </a:lnTo>
                <a:lnTo>
                  <a:pt x="69184" y="51806"/>
                </a:lnTo>
                <a:lnTo>
                  <a:pt x="69293" y="51861"/>
                </a:lnTo>
                <a:lnTo>
                  <a:pt x="69456" y="51969"/>
                </a:lnTo>
                <a:lnTo>
                  <a:pt x="69564" y="52187"/>
                </a:lnTo>
                <a:lnTo>
                  <a:pt x="70487" y="53707"/>
                </a:lnTo>
                <a:lnTo>
                  <a:pt x="71302" y="55282"/>
                </a:lnTo>
                <a:lnTo>
                  <a:pt x="71519" y="55662"/>
                </a:lnTo>
                <a:lnTo>
                  <a:pt x="71791" y="55934"/>
                </a:lnTo>
                <a:lnTo>
                  <a:pt x="71954" y="56042"/>
                </a:lnTo>
                <a:lnTo>
                  <a:pt x="72171" y="56096"/>
                </a:lnTo>
                <a:lnTo>
                  <a:pt x="72605" y="56151"/>
                </a:lnTo>
                <a:lnTo>
                  <a:pt x="73040" y="56205"/>
                </a:lnTo>
                <a:lnTo>
                  <a:pt x="73203" y="56259"/>
                </a:lnTo>
                <a:lnTo>
                  <a:pt x="73311" y="56368"/>
                </a:lnTo>
                <a:lnTo>
                  <a:pt x="73366" y="56477"/>
                </a:lnTo>
                <a:lnTo>
                  <a:pt x="73420" y="56640"/>
                </a:lnTo>
                <a:lnTo>
                  <a:pt x="73474" y="57128"/>
                </a:lnTo>
                <a:lnTo>
                  <a:pt x="73583" y="58106"/>
                </a:lnTo>
                <a:lnTo>
                  <a:pt x="73691" y="59029"/>
                </a:lnTo>
                <a:lnTo>
                  <a:pt x="73909" y="60169"/>
                </a:lnTo>
                <a:lnTo>
                  <a:pt x="74017" y="61310"/>
                </a:lnTo>
                <a:lnTo>
                  <a:pt x="74072" y="61581"/>
                </a:lnTo>
                <a:lnTo>
                  <a:pt x="74180" y="61744"/>
                </a:lnTo>
                <a:lnTo>
                  <a:pt x="74343" y="61853"/>
                </a:lnTo>
                <a:lnTo>
                  <a:pt x="74995" y="61853"/>
                </a:lnTo>
                <a:lnTo>
                  <a:pt x="75375" y="61907"/>
                </a:lnTo>
                <a:lnTo>
                  <a:pt x="75755" y="61961"/>
                </a:lnTo>
                <a:lnTo>
                  <a:pt x="76081" y="62124"/>
                </a:lnTo>
                <a:lnTo>
                  <a:pt x="76461" y="62287"/>
                </a:lnTo>
                <a:lnTo>
                  <a:pt x="76732" y="62504"/>
                </a:lnTo>
                <a:lnTo>
                  <a:pt x="77330" y="62993"/>
                </a:lnTo>
                <a:lnTo>
                  <a:pt x="77493" y="63102"/>
                </a:lnTo>
                <a:lnTo>
                  <a:pt x="77601" y="63156"/>
                </a:lnTo>
                <a:lnTo>
                  <a:pt x="77764" y="63156"/>
                </a:lnTo>
                <a:lnTo>
                  <a:pt x="77330" y="61744"/>
                </a:lnTo>
                <a:lnTo>
                  <a:pt x="77167" y="61038"/>
                </a:lnTo>
                <a:lnTo>
                  <a:pt x="77004" y="60332"/>
                </a:lnTo>
                <a:lnTo>
                  <a:pt x="76895" y="59843"/>
                </a:lnTo>
                <a:lnTo>
                  <a:pt x="76895" y="59409"/>
                </a:lnTo>
                <a:lnTo>
                  <a:pt x="76895" y="58920"/>
                </a:lnTo>
                <a:lnTo>
                  <a:pt x="77004" y="58486"/>
                </a:lnTo>
                <a:lnTo>
                  <a:pt x="77058" y="58160"/>
                </a:lnTo>
                <a:lnTo>
                  <a:pt x="77004" y="57889"/>
                </a:lnTo>
                <a:lnTo>
                  <a:pt x="76895" y="57671"/>
                </a:lnTo>
                <a:lnTo>
                  <a:pt x="76678" y="57454"/>
                </a:lnTo>
                <a:lnTo>
                  <a:pt x="76407" y="57237"/>
                </a:lnTo>
                <a:lnTo>
                  <a:pt x="76189" y="56965"/>
                </a:lnTo>
                <a:lnTo>
                  <a:pt x="76026" y="56640"/>
                </a:lnTo>
                <a:lnTo>
                  <a:pt x="75918" y="56259"/>
                </a:lnTo>
                <a:lnTo>
                  <a:pt x="75809" y="55445"/>
                </a:lnTo>
                <a:lnTo>
                  <a:pt x="75646" y="55065"/>
                </a:lnTo>
                <a:lnTo>
                  <a:pt x="75483" y="54685"/>
                </a:lnTo>
                <a:lnTo>
                  <a:pt x="75049" y="54033"/>
                </a:lnTo>
                <a:lnTo>
                  <a:pt x="74560" y="53381"/>
                </a:lnTo>
                <a:lnTo>
                  <a:pt x="73528" y="52078"/>
                </a:lnTo>
                <a:lnTo>
                  <a:pt x="73203" y="51698"/>
                </a:lnTo>
                <a:lnTo>
                  <a:pt x="72823" y="51372"/>
                </a:lnTo>
                <a:lnTo>
                  <a:pt x="71954" y="50775"/>
                </a:lnTo>
                <a:lnTo>
                  <a:pt x="71465" y="50395"/>
                </a:lnTo>
                <a:lnTo>
                  <a:pt x="70922" y="50123"/>
                </a:lnTo>
                <a:lnTo>
                  <a:pt x="70379" y="49851"/>
                </a:lnTo>
                <a:lnTo>
                  <a:pt x="69781" y="49689"/>
                </a:lnTo>
                <a:lnTo>
                  <a:pt x="69456" y="49580"/>
                </a:lnTo>
                <a:lnTo>
                  <a:pt x="69130" y="49471"/>
                </a:lnTo>
                <a:lnTo>
                  <a:pt x="68967" y="49363"/>
                </a:lnTo>
                <a:lnTo>
                  <a:pt x="68913" y="49254"/>
                </a:lnTo>
                <a:lnTo>
                  <a:pt x="68967" y="49146"/>
                </a:lnTo>
                <a:lnTo>
                  <a:pt x="69021" y="49037"/>
                </a:lnTo>
                <a:lnTo>
                  <a:pt x="69347" y="48657"/>
                </a:lnTo>
                <a:lnTo>
                  <a:pt x="69619" y="48277"/>
                </a:lnTo>
                <a:lnTo>
                  <a:pt x="70162" y="47516"/>
                </a:lnTo>
                <a:lnTo>
                  <a:pt x="70922" y="46539"/>
                </a:lnTo>
                <a:lnTo>
                  <a:pt x="71628" y="45507"/>
                </a:lnTo>
                <a:lnTo>
                  <a:pt x="72388" y="44530"/>
                </a:lnTo>
                <a:lnTo>
                  <a:pt x="73148" y="43552"/>
                </a:lnTo>
                <a:lnTo>
                  <a:pt x="73257" y="43389"/>
                </a:lnTo>
                <a:lnTo>
                  <a:pt x="73311" y="43281"/>
                </a:lnTo>
                <a:lnTo>
                  <a:pt x="73257" y="43118"/>
                </a:lnTo>
                <a:lnTo>
                  <a:pt x="73148" y="43009"/>
                </a:lnTo>
                <a:lnTo>
                  <a:pt x="72985" y="42901"/>
                </a:lnTo>
                <a:lnTo>
                  <a:pt x="72931" y="42846"/>
                </a:lnTo>
                <a:lnTo>
                  <a:pt x="72931" y="42738"/>
                </a:lnTo>
                <a:lnTo>
                  <a:pt x="72985" y="42629"/>
                </a:lnTo>
                <a:lnTo>
                  <a:pt x="73094" y="42575"/>
                </a:lnTo>
                <a:lnTo>
                  <a:pt x="73311" y="42575"/>
                </a:lnTo>
                <a:lnTo>
                  <a:pt x="73637" y="42520"/>
                </a:lnTo>
                <a:lnTo>
                  <a:pt x="73854" y="42357"/>
                </a:lnTo>
                <a:lnTo>
                  <a:pt x="73963" y="42249"/>
                </a:lnTo>
                <a:lnTo>
                  <a:pt x="74017" y="42140"/>
                </a:lnTo>
                <a:lnTo>
                  <a:pt x="74072" y="41977"/>
                </a:lnTo>
                <a:lnTo>
                  <a:pt x="74072" y="41760"/>
                </a:lnTo>
                <a:lnTo>
                  <a:pt x="74072" y="41543"/>
                </a:lnTo>
                <a:lnTo>
                  <a:pt x="74126" y="41271"/>
                </a:lnTo>
                <a:lnTo>
                  <a:pt x="74343" y="40837"/>
                </a:lnTo>
                <a:lnTo>
                  <a:pt x="74669" y="40077"/>
                </a:lnTo>
                <a:lnTo>
                  <a:pt x="74940" y="39371"/>
                </a:lnTo>
                <a:lnTo>
                  <a:pt x="75212" y="38610"/>
                </a:lnTo>
                <a:lnTo>
                  <a:pt x="75429" y="37796"/>
                </a:lnTo>
                <a:lnTo>
                  <a:pt x="75538" y="37036"/>
                </a:lnTo>
                <a:lnTo>
                  <a:pt x="75646" y="36221"/>
                </a:lnTo>
                <a:lnTo>
                  <a:pt x="75755" y="35461"/>
                </a:lnTo>
                <a:lnTo>
                  <a:pt x="75755" y="34646"/>
                </a:lnTo>
                <a:lnTo>
                  <a:pt x="75755" y="33506"/>
                </a:lnTo>
                <a:lnTo>
                  <a:pt x="75809" y="32963"/>
                </a:lnTo>
                <a:lnTo>
                  <a:pt x="75918" y="32365"/>
                </a:lnTo>
                <a:lnTo>
                  <a:pt x="75972" y="31985"/>
                </a:lnTo>
                <a:lnTo>
                  <a:pt x="76026" y="31551"/>
                </a:lnTo>
                <a:lnTo>
                  <a:pt x="75918" y="31116"/>
                </a:lnTo>
                <a:lnTo>
                  <a:pt x="75864" y="30899"/>
                </a:lnTo>
                <a:lnTo>
                  <a:pt x="75701" y="30736"/>
                </a:lnTo>
                <a:lnTo>
                  <a:pt x="75538" y="30410"/>
                </a:lnTo>
                <a:lnTo>
                  <a:pt x="75538" y="30139"/>
                </a:lnTo>
                <a:lnTo>
                  <a:pt x="75592" y="29867"/>
                </a:lnTo>
                <a:lnTo>
                  <a:pt x="75646" y="29596"/>
                </a:lnTo>
                <a:lnTo>
                  <a:pt x="75755" y="29161"/>
                </a:lnTo>
                <a:lnTo>
                  <a:pt x="75755" y="28727"/>
                </a:lnTo>
                <a:lnTo>
                  <a:pt x="75755" y="28510"/>
                </a:lnTo>
                <a:lnTo>
                  <a:pt x="75646" y="28347"/>
                </a:lnTo>
                <a:lnTo>
                  <a:pt x="75538" y="28130"/>
                </a:lnTo>
                <a:lnTo>
                  <a:pt x="75375" y="27967"/>
                </a:lnTo>
                <a:lnTo>
                  <a:pt x="75266" y="27804"/>
                </a:lnTo>
                <a:lnTo>
                  <a:pt x="75212" y="27641"/>
                </a:lnTo>
                <a:lnTo>
                  <a:pt x="75212" y="27478"/>
                </a:lnTo>
                <a:lnTo>
                  <a:pt x="75266" y="27261"/>
                </a:lnTo>
                <a:lnTo>
                  <a:pt x="75375" y="26826"/>
                </a:lnTo>
                <a:lnTo>
                  <a:pt x="75429" y="26392"/>
                </a:lnTo>
                <a:lnTo>
                  <a:pt x="75375" y="26229"/>
                </a:lnTo>
                <a:lnTo>
                  <a:pt x="75266" y="26012"/>
                </a:lnTo>
                <a:lnTo>
                  <a:pt x="75158" y="25795"/>
                </a:lnTo>
                <a:lnTo>
                  <a:pt x="74995" y="25632"/>
                </a:lnTo>
                <a:lnTo>
                  <a:pt x="74723" y="25414"/>
                </a:lnTo>
                <a:lnTo>
                  <a:pt x="74615" y="25252"/>
                </a:lnTo>
                <a:lnTo>
                  <a:pt x="74615" y="25089"/>
                </a:lnTo>
                <a:lnTo>
                  <a:pt x="74615" y="24546"/>
                </a:lnTo>
                <a:lnTo>
                  <a:pt x="74560" y="24003"/>
                </a:lnTo>
                <a:lnTo>
                  <a:pt x="74234" y="22971"/>
                </a:lnTo>
                <a:lnTo>
                  <a:pt x="73800" y="21559"/>
                </a:lnTo>
                <a:lnTo>
                  <a:pt x="73583" y="20853"/>
                </a:lnTo>
                <a:lnTo>
                  <a:pt x="73366" y="20201"/>
                </a:lnTo>
                <a:lnTo>
                  <a:pt x="73094" y="19713"/>
                </a:lnTo>
                <a:lnTo>
                  <a:pt x="72768" y="19224"/>
                </a:lnTo>
                <a:lnTo>
                  <a:pt x="72388" y="18844"/>
                </a:lnTo>
                <a:lnTo>
                  <a:pt x="72008" y="18464"/>
                </a:lnTo>
                <a:lnTo>
                  <a:pt x="71139" y="17812"/>
                </a:lnTo>
                <a:lnTo>
                  <a:pt x="70270" y="17215"/>
                </a:lnTo>
                <a:lnTo>
                  <a:pt x="69944" y="16997"/>
                </a:lnTo>
                <a:lnTo>
                  <a:pt x="69781" y="16943"/>
                </a:lnTo>
                <a:lnTo>
                  <a:pt x="69673" y="16997"/>
                </a:lnTo>
                <a:lnTo>
                  <a:pt x="69510" y="17052"/>
                </a:lnTo>
                <a:lnTo>
                  <a:pt x="69401" y="17106"/>
                </a:lnTo>
                <a:lnTo>
                  <a:pt x="69130" y="17432"/>
                </a:lnTo>
                <a:lnTo>
                  <a:pt x="68967" y="17595"/>
                </a:lnTo>
                <a:lnTo>
                  <a:pt x="68913" y="17595"/>
                </a:lnTo>
                <a:lnTo>
                  <a:pt x="68804" y="17540"/>
                </a:lnTo>
                <a:lnTo>
                  <a:pt x="68044" y="16780"/>
                </a:lnTo>
                <a:lnTo>
                  <a:pt x="67446" y="16020"/>
                </a:lnTo>
                <a:lnTo>
                  <a:pt x="67175" y="15585"/>
                </a:lnTo>
                <a:lnTo>
                  <a:pt x="66903" y="15097"/>
                </a:lnTo>
                <a:lnTo>
                  <a:pt x="66686" y="14662"/>
                </a:lnTo>
                <a:lnTo>
                  <a:pt x="66523" y="14173"/>
                </a:lnTo>
                <a:lnTo>
                  <a:pt x="66632" y="14391"/>
                </a:lnTo>
                <a:lnTo>
                  <a:pt x="66795" y="14608"/>
                </a:lnTo>
                <a:lnTo>
                  <a:pt x="67121" y="14934"/>
                </a:lnTo>
                <a:lnTo>
                  <a:pt x="67501" y="15314"/>
                </a:lnTo>
                <a:lnTo>
                  <a:pt x="67827" y="15694"/>
                </a:lnTo>
                <a:lnTo>
                  <a:pt x="68152" y="16346"/>
                </a:lnTo>
                <a:lnTo>
                  <a:pt x="68424" y="16617"/>
                </a:lnTo>
                <a:lnTo>
                  <a:pt x="68532" y="16726"/>
                </a:lnTo>
                <a:lnTo>
                  <a:pt x="68750" y="16780"/>
                </a:lnTo>
                <a:lnTo>
                  <a:pt x="68967" y="16780"/>
                </a:lnTo>
                <a:lnTo>
                  <a:pt x="69184" y="16726"/>
                </a:lnTo>
                <a:lnTo>
                  <a:pt x="69781" y="16454"/>
                </a:lnTo>
                <a:lnTo>
                  <a:pt x="70270" y="16074"/>
                </a:lnTo>
                <a:lnTo>
                  <a:pt x="70433" y="15911"/>
                </a:lnTo>
                <a:lnTo>
                  <a:pt x="70542" y="15748"/>
                </a:lnTo>
                <a:lnTo>
                  <a:pt x="70596" y="15585"/>
                </a:lnTo>
                <a:lnTo>
                  <a:pt x="70542" y="15477"/>
                </a:lnTo>
                <a:lnTo>
                  <a:pt x="70162" y="14771"/>
                </a:lnTo>
                <a:lnTo>
                  <a:pt x="69944" y="14499"/>
                </a:lnTo>
                <a:lnTo>
                  <a:pt x="69727" y="14282"/>
                </a:lnTo>
                <a:lnTo>
                  <a:pt x="69456" y="14119"/>
                </a:lnTo>
                <a:lnTo>
                  <a:pt x="69130" y="13956"/>
                </a:lnTo>
                <a:lnTo>
                  <a:pt x="68750" y="13902"/>
                </a:lnTo>
                <a:lnTo>
                  <a:pt x="68261" y="13956"/>
                </a:lnTo>
                <a:lnTo>
                  <a:pt x="67881" y="13902"/>
                </a:lnTo>
                <a:lnTo>
                  <a:pt x="67664" y="13848"/>
                </a:lnTo>
                <a:lnTo>
                  <a:pt x="67501" y="13739"/>
                </a:lnTo>
                <a:lnTo>
                  <a:pt x="67446" y="13522"/>
                </a:lnTo>
                <a:lnTo>
                  <a:pt x="67501" y="13305"/>
                </a:lnTo>
                <a:lnTo>
                  <a:pt x="67555" y="12979"/>
                </a:lnTo>
                <a:lnTo>
                  <a:pt x="67609" y="12653"/>
                </a:lnTo>
                <a:lnTo>
                  <a:pt x="67609" y="12327"/>
                </a:lnTo>
                <a:lnTo>
                  <a:pt x="67555" y="12056"/>
                </a:lnTo>
                <a:lnTo>
                  <a:pt x="67392" y="11458"/>
                </a:lnTo>
                <a:lnTo>
                  <a:pt x="67066" y="10861"/>
                </a:lnTo>
                <a:lnTo>
                  <a:pt x="66740" y="10372"/>
                </a:lnTo>
                <a:lnTo>
                  <a:pt x="66306" y="9883"/>
                </a:lnTo>
                <a:lnTo>
                  <a:pt x="65872" y="9503"/>
                </a:lnTo>
                <a:lnTo>
                  <a:pt x="65437" y="9177"/>
                </a:lnTo>
                <a:lnTo>
                  <a:pt x="64894" y="8852"/>
                </a:lnTo>
                <a:lnTo>
                  <a:pt x="64351" y="8580"/>
                </a:lnTo>
                <a:lnTo>
                  <a:pt x="63808" y="8254"/>
                </a:lnTo>
                <a:lnTo>
                  <a:pt x="63265" y="7874"/>
                </a:lnTo>
                <a:lnTo>
                  <a:pt x="62722" y="7440"/>
                </a:lnTo>
                <a:lnTo>
                  <a:pt x="62450" y="7168"/>
                </a:lnTo>
                <a:lnTo>
                  <a:pt x="62125" y="7005"/>
                </a:lnTo>
                <a:lnTo>
                  <a:pt x="59029" y="5485"/>
                </a:lnTo>
                <a:lnTo>
                  <a:pt x="55880" y="3964"/>
                </a:lnTo>
                <a:lnTo>
                  <a:pt x="55011" y="3584"/>
                </a:lnTo>
                <a:lnTo>
                  <a:pt x="54033" y="3204"/>
                </a:lnTo>
                <a:lnTo>
                  <a:pt x="53382" y="3041"/>
                </a:lnTo>
                <a:lnTo>
                  <a:pt x="52730" y="2878"/>
                </a:lnTo>
                <a:lnTo>
                  <a:pt x="52078" y="2715"/>
                </a:lnTo>
                <a:lnTo>
                  <a:pt x="51427" y="2498"/>
                </a:lnTo>
                <a:lnTo>
                  <a:pt x="50340" y="1955"/>
                </a:lnTo>
                <a:lnTo>
                  <a:pt x="49200" y="1521"/>
                </a:lnTo>
                <a:lnTo>
                  <a:pt x="48711" y="1412"/>
                </a:lnTo>
                <a:lnTo>
                  <a:pt x="48277" y="1303"/>
                </a:lnTo>
                <a:lnTo>
                  <a:pt x="47408" y="1249"/>
                </a:lnTo>
                <a:lnTo>
                  <a:pt x="46485" y="1140"/>
                </a:lnTo>
                <a:lnTo>
                  <a:pt x="46050" y="1086"/>
                </a:lnTo>
                <a:lnTo>
                  <a:pt x="45616" y="977"/>
                </a:lnTo>
                <a:lnTo>
                  <a:pt x="45019" y="815"/>
                </a:lnTo>
                <a:lnTo>
                  <a:pt x="44476" y="652"/>
                </a:lnTo>
                <a:lnTo>
                  <a:pt x="43335" y="489"/>
                </a:lnTo>
                <a:lnTo>
                  <a:pt x="42303" y="163"/>
                </a:lnTo>
                <a:lnTo>
                  <a:pt x="41760" y="54"/>
                </a:lnTo>
                <a:lnTo>
                  <a:pt x="41217"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49997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7/11/2023</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867602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688"/>
        <p:cNvGrpSpPr/>
        <p:nvPr/>
      </p:nvGrpSpPr>
      <p:grpSpPr>
        <a:xfrm>
          <a:off x="0" y="0"/>
          <a:ext cx="0" cy="0"/>
          <a:chOff x="0" y="0"/>
          <a:chExt cx="0" cy="0"/>
        </a:xfrm>
      </p:grpSpPr>
      <p:sp>
        <p:nvSpPr>
          <p:cNvPr id="689" name="Google Shape;689;p32"/>
          <p:cNvSpPr/>
          <p:nvPr/>
        </p:nvSpPr>
        <p:spPr>
          <a:xfrm rot="7957966">
            <a:off x="-599926" y="5247823"/>
            <a:ext cx="3092127" cy="2637468"/>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7192">
              <a:alpha val="433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0" name="Google Shape;690;p32"/>
          <p:cNvSpPr/>
          <p:nvPr/>
        </p:nvSpPr>
        <p:spPr>
          <a:xfrm rot="5798132">
            <a:off x="10136441" y="4703835"/>
            <a:ext cx="3092127" cy="2637485"/>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C02E">
              <a:alpha val="355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91" name="Google Shape;691;p32"/>
          <p:cNvGrpSpPr/>
          <p:nvPr/>
        </p:nvGrpSpPr>
        <p:grpSpPr>
          <a:xfrm rot="-246777">
            <a:off x="9513305" y="3774013"/>
            <a:ext cx="3143244" cy="2401611"/>
            <a:chOff x="4376100" y="3455500"/>
            <a:chExt cx="2077175" cy="1587075"/>
          </a:xfrm>
        </p:grpSpPr>
        <p:sp>
          <p:nvSpPr>
            <p:cNvPr id="692" name="Google Shape;692;p32"/>
            <p:cNvSpPr/>
            <p:nvPr/>
          </p:nvSpPr>
          <p:spPr>
            <a:xfrm>
              <a:off x="5763600" y="3614350"/>
              <a:ext cx="35325" cy="19025"/>
            </a:xfrm>
            <a:custGeom>
              <a:avLst/>
              <a:gdLst/>
              <a:ahLst/>
              <a:cxnLst/>
              <a:rect l="l" t="t" r="r" b="b"/>
              <a:pathLst>
                <a:path w="1413" h="761" extrusionOk="0">
                  <a:moveTo>
                    <a:pt x="217" y="0"/>
                  </a:moveTo>
                  <a:lnTo>
                    <a:pt x="109" y="109"/>
                  </a:lnTo>
                  <a:lnTo>
                    <a:pt x="54" y="217"/>
                  </a:lnTo>
                  <a:lnTo>
                    <a:pt x="0" y="326"/>
                  </a:lnTo>
                  <a:lnTo>
                    <a:pt x="54" y="380"/>
                  </a:lnTo>
                  <a:lnTo>
                    <a:pt x="272" y="489"/>
                  </a:lnTo>
                  <a:lnTo>
                    <a:pt x="1412" y="760"/>
                  </a:lnTo>
                  <a:lnTo>
                    <a:pt x="1195" y="543"/>
                  </a:lnTo>
                  <a:lnTo>
                    <a:pt x="978" y="326"/>
                  </a:lnTo>
                  <a:lnTo>
                    <a:pt x="760" y="163"/>
                  </a:lnTo>
                  <a:lnTo>
                    <a:pt x="4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32"/>
            <p:cNvSpPr/>
            <p:nvPr/>
          </p:nvSpPr>
          <p:spPr>
            <a:xfrm>
              <a:off x="5578950" y="3585825"/>
              <a:ext cx="16325" cy="9525"/>
            </a:xfrm>
            <a:custGeom>
              <a:avLst/>
              <a:gdLst/>
              <a:ahLst/>
              <a:cxnLst/>
              <a:rect l="l" t="t" r="r" b="b"/>
              <a:pathLst>
                <a:path w="653" h="381" extrusionOk="0">
                  <a:moveTo>
                    <a:pt x="164" y="1"/>
                  </a:moveTo>
                  <a:lnTo>
                    <a:pt x="55" y="109"/>
                  </a:lnTo>
                  <a:lnTo>
                    <a:pt x="1" y="218"/>
                  </a:lnTo>
                  <a:lnTo>
                    <a:pt x="652" y="381"/>
                  </a:lnTo>
                  <a:lnTo>
                    <a:pt x="652" y="218"/>
                  </a:lnTo>
                  <a:lnTo>
                    <a:pt x="598" y="109"/>
                  </a:lnTo>
                  <a:lnTo>
                    <a:pt x="489" y="55"/>
                  </a:lnTo>
                  <a:lnTo>
                    <a:pt x="3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32"/>
            <p:cNvSpPr/>
            <p:nvPr/>
          </p:nvSpPr>
          <p:spPr>
            <a:xfrm>
              <a:off x="5611550" y="3589900"/>
              <a:ext cx="23100" cy="12250"/>
            </a:xfrm>
            <a:custGeom>
              <a:avLst/>
              <a:gdLst/>
              <a:ahLst/>
              <a:cxnLst/>
              <a:rect l="l" t="t" r="r" b="b"/>
              <a:pathLst>
                <a:path w="924" h="490" extrusionOk="0">
                  <a:moveTo>
                    <a:pt x="380" y="1"/>
                  </a:moveTo>
                  <a:lnTo>
                    <a:pt x="272" y="55"/>
                  </a:lnTo>
                  <a:lnTo>
                    <a:pt x="0" y="218"/>
                  </a:lnTo>
                  <a:lnTo>
                    <a:pt x="923" y="489"/>
                  </a:lnTo>
                  <a:lnTo>
                    <a:pt x="706" y="164"/>
                  </a:lnTo>
                  <a:lnTo>
                    <a:pt x="597" y="55"/>
                  </a:lnTo>
                  <a:lnTo>
                    <a:pt x="4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32"/>
            <p:cNvSpPr/>
            <p:nvPr/>
          </p:nvSpPr>
          <p:spPr>
            <a:xfrm>
              <a:off x="5414675" y="3535600"/>
              <a:ext cx="89625" cy="25825"/>
            </a:xfrm>
            <a:custGeom>
              <a:avLst/>
              <a:gdLst/>
              <a:ahLst/>
              <a:cxnLst/>
              <a:rect l="l" t="t" r="r" b="b"/>
              <a:pathLst>
                <a:path w="3585" h="1033" extrusionOk="0">
                  <a:moveTo>
                    <a:pt x="381" y="1"/>
                  </a:moveTo>
                  <a:lnTo>
                    <a:pt x="164" y="55"/>
                  </a:lnTo>
                  <a:lnTo>
                    <a:pt x="55" y="109"/>
                  </a:lnTo>
                  <a:lnTo>
                    <a:pt x="1" y="218"/>
                  </a:lnTo>
                  <a:lnTo>
                    <a:pt x="55" y="272"/>
                  </a:lnTo>
                  <a:lnTo>
                    <a:pt x="381" y="1032"/>
                  </a:lnTo>
                  <a:lnTo>
                    <a:pt x="544" y="707"/>
                  </a:lnTo>
                  <a:lnTo>
                    <a:pt x="653" y="489"/>
                  </a:lnTo>
                  <a:lnTo>
                    <a:pt x="707" y="381"/>
                  </a:lnTo>
                  <a:lnTo>
                    <a:pt x="870" y="435"/>
                  </a:lnTo>
                  <a:lnTo>
                    <a:pt x="1087" y="598"/>
                  </a:lnTo>
                  <a:lnTo>
                    <a:pt x="1141" y="652"/>
                  </a:lnTo>
                  <a:lnTo>
                    <a:pt x="1467" y="924"/>
                  </a:lnTo>
                  <a:lnTo>
                    <a:pt x="1630" y="978"/>
                  </a:lnTo>
                  <a:lnTo>
                    <a:pt x="1739" y="1032"/>
                  </a:lnTo>
                  <a:lnTo>
                    <a:pt x="1902" y="1032"/>
                  </a:lnTo>
                  <a:lnTo>
                    <a:pt x="2064" y="978"/>
                  </a:lnTo>
                  <a:lnTo>
                    <a:pt x="2499" y="815"/>
                  </a:lnTo>
                  <a:lnTo>
                    <a:pt x="2770" y="707"/>
                  </a:lnTo>
                  <a:lnTo>
                    <a:pt x="3042" y="707"/>
                  </a:lnTo>
                  <a:lnTo>
                    <a:pt x="3205" y="761"/>
                  </a:lnTo>
                  <a:lnTo>
                    <a:pt x="3313" y="761"/>
                  </a:lnTo>
                  <a:lnTo>
                    <a:pt x="3422" y="707"/>
                  </a:lnTo>
                  <a:lnTo>
                    <a:pt x="3585" y="544"/>
                  </a:lnTo>
                  <a:lnTo>
                    <a:pt x="3042" y="435"/>
                  </a:lnTo>
                  <a:lnTo>
                    <a:pt x="2770" y="381"/>
                  </a:lnTo>
                  <a:lnTo>
                    <a:pt x="2553" y="435"/>
                  </a:lnTo>
                  <a:lnTo>
                    <a:pt x="2119" y="544"/>
                  </a:lnTo>
                  <a:lnTo>
                    <a:pt x="1739" y="544"/>
                  </a:lnTo>
                  <a:lnTo>
                    <a:pt x="1358" y="435"/>
                  </a:lnTo>
                  <a:lnTo>
                    <a:pt x="978" y="218"/>
                  </a:lnTo>
                  <a:lnTo>
                    <a:pt x="815" y="109"/>
                  </a:lnTo>
                  <a:lnTo>
                    <a:pt x="5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32"/>
            <p:cNvSpPr/>
            <p:nvPr/>
          </p:nvSpPr>
          <p:spPr>
            <a:xfrm>
              <a:off x="5406550" y="3570900"/>
              <a:ext cx="24450" cy="5450"/>
            </a:xfrm>
            <a:custGeom>
              <a:avLst/>
              <a:gdLst/>
              <a:ahLst/>
              <a:cxnLst/>
              <a:rect l="l" t="t" r="r" b="b"/>
              <a:pathLst>
                <a:path w="978" h="218" extrusionOk="0">
                  <a:moveTo>
                    <a:pt x="434" y="0"/>
                  </a:moveTo>
                  <a:lnTo>
                    <a:pt x="0" y="55"/>
                  </a:lnTo>
                  <a:lnTo>
                    <a:pt x="0" y="109"/>
                  </a:lnTo>
                  <a:lnTo>
                    <a:pt x="815" y="218"/>
                  </a:lnTo>
                  <a:lnTo>
                    <a:pt x="923" y="218"/>
                  </a:lnTo>
                  <a:lnTo>
                    <a:pt x="978" y="109"/>
                  </a:lnTo>
                  <a:lnTo>
                    <a:pt x="8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32"/>
            <p:cNvSpPr/>
            <p:nvPr/>
          </p:nvSpPr>
          <p:spPr>
            <a:xfrm>
              <a:off x="4376100" y="3455500"/>
              <a:ext cx="1082050" cy="1587075"/>
            </a:xfrm>
            <a:custGeom>
              <a:avLst/>
              <a:gdLst/>
              <a:ahLst/>
              <a:cxnLst/>
              <a:rect l="l" t="t" r="r" b="b"/>
              <a:pathLst>
                <a:path w="43282" h="63483" extrusionOk="0">
                  <a:moveTo>
                    <a:pt x="11025" y="12382"/>
                  </a:moveTo>
                  <a:lnTo>
                    <a:pt x="10916" y="12599"/>
                  </a:lnTo>
                  <a:lnTo>
                    <a:pt x="10808" y="12816"/>
                  </a:lnTo>
                  <a:lnTo>
                    <a:pt x="10699" y="12599"/>
                  </a:lnTo>
                  <a:lnTo>
                    <a:pt x="10699" y="12436"/>
                  </a:lnTo>
                  <a:lnTo>
                    <a:pt x="10808" y="12382"/>
                  </a:lnTo>
                  <a:close/>
                  <a:moveTo>
                    <a:pt x="10482" y="13360"/>
                  </a:moveTo>
                  <a:lnTo>
                    <a:pt x="10536" y="13414"/>
                  </a:lnTo>
                  <a:lnTo>
                    <a:pt x="10536" y="13577"/>
                  </a:lnTo>
                  <a:lnTo>
                    <a:pt x="10753" y="14500"/>
                  </a:lnTo>
                  <a:lnTo>
                    <a:pt x="10753" y="14771"/>
                  </a:lnTo>
                  <a:lnTo>
                    <a:pt x="10753" y="14989"/>
                  </a:lnTo>
                  <a:lnTo>
                    <a:pt x="10645" y="15152"/>
                  </a:lnTo>
                  <a:lnTo>
                    <a:pt x="10427" y="15369"/>
                  </a:lnTo>
                  <a:lnTo>
                    <a:pt x="10102" y="15640"/>
                  </a:lnTo>
                  <a:lnTo>
                    <a:pt x="10210" y="13577"/>
                  </a:lnTo>
                  <a:lnTo>
                    <a:pt x="10265" y="13414"/>
                  </a:lnTo>
                  <a:lnTo>
                    <a:pt x="10265" y="13360"/>
                  </a:lnTo>
                  <a:close/>
                  <a:moveTo>
                    <a:pt x="28891" y="21831"/>
                  </a:moveTo>
                  <a:lnTo>
                    <a:pt x="28891" y="21885"/>
                  </a:lnTo>
                  <a:lnTo>
                    <a:pt x="28945" y="21994"/>
                  </a:lnTo>
                  <a:lnTo>
                    <a:pt x="28891" y="22103"/>
                  </a:lnTo>
                  <a:lnTo>
                    <a:pt x="28837" y="22157"/>
                  </a:lnTo>
                  <a:lnTo>
                    <a:pt x="28674" y="22265"/>
                  </a:lnTo>
                  <a:lnTo>
                    <a:pt x="28565" y="22211"/>
                  </a:lnTo>
                  <a:lnTo>
                    <a:pt x="28565" y="22103"/>
                  </a:lnTo>
                  <a:lnTo>
                    <a:pt x="28565" y="21994"/>
                  </a:lnTo>
                  <a:lnTo>
                    <a:pt x="28619" y="21940"/>
                  </a:lnTo>
                  <a:lnTo>
                    <a:pt x="28837" y="21831"/>
                  </a:lnTo>
                  <a:close/>
                  <a:moveTo>
                    <a:pt x="24764" y="24601"/>
                  </a:moveTo>
                  <a:lnTo>
                    <a:pt x="24927" y="24709"/>
                  </a:lnTo>
                  <a:lnTo>
                    <a:pt x="25090" y="24872"/>
                  </a:lnTo>
                  <a:lnTo>
                    <a:pt x="25198" y="25089"/>
                  </a:lnTo>
                  <a:lnTo>
                    <a:pt x="25307" y="25524"/>
                  </a:lnTo>
                  <a:lnTo>
                    <a:pt x="25307" y="25578"/>
                  </a:lnTo>
                  <a:lnTo>
                    <a:pt x="25198" y="25687"/>
                  </a:lnTo>
                  <a:lnTo>
                    <a:pt x="24981" y="25687"/>
                  </a:lnTo>
                  <a:lnTo>
                    <a:pt x="24818" y="25632"/>
                  </a:lnTo>
                  <a:lnTo>
                    <a:pt x="24547" y="25632"/>
                  </a:lnTo>
                  <a:lnTo>
                    <a:pt x="24492" y="25578"/>
                  </a:lnTo>
                  <a:lnTo>
                    <a:pt x="24438" y="25524"/>
                  </a:lnTo>
                  <a:lnTo>
                    <a:pt x="24492" y="25415"/>
                  </a:lnTo>
                  <a:lnTo>
                    <a:pt x="24547" y="25306"/>
                  </a:lnTo>
                  <a:lnTo>
                    <a:pt x="24547" y="25198"/>
                  </a:lnTo>
                  <a:lnTo>
                    <a:pt x="24492" y="24981"/>
                  </a:lnTo>
                  <a:lnTo>
                    <a:pt x="24492" y="24763"/>
                  </a:lnTo>
                  <a:lnTo>
                    <a:pt x="24547" y="24655"/>
                  </a:lnTo>
                  <a:lnTo>
                    <a:pt x="24601" y="24601"/>
                  </a:lnTo>
                  <a:close/>
                  <a:moveTo>
                    <a:pt x="23569" y="26447"/>
                  </a:moveTo>
                  <a:lnTo>
                    <a:pt x="23678" y="26501"/>
                  </a:lnTo>
                  <a:lnTo>
                    <a:pt x="23732" y="26555"/>
                  </a:lnTo>
                  <a:lnTo>
                    <a:pt x="23678" y="26610"/>
                  </a:lnTo>
                  <a:lnTo>
                    <a:pt x="23569" y="26664"/>
                  </a:lnTo>
                  <a:lnTo>
                    <a:pt x="23406" y="26718"/>
                  </a:lnTo>
                  <a:lnTo>
                    <a:pt x="23298" y="26718"/>
                  </a:lnTo>
                  <a:lnTo>
                    <a:pt x="23298" y="26664"/>
                  </a:lnTo>
                  <a:lnTo>
                    <a:pt x="23352" y="26555"/>
                  </a:lnTo>
                  <a:lnTo>
                    <a:pt x="23406" y="26555"/>
                  </a:lnTo>
                  <a:lnTo>
                    <a:pt x="23569" y="26447"/>
                  </a:lnTo>
                  <a:close/>
                  <a:moveTo>
                    <a:pt x="21886" y="30194"/>
                  </a:moveTo>
                  <a:lnTo>
                    <a:pt x="21994" y="30628"/>
                  </a:lnTo>
                  <a:lnTo>
                    <a:pt x="21994" y="30791"/>
                  </a:lnTo>
                  <a:lnTo>
                    <a:pt x="21940" y="30900"/>
                  </a:lnTo>
                  <a:lnTo>
                    <a:pt x="21886" y="31008"/>
                  </a:lnTo>
                  <a:lnTo>
                    <a:pt x="21777" y="31063"/>
                  </a:lnTo>
                  <a:lnTo>
                    <a:pt x="21614" y="31117"/>
                  </a:lnTo>
                  <a:lnTo>
                    <a:pt x="21397" y="31063"/>
                  </a:lnTo>
                  <a:lnTo>
                    <a:pt x="21886" y="30194"/>
                  </a:lnTo>
                  <a:close/>
                  <a:moveTo>
                    <a:pt x="30900" y="34647"/>
                  </a:moveTo>
                  <a:lnTo>
                    <a:pt x="30900" y="34701"/>
                  </a:lnTo>
                  <a:lnTo>
                    <a:pt x="30954" y="34864"/>
                  </a:lnTo>
                  <a:lnTo>
                    <a:pt x="30954" y="34918"/>
                  </a:lnTo>
                  <a:lnTo>
                    <a:pt x="30900" y="34918"/>
                  </a:lnTo>
                  <a:lnTo>
                    <a:pt x="30792" y="34973"/>
                  </a:lnTo>
                  <a:lnTo>
                    <a:pt x="30683" y="34918"/>
                  </a:lnTo>
                  <a:lnTo>
                    <a:pt x="30629" y="34810"/>
                  </a:lnTo>
                  <a:lnTo>
                    <a:pt x="30683" y="34755"/>
                  </a:lnTo>
                  <a:lnTo>
                    <a:pt x="30683" y="34701"/>
                  </a:lnTo>
                  <a:lnTo>
                    <a:pt x="30846" y="34647"/>
                  </a:lnTo>
                  <a:close/>
                  <a:moveTo>
                    <a:pt x="31932" y="45236"/>
                  </a:moveTo>
                  <a:lnTo>
                    <a:pt x="32041" y="45291"/>
                  </a:lnTo>
                  <a:lnTo>
                    <a:pt x="32041" y="45345"/>
                  </a:lnTo>
                  <a:lnTo>
                    <a:pt x="31769" y="46214"/>
                  </a:lnTo>
                  <a:lnTo>
                    <a:pt x="31715" y="46159"/>
                  </a:lnTo>
                  <a:lnTo>
                    <a:pt x="31769" y="45345"/>
                  </a:lnTo>
                  <a:lnTo>
                    <a:pt x="31823" y="45236"/>
                  </a:lnTo>
                  <a:close/>
                  <a:moveTo>
                    <a:pt x="31172" y="50015"/>
                  </a:moveTo>
                  <a:lnTo>
                    <a:pt x="31280" y="50069"/>
                  </a:lnTo>
                  <a:lnTo>
                    <a:pt x="31552" y="50232"/>
                  </a:lnTo>
                  <a:lnTo>
                    <a:pt x="31660" y="50341"/>
                  </a:lnTo>
                  <a:lnTo>
                    <a:pt x="31660" y="50449"/>
                  </a:lnTo>
                  <a:lnTo>
                    <a:pt x="31606" y="50667"/>
                  </a:lnTo>
                  <a:lnTo>
                    <a:pt x="31498" y="50884"/>
                  </a:lnTo>
                  <a:lnTo>
                    <a:pt x="31280" y="51318"/>
                  </a:lnTo>
                  <a:lnTo>
                    <a:pt x="31172" y="51373"/>
                  </a:lnTo>
                  <a:lnTo>
                    <a:pt x="31117" y="51318"/>
                  </a:lnTo>
                  <a:lnTo>
                    <a:pt x="31117" y="51210"/>
                  </a:lnTo>
                  <a:lnTo>
                    <a:pt x="31117" y="50612"/>
                  </a:lnTo>
                  <a:lnTo>
                    <a:pt x="31172" y="50015"/>
                  </a:lnTo>
                  <a:close/>
                  <a:moveTo>
                    <a:pt x="42141" y="59410"/>
                  </a:moveTo>
                  <a:lnTo>
                    <a:pt x="42196" y="59518"/>
                  </a:lnTo>
                  <a:lnTo>
                    <a:pt x="42141" y="59573"/>
                  </a:lnTo>
                  <a:lnTo>
                    <a:pt x="41870" y="60170"/>
                  </a:lnTo>
                  <a:lnTo>
                    <a:pt x="41815" y="60224"/>
                  </a:lnTo>
                  <a:lnTo>
                    <a:pt x="41598" y="60224"/>
                  </a:lnTo>
                  <a:lnTo>
                    <a:pt x="41381" y="59898"/>
                  </a:lnTo>
                  <a:lnTo>
                    <a:pt x="41272" y="59735"/>
                  </a:lnTo>
                  <a:lnTo>
                    <a:pt x="41272" y="59518"/>
                  </a:lnTo>
                  <a:lnTo>
                    <a:pt x="41327" y="59464"/>
                  </a:lnTo>
                  <a:lnTo>
                    <a:pt x="41381" y="59410"/>
                  </a:lnTo>
                  <a:close/>
                  <a:moveTo>
                    <a:pt x="21614" y="1"/>
                  </a:moveTo>
                  <a:lnTo>
                    <a:pt x="20528" y="109"/>
                  </a:lnTo>
                  <a:lnTo>
                    <a:pt x="19496" y="272"/>
                  </a:lnTo>
                  <a:lnTo>
                    <a:pt x="19170" y="326"/>
                  </a:lnTo>
                  <a:lnTo>
                    <a:pt x="18899" y="381"/>
                  </a:lnTo>
                  <a:lnTo>
                    <a:pt x="18573" y="326"/>
                  </a:lnTo>
                  <a:lnTo>
                    <a:pt x="18302" y="218"/>
                  </a:lnTo>
                  <a:lnTo>
                    <a:pt x="18084" y="218"/>
                  </a:lnTo>
                  <a:lnTo>
                    <a:pt x="16998" y="326"/>
                  </a:lnTo>
                  <a:lnTo>
                    <a:pt x="15966" y="489"/>
                  </a:lnTo>
                  <a:lnTo>
                    <a:pt x="13903" y="869"/>
                  </a:lnTo>
                  <a:lnTo>
                    <a:pt x="12708" y="1087"/>
                  </a:lnTo>
                  <a:lnTo>
                    <a:pt x="11514" y="1413"/>
                  </a:lnTo>
                  <a:lnTo>
                    <a:pt x="10970" y="1630"/>
                  </a:lnTo>
                  <a:lnTo>
                    <a:pt x="10373" y="1847"/>
                  </a:lnTo>
                  <a:lnTo>
                    <a:pt x="9830" y="2118"/>
                  </a:lnTo>
                  <a:lnTo>
                    <a:pt x="9341" y="2444"/>
                  </a:lnTo>
                  <a:lnTo>
                    <a:pt x="8472" y="3042"/>
                  </a:lnTo>
                  <a:lnTo>
                    <a:pt x="7658" y="3639"/>
                  </a:lnTo>
                  <a:lnTo>
                    <a:pt x="7278" y="3965"/>
                  </a:lnTo>
                  <a:lnTo>
                    <a:pt x="6898" y="4291"/>
                  </a:lnTo>
                  <a:lnTo>
                    <a:pt x="6572" y="4671"/>
                  </a:lnTo>
                  <a:lnTo>
                    <a:pt x="6300" y="5105"/>
                  </a:lnTo>
                  <a:lnTo>
                    <a:pt x="6192" y="5214"/>
                  </a:lnTo>
                  <a:lnTo>
                    <a:pt x="5974" y="5322"/>
                  </a:lnTo>
                  <a:lnTo>
                    <a:pt x="5866" y="5431"/>
                  </a:lnTo>
                  <a:lnTo>
                    <a:pt x="5757" y="5540"/>
                  </a:lnTo>
                  <a:lnTo>
                    <a:pt x="5649" y="5648"/>
                  </a:lnTo>
                  <a:lnTo>
                    <a:pt x="5540" y="5974"/>
                  </a:lnTo>
                  <a:lnTo>
                    <a:pt x="5486" y="6300"/>
                  </a:lnTo>
                  <a:lnTo>
                    <a:pt x="5431" y="6463"/>
                  </a:lnTo>
                  <a:lnTo>
                    <a:pt x="5431" y="6571"/>
                  </a:lnTo>
                  <a:lnTo>
                    <a:pt x="5323" y="6626"/>
                  </a:lnTo>
                  <a:lnTo>
                    <a:pt x="5160" y="6734"/>
                  </a:lnTo>
                  <a:lnTo>
                    <a:pt x="5051" y="6843"/>
                  </a:lnTo>
                  <a:lnTo>
                    <a:pt x="4834" y="7169"/>
                  </a:lnTo>
                  <a:lnTo>
                    <a:pt x="4563" y="7549"/>
                  </a:lnTo>
                  <a:lnTo>
                    <a:pt x="4454" y="7712"/>
                  </a:lnTo>
                  <a:lnTo>
                    <a:pt x="4237" y="7875"/>
                  </a:lnTo>
                  <a:lnTo>
                    <a:pt x="4128" y="7983"/>
                  </a:lnTo>
                  <a:lnTo>
                    <a:pt x="4019" y="8146"/>
                  </a:lnTo>
                  <a:lnTo>
                    <a:pt x="4019" y="8309"/>
                  </a:lnTo>
                  <a:lnTo>
                    <a:pt x="4019" y="8472"/>
                  </a:lnTo>
                  <a:lnTo>
                    <a:pt x="4074" y="8635"/>
                  </a:lnTo>
                  <a:lnTo>
                    <a:pt x="4074" y="8798"/>
                  </a:lnTo>
                  <a:lnTo>
                    <a:pt x="3965" y="9069"/>
                  </a:lnTo>
                  <a:lnTo>
                    <a:pt x="3694" y="9667"/>
                  </a:lnTo>
                  <a:lnTo>
                    <a:pt x="3476" y="10264"/>
                  </a:lnTo>
                  <a:lnTo>
                    <a:pt x="3368" y="10862"/>
                  </a:lnTo>
                  <a:lnTo>
                    <a:pt x="3259" y="11459"/>
                  </a:lnTo>
                  <a:lnTo>
                    <a:pt x="3205" y="12111"/>
                  </a:lnTo>
                  <a:lnTo>
                    <a:pt x="3151" y="12708"/>
                  </a:lnTo>
                  <a:lnTo>
                    <a:pt x="3205" y="13957"/>
                  </a:lnTo>
                  <a:lnTo>
                    <a:pt x="3368" y="14934"/>
                  </a:lnTo>
                  <a:lnTo>
                    <a:pt x="3531" y="15858"/>
                  </a:lnTo>
                  <a:lnTo>
                    <a:pt x="3965" y="17650"/>
                  </a:lnTo>
                  <a:lnTo>
                    <a:pt x="4074" y="18356"/>
                  </a:lnTo>
                  <a:lnTo>
                    <a:pt x="4128" y="19007"/>
                  </a:lnTo>
                  <a:lnTo>
                    <a:pt x="4128" y="19333"/>
                  </a:lnTo>
                  <a:lnTo>
                    <a:pt x="4019" y="19659"/>
                  </a:lnTo>
                  <a:lnTo>
                    <a:pt x="3965" y="19985"/>
                  </a:lnTo>
                  <a:lnTo>
                    <a:pt x="3802" y="20310"/>
                  </a:lnTo>
                  <a:lnTo>
                    <a:pt x="3422" y="21016"/>
                  </a:lnTo>
                  <a:lnTo>
                    <a:pt x="3314" y="21397"/>
                  </a:lnTo>
                  <a:lnTo>
                    <a:pt x="3205" y="21777"/>
                  </a:lnTo>
                  <a:lnTo>
                    <a:pt x="3096" y="21940"/>
                  </a:lnTo>
                  <a:lnTo>
                    <a:pt x="2988" y="22103"/>
                  </a:lnTo>
                  <a:lnTo>
                    <a:pt x="2770" y="22265"/>
                  </a:lnTo>
                  <a:lnTo>
                    <a:pt x="2662" y="22428"/>
                  </a:lnTo>
                  <a:lnTo>
                    <a:pt x="2336" y="22808"/>
                  </a:lnTo>
                  <a:lnTo>
                    <a:pt x="2010" y="23243"/>
                  </a:lnTo>
                  <a:lnTo>
                    <a:pt x="1739" y="23677"/>
                  </a:lnTo>
                  <a:lnTo>
                    <a:pt x="1576" y="24166"/>
                  </a:lnTo>
                  <a:lnTo>
                    <a:pt x="1413" y="24655"/>
                  </a:lnTo>
                  <a:lnTo>
                    <a:pt x="1141" y="25524"/>
                  </a:lnTo>
                  <a:lnTo>
                    <a:pt x="761" y="26338"/>
                  </a:lnTo>
                  <a:lnTo>
                    <a:pt x="653" y="26610"/>
                  </a:lnTo>
                  <a:lnTo>
                    <a:pt x="598" y="26881"/>
                  </a:lnTo>
                  <a:lnTo>
                    <a:pt x="544" y="27153"/>
                  </a:lnTo>
                  <a:lnTo>
                    <a:pt x="544" y="27424"/>
                  </a:lnTo>
                  <a:lnTo>
                    <a:pt x="544" y="27587"/>
                  </a:lnTo>
                  <a:lnTo>
                    <a:pt x="490" y="27750"/>
                  </a:lnTo>
                  <a:lnTo>
                    <a:pt x="218" y="28185"/>
                  </a:lnTo>
                  <a:lnTo>
                    <a:pt x="110" y="28619"/>
                  </a:lnTo>
                  <a:lnTo>
                    <a:pt x="1" y="29108"/>
                  </a:lnTo>
                  <a:lnTo>
                    <a:pt x="1" y="29597"/>
                  </a:lnTo>
                  <a:lnTo>
                    <a:pt x="55" y="30085"/>
                  </a:lnTo>
                  <a:lnTo>
                    <a:pt x="110" y="30628"/>
                  </a:lnTo>
                  <a:lnTo>
                    <a:pt x="327" y="31660"/>
                  </a:lnTo>
                  <a:lnTo>
                    <a:pt x="435" y="32149"/>
                  </a:lnTo>
                  <a:lnTo>
                    <a:pt x="598" y="32638"/>
                  </a:lnTo>
                  <a:lnTo>
                    <a:pt x="816" y="33072"/>
                  </a:lnTo>
                  <a:lnTo>
                    <a:pt x="1087" y="33506"/>
                  </a:lnTo>
                  <a:lnTo>
                    <a:pt x="1739" y="34158"/>
                  </a:lnTo>
                  <a:lnTo>
                    <a:pt x="2445" y="34701"/>
                  </a:lnTo>
                  <a:lnTo>
                    <a:pt x="3151" y="35244"/>
                  </a:lnTo>
                  <a:lnTo>
                    <a:pt x="3965" y="35624"/>
                  </a:lnTo>
                  <a:lnTo>
                    <a:pt x="4563" y="35842"/>
                  </a:lnTo>
                  <a:lnTo>
                    <a:pt x="5160" y="36059"/>
                  </a:lnTo>
                  <a:lnTo>
                    <a:pt x="5757" y="36222"/>
                  </a:lnTo>
                  <a:lnTo>
                    <a:pt x="6355" y="36276"/>
                  </a:lnTo>
                  <a:lnTo>
                    <a:pt x="7061" y="36385"/>
                  </a:lnTo>
                  <a:lnTo>
                    <a:pt x="7386" y="36439"/>
                  </a:lnTo>
                  <a:lnTo>
                    <a:pt x="7766" y="36439"/>
                  </a:lnTo>
                  <a:lnTo>
                    <a:pt x="8798" y="36276"/>
                  </a:lnTo>
                  <a:lnTo>
                    <a:pt x="9341" y="36222"/>
                  </a:lnTo>
                  <a:lnTo>
                    <a:pt x="9830" y="36167"/>
                  </a:lnTo>
                  <a:lnTo>
                    <a:pt x="10210" y="36113"/>
                  </a:lnTo>
                  <a:lnTo>
                    <a:pt x="10590" y="36059"/>
                  </a:lnTo>
                  <a:lnTo>
                    <a:pt x="10916" y="35896"/>
                  </a:lnTo>
                  <a:lnTo>
                    <a:pt x="11079" y="35787"/>
                  </a:lnTo>
                  <a:lnTo>
                    <a:pt x="11242" y="35624"/>
                  </a:lnTo>
                  <a:lnTo>
                    <a:pt x="11351" y="35516"/>
                  </a:lnTo>
                  <a:lnTo>
                    <a:pt x="11459" y="35461"/>
                  </a:lnTo>
                  <a:lnTo>
                    <a:pt x="11568" y="35516"/>
                  </a:lnTo>
                  <a:lnTo>
                    <a:pt x="11731" y="35570"/>
                  </a:lnTo>
                  <a:lnTo>
                    <a:pt x="11839" y="35679"/>
                  </a:lnTo>
                  <a:lnTo>
                    <a:pt x="11894" y="35679"/>
                  </a:lnTo>
                  <a:lnTo>
                    <a:pt x="12002" y="35624"/>
                  </a:lnTo>
                  <a:lnTo>
                    <a:pt x="12111" y="35516"/>
                  </a:lnTo>
                  <a:lnTo>
                    <a:pt x="12219" y="35461"/>
                  </a:lnTo>
                  <a:lnTo>
                    <a:pt x="12491" y="35461"/>
                  </a:lnTo>
                  <a:lnTo>
                    <a:pt x="12654" y="35516"/>
                  </a:lnTo>
                  <a:lnTo>
                    <a:pt x="12871" y="35516"/>
                  </a:lnTo>
                  <a:lnTo>
                    <a:pt x="13034" y="35407"/>
                  </a:lnTo>
                  <a:lnTo>
                    <a:pt x="13143" y="35299"/>
                  </a:lnTo>
                  <a:lnTo>
                    <a:pt x="13306" y="35027"/>
                  </a:lnTo>
                  <a:lnTo>
                    <a:pt x="13523" y="34864"/>
                  </a:lnTo>
                  <a:lnTo>
                    <a:pt x="13794" y="34810"/>
                  </a:lnTo>
                  <a:lnTo>
                    <a:pt x="14066" y="34755"/>
                  </a:lnTo>
                  <a:lnTo>
                    <a:pt x="14717" y="34755"/>
                  </a:lnTo>
                  <a:lnTo>
                    <a:pt x="15043" y="34701"/>
                  </a:lnTo>
                  <a:lnTo>
                    <a:pt x="15152" y="34647"/>
                  </a:lnTo>
                  <a:lnTo>
                    <a:pt x="15315" y="34538"/>
                  </a:lnTo>
                  <a:lnTo>
                    <a:pt x="15532" y="34267"/>
                  </a:lnTo>
                  <a:lnTo>
                    <a:pt x="15804" y="34104"/>
                  </a:lnTo>
                  <a:lnTo>
                    <a:pt x="16455" y="33724"/>
                  </a:lnTo>
                  <a:lnTo>
                    <a:pt x="16564" y="33669"/>
                  </a:lnTo>
                  <a:lnTo>
                    <a:pt x="16564" y="33615"/>
                  </a:lnTo>
                  <a:lnTo>
                    <a:pt x="16510" y="33506"/>
                  </a:lnTo>
                  <a:lnTo>
                    <a:pt x="16401" y="33344"/>
                  </a:lnTo>
                  <a:lnTo>
                    <a:pt x="16401" y="33235"/>
                  </a:lnTo>
                  <a:lnTo>
                    <a:pt x="16455" y="33235"/>
                  </a:lnTo>
                  <a:lnTo>
                    <a:pt x="16564" y="33126"/>
                  </a:lnTo>
                  <a:lnTo>
                    <a:pt x="16727" y="33126"/>
                  </a:lnTo>
                  <a:lnTo>
                    <a:pt x="17053" y="33018"/>
                  </a:lnTo>
                  <a:lnTo>
                    <a:pt x="17324" y="32909"/>
                  </a:lnTo>
                  <a:lnTo>
                    <a:pt x="17541" y="32855"/>
                  </a:lnTo>
                  <a:lnTo>
                    <a:pt x="17813" y="32855"/>
                  </a:lnTo>
                  <a:lnTo>
                    <a:pt x="18084" y="32909"/>
                  </a:lnTo>
                  <a:lnTo>
                    <a:pt x="18302" y="32963"/>
                  </a:lnTo>
                  <a:lnTo>
                    <a:pt x="18410" y="32963"/>
                  </a:lnTo>
                  <a:lnTo>
                    <a:pt x="18573" y="32909"/>
                  </a:lnTo>
                  <a:lnTo>
                    <a:pt x="18736" y="32800"/>
                  </a:lnTo>
                  <a:lnTo>
                    <a:pt x="19062" y="32800"/>
                  </a:lnTo>
                  <a:lnTo>
                    <a:pt x="19225" y="32855"/>
                  </a:lnTo>
                  <a:lnTo>
                    <a:pt x="19442" y="32855"/>
                  </a:lnTo>
                  <a:lnTo>
                    <a:pt x="19605" y="32692"/>
                  </a:lnTo>
                  <a:lnTo>
                    <a:pt x="20148" y="32257"/>
                  </a:lnTo>
                  <a:lnTo>
                    <a:pt x="20691" y="31877"/>
                  </a:lnTo>
                  <a:lnTo>
                    <a:pt x="20908" y="31714"/>
                  </a:lnTo>
                  <a:lnTo>
                    <a:pt x="21125" y="31660"/>
                  </a:lnTo>
                  <a:lnTo>
                    <a:pt x="21343" y="31660"/>
                  </a:lnTo>
                  <a:lnTo>
                    <a:pt x="21614" y="31714"/>
                  </a:lnTo>
                  <a:lnTo>
                    <a:pt x="21994" y="31714"/>
                  </a:lnTo>
                  <a:lnTo>
                    <a:pt x="22157" y="31606"/>
                  </a:lnTo>
                  <a:lnTo>
                    <a:pt x="22320" y="31497"/>
                  </a:lnTo>
                  <a:lnTo>
                    <a:pt x="22429" y="31334"/>
                  </a:lnTo>
                  <a:lnTo>
                    <a:pt x="22483" y="31171"/>
                  </a:lnTo>
                  <a:lnTo>
                    <a:pt x="22537" y="31008"/>
                  </a:lnTo>
                  <a:lnTo>
                    <a:pt x="22537" y="30791"/>
                  </a:lnTo>
                  <a:lnTo>
                    <a:pt x="22537" y="30628"/>
                  </a:lnTo>
                  <a:lnTo>
                    <a:pt x="22537" y="30520"/>
                  </a:lnTo>
                  <a:lnTo>
                    <a:pt x="22700" y="30248"/>
                  </a:lnTo>
                  <a:lnTo>
                    <a:pt x="22917" y="29922"/>
                  </a:lnTo>
                  <a:lnTo>
                    <a:pt x="23080" y="29597"/>
                  </a:lnTo>
                  <a:lnTo>
                    <a:pt x="23623" y="28619"/>
                  </a:lnTo>
                  <a:lnTo>
                    <a:pt x="23786" y="28728"/>
                  </a:lnTo>
                  <a:lnTo>
                    <a:pt x="23895" y="28891"/>
                  </a:lnTo>
                  <a:lnTo>
                    <a:pt x="23841" y="29053"/>
                  </a:lnTo>
                  <a:lnTo>
                    <a:pt x="23786" y="29271"/>
                  </a:lnTo>
                  <a:lnTo>
                    <a:pt x="23352" y="29868"/>
                  </a:lnTo>
                  <a:lnTo>
                    <a:pt x="22972" y="30574"/>
                  </a:lnTo>
                  <a:lnTo>
                    <a:pt x="23189" y="30520"/>
                  </a:lnTo>
                  <a:lnTo>
                    <a:pt x="23352" y="30411"/>
                  </a:lnTo>
                  <a:lnTo>
                    <a:pt x="23623" y="30140"/>
                  </a:lnTo>
                  <a:lnTo>
                    <a:pt x="24872" y="28728"/>
                  </a:lnTo>
                  <a:lnTo>
                    <a:pt x="25090" y="28456"/>
                  </a:lnTo>
                  <a:lnTo>
                    <a:pt x="25198" y="28130"/>
                  </a:lnTo>
                  <a:lnTo>
                    <a:pt x="25253" y="27804"/>
                  </a:lnTo>
                  <a:lnTo>
                    <a:pt x="25307" y="27424"/>
                  </a:lnTo>
                  <a:lnTo>
                    <a:pt x="25253" y="27261"/>
                  </a:lnTo>
                  <a:lnTo>
                    <a:pt x="25198" y="27207"/>
                  </a:lnTo>
                  <a:lnTo>
                    <a:pt x="25144" y="27153"/>
                  </a:lnTo>
                  <a:lnTo>
                    <a:pt x="25035" y="27370"/>
                  </a:lnTo>
                  <a:lnTo>
                    <a:pt x="24981" y="27479"/>
                  </a:lnTo>
                  <a:lnTo>
                    <a:pt x="24872" y="27424"/>
                  </a:lnTo>
                  <a:lnTo>
                    <a:pt x="24764" y="27261"/>
                  </a:lnTo>
                  <a:lnTo>
                    <a:pt x="24547" y="26990"/>
                  </a:lnTo>
                  <a:lnTo>
                    <a:pt x="24438" y="26718"/>
                  </a:lnTo>
                  <a:lnTo>
                    <a:pt x="24384" y="26447"/>
                  </a:lnTo>
                  <a:lnTo>
                    <a:pt x="24329" y="26121"/>
                  </a:lnTo>
                  <a:lnTo>
                    <a:pt x="24384" y="25958"/>
                  </a:lnTo>
                  <a:lnTo>
                    <a:pt x="24492" y="25904"/>
                  </a:lnTo>
                  <a:lnTo>
                    <a:pt x="24601" y="25904"/>
                  </a:lnTo>
                  <a:lnTo>
                    <a:pt x="24709" y="25958"/>
                  </a:lnTo>
                  <a:lnTo>
                    <a:pt x="25361" y="26501"/>
                  </a:lnTo>
                  <a:lnTo>
                    <a:pt x="25524" y="26121"/>
                  </a:lnTo>
                  <a:lnTo>
                    <a:pt x="25687" y="25687"/>
                  </a:lnTo>
                  <a:lnTo>
                    <a:pt x="25687" y="25306"/>
                  </a:lnTo>
                  <a:lnTo>
                    <a:pt x="25687" y="24926"/>
                  </a:lnTo>
                  <a:lnTo>
                    <a:pt x="25633" y="24546"/>
                  </a:lnTo>
                  <a:lnTo>
                    <a:pt x="25524" y="24166"/>
                  </a:lnTo>
                  <a:lnTo>
                    <a:pt x="25307" y="23786"/>
                  </a:lnTo>
                  <a:lnTo>
                    <a:pt x="25090" y="23460"/>
                  </a:lnTo>
                  <a:lnTo>
                    <a:pt x="23786" y="21559"/>
                  </a:lnTo>
                  <a:lnTo>
                    <a:pt x="23406" y="21071"/>
                  </a:lnTo>
                  <a:lnTo>
                    <a:pt x="22972" y="20636"/>
                  </a:lnTo>
                  <a:lnTo>
                    <a:pt x="22483" y="20256"/>
                  </a:lnTo>
                  <a:lnTo>
                    <a:pt x="21994" y="19985"/>
                  </a:lnTo>
                  <a:lnTo>
                    <a:pt x="20962" y="19605"/>
                  </a:lnTo>
                  <a:lnTo>
                    <a:pt x="19931" y="19224"/>
                  </a:lnTo>
                  <a:lnTo>
                    <a:pt x="18899" y="18899"/>
                  </a:lnTo>
                  <a:lnTo>
                    <a:pt x="17867" y="18573"/>
                  </a:lnTo>
                  <a:lnTo>
                    <a:pt x="16835" y="18356"/>
                  </a:lnTo>
                  <a:lnTo>
                    <a:pt x="15749" y="18193"/>
                  </a:lnTo>
                  <a:lnTo>
                    <a:pt x="14663" y="18138"/>
                  </a:lnTo>
                  <a:lnTo>
                    <a:pt x="12817" y="18138"/>
                  </a:lnTo>
                  <a:lnTo>
                    <a:pt x="12111" y="18084"/>
                  </a:lnTo>
                  <a:lnTo>
                    <a:pt x="11731" y="17975"/>
                  </a:lnTo>
                  <a:lnTo>
                    <a:pt x="11568" y="17921"/>
                  </a:lnTo>
                  <a:lnTo>
                    <a:pt x="11459" y="17812"/>
                  </a:lnTo>
                  <a:lnTo>
                    <a:pt x="11351" y="17650"/>
                  </a:lnTo>
                  <a:lnTo>
                    <a:pt x="11296" y="17487"/>
                  </a:lnTo>
                  <a:lnTo>
                    <a:pt x="11242" y="17161"/>
                  </a:lnTo>
                  <a:lnTo>
                    <a:pt x="11242" y="16726"/>
                  </a:lnTo>
                  <a:lnTo>
                    <a:pt x="11296" y="16292"/>
                  </a:lnTo>
                  <a:lnTo>
                    <a:pt x="11514" y="13957"/>
                  </a:lnTo>
                  <a:lnTo>
                    <a:pt x="11676" y="12762"/>
                  </a:lnTo>
                  <a:lnTo>
                    <a:pt x="11839" y="11567"/>
                  </a:lnTo>
                  <a:lnTo>
                    <a:pt x="11894" y="11350"/>
                  </a:lnTo>
                  <a:lnTo>
                    <a:pt x="12057" y="11133"/>
                  </a:lnTo>
                  <a:lnTo>
                    <a:pt x="12219" y="10753"/>
                  </a:lnTo>
                  <a:lnTo>
                    <a:pt x="12382" y="10427"/>
                  </a:lnTo>
                  <a:lnTo>
                    <a:pt x="12437" y="10047"/>
                  </a:lnTo>
                  <a:lnTo>
                    <a:pt x="12437" y="9613"/>
                  </a:lnTo>
                  <a:lnTo>
                    <a:pt x="12274" y="9830"/>
                  </a:lnTo>
                  <a:lnTo>
                    <a:pt x="12111" y="10047"/>
                  </a:lnTo>
                  <a:lnTo>
                    <a:pt x="11839" y="10536"/>
                  </a:lnTo>
                  <a:lnTo>
                    <a:pt x="11405" y="11567"/>
                  </a:lnTo>
                  <a:lnTo>
                    <a:pt x="11079" y="12219"/>
                  </a:lnTo>
                  <a:lnTo>
                    <a:pt x="10862" y="12002"/>
                  </a:lnTo>
                  <a:lnTo>
                    <a:pt x="10753" y="11785"/>
                  </a:lnTo>
                  <a:lnTo>
                    <a:pt x="10753" y="11567"/>
                  </a:lnTo>
                  <a:lnTo>
                    <a:pt x="10862" y="11296"/>
                  </a:lnTo>
                  <a:lnTo>
                    <a:pt x="11133" y="10807"/>
                  </a:lnTo>
                  <a:lnTo>
                    <a:pt x="11405" y="10264"/>
                  </a:lnTo>
                  <a:lnTo>
                    <a:pt x="11785" y="9830"/>
                  </a:lnTo>
                  <a:lnTo>
                    <a:pt x="12165" y="9395"/>
                  </a:lnTo>
                  <a:lnTo>
                    <a:pt x="12328" y="9287"/>
                  </a:lnTo>
                  <a:lnTo>
                    <a:pt x="12491" y="9178"/>
                  </a:lnTo>
                  <a:lnTo>
                    <a:pt x="12437" y="9613"/>
                  </a:lnTo>
                  <a:lnTo>
                    <a:pt x="12817" y="9558"/>
                  </a:lnTo>
                  <a:lnTo>
                    <a:pt x="12925" y="9504"/>
                  </a:lnTo>
                  <a:lnTo>
                    <a:pt x="12980" y="9450"/>
                  </a:lnTo>
                  <a:lnTo>
                    <a:pt x="12925" y="9395"/>
                  </a:lnTo>
                  <a:lnTo>
                    <a:pt x="12871" y="9124"/>
                  </a:lnTo>
                  <a:lnTo>
                    <a:pt x="12925" y="8907"/>
                  </a:lnTo>
                  <a:lnTo>
                    <a:pt x="13088" y="8798"/>
                  </a:lnTo>
                  <a:lnTo>
                    <a:pt x="13306" y="8635"/>
                  </a:lnTo>
                  <a:lnTo>
                    <a:pt x="14826" y="7875"/>
                  </a:lnTo>
                  <a:lnTo>
                    <a:pt x="16455" y="7223"/>
                  </a:lnTo>
                  <a:lnTo>
                    <a:pt x="16781" y="7060"/>
                  </a:lnTo>
                  <a:lnTo>
                    <a:pt x="17107" y="7006"/>
                  </a:lnTo>
                  <a:lnTo>
                    <a:pt x="17813" y="6897"/>
                  </a:lnTo>
                  <a:lnTo>
                    <a:pt x="19170" y="6789"/>
                  </a:lnTo>
                  <a:lnTo>
                    <a:pt x="19876" y="6734"/>
                  </a:lnTo>
                  <a:lnTo>
                    <a:pt x="20257" y="6734"/>
                  </a:lnTo>
                  <a:lnTo>
                    <a:pt x="20582" y="6789"/>
                  </a:lnTo>
                  <a:lnTo>
                    <a:pt x="20962" y="6843"/>
                  </a:lnTo>
                  <a:lnTo>
                    <a:pt x="21343" y="6843"/>
                  </a:lnTo>
                  <a:lnTo>
                    <a:pt x="22049" y="6789"/>
                  </a:lnTo>
                  <a:lnTo>
                    <a:pt x="22429" y="6789"/>
                  </a:lnTo>
                  <a:lnTo>
                    <a:pt x="22700" y="6843"/>
                  </a:lnTo>
                  <a:lnTo>
                    <a:pt x="23026" y="7006"/>
                  </a:lnTo>
                  <a:lnTo>
                    <a:pt x="23352" y="7169"/>
                  </a:lnTo>
                  <a:lnTo>
                    <a:pt x="23135" y="7223"/>
                  </a:lnTo>
                  <a:lnTo>
                    <a:pt x="22972" y="7277"/>
                  </a:lnTo>
                  <a:lnTo>
                    <a:pt x="22809" y="7332"/>
                  </a:lnTo>
                  <a:lnTo>
                    <a:pt x="22592" y="7440"/>
                  </a:lnTo>
                  <a:lnTo>
                    <a:pt x="23135" y="7440"/>
                  </a:lnTo>
                  <a:lnTo>
                    <a:pt x="23460" y="7386"/>
                  </a:lnTo>
                  <a:lnTo>
                    <a:pt x="23732" y="7386"/>
                  </a:lnTo>
                  <a:lnTo>
                    <a:pt x="24004" y="7495"/>
                  </a:lnTo>
                  <a:lnTo>
                    <a:pt x="24112" y="7603"/>
                  </a:lnTo>
                  <a:lnTo>
                    <a:pt x="24221" y="7712"/>
                  </a:lnTo>
                  <a:lnTo>
                    <a:pt x="24384" y="7820"/>
                  </a:lnTo>
                  <a:lnTo>
                    <a:pt x="24709" y="8038"/>
                  </a:lnTo>
                  <a:lnTo>
                    <a:pt x="24981" y="8255"/>
                  </a:lnTo>
                  <a:lnTo>
                    <a:pt x="25253" y="8526"/>
                  </a:lnTo>
                  <a:lnTo>
                    <a:pt x="25415" y="8852"/>
                  </a:lnTo>
                  <a:lnTo>
                    <a:pt x="26013" y="9884"/>
                  </a:lnTo>
                  <a:lnTo>
                    <a:pt x="26502" y="10970"/>
                  </a:lnTo>
                  <a:lnTo>
                    <a:pt x="26990" y="12111"/>
                  </a:lnTo>
                  <a:lnTo>
                    <a:pt x="27370" y="13251"/>
                  </a:lnTo>
                  <a:lnTo>
                    <a:pt x="27696" y="14337"/>
                  </a:lnTo>
                  <a:lnTo>
                    <a:pt x="27913" y="15423"/>
                  </a:lnTo>
                  <a:lnTo>
                    <a:pt x="28076" y="16563"/>
                  </a:lnTo>
                  <a:lnTo>
                    <a:pt x="28185" y="17704"/>
                  </a:lnTo>
                  <a:lnTo>
                    <a:pt x="28239" y="17975"/>
                  </a:lnTo>
                  <a:lnTo>
                    <a:pt x="28294" y="18084"/>
                  </a:lnTo>
                  <a:lnTo>
                    <a:pt x="28456" y="18084"/>
                  </a:lnTo>
                  <a:lnTo>
                    <a:pt x="28728" y="17975"/>
                  </a:lnTo>
                  <a:lnTo>
                    <a:pt x="28891" y="17921"/>
                  </a:lnTo>
                  <a:lnTo>
                    <a:pt x="29000" y="17921"/>
                  </a:lnTo>
                  <a:lnTo>
                    <a:pt x="29054" y="18030"/>
                  </a:lnTo>
                  <a:lnTo>
                    <a:pt x="29108" y="18138"/>
                  </a:lnTo>
                  <a:lnTo>
                    <a:pt x="29108" y="18247"/>
                  </a:lnTo>
                  <a:lnTo>
                    <a:pt x="29054" y="18356"/>
                  </a:lnTo>
                  <a:lnTo>
                    <a:pt x="28945" y="18464"/>
                  </a:lnTo>
                  <a:lnTo>
                    <a:pt x="28511" y="18627"/>
                  </a:lnTo>
                  <a:lnTo>
                    <a:pt x="28348" y="18681"/>
                  </a:lnTo>
                  <a:lnTo>
                    <a:pt x="28239" y="18790"/>
                  </a:lnTo>
                  <a:lnTo>
                    <a:pt x="28239" y="18953"/>
                  </a:lnTo>
                  <a:lnTo>
                    <a:pt x="28294" y="19116"/>
                  </a:lnTo>
                  <a:lnTo>
                    <a:pt x="28348" y="19442"/>
                  </a:lnTo>
                  <a:lnTo>
                    <a:pt x="28348" y="19550"/>
                  </a:lnTo>
                  <a:lnTo>
                    <a:pt x="28294" y="19713"/>
                  </a:lnTo>
                  <a:lnTo>
                    <a:pt x="28239" y="19876"/>
                  </a:lnTo>
                  <a:lnTo>
                    <a:pt x="28185" y="20039"/>
                  </a:lnTo>
                  <a:lnTo>
                    <a:pt x="28185" y="20365"/>
                  </a:lnTo>
                  <a:lnTo>
                    <a:pt x="28239" y="21505"/>
                  </a:lnTo>
                  <a:lnTo>
                    <a:pt x="28239" y="23189"/>
                  </a:lnTo>
                  <a:lnTo>
                    <a:pt x="28185" y="24003"/>
                  </a:lnTo>
                  <a:lnTo>
                    <a:pt x="28131" y="24438"/>
                  </a:lnTo>
                  <a:lnTo>
                    <a:pt x="28022" y="24818"/>
                  </a:lnTo>
                  <a:lnTo>
                    <a:pt x="27968" y="25035"/>
                  </a:lnTo>
                  <a:lnTo>
                    <a:pt x="27968" y="25252"/>
                  </a:lnTo>
                  <a:lnTo>
                    <a:pt x="28022" y="25469"/>
                  </a:lnTo>
                  <a:lnTo>
                    <a:pt x="28131" y="25632"/>
                  </a:lnTo>
                  <a:lnTo>
                    <a:pt x="28239" y="25795"/>
                  </a:lnTo>
                  <a:lnTo>
                    <a:pt x="28294" y="25958"/>
                  </a:lnTo>
                  <a:lnTo>
                    <a:pt x="28239" y="26121"/>
                  </a:lnTo>
                  <a:lnTo>
                    <a:pt x="28131" y="26230"/>
                  </a:lnTo>
                  <a:lnTo>
                    <a:pt x="28022" y="26393"/>
                  </a:lnTo>
                  <a:lnTo>
                    <a:pt x="27968" y="26447"/>
                  </a:lnTo>
                  <a:lnTo>
                    <a:pt x="28022" y="26555"/>
                  </a:lnTo>
                  <a:lnTo>
                    <a:pt x="28185" y="26664"/>
                  </a:lnTo>
                  <a:lnTo>
                    <a:pt x="28402" y="26773"/>
                  </a:lnTo>
                  <a:lnTo>
                    <a:pt x="28456" y="26881"/>
                  </a:lnTo>
                  <a:lnTo>
                    <a:pt x="28456" y="26990"/>
                  </a:lnTo>
                  <a:lnTo>
                    <a:pt x="28294" y="27099"/>
                  </a:lnTo>
                  <a:lnTo>
                    <a:pt x="28076" y="27370"/>
                  </a:lnTo>
                  <a:lnTo>
                    <a:pt x="28022" y="27587"/>
                  </a:lnTo>
                  <a:lnTo>
                    <a:pt x="28022" y="27859"/>
                  </a:lnTo>
                  <a:lnTo>
                    <a:pt x="28131" y="28130"/>
                  </a:lnTo>
                  <a:lnTo>
                    <a:pt x="28348" y="28565"/>
                  </a:lnTo>
                  <a:lnTo>
                    <a:pt x="28402" y="28782"/>
                  </a:lnTo>
                  <a:lnTo>
                    <a:pt x="28402" y="29053"/>
                  </a:lnTo>
                  <a:lnTo>
                    <a:pt x="28348" y="29271"/>
                  </a:lnTo>
                  <a:lnTo>
                    <a:pt x="28239" y="29434"/>
                  </a:lnTo>
                  <a:lnTo>
                    <a:pt x="28131" y="29597"/>
                  </a:lnTo>
                  <a:lnTo>
                    <a:pt x="28076" y="29705"/>
                  </a:lnTo>
                  <a:lnTo>
                    <a:pt x="28076" y="29868"/>
                  </a:lnTo>
                  <a:lnTo>
                    <a:pt x="28185" y="30031"/>
                  </a:lnTo>
                  <a:lnTo>
                    <a:pt x="28239" y="30085"/>
                  </a:lnTo>
                  <a:lnTo>
                    <a:pt x="28294" y="30194"/>
                  </a:lnTo>
                  <a:lnTo>
                    <a:pt x="28294" y="30411"/>
                  </a:lnTo>
                  <a:lnTo>
                    <a:pt x="28294" y="31063"/>
                  </a:lnTo>
                  <a:lnTo>
                    <a:pt x="28348" y="31334"/>
                  </a:lnTo>
                  <a:lnTo>
                    <a:pt x="28456" y="31551"/>
                  </a:lnTo>
                  <a:lnTo>
                    <a:pt x="28619" y="31714"/>
                  </a:lnTo>
                  <a:lnTo>
                    <a:pt x="28945" y="31769"/>
                  </a:lnTo>
                  <a:lnTo>
                    <a:pt x="29000" y="31823"/>
                  </a:lnTo>
                  <a:lnTo>
                    <a:pt x="29054" y="31877"/>
                  </a:lnTo>
                  <a:lnTo>
                    <a:pt x="29054" y="31932"/>
                  </a:lnTo>
                  <a:lnTo>
                    <a:pt x="29054" y="31986"/>
                  </a:lnTo>
                  <a:lnTo>
                    <a:pt x="29000" y="32040"/>
                  </a:lnTo>
                  <a:lnTo>
                    <a:pt x="28782" y="32203"/>
                  </a:lnTo>
                  <a:lnTo>
                    <a:pt x="28674" y="32257"/>
                  </a:lnTo>
                  <a:lnTo>
                    <a:pt x="28674" y="32366"/>
                  </a:lnTo>
                  <a:lnTo>
                    <a:pt x="28728" y="32475"/>
                  </a:lnTo>
                  <a:lnTo>
                    <a:pt x="28782" y="32583"/>
                  </a:lnTo>
                  <a:lnTo>
                    <a:pt x="29000" y="32692"/>
                  </a:lnTo>
                  <a:lnTo>
                    <a:pt x="29162" y="32800"/>
                  </a:lnTo>
                  <a:lnTo>
                    <a:pt x="29217" y="32963"/>
                  </a:lnTo>
                  <a:lnTo>
                    <a:pt x="29271" y="33072"/>
                  </a:lnTo>
                  <a:lnTo>
                    <a:pt x="29271" y="33289"/>
                  </a:lnTo>
                  <a:lnTo>
                    <a:pt x="29217" y="33398"/>
                  </a:lnTo>
                  <a:lnTo>
                    <a:pt x="29271" y="33561"/>
                  </a:lnTo>
                  <a:lnTo>
                    <a:pt x="29380" y="33669"/>
                  </a:lnTo>
                  <a:lnTo>
                    <a:pt x="29488" y="33724"/>
                  </a:lnTo>
                  <a:lnTo>
                    <a:pt x="29923" y="33995"/>
                  </a:lnTo>
                  <a:lnTo>
                    <a:pt x="29977" y="34104"/>
                  </a:lnTo>
                  <a:lnTo>
                    <a:pt x="30031" y="34158"/>
                  </a:lnTo>
                  <a:lnTo>
                    <a:pt x="30031" y="34212"/>
                  </a:lnTo>
                  <a:lnTo>
                    <a:pt x="29977" y="34267"/>
                  </a:lnTo>
                  <a:lnTo>
                    <a:pt x="29923" y="34321"/>
                  </a:lnTo>
                  <a:lnTo>
                    <a:pt x="29760" y="34267"/>
                  </a:lnTo>
                  <a:lnTo>
                    <a:pt x="29597" y="34267"/>
                  </a:lnTo>
                  <a:lnTo>
                    <a:pt x="29488" y="34212"/>
                  </a:lnTo>
                  <a:lnTo>
                    <a:pt x="29380" y="34267"/>
                  </a:lnTo>
                  <a:lnTo>
                    <a:pt x="29325" y="34375"/>
                  </a:lnTo>
                  <a:lnTo>
                    <a:pt x="29380" y="34484"/>
                  </a:lnTo>
                  <a:lnTo>
                    <a:pt x="29434" y="34810"/>
                  </a:lnTo>
                  <a:lnTo>
                    <a:pt x="29543" y="35136"/>
                  </a:lnTo>
                  <a:lnTo>
                    <a:pt x="29705" y="35407"/>
                  </a:lnTo>
                  <a:lnTo>
                    <a:pt x="29923" y="35624"/>
                  </a:lnTo>
                  <a:lnTo>
                    <a:pt x="30140" y="35896"/>
                  </a:lnTo>
                  <a:lnTo>
                    <a:pt x="30303" y="36167"/>
                  </a:lnTo>
                  <a:lnTo>
                    <a:pt x="30411" y="36439"/>
                  </a:lnTo>
                  <a:lnTo>
                    <a:pt x="30520" y="36765"/>
                  </a:lnTo>
                  <a:lnTo>
                    <a:pt x="30737" y="38122"/>
                  </a:lnTo>
                  <a:lnTo>
                    <a:pt x="30900" y="39480"/>
                  </a:lnTo>
                  <a:lnTo>
                    <a:pt x="30954" y="40566"/>
                  </a:lnTo>
                  <a:lnTo>
                    <a:pt x="30954" y="41055"/>
                  </a:lnTo>
                  <a:lnTo>
                    <a:pt x="30900" y="41598"/>
                  </a:lnTo>
                  <a:lnTo>
                    <a:pt x="30846" y="41815"/>
                  </a:lnTo>
                  <a:lnTo>
                    <a:pt x="30900" y="42032"/>
                  </a:lnTo>
                  <a:lnTo>
                    <a:pt x="30954" y="42195"/>
                  </a:lnTo>
                  <a:lnTo>
                    <a:pt x="31117" y="42304"/>
                  </a:lnTo>
                  <a:lnTo>
                    <a:pt x="31226" y="42412"/>
                  </a:lnTo>
                  <a:lnTo>
                    <a:pt x="31280" y="42521"/>
                  </a:lnTo>
                  <a:lnTo>
                    <a:pt x="31226" y="42630"/>
                  </a:lnTo>
                  <a:lnTo>
                    <a:pt x="31063" y="42684"/>
                  </a:lnTo>
                  <a:lnTo>
                    <a:pt x="30900" y="42738"/>
                  </a:lnTo>
                  <a:lnTo>
                    <a:pt x="30846" y="42793"/>
                  </a:lnTo>
                  <a:lnTo>
                    <a:pt x="30900" y="42901"/>
                  </a:lnTo>
                  <a:lnTo>
                    <a:pt x="31009" y="42955"/>
                  </a:lnTo>
                  <a:lnTo>
                    <a:pt x="31117" y="43064"/>
                  </a:lnTo>
                  <a:lnTo>
                    <a:pt x="31172" y="43227"/>
                  </a:lnTo>
                  <a:lnTo>
                    <a:pt x="31172" y="43390"/>
                  </a:lnTo>
                  <a:lnTo>
                    <a:pt x="31172" y="43553"/>
                  </a:lnTo>
                  <a:lnTo>
                    <a:pt x="31063" y="43824"/>
                  </a:lnTo>
                  <a:lnTo>
                    <a:pt x="31063" y="44150"/>
                  </a:lnTo>
                  <a:lnTo>
                    <a:pt x="31117" y="44422"/>
                  </a:lnTo>
                  <a:lnTo>
                    <a:pt x="31280" y="44693"/>
                  </a:lnTo>
                  <a:lnTo>
                    <a:pt x="31389" y="44802"/>
                  </a:lnTo>
                  <a:lnTo>
                    <a:pt x="31389" y="44965"/>
                  </a:lnTo>
                  <a:lnTo>
                    <a:pt x="31335" y="45073"/>
                  </a:lnTo>
                  <a:lnTo>
                    <a:pt x="31280" y="45182"/>
                  </a:lnTo>
                  <a:lnTo>
                    <a:pt x="31172" y="45345"/>
                  </a:lnTo>
                  <a:lnTo>
                    <a:pt x="31172" y="45453"/>
                  </a:lnTo>
                  <a:lnTo>
                    <a:pt x="31226" y="45562"/>
                  </a:lnTo>
                  <a:lnTo>
                    <a:pt x="31335" y="45725"/>
                  </a:lnTo>
                  <a:lnTo>
                    <a:pt x="31335" y="45888"/>
                  </a:lnTo>
                  <a:lnTo>
                    <a:pt x="31335" y="46051"/>
                  </a:lnTo>
                  <a:lnTo>
                    <a:pt x="31226" y="46268"/>
                  </a:lnTo>
                  <a:lnTo>
                    <a:pt x="31226" y="46377"/>
                  </a:lnTo>
                  <a:lnTo>
                    <a:pt x="31226" y="46431"/>
                  </a:lnTo>
                  <a:lnTo>
                    <a:pt x="31226" y="46648"/>
                  </a:lnTo>
                  <a:lnTo>
                    <a:pt x="31280" y="46811"/>
                  </a:lnTo>
                  <a:lnTo>
                    <a:pt x="31335" y="46920"/>
                  </a:lnTo>
                  <a:lnTo>
                    <a:pt x="31280" y="47028"/>
                  </a:lnTo>
                  <a:lnTo>
                    <a:pt x="30900" y="46865"/>
                  </a:lnTo>
                  <a:lnTo>
                    <a:pt x="30900" y="47571"/>
                  </a:lnTo>
                  <a:lnTo>
                    <a:pt x="30900" y="47843"/>
                  </a:lnTo>
                  <a:lnTo>
                    <a:pt x="30846" y="48169"/>
                  </a:lnTo>
                  <a:lnTo>
                    <a:pt x="30357" y="49689"/>
                  </a:lnTo>
                  <a:lnTo>
                    <a:pt x="30303" y="49852"/>
                  </a:lnTo>
                  <a:lnTo>
                    <a:pt x="30303" y="50015"/>
                  </a:lnTo>
                  <a:lnTo>
                    <a:pt x="30357" y="50069"/>
                  </a:lnTo>
                  <a:lnTo>
                    <a:pt x="30574" y="50124"/>
                  </a:lnTo>
                  <a:lnTo>
                    <a:pt x="30683" y="50178"/>
                  </a:lnTo>
                  <a:lnTo>
                    <a:pt x="30737" y="50232"/>
                  </a:lnTo>
                  <a:lnTo>
                    <a:pt x="30737" y="50341"/>
                  </a:lnTo>
                  <a:lnTo>
                    <a:pt x="30683" y="50449"/>
                  </a:lnTo>
                  <a:lnTo>
                    <a:pt x="30411" y="51047"/>
                  </a:lnTo>
                  <a:lnTo>
                    <a:pt x="30303" y="51264"/>
                  </a:lnTo>
                  <a:lnTo>
                    <a:pt x="30249" y="51481"/>
                  </a:lnTo>
                  <a:lnTo>
                    <a:pt x="30303" y="51698"/>
                  </a:lnTo>
                  <a:lnTo>
                    <a:pt x="30357" y="51916"/>
                  </a:lnTo>
                  <a:lnTo>
                    <a:pt x="30466" y="52133"/>
                  </a:lnTo>
                  <a:lnTo>
                    <a:pt x="30466" y="52350"/>
                  </a:lnTo>
                  <a:lnTo>
                    <a:pt x="30411" y="52513"/>
                  </a:lnTo>
                  <a:lnTo>
                    <a:pt x="30249" y="52730"/>
                  </a:lnTo>
                  <a:lnTo>
                    <a:pt x="30031" y="52893"/>
                  </a:lnTo>
                  <a:lnTo>
                    <a:pt x="29923" y="53110"/>
                  </a:lnTo>
                  <a:lnTo>
                    <a:pt x="29814" y="53328"/>
                  </a:lnTo>
                  <a:lnTo>
                    <a:pt x="29868" y="53599"/>
                  </a:lnTo>
                  <a:lnTo>
                    <a:pt x="29868" y="53708"/>
                  </a:lnTo>
                  <a:lnTo>
                    <a:pt x="29760" y="53871"/>
                  </a:lnTo>
                  <a:lnTo>
                    <a:pt x="29543" y="54196"/>
                  </a:lnTo>
                  <a:lnTo>
                    <a:pt x="29434" y="54522"/>
                  </a:lnTo>
                  <a:lnTo>
                    <a:pt x="29325" y="54902"/>
                  </a:lnTo>
                  <a:lnTo>
                    <a:pt x="29325" y="55228"/>
                  </a:lnTo>
                  <a:lnTo>
                    <a:pt x="29325" y="55554"/>
                  </a:lnTo>
                  <a:lnTo>
                    <a:pt x="29380" y="55717"/>
                  </a:lnTo>
                  <a:lnTo>
                    <a:pt x="29325" y="55826"/>
                  </a:lnTo>
                  <a:lnTo>
                    <a:pt x="29271" y="55880"/>
                  </a:lnTo>
                  <a:lnTo>
                    <a:pt x="29054" y="55880"/>
                  </a:lnTo>
                  <a:lnTo>
                    <a:pt x="28945" y="55826"/>
                  </a:lnTo>
                  <a:lnTo>
                    <a:pt x="28837" y="55826"/>
                  </a:lnTo>
                  <a:lnTo>
                    <a:pt x="28782" y="55880"/>
                  </a:lnTo>
                  <a:lnTo>
                    <a:pt x="28891" y="56097"/>
                  </a:lnTo>
                  <a:lnTo>
                    <a:pt x="28945" y="56314"/>
                  </a:lnTo>
                  <a:lnTo>
                    <a:pt x="28945" y="56532"/>
                  </a:lnTo>
                  <a:lnTo>
                    <a:pt x="28837" y="56749"/>
                  </a:lnTo>
                  <a:lnTo>
                    <a:pt x="28837" y="56803"/>
                  </a:lnTo>
                  <a:lnTo>
                    <a:pt x="28837" y="56912"/>
                  </a:lnTo>
                  <a:lnTo>
                    <a:pt x="28891" y="57075"/>
                  </a:lnTo>
                  <a:lnTo>
                    <a:pt x="28891" y="57237"/>
                  </a:lnTo>
                  <a:lnTo>
                    <a:pt x="28837" y="57346"/>
                  </a:lnTo>
                  <a:lnTo>
                    <a:pt x="28728" y="57455"/>
                  </a:lnTo>
                  <a:lnTo>
                    <a:pt x="28674" y="57509"/>
                  </a:lnTo>
                  <a:lnTo>
                    <a:pt x="28619" y="57563"/>
                  </a:lnTo>
                  <a:lnTo>
                    <a:pt x="28674" y="57618"/>
                  </a:lnTo>
                  <a:lnTo>
                    <a:pt x="28728" y="57672"/>
                  </a:lnTo>
                  <a:lnTo>
                    <a:pt x="28945" y="57835"/>
                  </a:lnTo>
                  <a:lnTo>
                    <a:pt x="29108" y="57998"/>
                  </a:lnTo>
                  <a:lnTo>
                    <a:pt x="29217" y="58215"/>
                  </a:lnTo>
                  <a:lnTo>
                    <a:pt x="29271" y="58432"/>
                  </a:lnTo>
                  <a:lnTo>
                    <a:pt x="29380" y="58812"/>
                  </a:lnTo>
                  <a:lnTo>
                    <a:pt x="29488" y="58975"/>
                  </a:lnTo>
                  <a:lnTo>
                    <a:pt x="29597" y="59138"/>
                  </a:lnTo>
                  <a:lnTo>
                    <a:pt x="29977" y="59627"/>
                  </a:lnTo>
                  <a:lnTo>
                    <a:pt x="30249" y="60170"/>
                  </a:lnTo>
                  <a:lnTo>
                    <a:pt x="30411" y="60387"/>
                  </a:lnTo>
                  <a:lnTo>
                    <a:pt x="30574" y="60604"/>
                  </a:lnTo>
                  <a:lnTo>
                    <a:pt x="30792" y="60822"/>
                  </a:lnTo>
                  <a:lnTo>
                    <a:pt x="31063" y="60930"/>
                  </a:lnTo>
                  <a:lnTo>
                    <a:pt x="31226" y="60985"/>
                  </a:lnTo>
                  <a:lnTo>
                    <a:pt x="31335" y="61093"/>
                  </a:lnTo>
                  <a:lnTo>
                    <a:pt x="31606" y="61310"/>
                  </a:lnTo>
                  <a:lnTo>
                    <a:pt x="31986" y="61690"/>
                  </a:lnTo>
                  <a:lnTo>
                    <a:pt x="32475" y="62016"/>
                  </a:lnTo>
                  <a:lnTo>
                    <a:pt x="32909" y="62342"/>
                  </a:lnTo>
                  <a:lnTo>
                    <a:pt x="33398" y="62559"/>
                  </a:lnTo>
                  <a:lnTo>
                    <a:pt x="33941" y="62777"/>
                  </a:lnTo>
                  <a:lnTo>
                    <a:pt x="34484" y="62885"/>
                  </a:lnTo>
                  <a:lnTo>
                    <a:pt x="35027" y="62939"/>
                  </a:lnTo>
                  <a:lnTo>
                    <a:pt x="35625" y="62994"/>
                  </a:lnTo>
                  <a:lnTo>
                    <a:pt x="35951" y="63048"/>
                  </a:lnTo>
                  <a:lnTo>
                    <a:pt x="36331" y="63102"/>
                  </a:lnTo>
                  <a:lnTo>
                    <a:pt x="36656" y="63211"/>
                  </a:lnTo>
                  <a:lnTo>
                    <a:pt x="36982" y="63374"/>
                  </a:lnTo>
                  <a:lnTo>
                    <a:pt x="37200" y="63483"/>
                  </a:lnTo>
                  <a:lnTo>
                    <a:pt x="37417" y="63483"/>
                  </a:lnTo>
                  <a:lnTo>
                    <a:pt x="39046" y="62994"/>
                  </a:lnTo>
                  <a:lnTo>
                    <a:pt x="39860" y="62722"/>
                  </a:lnTo>
                  <a:lnTo>
                    <a:pt x="40675" y="62396"/>
                  </a:lnTo>
                  <a:lnTo>
                    <a:pt x="41055" y="62179"/>
                  </a:lnTo>
                  <a:lnTo>
                    <a:pt x="41381" y="61962"/>
                  </a:lnTo>
                  <a:lnTo>
                    <a:pt x="41707" y="61745"/>
                  </a:lnTo>
                  <a:lnTo>
                    <a:pt x="41978" y="61473"/>
                  </a:lnTo>
                  <a:lnTo>
                    <a:pt x="42196" y="61147"/>
                  </a:lnTo>
                  <a:lnTo>
                    <a:pt x="42413" y="60822"/>
                  </a:lnTo>
                  <a:lnTo>
                    <a:pt x="42630" y="60496"/>
                  </a:lnTo>
                  <a:lnTo>
                    <a:pt x="42739" y="60116"/>
                  </a:lnTo>
                  <a:lnTo>
                    <a:pt x="43119" y="59084"/>
                  </a:lnTo>
                  <a:lnTo>
                    <a:pt x="43227" y="58812"/>
                  </a:lnTo>
                  <a:lnTo>
                    <a:pt x="43282" y="58595"/>
                  </a:lnTo>
                  <a:lnTo>
                    <a:pt x="43282" y="58052"/>
                  </a:lnTo>
                  <a:lnTo>
                    <a:pt x="43173" y="56640"/>
                  </a:lnTo>
                  <a:lnTo>
                    <a:pt x="43173" y="55934"/>
                  </a:lnTo>
                  <a:lnTo>
                    <a:pt x="43227" y="55228"/>
                  </a:lnTo>
                  <a:lnTo>
                    <a:pt x="43282" y="54522"/>
                  </a:lnTo>
                  <a:lnTo>
                    <a:pt x="43282" y="54522"/>
                  </a:lnTo>
                  <a:lnTo>
                    <a:pt x="42684" y="54739"/>
                  </a:lnTo>
                  <a:lnTo>
                    <a:pt x="42087" y="55011"/>
                  </a:lnTo>
                  <a:lnTo>
                    <a:pt x="42358" y="54088"/>
                  </a:lnTo>
                  <a:lnTo>
                    <a:pt x="42358" y="53979"/>
                  </a:lnTo>
                  <a:lnTo>
                    <a:pt x="42358" y="53925"/>
                  </a:lnTo>
                  <a:lnTo>
                    <a:pt x="42250" y="53871"/>
                  </a:lnTo>
                  <a:lnTo>
                    <a:pt x="42250" y="53925"/>
                  </a:lnTo>
                  <a:lnTo>
                    <a:pt x="42141" y="54034"/>
                  </a:lnTo>
                  <a:lnTo>
                    <a:pt x="41924" y="54577"/>
                  </a:lnTo>
                  <a:lnTo>
                    <a:pt x="41761" y="54251"/>
                  </a:lnTo>
                  <a:lnTo>
                    <a:pt x="41707" y="53871"/>
                  </a:lnTo>
                  <a:lnTo>
                    <a:pt x="41652" y="53436"/>
                  </a:lnTo>
                  <a:lnTo>
                    <a:pt x="41652" y="53056"/>
                  </a:lnTo>
                  <a:lnTo>
                    <a:pt x="41707" y="52839"/>
                  </a:lnTo>
                  <a:lnTo>
                    <a:pt x="41815" y="52622"/>
                  </a:lnTo>
                  <a:lnTo>
                    <a:pt x="41978" y="52459"/>
                  </a:lnTo>
                  <a:lnTo>
                    <a:pt x="42196" y="52350"/>
                  </a:lnTo>
                  <a:lnTo>
                    <a:pt x="42304" y="53273"/>
                  </a:lnTo>
                  <a:lnTo>
                    <a:pt x="42304" y="53382"/>
                  </a:lnTo>
                  <a:lnTo>
                    <a:pt x="42358" y="53436"/>
                  </a:lnTo>
                  <a:lnTo>
                    <a:pt x="42413" y="53436"/>
                  </a:lnTo>
                  <a:lnTo>
                    <a:pt x="42630" y="53382"/>
                  </a:lnTo>
                  <a:lnTo>
                    <a:pt x="42793" y="53273"/>
                  </a:lnTo>
                  <a:lnTo>
                    <a:pt x="42847" y="53165"/>
                  </a:lnTo>
                  <a:lnTo>
                    <a:pt x="42793" y="52947"/>
                  </a:lnTo>
                  <a:lnTo>
                    <a:pt x="42630" y="52622"/>
                  </a:lnTo>
                  <a:lnTo>
                    <a:pt x="42467" y="52187"/>
                  </a:lnTo>
                  <a:lnTo>
                    <a:pt x="42467" y="52079"/>
                  </a:lnTo>
                  <a:lnTo>
                    <a:pt x="42467" y="51970"/>
                  </a:lnTo>
                  <a:lnTo>
                    <a:pt x="42521" y="51861"/>
                  </a:lnTo>
                  <a:lnTo>
                    <a:pt x="42576" y="51753"/>
                  </a:lnTo>
                  <a:lnTo>
                    <a:pt x="42901" y="51427"/>
                  </a:lnTo>
                  <a:lnTo>
                    <a:pt x="42901" y="51373"/>
                  </a:lnTo>
                  <a:lnTo>
                    <a:pt x="42576" y="51264"/>
                  </a:lnTo>
                  <a:lnTo>
                    <a:pt x="42413" y="51264"/>
                  </a:lnTo>
                  <a:lnTo>
                    <a:pt x="42358" y="51373"/>
                  </a:lnTo>
                  <a:lnTo>
                    <a:pt x="42304" y="51590"/>
                  </a:lnTo>
                  <a:lnTo>
                    <a:pt x="42033" y="51536"/>
                  </a:lnTo>
                  <a:lnTo>
                    <a:pt x="41870" y="51536"/>
                  </a:lnTo>
                  <a:lnTo>
                    <a:pt x="41707" y="51698"/>
                  </a:lnTo>
                  <a:lnTo>
                    <a:pt x="41598" y="51970"/>
                  </a:lnTo>
                  <a:lnTo>
                    <a:pt x="41490" y="52404"/>
                  </a:lnTo>
                  <a:lnTo>
                    <a:pt x="41435" y="52893"/>
                  </a:lnTo>
                  <a:lnTo>
                    <a:pt x="41272" y="54414"/>
                  </a:lnTo>
                  <a:lnTo>
                    <a:pt x="41109" y="55120"/>
                  </a:lnTo>
                  <a:lnTo>
                    <a:pt x="40892" y="55826"/>
                  </a:lnTo>
                  <a:lnTo>
                    <a:pt x="40892" y="55988"/>
                  </a:lnTo>
                  <a:lnTo>
                    <a:pt x="40892" y="56097"/>
                  </a:lnTo>
                  <a:lnTo>
                    <a:pt x="40947" y="56694"/>
                  </a:lnTo>
                  <a:lnTo>
                    <a:pt x="41001" y="57237"/>
                  </a:lnTo>
                  <a:lnTo>
                    <a:pt x="40947" y="58378"/>
                  </a:lnTo>
                  <a:lnTo>
                    <a:pt x="40947" y="58704"/>
                  </a:lnTo>
                  <a:lnTo>
                    <a:pt x="40892" y="58867"/>
                  </a:lnTo>
                  <a:lnTo>
                    <a:pt x="40784" y="59030"/>
                  </a:lnTo>
                  <a:lnTo>
                    <a:pt x="40566" y="59247"/>
                  </a:lnTo>
                  <a:lnTo>
                    <a:pt x="40403" y="59464"/>
                  </a:lnTo>
                  <a:lnTo>
                    <a:pt x="40023" y="59953"/>
                  </a:lnTo>
                  <a:lnTo>
                    <a:pt x="39643" y="60496"/>
                  </a:lnTo>
                  <a:lnTo>
                    <a:pt x="39154" y="60930"/>
                  </a:lnTo>
                  <a:lnTo>
                    <a:pt x="38611" y="61310"/>
                  </a:lnTo>
                  <a:lnTo>
                    <a:pt x="38014" y="61636"/>
                  </a:lnTo>
                  <a:lnTo>
                    <a:pt x="37471" y="61799"/>
                  </a:lnTo>
                  <a:lnTo>
                    <a:pt x="36928" y="61962"/>
                  </a:lnTo>
                  <a:lnTo>
                    <a:pt x="36385" y="62016"/>
                  </a:lnTo>
                  <a:lnTo>
                    <a:pt x="35896" y="62016"/>
                  </a:lnTo>
                  <a:lnTo>
                    <a:pt x="35353" y="61962"/>
                  </a:lnTo>
                  <a:lnTo>
                    <a:pt x="34864" y="61799"/>
                  </a:lnTo>
                  <a:lnTo>
                    <a:pt x="34376" y="61582"/>
                  </a:lnTo>
                  <a:lnTo>
                    <a:pt x="33887" y="61256"/>
                  </a:lnTo>
                  <a:lnTo>
                    <a:pt x="32203" y="59953"/>
                  </a:lnTo>
                  <a:lnTo>
                    <a:pt x="31986" y="59735"/>
                  </a:lnTo>
                  <a:lnTo>
                    <a:pt x="31769" y="59464"/>
                  </a:lnTo>
                  <a:lnTo>
                    <a:pt x="31606" y="59247"/>
                  </a:lnTo>
                  <a:lnTo>
                    <a:pt x="31443" y="58975"/>
                  </a:lnTo>
                  <a:lnTo>
                    <a:pt x="31389" y="58704"/>
                  </a:lnTo>
                  <a:lnTo>
                    <a:pt x="31335" y="58378"/>
                  </a:lnTo>
                  <a:lnTo>
                    <a:pt x="31335" y="58106"/>
                  </a:lnTo>
                  <a:lnTo>
                    <a:pt x="31335" y="57726"/>
                  </a:lnTo>
                  <a:lnTo>
                    <a:pt x="31443" y="56966"/>
                  </a:lnTo>
                  <a:lnTo>
                    <a:pt x="31498" y="56206"/>
                  </a:lnTo>
                  <a:lnTo>
                    <a:pt x="31498" y="56043"/>
                  </a:lnTo>
                  <a:lnTo>
                    <a:pt x="31498" y="55934"/>
                  </a:lnTo>
                  <a:lnTo>
                    <a:pt x="31389" y="55880"/>
                  </a:lnTo>
                  <a:lnTo>
                    <a:pt x="31226" y="55826"/>
                  </a:lnTo>
                  <a:lnTo>
                    <a:pt x="30900" y="55717"/>
                  </a:lnTo>
                  <a:lnTo>
                    <a:pt x="30683" y="55663"/>
                  </a:lnTo>
                  <a:lnTo>
                    <a:pt x="30520" y="55554"/>
                  </a:lnTo>
                  <a:lnTo>
                    <a:pt x="30900" y="55391"/>
                  </a:lnTo>
                  <a:lnTo>
                    <a:pt x="31389" y="55283"/>
                  </a:lnTo>
                  <a:lnTo>
                    <a:pt x="31715" y="55174"/>
                  </a:lnTo>
                  <a:lnTo>
                    <a:pt x="31932" y="55065"/>
                  </a:lnTo>
                  <a:lnTo>
                    <a:pt x="31986" y="54957"/>
                  </a:lnTo>
                  <a:lnTo>
                    <a:pt x="31986" y="54794"/>
                  </a:lnTo>
                  <a:lnTo>
                    <a:pt x="31986" y="54468"/>
                  </a:lnTo>
                  <a:lnTo>
                    <a:pt x="31932" y="54196"/>
                  </a:lnTo>
                  <a:lnTo>
                    <a:pt x="31932" y="53979"/>
                  </a:lnTo>
                  <a:lnTo>
                    <a:pt x="31986" y="53708"/>
                  </a:lnTo>
                  <a:lnTo>
                    <a:pt x="32095" y="53436"/>
                  </a:lnTo>
                  <a:lnTo>
                    <a:pt x="32149" y="53165"/>
                  </a:lnTo>
                  <a:lnTo>
                    <a:pt x="32203" y="53056"/>
                  </a:lnTo>
                  <a:lnTo>
                    <a:pt x="32203" y="52947"/>
                  </a:lnTo>
                  <a:lnTo>
                    <a:pt x="32095" y="52513"/>
                  </a:lnTo>
                  <a:lnTo>
                    <a:pt x="32149" y="52133"/>
                  </a:lnTo>
                  <a:lnTo>
                    <a:pt x="32258" y="51373"/>
                  </a:lnTo>
                  <a:lnTo>
                    <a:pt x="32312" y="50884"/>
                  </a:lnTo>
                  <a:lnTo>
                    <a:pt x="32312" y="50449"/>
                  </a:lnTo>
                  <a:lnTo>
                    <a:pt x="32203" y="50178"/>
                  </a:lnTo>
                  <a:lnTo>
                    <a:pt x="32041" y="50015"/>
                  </a:lnTo>
                  <a:lnTo>
                    <a:pt x="31823" y="49906"/>
                  </a:lnTo>
                  <a:lnTo>
                    <a:pt x="31606" y="49798"/>
                  </a:lnTo>
                  <a:lnTo>
                    <a:pt x="31878" y="49472"/>
                  </a:lnTo>
                  <a:lnTo>
                    <a:pt x="32041" y="49092"/>
                  </a:lnTo>
                  <a:lnTo>
                    <a:pt x="32258" y="48386"/>
                  </a:lnTo>
                  <a:lnTo>
                    <a:pt x="32312" y="48169"/>
                  </a:lnTo>
                  <a:lnTo>
                    <a:pt x="32312" y="48006"/>
                  </a:lnTo>
                  <a:lnTo>
                    <a:pt x="32312" y="47789"/>
                  </a:lnTo>
                  <a:lnTo>
                    <a:pt x="32203" y="47626"/>
                  </a:lnTo>
                  <a:lnTo>
                    <a:pt x="32095" y="47245"/>
                  </a:lnTo>
                  <a:lnTo>
                    <a:pt x="32041" y="47028"/>
                  </a:lnTo>
                  <a:lnTo>
                    <a:pt x="32095" y="46865"/>
                  </a:lnTo>
                  <a:lnTo>
                    <a:pt x="32203" y="46540"/>
                  </a:lnTo>
                  <a:lnTo>
                    <a:pt x="32475" y="46214"/>
                  </a:lnTo>
                  <a:lnTo>
                    <a:pt x="32584" y="46105"/>
                  </a:lnTo>
                  <a:lnTo>
                    <a:pt x="32638" y="45996"/>
                  </a:lnTo>
                  <a:lnTo>
                    <a:pt x="32692" y="45671"/>
                  </a:lnTo>
                  <a:lnTo>
                    <a:pt x="32692" y="44693"/>
                  </a:lnTo>
                  <a:lnTo>
                    <a:pt x="32747" y="44150"/>
                  </a:lnTo>
                  <a:lnTo>
                    <a:pt x="32855" y="43661"/>
                  </a:lnTo>
                  <a:lnTo>
                    <a:pt x="32964" y="43118"/>
                  </a:lnTo>
                  <a:lnTo>
                    <a:pt x="33072" y="42575"/>
                  </a:lnTo>
                  <a:lnTo>
                    <a:pt x="33072" y="41978"/>
                  </a:lnTo>
                  <a:lnTo>
                    <a:pt x="33072" y="41435"/>
                  </a:lnTo>
                  <a:lnTo>
                    <a:pt x="32909" y="39589"/>
                  </a:lnTo>
                  <a:lnTo>
                    <a:pt x="32801" y="38665"/>
                  </a:lnTo>
                  <a:lnTo>
                    <a:pt x="32638" y="37797"/>
                  </a:lnTo>
                  <a:lnTo>
                    <a:pt x="32366" y="36928"/>
                  </a:lnTo>
                  <a:lnTo>
                    <a:pt x="32203" y="36493"/>
                  </a:lnTo>
                  <a:lnTo>
                    <a:pt x="31986" y="36059"/>
                  </a:lnTo>
                  <a:lnTo>
                    <a:pt x="31552" y="35190"/>
                  </a:lnTo>
                  <a:lnTo>
                    <a:pt x="31117" y="34267"/>
                  </a:lnTo>
                  <a:lnTo>
                    <a:pt x="30683" y="33072"/>
                  </a:lnTo>
                  <a:lnTo>
                    <a:pt x="30466" y="32475"/>
                  </a:lnTo>
                  <a:lnTo>
                    <a:pt x="30357" y="31877"/>
                  </a:lnTo>
                  <a:lnTo>
                    <a:pt x="30194" y="31280"/>
                  </a:lnTo>
                  <a:lnTo>
                    <a:pt x="30140" y="30683"/>
                  </a:lnTo>
                  <a:lnTo>
                    <a:pt x="30086" y="30031"/>
                  </a:lnTo>
                  <a:lnTo>
                    <a:pt x="30086" y="29434"/>
                  </a:lnTo>
                  <a:lnTo>
                    <a:pt x="30086" y="27370"/>
                  </a:lnTo>
                  <a:lnTo>
                    <a:pt x="30086" y="27153"/>
                  </a:lnTo>
                  <a:lnTo>
                    <a:pt x="30031" y="26936"/>
                  </a:lnTo>
                  <a:lnTo>
                    <a:pt x="29923" y="26773"/>
                  </a:lnTo>
                  <a:lnTo>
                    <a:pt x="29760" y="26610"/>
                  </a:lnTo>
                  <a:lnTo>
                    <a:pt x="29651" y="26501"/>
                  </a:lnTo>
                  <a:lnTo>
                    <a:pt x="29597" y="26393"/>
                  </a:lnTo>
                  <a:lnTo>
                    <a:pt x="29651" y="26284"/>
                  </a:lnTo>
                  <a:lnTo>
                    <a:pt x="29705" y="26175"/>
                  </a:lnTo>
                  <a:lnTo>
                    <a:pt x="29868" y="26012"/>
                  </a:lnTo>
                  <a:lnTo>
                    <a:pt x="29923" y="25850"/>
                  </a:lnTo>
                  <a:lnTo>
                    <a:pt x="29977" y="25632"/>
                  </a:lnTo>
                  <a:lnTo>
                    <a:pt x="30031" y="25469"/>
                  </a:lnTo>
                  <a:lnTo>
                    <a:pt x="29977" y="25306"/>
                  </a:lnTo>
                  <a:lnTo>
                    <a:pt x="29923" y="25089"/>
                  </a:lnTo>
                  <a:lnTo>
                    <a:pt x="29760" y="24763"/>
                  </a:lnTo>
                  <a:lnTo>
                    <a:pt x="29597" y="24546"/>
                  </a:lnTo>
                  <a:lnTo>
                    <a:pt x="29543" y="24438"/>
                  </a:lnTo>
                  <a:lnTo>
                    <a:pt x="29488" y="24329"/>
                  </a:lnTo>
                  <a:lnTo>
                    <a:pt x="29543" y="24220"/>
                  </a:lnTo>
                  <a:lnTo>
                    <a:pt x="29597" y="24166"/>
                  </a:lnTo>
                  <a:lnTo>
                    <a:pt x="29868" y="23840"/>
                  </a:lnTo>
                  <a:lnTo>
                    <a:pt x="29923" y="23569"/>
                  </a:lnTo>
                  <a:lnTo>
                    <a:pt x="29923" y="23297"/>
                  </a:lnTo>
                  <a:lnTo>
                    <a:pt x="29977" y="23026"/>
                  </a:lnTo>
                  <a:lnTo>
                    <a:pt x="30031" y="22754"/>
                  </a:lnTo>
                  <a:lnTo>
                    <a:pt x="30031" y="22700"/>
                  </a:lnTo>
                  <a:lnTo>
                    <a:pt x="29868" y="22537"/>
                  </a:lnTo>
                  <a:lnTo>
                    <a:pt x="29814" y="22320"/>
                  </a:lnTo>
                  <a:lnTo>
                    <a:pt x="29868" y="21940"/>
                  </a:lnTo>
                  <a:lnTo>
                    <a:pt x="29923" y="21397"/>
                  </a:lnTo>
                  <a:lnTo>
                    <a:pt x="29923" y="21179"/>
                  </a:lnTo>
                  <a:lnTo>
                    <a:pt x="29868" y="21071"/>
                  </a:lnTo>
                  <a:lnTo>
                    <a:pt x="29760" y="20908"/>
                  </a:lnTo>
                  <a:lnTo>
                    <a:pt x="29651" y="20799"/>
                  </a:lnTo>
                  <a:lnTo>
                    <a:pt x="29271" y="20528"/>
                  </a:lnTo>
                  <a:lnTo>
                    <a:pt x="28945" y="20256"/>
                  </a:lnTo>
                  <a:lnTo>
                    <a:pt x="28837" y="20148"/>
                  </a:lnTo>
                  <a:lnTo>
                    <a:pt x="28837" y="20093"/>
                  </a:lnTo>
                  <a:lnTo>
                    <a:pt x="28837" y="20039"/>
                  </a:lnTo>
                  <a:lnTo>
                    <a:pt x="28891" y="19985"/>
                  </a:lnTo>
                  <a:lnTo>
                    <a:pt x="28945" y="19985"/>
                  </a:lnTo>
                  <a:lnTo>
                    <a:pt x="29054" y="20039"/>
                  </a:lnTo>
                  <a:lnTo>
                    <a:pt x="29651" y="20202"/>
                  </a:lnTo>
                  <a:lnTo>
                    <a:pt x="29597" y="19930"/>
                  </a:lnTo>
                  <a:lnTo>
                    <a:pt x="29597" y="19767"/>
                  </a:lnTo>
                  <a:lnTo>
                    <a:pt x="29651" y="19550"/>
                  </a:lnTo>
                  <a:lnTo>
                    <a:pt x="29760" y="19387"/>
                  </a:lnTo>
                  <a:lnTo>
                    <a:pt x="29814" y="19116"/>
                  </a:lnTo>
                  <a:lnTo>
                    <a:pt x="29760" y="18899"/>
                  </a:lnTo>
                  <a:lnTo>
                    <a:pt x="29597" y="18084"/>
                  </a:lnTo>
                  <a:lnTo>
                    <a:pt x="29543" y="17324"/>
                  </a:lnTo>
                  <a:lnTo>
                    <a:pt x="29543" y="16944"/>
                  </a:lnTo>
                  <a:lnTo>
                    <a:pt x="29543" y="16618"/>
                  </a:lnTo>
                  <a:lnTo>
                    <a:pt x="29434" y="16292"/>
                  </a:lnTo>
                  <a:lnTo>
                    <a:pt x="29271" y="15966"/>
                  </a:lnTo>
                  <a:lnTo>
                    <a:pt x="29217" y="15858"/>
                  </a:lnTo>
                  <a:lnTo>
                    <a:pt x="29217" y="15749"/>
                  </a:lnTo>
                  <a:lnTo>
                    <a:pt x="29054" y="14446"/>
                  </a:lnTo>
                  <a:lnTo>
                    <a:pt x="28837" y="13197"/>
                  </a:lnTo>
                  <a:lnTo>
                    <a:pt x="28674" y="12545"/>
                  </a:lnTo>
                  <a:lnTo>
                    <a:pt x="28565" y="11893"/>
                  </a:lnTo>
                  <a:lnTo>
                    <a:pt x="28348" y="11242"/>
                  </a:lnTo>
                  <a:lnTo>
                    <a:pt x="28131" y="10644"/>
                  </a:lnTo>
                  <a:lnTo>
                    <a:pt x="27859" y="10047"/>
                  </a:lnTo>
                  <a:lnTo>
                    <a:pt x="27533" y="9450"/>
                  </a:lnTo>
                  <a:lnTo>
                    <a:pt x="27099" y="8907"/>
                  </a:lnTo>
                  <a:lnTo>
                    <a:pt x="26664" y="8363"/>
                  </a:lnTo>
                  <a:lnTo>
                    <a:pt x="26176" y="7875"/>
                  </a:lnTo>
                  <a:lnTo>
                    <a:pt x="25687" y="7495"/>
                  </a:lnTo>
                  <a:lnTo>
                    <a:pt x="25144" y="7169"/>
                  </a:lnTo>
                  <a:lnTo>
                    <a:pt x="24601" y="6843"/>
                  </a:lnTo>
                  <a:lnTo>
                    <a:pt x="24058" y="6626"/>
                  </a:lnTo>
                  <a:lnTo>
                    <a:pt x="23460" y="6354"/>
                  </a:lnTo>
                  <a:lnTo>
                    <a:pt x="22266" y="5974"/>
                  </a:lnTo>
                  <a:lnTo>
                    <a:pt x="21994" y="5920"/>
                  </a:lnTo>
                  <a:lnTo>
                    <a:pt x="21125" y="5920"/>
                  </a:lnTo>
                  <a:lnTo>
                    <a:pt x="20528" y="5974"/>
                  </a:lnTo>
                  <a:lnTo>
                    <a:pt x="19931" y="5920"/>
                  </a:lnTo>
                  <a:lnTo>
                    <a:pt x="19551" y="5865"/>
                  </a:lnTo>
                  <a:lnTo>
                    <a:pt x="19116" y="5920"/>
                  </a:lnTo>
                  <a:lnTo>
                    <a:pt x="18356" y="6028"/>
                  </a:lnTo>
                  <a:lnTo>
                    <a:pt x="17541" y="6191"/>
                  </a:lnTo>
                  <a:lnTo>
                    <a:pt x="17161" y="6246"/>
                  </a:lnTo>
                  <a:lnTo>
                    <a:pt x="16347" y="6246"/>
                  </a:lnTo>
                  <a:lnTo>
                    <a:pt x="15966" y="6409"/>
                  </a:lnTo>
                  <a:lnTo>
                    <a:pt x="15152" y="6734"/>
                  </a:lnTo>
                  <a:lnTo>
                    <a:pt x="14392" y="7006"/>
                  </a:lnTo>
                  <a:lnTo>
                    <a:pt x="13631" y="7277"/>
                  </a:lnTo>
                  <a:lnTo>
                    <a:pt x="12925" y="7658"/>
                  </a:lnTo>
                  <a:lnTo>
                    <a:pt x="12219" y="8146"/>
                  </a:lnTo>
                  <a:lnTo>
                    <a:pt x="11622" y="8635"/>
                  </a:lnTo>
                  <a:lnTo>
                    <a:pt x="11405" y="8907"/>
                  </a:lnTo>
                  <a:lnTo>
                    <a:pt x="11133" y="9232"/>
                  </a:lnTo>
                  <a:lnTo>
                    <a:pt x="10970" y="9504"/>
                  </a:lnTo>
                  <a:lnTo>
                    <a:pt x="10808" y="9884"/>
                  </a:lnTo>
                  <a:lnTo>
                    <a:pt x="10645" y="10210"/>
                  </a:lnTo>
                  <a:lnTo>
                    <a:pt x="10536" y="10644"/>
                  </a:lnTo>
                  <a:lnTo>
                    <a:pt x="10482" y="10807"/>
                  </a:lnTo>
                  <a:lnTo>
                    <a:pt x="10427" y="10862"/>
                  </a:lnTo>
                  <a:lnTo>
                    <a:pt x="10373" y="10916"/>
                  </a:lnTo>
                  <a:lnTo>
                    <a:pt x="10210" y="10916"/>
                  </a:lnTo>
                  <a:lnTo>
                    <a:pt x="10156" y="11024"/>
                  </a:lnTo>
                  <a:lnTo>
                    <a:pt x="10156" y="11133"/>
                  </a:lnTo>
                  <a:lnTo>
                    <a:pt x="10156" y="11242"/>
                  </a:lnTo>
                  <a:lnTo>
                    <a:pt x="10210" y="11513"/>
                  </a:lnTo>
                  <a:lnTo>
                    <a:pt x="10156" y="11785"/>
                  </a:lnTo>
                  <a:lnTo>
                    <a:pt x="9993" y="12328"/>
                  </a:lnTo>
                  <a:lnTo>
                    <a:pt x="9721" y="13197"/>
                  </a:lnTo>
                  <a:lnTo>
                    <a:pt x="9667" y="13631"/>
                  </a:lnTo>
                  <a:lnTo>
                    <a:pt x="9613" y="14065"/>
                  </a:lnTo>
                  <a:lnTo>
                    <a:pt x="9559" y="14391"/>
                  </a:lnTo>
                  <a:lnTo>
                    <a:pt x="9450" y="14717"/>
                  </a:lnTo>
                  <a:lnTo>
                    <a:pt x="9233" y="15152"/>
                  </a:lnTo>
                  <a:lnTo>
                    <a:pt x="9124" y="15532"/>
                  </a:lnTo>
                  <a:lnTo>
                    <a:pt x="9070" y="15966"/>
                  </a:lnTo>
                  <a:lnTo>
                    <a:pt x="9070" y="16346"/>
                  </a:lnTo>
                  <a:lnTo>
                    <a:pt x="9124" y="16726"/>
                  </a:lnTo>
                  <a:lnTo>
                    <a:pt x="9287" y="17161"/>
                  </a:lnTo>
                  <a:lnTo>
                    <a:pt x="9450" y="17541"/>
                  </a:lnTo>
                  <a:lnTo>
                    <a:pt x="9667" y="17867"/>
                  </a:lnTo>
                  <a:lnTo>
                    <a:pt x="10047" y="18301"/>
                  </a:lnTo>
                  <a:lnTo>
                    <a:pt x="10427" y="18681"/>
                  </a:lnTo>
                  <a:lnTo>
                    <a:pt x="10862" y="18953"/>
                  </a:lnTo>
                  <a:lnTo>
                    <a:pt x="11296" y="19170"/>
                  </a:lnTo>
                  <a:lnTo>
                    <a:pt x="11785" y="19333"/>
                  </a:lnTo>
                  <a:lnTo>
                    <a:pt x="12274" y="19387"/>
                  </a:lnTo>
                  <a:lnTo>
                    <a:pt x="12817" y="19442"/>
                  </a:lnTo>
                  <a:lnTo>
                    <a:pt x="13360" y="19387"/>
                  </a:lnTo>
                  <a:lnTo>
                    <a:pt x="14446" y="19333"/>
                  </a:lnTo>
                  <a:lnTo>
                    <a:pt x="15532" y="19333"/>
                  </a:lnTo>
                  <a:lnTo>
                    <a:pt x="16618" y="19387"/>
                  </a:lnTo>
                  <a:lnTo>
                    <a:pt x="17704" y="19550"/>
                  </a:lnTo>
                  <a:lnTo>
                    <a:pt x="18573" y="19767"/>
                  </a:lnTo>
                  <a:lnTo>
                    <a:pt x="19442" y="20093"/>
                  </a:lnTo>
                  <a:lnTo>
                    <a:pt x="19822" y="20256"/>
                  </a:lnTo>
                  <a:lnTo>
                    <a:pt x="20202" y="20473"/>
                  </a:lnTo>
                  <a:lnTo>
                    <a:pt x="20582" y="20745"/>
                  </a:lnTo>
                  <a:lnTo>
                    <a:pt x="20962" y="21016"/>
                  </a:lnTo>
                  <a:lnTo>
                    <a:pt x="21560" y="21614"/>
                  </a:lnTo>
                  <a:lnTo>
                    <a:pt x="22103" y="22265"/>
                  </a:lnTo>
                  <a:lnTo>
                    <a:pt x="22592" y="22971"/>
                  </a:lnTo>
                  <a:lnTo>
                    <a:pt x="23026" y="23677"/>
                  </a:lnTo>
                  <a:lnTo>
                    <a:pt x="23243" y="24166"/>
                  </a:lnTo>
                  <a:lnTo>
                    <a:pt x="23352" y="24655"/>
                  </a:lnTo>
                  <a:lnTo>
                    <a:pt x="23406" y="25144"/>
                  </a:lnTo>
                  <a:lnTo>
                    <a:pt x="23352" y="25632"/>
                  </a:lnTo>
                  <a:lnTo>
                    <a:pt x="23189" y="26230"/>
                  </a:lnTo>
                  <a:lnTo>
                    <a:pt x="22972" y="26773"/>
                  </a:lnTo>
                  <a:lnTo>
                    <a:pt x="22592" y="27913"/>
                  </a:lnTo>
                  <a:lnTo>
                    <a:pt x="22537" y="28022"/>
                  </a:lnTo>
                  <a:lnTo>
                    <a:pt x="22429" y="28130"/>
                  </a:lnTo>
                  <a:lnTo>
                    <a:pt x="21125" y="29434"/>
                  </a:lnTo>
                  <a:lnTo>
                    <a:pt x="20474" y="30085"/>
                  </a:lnTo>
                  <a:lnTo>
                    <a:pt x="19768" y="30683"/>
                  </a:lnTo>
                  <a:lnTo>
                    <a:pt x="19605" y="30846"/>
                  </a:lnTo>
                  <a:lnTo>
                    <a:pt x="19496" y="31008"/>
                  </a:lnTo>
                  <a:lnTo>
                    <a:pt x="19388" y="31171"/>
                  </a:lnTo>
                  <a:lnTo>
                    <a:pt x="19442" y="31443"/>
                  </a:lnTo>
                  <a:lnTo>
                    <a:pt x="19442" y="31714"/>
                  </a:lnTo>
                  <a:lnTo>
                    <a:pt x="19388" y="31823"/>
                  </a:lnTo>
                  <a:lnTo>
                    <a:pt x="19333" y="31986"/>
                  </a:lnTo>
                  <a:lnTo>
                    <a:pt x="19170" y="32095"/>
                  </a:lnTo>
                  <a:lnTo>
                    <a:pt x="18953" y="32095"/>
                  </a:lnTo>
                  <a:lnTo>
                    <a:pt x="18845" y="32040"/>
                  </a:lnTo>
                  <a:lnTo>
                    <a:pt x="18845" y="31932"/>
                  </a:lnTo>
                  <a:lnTo>
                    <a:pt x="18899" y="31823"/>
                  </a:lnTo>
                  <a:lnTo>
                    <a:pt x="18899" y="31280"/>
                  </a:lnTo>
                  <a:lnTo>
                    <a:pt x="18247" y="31877"/>
                  </a:lnTo>
                  <a:lnTo>
                    <a:pt x="17867" y="32149"/>
                  </a:lnTo>
                  <a:lnTo>
                    <a:pt x="17650" y="32257"/>
                  </a:lnTo>
                  <a:lnTo>
                    <a:pt x="17378" y="32312"/>
                  </a:lnTo>
                  <a:lnTo>
                    <a:pt x="16890" y="32420"/>
                  </a:lnTo>
                  <a:lnTo>
                    <a:pt x="16401" y="32638"/>
                  </a:lnTo>
                  <a:lnTo>
                    <a:pt x="15966" y="32909"/>
                  </a:lnTo>
                  <a:lnTo>
                    <a:pt x="15641" y="33235"/>
                  </a:lnTo>
                  <a:lnTo>
                    <a:pt x="15478" y="33344"/>
                  </a:lnTo>
                  <a:lnTo>
                    <a:pt x="15369" y="33452"/>
                  </a:lnTo>
                  <a:lnTo>
                    <a:pt x="15098" y="33506"/>
                  </a:lnTo>
                  <a:lnTo>
                    <a:pt x="14337" y="33506"/>
                  </a:lnTo>
                  <a:lnTo>
                    <a:pt x="13957" y="33561"/>
                  </a:lnTo>
                  <a:lnTo>
                    <a:pt x="13631" y="33669"/>
                  </a:lnTo>
                  <a:lnTo>
                    <a:pt x="10265" y="34701"/>
                  </a:lnTo>
                  <a:lnTo>
                    <a:pt x="9178" y="34973"/>
                  </a:lnTo>
                  <a:lnTo>
                    <a:pt x="8092" y="35190"/>
                  </a:lnTo>
                  <a:lnTo>
                    <a:pt x="7006" y="35299"/>
                  </a:lnTo>
                  <a:lnTo>
                    <a:pt x="5866" y="35353"/>
                  </a:lnTo>
                  <a:lnTo>
                    <a:pt x="5377" y="35299"/>
                  </a:lnTo>
                  <a:lnTo>
                    <a:pt x="5160" y="35244"/>
                  </a:lnTo>
                  <a:lnTo>
                    <a:pt x="4888" y="35136"/>
                  </a:lnTo>
                  <a:lnTo>
                    <a:pt x="4237" y="34701"/>
                  </a:lnTo>
                  <a:lnTo>
                    <a:pt x="3585" y="34212"/>
                  </a:lnTo>
                  <a:lnTo>
                    <a:pt x="2988" y="33669"/>
                  </a:lnTo>
                  <a:lnTo>
                    <a:pt x="2390" y="33126"/>
                  </a:lnTo>
                  <a:lnTo>
                    <a:pt x="2119" y="32746"/>
                  </a:lnTo>
                  <a:lnTo>
                    <a:pt x="1956" y="32420"/>
                  </a:lnTo>
                  <a:lnTo>
                    <a:pt x="1902" y="32203"/>
                  </a:lnTo>
                  <a:lnTo>
                    <a:pt x="1847" y="31986"/>
                  </a:lnTo>
                  <a:lnTo>
                    <a:pt x="1847" y="31769"/>
                  </a:lnTo>
                  <a:lnTo>
                    <a:pt x="1902" y="31551"/>
                  </a:lnTo>
                  <a:lnTo>
                    <a:pt x="1902" y="31389"/>
                  </a:lnTo>
                  <a:lnTo>
                    <a:pt x="1847" y="31226"/>
                  </a:lnTo>
                  <a:lnTo>
                    <a:pt x="1793" y="30791"/>
                  </a:lnTo>
                  <a:lnTo>
                    <a:pt x="1739" y="30357"/>
                  </a:lnTo>
                  <a:lnTo>
                    <a:pt x="1684" y="29922"/>
                  </a:lnTo>
                  <a:lnTo>
                    <a:pt x="1739" y="29759"/>
                  </a:lnTo>
                  <a:lnTo>
                    <a:pt x="1793" y="29542"/>
                  </a:lnTo>
                  <a:lnTo>
                    <a:pt x="1902" y="29162"/>
                  </a:lnTo>
                  <a:lnTo>
                    <a:pt x="2010" y="28782"/>
                  </a:lnTo>
                  <a:lnTo>
                    <a:pt x="2119" y="27967"/>
                  </a:lnTo>
                  <a:lnTo>
                    <a:pt x="2173" y="27587"/>
                  </a:lnTo>
                  <a:lnTo>
                    <a:pt x="2227" y="27207"/>
                  </a:lnTo>
                  <a:lnTo>
                    <a:pt x="2390" y="26827"/>
                  </a:lnTo>
                  <a:lnTo>
                    <a:pt x="2608" y="26447"/>
                  </a:lnTo>
                  <a:lnTo>
                    <a:pt x="2662" y="26338"/>
                  </a:lnTo>
                  <a:lnTo>
                    <a:pt x="2662" y="26175"/>
                  </a:lnTo>
                  <a:lnTo>
                    <a:pt x="2662" y="26012"/>
                  </a:lnTo>
                  <a:lnTo>
                    <a:pt x="2716" y="25958"/>
                  </a:lnTo>
                  <a:lnTo>
                    <a:pt x="2770" y="25904"/>
                  </a:lnTo>
                  <a:lnTo>
                    <a:pt x="2879" y="25850"/>
                  </a:lnTo>
                  <a:lnTo>
                    <a:pt x="2988" y="25687"/>
                  </a:lnTo>
                  <a:lnTo>
                    <a:pt x="3042" y="25361"/>
                  </a:lnTo>
                  <a:lnTo>
                    <a:pt x="3096" y="25144"/>
                  </a:lnTo>
                  <a:lnTo>
                    <a:pt x="3151" y="25035"/>
                  </a:lnTo>
                  <a:lnTo>
                    <a:pt x="3259" y="24926"/>
                  </a:lnTo>
                  <a:lnTo>
                    <a:pt x="3422" y="24763"/>
                  </a:lnTo>
                  <a:lnTo>
                    <a:pt x="3585" y="24546"/>
                  </a:lnTo>
                  <a:lnTo>
                    <a:pt x="3857" y="24112"/>
                  </a:lnTo>
                  <a:lnTo>
                    <a:pt x="4400" y="23243"/>
                  </a:lnTo>
                  <a:lnTo>
                    <a:pt x="4725" y="22863"/>
                  </a:lnTo>
                  <a:lnTo>
                    <a:pt x="5106" y="22537"/>
                  </a:lnTo>
                  <a:lnTo>
                    <a:pt x="5268" y="22374"/>
                  </a:lnTo>
                  <a:lnTo>
                    <a:pt x="5431" y="22211"/>
                  </a:lnTo>
                  <a:lnTo>
                    <a:pt x="5540" y="21994"/>
                  </a:lnTo>
                  <a:lnTo>
                    <a:pt x="5594" y="21777"/>
                  </a:lnTo>
                  <a:lnTo>
                    <a:pt x="5649" y="21179"/>
                  </a:lnTo>
                  <a:lnTo>
                    <a:pt x="5703" y="20854"/>
                  </a:lnTo>
                  <a:lnTo>
                    <a:pt x="5703" y="20582"/>
                  </a:lnTo>
                  <a:lnTo>
                    <a:pt x="5649" y="19767"/>
                  </a:lnTo>
                  <a:lnTo>
                    <a:pt x="5594" y="18953"/>
                  </a:lnTo>
                  <a:lnTo>
                    <a:pt x="5594" y="18138"/>
                  </a:lnTo>
                  <a:lnTo>
                    <a:pt x="5594" y="17324"/>
                  </a:lnTo>
                  <a:lnTo>
                    <a:pt x="5540" y="17052"/>
                  </a:lnTo>
                  <a:lnTo>
                    <a:pt x="5431" y="16781"/>
                  </a:lnTo>
                  <a:lnTo>
                    <a:pt x="5268" y="16509"/>
                  </a:lnTo>
                  <a:lnTo>
                    <a:pt x="5051" y="16292"/>
                  </a:lnTo>
                  <a:lnTo>
                    <a:pt x="4725" y="15966"/>
                  </a:lnTo>
                  <a:lnTo>
                    <a:pt x="4617" y="15749"/>
                  </a:lnTo>
                  <a:lnTo>
                    <a:pt x="4508" y="15532"/>
                  </a:lnTo>
                  <a:lnTo>
                    <a:pt x="4345" y="14826"/>
                  </a:lnTo>
                  <a:lnTo>
                    <a:pt x="4291" y="14120"/>
                  </a:lnTo>
                  <a:lnTo>
                    <a:pt x="4237" y="13360"/>
                  </a:lnTo>
                  <a:lnTo>
                    <a:pt x="4237" y="12654"/>
                  </a:lnTo>
                  <a:lnTo>
                    <a:pt x="4345" y="11187"/>
                  </a:lnTo>
                  <a:lnTo>
                    <a:pt x="4400" y="10699"/>
                  </a:lnTo>
                  <a:lnTo>
                    <a:pt x="4508" y="10318"/>
                  </a:lnTo>
                  <a:lnTo>
                    <a:pt x="4671" y="9884"/>
                  </a:lnTo>
                  <a:lnTo>
                    <a:pt x="4780" y="9721"/>
                  </a:lnTo>
                  <a:lnTo>
                    <a:pt x="4943" y="9504"/>
                  </a:lnTo>
                  <a:lnTo>
                    <a:pt x="5051" y="9341"/>
                  </a:lnTo>
                  <a:lnTo>
                    <a:pt x="5160" y="9178"/>
                  </a:lnTo>
                  <a:lnTo>
                    <a:pt x="5268" y="8744"/>
                  </a:lnTo>
                  <a:lnTo>
                    <a:pt x="5377" y="8363"/>
                  </a:lnTo>
                  <a:lnTo>
                    <a:pt x="5486" y="8038"/>
                  </a:lnTo>
                  <a:lnTo>
                    <a:pt x="6029" y="7060"/>
                  </a:lnTo>
                  <a:lnTo>
                    <a:pt x="6626" y="6083"/>
                  </a:lnTo>
                  <a:lnTo>
                    <a:pt x="7332" y="5268"/>
                  </a:lnTo>
                  <a:lnTo>
                    <a:pt x="8092" y="4508"/>
                  </a:lnTo>
                  <a:lnTo>
                    <a:pt x="8907" y="3802"/>
                  </a:lnTo>
                  <a:lnTo>
                    <a:pt x="9830" y="3205"/>
                  </a:lnTo>
                  <a:lnTo>
                    <a:pt x="10808" y="2662"/>
                  </a:lnTo>
                  <a:lnTo>
                    <a:pt x="11839" y="2227"/>
                  </a:lnTo>
                  <a:lnTo>
                    <a:pt x="12708" y="1901"/>
                  </a:lnTo>
                  <a:lnTo>
                    <a:pt x="13577" y="1738"/>
                  </a:lnTo>
                  <a:lnTo>
                    <a:pt x="14446" y="1575"/>
                  </a:lnTo>
                  <a:lnTo>
                    <a:pt x="15315" y="1467"/>
                  </a:lnTo>
                  <a:lnTo>
                    <a:pt x="16401" y="1358"/>
                  </a:lnTo>
                  <a:lnTo>
                    <a:pt x="16944" y="1304"/>
                  </a:lnTo>
                  <a:lnTo>
                    <a:pt x="17487" y="1304"/>
                  </a:lnTo>
                  <a:lnTo>
                    <a:pt x="18030" y="1413"/>
                  </a:lnTo>
                  <a:lnTo>
                    <a:pt x="18302" y="1413"/>
                  </a:lnTo>
                  <a:lnTo>
                    <a:pt x="18410" y="1358"/>
                  </a:lnTo>
                  <a:lnTo>
                    <a:pt x="18519" y="1304"/>
                  </a:lnTo>
                  <a:lnTo>
                    <a:pt x="18627" y="1195"/>
                  </a:lnTo>
                  <a:lnTo>
                    <a:pt x="18736" y="1141"/>
                  </a:lnTo>
                  <a:lnTo>
                    <a:pt x="18899" y="1141"/>
                  </a:lnTo>
                  <a:lnTo>
                    <a:pt x="19008" y="1195"/>
                  </a:lnTo>
                  <a:lnTo>
                    <a:pt x="19225" y="1304"/>
                  </a:lnTo>
                  <a:lnTo>
                    <a:pt x="19333" y="1358"/>
                  </a:lnTo>
                  <a:lnTo>
                    <a:pt x="19442" y="1304"/>
                  </a:lnTo>
                  <a:lnTo>
                    <a:pt x="19605" y="1250"/>
                  </a:lnTo>
                  <a:lnTo>
                    <a:pt x="20094" y="1141"/>
                  </a:lnTo>
                  <a:lnTo>
                    <a:pt x="20582" y="1087"/>
                  </a:lnTo>
                  <a:lnTo>
                    <a:pt x="23569" y="1087"/>
                  </a:lnTo>
                  <a:lnTo>
                    <a:pt x="23841" y="1141"/>
                  </a:lnTo>
                  <a:lnTo>
                    <a:pt x="24112" y="1141"/>
                  </a:lnTo>
                  <a:lnTo>
                    <a:pt x="24927" y="1304"/>
                  </a:lnTo>
                  <a:lnTo>
                    <a:pt x="25687" y="1467"/>
                  </a:lnTo>
                  <a:lnTo>
                    <a:pt x="26447" y="1521"/>
                  </a:lnTo>
                  <a:lnTo>
                    <a:pt x="27370" y="1521"/>
                  </a:lnTo>
                  <a:lnTo>
                    <a:pt x="27533" y="1575"/>
                  </a:lnTo>
                  <a:lnTo>
                    <a:pt x="28294" y="1793"/>
                  </a:lnTo>
                  <a:lnTo>
                    <a:pt x="29054" y="2010"/>
                  </a:lnTo>
                  <a:lnTo>
                    <a:pt x="30574" y="2390"/>
                  </a:lnTo>
                  <a:lnTo>
                    <a:pt x="30846" y="2390"/>
                  </a:lnTo>
                  <a:lnTo>
                    <a:pt x="30900" y="2336"/>
                  </a:lnTo>
                  <a:lnTo>
                    <a:pt x="31063" y="2227"/>
                  </a:lnTo>
                  <a:lnTo>
                    <a:pt x="31280" y="2173"/>
                  </a:lnTo>
                  <a:lnTo>
                    <a:pt x="31498" y="2173"/>
                  </a:lnTo>
                  <a:lnTo>
                    <a:pt x="31660" y="2227"/>
                  </a:lnTo>
                  <a:lnTo>
                    <a:pt x="31986" y="2281"/>
                  </a:lnTo>
                  <a:lnTo>
                    <a:pt x="32529" y="2281"/>
                  </a:lnTo>
                  <a:lnTo>
                    <a:pt x="32747" y="2390"/>
                  </a:lnTo>
                  <a:lnTo>
                    <a:pt x="32909" y="2499"/>
                  </a:lnTo>
                  <a:lnTo>
                    <a:pt x="33018" y="2770"/>
                  </a:lnTo>
                  <a:lnTo>
                    <a:pt x="33072" y="2879"/>
                  </a:lnTo>
                  <a:lnTo>
                    <a:pt x="33181" y="2987"/>
                  </a:lnTo>
                  <a:lnTo>
                    <a:pt x="34647" y="3259"/>
                  </a:lnTo>
                  <a:lnTo>
                    <a:pt x="34593" y="3150"/>
                  </a:lnTo>
                  <a:lnTo>
                    <a:pt x="34539" y="3096"/>
                  </a:lnTo>
                  <a:lnTo>
                    <a:pt x="34430" y="2987"/>
                  </a:lnTo>
                  <a:lnTo>
                    <a:pt x="34376" y="2879"/>
                  </a:lnTo>
                  <a:lnTo>
                    <a:pt x="35299" y="2879"/>
                  </a:lnTo>
                  <a:lnTo>
                    <a:pt x="35625" y="2933"/>
                  </a:lnTo>
                  <a:lnTo>
                    <a:pt x="35788" y="2987"/>
                  </a:lnTo>
                  <a:lnTo>
                    <a:pt x="35896" y="2987"/>
                  </a:lnTo>
                  <a:lnTo>
                    <a:pt x="36005" y="2933"/>
                  </a:lnTo>
                  <a:lnTo>
                    <a:pt x="36168" y="2879"/>
                  </a:lnTo>
                  <a:lnTo>
                    <a:pt x="36385" y="2824"/>
                  </a:lnTo>
                  <a:lnTo>
                    <a:pt x="36765" y="2879"/>
                  </a:lnTo>
                  <a:lnTo>
                    <a:pt x="37091" y="2987"/>
                  </a:lnTo>
                  <a:lnTo>
                    <a:pt x="37471" y="3150"/>
                  </a:lnTo>
                  <a:lnTo>
                    <a:pt x="36656" y="3530"/>
                  </a:lnTo>
                  <a:lnTo>
                    <a:pt x="36874" y="3639"/>
                  </a:lnTo>
                  <a:lnTo>
                    <a:pt x="36982" y="3748"/>
                  </a:lnTo>
                  <a:lnTo>
                    <a:pt x="37145" y="3748"/>
                  </a:lnTo>
                  <a:lnTo>
                    <a:pt x="37308" y="3693"/>
                  </a:lnTo>
                  <a:lnTo>
                    <a:pt x="38177" y="3530"/>
                  </a:lnTo>
                  <a:lnTo>
                    <a:pt x="38557" y="3476"/>
                  </a:lnTo>
                  <a:lnTo>
                    <a:pt x="38992" y="3476"/>
                  </a:lnTo>
                  <a:lnTo>
                    <a:pt x="39698" y="3639"/>
                  </a:lnTo>
                  <a:lnTo>
                    <a:pt x="40241" y="3639"/>
                  </a:lnTo>
                  <a:lnTo>
                    <a:pt x="40458" y="3585"/>
                  </a:lnTo>
                  <a:lnTo>
                    <a:pt x="40295" y="4182"/>
                  </a:lnTo>
                  <a:lnTo>
                    <a:pt x="40621" y="4073"/>
                  </a:lnTo>
                  <a:lnTo>
                    <a:pt x="40729" y="4019"/>
                  </a:lnTo>
                  <a:lnTo>
                    <a:pt x="40838" y="3911"/>
                  </a:lnTo>
                  <a:lnTo>
                    <a:pt x="40947" y="3693"/>
                  </a:lnTo>
                  <a:lnTo>
                    <a:pt x="40947" y="3313"/>
                  </a:lnTo>
                  <a:lnTo>
                    <a:pt x="40947" y="3150"/>
                  </a:lnTo>
                  <a:lnTo>
                    <a:pt x="40947" y="3096"/>
                  </a:lnTo>
                  <a:lnTo>
                    <a:pt x="40838" y="3042"/>
                  </a:lnTo>
                  <a:lnTo>
                    <a:pt x="40729" y="3096"/>
                  </a:lnTo>
                  <a:lnTo>
                    <a:pt x="40241" y="3259"/>
                  </a:lnTo>
                  <a:lnTo>
                    <a:pt x="39752" y="3259"/>
                  </a:lnTo>
                  <a:lnTo>
                    <a:pt x="39317" y="3205"/>
                  </a:lnTo>
                  <a:lnTo>
                    <a:pt x="38829" y="3042"/>
                  </a:lnTo>
                  <a:lnTo>
                    <a:pt x="38177" y="2662"/>
                  </a:lnTo>
                  <a:lnTo>
                    <a:pt x="37851" y="2553"/>
                  </a:lnTo>
                  <a:lnTo>
                    <a:pt x="37580" y="2553"/>
                  </a:lnTo>
                  <a:lnTo>
                    <a:pt x="37308" y="2662"/>
                  </a:lnTo>
                  <a:lnTo>
                    <a:pt x="36982" y="2716"/>
                  </a:lnTo>
                  <a:lnTo>
                    <a:pt x="36711" y="2716"/>
                  </a:lnTo>
                  <a:lnTo>
                    <a:pt x="36439" y="2662"/>
                  </a:lnTo>
                  <a:lnTo>
                    <a:pt x="36222" y="2607"/>
                  </a:lnTo>
                  <a:lnTo>
                    <a:pt x="35951" y="2499"/>
                  </a:lnTo>
                  <a:lnTo>
                    <a:pt x="35462" y="2173"/>
                  </a:lnTo>
                  <a:lnTo>
                    <a:pt x="35082" y="1956"/>
                  </a:lnTo>
                  <a:lnTo>
                    <a:pt x="34919" y="1901"/>
                  </a:lnTo>
                  <a:lnTo>
                    <a:pt x="34702" y="1847"/>
                  </a:lnTo>
                  <a:lnTo>
                    <a:pt x="33941" y="1793"/>
                  </a:lnTo>
                  <a:lnTo>
                    <a:pt x="33181" y="1630"/>
                  </a:lnTo>
                  <a:lnTo>
                    <a:pt x="31660" y="1304"/>
                  </a:lnTo>
                  <a:lnTo>
                    <a:pt x="31389" y="1250"/>
                  </a:lnTo>
                  <a:lnTo>
                    <a:pt x="31226" y="1304"/>
                  </a:lnTo>
                  <a:lnTo>
                    <a:pt x="31117" y="1413"/>
                  </a:lnTo>
                  <a:lnTo>
                    <a:pt x="31009" y="1684"/>
                  </a:lnTo>
                  <a:lnTo>
                    <a:pt x="30900" y="1684"/>
                  </a:lnTo>
                  <a:lnTo>
                    <a:pt x="30846" y="1521"/>
                  </a:lnTo>
                  <a:lnTo>
                    <a:pt x="30683" y="1358"/>
                  </a:lnTo>
                  <a:lnTo>
                    <a:pt x="30411" y="1141"/>
                  </a:lnTo>
                  <a:lnTo>
                    <a:pt x="30031" y="978"/>
                  </a:lnTo>
                  <a:lnTo>
                    <a:pt x="29651" y="924"/>
                  </a:lnTo>
                  <a:lnTo>
                    <a:pt x="26719" y="435"/>
                  </a:lnTo>
                  <a:lnTo>
                    <a:pt x="25253" y="272"/>
                  </a:lnTo>
                  <a:lnTo>
                    <a:pt x="23732" y="109"/>
                  </a:lnTo>
                  <a:lnTo>
                    <a:pt x="226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32"/>
            <p:cNvSpPr/>
            <p:nvPr/>
          </p:nvSpPr>
          <p:spPr>
            <a:xfrm>
              <a:off x="4898800" y="3637425"/>
              <a:ext cx="19025" cy="1375"/>
            </a:xfrm>
            <a:custGeom>
              <a:avLst/>
              <a:gdLst/>
              <a:ahLst/>
              <a:cxnLst/>
              <a:rect l="l" t="t" r="r" b="b"/>
              <a:pathLst>
                <a:path w="761" h="55" extrusionOk="0">
                  <a:moveTo>
                    <a:pt x="0" y="0"/>
                  </a:moveTo>
                  <a:lnTo>
                    <a:pt x="380" y="55"/>
                  </a:lnTo>
                  <a:lnTo>
                    <a:pt x="543" y="55"/>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32"/>
            <p:cNvSpPr/>
            <p:nvPr/>
          </p:nvSpPr>
          <p:spPr>
            <a:xfrm>
              <a:off x="5665850" y="4420775"/>
              <a:ext cx="25800" cy="20375"/>
            </a:xfrm>
            <a:custGeom>
              <a:avLst/>
              <a:gdLst/>
              <a:ahLst/>
              <a:cxnLst/>
              <a:rect l="l" t="t" r="r" b="b"/>
              <a:pathLst>
                <a:path w="1032" h="815" extrusionOk="0">
                  <a:moveTo>
                    <a:pt x="598" y="0"/>
                  </a:moveTo>
                  <a:lnTo>
                    <a:pt x="489" y="109"/>
                  </a:lnTo>
                  <a:lnTo>
                    <a:pt x="380" y="217"/>
                  </a:lnTo>
                  <a:lnTo>
                    <a:pt x="272" y="380"/>
                  </a:lnTo>
                  <a:lnTo>
                    <a:pt x="163" y="489"/>
                  </a:lnTo>
                  <a:lnTo>
                    <a:pt x="54" y="652"/>
                  </a:lnTo>
                  <a:lnTo>
                    <a:pt x="0" y="706"/>
                  </a:lnTo>
                  <a:lnTo>
                    <a:pt x="54" y="760"/>
                  </a:lnTo>
                  <a:lnTo>
                    <a:pt x="109" y="760"/>
                  </a:lnTo>
                  <a:lnTo>
                    <a:pt x="163" y="815"/>
                  </a:lnTo>
                  <a:lnTo>
                    <a:pt x="217" y="760"/>
                  </a:lnTo>
                  <a:lnTo>
                    <a:pt x="652" y="435"/>
                  </a:lnTo>
                  <a:lnTo>
                    <a:pt x="10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32"/>
            <p:cNvSpPr/>
            <p:nvPr/>
          </p:nvSpPr>
          <p:spPr>
            <a:xfrm>
              <a:off x="5425550" y="3804400"/>
              <a:ext cx="909625" cy="923200"/>
            </a:xfrm>
            <a:custGeom>
              <a:avLst/>
              <a:gdLst/>
              <a:ahLst/>
              <a:cxnLst/>
              <a:rect l="l" t="t" r="r" b="b"/>
              <a:pathLst>
                <a:path w="36385" h="36928" extrusionOk="0">
                  <a:moveTo>
                    <a:pt x="15260" y="16890"/>
                  </a:moveTo>
                  <a:lnTo>
                    <a:pt x="15314" y="16944"/>
                  </a:lnTo>
                  <a:lnTo>
                    <a:pt x="15314" y="16998"/>
                  </a:lnTo>
                  <a:lnTo>
                    <a:pt x="15314" y="17161"/>
                  </a:lnTo>
                  <a:lnTo>
                    <a:pt x="15260" y="17215"/>
                  </a:lnTo>
                  <a:lnTo>
                    <a:pt x="15206" y="17270"/>
                  </a:lnTo>
                  <a:lnTo>
                    <a:pt x="15097" y="17215"/>
                  </a:lnTo>
                  <a:lnTo>
                    <a:pt x="15097" y="17107"/>
                  </a:lnTo>
                  <a:lnTo>
                    <a:pt x="15097" y="16998"/>
                  </a:lnTo>
                  <a:lnTo>
                    <a:pt x="15151" y="16944"/>
                  </a:lnTo>
                  <a:lnTo>
                    <a:pt x="15260" y="16890"/>
                  </a:lnTo>
                  <a:close/>
                  <a:moveTo>
                    <a:pt x="12979" y="21017"/>
                  </a:moveTo>
                  <a:lnTo>
                    <a:pt x="13033" y="21071"/>
                  </a:lnTo>
                  <a:lnTo>
                    <a:pt x="13088" y="21071"/>
                  </a:lnTo>
                  <a:lnTo>
                    <a:pt x="13088" y="21125"/>
                  </a:lnTo>
                  <a:lnTo>
                    <a:pt x="12762" y="21614"/>
                  </a:lnTo>
                  <a:lnTo>
                    <a:pt x="12708" y="21668"/>
                  </a:lnTo>
                  <a:lnTo>
                    <a:pt x="12653" y="21668"/>
                  </a:lnTo>
                  <a:lnTo>
                    <a:pt x="12545" y="21560"/>
                  </a:lnTo>
                  <a:lnTo>
                    <a:pt x="12599" y="21451"/>
                  </a:lnTo>
                  <a:lnTo>
                    <a:pt x="12708" y="21288"/>
                  </a:lnTo>
                  <a:lnTo>
                    <a:pt x="12870" y="21071"/>
                  </a:lnTo>
                  <a:lnTo>
                    <a:pt x="12979" y="21017"/>
                  </a:lnTo>
                  <a:close/>
                  <a:moveTo>
                    <a:pt x="8092" y="25741"/>
                  </a:moveTo>
                  <a:lnTo>
                    <a:pt x="8363" y="25795"/>
                  </a:lnTo>
                  <a:lnTo>
                    <a:pt x="8635" y="25904"/>
                  </a:lnTo>
                  <a:lnTo>
                    <a:pt x="8417" y="26067"/>
                  </a:lnTo>
                  <a:lnTo>
                    <a:pt x="8309" y="26121"/>
                  </a:lnTo>
                  <a:lnTo>
                    <a:pt x="8200" y="26013"/>
                  </a:lnTo>
                  <a:lnTo>
                    <a:pt x="8092" y="25741"/>
                  </a:lnTo>
                  <a:close/>
                  <a:moveTo>
                    <a:pt x="4616" y="28782"/>
                  </a:moveTo>
                  <a:lnTo>
                    <a:pt x="4616" y="28945"/>
                  </a:lnTo>
                  <a:lnTo>
                    <a:pt x="4562" y="29054"/>
                  </a:lnTo>
                  <a:lnTo>
                    <a:pt x="4453" y="29108"/>
                  </a:lnTo>
                  <a:lnTo>
                    <a:pt x="4290" y="29108"/>
                  </a:lnTo>
                  <a:lnTo>
                    <a:pt x="4399" y="28891"/>
                  </a:lnTo>
                  <a:lnTo>
                    <a:pt x="4616" y="28782"/>
                  </a:lnTo>
                  <a:close/>
                  <a:moveTo>
                    <a:pt x="3639" y="30248"/>
                  </a:moveTo>
                  <a:lnTo>
                    <a:pt x="3965" y="30303"/>
                  </a:lnTo>
                  <a:lnTo>
                    <a:pt x="3639" y="30574"/>
                  </a:lnTo>
                  <a:lnTo>
                    <a:pt x="3259" y="30791"/>
                  </a:lnTo>
                  <a:lnTo>
                    <a:pt x="3313" y="30466"/>
                  </a:lnTo>
                  <a:lnTo>
                    <a:pt x="3313" y="30357"/>
                  </a:lnTo>
                  <a:lnTo>
                    <a:pt x="3421" y="30303"/>
                  </a:lnTo>
                  <a:lnTo>
                    <a:pt x="3476" y="30248"/>
                  </a:lnTo>
                  <a:close/>
                  <a:moveTo>
                    <a:pt x="20364" y="1"/>
                  </a:moveTo>
                  <a:lnTo>
                    <a:pt x="20310" y="55"/>
                  </a:lnTo>
                  <a:lnTo>
                    <a:pt x="20256" y="218"/>
                  </a:lnTo>
                  <a:lnTo>
                    <a:pt x="20039" y="1793"/>
                  </a:lnTo>
                  <a:lnTo>
                    <a:pt x="19713" y="3313"/>
                  </a:lnTo>
                  <a:lnTo>
                    <a:pt x="19170" y="5268"/>
                  </a:lnTo>
                  <a:lnTo>
                    <a:pt x="18518" y="7115"/>
                  </a:lnTo>
                  <a:lnTo>
                    <a:pt x="18410" y="7332"/>
                  </a:lnTo>
                  <a:lnTo>
                    <a:pt x="18464" y="7386"/>
                  </a:lnTo>
                  <a:lnTo>
                    <a:pt x="18518" y="7495"/>
                  </a:lnTo>
                  <a:lnTo>
                    <a:pt x="18681" y="7603"/>
                  </a:lnTo>
                  <a:lnTo>
                    <a:pt x="18735" y="7712"/>
                  </a:lnTo>
                  <a:lnTo>
                    <a:pt x="18681" y="7821"/>
                  </a:lnTo>
                  <a:lnTo>
                    <a:pt x="18627" y="7929"/>
                  </a:lnTo>
                  <a:lnTo>
                    <a:pt x="18464" y="8147"/>
                  </a:lnTo>
                  <a:lnTo>
                    <a:pt x="18301" y="8364"/>
                  </a:lnTo>
                  <a:lnTo>
                    <a:pt x="18247" y="8581"/>
                  </a:lnTo>
                  <a:lnTo>
                    <a:pt x="18301" y="8852"/>
                  </a:lnTo>
                  <a:lnTo>
                    <a:pt x="18247" y="8961"/>
                  </a:lnTo>
                  <a:lnTo>
                    <a:pt x="18192" y="9015"/>
                  </a:lnTo>
                  <a:lnTo>
                    <a:pt x="18029" y="9233"/>
                  </a:lnTo>
                  <a:lnTo>
                    <a:pt x="17921" y="9450"/>
                  </a:lnTo>
                  <a:lnTo>
                    <a:pt x="17758" y="9884"/>
                  </a:lnTo>
                  <a:lnTo>
                    <a:pt x="17649" y="10264"/>
                  </a:lnTo>
                  <a:lnTo>
                    <a:pt x="17541" y="10482"/>
                  </a:lnTo>
                  <a:lnTo>
                    <a:pt x="17378" y="10645"/>
                  </a:lnTo>
                  <a:lnTo>
                    <a:pt x="17106" y="10916"/>
                  </a:lnTo>
                  <a:lnTo>
                    <a:pt x="16943" y="11188"/>
                  </a:lnTo>
                  <a:lnTo>
                    <a:pt x="16943" y="11513"/>
                  </a:lnTo>
                  <a:lnTo>
                    <a:pt x="16998" y="11894"/>
                  </a:lnTo>
                  <a:lnTo>
                    <a:pt x="17052" y="12056"/>
                  </a:lnTo>
                  <a:lnTo>
                    <a:pt x="16998" y="12165"/>
                  </a:lnTo>
                  <a:lnTo>
                    <a:pt x="16943" y="12219"/>
                  </a:lnTo>
                  <a:lnTo>
                    <a:pt x="16835" y="12274"/>
                  </a:lnTo>
                  <a:lnTo>
                    <a:pt x="16726" y="12382"/>
                  </a:lnTo>
                  <a:lnTo>
                    <a:pt x="16617" y="12437"/>
                  </a:lnTo>
                  <a:lnTo>
                    <a:pt x="16617" y="12545"/>
                  </a:lnTo>
                  <a:lnTo>
                    <a:pt x="16563" y="12654"/>
                  </a:lnTo>
                  <a:lnTo>
                    <a:pt x="16509" y="13034"/>
                  </a:lnTo>
                  <a:lnTo>
                    <a:pt x="16400" y="13360"/>
                  </a:lnTo>
                  <a:lnTo>
                    <a:pt x="16237" y="13686"/>
                  </a:lnTo>
                  <a:lnTo>
                    <a:pt x="16074" y="14011"/>
                  </a:lnTo>
                  <a:lnTo>
                    <a:pt x="15314" y="15097"/>
                  </a:lnTo>
                  <a:lnTo>
                    <a:pt x="15043" y="15695"/>
                  </a:lnTo>
                  <a:lnTo>
                    <a:pt x="14825" y="16292"/>
                  </a:lnTo>
                  <a:lnTo>
                    <a:pt x="14771" y="16455"/>
                  </a:lnTo>
                  <a:lnTo>
                    <a:pt x="14663" y="16618"/>
                  </a:lnTo>
                  <a:lnTo>
                    <a:pt x="14554" y="16727"/>
                  </a:lnTo>
                  <a:lnTo>
                    <a:pt x="14391" y="16835"/>
                  </a:lnTo>
                  <a:lnTo>
                    <a:pt x="14337" y="16890"/>
                  </a:lnTo>
                  <a:lnTo>
                    <a:pt x="14282" y="16944"/>
                  </a:lnTo>
                  <a:lnTo>
                    <a:pt x="14282" y="16998"/>
                  </a:lnTo>
                  <a:lnTo>
                    <a:pt x="14282" y="17161"/>
                  </a:lnTo>
                  <a:lnTo>
                    <a:pt x="14282" y="17270"/>
                  </a:lnTo>
                  <a:lnTo>
                    <a:pt x="14174" y="17433"/>
                  </a:lnTo>
                  <a:lnTo>
                    <a:pt x="13957" y="17595"/>
                  </a:lnTo>
                  <a:lnTo>
                    <a:pt x="13739" y="17704"/>
                  </a:lnTo>
                  <a:lnTo>
                    <a:pt x="13685" y="17758"/>
                  </a:lnTo>
                  <a:lnTo>
                    <a:pt x="13631" y="17758"/>
                  </a:lnTo>
                  <a:lnTo>
                    <a:pt x="13685" y="17921"/>
                  </a:lnTo>
                  <a:lnTo>
                    <a:pt x="13739" y="18084"/>
                  </a:lnTo>
                  <a:lnTo>
                    <a:pt x="13739" y="18247"/>
                  </a:lnTo>
                  <a:lnTo>
                    <a:pt x="13631" y="18410"/>
                  </a:lnTo>
                  <a:lnTo>
                    <a:pt x="13468" y="18519"/>
                  </a:lnTo>
                  <a:lnTo>
                    <a:pt x="12327" y="19170"/>
                  </a:lnTo>
                  <a:lnTo>
                    <a:pt x="12436" y="19333"/>
                  </a:lnTo>
                  <a:lnTo>
                    <a:pt x="12599" y="19442"/>
                  </a:lnTo>
                  <a:lnTo>
                    <a:pt x="12708" y="19550"/>
                  </a:lnTo>
                  <a:lnTo>
                    <a:pt x="12816" y="19713"/>
                  </a:lnTo>
                  <a:lnTo>
                    <a:pt x="12545" y="19768"/>
                  </a:lnTo>
                  <a:lnTo>
                    <a:pt x="12327" y="19876"/>
                  </a:lnTo>
                  <a:lnTo>
                    <a:pt x="12164" y="20093"/>
                  </a:lnTo>
                  <a:lnTo>
                    <a:pt x="12110" y="20311"/>
                  </a:lnTo>
                  <a:lnTo>
                    <a:pt x="12002" y="20528"/>
                  </a:lnTo>
                  <a:lnTo>
                    <a:pt x="11893" y="20691"/>
                  </a:lnTo>
                  <a:lnTo>
                    <a:pt x="11784" y="20799"/>
                  </a:lnTo>
                  <a:lnTo>
                    <a:pt x="11621" y="20962"/>
                  </a:lnTo>
                  <a:lnTo>
                    <a:pt x="11078" y="21288"/>
                  </a:lnTo>
                  <a:lnTo>
                    <a:pt x="10970" y="21397"/>
                  </a:lnTo>
                  <a:lnTo>
                    <a:pt x="10970" y="21451"/>
                  </a:lnTo>
                  <a:lnTo>
                    <a:pt x="10970" y="21505"/>
                  </a:lnTo>
                  <a:lnTo>
                    <a:pt x="11024" y="21777"/>
                  </a:lnTo>
                  <a:lnTo>
                    <a:pt x="10970" y="21831"/>
                  </a:lnTo>
                  <a:lnTo>
                    <a:pt x="10970" y="21886"/>
                  </a:lnTo>
                  <a:lnTo>
                    <a:pt x="10481" y="21886"/>
                  </a:lnTo>
                  <a:lnTo>
                    <a:pt x="10372" y="21940"/>
                  </a:lnTo>
                  <a:lnTo>
                    <a:pt x="10372" y="22048"/>
                  </a:lnTo>
                  <a:lnTo>
                    <a:pt x="10372" y="22211"/>
                  </a:lnTo>
                  <a:lnTo>
                    <a:pt x="10481" y="22483"/>
                  </a:lnTo>
                  <a:lnTo>
                    <a:pt x="10481" y="22809"/>
                  </a:lnTo>
                  <a:lnTo>
                    <a:pt x="10318" y="22700"/>
                  </a:lnTo>
                  <a:lnTo>
                    <a:pt x="10101" y="22592"/>
                  </a:lnTo>
                  <a:lnTo>
                    <a:pt x="9938" y="22483"/>
                  </a:lnTo>
                  <a:lnTo>
                    <a:pt x="9829" y="22483"/>
                  </a:lnTo>
                  <a:lnTo>
                    <a:pt x="9666" y="22537"/>
                  </a:lnTo>
                  <a:lnTo>
                    <a:pt x="9504" y="22646"/>
                  </a:lnTo>
                  <a:lnTo>
                    <a:pt x="9178" y="23026"/>
                  </a:lnTo>
                  <a:lnTo>
                    <a:pt x="8798" y="23406"/>
                  </a:lnTo>
                  <a:lnTo>
                    <a:pt x="8255" y="24058"/>
                  </a:lnTo>
                  <a:lnTo>
                    <a:pt x="7712" y="24655"/>
                  </a:lnTo>
                  <a:lnTo>
                    <a:pt x="7386" y="24927"/>
                  </a:lnTo>
                  <a:lnTo>
                    <a:pt x="7060" y="25144"/>
                  </a:lnTo>
                  <a:lnTo>
                    <a:pt x="6680" y="25361"/>
                  </a:lnTo>
                  <a:lnTo>
                    <a:pt x="6300" y="25524"/>
                  </a:lnTo>
                  <a:lnTo>
                    <a:pt x="6463" y="25687"/>
                  </a:lnTo>
                  <a:lnTo>
                    <a:pt x="6680" y="25850"/>
                  </a:lnTo>
                  <a:lnTo>
                    <a:pt x="6788" y="25904"/>
                  </a:lnTo>
                  <a:lnTo>
                    <a:pt x="6788" y="25958"/>
                  </a:lnTo>
                  <a:lnTo>
                    <a:pt x="6788" y="26067"/>
                  </a:lnTo>
                  <a:lnTo>
                    <a:pt x="6680" y="26121"/>
                  </a:lnTo>
                  <a:lnTo>
                    <a:pt x="6571" y="26230"/>
                  </a:lnTo>
                  <a:lnTo>
                    <a:pt x="6408" y="26284"/>
                  </a:lnTo>
                  <a:lnTo>
                    <a:pt x="6300" y="26284"/>
                  </a:lnTo>
                  <a:lnTo>
                    <a:pt x="6137" y="26230"/>
                  </a:lnTo>
                  <a:lnTo>
                    <a:pt x="5702" y="26067"/>
                  </a:lnTo>
                  <a:lnTo>
                    <a:pt x="5376" y="26067"/>
                  </a:lnTo>
                  <a:lnTo>
                    <a:pt x="5268" y="26176"/>
                  </a:lnTo>
                  <a:lnTo>
                    <a:pt x="4399" y="27099"/>
                  </a:lnTo>
                  <a:lnTo>
                    <a:pt x="4182" y="27316"/>
                  </a:lnTo>
                  <a:lnTo>
                    <a:pt x="4127" y="27479"/>
                  </a:lnTo>
                  <a:lnTo>
                    <a:pt x="4182" y="27642"/>
                  </a:lnTo>
                  <a:lnTo>
                    <a:pt x="4453" y="27859"/>
                  </a:lnTo>
                  <a:lnTo>
                    <a:pt x="4562" y="27913"/>
                  </a:lnTo>
                  <a:lnTo>
                    <a:pt x="4562" y="28022"/>
                  </a:lnTo>
                  <a:lnTo>
                    <a:pt x="4562" y="28131"/>
                  </a:lnTo>
                  <a:lnTo>
                    <a:pt x="4453" y="28239"/>
                  </a:lnTo>
                  <a:lnTo>
                    <a:pt x="4236" y="28348"/>
                  </a:lnTo>
                  <a:lnTo>
                    <a:pt x="4073" y="28402"/>
                  </a:lnTo>
                  <a:lnTo>
                    <a:pt x="3856" y="28348"/>
                  </a:lnTo>
                  <a:lnTo>
                    <a:pt x="3639" y="28293"/>
                  </a:lnTo>
                  <a:lnTo>
                    <a:pt x="3476" y="28348"/>
                  </a:lnTo>
                  <a:lnTo>
                    <a:pt x="3313" y="28402"/>
                  </a:lnTo>
                  <a:lnTo>
                    <a:pt x="3204" y="28565"/>
                  </a:lnTo>
                  <a:lnTo>
                    <a:pt x="2118" y="30357"/>
                  </a:lnTo>
                  <a:lnTo>
                    <a:pt x="2335" y="30194"/>
                  </a:lnTo>
                  <a:lnTo>
                    <a:pt x="2607" y="30031"/>
                  </a:lnTo>
                  <a:lnTo>
                    <a:pt x="2824" y="29868"/>
                  </a:lnTo>
                  <a:lnTo>
                    <a:pt x="3041" y="29705"/>
                  </a:lnTo>
                  <a:lnTo>
                    <a:pt x="3041" y="30086"/>
                  </a:lnTo>
                  <a:lnTo>
                    <a:pt x="2987" y="30194"/>
                  </a:lnTo>
                  <a:lnTo>
                    <a:pt x="2933" y="30303"/>
                  </a:lnTo>
                  <a:lnTo>
                    <a:pt x="2824" y="30357"/>
                  </a:lnTo>
                  <a:lnTo>
                    <a:pt x="2716" y="30411"/>
                  </a:lnTo>
                  <a:lnTo>
                    <a:pt x="2064" y="30411"/>
                  </a:lnTo>
                  <a:lnTo>
                    <a:pt x="1684" y="31063"/>
                  </a:lnTo>
                  <a:lnTo>
                    <a:pt x="1412" y="31660"/>
                  </a:lnTo>
                  <a:lnTo>
                    <a:pt x="923" y="33018"/>
                  </a:lnTo>
                  <a:lnTo>
                    <a:pt x="489" y="34376"/>
                  </a:lnTo>
                  <a:lnTo>
                    <a:pt x="55" y="35733"/>
                  </a:lnTo>
                  <a:lnTo>
                    <a:pt x="0" y="36113"/>
                  </a:lnTo>
                  <a:lnTo>
                    <a:pt x="55" y="36439"/>
                  </a:lnTo>
                  <a:lnTo>
                    <a:pt x="109" y="36548"/>
                  </a:lnTo>
                  <a:lnTo>
                    <a:pt x="163" y="36602"/>
                  </a:lnTo>
                  <a:lnTo>
                    <a:pt x="218" y="36602"/>
                  </a:lnTo>
                  <a:lnTo>
                    <a:pt x="272" y="36493"/>
                  </a:lnTo>
                  <a:lnTo>
                    <a:pt x="489" y="36276"/>
                  </a:lnTo>
                  <a:lnTo>
                    <a:pt x="598" y="36222"/>
                  </a:lnTo>
                  <a:lnTo>
                    <a:pt x="706" y="36113"/>
                  </a:lnTo>
                  <a:lnTo>
                    <a:pt x="706" y="36602"/>
                  </a:lnTo>
                  <a:lnTo>
                    <a:pt x="706" y="36765"/>
                  </a:lnTo>
                  <a:lnTo>
                    <a:pt x="761" y="36874"/>
                  </a:lnTo>
                  <a:lnTo>
                    <a:pt x="815" y="36928"/>
                  </a:lnTo>
                  <a:lnTo>
                    <a:pt x="1249" y="36928"/>
                  </a:lnTo>
                  <a:lnTo>
                    <a:pt x="1249" y="36819"/>
                  </a:lnTo>
                  <a:lnTo>
                    <a:pt x="1141" y="36493"/>
                  </a:lnTo>
                  <a:lnTo>
                    <a:pt x="1141" y="36331"/>
                  </a:lnTo>
                  <a:lnTo>
                    <a:pt x="1249" y="36276"/>
                  </a:lnTo>
                  <a:lnTo>
                    <a:pt x="1575" y="36222"/>
                  </a:lnTo>
                  <a:lnTo>
                    <a:pt x="1684" y="36168"/>
                  </a:lnTo>
                  <a:lnTo>
                    <a:pt x="1792" y="36059"/>
                  </a:lnTo>
                  <a:lnTo>
                    <a:pt x="1847" y="35842"/>
                  </a:lnTo>
                  <a:lnTo>
                    <a:pt x="1901" y="35733"/>
                  </a:lnTo>
                  <a:lnTo>
                    <a:pt x="1901" y="35625"/>
                  </a:lnTo>
                  <a:lnTo>
                    <a:pt x="1847" y="35570"/>
                  </a:lnTo>
                  <a:lnTo>
                    <a:pt x="1684" y="35570"/>
                  </a:lnTo>
                  <a:lnTo>
                    <a:pt x="1575" y="35679"/>
                  </a:lnTo>
                  <a:lnTo>
                    <a:pt x="1467" y="35733"/>
                  </a:lnTo>
                  <a:lnTo>
                    <a:pt x="1358" y="35787"/>
                  </a:lnTo>
                  <a:lnTo>
                    <a:pt x="1304" y="35733"/>
                  </a:lnTo>
                  <a:lnTo>
                    <a:pt x="1195" y="35625"/>
                  </a:lnTo>
                  <a:lnTo>
                    <a:pt x="1032" y="35407"/>
                  </a:lnTo>
                  <a:lnTo>
                    <a:pt x="923" y="35244"/>
                  </a:lnTo>
                  <a:lnTo>
                    <a:pt x="923" y="35190"/>
                  </a:lnTo>
                  <a:lnTo>
                    <a:pt x="978" y="35082"/>
                  </a:lnTo>
                  <a:lnTo>
                    <a:pt x="1141" y="35027"/>
                  </a:lnTo>
                  <a:lnTo>
                    <a:pt x="1249" y="34973"/>
                  </a:lnTo>
                  <a:lnTo>
                    <a:pt x="1304" y="34919"/>
                  </a:lnTo>
                  <a:lnTo>
                    <a:pt x="1304" y="34810"/>
                  </a:lnTo>
                  <a:lnTo>
                    <a:pt x="1195" y="34701"/>
                  </a:lnTo>
                  <a:lnTo>
                    <a:pt x="1032" y="34430"/>
                  </a:lnTo>
                  <a:lnTo>
                    <a:pt x="978" y="34321"/>
                  </a:lnTo>
                  <a:lnTo>
                    <a:pt x="1032" y="34267"/>
                  </a:lnTo>
                  <a:lnTo>
                    <a:pt x="1195" y="34158"/>
                  </a:lnTo>
                  <a:lnTo>
                    <a:pt x="1358" y="34104"/>
                  </a:lnTo>
                  <a:lnTo>
                    <a:pt x="1738" y="34104"/>
                  </a:lnTo>
                  <a:lnTo>
                    <a:pt x="1847" y="34158"/>
                  </a:lnTo>
                  <a:lnTo>
                    <a:pt x="1901" y="34213"/>
                  </a:lnTo>
                  <a:lnTo>
                    <a:pt x="1955" y="34430"/>
                  </a:lnTo>
                  <a:lnTo>
                    <a:pt x="2010" y="34538"/>
                  </a:lnTo>
                  <a:lnTo>
                    <a:pt x="2010" y="34593"/>
                  </a:lnTo>
                  <a:lnTo>
                    <a:pt x="2172" y="34593"/>
                  </a:lnTo>
                  <a:lnTo>
                    <a:pt x="2227" y="34484"/>
                  </a:lnTo>
                  <a:lnTo>
                    <a:pt x="2335" y="34267"/>
                  </a:lnTo>
                  <a:lnTo>
                    <a:pt x="2444" y="34050"/>
                  </a:lnTo>
                  <a:lnTo>
                    <a:pt x="2553" y="33561"/>
                  </a:lnTo>
                  <a:lnTo>
                    <a:pt x="2716" y="33181"/>
                  </a:lnTo>
                  <a:lnTo>
                    <a:pt x="2824" y="32964"/>
                  </a:lnTo>
                  <a:lnTo>
                    <a:pt x="2987" y="32855"/>
                  </a:lnTo>
                  <a:lnTo>
                    <a:pt x="3150" y="32746"/>
                  </a:lnTo>
                  <a:lnTo>
                    <a:pt x="3150" y="32638"/>
                  </a:lnTo>
                  <a:lnTo>
                    <a:pt x="3041" y="32475"/>
                  </a:lnTo>
                  <a:lnTo>
                    <a:pt x="2824" y="32366"/>
                  </a:lnTo>
                  <a:lnTo>
                    <a:pt x="2770" y="32366"/>
                  </a:lnTo>
                  <a:lnTo>
                    <a:pt x="2716" y="32421"/>
                  </a:lnTo>
                  <a:lnTo>
                    <a:pt x="2661" y="32584"/>
                  </a:lnTo>
                  <a:lnTo>
                    <a:pt x="1955" y="33833"/>
                  </a:lnTo>
                  <a:lnTo>
                    <a:pt x="1847" y="33615"/>
                  </a:lnTo>
                  <a:lnTo>
                    <a:pt x="1847" y="33452"/>
                  </a:lnTo>
                  <a:lnTo>
                    <a:pt x="1847" y="33289"/>
                  </a:lnTo>
                  <a:lnTo>
                    <a:pt x="1955" y="33127"/>
                  </a:lnTo>
                  <a:lnTo>
                    <a:pt x="2227" y="32475"/>
                  </a:lnTo>
                  <a:lnTo>
                    <a:pt x="2553" y="31823"/>
                  </a:lnTo>
                  <a:lnTo>
                    <a:pt x="2661" y="31660"/>
                  </a:lnTo>
                  <a:lnTo>
                    <a:pt x="2770" y="31552"/>
                  </a:lnTo>
                  <a:lnTo>
                    <a:pt x="3150" y="31552"/>
                  </a:lnTo>
                  <a:lnTo>
                    <a:pt x="3367" y="31606"/>
                  </a:lnTo>
                  <a:lnTo>
                    <a:pt x="3476" y="31606"/>
                  </a:lnTo>
                  <a:lnTo>
                    <a:pt x="3584" y="31552"/>
                  </a:lnTo>
                  <a:lnTo>
                    <a:pt x="4616" y="29923"/>
                  </a:lnTo>
                  <a:lnTo>
                    <a:pt x="4399" y="29868"/>
                  </a:lnTo>
                  <a:lnTo>
                    <a:pt x="4236" y="29868"/>
                  </a:lnTo>
                  <a:lnTo>
                    <a:pt x="4019" y="29923"/>
                  </a:lnTo>
                  <a:lnTo>
                    <a:pt x="3802" y="29868"/>
                  </a:lnTo>
                  <a:lnTo>
                    <a:pt x="3965" y="29760"/>
                  </a:lnTo>
                  <a:lnTo>
                    <a:pt x="4127" y="29597"/>
                  </a:lnTo>
                  <a:lnTo>
                    <a:pt x="4290" y="29542"/>
                  </a:lnTo>
                  <a:lnTo>
                    <a:pt x="4453" y="29542"/>
                  </a:lnTo>
                  <a:lnTo>
                    <a:pt x="4616" y="29705"/>
                  </a:lnTo>
                  <a:lnTo>
                    <a:pt x="4670" y="29760"/>
                  </a:lnTo>
                  <a:lnTo>
                    <a:pt x="4725" y="29760"/>
                  </a:lnTo>
                  <a:lnTo>
                    <a:pt x="5051" y="29542"/>
                  </a:lnTo>
                  <a:lnTo>
                    <a:pt x="5159" y="29434"/>
                  </a:lnTo>
                  <a:lnTo>
                    <a:pt x="5214" y="29271"/>
                  </a:lnTo>
                  <a:lnTo>
                    <a:pt x="5268" y="28999"/>
                  </a:lnTo>
                  <a:lnTo>
                    <a:pt x="5322" y="28837"/>
                  </a:lnTo>
                  <a:lnTo>
                    <a:pt x="5485" y="28674"/>
                  </a:lnTo>
                  <a:lnTo>
                    <a:pt x="5648" y="28511"/>
                  </a:lnTo>
                  <a:lnTo>
                    <a:pt x="5757" y="28402"/>
                  </a:lnTo>
                  <a:lnTo>
                    <a:pt x="5811" y="28239"/>
                  </a:lnTo>
                  <a:lnTo>
                    <a:pt x="5811" y="28131"/>
                  </a:lnTo>
                  <a:lnTo>
                    <a:pt x="5648" y="27968"/>
                  </a:lnTo>
                  <a:lnTo>
                    <a:pt x="5539" y="27859"/>
                  </a:lnTo>
                  <a:lnTo>
                    <a:pt x="5431" y="27696"/>
                  </a:lnTo>
                  <a:lnTo>
                    <a:pt x="5431" y="27533"/>
                  </a:lnTo>
                  <a:lnTo>
                    <a:pt x="5539" y="27370"/>
                  </a:lnTo>
                  <a:lnTo>
                    <a:pt x="5648" y="27099"/>
                  </a:lnTo>
                  <a:lnTo>
                    <a:pt x="5757" y="26882"/>
                  </a:lnTo>
                  <a:lnTo>
                    <a:pt x="5811" y="26773"/>
                  </a:lnTo>
                  <a:lnTo>
                    <a:pt x="5811" y="26719"/>
                  </a:lnTo>
                  <a:lnTo>
                    <a:pt x="5974" y="26719"/>
                  </a:lnTo>
                  <a:lnTo>
                    <a:pt x="6028" y="26773"/>
                  </a:lnTo>
                  <a:lnTo>
                    <a:pt x="6028" y="26882"/>
                  </a:lnTo>
                  <a:lnTo>
                    <a:pt x="6191" y="27316"/>
                  </a:lnTo>
                  <a:lnTo>
                    <a:pt x="6245" y="27479"/>
                  </a:lnTo>
                  <a:lnTo>
                    <a:pt x="6408" y="27425"/>
                  </a:lnTo>
                  <a:lnTo>
                    <a:pt x="7874" y="26990"/>
                  </a:lnTo>
                  <a:lnTo>
                    <a:pt x="6951" y="26610"/>
                  </a:lnTo>
                  <a:lnTo>
                    <a:pt x="6788" y="26556"/>
                  </a:lnTo>
                  <a:lnTo>
                    <a:pt x="6788" y="26501"/>
                  </a:lnTo>
                  <a:lnTo>
                    <a:pt x="6843" y="26393"/>
                  </a:lnTo>
                  <a:lnTo>
                    <a:pt x="7549" y="25633"/>
                  </a:lnTo>
                  <a:lnTo>
                    <a:pt x="7603" y="26013"/>
                  </a:lnTo>
                  <a:lnTo>
                    <a:pt x="7603" y="26176"/>
                  </a:lnTo>
                  <a:lnTo>
                    <a:pt x="7603" y="26284"/>
                  </a:lnTo>
                  <a:lnTo>
                    <a:pt x="7712" y="26393"/>
                  </a:lnTo>
                  <a:lnTo>
                    <a:pt x="7820" y="26447"/>
                  </a:lnTo>
                  <a:lnTo>
                    <a:pt x="8309" y="26556"/>
                  </a:lnTo>
                  <a:lnTo>
                    <a:pt x="8526" y="26556"/>
                  </a:lnTo>
                  <a:lnTo>
                    <a:pt x="8635" y="26501"/>
                  </a:lnTo>
                  <a:lnTo>
                    <a:pt x="8743" y="26393"/>
                  </a:lnTo>
                  <a:lnTo>
                    <a:pt x="9015" y="26121"/>
                  </a:lnTo>
                  <a:lnTo>
                    <a:pt x="9232" y="25741"/>
                  </a:lnTo>
                  <a:lnTo>
                    <a:pt x="9395" y="25415"/>
                  </a:lnTo>
                  <a:lnTo>
                    <a:pt x="9504" y="24981"/>
                  </a:lnTo>
                  <a:lnTo>
                    <a:pt x="9612" y="24438"/>
                  </a:lnTo>
                  <a:lnTo>
                    <a:pt x="9721" y="24221"/>
                  </a:lnTo>
                  <a:lnTo>
                    <a:pt x="9829" y="24003"/>
                  </a:lnTo>
                  <a:lnTo>
                    <a:pt x="9992" y="23841"/>
                  </a:lnTo>
                  <a:lnTo>
                    <a:pt x="10210" y="23678"/>
                  </a:lnTo>
                  <a:lnTo>
                    <a:pt x="10427" y="23569"/>
                  </a:lnTo>
                  <a:lnTo>
                    <a:pt x="10698" y="23460"/>
                  </a:lnTo>
                  <a:lnTo>
                    <a:pt x="10970" y="23406"/>
                  </a:lnTo>
                  <a:lnTo>
                    <a:pt x="11133" y="23297"/>
                  </a:lnTo>
                  <a:lnTo>
                    <a:pt x="11241" y="23135"/>
                  </a:lnTo>
                  <a:lnTo>
                    <a:pt x="11296" y="22863"/>
                  </a:lnTo>
                  <a:lnTo>
                    <a:pt x="11350" y="22754"/>
                  </a:lnTo>
                  <a:lnTo>
                    <a:pt x="11404" y="22700"/>
                  </a:lnTo>
                  <a:lnTo>
                    <a:pt x="11513" y="22646"/>
                  </a:lnTo>
                  <a:lnTo>
                    <a:pt x="11621" y="22700"/>
                  </a:lnTo>
                  <a:lnTo>
                    <a:pt x="12002" y="22754"/>
                  </a:lnTo>
                  <a:lnTo>
                    <a:pt x="12382" y="22700"/>
                  </a:lnTo>
                  <a:lnTo>
                    <a:pt x="12653" y="22483"/>
                  </a:lnTo>
                  <a:lnTo>
                    <a:pt x="12925" y="22211"/>
                  </a:lnTo>
                  <a:lnTo>
                    <a:pt x="14011" y="20528"/>
                  </a:lnTo>
                  <a:lnTo>
                    <a:pt x="14065" y="20419"/>
                  </a:lnTo>
                  <a:lnTo>
                    <a:pt x="14065" y="20365"/>
                  </a:lnTo>
                  <a:lnTo>
                    <a:pt x="14011" y="20311"/>
                  </a:lnTo>
                  <a:lnTo>
                    <a:pt x="13957" y="20202"/>
                  </a:lnTo>
                  <a:lnTo>
                    <a:pt x="13359" y="19931"/>
                  </a:lnTo>
                  <a:lnTo>
                    <a:pt x="13468" y="19713"/>
                  </a:lnTo>
                  <a:lnTo>
                    <a:pt x="13631" y="19550"/>
                  </a:lnTo>
                  <a:lnTo>
                    <a:pt x="13794" y="19496"/>
                  </a:lnTo>
                  <a:lnTo>
                    <a:pt x="14011" y="19442"/>
                  </a:lnTo>
                  <a:lnTo>
                    <a:pt x="14391" y="19333"/>
                  </a:lnTo>
                  <a:lnTo>
                    <a:pt x="14825" y="19279"/>
                  </a:lnTo>
                  <a:lnTo>
                    <a:pt x="14065" y="18790"/>
                  </a:lnTo>
                  <a:lnTo>
                    <a:pt x="13957" y="18736"/>
                  </a:lnTo>
                  <a:lnTo>
                    <a:pt x="13957" y="18682"/>
                  </a:lnTo>
                  <a:lnTo>
                    <a:pt x="14011" y="18627"/>
                  </a:lnTo>
                  <a:lnTo>
                    <a:pt x="14717" y="17758"/>
                  </a:lnTo>
                  <a:lnTo>
                    <a:pt x="14988" y="18790"/>
                  </a:lnTo>
                  <a:lnTo>
                    <a:pt x="15097" y="18899"/>
                  </a:lnTo>
                  <a:lnTo>
                    <a:pt x="15314" y="18899"/>
                  </a:lnTo>
                  <a:lnTo>
                    <a:pt x="15368" y="18844"/>
                  </a:lnTo>
                  <a:lnTo>
                    <a:pt x="15314" y="18790"/>
                  </a:lnTo>
                  <a:lnTo>
                    <a:pt x="15314" y="18627"/>
                  </a:lnTo>
                  <a:lnTo>
                    <a:pt x="15314" y="18519"/>
                  </a:lnTo>
                  <a:lnTo>
                    <a:pt x="15368" y="18247"/>
                  </a:lnTo>
                  <a:lnTo>
                    <a:pt x="15531" y="18030"/>
                  </a:lnTo>
                  <a:lnTo>
                    <a:pt x="15694" y="17867"/>
                  </a:lnTo>
                  <a:lnTo>
                    <a:pt x="15857" y="17595"/>
                  </a:lnTo>
                  <a:lnTo>
                    <a:pt x="15912" y="17433"/>
                  </a:lnTo>
                  <a:lnTo>
                    <a:pt x="15912" y="17324"/>
                  </a:lnTo>
                  <a:lnTo>
                    <a:pt x="15912" y="16998"/>
                  </a:lnTo>
                  <a:lnTo>
                    <a:pt x="16020" y="16727"/>
                  </a:lnTo>
                  <a:lnTo>
                    <a:pt x="16183" y="16509"/>
                  </a:lnTo>
                  <a:lnTo>
                    <a:pt x="16400" y="16292"/>
                  </a:lnTo>
                  <a:lnTo>
                    <a:pt x="16780" y="15966"/>
                  </a:lnTo>
                  <a:lnTo>
                    <a:pt x="17052" y="15586"/>
                  </a:lnTo>
                  <a:lnTo>
                    <a:pt x="17323" y="15152"/>
                  </a:lnTo>
                  <a:lnTo>
                    <a:pt x="17486" y="14663"/>
                  </a:lnTo>
                  <a:lnTo>
                    <a:pt x="18247" y="12762"/>
                  </a:lnTo>
                  <a:lnTo>
                    <a:pt x="19007" y="10862"/>
                  </a:lnTo>
                  <a:lnTo>
                    <a:pt x="20310" y="7332"/>
                  </a:lnTo>
                  <a:lnTo>
                    <a:pt x="20962" y="5540"/>
                  </a:lnTo>
                  <a:lnTo>
                    <a:pt x="21233" y="4617"/>
                  </a:lnTo>
                  <a:lnTo>
                    <a:pt x="21451" y="3694"/>
                  </a:lnTo>
                  <a:lnTo>
                    <a:pt x="21613" y="3042"/>
                  </a:lnTo>
                  <a:lnTo>
                    <a:pt x="21776" y="2445"/>
                  </a:lnTo>
                  <a:lnTo>
                    <a:pt x="21885" y="1793"/>
                  </a:lnTo>
                  <a:lnTo>
                    <a:pt x="21939" y="1467"/>
                  </a:lnTo>
                  <a:lnTo>
                    <a:pt x="21885" y="1141"/>
                  </a:lnTo>
                  <a:lnTo>
                    <a:pt x="21885" y="1033"/>
                  </a:lnTo>
                  <a:lnTo>
                    <a:pt x="21939" y="978"/>
                  </a:lnTo>
                  <a:lnTo>
                    <a:pt x="22157" y="978"/>
                  </a:lnTo>
                  <a:lnTo>
                    <a:pt x="22537" y="1033"/>
                  </a:lnTo>
                  <a:lnTo>
                    <a:pt x="22971" y="1087"/>
                  </a:lnTo>
                  <a:lnTo>
                    <a:pt x="23623" y="1087"/>
                  </a:lnTo>
                  <a:lnTo>
                    <a:pt x="24274" y="1141"/>
                  </a:lnTo>
                  <a:lnTo>
                    <a:pt x="24980" y="1196"/>
                  </a:lnTo>
                  <a:lnTo>
                    <a:pt x="25632" y="1358"/>
                  </a:lnTo>
                  <a:lnTo>
                    <a:pt x="26664" y="1630"/>
                  </a:lnTo>
                  <a:lnTo>
                    <a:pt x="27696" y="1902"/>
                  </a:lnTo>
                  <a:lnTo>
                    <a:pt x="28239" y="2119"/>
                  </a:lnTo>
                  <a:lnTo>
                    <a:pt x="28727" y="2336"/>
                  </a:lnTo>
                  <a:lnTo>
                    <a:pt x="29216" y="2607"/>
                  </a:lnTo>
                  <a:lnTo>
                    <a:pt x="29651" y="2879"/>
                  </a:lnTo>
                  <a:lnTo>
                    <a:pt x="30791" y="3694"/>
                  </a:lnTo>
                  <a:lnTo>
                    <a:pt x="31334" y="4128"/>
                  </a:lnTo>
                  <a:lnTo>
                    <a:pt x="31823" y="4617"/>
                  </a:lnTo>
                  <a:lnTo>
                    <a:pt x="32311" y="5105"/>
                  </a:lnTo>
                  <a:lnTo>
                    <a:pt x="32800" y="5594"/>
                  </a:lnTo>
                  <a:lnTo>
                    <a:pt x="33180" y="6137"/>
                  </a:lnTo>
                  <a:lnTo>
                    <a:pt x="33560" y="6789"/>
                  </a:lnTo>
                  <a:lnTo>
                    <a:pt x="34158" y="7875"/>
                  </a:lnTo>
                  <a:lnTo>
                    <a:pt x="34429" y="8472"/>
                  </a:lnTo>
                  <a:lnTo>
                    <a:pt x="34647" y="9124"/>
                  </a:lnTo>
                  <a:lnTo>
                    <a:pt x="34864" y="10264"/>
                  </a:lnTo>
                  <a:lnTo>
                    <a:pt x="35027" y="10807"/>
                  </a:lnTo>
                  <a:lnTo>
                    <a:pt x="35244" y="11350"/>
                  </a:lnTo>
                  <a:lnTo>
                    <a:pt x="35244" y="11459"/>
                  </a:lnTo>
                  <a:lnTo>
                    <a:pt x="35190" y="11568"/>
                  </a:lnTo>
                  <a:lnTo>
                    <a:pt x="34809" y="12762"/>
                  </a:lnTo>
                  <a:lnTo>
                    <a:pt x="34538" y="13957"/>
                  </a:lnTo>
                  <a:lnTo>
                    <a:pt x="34321" y="14554"/>
                  </a:lnTo>
                  <a:lnTo>
                    <a:pt x="34049" y="15043"/>
                  </a:lnTo>
                  <a:lnTo>
                    <a:pt x="33723" y="15478"/>
                  </a:lnTo>
                  <a:lnTo>
                    <a:pt x="33289" y="15858"/>
                  </a:lnTo>
                  <a:lnTo>
                    <a:pt x="33180" y="15966"/>
                  </a:lnTo>
                  <a:lnTo>
                    <a:pt x="33072" y="16075"/>
                  </a:lnTo>
                  <a:lnTo>
                    <a:pt x="33072" y="16184"/>
                  </a:lnTo>
                  <a:lnTo>
                    <a:pt x="33072" y="16346"/>
                  </a:lnTo>
                  <a:lnTo>
                    <a:pt x="33126" y="16401"/>
                  </a:lnTo>
                  <a:lnTo>
                    <a:pt x="33126" y="16509"/>
                  </a:lnTo>
                  <a:lnTo>
                    <a:pt x="32963" y="16618"/>
                  </a:lnTo>
                  <a:lnTo>
                    <a:pt x="32474" y="16944"/>
                  </a:lnTo>
                  <a:lnTo>
                    <a:pt x="31931" y="17215"/>
                  </a:lnTo>
                  <a:lnTo>
                    <a:pt x="31388" y="17433"/>
                  </a:lnTo>
                  <a:lnTo>
                    <a:pt x="30791" y="17595"/>
                  </a:lnTo>
                  <a:lnTo>
                    <a:pt x="30248" y="17704"/>
                  </a:lnTo>
                  <a:lnTo>
                    <a:pt x="29976" y="17813"/>
                  </a:lnTo>
                  <a:lnTo>
                    <a:pt x="29705" y="17976"/>
                  </a:lnTo>
                  <a:lnTo>
                    <a:pt x="29596" y="17976"/>
                  </a:lnTo>
                  <a:lnTo>
                    <a:pt x="29542" y="18030"/>
                  </a:lnTo>
                  <a:lnTo>
                    <a:pt x="29325" y="17921"/>
                  </a:lnTo>
                  <a:lnTo>
                    <a:pt x="27858" y="17161"/>
                  </a:lnTo>
                  <a:lnTo>
                    <a:pt x="27153" y="16781"/>
                  </a:lnTo>
                  <a:lnTo>
                    <a:pt x="26447" y="16346"/>
                  </a:lnTo>
                  <a:lnTo>
                    <a:pt x="25904" y="15966"/>
                  </a:lnTo>
                  <a:lnTo>
                    <a:pt x="25306" y="15641"/>
                  </a:lnTo>
                  <a:lnTo>
                    <a:pt x="24655" y="15423"/>
                  </a:lnTo>
                  <a:lnTo>
                    <a:pt x="24003" y="15260"/>
                  </a:lnTo>
                  <a:lnTo>
                    <a:pt x="23786" y="15206"/>
                  </a:lnTo>
                  <a:lnTo>
                    <a:pt x="23623" y="15260"/>
                  </a:lnTo>
                  <a:lnTo>
                    <a:pt x="23514" y="15369"/>
                  </a:lnTo>
                  <a:lnTo>
                    <a:pt x="23406" y="15532"/>
                  </a:lnTo>
                  <a:lnTo>
                    <a:pt x="23351" y="15641"/>
                  </a:lnTo>
                  <a:lnTo>
                    <a:pt x="23297" y="15695"/>
                  </a:lnTo>
                  <a:lnTo>
                    <a:pt x="23188" y="15695"/>
                  </a:lnTo>
                  <a:lnTo>
                    <a:pt x="23080" y="15641"/>
                  </a:lnTo>
                  <a:lnTo>
                    <a:pt x="22808" y="15478"/>
                  </a:lnTo>
                  <a:lnTo>
                    <a:pt x="22591" y="15478"/>
                  </a:lnTo>
                  <a:lnTo>
                    <a:pt x="22319" y="15641"/>
                  </a:lnTo>
                  <a:lnTo>
                    <a:pt x="22102" y="15858"/>
                  </a:lnTo>
                  <a:lnTo>
                    <a:pt x="22102" y="15858"/>
                  </a:lnTo>
                  <a:lnTo>
                    <a:pt x="22591" y="15803"/>
                  </a:lnTo>
                  <a:lnTo>
                    <a:pt x="22537" y="15966"/>
                  </a:lnTo>
                  <a:lnTo>
                    <a:pt x="22482" y="16075"/>
                  </a:lnTo>
                  <a:lnTo>
                    <a:pt x="22374" y="16129"/>
                  </a:lnTo>
                  <a:lnTo>
                    <a:pt x="22211" y="16075"/>
                  </a:lnTo>
                  <a:lnTo>
                    <a:pt x="22102" y="16021"/>
                  </a:lnTo>
                  <a:lnTo>
                    <a:pt x="22048" y="15966"/>
                  </a:lnTo>
                  <a:lnTo>
                    <a:pt x="22102" y="15858"/>
                  </a:lnTo>
                  <a:lnTo>
                    <a:pt x="21179" y="15966"/>
                  </a:lnTo>
                  <a:lnTo>
                    <a:pt x="20690" y="16021"/>
                  </a:lnTo>
                  <a:lnTo>
                    <a:pt x="20256" y="16129"/>
                  </a:lnTo>
                  <a:lnTo>
                    <a:pt x="19659" y="16346"/>
                  </a:lnTo>
                  <a:lnTo>
                    <a:pt x="19061" y="16672"/>
                  </a:lnTo>
                  <a:lnTo>
                    <a:pt x="17975" y="17270"/>
                  </a:lnTo>
                  <a:lnTo>
                    <a:pt x="17866" y="17324"/>
                  </a:lnTo>
                  <a:lnTo>
                    <a:pt x="17866" y="17378"/>
                  </a:lnTo>
                  <a:lnTo>
                    <a:pt x="17866" y="17433"/>
                  </a:lnTo>
                  <a:lnTo>
                    <a:pt x="17975" y="17595"/>
                  </a:lnTo>
                  <a:lnTo>
                    <a:pt x="17921" y="17758"/>
                  </a:lnTo>
                  <a:lnTo>
                    <a:pt x="17758" y="17976"/>
                  </a:lnTo>
                  <a:lnTo>
                    <a:pt x="16943" y="18953"/>
                  </a:lnTo>
                  <a:lnTo>
                    <a:pt x="17215" y="19007"/>
                  </a:lnTo>
                  <a:lnTo>
                    <a:pt x="17486" y="19007"/>
                  </a:lnTo>
                  <a:lnTo>
                    <a:pt x="17704" y="18953"/>
                  </a:lnTo>
                  <a:lnTo>
                    <a:pt x="17921" y="18899"/>
                  </a:lnTo>
                  <a:lnTo>
                    <a:pt x="18084" y="18790"/>
                  </a:lnTo>
                  <a:lnTo>
                    <a:pt x="18247" y="18627"/>
                  </a:lnTo>
                  <a:lnTo>
                    <a:pt x="18301" y="18464"/>
                  </a:lnTo>
                  <a:lnTo>
                    <a:pt x="18410" y="18247"/>
                  </a:lnTo>
                  <a:lnTo>
                    <a:pt x="18464" y="17976"/>
                  </a:lnTo>
                  <a:lnTo>
                    <a:pt x="18572" y="17758"/>
                  </a:lnTo>
                  <a:lnTo>
                    <a:pt x="18790" y="17595"/>
                  </a:lnTo>
                  <a:lnTo>
                    <a:pt x="19061" y="17487"/>
                  </a:lnTo>
                  <a:lnTo>
                    <a:pt x="19441" y="17378"/>
                  </a:lnTo>
                  <a:lnTo>
                    <a:pt x="19604" y="17324"/>
                  </a:lnTo>
                  <a:lnTo>
                    <a:pt x="19713" y="17215"/>
                  </a:lnTo>
                  <a:lnTo>
                    <a:pt x="19984" y="16944"/>
                  </a:lnTo>
                  <a:lnTo>
                    <a:pt x="20202" y="16781"/>
                  </a:lnTo>
                  <a:lnTo>
                    <a:pt x="20473" y="16672"/>
                  </a:lnTo>
                  <a:lnTo>
                    <a:pt x="20745" y="16564"/>
                  </a:lnTo>
                  <a:lnTo>
                    <a:pt x="21016" y="16509"/>
                  </a:lnTo>
                  <a:lnTo>
                    <a:pt x="21288" y="16509"/>
                  </a:lnTo>
                  <a:lnTo>
                    <a:pt x="21885" y="16564"/>
                  </a:lnTo>
                  <a:lnTo>
                    <a:pt x="22428" y="16672"/>
                  </a:lnTo>
                  <a:lnTo>
                    <a:pt x="22971" y="16781"/>
                  </a:lnTo>
                  <a:lnTo>
                    <a:pt x="23514" y="16890"/>
                  </a:lnTo>
                  <a:lnTo>
                    <a:pt x="24057" y="17052"/>
                  </a:lnTo>
                  <a:lnTo>
                    <a:pt x="25089" y="17487"/>
                  </a:lnTo>
                  <a:lnTo>
                    <a:pt x="26066" y="18084"/>
                  </a:lnTo>
                  <a:lnTo>
                    <a:pt x="26772" y="18519"/>
                  </a:lnTo>
                  <a:lnTo>
                    <a:pt x="27533" y="18844"/>
                  </a:lnTo>
                  <a:lnTo>
                    <a:pt x="28347" y="19116"/>
                  </a:lnTo>
                  <a:lnTo>
                    <a:pt x="29162" y="19279"/>
                  </a:lnTo>
                  <a:lnTo>
                    <a:pt x="29325" y="19333"/>
                  </a:lnTo>
                  <a:lnTo>
                    <a:pt x="29488" y="19442"/>
                  </a:lnTo>
                  <a:lnTo>
                    <a:pt x="29868" y="19659"/>
                  </a:lnTo>
                  <a:lnTo>
                    <a:pt x="30302" y="19713"/>
                  </a:lnTo>
                  <a:lnTo>
                    <a:pt x="30682" y="19713"/>
                  </a:lnTo>
                  <a:lnTo>
                    <a:pt x="30900" y="19659"/>
                  </a:lnTo>
                  <a:lnTo>
                    <a:pt x="31117" y="19550"/>
                  </a:lnTo>
                  <a:lnTo>
                    <a:pt x="31443" y="19388"/>
                  </a:lnTo>
                  <a:lnTo>
                    <a:pt x="31497" y="19279"/>
                  </a:lnTo>
                  <a:lnTo>
                    <a:pt x="31551" y="19225"/>
                  </a:lnTo>
                  <a:lnTo>
                    <a:pt x="31551" y="19116"/>
                  </a:lnTo>
                  <a:lnTo>
                    <a:pt x="31497" y="19007"/>
                  </a:lnTo>
                  <a:lnTo>
                    <a:pt x="31280" y="18736"/>
                  </a:lnTo>
                  <a:lnTo>
                    <a:pt x="31280" y="18627"/>
                  </a:lnTo>
                  <a:lnTo>
                    <a:pt x="31497" y="18573"/>
                  </a:lnTo>
                  <a:lnTo>
                    <a:pt x="31931" y="18573"/>
                  </a:lnTo>
                  <a:lnTo>
                    <a:pt x="32094" y="18682"/>
                  </a:lnTo>
                  <a:lnTo>
                    <a:pt x="32311" y="18736"/>
                  </a:lnTo>
                  <a:lnTo>
                    <a:pt x="32474" y="18790"/>
                  </a:lnTo>
                  <a:lnTo>
                    <a:pt x="32692" y="18790"/>
                  </a:lnTo>
                  <a:lnTo>
                    <a:pt x="32854" y="18682"/>
                  </a:lnTo>
                  <a:lnTo>
                    <a:pt x="33126" y="18464"/>
                  </a:lnTo>
                  <a:lnTo>
                    <a:pt x="33398" y="18247"/>
                  </a:lnTo>
                  <a:lnTo>
                    <a:pt x="33886" y="17758"/>
                  </a:lnTo>
                  <a:lnTo>
                    <a:pt x="33941" y="17595"/>
                  </a:lnTo>
                  <a:lnTo>
                    <a:pt x="33941" y="17433"/>
                  </a:lnTo>
                  <a:lnTo>
                    <a:pt x="33941" y="17270"/>
                  </a:lnTo>
                  <a:lnTo>
                    <a:pt x="33995" y="17161"/>
                  </a:lnTo>
                  <a:lnTo>
                    <a:pt x="34103" y="17052"/>
                  </a:lnTo>
                  <a:lnTo>
                    <a:pt x="34266" y="17052"/>
                  </a:lnTo>
                  <a:lnTo>
                    <a:pt x="34484" y="16998"/>
                  </a:lnTo>
                  <a:lnTo>
                    <a:pt x="34701" y="16890"/>
                  </a:lnTo>
                  <a:lnTo>
                    <a:pt x="34864" y="16727"/>
                  </a:lnTo>
                  <a:lnTo>
                    <a:pt x="35027" y="16564"/>
                  </a:lnTo>
                  <a:lnTo>
                    <a:pt x="35352" y="16021"/>
                  </a:lnTo>
                  <a:lnTo>
                    <a:pt x="35624" y="15423"/>
                  </a:lnTo>
                  <a:lnTo>
                    <a:pt x="35787" y="14826"/>
                  </a:lnTo>
                  <a:lnTo>
                    <a:pt x="35896" y="14229"/>
                  </a:lnTo>
                  <a:lnTo>
                    <a:pt x="35950" y="13903"/>
                  </a:lnTo>
                  <a:lnTo>
                    <a:pt x="35950" y="13740"/>
                  </a:lnTo>
                  <a:lnTo>
                    <a:pt x="36058" y="13577"/>
                  </a:lnTo>
                  <a:lnTo>
                    <a:pt x="36221" y="13251"/>
                  </a:lnTo>
                  <a:lnTo>
                    <a:pt x="36330" y="12871"/>
                  </a:lnTo>
                  <a:lnTo>
                    <a:pt x="36384" y="12545"/>
                  </a:lnTo>
                  <a:lnTo>
                    <a:pt x="36330" y="12165"/>
                  </a:lnTo>
                  <a:lnTo>
                    <a:pt x="36221" y="11079"/>
                  </a:lnTo>
                  <a:lnTo>
                    <a:pt x="36058" y="10101"/>
                  </a:lnTo>
                  <a:lnTo>
                    <a:pt x="35733" y="9070"/>
                  </a:lnTo>
                  <a:lnTo>
                    <a:pt x="35352" y="8147"/>
                  </a:lnTo>
                  <a:lnTo>
                    <a:pt x="34972" y="7386"/>
                  </a:lnTo>
                  <a:lnTo>
                    <a:pt x="34647" y="6626"/>
                  </a:lnTo>
                  <a:lnTo>
                    <a:pt x="34212" y="5920"/>
                  </a:lnTo>
                  <a:lnTo>
                    <a:pt x="33941" y="5594"/>
                  </a:lnTo>
                  <a:lnTo>
                    <a:pt x="33669" y="5268"/>
                  </a:lnTo>
                  <a:lnTo>
                    <a:pt x="32746" y="4345"/>
                  </a:lnTo>
                  <a:lnTo>
                    <a:pt x="31768" y="3476"/>
                  </a:lnTo>
                  <a:lnTo>
                    <a:pt x="30845" y="2662"/>
                  </a:lnTo>
                  <a:lnTo>
                    <a:pt x="29868" y="2010"/>
                  </a:lnTo>
                  <a:lnTo>
                    <a:pt x="28836" y="1467"/>
                  </a:lnTo>
                  <a:lnTo>
                    <a:pt x="27750" y="978"/>
                  </a:lnTo>
                  <a:lnTo>
                    <a:pt x="26881" y="707"/>
                  </a:lnTo>
                  <a:lnTo>
                    <a:pt x="25958" y="490"/>
                  </a:lnTo>
                  <a:lnTo>
                    <a:pt x="25089" y="327"/>
                  </a:lnTo>
                  <a:lnTo>
                    <a:pt x="24166" y="218"/>
                  </a:lnTo>
                  <a:lnTo>
                    <a:pt x="22319" y="55"/>
                  </a:lnTo>
                  <a:lnTo>
                    <a:pt x="205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32"/>
            <p:cNvSpPr/>
            <p:nvPr/>
          </p:nvSpPr>
          <p:spPr>
            <a:xfrm>
              <a:off x="5507000" y="3547825"/>
              <a:ext cx="347575" cy="99125"/>
            </a:xfrm>
            <a:custGeom>
              <a:avLst/>
              <a:gdLst/>
              <a:ahLst/>
              <a:cxnLst/>
              <a:rect l="l" t="t" r="r" b="b"/>
              <a:pathLst>
                <a:path w="13903" h="3965" extrusionOk="0">
                  <a:moveTo>
                    <a:pt x="2173" y="0"/>
                  </a:moveTo>
                  <a:lnTo>
                    <a:pt x="761" y="55"/>
                  </a:lnTo>
                  <a:lnTo>
                    <a:pt x="598" y="109"/>
                  </a:lnTo>
                  <a:lnTo>
                    <a:pt x="381" y="163"/>
                  </a:lnTo>
                  <a:lnTo>
                    <a:pt x="1" y="326"/>
                  </a:lnTo>
                  <a:lnTo>
                    <a:pt x="381" y="598"/>
                  </a:lnTo>
                  <a:lnTo>
                    <a:pt x="707" y="923"/>
                  </a:lnTo>
                  <a:lnTo>
                    <a:pt x="815" y="1086"/>
                  </a:lnTo>
                  <a:lnTo>
                    <a:pt x="869" y="1304"/>
                  </a:lnTo>
                  <a:lnTo>
                    <a:pt x="869" y="1521"/>
                  </a:lnTo>
                  <a:lnTo>
                    <a:pt x="869" y="1792"/>
                  </a:lnTo>
                  <a:lnTo>
                    <a:pt x="1032" y="1738"/>
                  </a:lnTo>
                  <a:lnTo>
                    <a:pt x="1195" y="1629"/>
                  </a:lnTo>
                  <a:lnTo>
                    <a:pt x="1358" y="1412"/>
                  </a:lnTo>
                  <a:lnTo>
                    <a:pt x="1575" y="1249"/>
                  </a:lnTo>
                  <a:lnTo>
                    <a:pt x="1738" y="1141"/>
                  </a:lnTo>
                  <a:lnTo>
                    <a:pt x="1956" y="1086"/>
                  </a:lnTo>
                  <a:lnTo>
                    <a:pt x="2227" y="1141"/>
                  </a:lnTo>
                  <a:lnTo>
                    <a:pt x="2444" y="1195"/>
                  </a:lnTo>
                  <a:lnTo>
                    <a:pt x="3042" y="1195"/>
                  </a:lnTo>
                  <a:lnTo>
                    <a:pt x="3748" y="1086"/>
                  </a:lnTo>
                  <a:lnTo>
                    <a:pt x="4128" y="1086"/>
                  </a:lnTo>
                  <a:lnTo>
                    <a:pt x="4508" y="1195"/>
                  </a:lnTo>
                  <a:lnTo>
                    <a:pt x="4834" y="1304"/>
                  </a:lnTo>
                  <a:lnTo>
                    <a:pt x="5214" y="1412"/>
                  </a:lnTo>
                  <a:lnTo>
                    <a:pt x="5540" y="1358"/>
                  </a:lnTo>
                  <a:lnTo>
                    <a:pt x="5920" y="1249"/>
                  </a:lnTo>
                  <a:lnTo>
                    <a:pt x="5920" y="1249"/>
                  </a:lnTo>
                  <a:lnTo>
                    <a:pt x="5703" y="1738"/>
                  </a:lnTo>
                  <a:lnTo>
                    <a:pt x="5974" y="1738"/>
                  </a:lnTo>
                  <a:lnTo>
                    <a:pt x="6246" y="1684"/>
                  </a:lnTo>
                  <a:lnTo>
                    <a:pt x="6626" y="1684"/>
                  </a:lnTo>
                  <a:lnTo>
                    <a:pt x="6843" y="1738"/>
                  </a:lnTo>
                  <a:lnTo>
                    <a:pt x="7006" y="1847"/>
                  </a:lnTo>
                  <a:lnTo>
                    <a:pt x="7060" y="1955"/>
                  </a:lnTo>
                  <a:lnTo>
                    <a:pt x="7060" y="2010"/>
                  </a:lnTo>
                  <a:lnTo>
                    <a:pt x="7006" y="2064"/>
                  </a:lnTo>
                  <a:lnTo>
                    <a:pt x="6897" y="2064"/>
                  </a:lnTo>
                  <a:lnTo>
                    <a:pt x="6246" y="2227"/>
                  </a:lnTo>
                  <a:lnTo>
                    <a:pt x="6137" y="2227"/>
                  </a:lnTo>
                  <a:lnTo>
                    <a:pt x="6083" y="2335"/>
                  </a:lnTo>
                  <a:lnTo>
                    <a:pt x="6137" y="2390"/>
                  </a:lnTo>
                  <a:lnTo>
                    <a:pt x="6191" y="2444"/>
                  </a:lnTo>
                  <a:lnTo>
                    <a:pt x="7114" y="2498"/>
                  </a:lnTo>
                  <a:lnTo>
                    <a:pt x="7983" y="2498"/>
                  </a:lnTo>
                  <a:lnTo>
                    <a:pt x="7929" y="2335"/>
                  </a:lnTo>
                  <a:lnTo>
                    <a:pt x="7766" y="2227"/>
                  </a:lnTo>
                  <a:lnTo>
                    <a:pt x="7657" y="2118"/>
                  </a:lnTo>
                  <a:lnTo>
                    <a:pt x="7603" y="1955"/>
                  </a:lnTo>
                  <a:lnTo>
                    <a:pt x="7983" y="1847"/>
                  </a:lnTo>
                  <a:lnTo>
                    <a:pt x="8146" y="1847"/>
                  </a:lnTo>
                  <a:lnTo>
                    <a:pt x="8255" y="1792"/>
                  </a:lnTo>
                  <a:lnTo>
                    <a:pt x="8255" y="1684"/>
                  </a:lnTo>
                  <a:lnTo>
                    <a:pt x="8201" y="1521"/>
                  </a:lnTo>
                  <a:lnTo>
                    <a:pt x="8201" y="1467"/>
                  </a:lnTo>
                  <a:lnTo>
                    <a:pt x="8255" y="1412"/>
                  </a:lnTo>
                  <a:lnTo>
                    <a:pt x="8255" y="1467"/>
                  </a:lnTo>
                  <a:lnTo>
                    <a:pt x="8581" y="1684"/>
                  </a:lnTo>
                  <a:lnTo>
                    <a:pt x="8744" y="1847"/>
                  </a:lnTo>
                  <a:lnTo>
                    <a:pt x="8798" y="2010"/>
                  </a:lnTo>
                  <a:lnTo>
                    <a:pt x="8798" y="2118"/>
                  </a:lnTo>
                  <a:lnTo>
                    <a:pt x="8689" y="2227"/>
                  </a:lnTo>
                  <a:lnTo>
                    <a:pt x="8581" y="2281"/>
                  </a:lnTo>
                  <a:lnTo>
                    <a:pt x="8472" y="2444"/>
                  </a:lnTo>
                  <a:lnTo>
                    <a:pt x="9069" y="2281"/>
                  </a:lnTo>
                  <a:lnTo>
                    <a:pt x="9612" y="2172"/>
                  </a:lnTo>
                  <a:lnTo>
                    <a:pt x="10210" y="2172"/>
                  </a:lnTo>
                  <a:lnTo>
                    <a:pt x="10481" y="2227"/>
                  </a:lnTo>
                  <a:lnTo>
                    <a:pt x="10753" y="2281"/>
                  </a:lnTo>
                  <a:lnTo>
                    <a:pt x="10916" y="2281"/>
                  </a:lnTo>
                  <a:lnTo>
                    <a:pt x="10916" y="2172"/>
                  </a:lnTo>
                  <a:lnTo>
                    <a:pt x="10916" y="2118"/>
                  </a:lnTo>
                  <a:lnTo>
                    <a:pt x="10970" y="2064"/>
                  </a:lnTo>
                  <a:lnTo>
                    <a:pt x="11079" y="2064"/>
                  </a:lnTo>
                  <a:lnTo>
                    <a:pt x="11187" y="2118"/>
                  </a:lnTo>
                  <a:lnTo>
                    <a:pt x="11187" y="2172"/>
                  </a:lnTo>
                  <a:lnTo>
                    <a:pt x="11242" y="2390"/>
                  </a:lnTo>
                  <a:lnTo>
                    <a:pt x="11350" y="2553"/>
                  </a:lnTo>
                  <a:lnTo>
                    <a:pt x="11567" y="2661"/>
                  </a:lnTo>
                  <a:lnTo>
                    <a:pt x="11730" y="2770"/>
                  </a:lnTo>
                  <a:lnTo>
                    <a:pt x="11893" y="2878"/>
                  </a:lnTo>
                  <a:lnTo>
                    <a:pt x="12002" y="2933"/>
                  </a:lnTo>
                  <a:lnTo>
                    <a:pt x="12002" y="3096"/>
                  </a:lnTo>
                  <a:lnTo>
                    <a:pt x="11948" y="3259"/>
                  </a:lnTo>
                  <a:lnTo>
                    <a:pt x="11893" y="3421"/>
                  </a:lnTo>
                  <a:lnTo>
                    <a:pt x="11893" y="3476"/>
                  </a:lnTo>
                  <a:lnTo>
                    <a:pt x="12002" y="3584"/>
                  </a:lnTo>
                  <a:lnTo>
                    <a:pt x="12273" y="3584"/>
                  </a:lnTo>
                  <a:lnTo>
                    <a:pt x="12382" y="3476"/>
                  </a:lnTo>
                  <a:lnTo>
                    <a:pt x="12491" y="3313"/>
                  </a:lnTo>
                  <a:lnTo>
                    <a:pt x="12599" y="3204"/>
                  </a:lnTo>
                  <a:lnTo>
                    <a:pt x="12654" y="3150"/>
                  </a:lnTo>
                  <a:lnTo>
                    <a:pt x="12762" y="3313"/>
                  </a:lnTo>
                  <a:lnTo>
                    <a:pt x="12762" y="3530"/>
                  </a:lnTo>
                  <a:lnTo>
                    <a:pt x="12762" y="3747"/>
                  </a:lnTo>
                  <a:lnTo>
                    <a:pt x="12816" y="3965"/>
                  </a:lnTo>
                  <a:lnTo>
                    <a:pt x="13034" y="3693"/>
                  </a:lnTo>
                  <a:lnTo>
                    <a:pt x="13305" y="3476"/>
                  </a:lnTo>
                  <a:lnTo>
                    <a:pt x="13468" y="3476"/>
                  </a:lnTo>
                  <a:lnTo>
                    <a:pt x="13577" y="3584"/>
                  </a:lnTo>
                  <a:lnTo>
                    <a:pt x="13685" y="3693"/>
                  </a:lnTo>
                  <a:lnTo>
                    <a:pt x="13740" y="3693"/>
                  </a:lnTo>
                  <a:lnTo>
                    <a:pt x="13848" y="3747"/>
                  </a:lnTo>
                  <a:lnTo>
                    <a:pt x="13903" y="3367"/>
                  </a:lnTo>
                  <a:lnTo>
                    <a:pt x="13903" y="3096"/>
                  </a:lnTo>
                  <a:lnTo>
                    <a:pt x="13848" y="2824"/>
                  </a:lnTo>
                  <a:lnTo>
                    <a:pt x="13685" y="2661"/>
                  </a:lnTo>
                  <a:lnTo>
                    <a:pt x="13522" y="2498"/>
                  </a:lnTo>
                  <a:lnTo>
                    <a:pt x="13251" y="2390"/>
                  </a:lnTo>
                  <a:lnTo>
                    <a:pt x="12979" y="2390"/>
                  </a:lnTo>
                  <a:lnTo>
                    <a:pt x="12599" y="2444"/>
                  </a:lnTo>
                  <a:lnTo>
                    <a:pt x="12436" y="2498"/>
                  </a:lnTo>
                  <a:lnTo>
                    <a:pt x="12219" y="2444"/>
                  </a:lnTo>
                  <a:lnTo>
                    <a:pt x="11948" y="2444"/>
                  </a:lnTo>
                  <a:lnTo>
                    <a:pt x="11785" y="2335"/>
                  </a:lnTo>
                  <a:lnTo>
                    <a:pt x="11730" y="2281"/>
                  </a:lnTo>
                  <a:lnTo>
                    <a:pt x="11676" y="2172"/>
                  </a:lnTo>
                  <a:lnTo>
                    <a:pt x="11567" y="1955"/>
                  </a:lnTo>
                  <a:lnTo>
                    <a:pt x="11405" y="1792"/>
                  </a:lnTo>
                  <a:lnTo>
                    <a:pt x="11242" y="1738"/>
                  </a:lnTo>
                  <a:lnTo>
                    <a:pt x="11024" y="1738"/>
                  </a:lnTo>
                  <a:lnTo>
                    <a:pt x="10264" y="1575"/>
                  </a:lnTo>
                  <a:lnTo>
                    <a:pt x="9504" y="1358"/>
                  </a:lnTo>
                  <a:lnTo>
                    <a:pt x="9124" y="1304"/>
                  </a:lnTo>
                  <a:lnTo>
                    <a:pt x="8744" y="1249"/>
                  </a:lnTo>
                  <a:lnTo>
                    <a:pt x="8363" y="1249"/>
                  </a:lnTo>
                  <a:lnTo>
                    <a:pt x="7983" y="1358"/>
                  </a:lnTo>
                  <a:lnTo>
                    <a:pt x="7114" y="1141"/>
                  </a:lnTo>
                  <a:lnTo>
                    <a:pt x="6680" y="1032"/>
                  </a:lnTo>
                  <a:lnTo>
                    <a:pt x="6300" y="815"/>
                  </a:lnTo>
                  <a:lnTo>
                    <a:pt x="6300" y="761"/>
                  </a:lnTo>
                  <a:lnTo>
                    <a:pt x="5594" y="543"/>
                  </a:lnTo>
                  <a:lnTo>
                    <a:pt x="4942" y="380"/>
                  </a:lnTo>
                  <a:lnTo>
                    <a:pt x="3530" y="109"/>
                  </a:lnTo>
                  <a:lnTo>
                    <a:pt x="2824" y="55"/>
                  </a:lnTo>
                  <a:lnTo>
                    <a:pt x="21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32"/>
            <p:cNvSpPr/>
            <p:nvPr/>
          </p:nvSpPr>
          <p:spPr>
            <a:xfrm>
              <a:off x="5797525" y="4495425"/>
              <a:ext cx="16325" cy="17675"/>
            </a:xfrm>
            <a:custGeom>
              <a:avLst/>
              <a:gdLst/>
              <a:ahLst/>
              <a:cxnLst/>
              <a:rect l="l" t="t" r="r" b="b"/>
              <a:pathLst>
                <a:path w="653" h="707" extrusionOk="0">
                  <a:moveTo>
                    <a:pt x="435" y="1"/>
                  </a:moveTo>
                  <a:lnTo>
                    <a:pt x="164" y="109"/>
                  </a:lnTo>
                  <a:lnTo>
                    <a:pt x="55" y="218"/>
                  </a:lnTo>
                  <a:lnTo>
                    <a:pt x="1" y="381"/>
                  </a:lnTo>
                  <a:lnTo>
                    <a:pt x="55" y="707"/>
                  </a:lnTo>
                  <a:lnTo>
                    <a:pt x="489" y="381"/>
                  </a:lnTo>
                  <a:lnTo>
                    <a:pt x="598" y="327"/>
                  </a:lnTo>
                  <a:lnTo>
                    <a:pt x="652" y="218"/>
                  </a:lnTo>
                  <a:lnTo>
                    <a:pt x="652" y="109"/>
                  </a:lnTo>
                  <a:lnTo>
                    <a:pt x="652" y="55"/>
                  </a:lnTo>
                  <a:lnTo>
                    <a:pt x="5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32"/>
            <p:cNvSpPr/>
            <p:nvPr/>
          </p:nvSpPr>
          <p:spPr>
            <a:xfrm>
              <a:off x="5868125" y="3615700"/>
              <a:ext cx="328575" cy="149375"/>
            </a:xfrm>
            <a:custGeom>
              <a:avLst/>
              <a:gdLst/>
              <a:ahLst/>
              <a:cxnLst/>
              <a:rect l="l" t="t" r="r" b="b"/>
              <a:pathLst>
                <a:path w="13143" h="5975" extrusionOk="0">
                  <a:moveTo>
                    <a:pt x="6734" y="2933"/>
                  </a:moveTo>
                  <a:lnTo>
                    <a:pt x="7006" y="3096"/>
                  </a:lnTo>
                  <a:lnTo>
                    <a:pt x="7332" y="3367"/>
                  </a:lnTo>
                  <a:lnTo>
                    <a:pt x="7332" y="3367"/>
                  </a:lnTo>
                  <a:lnTo>
                    <a:pt x="5974" y="3042"/>
                  </a:lnTo>
                  <a:lnTo>
                    <a:pt x="6408" y="2933"/>
                  </a:lnTo>
                  <a:close/>
                  <a:moveTo>
                    <a:pt x="272" y="1"/>
                  </a:moveTo>
                  <a:lnTo>
                    <a:pt x="163" y="55"/>
                  </a:lnTo>
                  <a:lnTo>
                    <a:pt x="109" y="109"/>
                  </a:lnTo>
                  <a:lnTo>
                    <a:pt x="1" y="326"/>
                  </a:lnTo>
                  <a:lnTo>
                    <a:pt x="1" y="544"/>
                  </a:lnTo>
                  <a:lnTo>
                    <a:pt x="109" y="706"/>
                  </a:lnTo>
                  <a:lnTo>
                    <a:pt x="272" y="761"/>
                  </a:lnTo>
                  <a:lnTo>
                    <a:pt x="435" y="869"/>
                  </a:lnTo>
                  <a:lnTo>
                    <a:pt x="598" y="924"/>
                  </a:lnTo>
                  <a:lnTo>
                    <a:pt x="652" y="978"/>
                  </a:lnTo>
                  <a:lnTo>
                    <a:pt x="652" y="1087"/>
                  </a:lnTo>
                  <a:lnTo>
                    <a:pt x="544" y="1250"/>
                  </a:lnTo>
                  <a:lnTo>
                    <a:pt x="544" y="1358"/>
                  </a:lnTo>
                  <a:lnTo>
                    <a:pt x="652" y="1467"/>
                  </a:lnTo>
                  <a:lnTo>
                    <a:pt x="815" y="1575"/>
                  </a:lnTo>
                  <a:lnTo>
                    <a:pt x="1087" y="1738"/>
                  </a:lnTo>
                  <a:lnTo>
                    <a:pt x="1304" y="1847"/>
                  </a:lnTo>
                  <a:lnTo>
                    <a:pt x="1412" y="1847"/>
                  </a:lnTo>
                  <a:lnTo>
                    <a:pt x="1521" y="1738"/>
                  </a:lnTo>
                  <a:lnTo>
                    <a:pt x="1630" y="1630"/>
                  </a:lnTo>
                  <a:lnTo>
                    <a:pt x="1738" y="1412"/>
                  </a:lnTo>
                  <a:lnTo>
                    <a:pt x="1847" y="1358"/>
                  </a:lnTo>
                  <a:lnTo>
                    <a:pt x="1956" y="1358"/>
                  </a:lnTo>
                  <a:lnTo>
                    <a:pt x="2661" y="1521"/>
                  </a:lnTo>
                  <a:lnTo>
                    <a:pt x="3313" y="1684"/>
                  </a:lnTo>
                  <a:lnTo>
                    <a:pt x="3802" y="1793"/>
                  </a:lnTo>
                  <a:lnTo>
                    <a:pt x="4236" y="1955"/>
                  </a:lnTo>
                  <a:lnTo>
                    <a:pt x="4671" y="2227"/>
                  </a:lnTo>
                  <a:lnTo>
                    <a:pt x="4997" y="2553"/>
                  </a:lnTo>
                  <a:lnTo>
                    <a:pt x="4128" y="2390"/>
                  </a:lnTo>
                  <a:lnTo>
                    <a:pt x="3965" y="2390"/>
                  </a:lnTo>
                  <a:lnTo>
                    <a:pt x="3910" y="2499"/>
                  </a:lnTo>
                  <a:lnTo>
                    <a:pt x="3910" y="2553"/>
                  </a:lnTo>
                  <a:lnTo>
                    <a:pt x="3965" y="2607"/>
                  </a:lnTo>
                  <a:lnTo>
                    <a:pt x="4073" y="2661"/>
                  </a:lnTo>
                  <a:lnTo>
                    <a:pt x="5594" y="3205"/>
                  </a:lnTo>
                  <a:lnTo>
                    <a:pt x="7114" y="3748"/>
                  </a:lnTo>
                  <a:lnTo>
                    <a:pt x="8635" y="4399"/>
                  </a:lnTo>
                  <a:lnTo>
                    <a:pt x="10101" y="5105"/>
                  </a:lnTo>
                  <a:lnTo>
                    <a:pt x="10318" y="5214"/>
                  </a:lnTo>
                  <a:lnTo>
                    <a:pt x="10644" y="5322"/>
                  </a:lnTo>
                  <a:lnTo>
                    <a:pt x="10210" y="4888"/>
                  </a:lnTo>
                  <a:lnTo>
                    <a:pt x="10155" y="4834"/>
                  </a:lnTo>
                  <a:lnTo>
                    <a:pt x="10155" y="4725"/>
                  </a:lnTo>
                  <a:lnTo>
                    <a:pt x="10210" y="4671"/>
                  </a:lnTo>
                  <a:lnTo>
                    <a:pt x="10318" y="4671"/>
                  </a:lnTo>
                  <a:lnTo>
                    <a:pt x="10916" y="4888"/>
                  </a:lnTo>
                  <a:lnTo>
                    <a:pt x="11187" y="4997"/>
                  </a:lnTo>
                  <a:lnTo>
                    <a:pt x="11404" y="5159"/>
                  </a:lnTo>
                  <a:lnTo>
                    <a:pt x="11513" y="5377"/>
                  </a:lnTo>
                  <a:lnTo>
                    <a:pt x="11567" y="5703"/>
                  </a:lnTo>
                  <a:lnTo>
                    <a:pt x="11622" y="5811"/>
                  </a:lnTo>
                  <a:lnTo>
                    <a:pt x="11676" y="5865"/>
                  </a:lnTo>
                  <a:lnTo>
                    <a:pt x="11839" y="5974"/>
                  </a:lnTo>
                  <a:lnTo>
                    <a:pt x="12002" y="5974"/>
                  </a:lnTo>
                  <a:lnTo>
                    <a:pt x="12110" y="5920"/>
                  </a:lnTo>
                  <a:lnTo>
                    <a:pt x="12165" y="5865"/>
                  </a:lnTo>
                  <a:lnTo>
                    <a:pt x="12273" y="5811"/>
                  </a:lnTo>
                  <a:lnTo>
                    <a:pt x="12382" y="5757"/>
                  </a:lnTo>
                  <a:lnTo>
                    <a:pt x="12491" y="5757"/>
                  </a:lnTo>
                  <a:lnTo>
                    <a:pt x="12599" y="5811"/>
                  </a:lnTo>
                  <a:lnTo>
                    <a:pt x="12762" y="5865"/>
                  </a:lnTo>
                  <a:lnTo>
                    <a:pt x="12925" y="5865"/>
                  </a:lnTo>
                  <a:lnTo>
                    <a:pt x="13088" y="5811"/>
                  </a:lnTo>
                  <a:lnTo>
                    <a:pt x="13142" y="5703"/>
                  </a:lnTo>
                  <a:lnTo>
                    <a:pt x="13142" y="5594"/>
                  </a:lnTo>
                  <a:lnTo>
                    <a:pt x="13034" y="5485"/>
                  </a:lnTo>
                  <a:lnTo>
                    <a:pt x="12762" y="5377"/>
                  </a:lnTo>
                  <a:lnTo>
                    <a:pt x="12165" y="5159"/>
                  </a:lnTo>
                  <a:lnTo>
                    <a:pt x="11622" y="4942"/>
                  </a:lnTo>
                  <a:lnTo>
                    <a:pt x="11133" y="4616"/>
                  </a:lnTo>
                  <a:lnTo>
                    <a:pt x="10644" y="4291"/>
                  </a:lnTo>
                  <a:lnTo>
                    <a:pt x="10427" y="4128"/>
                  </a:lnTo>
                  <a:lnTo>
                    <a:pt x="10155" y="4019"/>
                  </a:lnTo>
                  <a:lnTo>
                    <a:pt x="9938" y="3965"/>
                  </a:lnTo>
                  <a:lnTo>
                    <a:pt x="9450" y="3965"/>
                  </a:lnTo>
                  <a:lnTo>
                    <a:pt x="9395" y="3910"/>
                  </a:lnTo>
                  <a:lnTo>
                    <a:pt x="9287" y="3856"/>
                  </a:lnTo>
                  <a:lnTo>
                    <a:pt x="9069" y="3530"/>
                  </a:lnTo>
                  <a:lnTo>
                    <a:pt x="8744" y="3313"/>
                  </a:lnTo>
                  <a:lnTo>
                    <a:pt x="8418" y="3096"/>
                  </a:lnTo>
                  <a:lnTo>
                    <a:pt x="8092" y="2987"/>
                  </a:lnTo>
                  <a:lnTo>
                    <a:pt x="6952" y="2607"/>
                  </a:lnTo>
                  <a:lnTo>
                    <a:pt x="6408" y="2390"/>
                  </a:lnTo>
                  <a:lnTo>
                    <a:pt x="5865" y="2173"/>
                  </a:lnTo>
                  <a:lnTo>
                    <a:pt x="5159" y="1847"/>
                  </a:lnTo>
                  <a:lnTo>
                    <a:pt x="4454" y="1575"/>
                  </a:lnTo>
                  <a:lnTo>
                    <a:pt x="3693" y="1358"/>
                  </a:lnTo>
                  <a:lnTo>
                    <a:pt x="2933" y="1195"/>
                  </a:lnTo>
                  <a:lnTo>
                    <a:pt x="2607" y="1087"/>
                  </a:lnTo>
                  <a:lnTo>
                    <a:pt x="2444" y="1032"/>
                  </a:lnTo>
                  <a:lnTo>
                    <a:pt x="2336" y="924"/>
                  </a:lnTo>
                  <a:lnTo>
                    <a:pt x="2227" y="761"/>
                  </a:lnTo>
                  <a:lnTo>
                    <a:pt x="2010" y="598"/>
                  </a:lnTo>
                  <a:lnTo>
                    <a:pt x="1630" y="381"/>
                  </a:lnTo>
                  <a:lnTo>
                    <a:pt x="1467" y="1032"/>
                  </a:lnTo>
                  <a:lnTo>
                    <a:pt x="1412" y="1250"/>
                  </a:lnTo>
                  <a:lnTo>
                    <a:pt x="1358" y="1304"/>
                  </a:lnTo>
                  <a:lnTo>
                    <a:pt x="1250" y="1358"/>
                  </a:lnTo>
                  <a:lnTo>
                    <a:pt x="1141" y="1304"/>
                  </a:lnTo>
                  <a:lnTo>
                    <a:pt x="1032" y="1250"/>
                  </a:lnTo>
                  <a:lnTo>
                    <a:pt x="978" y="1195"/>
                  </a:lnTo>
                  <a:lnTo>
                    <a:pt x="924" y="1032"/>
                  </a:lnTo>
                  <a:lnTo>
                    <a:pt x="924" y="815"/>
                  </a:lnTo>
                  <a:lnTo>
                    <a:pt x="869" y="652"/>
                  </a:lnTo>
                  <a:lnTo>
                    <a:pt x="761" y="489"/>
                  </a:lnTo>
                  <a:lnTo>
                    <a:pt x="544" y="381"/>
                  </a:lnTo>
                  <a:lnTo>
                    <a:pt x="489" y="272"/>
                  </a:lnTo>
                  <a:lnTo>
                    <a:pt x="489" y="163"/>
                  </a:lnTo>
                  <a:lnTo>
                    <a:pt x="435" y="55"/>
                  </a:lnTo>
                  <a:lnTo>
                    <a:pt x="3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32"/>
            <p:cNvSpPr/>
            <p:nvPr/>
          </p:nvSpPr>
          <p:spPr>
            <a:xfrm>
              <a:off x="5786675" y="3771825"/>
              <a:ext cx="666600" cy="889250"/>
            </a:xfrm>
            <a:custGeom>
              <a:avLst/>
              <a:gdLst/>
              <a:ahLst/>
              <a:cxnLst/>
              <a:rect l="l" t="t" r="r" b="b"/>
              <a:pathLst>
                <a:path w="26664" h="35570" extrusionOk="0">
                  <a:moveTo>
                    <a:pt x="16943" y="26990"/>
                  </a:moveTo>
                  <a:lnTo>
                    <a:pt x="16998" y="27370"/>
                  </a:lnTo>
                  <a:lnTo>
                    <a:pt x="16943" y="27587"/>
                  </a:lnTo>
                  <a:lnTo>
                    <a:pt x="16889" y="27642"/>
                  </a:lnTo>
                  <a:lnTo>
                    <a:pt x="16780" y="27696"/>
                  </a:lnTo>
                  <a:lnTo>
                    <a:pt x="16563" y="27750"/>
                  </a:lnTo>
                  <a:lnTo>
                    <a:pt x="16943" y="26990"/>
                  </a:lnTo>
                  <a:close/>
                  <a:moveTo>
                    <a:pt x="17106" y="1"/>
                  </a:moveTo>
                  <a:lnTo>
                    <a:pt x="17052" y="55"/>
                  </a:lnTo>
                  <a:lnTo>
                    <a:pt x="16998" y="218"/>
                  </a:lnTo>
                  <a:lnTo>
                    <a:pt x="16998" y="435"/>
                  </a:lnTo>
                  <a:lnTo>
                    <a:pt x="17052" y="652"/>
                  </a:lnTo>
                  <a:lnTo>
                    <a:pt x="17215" y="815"/>
                  </a:lnTo>
                  <a:lnTo>
                    <a:pt x="18029" y="1304"/>
                  </a:lnTo>
                  <a:lnTo>
                    <a:pt x="18409" y="1575"/>
                  </a:lnTo>
                  <a:lnTo>
                    <a:pt x="18844" y="1901"/>
                  </a:lnTo>
                  <a:lnTo>
                    <a:pt x="19115" y="2064"/>
                  </a:lnTo>
                  <a:lnTo>
                    <a:pt x="19387" y="2173"/>
                  </a:lnTo>
                  <a:lnTo>
                    <a:pt x="19658" y="2173"/>
                  </a:lnTo>
                  <a:lnTo>
                    <a:pt x="19984" y="2064"/>
                  </a:lnTo>
                  <a:lnTo>
                    <a:pt x="20039" y="2118"/>
                  </a:lnTo>
                  <a:lnTo>
                    <a:pt x="20039" y="2553"/>
                  </a:lnTo>
                  <a:lnTo>
                    <a:pt x="20039" y="2661"/>
                  </a:lnTo>
                  <a:lnTo>
                    <a:pt x="20093" y="2770"/>
                  </a:lnTo>
                  <a:lnTo>
                    <a:pt x="20147" y="2824"/>
                  </a:lnTo>
                  <a:lnTo>
                    <a:pt x="20256" y="2879"/>
                  </a:lnTo>
                  <a:lnTo>
                    <a:pt x="20636" y="2987"/>
                  </a:lnTo>
                  <a:lnTo>
                    <a:pt x="20853" y="3096"/>
                  </a:lnTo>
                  <a:lnTo>
                    <a:pt x="20962" y="3205"/>
                  </a:lnTo>
                  <a:lnTo>
                    <a:pt x="21125" y="3530"/>
                  </a:lnTo>
                  <a:lnTo>
                    <a:pt x="21342" y="3802"/>
                  </a:lnTo>
                  <a:lnTo>
                    <a:pt x="21613" y="4019"/>
                  </a:lnTo>
                  <a:lnTo>
                    <a:pt x="21939" y="4182"/>
                  </a:lnTo>
                  <a:lnTo>
                    <a:pt x="22754" y="4562"/>
                  </a:lnTo>
                  <a:lnTo>
                    <a:pt x="22862" y="4671"/>
                  </a:lnTo>
                  <a:lnTo>
                    <a:pt x="22917" y="4725"/>
                  </a:lnTo>
                  <a:lnTo>
                    <a:pt x="22862" y="4834"/>
                  </a:lnTo>
                  <a:lnTo>
                    <a:pt x="22808" y="4997"/>
                  </a:lnTo>
                  <a:lnTo>
                    <a:pt x="22808" y="5159"/>
                  </a:lnTo>
                  <a:lnTo>
                    <a:pt x="22862" y="5322"/>
                  </a:lnTo>
                  <a:lnTo>
                    <a:pt x="22971" y="5485"/>
                  </a:lnTo>
                  <a:lnTo>
                    <a:pt x="23134" y="5703"/>
                  </a:lnTo>
                  <a:lnTo>
                    <a:pt x="23243" y="5920"/>
                  </a:lnTo>
                  <a:lnTo>
                    <a:pt x="23840" y="7223"/>
                  </a:lnTo>
                  <a:lnTo>
                    <a:pt x="24492" y="8581"/>
                  </a:lnTo>
                  <a:lnTo>
                    <a:pt x="24763" y="9069"/>
                  </a:lnTo>
                  <a:lnTo>
                    <a:pt x="24926" y="9558"/>
                  </a:lnTo>
                  <a:lnTo>
                    <a:pt x="25035" y="10155"/>
                  </a:lnTo>
                  <a:lnTo>
                    <a:pt x="25089" y="10699"/>
                  </a:lnTo>
                  <a:lnTo>
                    <a:pt x="25198" y="11839"/>
                  </a:lnTo>
                  <a:lnTo>
                    <a:pt x="25143" y="12925"/>
                  </a:lnTo>
                  <a:lnTo>
                    <a:pt x="25089" y="14065"/>
                  </a:lnTo>
                  <a:lnTo>
                    <a:pt x="25035" y="14500"/>
                  </a:lnTo>
                  <a:lnTo>
                    <a:pt x="24926" y="14880"/>
                  </a:lnTo>
                  <a:lnTo>
                    <a:pt x="24872" y="15314"/>
                  </a:lnTo>
                  <a:lnTo>
                    <a:pt x="24926" y="15532"/>
                  </a:lnTo>
                  <a:lnTo>
                    <a:pt x="24980" y="15695"/>
                  </a:lnTo>
                  <a:lnTo>
                    <a:pt x="24980" y="15803"/>
                  </a:lnTo>
                  <a:lnTo>
                    <a:pt x="24926" y="15912"/>
                  </a:lnTo>
                  <a:lnTo>
                    <a:pt x="24655" y="16183"/>
                  </a:lnTo>
                  <a:lnTo>
                    <a:pt x="24492" y="16509"/>
                  </a:lnTo>
                  <a:lnTo>
                    <a:pt x="24166" y="17215"/>
                  </a:lnTo>
                  <a:lnTo>
                    <a:pt x="23894" y="17595"/>
                  </a:lnTo>
                  <a:lnTo>
                    <a:pt x="23731" y="17758"/>
                  </a:lnTo>
                  <a:lnTo>
                    <a:pt x="23568" y="17921"/>
                  </a:lnTo>
                  <a:lnTo>
                    <a:pt x="23297" y="18138"/>
                  </a:lnTo>
                  <a:lnTo>
                    <a:pt x="23134" y="18355"/>
                  </a:lnTo>
                  <a:lnTo>
                    <a:pt x="23025" y="18627"/>
                  </a:lnTo>
                  <a:lnTo>
                    <a:pt x="23025" y="18953"/>
                  </a:lnTo>
                  <a:lnTo>
                    <a:pt x="22971" y="19279"/>
                  </a:lnTo>
                  <a:lnTo>
                    <a:pt x="22971" y="19550"/>
                  </a:lnTo>
                  <a:lnTo>
                    <a:pt x="22862" y="19767"/>
                  </a:lnTo>
                  <a:lnTo>
                    <a:pt x="22754" y="19985"/>
                  </a:lnTo>
                  <a:lnTo>
                    <a:pt x="22645" y="20147"/>
                  </a:lnTo>
                  <a:lnTo>
                    <a:pt x="22428" y="20256"/>
                  </a:lnTo>
                  <a:lnTo>
                    <a:pt x="22211" y="20365"/>
                  </a:lnTo>
                  <a:lnTo>
                    <a:pt x="21885" y="20473"/>
                  </a:lnTo>
                  <a:lnTo>
                    <a:pt x="21613" y="20582"/>
                  </a:lnTo>
                  <a:lnTo>
                    <a:pt x="21288" y="20745"/>
                  </a:lnTo>
                  <a:lnTo>
                    <a:pt x="21016" y="20962"/>
                  </a:lnTo>
                  <a:lnTo>
                    <a:pt x="20799" y="21179"/>
                  </a:lnTo>
                  <a:lnTo>
                    <a:pt x="20690" y="21288"/>
                  </a:lnTo>
                  <a:lnTo>
                    <a:pt x="20690" y="21342"/>
                  </a:lnTo>
                  <a:lnTo>
                    <a:pt x="20745" y="21396"/>
                  </a:lnTo>
                  <a:lnTo>
                    <a:pt x="20853" y="21451"/>
                  </a:lnTo>
                  <a:lnTo>
                    <a:pt x="21070" y="21451"/>
                  </a:lnTo>
                  <a:lnTo>
                    <a:pt x="21125" y="21505"/>
                  </a:lnTo>
                  <a:lnTo>
                    <a:pt x="21179" y="21614"/>
                  </a:lnTo>
                  <a:lnTo>
                    <a:pt x="21179" y="21722"/>
                  </a:lnTo>
                  <a:lnTo>
                    <a:pt x="21070" y="21777"/>
                  </a:lnTo>
                  <a:lnTo>
                    <a:pt x="20907" y="21831"/>
                  </a:lnTo>
                  <a:lnTo>
                    <a:pt x="20473" y="21994"/>
                  </a:lnTo>
                  <a:lnTo>
                    <a:pt x="20202" y="22102"/>
                  </a:lnTo>
                  <a:lnTo>
                    <a:pt x="20039" y="22265"/>
                  </a:lnTo>
                  <a:lnTo>
                    <a:pt x="19876" y="22428"/>
                  </a:lnTo>
                  <a:lnTo>
                    <a:pt x="19767" y="22646"/>
                  </a:lnTo>
                  <a:lnTo>
                    <a:pt x="19496" y="23134"/>
                  </a:lnTo>
                  <a:lnTo>
                    <a:pt x="19170" y="23569"/>
                  </a:lnTo>
                  <a:lnTo>
                    <a:pt x="18790" y="23949"/>
                  </a:lnTo>
                  <a:lnTo>
                    <a:pt x="18301" y="24275"/>
                  </a:lnTo>
                  <a:lnTo>
                    <a:pt x="18138" y="24438"/>
                  </a:lnTo>
                  <a:lnTo>
                    <a:pt x="17975" y="24438"/>
                  </a:lnTo>
                  <a:lnTo>
                    <a:pt x="17866" y="24383"/>
                  </a:lnTo>
                  <a:lnTo>
                    <a:pt x="17649" y="24383"/>
                  </a:lnTo>
                  <a:lnTo>
                    <a:pt x="17595" y="24438"/>
                  </a:lnTo>
                  <a:lnTo>
                    <a:pt x="17541" y="24546"/>
                  </a:lnTo>
                  <a:lnTo>
                    <a:pt x="17378" y="25035"/>
                  </a:lnTo>
                  <a:lnTo>
                    <a:pt x="17323" y="25252"/>
                  </a:lnTo>
                  <a:lnTo>
                    <a:pt x="17323" y="25469"/>
                  </a:lnTo>
                  <a:lnTo>
                    <a:pt x="17378" y="25795"/>
                  </a:lnTo>
                  <a:lnTo>
                    <a:pt x="17269" y="26121"/>
                  </a:lnTo>
                  <a:lnTo>
                    <a:pt x="17106" y="26338"/>
                  </a:lnTo>
                  <a:lnTo>
                    <a:pt x="16889" y="26555"/>
                  </a:lnTo>
                  <a:lnTo>
                    <a:pt x="16509" y="26881"/>
                  </a:lnTo>
                  <a:lnTo>
                    <a:pt x="16183" y="27207"/>
                  </a:lnTo>
                  <a:lnTo>
                    <a:pt x="14119" y="29379"/>
                  </a:lnTo>
                  <a:lnTo>
                    <a:pt x="13142" y="30411"/>
                  </a:lnTo>
                  <a:lnTo>
                    <a:pt x="12056" y="31443"/>
                  </a:lnTo>
                  <a:lnTo>
                    <a:pt x="11839" y="31714"/>
                  </a:lnTo>
                  <a:lnTo>
                    <a:pt x="11676" y="32040"/>
                  </a:lnTo>
                  <a:lnTo>
                    <a:pt x="11567" y="32203"/>
                  </a:lnTo>
                  <a:lnTo>
                    <a:pt x="11459" y="32366"/>
                  </a:lnTo>
                  <a:lnTo>
                    <a:pt x="11133" y="32583"/>
                  </a:lnTo>
                  <a:lnTo>
                    <a:pt x="9666" y="33398"/>
                  </a:lnTo>
                  <a:lnTo>
                    <a:pt x="9123" y="33669"/>
                  </a:lnTo>
                  <a:lnTo>
                    <a:pt x="8635" y="33887"/>
                  </a:lnTo>
                  <a:lnTo>
                    <a:pt x="8092" y="34049"/>
                  </a:lnTo>
                  <a:lnTo>
                    <a:pt x="7549" y="34158"/>
                  </a:lnTo>
                  <a:lnTo>
                    <a:pt x="7006" y="34212"/>
                  </a:lnTo>
                  <a:lnTo>
                    <a:pt x="6463" y="34212"/>
                  </a:lnTo>
                  <a:lnTo>
                    <a:pt x="5919" y="34158"/>
                  </a:lnTo>
                  <a:lnTo>
                    <a:pt x="5376" y="34049"/>
                  </a:lnTo>
                  <a:lnTo>
                    <a:pt x="4725" y="33832"/>
                  </a:lnTo>
                  <a:lnTo>
                    <a:pt x="4127" y="33561"/>
                  </a:lnTo>
                  <a:lnTo>
                    <a:pt x="3584" y="33235"/>
                  </a:lnTo>
                  <a:lnTo>
                    <a:pt x="3096" y="32909"/>
                  </a:lnTo>
                  <a:lnTo>
                    <a:pt x="2607" y="32420"/>
                  </a:lnTo>
                  <a:lnTo>
                    <a:pt x="2227" y="31932"/>
                  </a:lnTo>
                  <a:lnTo>
                    <a:pt x="1901" y="31389"/>
                  </a:lnTo>
                  <a:lnTo>
                    <a:pt x="1575" y="30791"/>
                  </a:lnTo>
                  <a:lnTo>
                    <a:pt x="1412" y="30465"/>
                  </a:lnTo>
                  <a:lnTo>
                    <a:pt x="1249" y="30357"/>
                  </a:lnTo>
                  <a:lnTo>
                    <a:pt x="1086" y="30248"/>
                  </a:lnTo>
                  <a:lnTo>
                    <a:pt x="815" y="30194"/>
                  </a:lnTo>
                  <a:lnTo>
                    <a:pt x="543" y="30248"/>
                  </a:lnTo>
                  <a:lnTo>
                    <a:pt x="55" y="30357"/>
                  </a:lnTo>
                  <a:lnTo>
                    <a:pt x="0" y="30357"/>
                  </a:lnTo>
                  <a:lnTo>
                    <a:pt x="0" y="30411"/>
                  </a:lnTo>
                  <a:lnTo>
                    <a:pt x="0" y="30520"/>
                  </a:lnTo>
                  <a:lnTo>
                    <a:pt x="380" y="31171"/>
                  </a:lnTo>
                  <a:lnTo>
                    <a:pt x="761" y="31877"/>
                  </a:lnTo>
                  <a:lnTo>
                    <a:pt x="1141" y="32583"/>
                  </a:lnTo>
                  <a:lnTo>
                    <a:pt x="1575" y="33181"/>
                  </a:lnTo>
                  <a:lnTo>
                    <a:pt x="1792" y="33398"/>
                  </a:lnTo>
                  <a:lnTo>
                    <a:pt x="1955" y="33506"/>
                  </a:lnTo>
                  <a:lnTo>
                    <a:pt x="2172" y="33615"/>
                  </a:lnTo>
                  <a:lnTo>
                    <a:pt x="2444" y="33724"/>
                  </a:lnTo>
                  <a:lnTo>
                    <a:pt x="2770" y="33778"/>
                  </a:lnTo>
                  <a:lnTo>
                    <a:pt x="2824" y="33778"/>
                  </a:lnTo>
                  <a:lnTo>
                    <a:pt x="2878" y="33832"/>
                  </a:lnTo>
                  <a:lnTo>
                    <a:pt x="2933" y="33941"/>
                  </a:lnTo>
                  <a:lnTo>
                    <a:pt x="2933" y="34104"/>
                  </a:lnTo>
                  <a:lnTo>
                    <a:pt x="2987" y="34158"/>
                  </a:lnTo>
                  <a:lnTo>
                    <a:pt x="3476" y="34592"/>
                  </a:lnTo>
                  <a:lnTo>
                    <a:pt x="4019" y="34918"/>
                  </a:lnTo>
                  <a:lnTo>
                    <a:pt x="4290" y="35081"/>
                  </a:lnTo>
                  <a:lnTo>
                    <a:pt x="4616" y="35190"/>
                  </a:lnTo>
                  <a:lnTo>
                    <a:pt x="4942" y="35244"/>
                  </a:lnTo>
                  <a:lnTo>
                    <a:pt x="5268" y="35298"/>
                  </a:lnTo>
                  <a:lnTo>
                    <a:pt x="5648" y="35298"/>
                  </a:lnTo>
                  <a:lnTo>
                    <a:pt x="6028" y="35353"/>
                  </a:lnTo>
                  <a:lnTo>
                    <a:pt x="6843" y="35516"/>
                  </a:lnTo>
                  <a:lnTo>
                    <a:pt x="7712" y="35570"/>
                  </a:lnTo>
                  <a:lnTo>
                    <a:pt x="8526" y="35570"/>
                  </a:lnTo>
                  <a:lnTo>
                    <a:pt x="8961" y="35516"/>
                  </a:lnTo>
                  <a:lnTo>
                    <a:pt x="9395" y="35461"/>
                  </a:lnTo>
                  <a:lnTo>
                    <a:pt x="10481" y="35136"/>
                  </a:lnTo>
                  <a:lnTo>
                    <a:pt x="11513" y="34810"/>
                  </a:lnTo>
                  <a:lnTo>
                    <a:pt x="12002" y="34592"/>
                  </a:lnTo>
                  <a:lnTo>
                    <a:pt x="12436" y="34321"/>
                  </a:lnTo>
                  <a:lnTo>
                    <a:pt x="12925" y="34049"/>
                  </a:lnTo>
                  <a:lnTo>
                    <a:pt x="13359" y="33669"/>
                  </a:lnTo>
                  <a:lnTo>
                    <a:pt x="13576" y="33452"/>
                  </a:lnTo>
                  <a:lnTo>
                    <a:pt x="13685" y="33289"/>
                  </a:lnTo>
                  <a:lnTo>
                    <a:pt x="13685" y="33126"/>
                  </a:lnTo>
                  <a:lnTo>
                    <a:pt x="13522" y="32800"/>
                  </a:lnTo>
                  <a:lnTo>
                    <a:pt x="13468" y="32692"/>
                  </a:lnTo>
                  <a:lnTo>
                    <a:pt x="13468" y="32529"/>
                  </a:lnTo>
                  <a:lnTo>
                    <a:pt x="13468" y="32475"/>
                  </a:lnTo>
                  <a:lnTo>
                    <a:pt x="13522" y="32420"/>
                  </a:lnTo>
                  <a:lnTo>
                    <a:pt x="13631" y="32420"/>
                  </a:lnTo>
                  <a:lnTo>
                    <a:pt x="13739" y="32529"/>
                  </a:lnTo>
                  <a:lnTo>
                    <a:pt x="13902" y="32692"/>
                  </a:lnTo>
                  <a:lnTo>
                    <a:pt x="14011" y="32800"/>
                  </a:lnTo>
                  <a:lnTo>
                    <a:pt x="14119" y="32746"/>
                  </a:lnTo>
                  <a:lnTo>
                    <a:pt x="14717" y="32366"/>
                  </a:lnTo>
                  <a:lnTo>
                    <a:pt x="14988" y="32149"/>
                  </a:lnTo>
                  <a:lnTo>
                    <a:pt x="15151" y="31823"/>
                  </a:lnTo>
                  <a:lnTo>
                    <a:pt x="15368" y="31389"/>
                  </a:lnTo>
                  <a:lnTo>
                    <a:pt x="15586" y="30954"/>
                  </a:lnTo>
                  <a:lnTo>
                    <a:pt x="15803" y="30520"/>
                  </a:lnTo>
                  <a:lnTo>
                    <a:pt x="16129" y="30194"/>
                  </a:lnTo>
                  <a:lnTo>
                    <a:pt x="16455" y="29814"/>
                  </a:lnTo>
                  <a:lnTo>
                    <a:pt x="16780" y="29434"/>
                  </a:lnTo>
                  <a:lnTo>
                    <a:pt x="17269" y="28619"/>
                  </a:lnTo>
                  <a:lnTo>
                    <a:pt x="17595" y="28130"/>
                  </a:lnTo>
                  <a:lnTo>
                    <a:pt x="17921" y="27696"/>
                  </a:lnTo>
                  <a:lnTo>
                    <a:pt x="18301" y="27316"/>
                  </a:lnTo>
                  <a:lnTo>
                    <a:pt x="18735" y="26936"/>
                  </a:lnTo>
                  <a:lnTo>
                    <a:pt x="19007" y="26718"/>
                  </a:lnTo>
                  <a:lnTo>
                    <a:pt x="19224" y="26393"/>
                  </a:lnTo>
                  <a:lnTo>
                    <a:pt x="19387" y="26121"/>
                  </a:lnTo>
                  <a:lnTo>
                    <a:pt x="19550" y="25849"/>
                  </a:lnTo>
                  <a:lnTo>
                    <a:pt x="19984" y="25415"/>
                  </a:lnTo>
                  <a:lnTo>
                    <a:pt x="20419" y="24981"/>
                  </a:lnTo>
                  <a:lnTo>
                    <a:pt x="20419" y="24981"/>
                  </a:lnTo>
                  <a:lnTo>
                    <a:pt x="20039" y="25089"/>
                  </a:lnTo>
                  <a:lnTo>
                    <a:pt x="19713" y="25198"/>
                  </a:lnTo>
                  <a:lnTo>
                    <a:pt x="19441" y="25252"/>
                  </a:lnTo>
                  <a:lnTo>
                    <a:pt x="19333" y="25198"/>
                  </a:lnTo>
                  <a:lnTo>
                    <a:pt x="19278" y="25144"/>
                  </a:lnTo>
                  <a:lnTo>
                    <a:pt x="19278" y="25035"/>
                  </a:lnTo>
                  <a:lnTo>
                    <a:pt x="19387" y="24981"/>
                  </a:lnTo>
                  <a:lnTo>
                    <a:pt x="19604" y="24872"/>
                  </a:lnTo>
                  <a:lnTo>
                    <a:pt x="19767" y="24818"/>
                  </a:lnTo>
                  <a:lnTo>
                    <a:pt x="19876" y="24709"/>
                  </a:lnTo>
                  <a:lnTo>
                    <a:pt x="19984" y="24600"/>
                  </a:lnTo>
                  <a:lnTo>
                    <a:pt x="19984" y="24383"/>
                  </a:lnTo>
                  <a:lnTo>
                    <a:pt x="19550" y="24383"/>
                  </a:lnTo>
                  <a:lnTo>
                    <a:pt x="19496" y="24329"/>
                  </a:lnTo>
                  <a:lnTo>
                    <a:pt x="19496" y="24220"/>
                  </a:lnTo>
                  <a:lnTo>
                    <a:pt x="19496" y="24166"/>
                  </a:lnTo>
                  <a:lnTo>
                    <a:pt x="19604" y="24112"/>
                  </a:lnTo>
                  <a:lnTo>
                    <a:pt x="19767" y="24057"/>
                  </a:lnTo>
                  <a:lnTo>
                    <a:pt x="19876" y="24003"/>
                  </a:lnTo>
                  <a:lnTo>
                    <a:pt x="19984" y="23949"/>
                  </a:lnTo>
                  <a:lnTo>
                    <a:pt x="19984" y="24057"/>
                  </a:lnTo>
                  <a:lnTo>
                    <a:pt x="19984" y="24166"/>
                  </a:lnTo>
                  <a:lnTo>
                    <a:pt x="19984" y="24275"/>
                  </a:lnTo>
                  <a:lnTo>
                    <a:pt x="19984" y="24383"/>
                  </a:lnTo>
                  <a:lnTo>
                    <a:pt x="20310" y="24329"/>
                  </a:lnTo>
                  <a:lnTo>
                    <a:pt x="20745" y="24166"/>
                  </a:lnTo>
                  <a:lnTo>
                    <a:pt x="21233" y="24003"/>
                  </a:lnTo>
                  <a:lnTo>
                    <a:pt x="21668" y="23786"/>
                  </a:lnTo>
                  <a:lnTo>
                    <a:pt x="22048" y="23514"/>
                  </a:lnTo>
                  <a:lnTo>
                    <a:pt x="22754" y="22863"/>
                  </a:lnTo>
                  <a:lnTo>
                    <a:pt x="23405" y="22157"/>
                  </a:lnTo>
                  <a:lnTo>
                    <a:pt x="24057" y="21451"/>
                  </a:lnTo>
                  <a:lnTo>
                    <a:pt x="24655" y="20691"/>
                  </a:lnTo>
                  <a:lnTo>
                    <a:pt x="25143" y="20093"/>
                  </a:lnTo>
                  <a:lnTo>
                    <a:pt x="25578" y="19496"/>
                  </a:lnTo>
                  <a:lnTo>
                    <a:pt x="25741" y="19170"/>
                  </a:lnTo>
                  <a:lnTo>
                    <a:pt x="25904" y="18844"/>
                  </a:lnTo>
                  <a:lnTo>
                    <a:pt x="26012" y="18464"/>
                  </a:lnTo>
                  <a:lnTo>
                    <a:pt x="26066" y="18084"/>
                  </a:lnTo>
                  <a:lnTo>
                    <a:pt x="26338" y="16509"/>
                  </a:lnTo>
                  <a:lnTo>
                    <a:pt x="26338" y="16129"/>
                  </a:lnTo>
                  <a:lnTo>
                    <a:pt x="26338" y="16020"/>
                  </a:lnTo>
                  <a:lnTo>
                    <a:pt x="26338" y="15912"/>
                  </a:lnTo>
                  <a:lnTo>
                    <a:pt x="26229" y="15857"/>
                  </a:lnTo>
                  <a:lnTo>
                    <a:pt x="26121" y="15857"/>
                  </a:lnTo>
                  <a:lnTo>
                    <a:pt x="25741" y="15803"/>
                  </a:lnTo>
                  <a:lnTo>
                    <a:pt x="25686" y="15803"/>
                  </a:lnTo>
                  <a:lnTo>
                    <a:pt x="25904" y="15586"/>
                  </a:lnTo>
                  <a:lnTo>
                    <a:pt x="25958" y="15423"/>
                  </a:lnTo>
                  <a:lnTo>
                    <a:pt x="25958" y="15260"/>
                  </a:lnTo>
                  <a:lnTo>
                    <a:pt x="25958" y="15097"/>
                  </a:lnTo>
                  <a:lnTo>
                    <a:pt x="26012" y="14989"/>
                  </a:lnTo>
                  <a:lnTo>
                    <a:pt x="26121" y="14880"/>
                  </a:lnTo>
                  <a:lnTo>
                    <a:pt x="26284" y="14771"/>
                  </a:lnTo>
                  <a:lnTo>
                    <a:pt x="26501" y="14663"/>
                  </a:lnTo>
                  <a:lnTo>
                    <a:pt x="26664" y="14446"/>
                  </a:lnTo>
                  <a:lnTo>
                    <a:pt x="26664" y="14120"/>
                  </a:lnTo>
                  <a:lnTo>
                    <a:pt x="26555" y="13794"/>
                  </a:lnTo>
                  <a:lnTo>
                    <a:pt x="26555" y="13685"/>
                  </a:lnTo>
                  <a:lnTo>
                    <a:pt x="26447" y="13631"/>
                  </a:lnTo>
                  <a:lnTo>
                    <a:pt x="26338" y="13685"/>
                  </a:lnTo>
                  <a:lnTo>
                    <a:pt x="26175" y="13740"/>
                  </a:lnTo>
                  <a:lnTo>
                    <a:pt x="26066" y="13794"/>
                  </a:lnTo>
                  <a:lnTo>
                    <a:pt x="25904" y="13794"/>
                  </a:lnTo>
                  <a:lnTo>
                    <a:pt x="26121" y="13522"/>
                  </a:lnTo>
                  <a:lnTo>
                    <a:pt x="26284" y="13251"/>
                  </a:lnTo>
                  <a:lnTo>
                    <a:pt x="26392" y="12979"/>
                  </a:lnTo>
                  <a:lnTo>
                    <a:pt x="26447" y="12653"/>
                  </a:lnTo>
                  <a:lnTo>
                    <a:pt x="26447" y="12110"/>
                  </a:lnTo>
                  <a:lnTo>
                    <a:pt x="26392" y="11459"/>
                  </a:lnTo>
                  <a:lnTo>
                    <a:pt x="26392" y="10916"/>
                  </a:lnTo>
                  <a:lnTo>
                    <a:pt x="26392" y="10644"/>
                  </a:lnTo>
                  <a:lnTo>
                    <a:pt x="26447" y="10373"/>
                  </a:lnTo>
                  <a:lnTo>
                    <a:pt x="26447" y="10264"/>
                  </a:lnTo>
                  <a:lnTo>
                    <a:pt x="26447" y="10101"/>
                  </a:lnTo>
                  <a:lnTo>
                    <a:pt x="26229" y="9830"/>
                  </a:lnTo>
                  <a:lnTo>
                    <a:pt x="26121" y="9504"/>
                  </a:lnTo>
                  <a:lnTo>
                    <a:pt x="25904" y="8906"/>
                  </a:lnTo>
                  <a:lnTo>
                    <a:pt x="25741" y="8526"/>
                  </a:lnTo>
                  <a:lnTo>
                    <a:pt x="25632" y="8092"/>
                  </a:lnTo>
                  <a:lnTo>
                    <a:pt x="25578" y="7712"/>
                  </a:lnTo>
                  <a:lnTo>
                    <a:pt x="25632" y="7277"/>
                  </a:lnTo>
                  <a:lnTo>
                    <a:pt x="25686" y="7114"/>
                  </a:lnTo>
                  <a:lnTo>
                    <a:pt x="25632" y="6952"/>
                  </a:lnTo>
                  <a:lnTo>
                    <a:pt x="25523" y="6897"/>
                  </a:lnTo>
                  <a:lnTo>
                    <a:pt x="25360" y="6843"/>
                  </a:lnTo>
                  <a:lnTo>
                    <a:pt x="25143" y="6789"/>
                  </a:lnTo>
                  <a:lnTo>
                    <a:pt x="24980" y="6680"/>
                  </a:lnTo>
                  <a:lnTo>
                    <a:pt x="24546" y="6191"/>
                  </a:lnTo>
                  <a:lnTo>
                    <a:pt x="24329" y="5974"/>
                  </a:lnTo>
                  <a:lnTo>
                    <a:pt x="24220" y="5648"/>
                  </a:lnTo>
                  <a:lnTo>
                    <a:pt x="23949" y="5159"/>
                  </a:lnTo>
                  <a:lnTo>
                    <a:pt x="23840" y="4888"/>
                  </a:lnTo>
                  <a:lnTo>
                    <a:pt x="23623" y="4725"/>
                  </a:lnTo>
                  <a:lnTo>
                    <a:pt x="23405" y="4562"/>
                  </a:lnTo>
                  <a:lnTo>
                    <a:pt x="23243" y="4399"/>
                  </a:lnTo>
                  <a:lnTo>
                    <a:pt x="22971" y="4019"/>
                  </a:lnTo>
                  <a:lnTo>
                    <a:pt x="22428" y="3476"/>
                  </a:lnTo>
                  <a:lnTo>
                    <a:pt x="21885" y="2933"/>
                  </a:lnTo>
                  <a:lnTo>
                    <a:pt x="21288" y="2444"/>
                  </a:lnTo>
                  <a:lnTo>
                    <a:pt x="19984" y="1467"/>
                  </a:lnTo>
                  <a:lnTo>
                    <a:pt x="19767" y="1304"/>
                  </a:lnTo>
                  <a:lnTo>
                    <a:pt x="19550" y="1195"/>
                  </a:lnTo>
                  <a:lnTo>
                    <a:pt x="19278" y="1195"/>
                  </a:lnTo>
                  <a:lnTo>
                    <a:pt x="19007" y="1250"/>
                  </a:lnTo>
                  <a:lnTo>
                    <a:pt x="18790" y="1304"/>
                  </a:lnTo>
                  <a:lnTo>
                    <a:pt x="18627" y="1250"/>
                  </a:lnTo>
                  <a:lnTo>
                    <a:pt x="18301" y="1032"/>
                  </a:lnTo>
                  <a:lnTo>
                    <a:pt x="18192" y="924"/>
                  </a:lnTo>
                  <a:lnTo>
                    <a:pt x="18138" y="869"/>
                  </a:lnTo>
                  <a:lnTo>
                    <a:pt x="18192" y="761"/>
                  </a:lnTo>
                  <a:lnTo>
                    <a:pt x="18247" y="652"/>
                  </a:lnTo>
                  <a:lnTo>
                    <a:pt x="18247" y="598"/>
                  </a:lnTo>
                  <a:lnTo>
                    <a:pt x="18192" y="544"/>
                  </a:lnTo>
                  <a:lnTo>
                    <a:pt x="18138" y="489"/>
                  </a:lnTo>
                  <a:lnTo>
                    <a:pt x="17215" y="55"/>
                  </a:lnTo>
                  <a:lnTo>
                    <a:pt x="171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32"/>
            <p:cNvSpPr/>
            <p:nvPr/>
          </p:nvSpPr>
          <p:spPr>
            <a:xfrm>
              <a:off x="5823325" y="4427550"/>
              <a:ext cx="4100" cy="10900"/>
            </a:xfrm>
            <a:custGeom>
              <a:avLst/>
              <a:gdLst/>
              <a:ahLst/>
              <a:cxnLst/>
              <a:rect l="l" t="t" r="r" b="b"/>
              <a:pathLst>
                <a:path w="164" h="436" extrusionOk="0">
                  <a:moveTo>
                    <a:pt x="163" y="1"/>
                  </a:moveTo>
                  <a:lnTo>
                    <a:pt x="55" y="55"/>
                  </a:lnTo>
                  <a:lnTo>
                    <a:pt x="1" y="164"/>
                  </a:lnTo>
                  <a:lnTo>
                    <a:pt x="1" y="326"/>
                  </a:lnTo>
                  <a:lnTo>
                    <a:pt x="1" y="435"/>
                  </a:lnTo>
                  <a:lnTo>
                    <a:pt x="1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32"/>
            <p:cNvSpPr/>
            <p:nvPr/>
          </p:nvSpPr>
          <p:spPr>
            <a:xfrm>
              <a:off x="5771725" y="4343375"/>
              <a:ext cx="47550" cy="161575"/>
            </a:xfrm>
            <a:custGeom>
              <a:avLst/>
              <a:gdLst/>
              <a:ahLst/>
              <a:cxnLst/>
              <a:rect l="l" t="t" r="r" b="b"/>
              <a:pathLst>
                <a:path w="1902" h="6463" extrusionOk="0">
                  <a:moveTo>
                    <a:pt x="1902" y="1"/>
                  </a:moveTo>
                  <a:lnTo>
                    <a:pt x="1684" y="218"/>
                  </a:lnTo>
                  <a:lnTo>
                    <a:pt x="1521" y="435"/>
                  </a:lnTo>
                  <a:lnTo>
                    <a:pt x="1304" y="924"/>
                  </a:lnTo>
                  <a:lnTo>
                    <a:pt x="1141" y="1467"/>
                  </a:lnTo>
                  <a:lnTo>
                    <a:pt x="978" y="1956"/>
                  </a:lnTo>
                  <a:lnTo>
                    <a:pt x="870" y="2499"/>
                  </a:lnTo>
                  <a:lnTo>
                    <a:pt x="816" y="3042"/>
                  </a:lnTo>
                  <a:lnTo>
                    <a:pt x="761" y="4128"/>
                  </a:lnTo>
                  <a:lnTo>
                    <a:pt x="653" y="5214"/>
                  </a:lnTo>
                  <a:lnTo>
                    <a:pt x="490" y="5105"/>
                  </a:lnTo>
                  <a:lnTo>
                    <a:pt x="327" y="5051"/>
                  </a:lnTo>
                  <a:lnTo>
                    <a:pt x="218" y="4942"/>
                  </a:lnTo>
                  <a:lnTo>
                    <a:pt x="1" y="4888"/>
                  </a:lnTo>
                  <a:lnTo>
                    <a:pt x="55" y="5268"/>
                  </a:lnTo>
                  <a:lnTo>
                    <a:pt x="110" y="5648"/>
                  </a:lnTo>
                  <a:lnTo>
                    <a:pt x="218" y="6409"/>
                  </a:lnTo>
                  <a:lnTo>
                    <a:pt x="272" y="6463"/>
                  </a:lnTo>
                  <a:lnTo>
                    <a:pt x="381" y="6409"/>
                  </a:lnTo>
                  <a:lnTo>
                    <a:pt x="381" y="6354"/>
                  </a:lnTo>
                  <a:lnTo>
                    <a:pt x="435" y="6083"/>
                  </a:lnTo>
                  <a:lnTo>
                    <a:pt x="490" y="5811"/>
                  </a:lnTo>
                  <a:lnTo>
                    <a:pt x="544" y="5648"/>
                  </a:lnTo>
                  <a:lnTo>
                    <a:pt x="544" y="5540"/>
                  </a:lnTo>
                  <a:lnTo>
                    <a:pt x="544" y="5431"/>
                  </a:lnTo>
                  <a:lnTo>
                    <a:pt x="707" y="5323"/>
                  </a:lnTo>
                  <a:lnTo>
                    <a:pt x="816" y="5757"/>
                  </a:lnTo>
                  <a:lnTo>
                    <a:pt x="1033" y="6137"/>
                  </a:lnTo>
                  <a:lnTo>
                    <a:pt x="1141" y="5811"/>
                  </a:lnTo>
                  <a:lnTo>
                    <a:pt x="1196" y="5485"/>
                  </a:lnTo>
                  <a:lnTo>
                    <a:pt x="1250" y="5214"/>
                  </a:lnTo>
                  <a:lnTo>
                    <a:pt x="1250" y="4888"/>
                  </a:lnTo>
                  <a:lnTo>
                    <a:pt x="1250" y="3911"/>
                  </a:lnTo>
                  <a:lnTo>
                    <a:pt x="1250" y="2933"/>
                  </a:lnTo>
                  <a:lnTo>
                    <a:pt x="1413" y="2010"/>
                  </a:lnTo>
                  <a:lnTo>
                    <a:pt x="1630" y="1033"/>
                  </a:lnTo>
                  <a:lnTo>
                    <a:pt x="1793" y="544"/>
                  </a:lnTo>
                  <a:lnTo>
                    <a:pt x="1847" y="272"/>
                  </a:lnTo>
                  <a:lnTo>
                    <a:pt x="19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32"/>
            <p:cNvSpPr/>
            <p:nvPr/>
          </p:nvSpPr>
          <p:spPr>
            <a:xfrm>
              <a:off x="5823325" y="4286350"/>
              <a:ext cx="27175" cy="44825"/>
            </a:xfrm>
            <a:custGeom>
              <a:avLst/>
              <a:gdLst/>
              <a:ahLst/>
              <a:cxnLst/>
              <a:rect l="l" t="t" r="r" b="b"/>
              <a:pathLst>
                <a:path w="1087" h="1793" extrusionOk="0">
                  <a:moveTo>
                    <a:pt x="652" y="1"/>
                  </a:moveTo>
                  <a:lnTo>
                    <a:pt x="598" y="55"/>
                  </a:lnTo>
                  <a:lnTo>
                    <a:pt x="544" y="164"/>
                  </a:lnTo>
                  <a:lnTo>
                    <a:pt x="1" y="1521"/>
                  </a:lnTo>
                  <a:lnTo>
                    <a:pt x="1" y="1684"/>
                  </a:lnTo>
                  <a:lnTo>
                    <a:pt x="1" y="1739"/>
                  </a:lnTo>
                  <a:lnTo>
                    <a:pt x="55" y="1793"/>
                  </a:lnTo>
                  <a:lnTo>
                    <a:pt x="218" y="1793"/>
                  </a:lnTo>
                  <a:lnTo>
                    <a:pt x="272" y="1684"/>
                  </a:lnTo>
                  <a:lnTo>
                    <a:pt x="978" y="490"/>
                  </a:lnTo>
                  <a:lnTo>
                    <a:pt x="1087" y="272"/>
                  </a:lnTo>
                  <a:lnTo>
                    <a:pt x="924" y="110"/>
                  </a:lnTo>
                  <a:lnTo>
                    <a:pt x="7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32"/>
            <p:cNvSpPr/>
            <p:nvPr/>
          </p:nvSpPr>
          <p:spPr>
            <a:xfrm>
              <a:off x="5773100" y="4430275"/>
              <a:ext cx="13600" cy="20375"/>
            </a:xfrm>
            <a:custGeom>
              <a:avLst/>
              <a:gdLst/>
              <a:ahLst/>
              <a:cxnLst/>
              <a:rect l="l" t="t" r="r" b="b"/>
              <a:pathLst>
                <a:path w="544" h="815" extrusionOk="0">
                  <a:moveTo>
                    <a:pt x="543" y="0"/>
                  </a:moveTo>
                  <a:lnTo>
                    <a:pt x="163" y="109"/>
                  </a:lnTo>
                  <a:lnTo>
                    <a:pt x="55" y="217"/>
                  </a:lnTo>
                  <a:lnTo>
                    <a:pt x="0" y="272"/>
                  </a:lnTo>
                  <a:lnTo>
                    <a:pt x="0" y="380"/>
                  </a:lnTo>
                  <a:lnTo>
                    <a:pt x="0" y="543"/>
                  </a:lnTo>
                  <a:lnTo>
                    <a:pt x="109" y="815"/>
                  </a:lnTo>
                  <a:lnTo>
                    <a:pt x="5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9" name="Google Shape;709;p32"/>
          <p:cNvGrpSpPr/>
          <p:nvPr/>
        </p:nvGrpSpPr>
        <p:grpSpPr>
          <a:xfrm rot="-912701" flipH="1">
            <a:off x="-521271" y="4521156"/>
            <a:ext cx="2934809" cy="1699997"/>
            <a:chOff x="5420125" y="1155700"/>
            <a:chExt cx="1961750" cy="1136350"/>
          </a:xfrm>
        </p:grpSpPr>
        <p:sp>
          <p:nvSpPr>
            <p:cNvPr id="710" name="Google Shape;710;p32"/>
            <p:cNvSpPr/>
            <p:nvPr/>
          </p:nvSpPr>
          <p:spPr>
            <a:xfrm>
              <a:off x="5420125" y="1155700"/>
              <a:ext cx="1961750" cy="1136350"/>
            </a:xfrm>
            <a:custGeom>
              <a:avLst/>
              <a:gdLst/>
              <a:ahLst/>
              <a:cxnLst/>
              <a:rect l="l" t="t" r="r" b="b"/>
              <a:pathLst>
                <a:path w="78470" h="45454" extrusionOk="0">
                  <a:moveTo>
                    <a:pt x="543" y="1"/>
                  </a:moveTo>
                  <a:lnTo>
                    <a:pt x="326" y="55"/>
                  </a:lnTo>
                  <a:lnTo>
                    <a:pt x="163" y="218"/>
                  </a:lnTo>
                  <a:lnTo>
                    <a:pt x="54" y="381"/>
                  </a:lnTo>
                  <a:lnTo>
                    <a:pt x="0" y="544"/>
                  </a:lnTo>
                  <a:lnTo>
                    <a:pt x="0" y="761"/>
                  </a:lnTo>
                  <a:lnTo>
                    <a:pt x="54" y="1196"/>
                  </a:lnTo>
                  <a:lnTo>
                    <a:pt x="163" y="1630"/>
                  </a:lnTo>
                  <a:lnTo>
                    <a:pt x="326" y="2336"/>
                  </a:lnTo>
                  <a:lnTo>
                    <a:pt x="435" y="3151"/>
                  </a:lnTo>
                  <a:lnTo>
                    <a:pt x="543" y="3911"/>
                  </a:lnTo>
                  <a:lnTo>
                    <a:pt x="597" y="4671"/>
                  </a:lnTo>
                  <a:lnTo>
                    <a:pt x="597" y="6192"/>
                  </a:lnTo>
                  <a:lnTo>
                    <a:pt x="652" y="7712"/>
                  </a:lnTo>
                  <a:lnTo>
                    <a:pt x="652" y="8581"/>
                  </a:lnTo>
                  <a:lnTo>
                    <a:pt x="652" y="9015"/>
                  </a:lnTo>
                  <a:lnTo>
                    <a:pt x="652" y="9450"/>
                  </a:lnTo>
                  <a:lnTo>
                    <a:pt x="760" y="9830"/>
                  </a:lnTo>
                  <a:lnTo>
                    <a:pt x="923" y="10210"/>
                  </a:lnTo>
                  <a:lnTo>
                    <a:pt x="1140" y="10590"/>
                  </a:lnTo>
                  <a:lnTo>
                    <a:pt x="1521" y="10916"/>
                  </a:lnTo>
                  <a:lnTo>
                    <a:pt x="1575" y="11025"/>
                  </a:lnTo>
                  <a:lnTo>
                    <a:pt x="1575" y="11188"/>
                  </a:lnTo>
                  <a:lnTo>
                    <a:pt x="1955" y="13197"/>
                  </a:lnTo>
                  <a:lnTo>
                    <a:pt x="2335" y="15260"/>
                  </a:lnTo>
                  <a:lnTo>
                    <a:pt x="2498" y="16292"/>
                  </a:lnTo>
                  <a:lnTo>
                    <a:pt x="2607" y="17324"/>
                  </a:lnTo>
                  <a:lnTo>
                    <a:pt x="2661" y="18410"/>
                  </a:lnTo>
                  <a:lnTo>
                    <a:pt x="2607" y="19442"/>
                  </a:lnTo>
                  <a:lnTo>
                    <a:pt x="2661" y="19822"/>
                  </a:lnTo>
                  <a:lnTo>
                    <a:pt x="2770" y="20148"/>
                  </a:lnTo>
                  <a:lnTo>
                    <a:pt x="2824" y="20256"/>
                  </a:lnTo>
                  <a:lnTo>
                    <a:pt x="2987" y="20419"/>
                  </a:lnTo>
                  <a:lnTo>
                    <a:pt x="3367" y="20582"/>
                  </a:lnTo>
                  <a:lnTo>
                    <a:pt x="3638" y="20745"/>
                  </a:lnTo>
                  <a:lnTo>
                    <a:pt x="3910" y="20854"/>
                  </a:lnTo>
                  <a:lnTo>
                    <a:pt x="4073" y="21071"/>
                  </a:lnTo>
                  <a:lnTo>
                    <a:pt x="4182" y="21234"/>
                  </a:lnTo>
                  <a:lnTo>
                    <a:pt x="4236" y="21451"/>
                  </a:lnTo>
                  <a:lnTo>
                    <a:pt x="4182" y="21668"/>
                  </a:lnTo>
                  <a:lnTo>
                    <a:pt x="4127" y="21940"/>
                  </a:lnTo>
                  <a:lnTo>
                    <a:pt x="4019" y="22266"/>
                  </a:lnTo>
                  <a:lnTo>
                    <a:pt x="3801" y="22592"/>
                  </a:lnTo>
                  <a:lnTo>
                    <a:pt x="3747" y="22809"/>
                  </a:lnTo>
                  <a:lnTo>
                    <a:pt x="3747" y="22863"/>
                  </a:lnTo>
                  <a:lnTo>
                    <a:pt x="3801" y="22972"/>
                  </a:lnTo>
                  <a:lnTo>
                    <a:pt x="4019" y="23352"/>
                  </a:lnTo>
                  <a:lnTo>
                    <a:pt x="4127" y="23786"/>
                  </a:lnTo>
                  <a:lnTo>
                    <a:pt x="4182" y="24221"/>
                  </a:lnTo>
                  <a:lnTo>
                    <a:pt x="4182" y="24655"/>
                  </a:lnTo>
                  <a:lnTo>
                    <a:pt x="4236" y="25524"/>
                  </a:lnTo>
                  <a:lnTo>
                    <a:pt x="4290" y="25958"/>
                  </a:lnTo>
                  <a:lnTo>
                    <a:pt x="4399" y="26393"/>
                  </a:lnTo>
                  <a:lnTo>
                    <a:pt x="4562" y="26773"/>
                  </a:lnTo>
                  <a:lnTo>
                    <a:pt x="4725" y="27153"/>
                  </a:lnTo>
                  <a:lnTo>
                    <a:pt x="4833" y="27316"/>
                  </a:lnTo>
                  <a:lnTo>
                    <a:pt x="4996" y="27425"/>
                  </a:lnTo>
                  <a:lnTo>
                    <a:pt x="5159" y="27533"/>
                  </a:lnTo>
                  <a:lnTo>
                    <a:pt x="5322" y="27588"/>
                  </a:lnTo>
                  <a:lnTo>
                    <a:pt x="5648" y="27642"/>
                  </a:lnTo>
                  <a:lnTo>
                    <a:pt x="5865" y="27805"/>
                  </a:lnTo>
                  <a:lnTo>
                    <a:pt x="6082" y="27968"/>
                  </a:lnTo>
                  <a:lnTo>
                    <a:pt x="6245" y="28131"/>
                  </a:lnTo>
                  <a:lnTo>
                    <a:pt x="6517" y="28565"/>
                  </a:lnTo>
                  <a:lnTo>
                    <a:pt x="6680" y="28999"/>
                  </a:lnTo>
                  <a:lnTo>
                    <a:pt x="7168" y="29977"/>
                  </a:lnTo>
                  <a:lnTo>
                    <a:pt x="7440" y="30466"/>
                  </a:lnTo>
                  <a:lnTo>
                    <a:pt x="7711" y="30900"/>
                  </a:lnTo>
                  <a:lnTo>
                    <a:pt x="7820" y="31063"/>
                  </a:lnTo>
                  <a:lnTo>
                    <a:pt x="7874" y="31226"/>
                  </a:lnTo>
                  <a:lnTo>
                    <a:pt x="7929" y="31606"/>
                  </a:lnTo>
                  <a:lnTo>
                    <a:pt x="7929" y="32203"/>
                  </a:lnTo>
                  <a:lnTo>
                    <a:pt x="7983" y="32366"/>
                  </a:lnTo>
                  <a:lnTo>
                    <a:pt x="8091" y="32529"/>
                  </a:lnTo>
                  <a:lnTo>
                    <a:pt x="8200" y="32638"/>
                  </a:lnTo>
                  <a:lnTo>
                    <a:pt x="8417" y="32692"/>
                  </a:lnTo>
                  <a:lnTo>
                    <a:pt x="8960" y="32801"/>
                  </a:lnTo>
                  <a:lnTo>
                    <a:pt x="9232" y="32801"/>
                  </a:lnTo>
                  <a:lnTo>
                    <a:pt x="9340" y="32855"/>
                  </a:lnTo>
                  <a:lnTo>
                    <a:pt x="9395" y="32964"/>
                  </a:lnTo>
                  <a:lnTo>
                    <a:pt x="9395" y="33235"/>
                  </a:lnTo>
                  <a:lnTo>
                    <a:pt x="9503" y="33452"/>
                  </a:lnTo>
                  <a:lnTo>
                    <a:pt x="9666" y="33670"/>
                  </a:lnTo>
                  <a:lnTo>
                    <a:pt x="9829" y="33833"/>
                  </a:lnTo>
                  <a:lnTo>
                    <a:pt x="10209" y="34158"/>
                  </a:lnTo>
                  <a:lnTo>
                    <a:pt x="10372" y="34321"/>
                  </a:lnTo>
                  <a:lnTo>
                    <a:pt x="10481" y="34539"/>
                  </a:lnTo>
                  <a:lnTo>
                    <a:pt x="10589" y="34647"/>
                  </a:lnTo>
                  <a:lnTo>
                    <a:pt x="10698" y="34756"/>
                  </a:lnTo>
                  <a:lnTo>
                    <a:pt x="10970" y="34864"/>
                  </a:lnTo>
                  <a:lnTo>
                    <a:pt x="11241" y="34973"/>
                  </a:lnTo>
                  <a:lnTo>
                    <a:pt x="11350" y="35082"/>
                  </a:lnTo>
                  <a:lnTo>
                    <a:pt x="11404" y="35190"/>
                  </a:lnTo>
                  <a:lnTo>
                    <a:pt x="11567" y="35570"/>
                  </a:lnTo>
                  <a:lnTo>
                    <a:pt x="11730" y="35842"/>
                  </a:lnTo>
                  <a:lnTo>
                    <a:pt x="11947" y="36113"/>
                  </a:lnTo>
                  <a:lnTo>
                    <a:pt x="12219" y="36331"/>
                  </a:lnTo>
                  <a:lnTo>
                    <a:pt x="12490" y="36493"/>
                  </a:lnTo>
                  <a:lnTo>
                    <a:pt x="12816" y="36656"/>
                  </a:lnTo>
                  <a:lnTo>
                    <a:pt x="13468" y="36928"/>
                  </a:lnTo>
                  <a:lnTo>
                    <a:pt x="13685" y="36982"/>
                  </a:lnTo>
                  <a:lnTo>
                    <a:pt x="13848" y="37145"/>
                  </a:lnTo>
                  <a:lnTo>
                    <a:pt x="13902" y="37308"/>
                  </a:lnTo>
                  <a:lnTo>
                    <a:pt x="13793" y="37580"/>
                  </a:lnTo>
                  <a:lnTo>
                    <a:pt x="13739" y="37742"/>
                  </a:lnTo>
                  <a:lnTo>
                    <a:pt x="13685" y="37960"/>
                  </a:lnTo>
                  <a:lnTo>
                    <a:pt x="13739" y="38068"/>
                  </a:lnTo>
                  <a:lnTo>
                    <a:pt x="13848" y="38177"/>
                  </a:lnTo>
                  <a:lnTo>
                    <a:pt x="13956" y="38177"/>
                  </a:lnTo>
                  <a:lnTo>
                    <a:pt x="14228" y="38286"/>
                  </a:lnTo>
                  <a:lnTo>
                    <a:pt x="14554" y="38448"/>
                  </a:lnTo>
                  <a:lnTo>
                    <a:pt x="15097" y="38774"/>
                  </a:lnTo>
                  <a:lnTo>
                    <a:pt x="15585" y="39100"/>
                  </a:lnTo>
                  <a:lnTo>
                    <a:pt x="16129" y="39426"/>
                  </a:lnTo>
                  <a:lnTo>
                    <a:pt x="16726" y="39697"/>
                  </a:lnTo>
                  <a:lnTo>
                    <a:pt x="17106" y="39915"/>
                  </a:lnTo>
                  <a:lnTo>
                    <a:pt x="17486" y="40295"/>
                  </a:lnTo>
                  <a:lnTo>
                    <a:pt x="17975" y="41001"/>
                  </a:lnTo>
                  <a:lnTo>
                    <a:pt x="18138" y="41109"/>
                  </a:lnTo>
                  <a:lnTo>
                    <a:pt x="18301" y="41164"/>
                  </a:lnTo>
                  <a:lnTo>
                    <a:pt x="18952" y="41272"/>
                  </a:lnTo>
                  <a:lnTo>
                    <a:pt x="19550" y="41381"/>
                  </a:lnTo>
                  <a:lnTo>
                    <a:pt x="19767" y="41435"/>
                  </a:lnTo>
                  <a:lnTo>
                    <a:pt x="19876" y="41489"/>
                  </a:lnTo>
                  <a:lnTo>
                    <a:pt x="19984" y="41598"/>
                  </a:lnTo>
                  <a:lnTo>
                    <a:pt x="20038" y="41761"/>
                  </a:lnTo>
                  <a:lnTo>
                    <a:pt x="20147" y="42033"/>
                  </a:lnTo>
                  <a:lnTo>
                    <a:pt x="20256" y="42141"/>
                  </a:lnTo>
                  <a:lnTo>
                    <a:pt x="20419" y="42250"/>
                  </a:lnTo>
                  <a:lnTo>
                    <a:pt x="21179" y="42576"/>
                  </a:lnTo>
                  <a:lnTo>
                    <a:pt x="21993" y="42847"/>
                  </a:lnTo>
                  <a:lnTo>
                    <a:pt x="22428" y="42956"/>
                  </a:lnTo>
                  <a:lnTo>
                    <a:pt x="22808" y="43010"/>
                  </a:lnTo>
                  <a:lnTo>
                    <a:pt x="23242" y="43010"/>
                  </a:lnTo>
                  <a:lnTo>
                    <a:pt x="23677" y="42956"/>
                  </a:lnTo>
                  <a:lnTo>
                    <a:pt x="24003" y="42956"/>
                  </a:lnTo>
                  <a:lnTo>
                    <a:pt x="24057" y="43010"/>
                  </a:lnTo>
                  <a:lnTo>
                    <a:pt x="24057" y="43064"/>
                  </a:lnTo>
                  <a:lnTo>
                    <a:pt x="23948" y="43227"/>
                  </a:lnTo>
                  <a:lnTo>
                    <a:pt x="23894" y="43336"/>
                  </a:lnTo>
                  <a:lnTo>
                    <a:pt x="23894" y="43499"/>
                  </a:lnTo>
                  <a:lnTo>
                    <a:pt x="23948" y="43553"/>
                  </a:lnTo>
                  <a:lnTo>
                    <a:pt x="24220" y="43662"/>
                  </a:lnTo>
                  <a:lnTo>
                    <a:pt x="25523" y="44150"/>
                  </a:lnTo>
                  <a:lnTo>
                    <a:pt x="25958" y="44313"/>
                  </a:lnTo>
                  <a:lnTo>
                    <a:pt x="26392" y="44368"/>
                  </a:lnTo>
                  <a:lnTo>
                    <a:pt x="26772" y="44368"/>
                  </a:lnTo>
                  <a:lnTo>
                    <a:pt x="26989" y="44259"/>
                  </a:lnTo>
                  <a:lnTo>
                    <a:pt x="27207" y="44096"/>
                  </a:lnTo>
                  <a:lnTo>
                    <a:pt x="27315" y="44042"/>
                  </a:lnTo>
                  <a:lnTo>
                    <a:pt x="27424" y="43987"/>
                  </a:lnTo>
                  <a:lnTo>
                    <a:pt x="27641" y="43987"/>
                  </a:lnTo>
                  <a:lnTo>
                    <a:pt x="27804" y="44096"/>
                  </a:lnTo>
                  <a:lnTo>
                    <a:pt x="27967" y="44259"/>
                  </a:lnTo>
                  <a:lnTo>
                    <a:pt x="28564" y="44585"/>
                  </a:lnTo>
                  <a:lnTo>
                    <a:pt x="29107" y="44911"/>
                  </a:lnTo>
                  <a:lnTo>
                    <a:pt x="29705" y="45074"/>
                  </a:lnTo>
                  <a:lnTo>
                    <a:pt x="30030" y="45128"/>
                  </a:lnTo>
                  <a:lnTo>
                    <a:pt x="30356" y="45128"/>
                  </a:lnTo>
                  <a:lnTo>
                    <a:pt x="30954" y="45074"/>
                  </a:lnTo>
                  <a:lnTo>
                    <a:pt x="31605" y="45019"/>
                  </a:lnTo>
                  <a:lnTo>
                    <a:pt x="31877" y="45019"/>
                  </a:lnTo>
                  <a:lnTo>
                    <a:pt x="32203" y="45074"/>
                  </a:lnTo>
                  <a:lnTo>
                    <a:pt x="32474" y="45182"/>
                  </a:lnTo>
                  <a:lnTo>
                    <a:pt x="32746" y="45345"/>
                  </a:lnTo>
                  <a:lnTo>
                    <a:pt x="32909" y="45454"/>
                  </a:lnTo>
                  <a:lnTo>
                    <a:pt x="33126" y="45399"/>
                  </a:lnTo>
                  <a:lnTo>
                    <a:pt x="33289" y="45345"/>
                  </a:lnTo>
                  <a:lnTo>
                    <a:pt x="33506" y="45182"/>
                  </a:lnTo>
                  <a:lnTo>
                    <a:pt x="33723" y="45074"/>
                  </a:lnTo>
                  <a:lnTo>
                    <a:pt x="33940" y="44965"/>
                  </a:lnTo>
                  <a:lnTo>
                    <a:pt x="34158" y="44911"/>
                  </a:lnTo>
                  <a:lnTo>
                    <a:pt x="34375" y="44856"/>
                  </a:lnTo>
                  <a:lnTo>
                    <a:pt x="34592" y="44911"/>
                  </a:lnTo>
                  <a:lnTo>
                    <a:pt x="34809" y="44965"/>
                  </a:lnTo>
                  <a:lnTo>
                    <a:pt x="35298" y="45128"/>
                  </a:lnTo>
                  <a:lnTo>
                    <a:pt x="35624" y="45291"/>
                  </a:lnTo>
                  <a:lnTo>
                    <a:pt x="36004" y="45399"/>
                  </a:lnTo>
                  <a:lnTo>
                    <a:pt x="36167" y="45345"/>
                  </a:lnTo>
                  <a:lnTo>
                    <a:pt x="36330" y="45345"/>
                  </a:lnTo>
                  <a:lnTo>
                    <a:pt x="36547" y="45236"/>
                  </a:lnTo>
                  <a:lnTo>
                    <a:pt x="36710" y="45128"/>
                  </a:lnTo>
                  <a:lnTo>
                    <a:pt x="37090" y="44911"/>
                  </a:lnTo>
                  <a:lnTo>
                    <a:pt x="37470" y="44856"/>
                  </a:lnTo>
                  <a:lnTo>
                    <a:pt x="37905" y="44856"/>
                  </a:lnTo>
                  <a:lnTo>
                    <a:pt x="38339" y="44911"/>
                  </a:lnTo>
                  <a:lnTo>
                    <a:pt x="39045" y="45074"/>
                  </a:lnTo>
                  <a:lnTo>
                    <a:pt x="39751" y="45128"/>
                  </a:lnTo>
                  <a:lnTo>
                    <a:pt x="40457" y="45128"/>
                  </a:lnTo>
                  <a:lnTo>
                    <a:pt x="41163" y="45074"/>
                  </a:lnTo>
                  <a:lnTo>
                    <a:pt x="42629" y="44856"/>
                  </a:lnTo>
                  <a:lnTo>
                    <a:pt x="44041" y="44693"/>
                  </a:lnTo>
                  <a:lnTo>
                    <a:pt x="44258" y="44639"/>
                  </a:lnTo>
                  <a:lnTo>
                    <a:pt x="44421" y="44531"/>
                  </a:lnTo>
                  <a:lnTo>
                    <a:pt x="44584" y="44422"/>
                  </a:lnTo>
                  <a:lnTo>
                    <a:pt x="44747" y="44205"/>
                  </a:lnTo>
                  <a:lnTo>
                    <a:pt x="45018" y="43553"/>
                  </a:lnTo>
                  <a:lnTo>
                    <a:pt x="45127" y="43390"/>
                  </a:lnTo>
                  <a:lnTo>
                    <a:pt x="45236" y="43282"/>
                  </a:lnTo>
                  <a:lnTo>
                    <a:pt x="45453" y="43227"/>
                  </a:lnTo>
                  <a:lnTo>
                    <a:pt x="45616" y="43227"/>
                  </a:lnTo>
                  <a:lnTo>
                    <a:pt x="46267" y="43336"/>
                  </a:lnTo>
                  <a:lnTo>
                    <a:pt x="46648" y="43390"/>
                  </a:lnTo>
                  <a:lnTo>
                    <a:pt x="46973" y="43390"/>
                  </a:lnTo>
                  <a:lnTo>
                    <a:pt x="47136" y="43336"/>
                  </a:lnTo>
                  <a:lnTo>
                    <a:pt x="47245" y="43282"/>
                  </a:lnTo>
                  <a:lnTo>
                    <a:pt x="47354" y="43173"/>
                  </a:lnTo>
                  <a:lnTo>
                    <a:pt x="47408" y="43064"/>
                  </a:lnTo>
                  <a:lnTo>
                    <a:pt x="47571" y="42684"/>
                  </a:lnTo>
                  <a:lnTo>
                    <a:pt x="47734" y="42413"/>
                  </a:lnTo>
                  <a:lnTo>
                    <a:pt x="47951" y="42141"/>
                  </a:lnTo>
                  <a:lnTo>
                    <a:pt x="48168" y="41978"/>
                  </a:lnTo>
                  <a:lnTo>
                    <a:pt x="48711" y="41652"/>
                  </a:lnTo>
                  <a:lnTo>
                    <a:pt x="49309" y="41381"/>
                  </a:lnTo>
                  <a:lnTo>
                    <a:pt x="49634" y="41272"/>
                  </a:lnTo>
                  <a:lnTo>
                    <a:pt x="49960" y="41164"/>
                  </a:lnTo>
                  <a:lnTo>
                    <a:pt x="50666" y="41055"/>
                  </a:lnTo>
                  <a:lnTo>
                    <a:pt x="50992" y="40946"/>
                  </a:lnTo>
                  <a:lnTo>
                    <a:pt x="51318" y="40784"/>
                  </a:lnTo>
                  <a:lnTo>
                    <a:pt x="51589" y="40621"/>
                  </a:lnTo>
                  <a:lnTo>
                    <a:pt x="51861" y="40403"/>
                  </a:lnTo>
                  <a:lnTo>
                    <a:pt x="52024" y="40295"/>
                  </a:lnTo>
                  <a:lnTo>
                    <a:pt x="52187" y="40295"/>
                  </a:lnTo>
                  <a:lnTo>
                    <a:pt x="52621" y="40240"/>
                  </a:lnTo>
                  <a:lnTo>
                    <a:pt x="53001" y="40240"/>
                  </a:lnTo>
                  <a:lnTo>
                    <a:pt x="53164" y="40132"/>
                  </a:lnTo>
                  <a:lnTo>
                    <a:pt x="53327" y="40023"/>
                  </a:lnTo>
                  <a:lnTo>
                    <a:pt x="53761" y="39643"/>
                  </a:lnTo>
                  <a:lnTo>
                    <a:pt x="54196" y="39317"/>
                  </a:lnTo>
                  <a:lnTo>
                    <a:pt x="55119" y="38720"/>
                  </a:lnTo>
                  <a:lnTo>
                    <a:pt x="56097" y="38123"/>
                  </a:lnTo>
                  <a:lnTo>
                    <a:pt x="56531" y="37797"/>
                  </a:lnTo>
                  <a:lnTo>
                    <a:pt x="57020" y="37471"/>
                  </a:lnTo>
                  <a:lnTo>
                    <a:pt x="57508" y="37037"/>
                  </a:lnTo>
                  <a:lnTo>
                    <a:pt x="58052" y="36602"/>
                  </a:lnTo>
                  <a:lnTo>
                    <a:pt x="58323" y="36439"/>
                  </a:lnTo>
                  <a:lnTo>
                    <a:pt x="58595" y="36276"/>
                  </a:lnTo>
                  <a:lnTo>
                    <a:pt x="58920" y="36168"/>
                  </a:lnTo>
                  <a:lnTo>
                    <a:pt x="59301" y="36113"/>
                  </a:lnTo>
                  <a:lnTo>
                    <a:pt x="59463" y="36113"/>
                  </a:lnTo>
                  <a:lnTo>
                    <a:pt x="59572" y="36005"/>
                  </a:lnTo>
                  <a:lnTo>
                    <a:pt x="59681" y="35896"/>
                  </a:lnTo>
                  <a:lnTo>
                    <a:pt x="59735" y="35733"/>
                  </a:lnTo>
                  <a:lnTo>
                    <a:pt x="60061" y="35299"/>
                  </a:lnTo>
                  <a:lnTo>
                    <a:pt x="60387" y="34919"/>
                  </a:lnTo>
                  <a:lnTo>
                    <a:pt x="60821" y="34647"/>
                  </a:lnTo>
                  <a:lnTo>
                    <a:pt x="61256" y="34376"/>
                  </a:lnTo>
                  <a:lnTo>
                    <a:pt x="61527" y="34213"/>
                  </a:lnTo>
                  <a:lnTo>
                    <a:pt x="61799" y="33995"/>
                  </a:lnTo>
                  <a:lnTo>
                    <a:pt x="61853" y="33887"/>
                  </a:lnTo>
                  <a:lnTo>
                    <a:pt x="61907" y="33724"/>
                  </a:lnTo>
                  <a:lnTo>
                    <a:pt x="61907" y="33561"/>
                  </a:lnTo>
                  <a:lnTo>
                    <a:pt x="61799" y="33344"/>
                  </a:lnTo>
                  <a:lnTo>
                    <a:pt x="61799" y="33235"/>
                  </a:lnTo>
                  <a:lnTo>
                    <a:pt x="61799" y="33127"/>
                  </a:lnTo>
                  <a:lnTo>
                    <a:pt x="61907" y="32909"/>
                  </a:lnTo>
                  <a:lnTo>
                    <a:pt x="62124" y="32801"/>
                  </a:lnTo>
                  <a:lnTo>
                    <a:pt x="62287" y="32638"/>
                  </a:lnTo>
                  <a:lnTo>
                    <a:pt x="63156" y="32041"/>
                  </a:lnTo>
                  <a:lnTo>
                    <a:pt x="63916" y="31389"/>
                  </a:lnTo>
                  <a:lnTo>
                    <a:pt x="64622" y="30683"/>
                  </a:lnTo>
                  <a:lnTo>
                    <a:pt x="65328" y="29977"/>
                  </a:lnTo>
                  <a:lnTo>
                    <a:pt x="65654" y="29543"/>
                  </a:lnTo>
                  <a:lnTo>
                    <a:pt x="65980" y="29108"/>
                  </a:lnTo>
                  <a:lnTo>
                    <a:pt x="66197" y="28945"/>
                  </a:lnTo>
                  <a:lnTo>
                    <a:pt x="66414" y="28782"/>
                  </a:lnTo>
                  <a:lnTo>
                    <a:pt x="66686" y="28674"/>
                  </a:lnTo>
                  <a:lnTo>
                    <a:pt x="66957" y="28619"/>
                  </a:lnTo>
                  <a:lnTo>
                    <a:pt x="67120" y="28511"/>
                  </a:lnTo>
                  <a:lnTo>
                    <a:pt x="67175" y="28402"/>
                  </a:lnTo>
                  <a:lnTo>
                    <a:pt x="67175" y="28348"/>
                  </a:lnTo>
                  <a:lnTo>
                    <a:pt x="67175" y="27968"/>
                  </a:lnTo>
                  <a:lnTo>
                    <a:pt x="67229" y="27750"/>
                  </a:lnTo>
                  <a:lnTo>
                    <a:pt x="67283" y="27533"/>
                  </a:lnTo>
                  <a:lnTo>
                    <a:pt x="67446" y="27370"/>
                  </a:lnTo>
                  <a:lnTo>
                    <a:pt x="67663" y="27262"/>
                  </a:lnTo>
                  <a:lnTo>
                    <a:pt x="67881" y="27207"/>
                  </a:lnTo>
                  <a:lnTo>
                    <a:pt x="68424" y="27099"/>
                  </a:lnTo>
                  <a:lnTo>
                    <a:pt x="68641" y="26990"/>
                  </a:lnTo>
                  <a:lnTo>
                    <a:pt x="68750" y="26882"/>
                  </a:lnTo>
                  <a:lnTo>
                    <a:pt x="68750" y="26773"/>
                  </a:lnTo>
                  <a:lnTo>
                    <a:pt x="68750" y="26664"/>
                  </a:lnTo>
                  <a:lnTo>
                    <a:pt x="68587" y="26447"/>
                  </a:lnTo>
                  <a:lnTo>
                    <a:pt x="68478" y="26339"/>
                  </a:lnTo>
                  <a:lnTo>
                    <a:pt x="68424" y="26176"/>
                  </a:lnTo>
                  <a:lnTo>
                    <a:pt x="68424" y="26067"/>
                  </a:lnTo>
                  <a:lnTo>
                    <a:pt x="68478" y="25958"/>
                  </a:lnTo>
                  <a:lnTo>
                    <a:pt x="68587" y="25741"/>
                  </a:lnTo>
                  <a:lnTo>
                    <a:pt x="68804" y="25633"/>
                  </a:lnTo>
                  <a:lnTo>
                    <a:pt x="69075" y="25524"/>
                  </a:lnTo>
                  <a:lnTo>
                    <a:pt x="69293" y="25415"/>
                  </a:lnTo>
                  <a:lnTo>
                    <a:pt x="69455" y="25252"/>
                  </a:lnTo>
                  <a:lnTo>
                    <a:pt x="69618" y="25090"/>
                  </a:lnTo>
                  <a:lnTo>
                    <a:pt x="69944" y="24655"/>
                  </a:lnTo>
                  <a:lnTo>
                    <a:pt x="70216" y="24275"/>
                  </a:lnTo>
                  <a:lnTo>
                    <a:pt x="70596" y="23786"/>
                  </a:lnTo>
                  <a:lnTo>
                    <a:pt x="70867" y="23623"/>
                  </a:lnTo>
                  <a:lnTo>
                    <a:pt x="71139" y="23460"/>
                  </a:lnTo>
                  <a:lnTo>
                    <a:pt x="71139" y="23623"/>
                  </a:lnTo>
                  <a:lnTo>
                    <a:pt x="71139" y="23786"/>
                  </a:lnTo>
                  <a:lnTo>
                    <a:pt x="70976" y="24112"/>
                  </a:lnTo>
                  <a:lnTo>
                    <a:pt x="70976" y="24275"/>
                  </a:lnTo>
                  <a:lnTo>
                    <a:pt x="70976" y="24438"/>
                  </a:lnTo>
                  <a:lnTo>
                    <a:pt x="70976" y="24601"/>
                  </a:lnTo>
                  <a:lnTo>
                    <a:pt x="71139" y="24818"/>
                  </a:lnTo>
                  <a:lnTo>
                    <a:pt x="71519" y="24058"/>
                  </a:lnTo>
                  <a:lnTo>
                    <a:pt x="71953" y="23352"/>
                  </a:lnTo>
                  <a:lnTo>
                    <a:pt x="72388" y="22646"/>
                  </a:lnTo>
                  <a:lnTo>
                    <a:pt x="72822" y="21994"/>
                  </a:lnTo>
                  <a:lnTo>
                    <a:pt x="73365" y="20854"/>
                  </a:lnTo>
                  <a:lnTo>
                    <a:pt x="73854" y="19659"/>
                  </a:lnTo>
                  <a:lnTo>
                    <a:pt x="74289" y="18464"/>
                  </a:lnTo>
                  <a:lnTo>
                    <a:pt x="74669" y="17270"/>
                  </a:lnTo>
                  <a:lnTo>
                    <a:pt x="74832" y="16401"/>
                  </a:lnTo>
                  <a:lnTo>
                    <a:pt x="74995" y="15586"/>
                  </a:lnTo>
                  <a:lnTo>
                    <a:pt x="75157" y="15206"/>
                  </a:lnTo>
                  <a:lnTo>
                    <a:pt x="75320" y="14826"/>
                  </a:lnTo>
                  <a:lnTo>
                    <a:pt x="75592" y="14446"/>
                  </a:lnTo>
                  <a:lnTo>
                    <a:pt x="75918" y="14120"/>
                  </a:lnTo>
                  <a:lnTo>
                    <a:pt x="76026" y="14011"/>
                  </a:lnTo>
                  <a:lnTo>
                    <a:pt x="76081" y="13849"/>
                  </a:lnTo>
                  <a:lnTo>
                    <a:pt x="76135" y="13686"/>
                  </a:lnTo>
                  <a:lnTo>
                    <a:pt x="76135" y="13523"/>
                  </a:lnTo>
                  <a:lnTo>
                    <a:pt x="76135" y="13360"/>
                  </a:lnTo>
                  <a:lnTo>
                    <a:pt x="76081" y="13197"/>
                  </a:lnTo>
                  <a:lnTo>
                    <a:pt x="75972" y="13034"/>
                  </a:lnTo>
                  <a:lnTo>
                    <a:pt x="75809" y="12871"/>
                  </a:lnTo>
                  <a:lnTo>
                    <a:pt x="75592" y="13251"/>
                  </a:lnTo>
                  <a:lnTo>
                    <a:pt x="75429" y="13577"/>
                  </a:lnTo>
                  <a:lnTo>
                    <a:pt x="75320" y="13686"/>
                  </a:lnTo>
                  <a:lnTo>
                    <a:pt x="75212" y="13740"/>
                  </a:lnTo>
                  <a:lnTo>
                    <a:pt x="75103" y="13740"/>
                  </a:lnTo>
                  <a:lnTo>
                    <a:pt x="74995" y="13686"/>
                  </a:lnTo>
                  <a:lnTo>
                    <a:pt x="74886" y="13577"/>
                  </a:lnTo>
                  <a:lnTo>
                    <a:pt x="74886" y="13523"/>
                  </a:lnTo>
                  <a:lnTo>
                    <a:pt x="74886" y="13305"/>
                  </a:lnTo>
                  <a:lnTo>
                    <a:pt x="74940" y="13143"/>
                  </a:lnTo>
                  <a:lnTo>
                    <a:pt x="75049" y="12980"/>
                  </a:lnTo>
                  <a:lnTo>
                    <a:pt x="75429" y="12708"/>
                  </a:lnTo>
                  <a:lnTo>
                    <a:pt x="75700" y="12437"/>
                  </a:lnTo>
                  <a:lnTo>
                    <a:pt x="75918" y="12056"/>
                  </a:lnTo>
                  <a:lnTo>
                    <a:pt x="76081" y="11731"/>
                  </a:lnTo>
                  <a:lnTo>
                    <a:pt x="76352" y="10970"/>
                  </a:lnTo>
                  <a:lnTo>
                    <a:pt x="76624" y="10210"/>
                  </a:lnTo>
                  <a:lnTo>
                    <a:pt x="77221" y="8635"/>
                  </a:lnTo>
                  <a:lnTo>
                    <a:pt x="77710" y="7006"/>
                  </a:lnTo>
                  <a:lnTo>
                    <a:pt x="77927" y="6192"/>
                  </a:lnTo>
                  <a:lnTo>
                    <a:pt x="78144" y="5377"/>
                  </a:lnTo>
                  <a:lnTo>
                    <a:pt x="78253" y="4562"/>
                  </a:lnTo>
                  <a:lnTo>
                    <a:pt x="78416" y="3694"/>
                  </a:lnTo>
                  <a:lnTo>
                    <a:pt x="78416" y="3042"/>
                  </a:lnTo>
                  <a:lnTo>
                    <a:pt x="78470" y="2445"/>
                  </a:lnTo>
                  <a:lnTo>
                    <a:pt x="78416" y="1141"/>
                  </a:lnTo>
                  <a:lnTo>
                    <a:pt x="78361" y="815"/>
                  </a:lnTo>
                  <a:lnTo>
                    <a:pt x="78253" y="598"/>
                  </a:lnTo>
                  <a:lnTo>
                    <a:pt x="78090" y="381"/>
                  </a:lnTo>
                  <a:lnTo>
                    <a:pt x="77818" y="272"/>
                  </a:lnTo>
                  <a:lnTo>
                    <a:pt x="77655" y="218"/>
                  </a:lnTo>
                  <a:lnTo>
                    <a:pt x="77493" y="218"/>
                  </a:lnTo>
                  <a:lnTo>
                    <a:pt x="77275" y="272"/>
                  </a:lnTo>
                  <a:lnTo>
                    <a:pt x="77004" y="435"/>
                  </a:lnTo>
                  <a:lnTo>
                    <a:pt x="76787" y="653"/>
                  </a:lnTo>
                  <a:lnTo>
                    <a:pt x="76406" y="1141"/>
                  </a:lnTo>
                  <a:lnTo>
                    <a:pt x="76081" y="1684"/>
                  </a:lnTo>
                  <a:lnTo>
                    <a:pt x="75809" y="2282"/>
                  </a:lnTo>
                  <a:lnTo>
                    <a:pt x="75646" y="2879"/>
                  </a:lnTo>
                  <a:lnTo>
                    <a:pt x="75103" y="5160"/>
                  </a:lnTo>
                  <a:lnTo>
                    <a:pt x="74506" y="7386"/>
                  </a:lnTo>
                  <a:lnTo>
                    <a:pt x="74180" y="8472"/>
                  </a:lnTo>
                  <a:lnTo>
                    <a:pt x="73800" y="9558"/>
                  </a:lnTo>
                  <a:lnTo>
                    <a:pt x="73420" y="10645"/>
                  </a:lnTo>
                  <a:lnTo>
                    <a:pt x="72985" y="11731"/>
                  </a:lnTo>
                  <a:lnTo>
                    <a:pt x="72334" y="13088"/>
                  </a:lnTo>
                  <a:lnTo>
                    <a:pt x="72062" y="13740"/>
                  </a:lnTo>
                  <a:lnTo>
                    <a:pt x="71845" y="14446"/>
                  </a:lnTo>
                  <a:lnTo>
                    <a:pt x="71736" y="14935"/>
                  </a:lnTo>
                  <a:lnTo>
                    <a:pt x="71519" y="15423"/>
                  </a:lnTo>
                  <a:lnTo>
                    <a:pt x="71302" y="15858"/>
                  </a:lnTo>
                  <a:lnTo>
                    <a:pt x="71030" y="16292"/>
                  </a:lnTo>
                  <a:lnTo>
                    <a:pt x="70379" y="17215"/>
                  </a:lnTo>
                  <a:lnTo>
                    <a:pt x="69781" y="18139"/>
                  </a:lnTo>
                  <a:lnTo>
                    <a:pt x="69238" y="19170"/>
                  </a:lnTo>
                  <a:lnTo>
                    <a:pt x="68750" y="20148"/>
                  </a:lnTo>
                  <a:lnTo>
                    <a:pt x="68206" y="21397"/>
                  </a:lnTo>
                  <a:lnTo>
                    <a:pt x="67555" y="22646"/>
                  </a:lnTo>
                  <a:lnTo>
                    <a:pt x="66849" y="23786"/>
                  </a:lnTo>
                  <a:lnTo>
                    <a:pt x="66089" y="24981"/>
                  </a:lnTo>
                  <a:lnTo>
                    <a:pt x="65600" y="25633"/>
                  </a:lnTo>
                  <a:lnTo>
                    <a:pt x="65057" y="26284"/>
                  </a:lnTo>
                  <a:lnTo>
                    <a:pt x="64514" y="26936"/>
                  </a:lnTo>
                  <a:lnTo>
                    <a:pt x="64297" y="27262"/>
                  </a:lnTo>
                  <a:lnTo>
                    <a:pt x="64134" y="27588"/>
                  </a:lnTo>
                  <a:lnTo>
                    <a:pt x="63971" y="27913"/>
                  </a:lnTo>
                  <a:lnTo>
                    <a:pt x="63754" y="28185"/>
                  </a:lnTo>
                  <a:lnTo>
                    <a:pt x="63591" y="28402"/>
                  </a:lnTo>
                  <a:lnTo>
                    <a:pt x="63373" y="28511"/>
                  </a:lnTo>
                  <a:lnTo>
                    <a:pt x="63156" y="28674"/>
                  </a:lnTo>
                  <a:lnTo>
                    <a:pt x="62939" y="28728"/>
                  </a:lnTo>
                  <a:lnTo>
                    <a:pt x="62342" y="28837"/>
                  </a:lnTo>
                  <a:lnTo>
                    <a:pt x="62124" y="28891"/>
                  </a:lnTo>
                  <a:lnTo>
                    <a:pt x="62016" y="28945"/>
                  </a:lnTo>
                  <a:lnTo>
                    <a:pt x="61961" y="29108"/>
                  </a:lnTo>
                  <a:lnTo>
                    <a:pt x="62287" y="29543"/>
                  </a:lnTo>
                  <a:lnTo>
                    <a:pt x="62396" y="29705"/>
                  </a:lnTo>
                  <a:lnTo>
                    <a:pt x="62396" y="29868"/>
                  </a:lnTo>
                  <a:lnTo>
                    <a:pt x="62342" y="29977"/>
                  </a:lnTo>
                  <a:lnTo>
                    <a:pt x="62233" y="30031"/>
                  </a:lnTo>
                  <a:lnTo>
                    <a:pt x="61799" y="30248"/>
                  </a:lnTo>
                  <a:lnTo>
                    <a:pt x="61581" y="30357"/>
                  </a:lnTo>
                  <a:lnTo>
                    <a:pt x="61310" y="30520"/>
                  </a:lnTo>
                  <a:lnTo>
                    <a:pt x="60930" y="30846"/>
                  </a:lnTo>
                  <a:lnTo>
                    <a:pt x="60712" y="31009"/>
                  </a:lnTo>
                  <a:lnTo>
                    <a:pt x="60495" y="31172"/>
                  </a:lnTo>
                  <a:lnTo>
                    <a:pt x="60224" y="31226"/>
                  </a:lnTo>
                  <a:lnTo>
                    <a:pt x="59844" y="31226"/>
                  </a:lnTo>
                  <a:lnTo>
                    <a:pt x="59789" y="31280"/>
                  </a:lnTo>
                  <a:lnTo>
                    <a:pt x="59735" y="31443"/>
                  </a:lnTo>
                  <a:lnTo>
                    <a:pt x="59681" y="31769"/>
                  </a:lnTo>
                  <a:lnTo>
                    <a:pt x="59301" y="32041"/>
                  </a:lnTo>
                  <a:lnTo>
                    <a:pt x="58920" y="32366"/>
                  </a:lnTo>
                  <a:lnTo>
                    <a:pt x="58269" y="33072"/>
                  </a:lnTo>
                  <a:lnTo>
                    <a:pt x="57617" y="33724"/>
                  </a:lnTo>
                  <a:lnTo>
                    <a:pt x="56965" y="34376"/>
                  </a:lnTo>
                  <a:lnTo>
                    <a:pt x="56640" y="34701"/>
                  </a:lnTo>
                  <a:lnTo>
                    <a:pt x="56259" y="34919"/>
                  </a:lnTo>
                  <a:lnTo>
                    <a:pt x="55825" y="35136"/>
                  </a:lnTo>
                  <a:lnTo>
                    <a:pt x="55391" y="35299"/>
                  </a:lnTo>
                  <a:lnTo>
                    <a:pt x="55228" y="35353"/>
                  </a:lnTo>
                  <a:lnTo>
                    <a:pt x="55065" y="35462"/>
                  </a:lnTo>
                  <a:lnTo>
                    <a:pt x="54793" y="35788"/>
                  </a:lnTo>
                  <a:lnTo>
                    <a:pt x="54630" y="35950"/>
                  </a:lnTo>
                  <a:lnTo>
                    <a:pt x="54413" y="36113"/>
                  </a:lnTo>
                  <a:lnTo>
                    <a:pt x="54033" y="36331"/>
                  </a:lnTo>
                  <a:lnTo>
                    <a:pt x="53599" y="36602"/>
                  </a:lnTo>
                  <a:lnTo>
                    <a:pt x="53164" y="36819"/>
                  </a:lnTo>
                  <a:lnTo>
                    <a:pt x="52295" y="37254"/>
                  </a:lnTo>
                  <a:lnTo>
                    <a:pt x="51372" y="37580"/>
                  </a:lnTo>
                  <a:lnTo>
                    <a:pt x="50503" y="37851"/>
                  </a:lnTo>
                  <a:lnTo>
                    <a:pt x="49906" y="38068"/>
                  </a:lnTo>
                  <a:lnTo>
                    <a:pt x="49363" y="38340"/>
                  </a:lnTo>
                  <a:lnTo>
                    <a:pt x="48874" y="38666"/>
                  </a:lnTo>
                  <a:lnTo>
                    <a:pt x="48440" y="39100"/>
                  </a:lnTo>
                  <a:lnTo>
                    <a:pt x="47951" y="39535"/>
                  </a:lnTo>
                  <a:lnTo>
                    <a:pt x="47408" y="39860"/>
                  </a:lnTo>
                  <a:lnTo>
                    <a:pt x="47136" y="39969"/>
                  </a:lnTo>
                  <a:lnTo>
                    <a:pt x="46865" y="40078"/>
                  </a:lnTo>
                  <a:lnTo>
                    <a:pt x="46539" y="40078"/>
                  </a:lnTo>
                  <a:lnTo>
                    <a:pt x="46213" y="40132"/>
                  </a:lnTo>
                  <a:lnTo>
                    <a:pt x="45616" y="40132"/>
                  </a:lnTo>
                  <a:lnTo>
                    <a:pt x="45073" y="40295"/>
                  </a:lnTo>
                  <a:lnTo>
                    <a:pt x="44801" y="40458"/>
                  </a:lnTo>
                  <a:lnTo>
                    <a:pt x="44584" y="40621"/>
                  </a:lnTo>
                  <a:lnTo>
                    <a:pt x="44367" y="40784"/>
                  </a:lnTo>
                  <a:lnTo>
                    <a:pt x="44150" y="41001"/>
                  </a:lnTo>
                  <a:lnTo>
                    <a:pt x="43932" y="41327"/>
                  </a:lnTo>
                  <a:lnTo>
                    <a:pt x="43769" y="41381"/>
                  </a:lnTo>
                  <a:lnTo>
                    <a:pt x="43661" y="41435"/>
                  </a:lnTo>
                  <a:lnTo>
                    <a:pt x="43498" y="41489"/>
                  </a:lnTo>
                  <a:lnTo>
                    <a:pt x="43389" y="41435"/>
                  </a:lnTo>
                  <a:lnTo>
                    <a:pt x="43064" y="41327"/>
                  </a:lnTo>
                  <a:lnTo>
                    <a:pt x="42629" y="41164"/>
                  </a:lnTo>
                  <a:lnTo>
                    <a:pt x="42249" y="41055"/>
                  </a:lnTo>
                  <a:lnTo>
                    <a:pt x="41869" y="41001"/>
                  </a:lnTo>
                  <a:lnTo>
                    <a:pt x="41489" y="41001"/>
                  </a:lnTo>
                  <a:lnTo>
                    <a:pt x="41109" y="41055"/>
                  </a:lnTo>
                  <a:lnTo>
                    <a:pt x="40728" y="41164"/>
                  </a:lnTo>
                  <a:lnTo>
                    <a:pt x="40348" y="41327"/>
                  </a:lnTo>
                  <a:lnTo>
                    <a:pt x="39968" y="41489"/>
                  </a:lnTo>
                  <a:lnTo>
                    <a:pt x="39642" y="41707"/>
                  </a:lnTo>
                  <a:lnTo>
                    <a:pt x="39317" y="41815"/>
                  </a:lnTo>
                  <a:lnTo>
                    <a:pt x="38991" y="41870"/>
                  </a:lnTo>
                  <a:lnTo>
                    <a:pt x="38665" y="41815"/>
                  </a:lnTo>
                  <a:lnTo>
                    <a:pt x="38230" y="41761"/>
                  </a:lnTo>
                  <a:lnTo>
                    <a:pt x="37905" y="41707"/>
                  </a:lnTo>
                  <a:lnTo>
                    <a:pt x="37524" y="41761"/>
                  </a:lnTo>
                  <a:lnTo>
                    <a:pt x="37144" y="41924"/>
                  </a:lnTo>
                  <a:lnTo>
                    <a:pt x="36764" y="42033"/>
                  </a:lnTo>
                  <a:lnTo>
                    <a:pt x="36601" y="42033"/>
                  </a:lnTo>
                  <a:lnTo>
                    <a:pt x="36384" y="41978"/>
                  </a:lnTo>
                  <a:lnTo>
                    <a:pt x="35624" y="41761"/>
                  </a:lnTo>
                  <a:lnTo>
                    <a:pt x="34809" y="41598"/>
                  </a:lnTo>
                  <a:lnTo>
                    <a:pt x="34049" y="41489"/>
                  </a:lnTo>
                  <a:lnTo>
                    <a:pt x="33234" y="41435"/>
                  </a:lnTo>
                  <a:lnTo>
                    <a:pt x="31605" y="41327"/>
                  </a:lnTo>
                  <a:lnTo>
                    <a:pt x="30791" y="41272"/>
                  </a:lnTo>
                  <a:lnTo>
                    <a:pt x="29976" y="41109"/>
                  </a:lnTo>
                  <a:lnTo>
                    <a:pt x="27424" y="40675"/>
                  </a:lnTo>
                  <a:lnTo>
                    <a:pt x="26121" y="40458"/>
                  </a:lnTo>
                  <a:lnTo>
                    <a:pt x="24817" y="40295"/>
                  </a:lnTo>
                  <a:lnTo>
                    <a:pt x="24220" y="40186"/>
                  </a:lnTo>
                  <a:lnTo>
                    <a:pt x="23623" y="40023"/>
                  </a:lnTo>
                  <a:lnTo>
                    <a:pt x="22482" y="39589"/>
                  </a:lnTo>
                  <a:lnTo>
                    <a:pt x="21939" y="39372"/>
                  </a:lnTo>
                  <a:lnTo>
                    <a:pt x="21342" y="39209"/>
                  </a:lnTo>
                  <a:lnTo>
                    <a:pt x="20744" y="39100"/>
                  </a:lnTo>
                  <a:lnTo>
                    <a:pt x="20147" y="39046"/>
                  </a:lnTo>
                  <a:lnTo>
                    <a:pt x="20038" y="39046"/>
                  </a:lnTo>
                  <a:lnTo>
                    <a:pt x="19930" y="38937"/>
                  </a:lnTo>
                  <a:lnTo>
                    <a:pt x="19767" y="38774"/>
                  </a:lnTo>
                  <a:lnTo>
                    <a:pt x="19495" y="38503"/>
                  </a:lnTo>
                  <a:lnTo>
                    <a:pt x="19224" y="38231"/>
                  </a:lnTo>
                  <a:lnTo>
                    <a:pt x="18898" y="38014"/>
                  </a:lnTo>
                  <a:lnTo>
                    <a:pt x="18627" y="37851"/>
                  </a:lnTo>
                  <a:lnTo>
                    <a:pt x="18246" y="37742"/>
                  </a:lnTo>
                  <a:lnTo>
                    <a:pt x="17921" y="37688"/>
                  </a:lnTo>
                  <a:lnTo>
                    <a:pt x="17486" y="37688"/>
                  </a:lnTo>
                  <a:lnTo>
                    <a:pt x="17106" y="37742"/>
                  </a:lnTo>
                  <a:lnTo>
                    <a:pt x="17160" y="37362"/>
                  </a:lnTo>
                  <a:lnTo>
                    <a:pt x="17215" y="37091"/>
                  </a:lnTo>
                  <a:lnTo>
                    <a:pt x="17160" y="36928"/>
                  </a:lnTo>
                  <a:lnTo>
                    <a:pt x="17160" y="36765"/>
                  </a:lnTo>
                  <a:lnTo>
                    <a:pt x="17052" y="36656"/>
                  </a:lnTo>
                  <a:lnTo>
                    <a:pt x="16889" y="36548"/>
                  </a:lnTo>
                  <a:lnTo>
                    <a:pt x="16454" y="36276"/>
                  </a:lnTo>
                  <a:lnTo>
                    <a:pt x="16074" y="35950"/>
                  </a:lnTo>
                  <a:lnTo>
                    <a:pt x="15694" y="35625"/>
                  </a:lnTo>
                  <a:lnTo>
                    <a:pt x="15368" y="35299"/>
                  </a:lnTo>
                  <a:lnTo>
                    <a:pt x="14717" y="34539"/>
                  </a:lnTo>
                  <a:lnTo>
                    <a:pt x="14174" y="33724"/>
                  </a:lnTo>
                  <a:lnTo>
                    <a:pt x="13848" y="33290"/>
                  </a:lnTo>
                  <a:lnTo>
                    <a:pt x="13576" y="32964"/>
                  </a:lnTo>
                  <a:lnTo>
                    <a:pt x="12925" y="32203"/>
                  </a:lnTo>
                  <a:lnTo>
                    <a:pt x="12762" y="32041"/>
                  </a:lnTo>
                  <a:lnTo>
                    <a:pt x="12599" y="31932"/>
                  </a:lnTo>
                  <a:lnTo>
                    <a:pt x="12164" y="31769"/>
                  </a:lnTo>
                  <a:lnTo>
                    <a:pt x="11730" y="31606"/>
                  </a:lnTo>
                  <a:lnTo>
                    <a:pt x="11567" y="31497"/>
                  </a:lnTo>
                  <a:lnTo>
                    <a:pt x="11404" y="31335"/>
                  </a:lnTo>
                  <a:lnTo>
                    <a:pt x="11187" y="30954"/>
                  </a:lnTo>
                  <a:lnTo>
                    <a:pt x="11024" y="30520"/>
                  </a:lnTo>
                  <a:lnTo>
                    <a:pt x="10807" y="30086"/>
                  </a:lnTo>
                  <a:lnTo>
                    <a:pt x="10644" y="29923"/>
                  </a:lnTo>
                  <a:lnTo>
                    <a:pt x="10481" y="29705"/>
                  </a:lnTo>
                  <a:lnTo>
                    <a:pt x="9938" y="29108"/>
                  </a:lnTo>
                  <a:lnTo>
                    <a:pt x="9503" y="28456"/>
                  </a:lnTo>
                  <a:lnTo>
                    <a:pt x="9123" y="27750"/>
                  </a:lnTo>
                  <a:lnTo>
                    <a:pt x="8852" y="26990"/>
                  </a:lnTo>
                  <a:lnTo>
                    <a:pt x="8689" y="26501"/>
                  </a:lnTo>
                  <a:lnTo>
                    <a:pt x="8472" y="26067"/>
                  </a:lnTo>
                  <a:lnTo>
                    <a:pt x="8091" y="25252"/>
                  </a:lnTo>
                  <a:lnTo>
                    <a:pt x="7711" y="24492"/>
                  </a:lnTo>
                  <a:lnTo>
                    <a:pt x="7440" y="23623"/>
                  </a:lnTo>
                  <a:lnTo>
                    <a:pt x="7331" y="23243"/>
                  </a:lnTo>
                  <a:lnTo>
                    <a:pt x="7223" y="22809"/>
                  </a:lnTo>
                  <a:lnTo>
                    <a:pt x="7005" y="21288"/>
                  </a:lnTo>
                  <a:lnTo>
                    <a:pt x="6625" y="19768"/>
                  </a:lnTo>
                  <a:lnTo>
                    <a:pt x="6191" y="18301"/>
                  </a:lnTo>
                  <a:lnTo>
                    <a:pt x="5648" y="16890"/>
                  </a:lnTo>
                  <a:lnTo>
                    <a:pt x="5376" y="16075"/>
                  </a:lnTo>
                  <a:lnTo>
                    <a:pt x="5159" y="15260"/>
                  </a:lnTo>
                  <a:lnTo>
                    <a:pt x="4996" y="14446"/>
                  </a:lnTo>
                  <a:lnTo>
                    <a:pt x="4833" y="13631"/>
                  </a:lnTo>
                  <a:lnTo>
                    <a:pt x="4670" y="12002"/>
                  </a:lnTo>
                  <a:lnTo>
                    <a:pt x="4507" y="10373"/>
                  </a:lnTo>
                  <a:lnTo>
                    <a:pt x="4453" y="9558"/>
                  </a:lnTo>
                  <a:lnTo>
                    <a:pt x="4344" y="8798"/>
                  </a:lnTo>
                  <a:lnTo>
                    <a:pt x="4236" y="8038"/>
                  </a:lnTo>
                  <a:lnTo>
                    <a:pt x="4073" y="7278"/>
                  </a:lnTo>
                  <a:lnTo>
                    <a:pt x="3856" y="6409"/>
                  </a:lnTo>
                  <a:lnTo>
                    <a:pt x="3693" y="5540"/>
                  </a:lnTo>
                  <a:lnTo>
                    <a:pt x="3530" y="3802"/>
                  </a:lnTo>
                  <a:lnTo>
                    <a:pt x="3421" y="3259"/>
                  </a:lnTo>
                  <a:lnTo>
                    <a:pt x="3313" y="2825"/>
                  </a:lnTo>
                  <a:lnTo>
                    <a:pt x="3150" y="2390"/>
                  </a:lnTo>
                  <a:lnTo>
                    <a:pt x="2933" y="2010"/>
                  </a:lnTo>
                  <a:lnTo>
                    <a:pt x="2715" y="1630"/>
                  </a:lnTo>
                  <a:lnTo>
                    <a:pt x="2444" y="1304"/>
                  </a:lnTo>
                  <a:lnTo>
                    <a:pt x="2118" y="978"/>
                  </a:lnTo>
                  <a:lnTo>
                    <a:pt x="1738" y="653"/>
                  </a:lnTo>
                  <a:lnTo>
                    <a:pt x="1412" y="381"/>
                  </a:lnTo>
                  <a:lnTo>
                    <a:pt x="1086" y="109"/>
                  </a:lnTo>
                  <a:lnTo>
                    <a:pt x="9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32"/>
            <p:cNvSpPr/>
            <p:nvPr/>
          </p:nvSpPr>
          <p:spPr>
            <a:xfrm>
              <a:off x="6071775" y="1467950"/>
              <a:ext cx="609575" cy="520000"/>
            </a:xfrm>
            <a:custGeom>
              <a:avLst/>
              <a:gdLst/>
              <a:ahLst/>
              <a:cxnLst/>
              <a:rect l="l" t="t" r="r" b="b"/>
              <a:pathLst>
                <a:path w="24383" h="20800" extrusionOk="0">
                  <a:moveTo>
                    <a:pt x="12164" y="2282"/>
                  </a:moveTo>
                  <a:lnTo>
                    <a:pt x="13902" y="2608"/>
                  </a:lnTo>
                  <a:lnTo>
                    <a:pt x="14771" y="2825"/>
                  </a:lnTo>
                  <a:lnTo>
                    <a:pt x="15640" y="3096"/>
                  </a:lnTo>
                  <a:lnTo>
                    <a:pt x="16454" y="3368"/>
                  </a:lnTo>
                  <a:lnTo>
                    <a:pt x="17323" y="3694"/>
                  </a:lnTo>
                  <a:lnTo>
                    <a:pt x="18138" y="4074"/>
                  </a:lnTo>
                  <a:lnTo>
                    <a:pt x="18898" y="4454"/>
                  </a:lnTo>
                  <a:lnTo>
                    <a:pt x="19387" y="4780"/>
                  </a:lnTo>
                  <a:lnTo>
                    <a:pt x="19821" y="5160"/>
                  </a:lnTo>
                  <a:lnTo>
                    <a:pt x="20201" y="5540"/>
                  </a:lnTo>
                  <a:lnTo>
                    <a:pt x="20527" y="5974"/>
                  </a:lnTo>
                  <a:lnTo>
                    <a:pt x="21179" y="6898"/>
                  </a:lnTo>
                  <a:lnTo>
                    <a:pt x="21776" y="7875"/>
                  </a:lnTo>
                  <a:lnTo>
                    <a:pt x="21831" y="7984"/>
                  </a:lnTo>
                  <a:lnTo>
                    <a:pt x="21831" y="8147"/>
                  </a:lnTo>
                  <a:lnTo>
                    <a:pt x="21722" y="8744"/>
                  </a:lnTo>
                  <a:lnTo>
                    <a:pt x="21613" y="9341"/>
                  </a:lnTo>
                  <a:lnTo>
                    <a:pt x="21613" y="9939"/>
                  </a:lnTo>
                  <a:lnTo>
                    <a:pt x="21668" y="10264"/>
                  </a:lnTo>
                  <a:lnTo>
                    <a:pt x="21776" y="10536"/>
                  </a:lnTo>
                  <a:lnTo>
                    <a:pt x="21776" y="10645"/>
                  </a:lnTo>
                  <a:lnTo>
                    <a:pt x="21668" y="10753"/>
                  </a:lnTo>
                  <a:lnTo>
                    <a:pt x="21450" y="10862"/>
                  </a:lnTo>
                  <a:lnTo>
                    <a:pt x="21233" y="11133"/>
                  </a:lnTo>
                  <a:lnTo>
                    <a:pt x="21016" y="11405"/>
                  </a:lnTo>
                  <a:lnTo>
                    <a:pt x="20690" y="12002"/>
                  </a:lnTo>
                  <a:lnTo>
                    <a:pt x="20419" y="12600"/>
                  </a:lnTo>
                  <a:lnTo>
                    <a:pt x="20093" y="13197"/>
                  </a:lnTo>
                  <a:lnTo>
                    <a:pt x="20039" y="13305"/>
                  </a:lnTo>
                  <a:lnTo>
                    <a:pt x="20039" y="13414"/>
                  </a:lnTo>
                  <a:lnTo>
                    <a:pt x="20093" y="13523"/>
                  </a:lnTo>
                  <a:lnTo>
                    <a:pt x="20201" y="13631"/>
                  </a:lnTo>
                  <a:lnTo>
                    <a:pt x="20473" y="13794"/>
                  </a:lnTo>
                  <a:lnTo>
                    <a:pt x="20582" y="13903"/>
                  </a:lnTo>
                  <a:lnTo>
                    <a:pt x="20636" y="14066"/>
                  </a:lnTo>
                  <a:lnTo>
                    <a:pt x="20582" y="14174"/>
                  </a:lnTo>
                  <a:lnTo>
                    <a:pt x="20527" y="14283"/>
                  </a:lnTo>
                  <a:lnTo>
                    <a:pt x="20364" y="14392"/>
                  </a:lnTo>
                  <a:lnTo>
                    <a:pt x="20093" y="14554"/>
                  </a:lnTo>
                  <a:lnTo>
                    <a:pt x="19713" y="14717"/>
                  </a:lnTo>
                  <a:lnTo>
                    <a:pt x="19387" y="14935"/>
                  </a:lnTo>
                  <a:lnTo>
                    <a:pt x="19115" y="15152"/>
                  </a:lnTo>
                  <a:lnTo>
                    <a:pt x="18844" y="15423"/>
                  </a:lnTo>
                  <a:lnTo>
                    <a:pt x="18518" y="15749"/>
                  </a:lnTo>
                  <a:lnTo>
                    <a:pt x="18138" y="16075"/>
                  </a:lnTo>
                  <a:lnTo>
                    <a:pt x="17758" y="16347"/>
                  </a:lnTo>
                  <a:lnTo>
                    <a:pt x="17323" y="16564"/>
                  </a:lnTo>
                  <a:lnTo>
                    <a:pt x="16835" y="16781"/>
                  </a:lnTo>
                  <a:lnTo>
                    <a:pt x="16400" y="17053"/>
                  </a:lnTo>
                  <a:lnTo>
                    <a:pt x="15803" y="17487"/>
                  </a:lnTo>
                  <a:lnTo>
                    <a:pt x="15205" y="17813"/>
                  </a:lnTo>
                  <a:lnTo>
                    <a:pt x="14554" y="18084"/>
                  </a:lnTo>
                  <a:lnTo>
                    <a:pt x="13848" y="18247"/>
                  </a:lnTo>
                  <a:lnTo>
                    <a:pt x="13196" y="18356"/>
                  </a:lnTo>
                  <a:lnTo>
                    <a:pt x="11784" y="18356"/>
                  </a:lnTo>
                  <a:lnTo>
                    <a:pt x="11133" y="18247"/>
                  </a:lnTo>
                  <a:lnTo>
                    <a:pt x="10372" y="18139"/>
                  </a:lnTo>
                  <a:lnTo>
                    <a:pt x="9666" y="17976"/>
                  </a:lnTo>
                  <a:lnTo>
                    <a:pt x="8960" y="17704"/>
                  </a:lnTo>
                  <a:lnTo>
                    <a:pt x="8309" y="17433"/>
                  </a:lnTo>
                  <a:lnTo>
                    <a:pt x="7657" y="17161"/>
                  </a:lnTo>
                  <a:lnTo>
                    <a:pt x="6951" y="16781"/>
                  </a:lnTo>
                  <a:lnTo>
                    <a:pt x="6354" y="16401"/>
                  </a:lnTo>
                  <a:lnTo>
                    <a:pt x="5756" y="15966"/>
                  </a:lnTo>
                  <a:lnTo>
                    <a:pt x="4942" y="15315"/>
                  </a:lnTo>
                  <a:lnTo>
                    <a:pt x="4670" y="15098"/>
                  </a:lnTo>
                  <a:lnTo>
                    <a:pt x="4562" y="14989"/>
                  </a:lnTo>
                  <a:lnTo>
                    <a:pt x="4507" y="14880"/>
                  </a:lnTo>
                  <a:lnTo>
                    <a:pt x="4507" y="14554"/>
                  </a:lnTo>
                  <a:lnTo>
                    <a:pt x="4453" y="14229"/>
                  </a:lnTo>
                  <a:lnTo>
                    <a:pt x="4290" y="13577"/>
                  </a:lnTo>
                  <a:lnTo>
                    <a:pt x="4127" y="12980"/>
                  </a:lnTo>
                  <a:lnTo>
                    <a:pt x="4073" y="12654"/>
                  </a:lnTo>
                  <a:lnTo>
                    <a:pt x="4019" y="12382"/>
                  </a:lnTo>
                  <a:lnTo>
                    <a:pt x="4019" y="11839"/>
                  </a:lnTo>
                  <a:lnTo>
                    <a:pt x="3964" y="11351"/>
                  </a:lnTo>
                  <a:lnTo>
                    <a:pt x="3856" y="10862"/>
                  </a:lnTo>
                  <a:lnTo>
                    <a:pt x="3639" y="10427"/>
                  </a:lnTo>
                  <a:lnTo>
                    <a:pt x="3530" y="9993"/>
                  </a:lnTo>
                  <a:lnTo>
                    <a:pt x="3530" y="9830"/>
                  </a:lnTo>
                  <a:lnTo>
                    <a:pt x="3530" y="9721"/>
                  </a:lnTo>
                  <a:lnTo>
                    <a:pt x="3584" y="9558"/>
                  </a:lnTo>
                  <a:lnTo>
                    <a:pt x="3693" y="9450"/>
                  </a:lnTo>
                  <a:lnTo>
                    <a:pt x="4019" y="9287"/>
                  </a:lnTo>
                  <a:lnTo>
                    <a:pt x="4399" y="9124"/>
                  </a:lnTo>
                  <a:lnTo>
                    <a:pt x="4562" y="8961"/>
                  </a:lnTo>
                  <a:lnTo>
                    <a:pt x="4670" y="8853"/>
                  </a:lnTo>
                  <a:lnTo>
                    <a:pt x="4779" y="8690"/>
                  </a:lnTo>
                  <a:lnTo>
                    <a:pt x="4833" y="8472"/>
                  </a:lnTo>
                  <a:lnTo>
                    <a:pt x="4833" y="8309"/>
                  </a:lnTo>
                  <a:lnTo>
                    <a:pt x="4833" y="8038"/>
                  </a:lnTo>
                  <a:lnTo>
                    <a:pt x="4833" y="7929"/>
                  </a:lnTo>
                  <a:lnTo>
                    <a:pt x="4888" y="7821"/>
                  </a:lnTo>
                  <a:lnTo>
                    <a:pt x="5322" y="7278"/>
                  </a:lnTo>
                  <a:lnTo>
                    <a:pt x="5702" y="6735"/>
                  </a:lnTo>
                  <a:lnTo>
                    <a:pt x="6462" y="5649"/>
                  </a:lnTo>
                  <a:lnTo>
                    <a:pt x="6897" y="5160"/>
                  </a:lnTo>
                  <a:lnTo>
                    <a:pt x="7331" y="4671"/>
                  </a:lnTo>
                  <a:lnTo>
                    <a:pt x="7874" y="4237"/>
                  </a:lnTo>
                  <a:lnTo>
                    <a:pt x="8417" y="3857"/>
                  </a:lnTo>
                  <a:lnTo>
                    <a:pt x="9015" y="3476"/>
                  </a:lnTo>
                  <a:lnTo>
                    <a:pt x="9612" y="3096"/>
                  </a:lnTo>
                  <a:lnTo>
                    <a:pt x="10209" y="2716"/>
                  </a:lnTo>
                  <a:lnTo>
                    <a:pt x="10807" y="2445"/>
                  </a:lnTo>
                  <a:lnTo>
                    <a:pt x="11133" y="2390"/>
                  </a:lnTo>
                  <a:lnTo>
                    <a:pt x="11458" y="2282"/>
                  </a:lnTo>
                  <a:close/>
                  <a:moveTo>
                    <a:pt x="11893" y="1"/>
                  </a:moveTo>
                  <a:lnTo>
                    <a:pt x="11187" y="55"/>
                  </a:lnTo>
                  <a:lnTo>
                    <a:pt x="10427" y="164"/>
                  </a:lnTo>
                  <a:lnTo>
                    <a:pt x="9666" y="272"/>
                  </a:lnTo>
                  <a:lnTo>
                    <a:pt x="8906" y="435"/>
                  </a:lnTo>
                  <a:lnTo>
                    <a:pt x="8635" y="490"/>
                  </a:lnTo>
                  <a:lnTo>
                    <a:pt x="8363" y="598"/>
                  </a:lnTo>
                  <a:lnTo>
                    <a:pt x="7820" y="870"/>
                  </a:lnTo>
                  <a:lnTo>
                    <a:pt x="7494" y="978"/>
                  </a:lnTo>
                  <a:lnTo>
                    <a:pt x="7223" y="1087"/>
                  </a:lnTo>
                  <a:lnTo>
                    <a:pt x="6517" y="1087"/>
                  </a:lnTo>
                  <a:lnTo>
                    <a:pt x="6408" y="1141"/>
                  </a:lnTo>
                  <a:lnTo>
                    <a:pt x="6191" y="1304"/>
                  </a:lnTo>
                  <a:lnTo>
                    <a:pt x="6028" y="1576"/>
                  </a:lnTo>
                  <a:lnTo>
                    <a:pt x="5811" y="1739"/>
                  </a:lnTo>
                  <a:lnTo>
                    <a:pt x="5594" y="1902"/>
                  </a:lnTo>
                  <a:lnTo>
                    <a:pt x="5322" y="1956"/>
                  </a:lnTo>
                  <a:lnTo>
                    <a:pt x="5105" y="2064"/>
                  </a:lnTo>
                  <a:lnTo>
                    <a:pt x="3964" y="2064"/>
                  </a:lnTo>
                  <a:lnTo>
                    <a:pt x="3856" y="2119"/>
                  </a:lnTo>
                  <a:lnTo>
                    <a:pt x="3856" y="2173"/>
                  </a:lnTo>
                  <a:lnTo>
                    <a:pt x="3964" y="2499"/>
                  </a:lnTo>
                  <a:lnTo>
                    <a:pt x="3964" y="2770"/>
                  </a:lnTo>
                  <a:lnTo>
                    <a:pt x="3856" y="2933"/>
                  </a:lnTo>
                  <a:lnTo>
                    <a:pt x="3693" y="3042"/>
                  </a:lnTo>
                  <a:lnTo>
                    <a:pt x="3313" y="3259"/>
                  </a:lnTo>
                  <a:lnTo>
                    <a:pt x="3096" y="3368"/>
                  </a:lnTo>
                  <a:lnTo>
                    <a:pt x="2933" y="3476"/>
                  </a:lnTo>
                  <a:lnTo>
                    <a:pt x="2824" y="3639"/>
                  </a:lnTo>
                  <a:lnTo>
                    <a:pt x="2607" y="3748"/>
                  </a:lnTo>
                  <a:lnTo>
                    <a:pt x="2227" y="3965"/>
                  </a:lnTo>
                  <a:lnTo>
                    <a:pt x="2064" y="4074"/>
                  </a:lnTo>
                  <a:lnTo>
                    <a:pt x="2009" y="4291"/>
                  </a:lnTo>
                  <a:lnTo>
                    <a:pt x="2064" y="4508"/>
                  </a:lnTo>
                  <a:lnTo>
                    <a:pt x="2227" y="4834"/>
                  </a:lnTo>
                  <a:lnTo>
                    <a:pt x="2227" y="4943"/>
                  </a:lnTo>
                  <a:lnTo>
                    <a:pt x="2118" y="5051"/>
                  </a:lnTo>
                  <a:lnTo>
                    <a:pt x="1847" y="5106"/>
                  </a:lnTo>
                  <a:lnTo>
                    <a:pt x="1629" y="5268"/>
                  </a:lnTo>
                  <a:lnTo>
                    <a:pt x="1466" y="5431"/>
                  </a:lnTo>
                  <a:lnTo>
                    <a:pt x="1358" y="5594"/>
                  </a:lnTo>
                  <a:lnTo>
                    <a:pt x="1249" y="5811"/>
                  </a:lnTo>
                  <a:lnTo>
                    <a:pt x="1249" y="6083"/>
                  </a:lnTo>
                  <a:lnTo>
                    <a:pt x="1195" y="6572"/>
                  </a:lnTo>
                  <a:lnTo>
                    <a:pt x="1141" y="6735"/>
                  </a:lnTo>
                  <a:lnTo>
                    <a:pt x="978" y="6898"/>
                  </a:lnTo>
                  <a:lnTo>
                    <a:pt x="760" y="7006"/>
                  </a:lnTo>
                  <a:lnTo>
                    <a:pt x="598" y="7169"/>
                  </a:lnTo>
                  <a:lnTo>
                    <a:pt x="489" y="7332"/>
                  </a:lnTo>
                  <a:lnTo>
                    <a:pt x="435" y="7549"/>
                  </a:lnTo>
                  <a:lnTo>
                    <a:pt x="435" y="7984"/>
                  </a:lnTo>
                  <a:lnTo>
                    <a:pt x="380" y="8201"/>
                  </a:lnTo>
                  <a:lnTo>
                    <a:pt x="272" y="8418"/>
                  </a:lnTo>
                  <a:lnTo>
                    <a:pt x="55" y="8798"/>
                  </a:lnTo>
                  <a:lnTo>
                    <a:pt x="0" y="9015"/>
                  </a:lnTo>
                  <a:lnTo>
                    <a:pt x="0" y="9233"/>
                  </a:lnTo>
                  <a:lnTo>
                    <a:pt x="0" y="9450"/>
                  </a:lnTo>
                  <a:lnTo>
                    <a:pt x="55" y="9667"/>
                  </a:lnTo>
                  <a:lnTo>
                    <a:pt x="163" y="9830"/>
                  </a:lnTo>
                  <a:lnTo>
                    <a:pt x="326" y="10047"/>
                  </a:lnTo>
                  <a:lnTo>
                    <a:pt x="380" y="10156"/>
                  </a:lnTo>
                  <a:lnTo>
                    <a:pt x="435" y="10319"/>
                  </a:lnTo>
                  <a:lnTo>
                    <a:pt x="380" y="10427"/>
                  </a:lnTo>
                  <a:lnTo>
                    <a:pt x="326" y="10536"/>
                  </a:lnTo>
                  <a:lnTo>
                    <a:pt x="217" y="10699"/>
                  </a:lnTo>
                  <a:lnTo>
                    <a:pt x="109" y="10862"/>
                  </a:lnTo>
                  <a:lnTo>
                    <a:pt x="55" y="10970"/>
                  </a:lnTo>
                  <a:lnTo>
                    <a:pt x="55" y="11133"/>
                  </a:lnTo>
                  <a:lnTo>
                    <a:pt x="55" y="11296"/>
                  </a:lnTo>
                  <a:lnTo>
                    <a:pt x="163" y="11459"/>
                  </a:lnTo>
                  <a:lnTo>
                    <a:pt x="380" y="11731"/>
                  </a:lnTo>
                  <a:lnTo>
                    <a:pt x="489" y="11948"/>
                  </a:lnTo>
                  <a:lnTo>
                    <a:pt x="543" y="12165"/>
                  </a:lnTo>
                  <a:lnTo>
                    <a:pt x="489" y="12600"/>
                  </a:lnTo>
                  <a:lnTo>
                    <a:pt x="543" y="12925"/>
                  </a:lnTo>
                  <a:lnTo>
                    <a:pt x="598" y="13197"/>
                  </a:lnTo>
                  <a:lnTo>
                    <a:pt x="706" y="13468"/>
                  </a:lnTo>
                  <a:lnTo>
                    <a:pt x="923" y="13740"/>
                  </a:lnTo>
                  <a:lnTo>
                    <a:pt x="2227" y="15260"/>
                  </a:lnTo>
                  <a:lnTo>
                    <a:pt x="3530" y="16727"/>
                  </a:lnTo>
                  <a:lnTo>
                    <a:pt x="4019" y="17215"/>
                  </a:lnTo>
                  <a:lnTo>
                    <a:pt x="4507" y="17704"/>
                  </a:lnTo>
                  <a:lnTo>
                    <a:pt x="5051" y="18084"/>
                  </a:lnTo>
                  <a:lnTo>
                    <a:pt x="5539" y="18464"/>
                  </a:lnTo>
                  <a:lnTo>
                    <a:pt x="6137" y="18845"/>
                  </a:lnTo>
                  <a:lnTo>
                    <a:pt x="6680" y="19116"/>
                  </a:lnTo>
                  <a:lnTo>
                    <a:pt x="7277" y="19442"/>
                  </a:lnTo>
                  <a:lnTo>
                    <a:pt x="7929" y="19659"/>
                  </a:lnTo>
                  <a:lnTo>
                    <a:pt x="9341" y="20148"/>
                  </a:lnTo>
                  <a:lnTo>
                    <a:pt x="10101" y="20365"/>
                  </a:lnTo>
                  <a:lnTo>
                    <a:pt x="10807" y="20528"/>
                  </a:lnTo>
                  <a:lnTo>
                    <a:pt x="11567" y="20637"/>
                  </a:lnTo>
                  <a:lnTo>
                    <a:pt x="12327" y="20745"/>
                  </a:lnTo>
                  <a:lnTo>
                    <a:pt x="13033" y="20800"/>
                  </a:lnTo>
                  <a:lnTo>
                    <a:pt x="13794" y="20745"/>
                  </a:lnTo>
                  <a:lnTo>
                    <a:pt x="15043" y="20637"/>
                  </a:lnTo>
                  <a:lnTo>
                    <a:pt x="16292" y="20419"/>
                  </a:lnTo>
                  <a:lnTo>
                    <a:pt x="17486" y="20202"/>
                  </a:lnTo>
                  <a:lnTo>
                    <a:pt x="18735" y="19931"/>
                  </a:lnTo>
                  <a:lnTo>
                    <a:pt x="19441" y="19713"/>
                  </a:lnTo>
                  <a:lnTo>
                    <a:pt x="20039" y="19496"/>
                  </a:lnTo>
                  <a:lnTo>
                    <a:pt x="20473" y="19225"/>
                  </a:lnTo>
                  <a:lnTo>
                    <a:pt x="20907" y="18899"/>
                  </a:lnTo>
                  <a:lnTo>
                    <a:pt x="21233" y="18519"/>
                  </a:lnTo>
                  <a:lnTo>
                    <a:pt x="21505" y="18030"/>
                  </a:lnTo>
                  <a:lnTo>
                    <a:pt x="21722" y="17378"/>
                  </a:lnTo>
                  <a:lnTo>
                    <a:pt x="21994" y="16672"/>
                  </a:lnTo>
                  <a:lnTo>
                    <a:pt x="22156" y="16401"/>
                  </a:lnTo>
                  <a:lnTo>
                    <a:pt x="22319" y="16129"/>
                  </a:lnTo>
                  <a:lnTo>
                    <a:pt x="22591" y="15858"/>
                  </a:lnTo>
                  <a:lnTo>
                    <a:pt x="22645" y="15749"/>
                  </a:lnTo>
                  <a:lnTo>
                    <a:pt x="22645" y="15586"/>
                  </a:lnTo>
                  <a:lnTo>
                    <a:pt x="22591" y="15369"/>
                  </a:lnTo>
                  <a:lnTo>
                    <a:pt x="22591" y="15152"/>
                  </a:lnTo>
                  <a:lnTo>
                    <a:pt x="22591" y="14989"/>
                  </a:lnTo>
                  <a:lnTo>
                    <a:pt x="22699" y="14826"/>
                  </a:lnTo>
                  <a:lnTo>
                    <a:pt x="22808" y="14663"/>
                  </a:lnTo>
                  <a:lnTo>
                    <a:pt x="22917" y="14500"/>
                  </a:lnTo>
                  <a:lnTo>
                    <a:pt x="23297" y="14283"/>
                  </a:lnTo>
                  <a:lnTo>
                    <a:pt x="23405" y="14174"/>
                  </a:lnTo>
                  <a:lnTo>
                    <a:pt x="23514" y="14011"/>
                  </a:lnTo>
                  <a:lnTo>
                    <a:pt x="23623" y="13631"/>
                  </a:lnTo>
                  <a:lnTo>
                    <a:pt x="23840" y="12980"/>
                  </a:lnTo>
                  <a:lnTo>
                    <a:pt x="24003" y="12274"/>
                  </a:lnTo>
                  <a:lnTo>
                    <a:pt x="24111" y="11568"/>
                  </a:lnTo>
                  <a:lnTo>
                    <a:pt x="24166" y="10916"/>
                  </a:lnTo>
                  <a:lnTo>
                    <a:pt x="24274" y="9450"/>
                  </a:lnTo>
                  <a:lnTo>
                    <a:pt x="24383" y="7984"/>
                  </a:lnTo>
                  <a:lnTo>
                    <a:pt x="24329" y="7441"/>
                  </a:lnTo>
                  <a:lnTo>
                    <a:pt x="24274" y="6898"/>
                  </a:lnTo>
                  <a:lnTo>
                    <a:pt x="24057" y="6355"/>
                  </a:lnTo>
                  <a:lnTo>
                    <a:pt x="23948" y="6083"/>
                  </a:lnTo>
                  <a:lnTo>
                    <a:pt x="23786" y="5811"/>
                  </a:lnTo>
                  <a:lnTo>
                    <a:pt x="23080" y="4943"/>
                  </a:lnTo>
                  <a:lnTo>
                    <a:pt x="22319" y="4128"/>
                  </a:lnTo>
                  <a:lnTo>
                    <a:pt x="21885" y="3748"/>
                  </a:lnTo>
                  <a:lnTo>
                    <a:pt x="21450" y="3422"/>
                  </a:lnTo>
                  <a:lnTo>
                    <a:pt x="21016" y="3096"/>
                  </a:lnTo>
                  <a:lnTo>
                    <a:pt x="20473" y="2825"/>
                  </a:lnTo>
                  <a:lnTo>
                    <a:pt x="19115" y="2173"/>
                  </a:lnTo>
                  <a:lnTo>
                    <a:pt x="17703" y="1630"/>
                  </a:lnTo>
                  <a:lnTo>
                    <a:pt x="14880" y="544"/>
                  </a:lnTo>
                  <a:lnTo>
                    <a:pt x="14174" y="327"/>
                  </a:lnTo>
                  <a:lnTo>
                    <a:pt x="13413" y="164"/>
                  </a:lnTo>
                  <a:lnTo>
                    <a:pt x="12653" y="55"/>
                  </a:lnTo>
                  <a:lnTo>
                    <a:pt x="11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32"/>
            <p:cNvSpPr/>
            <p:nvPr/>
          </p:nvSpPr>
          <p:spPr>
            <a:xfrm>
              <a:off x="6263200" y="1647175"/>
              <a:ext cx="168350" cy="179225"/>
            </a:xfrm>
            <a:custGeom>
              <a:avLst/>
              <a:gdLst/>
              <a:ahLst/>
              <a:cxnLst/>
              <a:rect l="l" t="t" r="r" b="b"/>
              <a:pathLst>
                <a:path w="6734" h="7169" extrusionOk="0">
                  <a:moveTo>
                    <a:pt x="2281" y="0"/>
                  </a:moveTo>
                  <a:lnTo>
                    <a:pt x="1901" y="54"/>
                  </a:lnTo>
                  <a:lnTo>
                    <a:pt x="1575" y="163"/>
                  </a:lnTo>
                  <a:lnTo>
                    <a:pt x="1303" y="272"/>
                  </a:lnTo>
                  <a:lnTo>
                    <a:pt x="1032" y="435"/>
                  </a:lnTo>
                  <a:lnTo>
                    <a:pt x="760" y="597"/>
                  </a:lnTo>
                  <a:lnTo>
                    <a:pt x="543" y="815"/>
                  </a:lnTo>
                  <a:lnTo>
                    <a:pt x="380" y="1032"/>
                  </a:lnTo>
                  <a:lnTo>
                    <a:pt x="217" y="1303"/>
                  </a:lnTo>
                  <a:lnTo>
                    <a:pt x="109" y="1575"/>
                  </a:lnTo>
                  <a:lnTo>
                    <a:pt x="54" y="1846"/>
                  </a:lnTo>
                  <a:lnTo>
                    <a:pt x="54" y="2172"/>
                  </a:lnTo>
                  <a:lnTo>
                    <a:pt x="54" y="2498"/>
                  </a:lnTo>
                  <a:lnTo>
                    <a:pt x="109" y="2824"/>
                  </a:lnTo>
                  <a:lnTo>
                    <a:pt x="217" y="3204"/>
                  </a:lnTo>
                  <a:lnTo>
                    <a:pt x="326" y="3530"/>
                  </a:lnTo>
                  <a:lnTo>
                    <a:pt x="543" y="4019"/>
                  </a:lnTo>
                  <a:lnTo>
                    <a:pt x="706" y="4290"/>
                  </a:lnTo>
                  <a:lnTo>
                    <a:pt x="760" y="4507"/>
                  </a:lnTo>
                  <a:lnTo>
                    <a:pt x="760" y="4616"/>
                  </a:lnTo>
                  <a:lnTo>
                    <a:pt x="652" y="4725"/>
                  </a:lnTo>
                  <a:lnTo>
                    <a:pt x="489" y="4779"/>
                  </a:lnTo>
                  <a:lnTo>
                    <a:pt x="109" y="4779"/>
                  </a:lnTo>
                  <a:lnTo>
                    <a:pt x="54" y="4887"/>
                  </a:lnTo>
                  <a:lnTo>
                    <a:pt x="0" y="5050"/>
                  </a:lnTo>
                  <a:lnTo>
                    <a:pt x="0" y="5213"/>
                  </a:lnTo>
                  <a:lnTo>
                    <a:pt x="54" y="5376"/>
                  </a:lnTo>
                  <a:lnTo>
                    <a:pt x="109" y="5485"/>
                  </a:lnTo>
                  <a:lnTo>
                    <a:pt x="163" y="5593"/>
                  </a:lnTo>
                  <a:lnTo>
                    <a:pt x="272" y="5648"/>
                  </a:lnTo>
                  <a:lnTo>
                    <a:pt x="869" y="5702"/>
                  </a:lnTo>
                  <a:lnTo>
                    <a:pt x="1195" y="5811"/>
                  </a:lnTo>
                  <a:lnTo>
                    <a:pt x="1412" y="5919"/>
                  </a:lnTo>
                  <a:lnTo>
                    <a:pt x="1629" y="6082"/>
                  </a:lnTo>
                  <a:lnTo>
                    <a:pt x="1846" y="6299"/>
                  </a:lnTo>
                  <a:lnTo>
                    <a:pt x="2009" y="6517"/>
                  </a:lnTo>
                  <a:lnTo>
                    <a:pt x="2172" y="6842"/>
                  </a:lnTo>
                  <a:lnTo>
                    <a:pt x="2172" y="6897"/>
                  </a:lnTo>
                  <a:lnTo>
                    <a:pt x="2281" y="6897"/>
                  </a:lnTo>
                  <a:lnTo>
                    <a:pt x="2498" y="7005"/>
                  </a:lnTo>
                  <a:lnTo>
                    <a:pt x="2878" y="7114"/>
                  </a:lnTo>
                  <a:lnTo>
                    <a:pt x="3258" y="7168"/>
                  </a:lnTo>
                  <a:lnTo>
                    <a:pt x="3584" y="7168"/>
                  </a:lnTo>
                  <a:lnTo>
                    <a:pt x="3964" y="7114"/>
                  </a:lnTo>
                  <a:lnTo>
                    <a:pt x="4290" y="7060"/>
                  </a:lnTo>
                  <a:lnTo>
                    <a:pt x="4670" y="6951"/>
                  </a:lnTo>
                  <a:lnTo>
                    <a:pt x="4942" y="6788"/>
                  </a:lnTo>
                  <a:lnTo>
                    <a:pt x="5268" y="6625"/>
                  </a:lnTo>
                  <a:lnTo>
                    <a:pt x="5539" y="6408"/>
                  </a:lnTo>
                  <a:lnTo>
                    <a:pt x="5811" y="6136"/>
                  </a:lnTo>
                  <a:lnTo>
                    <a:pt x="6028" y="5865"/>
                  </a:lnTo>
                  <a:lnTo>
                    <a:pt x="6245" y="5593"/>
                  </a:lnTo>
                  <a:lnTo>
                    <a:pt x="6408" y="5268"/>
                  </a:lnTo>
                  <a:lnTo>
                    <a:pt x="6571" y="4887"/>
                  </a:lnTo>
                  <a:lnTo>
                    <a:pt x="6625" y="4562"/>
                  </a:lnTo>
                  <a:lnTo>
                    <a:pt x="6680" y="4127"/>
                  </a:lnTo>
                  <a:lnTo>
                    <a:pt x="6734" y="3638"/>
                  </a:lnTo>
                  <a:lnTo>
                    <a:pt x="6680" y="3095"/>
                  </a:lnTo>
                  <a:lnTo>
                    <a:pt x="6517" y="2661"/>
                  </a:lnTo>
                  <a:lnTo>
                    <a:pt x="6354" y="2227"/>
                  </a:lnTo>
                  <a:lnTo>
                    <a:pt x="6137" y="1792"/>
                  </a:lnTo>
                  <a:lnTo>
                    <a:pt x="5865" y="1358"/>
                  </a:lnTo>
                  <a:lnTo>
                    <a:pt x="5322" y="597"/>
                  </a:lnTo>
                  <a:lnTo>
                    <a:pt x="5105" y="380"/>
                  </a:lnTo>
                  <a:lnTo>
                    <a:pt x="4833" y="217"/>
                  </a:lnTo>
                  <a:lnTo>
                    <a:pt x="4507" y="109"/>
                  </a:lnTo>
                  <a:lnTo>
                    <a:pt x="4182" y="54"/>
                  </a:lnTo>
                  <a:lnTo>
                    <a:pt x="29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13" name="Google Shape;713;p32"/>
          <p:cNvSpPr/>
          <p:nvPr/>
        </p:nvSpPr>
        <p:spPr>
          <a:xfrm rot="7957966">
            <a:off x="4622623" y="-818410"/>
            <a:ext cx="3092127" cy="2637468"/>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3787C5">
              <a:alpha val="397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4" name="Google Shape;714;p32"/>
          <p:cNvSpPr/>
          <p:nvPr/>
        </p:nvSpPr>
        <p:spPr>
          <a:xfrm rot="-9355122">
            <a:off x="4655598" y="-1327612"/>
            <a:ext cx="2840743" cy="2575915"/>
          </a:xfrm>
          <a:custGeom>
            <a:avLst/>
            <a:gdLst/>
            <a:ahLst/>
            <a:cxnLst/>
            <a:rect l="l" t="t" r="r" b="b"/>
            <a:pathLst>
              <a:path w="72824" h="66035" extrusionOk="0">
                <a:moveTo>
                  <a:pt x="27044" y="17433"/>
                </a:moveTo>
                <a:lnTo>
                  <a:pt x="26936" y="17758"/>
                </a:lnTo>
                <a:lnTo>
                  <a:pt x="26827" y="18138"/>
                </a:lnTo>
                <a:lnTo>
                  <a:pt x="26447" y="18736"/>
                </a:lnTo>
                <a:lnTo>
                  <a:pt x="26067" y="19279"/>
                </a:lnTo>
                <a:lnTo>
                  <a:pt x="25850" y="19442"/>
                </a:lnTo>
                <a:lnTo>
                  <a:pt x="25741" y="19496"/>
                </a:lnTo>
                <a:lnTo>
                  <a:pt x="25687" y="19496"/>
                </a:lnTo>
                <a:lnTo>
                  <a:pt x="25524" y="19387"/>
                </a:lnTo>
                <a:lnTo>
                  <a:pt x="25524" y="19333"/>
                </a:lnTo>
                <a:lnTo>
                  <a:pt x="25524" y="19279"/>
                </a:lnTo>
                <a:lnTo>
                  <a:pt x="25633" y="19225"/>
                </a:lnTo>
                <a:lnTo>
                  <a:pt x="25958" y="18953"/>
                </a:lnTo>
                <a:lnTo>
                  <a:pt x="26230" y="18627"/>
                </a:lnTo>
                <a:lnTo>
                  <a:pt x="26664" y="17976"/>
                </a:lnTo>
                <a:lnTo>
                  <a:pt x="26827" y="17650"/>
                </a:lnTo>
                <a:lnTo>
                  <a:pt x="26936" y="17541"/>
                </a:lnTo>
                <a:lnTo>
                  <a:pt x="27044" y="17433"/>
                </a:lnTo>
                <a:close/>
                <a:moveTo>
                  <a:pt x="63266" y="45182"/>
                </a:moveTo>
                <a:lnTo>
                  <a:pt x="63320" y="45236"/>
                </a:lnTo>
                <a:lnTo>
                  <a:pt x="63320" y="45345"/>
                </a:lnTo>
                <a:lnTo>
                  <a:pt x="63320" y="45454"/>
                </a:lnTo>
                <a:lnTo>
                  <a:pt x="63266" y="45508"/>
                </a:lnTo>
                <a:lnTo>
                  <a:pt x="63211" y="45508"/>
                </a:lnTo>
                <a:lnTo>
                  <a:pt x="63048" y="45454"/>
                </a:lnTo>
                <a:lnTo>
                  <a:pt x="62994" y="45345"/>
                </a:lnTo>
                <a:lnTo>
                  <a:pt x="63048" y="45291"/>
                </a:lnTo>
                <a:lnTo>
                  <a:pt x="63048" y="45236"/>
                </a:lnTo>
                <a:lnTo>
                  <a:pt x="63211" y="45182"/>
                </a:lnTo>
                <a:close/>
                <a:moveTo>
                  <a:pt x="54740" y="49744"/>
                </a:moveTo>
                <a:lnTo>
                  <a:pt x="54957" y="49852"/>
                </a:lnTo>
                <a:lnTo>
                  <a:pt x="55011" y="49907"/>
                </a:lnTo>
                <a:lnTo>
                  <a:pt x="55120" y="50015"/>
                </a:lnTo>
                <a:lnTo>
                  <a:pt x="55066" y="50070"/>
                </a:lnTo>
                <a:lnTo>
                  <a:pt x="55011" y="50070"/>
                </a:lnTo>
                <a:lnTo>
                  <a:pt x="54794" y="50015"/>
                </a:lnTo>
                <a:lnTo>
                  <a:pt x="54740" y="49907"/>
                </a:lnTo>
                <a:lnTo>
                  <a:pt x="54685" y="49852"/>
                </a:lnTo>
                <a:lnTo>
                  <a:pt x="54685" y="49744"/>
                </a:lnTo>
                <a:close/>
                <a:moveTo>
                  <a:pt x="32855" y="53436"/>
                </a:moveTo>
                <a:lnTo>
                  <a:pt x="32909" y="53654"/>
                </a:lnTo>
                <a:lnTo>
                  <a:pt x="32855" y="53871"/>
                </a:lnTo>
                <a:lnTo>
                  <a:pt x="32801" y="53654"/>
                </a:lnTo>
                <a:lnTo>
                  <a:pt x="32855" y="53436"/>
                </a:lnTo>
                <a:close/>
                <a:moveTo>
                  <a:pt x="4888" y="54631"/>
                </a:moveTo>
                <a:lnTo>
                  <a:pt x="5051" y="54794"/>
                </a:lnTo>
                <a:lnTo>
                  <a:pt x="5105" y="54848"/>
                </a:lnTo>
                <a:lnTo>
                  <a:pt x="5051" y="54957"/>
                </a:lnTo>
                <a:lnTo>
                  <a:pt x="4943" y="55283"/>
                </a:lnTo>
                <a:lnTo>
                  <a:pt x="4671" y="55826"/>
                </a:lnTo>
                <a:lnTo>
                  <a:pt x="4671" y="55500"/>
                </a:lnTo>
                <a:lnTo>
                  <a:pt x="4780" y="55174"/>
                </a:lnTo>
                <a:lnTo>
                  <a:pt x="4834" y="54903"/>
                </a:lnTo>
                <a:lnTo>
                  <a:pt x="4888" y="54631"/>
                </a:lnTo>
                <a:close/>
                <a:moveTo>
                  <a:pt x="3856" y="57183"/>
                </a:moveTo>
                <a:lnTo>
                  <a:pt x="3911" y="57238"/>
                </a:lnTo>
                <a:lnTo>
                  <a:pt x="3965" y="57401"/>
                </a:lnTo>
                <a:lnTo>
                  <a:pt x="3856" y="58378"/>
                </a:lnTo>
                <a:lnTo>
                  <a:pt x="3802" y="58487"/>
                </a:lnTo>
                <a:lnTo>
                  <a:pt x="3476" y="58215"/>
                </a:lnTo>
                <a:lnTo>
                  <a:pt x="3368" y="58052"/>
                </a:lnTo>
                <a:lnTo>
                  <a:pt x="3259" y="57889"/>
                </a:lnTo>
                <a:lnTo>
                  <a:pt x="3313" y="57726"/>
                </a:lnTo>
                <a:lnTo>
                  <a:pt x="3422" y="57509"/>
                </a:lnTo>
                <a:lnTo>
                  <a:pt x="3585" y="57292"/>
                </a:lnTo>
                <a:lnTo>
                  <a:pt x="3748" y="57183"/>
                </a:lnTo>
                <a:close/>
                <a:moveTo>
                  <a:pt x="41381" y="58867"/>
                </a:moveTo>
                <a:lnTo>
                  <a:pt x="41489" y="58921"/>
                </a:lnTo>
                <a:lnTo>
                  <a:pt x="41652" y="59030"/>
                </a:lnTo>
                <a:lnTo>
                  <a:pt x="41815" y="59193"/>
                </a:lnTo>
                <a:lnTo>
                  <a:pt x="41598" y="59193"/>
                </a:lnTo>
                <a:lnTo>
                  <a:pt x="41489" y="59247"/>
                </a:lnTo>
                <a:lnTo>
                  <a:pt x="41381" y="59301"/>
                </a:lnTo>
                <a:lnTo>
                  <a:pt x="41272" y="59301"/>
                </a:lnTo>
                <a:lnTo>
                  <a:pt x="41218" y="59247"/>
                </a:lnTo>
                <a:lnTo>
                  <a:pt x="41218" y="59084"/>
                </a:lnTo>
                <a:lnTo>
                  <a:pt x="41272" y="58921"/>
                </a:lnTo>
                <a:lnTo>
                  <a:pt x="41327" y="58867"/>
                </a:lnTo>
                <a:close/>
                <a:moveTo>
                  <a:pt x="39100" y="59681"/>
                </a:moveTo>
                <a:lnTo>
                  <a:pt x="39154" y="59736"/>
                </a:lnTo>
                <a:lnTo>
                  <a:pt x="39209" y="59790"/>
                </a:lnTo>
                <a:lnTo>
                  <a:pt x="39154" y="59953"/>
                </a:lnTo>
                <a:lnTo>
                  <a:pt x="38991" y="60224"/>
                </a:lnTo>
                <a:lnTo>
                  <a:pt x="38829" y="60496"/>
                </a:lnTo>
                <a:lnTo>
                  <a:pt x="38720" y="60659"/>
                </a:lnTo>
                <a:lnTo>
                  <a:pt x="38666" y="60822"/>
                </a:lnTo>
                <a:lnTo>
                  <a:pt x="38611" y="60713"/>
                </a:lnTo>
                <a:lnTo>
                  <a:pt x="38557" y="60713"/>
                </a:lnTo>
                <a:lnTo>
                  <a:pt x="38503" y="60605"/>
                </a:lnTo>
                <a:lnTo>
                  <a:pt x="38557" y="60496"/>
                </a:lnTo>
                <a:lnTo>
                  <a:pt x="38774" y="60170"/>
                </a:lnTo>
                <a:lnTo>
                  <a:pt x="38937" y="59790"/>
                </a:lnTo>
                <a:lnTo>
                  <a:pt x="38991" y="59681"/>
                </a:lnTo>
                <a:close/>
                <a:moveTo>
                  <a:pt x="7603" y="60007"/>
                </a:moveTo>
                <a:lnTo>
                  <a:pt x="6735" y="61039"/>
                </a:lnTo>
                <a:lnTo>
                  <a:pt x="6680" y="61093"/>
                </a:lnTo>
                <a:lnTo>
                  <a:pt x="6626" y="61093"/>
                </a:lnTo>
                <a:lnTo>
                  <a:pt x="6572" y="61039"/>
                </a:lnTo>
                <a:lnTo>
                  <a:pt x="6572" y="60985"/>
                </a:lnTo>
                <a:lnTo>
                  <a:pt x="6952" y="60442"/>
                </a:lnTo>
                <a:lnTo>
                  <a:pt x="7169" y="60170"/>
                </a:lnTo>
                <a:lnTo>
                  <a:pt x="7332" y="60062"/>
                </a:lnTo>
                <a:lnTo>
                  <a:pt x="7495" y="60007"/>
                </a:lnTo>
                <a:close/>
                <a:moveTo>
                  <a:pt x="28674" y="62451"/>
                </a:moveTo>
                <a:lnTo>
                  <a:pt x="28728" y="62505"/>
                </a:lnTo>
                <a:lnTo>
                  <a:pt x="28782" y="62505"/>
                </a:lnTo>
                <a:lnTo>
                  <a:pt x="28837" y="62560"/>
                </a:lnTo>
                <a:lnTo>
                  <a:pt x="28782" y="62668"/>
                </a:lnTo>
                <a:lnTo>
                  <a:pt x="28348" y="63374"/>
                </a:lnTo>
                <a:lnTo>
                  <a:pt x="28239" y="63428"/>
                </a:lnTo>
                <a:lnTo>
                  <a:pt x="28131" y="63428"/>
                </a:lnTo>
                <a:lnTo>
                  <a:pt x="27913" y="63374"/>
                </a:lnTo>
                <a:lnTo>
                  <a:pt x="27859" y="63320"/>
                </a:lnTo>
                <a:lnTo>
                  <a:pt x="27805" y="63211"/>
                </a:lnTo>
                <a:lnTo>
                  <a:pt x="27805" y="63103"/>
                </a:lnTo>
                <a:lnTo>
                  <a:pt x="27859" y="62994"/>
                </a:lnTo>
                <a:lnTo>
                  <a:pt x="28022" y="62885"/>
                </a:lnTo>
                <a:lnTo>
                  <a:pt x="28293" y="62722"/>
                </a:lnTo>
                <a:lnTo>
                  <a:pt x="28565" y="62505"/>
                </a:lnTo>
                <a:lnTo>
                  <a:pt x="28674" y="62451"/>
                </a:lnTo>
                <a:close/>
                <a:moveTo>
                  <a:pt x="27370" y="63863"/>
                </a:moveTo>
                <a:lnTo>
                  <a:pt x="27425" y="63917"/>
                </a:lnTo>
                <a:lnTo>
                  <a:pt x="27425" y="64026"/>
                </a:lnTo>
                <a:lnTo>
                  <a:pt x="27479" y="64080"/>
                </a:lnTo>
                <a:lnTo>
                  <a:pt x="27533" y="64134"/>
                </a:lnTo>
                <a:lnTo>
                  <a:pt x="27533" y="64189"/>
                </a:lnTo>
                <a:lnTo>
                  <a:pt x="27479" y="64297"/>
                </a:lnTo>
                <a:lnTo>
                  <a:pt x="27425" y="64406"/>
                </a:lnTo>
                <a:lnTo>
                  <a:pt x="27262" y="64514"/>
                </a:lnTo>
                <a:lnTo>
                  <a:pt x="27153" y="64569"/>
                </a:lnTo>
                <a:lnTo>
                  <a:pt x="27099" y="64514"/>
                </a:lnTo>
                <a:lnTo>
                  <a:pt x="27099" y="64460"/>
                </a:lnTo>
                <a:lnTo>
                  <a:pt x="27262" y="63971"/>
                </a:lnTo>
                <a:lnTo>
                  <a:pt x="27316" y="63917"/>
                </a:lnTo>
                <a:lnTo>
                  <a:pt x="27316" y="63863"/>
                </a:lnTo>
                <a:close/>
                <a:moveTo>
                  <a:pt x="33995" y="1521"/>
                </a:moveTo>
                <a:lnTo>
                  <a:pt x="34213" y="1576"/>
                </a:lnTo>
                <a:lnTo>
                  <a:pt x="34647" y="1847"/>
                </a:lnTo>
                <a:lnTo>
                  <a:pt x="34919" y="2010"/>
                </a:lnTo>
                <a:lnTo>
                  <a:pt x="35136" y="2064"/>
                </a:lnTo>
                <a:lnTo>
                  <a:pt x="35462" y="2173"/>
                </a:lnTo>
                <a:lnTo>
                  <a:pt x="35788" y="2336"/>
                </a:lnTo>
                <a:lnTo>
                  <a:pt x="36005" y="2553"/>
                </a:lnTo>
                <a:lnTo>
                  <a:pt x="36276" y="2770"/>
                </a:lnTo>
                <a:lnTo>
                  <a:pt x="36439" y="3042"/>
                </a:lnTo>
                <a:lnTo>
                  <a:pt x="36602" y="3368"/>
                </a:lnTo>
                <a:lnTo>
                  <a:pt x="37308" y="4399"/>
                </a:lnTo>
                <a:lnTo>
                  <a:pt x="37525" y="4671"/>
                </a:lnTo>
                <a:lnTo>
                  <a:pt x="37634" y="4997"/>
                </a:lnTo>
                <a:lnTo>
                  <a:pt x="37797" y="5648"/>
                </a:lnTo>
                <a:lnTo>
                  <a:pt x="37905" y="5866"/>
                </a:lnTo>
                <a:lnTo>
                  <a:pt x="38014" y="6083"/>
                </a:lnTo>
                <a:lnTo>
                  <a:pt x="38286" y="6409"/>
                </a:lnTo>
                <a:lnTo>
                  <a:pt x="38611" y="6735"/>
                </a:lnTo>
                <a:lnTo>
                  <a:pt x="38937" y="7060"/>
                </a:lnTo>
                <a:lnTo>
                  <a:pt x="39426" y="7386"/>
                </a:lnTo>
                <a:lnTo>
                  <a:pt x="39697" y="7495"/>
                </a:lnTo>
                <a:lnTo>
                  <a:pt x="40023" y="7549"/>
                </a:lnTo>
                <a:lnTo>
                  <a:pt x="40186" y="7658"/>
                </a:lnTo>
                <a:lnTo>
                  <a:pt x="40403" y="7712"/>
                </a:lnTo>
                <a:lnTo>
                  <a:pt x="40566" y="7766"/>
                </a:lnTo>
                <a:lnTo>
                  <a:pt x="40946" y="7821"/>
                </a:lnTo>
                <a:lnTo>
                  <a:pt x="41327" y="7875"/>
                </a:lnTo>
                <a:lnTo>
                  <a:pt x="41707" y="7875"/>
                </a:lnTo>
                <a:lnTo>
                  <a:pt x="41978" y="7821"/>
                </a:lnTo>
                <a:lnTo>
                  <a:pt x="42195" y="7821"/>
                </a:lnTo>
                <a:lnTo>
                  <a:pt x="42630" y="7929"/>
                </a:lnTo>
                <a:lnTo>
                  <a:pt x="43010" y="7984"/>
                </a:lnTo>
                <a:lnTo>
                  <a:pt x="43282" y="8038"/>
                </a:lnTo>
                <a:lnTo>
                  <a:pt x="43607" y="8146"/>
                </a:lnTo>
                <a:lnTo>
                  <a:pt x="43825" y="8309"/>
                </a:lnTo>
                <a:lnTo>
                  <a:pt x="44096" y="8527"/>
                </a:lnTo>
                <a:lnTo>
                  <a:pt x="44313" y="8744"/>
                </a:lnTo>
                <a:lnTo>
                  <a:pt x="44476" y="8961"/>
                </a:lnTo>
                <a:lnTo>
                  <a:pt x="44639" y="9287"/>
                </a:lnTo>
                <a:lnTo>
                  <a:pt x="44748" y="9504"/>
                </a:lnTo>
                <a:lnTo>
                  <a:pt x="44802" y="9776"/>
                </a:lnTo>
                <a:lnTo>
                  <a:pt x="44911" y="10264"/>
                </a:lnTo>
                <a:lnTo>
                  <a:pt x="45128" y="12382"/>
                </a:lnTo>
                <a:lnTo>
                  <a:pt x="45236" y="12925"/>
                </a:lnTo>
                <a:lnTo>
                  <a:pt x="45399" y="13468"/>
                </a:lnTo>
                <a:lnTo>
                  <a:pt x="45617" y="14011"/>
                </a:lnTo>
                <a:lnTo>
                  <a:pt x="45888" y="14500"/>
                </a:lnTo>
                <a:lnTo>
                  <a:pt x="46214" y="14880"/>
                </a:lnTo>
                <a:lnTo>
                  <a:pt x="46540" y="15206"/>
                </a:lnTo>
                <a:lnTo>
                  <a:pt x="46757" y="15315"/>
                </a:lnTo>
                <a:lnTo>
                  <a:pt x="46974" y="15369"/>
                </a:lnTo>
                <a:lnTo>
                  <a:pt x="47191" y="15423"/>
                </a:lnTo>
                <a:lnTo>
                  <a:pt x="47463" y="15423"/>
                </a:lnTo>
                <a:lnTo>
                  <a:pt x="47626" y="15478"/>
                </a:lnTo>
                <a:lnTo>
                  <a:pt x="47843" y="15478"/>
                </a:lnTo>
                <a:lnTo>
                  <a:pt x="48006" y="15532"/>
                </a:lnTo>
                <a:lnTo>
                  <a:pt x="48169" y="15532"/>
                </a:lnTo>
                <a:lnTo>
                  <a:pt x="48929" y="15478"/>
                </a:lnTo>
                <a:lnTo>
                  <a:pt x="49255" y="15478"/>
                </a:lnTo>
                <a:lnTo>
                  <a:pt x="49581" y="15423"/>
                </a:lnTo>
                <a:lnTo>
                  <a:pt x="49907" y="15369"/>
                </a:lnTo>
                <a:lnTo>
                  <a:pt x="50232" y="15369"/>
                </a:lnTo>
                <a:lnTo>
                  <a:pt x="50776" y="15423"/>
                </a:lnTo>
                <a:lnTo>
                  <a:pt x="51210" y="15586"/>
                </a:lnTo>
                <a:lnTo>
                  <a:pt x="51590" y="15803"/>
                </a:lnTo>
                <a:lnTo>
                  <a:pt x="51916" y="16129"/>
                </a:lnTo>
                <a:lnTo>
                  <a:pt x="52187" y="16509"/>
                </a:lnTo>
                <a:lnTo>
                  <a:pt x="52350" y="16781"/>
                </a:lnTo>
                <a:lnTo>
                  <a:pt x="52513" y="17107"/>
                </a:lnTo>
                <a:lnTo>
                  <a:pt x="52785" y="17758"/>
                </a:lnTo>
                <a:lnTo>
                  <a:pt x="53436" y="19279"/>
                </a:lnTo>
                <a:lnTo>
                  <a:pt x="53654" y="19822"/>
                </a:lnTo>
                <a:lnTo>
                  <a:pt x="53925" y="20311"/>
                </a:lnTo>
                <a:lnTo>
                  <a:pt x="54088" y="20745"/>
                </a:lnTo>
                <a:lnTo>
                  <a:pt x="54197" y="20908"/>
                </a:lnTo>
                <a:lnTo>
                  <a:pt x="54305" y="21071"/>
                </a:lnTo>
                <a:lnTo>
                  <a:pt x="54523" y="21180"/>
                </a:lnTo>
                <a:lnTo>
                  <a:pt x="54685" y="21234"/>
                </a:lnTo>
                <a:lnTo>
                  <a:pt x="54848" y="21288"/>
                </a:lnTo>
                <a:lnTo>
                  <a:pt x="54903" y="21451"/>
                </a:lnTo>
                <a:lnTo>
                  <a:pt x="54957" y="21614"/>
                </a:lnTo>
                <a:lnTo>
                  <a:pt x="55011" y="21777"/>
                </a:lnTo>
                <a:lnTo>
                  <a:pt x="55283" y="21994"/>
                </a:lnTo>
                <a:lnTo>
                  <a:pt x="55663" y="22320"/>
                </a:lnTo>
                <a:lnTo>
                  <a:pt x="56043" y="22700"/>
                </a:lnTo>
                <a:lnTo>
                  <a:pt x="56260" y="22917"/>
                </a:lnTo>
                <a:lnTo>
                  <a:pt x="56532" y="23026"/>
                </a:lnTo>
                <a:lnTo>
                  <a:pt x="57021" y="23297"/>
                </a:lnTo>
                <a:lnTo>
                  <a:pt x="57129" y="23297"/>
                </a:lnTo>
                <a:lnTo>
                  <a:pt x="57238" y="23243"/>
                </a:lnTo>
                <a:lnTo>
                  <a:pt x="57346" y="23243"/>
                </a:lnTo>
                <a:lnTo>
                  <a:pt x="57401" y="23189"/>
                </a:lnTo>
                <a:lnTo>
                  <a:pt x="57727" y="23243"/>
                </a:lnTo>
                <a:lnTo>
                  <a:pt x="58052" y="23243"/>
                </a:lnTo>
                <a:lnTo>
                  <a:pt x="58432" y="23189"/>
                </a:lnTo>
                <a:lnTo>
                  <a:pt x="58758" y="23189"/>
                </a:lnTo>
                <a:lnTo>
                  <a:pt x="59464" y="23243"/>
                </a:lnTo>
                <a:lnTo>
                  <a:pt x="60170" y="23297"/>
                </a:lnTo>
                <a:lnTo>
                  <a:pt x="60985" y="23406"/>
                </a:lnTo>
                <a:lnTo>
                  <a:pt x="61365" y="23460"/>
                </a:lnTo>
                <a:lnTo>
                  <a:pt x="61745" y="23623"/>
                </a:lnTo>
                <a:lnTo>
                  <a:pt x="61908" y="23732"/>
                </a:lnTo>
                <a:lnTo>
                  <a:pt x="62125" y="23949"/>
                </a:lnTo>
                <a:lnTo>
                  <a:pt x="62234" y="24166"/>
                </a:lnTo>
                <a:lnTo>
                  <a:pt x="62288" y="24384"/>
                </a:lnTo>
                <a:lnTo>
                  <a:pt x="62342" y="24872"/>
                </a:lnTo>
                <a:lnTo>
                  <a:pt x="62397" y="25307"/>
                </a:lnTo>
                <a:lnTo>
                  <a:pt x="62614" y="26230"/>
                </a:lnTo>
                <a:lnTo>
                  <a:pt x="62668" y="26664"/>
                </a:lnTo>
                <a:lnTo>
                  <a:pt x="62668" y="26936"/>
                </a:lnTo>
                <a:lnTo>
                  <a:pt x="62614" y="27153"/>
                </a:lnTo>
                <a:lnTo>
                  <a:pt x="62560" y="27370"/>
                </a:lnTo>
                <a:lnTo>
                  <a:pt x="62614" y="27587"/>
                </a:lnTo>
                <a:lnTo>
                  <a:pt x="62723" y="27750"/>
                </a:lnTo>
                <a:lnTo>
                  <a:pt x="62831" y="27913"/>
                </a:lnTo>
                <a:lnTo>
                  <a:pt x="62994" y="28076"/>
                </a:lnTo>
                <a:lnTo>
                  <a:pt x="63048" y="28293"/>
                </a:lnTo>
                <a:lnTo>
                  <a:pt x="63103" y="28456"/>
                </a:lnTo>
                <a:lnTo>
                  <a:pt x="63103" y="28674"/>
                </a:lnTo>
                <a:lnTo>
                  <a:pt x="63103" y="28836"/>
                </a:lnTo>
                <a:lnTo>
                  <a:pt x="63157" y="28999"/>
                </a:lnTo>
                <a:lnTo>
                  <a:pt x="63320" y="29108"/>
                </a:lnTo>
                <a:lnTo>
                  <a:pt x="63483" y="29217"/>
                </a:lnTo>
                <a:lnTo>
                  <a:pt x="63646" y="29380"/>
                </a:lnTo>
                <a:lnTo>
                  <a:pt x="63809" y="29542"/>
                </a:lnTo>
                <a:lnTo>
                  <a:pt x="64026" y="29977"/>
                </a:lnTo>
                <a:lnTo>
                  <a:pt x="64297" y="30466"/>
                </a:lnTo>
                <a:lnTo>
                  <a:pt x="64623" y="30900"/>
                </a:lnTo>
                <a:lnTo>
                  <a:pt x="64786" y="31063"/>
                </a:lnTo>
                <a:lnTo>
                  <a:pt x="65003" y="31226"/>
                </a:lnTo>
                <a:lnTo>
                  <a:pt x="65275" y="31389"/>
                </a:lnTo>
                <a:lnTo>
                  <a:pt x="65546" y="31497"/>
                </a:lnTo>
                <a:lnTo>
                  <a:pt x="65926" y="31552"/>
                </a:lnTo>
                <a:lnTo>
                  <a:pt x="66307" y="31606"/>
                </a:lnTo>
                <a:lnTo>
                  <a:pt x="68207" y="32040"/>
                </a:lnTo>
                <a:lnTo>
                  <a:pt x="68913" y="32203"/>
                </a:lnTo>
                <a:lnTo>
                  <a:pt x="69619" y="32421"/>
                </a:lnTo>
                <a:lnTo>
                  <a:pt x="69891" y="32529"/>
                </a:lnTo>
                <a:lnTo>
                  <a:pt x="70108" y="32692"/>
                </a:lnTo>
                <a:lnTo>
                  <a:pt x="70325" y="32909"/>
                </a:lnTo>
                <a:lnTo>
                  <a:pt x="70542" y="33127"/>
                </a:lnTo>
                <a:lnTo>
                  <a:pt x="70760" y="33561"/>
                </a:lnTo>
                <a:lnTo>
                  <a:pt x="70922" y="33995"/>
                </a:lnTo>
                <a:lnTo>
                  <a:pt x="70977" y="34484"/>
                </a:lnTo>
                <a:lnTo>
                  <a:pt x="70922" y="34973"/>
                </a:lnTo>
                <a:lnTo>
                  <a:pt x="70760" y="35353"/>
                </a:lnTo>
                <a:lnTo>
                  <a:pt x="70542" y="35679"/>
                </a:lnTo>
                <a:lnTo>
                  <a:pt x="70271" y="35950"/>
                </a:lnTo>
                <a:lnTo>
                  <a:pt x="69891" y="36168"/>
                </a:lnTo>
                <a:lnTo>
                  <a:pt x="69619" y="36330"/>
                </a:lnTo>
                <a:lnTo>
                  <a:pt x="69348" y="36493"/>
                </a:lnTo>
                <a:lnTo>
                  <a:pt x="69130" y="36765"/>
                </a:lnTo>
                <a:lnTo>
                  <a:pt x="69022" y="37091"/>
                </a:lnTo>
                <a:lnTo>
                  <a:pt x="68968" y="37199"/>
                </a:lnTo>
                <a:lnTo>
                  <a:pt x="68859" y="37199"/>
                </a:lnTo>
                <a:lnTo>
                  <a:pt x="68696" y="37254"/>
                </a:lnTo>
                <a:lnTo>
                  <a:pt x="68479" y="37254"/>
                </a:lnTo>
                <a:lnTo>
                  <a:pt x="68262" y="37308"/>
                </a:lnTo>
                <a:lnTo>
                  <a:pt x="68044" y="37417"/>
                </a:lnTo>
                <a:lnTo>
                  <a:pt x="67936" y="37525"/>
                </a:lnTo>
                <a:lnTo>
                  <a:pt x="67773" y="37688"/>
                </a:lnTo>
                <a:lnTo>
                  <a:pt x="67610" y="38068"/>
                </a:lnTo>
                <a:lnTo>
                  <a:pt x="67447" y="38448"/>
                </a:lnTo>
                <a:lnTo>
                  <a:pt x="66904" y="39969"/>
                </a:lnTo>
                <a:lnTo>
                  <a:pt x="66524" y="41001"/>
                </a:lnTo>
                <a:lnTo>
                  <a:pt x="66089" y="41978"/>
                </a:lnTo>
                <a:lnTo>
                  <a:pt x="65872" y="42358"/>
                </a:lnTo>
                <a:lnTo>
                  <a:pt x="65764" y="42575"/>
                </a:lnTo>
                <a:lnTo>
                  <a:pt x="65601" y="42738"/>
                </a:lnTo>
                <a:lnTo>
                  <a:pt x="65329" y="42956"/>
                </a:lnTo>
                <a:lnTo>
                  <a:pt x="65058" y="43227"/>
                </a:lnTo>
                <a:lnTo>
                  <a:pt x="64732" y="43444"/>
                </a:lnTo>
                <a:lnTo>
                  <a:pt x="64569" y="43553"/>
                </a:lnTo>
                <a:lnTo>
                  <a:pt x="64352" y="43607"/>
                </a:lnTo>
                <a:lnTo>
                  <a:pt x="64243" y="43716"/>
                </a:lnTo>
                <a:lnTo>
                  <a:pt x="64080" y="43824"/>
                </a:lnTo>
                <a:lnTo>
                  <a:pt x="63972" y="43824"/>
                </a:lnTo>
                <a:lnTo>
                  <a:pt x="63809" y="43770"/>
                </a:lnTo>
                <a:lnTo>
                  <a:pt x="63591" y="43607"/>
                </a:lnTo>
                <a:lnTo>
                  <a:pt x="63428" y="43553"/>
                </a:lnTo>
                <a:lnTo>
                  <a:pt x="63320" y="43499"/>
                </a:lnTo>
                <a:lnTo>
                  <a:pt x="62668" y="43444"/>
                </a:lnTo>
                <a:lnTo>
                  <a:pt x="62397" y="43499"/>
                </a:lnTo>
                <a:lnTo>
                  <a:pt x="62071" y="43553"/>
                </a:lnTo>
                <a:lnTo>
                  <a:pt x="61691" y="43662"/>
                </a:lnTo>
                <a:lnTo>
                  <a:pt x="61311" y="43879"/>
                </a:lnTo>
                <a:lnTo>
                  <a:pt x="61039" y="44042"/>
                </a:lnTo>
                <a:lnTo>
                  <a:pt x="60713" y="44259"/>
                </a:lnTo>
                <a:lnTo>
                  <a:pt x="60279" y="44802"/>
                </a:lnTo>
                <a:lnTo>
                  <a:pt x="60007" y="45236"/>
                </a:lnTo>
                <a:lnTo>
                  <a:pt x="59736" y="45617"/>
                </a:lnTo>
                <a:lnTo>
                  <a:pt x="59681" y="45834"/>
                </a:lnTo>
                <a:lnTo>
                  <a:pt x="59627" y="46105"/>
                </a:lnTo>
                <a:lnTo>
                  <a:pt x="59247" y="46974"/>
                </a:lnTo>
                <a:lnTo>
                  <a:pt x="58813" y="47843"/>
                </a:lnTo>
                <a:lnTo>
                  <a:pt x="58487" y="48386"/>
                </a:lnTo>
                <a:lnTo>
                  <a:pt x="58324" y="48603"/>
                </a:lnTo>
                <a:lnTo>
                  <a:pt x="58161" y="48712"/>
                </a:lnTo>
                <a:lnTo>
                  <a:pt x="57889" y="48766"/>
                </a:lnTo>
                <a:lnTo>
                  <a:pt x="57672" y="48712"/>
                </a:lnTo>
                <a:lnTo>
                  <a:pt x="57183" y="48712"/>
                </a:lnTo>
                <a:lnTo>
                  <a:pt x="57075" y="48766"/>
                </a:lnTo>
                <a:lnTo>
                  <a:pt x="57021" y="48875"/>
                </a:lnTo>
                <a:lnTo>
                  <a:pt x="57075" y="48929"/>
                </a:lnTo>
                <a:lnTo>
                  <a:pt x="57075" y="49038"/>
                </a:lnTo>
                <a:lnTo>
                  <a:pt x="57075" y="49092"/>
                </a:lnTo>
                <a:lnTo>
                  <a:pt x="57183" y="49201"/>
                </a:lnTo>
                <a:lnTo>
                  <a:pt x="57455" y="49255"/>
                </a:lnTo>
                <a:lnTo>
                  <a:pt x="57564" y="49309"/>
                </a:lnTo>
                <a:lnTo>
                  <a:pt x="57727" y="49364"/>
                </a:lnTo>
                <a:lnTo>
                  <a:pt x="57835" y="49418"/>
                </a:lnTo>
                <a:lnTo>
                  <a:pt x="57889" y="49472"/>
                </a:lnTo>
                <a:lnTo>
                  <a:pt x="57835" y="49526"/>
                </a:lnTo>
                <a:lnTo>
                  <a:pt x="57835" y="49635"/>
                </a:lnTo>
                <a:lnTo>
                  <a:pt x="57672" y="49635"/>
                </a:lnTo>
                <a:lnTo>
                  <a:pt x="56423" y="49255"/>
                </a:lnTo>
                <a:lnTo>
                  <a:pt x="55989" y="49146"/>
                </a:lnTo>
                <a:lnTo>
                  <a:pt x="55609" y="49038"/>
                </a:lnTo>
                <a:lnTo>
                  <a:pt x="55446" y="49038"/>
                </a:lnTo>
                <a:lnTo>
                  <a:pt x="55283" y="48929"/>
                </a:lnTo>
                <a:lnTo>
                  <a:pt x="54903" y="48929"/>
                </a:lnTo>
                <a:lnTo>
                  <a:pt x="54685" y="49092"/>
                </a:lnTo>
                <a:lnTo>
                  <a:pt x="54468" y="49255"/>
                </a:lnTo>
                <a:lnTo>
                  <a:pt x="54197" y="49418"/>
                </a:lnTo>
                <a:lnTo>
                  <a:pt x="54034" y="49635"/>
                </a:lnTo>
                <a:lnTo>
                  <a:pt x="53654" y="50178"/>
                </a:lnTo>
                <a:lnTo>
                  <a:pt x="52948" y="51319"/>
                </a:lnTo>
                <a:lnTo>
                  <a:pt x="52839" y="51536"/>
                </a:lnTo>
                <a:lnTo>
                  <a:pt x="52785" y="51753"/>
                </a:lnTo>
                <a:lnTo>
                  <a:pt x="52622" y="52187"/>
                </a:lnTo>
                <a:lnTo>
                  <a:pt x="52405" y="52893"/>
                </a:lnTo>
                <a:lnTo>
                  <a:pt x="52025" y="53599"/>
                </a:lnTo>
                <a:lnTo>
                  <a:pt x="51862" y="53871"/>
                </a:lnTo>
                <a:lnTo>
                  <a:pt x="51644" y="54197"/>
                </a:lnTo>
                <a:lnTo>
                  <a:pt x="51373" y="54468"/>
                </a:lnTo>
                <a:lnTo>
                  <a:pt x="51047" y="54685"/>
                </a:lnTo>
                <a:lnTo>
                  <a:pt x="50721" y="54848"/>
                </a:lnTo>
                <a:lnTo>
                  <a:pt x="50015" y="54848"/>
                </a:lnTo>
                <a:lnTo>
                  <a:pt x="49744" y="54903"/>
                </a:lnTo>
                <a:lnTo>
                  <a:pt x="49527" y="54957"/>
                </a:lnTo>
                <a:lnTo>
                  <a:pt x="49309" y="55174"/>
                </a:lnTo>
                <a:lnTo>
                  <a:pt x="49092" y="55391"/>
                </a:lnTo>
                <a:lnTo>
                  <a:pt x="48875" y="55609"/>
                </a:lnTo>
                <a:lnTo>
                  <a:pt x="48549" y="55609"/>
                </a:lnTo>
                <a:lnTo>
                  <a:pt x="48440" y="55554"/>
                </a:lnTo>
                <a:lnTo>
                  <a:pt x="48223" y="55663"/>
                </a:lnTo>
                <a:lnTo>
                  <a:pt x="48060" y="55771"/>
                </a:lnTo>
                <a:lnTo>
                  <a:pt x="47897" y="55934"/>
                </a:lnTo>
                <a:lnTo>
                  <a:pt x="47734" y="56152"/>
                </a:lnTo>
                <a:lnTo>
                  <a:pt x="47572" y="56369"/>
                </a:lnTo>
                <a:lnTo>
                  <a:pt x="47246" y="56803"/>
                </a:lnTo>
                <a:lnTo>
                  <a:pt x="47029" y="57129"/>
                </a:lnTo>
                <a:lnTo>
                  <a:pt x="46703" y="57401"/>
                </a:lnTo>
                <a:lnTo>
                  <a:pt x="46648" y="57455"/>
                </a:lnTo>
                <a:lnTo>
                  <a:pt x="46540" y="57509"/>
                </a:lnTo>
                <a:lnTo>
                  <a:pt x="46377" y="57509"/>
                </a:lnTo>
                <a:lnTo>
                  <a:pt x="46214" y="57564"/>
                </a:lnTo>
                <a:lnTo>
                  <a:pt x="46051" y="57618"/>
                </a:lnTo>
                <a:lnTo>
                  <a:pt x="45888" y="57564"/>
                </a:lnTo>
                <a:lnTo>
                  <a:pt x="45780" y="57509"/>
                </a:lnTo>
                <a:lnTo>
                  <a:pt x="45562" y="57455"/>
                </a:lnTo>
                <a:lnTo>
                  <a:pt x="45345" y="57346"/>
                </a:lnTo>
                <a:lnTo>
                  <a:pt x="44911" y="57075"/>
                </a:lnTo>
                <a:lnTo>
                  <a:pt x="44748" y="57020"/>
                </a:lnTo>
                <a:lnTo>
                  <a:pt x="44531" y="56966"/>
                </a:lnTo>
                <a:lnTo>
                  <a:pt x="44368" y="57020"/>
                </a:lnTo>
                <a:lnTo>
                  <a:pt x="44150" y="57075"/>
                </a:lnTo>
                <a:lnTo>
                  <a:pt x="43770" y="57238"/>
                </a:lnTo>
                <a:lnTo>
                  <a:pt x="43390" y="57292"/>
                </a:lnTo>
                <a:lnTo>
                  <a:pt x="43010" y="57183"/>
                </a:lnTo>
                <a:lnTo>
                  <a:pt x="42630" y="57020"/>
                </a:lnTo>
                <a:lnTo>
                  <a:pt x="42467" y="56912"/>
                </a:lnTo>
                <a:lnTo>
                  <a:pt x="42358" y="56912"/>
                </a:lnTo>
                <a:lnTo>
                  <a:pt x="42141" y="56966"/>
                </a:lnTo>
                <a:lnTo>
                  <a:pt x="41598" y="57238"/>
                </a:lnTo>
                <a:lnTo>
                  <a:pt x="41001" y="57509"/>
                </a:lnTo>
                <a:lnTo>
                  <a:pt x="40240" y="57889"/>
                </a:lnTo>
                <a:lnTo>
                  <a:pt x="39426" y="58269"/>
                </a:lnTo>
                <a:lnTo>
                  <a:pt x="39209" y="58432"/>
                </a:lnTo>
                <a:lnTo>
                  <a:pt x="38991" y="58650"/>
                </a:lnTo>
                <a:lnTo>
                  <a:pt x="38720" y="59084"/>
                </a:lnTo>
                <a:lnTo>
                  <a:pt x="38286" y="59736"/>
                </a:lnTo>
                <a:lnTo>
                  <a:pt x="37960" y="60496"/>
                </a:lnTo>
                <a:lnTo>
                  <a:pt x="37688" y="61093"/>
                </a:lnTo>
                <a:lnTo>
                  <a:pt x="37362" y="61745"/>
                </a:lnTo>
                <a:lnTo>
                  <a:pt x="37199" y="61962"/>
                </a:lnTo>
                <a:lnTo>
                  <a:pt x="36874" y="62234"/>
                </a:lnTo>
                <a:lnTo>
                  <a:pt x="36493" y="62451"/>
                </a:lnTo>
                <a:lnTo>
                  <a:pt x="36059" y="62668"/>
                </a:lnTo>
                <a:lnTo>
                  <a:pt x="35679" y="62831"/>
                </a:lnTo>
                <a:lnTo>
                  <a:pt x="34973" y="63157"/>
                </a:lnTo>
                <a:lnTo>
                  <a:pt x="34756" y="63211"/>
                </a:lnTo>
                <a:lnTo>
                  <a:pt x="34484" y="63157"/>
                </a:lnTo>
                <a:lnTo>
                  <a:pt x="33561" y="62614"/>
                </a:lnTo>
                <a:lnTo>
                  <a:pt x="32638" y="61962"/>
                </a:lnTo>
                <a:lnTo>
                  <a:pt x="31932" y="61473"/>
                </a:lnTo>
                <a:lnTo>
                  <a:pt x="31226" y="60985"/>
                </a:lnTo>
                <a:lnTo>
                  <a:pt x="30954" y="60876"/>
                </a:lnTo>
                <a:lnTo>
                  <a:pt x="30629" y="60876"/>
                </a:lnTo>
                <a:lnTo>
                  <a:pt x="30466" y="60930"/>
                </a:lnTo>
                <a:lnTo>
                  <a:pt x="30031" y="60930"/>
                </a:lnTo>
                <a:lnTo>
                  <a:pt x="29705" y="61039"/>
                </a:lnTo>
                <a:lnTo>
                  <a:pt x="29597" y="61093"/>
                </a:lnTo>
                <a:lnTo>
                  <a:pt x="29217" y="61093"/>
                </a:lnTo>
                <a:lnTo>
                  <a:pt x="29054" y="61039"/>
                </a:lnTo>
                <a:lnTo>
                  <a:pt x="28945" y="61039"/>
                </a:lnTo>
                <a:lnTo>
                  <a:pt x="28782" y="61093"/>
                </a:lnTo>
                <a:lnTo>
                  <a:pt x="28619" y="61256"/>
                </a:lnTo>
                <a:lnTo>
                  <a:pt x="28456" y="61419"/>
                </a:lnTo>
                <a:lnTo>
                  <a:pt x="27968" y="62234"/>
                </a:lnTo>
                <a:lnTo>
                  <a:pt x="27750" y="62614"/>
                </a:lnTo>
                <a:lnTo>
                  <a:pt x="27533" y="63048"/>
                </a:lnTo>
                <a:lnTo>
                  <a:pt x="27370" y="63157"/>
                </a:lnTo>
                <a:lnTo>
                  <a:pt x="27316" y="63211"/>
                </a:lnTo>
                <a:lnTo>
                  <a:pt x="27207" y="63211"/>
                </a:lnTo>
                <a:lnTo>
                  <a:pt x="26990" y="63157"/>
                </a:lnTo>
                <a:lnTo>
                  <a:pt x="26827" y="63211"/>
                </a:lnTo>
                <a:lnTo>
                  <a:pt x="26719" y="63211"/>
                </a:lnTo>
                <a:lnTo>
                  <a:pt x="26556" y="63320"/>
                </a:lnTo>
                <a:lnTo>
                  <a:pt x="26393" y="63537"/>
                </a:lnTo>
                <a:lnTo>
                  <a:pt x="26176" y="63754"/>
                </a:lnTo>
                <a:lnTo>
                  <a:pt x="26013" y="64080"/>
                </a:lnTo>
                <a:lnTo>
                  <a:pt x="25904" y="64189"/>
                </a:lnTo>
                <a:lnTo>
                  <a:pt x="25741" y="64243"/>
                </a:lnTo>
                <a:lnTo>
                  <a:pt x="25687" y="64297"/>
                </a:lnTo>
                <a:lnTo>
                  <a:pt x="25633" y="64243"/>
                </a:lnTo>
                <a:lnTo>
                  <a:pt x="25470" y="64189"/>
                </a:lnTo>
                <a:lnTo>
                  <a:pt x="25307" y="64134"/>
                </a:lnTo>
                <a:lnTo>
                  <a:pt x="25035" y="64026"/>
                </a:lnTo>
                <a:lnTo>
                  <a:pt x="24927" y="64026"/>
                </a:lnTo>
                <a:lnTo>
                  <a:pt x="24872" y="64134"/>
                </a:lnTo>
                <a:lnTo>
                  <a:pt x="24818" y="64243"/>
                </a:lnTo>
                <a:lnTo>
                  <a:pt x="24872" y="64352"/>
                </a:lnTo>
                <a:lnTo>
                  <a:pt x="25144" y="64569"/>
                </a:lnTo>
                <a:lnTo>
                  <a:pt x="25415" y="64732"/>
                </a:lnTo>
                <a:lnTo>
                  <a:pt x="24927" y="64786"/>
                </a:lnTo>
                <a:lnTo>
                  <a:pt x="24438" y="64786"/>
                </a:lnTo>
                <a:lnTo>
                  <a:pt x="24329" y="64732"/>
                </a:lnTo>
                <a:lnTo>
                  <a:pt x="24221" y="64569"/>
                </a:lnTo>
                <a:lnTo>
                  <a:pt x="24166" y="64297"/>
                </a:lnTo>
                <a:lnTo>
                  <a:pt x="24058" y="64134"/>
                </a:lnTo>
                <a:lnTo>
                  <a:pt x="24003" y="64026"/>
                </a:lnTo>
                <a:lnTo>
                  <a:pt x="23895" y="63971"/>
                </a:lnTo>
                <a:lnTo>
                  <a:pt x="23678" y="63971"/>
                </a:lnTo>
                <a:lnTo>
                  <a:pt x="23243" y="64026"/>
                </a:lnTo>
                <a:lnTo>
                  <a:pt x="23080" y="64080"/>
                </a:lnTo>
                <a:lnTo>
                  <a:pt x="22700" y="64080"/>
                </a:lnTo>
                <a:lnTo>
                  <a:pt x="22646" y="64026"/>
                </a:lnTo>
                <a:lnTo>
                  <a:pt x="22646" y="63971"/>
                </a:lnTo>
                <a:lnTo>
                  <a:pt x="22700" y="63917"/>
                </a:lnTo>
                <a:lnTo>
                  <a:pt x="22809" y="63863"/>
                </a:lnTo>
                <a:lnTo>
                  <a:pt x="22917" y="63754"/>
                </a:lnTo>
                <a:lnTo>
                  <a:pt x="22972" y="63591"/>
                </a:lnTo>
                <a:lnTo>
                  <a:pt x="22917" y="63483"/>
                </a:lnTo>
                <a:lnTo>
                  <a:pt x="22863" y="63374"/>
                </a:lnTo>
                <a:lnTo>
                  <a:pt x="22646" y="63048"/>
                </a:lnTo>
                <a:lnTo>
                  <a:pt x="22483" y="62668"/>
                </a:lnTo>
                <a:lnTo>
                  <a:pt x="22211" y="61962"/>
                </a:lnTo>
                <a:lnTo>
                  <a:pt x="22048" y="61528"/>
                </a:lnTo>
                <a:lnTo>
                  <a:pt x="21886" y="61093"/>
                </a:lnTo>
                <a:lnTo>
                  <a:pt x="21777" y="60659"/>
                </a:lnTo>
                <a:lnTo>
                  <a:pt x="21723" y="60224"/>
                </a:lnTo>
                <a:lnTo>
                  <a:pt x="21668" y="59844"/>
                </a:lnTo>
                <a:lnTo>
                  <a:pt x="21505" y="59518"/>
                </a:lnTo>
                <a:lnTo>
                  <a:pt x="21343" y="59138"/>
                </a:lnTo>
                <a:lnTo>
                  <a:pt x="21071" y="58867"/>
                </a:lnTo>
                <a:lnTo>
                  <a:pt x="20691" y="58595"/>
                </a:lnTo>
                <a:lnTo>
                  <a:pt x="20202" y="58378"/>
                </a:lnTo>
                <a:lnTo>
                  <a:pt x="19985" y="58324"/>
                </a:lnTo>
                <a:lnTo>
                  <a:pt x="19768" y="58324"/>
                </a:lnTo>
                <a:lnTo>
                  <a:pt x="19550" y="58269"/>
                </a:lnTo>
                <a:lnTo>
                  <a:pt x="19333" y="58215"/>
                </a:lnTo>
                <a:lnTo>
                  <a:pt x="19170" y="58161"/>
                </a:lnTo>
                <a:lnTo>
                  <a:pt x="19007" y="58161"/>
                </a:lnTo>
                <a:lnTo>
                  <a:pt x="18301" y="58215"/>
                </a:lnTo>
                <a:lnTo>
                  <a:pt x="17596" y="58324"/>
                </a:lnTo>
                <a:lnTo>
                  <a:pt x="16618" y="58487"/>
                </a:lnTo>
                <a:lnTo>
                  <a:pt x="15966" y="58541"/>
                </a:lnTo>
                <a:lnTo>
                  <a:pt x="15695" y="58541"/>
                </a:lnTo>
                <a:lnTo>
                  <a:pt x="15369" y="58432"/>
                </a:lnTo>
                <a:lnTo>
                  <a:pt x="15152" y="58324"/>
                </a:lnTo>
                <a:lnTo>
                  <a:pt x="14880" y="58269"/>
                </a:lnTo>
                <a:lnTo>
                  <a:pt x="14663" y="58269"/>
                </a:lnTo>
                <a:lnTo>
                  <a:pt x="14392" y="58161"/>
                </a:lnTo>
                <a:lnTo>
                  <a:pt x="13957" y="57944"/>
                </a:lnTo>
                <a:lnTo>
                  <a:pt x="13577" y="57726"/>
                </a:lnTo>
                <a:lnTo>
                  <a:pt x="13360" y="57564"/>
                </a:lnTo>
                <a:lnTo>
                  <a:pt x="13197" y="57401"/>
                </a:lnTo>
                <a:lnTo>
                  <a:pt x="13034" y="57238"/>
                </a:lnTo>
                <a:lnTo>
                  <a:pt x="12925" y="57020"/>
                </a:lnTo>
                <a:lnTo>
                  <a:pt x="12817" y="56803"/>
                </a:lnTo>
                <a:lnTo>
                  <a:pt x="12600" y="56695"/>
                </a:lnTo>
                <a:lnTo>
                  <a:pt x="12165" y="56477"/>
                </a:lnTo>
                <a:lnTo>
                  <a:pt x="11513" y="56152"/>
                </a:lnTo>
                <a:lnTo>
                  <a:pt x="10862" y="55826"/>
                </a:lnTo>
                <a:lnTo>
                  <a:pt x="10699" y="55771"/>
                </a:lnTo>
                <a:lnTo>
                  <a:pt x="10482" y="55771"/>
                </a:lnTo>
                <a:lnTo>
                  <a:pt x="10156" y="55934"/>
                </a:lnTo>
                <a:lnTo>
                  <a:pt x="9776" y="56043"/>
                </a:lnTo>
                <a:lnTo>
                  <a:pt x="9450" y="56097"/>
                </a:lnTo>
                <a:lnTo>
                  <a:pt x="9178" y="56206"/>
                </a:lnTo>
                <a:lnTo>
                  <a:pt x="9070" y="56315"/>
                </a:lnTo>
                <a:lnTo>
                  <a:pt x="9015" y="56477"/>
                </a:lnTo>
                <a:lnTo>
                  <a:pt x="9070" y="56749"/>
                </a:lnTo>
                <a:lnTo>
                  <a:pt x="9070" y="56803"/>
                </a:lnTo>
                <a:lnTo>
                  <a:pt x="9070" y="56912"/>
                </a:lnTo>
                <a:lnTo>
                  <a:pt x="8907" y="56912"/>
                </a:lnTo>
                <a:lnTo>
                  <a:pt x="8635" y="56749"/>
                </a:lnTo>
                <a:lnTo>
                  <a:pt x="8364" y="56640"/>
                </a:lnTo>
                <a:lnTo>
                  <a:pt x="8201" y="56586"/>
                </a:lnTo>
                <a:lnTo>
                  <a:pt x="8147" y="56586"/>
                </a:lnTo>
                <a:lnTo>
                  <a:pt x="8092" y="56640"/>
                </a:lnTo>
                <a:lnTo>
                  <a:pt x="8038" y="56803"/>
                </a:lnTo>
                <a:lnTo>
                  <a:pt x="7984" y="56966"/>
                </a:lnTo>
                <a:lnTo>
                  <a:pt x="7875" y="57129"/>
                </a:lnTo>
                <a:lnTo>
                  <a:pt x="7712" y="57238"/>
                </a:lnTo>
                <a:lnTo>
                  <a:pt x="7495" y="57292"/>
                </a:lnTo>
                <a:lnTo>
                  <a:pt x="7169" y="57346"/>
                </a:lnTo>
                <a:lnTo>
                  <a:pt x="6898" y="57346"/>
                </a:lnTo>
                <a:lnTo>
                  <a:pt x="6626" y="57401"/>
                </a:lnTo>
                <a:lnTo>
                  <a:pt x="6463" y="57455"/>
                </a:lnTo>
                <a:lnTo>
                  <a:pt x="6354" y="57618"/>
                </a:lnTo>
                <a:lnTo>
                  <a:pt x="6246" y="57781"/>
                </a:lnTo>
                <a:lnTo>
                  <a:pt x="6029" y="58161"/>
                </a:lnTo>
                <a:lnTo>
                  <a:pt x="5703" y="58487"/>
                </a:lnTo>
                <a:lnTo>
                  <a:pt x="5323" y="58704"/>
                </a:lnTo>
                <a:lnTo>
                  <a:pt x="4943" y="58921"/>
                </a:lnTo>
                <a:lnTo>
                  <a:pt x="4725" y="59030"/>
                </a:lnTo>
                <a:lnTo>
                  <a:pt x="4617" y="59193"/>
                </a:lnTo>
                <a:lnTo>
                  <a:pt x="4508" y="59301"/>
                </a:lnTo>
                <a:lnTo>
                  <a:pt x="4400" y="59464"/>
                </a:lnTo>
                <a:lnTo>
                  <a:pt x="4345" y="59681"/>
                </a:lnTo>
                <a:lnTo>
                  <a:pt x="4182" y="59844"/>
                </a:lnTo>
                <a:lnTo>
                  <a:pt x="4019" y="59953"/>
                </a:lnTo>
                <a:lnTo>
                  <a:pt x="3856" y="60007"/>
                </a:lnTo>
                <a:lnTo>
                  <a:pt x="3313" y="60062"/>
                </a:lnTo>
                <a:lnTo>
                  <a:pt x="3042" y="60116"/>
                </a:lnTo>
                <a:lnTo>
                  <a:pt x="2662" y="60116"/>
                </a:lnTo>
                <a:lnTo>
                  <a:pt x="2607" y="60170"/>
                </a:lnTo>
                <a:lnTo>
                  <a:pt x="2499" y="60224"/>
                </a:lnTo>
                <a:lnTo>
                  <a:pt x="2173" y="60224"/>
                </a:lnTo>
                <a:lnTo>
                  <a:pt x="2119" y="60170"/>
                </a:lnTo>
                <a:lnTo>
                  <a:pt x="2119" y="60062"/>
                </a:lnTo>
                <a:lnTo>
                  <a:pt x="2173" y="59953"/>
                </a:lnTo>
                <a:lnTo>
                  <a:pt x="2336" y="59790"/>
                </a:lnTo>
                <a:lnTo>
                  <a:pt x="2499" y="59627"/>
                </a:lnTo>
                <a:lnTo>
                  <a:pt x="2933" y="59464"/>
                </a:lnTo>
                <a:lnTo>
                  <a:pt x="3096" y="59356"/>
                </a:lnTo>
                <a:lnTo>
                  <a:pt x="3205" y="59247"/>
                </a:lnTo>
                <a:lnTo>
                  <a:pt x="3476" y="58975"/>
                </a:lnTo>
                <a:lnTo>
                  <a:pt x="3748" y="58758"/>
                </a:lnTo>
                <a:lnTo>
                  <a:pt x="4019" y="58541"/>
                </a:lnTo>
                <a:lnTo>
                  <a:pt x="4291" y="58378"/>
                </a:lnTo>
                <a:lnTo>
                  <a:pt x="4400" y="58215"/>
                </a:lnTo>
                <a:lnTo>
                  <a:pt x="4400" y="58161"/>
                </a:lnTo>
                <a:lnTo>
                  <a:pt x="4400" y="58052"/>
                </a:lnTo>
                <a:lnTo>
                  <a:pt x="4291" y="57889"/>
                </a:lnTo>
                <a:lnTo>
                  <a:pt x="4291" y="57781"/>
                </a:lnTo>
                <a:lnTo>
                  <a:pt x="4400" y="57672"/>
                </a:lnTo>
                <a:lnTo>
                  <a:pt x="4508" y="57618"/>
                </a:lnTo>
                <a:lnTo>
                  <a:pt x="4834" y="57401"/>
                </a:lnTo>
                <a:lnTo>
                  <a:pt x="5160" y="57183"/>
                </a:lnTo>
                <a:lnTo>
                  <a:pt x="5323" y="56912"/>
                </a:lnTo>
                <a:lnTo>
                  <a:pt x="5486" y="56640"/>
                </a:lnTo>
                <a:lnTo>
                  <a:pt x="5649" y="56043"/>
                </a:lnTo>
                <a:lnTo>
                  <a:pt x="5757" y="55663"/>
                </a:lnTo>
                <a:lnTo>
                  <a:pt x="5811" y="55283"/>
                </a:lnTo>
                <a:lnTo>
                  <a:pt x="5920" y="54468"/>
                </a:lnTo>
                <a:lnTo>
                  <a:pt x="5974" y="53871"/>
                </a:lnTo>
                <a:lnTo>
                  <a:pt x="6029" y="53328"/>
                </a:lnTo>
                <a:lnTo>
                  <a:pt x="6137" y="52568"/>
                </a:lnTo>
                <a:lnTo>
                  <a:pt x="6246" y="52187"/>
                </a:lnTo>
                <a:lnTo>
                  <a:pt x="6354" y="51807"/>
                </a:lnTo>
                <a:lnTo>
                  <a:pt x="6463" y="51590"/>
                </a:lnTo>
                <a:lnTo>
                  <a:pt x="6626" y="51373"/>
                </a:lnTo>
                <a:lnTo>
                  <a:pt x="6843" y="51264"/>
                </a:lnTo>
                <a:lnTo>
                  <a:pt x="7060" y="51210"/>
                </a:lnTo>
                <a:lnTo>
                  <a:pt x="7169" y="51210"/>
                </a:lnTo>
                <a:lnTo>
                  <a:pt x="7278" y="51156"/>
                </a:lnTo>
                <a:lnTo>
                  <a:pt x="7332" y="51101"/>
                </a:lnTo>
                <a:lnTo>
                  <a:pt x="7441" y="51101"/>
                </a:lnTo>
                <a:lnTo>
                  <a:pt x="7766" y="51156"/>
                </a:lnTo>
                <a:lnTo>
                  <a:pt x="8092" y="51156"/>
                </a:lnTo>
                <a:lnTo>
                  <a:pt x="8364" y="51210"/>
                </a:lnTo>
                <a:lnTo>
                  <a:pt x="8635" y="51264"/>
                </a:lnTo>
                <a:lnTo>
                  <a:pt x="9015" y="51373"/>
                </a:lnTo>
                <a:lnTo>
                  <a:pt x="9341" y="51590"/>
                </a:lnTo>
                <a:lnTo>
                  <a:pt x="9613" y="51807"/>
                </a:lnTo>
                <a:lnTo>
                  <a:pt x="9884" y="52079"/>
                </a:lnTo>
                <a:lnTo>
                  <a:pt x="10156" y="52350"/>
                </a:lnTo>
                <a:lnTo>
                  <a:pt x="10482" y="52568"/>
                </a:lnTo>
                <a:lnTo>
                  <a:pt x="10807" y="52676"/>
                </a:lnTo>
                <a:lnTo>
                  <a:pt x="11242" y="52676"/>
                </a:lnTo>
                <a:lnTo>
                  <a:pt x="11459" y="52622"/>
                </a:lnTo>
                <a:lnTo>
                  <a:pt x="11676" y="52568"/>
                </a:lnTo>
                <a:lnTo>
                  <a:pt x="11894" y="52405"/>
                </a:lnTo>
                <a:lnTo>
                  <a:pt x="12056" y="52187"/>
                </a:lnTo>
                <a:lnTo>
                  <a:pt x="12219" y="51970"/>
                </a:lnTo>
                <a:lnTo>
                  <a:pt x="12382" y="51753"/>
                </a:lnTo>
                <a:lnTo>
                  <a:pt x="12437" y="51699"/>
                </a:lnTo>
                <a:lnTo>
                  <a:pt x="12545" y="51644"/>
                </a:lnTo>
                <a:lnTo>
                  <a:pt x="12817" y="51644"/>
                </a:lnTo>
                <a:lnTo>
                  <a:pt x="13034" y="51699"/>
                </a:lnTo>
                <a:lnTo>
                  <a:pt x="13305" y="51753"/>
                </a:lnTo>
                <a:lnTo>
                  <a:pt x="13523" y="51807"/>
                </a:lnTo>
                <a:lnTo>
                  <a:pt x="13957" y="52079"/>
                </a:lnTo>
                <a:lnTo>
                  <a:pt x="14337" y="52405"/>
                </a:lnTo>
                <a:lnTo>
                  <a:pt x="14989" y="53111"/>
                </a:lnTo>
                <a:lnTo>
                  <a:pt x="15369" y="53436"/>
                </a:lnTo>
                <a:lnTo>
                  <a:pt x="15803" y="53654"/>
                </a:lnTo>
                <a:lnTo>
                  <a:pt x="17052" y="54251"/>
                </a:lnTo>
                <a:lnTo>
                  <a:pt x="17650" y="54631"/>
                </a:lnTo>
                <a:lnTo>
                  <a:pt x="18193" y="55011"/>
                </a:lnTo>
                <a:lnTo>
                  <a:pt x="18899" y="55609"/>
                </a:lnTo>
                <a:lnTo>
                  <a:pt x="19225" y="55934"/>
                </a:lnTo>
                <a:lnTo>
                  <a:pt x="19496" y="56315"/>
                </a:lnTo>
                <a:lnTo>
                  <a:pt x="19713" y="56477"/>
                </a:lnTo>
                <a:lnTo>
                  <a:pt x="19876" y="56586"/>
                </a:lnTo>
                <a:lnTo>
                  <a:pt x="20094" y="56532"/>
                </a:lnTo>
                <a:lnTo>
                  <a:pt x="20365" y="56423"/>
                </a:lnTo>
                <a:lnTo>
                  <a:pt x="20745" y="56206"/>
                </a:lnTo>
                <a:lnTo>
                  <a:pt x="21125" y="55934"/>
                </a:lnTo>
                <a:lnTo>
                  <a:pt x="21831" y="55391"/>
                </a:lnTo>
                <a:lnTo>
                  <a:pt x="21994" y="55337"/>
                </a:lnTo>
                <a:lnTo>
                  <a:pt x="22211" y="55283"/>
                </a:lnTo>
                <a:lnTo>
                  <a:pt x="22374" y="55337"/>
                </a:lnTo>
                <a:lnTo>
                  <a:pt x="22537" y="55391"/>
                </a:lnTo>
                <a:lnTo>
                  <a:pt x="23352" y="55771"/>
                </a:lnTo>
                <a:lnTo>
                  <a:pt x="23732" y="55989"/>
                </a:lnTo>
                <a:lnTo>
                  <a:pt x="24166" y="56097"/>
                </a:lnTo>
                <a:lnTo>
                  <a:pt x="24492" y="56206"/>
                </a:lnTo>
                <a:lnTo>
                  <a:pt x="24818" y="56369"/>
                </a:lnTo>
                <a:lnTo>
                  <a:pt x="25361" y="56749"/>
                </a:lnTo>
                <a:lnTo>
                  <a:pt x="25850" y="57075"/>
                </a:lnTo>
                <a:lnTo>
                  <a:pt x="26121" y="57238"/>
                </a:lnTo>
                <a:lnTo>
                  <a:pt x="26339" y="57455"/>
                </a:lnTo>
                <a:lnTo>
                  <a:pt x="26393" y="57455"/>
                </a:lnTo>
                <a:lnTo>
                  <a:pt x="26447" y="57509"/>
                </a:lnTo>
                <a:lnTo>
                  <a:pt x="26664" y="57509"/>
                </a:lnTo>
                <a:lnTo>
                  <a:pt x="26773" y="57401"/>
                </a:lnTo>
                <a:lnTo>
                  <a:pt x="26882" y="57346"/>
                </a:lnTo>
                <a:lnTo>
                  <a:pt x="27207" y="57238"/>
                </a:lnTo>
                <a:lnTo>
                  <a:pt x="27425" y="57129"/>
                </a:lnTo>
                <a:lnTo>
                  <a:pt x="27588" y="56966"/>
                </a:lnTo>
                <a:lnTo>
                  <a:pt x="27913" y="56640"/>
                </a:lnTo>
                <a:lnTo>
                  <a:pt x="28185" y="56206"/>
                </a:lnTo>
                <a:lnTo>
                  <a:pt x="28348" y="55771"/>
                </a:lnTo>
                <a:lnTo>
                  <a:pt x="28565" y="55337"/>
                </a:lnTo>
                <a:lnTo>
                  <a:pt x="28674" y="54903"/>
                </a:lnTo>
                <a:lnTo>
                  <a:pt x="28837" y="54468"/>
                </a:lnTo>
                <a:lnTo>
                  <a:pt x="28999" y="53979"/>
                </a:lnTo>
                <a:lnTo>
                  <a:pt x="29162" y="53599"/>
                </a:lnTo>
                <a:lnTo>
                  <a:pt x="29271" y="53219"/>
                </a:lnTo>
                <a:lnTo>
                  <a:pt x="29325" y="53056"/>
                </a:lnTo>
                <a:lnTo>
                  <a:pt x="29434" y="52948"/>
                </a:lnTo>
                <a:lnTo>
                  <a:pt x="29542" y="53002"/>
                </a:lnTo>
                <a:lnTo>
                  <a:pt x="29705" y="53111"/>
                </a:lnTo>
                <a:lnTo>
                  <a:pt x="30031" y="53382"/>
                </a:lnTo>
                <a:lnTo>
                  <a:pt x="30303" y="53654"/>
                </a:lnTo>
                <a:lnTo>
                  <a:pt x="31335" y="54631"/>
                </a:lnTo>
                <a:lnTo>
                  <a:pt x="32421" y="55500"/>
                </a:lnTo>
                <a:lnTo>
                  <a:pt x="32746" y="55717"/>
                </a:lnTo>
                <a:lnTo>
                  <a:pt x="32964" y="56043"/>
                </a:lnTo>
                <a:lnTo>
                  <a:pt x="33181" y="56369"/>
                </a:lnTo>
                <a:lnTo>
                  <a:pt x="33344" y="56695"/>
                </a:lnTo>
                <a:lnTo>
                  <a:pt x="33452" y="56912"/>
                </a:lnTo>
                <a:lnTo>
                  <a:pt x="33615" y="57020"/>
                </a:lnTo>
                <a:lnTo>
                  <a:pt x="33833" y="57129"/>
                </a:lnTo>
                <a:lnTo>
                  <a:pt x="34050" y="57183"/>
                </a:lnTo>
                <a:lnTo>
                  <a:pt x="34321" y="57129"/>
                </a:lnTo>
                <a:lnTo>
                  <a:pt x="34593" y="57075"/>
                </a:lnTo>
                <a:lnTo>
                  <a:pt x="35082" y="56912"/>
                </a:lnTo>
                <a:lnTo>
                  <a:pt x="35299" y="56749"/>
                </a:lnTo>
                <a:lnTo>
                  <a:pt x="35516" y="56477"/>
                </a:lnTo>
                <a:lnTo>
                  <a:pt x="35788" y="55989"/>
                </a:lnTo>
                <a:lnTo>
                  <a:pt x="35896" y="55717"/>
                </a:lnTo>
                <a:lnTo>
                  <a:pt x="36005" y="55446"/>
                </a:lnTo>
                <a:lnTo>
                  <a:pt x="36222" y="54685"/>
                </a:lnTo>
                <a:lnTo>
                  <a:pt x="36439" y="53979"/>
                </a:lnTo>
                <a:lnTo>
                  <a:pt x="36493" y="53545"/>
                </a:lnTo>
                <a:lnTo>
                  <a:pt x="36548" y="53111"/>
                </a:lnTo>
                <a:lnTo>
                  <a:pt x="37037" y="51644"/>
                </a:lnTo>
                <a:lnTo>
                  <a:pt x="37091" y="51590"/>
                </a:lnTo>
                <a:lnTo>
                  <a:pt x="37199" y="51590"/>
                </a:lnTo>
                <a:lnTo>
                  <a:pt x="37362" y="51536"/>
                </a:lnTo>
                <a:lnTo>
                  <a:pt x="37471" y="51427"/>
                </a:lnTo>
                <a:lnTo>
                  <a:pt x="37797" y="51264"/>
                </a:lnTo>
                <a:lnTo>
                  <a:pt x="37851" y="51210"/>
                </a:lnTo>
                <a:lnTo>
                  <a:pt x="37851" y="51047"/>
                </a:lnTo>
                <a:lnTo>
                  <a:pt x="37797" y="50775"/>
                </a:lnTo>
                <a:lnTo>
                  <a:pt x="37742" y="50667"/>
                </a:lnTo>
                <a:lnTo>
                  <a:pt x="37688" y="50558"/>
                </a:lnTo>
                <a:lnTo>
                  <a:pt x="37634" y="50450"/>
                </a:lnTo>
                <a:lnTo>
                  <a:pt x="37580" y="50395"/>
                </a:lnTo>
                <a:lnTo>
                  <a:pt x="37634" y="50341"/>
                </a:lnTo>
                <a:lnTo>
                  <a:pt x="37688" y="50232"/>
                </a:lnTo>
                <a:lnTo>
                  <a:pt x="37797" y="50232"/>
                </a:lnTo>
                <a:lnTo>
                  <a:pt x="37905" y="50178"/>
                </a:lnTo>
                <a:lnTo>
                  <a:pt x="37960" y="50232"/>
                </a:lnTo>
                <a:lnTo>
                  <a:pt x="38068" y="50287"/>
                </a:lnTo>
                <a:lnTo>
                  <a:pt x="38286" y="50504"/>
                </a:lnTo>
                <a:lnTo>
                  <a:pt x="38557" y="50721"/>
                </a:lnTo>
                <a:lnTo>
                  <a:pt x="39154" y="51047"/>
                </a:lnTo>
                <a:lnTo>
                  <a:pt x="39426" y="51101"/>
                </a:lnTo>
                <a:lnTo>
                  <a:pt x="39752" y="51210"/>
                </a:lnTo>
                <a:lnTo>
                  <a:pt x="40240" y="51373"/>
                </a:lnTo>
                <a:lnTo>
                  <a:pt x="40675" y="51644"/>
                </a:lnTo>
                <a:lnTo>
                  <a:pt x="41001" y="51753"/>
                </a:lnTo>
                <a:lnTo>
                  <a:pt x="41381" y="51916"/>
                </a:lnTo>
                <a:lnTo>
                  <a:pt x="42141" y="52187"/>
                </a:lnTo>
                <a:lnTo>
                  <a:pt x="42847" y="52459"/>
                </a:lnTo>
                <a:lnTo>
                  <a:pt x="43553" y="52568"/>
                </a:lnTo>
                <a:lnTo>
                  <a:pt x="43770" y="52568"/>
                </a:lnTo>
                <a:lnTo>
                  <a:pt x="43987" y="52513"/>
                </a:lnTo>
                <a:lnTo>
                  <a:pt x="44422" y="52459"/>
                </a:lnTo>
                <a:lnTo>
                  <a:pt x="44531" y="52350"/>
                </a:lnTo>
                <a:lnTo>
                  <a:pt x="44585" y="52242"/>
                </a:lnTo>
                <a:lnTo>
                  <a:pt x="44639" y="51970"/>
                </a:lnTo>
                <a:lnTo>
                  <a:pt x="44965" y="51264"/>
                </a:lnTo>
                <a:lnTo>
                  <a:pt x="45128" y="50993"/>
                </a:lnTo>
                <a:lnTo>
                  <a:pt x="45399" y="50721"/>
                </a:lnTo>
                <a:lnTo>
                  <a:pt x="45834" y="50341"/>
                </a:lnTo>
                <a:lnTo>
                  <a:pt x="45997" y="50124"/>
                </a:lnTo>
                <a:lnTo>
                  <a:pt x="46160" y="49852"/>
                </a:lnTo>
                <a:lnTo>
                  <a:pt x="46268" y="49526"/>
                </a:lnTo>
                <a:lnTo>
                  <a:pt x="46377" y="49255"/>
                </a:lnTo>
                <a:lnTo>
                  <a:pt x="46377" y="48060"/>
                </a:lnTo>
                <a:lnTo>
                  <a:pt x="46323" y="46866"/>
                </a:lnTo>
                <a:lnTo>
                  <a:pt x="46214" y="46160"/>
                </a:lnTo>
                <a:lnTo>
                  <a:pt x="46160" y="45779"/>
                </a:lnTo>
                <a:lnTo>
                  <a:pt x="46105" y="45454"/>
                </a:lnTo>
                <a:lnTo>
                  <a:pt x="46160" y="45073"/>
                </a:lnTo>
                <a:lnTo>
                  <a:pt x="46214" y="44965"/>
                </a:lnTo>
                <a:lnTo>
                  <a:pt x="46268" y="44911"/>
                </a:lnTo>
                <a:lnTo>
                  <a:pt x="46485" y="44802"/>
                </a:lnTo>
                <a:lnTo>
                  <a:pt x="46811" y="44748"/>
                </a:lnTo>
                <a:lnTo>
                  <a:pt x="47789" y="44639"/>
                </a:lnTo>
                <a:lnTo>
                  <a:pt x="48766" y="44585"/>
                </a:lnTo>
                <a:lnTo>
                  <a:pt x="49146" y="44585"/>
                </a:lnTo>
                <a:lnTo>
                  <a:pt x="49472" y="44693"/>
                </a:lnTo>
                <a:lnTo>
                  <a:pt x="50124" y="44911"/>
                </a:lnTo>
                <a:lnTo>
                  <a:pt x="50504" y="45019"/>
                </a:lnTo>
                <a:lnTo>
                  <a:pt x="50667" y="45019"/>
                </a:lnTo>
                <a:lnTo>
                  <a:pt x="50830" y="44965"/>
                </a:lnTo>
                <a:lnTo>
                  <a:pt x="50938" y="44911"/>
                </a:lnTo>
                <a:lnTo>
                  <a:pt x="51047" y="44802"/>
                </a:lnTo>
                <a:lnTo>
                  <a:pt x="51156" y="44639"/>
                </a:lnTo>
                <a:lnTo>
                  <a:pt x="51210" y="44476"/>
                </a:lnTo>
                <a:lnTo>
                  <a:pt x="51264" y="44150"/>
                </a:lnTo>
                <a:lnTo>
                  <a:pt x="51373" y="43879"/>
                </a:lnTo>
                <a:lnTo>
                  <a:pt x="51699" y="43336"/>
                </a:lnTo>
                <a:lnTo>
                  <a:pt x="51644" y="43119"/>
                </a:lnTo>
                <a:lnTo>
                  <a:pt x="51699" y="42901"/>
                </a:lnTo>
                <a:lnTo>
                  <a:pt x="51753" y="42738"/>
                </a:lnTo>
                <a:lnTo>
                  <a:pt x="51862" y="42575"/>
                </a:lnTo>
                <a:lnTo>
                  <a:pt x="52079" y="42304"/>
                </a:lnTo>
                <a:lnTo>
                  <a:pt x="52296" y="41978"/>
                </a:lnTo>
                <a:lnTo>
                  <a:pt x="52350" y="41761"/>
                </a:lnTo>
                <a:lnTo>
                  <a:pt x="52405" y="41544"/>
                </a:lnTo>
                <a:lnTo>
                  <a:pt x="52405" y="41381"/>
                </a:lnTo>
                <a:lnTo>
                  <a:pt x="52350" y="41164"/>
                </a:lnTo>
                <a:lnTo>
                  <a:pt x="52296" y="40946"/>
                </a:lnTo>
                <a:lnTo>
                  <a:pt x="52296" y="40729"/>
                </a:lnTo>
                <a:lnTo>
                  <a:pt x="52350" y="40240"/>
                </a:lnTo>
                <a:lnTo>
                  <a:pt x="52350" y="40132"/>
                </a:lnTo>
                <a:lnTo>
                  <a:pt x="52350" y="39969"/>
                </a:lnTo>
                <a:lnTo>
                  <a:pt x="52242" y="39860"/>
                </a:lnTo>
                <a:lnTo>
                  <a:pt x="52133" y="39806"/>
                </a:lnTo>
                <a:lnTo>
                  <a:pt x="51970" y="39752"/>
                </a:lnTo>
                <a:lnTo>
                  <a:pt x="51916" y="39589"/>
                </a:lnTo>
                <a:lnTo>
                  <a:pt x="51916" y="39100"/>
                </a:lnTo>
                <a:lnTo>
                  <a:pt x="51970" y="38666"/>
                </a:lnTo>
                <a:lnTo>
                  <a:pt x="52025" y="38231"/>
                </a:lnTo>
                <a:lnTo>
                  <a:pt x="52079" y="37742"/>
                </a:lnTo>
                <a:lnTo>
                  <a:pt x="52079" y="37688"/>
                </a:lnTo>
                <a:lnTo>
                  <a:pt x="52187" y="37634"/>
                </a:lnTo>
                <a:lnTo>
                  <a:pt x="52350" y="37688"/>
                </a:lnTo>
                <a:lnTo>
                  <a:pt x="52459" y="37742"/>
                </a:lnTo>
                <a:lnTo>
                  <a:pt x="52839" y="37742"/>
                </a:lnTo>
                <a:lnTo>
                  <a:pt x="53056" y="37797"/>
                </a:lnTo>
                <a:lnTo>
                  <a:pt x="53274" y="37797"/>
                </a:lnTo>
                <a:lnTo>
                  <a:pt x="53654" y="37960"/>
                </a:lnTo>
                <a:lnTo>
                  <a:pt x="53762" y="37960"/>
                </a:lnTo>
                <a:lnTo>
                  <a:pt x="54142" y="38014"/>
                </a:lnTo>
                <a:lnTo>
                  <a:pt x="54468" y="38014"/>
                </a:lnTo>
                <a:lnTo>
                  <a:pt x="54794" y="38123"/>
                </a:lnTo>
                <a:lnTo>
                  <a:pt x="55283" y="38123"/>
                </a:lnTo>
                <a:lnTo>
                  <a:pt x="55446" y="38177"/>
                </a:lnTo>
                <a:lnTo>
                  <a:pt x="55663" y="38285"/>
                </a:lnTo>
                <a:lnTo>
                  <a:pt x="55826" y="38340"/>
                </a:lnTo>
                <a:lnTo>
                  <a:pt x="55934" y="38340"/>
                </a:lnTo>
                <a:lnTo>
                  <a:pt x="55989" y="38285"/>
                </a:lnTo>
                <a:lnTo>
                  <a:pt x="56206" y="38177"/>
                </a:lnTo>
                <a:lnTo>
                  <a:pt x="56423" y="38068"/>
                </a:lnTo>
                <a:lnTo>
                  <a:pt x="57292" y="37688"/>
                </a:lnTo>
                <a:lnTo>
                  <a:pt x="57672" y="37525"/>
                </a:lnTo>
                <a:lnTo>
                  <a:pt x="58107" y="37308"/>
                </a:lnTo>
                <a:lnTo>
                  <a:pt x="58378" y="37091"/>
                </a:lnTo>
                <a:lnTo>
                  <a:pt x="58650" y="36874"/>
                </a:lnTo>
                <a:lnTo>
                  <a:pt x="58867" y="36602"/>
                </a:lnTo>
                <a:lnTo>
                  <a:pt x="58976" y="36330"/>
                </a:lnTo>
                <a:lnTo>
                  <a:pt x="59138" y="36113"/>
                </a:lnTo>
                <a:lnTo>
                  <a:pt x="59247" y="35896"/>
                </a:lnTo>
                <a:lnTo>
                  <a:pt x="59356" y="35625"/>
                </a:lnTo>
                <a:lnTo>
                  <a:pt x="59356" y="35353"/>
                </a:lnTo>
                <a:lnTo>
                  <a:pt x="59247" y="35081"/>
                </a:lnTo>
                <a:lnTo>
                  <a:pt x="59193" y="34864"/>
                </a:lnTo>
                <a:lnTo>
                  <a:pt x="59193" y="34701"/>
                </a:lnTo>
                <a:lnTo>
                  <a:pt x="59247" y="34484"/>
                </a:lnTo>
                <a:lnTo>
                  <a:pt x="59356" y="34321"/>
                </a:lnTo>
                <a:lnTo>
                  <a:pt x="59464" y="34050"/>
                </a:lnTo>
                <a:lnTo>
                  <a:pt x="59464" y="33832"/>
                </a:lnTo>
                <a:lnTo>
                  <a:pt x="59410" y="33670"/>
                </a:lnTo>
                <a:lnTo>
                  <a:pt x="59301" y="33452"/>
                </a:lnTo>
                <a:lnTo>
                  <a:pt x="58976" y="33072"/>
                </a:lnTo>
                <a:lnTo>
                  <a:pt x="58867" y="32855"/>
                </a:lnTo>
                <a:lnTo>
                  <a:pt x="58813" y="32638"/>
                </a:lnTo>
                <a:lnTo>
                  <a:pt x="58758" y="32475"/>
                </a:lnTo>
                <a:lnTo>
                  <a:pt x="58704" y="32312"/>
                </a:lnTo>
                <a:lnTo>
                  <a:pt x="58487" y="32095"/>
                </a:lnTo>
                <a:lnTo>
                  <a:pt x="58215" y="31932"/>
                </a:lnTo>
                <a:lnTo>
                  <a:pt x="57889" y="31878"/>
                </a:lnTo>
                <a:lnTo>
                  <a:pt x="57672" y="31823"/>
                </a:lnTo>
                <a:lnTo>
                  <a:pt x="57455" y="31715"/>
                </a:lnTo>
                <a:lnTo>
                  <a:pt x="57075" y="31552"/>
                </a:lnTo>
                <a:lnTo>
                  <a:pt x="56966" y="31497"/>
                </a:lnTo>
                <a:lnTo>
                  <a:pt x="56749" y="31552"/>
                </a:lnTo>
                <a:lnTo>
                  <a:pt x="56532" y="31497"/>
                </a:lnTo>
                <a:lnTo>
                  <a:pt x="56152" y="31389"/>
                </a:lnTo>
                <a:lnTo>
                  <a:pt x="55772" y="31280"/>
                </a:lnTo>
                <a:lnTo>
                  <a:pt x="55337" y="31280"/>
                </a:lnTo>
                <a:lnTo>
                  <a:pt x="55228" y="31226"/>
                </a:lnTo>
                <a:lnTo>
                  <a:pt x="55120" y="31172"/>
                </a:lnTo>
                <a:lnTo>
                  <a:pt x="54957" y="31172"/>
                </a:lnTo>
                <a:lnTo>
                  <a:pt x="54848" y="31117"/>
                </a:lnTo>
                <a:lnTo>
                  <a:pt x="54794" y="31117"/>
                </a:lnTo>
                <a:lnTo>
                  <a:pt x="54794" y="31009"/>
                </a:lnTo>
                <a:lnTo>
                  <a:pt x="54794" y="30791"/>
                </a:lnTo>
                <a:lnTo>
                  <a:pt x="54740" y="30574"/>
                </a:lnTo>
                <a:lnTo>
                  <a:pt x="54685" y="30140"/>
                </a:lnTo>
                <a:lnTo>
                  <a:pt x="54577" y="29977"/>
                </a:lnTo>
                <a:lnTo>
                  <a:pt x="54523" y="29814"/>
                </a:lnTo>
                <a:lnTo>
                  <a:pt x="54577" y="29434"/>
                </a:lnTo>
                <a:lnTo>
                  <a:pt x="54577" y="28999"/>
                </a:lnTo>
                <a:lnTo>
                  <a:pt x="54523" y="28565"/>
                </a:lnTo>
                <a:lnTo>
                  <a:pt x="54468" y="28131"/>
                </a:lnTo>
                <a:lnTo>
                  <a:pt x="54468" y="27696"/>
                </a:lnTo>
                <a:lnTo>
                  <a:pt x="54523" y="26990"/>
                </a:lnTo>
                <a:lnTo>
                  <a:pt x="54631" y="26338"/>
                </a:lnTo>
                <a:lnTo>
                  <a:pt x="54685" y="26230"/>
                </a:lnTo>
                <a:lnTo>
                  <a:pt x="54685" y="26121"/>
                </a:lnTo>
                <a:lnTo>
                  <a:pt x="54631" y="26067"/>
                </a:lnTo>
                <a:lnTo>
                  <a:pt x="54468" y="26013"/>
                </a:lnTo>
                <a:lnTo>
                  <a:pt x="53817" y="26013"/>
                </a:lnTo>
                <a:lnTo>
                  <a:pt x="53219" y="25904"/>
                </a:lnTo>
                <a:lnTo>
                  <a:pt x="52893" y="25850"/>
                </a:lnTo>
                <a:lnTo>
                  <a:pt x="52568" y="25850"/>
                </a:lnTo>
                <a:lnTo>
                  <a:pt x="52242" y="25795"/>
                </a:lnTo>
                <a:lnTo>
                  <a:pt x="51970" y="25687"/>
                </a:lnTo>
                <a:lnTo>
                  <a:pt x="51862" y="25687"/>
                </a:lnTo>
                <a:lnTo>
                  <a:pt x="51807" y="25741"/>
                </a:lnTo>
                <a:lnTo>
                  <a:pt x="51753" y="25850"/>
                </a:lnTo>
                <a:lnTo>
                  <a:pt x="51536" y="26013"/>
                </a:lnTo>
                <a:lnTo>
                  <a:pt x="51264" y="26121"/>
                </a:lnTo>
                <a:lnTo>
                  <a:pt x="50993" y="26176"/>
                </a:lnTo>
                <a:lnTo>
                  <a:pt x="50721" y="26121"/>
                </a:lnTo>
                <a:lnTo>
                  <a:pt x="50667" y="26067"/>
                </a:lnTo>
                <a:lnTo>
                  <a:pt x="50558" y="26067"/>
                </a:lnTo>
                <a:lnTo>
                  <a:pt x="50287" y="26176"/>
                </a:lnTo>
                <a:lnTo>
                  <a:pt x="49798" y="26176"/>
                </a:lnTo>
                <a:lnTo>
                  <a:pt x="49581" y="26067"/>
                </a:lnTo>
                <a:lnTo>
                  <a:pt x="49418" y="25958"/>
                </a:lnTo>
                <a:lnTo>
                  <a:pt x="49255" y="25795"/>
                </a:lnTo>
                <a:lnTo>
                  <a:pt x="49092" y="25633"/>
                </a:lnTo>
                <a:lnTo>
                  <a:pt x="48983" y="25415"/>
                </a:lnTo>
                <a:lnTo>
                  <a:pt x="48766" y="24764"/>
                </a:lnTo>
                <a:lnTo>
                  <a:pt x="48495" y="24112"/>
                </a:lnTo>
                <a:lnTo>
                  <a:pt x="48169" y="23189"/>
                </a:lnTo>
                <a:lnTo>
                  <a:pt x="47952" y="22754"/>
                </a:lnTo>
                <a:lnTo>
                  <a:pt x="47680" y="22374"/>
                </a:lnTo>
                <a:lnTo>
                  <a:pt x="47246" y="21831"/>
                </a:lnTo>
                <a:lnTo>
                  <a:pt x="46920" y="21180"/>
                </a:lnTo>
                <a:lnTo>
                  <a:pt x="46811" y="20962"/>
                </a:lnTo>
                <a:lnTo>
                  <a:pt x="46594" y="20799"/>
                </a:lnTo>
                <a:lnTo>
                  <a:pt x="46105" y="20582"/>
                </a:lnTo>
                <a:lnTo>
                  <a:pt x="45888" y="20474"/>
                </a:lnTo>
                <a:lnTo>
                  <a:pt x="45617" y="20474"/>
                </a:lnTo>
                <a:lnTo>
                  <a:pt x="45128" y="20419"/>
                </a:lnTo>
                <a:lnTo>
                  <a:pt x="44313" y="20311"/>
                </a:lnTo>
                <a:lnTo>
                  <a:pt x="43499" y="20039"/>
                </a:lnTo>
                <a:lnTo>
                  <a:pt x="42738" y="19713"/>
                </a:lnTo>
                <a:lnTo>
                  <a:pt x="42304" y="19605"/>
                </a:lnTo>
                <a:lnTo>
                  <a:pt x="41870" y="19496"/>
                </a:lnTo>
                <a:lnTo>
                  <a:pt x="41761" y="19442"/>
                </a:lnTo>
                <a:lnTo>
                  <a:pt x="41707" y="19387"/>
                </a:lnTo>
                <a:lnTo>
                  <a:pt x="41761" y="19225"/>
                </a:lnTo>
                <a:lnTo>
                  <a:pt x="41815" y="19007"/>
                </a:lnTo>
                <a:lnTo>
                  <a:pt x="41815" y="18736"/>
                </a:lnTo>
                <a:lnTo>
                  <a:pt x="41761" y="18464"/>
                </a:lnTo>
                <a:lnTo>
                  <a:pt x="41652" y="18247"/>
                </a:lnTo>
                <a:lnTo>
                  <a:pt x="41598" y="18030"/>
                </a:lnTo>
                <a:lnTo>
                  <a:pt x="41544" y="17867"/>
                </a:lnTo>
                <a:lnTo>
                  <a:pt x="41489" y="17433"/>
                </a:lnTo>
                <a:lnTo>
                  <a:pt x="41381" y="16672"/>
                </a:lnTo>
                <a:lnTo>
                  <a:pt x="41381" y="15912"/>
                </a:lnTo>
                <a:lnTo>
                  <a:pt x="41327" y="15640"/>
                </a:lnTo>
                <a:lnTo>
                  <a:pt x="41327" y="15369"/>
                </a:lnTo>
                <a:lnTo>
                  <a:pt x="41218" y="15152"/>
                </a:lnTo>
                <a:lnTo>
                  <a:pt x="41109" y="14935"/>
                </a:lnTo>
                <a:lnTo>
                  <a:pt x="41001" y="14717"/>
                </a:lnTo>
                <a:lnTo>
                  <a:pt x="40784" y="14554"/>
                </a:lnTo>
                <a:lnTo>
                  <a:pt x="40566" y="14391"/>
                </a:lnTo>
                <a:lnTo>
                  <a:pt x="40349" y="14283"/>
                </a:lnTo>
                <a:lnTo>
                  <a:pt x="39915" y="14174"/>
                </a:lnTo>
                <a:lnTo>
                  <a:pt x="39480" y="14066"/>
                </a:lnTo>
                <a:lnTo>
                  <a:pt x="38611" y="14066"/>
                </a:lnTo>
                <a:lnTo>
                  <a:pt x="38503" y="14120"/>
                </a:lnTo>
                <a:lnTo>
                  <a:pt x="38340" y="14120"/>
                </a:lnTo>
                <a:lnTo>
                  <a:pt x="38286" y="14174"/>
                </a:lnTo>
                <a:lnTo>
                  <a:pt x="37905" y="14283"/>
                </a:lnTo>
                <a:lnTo>
                  <a:pt x="37525" y="14337"/>
                </a:lnTo>
                <a:lnTo>
                  <a:pt x="37145" y="14283"/>
                </a:lnTo>
                <a:lnTo>
                  <a:pt x="36765" y="14120"/>
                </a:lnTo>
                <a:lnTo>
                  <a:pt x="36276" y="13957"/>
                </a:lnTo>
                <a:lnTo>
                  <a:pt x="35842" y="13740"/>
                </a:lnTo>
                <a:lnTo>
                  <a:pt x="35788" y="13740"/>
                </a:lnTo>
                <a:lnTo>
                  <a:pt x="35679" y="13794"/>
                </a:lnTo>
                <a:lnTo>
                  <a:pt x="35570" y="13957"/>
                </a:lnTo>
                <a:lnTo>
                  <a:pt x="35462" y="14066"/>
                </a:lnTo>
                <a:lnTo>
                  <a:pt x="35353" y="14120"/>
                </a:lnTo>
                <a:lnTo>
                  <a:pt x="35299" y="14011"/>
                </a:lnTo>
                <a:lnTo>
                  <a:pt x="35244" y="13957"/>
                </a:lnTo>
                <a:lnTo>
                  <a:pt x="35190" y="13903"/>
                </a:lnTo>
                <a:lnTo>
                  <a:pt x="35190" y="13794"/>
                </a:lnTo>
                <a:lnTo>
                  <a:pt x="35299" y="13468"/>
                </a:lnTo>
                <a:lnTo>
                  <a:pt x="35299" y="13197"/>
                </a:lnTo>
                <a:lnTo>
                  <a:pt x="35299" y="12871"/>
                </a:lnTo>
                <a:lnTo>
                  <a:pt x="35299" y="12599"/>
                </a:lnTo>
                <a:lnTo>
                  <a:pt x="35353" y="12219"/>
                </a:lnTo>
                <a:lnTo>
                  <a:pt x="35299" y="11839"/>
                </a:lnTo>
                <a:lnTo>
                  <a:pt x="35190" y="11133"/>
                </a:lnTo>
                <a:lnTo>
                  <a:pt x="35027" y="10699"/>
                </a:lnTo>
                <a:lnTo>
                  <a:pt x="34864" y="10264"/>
                </a:lnTo>
                <a:lnTo>
                  <a:pt x="34484" y="9395"/>
                </a:lnTo>
                <a:lnTo>
                  <a:pt x="34321" y="9233"/>
                </a:lnTo>
                <a:lnTo>
                  <a:pt x="34158" y="9070"/>
                </a:lnTo>
                <a:lnTo>
                  <a:pt x="33778" y="8852"/>
                </a:lnTo>
                <a:lnTo>
                  <a:pt x="33615" y="8798"/>
                </a:lnTo>
                <a:lnTo>
                  <a:pt x="33452" y="8852"/>
                </a:lnTo>
                <a:lnTo>
                  <a:pt x="33181" y="8961"/>
                </a:lnTo>
                <a:lnTo>
                  <a:pt x="32095" y="9395"/>
                </a:lnTo>
                <a:lnTo>
                  <a:pt x="32040" y="9450"/>
                </a:lnTo>
                <a:lnTo>
                  <a:pt x="31986" y="9450"/>
                </a:lnTo>
                <a:lnTo>
                  <a:pt x="32040" y="9558"/>
                </a:lnTo>
                <a:lnTo>
                  <a:pt x="32095" y="9830"/>
                </a:lnTo>
                <a:lnTo>
                  <a:pt x="32095" y="9993"/>
                </a:lnTo>
                <a:lnTo>
                  <a:pt x="31986" y="10101"/>
                </a:lnTo>
                <a:lnTo>
                  <a:pt x="31660" y="10210"/>
                </a:lnTo>
                <a:lnTo>
                  <a:pt x="31443" y="10264"/>
                </a:lnTo>
                <a:lnTo>
                  <a:pt x="31335" y="10427"/>
                </a:lnTo>
                <a:lnTo>
                  <a:pt x="31280" y="10590"/>
                </a:lnTo>
                <a:lnTo>
                  <a:pt x="31280" y="10807"/>
                </a:lnTo>
                <a:lnTo>
                  <a:pt x="31280" y="11350"/>
                </a:lnTo>
                <a:lnTo>
                  <a:pt x="31335" y="11893"/>
                </a:lnTo>
                <a:lnTo>
                  <a:pt x="31335" y="12274"/>
                </a:lnTo>
                <a:lnTo>
                  <a:pt x="31280" y="12545"/>
                </a:lnTo>
                <a:lnTo>
                  <a:pt x="31117" y="12871"/>
                </a:lnTo>
                <a:lnTo>
                  <a:pt x="30954" y="13142"/>
                </a:lnTo>
                <a:lnTo>
                  <a:pt x="30629" y="13360"/>
                </a:lnTo>
                <a:lnTo>
                  <a:pt x="30411" y="13523"/>
                </a:lnTo>
                <a:lnTo>
                  <a:pt x="30194" y="13686"/>
                </a:lnTo>
                <a:lnTo>
                  <a:pt x="29705" y="13848"/>
                </a:lnTo>
                <a:lnTo>
                  <a:pt x="29217" y="14011"/>
                </a:lnTo>
                <a:lnTo>
                  <a:pt x="28945" y="14120"/>
                </a:lnTo>
                <a:lnTo>
                  <a:pt x="28674" y="14120"/>
                </a:lnTo>
                <a:lnTo>
                  <a:pt x="28076" y="14229"/>
                </a:lnTo>
                <a:lnTo>
                  <a:pt x="27805" y="14283"/>
                </a:lnTo>
                <a:lnTo>
                  <a:pt x="27044" y="14283"/>
                </a:lnTo>
                <a:lnTo>
                  <a:pt x="26556" y="14391"/>
                </a:lnTo>
                <a:lnTo>
                  <a:pt x="26501" y="14446"/>
                </a:lnTo>
                <a:lnTo>
                  <a:pt x="26447" y="14500"/>
                </a:lnTo>
                <a:lnTo>
                  <a:pt x="26393" y="14609"/>
                </a:lnTo>
                <a:lnTo>
                  <a:pt x="26339" y="15152"/>
                </a:lnTo>
                <a:lnTo>
                  <a:pt x="26176" y="15695"/>
                </a:lnTo>
                <a:lnTo>
                  <a:pt x="25958" y="16184"/>
                </a:lnTo>
                <a:lnTo>
                  <a:pt x="25633" y="16618"/>
                </a:lnTo>
                <a:lnTo>
                  <a:pt x="25307" y="16944"/>
                </a:lnTo>
                <a:lnTo>
                  <a:pt x="25035" y="17161"/>
                </a:lnTo>
                <a:lnTo>
                  <a:pt x="24655" y="17378"/>
                </a:lnTo>
                <a:lnTo>
                  <a:pt x="24275" y="17541"/>
                </a:lnTo>
                <a:lnTo>
                  <a:pt x="23895" y="17650"/>
                </a:lnTo>
                <a:lnTo>
                  <a:pt x="23515" y="17867"/>
                </a:lnTo>
                <a:lnTo>
                  <a:pt x="23352" y="17921"/>
                </a:lnTo>
                <a:lnTo>
                  <a:pt x="23189" y="17976"/>
                </a:lnTo>
                <a:lnTo>
                  <a:pt x="22972" y="18030"/>
                </a:lnTo>
                <a:lnTo>
                  <a:pt x="22863" y="18138"/>
                </a:lnTo>
                <a:lnTo>
                  <a:pt x="22700" y="18084"/>
                </a:lnTo>
                <a:lnTo>
                  <a:pt x="22592" y="18084"/>
                </a:lnTo>
                <a:lnTo>
                  <a:pt x="22320" y="18138"/>
                </a:lnTo>
                <a:lnTo>
                  <a:pt x="21940" y="18138"/>
                </a:lnTo>
                <a:lnTo>
                  <a:pt x="21777" y="18084"/>
                </a:lnTo>
                <a:lnTo>
                  <a:pt x="21614" y="18030"/>
                </a:lnTo>
                <a:lnTo>
                  <a:pt x="21451" y="18030"/>
                </a:lnTo>
                <a:lnTo>
                  <a:pt x="21017" y="18084"/>
                </a:lnTo>
                <a:lnTo>
                  <a:pt x="20908" y="18138"/>
                </a:lnTo>
                <a:lnTo>
                  <a:pt x="20799" y="18247"/>
                </a:lnTo>
                <a:lnTo>
                  <a:pt x="20745" y="18519"/>
                </a:lnTo>
                <a:lnTo>
                  <a:pt x="20691" y="18899"/>
                </a:lnTo>
                <a:lnTo>
                  <a:pt x="20745" y="19225"/>
                </a:lnTo>
                <a:lnTo>
                  <a:pt x="20745" y="19387"/>
                </a:lnTo>
                <a:lnTo>
                  <a:pt x="20691" y="19442"/>
                </a:lnTo>
                <a:lnTo>
                  <a:pt x="20582" y="19387"/>
                </a:lnTo>
                <a:lnTo>
                  <a:pt x="20474" y="19333"/>
                </a:lnTo>
                <a:lnTo>
                  <a:pt x="20256" y="19279"/>
                </a:lnTo>
                <a:lnTo>
                  <a:pt x="20094" y="19333"/>
                </a:lnTo>
                <a:lnTo>
                  <a:pt x="19931" y="19442"/>
                </a:lnTo>
                <a:lnTo>
                  <a:pt x="19822" y="19659"/>
                </a:lnTo>
                <a:lnTo>
                  <a:pt x="19713" y="19985"/>
                </a:lnTo>
                <a:lnTo>
                  <a:pt x="19659" y="20311"/>
                </a:lnTo>
                <a:lnTo>
                  <a:pt x="19659" y="20582"/>
                </a:lnTo>
                <a:lnTo>
                  <a:pt x="19605" y="20854"/>
                </a:lnTo>
                <a:lnTo>
                  <a:pt x="19496" y="21125"/>
                </a:lnTo>
                <a:lnTo>
                  <a:pt x="19388" y="21397"/>
                </a:lnTo>
                <a:lnTo>
                  <a:pt x="19333" y="21505"/>
                </a:lnTo>
                <a:lnTo>
                  <a:pt x="19333" y="21614"/>
                </a:lnTo>
                <a:lnTo>
                  <a:pt x="19333" y="21831"/>
                </a:lnTo>
                <a:lnTo>
                  <a:pt x="19333" y="22320"/>
                </a:lnTo>
                <a:lnTo>
                  <a:pt x="19388" y="22863"/>
                </a:lnTo>
                <a:lnTo>
                  <a:pt x="19442" y="23352"/>
                </a:lnTo>
                <a:lnTo>
                  <a:pt x="19442" y="23840"/>
                </a:lnTo>
                <a:lnTo>
                  <a:pt x="19388" y="24329"/>
                </a:lnTo>
                <a:lnTo>
                  <a:pt x="19225" y="24764"/>
                </a:lnTo>
                <a:lnTo>
                  <a:pt x="19116" y="24927"/>
                </a:lnTo>
                <a:lnTo>
                  <a:pt x="18953" y="25089"/>
                </a:lnTo>
                <a:lnTo>
                  <a:pt x="18790" y="25252"/>
                </a:lnTo>
                <a:lnTo>
                  <a:pt x="18573" y="25361"/>
                </a:lnTo>
                <a:lnTo>
                  <a:pt x="18464" y="25470"/>
                </a:lnTo>
                <a:lnTo>
                  <a:pt x="18193" y="25470"/>
                </a:lnTo>
                <a:lnTo>
                  <a:pt x="18139" y="25578"/>
                </a:lnTo>
                <a:lnTo>
                  <a:pt x="15369" y="25578"/>
                </a:lnTo>
                <a:lnTo>
                  <a:pt x="15152" y="25633"/>
                </a:lnTo>
                <a:lnTo>
                  <a:pt x="14935" y="25687"/>
                </a:lnTo>
                <a:lnTo>
                  <a:pt x="14554" y="25904"/>
                </a:lnTo>
                <a:lnTo>
                  <a:pt x="13957" y="26338"/>
                </a:lnTo>
                <a:lnTo>
                  <a:pt x="13414" y="26882"/>
                </a:lnTo>
                <a:lnTo>
                  <a:pt x="13251" y="27153"/>
                </a:lnTo>
                <a:lnTo>
                  <a:pt x="13143" y="27316"/>
                </a:lnTo>
                <a:lnTo>
                  <a:pt x="13034" y="27425"/>
                </a:lnTo>
                <a:lnTo>
                  <a:pt x="12545" y="27750"/>
                </a:lnTo>
                <a:lnTo>
                  <a:pt x="12056" y="27968"/>
                </a:lnTo>
                <a:lnTo>
                  <a:pt x="12002" y="28022"/>
                </a:lnTo>
                <a:lnTo>
                  <a:pt x="11894" y="28076"/>
                </a:lnTo>
                <a:lnTo>
                  <a:pt x="11839" y="28185"/>
                </a:lnTo>
                <a:lnTo>
                  <a:pt x="11622" y="28239"/>
                </a:lnTo>
                <a:lnTo>
                  <a:pt x="11405" y="28293"/>
                </a:lnTo>
                <a:lnTo>
                  <a:pt x="11188" y="28402"/>
                </a:lnTo>
                <a:lnTo>
                  <a:pt x="11079" y="28456"/>
                </a:lnTo>
                <a:lnTo>
                  <a:pt x="11025" y="28402"/>
                </a:lnTo>
                <a:lnTo>
                  <a:pt x="10807" y="28348"/>
                </a:lnTo>
                <a:lnTo>
                  <a:pt x="10373" y="28131"/>
                </a:lnTo>
                <a:lnTo>
                  <a:pt x="10047" y="27859"/>
                </a:lnTo>
                <a:lnTo>
                  <a:pt x="9721" y="27479"/>
                </a:lnTo>
                <a:lnTo>
                  <a:pt x="9504" y="27044"/>
                </a:lnTo>
                <a:lnTo>
                  <a:pt x="9396" y="26664"/>
                </a:lnTo>
                <a:lnTo>
                  <a:pt x="9341" y="26284"/>
                </a:lnTo>
                <a:lnTo>
                  <a:pt x="9341" y="25958"/>
                </a:lnTo>
                <a:lnTo>
                  <a:pt x="9396" y="25687"/>
                </a:lnTo>
                <a:lnTo>
                  <a:pt x="9450" y="25361"/>
                </a:lnTo>
                <a:lnTo>
                  <a:pt x="9558" y="25089"/>
                </a:lnTo>
                <a:lnTo>
                  <a:pt x="9721" y="24818"/>
                </a:lnTo>
                <a:lnTo>
                  <a:pt x="9939" y="24546"/>
                </a:lnTo>
                <a:lnTo>
                  <a:pt x="10210" y="24384"/>
                </a:lnTo>
                <a:lnTo>
                  <a:pt x="10482" y="24221"/>
                </a:lnTo>
                <a:lnTo>
                  <a:pt x="11025" y="24003"/>
                </a:lnTo>
                <a:lnTo>
                  <a:pt x="11513" y="23732"/>
                </a:lnTo>
                <a:lnTo>
                  <a:pt x="11948" y="23460"/>
                </a:lnTo>
                <a:lnTo>
                  <a:pt x="12437" y="23243"/>
                </a:lnTo>
                <a:lnTo>
                  <a:pt x="13414" y="22863"/>
                </a:lnTo>
                <a:lnTo>
                  <a:pt x="14446" y="22483"/>
                </a:lnTo>
                <a:lnTo>
                  <a:pt x="14663" y="22374"/>
                </a:lnTo>
                <a:lnTo>
                  <a:pt x="14880" y="22211"/>
                </a:lnTo>
                <a:lnTo>
                  <a:pt x="15260" y="21885"/>
                </a:lnTo>
                <a:lnTo>
                  <a:pt x="15641" y="21560"/>
                </a:lnTo>
                <a:lnTo>
                  <a:pt x="15912" y="21180"/>
                </a:lnTo>
                <a:lnTo>
                  <a:pt x="16238" y="20745"/>
                </a:lnTo>
                <a:lnTo>
                  <a:pt x="16347" y="20419"/>
                </a:lnTo>
                <a:lnTo>
                  <a:pt x="16401" y="20039"/>
                </a:lnTo>
                <a:lnTo>
                  <a:pt x="16401" y="19550"/>
                </a:lnTo>
                <a:lnTo>
                  <a:pt x="16347" y="19007"/>
                </a:lnTo>
                <a:lnTo>
                  <a:pt x="16292" y="18464"/>
                </a:lnTo>
                <a:lnTo>
                  <a:pt x="16238" y="17921"/>
                </a:lnTo>
                <a:lnTo>
                  <a:pt x="16238" y="17813"/>
                </a:lnTo>
                <a:lnTo>
                  <a:pt x="16184" y="17704"/>
                </a:lnTo>
                <a:lnTo>
                  <a:pt x="16021" y="17433"/>
                </a:lnTo>
                <a:lnTo>
                  <a:pt x="15912" y="17052"/>
                </a:lnTo>
                <a:lnTo>
                  <a:pt x="15912" y="16727"/>
                </a:lnTo>
                <a:lnTo>
                  <a:pt x="15966" y="16346"/>
                </a:lnTo>
                <a:lnTo>
                  <a:pt x="16021" y="16021"/>
                </a:lnTo>
                <a:lnTo>
                  <a:pt x="16129" y="15423"/>
                </a:lnTo>
                <a:lnTo>
                  <a:pt x="16238" y="14826"/>
                </a:lnTo>
                <a:lnTo>
                  <a:pt x="16292" y="14609"/>
                </a:lnTo>
                <a:lnTo>
                  <a:pt x="16401" y="14500"/>
                </a:lnTo>
                <a:lnTo>
                  <a:pt x="16509" y="14391"/>
                </a:lnTo>
                <a:lnTo>
                  <a:pt x="16727" y="14283"/>
                </a:lnTo>
                <a:lnTo>
                  <a:pt x="17378" y="14011"/>
                </a:lnTo>
                <a:lnTo>
                  <a:pt x="17921" y="13848"/>
                </a:lnTo>
                <a:lnTo>
                  <a:pt x="18573" y="13740"/>
                </a:lnTo>
                <a:lnTo>
                  <a:pt x="18899" y="13686"/>
                </a:lnTo>
                <a:lnTo>
                  <a:pt x="19333" y="13686"/>
                </a:lnTo>
                <a:lnTo>
                  <a:pt x="19442" y="13577"/>
                </a:lnTo>
                <a:lnTo>
                  <a:pt x="19931" y="13468"/>
                </a:lnTo>
                <a:lnTo>
                  <a:pt x="20474" y="13251"/>
                </a:lnTo>
                <a:lnTo>
                  <a:pt x="21125" y="12817"/>
                </a:lnTo>
                <a:lnTo>
                  <a:pt x="21560" y="12545"/>
                </a:lnTo>
                <a:lnTo>
                  <a:pt x="21940" y="12274"/>
                </a:lnTo>
                <a:lnTo>
                  <a:pt x="22211" y="12056"/>
                </a:lnTo>
                <a:lnTo>
                  <a:pt x="22374" y="11839"/>
                </a:lnTo>
                <a:lnTo>
                  <a:pt x="22537" y="11568"/>
                </a:lnTo>
                <a:lnTo>
                  <a:pt x="22646" y="11296"/>
                </a:lnTo>
                <a:lnTo>
                  <a:pt x="22863" y="10753"/>
                </a:lnTo>
                <a:lnTo>
                  <a:pt x="23080" y="10156"/>
                </a:lnTo>
                <a:lnTo>
                  <a:pt x="23189" y="9721"/>
                </a:lnTo>
                <a:lnTo>
                  <a:pt x="23297" y="9233"/>
                </a:lnTo>
                <a:lnTo>
                  <a:pt x="23460" y="8418"/>
                </a:lnTo>
                <a:lnTo>
                  <a:pt x="23678" y="7658"/>
                </a:lnTo>
                <a:lnTo>
                  <a:pt x="23841" y="7386"/>
                </a:lnTo>
                <a:lnTo>
                  <a:pt x="24003" y="7169"/>
                </a:lnTo>
                <a:lnTo>
                  <a:pt x="24221" y="6952"/>
                </a:lnTo>
                <a:lnTo>
                  <a:pt x="24492" y="6789"/>
                </a:lnTo>
                <a:lnTo>
                  <a:pt x="24764" y="6680"/>
                </a:lnTo>
                <a:lnTo>
                  <a:pt x="25035" y="6626"/>
                </a:lnTo>
                <a:lnTo>
                  <a:pt x="25361" y="6680"/>
                </a:lnTo>
                <a:lnTo>
                  <a:pt x="25633" y="6735"/>
                </a:lnTo>
                <a:lnTo>
                  <a:pt x="25795" y="6735"/>
                </a:lnTo>
                <a:lnTo>
                  <a:pt x="25904" y="6680"/>
                </a:lnTo>
                <a:lnTo>
                  <a:pt x="26393" y="6680"/>
                </a:lnTo>
                <a:lnTo>
                  <a:pt x="26664" y="6626"/>
                </a:lnTo>
                <a:lnTo>
                  <a:pt x="26936" y="6572"/>
                </a:lnTo>
                <a:lnTo>
                  <a:pt x="27207" y="6517"/>
                </a:lnTo>
                <a:lnTo>
                  <a:pt x="27533" y="6463"/>
                </a:lnTo>
                <a:lnTo>
                  <a:pt x="27859" y="6354"/>
                </a:lnTo>
                <a:lnTo>
                  <a:pt x="28131" y="6246"/>
                </a:lnTo>
                <a:lnTo>
                  <a:pt x="28674" y="5920"/>
                </a:lnTo>
                <a:lnTo>
                  <a:pt x="29217" y="5594"/>
                </a:lnTo>
                <a:lnTo>
                  <a:pt x="29814" y="5214"/>
                </a:lnTo>
                <a:lnTo>
                  <a:pt x="30086" y="4997"/>
                </a:lnTo>
                <a:lnTo>
                  <a:pt x="30303" y="4671"/>
                </a:lnTo>
                <a:lnTo>
                  <a:pt x="30574" y="4291"/>
                </a:lnTo>
                <a:lnTo>
                  <a:pt x="30846" y="3856"/>
                </a:lnTo>
                <a:lnTo>
                  <a:pt x="31009" y="3585"/>
                </a:lnTo>
                <a:lnTo>
                  <a:pt x="31280" y="3259"/>
                </a:lnTo>
                <a:lnTo>
                  <a:pt x="31715" y="2716"/>
                </a:lnTo>
                <a:lnTo>
                  <a:pt x="31769" y="2825"/>
                </a:lnTo>
                <a:lnTo>
                  <a:pt x="31769" y="2933"/>
                </a:lnTo>
                <a:lnTo>
                  <a:pt x="31769" y="3042"/>
                </a:lnTo>
                <a:lnTo>
                  <a:pt x="31823" y="3150"/>
                </a:lnTo>
                <a:lnTo>
                  <a:pt x="31986" y="2879"/>
                </a:lnTo>
                <a:lnTo>
                  <a:pt x="32203" y="2607"/>
                </a:lnTo>
                <a:lnTo>
                  <a:pt x="32746" y="2227"/>
                </a:lnTo>
                <a:lnTo>
                  <a:pt x="33235" y="1847"/>
                </a:lnTo>
                <a:lnTo>
                  <a:pt x="33778" y="1521"/>
                </a:lnTo>
                <a:close/>
                <a:moveTo>
                  <a:pt x="35516" y="64243"/>
                </a:moveTo>
                <a:lnTo>
                  <a:pt x="35516" y="64297"/>
                </a:lnTo>
                <a:lnTo>
                  <a:pt x="35516" y="64460"/>
                </a:lnTo>
                <a:lnTo>
                  <a:pt x="35625" y="64623"/>
                </a:lnTo>
                <a:lnTo>
                  <a:pt x="35625" y="64677"/>
                </a:lnTo>
                <a:lnTo>
                  <a:pt x="35570" y="64786"/>
                </a:lnTo>
                <a:lnTo>
                  <a:pt x="35462" y="64677"/>
                </a:lnTo>
                <a:lnTo>
                  <a:pt x="35407" y="64569"/>
                </a:lnTo>
                <a:lnTo>
                  <a:pt x="35407" y="64514"/>
                </a:lnTo>
                <a:lnTo>
                  <a:pt x="35407" y="64352"/>
                </a:lnTo>
                <a:lnTo>
                  <a:pt x="35407" y="64297"/>
                </a:lnTo>
                <a:lnTo>
                  <a:pt x="35462" y="64243"/>
                </a:lnTo>
                <a:close/>
                <a:moveTo>
                  <a:pt x="33778" y="64569"/>
                </a:moveTo>
                <a:lnTo>
                  <a:pt x="33887" y="64677"/>
                </a:lnTo>
                <a:lnTo>
                  <a:pt x="34050" y="64840"/>
                </a:lnTo>
                <a:lnTo>
                  <a:pt x="33995" y="64895"/>
                </a:lnTo>
                <a:lnTo>
                  <a:pt x="33941" y="64895"/>
                </a:lnTo>
                <a:lnTo>
                  <a:pt x="33724" y="64840"/>
                </a:lnTo>
                <a:lnTo>
                  <a:pt x="33670" y="64786"/>
                </a:lnTo>
                <a:lnTo>
                  <a:pt x="33615" y="64677"/>
                </a:lnTo>
                <a:lnTo>
                  <a:pt x="33615" y="64569"/>
                </a:lnTo>
                <a:close/>
                <a:moveTo>
                  <a:pt x="26121" y="64895"/>
                </a:moveTo>
                <a:lnTo>
                  <a:pt x="26176" y="64949"/>
                </a:lnTo>
                <a:lnTo>
                  <a:pt x="26176" y="65003"/>
                </a:lnTo>
                <a:lnTo>
                  <a:pt x="26176" y="65112"/>
                </a:lnTo>
                <a:lnTo>
                  <a:pt x="26176" y="65220"/>
                </a:lnTo>
                <a:lnTo>
                  <a:pt x="26284" y="65275"/>
                </a:lnTo>
                <a:lnTo>
                  <a:pt x="26284" y="65383"/>
                </a:lnTo>
                <a:lnTo>
                  <a:pt x="26230" y="65438"/>
                </a:lnTo>
                <a:lnTo>
                  <a:pt x="26176" y="65492"/>
                </a:lnTo>
                <a:lnTo>
                  <a:pt x="25470" y="65492"/>
                </a:lnTo>
                <a:lnTo>
                  <a:pt x="25415" y="65438"/>
                </a:lnTo>
                <a:lnTo>
                  <a:pt x="25415" y="65329"/>
                </a:lnTo>
                <a:lnTo>
                  <a:pt x="25470" y="65275"/>
                </a:lnTo>
                <a:lnTo>
                  <a:pt x="25633" y="65166"/>
                </a:lnTo>
                <a:lnTo>
                  <a:pt x="25795" y="65058"/>
                </a:lnTo>
                <a:lnTo>
                  <a:pt x="25958" y="64949"/>
                </a:lnTo>
                <a:lnTo>
                  <a:pt x="26013" y="64895"/>
                </a:lnTo>
                <a:close/>
                <a:moveTo>
                  <a:pt x="33561" y="1"/>
                </a:moveTo>
                <a:lnTo>
                  <a:pt x="33289" y="55"/>
                </a:lnTo>
                <a:lnTo>
                  <a:pt x="33072" y="109"/>
                </a:lnTo>
                <a:lnTo>
                  <a:pt x="32529" y="218"/>
                </a:lnTo>
                <a:lnTo>
                  <a:pt x="32312" y="327"/>
                </a:lnTo>
                <a:lnTo>
                  <a:pt x="32040" y="490"/>
                </a:lnTo>
                <a:lnTo>
                  <a:pt x="31878" y="652"/>
                </a:lnTo>
                <a:lnTo>
                  <a:pt x="31715" y="815"/>
                </a:lnTo>
                <a:lnTo>
                  <a:pt x="31606" y="978"/>
                </a:lnTo>
                <a:lnTo>
                  <a:pt x="31552" y="1196"/>
                </a:lnTo>
                <a:lnTo>
                  <a:pt x="31497" y="1413"/>
                </a:lnTo>
                <a:lnTo>
                  <a:pt x="31389" y="1521"/>
                </a:lnTo>
                <a:lnTo>
                  <a:pt x="31280" y="1576"/>
                </a:lnTo>
                <a:lnTo>
                  <a:pt x="31117" y="1630"/>
                </a:lnTo>
                <a:lnTo>
                  <a:pt x="30900" y="1684"/>
                </a:lnTo>
                <a:lnTo>
                  <a:pt x="30900" y="1739"/>
                </a:lnTo>
                <a:lnTo>
                  <a:pt x="30846" y="1847"/>
                </a:lnTo>
                <a:lnTo>
                  <a:pt x="30846" y="2064"/>
                </a:lnTo>
                <a:lnTo>
                  <a:pt x="30791" y="2227"/>
                </a:lnTo>
                <a:lnTo>
                  <a:pt x="30683" y="2390"/>
                </a:lnTo>
                <a:lnTo>
                  <a:pt x="30520" y="2499"/>
                </a:lnTo>
                <a:lnTo>
                  <a:pt x="30303" y="2607"/>
                </a:lnTo>
                <a:lnTo>
                  <a:pt x="30086" y="2662"/>
                </a:lnTo>
                <a:lnTo>
                  <a:pt x="29923" y="2662"/>
                </a:lnTo>
                <a:lnTo>
                  <a:pt x="29760" y="2770"/>
                </a:lnTo>
                <a:lnTo>
                  <a:pt x="29651" y="2879"/>
                </a:lnTo>
                <a:lnTo>
                  <a:pt x="29597" y="3042"/>
                </a:lnTo>
                <a:lnTo>
                  <a:pt x="29325" y="3476"/>
                </a:lnTo>
                <a:lnTo>
                  <a:pt x="29054" y="3802"/>
                </a:lnTo>
                <a:lnTo>
                  <a:pt x="28728" y="4128"/>
                </a:lnTo>
                <a:lnTo>
                  <a:pt x="28293" y="4399"/>
                </a:lnTo>
                <a:lnTo>
                  <a:pt x="27859" y="4617"/>
                </a:lnTo>
                <a:lnTo>
                  <a:pt x="27425" y="4780"/>
                </a:lnTo>
                <a:lnTo>
                  <a:pt x="26827" y="4943"/>
                </a:lnTo>
                <a:lnTo>
                  <a:pt x="26501" y="4997"/>
                </a:lnTo>
                <a:lnTo>
                  <a:pt x="26176" y="4943"/>
                </a:lnTo>
                <a:lnTo>
                  <a:pt x="25958" y="4834"/>
                </a:lnTo>
                <a:lnTo>
                  <a:pt x="25850" y="4780"/>
                </a:lnTo>
                <a:lnTo>
                  <a:pt x="25741" y="4725"/>
                </a:lnTo>
                <a:lnTo>
                  <a:pt x="24927" y="4725"/>
                </a:lnTo>
                <a:lnTo>
                  <a:pt x="24546" y="4834"/>
                </a:lnTo>
                <a:lnTo>
                  <a:pt x="24166" y="4997"/>
                </a:lnTo>
                <a:lnTo>
                  <a:pt x="23569" y="5431"/>
                </a:lnTo>
                <a:lnTo>
                  <a:pt x="23026" y="5920"/>
                </a:lnTo>
                <a:lnTo>
                  <a:pt x="22863" y="6137"/>
                </a:lnTo>
                <a:lnTo>
                  <a:pt x="22700" y="6354"/>
                </a:lnTo>
                <a:lnTo>
                  <a:pt x="22429" y="6843"/>
                </a:lnTo>
                <a:lnTo>
                  <a:pt x="22103" y="7821"/>
                </a:lnTo>
                <a:lnTo>
                  <a:pt x="21994" y="8201"/>
                </a:lnTo>
                <a:lnTo>
                  <a:pt x="21886" y="8635"/>
                </a:lnTo>
                <a:lnTo>
                  <a:pt x="21614" y="9830"/>
                </a:lnTo>
                <a:lnTo>
                  <a:pt x="21614" y="10319"/>
                </a:lnTo>
                <a:lnTo>
                  <a:pt x="21614" y="10536"/>
                </a:lnTo>
                <a:lnTo>
                  <a:pt x="21560" y="10807"/>
                </a:lnTo>
                <a:lnTo>
                  <a:pt x="21451" y="11025"/>
                </a:lnTo>
                <a:lnTo>
                  <a:pt x="21288" y="11242"/>
                </a:lnTo>
                <a:lnTo>
                  <a:pt x="21125" y="11405"/>
                </a:lnTo>
                <a:lnTo>
                  <a:pt x="20908" y="11622"/>
                </a:lnTo>
                <a:lnTo>
                  <a:pt x="20637" y="11731"/>
                </a:lnTo>
                <a:lnTo>
                  <a:pt x="20365" y="11785"/>
                </a:lnTo>
                <a:lnTo>
                  <a:pt x="19876" y="11893"/>
                </a:lnTo>
                <a:lnTo>
                  <a:pt x="18139" y="11893"/>
                </a:lnTo>
                <a:lnTo>
                  <a:pt x="17867" y="11948"/>
                </a:lnTo>
                <a:lnTo>
                  <a:pt x="17650" y="12002"/>
                </a:lnTo>
                <a:lnTo>
                  <a:pt x="17161" y="12165"/>
                </a:lnTo>
                <a:lnTo>
                  <a:pt x="16727" y="12382"/>
                </a:lnTo>
                <a:lnTo>
                  <a:pt x="16401" y="12545"/>
                </a:lnTo>
                <a:lnTo>
                  <a:pt x="16238" y="12599"/>
                </a:lnTo>
                <a:lnTo>
                  <a:pt x="16129" y="12708"/>
                </a:lnTo>
                <a:lnTo>
                  <a:pt x="15749" y="13142"/>
                </a:lnTo>
                <a:lnTo>
                  <a:pt x="15532" y="13414"/>
                </a:lnTo>
                <a:lnTo>
                  <a:pt x="15423" y="13686"/>
                </a:lnTo>
                <a:lnTo>
                  <a:pt x="15315" y="13957"/>
                </a:lnTo>
                <a:lnTo>
                  <a:pt x="15152" y="14229"/>
                </a:lnTo>
                <a:lnTo>
                  <a:pt x="14880" y="14826"/>
                </a:lnTo>
                <a:lnTo>
                  <a:pt x="14554" y="15586"/>
                </a:lnTo>
                <a:lnTo>
                  <a:pt x="14283" y="16401"/>
                </a:lnTo>
                <a:lnTo>
                  <a:pt x="14229" y="16835"/>
                </a:lnTo>
                <a:lnTo>
                  <a:pt x="14283" y="17324"/>
                </a:lnTo>
                <a:lnTo>
                  <a:pt x="14392" y="18193"/>
                </a:lnTo>
                <a:lnTo>
                  <a:pt x="14554" y="18682"/>
                </a:lnTo>
                <a:lnTo>
                  <a:pt x="14663" y="19170"/>
                </a:lnTo>
                <a:lnTo>
                  <a:pt x="14663" y="19768"/>
                </a:lnTo>
                <a:lnTo>
                  <a:pt x="14663" y="20419"/>
                </a:lnTo>
                <a:lnTo>
                  <a:pt x="14609" y="20582"/>
                </a:lnTo>
                <a:lnTo>
                  <a:pt x="14554" y="20799"/>
                </a:lnTo>
                <a:lnTo>
                  <a:pt x="14446" y="20908"/>
                </a:lnTo>
                <a:lnTo>
                  <a:pt x="14392" y="20962"/>
                </a:lnTo>
                <a:lnTo>
                  <a:pt x="14283" y="21017"/>
                </a:lnTo>
                <a:lnTo>
                  <a:pt x="14066" y="21071"/>
                </a:lnTo>
                <a:lnTo>
                  <a:pt x="13849" y="21180"/>
                </a:lnTo>
                <a:lnTo>
                  <a:pt x="13523" y="21451"/>
                </a:lnTo>
                <a:lnTo>
                  <a:pt x="13143" y="21668"/>
                </a:lnTo>
                <a:lnTo>
                  <a:pt x="12762" y="21831"/>
                </a:lnTo>
                <a:lnTo>
                  <a:pt x="12654" y="21885"/>
                </a:lnTo>
                <a:lnTo>
                  <a:pt x="12491" y="21885"/>
                </a:lnTo>
                <a:lnTo>
                  <a:pt x="12382" y="21940"/>
                </a:lnTo>
                <a:lnTo>
                  <a:pt x="12274" y="21994"/>
                </a:lnTo>
                <a:lnTo>
                  <a:pt x="12002" y="22048"/>
                </a:lnTo>
                <a:lnTo>
                  <a:pt x="11731" y="22048"/>
                </a:lnTo>
                <a:lnTo>
                  <a:pt x="11188" y="22103"/>
                </a:lnTo>
                <a:lnTo>
                  <a:pt x="10753" y="22211"/>
                </a:lnTo>
                <a:lnTo>
                  <a:pt x="10373" y="22320"/>
                </a:lnTo>
                <a:lnTo>
                  <a:pt x="9993" y="22429"/>
                </a:lnTo>
                <a:lnTo>
                  <a:pt x="9667" y="22646"/>
                </a:lnTo>
                <a:lnTo>
                  <a:pt x="9015" y="23026"/>
                </a:lnTo>
                <a:lnTo>
                  <a:pt x="8744" y="23297"/>
                </a:lnTo>
                <a:lnTo>
                  <a:pt x="8472" y="23569"/>
                </a:lnTo>
                <a:lnTo>
                  <a:pt x="7984" y="24166"/>
                </a:lnTo>
                <a:lnTo>
                  <a:pt x="7712" y="24492"/>
                </a:lnTo>
                <a:lnTo>
                  <a:pt x="7549" y="24546"/>
                </a:lnTo>
                <a:lnTo>
                  <a:pt x="7223" y="24546"/>
                </a:lnTo>
                <a:lnTo>
                  <a:pt x="7169" y="24601"/>
                </a:lnTo>
                <a:lnTo>
                  <a:pt x="7169" y="24764"/>
                </a:lnTo>
                <a:lnTo>
                  <a:pt x="7115" y="25089"/>
                </a:lnTo>
                <a:lnTo>
                  <a:pt x="7169" y="25470"/>
                </a:lnTo>
                <a:lnTo>
                  <a:pt x="7278" y="26121"/>
                </a:lnTo>
                <a:lnTo>
                  <a:pt x="7386" y="26501"/>
                </a:lnTo>
                <a:lnTo>
                  <a:pt x="7495" y="26882"/>
                </a:lnTo>
                <a:lnTo>
                  <a:pt x="7929" y="27696"/>
                </a:lnTo>
                <a:lnTo>
                  <a:pt x="8147" y="28131"/>
                </a:lnTo>
                <a:lnTo>
                  <a:pt x="8418" y="28511"/>
                </a:lnTo>
                <a:lnTo>
                  <a:pt x="8744" y="28891"/>
                </a:lnTo>
                <a:lnTo>
                  <a:pt x="9070" y="29325"/>
                </a:lnTo>
                <a:lnTo>
                  <a:pt x="9341" y="29651"/>
                </a:lnTo>
                <a:lnTo>
                  <a:pt x="9667" y="29923"/>
                </a:lnTo>
                <a:lnTo>
                  <a:pt x="9993" y="30194"/>
                </a:lnTo>
                <a:lnTo>
                  <a:pt x="10373" y="30357"/>
                </a:lnTo>
                <a:lnTo>
                  <a:pt x="10645" y="30520"/>
                </a:lnTo>
                <a:lnTo>
                  <a:pt x="10916" y="30629"/>
                </a:lnTo>
                <a:lnTo>
                  <a:pt x="11242" y="30683"/>
                </a:lnTo>
                <a:lnTo>
                  <a:pt x="11568" y="30683"/>
                </a:lnTo>
                <a:lnTo>
                  <a:pt x="11948" y="30574"/>
                </a:lnTo>
                <a:lnTo>
                  <a:pt x="12328" y="30466"/>
                </a:lnTo>
                <a:lnTo>
                  <a:pt x="12980" y="30303"/>
                </a:lnTo>
                <a:lnTo>
                  <a:pt x="13251" y="30194"/>
                </a:lnTo>
                <a:lnTo>
                  <a:pt x="13577" y="30031"/>
                </a:lnTo>
                <a:lnTo>
                  <a:pt x="13957" y="29760"/>
                </a:lnTo>
                <a:lnTo>
                  <a:pt x="14229" y="29380"/>
                </a:lnTo>
                <a:lnTo>
                  <a:pt x="14500" y="28999"/>
                </a:lnTo>
                <a:lnTo>
                  <a:pt x="14663" y="28565"/>
                </a:lnTo>
                <a:lnTo>
                  <a:pt x="14772" y="28348"/>
                </a:lnTo>
                <a:lnTo>
                  <a:pt x="14880" y="28131"/>
                </a:lnTo>
                <a:lnTo>
                  <a:pt x="15043" y="28022"/>
                </a:lnTo>
                <a:lnTo>
                  <a:pt x="15260" y="27913"/>
                </a:lnTo>
                <a:lnTo>
                  <a:pt x="15532" y="27750"/>
                </a:lnTo>
                <a:lnTo>
                  <a:pt x="15912" y="27642"/>
                </a:lnTo>
                <a:lnTo>
                  <a:pt x="16564" y="27533"/>
                </a:lnTo>
                <a:lnTo>
                  <a:pt x="17487" y="27479"/>
                </a:lnTo>
                <a:lnTo>
                  <a:pt x="18356" y="27533"/>
                </a:lnTo>
                <a:lnTo>
                  <a:pt x="18573" y="27479"/>
                </a:lnTo>
                <a:lnTo>
                  <a:pt x="18736" y="27425"/>
                </a:lnTo>
                <a:lnTo>
                  <a:pt x="18899" y="27316"/>
                </a:lnTo>
                <a:lnTo>
                  <a:pt x="19007" y="27153"/>
                </a:lnTo>
                <a:lnTo>
                  <a:pt x="19062" y="27044"/>
                </a:lnTo>
                <a:lnTo>
                  <a:pt x="19170" y="26936"/>
                </a:lnTo>
                <a:lnTo>
                  <a:pt x="19388" y="26882"/>
                </a:lnTo>
                <a:lnTo>
                  <a:pt x="19605" y="26773"/>
                </a:lnTo>
                <a:lnTo>
                  <a:pt x="19822" y="26664"/>
                </a:lnTo>
                <a:lnTo>
                  <a:pt x="20094" y="26610"/>
                </a:lnTo>
                <a:lnTo>
                  <a:pt x="20202" y="26556"/>
                </a:lnTo>
                <a:lnTo>
                  <a:pt x="20365" y="26447"/>
                </a:lnTo>
                <a:lnTo>
                  <a:pt x="20637" y="26284"/>
                </a:lnTo>
                <a:lnTo>
                  <a:pt x="20799" y="26121"/>
                </a:lnTo>
                <a:lnTo>
                  <a:pt x="20962" y="25904"/>
                </a:lnTo>
                <a:lnTo>
                  <a:pt x="21071" y="25741"/>
                </a:lnTo>
                <a:lnTo>
                  <a:pt x="21180" y="25470"/>
                </a:lnTo>
                <a:lnTo>
                  <a:pt x="21288" y="25035"/>
                </a:lnTo>
                <a:lnTo>
                  <a:pt x="21397" y="24546"/>
                </a:lnTo>
                <a:lnTo>
                  <a:pt x="21451" y="24003"/>
                </a:lnTo>
                <a:lnTo>
                  <a:pt x="21451" y="23732"/>
                </a:lnTo>
                <a:lnTo>
                  <a:pt x="21451" y="23406"/>
                </a:lnTo>
                <a:lnTo>
                  <a:pt x="21397" y="23189"/>
                </a:lnTo>
                <a:lnTo>
                  <a:pt x="21451" y="22917"/>
                </a:lnTo>
                <a:lnTo>
                  <a:pt x="21505" y="22429"/>
                </a:lnTo>
                <a:lnTo>
                  <a:pt x="21560" y="21831"/>
                </a:lnTo>
                <a:lnTo>
                  <a:pt x="21614" y="21180"/>
                </a:lnTo>
                <a:lnTo>
                  <a:pt x="21723" y="20908"/>
                </a:lnTo>
                <a:lnTo>
                  <a:pt x="21940" y="20636"/>
                </a:lnTo>
                <a:lnTo>
                  <a:pt x="22211" y="20419"/>
                </a:lnTo>
                <a:lnTo>
                  <a:pt x="22537" y="20311"/>
                </a:lnTo>
                <a:lnTo>
                  <a:pt x="22809" y="20256"/>
                </a:lnTo>
                <a:lnTo>
                  <a:pt x="22972" y="20202"/>
                </a:lnTo>
                <a:lnTo>
                  <a:pt x="22972" y="19985"/>
                </a:lnTo>
                <a:lnTo>
                  <a:pt x="22863" y="19985"/>
                </a:lnTo>
                <a:lnTo>
                  <a:pt x="22754" y="20039"/>
                </a:lnTo>
                <a:lnTo>
                  <a:pt x="22483" y="20093"/>
                </a:lnTo>
                <a:lnTo>
                  <a:pt x="22320" y="20093"/>
                </a:lnTo>
                <a:lnTo>
                  <a:pt x="22320" y="20039"/>
                </a:lnTo>
                <a:lnTo>
                  <a:pt x="22320" y="19985"/>
                </a:lnTo>
                <a:lnTo>
                  <a:pt x="22374" y="19876"/>
                </a:lnTo>
                <a:lnTo>
                  <a:pt x="22592" y="19768"/>
                </a:lnTo>
                <a:lnTo>
                  <a:pt x="22754" y="19768"/>
                </a:lnTo>
                <a:lnTo>
                  <a:pt x="22863" y="19822"/>
                </a:lnTo>
                <a:lnTo>
                  <a:pt x="22972" y="19985"/>
                </a:lnTo>
                <a:lnTo>
                  <a:pt x="23135" y="19985"/>
                </a:lnTo>
                <a:lnTo>
                  <a:pt x="23189" y="19931"/>
                </a:lnTo>
                <a:lnTo>
                  <a:pt x="23243" y="19876"/>
                </a:lnTo>
                <a:lnTo>
                  <a:pt x="23297" y="19713"/>
                </a:lnTo>
                <a:lnTo>
                  <a:pt x="23297" y="19605"/>
                </a:lnTo>
                <a:lnTo>
                  <a:pt x="23352" y="19550"/>
                </a:lnTo>
                <a:lnTo>
                  <a:pt x="23460" y="19550"/>
                </a:lnTo>
                <a:lnTo>
                  <a:pt x="23515" y="19442"/>
                </a:lnTo>
                <a:lnTo>
                  <a:pt x="23678" y="19387"/>
                </a:lnTo>
                <a:lnTo>
                  <a:pt x="23786" y="19442"/>
                </a:lnTo>
                <a:lnTo>
                  <a:pt x="23895" y="19442"/>
                </a:lnTo>
                <a:lnTo>
                  <a:pt x="24058" y="19333"/>
                </a:lnTo>
                <a:lnTo>
                  <a:pt x="24221" y="19279"/>
                </a:lnTo>
                <a:lnTo>
                  <a:pt x="24329" y="19279"/>
                </a:lnTo>
                <a:lnTo>
                  <a:pt x="24384" y="19333"/>
                </a:lnTo>
                <a:lnTo>
                  <a:pt x="24329" y="19550"/>
                </a:lnTo>
                <a:lnTo>
                  <a:pt x="24384" y="19713"/>
                </a:lnTo>
                <a:lnTo>
                  <a:pt x="24546" y="19768"/>
                </a:lnTo>
                <a:lnTo>
                  <a:pt x="24709" y="19822"/>
                </a:lnTo>
                <a:lnTo>
                  <a:pt x="24981" y="19931"/>
                </a:lnTo>
                <a:lnTo>
                  <a:pt x="25198" y="19985"/>
                </a:lnTo>
                <a:lnTo>
                  <a:pt x="25415" y="19985"/>
                </a:lnTo>
                <a:lnTo>
                  <a:pt x="25633" y="19876"/>
                </a:lnTo>
                <a:lnTo>
                  <a:pt x="25795" y="19713"/>
                </a:lnTo>
                <a:lnTo>
                  <a:pt x="25904" y="19659"/>
                </a:lnTo>
                <a:lnTo>
                  <a:pt x="26176" y="19659"/>
                </a:lnTo>
                <a:lnTo>
                  <a:pt x="26339" y="19605"/>
                </a:lnTo>
                <a:lnTo>
                  <a:pt x="26556" y="19550"/>
                </a:lnTo>
                <a:lnTo>
                  <a:pt x="26773" y="19442"/>
                </a:lnTo>
                <a:lnTo>
                  <a:pt x="26990" y="19279"/>
                </a:lnTo>
                <a:lnTo>
                  <a:pt x="27153" y="19116"/>
                </a:lnTo>
                <a:lnTo>
                  <a:pt x="27316" y="18953"/>
                </a:lnTo>
                <a:lnTo>
                  <a:pt x="27588" y="18519"/>
                </a:lnTo>
                <a:lnTo>
                  <a:pt x="27913" y="18138"/>
                </a:lnTo>
                <a:lnTo>
                  <a:pt x="27968" y="17976"/>
                </a:lnTo>
                <a:lnTo>
                  <a:pt x="27913" y="17867"/>
                </a:lnTo>
                <a:lnTo>
                  <a:pt x="27805" y="17704"/>
                </a:lnTo>
                <a:lnTo>
                  <a:pt x="27696" y="17541"/>
                </a:lnTo>
                <a:lnTo>
                  <a:pt x="27642" y="17378"/>
                </a:lnTo>
                <a:lnTo>
                  <a:pt x="27696" y="17215"/>
                </a:lnTo>
                <a:lnTo>
                  <a:pt x="27750" y="16998"/>
                </a:lnTo>
                <a:lnTo>
                  <a:pt x="27913" y="16781"/>
                </a:lnTo>
                <a:lnTo>
                  <a:pt x="27968" y="16564"/>
                </a:lnTo>
                <a:lnTo>
                  <a:pt x="28022" y="16346"/>
                </a:lnTo>
                <a:lnTo>
                  <a:pt x="28076" y="16238"/>
                </a:lnTo>
                <a:lnTo>
                  <a:pt x="28348" y="16238"/>
                </a:lnTo>
                <a:lnTo>
                  <a:pt x="28565" y="16184"/>
                </a:lnTo>
                <a:lnTo>
                  <a:pt x="28728" y="16129"/>
                </a:lnTo>
                <a:lnTo>
                  <a:pt x="29380" y="16129"/>
                </a:lnTo>
                <a:lnTo>
                  <a:pt x="29760" y="16075"/>
                </a:lnTo>
                <a:lnTo>
                  <a:pt x="30140" y="15966"/>
                </a:lnTo>
                <a:lnTo>
                  <a:pt x="30466" y="15858"/>
                </a:lnTo>
                <a:lnTo>
                  <a:pt x="30846" y="15640"/>
                </a:lnTo>
                <a:lnTo>
                  <a:pt x="31280" y="15423"/>
                </a:lnTo>
                <a:lnTo>
                  <a:pt x="31660" y="15206"/>
                </a:lnTo>
                <a:lnTo>
                  <a:pt x="32040" y="15043"/>
                </a:lnTo>
                <a:lnTo>
                  <a:pt x="32366" y="14880"/>
                </a:lnTo>
                <a:lnTo>
                  <a:pt x="32638" y="14609"/>
                </a:lnTo>
                <a:lnTo>
                  <a:pt x="32801" y="14337"/>
                </a:lnTo>
                <a:lnTo>
                  <a:pt x="32909" y="14066"/>
                </a:lnTo>
                <a:lnTo>
                  <a:pt x="33018" y="13740"/>
                </a:lnTo>
                <a:lnTo>
                  <a:pt x="33018" y="13414"/>
                </a:lnTo>
                <a:lnTo>
                  <a:pt x="33018" y="12328"/>
                </a:lnTo>
                <a:lnTo>
                  <a:pt x="33018" y="11296"/>
                </a:lnTo>
                <a:lnTo>
                  <a:pt x="33072" y="11133"/>
                </a:lnTo>
                <a:lnTo>
                  <a:pt x="33181" y="11025"/>
                </a:lnTo>
                <a:lnTo>
                  <a:pt x="33289" y="11025"/>
                </a:lnTo>
                <a:lnTo>
                  <a:pt x="33452" y="10970"/>
                </a:lnTo>
                <a:lnTo>
                  <a:pt x="33670" y="10970"/>
                </a:lnTo>
                <a:lnTo>
                  <a:pt x="33724" y="11079"/>
                </a:lnTo>
                <a:lnTo>
                  <a:pt x="33941" y="12002"/>
                </a:lnTo>
                <a:lnTo>
                  <a:pt x="34158" y="12925"/>
                </a:lnTo>
                <a:lnTo>
                  <a:pt x="34267" y="13740"/>
                </a:lnTo>
                <a:lnTo>
                  <a:pt x="34376" y="14120"/>
                </a:lnTo>
                <a:lnTo>
                  <a:pt x="34484" y="14500"/>
                </a:lnTo>
                <a:lnTo>
                  <a:pt x="34810" y="15206"/>
                </a:lnTo>
                <a:lnTo>
                  <a:pt x="35027" y="15532"/>
                </a:lnTo>
                <a:lnTo>
                  <a:pt x="35299" y="15803"/>
                </a:lnTo>
                <a:lnTo>
                  <a:pt x="35679" y="16129"/>
                </a:lnTo>
                <a:lnTo>
                  <a:pt x="35896" y="16292"/>
                </a:lnTo>
                <a:lnTo>
                  <a:pt x="36168" y="16346"/>
                </a:lnTo>
                <a:lnTo>
                  <a:pt x="37091" y="16346"/>
                </a:lnTo>
                <a:lnTo>
                  <a:pt x="37417" y="16238"/>
                </a:lnTo>
                <a:lnTo>
                  <a:pt x="37580" y="16292"/>
                </a:lnTo>
                <a:lnTo>
                  <a:pt x="37688" y="16292"/>
                </a:lnTo>
                <a:lnTo>
                  <a:pt x="37851" y="16238"/>
                </a:lnTo>
                <a:lnTo>
                  <a:pt x="38503" y="16129"/>
                </a:lnTo>
                <a:lnTo>
                  <a:pt x="39154" y="16021"/>
                </a:lnTo>
                <a:lnTo>
                  <a:pt x="39372" y="16021"/>
                </a:lnTo>
                <a:lnTo>
                  <a:pt x="39480" y="15966"/>
                </a:lnTo>
                <a:lnTo>
                  <a:pt x="39589" y="15912"/>
                </a:lnTo>
                <a:lnTo>
                  <a:pt x="39697" y="15912"/>
                </a:lnTo>
                <a:lnTo>
                  <a:pt x="39752" y="16021"/>
                </a:lnTo>
                <a:lnTo>
                  <a:pt x="39860" y="16455"/>
                </a:lnTo>
                <a:lnTo>
                  <a:pt x="39860" y="16944"/>
                </a:lnTo>
                <a:lnTo>
                  <a:pt x="39860" y="17215"/>
                </a:lnTo>
                <a:lnTo>
                  <a:pt x="39969" y="17595"/>
                </a:lnTo>
                <a:lnTo>
                  <a:pt x="40078" y="17921"/>
                </a:lnTo>
                <a:lnTo>
                  <a:pt x="40186" y="18682"/>
                </a:lnTo>
                <a:lnTo>
                  <a:pt x="40403" y="19387"/>
                </a:lnTo>
                <a:lnTo>
                  <a:pt x="40621" y="20039"/>
                </a:lnTo>
                <a:lnTo>
                  <a:pt x="40729" y="20365"/>
                </a:lnTo>
                <a:lnTo>
                  <a:pt x="40946" y="20691"/>
                </a:lnTo>
                <a:lnTo>
                  <a:pt x="41218" y="20962"/>
                </a:lnTo>
                <a:lnTo>
                  <a:pt x="41489" y="21234"/>
                </a:lnTo>
                <a:lnTo>
                  <a:pt x="41815" y="21505"/>
                </a:lnTo>
                <a:lnTo>
                  <a:pt x="42195" y="21777"/>
                </a:lnTo>
                <a:lnTo>
                  <a:pt x="42630" y="21940"/>
                </a:lnTo>
                <a:lnTo>
                  <a:pt x="43064" y="22048"/>
                </a:lnTo>
                <a:lnTo>
                  <a:pt x="43390" y="22103"/>
                </a:lnTo>
                <a:lnTo>
                  <a:pt x="43716" y="22211"/>
                </a:lnTo>
                <a:lnTo>
                  <a:pt x="43987" y="22266"/>
                </a:lnTo>
                <a:lnTo>
                  <a:pt x="44313" y="22320"/>
                </a:lnTo>
                <a:lnTo>
                  <a:pt x="44585" y="22374"/>
                </a:lnTo>
                <a:lnTo>
                  <a:pt x="44856" y="22483"/>
                </a:lnTo>
                <a:lnTo>
                  <a:pt x="45345" y="22700"/>
                </a:lnTo>
                <a:lnTo>
                  <a:pt x="45725" y="22863"/>
                </a:lnTo>
                <a:lnTo>
                  <a:pt x="46051" y="23026"/>
                </a:lnTo>
                <a:lnTo>
                  <a:pt x="46703" y="23515"/>
                </a:lnTo>
                <a:lnTo>
                  <a:pt x="46866" y="23678"/>
                </a:lnTo>
                <a:lnTo>
                  <a:pt x="47029" y="23840"/>
                </a:lnTo>
                <a:lnTo>
                  <a:pt x="47300" y="24275"/>
                </a:lnTo>
                <a:lnTo>
                  <a:pt x="47463" y="24764"/>
                </a:lnTo>
                <a:lnTo>
                  <a:pt x="47626" y="25252"/>
                </a:lnTo>
                <a:lnTo>
                  <a:pt x="48006" y="26393"/>
                </a:lnTo>
                <a:lnTo>
                  <a:pt x="48169" y="26773"/>
                </a:lnTo>
                <a:lnTo>
                  <a:pt x="48332" y="27044"/>
                </a:lnTo>
                <a:lnTo>
                  <a:pt x="48603" y="27316"/>
                </a:lnTo>
                <a:lnTo>
                  <a:pt x="48875" y="27587"/>
                </a:lnTo>
                <a:lnTo>
                  <a:pt x="49418" y="28022"/>
                </a:lnTo>
                <a:lnTo>
                  <a:pt x="49581" y="28076"/>
                </a:lnTo>
                <a:lnTo>
                  <a:pt x="49744" y="28185"/>
                </a:lnTo>
                <a:lnTo>
                  <a:pt x="49907" y="28185"/>
                </a:lnTo>
                <a:lnTo>
                  <a:pt x="50124" y="28131"/>
                </a:lnTo>
                <a:lnTo>
                  <a:pt x="50613" y="27913"/>
                </a:lnTo>
                <a:lnTo>
                  <a:pt x="51156" y="27696"/>
                </a:lnTo>
                <a:lnTo>
                  <a:pt x="51536" y="27642"/>
                </a:lnTo>
                <a:lnTo>
                  <a:pt x="51699" y="27587"/>
                </a:lnTo>
                <a:lnTo>
                  <a:pt x="51862" y="27533"/>
                </a:lnTo>
                <a:lnTo>
                  <a:pt x="52079" y="27479"/>
                </a:lnTo>
                <a:lnTo>
                  <a:pt x="52513" y="27479"/>
                </a:lnTo>
                <a:lnTo>
                  <a:pt x="52730" y="27587"/>
                </a:lnTo>
                <a:lnTo>
                  <a:pt x="52893" y="27750"/>
                </a:lnTo>
                <a:lnTo>
                  <a:pt x="53056" y="27913"/>
                </a:lnTo>
                <a:lnTo>
                  <a:pt x="53165" y="28076"/>
                </a:lnTo>
                <a:lnTo>
                  <a:pt x="53219" y="28348"/>
                </a:lnTo>
                <a:lnTo>
                  <a:pt x="53219" y="28782"/>
                </a:lnTo>
                <a:lnTo>
                  <a:pt x="53219" y="29217"/>
                </a:lnTo>
                <a:lnTo>
                  <a:pt x="53165" y="29760"/>
                </a:lnTo>
                <a:lnTo>
                  <a:pt x="53165" y="29977"/>
                </a:lnTo>
                <a:lnTo>
                  <a:pt x="53111" y="30248"/>
                </a:lnTo>
                <a:lnTo>
                  <a:pt x="53056" y="30520"/>
                </a:lnTo>
                <a:lnTo>
                  <a:pt x="53111" y="30846"/>
                </a:lnTo>
                <a:lnTo>
                  <a:pt x="53328" y="31552"/>
                </a:lnTo>
                <a:lnTo>
                  <a:pt x="53708" y="32258"/>
                </a:lnTo>
                <a:lnTo>
                  <a:pt x="53817" y="32475"/>
                </a:lnTo>
                <a:lnTo>
                  <a:pt x="53979" y="32692"/>
                </a:lnTo>
                <a:lnTo>
                  <a:pt x="54197" y="32855"/>
                </a:lnTo>
                <a:lnTo>
                  <a:pt x="54468" y="32964"/>
                </a:lnTo>
                <a:lnTo>
                  <a:pt x="55174" y="33181"/>
                </a:lnTo>
                <a:lnTo>
                  <a:pt x="55500" y="33235"/>
                </a:lnTo>
                <a:lnTo>
                  <a:pt x="55880" y="33289"/>
                </a:lnTo>
                <a:lnTo>
                  <a:pt x="56532" y="33398"/>
                </a:lnTo>
                <a:lnTo>
                  <a:pt x="57238" y="33452"/>
                </a:lnTo>
                <a:lnTo>
                  <a:pt x="57455" y="33507"/>
                </a:lnTo>
                <a:lnTo>
                  <a:pt x="57672" y="33670"/>
                </a:lnTo>
                <a:lnTo>
                  <a:pt x="57889" y="33887"/>
                </a:lnTo>
                <a:lnTo>
                  <a:pt x="57998" y="34104"/>
                </a:lnTo>
                <a:lnTo>
                  <a:pt x="58052" y="34267"/>
                </a:lnTo>
                <a:lnTo>
                  <a:pt x="58052" y="34484"/>
                </a:lnTo>
                <a:lnTo>
                  <a:pt x="58107" y="34919"/>
                </a:lnTo>
                <a:lnTo>
                  <a:pt x="58107" y="35244"/>
                </a:lnTo>
                <a:lnTo>
                  <a:pt x="58052" y="35516"/>
                </a:lnTo>
                <a:lnTo>
                  <a:pt x="57889" y="35733"/>
                </a:lnTo>
                <a:lnTo>
                  <a:pt x="57727" y="35896"/>
                </a:lnTo>
                <a:lnTo>
                  <a:pt x="57509" y="36059"/>
                </a:lnTo>
                <a:lnTo>
                  <a:pt x="57238" y="36168"/>
                </a:lnTo>
                <a:lnTo>
                  <a:pt x="57021" y="36222"/>
                </a:lnTo>
                <a:lnTo>
                  <a:pt x="56749" y="36276"/>
                </a:lnTo>
                <a:lnTo>
                  <a:pt x="56369" y="36330"/>
                </a:lnTo>
                <a:lnTo>
                  <a:pt x="56206" y="36385"/>
                </a:lnTo>
                <a:lnTo>
                  <a:pt x="56097" y="36493"/>
                </a:lnTo>
                <a:lnTo>
                  <a:pt x="55880" y="36602"/>
                </a:lnTo>
                <a:lnTo>
                  <a:pt x="55446" y="36602"/>
                </a:lnTo>
                <a:lnTo>
                  <a:pt x="55228" y="36548"/>
                </a:lnTo>
                <a:lnTo>
                  <a:pt x="54468" y="36330"/>
                </a:lnTo>
                <a:lnTo>
                  <a:pt x="53708" y="36168"/>
                </a:lnTo>
                <a:lnTo>
                  <a:pt x="53328" y="36113"/>
                </a:lnTo>
                <a:lnTo>
                  <a:pt x="53165" y="36059"/>
                </a:lnTo>
                <a:lnTo>
                  <a:pt x="53002" y="36005"/>
                </a:lnTo>
                <a:lnTo>
                  <a:pt x="52839" y="35896"/>
                </a:lnTo>
                <a:lnTo>
                  <a:pt x="52676" y="35842"/>
                </a:lnTo>
                <a:lnTo>
                  <a:pt x="52350" y="35733"/>
                </a:lnTo>
                <a:lnTo>
                  <a:pt x="52025" y="35733"/>
                </a:lnTo>
                <a:lnTo>
                  <a:pt x="51753" y="35787"/>
                </a:lnTo>
                <a:lnTo>
                  <a:pt x="51536" y="35842"/>
                </a:lnTo>
                <a:lnTo>
                  <a:pt x="51373" y="35896"/>
                </a:lnTo>
                <a:lnTo>
                  <a:pt x="51101" y="36113"/>
                </a:lnTo>
                <a:lnTo>
                  <a:pt x="50884" y="36385"/>
                </a:lnTo>
                <a:lnTo>
                  <a:pt x="50667" y="36765"/>
                </a:lnTo>
                <a:lnTo>
                  <a:pt x="50613" y="36982"/>
                </a:lnTo>
                <a:lnTo>
                  <a:pt x="50558" y="37199"/>
                </a:lnTo>
                <a:lnTo>
                  <a:pt x="50504" y="37688"/>
                </a:lnTo>
                <a:lnTo>
                  <a:pt x="50450" y="37960"/>
                </a:lnTo>
                <a:lnTo>
                  <a:pt x="50450" y="38177"/>
                </a:lnTo>
                <a:lnTo>
                  <a:pt x="50504" y="38720"/>
                </a:lnTo>
                <a:lnTo>
                  <a:pt x="50558" y="38991"/>
                </a:lnTo>
                <a:lnTo>
                  <a:pt x="50667" y="39209"/>
                </a:lnTo>
                <a:lnTo>
                  <a:pt x="50776" y="39480"/>
                </a:lnTo>
                <a:lnTo>
                  <a:pt x="50830" y="39752"/>
                </a:lnTo>
                <a:lnTo>
                  <a:pt x="50938" y="40675"/>
                </a:lnTo>
                <a:lnTo>
                  <a:pt x="50993" y="41109"/>
                </a:lnTo>
                <a:lnTo>
                  <a:pt x="50938" y="41598"/>
                </a:lnTo>
                <a:lnTo>
                  <a:pt x="50830" y="41978"/>
                </a:lnTo>
                <a:lnTo>
                  <a:pt x="50667" y="42358"/>
                </a:lnTo>
                <a:lnTo>
                  <a:pt x="50450" y="42684"/>
                </a:lnTo>
                <a:lnTo>
                  <a:pt x="50178" y="43010"/>
                </a:lnTo>
                <a:lnTo>
                  <a:pt x="50070" y="43119"/>
                </a:lnTo>
                <a:lnTo>
                  <a:pt x="49798" y="43119"/>
                </a:lnTo>
                <a:lnTo>
                  <a:pt x="49689" y="43064"/>
                </a:lnTo>
                <a:lnTo>
                  <a:pt x="49364" y="42901"/>
                </a:lnTo>
                <a:lnTo>
                  <a:pt x="49038" y="42793"/>
                </a:lnTo>
                <a:lnTo>
                  <a:pt x="48712" y="42684"/>
                </a:lnTo>
                <a:lnTo>
                  <a:pt x="48169" y="42684"/>
                </a:lnTo>
                <a:lnTo>
                  <a:pt x="47952" y="42630"/>
                </a:lnTo>
                <a:lnTo>
                  <a:pt x="47517" y="42521"/>
                </a:lnTo>
                <a:lnTo>
                  <a:pt x="47029" y="42467"/>
                </a:lnTo>
                <a:lnTo>
                  <a:pt x="46811" y="42521"/>
                </a:lnTo>
                <a:lnTo>
                  <a:pt x="46594" y="42630"/>
                </a:lnTo>
                <a:lnTo>
                  <a:pt x="46323" y="42793"/>
                </a:lnTo>
                <a:lnTo>
                  <a:pt x="45997" y="43064"/>
                </a:lnTo>
                <a:lnTo>
                  <a:pt x="45508" y="43553"/>
                </a:lnTo>
                <a:lnTo>
                  <a:pt x="45236" y="43824"/>
                </a:lnTo>
                <a:lnTo>
                  <a:pt x="45019" y="44096"/>
                </a:lnTo>
                <a:lnTo>
                  <a:pt x="44856" y="44368"/>
                </a:lnTo>
                <a:lnTo>
                  <a:pt x="44693" y="44748"/>
                </a:lnTo>
                <a:lnTo>
                  <a:pt x="44639" y="45182"/>
                </a:lnTo>
                <a:lnTo>
                  <a:pt x="44639" y="45617"/>
                </a:lnTo>
                <a:lnTo>
                  <a:pt x="44693" y="46051"/>
                </a:lnTo>
                <a:lnTo>
                  <a:pt x="44802" y="46485"/>
                </a:lnTo>
                <a:lnTo>
                  <a:pt x="44965" y="46974"/>
                </a:lnTo>
                <a:lnTo>
                  <a:pt x="45074" y="47517"/>
                </a:lnTo>
                <a:lnTo>
                  <a:pt x="45128" y="47952"/>
                </a:lnTo>
                <a:lnTo>
                  <a:pt x="45074" y="48440"/>
                </a:lnTo>
                <a:lnTo>
                  <a:pt x="44856" y="48820"/>
                </a:lnTo>
                <a:lnTo>
                  <a:pt x="44639" y="49201"/>
                </a:lnTo>
                <a:lnTo>
                  <a:pt x="44531" y="49364"/>
                </a:lnTo>
                <a:lnTo>
                  <a:pt x="44368" y="49472"/>
                </a:lnTo>
                <a:lnTo>
                  <a:pt x="44205" y="49472"/>
                </a:lnTo>
                <a:lnTo>
                  <a:pt x="43987" y="49418"/>
                </a:lnTo>
                <a:lnTo>
                  <a:pt x="43825" y="49309"/>
                </a:lnTo>
                <a:lnTo>
                  <a:pt x="43607" y="49255"/>
                </a:lnTo>
                <a:lnTo>
                  <a:pt x="43444" y="49255"/>
                </a:lnTo>
                <a:lnTo>
                  <a:pt x="43227" y="49364"/>
                </a:lnTo>
                <a:lnTo>
                  <a:pt x="43064" y="49472"/>
                </a:lnTo>
                <a:lnTo>
                  <a:pt x="42956" y="49472"/>
                </a:lnTo>
                <a:lnTo>
                  <a:pt x="42847" y="49418"/>
                </a:lnTo>
                <a:lnTo>
                  <a:pt x="42684" y="49255"/>
                </a:lnTo>
                <a:lnTo>
                  <a:pt x="42630" y="49146"/>
                </a:lnTo>
                <a:lnTo>
                  <a:pt x="42467" y="48983"/>
                </a:lnTo>
                <a:lnTo>
                  <a:pt x="42304" y="48875"/>
                </a:lnTo>
                <a:lnTo>
                  <a:pt x="42141" y="48820"/>
                </a:lnTo>
                <a:lnTo>
                  <a:pt x="41598" y="48820"/>
                </a:lnTo>
                <a:lnTo>
                  <a:pt x="41435" y="48766"/>
                </a:lnTo>
                <a:lnTo>
                  <a:pt x="40946" y="48766"/>
                </a:lnTo>
                <a:lnTo>
                  <a:pt x="40566" y="48712"/>
                </a:lnTo>
                <a:lnTo>
                  <a:pt x="40295" y="48658"/>
                </a:lnTo>
                <a:lnTo>
                  <a:pt x="39752" y="48658"/>
                </a:lnTo>
                <a:lnTo>
                  <a:pt x="39426" y="48603"/>
                </a:lnTo>
                <a:lnTo>
                  <a:pt x="39209" y="48549"/>
                </a:lnTo>
                <a:lnTo>
                  <a:pt x="39046" y="48603"/>
                </a:lnTo>
                <a:lnTo>
                  <a:pt x="38937" y="48658"/>
                </a:lnTo>
                <a:lnTo>
                  <a:pt x="38937" y="48820"/>
                </a:lnTo>
                <a:lnTo>
                  <a:pt x="38991" y="48929"/>
                </a:lnTo>
                <a:lnTo>
                  <a:pt x="39154" y="49201"/>
                </a:lnTo>
                <a:lnTo>
                  <a:pt x="39209" y="49364"/>
                </a:lnTo>
                <a:lnTo>
                  <a:pt x="39209" y="49472"/>
                </a:lnTo>
                <a:lnTo>
                  <a:pt x="39154" y="49526"/>
                </a:lnTo>
                <a:lnTo>
                  <a:pt x="39100" y="49581"/>
                </a:lnTo>
                <a:lnTo>
                  <a:pt x="39046" y="49526"/>
                </a:lnTo>
                <a:lnTo>
                  <a:pt x="38883" y="49418"/>
                </a:lnTo>
                <a:lnTo>
                  <a:pt x="38720" y="49255"/>
                </a:lnTo>
                <a:lnTo>
                  <a:pt x="38557" y="49146"/>
                </a:lnTo>
                <a:lnTo>
                  <a:pt x="38394" y="49092"/>
                </a:lnTo>
                <a:lnTo>
                  <a:pt x="38231" y="49038"/>
                </a:lnTo>
                <a:lnTo>
                  <a:pt x="38068" y="49092"/>
                </a:lnTo>
                <a:lnTo>
                  <a:pt x="37851" y="49146"/>
                </a:lnTo>
                <a:lnTo>
                  <a:pt x="37634" y="49146"/>
                </a:lnTo>
                <a:lnTo>
                  <a:pt x="37417" y="49201"/>
                </a:lnTo>
                <a:lnTo>
                  <a:pt x="37308" y="49255"/>
                </a:lnTo>
                <a:lnTo>
                  <a:pt x="37199" y="49364"/>
                </a:lnTo>
                <a:lnTo>
                  <a:pt x="36982" y="49526"/>
                </a:lnTo>
                <a:lnTo>
                  <a:pt x="36765" y="49744"/>
                </a:lnTo>
                <a:lnTo>
                  <a:pt x="36982" y="49744"/>
                </a:lnTo>
                <a:lnTo>
                  <a:pt x="37199" y="49689"/>
                </a:lnTo>
                <a:lnTo>
                  <a:pt x="37417" y="49689"/>
                </a:lnTo>
                <a:lnTo>
                  <a:pt x="37634" y="49798"/>
                </a:lnTo>
                <a:lnTo>
                  <a:pt x="37417" y="49907"/>
                </a:lnTo>
                <a:lnTo>
                  <a:pt x="37145" y="50015"/>
                </a:lnTo>
                <a:lnTo>
                  <a:pt x="36874" y="50124"/>
                </a:lnTo>
                <a:lnTo>
                  <a:pt x="36656" y="50287"/>
                </a:lnTo>
                <a:lnTo>
                  <a:pt x="36602" y="50287"/>
                </a:lnTo>
                <a:lnTo>
                  <a:pt x="36548" y="50178"/>
                </a:lnTo>
                <a:lnTo>
                  <a:pt x="36548" y="50124"/>
                </a:lnTo>
                <a:lnTo>
                  <a:pt x="36765" y="49744"/>
                </a:lnTo>
                <a:lnTo>
                  <a:pt x="36548" y="49744"/>
                </a:lnTo>
                <a:lnTo>
                  <a:pt x="36276" y="49798"/>
                </a:lnTo>
                <a:lnTo>
                  <a:pt x="35896" y="50015"/>
                </a:lnTo>
                <a:lnTo>
                  <a:pt x="35733" y="50124"/>
                </a:lnTo>
                <a:lnTo>
                  <a:pt x="35570" y="50287"/>
                </a:lnTo>
                <a:lnTo>
                  <a:pt x="35516" y="50450"/>
                </a:lnTo>
                <a:lnTo>
                  <a:pt x="35570" y="50667"/>
                </a:lnTo>
                <a:lnTo>
                  <a:pt x="35570" y="50830"/>
                </a:lnTo>
                <a:lnTo>
                  <a:pt x="35570" y="50993"/>
                </a:lnTo>
                <a:lnTo>
                  <a:pt x="35570" y="51319"/>
                </a:lnTo>
                <a:lnTo>
                  <a:pt x="35516" y="51481"/>
                </a:lnTo>
                <a:lnTo>
                  <a:pt x="35407" y="51644"/>
                </a:lnTo>
                <a:lnTo>
                  <a:pt x="35353" y="51807"/>
                </a:lnTo>
                <a:lnTo>
                  <a:pt x="35299" y="51970"/>
                </a:lnTo>
                <a:lnTo>
                  <a:pt x="35082" y="52893"/>
                </a:lnTo>
                <a:lnTo>
                  <a:pt x="34973" y="53328"/>
                </a:lnTo>
                <a:lnTo>
                  <a:pt x="34756" y="53708"/>
                </a:lnTo>
                <a:lnTo>
                  <a:pt x="34593" y="53871"/>
                </a:lnTo>
                <a:lnTo>
                  <a:pt x="34430" y="53979"/>
                </a:lnTo>
                <a:lnTo>
                  <a:pt x="34213" y="54034"/>
                </a:lnTo>
                <a:lnTo>
                  <a:pt x="34050" y="54034"/>
                </a:lnTo>
                <a:lnTo>
                  <a:pt x="33670" y="53871"/>
                </a:lnTo>
                <a:lnTo>
                  <a:pt x="33344" y="53545"/>
                </a:lnTo>
                <a:lnTo>
                  <a:pt x="33018" y="53273"/>
                </a:lnTo>
                <a:lnTo>
                  <a:pt x="32855" y="53165"/>
                </a:lnTo>
                <a:lnTo>
                  <a:pt x="32638" y="53056"/>
                </a:lnTo>
                <a:lnTo>
                  <a:pt x="32203" y="52839"/>
                </a:lnTo>
                <a:lnTo>
                  <a:pt x="31769" y="52622"/>
                </a:lnTo>
                <a:lnTo>
                  <a:pt x="31606" y="52459"/>
                </a:lnTo>
                <a:lnTo>
                  <a:pt x="31443" y="52350"/>
                </a:lnTo>
                <a:lnTo>
                  <a:pt x="31226" y="52024"/>
                </a:lnTo>
                <a:lnTo>
                  <a:pt x="30846" y="51264"/>
                </a:lnTo>
                <a:lnTo>
                  <a:pt x="30574" y="50884"/>
                </a:lnTo>
                <a:lnTo>
                  <a:pt x="30248" y="50613"/>
                </a:lnTo>
                <a:lnTo>
                  <a:pt x="29868" y="50450"/>
                </a:lnTo>
                <a:lnTo>
                  <a:pt x="29434" y="50341"/>
                </a:lnTo>
                <a:lnTo>
                  <a:pt x="29054" y="50287"/>
                </a:lnTo>
                <a:lnTo>
                  <a:pt x="28891" y="50287"/>
                </a:lnTo>
                <a:lnTo>
                  <a:pt x="28674" y="50232"/>
                </a:lnTo>
                <a:lnTo>
                  <a:pt x="28456" y="50124"/>
                </a:lnTo>
                <a:lnTo>
                  <a:pt x="28239" y="50178"/>
                </a:lnTo>
                <a:lnTo>
                  <a:pt x="28022" y="50232"/>
                </a:lnTo>
                <a:lnTo>
                  <a:pt x="27805" y="50341"/>
                </a:lnTo>
                <a:lnTo>
                  <a:pt x="27642" y="50558"/>
                </a:lnTo>
                <a:lnTo>
                  <a:pt x="27425" y="50775"/>
                </a:lnTo>
                <a:lnTo>
                  <a:pt x="27262" y="50993"/>
                </a:lnTo>
                <a:lnTo>
                  <a:pt x="27153" y="51264"/>
                </a:lnTo>
                <a:lnTo>
                  <a:pt x="27099" y="51373"/>
                </a:lnTo>
                <a:lnTo>
                  <a:pt x="27099" y="51536"/>
                </a:lnTo>
                <a:lnTo>
                  <a:pt x="27153" y="51753"/>
                </a:lnTo>
                <a:lnTo>
                  <a:pt x="27207" y="52079"/>
                </a:lnTo>
                <a:lnTo>
                  <a:pt x="27207" y="52350"/>
                </a:lnTo>
                <a:lnTo>
                  <a:pt x="27153" y="52568"/>
                </a:lnTo>
                <a:lnTo>
                  <a:pt x="27044" y="52839"/>
                </a:lnTo>
                <a:lnTo>
                  <a:pt x="26719" y="53273"/>
                </a:lnTo>
                <a:lnTo>
                  <a:pt x="26393" y="53708"/>
                </a:lnTo>
                <a:lnTo>
                  <a:pt x="26013" y="54142"/>
                </a:lnTo>
                <a:lnTo>
                  <a:pt x="25578" y="54468"/>
                </a:lnTo>
                <a:lnTo>
                  <a:pt x="25361" y="54685"/>
                </a:lnTo>
                <a:lnTo>
                  <a:pt x="25035" y="54740"/>
                </a:lnTo>
                <a:lnTo>
                  <a:pt x="24981" y="54848"/>
                </a:lnTo>
                <a:lnTo>
                  <a:pt x="24872" y="54903"/>
                </a:lnTo>
                <a:lnTo>
                  <a:pt x="24655" y="54848"/>
                </a:lnTo>
                <a:lnTo>
                  <a:pt x="24601" y="54794"/>
                </a:lnTo>
                <a:lnTo>
                  <a:pt x="24601" y="54740"/>
                </a:lnTo>
                <a:lnTo>
                  <a:pt x="24601" y="54685"/>
                </a:lnTo>
                <a:lnTo>
                  <a:pt x="24709" y="54631"/>
                </a:lnTo>
                <a:lnTo>
                  <a:pt x="24709" y="54414"/>
                </a:lnTo>
                <a:lnTo>
                  <a:pt x="24655" y="54305"/>
                </a:lnTo>
                <a:lnTo>
                  <a:pt x="24601" y="54251"/>
                </a:lnTo>
                <a:lnTo>
                  <a:pt x="24329" y="54088"/>
                </a:lnTo>
                <a:lnTo>
                  <a:pt x="24112" y="53925"/>
                </a:lnTo>
                <a:lnTo>
                  <a:pt x="23569" y="53654"/>
                </a:lnTo>
                <a:lnTo>
                  <a:pt x="23352" y="53491"/>
                </a:lnTo>
                <a:lnTo>
                  <a:pt x="23135" y="53273"/>
                </a:lnTo>
                <a:lnTo>
                  <a:pt x="23026" y="53111"/>
                </a:lnTo>
                <a:lnTo>
                  <a:pt x="22863" y="53002"/>
                </a:lnTo>
                <a:lnTo>
                  <a:pt x="22646" y="52893"/>
                </a:lnTo>
                <a:lnTo>
                  <a:pt x="22483" y="52948"/>
                </a:lnTo>
                <a:lnTo>
                  <a:pt x="22103" y="52948"/>
                </a:lnTo>
                <a:lnTo>
                  <a:pt x="21886" y="52730"/>
                </a:lnTo>
                <a:lnTo>
                  <a:pt x="21668" y="52568"/>
                </a:lnTo>
                <a:lnTo>
                  <a:pt x="21505" y="52405"/>
                </a:lnTo>
                <a:lnTo>
                  <a:pt x="21343" y="52296"/>
                </a:lnTo>
                <a:lnTo>
                  <a:pt x="21125" y="52242"/>
                </a:lnTo>
                <a:lnTo>
                  <a:pt x="20854" y="52242"/>
                </a:lnTo>
                <a:lnTo>
                  <a:pt x="20582" y="52296"/>
                </a:lnTo>
                <a:lnTo>
                  <a:pt x="20148" y="52513"/>
                </a:lnTo>
                <a:lnTo>
                  <a:pt x="19985" y="52676"/>
                </a:lnTo>
                <a:lnTo>
                  <a:pt x="19931" y="52730"/>
                </a:lnTo>
                <a:lnTo>
                  <a:pt x="19931" y="52893"/>
                </a:lnTo>
                <a:lnTo>
                  <a:pt x="19931" y="53002"/>
                </a:lnTo>
                <a:lnTo>
                  <a:pt x="19876" y="53056"/>
                </a:lnTo>
                <a:lnTo>
                  <a:pt x="19822" y="53056"/>
                </a:lnTo>
                <a:lnTo>
                  <a:pt x="19713" y="53002"/>
                </a:lnTo>
                <a:lnTo>
                  <a:pt x="18519" y="52350"/>
                </a:lnTo>
                <a:lnTo>
                  <a:pt x="18193" y="52133"/>
                </a:lnTo>
                <a:lnTo>
                  <a:pt x="18030" y="52024"/>
                </a:lnTo>
                <a:lnTo>
                  <a:pt x="17487" y="52024"/>
                </a:lnTo>
                <a:lnTo>
                  <a:pt x="17215" y="51916"/>
                </a:lnTo>
                <a:lnTo>
                  <a:pt x="16944" y="51753"/>
                </a:lnTo>
                <a:lnTo>
                  <a:pt x="16672" y="51590"/>
                </a:lnTo>
                <a:lnTo>
                  <a:pt x="15586" y="50667"/>
                </a:lnTo>
                <a:lnTo>
                  <a:pt x="15098" y="50178"/>
                </a:lnTo>
                <a:lnTo>
                  <a:pt x="14554" y="49689"/>
                </a:lnTo>
                <a:lnTo>
                  <a:pt x="14283" y="49418"/>
                </a:lnTo>
                <a:lnTo>
                  <a:pt x="14066" y="49092"/>
                </a:lnTo>
                <a:lnTo>
                  <a:pt x="13849" y="48820"/>
                </a:lnTo>
                <a:lnTo>
                  <a:pt x="13686" y="48658"/>
                </a:lnTo>
                <a:lnTo>
                  <a:pt x="13468" y="48603"/>
                </a:lnTo>
                <a:lnTo>
                  <a:pt x="13034" y="48386"/>
                </a:lnTo>
                <a:lnTo>
                  <a:pt x="12600" y="48223"/>
                </a:lnTo>
                <a:lnTo>
                  <a:pt x="12111" y="48115"/>
                </a:lnTo>
                <a:lnTo>
                  <a:pt x="11676" y="47952"/>
                </a:lnTo>
                <a:lnTo>
                  <a:pt x="11513" y="47897"/>
                </a:lnTo>
                <a:lnTo>
                  <a:pt x="11405" y="47952"/>
                </a:lnTo>
                <a:lnTo>
                  <a:pt x="11133" y="48115"/>
                </a:lnTo>
                <a:lnTo>
                  <a:pt x="10916" y="48332"/>
                </a:lnTo>
                <a:lnTo>
                  <a:pt x="10807" y="48549"/>
                </a:lnTo>
                <a:lnTo>
                  <a:pt x="10699" y="48820"/>
                </a:lnTo>
                <a:lnTo>
                  <a:pt x="10590" y="49092"/>
                </a:lnTo>
                <a:lnTo>
                  <a:pt x="10482" y="49201"/>
                </a:lnTo>
                <a:lnTo>
                  <a:pt x="10319" y="49255"/>
                </a:lnTo>
                <a:lnTo>
                  <a:pt x="10047" y="49255"/>
                </a:lnTo>
                <a:lnTo>
                  <a:pt x="9667" y="49201"/>
                </a:lnTo>
                <a:lnTo>
                  <a:pt x="9233" y="49092"/>
                </a:lnTo>
                <a:lnTo>
                  <a:pt x="8472" y="48766"/>
                </a:lnTo>
                <a:lnTo>
                  <a:pt x="8147" y="48549"/>
                </a:lnTo>
                <a:lnTo>
                  <a:pt x="7766" y="48332"/>
                </a:lnTo>
                <a:lnTo>
                  <a:pt x="7603" y="48223"/>
                </a:lnTo>
                <a:lnTo>
                  <a:pt x="7386" y="48169"/>
                </a:lnTo>
                <a:lnTo>
                  <a:pt x="7169" y="48169"/>
                </a:lnTo>
                <a:lnTo>
                  <a:pt x="6898" y="48223"/>
                </a:lnTo>
                <a:lnTo>
                  <a:pt x="6680" y="48277"/>
                </a:lnTo>
                <a:lnTo>
                  <a:pt x="6517" y="48277"/>
                </a:lnTo>
                <a:lnTo>
                  <a:pt x="6409" y="48332"/>
                </a:lnTo>
                <a:lnTo>
                  <a:pt x="6300" y="48386"/>
                </a:lnTo>
                <a:lnTo>
                  <a:pt x="6137" y="48332"/>
                </a:lnTo>
                <a:lnTo>
                  <a:pt x="6029" y="48277"/>
                </a:lnTo>
                <a:lnTo>
                  <a:pt x="5866" y="48277"/>
                </a:lnTo>
                <a:lnTo>
                  <a:pt x="5703" y="48440"/>
                </a:lnTo>
                <a:lnTo>
                  <a:pt x="5649" y="48549"/>
                </a:lnTo>
                <a:lnTo>
                  <a:pt x="5594" y="48603"/>
                </a:lnTo>
                <a:lnTo>
                  <a:pt x="5594" y="48712"/>
                </a:lnTo>
                <a:lnTo>
                  <a:pt x="5649" y="48875"/>
                </a:lnTo>
                <a:lnTo>
                  <a:pt x="5703" y="49038"/>
                </a:lnTo>
                <a:lnTo>
                  <a:pt x="5649" y="49092"/>
                </a:lnTo>
                <a:lnTo>
                  <a:pt x="5594" y="49201"/>
                </a:lnTo>
                <a:lnTo>
                  <a:pt x="5323" y="49418"/>
                </a:lnTo>
                <a:lnTo>
                  <a:pt x="5051" y="49635"/>
                </a:lnTo>
                <a:lnTo>
                  <a:pt x="4780" y="49798"/>
                </a:lnTo>
                <a:lnTo>
                  <a:pt x="4617" y="49961"/>
                </a:lnTo>
                <a:lnTo>
                  <a:pt x="4562" y="50124"/>
                </a:lnTo>
                <a:lnTo>
                  <a:pt x="4508" y="50341"/>
                </a:lnTo>
                <a:lnTo>
                  <a:pt x="4345" y="50613"/>
                </a:lnTo>
                <a:lnTo>
                  <a:pt x="4128" y="51047"/>
                </a:lnTo>
                <a:lnTo>
                  <a:pt x="3965" y="51427"/>
                </a:lnTo>
                <a:lnTo>
                  <a:pt x="3965" y="51644"/>
                </a:lnTo>
                <a:lnTo>
                  <a:pt x="4019" y="51862"/>
                </a:lnTo>
                <a:lnTo>
                  <a:pt x="4074" y="52024"/>
                </a:lnTo>
                <a:lnTo>
                  <a:pt x="4019" y="52296"/>
                </a:lnTo>
                <a:lnTo>
                  <a:pt x="3856" y="52568"/>
                </a:lnTo>
                <a:lnTo>
                  <a:pt x="3748" y="52730"/>
                </a:lnTo>
                <a:lnTo>
                  <a:pt x="3585" y="52730"/>
                </a:lnTo>
                <a:lnTo>
                  <a:pt x="3531" y="52785"/>
                </a:lnTo>
                <a:lnTo>
                  <a:pt x="3422" y="52785"/>
                </a:lnTo>
                <a:lnTo>
                  <a:pt x="3422" y="52893"/>
                </a:lnTo>
                <a:lnTo>
                  <a:pt x="3422" y="52948"/>
                </a:lnTo>
                <a:lnTo>
                  <a:pt x="3476" y="53165"/>
                </a:lnTo>
                <a:lnTo>
                  <a:pt x="3531" y="53382"/>
                </a:lnTo>
                <a:lnTo>
                  <a:pt x="3476" y="53545"/>
                </a:lnTo>
                <a:lnTo>
                  <a:pt x="3422" y="53708"/>
                </a:lnTo>
                <a:lnTo>
                  <a:pt x="3259" y="53979"/>
                </a:lnTo>
                <a:lnTo>
                  <a:pt x="2988" y="54197"/>
                </a:lnTo>
                <a:lnTo>
                  <a:pt x="2770" y="54414"/>
                </a:lnTo>
                <a:lnTo>
                  <a:pt x="2553" y="54685"/>
                </a:lnTo>
                <a:lnTo>
                  <a:pt x="2445" y="54957"/>
                </a:lnTo>
                <a:lnTo>
                  <a:pt x="2390" y="55228"/>
                </a:lnTo>
                <a:lnTo>
                  <a:pt x="2336" y="55391"/>
                </a:lnTo>
                <a:lnTo>
                  <a:pt x="2282" y="55554"/>
                </a:lnTo>
                <a:lnTo>
                  <a:pt x="2227" y="55663"/>
                </a:lnTo>
                <a:lnTo>
                  <a:pt x="2119" y="55771"/>
                </a:lnTo>
                <a:lnTo>
                  <a:pt x="1847" y="55989"/>
                </a:lnTo>
                <a:lnTo>
                  <a:pt x="1630" y="56260"/>
                </a:lnTo>
                <a:lnTo>
                  <a:pt x="1467" y="56532"/>
                </a:lnTo>
                <a:lnTo>
                  <a:pt x="1304" y="56858"/>
                </a:lnTo>
                <a:lnTo>
                  <a:pt x="1141" y="57238"/>
                </a:lnTo>
                <a:lnTo>
                  <a:pt x="978" y="57455"/>
                </a:lnTo>
                <a:lnTo>
                  <a:pt x="815" y="57564"/>
                </a:lnTo>
                <a:lnTo>
                  <a:pt x="653" y="57726"/>
                </a:lnTo>
                <a:lnTo>
                  <a:pt x="490" y="57889"/>
                </a:lnTo>
                <a:lnTo>
                  <a:pt x="327" y="58215"/>
                </a:lnTo>
                <a:lnTo>
                  <a:pt x="218" y="58704"/>
                </a:lnTo>
                <a:lnTo>
                  <a:pt x="109" y="58921"/>
                </a:lnTo>
                <a:lnTo>
                  <a:pt x="1" y="59138"/>
                </a:lnTo>
                <a:lnTo>
                  <a:pt x="1" y="59247"/>
                </a:lnTo>
                <a:lnTo>
                  <a:pt x="1" y="59356"/>
                </a:lnTo>
                <a:lnTo>
                  <a:pt x="164" y="59899"/>
                </a:lnTo>
                <a:lnTo>
                  <a:pt x="272" y="60496"/>
                </a:lnTo>
                <a:lnTo>
                  <a:pt x="435" y="60876"/>
                </a:lnTo>
                <a:lnTo>
                  <a:pt x="598" y="61256"/>
                </a:lnTo>
                <a:lnTo>
                  <a:pt x="978" y="61962"/>
                </a:lnTo>
                <a:lnTo>
                  <a:pt x="1141" y="62234"/>
                </a:lnTo>
                <a:lnTo>
                  <a:pt x="1358" y="62451"/>
                </a:lnTo>
                <a:lnTo>
                  <a:pt x="1902" y="62885"/>
                </a:lnTo>
                <a:lnTo>
                  <a:pt x="2282" y="63157"/>
                </a:lnTo>
                <a:lnTo>
                  <a:pt x="2770" y="63320"/>
                </a:lnTo>
                <a:lnTo>
                  <a:pt x="3205" y="63428"/>
                </a:lnTo>
                <a:lnTo>
                  <a:pt x="3422" y="63483"/>
                </a:lnTo>
                <a:lnTo>
                  <a:pt x="3639" y="63591"/>
                </a:lnTo>
                <a:lnTo>
                  <a:pt x="3856" y="63700"/>
                </a:lnTo>
                <a:lnTo>
                  <a:pt x="4128" y="63700"/>
                </a:lnTo>
                <a:lnTo>
                  <a:pt x="4345" y="63591"/>
                </a:lnTo>
                <a:lnTo>
                  <a:pt x="4562" y="63483"/>
                </a:lnTo>
                <a:lnTo>
                  <a:pt x="5649" y="62614"/>
                </a:lnTo>
                <a:lnTo>
                  <a:pt x="6192" y="62234"/>
                </a:lnTo>
                <a:lnTo>
                  <a:pt x="6680" y="61854"/>
                </a:lnTo>
                <a:lnTo>
                  <a:pt x="7278" y="61365"/>
                </a:lnTo>
                <a:lnTo>
                  <a:pt x="7875" y="60876"/>
                </a:lnTo>
                <a:lnTo>
                  <a:pt x="8309" y="60605"/>
                </a:lnTo>
                <a:lnTo>
                  <a:pt x="8744" y="60279"/>
                </a:lnTo>
                <a:lnTo>
                  <a:pt x="9884" y="59410"/>
                </a:lnTo>
                <a:lnTo>
                  <a:pt x="9993" y="59301"/>
                </a:lnTo>
                <a:lnTo>
                  <a:pt x="9939" y="59193"/>
                </a:lnTo>
                <a:lnTo>
                  <a:pt x="9884" y="59084"/>
                </a:lnTo>
                <a:lnTo>
                  <a:pt x="9884" y="59030"/>
                </a:lnTo>
                <a:lnTo>
                  <a:pt x="9939" y="58975"/>
                </a:lnTo>
                <a:lnTo>
                  <a:pt x="10047" y="58975"/>
                </a:lnTo>
                <a:lnTo>
                  <a:pt x="10210" y="58921"/>
                </a:lnTo>
                <a:lnTo>
                  <a:pt x="10645" y="58867"/>
                </a:lnTo>
                <a:lnTo>
                  <a:pt x="11025" y="58813"/>
                </a:lnTo>
                <a:lnTo>
                  <a:pt x="11459" y="58867"/>
                </a:lnTo>
                <a:lnTo>
                  <a:pt x="11839" y="58975"/>
                </a:lnTo>
                <a:lnTo>
                  <a:pt x="12219" y="59138"/>
                </a:lnTo>
                <a:lnTo>
                  <a:pt x="12382" y="59247"/>
                </a:lnTo>
                <a:lnTo>
                  <a:pt x="12491" y="59356"/>
                </a:lnTo>
                <a:lnTo>
                  <a:pt x="12871" y="59844"/>
                </a:lnTo>
                <a:lnTo>
                  <a:pt x="13305" y="60224"/>
                </a:lnTo>
                <a:lnTo>
                  <a:pt x="13414" y="60333"/>
                </a:lnTo>
                <a:lnTo>
                  <a:pt x="13577" y="60442"/>
                </a:lnTo>
                <a:lnTo>
                  <a:pt x="13740" y="60442"/>
                </a:lnTo>
                <a:lnTo>
                  <a:pt x="13903" y="60387"/>
                </a:lnTo>
                <a:lnTo>
                  <a:pt x="14011" y="60333"/>
                </a:lnTo>
                <a:lnTo>
                  <a:pt x="14066" y="60387"/>
                </a:lnTo>
                <a:lnTo>
                  <a:pt x="14066" y="60442"/>
                </a:lnTo>
                <a:lnTo>
                  <a:pt x="14120" y="60496"/>
                </a:lnTo>
                <a:lnTo>
                  <a:pt x="14120" y="60767"/>
                </a:lnTo>
                <a:lnTo>
                  <a:pt x="14174" y="60985"/>
                </a:lnTo>
                <a:lnTo>
                  <a:pt x="14229" y="61202"/>
                </a:lnTo>
                <a:lnTo>
                  <a:pt x="14229" y="61473"/>
                </a:lnTo>
                <a:lnTo>
                  <a:pt x="14229" y="61582"/>
                </a:lnTo>
                <a:lnTo>
                  <a:pt x="14283" y="61691"/>
                </a:lnTo>
                <a:lnTo>
                  <a:pt x="15369" y="61691"/>
                </a:lnTo>
                <a:lnTo>
                  <a:pt x="15695" y="61582"/>
                </a:lnTo>
                <a:lnTo>
                  <a:pt x="15803" y="61582"/>
                </a:lnTo>
                <a:lnTo>
                  <a:pt x="15803" y="61473"/>
                </a:lnTo>
                <a:lnTo>
                  <a:pt x="15749" y="61365"/>
                </a:lnTo>
                <a:lnTo>
                  <a:pt x="15532" y="61311"/>
                </a:lnTo>
                <a:lnTo>
                  <a:pt x="15260" y="61202"/>
                </a:lnTo>
                <a:lnTo>
                  <a:pt x="15043" y="61093"/>
                </a:lnTo>
                <a:lnTo>
                  <a:pt x="14826" y="60985"/>
                </a:lnTo>
                <a:lnTo>
                  <a:pt x="15098" y="60822"/>
                </a:lnTo>
                <a:lnTo>
                  <a:pt x="15206" y="60767"/>
                </a:lnTo>
                <a:lnTo>
                  <a:pt x="15260" y="60605"/>
                </a:lnTo>
                <a:lnTo>
                  <a:pt x="15369" y="60550"/>
                </a:lnTo>
                <a:lnTo>
                  <a:pt x="15586" y="60442"/>
                </a:lnTo>
                <a:lnTo>
                  <a:pt x="15858" y="60442"/>
                </a:lnTo>
                <a:lnTo>
                  <a:pt x="15966" y="60496"/>
                </a:lnTo>
                <a:lnTo>
                  <a:pt x="16021" y="60605"/>
                </a:lnTo>
                <a:lnTo>
                  <a:pt x="15966" y="60713"/>
                </a:lnTo>
                <a:lnTo>
                  <a:pt x="15912" y="60767"/>
                </a:lnTo>
                <a:lnTo>
                  <a:pt x="15803" y="60822"/>
                </a:lnTo>
                <a:lnTo>
                  <a:pt x="15858" y="60930"/>
                </a:lnTo>
                <a:lnTo>
                  <a:pt x="16781" y="60767"/>
                </a:lnTo>
                <a:lnTo>
                  <a:pt x="17270" y="60713"/>
                </a:lnTo>
                <a:lnTo>
                  <a:pt x="17758" y="60659"/>
                </a:lnTo>
                <a:lnTo>
                  <a:pt x="17867" y="60550"/>
                </a:lnTo>
                <a:lnTo>
                  <a:pt x="17976" y="60550"/>
                </a:lnTo>
                <a:lnTo>
                  <a:pt x="18084" y="60605"/>
                </a:lnTo>
                <a:lnTo>
                  <a:pt x="18193" y="60550"/>
                </a:lnTo>
                <a:lnTo>
                  <a:pt x="18356" y="60550"/>
                </a:lnTo>
                <a:lnTo>
                  <a:pt x="18519" y="60496"/>
                </a:lnTo>
                <a:lnTo>
                  <a:pt x="18627" y="60496"/>
                </a:lnTo>
                <a:lnTo>
                  <a:pt x="18790" y="60550"/>
                </a:lnTo>
                <a:lnTo>
                  <a:pt x="18899" y="60496"/>
                </a:lnTo>
                <a:lnTo>
                  <a:pt x="19225" y="60442"/>
                </a:lnTo>
                <a:lnTo>
                  <a:pt x="19496" y="60496"/>
                </a:lnTo>
                <a:lnTo>
                  <a:pt x="19768" y="60659"/>
                </a:lnTo>
                <a:lnTo>
                  <a:pt x="19931" y="60930"/>
                </a:lnTo>
                <a:lnTo>
                  <a:pt x="19985" y="61202"/>
                </a:lnTo>
                <a:lnTo>
                  <a:pt x="20039" y="61473"/>
                </a:lnTo>
                <a:lnTo>
                  <a:pt x="20202" y="61908"/>
                </a:lnTo>
                <a:lnTo>
                  <a:pt x="20365" y="62397"/>
                </a:lnTo>
                <a:lnTo>
                  <a:pt x="20528" y="62831"/>
                </a:lnTo>
                <a:lnTo>
                  <a:pt x="20691" y="63265"/>
                </a:lnTo>
                <a:lnTo>
                  <a:pt x="21017" y="63754"/>
                </a:lnTo>
                <a:lnTo>
                  <a:pt x="21397" y="64189"/>
                </a:lnTo>
                <a:lnTo>
                  <a:pt x="21614" y="64406"/>
                </a:lnTo>
                <a:lnTo>
                  <a:pt x="21831" y="64569"/>
                </a:lnTo>
                <a:lnTo>
                  <a:pt x="22103" y="64677"/>
                </a:lnTo>
                <a:lnTo>
                  <a:pt x="22374" y="64786"/>
                </a:lnTo>
                <a:lnTo>
                  <a:pt x="22917" y="65003"/>
                </a:lnTo>
                <a:lnTo>
                  <a:pt x="23135" y="65166"/>
                </a:lnTo>
                <a:lnTo>
                  <a:pt x="23352" y="65329"/>
                </a:lnTo>
                <a:lnTo>
                  <a:pt x="23569" y="65546"/>
                </a:lnTo>
                <a:lnTo>
                  <a:pt x="23786" y="65709"/>
                </a:lnTo>
                <a:lnTo>
                  <a:pt x="24003" y="65818"/>
                </a:lnTo>
                <a:lnTo>
                  <a:pt x="24275" y="65872"/>
                </a:lnTo>
                <a:lnTo>
                  <a:pt x="24764" y="65981"/>
                </a:lnTo>
                <a:lnTo>
                  <a:pt x="25252" y="65981"/>
                </a:lnTo>
                <a:lnTo>
                  <a:pt x="25904" y="66035"/>
                </a:lnTo>
                <a:lnTo>
                  <a:pt x="26230" y="65981"/>
                </a:lnTo>
                <a:lnTo>
                  <a:pt x="26501" y="65926"/>
                </a:lnTo>
                <a:lnTo>
                  <a:pt x="26719" y="65926"/>
                </a:lnTo>
                <a:lnTo>
                  <a:pt x="26936" y="65872"/>
                </a:lnTo>
                <a:lnTo>
                  <a:pt x="27533" y="65709"/>
                </a:lnTo>
                <a:lnTo>
                  <a:pt x="28131" y="65709"/>
                </a:lnTo>
                <a:lnTo>
                  <a:pt x="28293" y="65655"/>
                </a:lnTo>
                <a:lnTo>
                  <a:pt x="28402" y="65546"/>
                </a:lnTo>
                <a:lnTo>
                  <a:pt x="28511" y="65329"/>
                </a:lnTo>
                <a:lnTo>
                  <a:pt x="28619" y="65058"/>
                </a:lnTo>
                <a:lnTo>
                  <a:pt x="28728" y="64840"/>
                </a:lnTo>
                <a:lnTo>
                  <a:pt x="28837" y="64569"/>
                </a:lnTo>
                <a:lnTo>
                  <a:pt x="28999" y="64406"/>
                </a:lnTo>
                <a:lnTo>
                  <a:pt x="29108" y="64243"/>
                </a:lnTo>
                <a:lnTo>
                  <a:pt x="29217" y="64026"/>
                </a:lnTo>
                <a:lnTo>
                  <a:pt x="29380" y="63809"/>
                </a:lnTo>
                <a:lnTo>
                  <a:pt x="29597" y="63700"/>
                </a:lnTo>
                <a:lnTo>
                  <a:pt x="29760" y="63537"/>
                </a:lnTo>
                <a:lnTo>
                  <a:pt x="29977" y="63320"/>
                </a:lnTo>
                <a:lnTo>
                  <a:pt x="30140" y="63157"/>
                </a:lnTo>
                <a:lnTo>
                  <a:pt x="30303" y="62940"/>
                </a:lnTo>
                <a:lnTo>
                  <a:pt x="30303" y="62777"/>
                </a:lnTo>
                <a:lnTo>
                  <a:pt x="30303" y="62614"/>
                </a:lnTo>
                <a:lnTo>
                  <a:pt x="30303" y="62397"/>
                </a:lnTo>
                <a:lnTo>
                  <a:pt x="30303" y="62179"/>
                </a:lnTo>
                <a:lnTo>
                  <a:pt x="30466" y="62234"/>
                </a:lnTo>
                <a:lnTo>
                  <a:pt x="30520" y="62288"/>
                </a:lnTo>
                <a:lnTo>
                  <a:pt x="30520" y="62397"/>
                </a:lnTo>
                <a:lnTo>
                  <a:pt x="30683" y="62505"/>
                </a:lnTo>
                <a:lnTo>
                  <a:pt x="30846" y="62614"/>
                </a:lnTo>
                <a:lnTo>
                  <a:pt x="30954" y="62777"/>
                </a:lnTo>
                <a:lnTo>
                  <a:pt x="31117" y="62885"/>
                </a:lnTo>
                <a:lnTo>
                  <a:pt x="31280" y="62994"/>
                </a:lnTo>
                <a:lnTo>
                  <a:pt x="31389" y="63157"/>
                </a:lnTo>
                <a:lnTo>
                  <a:pt x="31715" y="63591"/>
                </a:lnTo>
                <a:lnTo>
                  <a:pt x="31878" y="63809"/>
                </a:lnTo>
                <a:lnTo>
                  <a:pt x="32040" y="63971"/>
                </a:lnTo>
                <a:lnTo>
                  <a:pt x="32964" y="64732"/>
                </a:lnTo>
                <a:lnTo>
                  <a:pt x="33452" y="65112"/>
                </a:lnTo>
                <a:lnTo>
                  <a:pt x="33887" y="65546"/>
                </a:lnTo>
                <a:lnTo>
                  <a:pt x="34050" y="65709"/>
                </a:lnTo>
                <a:lnTo>
                  <a:pt x="34321" y="65872"/>
                </a:lnTo>
                <a:lnTo>
                  <a:pt x="34538" y="65981"/>
                </a:lnTo>
                <a:lnTo>
                  <a:pt x="34810" y="66035"/>
                </a:lnTo>
                <a:lnTo>
                  <a:pt x="35190" y="66035"/>
                </a:lnTo>
                <a:lnTo>
                  <a:pt x="35516" y="65981"/>
                </a:lnTo>
                <a:lnTo>
                  <a:pt x="35788" y="65872"/>
                </a:lnTo>
                <a:lnTo>
                  <a:pt x="36113" y="65655"/>
                </a:lnTo>
                <a:lnTo>
                  <a:pt x="36276" y="65546"/>
                </a:lnTo>
                <a:lnTo>
                  <a:pt x="36331" y="65383"/>
                </a:lnTo>
                <a:lnTo>
                  <a:pt x="36276" y="65275"/>
                </a:lnTo>
                <a:lnTo>
                  <a:pt x="36113" y="65058"/>
                </a:lnTo>
                <a:lnTo>
                  <a:pt x="36276" y="65003"/>
                </a:lnTo>
                <a:lnTo>
                  <a:pt x="36439" y="64949"/>
                </a:lnTo>
                <a:lnTo>
                  <a:pt x="36602" y="64949"/>
                </a:lnTo>
                <a:lnTo>
                  <a:pt x="36711" y="65003"/>
                </a:lnTo>
                <a:lnTo>
                  <a:pt x="36928" y="65003"/>
                </a:lnTo>
                <a:lnTo>
                  <a:pt x="37037" y="64895"/>
                </a:lnTo>
                <a:lnTo>
                  <a:pt x="37091" y="64786"/>
                </a:lnTo>
                <a:lnTo>
                  <a:pt x="36982" y="64569"/>
                </a:lnTo>
                <a:lnTo>
                  <a:pt x="36928" y="64514"/>
                </a:lnTo>
                <a:lnTo>
                  <a:pt x="36874" y="64406"/>
                </a:lnTo>
                <a:lnTo>
                  <a:pt x="36874" y="64352"/>
                </a:lnTo>
                <a:lnTo>
                  <a:pt x="36928" y="64297"/>
                </a:lnTo>
                <a:lnTo>
                  <a:pt x="37037" y="64243"/>
                </a:lnTo>
                <a:lnTo>
                  <a:pt x="37145" y="64243"/>
                </a:lnTo>
                <a:lnTo>
                  <a:pt x="37308" y="64297"/>
                </a:lnTo>
                <a:lnTo>
                  <a:pt x="37471" y="64352"/>
                </a:lnTo>
                <a:lnTo>
                  <a:pt x="37851" y="64352"/>
                </a:lnTo>
                <a:lnTo>
                  <a:pt x="37960" y="64297"/>
                </a:lnTo>
                <a:lnTo>
                  <a:pt x="38014" y="64189"/>
                </a:lnTo>
                <a:lnTo>
                  <a:pt x="38557" y="63157"/>
                </a:lnTo>
                <a:lnTo>
                  <a:pt x="39209" y="61962"/>
                </a:lnTo>
                <a:lnTo>
                  <a:pt x="39589" y="61202"/>
                </a:lnTo>
                <a:lnTo>
                  <a:pt x="39860" y="60822"/>
                </a:lnTo>
                <a:lnTo>
                  <a:pt x="40186" y="60496"/>
                </a:lnTo>
                <a:lnTo>
                  <a:pt x="40566" y="60224"/>
                </a:lnTo>
                <a:lnTo>
                  <a:pt x="41055" y="60007"/>
                </a:lnTo>
                <a:lnTo>
                  <a:pt x="41489" y="59844"/>
                </a:lnTo>
                <a:lnTo>
                  <a:pt x="41978" y="59736"/>
                </a:lnTo>
                <a:lnTo>
                  <a:pt x="42195" y="59736"/>
                </a:lnTo>
                <a:lnTo>
                  <a:pt x="42413" y="59790"/>
                </a:lnTo>
                <a:lnTo>
                  <a:pt x="42793" y="59953"/>
                </a:lnTo>
                <a:lnTo>
                  <a:pt x="43119" y="59953"/>
                </a:lnTo>
                <a:lnTo>
                  <a:pt x="43227" y="60007"/>
                </a:lnTo>
                <a:lnTo>
                  <a:pt x="43336" y="60062"/>
                </a:lnTo>
                <a:lnTo>
                  <a:pt x="43825" y="60279"/>
                </a:lnTo>
                <a:lnTo>
                  <a:pt x="44313" y="60442"/>
                </a:lnTo>
                <a:lnTo>
                  <a:pt x="45345" y="60713"/>
                </a:lnTo>
                <a:lnTo>
                  <a:pt x="45454" y="60713"/>
                </a:lnTo>
                <a:lnTo>
                  <a:pt x="46268" y="60550"/>
                </a:lnTo>
                <a:lnTo>
                  <a:pt x="46703" y="60387"/>
                </a:lnTo>
                <a:lnTo>
                  <a:pt x="47083" y="60116"/>
                </a:lnTo>
                <a:lnTo>
                  <a:pt x="47517" y="59790"/>
                </a:lnTo>
                <a:lnTo>
                  <a:pt x="47789" y="59410"/>
                </a:lnTo>
                <a:lnTo>
                  <a:pt x="48060" y="58975"/>
                </a:lnTo>
                <a:lnTo>
                  <a:pt x="48278" y="58541"/>
                </a:lnTo>
                <a:lnTo>
                  <a:pt x="48440" y="58161"/>
                </a:lnTo>
                <a:lnTo>
                  <a:pt x="48603" y="57998"/>
                </a:lnTo>
                <a:lnTo>
                  <a:pt x="48712" y="57835"/>
                </a:lnTo>
                <a:lnTo>
                  <a:pt x="48929" y="57726"/>
                </a:lnTo>
                <a:lnTo>
                  <a:pt x="49201" y="57564"/>
                </a:lnTo>
                <a:lnTo>
                  <a:pt x="49689" y="57455"/>
                </a:lnTo>
                <a:lnTo>
                  <a:pt x="50178" y="57346"/>
                </a:lnTo>
                <a:lnTo>
                  <a:pt x="50667" y="57238"/>
                </a:lnTo>
                <a:lnTo>
                  <a:pt x="50938" y="57238"/>
                </a:lnTo>
                <a:lnTo>
                  <a:pt x="51210" y="57129"/>
                </a:lnTo>
                <a:lnTo>
                  <a:pt x="51319" y="57075"/>
                </a:lnTo>
                <a:lnTo>
                  <a:pt x="51427" y="56966"/>
                </a:lnTo>
                <a:lnTo>
                  <a:pt x="51481" y="56858"/>
                </a:lnTo>
                <a:lnTo>
                  <a:pt x="51481" y="56695"/>
                </a:lnTo>
                <a:lnTo>
                  <a:pt x="51536" y="56640"/>
                </a:lnTo>
                <a:lnTo>
                  <a:pt x="51590" y="56586"/>
                </a:lnTo>
                <a:lnTo>
                  <a:pt x="51699" y="56640"/>
                </a:lnTo>
                <a:lnTo>
                  <a:pt x="51970" y="56695"/>
                </a:lnTo>
                <a:lnTo>
                  <a:pt x="52133" y="56695"/>
                </a:lnTo>
                <a:lnTo>
                  <a:pt x="52296" y="56586"/>
                </a:lnTo>
                <a:lnTo>
                  <a:pt x="52405" y="56369"/>
                </a:lnTo>
                <a:lnTo>
                  <a:pt x="52622" y="55989"/>
                </a:lnTo>
                <a:lnTo>
                  <a:pt x="52676" y="55880"/>
                </a:lnTo>
                <a:lnTo>
                  <a:pt x="52676" y="55717"/>
                </a:lnTo>
                <a:lnTo>
                  <a:pt x="52622" y="55609"/>
                </a:lnTo>
                <a:lnTo>
                  <a:pt x="52513" y="55500"/>
                </a:lnTo>
                <a:lnTo>
                  <a:pt x="52405" y="55446"/>
                </a:lnTo>
                <a:lnTo>
                  <a:pt x="52405" y="55391"/>
                </a:lnTo>
                <a:lnTo>
                  <a:pt x="52459" y="55337"/>
                </a:lnTo>
                <a:lnTo>
                  <a:pt x="52513" y="55228"/>
                </a:lnTo>
                <a:lnTo>
                  <a:pt x="52676" y="55174"/>
                </a:lnTo>
                <a:lnTo>
                  <a:pt x="52730" y="55011"/>
                </a:lnTo>
                <a:lnTo>
                  <a:pt x="52785" y="54740"/>
                </a:lnTo>
                <a:lnTo>
                  <a:pt x="52839" y="54468"/>
                </a:lnTo>
                <a:lnTo>
                  <a:pt x="52948" y="54251"/>
                </a:lnTo>
                <a:lnTo>
                  <a:pt x="53111" y="53925"/>
                </a:lnTo>
                <a:lnTo>
                  <a:pt x="53219" y="53654"/>
                </a:lnTo>
                <a:lnTo>
                  <a:pt x="53328" y="53328"/>
                </a:lnTo>
                <a:lnTo>
                  <a:pt x="53274" y="53002"/>
                </a:lnTo>
                <a:lnTo>
                  <a:pt x="53274" y="52893"/>
                </a:lnTo>
                <a:lnTo>
                  <a:pt x="53328" y="52785"/>
                </a:lnTo>
                <a:lnTo>
                  <a:pt x="53491" y="52622"/>
                </a:lnTo>
                <a:lnTo>
                  <a:pt x="54088" y="52187"/>
                </a:lnTo>
                <a:lnTo>
                  <a:pt x="54360" y="52024"/>
                </a:lnTo>
                <a:lnTo>
                  <a:pt x="54740" y="51862"/>
                </a:lnTo>
                <a:lnTo>
                  <a:pt x="55011" y="51753"/>
                </a:lnTo>
                <a:lnTo>
                  <a:pt x="55283" y="51644"/>
                </a:lnTo>
                <a:lnTo>
                  <a:pt x="55554" y="51481"/>
                </a:lnTo>
                <a:lnTo>
                  <a:pt x="55880" y="51373"/>
                </a:lnTo>
                <a:lnTo>
                  <a:pt x="56097" y="51373"/>
                </a:lnTo>
                <a:lnTo>
                  <a:pt x="56260" y="51319"/>
                </a:lnTo>
                <a:lnTo>
                  <a:pt x="56478" y="51373"/>
                </a:lnTo>
                <a:lnTo>
                  <a:pt x="56640" y="51536"/>
                </a:lnTo>
                <a:lnTo>
                  <a:pt x="56858" y="51644"/>
                </a:lnTo>
                <a:lnTo>
                  <a:pt x="56966" y="51699"/>
                </a:lnTo>
                <a:lnTo>
                  <a:pt x="57129" y="51644"/>
                </a:lnTo>
                <a:lnTo>
                  <a:pt x="57346" y="51590"/>
                </a:lnTo>
                <a:lnTo>
                  <a:pt x="57564" y="51536"/>
                </a:lnTo>
                <a:lnTo>
                  <a:pt x="57781" y="51536"/>
                </a:lnTo>
                <a:lnTo>
                  <a:pt x="57998" y="51481"/>
                </a:lnTo>
                <a:lnTo>
                  <a:pt x="58813" y="51210"/>
                </a:lnTo>
                <a:lnTo>
                  <a:pt x="58867" y="51156"/>
                </a:lnTo>
                <a:lnTo>
                  <a:pt x="58867" y="51101"/>
                </a:lnTo>
                <a:lnTo>
                  <a:pt x="58867" y="51047"/>
                </a:lnTo>
                <a:lnTo>
                  <a:pt x="58867" y="50993"/>
                </a:lnTo>
                <a:lnTo>
                  <a:pt x="58813" y="50884"/>
                </a:lnTo>
                <a:lnTo>
                  <a:pt x="58758" y="50775"/>
                </a:lnTo>
                <a:lnTo>
                  <a:pt x="58650" y="50613"/>
                </a:lnTo>
                <a:lnTo>
                  <a:pt x="58650" y="50558"/>
                </a:lnTo>
                <a:lnTo>
                  <a:pt x="58704" y="50450"/>
                </a:lnTo>
                <a:lnTo>
                  <a:pt x="58867" y="50395"/>
                </a:lnTo>
                <a:lnTo>
                  <a:pt x="59084" y="50341"/>
                </a:lnTo>
                <a:lnTo>
                  <a:pt x="59193" y="50287"/>
                </a:lnTo>
                <a:lnTo>
                  <a:pt x="59247" y="50178"/>
                </a:lnTo>
                <a:lnTo>
                  <a:pt x="59301" y="49798"/>
                </a:lnTo>
                <a:lnTo>
                  <a:pt x="59464" y="49418"/>
                </a:lnTo>
                <a:lnTo>
                  <a:pt x="59627" y="49092"/>
                </a:lnTo>
                <a:lnTo>
                  <a:pt x="59844" y="48820"/>
                </a:lnTo>
                <a:lnTo>
                  <a:pt x="60279" y="48386"/>
                </a:lnTo>
                <a:lnTo>
                  <a:pt x="60442" y="48169"/>
                </a:lnTo>
                <a:lnTo>
                  <a:pt x="60605" y="47897"/>
                </a:lnTo>
                <a:lnTo>
                  <a:pt x="60605" y="47463"/>
                </a:lnTo>
                <a:lnTo>
                  <a:pt x="60605" y="47354"/>
                </a:lnTo>
                <a:lnTo>
                  <a:pt x="60659" y="47246"/>
                </a:lnTo>
                <a:lnTo>
                  <a:pt x="60822" y="47246"/>
                </a:lnTo>
                <a:lnTo>
                  <a:pt x="60985" y="47083"/>
                </a:lnTo>
                <a:lnTo>
                  <a:pt x="61148" y="46866"/>
                </a:lnTo>
                <a:lnTo>
                  <a:pt x="61256" y="46703"/>
                </a:lnTo>
                <a:lnTo>
                  <a:pt x="61474" y="46540"/>
                </a:lnTo>
                <a:lnTo>
                  <a:pt x="61854" y="46377"/>
                </a:lnTo>
                <a:lnTo>
                  <a:pt x="62179" y="46268"/>
                </a:lnTo>
                <a:lnTo>
                  <a:pt x="62451" y="46160"/>
                </a:lnTo>
                <a:lnTo>
                  <a:pt x="63374" y="46160"/>
                </a:lnTo>
                <a:lnTo>
                  <a:pt x="63700" y="46105"/>
                </a:lnTo>
                <a:lnTo>
                  <a:pt x="64297" y="45997"/>
                </a:lnTo>
                <a:lnTo>
                  <a:pt x="64460" y="45942"/>
                </a:lnTo>
                <a:lnTo>
                  <a:pt x="64569" y="45888"/>
                </a:lnTo>
                <a:lnTo>
                  <a:pt x="64677" y="45779"/>
                </a:lnTo>
                <a:lnTo>
                  <a:pt x="64732" y="45617"/>
                </a:lnTo>
                <a:lnTo>
                  <a:pt x="64732" y="45508"/>
                </a:lnTo>
                <a:lnTo>
                  <a:pt x="64840" y="45454"/>
                </a:lnTo>
                <a:lnTo>
                  <a:pt x="64895" y="45399"/>
                </a:lnTo>
                <a:lnTo>
                  <a:pt x="65058" y="45454"/>
                </a:lnTo>
                <a:lnTo>
                  <a:pt x="65058" y="45508"/>
                </a:lnTo>
                <a:lnTo>
                  <a:pt x="65112" y="45508"/>
                </a:lnTo>
                <a:lnTo>
                  <a:pt x="65329" y="45345"/>
                </a:lnTo>
                <a:lnTo>
                  <a:pt x="65546" y="45291"/>
                </a:lnTo>
                <a:lnTo>
                  <a:pt x="65709" y="45182"/>
                </a:lnTo>
                <a:lnTo>
                  <a:pt x="65872" y="45019"/>
                </a:lnTo>
                <a:lnTo>
                  <a:pt x="65981" y="44856"/>
                </a:lnTo>
                <a:lnTo>
                  <a:pt x="66144" y="44748"/>
                </a:lnTo>
                <a:lnTo>
                  <a:pt x="66524" y="44422"/>
                </a:lnTo>
                <a:lnTo>
                  <a:pt x="66904" y="44042"/>
                </a:lnTo>
                <a:lnTo>
                  <a:pt x="67121" y="43607"/>
                </a:lnTo>
                <a:lnTo>
                  <a:pt x="67338" y="43119"/>
                </a:lnTo>
                <a:lnTo>
                  <a:pt x="67556" y="42413"/>
                </a:lnTo>
                <a:lnTo>
                  <a:pt x="67881" y="41707"/>
                </a:lnTo>
                <a:lnTo>
                  <a:pt x="68207" y="40946"/>
                </a:lnTo>
                <a:lnTo>
                  <a:pt x="68479" y="40186"/>
                </a:lnTo>
                <a:lnTo>
                  <a:pt x="68696" y="39697"/>
                </a:lnTo>
                <a:lnTo>
                  <a:pt x="68805" y="39480"/>
                </a:lnTo>
                <a:lnTo>
                  <a:pt x="69022" y="39317"/>
                </a:lnTo>
                <a:lnTo>
                  <a:pt x="69836" y="38883"/>
                </a:lnTo>
                <a:lnTo>
                  <a:pt x="69891" y="38828"/>
                </a:lnTo>
                <a:lnTo>
                  <a:pt x="69999" y="38774"/>
                </a:lnTo>
                <a:lnTo>
                  <a:pt x="70162" y="38774"/>
                </a:lnTo>
                <a:lnTo>
                  <a:pt x="70651" y="38557"/>
                </a:lnTo>
                <a:lnTo>
                  <a:pt x="71140" y="38231"/>
                </a:lnTo>
                <a:lnTo>
                  <a:pt x="71737" y="37742"/>
                </a:lnTo>
                <a:lnTo>
                  <a:pt x="72280" y="37199"/>
                </a:lnTo>
                <a:lnTo>
                  <a:pt x="72497" y="36928"/>
                </a:lnTo>
                <a:lnTo>
                  <a:pt x="72660" y="36602"/>
                </a:lnTo>
                <a:lnTo>
                  <a:pt x="72769" y="36330"/>
                </a:lnTo>
                <a:lnTo>
                  <a:pt x="72823" y="36113"/>
                </a:lnTo>
                <a:lnTo>
                  <a:pt x="72769" y="35950"/>
                </a:lnTo>
                <a:lnTo>
                  <a:pt x="72660" y="35353"/>
                </a:lnTo>
                <a:lnTo>
                  <a:pt x="72606" y="34810"/>
                </a:lnTo>
                <a:lnTo>
                  <a:pt x="72552" y="34104"/>
                </a:lnTo>
                <a:lnTo>
                  <a:pt x="72552" y="33398"/>
                </a:lnTo>
                <a:lnTo>
                  <a:pt x="72552" y="33235"/>
                </a:lnTo>
                <a:lnTo>
                  <a:pt x="72497" y="33127"/>
                </a:lnTo>
                <a:lnTo>
                  <a:pt x="72389" y="33072"/>
                </a:lnTo>
                <a:lnTo>
                  <a:pt x="72226" y="33072"/>
                </a:lnTo>
                <a:lnTo>
                  <a:pt x="72009" y="33127"/>
                </a:lnTo>
                <a:lnTo>
                  <a:pt x="71900" y="33127"/>
                </a:lnTo>
                <a:lnTo>
                  <a:pt x="71791" y="33072"/>
                </a:lnTo>
                <a:lnTo>
                  <a:pt x="71846" y="32964"/>
                </a:lnTo>
                <a:lnTo>
                  <a:pt x="71900" y="32855"/>
                </a:lnTo>
                <a:lnTo>
                  <a:pt x="72117" y="32692"/>
                </a:lnTo>
                <a:lnTo>
                  <a:pt x="72171" y="32638"/>
                </a:lnTo>
                <a:lnTo>
                  <a:pt x="72171" y="32583"/>
                </a:lnTo>
                <a:lnTo>
                  <a:pt x="72063" y="32421"/>
                </a:lnTo>
                <a:lnTo>
                  <a:pt x="70488" y="31280"/>
                </a:lnTo>
                <a:lnTo>
                  <a:pt x="70108" y="31009"/>
                </a:lnTo>
                <a:lnTo>
                  <a:pt x="69728" y="30846"/>
                </a:lnTo>
                <a:lnTo>
                  <a:pt x="68750" y="30411"/>
                </a:lnTo>
                <a:lnTo>
                  <a:pt x="67773" y="30031"/>
                </a:lnTo>
                <a:lnTo>
                  <a:pt x="67284" y="29868"/>
                </a:lnTo>
                <a:lnTo>
                  <a:pt x="67067" y="29760"/>
                </a:lnTo>
                <a:lnTo>
                  <a:pt x="66850" y="29651"/>
                </a:lnTo>
                <a:lnTo>
                  <a:pt x="66144" y="29217"/>
                </a:lnTo>
                <a:lnTo>
                  <a:pt x="64840" y="28402"/>
                </a:lnTo>
                <a:lnTo>
                  <a:pt x="64732" y="28293"/>
                </a:lnTo>
                <a:lnTo>
                  <a:pt x="64677" y="28131"/>
                </a:lnTo>
                <a:lnTo>
                  <a:pt x="64623" y="27913"/>
                </a:lnTo>
                <a:lnTo>
                  <a:pt x="64569" y="27696"/>
                </a:lnTo>
                <a:lnTo>
                  <a:pt x="64406" y="27533"/>
                </a:lnTo>
                <a:lnTo>
                  <a:pt x="64243" y="27425"/>
                </a:lnTo>
                <a:lnTo>
                  <a:pt x="64026" y="27316"/>
                </a:lnTo>
                <a:lnTo>
                  <a:pt x="63972" y="27207"/>
                </a:lnTo>
                <a:lnTo>
                  <a:pt x="63917" y="27044"/>
                </a:lnTo>
                <a:lnTo>
                  <a:pt x="63917" y="26882"/>
                </a:lnTo>
                <a:lnTo>
                  <a:pt x="63917" y="26773"/>
                </a:lnTo>
                <a:lnTo>
                  <a:pt x="63972" y="26719"/>
                </a:lnTo>
                <a:lnTo>
                  <a:pt x="64026" y="26719"/>
                </a:lnTo>
                <a:lnTo>
                  <a:pt x="64134" y="26773"/>
                </a:lnTo>
                <a:lnTo>
                  <a:pt x="64515" y="27153"/>
                </a:lnTo>
                <a:lnTo>
                  <a:pt x="64515" y="26827"/>
                </a:lnTo>
                <a:lnTo>
                  <a:pt x="64460" y="26556"/>
                </a:lnTo>
                <a:lnTo>
                  <a:pt x="64460" y="26013"/>
                </a:lnTo>
                <a:lnTo>
                  <a:pt x="64460" y="25958"/>
                </a:lnTo>
                <a:lnTo>
                  <a:pt x="64243" y="25252"/>
                </a:lnTo>
                <a:lnTo>
                  <a:pt x="64189" y="24927"/>
                </a:lnTo>
                <a:lnTo>
                  <a:pt x="64134" y="24546"/>
                </a:lnTo>
                <a:lnTo>
                  <a:pt x="64134" y="24221"/>
                </a:lnTo>
                <a:lnTo>
                  <a:pt x="64080" y="23895"/>
                </a:lnTo>
                <a:lnTo>
                  <a:pt x="63917" y="23189"/>
                </a:lnTo>
                <a:lnTo>
                  <a:pt x="63863" y="22972"/>
                </a:lnTo>
                <a:lnTo>
                  <a:pt x="63754" y="22754"/>
                </a:lnTo>
                <a:lnTo>
                  <a:pt x="63591" y="22591"/>
                </a:lnTo>
                <a:lnTo>
                  <a:pt x="63483" y="22483"/>
                </a:lnTo>
                <a:lnTo>
                  <a:pt x="63157" y="22374"/>
                </a:lnTo>
                <a:lnTo>
                  <a:pt x="62723" y="22266"/>
                </a:lnTo>
                <a:lnTo>
                  <a:pt x="62288" y="22211"/>
                </a:lnTo>
                <a:lnTo>
                  <a:pt x="61854" y="22103"/>
                </a:lnTo>
                <a:lnTo>
                  <a:pt x="61311" y="21940"/>
                </a:lnTo>
                <a:lnTo>
                  <a:pt x="60985" y="21831"/>
                </a:lnTo>
                <a:lnTo>
                  <a:pt x="60333" y="21831"/>
                </a:lnTo>
                <a:lnTo>
                  <a:pt x="60170" y="21777"/>
                </a:lnTo>
                <a:lnTo>
                  <a:pt x="60007" y="21723"/>
                </a:lnTo>
                <a:lnTo>
                  <a:pt x="59899" y="21831"/>
                </a:lnTo>
                <a:lnTo>
                  <a:pt x="59736" y="21885"/>
                </a:lnTo>
                <a:lnTo>
                  <a:pt x="59519" y="21885"/>
                </a:lnTo>
                <a:lnTo>
                  <a:pt x="59247" y="21831"/>
                </a:lnTo>
                <a:lnTo>
                  <a:pt x="58270" y="21831"/>
                </a:lnTo>
                <a:lnTo>
                  <a:pt x="58161" y="21777"/>
                </a:lnTo>
                <a:lnTo>
                  <a:pt x="58107" y="21777"/>
                </a:lnTo>
                <a:lnTo>
                  <a:pt x="57998" y="21723"/>
                </a:lnTo>
                <a:lnTo>
                  <a:pt x="57889" y="21723"/>
                </a:lnTo>
                <a:lnTo>
                  <a:pt x="57618" y="21777"/>
                </a:lnTo>
                <a:lnTo>
                  <a:pt x="57455" y="21723"/>
                </a:lnTo>
                <a:lnTo>
                  <a:pt x="57292" y="21560"/>
                </a:lnTo>
                <a:lnTo>
                  <a:pt x="57183" y="21288"/>
                </a:lnTo>
                <a:lnTo>
                  <a:pt x="57183" y="21180"/>
                </a:lnTo>
                <a:lnTo>
                  <a:pt x="56966" y="21180"/>
                </a:lnTo>
                <a:lnTo>
                  <a:pt x="56966" y="21288"/>
                </a:lnTo>
                <a:lnTo>
                  <a:pt x="56749" y="21560"/>
                </a:lnTo>
                <a:lnTo>
                  <a:pt x="56640" y="21723"/>
                </a:lnTo>
                <a:lnTo>
                  <a:pt x="56532" y="21831"/>
                </a:lnTo>
                <a:lnTo>
                  <a:pt x="56478" y="21668"/>
                </a:lnTo>
                <a:lnTo>
                  <a:pt x="56478" y="21505"/>
                </a:lnTo>
                <a:lnTo>
                  <a:pt x="56532" y="21397"/>
                </a:lnTo>
                <a:lnTo>
                  <a:pt x="56478" y="21288"/>
                </a:lnTo>
                <a:lnTo>
                  <a:pt x="56423" y="21180"/>
                </a:lnTo>
                <a:lnTo>
                  <a:pt x="56315" y="21071"/>
                </a:lnTo>
                <a:lnTo>
                  <a:pt x="56097" y="20908"/>
                </a:lnTo>
                <a:lnTo>
                  <a:pt x="55934" y="20745"/>
                </a:lnTo>
                <a:lnTo>
                  <a:pt x="55717" y="20582"/>
                </a:lnTo>
                <a:lnTo>
                  <a:pt x="55554" y="20419"/>
                </a:lnTo>
                <a:lnTo>
                  <a:pt x="55500" y="20365"/>
                </a:lnTo>
                <a:lnTo>
                  <a:pt x="55500" y="20311"/>
                </a:lnTo>
                <a:lnTo>
                  <a:pt x="55446" y="19931"/>
                </a:lnTo>
                <a:lnTo>
                  <a:pt x="55391" y="19605"/>
                </a:lnTo>
                <a:lnTo>
                  <a:pt x="55228" y="19225"/>
                </a:lnTo>
                <a:lnTo>
                  <a:pt x="55174" y="19007"/>
                </a:lnTo>
                <a:lnTo>
                  <a:pt x="55066" y="18844"/>
                </a:lnTo>
                <a:lnTo>
                  <a:pt x="54848" y="18519"/>
                </a:lnTo>
                <a:lnTo>
                  <a:pt x="54631" y="18138"/>
                </a:lnTo>
                <a:lnTo>
                  <a:pt x="54360" y="17378"/>
                </a:lnTo>
                <a:lnTo>
                  <a:pt x="54142" y="16889"/>
                </a:lnTo>
                <a:lnTo>
                  <a:pt x="53871" y="16455"/>
                </a:lnTo>
                <a:lnTo>
                  <a:pt x="53545" y="16075"/>
                </a:lnTo>
                <a:lnTo>
                  <a:pt x="53165" y="15749"/>
                </a:lnTo>
                <a:lnTo>
                  <a:pt x="53002" y="15695"/>
                </a:lnTo>
                <a:lnTo>
                  <a:pt x="53002" y="15640"/>
                </a:lnTo>
                <a:lnTo>
                  <a:pt x="53002" y="15586"/>
                </a:lnTo>
                <a:lnTo>
                  <a:pt x="53056" y="15423"/>
                </a:lnTo>
                <a:lnTo>
                  <a:pt x="53056" y="15315"/>
                </a:lnTo>
                <a:lnTo>
                  <a:pt x="53056" y="15043"/>
                </a:lnTo>
                <a:lnTo>
                  <a:pt x="53056" y="14880"/>
                </a:lnTo>
                <a:lnTo>
                  <a:pt x="53002" y="14663"/>
                </a:lnTo>
                <a:lnTo>
                  <a:pt x="52948" y="14554"/>
                </a:lnTo>
                <a:lnTo>
                  <a:pt x="52839" y="14446"/>
                </a:lnTo>
                <a:lnTo>
                  <a:pt x="52730" y="14391"/>
                </a:lnTo>
                <a:lnTo>
                  <a:pt x="52405" y="14391"/>
                </a:lnTo>
                <a:lnTo>
                  <a:pt x="52242" y="14500"/>
                </a:lnTo>
                <a:lnTo>
                  <a:pt x="52079" y="14554"/>
                </a:lnTo>
                <a:lnTo>
                  <a:pt x="51916" y="14500"/>
                </a:lnTo>
                <a:lnTo>
                  <a:pt x="51807" y="14446"/>
                </a:lnTo>
                <a:lnTo>
                  <a:pt x="51699" y="14283"/>
                </a:lnTo>
                <a:lnTo>
                  <a:pt x="51481" y="13848"/>
                </a:lnTo>
                <a:lnTo>
                  <a:pt x="51373" y="13794"/>
                </a:lnTo>
                <a:lnTo>
                  <a:pt x="51210" y="13794"/>
                </a:lnTo>
                <a:lnTo>
                  <a:pt x="50993" y="13848"/>
                </a:lnTo>
                <a:lnTo>
                  <a:pt x="50776" y="13903"/>
                </a:lnTo>
                <a:lnTo>
                  <a:pt x="50504" y="13848"/>
                </a:lnTo>
                <a:lnTo>
                  <a:pt x="50341" y="13686"/>
                </a:lnTo>
                <a:lnTo>
                  <a:pt x="50124" y="13631"/>
                </a:lnTo>
                <a:lnTo>
                  <a:pt x="49961" y="13577"/>
                </a:lnTo>
                <a:lnTo>
                  <a:pt x="49798" y="13577"/>
                </a:lnTo>
                <a:lnTo>
                  <a:pt x="49635" y="13631"/>
                </a:lnTo>
                <a:lnTo>
                  <a:pt x="49309" y="13686"/>
                </a:lnTo>
                <a:lnTo>
                  <a:pt x="48875" y="13740"/>
                </a:lnTo>
                <a:lnTo>
                  <a:pt x="48440" y="13686"/>
                </a:lnTo>
                <a:lnTo>
                  <a:pt x="48060" y="13523"/>
                </a:lnTo>
                <a:lnTo>
                  <a:pt x="47680" y="13305"/>
                </a:lnTo>
                <a:lnTo>
                  <a:pt x="47517" y="13142"/>
                </a:lnTo>
                <a:lnTo>
                  <a:pt x="47246" y="12980"/>
                </a:lnTo>
                <a:lnTo>
                  <a:pt x="47029" y="12762"/>
                </a:lnTo>
                <a:lnTo>
                  <a:pt x="46866" y="12491"/>
                </a:lnTo>
                <a:lnTo>
                  <a:pt x="46811" y="12165"/>
                </a:lnTo>
                <a:lnTo>
                  <a:pt x="46811" y="11513"/>
                </a:lnTo>
                <a:lnTo>
                  <a:pt x="46757" y="11188"/>
                </a:lnTo>
                <a:lnTo>
                  <a:pt x="46811" y="10862"/>
                </a:lnTo>
                <a:lnTo>
                  <a:pt x="46757" y="10753"/>
                </a:lnTo>
                <a:lnTo>
                  <a:pt x="46757" y="10590"/>
                </a:lnTo>
                <a:lnTo>
                  <a:pt x="46703" y="10482"/>
                </a:lnTo>
                <a:lnTo>
                  <a:pt x="46703" y="10373"/>
                </a:lnTo>
                <a:lnTo>
                  <a:pt x="46757" y="10210"/>
                </a:lnTo>
                <a:lnTo>
                  <a:pt x="46703" y="9993"/>
                </a:lnTo>
                <a:lnTo>
                  <a:pt x="46594" y="9558"/>
                </a:lnTo>
                <a:lnTo>
                  <a:pt x="46594" y="9341"/>
                </a:lnTo>
                <a:lnTo>
                  <a:pt x="46594" y="9124"/>
                </a:lnTo>
                <a:lnTo>
                  <a:pt x="46648" y="8961"/>
                </a:lnTo>
                <a:lnTo>
                  <a:pt x="46648" y="8907"/>
                </a:lnTo>
                <a:lnTo>
                  <a:pt x="46648" y="8852"/>
                </a:lnTo>
                <a:lnTo>
                  <a:pt x="46540" y="8527"/>
                </a:lnTo>
                <a:lnTo>
                  <a:pt x="46377" y="8255"/>
                </a:lnTo>
                <a:lnTo>
                  <a:pt x="46105" y="8092"/>
                </a:lnTo>
                <a:lnTo>
                  <a:pt x="45780" y="7929"/>
                </a:lnTo>
                <a:lnTo>
                  <a:pt x="45508" y="7766"/>
                </a:lnTo>
                <a:lnTo>
                  <a:pt x="45291" y="7603"/>
                </a:lnTo>
                <a:lnTo>
                  <a:pt x="45236" y="7386"/>
                </a:lnTo>
                <a:lnTo>
                  <a:pt x="45236" y="7060"/>
                </a:lnTo>
                <a:lnTo>
                  <a:pt x="45182" y="6843"/>
                </a:lnTo>
                <a:lnTo>
                  <a:pt x="45019" y="6626"/>
                </a:lnTo>
                <a:lnTo>
                  <a:pt x="44748" y="6409"/>
                </a:lnTo>
                <a:lnTo>
                  <a:pt x="44368" y="6192"/>
                </a:lnTo>
                <a:lnTo>
                  <a:pt x="44042" y="6029"/>
                </a:lnTo>
                <a:lnTo>
                  <a:pt x="43662" y="5866"/>
                </a:lnTo>
                <a:lnTo>
                  <a:pt x="43336" y="5866"/>
                </a:lnTo>
                <a:lnTo>
                  <a:pt x="43173" y="5920"/>
                </a:lnTo>
                <a:lnTo>
                  <a:pt x="42901" y="6083"/>
                </a:lnTo>
                <a:lnTo>
                  <a:pt x="42576" y="6137"/>
                </a:lnTo>
                <a:lnTo>
                  <a:pt x="42250" y="6137"/>
                </a:lnTo>
                <a:lnTo>
                  <a:pt x="41978" y="6083"/>
                </a:lnTo>
                <a:lnTo>
                  <a:pt x="41218" y="5974"/>
                </a:lnTo>
                <a:lnTo>
                  <a:pt x="40838" y="5920"/>
                </a:lnTo>
                <a:lnTo>
                  <a:pt x="40458" y="5811"/>
                </a:lnTo>
                <a:lnTo>
                  <a:pt x="40132" y="5594"/>
                </a:lnTo>
                <a:lnTo>
                  <a:pt x="39969" y="5486"/>
                </a:lnTo>
                <a:lnTo>
                  <a:pt x="39806" y="5323"/>
                </a:lnTo>
                <a:lnTo>
                  <a:pt x="39752" y="5160"/>
                </a:lnTo>
                <a:lnTo>
                  <a:pt x="39643" y="5051"/>
                </a:lnTo>
                <a:lnTo>
                  <a:pt x="39372" y="4671"/>
                </a:lnTo>
                <a:lnTo>
                  <a:pt x="39100" y="4291"/>
                </a:lnTo>
                <a:lnTo>
                  <a:pt x="38666" y="3531"/>
                </a:lnTo>
                <a:lnTo>
                  <a:pt x="38503" y="3205"/>
                </a:lnTo>
                <a:lnTo>
                  <a:pt x="38394" y="2933"/>
                </a:lnTo>
                <a:lnTo>
                  <a:pt x="38286" y="2607"/>
                </a:lnTo>
                <a:lnTo>
                  <a:pt x="38123" y="2282"/>
                </a:lnTo>
                <a:lnTo>
                  <a:pt x="37960" y="1956"/>
                </a:lnTo>
                <a:lnTo>
                  <a:pt x="37742" y="1684"/>
                </a:lnTo>
                <a:lnTo>
                  <a:pt x="37525" y="1413"/>
                </a:lnTo>
                <a:lnTo>
                  <a:pt x="37199" y="1196"/>
                </a:lnTo>
                <a:lnTo>
                  <a:pt x="36711" y="924"/>
                </a:lnTo>
                <a:lnTo>
                  <a:pt x="36168" y="707"/>
                </a:lnTo>
                <a:lnTo>
                  <a:pt x="35136" y="381"/>
                </a:lnTo>
                <a:lnTo>
                  <a:pt x="34864" y="327"/>
                </a:lnTo>
                <a:lnTo>
                  <a:pt x="34593" y="272"/>
                </a:lnTo>
                <a:lnTo>
                  <a:pt x="34321" y="218"/>
                </a:lnTo>
                <a:lnTo>
                  <a:pt x="34050" y="164"/>
                </a:lnTo>
                <a:lnTo>
                  <a:pt x="33833" y="55"/>
                </a:lnTo>
                <a:lnTo>
                  <a:pt x="33561"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376508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3"/>
        </a:solidFill>
        <a:effectLst/>
      </p:bgPr>
    </p:bg>
    <p:spTree>
      <p:nvGrpSpPr>
        <p:cNvPr id="1" name="Shape 715"/>
        <p:cNvGrpSpPr/>
        <p:nvPr/>
      </p:nvGrpSpPr>
      <p:grpSpPr>
        <a:xfrm>
          <a:off x="0" y="0"/>
          <a:ext cx="0" cy="0"/>
          <a:chOff x="0" y="0"/>
          <a:chExt cx="0" cy="0"/>
        </a:xfrm>
      </p:grpSpPr>
      <p:sp>
        <p:nvSpPr>
          <p:cNvPr id="716" name="Google Shape;716;p33"/>
          <p:cNvSpPr/>
          <p:nvPr/>
        </p:nvSpPr>
        <p:spPr>
          <a:xfrm flipH="1">
            <a:off x="8232331" y="5226655"/>
            <a:ext cx="3116368" cy="2658093"/>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21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7" name="Google Shape;717;p33"/>
          <p:cNvSpPr/>
          <p:nvPr/>
        </p:nvSpPr>
        <p:spPr>
          <a:xfrm rot="-597898">
            <a:off x="10183103" y="931888"/>
            <a:ext cx="2676156" cy="2282593"/>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21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8" name="Google Shape;718;p33"/>
          <p:cNvSpPr/>
          <p:nvPr/>
        </p:nvSpPr>
        <p:spPr>
          <a:xfrm rot="-597870">
            <a:off x="4768067" y="-1034604"/>
            <a:ext cx="3047660" cy="2599488"/>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21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9" name="Google Shape;719;p33"/>
          <p:cNvSpPr/>
          <p:nvPr/>
        </p:nvSpPr>
        <p:spPr>
          <a:xfrm flipH="1">
            <a:off x="-1597469" y="83155"/>
            <a:ext cx="3116368" cy="2658093"/>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21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0" name="Google Shape;720;p33"/>
          <p:cNvSpPr/>
          <p:nvPr/>
        </p:nvSpPr>
        <p:spPr>
          <a:xfrm rot="7571752">
            <a:off x="733775" y="5101753"/>
            <a:ext cx="3205829" cy="2734416"/>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FFFFF">
              <a:alpha val="21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1" name="Google Shape;721;p33"/>
          <p:cNvSpPr/>
          <p:nvPr/>
        </p:nvSpPr>
        <p:spPr>
          <a:xfrm rot="-4988317" flipH="1">
            <a:off x="6334009" y="5264226"/>
            <a:ext cx="3055977" cy="2771084"/>
          </a:xfrm>
          <a:custGeom>
            <a:avLst/>
            <a:gdLst/>
            <a:ahLst/>
            <a:cxnLst/>
            <a:rect l="l" t="t" r="r" b="b"/>
            <a:pathLst>
              <a:path w="72824" h="66035" extrusionOk="0">
                <a:moveTo>
                  <a:pt x="27044" y="17433"/>
                </a:moveTo>
                <a:lnTo>
                  <a:pt x="26936" y="17758"/>
                </a:lnTo>
                <a:lnTo>
                  <a:pt x="26827" y="18138"/>
                </a:lnTo>
                <a:lnTo>
                  <a:pt x="26447" y="18736"/>
                </a:lnTo>
                <a:lnTo>
                  <a:pt x="26067" y="19279"/>
                </a:lnTo>
                <a:lnTo>
                  <a:pt x="25850" y="19442"/>
                </a:lnTo>
                <a:lnTo>
                  <a:pt x="25741" y="19496"/>
                </a:lnTo>
                <a:lnTo>
                  <a:pt x="25687" y="19496"/>
                </a:lnTo>
                <a:lnTo>
                  <a:pt x="25524" y="19387"/>
                </a:lnTo>
                <a:lnTo>
                  <a:pt x="25524" y="19333"/>
                </a:lnTo>
                <a:lnTo>
                  <a:pt x="25524" y="19279"/>
                </a:lnTo>
                <a:lnTo>
                  <a:pt x="25633" y="19225"/>
                </a:lnTo>
                <a:lnTo>
                  <a:pt x="25958" y="18953"/>
                </a:lnTo>
                <a:lnTo>
                  <a:pt x="26230" y="18627"/>
                </a:lnTo>
                <a:lnTo>
                  <a:pt x="26664" y="17976"/>
                </a:lnTo>
                <a:lnTo>
                  <a:pt x="26827" y="17650"/>
                </a:lnTo>
                <a:lnTo>
                  <a:pt x="26936" y="17541"/>
                </a:lnTo>
                <a:lnTo>
                  <a:pt x="27044" y="17433"/>
                </a:lnTo>
                <a:close/>
                <a:moveTo>
                  <a:pt x="63266" y="45182"/>
                </a:moveTo>
                <a:lnTo>
                  <a:pt x="63320" y="45236"/>
                </a:lnTo>
                <a:lnTo>
                  <a:pt x="63320" y="45345"/>
                </a:lnTo>
                <a:lnTo>
                  <a:pt x="63320" y="45454"/>
                </a:lnTo>
                <a:lnTo>
                  <a:pt x="63266" y="45508"/>
                </a:lnTo>
                <a:lnTo>
                  <a:pt x="63211" y="45508"/>
                </a:lnTo>
                <a:lnTo>
                  <a:pt x="63048" y="45454"/>
                </a:lnTo>
                <a:lnTo>
                  <a:pt x="62994" y="45345"/>
                </a:lnTo>
                <a:lnTo>
                  <a:pt x="63048" y="45291"/>
                </a:lnTo>
                <a:lnTo>
                  <a:pt x="63048" y="45236"/>
                </a:lnTo>
                <a:lnTo>
                  <a:pt x="63211" y="45182"/>
                </a:lnTo>
                <a:close/>
                <a:moveTo>
                  <a:pt x="54740" y="49744"/>
                </a:moveTo>
                <a:lnTo>
                  <a:pt x="54957" y="49852"/>
                </a:lnTo>
                <a:lnTo>
                  <a:pt x="55011" y="49907"/>
                </a:lnTo>
                <a:lnTo>
                  <a:pt x="55120" y="50015"/>
                </a:lnTo>
                <a:lnTo>
                  <a:pt x="55066" y="50070"/>
                </a:lnTo>
                <a:lnTo>
                  <a:pt x="55011" y="50070"/>
                </a:lnTo>
                <a:lnTo>
                  <a:pt x="54794" y="50015"/>
                </a:lnTo>
                <a:lnTo>
                  <a:pt x="54740" y="49907"/>
                </a:lnTo>
                <a:lnTo>
                  <a:pt x="54685" y="49852"/>
                </a:lnTo>
                <a:lnTo>
                  <a:pt x="54685" y="49744"/>
                </a:lnTo>
                <a:close/>
                <a:moveTo>
                  <a:pt x="32855" y="53436"/>
                </a:moveTo>
                <a:lnTo>
                  <a:pt x="32909" y="53654"/>
                </a:lnTo>
                <a:lnTo>
                  <a:pt x="32855" y="53871"/>
                </a:lnTo>
                <a:lnTo>
                  <a:pt x="32801" y="53654"/>
                </a:lnTo>
                <a:lnTo>
                  <a:pt x="32855" y="53436"/>
                </a:lnTo>
                <a:close/>
                <a:moveTo>
                  <a:pt x="4888" y="54631"/>
                </a:moveTo>
                <a:lnTo>
                  <a:pt x="5051" y="54794"/>
                </a:lnTo>
                <a:lnTo>
                  <a:pt x="5105" y="54848"/>
                </a:lnTo>
                <a:lnTo>
                  <a:pt x="5051" y="54957"/>
                </a:lnTo>
                <a:lnTo>
                  <a:pt x="4943" y="55283"/>
                </a:lnTo>
                <a:lnTo>
                  <a:pt x="4671" y="55826"/>
                </a:lnTo>
                <a:lnTo>
                  <a:pt x="4671" y="55500"/>
                </a:lnTo>
                <a:lnTo>
                  <a:pt x="4780" y="55174"/>
                </a:lnTo>
                <a:lnTo>
                  <a:pt x="4834" y="54903"/>
                </a:lnTo>
                <a:lnTo>
                  <a:pt x="4888" y="54631"/>
                </a:lnTo>
                <a:close/>
                <a:moveTo>
                  <a:pt x="3856" y="57183"/>
                </a:moveTo>
                <a:lnTo>
                  <a:pt x="3911" y="57238"/>
                </a:lnTo>
                <a:lnTo>
                  <a:pt x="3965" y="57401"/>
                </a:lnTo>
                <a:lnTo>
                  <a:pt x="3856" y="58378"/>
                </a:lnTo>
                <a:lnTo>
                  <a:pt x="3802" y="58487"/>
                </a:lnTo>
                <a:lnTo>
                  <a:pt x="3476" y="58215"/>
                </a:lnTo>
                <a:lnTo>
                  <a:pt x="3368" y="58052"/>
                </a:lnTo>
                <a:lnTo>
                  <a:pt x="3259" y="57889"/>
                </a:lnTo>
                <a:lnTo>
                  <a:pt x="3313" y="57726"/>
                </a:lnTo>
                <a:lnTo>
                  <a:pt x="3422" y="57509"/>
                </a:lnTo>
                <a:lnTo>
                  <a:pt x="3585" y="57292"/>
                </a:lnTo>
                <a:lnTo>
                  <a:pt x="3748" y="57183"/>
                </a:lnTo>
                <a:close/>
                <a:moveTo>
                  <a:pt x="41381" y="58867"/>
                </a:moveTo>
                <a:lnTo>
                  <a:pt x="41489" y="58921"/>
                </a:lnTo>
                <a:lnTo>
                  <a:pt x="41652" y="59030"/>
                </a:lnTo>
                <a:lnTo>
                  <a:pt x="41815" y="59193"/>
                </a:lnTo>
                <a:lnTo>
                  <a:pt x="41598" y="59193"/>
                </a:lnTo>
                <a:lnTo>
                  <a:pt x="41489" y="59247"/>
                </a:lnTo>
                <a:lnTo>
                  <a:pt x="41381" y="59301"/>
                </a:lnTo>
                <a:lnTo>
                  <a:pt x="41272" y="59301"/>
                </a:lnTo>
                <a:lnTo>
                  <a:pt x="41218" y="59247"/>
                </a:lnTo>
                <a:lnTo>
                  <a:pt x="41218" y="59084"/>
                </a:lnTo>
                <a:lnTo>
                  <a:pt x="41272" y="58921"/>
                </a:lnTo>
                <a:lnTo>
                  <a:pt x="41327" y="58867"/>
                </a:lnTo>
                <a:close/>
                <a:moveTo>
                  <a:pt x="39100" y="59681"/>
                </a:moveTo>
                <a:lnTo>
                  <a:pt x="39154" y="59736"/>
                </a:lnTo>
                <a:lnTo>
                  <a:pt x="39209" y="59790"/>
                </a:lnTo>
                <a:lnTo>
                  <a:pt x="39154" y="59953"/>
                </a:lnTo>
                <a:lnTo>
                  <a:pt x="38991" y="60224"/>
                </a:lnTo>
                <a:lnTo>
                  <a:pt x="38829" y="60496"/>
                </a:lnTo>
                <a:lnTo>
                  <a:pt x="38720" y="60659"/>
                </a:lnTo>
                <a:lnTo>
                  <a:pt x="38666" y="60822"/>
                </a:lnTo>
                <a:lnTo>
                  <a:pt x="38611" y="60713"/>
                </a:lnTo>
                <a:lnTo>
                  <a:pt x="38557" y="60713"/>
                </a:lnTo>
                <a:lnTo>
                  <a:pt x="38503" y="60605"/>
                </a:lnTo>
                <a:lnTo>
                  <a:pt x="38557" y="60496"/>
                </a:lnTo>
                <a:lnTo>
                  <a:pt x="38774" y="60170"/>
                </a:lnTo>
                <a:lnTo>
                  <a:pt x="38937" y="59790"/>
                </a:lnTo>
                <a:lnTo>
                  <a:pt x="38991" y="59681"/>
                </a:lnTo>
                <a:close/>
                <a:moveTo>
                  <a:pt x="7603" y="60007"/>
                </a:moveTo>
                <a:lnTo>
                  <a:pt x="6735" y="61039"/>
                </a:lnTo>
                <a:lnTo>
                  <a:pt x="6680" y="61093"/>
                </a:lnTo>
                <a:lnTo>
                  <a:pt x="6626" y="61093"/>
                </a:lnTo>
                <a:lnTo>
                  <a:pt x="6572" y="61039"/>
                </a:lnTo>
                <a:lnTo>
                  <a:pt x="6572" y="60985"/>
                </a:lnTo>
                <a:lnTo>
                  <a:pt x="6952" y="60442"/>
                </a:lnTo>
                <a:lnTo>
                  <a:pt x="7169" y="60170"/>
                </a:lnTo>
                <a:lnTo>
                  <a:pt x="7332" y="60062"/>
                </a:lnTo>
                <a:lnTo>
                  <a:pt x="7495" y="60007"/>
                </a:lnTo>
                <a:close/>
                <a:moveTo>
                  <a:pt x="28674" y="62451"/>
                </a:moveTo>
                <a:lnTo>
                  <a:pt x="28728" y="62505"/>
                </a:lnTo>
                <a:lnTo>
                  <a:pt x="28782" y="62505"/>
                </a:lnTo>
                <a:lnTo>
                  <a:pt x="28837" y="62560"/>
                </a:lnTo>
                <a:lnTo>
                  <a:pt x="28782" y="62668"/>
                </a:lnTo>
                <a:lnTo>
                  <a:pt x="28348" y="63374"/>
                </a:lnTo>
                <a:lnTo>
                  <a:pt x="28239" y="63428"/>
                </a:lnTo>
                <a:lnTo>
                  <a:pt x="28131" y="63428"/>
                </a:lnTo>
                <a:lnTo>
                  <a:pt x="27913" y="63374"/>
                </a:lnTo>
                <a:lnTo>
                  <a:pt x="27859" y="63320"/>
                </a:lnTo>
                <a:lnTo>
                  <a:pt x="27805" y="63211"/>
                </a:lnTo>
                <a:lnTo>
                  <a:pt x="27805" y="63103"/>
                </a:lnTo>
                <a:lnTo>
                  <a:pt x="27859" y="62994"/>
                </a:lnTo>
                <a:lnTo>
                  <a:pt x="28022" y="62885"/>
                </a:lnTo>
                <a:lnTo>
                  <a:pt x="28293" y="62722"/>
                </a:lnTo>
                <a:lnTo>
                  <a:pt x="28565" y="62505"/>
                </a:lnTo>
                <a:lnTo>
                  <a:pt x="28674" y="62451"/>
                </a:lnTo>
                <a:close/>
                <a:moveTo>
                  <a:pt x="27370" y="63863"/>
                </a:moveTo>
                <a:lnTo>
                  <a:pt x="27425" y="63917"/>
                </a:lnTo>
                <a:lnTo>
                  <a:pt x="27425" y="64026"/>
                </a:lnTo>
                <a:lnTo>
                  <a:pt x="27479" y="64080"/>
                </a:lnTo>
                <a:lnTo>
                  <a:pt x="27533" y="64134"/>
                </a:lnTo>
                <a:lnTo>
                  <a:pt x="27533" y="64189"/>
                </a:lnTo>
                <a:lnTo>
                  <a:pt x="27479" y="64297"/>
                </a:lnTo>
                <a:lnTo>
                  <a:pt x="27425" y="64406"/>
                </a:lnTo>
                <a:lnTo>
                  <a:pt x="27262" y="64514"/>
                </a:lnTo>
                <a:lnTo>
                  <a:pt x="27153" y="64569"/>
                </a:lnTo>
                <a:lnTo>
                  <a:pt x="27099" y="64514"/>
                </a:lnTo>
                <a:lnTo>
                  <a:pt x="27099" y="64460"/>
                </a:lnTo>
                <a:lnTo>
                  <a:pt x="27262" y="63971"/>
                </a:lnTo>
                <a:lnTo>
                  <a:pt x="27316" y="63917"/>
                </a:lnTo>
                <a:lnTo>
                  <a:pt x="27316" y="63863"/>
                </a:lnTo>
                <a:close/>
                <a:moveTo>
                  <a:pt x="33995" y="1521"/>
                </a:moveTo>
                <a:lnTo>
                  <a:pt x="34213" y="1576"/>
                </a:lnTo>
                <a:lnTo>
                  <a:pt x="34647" y="1847"/>
                </a:lnTo>
                <a:lnTo>
                  <a:pt x="34919" y="2010"/>
                </a:lnTo>
                <a:lnTo>
                  <a:pt x="35136" y="2064"/>
                </a:lnTo>
                <a:lnTo>
                  <a:pt x="35462" y="2173"/>
                </a:lnTo>
                <a:lnTo>
                  <a:pt x="35788" y="2336"/>
                </a:lnTo>
                <a:lnTo>
                  <a:pt x="36005" y="2553"/>
                </a:lnTo>
                <a:lnTo>
                  <a:pt x="36276" y="2770"/>
                </a:lnTo>
                <a:lnTo>
                  <a:pt x="36439" y="3042"/>
                </a:lnTo>
                <a:lnTo>
                  <a:pt x="36602" y="3368"/>
                </a:lnTo>
                <a:lnTo>
                  <a:pt x="37308" y="4399"/>
                </a:lnTo>
                <a:lnTo>
                  <a:pt x="37525" y="4671"/>
                </a:lnTo>
                <a:lnTo>
                  <a:pt x="37634" y="4997"/>
                </a:lnTo>
                <a:lnTo>
                  <a:pt x="37797" y="5648"/>
                </a:lnTo>
                <a:lnTo>
                  <a:pt x="37905" y="5866"/>
                </a:lnTo>
                <a:lnTo>
                  <a:pt x="38014" y="6083"/>
                </a:lnTo>
                <a:lnTo>
                  <a:pt x="38286" y="6409"/>
                </a:lnTo>
                <a:lnTo>
                  <a:pt x="38611" y="6735"/>
                </a:lnTo>
                <a:lnTo>
                  <a:pt x="38937" y="7060"/>
                </a:lnTo>
                <a:lnTo>
                  <a:pt x="39426" y="7386"/>
                </a:lnTo>
                <a:lnTo>
                  <a:pt x="39697" y="7495"/>
                </a:lnTo>
                <a:lnTo>
                  <a:pt x="40023" y="7549"/>
                </a:lnTo>
                <a:lnTo>
                  <a:pt x="40186" y="7658"/>
                </a:lnTo>
                <a:lnTo>
                  <a:pt x="40403" y="7712"/>
                </a:lnTo>
                <a:lnTo>
                  <a:pt x="40566" y="7766"/>
                </a:lnTo>
                <a:lnTo>
                  <a:pt x="40946" y="7821"/>
                </a:lnTo>
                <a:lnTo>
                  <a:pt x="41327" y="7875"/>
                </a:lnTo>
                <a:lnTo>
                  <a:pt x="41707" y="7875"/>
                </a:lnTo>
                <a:lnTo>
                  <a:pt x="41978" y="7821"/>
                </a:lnTo>
                <a:lnTo>
                  <a:pt x="42195" y="7821"/>
                </a:lnTo>
                <a:lnTo>
                  <a:pt x="42630" y="7929"/>
                </a:lnTo>
                <a:lnTo>
                  <a:pt x="43010" y="7984"/>
                </a:lnTo>
                <a:lnTo>
                  <a:pt x="43282" y="8038"/>
                </a:lnTo>
                <a:lnTo>
                  <a:pt x="43607" y="8146"/>
                </a:lnTo>
                <a:lnTo>
                  <a:pt x="43825" y="8309"/>
                </a:lnTo>
                <a:lnTo>
                  <a:pt x="44096" y="8527"/>
                </a:lnTo>
                <a:lnTo>
                  <a:pt x="44313" y="8744"/>
                </a:lnTo>
                <a:lnTo>
                  <a:pt x="44476" y="8961"/>
                </a:lnTo>
                <a:lnTo>
                  <a:pt x="44639" y="9287"/>
                </a:lnTo>
                <a:lnTo>
                  <a:pt x="44748" y="9504"/>
                </a:lnTo>
                <a:lnTo>
                  <a:pt x="44802" y="9776"/>
                </a:lnTo>
                <a:lnTo>
                  <a:pt x="44911" y="10264"/>
                </a:lnTo>
                <a:lnTo>
                  <a:pt x="45128" y="12382"/>
                </a:lnTo>
                <a:lnTo>
                  <a:pt x="45236" y="12925"/>
                </a:lnTo>
                <a:lnTo>
                  <a:pt x="45399" y="13468"/>
                </a:lnTo>
                <a:lnTo>
                  <a:pt x="45617" y="14011"/>
                </a:lnTo>
                <a:lnTo>
                  <a:pt x="45888" y="14500"/>
                </a:lnTo>
                <a:lnTo>
                  <a:pt x="46214" y="14880"/>
                </a:lnTo>
                <a:lnTo>
                  <a:pt x="46540" y="15206"/>
                </a:lnTo>
                <a:lnTo>
                  <a:pt x="46757" y="15315"/>
                </a:lnTo>
                <a:lnTo>
                  <a:pt x="46974" y="15369"/>
                </a:lnTo>
                <a:lnTo>
                  <a:pt x="47191" y="15423"/>
                </a:lnTo>
                <a:lnTo>
                  <a:pt x="47463" y="15423"/>
                </a:lnTo>
                <a:lnTo>
                  <a:pt x="47626" y="15478"/>
                </a:lnTo>
                <a:lnTo>
                  <a:pt x="47843" y="15478"/>
                </a:lnTo>
                <a:lnTo>
                  <a:pt x="48006" y="15532"/>
                </a:lnTo>
                <a:lnTo>
                  <a:pt x="48169" y="15532"/>
                </a:lnTo>
                <a:lnTo>
                  <a:pt x="48929" y="15478"/>
                </a:lnTo>
                <a:lnTo>
                  <a:pt x="49255" y="15478"/>
                </a:lnTo>
                <a:lnTo>
                  <a:pt x="49581" y="15423"/>
                </a:lnTo>
                <a:lnTo>
                  <a:pt x="49907" y="15369"/>
                </a:lnTo>
                <a:lnTo>
                  <a:pt x="50232" y="15369"/>
                </a:lnTo>
                <a:lnTo>
                  <a:pt x="50776" y="15423"/>
                </a:lnTo>
                <a:lnTo>
                  <a:pt x="51210" y="15586"/>
                </a:lnTo>
                <a:lnTo>
                  <a:pt x="51590" y="15803"/>
                </a:lnTo>
                <a:lnTo>
                  <a:pt x="51916" y="16129"/>
                </a:lnTo>
                <a:lnTo>
                  <a:pt x="52187" y="16509"/>
                </a:lnTo>
                <a:lnTo>
                  <a:pt x="52350" y="16781"/>
                </a:lnTo>
                <a:lnTo>
                  <a:pt x="52513" y="17107"/>
                </a:lnTo>
                <a:lnTo>
                  <a:pt x="52785" y="17758"/>
                </a:lnTo>
                <a:lnTo>
                  <a:pt x="53436" y="19279"/>
                </a:lnTo>
                <a:lnTo>
                  <a:pt x="53654" y="19822"/>
                </a:lnTo>
                <a:lnTo>
                  <a:pt x="53925" y="20311"/>
                </a:lnTo>
                <a:lnTo>
                  <a:pt x="54088" y="20745"/>
                </a:lnTo>
                <a:lnTo>
                  <a:pt x="54197" y="20908"/>
                </a:lnTo>
                <a:lnTo>
                  <a:pt x="54305" y="21071"/>
                </a:lnTo>
                <a:lnTo>
                  <a:pt x="54523" y="21180"/>
                </a:lnTo>
                <a:lnTo>
                  <a:pt x="54685" y="21234"/>
                </a:lnTo>
                <a:lnTo>
                  <a:pt x="54848" y="21288"/>
                </a:lnTo>
                <a:lnTo>
                  <a:pt x="54903" y="21451"/>
                </a:lnTo>
                <a:lnTo>
                  <a:pt x="54957" y="21614"/>
                </a:lnTo>
                <a:lnTo>
                  <a:pt x="55011" y="21777"/>
                </a:lnTo>
                <a:lnTo>
                  <a:pt x="55283" y="21994"/>
                </a:lnTo>
                <a:lnTo>
                  <a:pt x="55663" y="22320"/>
                </a:lnTo>
                <a:lnTo>
                  <a:pt x="56043" y="22700"/>
                </a:lnTo>
                <a:lnTo>
                  <a:pt x="56260" y="22917"/>
                </a:lnTo>
                <a:lnTo>
                  <a:pt x="56532" y="23026"/>
                </a:lnTo>
                <a:lnTo>
                  <a:pt x="57021" y="23297"/>
                </a:lnTo>
                <a:lnTo>
                  <a:pt x="57129" y="23297"/>
                </a:lnTo>
                <a:lnTo>
                  <a:pt x="57238" y="23243"/>
                </a:lnTo>
                <a:lnTo>
                  <a:pt x="57346" y="23243"/>
                </a:lnTo>
                <a:lnTo>
                  <a:pt x="57401" y="23189"/>
                </a:lnTo>
                <a:lnTo>
                  <a:pt x="57727" y="23243"/>
                </a:lnTo>
                <a:lnTo>
                  <a:pt x="58052" y="23243"/>
                </a:lnTo>
                <a:lnTo>
                  <a:pt x="58432" y="23189"/>
                </a:lnTo>
                <a:lnTo>
                  <a:pt x="58758" y="23189"/>
                </a:lnTo>
                <a:lnTo>
                  <a:pt x="59464" y="23243"/>
                </a:lnTo>
                <a:lnTo>
                  <a:pt x="60170" y="23297"/>
                </a:lnTo>
                <a:lnTo>
                  <a:pt x="60985" y="23406"/>
                </a:lnTo>
                <a:lnTo>
                  <a:pt x="61365" y="23460"/>
                </a:lnTo>
                <a:lnTo>
                  <a:pt x="61745" y="23623"/>
                </a:lnTo>
                <a:lnTo>
                  <a:pt x="61908" y="23732"/>
                </a:lnTo>
                <a:lnTo>
                  <a:pt x="62125" y="23949"/>
                </a:lnTo>
                <a:lnTo>
                  <a:pt x="62234" y="24166"/>
                </a:lnTo>
                <a:lnTo>
                  <a:pt x="62288" y="24384"/>
                </a:lnTo>
                <a:lnTo>
                  <a:pt x="62342" y="24872"/>
                </a:lnTo>
                <a:lnTo>
                  <a:pt x="62397" y="25307"/>
                </a:lnTo>
                <a:lnTo>
                  <a:pt x="62614" y="26230"/>
                </a:lnTo>
                <a:lnTo>
                  <a:pt x="62668" y="26664"/>
                </a:lnTo>
                <a:lnTo>
                  <a:pt x="62668" y="26936"/>
                </a:lnTo>
                <a:lnTo>
                  <a:pt x="62614" y="27153"/>
                </a:lnTo>
                <a:lnTo>
                  <a:pt x="62560" y="27370"/>
                </a:lnTo>
                <a:lnTo>
                  <a:pt x="62614" y="27587"/>
                </a:lnTo>
                <a:lnTo>
                  <a:pt x="62723" y="27750"/>
                </a:lnTo>
                <a:lnTo>
                  <a:pt x="62831" y="27913"/>
                </a:lnTo>
                <a:lnTo>
                  <a:pt x="62994" y="28076"/>
                </a:lnTo>
                <a:lnTo>
                  <a:pt x="63048" y="28293"/>
                </a:lnTo>
                <a:lnTo>
                  <a:pt x="63103" y="28456"/>
                </a:lnTo>
                <a:lnTo>
                  <a:pt x="63103" y="28674"/>
                </a:lnTo>
                <a:lnTo>
                  <a:pt x="63103" y="28836"/>
                </a:lnTo>
                <a:lnTo>
                  <a:pt x="63157" y="28999"/>
                </a:lnTo>
                <a:lnTo>
                  <a:pt x="63320" y="29108"/>
                </a:lnTo>
                <a:lnTo>
                  <a:pt x="63483" y="29217"/>
                </a:lnTo>
                <a:lnTo>
                  <a:pt x="63646" y="29380"/>
                </a:lnTo>
                <a:lnTo>
                  <a:pt x="63809" y="29542"/>
                </a:lnTo>
                <a:lnTo>
                  <a:pt x="64026" y="29977"/>
                </a:lnTo>
                <a:lnTo>
                  <a:pt x="64297" y="30466"/>
                </a:lnTo>
                <a:lnTo>
                  <a:pt x="64623" y="30900"/>
                </a:lnTo>
                <a:lnTo>
                  <a:pt x="64786" y="31063"/>
                </a:lnTo>
                <a:lnTo>
                  <a:pt x="65003" y="31226"/>
                </a:lnTo>
                <a:lnTo>
                  <a:pt x="65275" y="31389"/>
                </a:lnTo>
                <a:lnTo>
                  <a:pt x="65546" y="31497"/>
                </a:lnTo>
                <a:lnTo>
                  <a:pt x="65926" y="31552"/>
                </a:lnTo>
                <a:lnTo>
                  <a:pt x="66307" y="31606"/>
                </a:lnTo>
                <a:lnTo>
                  <a:pt x="68207" y="32040"/>
                </a:lnTo>
                <a:lnTo>
                  <a:pt x="68913" y="32203"/>
                </a:lnTo>
                <a:lnTo>
                  <a:pt x="69619" y="32421"/>
                </a:lnTo>
                <a:lnTo>
                  <a:pt x="69891" y="32529"/>
                </a:lnTo>
                <a:lnTo>
                  <a:pt x="70108" y="32692"/>
                </a:lnTo>
                <a:lnTo>
                  <a:pt x="70325" y="32909"/>
                </a:lnTo>
                <a:lnTo>
                  <a:pt x="70542" y="33127"/>
                </a:lnTo>
                <a:lnTo>
                  <a:pt x="70760" y="33561"/>
                </a:lnTo>
                <a:lnTo>
                  <a:pt x="70922" y="33995"/>
                </a:lnTo>
                <a:lnTo>
                  <a:pt x="70977" y="34484"/>
                </a:lnTo>
                <a:lnTo>
                  <a:pt x="70922" y="34973"/>
                </a:lnTo>
                <a:lnTo>
                  <a:pt x="70760" y="35353"/>
                </a:lnTo>
                <a:lnTo>
                  <a:pt x="70542" y="35679"/>
                </a:lnTo>
                <a:lnTo>
                  <a:pt x="70271" y="35950"/>
                </a:lnTo>
                <a:lnTo>
                  <a:pt x="69891" y="36168"/>
                </a:lnTo>
                <a:lnTo>
                  <a:pt x="69619" y="36330"/>
                </a:lnTo>
                <a:lnTo>
                  <a:pt x="69348" y="36493"/>
                </a:lnTo>
                <a:lnTo>
                  <a:pt x="69130" y="36765"/>
                </a:lnTo>
                <a:lnTo>
                  <a:pt x="69022" y="37091"/>
                </a:lnTo>
                <a:lnTo>
                  <a:pt x="68968" y="37199"/>
                </a:lnTo>
                <a:lnTo>
                  <a:pt x="68859" y="37199"/>
                </a:lnTo>
                <a:lnTo>
                  <a:pt x="68696" y="37254"/>
                </a:lnTo>
                <a:lnTo>
                  <a:pt x="68479" y="37254"/>
                </a:lnTo>
                <a:lnTo>
                  <a:pt x="68262" y="37308"/>
                </a:lnTo>
                <a:lnTo>
                  <a:pt x="68044" y="37417"/>
                </a:lnTo>
                <a:lnTo>
                  <a:pt x="67936" y="37525"/>
                </a:lnTo>
                <a:lnTo>
                  <a:pt x="67773" y="37688"/>
                </a:lnTo>
                <a:lnTo>
                  <a:pt x="67610" y="38068"/>
                </a:lnTo>
                <a:lnTo>
                  <a:pt x="67447" y="38448"/>
                </a:lnTo>
                <a:lnTo>
                  <a:pt x="66904" y="39969"/>
                </a:lnTo>
                <a:lnTo>
                  <a:pt x="66524" y="41001"/>
                </a:lnTo>
                <a:lnTo>
                  <a:pt x="66089" y="41978"/>
                </a:lnTo>
                <a:lnTo>
                  <a:pt x="65872" y="42358"/>
                </a:lnTo>
                <a:lnTo>
                  <a:pt x="65764" y="42575"/>
                </a:lnTo>
                <a:lnTo>
                  <a:pt x="65601" y="42738"/>
                </a:lnTo>
                <a:lnTo>
                  <a:pt x="65329" y="42956"/>
                </a:lnTo>
                <a:lnTo>
                  <a:pt x="65058" y="43227"/>
                </a:lnTo>
                <a:lnTo>
                  <a:pt x="64732" y="43444"/>
                </a:lnTo>
                <a:lnTo>
                  <a:pt x="64569" y="43553"/>
                </a:lnTo>
                <a:lnTo>
                  <a:pt x="64352" y="43607"/>
                </a:lnTo>
                <a:lnTo>
                  <a:pt x="64243" y="43716"/>
                </a:lnTo>
                <a:lnTo>
                  <a:pt x="64080" y="43824"/>
                </a:lnTo>
                <a:lnTo>
                  <a:pt x="63972" y="43824"/>
                </a:lnTo>
                <a:lnTo>
                  <a:pt x="63809" y="43770"/>
                </a:lnTo>
                <a:lnTo>
                  <a:pt x="63591" y="43607"/>
                </a:lnTo>
                <a:lnTo>
                  <a:pt x="63428" y="43553"/>
                </a:lnTo>
                <a:lnTo>
                  <a:pt x="63320" y="43499"/>
                </a:lnTo>
                <a:lnTo>
                  <a:pt x="62668" y="43444"/>
                </a:lnTo>
                <a:lnTo>
                  <a:pt x="62397" y="43499"/>
                </a:lnTo>
                <a:lnTo>
                  <a:pt x="62071" y="43553"/>
                </a:lnTo>
                <a:lnTo>
                  <a:pt x="61691" y="43662"/>
                </a:lnTo>
                <a:lnTo>
                  <a:pt x="61311" y="43879"/>
                </a:lnTo>
                <a:lnTo>
                  <a:pt x="61039" y="44042"/>
                </a:lnTo>
                <a:lnTo>
                  <a:pt x="60713" y="44259"/>
                </a:lnTo>
                <a:lnTo>
                  <a:pt x="60279" y="44802"/>
                </a:lnTo>
                <a:lnTo>
                  <a:pt x="60007" y="45236"/>
                </a:lnTo>
                <a:lnTo>
                  <a:pt x="59736" y="45617"/>
                </a:lnTo>
                <a:lnTo>
                  <a:pt x="59681" y="45834"/>
                </a:lnTo>
                <a:lnTo>
                  <a:pt x="59627" y="46105"/>
                </a:lnTo>
                <a:lnTo>
                  <a:pt x="59247" y="46974"/>
                </a:lnTo>
                <a:lnTo>
                  <a:pt x="58813" y="47843"/>
                </a:lnTo>
                <a:lnTo>
                  <a:pt x="58487" y="48386"/>
                </a:lnTo>
                <a:lnTo>
                  <a:pt x="58324" y="48603"/>
                </a:lnTo>
                <a:lnTo>
                  <a:pt x="58161" y="48712"/>
                </a:lnTo>
                <a:lnTo>
                  <a:pt x="57889" y="48766"/>
                </a:lnTo>
                <a:lnTo>
                  <a:pt x="57672" y="48712"/>
                </a:lnTo>
                <a:lnTo>
                  <a:pt x="57183" y="48712"/>
                </a:lnTo>
                <a:lnTo>
                  <a:pt x="57075" y="48766"/>
                </a:lnTo>
                <a:lnTo>
                  <a:pt x="57021" y="48875"/>
                </a:lnTo>
                <a:lnTo>
                  <a:pt x="57075" y="48929"/>
                </a:lnTo>
                <a:lnTo>
                  <a:pt x="57075" y="49038"/>
                </a:lnTo>
                <a:lnTo>
                  <a:pt x="57075" y="49092"/>
                </a:lnTo>
                <a:lnTo>
                  <a:pt x="57183" y="49201"/>
                </a:lnTo>
                <a:lnTo>
                  <a:pt x="57455" y="49255"/>
                </a:lnTo>
                <a:lnTo>
                  <a:pt x="57564" y="49309"/>
                </a:lnTo>
                <a:lnTo>
                  <a:pt x="57727" y="49364"/>
                </a:lnTo>
                <a:lnTo>
                  <a:pt x="57835" y="49418"/>
                </a:lnTo>
                <a:lnTo>
                  <a:pt x="57889" y="49472"/>
                </a:lnTo>
                <a:lnTo>
                  <a:pt x="57835" y="49526"/>
                </a:lnTo>
                <a:lnTo>
                  <a:pt x="57835" y="49635"/>
                </a:lnTo>
                <a:lnTo>
                  <a:pt x="57672" y="49635"/>
                </a:lnTo>
                <a:lnTo>
                  <a:pt x="56423" y="49255"/>
                </a:lnTo>
                <a:lnTo>
                  <a:pt x="55989" y="49146"/>
                </a:lnTo>
                <a:lnTo>
                  <a:pt x="55609" y="49038"/>
                </a:lnTo>
                <a:lnTo>
                  <a:pt x="55446" y="49038"/>
                </a:lnTo>
                <a:lnTo>
                  <a:pt x="55283" y="48929"/>
                </a:lnTo>
                <a:lnTo>
                  <a:pt x="54903" y="48929"/>
                </a:lnTo>
                <a:lnTo>
                  <a:pt x="54685" y="49092"/>
                </a:lnTo>
                <a:lnTo>
                  <a:pt x="54468" y="49255"/>
                </a:lnTo>
                <a:lnTo>
                  <a:pt x="54197" y="49418"/>
                </a:lnTo>
                <a:lnTo>
                  <a:pt x="54034" y="49635"/>
                </a:lnTo>
                <a:lnTo>
                  <a:pt x="53654" y="50178"/>
                </a:lnTo>
                <a:lnTo>
                  <a:pt x="52948" y="51319"/>
                </a:lnTo>
                <a:lnTo>
                  <a:pt x="52839" y="51536"/>
                </a:lnTo>
                <a:lnTo>
                  <a:pt x="52785" y="51753"/>
                </a:lnTo>
                <a:lnTo>
                  <a:pt x="52622" y="52187"/>
                </a:lnTo>
                <a:lnTo>
                  <a:pt x="52405" y="52893"/>
                </a:lnTo>
                <a:lnTo>
                  <a:pt x="52025" y="53599"/>
                </a:lnTo>
                <a:lnTo>
                  <a:pt x="51862" y="53871"/>
                </a:lnTo>
                <a:lnTo>
                  <a:pt x="51644" y="54197"/>
                </a:lnTo>
                <a:lnTo>
                  <a:pt x="51373" y="54468"/>
                </a:lnTo>
                <a:lnTo>
                  <a:pt x="51047" y="54685"/>
                </a:lnTo>
                <a:lnTo>
                  <a:pt x="50721" y="54848"/>
                </a:lnTo>
                <a:lnTo>
                  <a:pt x="50015" y="54848"/>
                </a:lnTo>
                <a:lnTo>
                  <a:pt x="49744" y="54903"/>
                </a:lnTo>
                <a:lnTo>
                  <a:pt x="49527" y="54957"/>
                </a:lnTo>
                <a:lnTo>
                  <a:pt x="49309" y="55174"/>
                </a:lnTo>
                <a:lnTo>
                  <a:pt x="49092" y="55391"/>
                </a:lnTo>
                <a:lnTo>
                  <a:pt x="48875" y="55609"/>
                </a:lnTo>
                <a:lnTo>
                  <a:pt x="48549" y="55609"/>
                </a:lnTo>
                <a:lnTo>
                  <a:pt x="48440" y="55554"/>
                </a:lnTo>
                <a:lnTo>
                  <a:pt x="48223" y="55663"/>
                </a:lnTo>
                <a:lnTo>
                  <a:pt x="48060" y="55771"/>
                </a:lnTo>
                <a:lnTo>
                  <a:pt x="47897" y="55934"/>
                </a:lnTo>
                <a:lnTo>
                  <a:pt x="47734" y="56152"/>
                </a:lnTo>
                <a:lnTo>
                  <a:pt x="47572" y="56369"/>
                </a:lnTo>
                <a:lnTo>
                  <a:pt x="47246" y="56803"/>
                </a:lnTo>
                <a:lnTo>
                  <a:pt x="47029" y="57129"/>
                </a:lnTo>
                <a:lnTo>
                  <a:pt x="46703" y="57401"/>
                </a:lnTo>
                <a:lnTo>
                  <a:pt x="46648" y="57455"/>
                </a:lnTo>
                <a:lnTo>
                  <a:pt x="46540" y="57509"/>
                </a:lnTo>
                <a:lnTo>
                  <a:pt x="46377" y="57509"/>
                </a:lnTo>
                <a:lnTo>
                  <a:pt x="46214" y="57564"/>
                </a:lnTo>
                <a:lnTo>
                  <a:pt x="46051" y="57618"/>
                </a:lnTo>
                <a:lnTo>
                  <a:pt x="45888" y="57564"/>
                </a:lnTo>
                <a:lnTo>
                  <a:pt x="45780" y="57509"/>
                </a:lnTo>
                <a:lnTo>
                  <a:pt x="45562" y="57455"/>
                </a:lnTo>
                <a:lnTo>
                  <a:pt x="45345" y="57346"/>
                </a:lnTo>
                <a:lnTo>
                  <a:pt x="44911" y="57075"/>
                </a:lnTo>
                <a:lnTo>
                  <a:pt x="44748" y="57020"/>
                </a:lnTo>
                <a:lnTo>
                  <a:pt x="44531" y="56966"/>
                </a:lnTo>
                <a:lnTo>
                  <a:pt x="44368" y="57020"/>
                </a:lnTo>
                <a:lnTo>
                  <a:pt x="44150" y="57075"/>
                </a:lnTo>
                <a:lnTo>
                  <a:pt x="43770" y="57238"/>
                </a:lnTo>
                <a:lnTo>
                  <a:pt x="43390" y="57292"/>
                </a:lnTo>
                <a:lnTo>
                  <a:pt x="43010" y="57183"/>
                </a:lnTo>
                <a:lnTo>
                  <a:pt x="42630" y="57020"/>
                </a:lnTo>
                <a:lnTo>
                  <a:pt x="42467" y="56912"/>
                </a:lnTo>
                <a:lnTo>
                  <a:pt x="42358" y="56912"/>
                </a:lnTo>
                <a:lnTo>
                  <a:pt x="42141" y="56966"/>
                </a:lnTo>
                <a:lnTo>
                  <a:pt x="41598" y="57238"/>
                </a:lnTo>
                <a:lnTo>
                  <a:pt x="41001" y="57509"/>
                </a:lnTo>
                <a:lnTo>
                  <a:pt x="40240" y="57889"/>
                </a:lnTo>
                <a:lnTo>
                  <a:pt x="39426" y="58269"/>
                </a:lnTo>
                <a:lnTo>
                  <a:pt x="39209" y="58432"/>
                </a:lnTo>
                <a:lnTo>
                  <a:pt x="38991" y="58650"/>
                </a:lnTo>
                <a:lnTo>
                  <a:pt x="38720" y="59084"/>
                </a:lnTo>
                <a:lnTo>
                  <a:pt x="38286" y="59736"/>
                </a:lnTo>
                <a:lnTo>
                  <a:pt x="37960" y="60496"/>
                </a:lnTo>
                <a:lnTo>
                  <a:pt x="37688" y="61093"/>
                </a:lnTo>
                <a:lnTo>
                  <a:pt x="37362" y="61745"/>
                </a:lnTo>
                <a:lnTo>
                  <a:pt x="37199" y="61962"/>
                </a:lnTo>
                <a:lnTo>
                  <a:pt x="36874" y="62234"/>
                </a:lnTo>
                <a:lnTo>
                  <a:pt x="36493" y="62451"/>
                </a:lnTo>
                <a:lnTo>
                  <a:pt x="36059" y="62668"/>
                </a:lnTo>
                <a:lnTo>
                  <a:pt x="35679" y="62831"/>
                </a:lnTo>
                <a:lnTo>
                  <a:pt x="34973" y="63157"/>
                </a:lnTo>
                <a:lnTo>
                  <a:pt x="34756" y="63211"/>
                </a:lnTo>
                <a:lnTo>
                  <a:pt x="34484" y="63157"/>
                </a:lnTo>
                <a:lnTo>
                  <a:pt x="33561" y="62614"/>
                </a:lnTo>
                <a:lnTo>
                  <a:pt x="32638" y="61962"/>
                </a:lnTo>
                <a:lnTo>
                  <a:pt x="31932" y="61473"/>
                </a:lnTo>
                <a:lnTo>
                  <a:pt x="31226" y="60985"/>
                </a:lnTo>
                <a:lnTo>
                  <a:pt x="30954" y="60876"/>
                </a:lnTo>
                <a:lnTo>
                  <a:pt x="30629" y="60876"/>
                </a:lnTo>
                <a:lnTo>
                  <a:pt x="30466" y="60930"/>
                </a:lnTo>
                <a:lnTo>
                  <a:pt x="30031" y="60930"/>
                </a:lnTo>
                <a:lnTo>
                  <a:pt x="29705" y="61039"/>
                </a:lnTo>
                <a:lnTo>
                  <a:pt x="29597" y="61093"/>
                </a:lnTo>
                <a:lnTo>
                  <a:pt x="29217" y="61093"/>
                </a:lnTo>
                <a:lnTo>
                  <a:pt x="29054" y="61039"/>
                </a:lnTo>
                <a:lnTo>
                  <a:pt x="28945" y="61039"/>
                </a:lnTo>
                <a:lnTo>
                  <a:pt x="28782" y="61093"/>
                </a:lnTo>
                <a:lnTo>
                  <a:pt x="28619" y="61256"/>
                </a:lnTo>
                <a:lnTo>
                  <a:pt x="28456" y="61419"/>
                </a:lnTo>
                <a:lnTo>
                  <a:pt x="27968" y="62234"/>
                </a:lnTo>
                <a:lnTo>
                  <a:pt x="27750" y="62614"/>
                </a:lnTo>
                <a:lnTo>
                  <a:pt x="27533" y="63048"/>
                </a:lnTo>
                <a:lnTo>
                  <a:pt x="27370" y="63157"/>
                </a:lnTo>
                <a:lnTo>
                  <a:pt x="27316" y="63211"/>
                </a:lnTo>
                <a:lnTo>
                  <a:pt x="27207" y="63211"/>
                </a:lnTo>
                <a:lnTo>
                  <a:pt x="26990" y="63157"/>
                </a:lnTo>
                <a:lnTo>
                  <a:pt x="26827" y="63211"/>
                </a:lnTo>
                <a:lnTo>
                  <a:pt x="26719" y="63211"/>
                </a:lnTo>
                <a:lnTo>
                  <a:pt x="26556" y="63320"/>
                </a:lnTo>
                <a:lnTo>
                  <a:pt x="26393" y="63537"/>
                </a:lnTo>
                <a:lnTo>
                  <a:pt x="26176" y="63754"/>
                </a:lnTo>
                <a:lnTo>
                  <a:pt x="26013" y="64080"/>
                </a:lnTo>
                <a:lnTo>
                  <a:pt x="25904" y="64189"/>
                </a:lnTo>
                <a:lnTo>
                  <a:pt x="25741" y="64243"/>
                </a:lnTo>
                <a:lnTo>
                  <a:pt x="25687" y="64297"/>
                </a:lnTo>
                <a:lnTo>
                  <a:pt x="25633" y="64243"/>
                </a:lnTo>
                <a:lnTo>
                  <a:pt x="25470" y="64189"/>
                </a:lnTo>
                <a:lnTo>
                  <a:pt x="25307" y="64134"/>
                </a:lnTo>
                <a:lnTo>
                  <a:pt x="25035" y="64026"/>
                </a:lnTo>
                <a:lnTo>
                  <a:pt x="24927" y="64026"/>
                </a:lnTo>
                <a:lnTo>
                  <a:pt x="24872" y="64134"/>
                </a:lnTo>
                <a:lnTo>
                  <a:pt x="24818" y="64243"/>
                </a:lnTo>
                <a:lnTo>
                  <a:pt x="24872" y="64352"/>
                </a:lnTo>
                <a:lnTo>
                  <a:pt x="25144" y="64569"/>
                </a:lnTo>
                <a:lnTo>
                  <a:pt x="25415" y="64732"/>
                </a:lnTo>
                <a:lnTo>
                  <a:pt x="24927" y="64786"/>
                </a:lnTo>
                <a:lnTo>
                  <a:pt x="24438" y="64786"/>
                </a:lnTo>
                <a:lnTo>
                  <a:pt x="24329" y="64732"/>
                </a:lnTo>
                <a:lnTo>
                  <a:pt x="24221" y="64569"/>
                </a:lnTo>
                <a:lnTo>
                  <a:pt x="24166" y="64297"/>
                </a:lnTo>
                <a:lnTo>
                  <a:pt x="24058" y="64134"/>
                </a:lnTo>
                <a:lnTo>
                  <a:pt x="24003" y="64026"/>
                </a:lnTo>
                <a:lnTo>
                  <a:pt x="23895" y="63971"/>
                </a:lnTo>
                <a:lnTo>
                  <a:pt x="23678" y="63971"/>
                </a:lnTo>
                <a:lnTo>
                  <a:pt x="23243" y="64026"/>
                </a:lnTo>
                <a:lnTo>
                  <a:pt x="23080" y="64080"/>
                </a:lnTo>
                <a:lnTo>
                  <a:pt x="22700" y="64080"/>
                </a:lnTo>
                <a:lnTo>
                  <a:pt x="22646" y="64026"/>
                </a:lnTo>
                <a:lnTo>
                  <a:pt x="22646" y="63971"/>
                </a:lnTo>
                <a:lnTo>
                  <a:pt x="22700" y="63917"/>
                </a:lnTo>
                <a:lnTo>
                  <a:pt x="22809" y="63863"/>
                </a:lnTo>
                <a:lnTo>
                  <a:pt x="22917" y="63754"/>
                </a:lnTo>
                <a:lnTo>
                  <a:pt x="22972" y="63591"/>
                </a:lnTo>
                <a:lnTo>
                  <a:pt x="22917" y="63483"/>
                </a:lnTo>
                <a:lnTo>
                  <a:pt x="22863" y="63374"/>
                </a:lnTo>
                <a:lnTo>
                  <a:pt x="22646" y="63048"/>
                </a:lnTo>
                <a:lnTo>
                  <a:pt x="22483" y="62668"/>
                </a:lnTo>
                <a:lnTo>
                  <a:pt x="22211" y="61962"/>
                </a:lnTo>
                <a:lnTo>
                  <a:pt x="22048" y="61528"/>
                </a:lnTo>
                <a:lnTo>
                  <a:pt x="21886" y="61093"/>
                </a:lnTo>
                <a:lnTo>
                  <a:pt x="21777" y="60659"/>
                </a:lnTo>
                <a:lnTo>
                  <a:pt x="21723" y="60224"/>
                </a:lnTo>
                <a:lnTo>
                  <a:pt x="21668" y="59844"/>
                </a:lnTo>
                <a:lnTo>
                  <a:pt x="21505" y="59518"/>
                </a:lnTo>
                <a:lnTo>
                  <a:pt x="21343" y="59138"/>
                </a:lnTo>
                <a:lnTo>
                  <a:pt x="21071" y="58867"/>
                </a:lnTo>
                <a:lnTo>
                  <a:pt x="20691" y="58595"/>
                </a:lnTo>
                <a:lnTo>
                  <a:pt x="20202" y="58378"/>
                </a:lnTo>
                <a:lnTo>
                  <a:pt x="19985" y="58324"/>
                </a:lnTo>
                <a:lnTo>
                  <a:pt x="19768" y="58324"/>
                </a:lnTo>
                <a:lnTo>
                  <a:pt x="19550" y="58269"/>
                </a:lnTo>
                <a:lnTo>
                  <a:pt x="19333" y="58215"/>
                </a:lnTo>
                <a:lnTo>
                  <a:pt x="19170" y="58161"/>
                </a:lnTo>
                <a:lnTo>
                  <a:pt x="19007" y="58161"/>
                </a:lnTo>
                <a:lnTo>
                  <a:pt x="18301" y="58215"/>
                </a:lnTo>
                <a:lnTo>
                  <a:pt x="17596" y="58324"/>
                </a:lnTo>
                <a:lnTo>
                  <a:pt x="16618" y="58487"/>
                </a:lnTo>
                <a:lnTo>
                  <a:pt x="15966" y="58541"/>
                </a:lnTo>
                <a:lnTo>
                  <a:pt x="15695" y="58541"/>
                </a:lnTo>
                <a:lnTo>
                  <a:pt x="15369" y="58432"/>
                </a:lnTo>
                <a:lnTo>
                  <a:pt x="15152" y="58324"/>
                </a:lnTo>
                <a:lnTo>
                  <a:pt x="14880" y="58269"/>
                </a:lnTo>
                <a:lnTo>
                  <a:pt x="14663" y="58269"/>
                </a:lnTo>
                <a:lnTo>
                  <a:pt x="14392" y="58161"/>
                </a:lnTo>
                <a:lnTo>
                  <a:pt x="13957" y="57944"/>
                </a:lnTo>
                <a:lnTo>
                  <a:pt x="13577" y="57726"/>
                </a:lnTo>
                <a:lnTo>
                  <a:pt x="13360" y="57564"/>
                </a:lnTo>
                <a:lnTo>
                  <a:pt x="13197" y="57401"/>
                </a:lnTo>
                <a:lnTo>
                  <a:pt x="13034" y="57238"/>
                </a:lnTo>
                <a:lnTo>
                  <a:pt x="12925" y="57020"/>
                </a:lnTo>
                <a:lnTo>
                  <a:pt x="12817" y="56803"/>
                </a:lnTo>
                <a:lnTo>
                  <a:pt x="12600" y="56695"/>
                </a:lnTo>
                <a:lnTo>
                  <a:pt x="12165" y="56477"/>
                </a:lnTo>
                <a:lnTo>
                  <a:pt x="11513" y="56152"/>
                </a:lnTo>
                <a:lnTo>
                  <a:pt x="10862" y="55826"/>
                </a:lnTo>
                <a:lnTo>
                  <a:pt x="10699" y="55771"/>
                </a:lnTo>
                <a:lnTo>
                  <a:pt x="10482" y="55771"/>
                </a:lnTo>
                <a:lnTo>
                  <a:pt x="10156" y="55934"/>
                </a:lnTo>
                <a:lnTo>
                  <a:pt x="9776" y="56043"/>
                </a:lnTo>
                <a:lnTo>
                  <a:pt x="9450" y="56097"/>
                </a:lnTo>
                <a:lnTo>
                  <a:pt x="9178" y="56206"/>
                </a:lnTo>
                <a:lnTo>
                  <a:pt x="9070" y="56315"/>
                </a:lnTo>
                <a:lnTo>
                  <a:pt x="9015" y="56477"/>
                </a:lnTo>
                <a:lnTo>
                  <a:pt x="9070" y="56749"/>
                </a:lnTo>
                <a:lnTo>
                  <a:pt x="9070" y="56803"/>
                </a:lnTo>
                <a:lnTo>
                  <a:pt x="9070" y="56912"/>
                </a:lnTo>
                <a:lnTo>
                  <a:pt x="8907" y="56912"/>
                </a:lnTo>
                <a:lnTo>
                  <a:pt x="8635" y="56749"/>
                </a:lnTo>
                <a:lnTo>
                  <a:pt x="8364" y="56640"/>
                </a:lnTo>
                <a:lnTo>
                  <a:pt x="8201" y="56586"/>
                </a:lnTo>
                <a:lnTo>
                  <a:pt x="8147" y="56586"/>
                </a:lnTo>
                <a:lnTo>
                  <a:pt x="8092" y="56640"/>
                </a:lnTo>
                <a:lnTo>
                  <a:pt x="8038" y="56803"/>
                </a:lnTo>
                <a:lnTo>
                  <a:pt x="7984" y="56966"/>
                </a:lnTo>
                <a:lnTo>
                  <a:pt x="7875" y="57129"/>
                </a:lnTo>
                <a:lnTo>
                  <a:pt x="7712" y="57238"/>
                </a:lnTo>
                <a:lnTo>
                  <a:pt x="7495" y="57292"/>
                </a:lnTo>
                <a:lnTo>
                  <a:pt x="7169" y="57346"/>
                </a:lnTo>
                <a:lnTo>
                  <a:pt x="6898" y="57346"/>
                </a:lnTo>
                <a:lnTo>
                  <a:pt x="6626" y="57401"/>
                </a:lnTo>
                <a:lnTo>
                  <a:pt x="6463" y="57455"/>
                </a:lnTo>
                <a:lnTo>
                  <a:pt x="6354" y="57618"/>
                </a:lnTo>
                <a:lnTo>
                  <a:pt x="6246" y="57781"/>
                </a:lnTo>
                <a:lnTo>
                  <a:pt x="6029" y="58161"/>
                </a:lnTo>
                <a:lnTo>
                  <a:pt x="5703" y="58487"/>
                </a:lnTo>
                <a:lnTo>
                  <a:pt x="5323" y="58704"/>
                </a:lnTo>
                <a:lnTo>
                  <a:pt x="4943" y="58921"/>
                </a:lnTo>
                <a:lnTo>
                  <a:pt x="4725" y="59030"/>
                </a:lnTo>
                <a:lnTo>
                  <a:pt x="4617" y="59193"/>
                </a:lnTo>
                <a:lnTo>
                  <a:pt x="4508" y="59301"/>
                </a:lnTo>
                <a:lnTo>
                  <a:pt x="4400" y="59464"/>
                </a:lnTo>
                <a:lnTo>
                  <a:pt x="4345" y="59681"/>
                </a:lnTo>
                <a:lnTo>
                  <a:pt x="4182" y="59844"/>
                </a:lnTo>
                <a:lnTo>
                  <a:pt x="4019" y="59953"/>
                </a:lnTo>
                <a:lnTo>
                  <a:pt x="3856" y="60007"/>
                </a:lnTo>
                <a:lnTo>
                  <a:pt x="3313" y="60062"/>
                </a:lnTo>
                <a:lnTo>
                  <a:pt x="3042" y="60116"/>
                </a:lnTo>
                <a:lnTo>
                  <a:pt x="2662" y="60116"/>
                </a:lnTo>
                <a:lnTo>
                  <a:pt x="2607" y="60170"/>
                </a:lnTo>
                <a:lnTo>
                  <a:pt x="2499" y="60224"/>
                </a:lnTo>
                <a:lnTo>
                  <a:pt x="2173" y="60224"/>
                </a:lnTo>
                <a:lnTo>
                  <a:pt x="2119" y="60170"/>
                </a:lnTo>
                <a:lnTo>
                  <a:pt x="2119" y="60062"/>
                </a:lnTo>
                <a:lnTo>
                  <a:pt x="2173" y="59953"/>
                </a:lnTo>
                <a:lnTo>
                  <a:pt x="2336" y="59790"/>
                </a:lnTo>
                <a:lnTo>
                  <a:pt x="2499" y="59627"/>
                </a:lnTo>
                <a:lnTo>
                  <a:pt x="2933" y="59464"/>
                </a:lnTo>
                <a:lnTo>
                  <a:pt x="3096" y="59356"/>
                </a:lnTo>
                <a:lnTo>
                  <a:pt x="3205" y="59247"/>
                </a:lnTo>
                <a:lnTo>
                  <a:pt x="3476" y="58975"/>
                </a:lnTo>
                <a:lnTo>
                  <a:pt x="3748" y="58758"/>
                </a:lnTo>
                <a:lnTo>
                  <a:pt x="4019" y="58541"/>
                </a:lnTo>
                <a:lnTo>
                  <a:pt x="4291" y="58378"/>
                </a:lnTo>
                <a:lnTo>
                  <a:pt x="4400" y="58215"/>
                </a:lnTo>
                <a:lnTo>
                  <a:pt x="4400" y="58161"/>
                </a:lnTo>
                <a:lnTo>
                  <a:pt x="4400" y="58052"/>
                </a:lnTo>
                <a:lnTo>
                  <a:pt x="4291" y="57889"/>
                </a:lnTo>
                <a:lnTo>
                  <a:pt x="4291" y="57781"/>
                </a:lnTo>
                <a:lnTo>
                  <a:pt x="4400" y="57672"/>
                </a:lnTo>
                <a:lnTo>
                  <a:pt x="4508" y="57618"/>
                </a:lnTo>
                <a:lnTo>
                  <a:pt x="4834" y="57401"/>
                </a:lnTo>
                <a:lnTo>
                  <a:pt x="5160" y="57183"/>
                </a:lnTo>
                <a:lnTo>
                  <a:pt x="5323" y="56912"/>
                </a:lnTo>
                <a:lnTo>
                  <a:pt x="5486" y="56640"/>
                </a:lnTo>
                <a:lnTo>
                  <a:pt x="5649" y="56043"/>
                </a:lnTo>
                <a:lnTo>
                  <a:pt x="5757" y="55663"/>
                </a:lnTo>
                <a:lnTo>
                  <a:pt x="5811" y="55283"/>
                </a:lnTo>
                <a:lnTo>
                  <a:pt x="5920" y="54468"/>
                </a:lnTo>
                <a:lnTo>
                  <a:pt x="5974" y="53871"/>
                </a:lnTo>
                <a:lnTo>
                  <a:pt x="6029" y="53328"/>
                </a:lnTo>
                <a:lnTo>
                  <a:pt x="6137" y="52568"/>
                </a:lnTo>
                <a:lnTo>
                  <a:pt x="6246" y="52187"/>
                </a:lnTo>
                <a:lnTo>
                  <a:pt x="6354" y="51807"/>
                </a:lnTo>
                <a:lnTo>
                  <a:pt x="6463" y="51590"/>
                </a:lnTo>
                <a:lnTo>
                  <a:pt x="6626" y="51373"/>
                </a:lnTo>
                <a:lnTo>
                  <a:pt x="6843" y="51264"/>
                </a:lnTo>
                <a:lnTo>
                  <a:pt x="7060" y="51210"/>
                </a:lnTo>
                <a:lnTo>
                  <a:pt x="7169" y="51210"/>
                </a:lnTo>
                <a:lnTo>
                  <a:pt x="7278" y="51156"/>
                </a:lnTo>
                <a:lnTo>
                  <a:pt x="7332" y="51101"/>
                </a:lnTo>
                <a:lnTo>
                  <a:pt x="7441" y="51101"/>
                </a:lnTo>
                <a:lnTo>
                  <a:pt x="7766" y="51156"/>
                </a:lnTo>
                <a:lnTo>
                  <a:pt x="8092" y="51156"/>
                </a:lnTo>
                <a:lnTo>
                  <a:pt x="8364" y="51210"/>
                </a:lnTo>
                <a:lnTo>
                  <a:pt x="8635" y="51264"/>
                </a:lnTo>
                <a:lnTo>
                  <a:pt x="9015" y="51373"/>
                </a:lnTo>
                <a:lnTo>
                  <a:pt x="9341" y="51590"/>
                </a:lnTo>
                <a:lnTo>
                  <a:pt x="9613" y="51807"/>
                </a:lnTo>
                <a:lnTo>
                  <a:pt x="9884" y="52079"/>
                </a:lnTo>
                <a:lnTo>
                  <a:pt x="10156" y="52350"/>
                </a:lnTo>
                <a:lnTo>
                  <a:pt x="10482" y="52568"/>
                </a:lnTo>
                <a:lnTo>
                  <a:pt x="10807" y="52676"/>
                </a:lnTo>
                <a:lnTo>
                  <a:pt x="11242" y="52676"/>
                </a:lnTo>
                <a:lnTo>
                  <a:pt x="11459" y="52622"/>
                </a:lnTo>
                <a:lnTo>
                  <a:pt x="11676" y="52568"/>
                </a:lnTo>
                <a:lnTo>
                  <a:pt x="11894" y="52405"/>
                </a:lnTo>
                <a:lnTo>
                  <a:pt x="12056" y="52187"/>
                </a:lnTo>
                <a:lnTo>
                  <a:pt x="12219" y="51970"/>
                </a:lnTo>
                <a:lnTo>
                  <a:pt x="12382" y="51753"/>
                </a:lnTo>
                <a:lnTo>
                  <a:pt x="12437" y="51699"/>
                </a:lnTo>
                <a:lnTo>
                  <a:pt x="12545" y="51644"/>
                </a:lnTo>
                <a:lnTo>
                  <a:pt x="12817" y="51644"/>
                </a:lnTo>
                <a:lnTo>
                  <a:pt x="13034" y="51699"/>
                </a:lnTo>
                <a:lnTo>
                  <a:pt x="13305" y="51753"/>
                </a:lnTo>
                <a:lnTo>
                  <a:pt x="13523" y="51807"/>
                </a:lnTo>
                <a:lnTo>
                  <a:pt x="13957" y="52079"/>
                </a:lnTo>
                <a:lnTo>
                  <a:pt x="14337" y="52405"/>
                </a:lnTo>
                <a:lnTo>
                  <a:pt x="14989" y="53111"/>
                </a:lnTo>
                <a:lnTo>
                  <a:pt x="15369" y="53436"/>
                </a:lnTo>
                <a:lnTo>
                  <a:pt x="15803" y="53654"/>
                </a:lnTo>
                <a:lnTo>
                  <a:pt x="17052" y="54251"/>
                </a:lnTo>
                <a:lnTo>
                  <a:pt x="17650" y="54631"/>
                </a:lnTo>
                <a:lnTo>
                  <a:pt x="18193" y="55011"/>
                </a:lnTo>
                <a:lnTo>
                  <a:pt x="18899" y="55609"/>
                </a:lnTo>
                <a:lnTo>
                  <a:pt x="19225" y="55934"/>
                </a:lnTo>
                <a:lnTo>
                  <a:pt x="19496" y="56315"/>
                </a:lnTo>
                <a:lnTo>
                  <a:pt x="19713" y="56477"/>
                </a:lnTo>
                <a:lnTo>
                  <a:pt x="19876" y="56586"/>
                </a:lnTo>
                <a:lnTo>
                  <a:pt x="20094" y="56532"/>
                </a:lnTo>
                <a:lnTo>
                  <a:pt x="20365" y="56423"/>
                </a:lnTo>
                <a:lnTo>
                  <a:pt x="20745" y="56206"/>
                </a:lnTo>
                <a:lnTo>
                  <a:pt x="21125" y="55934"/>
                </a:lnTo>
                <a:lnTo>
                  <a:pt x="21831" y="55391"/>
                </a:lnTo>
                <a:lnTo>
                  <a:pt x="21994" y="55337"/>
                </a:lnTo>
                <a:lnTo>
                  <a:pt x="22211" y="55283"/>
                </a:lnTo>
                <a:lnTo>
                  <a:pt x="22374" y="55337"/>
                </a:lnTo>
                <a:lnTo>
                  <a:pt x="22537" y="55391"/>
                </a:lnTo>
                <a:lnTo>
                  <a:pt x="23352" y="55771"/>
                </a:lnTo>
                <a:lnTo>
                  <a:pt x="23732" y="55989"/>
                </a:lnTo>
                <a:lnTo>
                  <a:pt x="24166" y="56097"/>
                </a:lnTo>
                <a:lnTo>
                  <a:pt x="24492" y="56206"/>
                </a:lnTo>
                <a:lnTo>
                  <a:pt x="24818" y="56369"/>
                </a:lnTo>
                <a:lnTo>
                  <a:pt x="25361" y="56749"/>
                </a:lnTo>
                <a:lnTo>
                  <a:pt x="25850" y="57075"/>
                </a:lnTo>
                <a:lnTo>
                  <a:pt x="26121" y="57238"/>
                </a:lnTo>
                <a:lnTo>
                  <a:pt x="26339" y="57455"/>
                </a:lnTo>
                <a:lnTo>
                  <a:pt x="26393" y="57455"/>
                </a:lnTo>
                <a:lnTo>
                  <a:pt x="26447" y="57509"/>
                </a:lnTo>
                <a:lnTo>
                  <a:pt x="26664" y="57509"/>
                </a:lnTo>
                <a:lnTo>
                  <a:pt x="26773" y="57401"/>
                </a:lnTo>
                <a:lnTo>
                  <a:pt x="26882" y="57346"/>
                </a:lnTo>
                <a:lnTo>
                  <a:pt x="27207" y="57238"/>
                </a:lnTo>
                <a:lnTo>
                  <a:pt x="27425" y="57129"/>
                </a:lnTo>
                <a:lnTo>
                  <a:pt x="27588" y="56966"/>
                </a:lnTo>
                <a:lnTo>
                  <a:pt x="27913" y="56640"/>
                </a:lnTo>
                <a:lnTo>
                  <a:pt x="28185" y="56206"/>
                </a:lnTo>
                <a:lnTo>
                  <a:pt x="28348" y="55771"/>
                </a:lnTo>
                <a:lnTo>
                  <a:pt x="28565" y="55337"/>
                </a:lnTo>
                <a:lnTo>
                  <a:pt x="28674" y="54903"/>
                </a:lnTo>
                <a:lnTo>
                  <a:pt x="28837" y="54468"/>
                </a:lnTo>
                <a:lnTo>
                  <a:pt x="28999" y="53979"/>
                </a:lnTo>
                <a:lnTo>
                  <a:pt x="29162" y="53599"/>
                </a:lnTo>
                <a:lnTo>
                  <a:pt x="29271" y="53219"/>
                </a:lnTo>
                <a:lnTo>
                  <a:pt x="29325" y="53056"/>
                </a:lnTo>
                <a:lnTo>
                  <a:pt x="29434" y="52948"/>
                </a:lnTo>
                <a:lnTo>
                  <a:pt x="29542" y="53002"/>
                </a:lnTo>
                <a:lnTo>
                  <a:pt x="29705" y="53111"/>
                </a:lnTo>
                <a:lnTo>
                  <a:pt x="30031" y="53382"/>
                </a:lnTo>
                <a:lnTo>
                  <a:pt x="30303" y="53654"/>
                </a:lnTo>
                <a:lnTo>
                  <a:pt x="31335" y="54631"/>
                </a:lnTo>
                <a:lnTo>
                  <a:pt x="32421" y="55500"/>
                </a:lnTo>
                <a:lnTo>
                  <a:pt x="32746" y="55717"/>
                </a:lnTo>
                <a:lnTo>
                  <a:pt x="32964" y="56043"/>
                </a:lnTo>
                <a:lnTo>
                  <a:pt x="33181" y="56369"/>
                </a:lnTo>
                <a:lnTo>
                  <a:pt x="33344" y="56695"/>
                </a:lnTo>
                <a:lnTo>
                  <a:pt x="33452" y="56912"/>
                </a:lnTo>
                <a:lnTo>
                  <a:pt x="33615" y="57020"/>
                </a:lnTo>
                <a:lnTo>
                  <a:pt x="33833" y="57129"/>
                </a:lnTo>
                <a:lnTo>
                  <a:pt x="34050" y="57183"/>
                </a:lnTo>
                <a:lnTo>
                  <a:pt x="34321" y="57129"/>
                </a:lnTo>
                <a:lnTo>
                  <a:pt x="34593" y="57075"/>
                </a:lnTo>
                <a:lnTo>
                  <a:pt x="35082" y="56912"/>
                </a:lnTo>
                <a:lnTo>
                  <a:pt x="35299" y="56749"/>
                </a:lnTo>
                <a:lnTo>
                  <a:pt x="35516" y="56477"/>
                </a:lnTo>
                <a:lnTo>
                  <a:pt x="35788" y="55989"/>
                </a:lnTo>
                <a:lnTo>
                  <a:pt x="35896" y="55717"/>
                </a:lnTo>
                <a:lnTo>
                  <a:pt x="36005" y="55446"/>
                </a:lnTo>
                <a:lnTo>
                  <a:pt x="36222" y="54685"/>
                </a:lnTo>
                <a:lnTo>
                  <a:pt x="36439" y="53979"/>
                </a:lnTo>
                <a:lnTo>
                  <a:pt x="36493" y="53545"/>
                </a:lnTo>
                <a:lnTo>
                  <a:pt x="36548" y="53111"/>
                </a:lnTo>
                <a:lnTo>
                  <a:pt x="37037" y="51644"/>
                </a:lnTo>
                <a:lnTo>
                  <a:pt x="37091" y="51590"/>
                </a:lnTo>
                <a:lnTo>
                  <a:pt x="37199" y="51590"/>
                </a:lnTo>
                <a:lnTo>
                  <a:pt x="37362" y="51536"/>
                </a:lnTo>
                <a:lnTo>
                  <a:pt x="37471" y="51427"/>
                </a:lnTo>
                <a:lnTo>
                  <a:pt x="37797" y="51264"/>
                </a:lnTo>
                <a:lnTo>
                  <a:pt x="37851" y="51210"/>
                </a:lnTo>
                <a:lnTo>
                  <a:pt x="37851" y="51047"/>
                </a:lnTo>
                <a:lnTo>
                  <a:pt x="37797" y="50775"/>
                </a:lnTo>
                <a:lnTo>
                  <a:pt x="37742" y="50667"/>
                </a:lnTo>
                <a:lnTo>
                  <a:pt x="37688" y="50558"/>
                </a:lnTo>
                <a:lnTo>
                  <a:pt x="37634" y="50450"/>
                </a:lnTo>
                <a:lnTo>
                  <a:pt x="37580" y="50395"/>
                </a:lnTo>
                <a:lnTo>
                  <a:pt x="37634" y="50341"/>
                </a:lnTo>
                <a:lnTo>
                  <a:pt x="37688" y="50232"/>
                </a:lnTo>
                <a:lnTo>
                  <a:pt x="37797" y="50232"/>
                </a:lnTo>
                <a:lnTo>
                  <a:pt x="37905" y="50178"/>
                </a:lnTo>
                <a:lnTo>
                  <a:pt x="37960" y="50232"/>
                </a:lnTo>
                <a:lnTo>
                  <a:pt x="38068" y="50287"/>
                </a:lnTo>
                <a:lnTo>
                  <a:pt x="38286" y="50504"/>
                </a:lnTo>
                <a:lnTo>
                  <a:pt x="38557" y="50721"/>
                </a:lnTo>
                <a:lnTo>
                  <a:pt x="39154" y="51047"/>
                </a:lnTo>
                <a:lnTo>
                  <a:pt x="39426" y="51101"/>
                </a:lnTo>
                <a:lnTo>
                  <a:pt x="39752" y="51210"/>
                </a:lnTo>
                <a:lnTo>
                  <a:pt x="40240" y="51373"/>
                </a:lnTo>
                <a:lnTo>
                  <a:pt x="40675" y="51644"/>
                </a:lnTo>
                <a:lnTo>
                  <a:pt x="41001" y="51753"/>
                </a:lnTo>
                <a:lnTo>
                  <a:pt x="41381" y="51916"/>
                </a:lnTo>
                <a:lnTo>
                  <a:pt x="42141" y="52187"/>
                </a:lnTo>
                <a:lnTo>
                  <a:pt x="42847" y="52459"/>
                </a:lnTo>
                <a:lnTo>
                  <a:pt x="43553" y="52568"/>
                </a:lnTo>
                <a:lnTo>
                  <a:pt x="43770" y="52568"/>
                </a:lnTo>
                <a:lnTo>
                  <a:pt x="43987" y="52513"/>
                </a:lnTo>
                <a:lnTo>
                  <a:pt x="44422" y="52459"/>
                </a:lnTo>
                <a:lnTo>
                  <a:pt x="44531" y="52350"/>
                </a:lnTo>
                <a:lnTo>
                  <a:pt x="44585" y="52242"/>
                </a:lnTo>
                <a:lnTo>
                  <a:pt x="44639" y="51970"/>
                </a:lnTo>
                <a:lnTo>
                  <a:pt x="44965" y="51264"/>
                </a:lnTo>
                <a:lnTo>
                  <a:pt x="45128" y="50993"/>
                </a:lnTo>
                <a:lnTo>
                  <a:pt x="45399" y="50721"/>
                </a:lnTo>
                <a:lnTo>
                  <a:pt x="45834" y="50341"/>
                </a:lnTo>
                <a:lnTo>
                  <a:pt x="45997" y="50124"/>
                </a:lnTo>
                <a:lnTo>
                  <a:pt x="46160" y="49852"/>
                </a:lnTo>
                <a:lnTo>
                  <a:pt x="46268" y="49526"/>
                </a:lnTo>
                <a:lnTo>
                  <a:pt x="46377" y="49255"/>
                </a:lnTo>
                <a:lnTo>
                  <a:pt x="46377" y="48060"/>
                </a:lnTo>
                <a:lnTo>
                  <a:pt x="46323" y="46866"/>
                </a:lnTo>
                <a:lnTo>
                  <a:pt x="46214" y="46160"/>
                </a:lnTo>
                <a:lnTo>
                  <a:pt x="46160" y="45779"/>
                </a:lnTo>
                <a:lnTo>
                  <a:pt x="46105" y="45454"/>
                </a:lnTo>
                <a:lnTo>
                  <a:pt x="46160" y="45073"/>
                </a:lnTo>
                <a:lnTo>
                  <a:pt x="46214" y="44965"/>
                </a:lnTo>
                <a:lnTo>
                  <a:pt x="46268" y="44911"/>
                </a:lnTo>
                <a:lnTo>
                  <a:pt x="46485" y="44802"/>
                </a:lnTo>
                <a:lnTo>
                  <a:pt x="46811" y="44748"/>
                </a:lnTo>
                <a:lnTo>
                  <a:pt x="47789" y="44639"/>
                </a:lnTo>
                <a:lnTo>
                  <a:pt x="48766" y="44585"/>
                </a:lnTo>
                <a:lnTo>
                  <a:pt x="49146" y="44585"/>
                </a:lnTo>
                <a:lnTo>
                  <a:pt x="49472" y="44693"/>
                </a:lnTo>
                <a:lnTo>
                  <a:pt x="50124" y="44911"/>
                </a:lnTo>
                <a:lnTo>
                  <a:pt x="50504" y="45019"/>
                </a:lnTo>
                <a:lnTo>
                  <a:pt x="50667" y="45019"/>
                </a:lnTo>
                <a:lnTo>
                  <a:pt x="50830" y="44965"/>
                </a:lnTo>
                <a:lnTo>
                  <a:pt x="50938" y="44911"/>
                </a:lnTo>
                <a:lnTo>
                  <a:pt x="51047" y="44802"/>
                </a:lnTo>
                <a:lnTo>
                  <a:pt x="51156" y="44639"/>
                </a:lnTo>
                <a:lnTo>
                  <a:pt x="51210" y="44476"/>
                </a:lnTo>
                <a:lnTo>
                  <a:pt x="51264" y="44150"/>
                </a:lnTo>
                <a:lnTo>
                  <a:pt x="51373" y="43879"/>
                </a:lnTo>
                <a:lnTo>
                  <a:pt x="51699" y="43336"/>
                </a:lnTo>
                <a:lnTo>
                  <a:pt x="51644" y="43119"/>
                </a:lnTo>
                <a:lnTo>
                  <a:pt x="51699" y="42901"/>
                </a:lnTo>
                <a:lnTo>
                  <a:pt x="51753" y="42738"/>
                </a:lnTo>
                <a:lnTo>
                  <a:pt x="51862" y="42575"/>
                </a:lnTo>
                <a:lnTo>
                  <a:pt x="52079" y="42304"/>
                </a:lnTo>
                <a:lnTo>
                  <a:pt x="52296" y="41978"/>
                </a:lnTo>
                <a:lnTo>
                  <a:pt x="52350" y="41761"/>
                </a:lnTo>
                <a:lnTo>
                  <a:pt x="52405" y="41544"/>
                </a:lnTo>
                <a:lnTo>
                  <a:pt x="52405" y="41381"/>
                </a:lnTo>
                <a:lnTo>
                  <a:pt x="52350" y="41164"/>
                </a:lnTo>
                <a:lnTo>
                  <a:pt x="52296" y="40946"/>
                </a:lnTo>
                <a:lnTo>
                  <a:pt x="52296" y="40729"/>
                </a:lnTo>
                <a:lnTo>
                  <a:pt x="52350" y="40240"/>
                </a:lnTo>
                <a:lnTo>
                  <a:pt x="52350" y="40132"/>
                </a:lnTo>
                <a:lnTo>
                  <a:pt x="52350" y="39969"/>
                </a:lnTo>
                <a:lnTo>
                  <a:pt x="52242" y="39860"/>
                </a:lnTo>
                <a:lnTo>
                  <a:pt x="52133" y="39806"/>
                </a:lnTo>
                <a:lnTo>
                  <a:pt x="51970" y="39752"/>
                </a:lnTo>
                <a:lnTo>
                  <a:pt x="51916" y="39589"/>
                </a:lnTo>
                <a:lnTo>
                  <a:pt x="51916" y="39100"/>
                </a:lnTo>
                <a:lnTo>
                  <a:pt x="51970" y="38666"/>
                </a:lnTo>
                <a:lnTo>
                  <a:pt x="52025" y="38231"/>
                </a:lnTo>
                <a:lnTo>
                  <a:pt x="52079" y="37742"/>
                </a:lnTo>
                <a:lnTo>
                  <a:pt x="52079" y="37688"/>
                </a:lnTo>
                <a:lnTo>
                  <a:pt x="52187" y="37634"/>
                </a:lnTo>
                <a:lnTo>
                  <a:pt x="52350" y="37688"/>
                </a:lnTo>
                <a:lnTo>
                  <a:pt x="52459" y="37742"/>
                </a:lnTo>
                <a:lnTo>
                  <a:pt x="52839" y="37742"/>
                </a:lnTo>
                <a:lnTo>
                  <a:pt x="53056" y="37797"/>
                </a:lnTo>
                <a:lnTo>
                  <a:pt x="53274" y="37797"/>
                </a:lnTo>
                <a:lnTo>
                  <a:pt x="53654" y="37960"/>
                </a:lnTo>
                <a:lnTo>
                  <a:pt x="53762" y="37960"/>
                </a:lnTo>
                <a:lnTo>
                  <a:pt x="54142" y="38014"/>
                </a:lnTo>
                <a:lnTo>
                  <a:pt x="54468" y="38014"/>
                </a:lnTo>
                <a:lnTo>
                  <a:pt x="54794" y="38123"/>
                </a:lnTo>
                <a:lnTo>
                  <a:pt x="55283" y="38123"/>
                </a:lnTo>
                <a:lnTo>
                  <a:pt x="55446" y="38177"/>
                </a:lnTo>
                <a:lnTo>
                  <a:pt x="55663" y="38285"/>
                </a:lnTo>
                <a:lnTo>
                  <a:pt x="55826" y="38340"/>
                </a:lnTo>
                <a:lnTo>
                  <a:pt x="55934" y="38340"/>
                </a:lnTo>
                <a:lnTo>
                  <a:pt x="55989" y="38285"/>
                </a:lnTo>
                <a:lnTo>
                  <a:pt x="56206" y="38177"/>
                </a:lnTo>
                <a:lnTo>
                  <a:pt x="56423" y="38068"/>
                </a:lnTo>
                <a:lnTo>
                  <a:pt x="57292" y="37688"/>
                </a:lnTo>
                <a:lnTo>
                  <a:pt x="57672" y="37525"/>
                </a:lnTo>
                <a:lnTo>
                  <a:pt x="58107" y="37308"/>
                </a:lnTo>
                <a:lnTo>
                  <a:pt x="58378" y="37091"/>
                </a:lnTo>
                <a:lnTo>
                  <a:pt x="58650" y="36874"/>
                </a:lnTo>
                <a:lnTo>
                  <a:pt x="58867" y="36602"/>
                </a:lnTo>
                <a:lnTo>
                  <a:pt x="58976" y="36330"/>
                </a:lnTo>
                <a:lnTo>
                  <a:pt x="59138" y="36113"/>
                </a:lnTo>
                <a:lnTo>
                  <a:pt x="59247" y="35896"/>
                </a:lnTo>
                <a:lnTo>
                  <a:pt x="59356" y="35625"/>
                </a:lnTo>
                <a:lnTo>
                  <a:pt x="59356" y="35353"/>
                </a:lnTo>
                <a:lnTo>
                  <a:pt x="59247" y="35081"/>
                </a:lnTo>
                <a:lnTo>
                  <a:pt x="59193" y="34864"/>
                </a:lnTo>
                <a:lnTo>
                  <a:pt x="59193" y="34701"/>
                </a:lnTo>
                <a:lnTo>
                  <a:pt x="59247" y="34484"/>
                </a:lnTo>
                <a:lnTo>
                  <a:pt x="59356" y="34321"/>
                </a:lnTo>
                <a:lnTo>
                  <a:pt x="59464" y="34050"/>
                </a:lnTo>
                <a:lnTo>
                  <a:pt x="59464" y="33832"/>
                </a:lnTo>
                <a:lnTo>
                  <a:pt x="59410" y="33670"/>
                </a:lnTo>
                <a:lnTo>
                  <a:pt x="59301" y="33452"/>
                </a:lnTo>
                <a:lnTo>
                  <a:pt x="58976" y="33072"/>
                </a:lnTo>
                <a:lnTo>
                  <a:pt x="58867" y="32855"/>
                </a:lnTo>
                <a:lnTo>
                  <a:pt x="58813" y="32638"/>
                </a:lnTo>
                <a:lnTo>
                  <a:pt x="58758" y="32475"/>
                </a:lnTo>
                <a:lnTo>
                  <a:pt x="58704" y="32312"/>
                </a:lnTo>
                <a:lnTo>
                  <a:pt x="58487" y="32095"/>
                </a:lnTo>
                <a:lnTo>
                  <a:pt x="58215" y="31932"/>
                </a:lnTo>
                <a:lnTo>
                  <a:pt x="57889" y="31878"/>
                </a:lnTo>
                <a:lnTo>
                  <a:pt x="57672" y="31823"/>
                </a:lnTo>
                <a:lnTo>
                  <a:pt x="57455" y="31715"/>
                </a:lnTo>
                <a:lnTo>
                  <a:pt x="57075" y="31552"/>
                </a:lnTo>
                <a:lnTo>
                  <a:pt x="56966" y="31497"/>
                </a:lnTo>
                <a:lnTo>
                  <a:pt x="56749" y="31552"/>
                </a:lnTo>
                <a:lnTo>
                  <a:pt x="56532" y="31497"/>
                </a:lnTo>
                <a:lnTo>
                  <a:pt x="56152" y="31389"/>
                </a:lnTo>
                <a:lnTo>
                  <a:pt x="55772" y="31280"/>
                </a:lnTo>
                <a:lnTo>
                  <a:pt x="55337" y="31280"/>
                </a:lnTo>
                <a:lnTo>
                  <a:pt x="55228" y="31226"/>
                </a:lnTo>
                <a:lnTo>
                  <a:pt x="55120" y="31172"/>
                </a:lnTo>
                <a:lnTo>
                  <a:pt x="54957" y="31172"/>
                </a:lnTo>
                <a:lnTo>
                  <a:pt x="54848" y="31117"/>
                </a:lnTo>
                <a:lnTo>
                  <a:pt x="54794" y="31117"/>
                </a:lnTo>
                <a:lnTo>
                  <a:pt x="54794" y="31009"/>
                </a:lnTo>
                <a:lnTo>
                  <a:pt x="54794" y="30791"/>
                </a:lnTo>
                <a:lnTo>
                  <a:pt x="54740" y="30574"/>
                </a:lnTo>
                <a:lnTo>
                  <a:pt x="54685" y="30140"/>
                </a:lnTo>
                <a:lnTo>
                  <a:pt x="54577" y="29977"/>
                </a:lnTo>
                <a:lnTo>
                  <a:pt x="54523" y="29814"/>
                </a:lnTo>
                <a:lnTo>
                  <a:pt x="54577" y="29434"/>
                </a:lnTo>
                <a:lnTo>
                  <a:pt x="54577" y="28999"/>
                </a:lnTo>
                <a:lnTo>
                  <a:pt x="54523" y="28565"/>
                </a:lnTo>
                <a:lnTo>
                  <a:pt x="54468" y="28131"/>
                </a:lnTo>
                <a:lnTo>
                  <a:pt x="54468" y="27696"/>
                </a:lnTo>
                <a:lnTo>
                  <a:pt x="54523" y="26990"/>
                </a:lnTo>
                <a:lnTo>
                  <a:pt x="54631" y="26338"/>
                </a:lnTo>
                <a:lnTo>
                  <a:pt x="54685" y="26230"/>
                </a:lnTo>
                <a:lnTo>
                  <a:pt x="54685" y="26121"/>
                </a:lnTo>
                <a:lnTo>
                  <a:pt x="54631" y="26067"/>
                </a:lnTo>
                <a:lnTo>
                  <a:pt x="54468" y="26013"/>
                </a:lnTo>
                <a:lnTo>
                  <a:pt x="53817" y="26013"/>
                </a:lnTo>
                <a:lnTo>
                  <a:pt x="53219" y="25904"/>
                </a:lnTo>
                <a:lnTo>
                  <a:pt x="52893" y="25850"/>
                </a:lnTo>
                <a:lnTo>
                  <a:pt x="52568" y="25850"/>
                </a:lnTo>
                <a:lnTo>
                  <a:pt x="52242" y="25795"/>
                </a:lnTo>
                <a:lnTo>
                  <a:pt x="51970" y="25687"/>
                </a:lnTo>
                <a:lnTo>
                  <a:pt x="51862" y="25687"/>
                </a:lnTo>
                <a:lnTo>
                  <a:pt x="51807" y="25741"/>
                </a:lnTo>
                <a:lnTo>
                  <a:pt x="51753" y="25850"/>
                </a:lnTo>
                <a:lnTo>
                  <a:pt x="51536" y="26013"/>
                </a:lnTo>
                <a:lnTo>
                  <a:pt x="51264" y="26121"/>
                </a:lnTo>
                <a:lnTo>
                  <a:pt x="50993" y="26176"/>
                </a:lnTo>
                <a:lnTo>
                  <a:pt x="50721" y="26121"/>
                </a:lnTo>
                <a:lnTo>
                  <a:pt x="50667" y="26067"/>
                </a:lnTo>
                <a:lnTo>
                  <a:pt x="50558" y="26067"/>
                </a:lnTo>
                <a:lnTo>
                  <a:pt x="50287" y="26176"/>
                </a:lnTo>
                <a:lnTo>
                  <a:pt x="49798" y="26176"/>
                </a:lnTo>
                <a:lnTo>
                  <a:pt x="49581" y="26067"/>
                </a:lnTo>
                <a:lnTo>
                  <a:pt x="49418" y="25958"/>
                </a:lnTo>
                <a:lnTo>
                  <a:pt x="49255" y="25795"/>
                </a:lnTo>
                <a:lnTo>
                  <a:pt x="49092" y="25633"/>
                </a:lnTo>
                <a:lnTo>
                  <a:pt x="48983" y="25415"/>
                </a:lnTo>
                <a:lnTo>
                  <a:pt x="48766" y="24764"/>
                </a:lnTo>
                <a:lnTo>
                  <a:pt x="48495" y="24112"/>
                </a:lnTo>
                <a:lnTo>
                  <a:pt x="48169" y="23189"/>
                </a:lnTo>
                <a:lnTo>
                  <a:pt x="47952" y="22754"/>
                </a:lnTo>
                <a:lnTo>
                  <a:pt x="47680" y="22374"/>
                </a:lnTo>
                <a:lnTo>
                  <a:pt x="47246" y="21831"/>
                </a:lnTo>
                <a:lnTo>
                  <a:pt x="46920" y="21180"/>
                </a:lnTo>
                <a:lnTo>
                  <a:pt x="46811" y="20962"/>
                </a:lnTo>
                <a:lnTo>
                  <a:pt x="46594" y="20799"/>
                </a:lnTo>
                <a:lnTo>
                  <a:pt x="46105" y="20582"/>
                </a:lnTo>
                <a:lnTo>
                  <a:pt x="45888" y="20474"/>
                </a:lnTo>
                <a:lnTo>
                  <a:pt x="45617" y="20474"/>
                </a:lnTo>
                <a:lnTo>
                  <a:pt x="45128" y="20419"/>
                </a:lnTo>
                <a:lnTo>
                  <a:pt x="44313" y="20311"/>
                </a:lnTo>
                <a:lnTo>
                  <a:pt x="43499" y="20039"/>
                </a:lnTo>
                <a:lnTo>
                  <a:pt x="42738" y="19713"/>
                </a:lnTo>
                <a:lnTo>
                  <a:pt x="42304" y="19605"/>
                </a:lnTo>
                <a:lnTo>
                  <a:pt x="41870" y="19496"/>
                </a:lnTo>
                <a:lnTo>
                  <a:pt x="41761" y="19442"/>
                </a:lnTo>
                <a:lnTo>
                  <a:pt x="41707" y="19387"/>
                </a:lnTo>
                <a:lnTo>
                  <a:pt x="41761" y="19225"/>
                </a:lnTo>
                <a:lnTo>
                  <a:pt x="41815" y="19007"/>
                </a:lnTo>
                <a:lnTo>
                  <a:pt x="41815" y="18736"/>
                </a:lnTo>
                <a:lnTo>
                  <a:pt x="41761" y="18464"/>
                </a:lnTo>
                <a:lnTo>
                  <a:pt x="41652" y="18247"/>
                </a:lnTo>
                <a:lnTo>
                  <a:pt x="41598" y="18030"/>
                </a:lnTo>
                <a:lnTo>
                  <a:pt x="41544" y="17867"/>
                </a:lnTo>
                <a:lnTo>
                  <a:pt x="41489" y="17433"/>
                </a:lnTo>
                <a:lnTo>
                  <a:pt x="41381" y="16672"/>
                </a:lnTo>
                <a:lnTo>
                  <a:pt x="41381" y="15912"/>
                </a:lnTo>
                <a:lnTo>
                  <a:pt x="41327" y="15640"/>
                </a:lnTo>
                <a:lnTo>
                  <a:pt x="41327" y="15369"/>
                </a:lnTo>
                <a:lnTo>
                  <a:pt x="41218" y="15152"/>
                </a:lnTo>
                <a:lnTo>
                  <a:pt x="41109" y="14935"/>
                </a:lnTo>
                <a:lnTo>
                  <a:pt x="41001" y="14717"/>
                </a:lnTo>
                <a:lnTo>
                  <a:pt x="40784" y="14554"/>
                </a:lnTo>
                <a:lnTo>
                  <a:pt x="40566" y="14391"/>
                </a:lnTo>
                <a:lnTo>
                  <a:pt x="40349" y="14283"/>
                </a:lnTo>
                <a:lnTo>
                  <a:pt x="39915" y="14174"/>
                </a:lnTo>
                <a:lnTo>
                  <a:pt x="39480" y="14066"/>
                </a:lnTo>
                <a:lnTo>
                  <a:pt x="38611" y="14066"/>
                </a:lnTo>
                <a:lnTo>
                  <a:pt x="38503" y="14120"/>
                </a:lnTo>
                <a:lnTo>
                  <a:pt x="38340" y="14120"/>
                </a:lnTo>
                <a:lnTo>
                  <a:pt x="38286" y="14174"/>
                </a:lnTo>
                <a:lnTo>
                  <a:pt x="37905" y="14283"/>
                </a:lnTo>
                <a:lnTo>
                  <a:pt x="37525" y="14337"/>
                </a:lnTo>
                <a:lnTo>
                  <a:pt x="37145" y="14283"/>
                </a:lnTo>
                <a:lnTo>
                  <a:pt x="36765" y="14120"/>
                </a:lnTo>
                <a:lnTo>
                  <a:pt x="36276" y="13957"/>
                </a:lnTo>
                <a:lnTo>
                  <a:pt x="35842" y="13740"/>
                </a:lnTo>
                <a:lnTo>
                  <a:pt x="35788" y="13740"/>
                </a:lnTo>
                <a:lnTo>
                  <a:pt x="35679" y="13794"/>
                </a:lnTo>
                <a:lnTo>
                  <a:pt x="35570" y="13957"/>
                </a:lnTo>
                <a:lnTo>
                  <a:pt x="35462" y="14066"/>
                </a:lnTo>
                <a:lnTo>
                  <a:pt x="35353" y="14120"/>
                </a:lnTo>
                <a:lnTo>
                  <a:pt x="35299" y="14011"/>
                </a:lnTo>
                <a:lnTo>
                  <a:pt x="35244" y="13957"/>
                </a:lnTo>
                <a:lnTo>
                  <a:pt x="35190" y="13903"/>
                </a:lnTo>
                <a:lnTo>
                  <a:pt x="35190" y="13794"/>
                </a:lnTo>
                <a:lnTo>
                  <a:pt x="35299" y="13468"/>
                </a:lnTo>
                <a:lnTo>
                  <a:pt x="35299" y="13197"/>
                </a:lnTo>
                <a:lnTo>
                  <a:pt x="35299" y="12871"/>
                </a:lnTo>
                <a:lnTo>
                  <a:pt x="35299" y="12599"/>
                </a:lnTo>
                <a:lnTo>
                  <a:pt x="35353" y="12219"/>
                </a:lnTo>
                <a:lnTo>
                  <a:pt x="35299" y="11839"/>
                </a:lnTo>
                <a:lnTo>
                  <a:pt x="35190" y="11133"/>
                </a:lnTo>
                <a:lnTo>
                  <a:pt x="35027" y="10699"/>
                </a:lnTo>
                <a:lnTo>
                  <a:pt x="34864" y="10264"/>
                </a:lnTo>
                <a:lnTo>
                  <a:pt x="34484" y="9395"/>
                </a:lnTo>
                <a:lnTo>
                  <a:pt x="34321" y="9233"/>
                </a:lnTo>
                <a:lnTo>
                  <a:pt x="34158" y="9070"/>
                </a:lnTo>
                <a:lnTo>
                  <a:pt x="33778" y="8852"/>
                </a:lnTo>
                <a:lnTo>
                  <a:pt x="33615" y="8798"/>
                </a:lnTo>
                <a:lnTo>
                  <a:pt x="33452" y="8852"/>
                </a:lnTo>
                <a:lnTo>
                  <a:pt x="33181" y="8961"/>
                </a:lnTo>
                <a:lnTo>
                  <a:pt x="32095" y="9395"/>
                </a:lnTo>
                <a:lnTo>
                  <a:pt x="32040" y="9450"/>
                </a:lnTo>
                <a:lnTo>
                  <a:pt x="31986" y="9450"/>
                </a:lnTo>
                <a:lnTo>
                  <a:pt x="32040" y="9558"/>
                </a:lnTo>
                <a:lnTo>
                  <a:pt x="32095" y="9830"/>
                </a:lnTo>
                <a:lnTo>
                  <a:pt x="32095" y="9993"/>
                </a:lnTo>
                <a:lnTo>
                  <a:pt x="31986" y="10101"/>
                </a:lnTo>
                <a:lnTo>
                  <a:pt x="31660" y="10210"/>
                </a:lnTo>
                <a:lnTo>
                  <a:pt x="31443" y="10264"/>
                </a:lnTo>
                <a:lnTo>
                  <a:pt x="31335" y="10427"/>
                </a:lnTo>
                <a:lnTo>
                  <a:pt x="31280" y="10590"/>
                </a:lnTo>
                <a:lnTo>
                  <a:pt x="31280" y="10807"/>
                </a:lnTo>
                <a:lnTo>
                  <a:pt x="31280" y="11350"/>
                </a:lnTo>
                <a:lnTo>
                  <a:pt x="31335" y="11893"/>
                </a:lnTo>
                <a:lnTo>
                  <a:pt x="31335" y="12274"/>
                </a:lnTo>
                <a:lnTo>
                  <a:pt x="31280" y="12545"/>
                </a:lnTo>
                <a:lnTo>
                  <a:pt x="31117" y="12871"/>
                </a:lnTo>
                <a:lnTo>
                  <a:pt x="30954" y="13142"/>
                </a:lnTo>
                <a:lnTo>
                  <a:pt x="30629" y="13360"/>
                </a:lnTo>
                <a:lnTo>
                  <a:pt x="30411" y="13523"/>
                </a:lnTo>
                <a:lnTo>
                  <a:pt x="30194" y="13686"/>
                </a:lnTo>
                <a:lnTo>
                  <a:pt x="29705" y="13848"/>
                </a:lnTo>
                <a:lnTo>
                  <a:pt x="29217" y="14011"/>
                </a:lnTo>
                <a:lnTo>
                  <a:pt x="28945" y="14120"/>
                </a:lnTo>
                <a:lnTo>
                  <a:pt x="28674" y="14120"/>
                </a:lnTo>
                <a:lnTo>
                  <a:pt x="28076" y="14229"/>
                </a:lnTo>
                <a:lnTo>
                  <a:pt x="27805" y="14283"/>
                </a:lnTo>
                <a:lnTo>
                  <a:pt x="27044" y="14283"/>
                </a:lnTo>
                <a:lnTo>
                  <a:pt x="26556" y="14391"/>
                </a:lnTo>
                <a:lnTo>
                  <a:pt x="26501" y="14446"/>
                </a:lnTo>
                <a:lnTo>
                  <a:pt x="26447" y="14500"/>
                </a:lnTo>
                <a:lnTo>
                  <a:pt x="26393" y="14609"/>
                </a:lnTo>
                <a:lnTo>
                  <a:pt x="26339" y="15152"/>
                </a:lnTo>
                <a:lnTo>
                  <a:pt x="26176" y="15695"/>
                </a:lnTo>
                <a:lnTo>
                  <a:pt x="25958" y="16184"/>
                </a:lnTo>
                <a:lnTo>
                  <a:pt x="25633" y="16618"/>
                </a:lnTo>
                <a:lnTo>
                  <a:pt x="25307" y="16944"/>
                </a:lnTo>
                <a:lnTo>
                  <a:pt x="25035" y="17161"/>
                </a:lnTo>
                <a:lnTo>
                  <a:pt x="24655" y="17378"/>
                </a:lnTo>
                <a:lnTo>
                  <a:pt x="24275" y="17541"/>
                </a:lnTo>
                <a:lnTo>
                  <a:pt x="23895" y="17650"/>
                </a:lnTo>
                <a:lnTo>
                  <a:pt x="23515" y="17867"/>
                </a:lnTo>
                <a:lnTo>
                  <a:pt x="23352" y="17921"/>
                </a:lnTo>
                <a:lnTo>
                  <a:pt x="23189" y="17976"/>
                </a:lnTo>
                <a:lnTo>
                  <a:pt x="22972" y="18030"/>
                </a:lnTo>
                <a:lnTo>
                  <a:pt x="22863" y="18138"/>
                </a:lnTo>
                <a:lnTo>
                  <a:pt x="22700" y="18084"/>
                </a:lnTo>
                <a:lnTo>
                  <a:pt x="22592" y="18084"/>
                </a:lnTo>
                <a:lnTo>
                  <a:pt x="22320" y="18138"/>
                </a:lnTo>
                <a:lnTo>
                  <a:pt x="21940" y="18138"/>
                </a:lnTo>
                <a:lnTo>
                  <a:pt x="21777" y="18084"/>
                </a:lnTo>
                <a:lnTo>
                  <a:pt x="21614" y="18030"/>
                </a:lnTo>
                <a:lnTo>
                  <a:pt x="21451" y="18030"/>
                </a:lnTo>
                <a:lnTo>
                  <a:pt x="21017" y="18084"/>
                </a:lnTo>
                <a:lnTo>
                  <a:pt x="20908" y="18138"/>
                </a:lnTo>
                <a:lnTo>
                  <a:pt x="20799" y="18247"/>
                </a:lnTo>
                <a:lnTo>
                  <a:pt x="20745" y="18519"/>
                </a:lnTo>
                <a:lnTo>
                  <a:pt x="20691" y="18899"/>
                </a:lnTo>
                <a:lnTo>
                  <a:pt x="20745" y="19225"/>
                </a:lnTo>
                <a:lnTo>
                  <a:pt x="20745" y="19387"/>
                </a:lnTo>
                <a:lnTo>
                  <a:pt x="20691" y="19442"/>
                </a:lnTo>
                <a:lnTo>
                  <a:pt x="20582" y="19387"/>
                </a:lnTo>
                <a:lnTo>
                  <a:pt x="20474" y="19333"/>
                </a:lnTo>
                <a:lnTo>
                  <a:pt x="20256" y="19279"/>
                </a:lnTo>
                <a:lnTo>
                  <a:pt x="20094" y="19333"/>
                </a:lnTo>
                <a:lnTo>
                  <a:pt x="19931" y="19442"/>
                </a:lnTo>
                <a:lnTo>
                  <a:pt x="19822" y="19659"/>
                </a:lnTo>
                <a:lnTo>
                  <a:pt x="19713" y="19985"/>
                </a:lnTo>
                <a:lnTo>
                  <a:pt x="19659" y="20311"/>
                </a:lnTo>
                <a:lnTo>
                  <a:pt x="19659" y="20582"/>
                </a:lnTo>
                <a:lnTo>
                  <a:pt x="19605" y="20854"/>
                </a:lnTo>
                <a:lnTo>
                  <a:pt x="19496" y="21125"/>
                </a:lnTo>
                <a:lnTo>
                  <a:pt x="19388" y="21397"/>
                </a:lnTo>
                <a:lnTo>
                  <a:pt x="19333" y="21505"/>
                </a:lnTo>
                <a:lnTo>
                  <a:pt x="19333" y="21614"/>
                </a:lnTo>
                <a:lnTo>
                  <a:pt x="19333" y="21831"/>
                </a:lnTo>
                <a:lnTo>
                  <a:pt x="19333" y="22320"/>
                </a:lnTo>
                <a:lnTo>
                  <a:pt x="19388" y="22863"/>
                </a:lnTo>
                <a:lnTo>
                  <a:pt x="19442" y="23352"/>
                </a:lnTo>
                <a:lnTo>
                  <a:pt x="19442" y="23840"/>
                </a:lnTo>
                <a:lnTo>
                  <a:pt x="19388" y="24329"/>
                </a:lnTo>
                <a:lnTo>
                  <a:pt x="19225" y="24764"/>
                </a:lnTo>
                <a:lnTo>
                  <a:pt x="19116" y="24927"/>
                </a:lnTo>
                <a:lnTo>
                  <a:pt x="18953" y="25089"/>
                </a:lnTo>
                <a:lnTo>
                  <a:pt x="18790" y="25252"/>
                </a:lnTo>
                <a:lnTo>
                  <a:pt x="18573" y="25361"/>
                </a:lnTo>
                <a:lnTo>
                  <a:pt x="18464" y="25470"/>
                </a:lnTo>
                <a:lnTo>
                  <a:pt x="18193" y="25470"/>
                </a:lnTo>
                <a:lnTo>
                  <a:pt x="18139" y="25578"/>
                </a:lnTo>
                <a:lnTo>
                  <a:pt x="15369" y="25578"/>
                </a:lnTo>
                <a:lnTo>
                  <a:pt x="15152" y="25633"/>
                </a:lnTo>
                <a:lnTo>
                  <a:pt x="14935" y="25687"/>
                </a:lnTo>
                <a:lnTo>
                  <a:pt x="14554" y="25904"/>
                </a:lnTo>
                <a:lnTo>
                  <a:pt x="13957" y="26338"/>
                </a:lnTo>
                <a:lnTo>
                  <a:pt x="13414" y="26882"/>
                </a:lnTo>
                <a:lnTo>
                  <a:pt x="13251" y="27153"/>
                </a:lnTo>
                <a:lnTo>
                  <a:pt x="13143" y="27316"/>
                </a:lnTo>
                <a:lnTo>
                  <a:pt x="13034" y="27425"/>
                </a:lnTo>
                <a:lnTo>
                  <a:pt x="12545" y="27750"/>
                </a:lnTo>
                <a:lnTo>
                  <a:pt x="12056" y="27968"/>
                </a:lnTo>
                <a:lnTo>
                  <a:pt x="12002" y="28022"/>
                </a:lnTo>
                <a:lnTo>
                  <a:pt x="11894" y="28076"/>
                </a:lnTo>
                <a:lnTo>
                  <a:pt x="11839" y="28185"/>
                </a:lnTo>
                <a:lnTo>
                  <a:pt x="11622" y="28239"/>
                </a:lnTo>
                <a:lnTo>
                  <a:pt x="11405" y="28293"/>
                </a:lnTo>
                <a:lnTo>
                  <a:pt x="11188" y="28402"/>
                </a:lnTo>
                <a:lnTo>
                  <a:pt x="11079" y="28456"/>
                </a:lnTo>
                <a:lnTo>
                  <a:pt x="11025" y="28402"/>
                </a:lnTo>
                <a:lnTo>
                  <a:pt x="10807" y="28348"/>
                </a:lnTo>
                <a:lnTo>
                  <a:pt x="10373" y="28131"/>
                </a:lnTo>
                <a:lnTo>
                  <a:pt x="10047" y="27859"/>
                </a:lnTo>
                <a:lnTo>
                  <a:pt x="9721" y="27479"/>
                </a:lnTo>
                <a:lnTo>
                  <a:pt x="9504" y="27044"/>
                </a:lnTo>
                <a:lnTo>
                  <a:pt x="9396" y="26664"/>
                </a:lnTo>
                <a:lnTo>
                  <a:pt x="9341" y="26284"/>
                </a:lnTo>
                <a:lnTo>
                  <a:pt x="9341" y="25958"/>
                </a:lnTo>
                <a:lnTo>
                  <a:pt x="9396" y="25687"/>
                </a:lnTo>
                <a:lnTo>
                  <a:pt x="9450" y="25361"/>
                </a:lnTo>
                <a:lnTo>
                  <a:pt x="9558" y="25089"/>
                </a:lnTo>
                <a:lnTo>
                  <a:pt x="9721" y="24818"/>
                </a:lnTo>
                <a:lnTo>
                  <a:pt x="9939" y="24546"/>
                </a:lnTo>
                <a:lnTo>
                  <a:pt x="10210" y="24384"/>
                </a:lnTo>
                <a:lnTo>
                  <a:pt x="10482" y="24221"/>
                </a:lnTo>
                <a:lnTo>
                  <a:pt x="11025" y="24003"/>
                </a:lnTo>
                <a:lnTo>
                  <a:pt x="11513" y="23732"/>
                </a:lnTo>
                <a:lnTo>
                  <a:pt x="11948" y="23460"/>
                </a:lnTo>
                <a:lnTo>
                  <a:pt x="12437" y="23243"/>
                </a:lnTo>
                <a:lnTo>
                  <a:pt x="13414" y="22863"/>
                </a:lnTo>
                <a:lnTo>
                  <a:pt x="14446" y="22483"/>
                </a:lnTo>
                <a:lnTo>
                  <a:pt x="14663" y="22374"/>
                </a:lnTo>
                <a:lnTo>
                  <a:pt x="14880" y="22211"/>
                </a:lnTo>
                <a:lnTo>
                  <a:pt x="15260" y="21885"/>
                </a:lnTo>
                <a:lnTo>
                  <a:pt x="15641" y="21560"/>
                </a:lnTo>
                <a:lnTo>
                  <a:pt x="15912" y="21180"/>
                </a:lnTo>
                <a:lnTo>
                  <a:pt x="16238" y="20745"/>
                </a:lnTo>
                <a:lnTo>
                  <a:pt x="16347" y="20419"/>
                </a:lnTo>
                <a:lnTo>
                  <a:pt x="16401" y="20039"/>
                </a:lnTo>
                <a:lnTo>
                  <a:pt x="16401" y="19550"/>
                </a:lnTo>
                <a:lnTo>
                  <a:pt x="16347" y="19007"/>
                </a:lnTo>
                <a:lnTo>
                  <a:pt x="16292" y="18464"/>
                </a:lnTo>
                <a:lnTo>
                  <a:pt x="16238" y="17921"/>
                </a:lnTo>
                <a:lnTo>
                  <a:pt x="16238" y="17813"/>
                </a:lnTo>
                <a:lnTo>
                  <a:pt x="16184" y="17704"/>
                </a:lnTo>
                <a:lnTo>
                  <a:pt x="16021" y="17433"/>
                </a:lnTo>
                <a:lnTo>
                  <a:pt x="15912" y="17052"/>
                </a:lnTo>
                <a:lnTo>
                  <a:pt x="15912" y="16727"/>
                </a:lnTo>
                <a:lnTo>
                  <a:pt x="15966" y="16346"/>
                </a:lnTo>
                <a:lnTo>
                  <a:pt x="16021" y="16021"/>
                </a:lnTo>
                <a:lnTo>
                  <a:pt x="16129" y="15423"/>
                </a:lnTo>
                <a:lnTo>
                  <a:pt x="16238" y="14826"/>
                </a:lnTo>
                <a:lnTo>
                  <a:pt x="16292" y="14609"/>
                </a:lnTo>
                <a:lnTo>
                  <a:pt x="16401" y="14500"/>
                </a:lnTo>
                <a:lnTo>
                  <a:pt x="16509" y="14391"/>
                </a:lnTo>
                <a:lnTo>
                  <a:pt x="16727" y="14283"/>
                </a:lnTo>
                <a:lnTo>
                  <a:pt x="17378" y="14011"/>
                </a:lnTo>
                <a:lnTo>
                  <a:pt x="17921" y="13848"/>
                </a:lnTo>
                <a:lnTo>
                  <a:pt x="18573" y="13740"/>
                </a:lnTo>
                <a:lnTo>
                  <a:pt x="18899" y="13686"/>
                </a:lnTo>
                <a:lnTo>
                  <a:pt x="19333" y="13686"/>
                </a:lnTo>
                <a:lnTo>
                  <a:pt x="19442" y="13577"/>
                </a:lnTo>
                <a:lnTo>
                  <a:pt x="19931" y="13468"/>
                </a:lnTo>
                <a:lnTo>
                  <a:pt x="20474" y="13251"/>
                </a:lnTo>
                <a:lnTo>
                  <a:pt x="21125" y="12817"/>
                </a:lnTo>
                <a:lnTo>
                  <a:pt x="21560" y="12545"/>
                </a:lnTo>
                <a:lnTo>
                  <a:pt x="21940" y="12274"/>
                </a:lnTo>
                <a:lnTo>
                  <a:pt x="22211" y="12056"/>
                </a:lnTo>
                <a:lnTo>
                  <a:pt x="22374" y="11839"/>
                </a:lnTo>
                <a:lnTo>
                  <a:pt x="22537" y="11568"/>
                </a:lnTo>
                <a:lnTo>
                  <a:pt x="22646" y="11296"/>
                </a:lnTo>
                <a:lnTo>
                  <a:pt x="22863" y="10753"/>
                </a:lnTo>
                <a:lnTo>
                  <a:pt x="23080" y="10156"/>
                </a:lnTo>
                <a:lnTo>
                  <a:pt x="23189" y="9721"/>
                </a:lnTo>
                <a:lnTo>
                  <a:pt x="23297" y="9233"/>
                </a:lnTo>
                <a:lnTo>
                  <a:pt x="23460" y="8418"/>
                </a:lnTo>
                <a:lnTo>
                  <a:pt x="23678" y="7658"/>
                </a:lnTo>
                <a:lnTo>
                  <a:pt x="23841" y="7386"/>
                </a:lnTo>
                <a:lnTo>
                  <a:pt x="24003" y="7169"/>
                </a:lnTo>
                <a:lnTo>
                  <a:pt x="24221" y="6952"/>
                </a:lnTo>
                <a:lnTo>
                  <a:pt x="24492" y="6789"/>
                </a:lnTo>
                <a:lnTo>
                  <a:pt x="24764" y="6680"/>
                </a:lnTo>
                <a:lnTo>
                  <a:pt x="25035" y="6626"/>
                </a:lnTo>
                <a:lnTo>
                  <a:pt x="25361" y="6680"/>
                </a:lnTo>
                <a:lnTo>
                  <a:pt x="25633" y="6735"/>
                </a:lnTo>
                <a:lnTo>
                  <a:pt x="25795" y="6735"/>
                </a:lnTo>
                <a:lnTo>
                  <a:pt x="25904" y="6680"/>
                </a:lnTo>
                <a:lnTo>
                  <a:pt x="26393" y="6680"/>
                </a:lnTo>
                <a:lnTo>
                  <a:pt x="26664" y="6626"/>
                </a:lnTo>
                <a:lnTo>
                  <a:pt x="26936" y="6572"/>
                </a:lnTo>
                <a:lnTo>
                  <a:pt x="27207" y="6517"/>
                </a:lnTo>
                <a:lnTo>
                  <a:pt x="27533" y="6463"/>
                </a:lnTo>
                <a:lnTo>
                  <a:pt x="27859" y="6354"/>
                </a:lnTo>
                <a:lnTo>
                  <a:pt x="28131" y="6246"/>
                </a:lnTo>
                <a:lnTo>
                  <a:pt x="28674" y="5920"/>
                </a:lnTo>
                <a:lnTo>
                  <a:pt x="29217" y="5594"/>
                </a:lnTo>
                <a:lnTo>
                  <a:pt x="29814" y="5214"/>
                </a:lnTo>
                <a:lnTo>
                  <a:pt x="30086" y="4997"/>
                </a:lnTo>
                <a:lnTo>
                  <a:pt x="30303" y="4671"/>
                </a:lnTo>
                <a:lnTo>
                  <a:pt x="30574" y="4291"/>
                </a:lnTo>
                <a:lnTo>
                  <a:pt x="30846" y="3856"/>
                </a:lnTo>
                <a:lnTo>
                  <a:pt x="31009" y="3585"/>
                </a:lnTo>
                <a:lnTo>
                  <a:pt x="31280" y="3259"/>
                </a:lnTo>
                <a:lnTo>
                  <a:pt x="31715" y="2716"/>
                </a:lnTo>
                <a:lnTo>
                  <a:pt x="31769" y="2825"/>
                </a:lnTo>
                <a:lnTo>
                  <a:pt x="31769" y="2933"/>
                </a:lnTo>
                <a:lnTo>
                  <a:pt x="31769" y="3042"/>
                </a:lnTo>
                <a:lnTo>
                  <a:pt x="31823" y="3150"/>
                </a:lnTo>
                <a:lnTo>
                  <a:pt x="31986" y="2879"/>
                </a:lnTo>
                <a:lnTo>
                  <a:pt x="32203" y="2607"/>
                </a:lnTo>
                <a:lnTo>
                  <a:pt x="32746" y="2227"/>
                </a:lnTo>
                <a:lnTo>
                  <a:pt x="33235" y="1847"/>
                </a:lnTo>
                <a:lnTo>
                  <a:pt x="33778" y="1521"/>
                </a:lnTo>
                <a:close/>
                <a:moveTo>
                  <a:pt x="35516" y="64243"/>
                </a:moveTo>
                <a:lnTo>
                  <a:pt x="35516" y="64297"/>
                </a:lnTo>
                <a:lnTo>
                  <a:pt x="35516" y="64460"/>
                </a:lnTo>
                <a:lnTo>
                  <a:pt x="35625" y="64623"/>
                </a:lnTo>
                <a:lnTo>
                  <a:pt x="35625" y="64677"/>
                </a:lnTo>
                <a:lnTo>
                  <a:pt x="35570" y="64786"/>
                </a:lnTo>
                <a:lnTo>
                  <a:pt x="35462" y="64677"/>
                </a:lnTo>
                <a:lnTo>
                  <a:pt x="35407" y="64569"/>
                </a:lnTo>
                <a:lnTo>
                  <a:pt x="35407" y="64514"/>
                </a:lnTo>
                <a:lnTo>
                  <a:pt x="35407" y="64352"/>
                </a:lnTo>
                <a:lnTo>
                  <a:pt x="35407" y="64297"/>
                </a:lnTo>
                <a:lnTo>
                  <a:pt x="35462" y="64243"/>
                </a:lnTo>
                <a:close/>
                <a:moveTo>
                  <a:pt x="33778" y="64569"/>
                </a:moveTo>
                <a:lnTo>
                  <a:pt x="33887" y="64677"/>
                </a:lnTo>
                <a:lnTo>
                  <a:pt x="34050" y="64840"/>
                </a:lnTo>
                <a:lnTo>
                  <a:pt x="33995" y="64895"/>
                </a:lnTo>
                <a:lnTo>
                  <a:pt x="33941" y="64895"/>
                </a:lnTo>
                <a:lnTo>
                  <a:pt x="33724" y="64840"/>
                </a:lnTo>
                <a:lnTo>
                  <a:pt x="33670" y="64786"/>
                </a:lnTo>
                <a:lnTo>
                  <a:pt x="33615" y="64677"/>
                </a:lnTo>
                <a:lnTo>
                  <a:pt x="33615" y="64569"/>
                </a:lnTo>
                <a:close/>
                <a:moveTo>
                  <a:pt x="26121" y="64895"/>
                </a:moveTo>
                <a:lnTo>
                  <a:pt x="26176" y="64949"/>
                </a:lnTo>
                <a:lnTo>
                  <a:pt x="26176" y="65003"/>
                </a:lnTo>
                <a:lnTo>
                  <a:pt x="26176" y="65112"/>
                </a:lnTo>
                <a:lnTo>
                  <a:pt x="26176" y="65220"/>
                </a:lnTo>
                <a:lnTo>
                  <a:pt x="26284" y="65275"/>
                </a:lnTo>
                <a:lnTo>
                  <a:pt x="26284" y="65383"/>
                </a:lnTo>
                <a:lnTo>
                  <a:pt x="26230" y="65438"/>
                </a:lnTo>
                <a:lnTo>
                  <a:pt x="26176" y="65492"/>
                </a:lnTo>
                <a:lnTo>
                  <a:pt x="25470" y="65492"/>
                </a:lnTo>
                <a:lnTo>
                  <a:pt x="25415" y="65438"/>
                </a:lnTo>
                <a:lnTo>
                  <a:pt x="25415" y="65329"/>
                </a:lnTo>
                <a:lnTo>
                  <a:pt x="25470" y="65275"/>
                </a:lnTo>
                <a:lnTo>
                  <a:pt x="25633" y="65166"/>
                </a:lnTo>
                <a:lnTo>
                  <a:pt x="25795" y="65058"/>
                </a:lnTo>
                <a:lnTo>
                  <a:pt x="25958" y="64949"/>
                </a:lnTo>
                <a:lnTo>
                  <a:pt x="26013" y="64895"/>
                </a:lnTo>
                <a:close/>
                <a:moveTo>
                  <a:pt x="33561" y="1"/>
                </a:moveTo>
                <a:lnTo>
                  <a:pt x="33289" y="55"/>
                </a:lnTo>
                <a:lnTo>
                  <a:pt x="33072" y="109"/>
                </a:lnTo>
                <a:lnTo>
                  <a:pt x="32529" y="218"/>
                </a:lnTo>
                <a:lnTo>
                  <a:pt x="32312" y="327"/>
                </a:lnTo>
                <a:lnTo>
                  <a:pt x="32040" y="490"/>
                </a:lnTo>
                <a:lnTo>
                  <a:pt x="31878" y="652"/>
                </a:lnTo>
                <a:lnTo>
                  <a:pt x="31715" y="815"/>
                </a:lnTo>
                <a:lnTo>
                  <a:pt x="31606" y="978"/>
                </a:lnTo>
                <a:lnTo>
                  <a:pt x="31552" y="1196"/>
                </a:lnTo>
                <a:lnTo>
                  <a:pt x="31497" y="1413"/>
                </a:lnTo>
                <a:lnTo>
                  <a:pt x="31389" y="1521"/>
                </a:lnTo>
                <a:lnTo>
                  <a:pt x="31280" y="1576"/>
                </a:lnTo>
                <a:lnTo>
                  <a:pt x="31117" y="1630"/>
                </a:lnTo>
                <a:lnTo>
                  <a:pt x="30900" y="1684"/>
                </a:lnTo>
                <a:lnTo>
                  <a:pt x="30900" y="1739"/>
                </a:lnTo>
                <a:lnTo>
                  <a:pt x="30846" y="1847"/>
                </a:lnTo>
                <a:lnTo>
                  <a:pt x="30846" y="2064"/>
                </a:lnTo>
                <a:lnTo>
                  <a:pt x="30791" y="2227"/>
                </a:lnTo>
                <a:lnTo>
                  <a:pt x="30683" y="2390"/>
                </a:lnTo>
                <a:lnTo>
                  <a:pt x="30520" y="2499"/>
                </a:lnTo>
                <a:lnTo>
                  <a:pt x="30303" y="2607"/>
                </a:lnTo>
                <a:lnTo>
                  <a:pt x="30086" y="2662"/>
                </a:lnTo>
                <a:lnTo>
                  <a:pt x="29923" y="2662"/>
                </a:lnTo>
                <a:lnTo>
                  <a:pt x="29760" y="2770"/>
                </a:lnTo>
                <a:lnTo>
                  <a:pt x="29651" y="2879"/>
                </a:lnTo>
                <a:lnTo>
                  <a:pt x="29597" y="3042"/>
                </a:lnTo>
                <a:lnTo>
                  <a:pt x="29325" y="3476"/>
                </a:lnTo>
                <a:lnTo>
                  <a:pt x="29054" y="3802"/>
                </a:lnTo>
                <a:lnTo>
                  <a:pt x="28728" y="4128"/>
                </a:lnTo>
                <a:lnTo>
                  <a:pt x="28293" y="4399"/>
                </a:lnTo>
                <a:lnTo>
                  <a:pt x="27859" y="4617"/>
                </a:lnTo>
                <a:lnTo>
                  <a:pt x="27425" y="4780"/>
                </a:lnTo>
                <a:lnTo>
                  <a:pt x="26827" y="4943"/>
                </a:lnTo>
                <a:lnTo>
                  <a:pt x="26501" y="4997"/>
                </a:lnTo>
                <a:lnTo>
                  <a:pt x="26176" y="4943"/>
                </a:lnTo>
                <a:lnTo>
                  <a:pt x="25958" y="4834"/>
                </a:lnTo>
                <a:lnTo>
                  <a:pt x="25850" y="4780"/>
                </a:lnTo>
                <a:lnTo>
                  <a:pt x="25741" y="4725"/>
                </a:lnTo>
                <a:lnTo>
                  <a:pt x="24927" y="4725"/>
                </a:lnTo>
                <a:lnTo>
                  <a:pt x="24546" y="4834"/>
                </a:lnTo>
                <a:lnTo>
                  <a:pt x="24166" y="4997"/>
                </a:lnTo>
                <a:lnTo>
                  <a:pt x="23569" y="5431"/>
                </a:lnTo>
                <a:lnTo>
                  <a:pt x="23026" y="5920"/>
                </a:lnTo>
                <a:lnTo>
                  <a:pt x="22863" y="6137"/>
                </a:lnTo>
                <a:lnTo>
                  <a:pt x="22700" y="6354"/>
                </a:lnTo>
                <a:lnTo>
                  <a:pt x="22429" y="6843"/>
                </a:lnTo>
                <a:lnTo>
                  <a:pt x="22103" y="7821"/>
                </a:lnTo>
                <a:lnTo>
                  <a:pt x="21994" y="8201"/>
                </a:lnTo>
                <a:lnTo>
                  <a:pt x="21886" y="8635"/>
                </a:lnTo>
                <a:lnTo>
                  <a:pt x="21614" y="9830"/>
                </a:lnTo>
                <a:lnTo>
                  <a:pt x="21614" y="10319"/>
                </a:lnTo>
                <a:lnTo>
                  <a:pt x="21614" y="10536"/>
                </a:lnTo>
                <a:lnTo>
                  <a:pt x="21560" y="10807"/>
                </a:lnTo>
                <a:lnTo>
                  <a:pt x="21451" y="11025"/>
                </a:lnTo>
                <a:lnTo>
                  <a:pt x="21288" y="11242"/>
                </a:lnTo>
                <a:lnTo>
                  <a:pt x="21125" y="11405"/>
                </a:lnTo>
                <a:lnTo>
                  <a:pt x="20908" y="11622"/>
                </a:lnTo>
                <a:lnTo>
                  <a:pt x="20637" y="11731"/>
                </a:lnTo>
                <a:lnTo>
                  <a:pt x="20365" y="11785"/>
                </a:lnTo>
                <a:lnTo>
                  <a:pt x="19876" y="11893"/>
                </a:lnTo>
                <a:lnTo>
                  <a:pt x="18139" y="11893"/>
                </a:lnTo>
                <a:lnTo>
                  <a:pt x="17867" y="11948"/>
                </a:lnTo>
                <a:lnTo>
                  <a:pt x="17650" y="12002"/>
                </a:lnTo>
                <a:lnTo>
                  <a:pt x="17161" y="12165"/>
                </a:lnTo>
                <a:lnTo>
                  <a:pt x="16727" y="12382"/>
                </a:lnTo>
                <a:lnTo>
                  <a:pt x="16401" y="12545"/>
                </a:lnTo>
                <a:lnTo>
                  <a:pt x="16238" y="12599"/>
                </a:lnTo>
                <a:lnTo>
                  <a:pt x="16129" y="12708"/>
                </a:lnTo>
                <a:lnTo>
                  <a:pt x="15749" y="13142"/>
                </a:lnTo>
                <a:lnTo>
                  <a:pt x="15532" y="13414"/>
                </a:lnTo>
                <a:lnTo>
                  <a:pt x="15423" y="13686"/>
                </a:lnTo>
                <a:lnTo>
                  <a:pt x="15315" y="13957"/>
                </a:lnTo>
                <a:lnTo>
                  <a:pt x="15152" y="14229"/>
                </a:lnTo>
                <a:lnTo>
                  <a:pt x="14880" y="14826"/>
                </a:lnTo>
                <a:lnTo>
                  <a:pt x="14554" y="15586"/>
                </a:lnTo>
                <a:lnTo>
                  <a:pt x="14283" y="16401"/>
                </a:lnTo>
                <a:lnTo>
                  <a:pt x="14229" y="16835"/>
                </a:lnTo>
                <a:lnTo>
                  <a:pt x="14283" y="17324"/>
                </a:lnTo>
                <a:lnTo>
                  <a:pt x="14392" y="18193"/>
                </a:lnTo>
                <a:lnTo>
                  <a:pt x="14554" y="18682"/>
                </a:lnTo>
                <a:lnTo>
                  <a:pt x="14663" y="19170"/>
                </a:lnTo>
                <a:lnTo>
                  <a:pt x="14663" y="19768"/>
                </a:lnTo>
                <a:lnTo>
                  <a:pt x="14663" y="20419"/>
                </a:lnTo>
                <a:lnTo>
                  <a:pt x="14609" y="20582"/>
                </a:lnTo>
                <a:lnTo>
                  <a:pt x="14554" y="20799"/>
                </a:lnTo>
                <a:lnTo>
                  <a:pt x="14446" y="20908"/>
                </a:lnTo>
                <a:lnTo>
                  <a:pt x="14392" y="20962"/>
                </a:lnTo>
                <a:lnTo>
                  <a:pt x="14283" y="21017"/>
                </a:lnTo>
                <a:lnTo>
                  <a:pt x="14066" y="21071"/>
                </a:lnTo>
                <a:lnTo>
                  <a:pt x="13849" y="21180"/>
                </a:lnTo>
                <a:lnTo>
                  <a:pt x="13523" y="21451"/>
                </a:lnTo>
                <a:lnTo>
                  <a:pt x="13143" y="21668"/>
                </a:lnTo>
                <a:lnTo>
                  <a:pt x="12762" y="21831"/>
                </a:lnTo>
                <a:lnTo>
                  <a:pt x="12654" y="21885"/>
                </a:lnTo>
                <a:lnTo>
                  <a:pt x="12491" y="21885"/>
                </a:lnTo>
                <a:lnTo>
                  <a:pt x="12382" y="21940"/>
                </a:lnTo>
                <a:lnTo>
                  <a:pt x="12274" y="21994"/>
                </a:lnTo>
                <a:lnTo>
                  <a:pt x="12002" y="22048"/>
                </a:lnTo>
                <a:lnTo>
                  <a:pt x="11731" y="22048"/>
                </a:lnTo>
                <a:lnTo>
                  <a:pt x="11188" y="22103"/>
                </a:lnTo>
                <a:lnTo>
                  <a:pt x="10753" y="22211"/>
                </a:lnTo>
                <a:lnTo>
                  <a:pt x="10373" y="22320"/>
                </a:lnTo>
                <a:lnTo>
                  <a:pt x="9993" y="22429"/>
                </a:lnTo>
                <a:lnTo>
                  <a:pt x="9667" y="22646"/>
                </a:lnTo>
                <a:lnTo>
                  <a:pt x="9015" y="23026"/>
                </a:lnTo>
                <a:lnTo>
                  <a:pt x="8744" y="23297"/>
                </a:lnTo>
                <a:lnTo>
                  <a:pt x="8472" y="23569"/>
                </a:lnTo>
                <a:lnTo>
                  <a:pt x="7984" y="24166"/>
                </a:lnTo>
                <a:lnTo>
                  <a:pt x="7712" y="24492"/>
                </a:lnTo>
                <a:lnTo>
                  <a:pt x="7549" y="24546"/>
                </a:lnTo>
                <a:lnTo>
                  <a:pt x="7223" y="24546"/>
                </a:lnTo>
                <a:lnTo>
                  <a:pt x="7169" y="24601"/>
                </a:lnTo>
                <a:lnTo>
                  <a:pt x="7169" y="24764"/>
                </a:lnTo>
                <a:lnTo>
                  <a:pt x="7115" y="25089"/>
                </a:lnTo>
                <a:lnTo>
                  <a:pt x="7169" y="25470"/>
                </a:lnTo>
                <a:lnTo>
                  <a:pt x="7278" y="26121"/>
                </a:lnTo>
                <a:lnTo>
                  <a:pt x="7386" y="26501"/>
                </a:lnTo>
                <a:lnTo>
                  <a:pt x="7495" y="26882"/>
                </a:lnTo>
                <a:lnTo>
                  <a:pt x="7929" y="27696"/>
                </a:lnTo>
                <a:lnTo>
                  <a:pt x="8147" y="28131"/>
                </a:lnTo>
                <a:lnTo>
                  <a:pt x="8418" y="28511"/>
                </a:lnTo>
                <a:lnTo>
                  <a:pt x="8744" y="28891"/>
                </a:lnTo>
                <a:lnTo>
                  <a:pt x="9070" y="29325"/>
                </a:lnTo>
                <a:lnTo>
                  <a:pt x="9341" y="29651"/>
                </a:lnTo>
                <a:lnTo>
                  <a:pt x="9667" y="29923"/>
                </a:lnTo>
                <a:lnTo>
                  <a:pt x="9993" y="30194"/>
                </a:lnTo>
                <a:lnTo>
                  <a:pt x="10373" y="30357"/>
                </a:lnTo>
                <a:lnTo>
                  <a:pt x="10645" y="30520"/>
                </a:lnTo>
                <a:lnTo>
                  <a:pt x="10916" y="30629"/>
                </a:lnTo>
                <a:lnTo>
                  <a:pt x="11242" y="30683"/>
                </a:lnTo>
                <a:lnTo>
                  <a:pt x="11568" y="30683"/>
                </a:lnTo>
                <a:lnTo>
                  <a:pt x="11948" y="30574"/>
                </a:lnTo>
                <a:lnTo>
                  <a:pt x="12328" y="30466"/>
                </a:lnTo>
                <a:lnTo>
                  <a:pt x="12980" y="30303"/>
                </a:lnTo>
                <a:lnTo>
                  <a:pt x="13251" y="30194"/>
                </a:lnTo>
                <a:lnTo>
                  <a:pt x="13577" y="30031"/>
                </a:lnTo>
                <a:lnTo>
                  <a:pt x="13957" y="29760"/>
                </a:lnTo>
                <a:lnTo>
                  <a:pt x="14229" y="29380"/>
                </a:lnTo>
                <a:lnTo>
                  <a:pt x="14500" y="28999"/>
                </a:lnTo>
                <a:lnTo>
                  <a:pt x="14663" y="28565"/>
                </a:lnTo>
                <a:lnTo>
                  <a:pt x="14772" y="28348"/>
                </a:lnTo>
                <a:lnTo>
                  <a:pt x="14880" y="28131"/>
                </a:lnTo>
                <a:lnTo>
                  <a:pt x="15043" y="28022"/>
                </a:lnTo>
                <a:lnTo>
                  <a:pt x="15260" y="27913"/>
                </a:lnTo>
                <a:lnTo>
                  <a:pt x="15532" y="27750"/>
                </a:lnTo>
                <a:lnTo>
                  <a:pt x="15912" y="27642"/>
                </a:lnTo>
                <a:lnTo>
                  <a:pt x="16564" y="27533"/>
                </a:lnTo>
                <a:lnTo>
                  <a:pt x="17487" y="27479"/>
                </a:lnTo>
                <a:lnTo>
                  <a:pt x="18356" y="27533"/>
                </a:lnTo>
                <a:lnTo>
                  <a:pt x="18573" y="27479"/>
                </a:lnTo>
                <a:lnTo>
                  <a:pt x="18736" y="27425"/>
                </a:lnTo>
                <a:lnTo>
                  <a:pt x="18899" y="27316"/>
                </a:lnTo>
                <a:lnTo>
                  <a:pt x="19007" y="27153"/>
                </a:lnTo>
                <a:lnTo>
                  <a:pt x="19062" y="27044"/>
                </a:lnTo>
                <a:lnTo>
                  <a:pt x="19170" y="26936"/>
                </a:lnTo>
                <a:lnTo>
                  <a:pt x="19388" y="26882"/>
                </a:lnTo>
                <a:lnTo>
                  <a:pt x="19605" y="26773"/>
                </a:lnTo>
                <a:lnTo>
                  <a:pt x="19822" y="26664"/>
                </a:lnTo>
                <a:lnTo>
                  <a:pt x="20094" y="26610"/>
                </a:lnTo>
                <a:lnTo>
                  <a:pt x="20202" y="26556"/>
                </a:lnTo>
                <a:lnTo>
                  <a:pt x="20365" y="26447"/>
                </a:lnTo>
                <a:lnTo>
                  <a:pt x="20637" y="26284"/>
                </a:lnTo>
                <a:lnTo>
                  <a:pt x="20799" y="26121"/>
                </a:lnTo>
                <a:lnTo>
                  <a:pt x="20962" y="25904"/>
                </a:lnTo>
                <a:lnTo>
                  <a:pt x="21071" y="25741"/>
                </a:lnTo>
                <a:lnTo>
                  <a:pt x="21180" y="25470"/>
                </a:lnTo>
                <a:lnTo>
                  <a:pt x="21288" y="25035"/>
                </a:lnTo>
                <a:lnTo>
                  <a:pt x="21397" y="24546"/>
                </a:lnTo>
                <a:lnTo>
                  <a:pt x="21451" y="24003"/>
                </a:lnTo>
                <a:lnTo>
                  <a:pt x="21451" y="23732"/>
                </a:lnTo>
                <a:lnTo>
                  <a:pt x="21451" y="23406"/>
                </a:lnTo>
                <a:lnTo>
                  <a:pt x="21397" y="23189"/>
                </a:lnTo>
                <a:lnTo>
                  <a:pt x="21451" y="22917"/>
                </a:lnTo>
                <a:lnTo>
                  <a:pt x="21505" y="22429"/>
                </a:lnTo>
                <a:lnTo>
                  <a:pt x="21560" y="21831"/>
                </a:lnTo>
                <a:lnTo>
                  <a:pt x="21614" y="21180"/>
                </a:lnTo>
                <a:lnTo>
                  <a:pt x="21723" y="20908"/>
                </a:lnTo>
                <a:lnTo>
                  <a:pt x="21940" y="20636"/>
                </a:lnTo>
                <a:lnTo>
                  <a:pt x="22211" y="20419"/>
                </a:lnTo>
                <a:lnTo>
                  <a:pt x="22537" y="20311"/>
                </a:lnTo>
                <a:lnTo>
                  <a:pt x="22809" y="20256"/>
                </a:lnTo>
                <a:lnTo>
                  <a:pt x="22972" y="20202"/>
                </a:lnTo>
                <a:lnTo>
                  <a:pt x="22972" y="19985"/>
                </a:lnTo>
                <a:lnTo>
                  <a:pt x="22863" y="19985"/>
                </a:lnTo>
                <a:lnTo>
                  <a:pt x="22754" y="20039"/>
                </a:lnTo>
                <a:lnTo>
                  <a:pt x="22483" y="20093"/>
                </a:lnTo>
                <a:lnTo>
                  <a:pt x="22320" y="20093"/>
                </a:lnTo>
                <a:lnTo>
                  <a:pt x="22320" y="20039"/>
                </a:lnTo>
                <a:lnTo>
                  <a:pt x="22320" y="19985"/>
                </a:lnTo>
                <a:lnTo>
                  <a:pt x="22374" y="19876"/>
                </a:lnTo>
                <a:lnTo>
                  <a:pt x="22592" y="19768"/>
                </a:lnTo>
                <a:lnTo>
                  <a:pt x="22754" y="19768"/>
                </a:lnTo>
                <a:lnTo>
                  <a:pt x="22863" y="19822"/>
                </a:lnTo>
                <a:lnTo>
                  <a:pt x="22972" y="19985"/>
                </a:lnTo>
                <a:lnTo>
                  <a:pt x="23135" y="19985"/>
                </a:lnTo>
                <a:lnTo>
                  <a:pt x="23189" y="19931"/>
                </a:lnTo>
                <a:lnTo>
                  <a:pt x="23243" y="19876"/>
                </a:lnTo>
                <a:lnTo>
                  <a:pt x="23297" y="19713"/>
                </a:lnTo>
                <a:lnTo>
                  <a:pt x="23297" y="19605"/>
                </a:lnTo>
                <a:lnTo>
                  <a:pt x="23352" y="19550"/>
                </a:lnTo>
                <a:lnTo>
                  <a:pt x="23460" y="19550"/>
                </a:lnTo>
                <a:lnTo>
                  <a:pt x="23515" y="19442"/>
                </a:lnTo>
                <a:lnTo>
                  <a:pt x="23678" y="19387"/>
                </a:lnTo>
                <a:lnTo>
                  <a:pt x="23786" y="19442"/>
                </a:lnTo>
                <a:lnTo>
                  <a:pt x="23895" y="19442"/>
                </a:lnTo>
                <a:lnTo>
                  <a:pt x="24058" y="19333"/>
                </a:lnTo>
                <a:lnTo>
                  <a:pt x="24221" y="19279"/>
                </a:lnTo>
                <a:lnTo>
                  <a:pt x="24329" y="19279"/>
                </a:lnTo>
                <a:lnTo>
                  <a:pt x="24384" y="19333"/>
                </a:lnTo>
                <a:lnTo>
                  <a:pt x="24329" y="19550"/>
                </a:lnTo>
                <a:lnTo>
                  <a:pt x="24384" y="19713"/>
                </a:lnTo>
                <a:lnTo>
                  <a:pt x="24546" y="19768"/>
                </a:lnTo>
                <a:lnTo>
                  <a:pt x="24709" y="19822"/>
                </a:lnTo>
                <a:lnTo>
                  <a:pt x="24981" y="19931"/>
                </a:lnTo>
                <a:lnTo>
                  <a:pt x="25198" y="19985"/>
                </a:lnTo>
                <a:lnTo>
                  <a:pt x="25415" y="19985"/>
                </a:lnTo>
                <a:lnTo>
                  <a:pt x="25633" y="19876"/>
                </a:lnTo>
                <a:lnTo>
                  <a:pt x="25795" y="19713"/>
                </a:lnTo>
                <a:lnTo>
                  <a:pt x="25904" y="19659"/>
                </a:lnTo>
                <a:lnTo>
                  <a:pt x="26176" y="19659"/>
                </a:lnTo>
                <a:lnTo>
                  <a:pt x="26339" y="19605"/>
                </a:lnTo>
                <a:lnTo>
                  <a:pt x="26556" y="19550"/>
                </a:lnTo>
                <a:lnTo>
                  <a:pt x="26773" y="19442"/>
                </a:lnTo>
                <a:lnTo>
                  <a:pt x="26990" y="19279"/>
                </a:lnTo>
                <a:lnTo>
                  <a:pt x="27153" y="19116"/>
                </a:lnTo>
                <a:lnTo>
                  <a:pt x="27316" y="18953"/>
                </a:lnTo>
                <a:lnTo>
                  <a:pt x="27588" y="18519"/>
                </a:lnTo>
                <a:lnTo>
                  <a:pt x="27913" y="18138"/>
                </a:lnTo>
                <a:lnTo>
                  <a:pt x="27968" y="17976"/>
                </a:lnTo>
                <a:lnTo>
                  <a:pt x="27913" y="17867"/>
                </a:lnTo>
                <a:lnTo>
                  <a:pt x="27805" y="17704"/>
                </a:lnTo>
                <a:lnTo>
                  <a:pt x="27696" y="17541"/>
                </a:lnTo>
                <a:lnTo>
                  <a:pt x="27642" y="17378"/>
                </a:lnTo>
                <a:lnTo>
                  <a:pt x="27696" y="17215"/>
                </a:lnTo>
                <a:lnTo>
                  <a:pt x="27750" y="16998"/>
                </a:lnTo>
                <a:lnTo>
                  <a:pt x="27913" y="16781"/>
                </a:lnTo>
                <a:lnTo>
                  <a:pt x="27968" y="16564"/>
                </a:lnTo>
                <a:lnTo>
                  <a:pt x="28022" y="16346"/>
                </a:lnTo>
                <a:lnTo>
                  <a:pt x="28076" y="16238"/>
                </a:lnTo>
                <a:lnTo>
                  <a:pt x="28348" y="16238"/>
                </a:lnTo>
                <a:lnTo>
                  <a:pt x="28565" y="16184"/>
                </a:lnTo>
                <a:lnTo>
                  <a:pt x="28728" y="16129"/>
                </a:lnTo>
                <a:lnTo>
                  <a:pt x="29380" y="16129"/>
                </a:lnTo>
                <a:lnTo>
                  <a:pt x="29760" y="16075"/>
                </a:lnTo>
                <a:lnTo>
                  <a:pt x="30140" y="15966"/>
                </a:lnTo>
                <a:lnTo>
                  <a:pt x="30466" y="15858"/>
                </a:lnTo>
                <a:lnTo>
                  <a:pt x="30846" y="15640"/>
                </a:lnTo>
                <a:lnTo>
                  <a:pt x="31280" y="15423"/>
                </a:lnTo>
                <a:lnTo>
                  <a:pt x="31660" y="15206"/>
                </a:lnTo>
                <a:lnTo>
                  <a:pt x="32040" y="15043"/>
                </a:lnTo>
                <a:lnTo>
                  <a:pt x="32366" y="14880"/>
                </a:lnTo>
                <a:lnTo>
                  <a:pt x="32638" y="14609"/>
                </a:lnTo>
                <a:lnTo>
                  <a:pt x="32801" y="14337"/>
                </a:lnTo>
                <a:lnTo>
                  <a:pt x="32909" y="14066"/>
                </a:lnTo>
                <a:lnTo>
                  <a:pt x="33018" y="13740"/>
                </a:lnTo>
                <a:lnTo>
                  <a:pt x="33018" y="13414"/>
                </a:lnTo>
                <a:lnTo>
                  <a:pt x="33018" y="12328"/>
                </a:lnTo>
                <a:lnTo>
                  <a:pt x="33018" y="11296"/>
                </a:lnTo>
                <a:lnTo>
                  <a:pt x="33072" y="11133"/>
                </a:lnTo>
                <a:lnTo>
                  <a:pt x="33181" y="11025"/>
                </a:lnTo>
                <a:lnTo>
                  <a:pt x="33289" y="11025"/>
                </a:lnTo>
                <a:lnTo>
                  <a:pt x="33452" y="10970"/>
                </a:lnTo>
                <a:lnTo>
                  <a:pt x="33670" y="10970"/>
                </a:lnTo>
                <a:lnTo>
                  <a:pt x="33724" y="11079"/>
                </a:lnTo>
                <a:lnTo>
                  <a:pt x="33941" y="12002"/>
                </a:lnTo>
                <a:lnTo>
                  <a:pt x="34158" y="12925"/>
                </a:lnTo>
                <a:lnTo>
                  <a:pt x="34267" y="13740"/>
                </a:lnTo>
                <a:lnTo>
                  <a:pt x="34376" y="14120"/>
                </a:lnTo>
                <a:lnTo>
                  <a:pt x="34484" y="14500"/>
                </a:lnTo>
                <a:lnTo>
                  <a:pt x="34810" y="15206"/>
                </a:lnTo>
                <a:lnTo>
                  <a:pt x="35027" y="15532"/>
                </a:lnTo>
                <a:lnTo>
                  <a:pt x="35299" y="15803"/>
                </a:lnTo>
                <a:lnTo>
                  <a:pt x="35679" y="16129"/>
                </a:lnTo>
                <a:lnTo>
                  <a:pt x="35896" y="16292"/>
                </a:lnTo>
                <a:lnTo>
                  <a:pt x="36168" y="16346"/>
                </a:lnTo>
                <a:lnTo>
                  <a:pt x="37091" y="16346"/>
                </a:lnTo>
                <a:lnTo>
                  <a:pt x="37417" y="16238"/>
                </a:lnTo>
                <a:lnTo>
                  <a:pt x="37580" y="16292"/>
                </a:lnTo>
                <a:lnTo>
                  <a:pt x="37688" y="16292"/>
                </a:lnTo>
                <a:lnTo>
                  <a:pt x="37851" y="16238"/>
                </a:lnTo>
                <a:lnTo>
                  <a:pt x="38503" y="16129"/>
                </a:lnTo>
                <a:lnTo>
                  <a:pt x="39154" y="16021"/>
                </a:lnTo>
                <a:lnTo>
                  <a:pt x="39372" y="16021"/>
                </a:lnTo>
                <a:lnTo>
                  <a:pt x="39480" y="15966"/>
                </a:lnTo>
                <a:lnTo>
                  <a:pt x="39589" y="15912"/>
                </a:lnTo>
                <a:lnTo>
                  <a:pt x="39697" y="15912"/>
                </a:lnTo>
                <a:lnTo>
                  <a:pt x="39752" y="16021"/>
                </a:lnTo>
                <a:lnTo>
                  <a:pt x="39860" y="16455"/>
                </a:lnTo>
                <a:lnTo>
                  <a:pt x="39860" y="16944"/>
                </a:lnTo>
                <a:lnTo>
                  <a:pt x="39860" y="17215"/>
                </a:lnTo>
                <a:lnTo>
                  <a:pt x="39969" y="17595"/>
                </a:lnTo>
                <a:lnTo>
                  <a:pt x="40078" y="17921"/>
                </a:lnTo>
                <a:lnTo>
                  <a:pt x="40186" y="18682"/>
                </a:lnTo>
                <a:lnTo>
                  <a:pt x="40403" y="19387"/>
                </a:lnTo>
                <a:lnTo>
                  <a:pt x="40621" y="20039"/>
                </a:lnTo>
                <a:lnTo>
                  <a:pt x="40729" y="20365"/>
                </a:lnTo>
                <a:lnTo>
                  <a:pt x="40946" y="20691"/>
                </a:lnTo>
                <a:lnTo>
                  <a:pt x="41218" y="20962"/>
                </a:lnTo>
                <a:lnTo>
                  <a:pt x="41489" y="21234"/>
                </a:lnTo>
                <a:lnTo>
                  <a:pt x="41815" y="21505"/>
                </a:lnTo>
                <a:lnTo>
                  <a:pt x="42195" y="21777"/>
                </a:lnTo>
                <a:lnTo>
                  <a:pt x="42630" y="21940"/>
                </a:lnTo>
                <a:lnTo>
                  <a:pt x="43064" y="22048"/>
                </a:lnTo>
                <a:lnTo>
                  <a:pt x="43390" y="22103"/>
                </a:lnTo>
                <a:lnTo>
                  <a:pt x="43716" y="22211"/>
                </a:lnTo>
                <a:lnTo>
                  <a:pt x="43987" y="22266"/>
                </a:lnTo>
                <a:lnTo>
                  <a:pt x="44313" y="22320"/>
                </a:lnTo>
                <a:lnTo>
                  <a:pt x="44585" y="22374"/>
                </a:lnTo>
                <a:lnTo>
                  <a:pt x="44856" y="22483"/>
                </a:lnTo>
                <a:lnTo>
                  <a:pt x="45345" y="22700"/>
                </a:lnTo>
                <a:lnTo>
                  <a:pt x="45725" y="22863"/>
                </a:lnTo>
                <a:lnTo>
                  <a:pt x="46051" y="23026"/>
                </a:lnTo>
                <a:lnTo>
                  <a:pt x="46703" y="23515"/>
                </a:lnTo>
                <a:lnTo>
                  <a:pt x="46866" y="23678"/>
                </a:lnTo>
                <a:lnTo>
                  <a:pt x="47029" y="23840"/>
                </a:lnTo>
                <a:lnTo>
                  <a:pt x="47300" y="24275"/>
                </a:lnTo>
                <a:lnTo>
                  <a:pt x="47463" y="24764"/>
                </a:lnTo>
                <a:lnTo>
                  <a:pt x="47626" y="25252"/>
                </a:lnTo>
                <a:lnTo>
                  <a:pt x="48006" y="26393"/>
                </a:lnTo>
                <a:lnTo>
                  <a:pt x="48169" y="26773"/>
                </a:lnTo>
                <a:lnTo>
                  <a:pt x="48332" y="27044"/>
                </a:lnTo>
                <a:lnTo>
                  <a:pt x="48603" y="27316"/>
                </a:lnTo>
                <a:lnTo>
                  <a:pt x="48875" y="27587"/>
                </a:lnTo>
                <a:lnTo>
                  <a:pt x="49418" y="28022"/>
                </a:lnTo>
                <a:lnTo>
                  <a:pt x="49581" y="28076"/>
                </a:lnTo>
                <a:lnTo>
                  <a:pt x="49744" y="28185"/>
                </a:lnTo>
                <a:lnTo>
                  <a:pt x="49907" y="28185"/>
                </a:lnTo>
                <a:lnTo>
                  <a:pt x="50124" y="28131"/>
                </a:lnTo>
                <a:lnTo>
                  <a:pt x="50613" y="27913"/>
                </a:lnTo>
                <a:lnTo>
                  <a:pt x="51156" y="27696"/>
                </a:lnTo>
                <a:lnTo>
                  <a:pt x="51536" y="27642"/>
                </a:lnTo>
                <a:lnTo>
                  <a:pt x="51699" y="27587"/>
                </a:lnTo>
                <a:lnTo>
                  <a:pt x="51862" y="27533"/>
                </a:lnTo>
                <a:lnTo>
                  <a:pt x="52079" y="27479"/>
                </a:lnTo>
                <a:lnTo>
                  <a:pt x="52513" y="27479"/>
                </a:lnTo>
                <a:lnTo>
                  <a:pt x="52730" y="27587"/>
                </a:lnTo>
                <a:lnTo>
                  <a:pt x="52893" y="27750"/>
                </a:lnTo>
                <a:lnTo>
                  <a:pt x="53056" y="27913"/>
                </a:lnTo>
                <a:lnTo>
                  <a:pt x="53165" y="28076"/>
                </a:lnTo>
                <a:lnTo>
                  <a:pt x="53219" y="28348"/>
                </a:lnTo>
                <a:lnTo>
                  <a:pt x="53219" y="28782"/>
                </a:lnTo>
                <a:lnTo>
                  <a:pt x="53219" y="29217"/>
                </a:lnTo>
                <a:lnTo>
                  <a:pt x="53165" y="29760"/>
                </a:lnTo>
                <a:lnTo>
                  <a:pt x="53165" y="29977"/>
                </a:lnTo>
                <a:lnTo>
                  <a:pt x="53111" y="30248"/>
                </a:lnTo>
                <a:lnTo>
                  <a:pt x="53056" y="30520"/>
                </a:lnTo>
                <a:lnTo>
                  <a:pt x="53111" y="30846"/>
                </a:lnTo>
                <a:lnTo>
                  <a:pt x="53328" y="31552"/>
                </a:lnTo>
                <a:lnTo>
                  <a:pt x="53708" y="32258"/>
                </a:lnTo>
                <a:lnTo>
                  <a:pt x="53817" y="32475"/>
                </a:lnTo>
                <a:lnTo>
                  <a:pt x="53979" y="32692"/>
                </a:lnTo>
                <a:lnTo>
                  <a:pt x="54197" y="32855"/>
                </a:lnTo>
                <a:lnTo>
                  <a:pt x="54468" y="32964"/>
                </a:lnTo>
                <a:lnTo>
                  <a:pt x="55174" y="33181"/>
                </a:lnTo>
                <a:lnTo>
                  <a:pt x="55500" y="33235"/>
                </a:lnTo>
                <a:lnTo>
                  <a:pt x="55880" y="33289"/>
                </a:lnTo>
                <a:lnTo>
                  <a:pt x="56532" y="33398"/>
                </a:lnTo>
                <a:lnTo>
                  <a:pt x="57238" y="33452"/>
                </a:lnTo>
                <a:lnTo>
                  <a:pt x="57455" y="33507"/>
                </a:lnTo>
                <a:lnTo>
                  <a:pt x="57672" y="33670"/>
                </a:lnTo>
                <a:lnTo>
                  <a:pt x="57889" y="33887"/>
                </a:lnTo>
                <a:lnTo>
                  <a:pt x="57998" y="34104"/>
                </a:lnTo>
                <a:lnTo>
                  <a:pt x="58052" y="34267"/>
                </a:lnTo>
                <a:lnTo>
                  <a:pt x="58052" y="34484"/>
                </a:lnTo>
                <a:lnTo>
                  <a:pt x="58107" y="34919"/>
                </a:lnTo>
                <a:lnTo>
                  <a:pt x="58107" y="35244"/>
                </a:lnTo>
                <a:lnTo>
                  <a:pt x="58052" y="35516"/>
                </a:lnTo>
                <a:lnTo>
                  <a:pt x="57889" y="35733"/>
                </a:lnTo>
                <a:lnTo>
                  <a:pt x="57727" y="35896"/>
                </a:lnTo>
                <a:lnTo>
                  <a:pt x="57509" y="36059"/>
                </a:lnTo>
                <a:lnTo>
                  <a:pt x="57238" y="36168"/>
                </a:lnTo>
                <a:lnTo>
                  <a:pt x="57021" y="36222"/>
                </a:lnTo>
                <a:lnTo>
                  <a:pt x="56749" y="36276"/>
                </a:lnTo>
                <a:lnTo>
                  <a:pt x="56369" y="36330"/>
                </a:lnTo>
                <a:lnTo>
                  <a:pt x="56206" y="36385"/>
                </a:lnTo>
                <a:lnTo>
                  <a:pt x="56097" y="36493"/>
                </a:lnTo>
                <a:lnTo>
                  <a:pt x="55880" y="36602"/>
                </a:lnTo>
                <a:lnTo>
                  <a:pt x="55446" y="36602"/>
                </a:lnTo>
                <a:lnTo>
                  <a:pt x="55228" y="36548"/>
                </a:lnTo>
                <a:lnTo>
                  <a:pt x="54468" y="36330"/>
                </a:lnTo>
                <a:lnTo>
                  <a:pt x="53708" y="36168"/>
                </a:lnTo>
                <a:lnTo>
                  <a:pt x="53328" y="36113"/>
                </a:lnTo>
                <a:lnTo>
                  <a:pt x="53165" y="36059"/>
                </a:lnTo>
                <a:lnTo>
                  <a:pt x="53002" y="36005"/>
                </a:lnTo>
                <a:lnTo>
                  <a:pt x="52839" y="35896"/>
                </a:lnTo>
                <a:lnTo>
                  <a:pt x="52676" y="35842"/>
                </a:lnTo>
                <a:lnTo>
                  <a:pt x="52350" y="35733"/>
                </a:lnTo>
                <a:lnTo>
                  <a:pt x="52025" y="35733"/>
                </a:lnTo>
                <a:lnTo>
                  <a:pt x="51753" y="35787"/>
                </a:lnTo>
                <a:lnTo>
                  <a:pt x="51536" y="35842"/>
                </a:lnTo>
                <a:lnTo>
                  <a:pt x="51373" y="35896"/>
                </a:lnTo>
                <a:lnTo>
                  <a:pt x="51101" y="36113"/>
                </a:lnTo>
                <a:lnTo>
                  <a:pt x="50884" y="36385"/>
                </a:lnTo>
                <a:lnTo>
                  <a:pt x="50667" y="36765"/>
                </a:lnTo>
                <a:lnTo>
                  <a:pt x="50613" y="36982"/>
                </a:lnTo>
                <a:lnTo>
                  <a:pt x="50558" y="37199"/>
                </a:lnTo>
                <a:lnTo>
                  <a:pt x="50504" y="37688"/>
                </a:lnTo>
                <a:lnTo>
                  <a:pt x="50450" y="37960"/>
                </a:lnTo>
                <a:lnTo>
                  <a:pt x="50450" y="38177"/>
                </a:lnTo>
                <a:lnTo>
                  <a:pt x="50504" y="38720"/>
                </a:lnTo>
                <a:lnTo>
                  <a:pt x="50558" y="38991"/>
                </a:lnTo>
                <a:lnTo>
                  <a:pt x="50667" y="39209"/>
                </a:lnTo>
                <a:lnTo>
                  <a:pt x="50776" y="39480"/>
                </a:lnTo>
                <a:lnTo>
                  <a:pt x="50830" y="39752"/>
                </a:lnTo>
                <a:lnTo>
                  <a:pt x="50938" y="40675"/>
                </a:lnTo>
                <a:lnTo>
                  <a:pt x="50993" y="41109"/>
                </a:lnTo>
                <a:lnTo>
                  <a:pt x="50938" y="41598"/>
                </a:lnTo>
                <a:lnTo>
                  <a:pt x="50830" y="41978"/>
                </a:lnTo>
                <a:lnTo>
                  <a:pt x="50667" y="42358"/>
                </a:lnTo>
                <a:lnTo>
                  <a:pt x="50450" y="42684"/>
                </a:lnTo>
                <a:lnTo>
                  <a:pt x="50178" y="43010"/>
                </a:lnTo>
                <a:lnTo>
                  <a:pt x="50070" y="43119"/>
                </a:lnTo>
                <a:lnTo>
                  <a:pt x="49798" y="43119"/>
                </a:lnTo>
                <a:lnTo>
                  <a:pt x="49689" y="43064"/>
                </a:lnTo>
                <a:lnTo>
                  <a:pt x="49364" y="42901"/>
                </a:lnTo>
                <a:lnTo>
                  <a:pt x="49038" y="42793"/>
                </a:lnTo>
                <a:lnTo>
                  <a:pt x="48712" y="42684"/>
                </a:lnTo>
                <a:lnTo>
                  <a:pt x="48169" y="42684"/>
                </a:lnTo>
                <a:lnTo>
                  <a:pt x="47952" y="42630"/>
                </a:lnTo>
                <a:lnTo>
                  <a:pt x="47517" y="42521"/>
                </a:lnTo>
                <a:lnTo>
                  <a:pt x="47029" y="42467"/>
                </a:lnTo>
                <a:lnTo>
                  <a:pt x="46811" y="42521"/>
                </a:lnTo>
                <a:lnTo>
                  <a:pt x="46594" y="42630"/>
                </a:lnTo>
                <a:lnTo>
                  <a:pt x="46323" y="42793"/>
                </a:lnTo>
                <a:lnTo>
                  <a:pt x="45997" y="43064"/>
                </a:lnTo>
                <a:lnTo>
                  <a:pt x="45508" y="43553"/>
                </a:lnTo>
                <a:lnTo>
                  <a:pt x="45236" y="43824"/>
                </a:lnTo>
                <a:lnTo>
                  <a:pt x="45019" y="44096"/>
                </a:lnTo>
                <a:lnTo>
                  <a:pt x="44856" y="44368"/>
                </a:lnTo>
                <a:lnTo>
                  <a:pt x="44693" y="44748"/>
                </a:lnTo>
                <a:lnTo>
                  <a:pt x="44639" y="45182"/>
                </a:lnTo>
                <a:lnTo>
                  <a:pt x="44639" y="45617"/>
                </a:lnTo>
                <a:lnTo>
                  <a:pt x="44693" y="46051"/>
                </a:lnTo>
                <a:lnTo>
                  <a:pt x="44802" y="46485"/>
                </a:lnTo>
                <a:lnTo>
                  <a:pt x="44965" y="46974"/>
                </a:lnTo>
                <a:lnTo>
                  <a:pt x="45074" y="47517"/>
                </a:lnTo>
                <a:lnTo>
                  <a:pt x="45128" y="47952"/>
                </a:lnTo>
                <a:lnTo>
                  <a:pt x="45074" y="48440"/>
                </a:lnTo>
                <a:lnTo>
                  <a:pt x="44856" y="48820"/>
                </a:lnTo>
                <a:lnTo>
                  <a:pt x="44639" y="49201"/>
                </a:lnTo>
                <a:lnTo>
                  <a:pt x="44531" y="49364"/>
                </a:lnTo>
                <a:lnTo>
                  <a:pt x="44368" y="49472"/>
                </a:lnTo>
                <a:lnTo>
                  <a:pt x="44205" y="49472"/>
                </a:lnTo>
                <a:lnTo>
                  <a:pt x="43987" y="49418"/>
                </a:lnTo>
                <a:lnTo>
                  <a:pt x="43825" y="49309"/>
                </a:lnTo>
                <a:lnTo>
                  <a:pt x="43607" y="49255"/>
                </a:lnTo>
                <a:lnTo>
                  <a:pt x="43444" y="49255"/>
                </a:lnTo>
                <a:lnTo>
                  <a:pt x="43227" y="49364"/>
                </a:lnTo>
                <a:lnTo>
                  <a:pt x="43064" y="49472"/>
                </a:lnTo>
                <a:lnTo>
                  <a:pt x="42956" y="49472"/>
                </a:lnTo>
                <a:lnTo>
                  <a:pt x="42847" y="49418"/>
                </a:lnTo>
                <a:lnTo>
                  <a:pt x="42684" y="49255"/>
                </a:lnTo>
                <a:lnTo>
                  <a:pt x="42630" y="49146"/>
                </a:lnTo>
                <a:lnTo>
                  <a:pt x="42467" y="48983"/>
                </a:lnTo>
                <a:lnTo>
                  <a:pt x="42304" y="48875"/>
                </a:lnTo>
                <a:lnTo>
                  <a:pt x="42141" y="48820"/>
                </a:lnTo>
                <a:lnTo>
                  <a:pt x="41598" y="48820"/>
                </a:lnTo>
                <a:lnTo>
                  <a:pt x="41435" y="48766"/>
                </a:lnTo>
                <a:lnTo>
                  <a:pt x="40946" y="48766"/>
                </a:lnTo>
                <a:lnTo>
                  <a:pt x="40566" y="48712"/>
                </a:lnTo>
                <a:lnTo>
                  <a:pt x="40295" y="48658"/>
                </a:lnTo>
                <a:lnTo>
                  <a:pt x="39752" y="48658"/>
                </a:lnTo>
                <a:lnTo>
                  <a:pt x="39426" y="48603"/>
                </a:lnTo>
                <a:lnTo>
                  <a:pt x="39209" y="48549"/>
                </a:lnTo>
                <a:lnTo>
                  <a:pt x="39046" y="48603"/>
                </a:lnTo>
                <a:lnTo>
                  <a:pt x="38937" y="48658"/>
                </a:lnTo>
                <a:lnTo>
                  <a:pt x="38937" y="48820"/>
                </a:lnTo>
                <a:lnTo>
                  <a:pt x="38991" y="48929"/>
                </a:lnTo>
                <a:lnTo>
                  <a:pt x="39154" y="49201"/>
                </a:lnTo>
                <a:lnTo>
                  <a:pt x="39209" y="49364"/>
                </a:lnTo>
                <a:lnTo>
                  <a:pt x="39209" y="49472"/>
                </a:lnTo>
                <a:lnTo>
                  <a:pt x="39154" y="49526"/>
                </a:lnTo>
                <a:lnTo>
                  <a:pt x="39100" y="49581"/>
                </a:lnTo>
                <a:lnTo>
                  <a:pt x="39046" y="49526"/>
                </a:lnTo>
                <a:lnTo>
                  <a:pt x="38883" y="49418"/>
                </a:lnTo>
                <a:lnTo>
                  <a:pt x="38720" y="49255"/>
                </a:lnTo>
                <a:lnTo>
                  <a:pt x="38557" y="49146"/>
                </a:lnTo>
                <a:lnTo>
                  <a:pt x="38394" y="49092"/>
                </a:lnTo>
                <a:lnTo>
                  <a:pt x="38231" y="49038"/>
                </a:lnTo>
                <a:lnTo>
                  <a:pt x="38068" y="49092"/>
                </a:lnTo>
                <a:lnTo>
                  <a:pt x="37851" y="49146"/>
                </a:lnTo>
                <a:lnTo>
                  <a:pt x="37634" y="49146"/>
                </a:lnTo>
                <a:lnTo>
                  <a:pt x="37417" y="49201"/>
                </a:lnTo>
                <a:lnTo>
                  <a:pt x="37308" y="49255"/>
                </a:lnTo>
                <a:lnTo>
                  <a:pt x="37199" y="49364"/>
                </a:lnTo>
                <a:lnTo>
                  <a:pt x="36982" y="49526"/>
                </a:lnTo>
                <a:lnTo>
                  <a:pt x="36765" y="49744"/>
                </a:lnTo>
                <a:lnTo>
                  <a:pt x="36982" y="49744"/>
                </a:lnTo>
                <a:lnTo>
                  <a:pt x="37199" y="49689"/>
                </a:lnTo>
                <a:lnTo>
                  <a:pt x="37417" y="49689"/>
                </a:lnTo>
                <a:lnTo>
                  <a:pt x="37634" y="49798"/>
                </a:lnTo>
                <a:lnTo>
                  <a:pt x="37417" y="49907"/>
                </a:lnTo>
                <a:lnTo>
                  <a:pt x="37145" y="50015"/>
                </a:lnTo>
                <a:lnTo>
                  <a:pt x="36874" y="50124"/>
                </a:lnTo>
                <a:lnTo>
                  <a:pt x="36656" y="50287"/>
                </a:lnTo>
                <a:lnTo>
                  <a:pt x="36602" y="50287"/>
                </a:lnTo>
                <a:lnTo>
                  <a:pt x="36548" y="50178"/>
                </a:lnTo>
                <a:lnTo>
                  <a:pt x="36548" y="50124"/>
                </a:lnTo>
                <a:lnTo>
                  <a:pt x="36765" y="49744"/>
                </a:lnTo>
                <a:lnTo>
                  <a:pt x="36548" y="49744"/>
                </a:lnTo>
                <a:lnTo>
                  <a:pt x="36276" y="49798"/>
                </a:lnTo>
                <a:lnTo>
                  <a:pt x="35896" y="50015"/>
                </a:lnTo>
                <a:lnTo>
                  <a:pt x="35733" y="50124"/>
                </a:lnTo>
                <a:lnTo>
                  <a:pt x="35570" y="50287"/>
                </a:lnTo>
                <a:lnTo>
                  <a:pt x="35516" y="50450"/>
                </a:lnTo>
                <a:lnTo>
                  <a:pt x="35570" y="50667"/>
                </a:lnTo>
                <a:lnTo>
                  <a:pt x="35570" y="50830"/>
                </a:lnTo>
                <a:lnTo>
                  <a:pt x="35570" y="50993"/>
                </a:lnTo>
                <a:lnTo>
                  <a:pt x="35570" y="51319"/>
                </a:lnTo>
                <a:lnTo>
                  <a:pt x="35516" y="51481"/>
                </a:lnTo>
                <a:lnTo>
                  <a:pt x="35407" y="51644"/>
                </a:lnTo>
                <a:lnTo>
                  <a:pt x="35353" y="51807"/>
                </a:lnTo>
                <a:lnTo>
                  <a:pt x="35299" y="51970"/>
                </a:lnTo>
                <a:lnTo>
                  <a:pt x="35082" y="52893"/>
                </a:lnTo>
                <a:lnTo>
                  <a:pt x="34973" y="53328"/>
                </a:lnTo>
                <a:lnTo>
                  <a:pt x="34756" y="53708"/>
                </a:lnTo>
                <a:lnTo>
                  <a:pt x="34593" y="53871"/>
                </a:lnTo>
                <a:lnTo>
                  <a:pt x="34430" y="53979"/>
                </a:lnTo>
                <a:lnTo>
                  <a:pt x="34213" y="54034"/>
                </a:lnTo>
                <a:lnTo>
                  <a:pt x="34050" y="54034"/>
                </a:lnTo>
                <a:lnTo>
                  <a:pt x="33670" y="53871"/>
                </a:lnTo>
                <a:lnTo>
                  <a:pt x="33344" y="53545"/>
                </a:lnTo>
                <a:lnTo>
                  <a:pt x="33018" y="53273"/>
                </a:lnTo>
                <a:lnTo>
                  <a:pt x="32855" y="53165"/>
                </a:lnTo>
                <a:lnTo>
                  <a:pt x="32638" y="53056"/>
                </a:lnTo>
                <a:lnTo>
                  <a:pt x="32203" y="52839"/>
                </a:lnTo>
                <a:lnTo>
                  <a:pt x="31769" y="52622"/>
                </a:lnTo>
                <a:lnTo>
                  <a:pt x="31606" y="52459"/>
                </a:lnTo>
                <a:lnTo>
                  <a:pt x="31443" y="52350"/>
                </a:lnTo>
                <a:lnTo>
                  <a:pt x="31226" y="52024"/>
                </a:lnTo>
                <a:lnTo>
                  <a:pt x="30846" y="51264"/>
                </a:lnTo>
                <a:lnTo>
                  <a:pt x="30574" y="50884"/>
                </a:lnTo>
                <a:lnTo>
                  <a:pt x="30248" y="50613"/>
                </a:lnTo>
                <a:lnTo>
                  <a:pt x="29868" y="50450"/>
                </a:lnTo>
                <a:lnTo>
                  <a:pt x="29434" y="50341"/>
                </a:lnTo>
                <a:lnTo>
                  <a:pt x="29054" y="50287"/>
                </a:lnTo>
                <a:lnTo>
                  <a:pt x="28891" y="50287"/>
                </a:lnTo>
                <a:lnTo>
                  <a:pt x="28674" y="50232"/>
                </a:lnTo>
                <a:lnTo>
                  <a:pt x="28456" y="50124"/>
                </a:lnTo>
                <a:lnTo>
                  <a:pt x="28239" y="50178"/>
                </a:lnTo>
                <a:lnTo>
                  <a:pt x="28022" y="50232"/>
                </a:lnTo>
                <a:lnTo>
                  <a:pt x="27805" y="50341"/>
                </a:lnTo>
                <a:lnTo>
                  <a:pt x="27642" y="50558"/>
                </a:lnTo>
                <a:lnTo>
                  <a:pt x="27425" y="50775"/>
                </a:lnTo>
                <a:lnTo>
                  <a:pt x="27262" y="50993"/>
                </a:lnTo>
                <a:lnTo>
                  <a:pt x="27153" y="51264"/>
                </a:lnTo>
                <a:lnTo>
                  <a:pt x="27099" y="51373"/>
                </a:lnTo>
                <a:lnTo>
                  <a:pt x="27099" y="51536"/>
                </a:lnTo>
                <a:lnTo>
                  <a:pt x="27153" y="51753"/>
                </a:lnTo>
                <a:lnTo>
                  <a:pt x="27207" y="52079"/>
                </a:lnTo>
                <a:lnTo>
                  <a:pt x="27207" y="52350"/>
                </a:lnTo>
                <a:lnTo>
                  <a:pt x="27153" y="52568"/>
                </a:lnTo>
                <a:lnTo>
                  <a:pt x="27044" y="52839"/>
                </a:lnTo>
                <a:lnTo>
                  <a:pt x="26719" y="53273"/>
                </a:lnTo>
                <a:lnTo>
                  <a:pt x="26393" y="53708"/>
                </a:lnTo>
                <a:lnTo>
                  <a:pt x="26013" y="54142"/>
                </a:lnTo>
                <a:lnTo>
                  <a:pt x="25578" y="54468"/>
                </a:lnTo>
                <a:lnTo>
                  <a:pt x="25361" y="54685"/>
                </a:lnTo>
                <a:lnTo>
                  <a:pt x="25035" y="54740"/>
                </a:lnTo>
                <a:lnTo>
                  <a:pt x="24981" y="54848"/>
                </a:lnTo>
                <a:lnTo>
                  <a:pt x="24872" y="54903"/>
                </a:lnTo>
                <a:lnTo>
                  <a:pt x="24655" y="54848"/>
                </a:lnTo>
                <a:lnTo>
                  <a:pt x="24601" y="54794"/>
                </a:lnTo>
                <a:lnTo>
                  <a:pt x="24601" y="54740"/>
                </a:lnTo>
                <a:lnTo>
                  <a:pt x="24601" y="54685"/>
                </a:lnTo>
                <a:lnTo>
                  <a:pt x="24709" y="54631"/>
                </a:lnTo>
                <a:lnTo>
                  <a:pt x="24709" y="54414"/>
                </a:lnTo>
                <a:lnTo>
                  <a:pt x="24655" y="54305"/>
                </a:lnTo>
                <a:lnTo>
                  <a:pt x="24601" y="54251"/>
                </a:lnTo>
                <a:lnTo>
                  <a:pt x="24329" y="54088"/>
                </a:lnTo>
                <a:lnTo>
                  <a:pt x="24112" y="53925"/>
                </a:lnTo>
                <a:lnTo>
                  <a:pt x="23569" y="53654"/>
                </a:lnTo>
                <a:lnTo>
                  <a:pt x="23352" y="53491"/>
                </a:lnTo>
                <a:lnTo>
                  <a:pt x="23135" y="53273"/>
                </a:lnTo>
                <a:lnTo>
                  <a:pt x="23026" y="53111"/>
                </a:lnTo>
                <a:lnTo>
                  <a:pt x="22863" y="53002"/>
                </a:lnTo>
                <a:lnTo>
                  <a:pt x="22646" y="52893"/>
                </a:lnTo>
                <a:lnTo>
                  <a:pt x="22483" y="52948"/>
                </a:lnTo>
                <a:lnTo>
                  <a:pt x="22103" y="52948"/>
                </a:lnTo>
                <a:lnTo>
                  <a:pt x="21886" y="52730"/>
                </a:lnTo>
                <a:lnTo>
                  <a:pt x="21668" y="52568"/>
                </a:lnTo>
                <a:lnTo>
                  <a:pt x="21505" y="52405"/>
                </a:lnTo>
                <a:lnTo>
                  <a:pt x="21343" y="52296"/>
                </a:lnTo>
                <a:lnTo>
                  <a:pt x="21125" y="52242"/>
                </a:lnTo>
                <a:lnTo>
                  <a:pt x="20854" y="52242"/>
                </a:lnTo>
                <a:lnTo>
                  <a:pt x="20582" y="52296"/>
                </a:lnTo>
                <a:lnTo>
                  <a:pt x="20148" y="52513"/>
                </a:lnTo>
                <a:lnTo>
                  <a:pt x="19985" y="52676"/>
                </a:lnTo>
                <a:lnTo>
                  <a:pt x="19931" y="52730"/>
                </a:lnTo>
                <a:lnTo>
                  <a:pt x="19931" y="52893"/>
                </a:lnTo>
                <a:lnTo>
                  <a:pt x="19931" y="53002"/>
                </a:lnTo>
                <a:lnTo>
                  <a:pt x="19876" y="53056"/>
                </a:lnTo>
                <a:lnTo>
                  <a:pt x="19822" y="53056"/>
                </a:lnTo>
                <a:lnTo>
                  <a:pt x="19713" y="53002"/>
                </a:lnTo>
                <a:lnTo>
                  <a:pt x="18519" y="52350"/>
                </a:lnTo>
                <a:lnTo>
                  <a:pt x="18193" y="52133"/>
                </a:lnTo>
                <a:lnTo>
                  <a:pt x="18030" y="52024"/>
                </a:lnTo>
                <a:lnTo>
                  <a:pt x="17487" y="52024"/>
                </a:lnTo>
                <a:lnTo>
                  <a:pt x="17215" y="51916"/>
                </a:lnTo>
                <a:lnTo>
                  <a:pt x="16944" y="51753"/>
                </a:lnTo>
                <a:lnTo>
                  <a:pt x="16672" y="51590"/>
                </a:lnTo>
                <a:lnTo>
                  <a:pt x="15586" y="50667"/>
                </a:lnTo>
                <a:lnTo>
                  <a:pt x="15098" y="50178"/>
                </a:lnTo>
                <a:lnTo>
                  <a:pt x="14554" y="49689"/>
                </a:lnTo>
                <a:lnTo>
                  <a:pt x="14283" y="49418"/>
                </a:lnTo>
                <a:lnTo>
                  <a:pt x="14066" y="49092"/>
                </a:lnTo>
                <a:lnTo>
                  <a:pt x="13849" y="48820"/>
                </a:lnTo>
                <a:lnTo>
                  <a:pt x="13686" y="48658"/>
                </a:lnTo>
                <a:lnTo>
                  <a:pt x="13468" y="48603"/>
                </a:lnTo>
                <a:lnTo>
                  <a:pt x="13034" y="48386"/>
                </a:lnTo>
                <a:lnTo>
                  <a:pt x="12600" y="48223"/>
                </a:lnTo>
                <a:lnTo>
                  <a:pt x="12111" y="48115"/>
                </a:lnTo>
                <a:lnTo>
                  <a:pt x="11676" y="47952"/>
                </a:lnTo>
                <a:lnTo>
                  <a:pt x="11513" y="47897"/>
                </a:lnTo>
                <a:lnTo>
                  <a:pt x="11405" y="47952"/>
                </a:lnTo>
                <a:lnTo>
                  <a:pt x="11133" y="48115"/>
                </a:lnTo>
                <a:lnTo>
                  <a:pt x="10916" y="48332"/>
                </a:lnTo>
                <a:lnTo>
                  <a:pt x="10807" y="48549"/>
                </a:lnTo>
                <a:lnTo>
                  <a:pt x="10699" y="48820"/>
                </a:lnTo>
                <a:lnTo>
                  <a:pt x="10590" y="49092"/>
                </a:lnTo>
                <a:lnTo>
                  <a:pt x="10482" y="49201"/>
                </a:lnTo>
                <a:lnTo>
                  <a:pt x="10319" y="49255"/>
                </a:lnTo>
                <a:lnTo>
                  <a:pt x="10047" y="49255"/>
                </a:lnTo>
                <a:lnTo>
                  <a:pt x="9667" y="49201"/>
                </a:lnTo>
                <a:lnTo>
                  <a:pt x="9233" y="49092"/>
                </a:lnTo>
                <a:lnTo>
                  <a:pt x="8472" y="48766"/>
                </a:lnTo>
                <a:lnTo>
                  <a:pt x="8147" y="48549"/>
                </a:lnTo>
                <a:lnTo>
                  <a:pt x="7766" y="48332"/>
                </a:lnTo>
                <a:lnTo>
                  <a:pt x="7603" y="48223"/>
                </a:lnTo>
                <a:lnTo>
                  <a:pt x="7386" y="48169"/>
                </a:lnTo>
                <a:lnTo>
                  <a:pt x="7169" y="48169"/>
                </a:lnTo>
                <a:lnTo>
                  <a:pt x="6898" y="48223"/>
                </a:lnTo>
                <a:lnTo>
                  <a:pt x="6680" y="48277"/>
                </a:lnTo>
                <a:lnTo>
                  <a:pt x="6517" y="48277"/>
                </a:lnTo>
                <a:lnTo>
                  <a:pt x="6409" y="48332"/>
                </a:lnTo>
                <a:lnTo>
                  <a:pt x="6300" y="48386"/>
                </a:lnTo>
                <a:lnTo>
                  <a:pt x="6137" y="48332"/>
                </a:lnTo>
                <a:lnTo>
                  <a:pt x="6029" y="48277"/>
                </a:lnTo>
                <a:lnTo>
                  <a:pt x="5866" y="48277"/>
                </a:lnTo>
                <a:lnTo>
                  <a:pt x="5703" y="48440"/>
                </a:lnTo>
                <a:lnTo>
                  <a:pt x="5649" y="48549"/>
                </a:lnTo>
                <a:lnTo>
                  <a:pt x="5594" y="48603"/>
                </a:lnTo>
                <a:lnTo>
                  <a:pt x="5594" y="48712"/>
                </a:lnTo>
                <a:lnTo>
                  <a:pt x="5649" y="48875"/>
                </a:lnTo>
                <a:lnTo>
                  <a:pt x="5703" y="49038"/>
                </a:lnTo>
                <a:lnTo>
                  <a:pt x="5649" y="49092"/>
                </a:lnTo>
                <a:lnTo>
                  <a:pt x="5594" y="49201"/>
                </a:lnTo>
                <a:lnTo>
                  <a:pt x="5323" y="49418"/>
                </a:lnTo>
                <a:lnTo>
                  <a:pt x="5051" y="49635"/>
                </a:lnTo>
                <a:lnTo>
                  <a:pt x="4780" y="49798"/>
                </a:lnTo>
                <a:lnTo>
                  <a:pt x="4617" y="49961"/>
                </a:lnTo>
                <a:lnTo>
                  <a:pt x="4562" y="50124"/>
                </a:lnTo>
                <a:lnTo>
                  <a:pt x="4508" y="50341"/>
                </a:lnTo>
                <a:lnTo>
                  <a:pt x="4345" y="50613"/>
                </a:lnTo>
                <a:lnTo>
                  <a:pt x="4128" y="51047"/>
                </a:lnTo>
                <a:lnTo>
                  <a:pt x="3965" y="51427"/>
                </a:lnTo>
                <a:lnTo>
                  <a:pt x="3965" y="51644"/>
                </a:lnTo>
                <a:lnTo>
                  <a:pt x="4019" y="51862"/>
                </a:lnTo>
                <a:lnTo>
                  <a:pt x="4074" y="52024"/>
                </a:lnTo>
                <a:lnTo>
                  <a:pt x="4019" y="52296"/>
                </a:lnTo>
                <a:lnTo>
                  <a:pt x="3856" y="52568"/>
                </a:lnTo>
                <a:lnTo>
                  <a:pt x="3748" y="52730"/>
                </a:lnTo>
                <a:lnTo>
                  <a:pt x="3585" y="52730"/>
                </a:lnTo>
                <a:lnTo>
                  <a:pt x="3531" y="52785"/>
                </a:lnTo>
                <a:lnTo>
                  <a:pt x="3422" y="52785"/>
                </a:lnTo>
                <a:lnTo>
                  <a:pt x="3422" y="52893"/>
                </a:lnTo>
                <a:lnTo>
                  <a:pt x="3422" y="52948"/>
                </a:lnTo>
                <a:lnTo>
                  <a:pt x="3476" y="53165"/>
                </a:lnTo>
                <a:lnTo>
                  <a:pt x="3531" y="53382"/>
                </a:lnTo>
                <a:lnTo>
                  <a:pt x="3476" y="53545"/>
                </a:lnTo>
                <a:lnTo>
                  <a:pt x="3422" y="53708"/>
                </a:lnTo>
                <a:lnTo>
                  <a:pt x="3259" y="53979"/>
                </a:lnTo>
                <a:lnTo>
                  <a:pt x="2988" y="54197"/>
                </a:lnTo>
                <a:lnTo>
                  <a:pt x="2770" y="54414"/>
                </a:lnTo>
                <a:lnTo>
                  <a:pt x="2553" y="54685"/>
                </a:lnTo>
                <a:lnTo>
                  <a:pt x="2445" y="54957"/>
                </a:lnTo>
                <a:lnTo>
                  <a:pt x="2390" y="55228"/>
                </a:lnTo>
                <a:lnTo>
                  <a:pt x="2336" y="55391"/>
                </a:lnTo>
                <a:lnTo>
                  <a:pt x="2282" y="55554"/>
                </a:lnTo>
                <a:lnTo>
                  <a:pt x="2227" y="55663"/>
                </a:lnTo>
                <a:lnTo>
                  <a:pt x="2119" y="55771"/>
                </a:lnTo>
                <a:lnTo>
                  <a:pt x="1847" y="55989"/>
                </a:lnTo>
                <a:lnTo>
                  <a:pt x="1630" y="56260"/>
                </a:lnTo>
                <a:lnTo>
                  <a:pt x="1467" y="56532"/>
                </a:lnTo>
                <a:lnTo>
                  <a:pt x="1304" y="56858"/>
                </a:lnTo>
                <a:lnTo>
                  <a:pt x="1141" y="57238"/>
                </a:lnTo>
                <a:lnTo>
                  <a:pt x="978" y="57455"/>
                </a:lnTo>
                <a:lnTo>
                  <a:pt x="815" y="57564"/>
                </a:lnTo>
                <a:lnTo>
                  <a:pt x="653" y="57726"/>
                </a:lnTo>
                <a:lnTo>
                  <a:pt x="490" y="57889"/>
                </a:lnTo>
                <a:lnTo>
                  <a:pt x="327" y="58215"/>
                </a:lnTo>
                <a:lnTo>
                  <a:pt x="218" y="58704"/>
                </a:lnTo>
                <a:lnTo>
                  <a:pt x="109" y="58921"/>
                </a:lnTo>
                <a:lnTo>
                  <a:pt x="1" y="59138"/>
                </a:lnTo>
                <a:lnTo>
                  <a:pt x="1" y="59247"/>
                </a:lnTo>
                <a:lnTo>
                  <a:pt x="1" y="59356"/>
                </a:lnTo>
                <a:lnTo>
                  <a:pt x="164" y="59899"/>
                </a:lnTo>
                <a:lnTo>
                  <a:pt x="272" y="60496"/>
                </a:lnTo>
                <a:lnTo>
                  <a:pt x="435" y="60876"/>
                </a:lnTo>
                <a:lnTo>
                  <a:pt x="598" y="61256"/>
                </a:lnTo>
                <a:lnTo>
                  <a:pt x="978" y="61962"/>
                </a:lnTo>
                <a:lnTo>
                  <a:pt x="1141" y="62234"/>
                </a:lnTo>
                <a:lnTo>
                  <a:pt x="1358" y="62451"/>
                </a:lnTo>
                <a:lnTo>
                  <a:pt x="1902" y="62885"/>
                </a:lnTo>
                <a:lnTo>
                  <a:pt x="2282" y="63157"/>
                </a:lnTo>
                <a:lnTo>
                  <a:pt x="2770" y="63320"/>
                </a:lnTo>
                <a:lnTo>
                  <a:pt x="3205" y="63428"/>
                </a:lnTo>
                <a:lnTo>
                  <a:pt x="3422" y="63483"/>
                </a:lnTo>
                <a:lnTo>
                  <a:pt x="3639" y="63591"/>
                </a:lnTo>
                <a:lnTo>
                  <a:pt x="3856" y="63700"/>
                </a:lnTo>
                <a:lnTo>
                  <a:pt x="4128" y="63700"/>
                </a:lnTo>
                <a:lnTo>
                  <a:pt x="4345" y="63591"/>
                </a:lnTo>
                <a:lnTo>
                  <a:pt x="4562" y="63483"/>
                </a:lnTo>
                <a:lnTo>
                  <a:pt x="5649" y="62614"/>
                </a:lnTo>
                <a:lnTo>
                  <a:pt x="6192" y="62234"/>
                </a:lnTo>
                <a:lnTo>
                  <a:pt x="6680" y="61854"/>
                </a:lnTo>
                <a:lnTo>
                  <a:pt x="7278" y="61365"/>
                </a:lnTo>
                <a:lnTo>
                  <a:pt x="7875" y="60876"/>
                </a:lnTo>
                <a:lnTo>
                  <a:pt x="8309" y="60605"/>
                </a:lnTo>
                <a:lnTo>
                  <a:pt x="8744" y="60279"/>
                </a:lnTo>
                <a:lnTo>
                  <a:pt x="9884" y="59410"/>
                </a:lnTo>
                <a:lnTo>
                  <a:pt x="9993" y="59301"/>
                </a:lnTo>
                <a:lnTo>
                  <a:pt x="9939" y="59193"/>
                </a:lnTo>
                <a:lnTo>
                  <a:pt x="9884" y="59084"/>
                </a:lnTo>
                <a:lnTo>
                  <a:pt x="9884" y="59030"/>
                </a:lnTo>
                <a:lnTo>
                  <a:pt x="9939" y="58975"/>
                </a:lnTo>
                <a:lnTo>
                  <a:pt x="10047" y="58975"/>
                </a:lnTo>
                <a:lnTo>
                  <a:pt x="10210" y="58921"/>
                </a:lnTo>
                <a:lnTo>
                  <a:pt x="10645" y="58867"/>
                </a:lnTo>
                <a:lnTo>
                  <a:pt x="11025" y="58813"/>
                </a:lnTo>
                <a:lnTo>
                  <a:pt x="11459" y="58867"/>
                </a:lnTo>
                <a:lnTo>
                  <a:pt x="11839" y="58975"/>
                </a:lnTo>
                <a:lnTo>
                  <a:pt x="12219" y="59138"/>
                </a:lnTo>
                <a:lnTo>
                  <a:pt x="12382" y="59247"/>
                </a:lnTo>
                <a:lnTo>
                  <a:pt x="12491" y="59356"/>
                </a:lnTo>
                <a:lnTo>
                  <a:pt x="12871" y="59844"/>
                </a:lnTo>
                <a:lnTo>
                  <a:pt x="13305" y="60224"/>
                </a:lnTo>
                <a:lnTo>
                  <a:pt x="13414" y="60333"/>
                </a:lnTo>
                <a:lnTo>
                  <a:pt x="13577" y="60442"/>
                </a:lnTo>
                <a:lnTo>
                  <a:pt x="13740" y="60442"/>
                </a:lnTo>
                <a:lnTo>
                  <a:pt x="13903" y="60387"/>
                </a:lnTo>
                <a:lnTo>
                  <a:pt x="14011" y="60333"/>
                </a:lnTo>
                <a:lnTo>
                  <a:pt x="14066" y="60387"/>
                </a:lnTo>
                <a:lnTo>
                  <a:pt x="14066" y="60442"/>
                </a:lnTo>
                <a:lnTo>
                  <a:pt x="14120" y="60496"/>
                </a:lnTo>
                <a:lnTo>
                  <a:pt x="14120" y="60767"/>
                </a:lnTo>
                <a:lnTo>
                  <a:pt x="14174" y="60985"/>
                </a:lnTo>
                <a:lnTo>
                  <a:pt x="14229" y="61202"/>
                </a:lnTo>
                <a:lnTo>
                  <a:pt x="14229" y="61473"/>
                </a:lnTo>
                <a:lnTo>
                  <a:pt x="14229" y="61582"/>
                </a:lnTo>
                <a:lnTo>
                  <a:pt x="14283" y="61691"/>
                </a:lnTo>
                <a:lnTo>
                  <a:pt x="15369" y="61691"/>
                </a:lnTo>
                <a:lnTo>
                  <a:pt x="15695" y="61582"/>
                </a:lnTo>
                <a:lnTo>
                  <a:pt x="15803" y="61582"/>
                </a:lnTo>
                <a:lnTo>
                  <a:pt x="15803" y="61473"/>
                </a:lnTo>
                <a:lnTo>
                  <a:pt x="15749" y="61365"/>
                </a:lnTo>
                <a:lnTo>
                  <a:pt x="15532" y="61311"/>
                </a:lnTo>
                <a:lnTo>
                  <a:pt x="15260" y="61202"/>
                </a:lnTo>
                <a:lnTo>
                  <a:pt x="15043" y="61093"/>
                </a:lnTo>
                <a:lnTo>
                  <a:pt x="14826" y="60985"/>
                </a:lnTo>
                <a:lnTo>
                  <a:pt x="15098" y="60822"/>
                </a:lnTo>
                <a:lnTo>
                  <a:pt x="15206" y="60767"/>
                </a:lnTo>
                <a:lnTo>
                  <a:pt x="15260" y="60605"/>
                </a:lnTo>
                <a:lnTo>
                  <a:pt x="15369" y="60550"/>
                </a:lnTo>
                <a:lnTo>
                  <a:pt x="15586" y="60442"/>
                </a:lnTo>
                <a:lnTo>
                  <a:pt x="15858" y="60442"/>
                </a:lnTo>
                <a:lnTo>
                  <a:pt x="15966" y="60496"/>
                </a:lnTo>
                <a:lnTo>
                  <a:pt x="16021" y="60605"/>
                </a:lnTo>
                <a:lnTo>
                  <a:pt x="15966" y="60713"/>
                </a:lnTo>
                <a:lnTo>
                  <a:pt x="15912" y="60767"/>
                </a:lnTo>
                <a:lnTo>
                  <a:pt x="15803" y="60822"/>
                </a:lnTo>
                <a:lnTo>
                  <a:pt x="15858" y="60930"/>
                </a:lnTo>
                <a:lnTo>
                  <a:pt x="16781" y="60767"/>
                </a:lnTo>
                <a:lnTo>
                  <a:pt x="17270" y="60713"/>
                </a:lnTo>
                <a:lnTo>
                  <a:pt x="17758" y="60659"/>
                </a:lnTo>
                <a:lnTo>
                  <a:pt x="17867" y="60550"/>
                </a:lnTo>
                <a:lnTo>
                  <a:pt x="17976" y="60550"/>
                </a:lnTo>
                <a:lnTo>
                  <a:pt x="18084" y="60605"/>
                </a:lnTo>
                <a:lnTo>
                  <a:pt x="18193" y="60550"/>
                </a:lnTo>
                <a:lnTo>
                  <a:pt x="18356" y="60550"/>
                </a:lnTo>
                <a:lnTo>
                  <a:pt x="18519" y="60496"/>
                </a:lnTo>
                <a:lnTo>
                  <a:pt x="18627" y="60496"/>
                </a:lnTo>
                <a:lnTo>
                  <a:pt x="18790" y="60550"/>
                </a:lnTo>
                <a:lnTo>
                  <a:pt x="18899" y="60496"/>
                </a:lnTo>
                <a:lnTo>
                  <a:pt x="19225" y="60442"/>
                </a:lnTo>
                <a:lnTo>
                  <a:pt x="19496" y="60496"/>
                </a:lnTo>
                <a:lnTo>
                  <a:pt x="19768" y="60659"/>
                </a:lnTo>
                <a:lnTo>
                  <a:pt x="19931" y="60930"/>
                </a:lnTo>
                <a:lnTo>
                  <a:pt x="19985" y="61202"/>
                </a:lnTo>
                <a:lnTo>
                  <a:pt x="20039" y="61473"/>
                </a:lnTo>
                <a:lnTo>
                  <a:pt x="20202" y="61908"/>
                </a:lnTo>
                <a:lnTo>
                  <a:pt x="20365" y="62397"/>
                </a:lnTo>
                <a:lnTo>
                  <a:pt x="20528" y="62831"/>
                </a:lnTo>
                <a:lnTo>
                  <a:pt x="20691" y="63265"/>
                </a:lnTo>
                <a:lnTo>
                  <a:pt x="21017" y="63754"/>
                </a:lnTo>
                <a:lnTo>
                  <a:pt x="21397" y="64189"/>
                </a:lnTo>
                <a:lnTo>
                  <a:pt x="21614" y="64406"/>
                </a:lnTo>
                <a:lnTo>
                  <a:pt x="21831" y="64569"/>
                </a:lnTo>
                <a:lnTo>
                  <a:pt x="22103" y="64677"/>
                </a:lnTo>
                <a:lnTo>
                  <a:pt x="22374" y="64786"/>
                </a:lnTo>
                <a:lnTo>
                  <a:pt x="22917" y="65003"/>
                </a:lnTo>
                <a:lnTo>
                  <a:pt x="23135" y="65166"/>
                </a:lnTo>
                <a:lnTo>
                  <a:pt x="23352" y="65329"/>
                </a:lnTo>
                <a:lnTo>
                  <a:pt x="23569" y="65546"/>
                </a:lnTo>
                <a:lnTo>
                  <a:pt x="23786" y="65709"/>
                </a:lnTo>
                <a:lnTo>
                  <a:pt x="24003" y="65818"/>
                </a:lnTo>
                <a:lnTo>
                  <a:pt x="24275" y="65872"/>
                </a:lnTo>
                <a:lnTo>
                  <a:pt x="24764" y="65981"/>
                </a:lnTo>
                <a:lnTo>
                  <a:pt x="25252" y="65981"/>
                </a:lnTo>
                <a:lnTo>
                  <a:pt x="25904" y="66035"/>
                </a:lnTo>
                <a:lnTo>
                  <a:pt x="26230" y="65981"/>
                </a:lnTo>
                <a:lnTo>
                  <a:pt x="26501" y="65926"/>
                </a:lnTo>
                <a:lnTo>
                  <a:pt x="26719" y="65926"/>
                </a:lnTo>
                <a:lnTo>
                  <a:pt x="26936" y="65872"/>
                </a:lnTo>
                <a:lnTo>
                  <a:pt x="27533" y="65709"/>
                </a:lnTo>
                <a:lnTo>
                  <a:pt x="28131" y="65709"/>
                </a:lnTo>
                <a:lnTo>
                  <a:pt x="28293" y="65655"/>
                </a:lnTo>
                <a:lnTo>
                  <a:pt x="28402" y="65546"/>
                </a:lnTo>
                <a:lnTo>
                  <a:pt x="28511" y="65329"/>
                </a:lnTo>
                <a:lnTo>
                  <a:pt x="28619" y="65058"/>
                </a:lnTo>
                <a:lnTo>
                  <a:pt x="28728" y="64840"/>
                </a:lnTo>
                <a:lnTo>
                  <a:pt x="28837" y="64569"/>
                </a:lnTo>
                <a:lnTo>
                  <a:pt x="28999" y="64406"/>
                </a:lnTo>
                <a:lnTo>
                  <a:pt x="29108" y="64243"/>
                </a:lnTo>
                <a:lnTo>
                  <a:pt x="29217" y="64026"/>
                </a:lnTo>
                <a:lnTo>
                  <a:pt x="29380" y="63809"/>
                </a:lnTo>
                <a:lnTo>
                  <a:pt x="29597" y="63700"/>
                </a:lnTo>
                <a:lnTo>
                  <a:pt x="29760" y="63537"/>
                </a:lnTo>
                <a:lnTo>
                  <a:pt x="29977" y="63320"/>
                </a:lnTo>
                <a:lnTo>
                  <a:pt x="30140" y="63157"/>
                </a:lnTo>
                <a:lnTo>
                  <a:pt x="30303" y="62940"/>
                </a:lnTo>
                <a:lnTo>
                  <a:pt x="30303" y="62777"/>
                </a:lnTo>
                <a:lnTo>
                  <a:pt x="30303" y="62614"/>
                </a:lnTo>
                <a:lnTo>
                  <a:pt x="30303" y="62397"/>
                </a:lnTo>
                <a:lnTo>
                  <a:pt x="30303" y="62179"/>
                </a:lnTo>
                <a:lnTo>
                  <a:pt x="30466" y="62234"/>
                </a:lnTo>
                <a:lnTo>
                  <a:pt x="30520" y="62288"/>
                </a:lnTo>
                <a:lnTo>
                  <a:pt x="30520" y="62397"/>
                </a:lnTo>
                <a:lnTo>
                  <a:pt x="30683" y="62505"/>
                </a:lnTo>
                <a:lnTo>
                  <a:pt x="30846" y="62614"/>
                </a:lnTo>
                <a:lnTo>
                  <a:pt x="30954" y="62777"/>
                </a:lnTo>
                <a:lnTo>
                  <a:pt x="31117" y="62885"/>
                </a:lnTo>
                <a:lnTo>
                  <a:pt x="31280" y="62994"/>
                </a:lnTo>
                <a:lnTo>
                  <a:pt x="31389" y="63157"/>
                </a:lnTo>
                <a:lnTo>
                  <a:pt x="31715" y="63591"/>
                </a:lnTo>
                <a:lnTo>
                  <a:pt x="31878" y="63809"/>
                </a:lnTo>
                <a:lnTo>
                  <a:pt x="32040" y="63971"/>
                </a:lnTo>
                <a:lnTo>
                  <a:pt x="32964" y="64732"/>
                </a:lnTo>
                <a:lnTo>
                  <a:pt x="33452" y="65112"/>
                </a:lnTo>
                <a:lnTo>
                  <a:pt x="33887" y="65546"/>
                </a:lnTo>
                <a:lnTo>
                  <a:pt x="34050" y="65709"/>
                </a:lnTo>
                <a:lnTo>
                  <a:pt x="34321" y="65872"/>
                </a:lnTo>
                <a:lnTo>
                  <a:pt x="34538" y="65981"/>
                </a:lnTo>
                <a:lnTo>
                  <a:pt x="34810" y="66035"/>
                </a:lnTo>
                <a:lnTo>
                  <a:pt x="35190" y="66035"/>
                </a:lnTo>
                <a:lnTo>
                  <a:pt x="35516" y="65981"/>
                </a:lnTo>
                <a:lnTo>
                  <a:pt x="35788" y="65872"/>
                </a:lnTo>
                <a:lnTo>
                  <a:pt x="36113" y="65655"/>
                </a:lnTo>
                <a:lnTo>
                  <a:pt x="36276" y="65546"/>
                </a:lnTo>
                <a:lnTo>
                  <a:pt x="36331" y="65383"/>
                </a:lnTo>
                <a:lnTo>
                  <a:pt x="36276" y="65275"/>
                </a:lnTo>
                <a:lnTo>
                  <a:pt x="36113" y="65058"/>
                </a:lnTo>
                <a:lnTo>
                  <a:pt x="36276" y="65003"/>
                </a:lnTo>
                <a:lnTo>
                  <a:pt x="36439" y="64949"/>
                </a:lnTo>
                <a:lnTo>
                  <a:pt x="36602" y="64949"/>
                </a:lnTo>
                <a:lnTo>
                  <a:pt x="36711" y="65003"/>
                </a:lnTo>
                <a:lnTo>
                  <a:pt x="36928" y="65003"/>
                </a:lnTo>
                <a:lnTo>
                  <a:pt x="37037" y="64895"/>
                </a:lnTo>
                <a:lnTo>
                  <a:pt x="37091" y="64786"/>
                </a:lnTo>
                <a:lnTo>
                  <a:pt x="36982" y="64569"/>
                </a:lnTo>
                <a:lnTo>
                  <a:pt x="36928" y="64514"/>
                </a:lnTo>
                <a:lnTo>
                  <a:pt x="36874" y="64406"/>
                </a:lnTo>
                <a:lnTo>
                  <a:pt x="36874" y="64352"/>
                </a:lnTo>
                <a:lnTo>
                  <a:pt x="36928" y="64297"/>
                </a:lnTo>
                <a:lnTo>
                  <a:pt x="37037" y="64243"/>
                </a:lnTo>
                <a:lnTo>
                  <a:pt x="37145" y="64243"/>
                </a:lnTo>
                <a:lnTo>
                  <a:pt x="37308" y="64297"/>
                </a:lnTo>
                <a:lnTo>
                  <a:pt x="37471" y="64352"/>
                </a:lnTo>
                <a:lnTo>
                  <a:pt x="37851" y="64352"/>
                </a:lnTo>
                <a:lnTo>
                  <a:pt x="37960" y="64297"/>
                </a:lnTo>
                <a:lnTo>
                  <a:pt x="38014" y="64189"/>
                </a:lnTo>
                <a:lnTo>
                  <a:pt x="38557" y="63157"/>
                </a:lnTo>
                <a:lnTo>
                  <a:pt x="39209" y="61962"/>
                </a:lnTo>
                <a:lnTo>
                  <a:pt x="39589" y="61202"/>
                </a:lnTo>
                <a:lnTo>
                  <a:pt x="39860" y="60822"/>
                </a:lnTo>
                <a:lnTo>
                  <a:pt x="40186" y="60496"/>
                </a:lnTo>
                <a:lnTo>
                  <a:pt x="40566" y="60224"/>
                </a:lnTo>
                <a:lnTo>
                  <a:pt x="41055" y="60007"/>
                </a:lnTo>
                <a:lnTo>
                  <a:pt x="41489" y="59844"/>
                </a:lnTo>
                <a:lnTo>
                  <a:pt x="41978" y="59736"/>
                </a:lnTo>
                <a:lnTo>
                  <a:pt x="42195" y="59736"/>
                </a:lnTo>
                <a:lnTo>
                  <a:pt x="42413" y="59790"/>
                </a:lnTo>
                <a:lnTo>
                  <a:pt x="42793" y="59953"/>
                </a:lnTo>
                <a:lnTo>
                  <a:pt x="43119" y="59953"/>
                </a:lnTo>
                <a:lnTo>
                  <a:pt x="43227" y="60007"/>
                </a:lnTo>
                <a:lnTo>
                  <a:pt x="43336" y="60062"/>
                </a:lnTo>
                <a:lnTo>
                  <a:pt x="43825" y="60279"/>
                </a:lnTo>
                <a:lnTo>
                  <a:pt x="44313" y="60442"/>
                </a:lnTo>
                <a:lnTo>
                  <a:pt x="45345" y="60713"/>
                </a:lnTo>
                <a:lnTo>
                  <a:pt x="45454" y="60713"/>
                </a:lnTo>
                <a:lnTo>
                  <a:pt x="46268" y="60550"/>
                </a:lnTo>
                <a:lnTo>
                  <a:pt x="46703" y="60387"/>
                </a:lnTo>
                <a:lnTo>
                  <a:pt x="47083" y="60116"/>
                </a:lnTo>
                <a:lnTo>
                  <a:pt x="47517" y="59790"/>
                </a:lnTo>
                <a:lnTo>
                  <a:pt x="47789" y="59410"/>
                </a:lnTo>
                <a:lnTo>
                  <a:pt x="48060" y="58975"/>
                </a:lnTo>
                <a:lnTo>
                  <a:pt x="48278" y="58541"/>
                </a:lnTo>
                <a:lnTo>
                  <a:pt x="48440" y="58161"/>
                </a:lnTo>
                <a:lnTo>
                  <a:pt x="48603" y="57998"/>
                </a:lnTo>
                <a:lnTo>
                  <a:pt x="48712" y="57835"/>
                </a:lnTo>
                <a:lnTo>
                  <a:pt x="48929" y="57726"/>
                </a:lnTo>
                <a:lnTo>
                  <a:pt x="49201" y="57564"/>
                </a:lnTo>
                <a:lnTo>
                  <a:pt x="49689" y="57455"/>
                </a:lnTo>
                <a:lnTo>
                  <a:pt x="50178" y="57346"/>
                </a:lnTo>
                <a:lnTo>
                  <a:pt x="50667" y="57238"/>
                </a:lnTo>
                <a:lnTo>
                  <a:pt x="50938" y="57238"/>
                </a:lnTo>
                <a:lnTo>
                  <a:pt x="51210" y="57129"/>
                </a:lnTo>
                <a:lnTo>
                  <a:pt x="51319" y="57075"/>
                </a:lnTo>
                <a:lnTo>
                  <a:pt x="51427" y="56966"/>
                </a:lnTo>
                <a:lnTo>
                  <a:pt x="51481" y="56858"/>
                </a:lnTo>
                <a:lnTo>
                  <a:pt x="51481" y="56695"/>
                </a:lnTo>
                <a:lnTo>
                  <a:pt x="51536" y="56640"/>
                </a:lnTo>
                <a:lnTo>
                  <a:pt x="51590" y="56586"/>
                </a:lnTo>
                <a:lnTo>
                  <a:pt x="51699" y="56640"/>
                </a:lnTo>
                <a:lnTo>
                  <a:pt x="51970" y="56695"/>
                </a:lnTo>
                <a:lnTo>
                  <a:pt x="52133" y="56695"/>
                </a:lnTo>
                <a:lnTo>
                  <a:pt x="52296" y="56586"/>
                </a:lnTo>
                <a:lnTo>
                  <a:pt x="52405" y="56369"/>
                </a:lnTo>
                <a:lnTo>
                  <a:pt x="52622" y="55989"/>
                </a:lnTo>
                <a:lnTo>
                  <a:pt x="52676" y="55880"/>
                </a:lnTo>
                <a:lnTo>
                  <a:pt x="52676" y="55717"/>
                </a:lnTo>
                <a:lnTo>
                  <a:pt x="52622" y="55609"/>
                </a:lnTo>
                <a:lnTo>
                  <a:pt x="52513" y="55500"/>
                </a:lnTo>
                <a:lnTo>
                  <a:pt x="52405" y="55446"/>
                </a:lnTo>
                <a:lnTo>
                  <a:pt x="52405" y="55391"/>
                </a:lnTo>
                <a:lnTo>
                  <a:pt x="52459" y="55337"/>
                </a:lnTo>
                <a:lnTo>
                  <a:pt x="52513" y="55228"/>
                </a:lnTo>
                <a:lnTo>
                  <a:pt x="52676" y="55174"/>
                </a:lnTo>
                <a:lnTo>
                  <a:pt x="52730" y="55011"/>
                </a:lnTo>
                <a:lnTo>
                  <a:pt x="52785" y="54740"/>
                </a:lnTo>
                <a:lnTo>
                  <a:pt x="52839" y="54468"/>
                </a:lnTo>
                <a:lnTo>
                  <a:pt x="52948" y="54251"/>
                </a:lnTo>
                <a:lnTo>
                  <a:pt x="53111" y="53925"/>
                </a:lnTo>
                <a:lnTo>
                  <a:pt x="53219" y="53654"/>
                </a:lnTo>
                <a:lnTo>
                  <a:pt x="53328" y="53328"/>
                </a:lnTo>
                <a:lnTo>
                  <a:pt x="53274" y="53002"/>
                </a:lnTo>
                <a:lnTo>
                  <a:pt x="53274" y="52893"/>
                </a:lnTo>
                <a:lnTo>
                  <a:pt x="53328" y="52785"/>
                </a:lnTo>
                <a:lnTo>
                  <a:pt x="53491" y="52622"/>
                </a:lnTo>
                <a:lnTo>
                  <a:pt x="54088" y="52187"/>
                </a:lnTo>
                <a:lnTo>
                  <a:pt x="54360" y="52024"/>
                </a:lnTo>
                <a:lnTo>
                  <a:pt x="54740" y="51862"/>
                </a:lnTo>
                <a:lnTo>
                  <a:pt x="55011" y="51753"/>
                </a:lnTo>
                <a:lnTo>
                  <a:pt x="55283" y="51644"/>
                </a:lnTo>
                <a:lnTo>
                  <a:pt x="55554" y="51481"/>
                </a:lnTo>
                <a:lnTo>
                  <a:pt x="55880" y="51373"/>
                </a:lnTo>
                <a:lnTo>
                  <a:pt x="56097" y="51373"/>
                </a:lnTo>
                <a:lnTo>
                  <a:pt x="56260" y="51319"/>
                </a:lnTo>
                <a:lnTo>
                  <a:pt x="56478" y="51373"/>
                </a:lnTo>
                <a:lnTo>
                  <a:pt x="56640" y="51536"/>
                </a:lnTo>
                <a:lnTo>
                  <a:pt x="56858" y="51644"/>
                </a:lnTo>
                <a:lnTo>
                  <a:pt x="56966" y="51699"/>
                </a:lnTo>
                <a:lnTo>
                  <a:pt x="57129" y="51644"/>
                </a:lnTo>
                <a:lnTo>
                  <a:pt x="57346" y="51590"/>
                </a:lnTo>
                <a:lnTo>
                  <a:pt x="57564" y="51536"/>
                </a:lnTo>
                <a:lnTo>
                  <a:pt x="57781" y="51536"/>
                </a:lnTo>
                <a:lnTo>
                  <a:pt x="57998" y="51481"/>
                </a:lnTo>
                <a:lnTo>
                  <a:pt x="58813" y="51210"/>
                </a:lnTo>
                <a:lnTo>
                  <a:pt x="58867" y="51156"/>
                </a:lnTo>
                <a:lnTo>
                  <a:pt x="58867" y="51101"/>
                </a:lnTo>
                <a:lnTo>
                  <a:pt x="58867" y="51047"/>
                </a:lnTo>
                <a:lnTo>
                  <a:pt x="58867" y="50993"/>
                </a:lnTo>
                <a:lnTo>
                  <a:pt x="58813" y="50884"/>
                </a:lnTo>
                <a:lnTo>
                  <a:pt x="58758" y="50775"/>
                </a:lnTo>
                <a:lnTo>
                  <a:pt x="58650" y="50613"/>
                </a:lnTo>
                <a:lnTo>
                  <a:pt x="58650" y="50558"/>
                </a:lnTo>
                <a:lnTo>
                  <a:pt x="58704" y="50450"/>
                </a:lnTo>
                <a:lnTo>
                  <a:pt x="58867" y="50395"/>
                </a:lnTo>
                <a:lnTo>
                  <a:pt x="59084" y="50341"/>
                </a:lnTo>
                <a:lnTo>
                  <a:pt x="59193" y="50287"/>
                </a:lnTo>
                <a:lnTo>
                  <a:pt x="59247" y="50178"/>
                </a:lnTo>
                <a:lnTo>
                  <a:pt x="59301" y="49798"/>
                </a:lnTo>
                <a:lnTo>
                  <a:pt x="59464" y="49418"/>
                </a:lnTo>
                <a:lnTo>
                  <a:pt x="59627" y="49092"/>
                </a:lnTo>
                <a:lnTo>
                  <a:pt x="59844" y="48820"/>
                </a:lnTo>
                <a:lnTo>
                  <a:pt x="60279" y="48386"/>
                </a:lnTo>
                <a:lnTo>
                  <a:pt x="60442" y="48169"/>
                </a:lnTo>
                <a:lnTo>
                  <a:pt x="60605" y="47897"/>
                </a:lnTo>
                <a:lnTo>
                  <a:pt x="60605" y="47463"/>
                </a:lnTo>
                <a:lnTo>
                  <a:pt x="60605" y="47354"/>
                </a:lnTo>
                <a:lnTo>
                  <a:pt x="60659" y="47246"/>
                </a:lnTo>
                <a:lnTo>
                  <a:pt x="60822" y="47246"/>
                </a:lnTo>
                <a:lnTo>
                  <a:pt x="60985" y="47083"/>
                </a:lnTo>
                <a:lnTo>
                  <a:pt x="61148" y="46866"/>
                </a:lnTo>
                <a:lnTo>
                  <a:pt x="61256" y="46703"/>
                </a:lnTo>
                <a:lnTo>
                  <a:pt x="61474" y="46540"/>
                </a:lnTo>
                <a:lnTo>
                  <a:pt x="61854" y="46377"/>
                </a:lnTo>
                <a:lnTo>
                  <a:pt x="62179" y="46268"/>
                </a:lnTo>
                <a:lnTo>
                  <a:pt x="62451" y="46160"/>
                </a:lnTo>
                <a:lnTo>
                  <a:pt x="63374" y="46160"/>
                </a:lnTo>
                <a:lnTo>
                  <a:pt x="63700" y="46105"/>
                </a:lnTo>
                <a:lnTo>
                  <a:pt x="64297" y="45997"/>
                </a:lnTo>
                <a:lnTo>
                  <a:pt x="64460" y="45942"/>
                </a:lnTo>
                <a:lnTo>
                  <a:pt x="64569" y="45888"/>
                </a:lnTo>
                <a:lnTo>
                  <a:pt x="64677" y="45779"/>
                </a:lnTo>
                <a:lnTo>
                  <a:pt x="64732" y="45617"/>
                </a:lnTo>
                <a:lnTo>
                  <a:pt x="64732" y="45508"/>
                </a:lnTo>
                <a:lnTo>
                  <a:pt x="64840" y="45454"/>
                </a:lnTo>
                <a:lnTo>
                  <a:pt x="64895" y="45399"/>
                </a:lnTo>
                <a:lnTo>
                  <a:pt x="65058" y="45454"/>
                </a:lnTo>
                <a:lnTo>
                  <a:pt x="65058" y="45508"/>
                </a:lnTo>
                <a:lnTo>
                  <a:pt x="65112" y="45508"/>
                </a:lnTo>
                <a:lnTo>
                  <a:pt x="65329" y="45345"/>
                </a:lnTo>
                <a:lnTo>
                  <a:pt x="65546" y="45291"/>
                </a:lnTo>
                <a:lnTo>
                  <a:pt x="65709" y="45182"/>
                </a:lnTo>
                <a:lnTo>
                  <a:pt x="65872" y="45019"/>
                </a:lnTo>
                <a:lnTo>
                  <a:pt x="65981" y="44856"/>
                </a:lnTo>
                <a:lnTo>
                  <a:pt x="66144" y="44748"/>
                </a:lnTo>
                <a:lnTo>
                  <a:pt x="66524" y="44422"/>
                </a:lnTo>
                <a:lnTo>
                  <a:pt x="66904" y="44042"/>
                </a:lnTo>
                <a:lnTo>
                  <a:pt x="67121" y="43607"/>
                </a:lnTo>
                <a:lnTo>
                  <a:pt x="67338" y="43119"/>
                </a:lnTo>
                <a:lnTo>
                  <a:pt x="67556" y="42413"/>
                </a:lnTo>
                <a:lnTo>
                  <a:pt x="67881" y="41707"/>
                </a:lnTo>
                <a:lnTo>
                  <a:pt x="68207" y="40946"/>
                </a:lnTo>
                <a:lnTo>
                  <a:pt x="68479" y="40186"/>
                </a:lnTo>
                <a:lnTo>
                  <a:pt x="68696" y="39697"/>
                </a:lnTo>
                <a:lnTo>
                  <a:pt x="68805" y="39480"/>
                </a:lnTo>
                <a:lnTo>
                  <a:pt x="69022" y="39317"/>
                </a:lnTo>
                <a:lnTo>
                  <a:pt x="69836" y="38883"/>
                </a:lnTo>
                <a:lnTo>
                  <a:pt x="69891" y="38828"/>
                </a:lnTo>
                <a:lnTo>
                  <a:pt x="69999" y="38774"/>
                </a:lnTo>
                <a:lnTo>
                  <a:pt x="70162" y="38774"/>
                </a:lnTo>
                <a:lnTo>
                  <a:pt x="70651" y="38557"/>
                </a:lnTo>
                <a:lnTo>
                  <a:pt x="71140" y="38231"/>
                </a:lnTo>
                <a:lnTo>
                  <a:pt x="71737" y="37742"/>
                </a:lnTo>
                <a:lnTo>
                  <a:pt x="72280" y="37199"/>
                </a:lnTo>
                <a:lnTo>
                  <a:pt x="72497" y="36928"/>
                </a:lnTo>
                <a:lnTo>
                  <a:pt x="72660" y="36602"/>
                </a:lnTo>
                <a:lnTo>
                  <a:pt x="72769" y="36330"/>
                </a:lnTo>
                <a:lnTo>
                  <a:pt x="72823" y="36113"/>
                </a:lnTo>
                <a:lnTo>
                  <a:pt x="72769" y="35950"/>
                </a:lnTo>
                <a:lnTo>
                  <a:pt x="72660" y="35353"/>
                </a:lnTo>
                <a:lnTo>
                  <a:pt x="72606" y="34810"/>
                </a:lnTo>
                <a:lnTo>
                  <a:pt x="72552" y="34104"/>
                </a:lnTo>
                <a:lnTo>
                  <a:pt x="72552" y="33398"/>
                </a:lnTo>
                <a:lnTo>
                  <a:pt x="72552" y="33235"/>
                </a:lnTo>
                <a:lnTo>
                  <a:pt x="72497" y="33127"/>
                </a:lnTo>
                <a:lnTo>
                  <a:pt x="72389" y="33072"/>
                </a:lnTo>
                <a:lnTo>
                  <a:pt x="72226" y="33072"/>
                </a:lnTo>
                <a:lnTo>
                  <a:pt x="72009" y="33127"/>
                </a:lnTo>
                <a:lnTo>
                  <a:pt x="71900" y="33127"/>
                </a:lnTo>
                <a:lnTo>
                  <a:pt x="71791" y="33072"/>
                </a:lnTo>
                <a:lnTo>
                  <a:pt x="71846" y="32964"/>
                </a:lnTo>
                <a:lnTo>
                  <a:pt x="71900" y="32855"/>
                </a:lnTo>
                <a:lnTo>
                  <a:pt x="72117" y="32692"/>
                </a:lnTo>
                <a:lnTo>
                  <a:pt x="72171" y="32638"/>
                </a:lnTo>
                <a:lnTo>
                  <a:pt x="72171" y="32583"/>
                </a:lnTo>
                <a:lnTo>
                  <a:pt x="72063" y="32421"/>
                </a:lnTo>
                <a:lnTo>
                  <a:pt x="70488" y="31280"/>
                </a:lnTo>
                <a:lnTo>
                  <a:pt x="70108" y="31009"/>
                </a:lnTo>
                <a:lnTo>
                  <a:pt x="69728" y="30846"/>
                </a:lnTo>
                <a:lnTo>
                  <a:pt x="68750" y="30411"/>
                </a:lnTo>
                <a:lnTo>
                  <a:pt x="67773" y="30031"/>
                </a:lnTo>
                <a:lnTo>
                  <a:pt x="67284" y="29868"/>
                </a:lnTo>
                <a:lnTo>
                  <a:pt x="67067" y="29760"/>
                </a:lnTo>
                <a:lnTo>
                  <a:pt x="66850" y="29651"/>
                </a:lnTo>
                <a:lnTo>
                  <a:pt x="66144" y="29217"/>
                </a:lnTo>
                <a:lnTo>
                  <a:pt x="64840" y="28402"/>
                </a:lnTo>
                <a:lnTo>
                  <a:pt x="64732" y="28293"/>
                </a:lnTo>
                <a:lnTo>
                  <a:pt x="64677" y="28131"/>
                </a:lnTo>
                <a:lnTo>
                  <a:pt x="64623" y="27913"/>
                </a:lnTo>
                <a:lnTo>
                  <a:pt x="64569" y="27696"/>
                </a:lnTo>
                <a:lnTo>
                  <a:pt x="64406" y="27533"/>
                </a:lnTo>
                <a:lnTo>
                  <a:pt x="64243" y="27425"/>
                </a:lnTo>
                <a:lnTo>
                  <a:pt x="64026" y="27316"/>
                </a:lnTo>
                <a:lnTo>
                  <a:pt x="63972" y="27207"/>
                </a:lnTo>
                <a:lnTo>
                  <a:pt x="63917" y="27044"/>
                </a:lnTo>
                <a:lnTo>
                  <a:pt x="63917" y="26882"/>
                </a:lnTo>
                <a:lnTo>
                  <a:pt x="63917" y="26773"/>
                </a:lnTo>
                <a:lnTo>
                  <a:pt x="63972" y="26719"/>
                </a:lnTo>
                <a:lnTo>
                  <a:pt x="64026" y="26719"/>
                </a:lnTo>
                <a:lnTo>
                  <a:pt x="64134" y="26773"/>
                </a:lnTo>
                <a:lnTo>
                  <a:pt x="64515" y="27153"/>
                </a:lnTo>
                <a:lnTo>
                  <a:pt x="64515" y="26827"/>
                </a:lnTo>
                <a:lnTo>
                  <a:pt x="64460" y="26556"/>
                </a:lnTo>
                <a:lnTo>
                  <a:pt x="64460" y="26013"/>
                </a:lnTo>
                <a:lnTo>
                  <a:pt x="64460" y="25958"/>
                </a:lnTo>
                <a:lnTo>
                  <a:pt x="64243" y="25252"/>
                </a:lnTo>
                <a:lnTo>
                  <a:pt x="64189" y="24927"/>
                </a:lnTo>
                <a:lnTo>
                  <a:pt x="64134" y="24546"/>
                </a:lnTo>
                <a:lnTo>
                  <a:pt x="64134" y="24221"/>
                </a:lnTo>
                <a:lnTo>
                  <a:pt x="64080" y="23895"/>
                </a:lnTo>
                <a:lnTo>
                  <a:pt x="63917" y="23189"/>
                </a:lnTo>
                <a:lnTo>
                  <a:pt x="63863" y="22972"/>
                </a:lnTo>
                <a:lnTo>
                  <a:pt x="63754" y="22754"/>
                </a:lnTo>
                <a:lnTo>
                  <a:pt x="63591" y="22591"/>
                </a:lnTo>
                <a:lnTo>
                  <a:pt x="63483" y="22483"/>
                </a:lnTo>
                <a:lnTo>
                  <a:pt x="63157" y="22374"/>
                </a:lnTo>
                <a:lnTo>
                  <a:pt x="62723" y="22266"/>
                </a:lnTo>
                <a:lnTo>
                  <a:pt x="62288" y="22211"/>
                </a:lnTo>
                <a:lnTo>
                  <a:pt x="61854" y="22103"/>
                </a:lnTo>
                <a:lnTo>
                  <a:pt x="61311" y="21940"/>
                </a:lnTo>
                <a:lnTo>
                  <a:pt x="60985" y="21831"/>
                </a:lnTo>
                <a:lnTo>
                  <a:pt x="60333" y="21831"/>
                </a:lnTo>
                <a:lnTo>
                  <a:pt x="60170" y="21777"/>
                </a:lnTo>
                <a:lnTo>
                  <a:pt x="60007" y="21723"/>
                </a:lnTo>
                <a:lnTo>
                  <a:pt x="59899" y="21831"/>
                </a:lnTo>
                <a:lnTo>
                  <a:pt x="59736" y="21885"/>
                </a:lnTo>
                <a:lnTo>
                  <a:pt x="59519" y="21885"/>
                </a:lnTo>
                <a:lnTo>
                  <a:pt x="59247" y="21831"/>
                </a:lnTo>
                <a:lnTo>
                  <a:pt x="58270" y="21831"/>
                </a:lnTo>
                <a:lnTo>
                  <a:pt x="58161" y="21777"/>
                </a:lnTo>
                <a:lnTo>
                  <a:pt x="58107" y="21777"/>
                </a:lnTo>
                <a:lnTo>
                  <a:pt x="57998" y="21723"/>
                </a:lnTo>
                <a:lnTo>
                  <a:pt x="57889" y="21723"/>
                </a:lnTo>
                <a:lnTo>
                  <a:pt x="57618" y="21777"/>
                </a:lnTo>
                <a:lnTo>
                  <a:pt x="57455" y="21723"/>
                </a:lnTo>
                <a:lnTo>
                  <a:pt x="57292" y="21560"/>
                </a:lnTo>
                <a:lnTo>
                  <a:pt x="57183" y="21288"/>
                </a:lnTo>
                <a:lnTo>
                  <a:pt x="57183" y="21180"/>
                </a:lnTo>
                <a:lnTo>
                  <a:pt x="56966" y="21180"/>
                </a:lnTo>
                <a:lnTo>
                  <a:pt x="56966" y="21288"/>
                </a:lnTo>
                <a:lnTo>
                  <a:pt x="56749" y="21560"/>
                </a:lnTo>
                <a:lnTo>
                  <a:pt x="56640" y="21723"/>
                </a:lnTo>
                <a:lnTo>
                  <a:pt x="56532" y="21831"/>
                </a:lnTo>
                <a:lnTo>
                  <a:pt x="56478" y="21668"/>
                </a:lnTo>
                <a:lnTo>
                  <a:pt x="56478" y="21505"/>
                </a:lnTo>
                <a:lnTo>
                  <a:pt x="56532" y="21397"/>
                </a:lnTo>
                <a:lnTo>
                  <a:pt x="56478" y="21288"/>
                </a:lnTo>
                <a:lnTo>
                  <a:pt x="56423" y="21180"/>
                </a:lnTo>
                <a:lnTo>
                  <a:pt x="56315" y="21071"/>
                </a:lnTo>
                <a:lnTo>
                  <a:pt x="56097" y="20908"/>
                </a:lnTo>
                <a:lnTo>
                  <a:pt x="55934" y="20745"/>
                </a:lnTo>
                <a:lnTo>
                  <a:pt x="55717" y="20582"/>
                </a:lnTo>
                <a:lnTo>
                  <a:pt x="55554" y="20419"/>
                </a:lnTo>
                <a:lnTo>
                  <a:pt x="55500" y="20365"/>
                </a:lnTo>
                <a:lnTo>
                  <a:pt x="55500" y="20311"/>
                </a:lnTo>
                <a:lnTo>
                  <a:pt x="55446" y="19931"/>
                </a:lnTo>
                <a:lnTo>
                  <a:pt x="55391" y="19605"/>
                </a:lnTo>
                <a:lnTo>
                  <a:pt x="55228" y="19225"/>
                </a:lnTo>
                <a:lnTo>
                  <a:pt x="55174" y="19007"/>
                </a:lnTo>
                <a:lnTo>
                  <a:pt x="55066" y="18844"/>
                </a:lnTo>
                <a:lnTo>
                  <a:pt x="54848" y="18519"/>
                </a:lnTo>
                <a:lnTo>
                  <a:pt x="54631" y="18138"/>
                </a:lnTo>
                <a:lnTo>
                  <a:pt x="54360" y="17378"/>
                </a:lnTo>
                <a:lnTo>
                  <a:pt x="54142" y="16889"/>
                </a:lnTo>
                <a:lnTo>
                  <a:pt x="53871" y="16455"/>
                </a:lnTo>
                <a:lnTo>
                  <a:pt x="53545" y="16075"/>
                </a:lnTo>
                <a:lnTo>
                  <a:pt x="53165" y="15749"/>
                </a:lnTo>
                <a:lnTo>
                  <a:pt x="53002" y="15695"/>
                </a:lnTo>
                <a:lnTo>
                  <a:pt x="53002" y="15640"/>
                </a:lnTo>
                <a:lnTo>
                  <a:pt x="53002" y="15586"/>
                </a:lnTo>
                <a:lnTo>
                  <a:pt x="53056" y="15423"/>
                </a:lnTo>
                <a:lnTo>
                  <a:pt x="53056" y="15315"/>
                </a:lnTo>
                <a:lnTo>
                  <a:pt x="53056" y="15043"/>
                </a:lnTo>
                <a:lnTo>
                  <a:pt x="53056" y="14880"/>
                </a:lnTo>
                <a:lnTo>
                  <a:pt x="53002" y="14663"/>
                </a:lnTo>
                <a:lnTo>
                  <a:pt x="52948" y="14554"/>
                </a:lnTo>
                <a:lnTo>
                  <a:pt x="52839" y="14446"/>
                </a:lnTo>
                <a:lnTo>
                  <a:pt x="52730" y="14391"/>
                </a:lnTo>
                <a:lnTo>
                  <a:pt x="52405" y="14391"/>
                </a:lnTo>
                <a:lnTo>
                  <a:pt x="52242" y="14500"/>
                </a:lnTo>
                <a:lnTo>
                  <a:pt x="52079" y="14554"/>
                </a:lnTo>
                <a:lnTo>
                  <a:pt x="51916" y="14500"/>
                </a:lnTo>
                <a:lnTo>
                  <a:pt x="51807" y="14446"/>
                </a:lnTo>
                <a:lnTo>
                  <a:pt x="51699" y="14283"/>
                </a:lnTo>
                <a:lnTo>
                  <a:pt x="51481" y="13848"/>
                </a:lnTo>
                <a:lnTo>
                  <a:pt x="51373" y="13794"/>
                </a:lnTo>
                <a:lnTo>
                  <a:pt x="51210" y="13794"/>
                </a:lnTo>
                <a:lnTo>
                  <a:pt x="50993" y="13848"/>
                </a:lnTo>
                <a:lnTo>
                  <a:pt x="50776" y="13903"/>
                </a:lnTo>
                <a:lnTo>
                  <a:pt x="50504" y="13848"/>
                </a:lnTo>
                <a:lnTo>
                  <a:pt x="50341" y="13686"/>
                </a:lnTo>
                <a:lnTo>
                  <a:pt x="50124" y="13631"/>
                </a:lnTo>
                <a:lnTo>
                  <a:pt x="49961" y="13577"/>
                </a:lnTo>
                <a:lnTo>
                  <a:pt x="49798" y="13577"/>
                </a:lnTo>
                <a:lnTo>
                  <a:pt x="49635" y="13631"/>
                </a:lnTo>
                <a:lnTo>
                  <a:pt x="49309" y="13686"/>
                </a:lnTo>
                <a:lnTo>
                  <a:pt x="48875" y="13740"/>
                </a:lnTo>
                <a:lnTo>
                  <a:pt x="48440" y="13686"/>
                </a:lnTo>
                <a:lnTo>
                  <a:pt x="48060" y="13523"/>
                </a:lnTo>
                <a:lnTo>
                  <a:pt x="47680" y="13305"/>
                </a:lnTo>
                <a:lnTo>
                  <a:pt x="47517" y="13142"/>
                </a:lnTo>
                <a:lnTo>
                  <a:pt x="47246" y="12980"/>
                </a:lnTo>
                <a:lnTo>
                  <a:pt x="47029" y="12762"/>
                </a:lnTo>
                <a:lnTo>
                  <a:pt x="46866" y="12491"/>
                </a:lnTo>
                <a:lnTo>
                  <a:pt x="46811" y="12165"/>
                </a:lnTo>
                <a:lnTo>
                  <a:pt x="46811" y="11513"/>
                </a:lnTo>
                <a:lnTo>
                  <a:pt x="46757" y="11188"/>
                </a:lnTo>
                <a:lnTo>
                  <a:pt x="46811" y="10862"/>
                </a:lnTo>
                <a:lnTo>
                  <a:pt x="46757" y="10753"/>
                </a:lnTo>
                <a:lnTo>
                  <a:pt x="46757" y="10590"/>
                </a:lnTo>
                <a:lnTo>
                  <a:pt x="46703" y="10482"/>
                </a:lnTo>
                <a:lnTo>
                  <a:pt x="46703" y="10373"/>
                </a:lnTo>
                <a:lnTo>
                  <a:pt x="46757" y="10210"/>
                </a:lnTo>
                <a:lnTo>
                  <a:pt x="46703" y="9993"/>
                </a:lnTo>
                <a:lnTo>
                  <a:pt x="46594" y="9558"/>
                </a:lnTo>
                <a:lnTo>
                  <a:pt x="46594" y="9341"/>
                </a:lnTo>
                <a:lnTo>
                  <a:pt x="46594" y="9124"/>
                </a:lnTo>
                <a:lnTo>
                  <a:pt x="46648" y="8961"/>
                </a:lnTo>
                <a:lnTo>
                  <a:pt x="46648" y="8907"/>
                </a:lnTo>
                <a:lnTo>
                  <a:pt x="46648" y="8852"/>
                </a:lnTo>
                <a:lnTo>
                  <a:pt x="46540" y="8527"/>
                </a:lnTo>
                <a:lnTo>
                  <a:pt x="46377" y="8255"/>
                </a:lnTo>
                <a:lnTo>
                  <a:pt x="46105" y="8092"/>
                </a:lnTo>
                <a:lnTo>
                  <a:pt x="45780" y="7929"/>
                </a:lnTo>
                <a:lnTo>
                  <a:pt x="45508" y="7766"/>
                </a:lnTo>
                <a:lnTo>
                  <a:pt x="45291" y="7603"/>
                </a:lnTo>
                <a:lnTo>
                  <a:pt x="45236" y="7386"/>
                </a:lnTo>
                <a:lnTo>
                  <a:pt x="45236" y="7060"/>
                </a:lnTo>
                <a:lnTo>
                  <a:pt x="45182" y="6843"/>
                </a:lnTo>
                <a:lnTo>
                  <a:pt x="45019" y="6626"/>
                </a:lnTo>
                <a:lnTo>
                  <a:pt x="44748" y="6409"/>
                </a:lnTo>
                <a:lnTo>
                  <a:pt x="44368" y="6192"/>
                </a:lnTo>
                <a:lnTo>
                  <a:pt x="44042" y="6029"/>
                </a:lnTo>
                <a:lnTo>
                  <a:pt x="43662" y="5866"/>
                </a:lnTo>
                <a:lnTo>
                  <a:pt x="43336" y="5866"/>
                </a:lnTo>
                <a:lnTo>
                  <a:pt x="43173" y="5920"/>
                </a:lnTo>
                <a:lnTo>
                  <a:pt x="42901" y="6083"/>
                </a:lnTo>
                <a:lnTo>
                  <a:pt x="42576" y="6137"/>
                </a:lnTo>
                <a:lnTo>
                  <a:pt x="42250" y="6137"/>
                </a:lnTo>
                <a:lnTo>
                  <a:pt x="41978" y="6083"/>
                </a:lnTo>
                <a:lnTo>
                  <a:pt x="41218" y="5974"/>
                </a:lnTo>
                <a:lnTo>
                  <a:pt x="40838" y="5920"/>
                </a:lnTo>
                <a:lnTo>
                  <a:pt x="40458" y="5811"/>
                </a:lnTo>
                <a:lnTo>
                  <a:pt x="40132" y="5594"/>
                </a:lnTo>
                <a:lnTo>
                  <a:pt x="39969" y="5486"/>
                </a:lnTo>
                <a:lnTo>
                  <a:pt x="39806" y="5323"/>
                </a:lnTo>
                <a:lnTo>
                  <a:pt x="39752" y="5160"/>
                </a:lnTo>
                <a:lnTo>
                  <a:pt x="39643" y="5051"/>
                </a:lnTo>
                <a:lnTo>
                  <a:pt x="39372" y="4671"/>
                </a:lnTo>
                <a:lnTo>
                  <a:pt x="39100" y="4291"/>
                </a:lnTo>
                <a:lnTo>
                  <a:pt x="38666" y="3531"/>
                </a:lnTo>
                <a:lnTo>
                  <a:pt x="38503" y="3205"/>
                </a:lnTo>
                <a:lnTo>
                  <a:pt x="38394" y="2933"/>
                </a:lnTo>
                <a:lnTo>
                  <a:pt x="38286" y="2607"/>
                </a:lnTo>
                <a:lnTo>
                  <a:pt x="38123" y="2282"/>
                </a:lnTo>
                <a:lnTo>
                  <a:pt x="37960" y="1956"/>
                </a:lnTo>
                <a:lnTo>
                  <a:pt x="37742" y="1684"/>
                </a:lnTo>
                <a:lnTo>
                  <a:pt x="37525" y="1413"/>
                </a:lnTo>
                <a:lnTo>
                  <a:pt x="37199" y="1196"/>
                </a:lnTo>
                <a:lnTo>
                  <a:pt x="36711" y="924"/>
                </a:lnTo>
                <a:lnTo>
                  <a:pt x="36168" y="707"/>
                </a:lnTo>
                <a:lnTo>
                  <a:pt x="35136" y="381"/>
                </a:lnTo>
                <a:lnTo>
                  <a:pt x="34864" y="327"/>
                </a:lnTo>
                <a:lnTo>
                  <a:pt x="34593" y="272"/>
                </a:lnTo>
                <a:lnTo>
                  <a:pt x="34321" y="218"/>
                </a:lnTo>
                <a:lnTo>
                  <a:pt x="34050" y="164"/>
                </a:lnTo>
                <a:lnTo>
                  <a:pt x="33833" y="55"/>
                </a:lnTo>
                <a:lnTo>
                  <a:pt x="33561"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22" name="Google Shape;722;p33"/>
          <p:cNvGrpSpPr/>
          <p:nvPr/>
        </p:nvGrpSpPr>
        <p:grpSpPr>
          <a:xfrm rot="964296">
            <a:off x="-735678" y="4939591"/>
            <a:ext cx="3143343" cy="2401685"/>
            <a:chOff x="4376100" y="3455500"/>
            <a:chExt cx="2077175" cy="1587075"/>
          </a:xfrm>
        </p:grpSpPr>
        <p:sp>
          <p:nvSpPr>
            <p:cNvPr id="723" name="Google Shape;723;p33"/>
            <p:cNvSpPr/>
            <p:nvPr/>
          </p:nvSpPr>
          <p:spPr>
            <a:xfrm>
              <a:off x="5763600" y="3614350"/>
              <a:ext cx="35325" cy="19025"/>
            </a:xfrm>
            <a:custGeom>
              <a:avLst/>
              <a:gdLst/>
              <a:ahLst/>
              <a:cxnLst/>
              <a:rect l="l" t="t" r="r" b="b"/>
              <a:pathLst>
                <a:path w="1413" h="761" extrusionOk="0">
                  <a:moveTo>
                    <a:pt x="217" y="0"/>
                  </a:moveTo>
                  <a:lnTo>
                    <a:pt x="109" y="109"/>
                  </a:lnTo>
                  <a:lnTo>
                    <a:pt x="54" y="217"/>
                  </a:lnTo>
                  <a:lnTo>
                    <a:pt x="0" y="326"/>
                  </a:lnTo>
                  <a:lnTo>
                    <a:pt x="54" y="380"/>
                  </a:lnTo>
                  <a:lnTo>
                    <a:pt x="272" y="489"/>
                  </a:lnTo>
                  <a:lnTo>
                    <a:pt x="1412" y="760"/>
                  </a:lnTo>
                  <a:lnTo>
                    <a:pt x="1195" y="543"/>
                  </a:lnTo>
                  <a:lnTo>
                    <a:pt x="978" y="326"/>
                  </a:lnTo>
                  <a:lnTo>
                    <a:pt x="760" y="163"/>
                  </a:lnTo>
                  <a:lnTo>
                    <a:pt x="48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33"/>
            <p:cNvSpPr/>
            <p:nvPr/>
          </p:nvSpPr>
          <p:spPr>
            <a:xfrm>
              <a:off x="5578950" y="3585825"/>
              <a:ext cx="16325" cy="9525"/>
            </a:xfrm>
            <a:custGeom>
              <a:avLst/>
              <a:gdLst/>
              <a:ahLst/>
              <a:cxnLst/>
              <a:rect l="l" t="t" r="r" b="b"/>
              <a:pathLst>
                <a:path w="653" h="381" extrusionOk="0">
                  <a:moveTo>
                    <a:pt x="164" y="1"/>
                  </a:moveTo>
                  <a:lnTo>
                    <a:pt x="55" y="109"/>
                  </a:lnTo>
                  <a:lnTo>
                    <a:pt x="1" y="218"/>
                  </a:lnTo>
                  <a:lnTo>
                    <a:pt x="652" y="381"/>
                  </a:lnTo>
                  <a:lnTo>
                    <a:pt x="652" y="218"/>
                  </a:lnTo>
                  <a:lnTo>
                    <a:pt x="598" y="109"/>
                  </a:lnTo>
                  <a:lnTo>
                    <a:pt x="489" y="55"/>
                  </a:lnTo>
                  <a:lnTo>
                    <a:pt x="3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33"/>
            <p:cNvSpPr/>
            <p:nvPr/>
          </p:nvSpPr>
          <p:spPr>
            <a:xfrm>
              <a:off x="5611550" y="3589900"/>
              <a:ext cx="23100" cy="12250"/>
            </a:xfrm>
            <a:custGeom>
              <a:avLst/>
              <a:gdLst/>
              <a:ahLst/>
              <a:cxnLst/>
              <a:rect l="l" t="t" r="r" b="b"/>
              <a:pathLst>
                <a:path w="924" h="490" extrusionOk="0">
                  <a:moveTo>
                    <a:pt x="380" y="1"/>
                  </a:moveTo>
                  <a:lnTo>
                    <a:pt x="272" y="55"/>
                  </a:lnTo>
                  <a:lnTo>
                    <a:pt x="0" y="218"/>
                  </a:lnTo>
                  <a:lnTo>
                    <a:pt x="923" y="489"/>
                  </a:lnTo>
                  <a:lnTo>
                    <a:pt x="706" y="164"/>
                  </a:lnTo>
                  <a:lnTo>
                    <a:pt x="597" y="55"/>
                  </a:lnTo>
                  <a:lnTo>
                    <a:pt x="48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33"/>
            <p:cNvSpPr/>
            <p:nvPr/>
          </p:nvSpPr>
          <p:spPr>
            <a:xfrm>
              <a:off x="5414675" y="3535600"/>
              <a:ext cx="89625" cy="25825"/>
            </a:xfrm>
            <a:custGeom>
              <a:avLst/>
              <a:gdLst/>
              <a:ahLst/>
              <a:cxnLst/>
              <a:rect l="l" t="t" r="r" b="b"/>
              <a:pathLst>
                <a:path w="3585" h="1033" extrusionOk="0">
                  <a:moveTo>
                    <a:pt x="381" y="1"/>
                  </a:moveTo>
                  <a:lnTo>
                    <a:pt x="164" y="55"/>
                  </a:lnTo>
                  <a:lnTo>
                    <a:pt x="55" y="109"/>
                  </a:lnTo>
                  <a:lnTo>
                    <a:pt x="1" y="218"/>
                  </a:lnTo>
                  <a:lnTo>
                    <a:pt x="55" y="272"/>
                  </a:lnTo>
                  <a:lnTo>
                    <a:pt x="381" y="1032"/>
                  </a:lnTo>
                  <a:lnTo>
                    <a:pt x="544" y="707"/>
                  </a:lnTo>
                  <a:lnTo>
                    <a:pt x="653" y="489"/>
                  </a:lnTo>
                  <a:lnTo>
                    <a:pt x="707" y="381"/>
                  </a:lnTo>
                  <a:lnTo>
                    <a:pt x="870" y="435"/>
                  </a:lnTo>
                  <a:lnTo>
                    <a:pt x="1087" y="598"/>
                  </a:lnTo>
                  <a:lnTo>
                    <a:pt x="1141" y="652"/>
                  </a:lnTo>
                  <a:lnTo>
                    <a:pt x="1467" y="924"/>
                  </a:lnTo>
                  <a:lnTo>
                    <a:pt x="1630" y="978"/>
                  </a:lnTo>
                  <a:lnTo>
                    <a:pt x="1739" y="1032"/>
                  </a:lnTo>
                  <a:lnTo>
                    <a:pt x="1902" y="1032"/>
                  </a:lnTo>
                  <a:lnTo>
                    <a:pt x="2064" y="978"/>
                  </a:lnTo>
                  <a:lnTo>
                    <a:pt x="2499" y="815"/>
                  </a:lnTo>
                  <a:lnTo>
                    <a:pt x="2770" y="707"/>
                  </a:lnTo>
                  <a:lnTo>
                    <a:pt x="3042" y="707"/>
                  </a:lnTo>
                  <a:lnTo>
                    <a:pt x="3205" y="761"/>
                  </a:lnTo>
                  <a:lnTo>
                    <a:pt x="3313" y="761"/>
                  </a:lnTo>
                  <a:lnTo>
                    <a:pt x="3422" y="707"/>
                  </a:lnTo>
                  <a:lnTo>
                    <a:pt x="3585" y="544"/>
                  </a:lnTo>
                  <a:lnTo>
                    <a:pt x="3042" y="435"/>
                  </a:lnTo>
                  <a:lnTo>
                    <a:pt x="2770" y="381"/>
                  </a:lnTo>
                  <a:lnTo>
                    <a:pt x="2553" y="435"/>
                  </a:lnTo>
                  <a:lnTo>
                    <a:pt x="2119" y="544"/>
                  </a:lnTo>
                  <a:lnTo>
                    <a:pt x="1739" y="544"/>
                  </a:lnTo>
                  <a:lnTo>
                    <a:pt x="1358" y="435"/>
                  </a:lnTo>
                  <a:lnTo>
                    <a:pt x="978" y="218"/>
                  </a:lnTo>
                  <a:lnTo>
                    <a:pt x="815" y="109"/>
                  </a:lnTo>
                  <a:lnTo>
                    <a:pt x="5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33"/>
            <p:cNvSpPr/>
            <p:nvPr/>
          </p:nvSpPr>
          <p:spPr>
            <a:xfrm>
              <a:off x="5406550" y="3570900"/>
              <a:ext cx="24450" cy="5450"/>
            </a:xfrm>
            <a:custGeom>
              <a:avLst/>
              <a:gdLst/>
              <a:ahLst/>
              <a:cxnLst/>
              <a:rect l="l" t="t" r="r" b="b"/>
              <a:pathLst>
                <a:path w="978" h="218" extrusionOk="0">
                  <a:moveTo>
                    <a:pt x="434" y="0"/>
                  </a:moveTo>
                  <a:lnTo>
                    <a:pt x="0" y="55"/>
                  </a:lnTo>
                  <a:lnTo>
                    <a:pt x="0" y="109"/>
                  </a:lnTo>
                  <a:lnTo>
                    <a:pt x="815" y="218"/>
                  </a:lnTo>
                  <a:lnTo>
                    <a:pt x="923" y="218"/>
                  </a:lnTo>
                  <a:lnTo>
                    <a:pt x="978" y="109"/>
                  </a:lnTo>
                  <a:lnTo>
                    <a:pt x="86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33"/>
            <p:cNvSpPr/>
            <p:nvPr/>
          </p:nvSpPr>
          <p:spPr>
            <a:xfrm>
              <a:off x="4376100" y="3455500"/>
              <a:ext cx="1082050" cy="1587075"/>
            </a:xfrm>
            <a:custGeom>
              <a:avLst/>
              <a:gdLst/>
              <a:ahLst/>
              <a:cxnLst/>
              <a:rect l="l" t="t" r="r" b="b"/>
              <a:pathLst>
                <a:path w="43282" h="63483" extrusionOk="0">
                  <a:moveTo>
                    <a:pt x="11025" y="12382"/>
                  </a:moveTo>
                  <a:lnTo>
                    <a:pt x="10916" y="12599"/>
                  </a:lnTo>
                  <a:lnTo>
                    <a:pt x="10808" y="12816"/>
                  </a:lnTo>
                  <a:lnTo>
                    <a:pt x="10699" y="12599"/>
                  </a:lnTo>
                  <a:lnTo>
                    <a:pt x="10699" y="12436"/>
                  </a:lnTo>
                  <a:lnTo>
                    <a:pt x="10808" y="12382"/>
                  </a:lnTo>
                  <a:close/>
                  <a:moveTo>
                    <a:pt x="10482" y="13360"/>
                  </a:moveTo>
                  <a:lnTo>
                    <a:pt x="10536" y="13414"/>
                  </a:lnTo>
                  <a:lnTo>
                    <a:pt x="10536" y="13577"/>
                  </a:lnTo>
                  <a:lnTo>
                    <a:pt x="10753" y="14500"/>
                  </a:lnTo>
                  <a:lnTo>
                    <a:pt x="10753" y="14771"/>
                  </a:lnTo>
                  <a:lnTo>
                    <a:pt x="10753" y="14989"/>
                  </a:lnTo>
                  <a:lnTo>
                    <a:pt x="10645" y="15152"/>
                  </a:lnTo>
                  <a:lnTo>
                    <a:pt x="10427" y="15369"/>
                  </a:lnTo>
                  <a:lnTo>
                    <a:pt x="10102" y="15640"/>
                  </a:lnTo>
                  <a:lnTo>
                    <a:pt x="10210" y="13577"/>
                  </a:lnTo>
                  <a:lnTo>
                    <a:pt x="10265" y="13414"/>
                  </a:lnTo>
                  <a:lnTo>
                    <a:pt x="10265" y="13360"/>
                  </a:lnTo>
                  <a:close/>
                  <a:moveTo>
                    <a:pt x="28891" y="21831"/>
                  </a:moveTo>
                  <a:lnTo>
                    <a:pt x="28891" y="21885"/>
                  </a:lnTo>
                  <a:lnTo>
                    <a:pt x="28945" y="21994"/>
                  </a:lnTo>
                  <a:lnTo>
                    <a:pt x="28891" y="22103"/>
                  </a:lnTo>
                  <a:lnTo>
                    <a:pt x="28837" y="22157"/>
                  </a:lnTo>
                  <a:lnTo>
                    <a:pt x="28674" y="22265"/>
                  </a:lnTo>
                  <a:lnTo>
                    <a:pt x="28565" y="22211"/>
                  </a:lnTo>
                  <a:lnTo>
                    <a:pt x="28565" y="22103"/>
                  </a:lnTo>
                  <a:lnTo>
                    <a:pt x="28565" y="21994"/>
                  </a:lnTo>
                  <a:lnTo>
                    <a:pt x="28619" y="21940"/>
                  </a:lnTo>
                  <a:lnTo>
                    <a:pt x="28837" y="21831"/>
                  </a:lnTo>
                  <a:close/>
                  <a:moveTo>
                    <a:pt x="24764" y="24601"/>
                  </a:moveTo>
                  <a:lnTo>
                    <a:pt x="24927" y="24709"/>
                  </a:lnTo>
                  <a:lnTo>
                    <a:pt x="25090" y="24872"/>
                  </a:lnTo>
                  <a:lnTo>
                    <a:pt x="25198" y="25089"/>
                  </a:lnTo>
                  <a:lnTo>
                    <a:pt x="25307" y="25524"/>
                  </a:lnTo>
                  <a:lnTo>
                    <a:pt x="25307" y="25578"/>
                  </a:lnTo>
                  <a:lnTo>
                    <a:pt x="25198" y="25687"/>
                  </a:lnTo>
                  <a:lnTo>
                    <a:pt x="24981" y="25687"/>
                  </a:lnTo>
                  <a:lnTo>
                    <a:pt x="24818" y="25632"/>
                  </a:lnTo>
                  <a:lnTo>
                    <a:pt x="24547" y="25632"/>
                  </a:lnTo>
                  <a:lnTo>
                    <a:pt x="24492" y="25578"/>
                  </a:lnTo>
                  <a:lnTo>
                    <a:pt x="24438" y="25524"/>
                  </a:lnTo>
                  <a:lnTo>
                    <a:pt x="24492" y="25415"/>
                  </a:lnTo>
                  <a:lnTo>
                    <a:pt x="24547" y="25306"/>
                  </a:lnTo>
                  <a:lnTo>
                    <a:pt x="24547" y="25198"/>
                  </a:lnTo>
                  <a:lnTo>
                    <a:pt x="24492" y="24981"/>
                  </a:lnTo>
                  <a:lnTo>
                    <a:pt x="24492" y="24763"/>
                  </a:lnTo>
                  <a:lnTo>
                    <a:pt x="24547" y="24655"/>
                  </a:lnTo>
                  <a:lnTo>
                    <a:pt x="24601" y="24601"/>
                  </a:lnTo>
                  <a:close/>
                  <a:moveTo>
                    <a:pt x="23569" y="26447"/>
                  </a:moveTo>
                  <a:lnTo>
                    <a:pt x="23678" y="26501"/>
                  </a:lnTo>
                  <a:lnTo>
                    <a:pt x="23732" y="26555"/>
                  </a:lnTo>
                  <a:lnTo>
                    <a:pt x="23678" y="26610"/>
                  </a:lnTo>
                  <a:lnTo>
                    <a:pt x="23569" y="26664"/>
                  </a:lnTo>
                  <a:lnTo>
                    <a:pt x="23406" y="26718"/>
                  </a:lnTo>
                  <a:lnTo>
                    <a:pt x="23298" y="26718"/>
                  </a:lnTo>
                  <a:lnTo>
                    <a:pt x="23298" y="26664"/>
                  </a:lnTo>
                  <a:lnTo>
                    <a:pt x="23352" y="26555"/>
                  </a:lnTo>
                  <a:lnTo>
                    <a:pt x="23406" y="26555"/>
                  </a:lnTo>
                  <a:lnTo>
                    <a:pt x="23569" y="26447"/>
                  </a:lnTo>
                  <a:close/>
                  <a:moveTo>
                    <a:pt x="21886" y="30194"/>
                  </a:moveTo>
                  <a:lnTo>
                    <a:pt x="21994" y="30628"/>
                  </a:lnTo>
                  <a:lnTo>
                    <a:pt x="21994" y="30791"/>
                  </a:lnTo>
                  <a:lnTo>
                    <a:pt x="21940" y="30900"/>
                  </a:lnTo>
                  <a:lnTo>
                    <a:pt x="21886" y="31008"/>
                  </a:lnTo>
                  <a:lnTo>
                    <a:pt x="21777" y="31063"/>
                  </a:lnTo>
                  <a:lnTo>
                    <a:pt x="21614" y="31117"/>
                  </a:lnTo>
                  <a:lnTo>
                    <a:pt x="21397" y="31063"/>
                  </a:lnTo>
                  <a:lnTo>
                    <a:pt x="21886" y="30194"/>
                  </a:lnTo>
                  <a:close/>
                  <a:moveTo>
                    <a:pt x="30900" y="34647"/>
                  </a:moveTo>
                  <a:lnTo>
                    <a:pt x="30900" y="34701"/>
                  </a:lnTo>
                  <a:lnTo>
                    <a:pt x="30954" y="34864"/>
                  </a:lnTo>
                  <a:lnTo>
                    <a:pt x="30954" y="34918"/>
                  </a:lnTo>
                  <a:lnTo>
                    <a:pt x="30900" y="34918"/>
                  </a:lnTo>
                  <a:lnTo>
                    <a:pt x="30792" y="34973"/>
                  </a:lnTo>
                  <a:lnTo>
                    <a:pt x="30683" y="34918"/>
                  </a:lnTo>
                  <a:lnTo>
                    <a:pt x="30629" y="34810"/>
                  </a:lnTo>
                  <a:lnTo>
                    <a:pt x="30683" y="34755"/>
                  </a:lnTo>
                  <a:lnTo>
                    <a:pt x="30683" y="34701"/>
                  </a:lnTo>
                  <a:lnTo>
                    <a:pt x="30846" y="34647"/>
                  </a:lnTo>
                  <a:close/>
                  <a:moveTo>
                    <a:pt x="31932" y="45236"/>
                  </a:moveTo>
                  <a:lnTo>
                    <a:pt x="32041" y="45291"/>
                  </a:lnTo>
                  <a:lnTo>
                    <a:pt x="32041" y="45345"/>
                  </a:lnTo>
                  <a:lnTo>
                    <a:pt x="31769" y="46214"/>
                  </a:lnTo>
                  <a:lnTo>
                    <a:pt x="31715" y="46159"/>
                  </a:lnTo>
                  <a:lnTo>
                    <a:pt x="31769" y="45345"/>
                  </a:lnTo>
                  <a:lnTo>
                    <a:pt x="31823" y="45236"/>
                  </a:lnTo>
                  <a:close/>
                  <a:moveTo>
                    <a:pt x="31172" y="50015"/>
                  </a:moveTo>
                  <a:lnTo>
                    <a:pt x="31280" y="50069"/>
                  </a:lnTo>
                  <a:lnTo>
                    <a:pt x="31552" y="50232"/>
                  </a:lnTo>
                  <a:lnTo>
                    <a:pt x="31660" y="50341"/>
                  </a:lnTo>
                  <a:lnTo>
                    <a:pt x="31660" y="50449"/>
                  </a:lnTo>
                  <a:lnTo>
                    <a:pt x="31606" y="50667"/>
                  </a:lnTo>
                  <a:lnTo>
                    <a:pt x="31498" y="50884"/>
                  </a:lnTo>
                  <a:lnTo>
                    <a:pt x="31280" y="51318"/>
                  </a:lnTo>
                  <a:lnTo>
                    <a:pt x="31172" y="51373"/>
                  </a:lnTo>
                  <a:lnTo>
                    <a:pt x="31117" y="51318"/>
                  </a:lnTo>
                  <a:lnTo>
                    <a:pt x="31117" y="51210"/>
                  </a:lnTo>
                  <a:lnTo>
                    <a:pt x="31117" y="50612"/>
                  </a:lnTo>
                  <a:lnTo>
                    <a:pt x="31172" y="50015"/>
                  </a:lnTo>
                  <a:close/>
                  <a:moveTo>
                    <a:pt x="42141" y="59410"/>
                  </a:moveTo>
                  <a:lnTo>
                    <a:pt x="42196" y="59518"/>
                  </a:lnTo>
                  <a:lnTo>
                    <a:pt x="42141" y="59573"/>
                  </a:lnTo>
                  <a:lnTo>
                    <a:pt x="41870" y="60170"/>
                  </a:lnTo>
                  <a:lnTo>
                    <a:pt x="41815" y="60224"/>
                  </a:lnTo>
                  <a:lnTo>
                    <a:pt x="41598" y="60224"/>
                  </a:lnTo>
                  <a:lnTo>
                    <a:pt x="41381" y="59898"/>
                  </a:lnTo>
                  <a:lnTo>
                    <a:pt x="41272" y="59735"/>
                  </a:lnTo>
                  <a:lnTo>
                    <a:pt x="41272" y="59518"/>
                  </a:lnTo>
                  <a:lnTo>
                    <a:pt x="41327" y="59464"/>
                  </a:lnTo>
                  <a:lnTo>
                    <a:pt x="41381" y="59410"/>
                  </a:lnTo>
                  <a:close/>
                  <a:moveTo>
                    <a:pt x="21614" y="1"/>
                  </a:moveTo>
                  <a:lnTo>
                    <a:pt x="20528" y="109"/>
                  </a:lnTo>
                  <a:lnTo>
                    <a:pt x="19496" y="272"/>
                  </a:lnTo>
                  <a:lnTo>
                    <a:pt x="19170" y="326"/>
                  </a:lnTo>
                  <a:lnTo>
                    <a:pt x="18899" y="381"/>
                  </a:lnTo>
                  <a:lnTo>
                    <a:pt x="18573" y="326"/>
                  </a:lnTo>
                  <a:lnTo>
                    <a:pt x="18302" y="218"/>
                  </a:lnTo>
                  <a:lnTo>
                    <a:pt x="18084" y="218"/>
                  </a:lnTo>
                  <a:lnTo>
                    <a:pt x="16998" y="326"/>
                  </a:lnTo>
                  <a:lnTo>
                    <a:pt x="15966" y="489"/>
                  </a:lnTo>
                  <a:lnTo>
                    <a:pt x="13903" y="869"/>
                  </a:lnTo>
                  <a:lnTo>
                    <a:pt x="12708" y="1087"/>
                  </a:lnTo>
                  <a:lnTo>
                    <a:pt x="11514" y="1413"/>
                  </a:lnTo>
                  <a:lnTo>
                    <a:pt x="10970" y="1630"/>
                  </a:lnTo>
                  <a:lnTo>
                    <a:pt x="10373" y="1847"/>
                  </a:lnTo>
                  <a:lnTo>
                    <a:pt x="9830" y="2118"/>
                  </a:lnTo>
                  <a:lnTo>
                    <a:pt x="9341" y="2444"/>
                  </a:lnTo>
                  <a:lnTo>
                    <a:pt x="8472" y="3042"/>
                  </a:lnTo>
                  <a:lnTo>
                    <a:pt x="7658" y="3639"/>
                  </a:lnTo>
                  <a:lnTo>
                    <a:pt x="7278" y="3965"/>
                  </a:lnTo>
                  <a:lnTo>
                    <a:pt x="6898" y="4291"/>
                  </a:lnTo>
                  <a:lnTo>
                    <a:pt x="6572" y="4671"/>
                  </a:lnTo>
                  <a:lnTo>
                    <a:pt x="6300" y="5105"/>
                  </a:lnTo>
                  <a:lnTo>
                    <a:pt x="6192" y="5214"/>
                  </a:lnTo>
                  <a:lnTo>
                    <a:pt x="5974" y="5322"/>
                  </a:lnTo>
                  <a:lnTo>
                    <a:pt x="5866" y="5431"/>
                  </a:lnTo>
                  <a:lnTo>
                    <a:pt x="5757" y="5540"/>
                  </a:lnTo>
                  <a:lnTo>
                    <a:pt x="5649" y="5648"/>
                  </a:lnTo>
                  <a:lnTo>
                    <a:pt x="5540" y="5974"/>
                  </a:lnTo>
                  <a:lnTo>
                    <a:pt x="5486" y="6300"/>
                  </a:lnTo>
                  <a:lnTo>
                    <a:pt x="5431" y="6463"/>
                  </a:lnTo>
                  <a:lnTo>
                    <a:pt x="5431" y="6571"/>
                  </a:lnTo>
                  <a:lnTo>
                    <a:pt x="5323" y="6626"/>
                  </a:lnTo>
                  <a:lnTo>
                    <a:pt x="5160" y="6734"/>
                  </a:lnTo>
                  <a:lnTo>
                    <a:pt x="5051" y="6843"/>
                  </a:lnTo>
                  <a:lnTo>
                    <a:pt x="4834" y="7169"/>
                  </a:lnTo>
                  <a:lnTo>
                    <a:pt x="4563" y="7549"/>
                  </a:lnTo>
                  <a:lnTo>
                    <a:pt x="4454" y="7712"/>
                  </a:lnTo>
                  <a:lnTo>
                    <a:pt x="4237" y="7875"/>
                  </a:lnTo>
                  <a:lnTo>
                    <a:pt x="4128" y="7983"/>
                  </a:lnTo>
                  <a:lnTo>
                    <a:pt x="4019" y="8146"/>
                  </a:lnTo>
                  <a:lnTo>
                    <a:pt x="4019" y="8309"/>
                  </a:lnTo>
                  <a:lnTo>
                    <a:pt x="4019" y="8472"/>
                  </a:lnTo>
                  <a:lnTo>
                    <a:pt x="4074" y="8635"/>
                  </a:lnTo>
                  <a:lnTo>
                    <a:pt x="4074" y="8798"/>
                  </a:lnTo>
                  <a:lnTo>
                    <a:pt x="3965" y="9069"/>
                  </a:lnTo>
                  <a:lnTo>
                    <a:pt x="3694" y="9667"/>
                  </a:lnTo>
                  <a:lnTo>
                    <a:pt x="3476" y="10264"/>
                  </a:lnTo>
                  <a:lnTo>
                    <a:pt x="3368" y="10862"/>
                  </a:lnTo>
                  <a:lnTo>
                    <a:pt x="3259" y="11459"/>
                  </a:lnTo>
                  <a:lnTo>
                    <a:pt x="3205" y="12111"/>
                  </a:lnTo>
                  <a:lnTo>
                    <a:pt x="3151" y="12708"/>
                  </a:lnTo>
                  <a:lnTo>
                    <a:pt x="3205" y="13957"/>
                  </a:lnTo>
                  <a:lnTo>
                    <a:pt x="3368" y="14934"/>
                  </a:lnTo>
                  <a:lnTo>
                    <a:pt x="3531" y="15858"/>
                  </a:lnTo>
                  <a:lnTo>
                    <a:pt x="3965" y="17650"/>
                  </a:lnTo>
                  <a:lnTo>
                    <a:pt x="4074" y="18356"/>
                  </a:lnTo>
                  <a:lnTo>
                    <a:pt x="4128" y="19007"/>
                  </a:lnTo>
                  <a:lnTo>
                    <a:pt x="4128" y="19333"/>
                  </a:lnTo>
                  <a:lnTo>
                    <a:pt x="4019" y="19659"/>
                  </a:lnTo>
                  <a:lnTo>
                    <a:pt x="3965" y="19985"/>
                  </a:lnTo>
                  <a:lnTo>
                    <a:pt x="3802" y="20310"/>
                  </a:lnTo>
                  <a:lnTo>
                    <a:pt x="3422" y="21016"/>
                  </a:lnTo>
                  <a:lnTo>
                    <a:pt x="3314" y="21397"/>
                  </a:lnTo>
                  <a:lnTo>
                    <a:pt x="3205" y="21777"/>
                  </a:lnTo>
                  <a:lnTo>
                    <a:pt x="3096" y="21940"/>
                  </a:lnTo>
                  <a:lnTo>
                    <a:pt x="2988" y="22103"/>
                  </a:lnTo>
                  <a:lnTo>
                    <a:pt x="2770" y="22265"/>
                  </a:lnTo>
                  <a:lnTo>
                    <a:pt x="2662" y="22428"/>
                  </a:lnTo>
                  <a:lnTo>
                    <a:pt x="2336" y="22808"/>
                  </a:lnTo>
                  <a:lnTo>
                    <a:pt x="2010" y="23243"/>
                  </a:lnTo>
                  <a:lnTo>
                    <a:pt x="1739" y="23677"/>
                  </a:lnTo>
                  <a:lnTo>
                    <a:pt x="1576" y="24166"/>
                  </a:lnTo>
                  <a:lnTo>
                    <a:pt x="1413" y="24655"/>
                  </a:lnTo>
                  <a:lnTo>
                    <a:pt x="1141" y="25524"/>
                  </a:lnTo>
                  <a:lnTo>
                    <a:pt x="761" y="26338"/>
                  </a:lnTo>
                  <a:lnTo>
                    <a:pt x="653" y="26610"/>
                  </a:lnTo>
                  <a:lnTo>
                    <a:pt x="598" y="26881"/>
                  </a:lnTo>
                  <a:lnTo>
                    <a:pt x="544" y="27153"/>
                  </a:lnTo>
                  <a:lnTo>
                    <a:pt x="544" y="27424"/>
                  </a:lnTo>
                  <a:lnTo>
                    <a:pt x="544" y="27587"/>
                  </a:lnTo>
                  <a:lnTo>
                    <a:pt x="490" y="27750"/>
                  </a:lnTo>
                  <a:lnTo>
                    <a:pt x="218" y="28185"/>
                  </a:lnTo>
                  <a:lnTo>
                    <a:pt x="110" y="28619"/>
                  </a:lnTo>
                  <a:lnTo>
                    <a:pt x="1" y="29108"/>
                  </a:lnTo>
                  <a:lnTo>
                    <a:pt x="1" y="29597"/>
                  </a:lnTo>
                  <a:lnTo>
                    <a:pt x="55" y="30085"/>
                  </a:lnTo>
                  <a:lnTo>
                    <a:pt x="110" y="30628"/>
                  </a:lnTo>
                  <a:lnTo>
                    <a:pt x="327" y="31660"/>
                  </a:lnTo>
                  <a:lnTo>
                    <a:pt x="435" y="32149"/>
                  </a:lnTo>
                  <a:lnTo>
                    <a:pt x="598" y="32638"/>
                  </a:lnTo>
                  <a:lnTo>
                    <a:pt x="816" y="33072"/>
                  </a:lnTo>
                  <a:lnTo>
                    <a:pt x="1087" y="33506"/>
                  </a:lnTo>
                  <a:lnTo>
                    <a:pt x="1739" y="34158"/>
                  </a:lnTo>
                  <a:lnTo>
                    <a:pt x="2445" y="34701"/>
                  </a:lnTo>
                  <a:lnTo>
                    <a:pt x="3151" y="35244"/>
                  </a:lnTo>
                  <a:lnTo>
                    <a:pt x="3965" y="35624"/>
                  </a:lnTo>
                  <a:lnTo>
                    <a:pt x="4563" y="35842"/>
                  </a:lnTo>
                  <a:lnTo>
                    <a:pt x="5160" y="36059"/>
                  </a:lnTo>
                  <a:lnTo>
                    <a:pt x="5757" y="36222"/>
                  </a:lnTo>
                  <a:lnTo>
                    <a:pt x="6355" y="36276"/>
                  </a:lnTo>
                  <a:lnTo>
                    <a:pt x="7061" y="36385"/>
                  </a:lnTo>
                  <a:lnTo>
                    <a:pt x="7386" y="36439"/>
                  </a:lnTo>
                  <a:lnTo>
                    <a:pt x="7766" y="36439"/>
                  </a:lnTo>
                  <a:lnTo>
                    <a:pt x="8798" y="36276"/>
                  </a:lnTo>
                  <a:lnTo>
                    <a:pt x="9341" y="36222"/>
                  </a:lnTo>
                  <a:lnTo>
                    <a:pt x="9830" y="36167"/>
                  </a:lnTo>
                  <a:lnTo>
                    <a:pt x="10210" y="36113"/>
                  </a:lnTo>
                  <a:lnTo>
                    <a:pt x="10590" y="36059"/>
                  </a:lnTo>
                  <a:lnTo>
                    <a:pt x="10916" y="35896"/>
                  </a:lnTo>
                  <a:lnTo>
                    <a:pt x="11079" y="35787"/>
                  </a:lnTo>
                  <a:lnTo>
                    <a:pt x="11242" y="35624"/>
                  </a:lnTo>
                  <a:lnTo>
                    <a:pt x="11351" y="35516"/>
                  </a:lnTo>
                  <a:lnTo>
                    <a:pt x="11459" y="35461"/>
                  </a:lnTo>
                  <a:lnTo>
                    <a:pt x="11568" y="35516"/>
                  </a:lnTo>
                  <a:lnTo>
                    <a:pt x="11731" y="35570"/>
                  </a:lnTo>
                  <a:lnTo>
                    <a:pt x="11839" y="35679"/>
                  </a:lnTo>
                  <a:lnTo>
                    <a:pt x="11894" y="35679"/>
                  </a:lnTo>
                  <a:lnTo>
                    <a:pt x="12002" y="35624"/>
                  </a:lnTo>
                  <a:lnTo>
                    <a:pt x="12111" y="35516"/>
                  </a:lnTo>
                  <a:lnTo>
                    <a:pt x="12219" y="35461"/>
                  </a:lnTo>
                  <a:lnTo>
                    <a:pt x="12491" y="35461"/>
                  </a:lnTo>
                  <a:lnTo>
                    <a:pt x="12654" y="35516"/>
                  </a:lnTo>
                  <a:lnTo>
                    <a:pt x="12871" y="35516"/>
                  </a:lnTo>
                  <a:lnTo>
                    <a:pt x="13034" y="35407"/>
                  </a:lnTo>
                  <a:lnTo>
                    <a:pt x="13143" y="35299"/>
                  </a:lnTo>
                  <a:lnTo>
                    <a:pt x="13306" y="35027"/>
                  </a:lnTo>
                  <a:lnTo>
                    <a:pt x="13523" y="34864"/>
                  </a:lnTo>
                  <a:lnTo>
                    <a:pt x="13794" y="34810"/>
                  </a:lnTo>
                  <a:lnTo>
                    <a:pt x="14066" y="34755"/>
                  </a:lnTo>
                  <a:lnTo>
                    <a:pt x="14717" y="34755"/>
                  </a:lnTo>
                  <a:lnTo>
                    <a:pt x="15043" y="34701"/>
                  </a:lnTo>
                  <a:lnTo>
                    <a:pt x="15152" y="34647"/>
                  </a:lnTo>
                  <a:lnTo>
                    <a:pt x="15315" y="34538"/>
                  </a:lnTo>
                  <a:lnTo>
                    <a:pt x="15532" y="34267"/>
                  </a:lnTo>
                  <a:lnTo>
                    <a:pt x="15804" y="34104"/>
                  </a:lnTo>
                  <a:lnTo>
                    <a:pt x="16455" y="33724"/>
                  </a:lnTo>
                  <a:lnTo>
                    <a:pt x="16564" y="33669"/>
                  </a:lnTo>
                  <a:lnTo>
                    <a:pt x="16564" y="33615"/>
                  </a:lnTo>
                  <a:lnTo>
                    <a:pt x="16510" y="33506"/>
                  </a:lnTo>
                  <a:lnTo>
                    <a:pt x="16401" y="33344"/>
                  </a:lnTo>
                  <a:lnTo>
                    <a:pt x="16401" y="33235"/>
                  </a:lnTo>
                  <a:lnTo>
                    <a:pt x="16455" y="33235"/>
                  </a:lnTo>
                  <a:lnTo>
                    <a:pt x="16564" y="33126"/>
                  </a:lnTo>
                  <a:lnTo>
                    <a:pt x="16727" y="33126"/>
                  </a:lnTo>
                  <a:lnTo>
                    <a:pt x="17053" y="33018"/>
                  </a:lnTo>
                  <a:lnTo>
                    <a:pt x="17324" y="32909"/>
                  </a:lnTo>
                  <a:lnTo>
                    <a:pt x="17541" y="32855"/>
                  </a:lnTo>
                  <a:lnTo>
                    <a:pt x="17813" y="32855"/>
                  </a:lnTo>
                  <a:lnTo>
                    <a:pt x="18084" y="32909"/>
                  </a:lnTo>
                  <a:lnTo>
                    <a:pt x="18302" y="32963"/>
                  </a:lnTo>
                  <a:lnTo>
                    <a:pt x="18410" y="32963"/>
                  </a:lnTo>
                  <a:lnTo>
                    <a:pt x="18573" y="32909"/>
                  </a:lnTo>
                  <a:lnTo>
                    <a:pt x="18736" y="32800"/>
                  </a:lnTo>
                  <a:lnTo>
                    <a:pt x="19062" y="32800"/>
                  </a:lnTo>
                  <a:lnTo>
                    <a:pt x="19225" y="32855"/>
                  </a:lnTo>
                  <a:lnTo>
                    <a:pt x="19442" y="32855"/>
                  </a:lnTo>
                  <a:lnTo>
                    <a:pt x="19605" y="32692"/>
                  </a:lnTo>
                  <a:lnTo>
                    <a:pt x="20148" y="32257"/>
                  </a:lnTo>
                  <a:lnTo>
                    <a:pt x="20691" y="31877"/>
                  </a:lnTo>
                  <a:lnTo>
                    <a:pt x="20908" y="31714"/>
                  </a:lnTo>
                  <a:lnTo>
                    <a:pt x="21125" y="31660"/>
                  </a:lnTo>
                  <a:lnTo>
                    <a:pt x="21343" y="31660"/>
                  </a:lnTo>
                  <a:lnTo>
                    <a:pt x="21614" y="31714"/>
                  </a:lnTo>
                  <a:lnTo>
                    <a:pt x="21994" y="31714"/>
                  </a:lnTo>
                  <a:lnTo>
                    <a:pt x="22157" y="31606"/>
                  </a:lnTo>
                  <a:lnTo>
                    <a:pt x="22320" y="31497"/>
                  </a:lnTo>
                  <a:lnTo>
                    <a:pt x="22429" y="31334"/>
                  </a:lnTo>
                  <a:lnTo>
                    <a:pt x="22483" y="31171"/>
                  </a:lnTo>
                  <a:lnTo>
                    <a:pt x="22537" y="31008"/>
                  </a:lnTo>
                  <a:lnTo>
                    <a:pt x="22537" y="30791"/>
                  </a:lnTo>
                  <a:lnTo>
                    <a:pt x="22537" y="30628"/>
                  </a:lnTo>
                  <a:lnTo>
                    <a:pt x="22537" y="30520"/>
                  </a:lnTo>
                  <a:lnTo>
                    <a:pt x="22700" y="30248"/>
                  </a:lnTo>
                  <a:lnTo>
                    <a:pt x="22917" y="29922"/>
                  </a:lnTo>
                  <a:lnTo>
                    <a:pt x="23080" y="29597"/>
                  </a:lnTo>
                  <a:lnTo>
                    <a:pt x="23623" y="28619"/>
                  </a:lnTo>
                  <a:lnTo>
                    <a:pt x="23786" y="28728"/>
                  </a:lnTo>
                  <a:lnTo>
                    <a:pt x="23895" y="28891"/>
                  </a:lnTo>
                  <a:lnTo>
                    <a:pt x="23841" y="29053"/>
                  </a:lnTo>
                  <a:lnTo>
                    <a:pt x="23786" y="29271"/>
                  </a:lnTo>
                  <a:lnTo>
                    <a:pt x="23352" y="29868"/>
                  </a:lnTo>
                  <a:lnTo>
                    <a:pt x="22972" y="30574"/>
                  </a:lnTo>
                  <a:lnTo>
                    <a:pt x="23189" y="30520"/>
                  </a:lnTo>
                  <a:lnTo>
                    <a:pt x="23352" y="30411"/>
                  </a:lnTo>
                  <a:lnTo>
                    <a:pt x="23623" y="30140"/>
                  </a:lnTo>
                  <a:lnTo>
                    <a:pt x="24872" y="28728"/>
                  </a:lnTo>
                  <a:lnTo>
                    <a:pt x="25090" y="28456"/>
                  </a:lnTo>
                  <a:lnTo>
                    <a:pt x="25198" y="28130"/>
                  </a:lnTo>
                  <a:lnTo>
                    <a:pt x="25253" y="27804"/>
                  </a:lnTo>
                  <a:lnTo>
                    <a:pt x="25307" y="27424"/>
                  </a:lnTo>
                  <a:lnTo>
                    <a:pt x="25253" y="27261"/>
                  </a:lnTo>
                  <a:lnTo>
                    <a:pt x="25198" y="27207"/>
                  </a:lnTo>
                  <a:lnTo>
                    <a:pt x="25144" y="27153"/>
                  </a:lnTo>
                  <a:lnTo>
                    <a:pt x="25035" y="27370"/>
                  </a:lnTo>
                  <a:lnTo>
                    <a:pt x="24981" y="27479"/>
                  </a:lnTo>
                  <a:lnTo>
                    <a:pt x="24872" y="27424"/>
                  </a:lnTo>
                  <a:lnTo>
                    <a:pt x="24764" y="27261"/>
                  </a:lnTo>
                  <a:lnTo>
                    <a:pt x="24547" y="26990"/>
                  </a:lnTo>
                  <a:lnTo>
                    <a:pt x="24438" y="26718"/>
                  </a:lnTo>
                  <a:lnTo>
                    <a:pt x="24384" y="26447"/>
                  </a:lnTo>
                  <a:lnTo>
                    <a:pt x="24329" y="26121"/>
                  </a:lnTo>
                  <a:lnTo>
                    <a:pt x="24384" y="25958"/>
                  </a:lnTo>
                  <a:lnTo>
                    <a:pt x="24492" y="25904"/>
                  </a:lnTo>
                  <a:lnTo>
                    <a:pt x="24601" y="25904"/>
                  </a:lnTo>
                  <a:lnTo>
                    <a:pt x="24709" y="25958"/>
                  </a:lnTo>
                  <a:lnTo>
                    <a:pt x="25361" y="26501"/>
                  </a:lnTo>
                  <a:lnTo>
                    <a:pt x="25524" y="26121"/>
                  </a:lnTo>
                  <a:lnTo>
                    <a:pt x="25687" y="25687"/>
                  </a:lnTo>
                  <a:lnTo>
                    <a:pt x="25687" y="25306"/>
                  </a:lnTo>
                  <a:lnTo>
                    <a:pt x="25687" y="24926"/>
                  </a:lnTo>
                  <a:lnTo>
                    <a:pt x="25633" y="24546"/>
                  </a:lnTo>
                  <a:lnTo>
                    <a:pt x="25524" y="24166"/>
                  </a:lnTo>
                  <a:lnTo>
                    <a:pt x="25307" y="23786"/>
                  </a:lnTo>
                  <a:lnTo>
                    <a:pt x="25090" y="23460"/>
                  </a:lnTo>
                  <a:lnTo>
                    <a:pt x="23786" y="21559"/>
                  </a:lnTo>
                  <a:lnTo>
                    <a:pt x="23406" y="21071"/>
                  </a:lnTo>
                  <a:lnTo>
                    <a:pt x="22972" y="20636"/>
                  </a:lnTo>
                  <a:lnTo>
                    <a:pt x="22483" y="20256"/>
                  </a:lnTo>
                  <a:lnTo>
                    <a:pt x="21994" y="19985"/>
                  </a:lnTo>
                  <a:lnTo>
                    <a:pt x="20962" y="19605"/>
                  </a:lnTo>
                  <a:lnTo>
                    <a:pt x="19931" y="19224"/>
                  </a:lnTo>
                  <a:lnTo>
                    <a:pt x="18899" y="18899"/>
                  </a:lnTo>
                  <a:lnTo>
                    <a:pt x="17867" y="18573"/>
                  </a:lnTo>
                  <a:lnTo>
                    <a:pt x="16835" y="18356"/>
                  </a:lnTo>
                  <a:lnTo>
                    <a:pt x="15749" y="18193"/>
                  </a:lnTo>
                  <a:lnTo>
                    <a:pt x="14663" y="18138"/>
                  </a:lnTo>
                  <a:lnTo>
                    <a:pt x="12817" y="18138"/>
                  </a:lnTo>
                  <a:lnTo>
                    <a:pt x="12111" y="18084"/>
                  </a:lnTo>
                  <a:lnTo>
                    <a:pt x="11731" y="17975"/>
                  </a:lnTo>
                  <a:lnTo>
                    <a:pt x="11568" y="17921"/>
                  </a:lnTo>
                  <a:lnTo>
                    <a:pt x="11459" y="17812"/>
                  </a:lnTo>
                  <a:lnTo>
                    <a:pt x="11351" y="17650"/>
                  </a:lnTo>
                  <a:lnTo>
                    <a:pt x="11296" y="17487"/>
                  </a:lnTo>
                  <a:lnTo>
                    <a:pt x="11242" y="17161"/>
                  </a:lnTo>
                  <a:lnTo>
                    <a:pt x="11242" y="16726"/>
                  </a:lnTo>
                  <a:lnTo>
                    <a:pt x="11296" y="16292"/>
                  </a:lnTo>
                  <a:lnTo>
                    <a:pt x="11514" y="13957"/>
                  </a:lnTo>
                  <a:lnTo>
                    <a:pt x="11676" y="12762"/>
                  </a:lnTo>
                  <a:lnTo>
                    <a:pt x="11839" y="11567"/>
                  </a:lnTo>
                  <a:lnTo>
                    <a:pt x="11894" y="11350"/>
                  </a:lnTo>
                  <a:lnTo>
                    <a:pt x="12057" y="11133"/>
                  </a:lnTo>
                  <a:lnTo>
                    <a:pt x="12219" y="10753"/>
                  </a:lnTo>
                  <a:lnTo>
                    <a:pt x="12382" y="10427"/>
                  </a:lnTo>
                  <a:lnTo>
                    <a:pt x="12437" y="10047"/>
                  </a:lnTo>
                  <a:lnTo>
                    <a:pt x="12437" y="9613"/>
                  </a:lnTo>
                  <a:lnTo>
                    <a:pt x="12274" y="9830"/>
                  </a:lnTo>
                  <a:lnTo>
                    <a:pt x="12111" y="10047"/>
                  </a:lnTo>
                  <a:lnTo>
                    <a:pt x="11839" y="10536"/>
                  </a:lnTo>
                  <a:lnTo>
                    <a:pt x="11405" y="11567"/>
                  </a:lnTo>
                  <a:lnTo>
                    <a:pt x="11079" y="12219"/>
                  </a:lnTo>
                  <a:lnTo>
                    <a:pt x="10862" y="12002"/>
                  </a:lnTo>
                  <a:lnTo>
                    <a:pt x="10753" y="11785"/>
                  </a:lnTo>
                  <a:lnTo>
                    <a:pt x="10753" y="11567"/>
                  </a:lnTo>
                  <a:lnTo>
                    <a:pt x="10862" y="11296"/>
                  </a:lnTo>
                  <a:lnTo>
                    <a:pt x="11133" y="10807"/>
                  </a:lnTo>
                  <a:lnTo>
                    <a:pt x="11405" y="10264"/>
                  </a:lnTo>
                  <a:lnTo>
                    <a:pt x="11785" y="9830"/>
                  </a:lnTo>
                  <a:lnTo>
                    <a:pt x="12165" y="9395"/>
                  </a:lnTo>
                  <a:lnTo>
                    <a:pt x="12328" y="9287"/>
                  </a:lnTo>
                  <a:lnTo>
                    <a:pt x="12491" y="9178"/>
                  </a:lnTo>
                  <a:lnTo>
                    <a:pt x="12437" y="9613"/>
                  </a:lnTo>
                  <a:lnTo>
                    <a:pt x="12817" y="9558"/>
                  </a:lnTo>
                  <a:lnTo>
                    <a:pt x="12925" y="9504"/>
                  </a:lnTo>
                  <a:lnTo>
                    <a:pt x="12980" y="9450"/>
                  </a:lnTo>
                  <a:lnTo>
                    <a:pt x="12925" y="9395"/>
                  </a:lnTo>
                  <a:lnTo>
                    <a:pt x="12871" y="9124"/>
                  </a:lnTo>
                  <a:lnTo>
                    <a:pt x="12925" y="8907"/>
                  </a:lnTo>
                  <a:lnTo>
                    <a:pt x="13088" y="8798"/>
                  </a:lnTo>
                  <a:lnTo>
                    <a:pt x="13306" y="8635"/>
                  </a:lnTo>
                  <a:lnTo>
                    <a:pt x="14826" y="7875"/>
                  </a:lnTo>
                  <a:lnTo>
                    <a:pt x="16455" y="7223"/>
                  </a:lnTo>
                  <a:lnTo>
                    <a:pt x="16781" y="7060"/>
                  </a:lnTo>
                  <a:lnTo>
                    <a:pt x="17107" y="7006"/>
                  </a:lnTo>
                  <a:lnTo>
                    <a:pt x="17813" y="6897"/>
                  </a:lnTo>
                  <a:lnTo>
                    <a:pt x="19170" y="6789"/>
                  </a:lnTo>
                  <a:lnTo>
                    <a:pt x="19876" y="6734"/>
                  </a:lnTo>
                  <a:lnTo>
                    <a:pt x="20257" y="6734"/>
                  </a:lnTo>
                  <a:lnTo>
                    <a:pt x="20582" y="6789"/>
                  </a:lnTo>
                  <a:lnTo>
                    <a:pt x="20962" y="6843"/>
                  </a:lnTo>
                  <a:lnTo>
                    <a:pt x="21343" y="6843"/>
                  </a:lnTo>
                  <a:lnTo>
                    <a:pt x="22049" y="6789"/>
                  </a:lnTo>
                  <a:lnTo>
                    <a:pt x="22429" y="6789"/>
                  </a:lnTo>
                  <a:lnTo>
                    <a:pt x="22700" y="6843"/>
                  </a:lnTo>
                  <a:lnTo>
                    <a:pt x="23026" y="7006"/>
                  </a:lnTo>
                  <a:lnTo>
                    <a:pt x="23352" y="7169"/>
                  </a:lnTo>
                  <a:lnTo>
                    <a:pt x="23135" y="7223"/>
                  </a:lnTo>
                  <a:lnTo>
                    <a:pt x="22972" y="7277"/>
                  </a:lnTo>
                  <a:lnTo>
                    <a:pt x="22809" y="7332"/>
                  </a:lnTo>
                  <a:lnTo>
                    <a:pt x="22592" y="7440"/>
                  </a:lnTo>
                  <a:lnTo>
                    <a:pt x="23135" y="7440"/>
                  </a:lnTo>
                  <a:lnTo>
                    <a:pt x="23460" y="7386"/>
                  </a:lnTo>
                  <a:lnTo>
                    <a:pt x="23732" y="7386"/>
                  </a:lnTo>
                  <a:lnTo>
                    <a:pt x="24004" y="7495"/>
                  </a:lnTo>
                  <a:lnTo>
                    <a:pt x="24112" y="7603"/>
                  </a:lnTo>
                  <a:lnTo>
                    <a:pt x="24221" y="7712"/>
                  </a:lnTo>
                  <a:lnTo>
                    <a:pt x="24384" y="7820"/>
                  </a:lnTo>
                  <a:lnTo>
                    <a:pt x="24709" y="8038"/>
                  </a:lnTo>
                  <a:lnTo>
                    <a:pt x="24981" y="8255"/>
                  </a:lnTo>
                  <a:lnTo>
                    <a:pt x="25253" y="8526"/>
                  </a:lnTo>
                  <a:lnTo>
                    <a:pt x="25415" y="8852"/>
                  </a:lnTo>
                  <a:lnTo>
                    <a:pt x="26013" y="9884"/>
                  </a:lnTo>
                  <a:lnTo>
                    <a:pt x="26502" y="10970"/>
                  </a:lnTo>
                  <a:lnTo>
                    <a:pt x="26990" y="12111"/>
                  </a:lnTo>
                  <a:lnTo>
                    <a:pt x="27370" y="13251"/>
                  </a:lnTo>
                  <a:lnTo>
                    <a:pt x="27696" y="14337"/>
                  </a:lnTo>
                  <a:lnTo>
                    <a:pt x="27913" y="15423"/>
                  </a:lnTo>
                  <a:lnTo>
                    <a:pt x="28076" y="16563"/>
                  </a:lnTo>
                  <a:lnTo>
                    <a:pt x="28185" y="17704"/>
                  </a:lnTo>
                  <a:lnTo>
                    <a:pt x="28239" y="17975"/>
                  </a:lnTo>
                  <a:lnTo>
                    <a:pt x="28294" y="18084"/>
                  </a:lnTo>
                  <a:lnTo>
                    <a:pt x="28456" y="18084"/>
                  </a:lnTo>
                  <a:lnTo>
                    <a:pt x="28728" y="17975"/>
                  </a:lnTo>
                  <a:lnTo>
                    <a:pt x="28891" y="17921"/>
                  </a:lnTo>
                  <a:lnTo>
                    <a:pt x="29000" y="17921"/>
                  </a:lnTo>
                  <a:lnTo>
                    <a:pt x="29054" y="18030"/>
                  </a:lnTo>
                  <a:lnTo>
                    <a:pt x="29108" y="18138"/>
                  </a:lnTo>
                  <a:lnTo>
                    <a:pt x="29108" y="18247"/>
                  </a:lnTo>
                  <a:lnTo>
                    <a:pt x="29054" y="18356"/>
                  </a:lnTo>
                  <a:lnTo>
                    <a:pt x="28945" y="18464"/>
                  </a:lnTo>
                  <a:lnTo>
                    <a:pt x="28511" y="18627"/>
                  </a:lnTo>
                  <a:lnTo>
                    <a:pt x="28348" y="18681"/>
                  </a:lnTo>
                  <a:lnTo>
                    <a:pt x="28239" y="18790"/>
                  </a:lnTo>
                  <a:lnTo>
                    <a:pt x="28239" y="18953"/>
                  </a:lnTo>
                  <a:lnTo>
                    <a:pt x="28294" y="19116"/>
                  </a:lnTo>
                  <a:lnTo>
                    <a:pt x="28348" y="19442"/>
                  </a:lnTo>
                  <a:lnTo>
                    <a:pt x="28348" y="19550"/>
                  </a:lnTo>
                  <a:lnTo>
                    <a:pt x="28294" y="19713"/>
                  </a:lnTo>
                  <a:lnTo>
                    <a:pt x="28239" y="19876"/>
                  </a:lnTo>
                  <a:lnTo>
                    <a:pt x="28185" y="20039"/>
                  </a:lnTo>
                  <a:lnTo>
                    <a:pt x="28185" y="20365"/>
                  </a:lnTo>
                  <a:lnTo>
                    <a:pt x="28239" y="21505"/>
                  </a:lnTo>
                  <a:lnTo>
                    <a:pt x="28239" y="23189"/>
                  </a:lnTo>
                  <a:lnTo>
                    <a:pt x="28185" y="24003"/>
                  </a:lnTo>
                  <a:lnTo>
                    <a:pt x="28131" y="24438"/>
                  </a:lnTo>
                  <a:lnTo>
                    <a:pt x="28022" y="24818"/>
                  </a:lnTo>
                  <a:lnTo>
                    <a:pt x="27968" y="25035"/>
                  </a:lnTo>
                  <a:lnTo>
                    <a:pt x="27968" y="25252"/>
                  </a:lnTo>
                  <a:lnTo>
                    <a:pt x="28022" y="25469"/>
                  </a:lnTo>
                  <a:lnTo>
                    <a:pt x="28131" y="25632"/>
                  </a:lnTo>
                  <a:lnTo>
                    <a:pt x="28239" y="25795"/>
                  </a:lnTo>
                  <a:lnTo>
                    <a:pt x="28294" y="25958"/>
                  </a:lnTo>
                  <a:lnTo>
                    <a:pt x="28239" y="26121"/>
                  </a:lnTo>
                  <a:lnTo>
                    <a:pt x="28131" y="26230"/>
                  </a:lnTo>
                  <a:lnTo>
                    <a:pt x="28022" y="26393"/>
                  </a:lnTo>
                  <a:lnTo>
                    <a:pt x="27968" y="26447"/>
                  </a:lnTo>
                  <a:lnTo>
                    <a:pt x="28022" y="26555"/>
                  </a:lnTo>
                  <a:lnTo>
                    <a:pt x="28185" y="26664"/>
                  </a:lnTo>
                  <a:lnTo>
                    <a:pt x="28402" y="26773"/>
                  </a:lnTo>
                  <a:lnTo>
                    <a:pt x="28456" y="26881"/>
                  </a:lnTo>
                  <a:lnTo>
                    <a:pt x="28456" y="26990"/>
                  </a:lnTo>
                  <a:lnTo>
                    <a:pt x="28294" y="27099"/>
                  </a:lnTo>
                  <a:lnTo>
                    <a:pt x="28076" y="27370"/>
                  </a:lnTo>
                  <a:lnTo>
                    <a:pt x="28022" y="27587"/>
                  </a:lnTo>
                  <a:lnTo>
                    <a:pt x="28022" y="27859"/>
                  </a:lnTo>
                  <a:lnTo>
                    <a:pt x="28131" y="28130"/>
                  </a:lnTo>
                  <a:lnTo>
                    <a:pt x="28348" y="28565"/>
                  </a:lnTo>
                  <a:lnTo>
                    <a:pt x="28402" y="28782"/>
                  </a:lnTo>
                  <a:lnTo>
                    <a:pt x="28402" y="29053"/>
                  </a:lnTo>
                  <a:lnTo>
                    <a:pt x="28348" y="29271"/>
                  </a:lnTo>
                  <a:lnTo>
                    <a:pt x="28239" y="29434"/>
                  </a:lnTo>
                  <a:lnTo>
                    <a:pt x="28131" y="29597"/>
                  </a:lnTo>
                  <a:lnTo>
                    <a:pt x="28076" y="29705"/>
                  </a:lnTo>
                  <a:lnTo>
                    <a:pt x="28076" y="29868"/>
                  </a:lnTo>
                  <a:lnTo>
                    <a:pt x="28185" y="30031"/>
                  </a:lnTo>
                  <a:lnTo>
                    <a:pt x="28239" y="30085"/>
                  </a:lnTo>
                  <a:lnTo>
                    <a:pt x="28294" y="30194"/>
                  </a:lnTo>
                  <a:lnTo>
                    <a:pt x="28294" y="30411"/>
                  </a:lnTo>
                  <a:lnTo>
                    <a:pt x="28294" y="31063"/>
                  </a:lnTo>
                  <a:lnTo>
                    <a:pt x="28348" y="31334"/>
                  </a:lnTo>
                  <a:lnTo>
                    <a:pt x="28456" y="31551"/>
                  </a:lnTo>
                  <a:lnTo>
                    <a:pt x="28619" y="31714"/>
                  </a:lnTo>
                  <a:lnTo>
                    <a:pt x="28945" y="31769"/>
                  </a:lnTo>
                  <a:lnTo>
                    <a:pt x="29000" y="31823"/>
                  </a:lnTo>
                  <a:lnTo>
                    <a:pt x="29054" y="31877"/>
                  </a:lnTo>
                  <a:lnTo>
                    <a:pt x="29054" y="31932"/>
                  </a:lnTo>
                  <a:lnTo>
                    <a:pt x="29054" y="31986"/>
                  </a:lnTo>
                  <a:lnTo>
                    <a:pt x="29000" y="32040"/>
                  </a:lnTo>
                  <a:lnTo>
                    <a:pt x="28782" y="32203"/>
                  </a:lnTo>
                  <a:lnTo>
                    <a:pt x="28674" y="32257"/>
                  </a:lnTo>
                  <a:lnTo>
                    <a:pt x="28674" y="32366"/>
                  </a:lnTo>
                  <a:lnTo>
                    <a:pt x="28728" y="32475"/>
                  </a:lnTo>
                  <a:lnTo>
                    <a:pt x="28782" y="32583"/>
                  </a:lnTo>
                  <a:lnTo>
                    <a:pt x="29000" y="32692"/>
                  </a:lnTo>
                  <a:lnTo>
                    <a:pt x="29162" y="32800"/>
                  </a:lnTo>
                  <a:lnTo>
                    <a:pt x="29217" y="32963"/>
                  </a:lnTo>
                  <a:lnTo>
                    <a:pt x="29271" y="33072"/>
                  </a:lnTo>
                  <a:lnTo>
                    <a:pt x="29271" y="33289"/>
                  </a:lnTo>
                  <a:lnTo>
                    <a:pt x="29217" y="33398"/>
                  </a:lnTo>
                  <a:lnTo>
                    <a:pt x="29271" y="33561"/>
                  </a:lnTo>
                  <a:lnTo>
                    <a:pt x="29380" y="33669"/>
                  </a:lnTo>
                  <a:lnTo>
                    <a:pt x="29488" y="33724"/>
                  </a:lnTo>
                  <a:lnTo>
                    <a:pt x="29923" y="33995"/>
                  </a:lnTo>
                  <a:lnTo>
                    <a:pt x="29977" y="34104"/>
                  </a:lnTo>
                  <a:lnTo>
                    <a:pt x="30031" y="34158"/>
                  </a:lnTo>
                  <a:lnTo>
                    <a:pt x="30031" y="34212"/>
                  </a:lnTo>
                  <a:lnTo>
                    <a:pt x="29977" y="34267"/>
                  </a:lnTo>
                  <a:lnTo>
                    <a:pt x="29923" y="34321"/>
                  </a:lnTo>
                  <a:lnTo>
                    <a:pt x="29760" y="34267"/>
                  </a:lnTo>
                  <a:lnTo>
                    <a:pt x="29597" y="34267"/>
                  </a:lnTo>
                  <a:lnTo>
                    <a:pt x="29488" y="34212"/>
                  </a:lnTo>
                  <a:lnTo>
                    <a:pt x="29380" y="34267"/>
                  </a:lnTo>
                  <a:lnTo>
                    <a:pt x="29325" y="34375"/>
                  </a:lnTo>
                  <a:lnTo>
                    <a:pt x="29380" y="34484"/>
                  </a:lnTo>
                  <a:lnTo>
                    <a:pt x="29434" y="34810"/>
                  </a:lnTo>
                  <a:lnTo>
                    <a:pt x="29543" y="35136"/>
                  </a:lnTo>
                  <a:lnTo>
                    <a:pt x="29705" y="35407"/>
                  </a:lnTo>
                  <a:lnTo>
                    <a:pt x="29923" y="35624"/>
                  </a:lnTo>
                  <a:lnTo>
                    <a:pt x="30140" y="35896"/>
                  </a:lnTo>
                  <a:lnTo>
                    <a:pt x="30303" y="36167"/>
                  </a:lnTo>
                  <a:lnTo>
                    <a:pt x="30411" y="36439"/>
                  </a:lnTo>
                  <a:lnTo>
                    <a:pt x="30520" y="36765"/>
                  </a:lnTo>
                  <a:lnTo>
                    <a:pt x="30737" y="38122"/>
                  </a:lnTo>
                  <a:lnTo>
                    <a:pt x="30900" y="39480"/>
                  </a:lnTo>
                  <a:lnTo>
                    <a:pt x="30954" y="40566"/>
                  </a:lnTo>
                  <a:lnTo>
                    <a:pt x="30954" y="41055"/>
                  </a:lnTo>
                  <a:lnTo>
                    <a:pt x="30900" y="41598"/>
                  </a:lnTo>
                  <a:lnTo>
                    <a:pt x="30846" y="41815"/>
                  </a:lnTo>
                  <a:lnTo>
                    <a:pt x="30900" y="42032"/>
                  </a:lnTo>
                  <a:lnTo>
                    <a:pt x="30954" y="42195"/>
                  </a:lnTo>
                  <a:lnTo>
                    <a:pt x="31117" y="42304"/>
                  </a:lnTo>
                  <a:lnTo>
                    <a:pt x="31226" y="42412"/>
                  </a:lnTo>
                  <a:lnTo>
                    <a:pt x="31280" y="42521"/>
                  </a:lnTo>
                  <a:lnTo>
                    <a:pt x="31226" y="42630"/>
                  </a:lnTo>
                  <a:lnTo>
                    <a:pt x="31063" y="42684"/>
                  </a:lnTo>
                  <a:lnTo>
                    <a:pt x="30900" y="42738"/>
                  </a:lnTo>
                  <a:lnTo>
                    <a:pt x="30846" y="42793"/>
                  </a:lnTo>
                  <a:lnTo>
                    <a:pt x="30900" y="42901"/>
                  </a:lnTo>
                  <a:lnTo>
                    <a:pt x="31009" y="42955"/>
                  </a:lnTo>
                  <a:lnTo>
                    <a:pt x="31117" y="43064"/>
                  </a:lnTo>
                  <a:lnTo>
                    <a:pt x="31172" y="43227"/>
                  </a:lnTo>
                  <a:lnTo>
                    <a:pt x="31172" y="43390"/>
                  </a:lnTo>
                  <a:lnTo>
                    <a:pt x="31172" y="43553"/>
                  </a:lnTo>
                  <a:lnTo>
                    <a:pt x="31063" y="43824"/>
                  </a:lnTo>
                  <a:lnTo>
                    <a:pt x="31063" y="44150"/>
                  </a:lnTo>
                  <a:lnTo>
                    <a:pt x="31117" y="44422"/>
                  </a:lnTo>
                  <a:lnTo>
                    <a:pt x="31280" y="44693"/>
                  </a:lnTo>
                  <a:lnTo>
                    <a:pt x="31389" y="44802"/>
                  </a:lnTo>
                  <a:lnTo>
                    <a:pt x="31389" y="44965"/>
                  </a:lnTo>
                  <a:lnTo>
                    <a:pt x="31335" y="45073"/>
                  </a:lnTo>
                  <a:lnTo>
                    <a:pt x="31280" y="45182"/>
                  </a:lnTo>
                  <a:lnTo>
                    <a:pt x="31172" y="45345"/>
                  </a:lnTo>
                  <a:lnTo>
                    <a:pt x="31172" y="45453"/>
                  </a:lnTo>
                  <a:lnTo>
                    <a:pt x="31226" y="45562"/>
                  </a:lnTo>
                  <a:lnTo>
                    <a:pt x="31335" y="45725"/>
                  </a:lnTo>
                  <a:lnTo>
                    <a:pt x="31335" y="45888"/>
                  </a:lnTo>
                  <a:lnTo>
                    <a:pt x="31335" y="46051"/>
                  </a:lnTo>
                  <a:lnTo>
                    <a:pt x="31226" y="46268"/>
                  </a:lnTo>
                  <a:lnTo>
                    <a:pt x="31226" y="46377"/>
                  </a:lnTo>
                  <a:lnTo>
                    <a:pt x="31226" y="46431"/>
                  </a:lnTo>
                  <a:lnTo>
                    <a:pt x="31226" y="46648"/>
                  </a:lnTo>
                  <a:lnTo>
                    <a:pt x="31280" y="46811"/>
                  </a:lnTo>
                  <a:lnTo>
                    <a:pt x="31335" y="46920"/>
                  </a:lnTo>
                  <a:lnTo>
                    <a:pt x="31280" y="47028"/>
                  </a:lnTo>
                  <a:lnTo>
                    <a:pt x="30900" y="46865"/>
                  </a:lnTo>
                  <a:lnTo>
                    <a:pt x="30900" y="47571"/>
                  </a:lnTo>
                  <a:lnTo>
                    <a:pt x="30900" y="47843"/>
                  </a:lnTo>
                  <a:lnTo>
                    <a:pt x="30846" y="48169"/>
                  </a:lnTo>
                  <a:lnTo>
                    <a:pt x="30357" y="49689"/>
                  </a:lnTo>
                  <a:lnTo>
                    <a:pt x="30303" y="49852"/>
                  </a:lnTo>
                  <a:lnTo>
                    <a:pt x="30303" y="50015"/>
                  </a:lnTo>
                  <a:lnTo>
                    <a:pt x="30357" y="50069"/>
                  </a:lnTo>
                  <a:lnTo>
                    <a:pt x="30574" y="50124"/>
                  </a:lnTo>
                  <a:lnTo>
                    <a:pt x="30683" y="50178"/>
                  </a:lnTo>
                  <a:lnTo>
                    <a:pt x="30737" y="50232"/>
                  </a:lnTo>
                  <a:lnTo>
                    <a:pt x="30737" y="50341"/>
                  </a:lnTo>
                  <a:lnTo>
                    <a:pt x="30683" y="50449"/>
                  </a:lnTo>
                  <a:lnTo>
                    <a:pt x="30411" y="51047"/>
                  </a:lnTo>
                  <a:lnTo>
                    <a:pt x="30303" y="51264"/>
                  </a:lnTo>
                  <a:lnTo>
                    <a:pt x="30249" y="51481"/>
                  </a:lnTo>
                  <a:lnTo>
                    <a:pt x="30303" y="51698"/>
                  </a:lnTo>
                  <a:lnTo>
                    <a:pt x="30357" y="51916"/>
                  </a:lnTo>
                  <a:lnTo>
                    <a:pt x="30466" y="52133"/>
                  </a:lnTo>
                  <a:lnTo>
                    <a:pt x="30466" y="52350"/>
                  </a:lnTo>
                  <a:lnTo>
                    <a:pt x="30411" y="52513"/>
                  </a:lnTo>
                  <a:lnTo>
                    <a:pt x="30249" y="52730"/>
                  </a:lnTo>
                  <a:lnTo>
                    <a:pt x="30031" y="52893"/>
                  </a:lnTo>
                  <a:lnTo>
                    <a:pt x="29923" y="53110"/>
                  </a:lnTo>
                  <a:lnTo>
                    <a:pt x="29814" y="53328"/>
                  </a:lnTo>
                  <a:lnTo>
                    <a:pt x="29868" y="53599"/>
                  </a:lnTo>
                  <a:lnTo>
                    <a:pt x="29868" y="53708"/>
                  </a:lnTo>
                  <a:lnTo>
                    <a:pt x="29760" y="53871"/>
                  </a:lnTo>
                  <a:lnTo>
                    <a:pt x="29543" y="54196"/>
                  </a:lnTo>
                  <a:lnTo>
                    <a:pt x="29434" y="54522"/>
                  </a:lnTo>
                  <a:lnTo>
                    <a:pt x="29325" y="54902"/>
                  </a:lnTo>
                  <a:lnTo>
                    <a:pt x="29325" y="55228"/>
                  </a:lnTo>
                  <a:lnTo>
                    <a:pt x="29325" y="55554"/>
                  </a:lnTo>
                  <a:lnTo>
                    <a:pt x="29380" y="55717"/>
                  </a:lnTo>
                  <a:lnTo>
                    <a:pt x="29325" y="55826"/>
                  </a:lnTo>
                  <a:lnTo>
                    <a:pt x="29271" y="55880"/>
                  </a:lnTo>
                  <a:lnTo>
                    <a:pt x="29054" y="55880"/>
                  </a:lnTo>
                  <a:lnTo>
                    <a:pt x="28945" y="55826"/>
                  </a:lnTo>
                  <a:lnTo>
                    <a:pt x="28837" y="55826"/>
                  </a:lnTo>
                  <a:lnTo>
                    <a:pt x="28782" y="55880"/>
                  </a:lnTo>
                  <a:lnTo>
                    <a:pt x="28891" y="56097"/>
                  </a:lnTo>
                  <a:lnTo>
                    <a:pt x="28945" y="56314"/>
                  </a:lnTo>
                  <a:lnTo>
                    <a:pt x="28945" y="56532"/>
                  </a:lnTo>
                  <a:lnTo>
                    <a:pt x="28837" y="56749"/>
                  </a:lnTo>
                  <a:lnTo>
                    <a:pt x="28837" y="56803"/>
                  </a:lnTo>
                  <a:lnTo>
                    <a:pt x="28837" y="56912"/>
                  </a:lnTo>
                  <a:lnTo>
                    <a:pt x="28891" y="57075"/>
                  </a:lnTo>
                  <a:lnTo>
                    <a:pt x="28891" y="57237"/>
                  </a:lnTo>
                  <a:lnTo>
                    <a:pt x="28837" y="57346"/>
                  </a:lnTo>
                  <a:lnTo>
                    <a:pt x="28728" y="57455"/>
                  </a:lnTo>
                  <a:lnTo>
                    <a:pt x="28674" y="57509"/>
                  </a:lnTo>
                  <a:lnTo>
                    <a:pt x="28619" y="57563"/>
                  </a:lnTo>
                  <a:lnTo>
                    <a:pt x="28674" y="57618"/>
                  </a:lnTo>
                  <a:lnTo>
                    <a:pt x="28728" y="57672"/>
                  </a:lnTo>
                  <a:lnTo>
                    <a:pt x="28945" y="57835"/>
                  </a:lnTo>
                  <a:lnTo>
                    <a:pt x="29108" y="57998"/>
                  </a:lnTo>
                  <a:lnTo>
                    <a:pt x="29217" y="58215"/>
                  </a:lnTo>
                  <a:lnTo>
                    <a:pt x="29271" y="58432"/>
                  </a:lnTo>
                  <a:lnTo>
                    <a:pt x="29380" y="58812"/>
                  </a:lnTo>
                  <a:lnTo>
                    <a:pt x="29488" y="58975"/>
                  </a:lnTo>
                  <a:lnTo>
                    <a:pt x="29597" y="59138"/>
                  </a:lnTo>
                  <a:lnTo>
                    <a:pt x="29977" y="59627"/>
                  </a:lnTo>
                  <a:lnTo>
                    <a:pt x="30249" y="60170"/>
                  </a:lnTo>
                  <a:lnTo>
                    <a:pt x="30411" y="60387"/>
                  </a:lnTo>
                  <a:lnTo>
                    <a:pt x="30574" y="60604"/>
                  </a:lnTo>
                  <a:lnTo>
                    <a:pt x="30792" y="60822"/>
                  </a:lnTo>
                  <a:lnTo>
                    <a:pt x="31063" y="60930"/>
                  </a:lnTo>
                  <a:lnTo>
                    <a:pt x="31226" y="60985"/>
                  </a:lnTo>
                  <a:lnTo>
                    <a:pt x="31335" y="61093"/>
                  </a:lnTo>
                  <a:lnTo>
                    <a:pt x="31606" y="61310"/>
                  </a:lnTo>
                  <a:lnTo>
                    <a:pt x="31986" y="61690"/>
                  </a:lnTo>
                  <a:lnTo>
                    <a:pt x="32475" y="62016"/>
                  </a:lnTo>
                  <a:lnTo>
                    <a:pt x="32909" y="62342"/>
                  </a:lnTo>
                  <a:lnTo>
                    <a:pt x="33398" y="62559"/>
                  </a:lnTo>
                  <a:lnTo>
                    <a:pt x="33941" y="62777"/>
                  </a:lnTo>
                  <a:lnTo>
                    <a:pt x="34484" y="62885"/>
                  </a:lnTo>
                  <a:lnTo>
                    <a:pt x="35027" y="62939"/>
                  </a:lnTo>
                  <a:lnTo>
                    <a:pt x="35625" y="62994"/>
                  </a:lnTo>
                  <a:lnTo>
                    <a:pt x="35951" y="63048"/>
                  </a:lnTo>
                  <a:lnTo>
                    <a:pt x="36331" y="63102"/>
                  </a:lnTo>
                  <a:lnTo>
                    <a:pt x="36656" y="63211"/>
                  </a:lnTo>
                  <a:lnTo>
                    <a:pt x="36982" y="63374"/>
                  </a:lnTo>
                  <a:lnTo>
                    <a:pt x="37200" y="63483"/>
                  </a:lnTo>
                  <a:lnTo>
                    <a:pt x="37417" y="63483"/>
                  </a:lnTo>
                  <a:lnTo>
                    <a:pt x="39046" y="62994"/>
                  </a:lnTo>
                  <a:lnTo>
                    <a:pt x="39860" y="62722"/>
                  </a:lnTo>
                  <a:lnTo>
                    <a:pt x="40675" y="62396"/>
                  </a:lnTo>
                  <a:lnTo>
                    <a:pt x="41055" y="62179"/>
                  </a:lnTo>
                  <a:lnTo>
                    <a:pt x="41381" y="61962"/>
                  </a:lnTo>
                  <a:lnTo>
                    <a:pt x="41707" y="61745"/>
                  </a:lnTo>
                  <a:lnTo>
                    <a:pt x="41978" y="61473"/>
                  </a:lnTo>
                  <a:lnTo>
                    <a:pt x="42196" y="61147"/>
                  </a:lnTo>
                  <a:lnTo>
                    <a:pt x="42413" y="60822"/>
                  </a:lnTo>
                  <a:lnTo>
                    <a:pt x="42630" y="60496"/>
                  </a:lnTo>
                  <a:lnTo>
                    <a:pt x="42739" y="60116"/>
                  </a:lnTo>
                  <a:lnTo>
                    <a:pt x="43119" y="59084"/>
                  </a:lnTo>
                  <a:lnTo>
                    <a:pt x="43227" y="58812"/>
                  </a:lnTo>
                  <a:lnTo>
                    <a:pt x="43282" y="58595"/>
                  </a:lnTo>
                  <a:lnTo>
                    <a:pt x="43282" y="58052"/>
                  </a:lnTo>
                  <a:lnTo>
                    <a:pt x="43173" y="56640"/>
                  </a:lnTo>
                  <a:lnTo>
                    <a:pt x="43173" y="55934"/>
                  </a:lnTo>
                  <a:lnTo>
                    <a:pt x="43227" y="55228"/>
                  </a:lnTo>
                  <a:lnTo>
                    <a:pt x="43282" y="54522"/>
                  </a:lnTo>
                  <a:lnTo>
                    <a:pt x="43282" y="54522"/>
                  </a:lnTo>
                  <a:lnTo>
                    <a:pt x="42684" y="54739"/>
                  </a:lnTo>
                  <a:lnTo>
                    <a:pt x="42087" y="55011"/>
                  </a:lnTo>
                  <a:lnTo>
                    <a:pt x="42358" y="54088"/>
                  </a:lnTo>
                  <a:lnTo>
                    <a:pt x="42358" y="53979"/>
                  </a:lnTo>
                  <a:lnTo>
                    <a:pt x="42358" y="53925"/>
                  </a:lnTo>
                  <a:lnTo>
                    <a:pt x="42250" y="53871"/>
                  </a:lnTo>
                  <a:lnTo>
                    <a:pt x="42250" y="53925"/>
                  </a:lnTo>
                  <a:lnTo>
                    <a:pt x="42141" y="54034"/>
                  </a:lnTo>
                  <a:lnTo>
                    <a:pt x="41924" y="54577"/>
                  </a:lnTo>
                  <a:lnTo>
                    <a:pt x="41761" y="54251"/>
                  </a:lnTo>
                  <a:lnTo>
                    <a:pt x="41707" y="53871"/>
                  </a:lnTo>
                  <a:lnTo>
                    <a:pt x="41652" y="53436"/>
                  </a:lnTo>
                  <a:lnTo>
                    <a:pt x="41652" y="53056"/>
                  </a:lnTo>
                  <a:lnTo>
                    <a:pt x="41707" y="52839"/>
                  </a:lnTo>
                  <a:lnTo>
                    <a:pt x="41815" y="52622"/>
                  </a:lnTo>
                  <a:lnTo>
                    <a:pt x="41978" y="52459"/>
                  </a:lnTo>
                  <a:lnTo>
                    <a:pt x="42196" y="52350"/>
                  </a:lnTo>
                  <a:lnTo>
                    <a:pt x="42304" y="53273"/>
                  </a:lnTo>
                  <a:lnTo>
                    <a:pt x="42304" y="53382"/>
                  </a:lnTo>
                  <a:lnTo>
                    <a:pt x="42358" y="53436"/>
                  </a:lnTo>
                  <a:lnTo>
                    <a:pt x="42413" y="53436"/>
                  </a:lnTo>
                  <a:lnTo>
                    <a:pt x="42630" y="53382"/>
                  </a:lnTo>
                  <a:lnTo>
                    <a:pt x="42793" y="53273"/>
                  </a:lnTo>
                  <a:lnTo>
                    <a:pt x="42847" y="53165"/>
                  </a:lnTo>
                  <a:lnTo>
                    <a:pt x="42793" y="52947"/>
                  </a:lnTo>
                  <a:lnTo>
                    <a:pt x="42630" y="52622"/>
                  </a:lnTo>
                  <a:lnTo>
                    <a:pt x="42467" y="52187"/>
                  </a:lnTo>
                  <a:lnTo>
                    <a:pt x="42467" y="52079"/>
                  </a:lnTo>
                  <a:lnTo>
                    <a:pt x="42467" y="51970"/>
                  </a:lnTo>
                  <a:lnTo>
                    <a:pt x="42521" y="51861"/>
                  </a:lnTo>
                  <a:lnTo>
                    <a:pt x="42576" y="51753"/>
                  </a:lnTo>
                  <a:lnTo>
                    <a:pt x="42901" y="51427"/>
                  </a:lnTo>
                  <a:lnTo>
                    <a:pt x="42901" y="51373"/>
                  </a:lnTo>
                  <a:lnTo>
                    <a:pt x="42576" y="51264"/>
                  </a:lnTo>
                  <a:lnTo>
                    <a:pt x="42413" y="51264"/>
                  </a:lnTo>
                  <a:lnTo>
                    <a:pt x="42358" y="51373"/>
                  </a:lnTo>
                  <a:lnTo>
                    <a:pt x="42304" y="51590"/>
                  </a:lnTo>
                  <a:lnTo>
                    <a:pt x="42033" y="51536"/>
                  </a:lnTo>
                  <a:lnTo>
                    <a:pt x="41870" y="51536"/>
                  </a:lnTo>
                  <a:lnTo>
                    <a:pt x="41707" y="51698"/>
                  </a:lnTo>
                  <a:lnTo>
                    <a:pt x="41598" y="51970"/>
                  </a:lnTo>
                  <a:lnTo>
                    <a:pt x="41490" y="52404"/>
                  </a:lnTo>
                  <a:lnTo>
                    <a:pt x="41435" y="52893"/>
                  </a:lnTo>
                  <a:lnTo>
                    <a:pt x="41272" y="54414"/>
                  </a:lnTo>
                  <a:lnTo>
                    <a:pt x="41109" y="55120"/>
                  </a:lnTo>
                  <a:lnTo>
                    <a:pt x="40892" y="55826"/>
                  </a:lnTo>
                  <a:lnTo>
                    <a:pt x="40892" y="55988"/>
                  </a:lnTo>
                  <a:lnTo>
                    <a:pt x="40892" y="56097"/>
                  </a:lnTo>
                  <a:lnTo>
                    <a:pt x="40947" y="56694"/>
                  </a:lnTo>
                  <a:lnTo>
                    <a:pt x="41001" y="57237"/>
                  </a:lnTo>
                  <a:lnTo>
                    <a:pt x="40947" y="58378"/>
                  </a:lnTo>
                  <a:lnTo>
                    <a:pt x="40947" y="58704"/>
                  </a:lnTo>
                  <a:lnTo>
                    <a:pt x="40892" y="58867"/>
                  </a:lnTo>
                  <a:lnTo>
                    <a:pt x="40784" y="59030"/>
                  </a:lnTo>
                  <a:lnTo>
                    <a:pt x="40566" y="59247"/>
                  </a:lnTo>
                  <a:lnTo>
                    <a:pt x="40403" y="59464"/>
                  </a:lnTo>
                  <a:lnTo>
                    <a:pt x="40023" y="59953"/>
                  </a:lnTo>
                  <a:lnTo>
                    <a:pt x="39643" y="60496"/>
                  </a:lnTo>
                  <a:lnTo>
                    <a:pt x="39154" y="60930"/>
                  </a:lnTo>
                  <a:lnTo>
                    <a:pt x="38611" y="61310"/>
                  </a:lnTo>
                  <a:lnTo>
                    <a:pt x="38014" y="61636"/>
                  </a:lnTo>
                  <a:lnTo>
                    <a:pt x="37471" y="61799"/>
                  </a:lnTo>
                  <a:lnTo>
                    <a:pt x="36928" y="61962"/>
                  </a:lnTo>
                  <a:lnTo>
                    <a:pt x="36385" y="62016"/>
                  </a:lnTo>
                  <a:lnTo>
                    <a:pt x="35896" y="62016"/>
                  </a:lnTo>
                  <a:lnTo>
                    <a:pt x="35353" y="61962"/>
                  </a:lnTo>
                  <a:lnTo>
                    <a:pt x="34864" y="61799"/>
                  </a:lnTo>
                  <a:lnTo>
                    <a:pt x="34376" y="61582"/>
                  </a:lnTo>
                  <a:lnTo>
                    <a:pt x="33887" y="61256"/>
                  </a:lnTo>
                  <a:lnTo>
                    <a:pt x="32203" y="59953"/>
                  </a:lnTo>
                  <a:lnTo>
                    <a:pt x="31986" y="59735"/>
                  </a:lnTo>
                  <a:lnTo>
                    <a:pt x="31769" y="59464"/>
                  </a:lnTo>
                  <a:lnTo>
                    <a:pt x="31606" y="59247"/>
                  </a:lnTo>
                  <a:lnTo>
                    <a:pt x="31443" y="58975"/>
                  </a:lnTo>
                  <a:lnTo>
                    <a:pt x="31389" y="58704"/>
                  </a:lnTo>
                  <a:lnTo>
                    <a:pt x="31335" y="58378"/>
                  </a:lnTo>
                  <a:lnTo>
                    <a:pt x="31335" y="58106"/>
                  </a:lnTo>
                  <a:lnTo>
                    <a:pt x="31335" y="57726"/>
                  </a:lnTo>
                  <a:lnTo>
                    <a:pt x="31443" y="56966"/>
                  </a:lnTo>
                  <a:lnTo>
                    <a:pt x="31498" y="56206"/>
                  </a:lnTo>
                  <a:lnTo>
                    <a:pt x="31498" y="56043"/>
                  </a:lnTo>
                  <a:lnTo>
                    <a:pt x="31498" y="55934"/>
                  </a:lnTo>
                  <a:lnTo>
                    <a:pt x="31389" y="55880"/>
                  </a:lnTo>
                  <a:lnTo>
                    <a:pt x="31226" y="55826"/>
                  </a:lnTo>
                  <a:lnTo>
                    <a:pt x="30900" y="55717"/>
                  </a:lnTo>
                  <a:lnTo>
                    <a:pt x="30683" y="55663"/>
                  </a:lnTo>
                  <a:lnTo>
                    <a:pt x="30520" y="55554"/>
                  </a:lnTo>
                  <a:lnTo>
                    <a:pt x="30900" y="55391"/>
                  </a:lnTo>
                  <a:lnTo>
                    <a:pt x="31389" y="55283"/>
                  </a:lnTo>
                  <a:lnTo>
                    <a:pt x="31715" y="55174"/>
                  </a:lnTo>
                  <a:lnTo>
                    <a:pt x="31932" y="55065"/>
                  </a:lnTo>
                  <a:lnTo>
                    <a:pt x="31986" y="54957"/>
                  </a:lnTo>
                  <a:lnTo>
                    <a:pt x="31986" y="54794"/>
                  </a:lnTo>
                  <a:lnTo>
                    <a:pt x="31986" y="54468"/>
                  </a:lnTo>
                  <a:lnTo>
                    <a:pt x="31932" y="54196"/>
                  </a:lnTo>
                  <a:lnTo>
                    <a:pt x="31932" y="53979"/>
                  </a:lnTo>
                  <a:lnTo>
                    <a:pt x="31986" y="53708"/>
                  </a:lnTo>
                  <a:lnTo>
                    <a:pt x="32095" y="53436"/>
                  </a:lnTo>
                  <a:lnTo>
                    <a:pt x="32149" y="53165"/>
                  </a:lnTo>
                  <a:lnTo>
                    <a:pt x="32203" y="53056"/>
                  </a:lnTo>
                  <a:lnTo>
                    <a:pt x="32203" y="52947"/>
                  </a:lnTo>
                  <a:lnTo>
                    <a:pt x="32095" y="52513"/>
                  </a:lnTo>
                  <a:lnTo>
                    <a:pt x="32149" y="52133"/>
                  </a:lnTo>
                  <a:lnTo>
                    <a:pt x="32258" y="51373"/>
                  </a:lnTo>
                  <a:lnTo>
                    <a:pt x="32312" y="50884"/>
                  </a:lnTo>
                  <a:lnTo>
                    <a:pt x="32312" y="50449"/>
                  </a:lnTo>
                  <a:lnTo>
                    <a:pt x="32203" y="50178"/>
                  </a:lnTo>
                  <a:lnTo>
                    <a:pt x="32041" y="50015"/>
                  </a:lnTo>
                  <a:lnTo>
                    <a:pt x="31823" y="49906"/>
                  </a:lnTo>
                  <a:lnTo>
                    <a:pt x="31606" y="49798"/>
                  </a:lnTo>
                  <a:lnTo>
                    <a:pt x="31878" y="49472"/>
                  </a:lnTo>
                  <a:lnTo>
                    <a:pt x="32041" y="49092"/>
                  </a:lnTo>
                  <a:lnTo>
                    <a:pt x="32258" y="48386"/>
                  </a:lnTo>
                  <a:lnTo>
                    <a:pt x="32312" y="48169"/>
                  </a:lnTo>
                  <a:lnTo>
                    <a:pt x="32312" y="48006"/>
                  </a:lnTo>
                  <a:lnTo>
                    <a:pt x="32312" y="47789"/>
                  </a:lnTo>
                  <a:lnTo>
                    <a:pt x="32203" y="47626"/>
                  </a:lnTo>
                  <a:lnTo>
                    <a:pt x="32095" y="47245"/>
                  </a:lnTo>
                  <a:lnTo>
                    <a:pt x="32041" y="47028"/>
                  </a:lnTo>
                  <a:lnTo>
                    <a:pt x="32095" y="46865"/>
                  </a:lnTo>
                  <a:lnTo>
                    <a:pt x="32203" y="46540"/>
                  </a:lnTo>
                  <a:lnTo>
                    <a:pt x="32475" y="46214"/>
                  </a:lnTo>
                  <a:lnTo>
                    <a:pt x="32584" y="46105"/>
                  </a:lnTo>
                  <a:lnTo>
                    <a:pt x="32638" y="45996"/>
                  </a:lnTo>
                  <a:lnTo>
                    <a:pt x="32692" y="45671"/>
                  </a:lnTo>
                  <a:lnTo>
                    <a:pt x="32692" y="44693"/>
                  </a:lnTo>
                  <a:lnTo>
                    <a:pt x="32747" y="44150"/>
                  </a:lnTo>
                  <a:lnTo>
                    <a:pt x="32855" y="43661"/>
                  </a:lnTo>
                  <a:lnTo>
                    <a:pt x="32964" y="43118"/>
                  </a:lnTo>
                  <a:lnTo>
                    <a:pt x="33072" y="42575"/>
                  </a:lnTo>
                  <a:lnTo>
                    <a:pt x="33072" y="41978"/>
                  </a:lnTo>
                  <a:lnTo>
                    <a:pt x="33072" y="41435"/>
                  </a:lnTo>
                  <a:lnTo>
                    <a:pt x="32909" y="39589"/>
                  </a:lnTo>
                  <a:lnTo>
                    <a:pt x="32801" y="38665"/>
                  </a:lnTo>
                  <a:lnTo>
                    <a:pt x="32638" y="37797"/>
                  </a:lnTo>
                  <a:lnTo>
                    <a:pt x="32366" y="36928"/>
                  </a:lnTo>
                  <a:lnTo>
                    <a:pt x="32203" y="36493"/>
                  </a:lnTo>
                  <a:lnTo>
                    <a:pt x="31986" y="36059"/>
                  </a:lnTo>
                  <a:lnTo>
                    <a:pt x="31552" y="35190"/>
                  </a:lnTo>
                  <a:lnTo>
                    <a:pt x="31117" y="34267"/>
                  </a:lnTo>
                  <a:lnTo>
                    <a:pt x="30683" y="33072"/>
                  </a:lnTo>
                  <a:lnTo>
                    <a:pt x="30466" y="32475"/>
                  </a:lnTo>
                  <a:lnTo>
                    <a:pt x="30357" y="31877"/>
                  </a:lnTo>
                  <a:lnTo>
                    <a:pt x="30194" y="31280"/>
                  </a:lnTo>
                  <a:lnTo>
                    <a:pt x="30140" y="30683"/>
                  </a:lnTo>
                  <a:lnTo>
                    <a:pt x="30086" y="30031"/>
                  </a:lnTo>
                  <a:lnTo>
                    <a:pt x="30086" y="29434"/>
                  </a:lnTo>
                  <a:lnTo>
                    <a:pt x="30086" y="27370"/>
                  </a:lnTo>
                  <a:lnTo>
                    <a:pt x="30086" y="27153"/>
                  </a:lnTo>
                  <a:lnTo>
                    <a:pt x="30031" y="26936"/>
                  </a:lnTo>
                  <a:lnTo>
                    <a:pt x="29923" y="26773"/>
                  </a:lnTo>
                  <a:lnTo>
                    <a:pt x="29760" y="26610"/>
                  </a:lnTo>
                  <a:lnTo>
                    <a:pt x="29651" y="26501"/>
                  </a:lnTo>
                  <a:lnTo>
                    <a:pt x="29597" y="26393"/>
                  </a:lnTo>
                  <a:lnTo>
                    <a:pt x="29651" y="26284"/>
                  </a:lnTo>
                  <a:lnTo>
                    <a:pt x="29705" y="26175"/>
                  </a:lnTo>
                  <a:lnTo>
                    <a:pt x="29868" y="26012"/>
                  </a:lnTo>
                  <a:lnTo>
                    <a:pt x="29923" y="25850"/>
                  </a:lnTo>
                  <a:lnTo>
                    <a:pt x="29977" y="25632"/>
                  </a:lnTo>
                  <a:lnTo>
                    <a:pt x="30031" y="25469"/>
                  </a:lnTo>
                  <a:lnTo>
                    <a:pt x="29977" y="25306"/>
                  </a:lnTo>
                  <a:lnTo>
                    <a:pt x="29923" y="25089"/>
                  </a:lnTo>
                  <a:lnTo>
                    <a:pt x="29760" y="24763"/>
                  </a:lnTo>
                  <a:lnTo>
                    <a:pt x="29597" y="24546"/>
                  </a:lnTo>
                  <a:lnTo>
                    <a:pt x="29543" y="24438"/>
                  </a:lnTo>
                  <a:lnTo>
                    <a:pt x="29488" y="24329"/>
                  </a:lnTo>
                  <a:lnTo>
                    <a:pt x="29543" y="24220"/>
                  </a:lnTo>
                  <a:lnTo>
                    <a:pt x="29597" y="24166"/>
                  </a:lnTo>
                  <a:lnTo>
                    <a:pt x="29868" y="23840"/>
                  </a:lnTo>
                  <a:lnTo>
                    <a:pt x="29923" y="23569"/>
                  </a:lnTo>
                  <a:lnTo>
                    <a:pt x="29923" y="23297"/>
                  </a:lnTo>
                  <a:lnTo>
                    <a:pt x="29977" y="23026"/>
                  </a:lnTo>
                  <a:lnTo>
                    <a:pt x="30031" y="22754"/>
                  </a:lnTo>
                  <a:lnTo>
                    <a:pt x="30031" y="22700"/>
                  </a:lnTo>
                  <a:lnTo>
                    <a:pt x="29868" y="22537"/>
                  </a:lnTo>
                  <a:lnTo>
                    <a:pt x="29814" y="22320"/>
                  </a:lnTo>
                  <a:lnTo>
                    <a:pt x="29868" y="21940"/>
                  </a:lnTo>
                  <a:lnTo>
                    <a:pt x="29923" y="21397"/>
                  </a:lnTo>
                  <a:lnTo>
                    <a:pt x="29923" y="21179"/>
                  </a:lnTo>
                  <a:lnTo>
                    <a:pt x="29868" y="21071"/>
                  </a:lnTo>
                  <a:lnTo>
                    <a:pt x="29760" y="20908"/>
                  </a:lnTo>
                  <a:lnTo>
                    <a:pt x="29651" y="20799"/>
                  </a:lnTo>
                  <a:lnTo>
                    <a:pt x="29271" y="20528"/>
                  </a:lnTo>
                  <a:lnTo>
                    <a:pt x="28945" y="20256"/>
                  </a:lnTo>
                  <a:lnTo>
                    <a:pt x="28837" y="20148"/>
                  </a:lnTo>
                  <a:lnTo>
                    <a:pt x="28837" y="20093"/>
                  </a:lnTo>
                  <a:lnTo>
                    <a:pt x="28837" y="20039"/>
                  </a:lnTo>
                  <a:lnTo>
                    <a:pt x="28891" y="19985"/>
                  </a:lnTo>
                  <a:lnTo>
                    <a:pt x="28945" y="19985"/>
                  </a:lnTo>
                  <a:lnTo>
                    <a:pt x="29054" y="20039"/>
                  </a:lnTo>
                  <a:lnTo>
                    <a:pt x="29651" y="20202"/>
                  </a:lnTo>
                  <a:lnTo>
                    <a:pt x="29597" y="19930"/>
                  </a:lnTo>
                  <a:lnTo>
                    <a:pt x="29597" y="19767"/>
                  </a:lnTo>
                  <a:lnTo>
                    <a:pt x="29651" y="19550"/>
                  </a:lnTo>
                  <a:lnTo>
                    <a:pt x="29760" y="19387"/>
                  </a:lnTo>
                  <a:lnTo>
                    <a:pt x="29814" y="19116"/>
                  </a:lnTo>
                  <a:lnTo>
                    <a:pt x="29760" y="18899"/>
                  </a:lnTo>
                  <a:lnTo>
                    <a:pt x="29597" y="18084"/>
                  </a:lnTo>
                  <a:lnTo>
                    <a:pt x="29543" y="17324"/>
                  </a:lnTo>
                  <a:lnTo>
                    <a:pt x="29543" y="16944"/>
                  </a:lnTo>
                  <a:lnTo>
                    <a:pt x="29543" y="16618"/>
                  </a:lnTo>
                  <a:lnTo>
                    <a:pt x="29434" y="16292"/>
                  </a:lnTo>
                  <a:lnTo>
                    <a:pt x="29271" y="15966"/>
                  </a:lnTo>
                  <a:lnTo>
                    <a:pt x="29217" y="15858"/>
                  </a:lnTo>
                  <a:lnTo>
                    <a:pt x="29217" y="15749"/>
                  </a:lnTo>
                  <a:lnTo>
                    <a:pt x="29054" y="14446"/>
                  </a:lnTo>
                  <a:lnTo>
                    <a:pt x="28837" y="13197"/>
                  </a:lnTo>
                  <a:lnTo>
                    <a:pt x="28674" y="12545"/>
                  </a:lnTo>
                  <a:lnTo>
                    <a:pt x="28565" y="11893"/>
                  </a:lnTo>
                  <a:lnTo>
                    <a:pt x="28348" y="11242"/>
                  </a:lnTo>
                  <a:lnTo>
                    <a:pt x="28131" y="10644"/>
                  </a:lnTo>
                  <a:lnTo>
                    <a:pt x="27859" y="10047"/>
                  </a:lnTo>
                  <a:lnTo>
                    <a:pt x="27533" y="9450"/>
                  </a:lnTo>
                  <a:lnTo>
                    <a:pt x="27099" y="8907"/>
                  </a:lnTo>
                  <a:lnTo>
                    <a:pt x="26664" y="8363"/>
                  </a:lnTo>
                  <a:lnTo>
                    <a:pt x="26176" y="7875"/>
                  </a:lnTo>
                  <a:lnTo>
                    <a:pt x="25687" y="7495"/>
                  </a:lnTo>
                  <a:lnTo>
                    <a:pt x="25144" y="7169"/>
                  </a:lnTo>
                  <a:lnTo>
                    <a:pt x="24601" y="6843"/>
                  </a:lnTo>
                  <a:lnTo>
                    <a:pt x="24058" y="6626"/>
                  </a:lnTo>
                  <a:lnTo>
                    <a:pt x="23460" y="6354"/>
                  </a:lnTo>
                  <a:lnTo>
                    <a:pt x="22266" y="5974"/>
                  </a:lnTo>
                  <a:lnTo>
                    <a:pt x="21994" y="5920"/>
                  </a:lnTo>
                  <a:lnTo>
                    <a:pt x="21125" y="5920"/>
                  </a:lnTo>
                  <a:lnTo>
                    <a:pt x="20528" y="5974"/>
                  </a:lnTo>
                  <a:lnTo>
                    <a:pt x="19931" y="5920"/>
                  </a:lnTo>
                  <a:lnTo>
                    <a:pt x="19551" y="5865"/>
                  </a:lnTo>
                  <a:lnTo>
                    <a:pt x="19116" y="5920"/>
                  </a:lnTo>
                  <a:lnTo>
                    <a:pt x="18356" y="6028"/>
                  </a:lnTo>
                  <a:lnTo>
                    <a:pt x="17541" y="6191"/>
                  </a:lnTo>
                  <a:lnTo>
                    <a:pt x="17161" y="6246"/>
                  </a:lnTo>
                  <a:lnTo>
                    <a:pt x="16347" y="6246"/>
                  </a:lnTo>
                  <a:lnTo>
                    <a:pt x="15966" y="6409"/>
                  </a:lnTo>
                  <a:lnTo>
                    <a:pt x="15152" y="6734"/>
                  </a:lnTo>
                  <a:lnTo>
                    <a:pt x="14392" y="7006"/>
                  </a:lnTo>
                  <a:lnTo>
                    <a:pt x="13631" y="7277"/>
                  </a:lnTo>
                  <a:lnTo>
                    <a:pt x="12925" y="7658"/>
                  </a:lnTo>
                  <a:lnTo>
                    <a:pt x="12219" y="8146"/>
                  </a:lnTo>
                  <a:lnTo>
                    <a:pt x="11622" y="8635"/>
                  </a:lnTo>
                  <a:lnTo>
                    <a:pt x="11405" y="8907"/>
                  </a:lnTo>
                  <a:lnTo>
                    <a:pt x="11133" y="9232"/>
                  </a:lnTo>
                  <a:lnTo>
                    <a:pt x="10970" y="9504"/>
                  </a:lnTo>
                  <a:lnTo>
                    <a:pt x="10808" y="9884"/>
                  </a:lnTo>
                  <a:lnTo>
                    <a:pt x="10645" y="10210"/>
                  </a:lnTo>
                  <a:lnTo>
                    <a:pt x="10536" y="10644"/>
                  </a:lnTo>
                  <a:lnTo>
                    <a:pt x="10482" y="10807"/>
                  </a:lnTo>
                  <a:lnTo>
                    <a:pt x="10427" y="10862"/>
                  </a:lnTo>
                  <a:lnTo>
                    <a:pt x="10373" y="10916"/>
                  </a:lnTo>
                  <a:lnTo>
                    <a:pt x="10210" y="10916"/>
                  </a:lnTo>
                  <a:lnTo>
                    <a:pt x="10156" y="11024"/>
                  </a:lnTo>
                  <a:lnTo>
                    <a:pt x="10156" y="11133"/>
                  </a:lnTo>
                  <a:lnTo>
                    <a:pt x="10156" y="11242"/>
                  </a:lnTo>
                  <a:lnTo>
                    <a:pt x="10210" y="11513"/>
                  </a:lnTo>
                  <a:lnTo>
                    <a:pt x="10156" y="11785"/>
                  </a:lnTo>
                  <a:lnTo>
                    <a:pt x="9993" y="12328"/>
                  </a:lnTo>
                  <a:lnTo>
                    <a:pt x="9721" y="13197"/>
                  </a:lnTo>
                  <a:lnTo>
                    <a:pt x="9667" y="13631"/>
                  </a:lnTo>
                  <a:lnTo>
                    <a:pt x="9613" y="14065"/>
                  </a:lnTo>
                  <a:lnTo>
                    <a:pt x="9559" y="14391"/>
                  </a:lnTo>
                  <a:lnTo>
                    <a:pt x="9450" y="14717"/>
                  </a:lnTo>
                  <a:lnTo>
                    <a:pt x="9233" y="15152"/>
                  </a:lnTo>
                  <a:lnTo>
                    <a:pt x="9124" y="15532"/>
                  </a:lnTo>
                  <a:lnTo>
                    <a:pt x="9070" y="15966"/>
                  </a:lnTo>
                  <a:lnTo>
                    <a:pt x="9070" y="16346"/>
                  </a:lnTo>
                  <a:lnTo>
                    <a:pt x="9124" y="16726"/>
                  </a:lnTo>
                  <a:lnTo>
                    <a:pt x="9287" y="17161"/>
                  </a:lnTo>
                  <a:lnTo>
                    <a:pt x="9450" y="17541"/>
                  </a:lnTo>
                  <a:lnTo>
                    <a:pt x="9667" y="17867"/>
                  </a:lnTo>
                  <a:lnTo>
                    <a:pt x="10047" y="18301"/>
                  </a:lnTo>
                  <a:lnTo>
                    <a:pt x="10427" y="18681"/>
                  </a:lnTo>
                  <a:lnTo>
                    <a:pt x="10862" y="18953"/>
                  </a:lnTo>
                  <a:lnTo>
                    <a:pt x="11296" y="19170"/>
                  </a:lnTo>
                  <a:lnTo>
                    <a:pt x="11785" y="19333"/>
                  </a:lnTo>
                  <a:lnTo>
                    <a:pt x="12274" y="19387"/>
                  </a:lnTo>
                  <a:lnTo>
                    <a:pt x="12817" y="19442"/>
                  </a:lnTo>
                  <a:lnTo>
                    <a:pt x="13360" y="19387"/>
                  </a:lnTo>
                  <a:lnTo>
                    <a:pt x="14446" y="19333"/>
                  </a:lnTo>
                  <a:lnTo>
                    <a:pt x="15532" y="19333"/>
                  </a:lnTo>
                  <a:lnTo>
                    <a:pt x="16618" y="19387"/>
                  </a:lnTo>
                  <a:lnTo>
                    <a:pt x="17704" y="19550"/>
                  </a:lnTo>
                  <a:lnTo>
                    <a:pt x="18573" y="19767"/>
                  </a:lnTo>
                  <a:lnTo>
                    <a:pt x="19442" y="20093"/>
                  </a:lnTo>
                  <a:lnTo>
                    <a:pt x="19822" y="20256"/>
                  </a:lnTo>
                  <a:lnTo>
                    <a:pt x="20202" y="20473"/>
                  </a:lnTo>
                  <a:lnTo>
                    <a:pt x="20582" y="20745"/>
                  </a:lnTo>
                  <a:lnTo>
                    <a:pt x="20962" y="21016"/>
                  </a:lnTo>
                  <a:lnTo>
                    <a:pt x="21560" y="21614"/>
                  </a:lnTo>
                  <a:lnTo>
                    <a:pt x="22103" y="22265"/>
                  </a:lnTo>
                  <a:lnTo>
                    <a:pt x="22592" y="22971"/>
                  </a:lnTo>
                  <a:lnTo>
                    <a:pt x="23026" y="23677"/>
                  </a:lnTo>
                  <a:lnTo>
                    <a:pt x="23243" y="24166"/>
                  </a:lnTo>
                  <a:lnTo>
                    <a:pt x="23352" y="24655"/>
                  </a:lnTo>
                  <a:lnTo>
                    <a:pt x="23406" y="25144"/>
                  </a:lnTo>
                  <a:lnTo>
                    <a:pt x="23352" y="25632"/>
                  </a:lnTo>
                  <a:lnTo>
                    <a:pt x="23189" y="26230"/>
                  </a:lnTo>
                  <a:lnTo>
                    <a:pt x="22972" y="26773"/>
                  </a:lnTo>
                  <a:lnTo>
                    <a:pt x="22592" y="27913"/>
                  </a:lnTo>
                  <a:lnTo>
                    <a:pt x="22537" y="28022"/>
                  </a:lnTo>
                  <a:lnTo>
                    <a:pt x="22429" y="28130"/>
                  </a:lnTo>
                  <a:lnTo>
                    <a:pt x="21125" y="29434"/>
                  </a:lnTo>
                  <a:lnTo>
                    <a:pt x="20474" y="30085"/>
                  </a:lnTo>
                  <a:lnTo>
                    <a:pt x="19768" y="30683"/>
                  </a:lnTo>
                  <a:lnTo>
                    <a:pt x="19605" y="30846"/>
                  </a:lnTo>
                  <a:lnTo>
                    <a:pt x="19496" y="31008"/>
                  </a:lnTo>
                  <a:lnTo>
                    <a:pt x="19388" y="31171"/>
                  </a:lnTo>
                  <a:lnTo>
                    <a:pt x="19442" y="31443"/>
                  </a:lnTo>
                  <a:lnTo>
                    <a:pt x="19442" y="31714"/>
                  </a:lnTo>
                  <a:lnTo>
                    <a:pt x="19388" y="31823"/>
                  </a:lnTo>
                  <a:lnTo>
                    <a:pt x="19333" y="31986"/>
                  </a:lnTo>
                  <a:lnTo>
                    <a:pt x="19170" y="32095"/>
                  </a:lnTo>
                  <a:lnTo>
                    <a:pt x="18953" y="32095"/>
                  </a:lnTo>
                  <a:lnTo>
                    <a:pt x="18845" y="32040"/>
                  </a:lnTo>
                  <a:lnTo>
                    <a:pt x="18845" y="31932"/>
                  </a:lnTo>
                  <a:lnTo>
                    <a:pt x="18899" y="31823"/>
                  </a:lnTo>
                  <a:lnTo>
                    <a:pt x="18899" y="31280"/>
                  </a:lnTo>
                  <a:lnTo>
                    <a:pt x="18247" y="31877"/>
                  </a:lnTo>
                  <a:lnTo>
                    <a:pt x="17867" y="32149"/>
                  </a:lnTo>
                  <a:lnTo>
                    <a:pt x="17650" y="32257"/>
                  </a:lnTo>
                  <a:lnTo>
                    <a:pt x="17378" y="32312"/>
                  </a:lnTo>
                  <a:lnTo>
                    <a:pt x="16890" y="32420"/>
                  </a:lnTo>
                  <a:lnTo>
                    <a:pt x="16401" y="32638"/>
                  </a:lnTo>
                  <a:lnTo>
                    <a:pt x="15966" y="32909"/>
                  </a:lnTo>
                  <a:lnTo>
                    <a:pt x="15641" y="33235"/>
                  </a:lnTo>
                  <a:lnTo>
                    <a:pt x="15478" y="33344"/>
                  </a:lnTo>
                  <a:lnTo>
                    <a:pt x="15369" y="33452"/>
                  </a:lnTo>
                  <a:lnTo>
                    <a:pt x="15098" y="33506"/>
                  </a:lnTo>
                  <a:lnTo>
                    <a:pt x="14337" y="33506"/>
                  </a:lnTo>
                  <a:lnTo>
                    <a:pt x="13957" y="33561"/>
                  </a:lnTo>
                  <a:lnTo>
                    <a:pt x="13631" y="33669"/>
                  </a:lnTo>
                  <a:lnTo>
                    <a:pt x="10265" y="34701"/>
                  </a:lnTo>
                  <a:lnTo>
                    <a:pt x="9178" y="34973"/>
                  </a:lnTo>
                  <a:lnTo>
                    <a:pt x="8092" y="35190"/>
                  </a:lnTo>
                  <a:lnTo>
                    <a:pt x="7006" y="35299"/>
                  </a:lnTo>
                  <a:lnTo>
                    <a:pt x="5866" y="35353"/>
                  </a:lnTo>
                  <a:lnTo>
                    <a:pt x="5377" y="35299"/>
                  </a:lnTo>
                  <a:lnTo>
                    <a:pt x="5160" y="35244"/>
                  </a:lnTo>
                  <a:lnTo>
                    <a:pt x="4888" y="35136"/>
                  </a:lnTo>
                  <a:lnTo>
                    <a:pt x="4237" y="34701"/>
                  </a:lnTo>
                  <a:lnTo>
                    <a:pt x="3585" y="34212"/>
                  </a:lnTo>
                  <a:lnTo>
                    <a:pt x="2988" y="33669"/>
                  </a:lnTo>
                  <a:lnTo>
                    <a:pt x="2390" y="33126"/>
                  </a:lnTo>
                  <a:lnTo>
                    <a:pt x="2119" y="32746"/>
                  </a:lnTo>
                  <a:lnTo>
                    <a:pt x="1956" y="32420"/>
                  </a:lnTo>
                  <a:lnTo>
                    <a:pt x="1902" y="32203"/>
                  </a:lnTo>
                  <a:lnTo>
                    <a:pt x="1847" y="31986"/>
                  </a:lnTo>
                  <a:lnTo>
                    <a:pt x="1847" y="31769"/>
                  </a:lnTo>
                  <a:lnTo>
                    <a:pt x="1902" y="31551"/>
                  </a:lnTo>
                  <a:lnTo>
                    <a:pt x="1902" y="31389"/>
                  </a:lnTo>
                  <a:lnTo>
                    <a:pt x="1847" y="31226"/>
                  </a:lnTo>
                  <a:lnTo>
                    <a:pt x="1793" y="30791"/>
                  </a:lnTo>
                  <a:lnTo>
                    <a:pt x="1739" y="30357"/>
                  </a:lnTo>
                  <a:lnTo>
                    <a:pt x="1684" y="29922"/>
                  </a:lnTo>
                  <a:lnTo>
                    <a:pt x="1739" y="29759"/>
                  </a:lnTo>
                  <a:lnTo>
                    <a:pt x="1793" y="29542"/>
                  </a:lnTo>
                  <a:lnTo>
                    <a:pt x="1902" y="29162"/>
                  </a:lnTo>
                  <a:lnTo>
                    <a:pt x="2010" y="28782"/>
                  </a:lnTo>
                  <a:lnTo>
                    <a:pt x="2119" y="27967"/>
                  </a:lnTo>
                  <a:lnTo>
                    <a:pt x="2173" y="27587"/>
                  </a:lnTo>
                  <a:lnTo>
                    <a:pt x="2227" y="27207"/>
                  </a:lnTo>
                  <a:lnTo>
                    <a:pt x="2390" y="26827"/>
                  </a:lnTo>
                  <a:lnTo>
                    <a:pt x="2608" y="26447"/>
                  </a:lnTo>
                  <a:lnTo>
                    <a:pt x="2662" y="26338"/>
                  </a:lnTo>
                  <a:lnTo>
                    <a:pt x="2662" y="26175"/>
                  </a:lnTo>
                  <a:lnTo>
                    <a:pt x="2662" y="26012"/>
                  </a:lnTo>
                  <a:lnTo>
                    <a:pt x="2716" y="25958"/>
                  </a:lnTo>
                  <a:lnTo>
                    <a:pt x="2770" y="25904"/>
                  </a:lnTo>
                  <a:lnTo>
                    <a:pt x="2879" y="25850"/>
                  </a:lnTo>
                  <a:lnTo>
                    <a:pt x="2988" y="25687"/>
                  </a:lnTo>
                  <a:lnTo>
                    <a:pt x="3042" y="25361"/>
                  </a:lnTo>
                  <a:lnTo>
                    <a:pt x="3096" y="25144"/>
                  </a:lnTo>
                  <a:lnTo>
                    <a:pt x="3151" y="25035"/>
                  </a:lnTo>
                  <a:lnTo>
                    <a:pt x="3259" y="24926"/>
                  </a:lnTo>
                  <a:lnTo>
                    <a:pt x="3422" y="24763"/>
                  </a:lnTo>
                  <a:lnTo>
                    <a:pt x="3585" y="24546"/>
                  </a:lnTo>
                  <a:lnTo>
                    <a:pt x="3857" y="24112"/>
                  </a:lnTo>
                  <a:lnTo>
                    <a:pt x="4400" y="23243"/>
                  </a:lnTo>
                  <a:lnTo>
                    <a:pt x="4725" y="22863"/>
                  </a:lnTo>
                  <a:lnTo>
                    <a:pt x="5106" y="22537"/>
                  </a:lnTo>
                  <a:lnTo>
                    <a:pt x="5268" y="22374"/>
                  </a:lnTo>
                  <a:lnTo>
                    <a:pt x="5431" y="22211"/>
                  </a:lnTo>
                  <a:lnTo>
                    <a:pt x="5540" y="21994"/>
                  </a:lnTo>
                  <a:lnTo>
                    <a:pt x="5594" y="21777"/>
                  </a:lnTo>
                  <a:lnTo>
                    <a:pt x="5649" y="21179"/>
                  </a:lnTo>
                  <a:lnTo>
                    <a:pt x="5703" y="20854"/>
                  </a:lnTo>
                  <a:lnTo>
                    <a:pt x="5703" y="20582"/>
                  </a:lnTo>
                  <a:lnTo>
                    <a:pt x="5649" y="19767"/>
                  </a:lnTo>
                  <a:lnTo>
                    <a:pt x="5594" y="18953"/>
                  </a:lnTo>
                  <a:lnTo>
                    <a:pt x="5594" y="18138"/>
                  </a:lnTo>
                  <a:lnTo>
                    <a:pt x="5594" y="17324"/>
                  </a:lnTo>
                  <a:lnTo>
                    <a:pt x="5540" y="17052"/>
                  </a:lnTo>
                  <a:lnTo>
                    <a:pt x="5431" y="16781"/>
                  </a:lnTo>
                  <a:lnTo>
                    <a:pt x="5268" y="16509"/>
                  </a:lnTo>
                  <a:lnTo>
                    <a:pt x="5051" y="16292"/>
                  </a:lnTo>
                  <a:lnTo>
                    <a:pt x="4725" y="15966"/>
                  </a:lnTo>
                  <a:lnTo>
                    <a:pt x="4617" y="15749"/>
                  </a:lnTo>
                  <a:lnTo>
                    <a:pt x="4508" y="15532"/>
                  </a:lnTo>
                  <a:lnTo>
                    <a:pt x="4345" y="14826"/>
                  </a:lnTo>
                  <a:lnTo>
                    <a:pt x="4291" y="14120"/>
                  </a:lnTo>
                  <a:lnTo>
                    <a:pt x="4237" y="13360"/>
                  </a:lnTo>
                  <a:lnTo>
                    <a:pt x="4237" y="12654"/>
                  </a:lnTo>
                  <a:lnTo>
                    <a:pt x="4345" y="11187"/>
                  </a:lnTo>
                  <a:lnTo>
                    <a:pt x="4400" y="10699"/>
                  </a:lnTo>
                  <a:lnTo>
                    <a:pt x="4508" y="10318"/>
                  </a:lnTo>
                  <a:lnTo>
                    <a:pt x="4671" y="9884"/>
                  </a:lnTo>
                  <a:lnTo>
                    <a:pt x="4780" y="9721"/>
                  </a:lnTo>
                  <a:lnTo>
                    <a:pt x="4943" y="9504"/>
                  </a:lnTo>
                  <a:lnTo>
                    <a:pt x="5051" y="9341"/>
                  </a:lnTo>
                  <a:lnTo>
                    <a:pt x="5160" y="9178"/>
                  </a:lnTo>
                  <a:lnTo>
                    <a:pt x="5268" y="8744"/>
                  </a:lnTo>
                  <a:lnTo>
                    <a:pt x="5377" y="8363"/>
                  </a:lnTo>
                  <a:lnTo>
                    <a:pt x="5486" y="8038"/>
                  </a:lnTo>
                  <a:lnTo>
                    <a:pt x="6029" y="7060"/>
                  </a:lnTo>
                  <a:lnTo>
                    <a:pt x="6626" y="6083"/>
                  </a:lnTo>
                  <a:lnTo>
                    <a:pt x="7332" y="5268"/>
                  </a:lnTo>
                  <a:lnTo>
                    <a:pt x="8092" y="4508"/>
                  </a:lnTo>
                  <a:lnTo>
                    <a:pt x="8907" y="3802"/>
                  </a:lnTo>
                  <a:lnTo>
                    <a:pt x="9830" y="3205"/>
                  </a:lnTo>
                  <a:lnTo>
                    <a:pt x="10808" y="2662"/>
                  </a:lnTo>
                  <a:lnTo>
                    <a:pt x="11839" y="2227"/>
                  </a:lnTo>
                  <a:lnTo>
                    <a:pt x="12708" y="1901"/>
                  </a:lnTo>
                  <a:lnTo>
                    <a:pt x="13577" y="1738"/>
                  </a:lnTo>
                  <a:lnTo>
                    <a:pt x="14446" y="1575"/>
                  </a:lnTo>
                  <a:lnTo>
                    <a:pt x="15315" y="1467"/>
                  </a:lnTo>
                  <a:lnTo>
                    <a:pt x="16401" y="1358"/>
                  </a:lnTo>
                  <a:lnTo>
                    <a:pt x="16944" y="1304"/>
                  </a:lnTo>
                  <a:lnTo>
                    <a:pt x="17487" y="1304"/>
                  </a:lnTo>
                  <a:lnTo>
                    <a:pt x="18030" y="1413"/>
                  </a:lnTo>
                  <a:lnTo>
                    <a:pt x="18302" y="1413"/>
                  </a:lnTo>
                  <a:lnTo>
                    <a:pt x="18410" y="1358"/>
                  </a:lnTo>
                  <a:lnTo>
                    <a:pt x="18519" y="1304"/>
                  </a:lnTo>
                  <a:lnTo>
                    <a:pt x="18627" y="1195"/>
                  </a:lnTo>
                  <a:lnTo>
                    <a:pt x="18736" y="1141"/>
                  </a:lnTo>
                  <a:lnTo>
                    <a:pt x="18899" y="1141"/>
                  </a:lnTo>
                  <a:lnTo>
                    <a:pt x="19008" y="1195"/>
                  </a:lnTo>
                  <a:lnTo>
                    <a:pt x="19225" y="1304"/>
                  </a:lnTo>
                  <a:lnTo>
                    <a:pt x="19333" y="1358"/>
                  </a:lnTo>
                  <a:lnTo>
                    <a:pt x="19442" y="1304"/>
                  </a:lnTo>
                  <a:lnTo>
                    <a:pt x="19605" y="1250"/>
                  </a:lnTo>
                  <a:lnTo>
                    <a:pt x="20094" y="1141"/>
                  </a:lnTo>
                  <a:lnTo>
                    <a:pt x="20582" y="1087"/>
                  </a:lnTo>
                  <a:lnTo>
                    <a:pt x="23569" y="1087"/>
                  </a:lnTo>
                  <a:lnTo>
                    <a:pt x="23841" y="1141"/>
                  </a:lnTo>
                  <a:lnTo>
                    <a:pt x="24112" y="1141"/>
                  </a:lnTo>
                  <a:lnTo>
                    <a:pt x="24927" y="1304"/>
                  </a:lnTo>
                  <a:lnTo>
                    <a:pt x="25687" y="1467"/>
                  </a:lnTo>
                  <a:lnTo>
                    <a:pt x="26447" y="1521"/>
                  </a:lnTo>
                  <a:lnTo>
                    <a:pt x="27370" y="1521"/>
                  </a:lnTo>
                  <a:lnTo>
                    <a:pt x="27533" y="1575"/>
                  </a:lnTo>
                  <a:lnTo>
                    <a:pt x="28294" y="1793"/>
                  </a:lnTo>
                  <a:lnTo>
                    <a:pt x="29054" y="2010"/>
                  </a:lnTo>
                  <a:lnTo>
                    <a:pt x="30574" y="2390"/>
                  </a:lnTo>
                  <a:lnTo>
                    <a:pt x="30846" y="2390"/>
                  </a:lnTo>
                  <a:lnTo>
                    <a:pt x="30900" y="2336"/>
                  </a:lnTo>
                  <a:lnTo>
                    <a:pt x="31063" y="2227"/>
                  </a:lnTo>
                  <a:lnTo>
                    <a:pt x="31280" y="2173"/>
                  </a:lnTo>
                  <a:lnTo>
                    <a:pt x="31498" y="2173"/>
                  </a:lnTo>
                  <a:lnTo>
                    <a:pt x="31660" y="2227"/>
                  </a:lnTo>
                  <a:lnTo>
                    <a:pt x="31986" y="2281"/>
                  </a:lnTo>
                  <a:lnTo>
                    <a:pt x="32529" y="2281"/>
                  </a:lnTo>
                  <a:lnTo>
                    <a:pt x="32747" y="2390"/>
                  </a:lnTo>
                  <a:lnTo>
                    <a:pt x="32909" y="2499"/>
                  </a:lnTo>
                  <a:lnTo>
                    <a:pt x="33018" y="2770"/>
                  </a:lnTo>
                  <a:lnTo>
                    <a:pt x="33072" y="2879"/>
                  </a:lnTo>
                  <a:lnTo>
                    <a:pt x="33181" y="2987"/>
                  </a:lnTo>
                  <a:lnTo>
                    <a:pt x="34647" y="3259"/>
                  </a:lnTo>
                  <a:lnTo>
                    <a:pt x="34593" y="3150"/>
                  </a:lnTo>
                  <a:lnTo>
                    <a:pt x="34539" y="3096"/>
                  </a:lnTo>
                  <a:lnTo>
                    <a:pt x="34430" y="2987"/>
                  </a:lnTo>
                  <a:lnTo>
                    <a:pt x="34376" y="2879"/>
                  </a:lnTo>
                  <a:lnTo>
                    <a:pt x="35299" y="2879"/>
                  </a:lnTo>
                  <a:lnTo>
                    <a:pt x="35625" y="2933"/>
                  </a:lnTo>
                  <a:lnTo>
                    <a:pt x="35788" y="2987"/>
                  </a:lnTo>
                  <a:lnTo>
                    <a:pt x="35896" y="2987"/>
                  </a:lnTo>
                  <a:lnTo>
                    <a:pt x="36005" y="2933"/>
                  </a:lnTo>
                  <a:lnTo>
                    <a:pt x="36168" y="2879"/>
                  </a:lnTo>
                  <a:lnTo>
                    <a:pt x="36385" y="2824"/>
                  </a:lnTo>
                  <a:lnTo>
                    <a:pt x="36765" y="2879"/>
                  </a:lnTo>
                  <a:lnTo>
                    <a:pt x="37091" y="2987"/>
                  </a:lnTo>
                  <a:lnTo>
                    <a:pt x="37471" y="3150"/>
                  </a:lnTo>
                  <a:lnTo>
                    <a:pt x="36656" y="3530"/>
                  </a:lnTo>
                  <a:lnTo>
                    <a:pt x="36874" y="3639"/>
                  </a:lnTo>
                  <a:lnTo>
                    <a:pt x="36982" y="3748"/>
                  </a:lnTo>
                  <a:lnTo>
                    <a:pt x="37145" y="3748"/>
                  </a:lnTo>
                  <a:lnTo>
                    <a:pt x="37308" y="3693"/>
                  </a:lnTo>
                  <a:lnTo>
                    <a:pt x="38177" y="3530"/>
                  </a:lnTo>
                  <a:lnTo>
                    <a:pt x="38557" y="3476"/>
                  </a:lnTo>
                  <a:lnTo>
                    <a:pt x="38992" y="3476"/>
                  </a:lnTo>
                  <a:lnTo>
                    <a:pt x="39698" y="3639"/>
                  </a:lnTo>
                  <a:lnTo>
                    <a:pt x="40241" y="3639"/>
                  </a:lnTo>
                  <a:lnTo>
                    <a:pt x="40458" y="3585"/>
                  </a:lnTo>
                  <a:lnTo>
                    <a:pt x="40295" y="4182"/>
                  </a:lnTo>
                  <a:lnTo>
                    <a:pt x="40621" y="4073"/>
                  </a:lnTo>
                  <a:lnTo>
                    <a:pt x="40729" y="4019"/>
                  </a:lnTo>
                  <a:lnTo>
                    <a:pt x="40838" y="3911"/>
                  </a:lnTo>
                  <a:lnTo>
                    <a:pt x="40947" y="3693"/>
                  </a:lnTo>
                  <a:lnTo>
                    <a:pt x="40947" y="3313"/>
                  </a:lnTo>
                  <a:lnTo>
                    <a:pt x="40947" y="3150"/>
                  </a:lnTo>
                  <a:lnTo>
                    <a:pt x="40947" y="3096"/>
                  </a:lnTo>
                  <a:lnTo>
                    <a:pt x="40838" y="3042"/>
                  </a:lnTo>
                  <a:lnTo>
                    <a:pt x="40729" y="3096"/>
                  </a:lnTo>
                  <a:lnTo>
                    <a:pt x="40241" y="3259"/>
                  </a:lnTo>
                  <a:lnTo>
                    <a:pt x="39752" y="3259"/>
                  </a:lnTo>
                  <a:lnTo>
                    <a:pt x="39317" y="3205"/>
                  </a:lnTo>
                  <a:lnTo>
                    <a:pt x="38829" y="3042"/>
                  </a:lnTo>
                  <a:lnTo>
                    <a:pt x="38177" y="2662"/>
                  </a:lnTo>
                  <a:lnTo>
                    <a:pt x="37851" y="2553"/>
                  </a:lnTo>
                  <a:lnTo>
                    <a:pt x="37580" y="2553"/>
                  </a:lnTo>
                  <a:lnTo>
                    <a:pt x="37308" y="2662"/>
                  </a:lnTo>
                  <a:lnTo>
                    <a:pt x="36982" y="2716"/>
                  </a:lnTo>
                  <a:lnTo>
                    <a:pt x="36711" y="2716"/>
                  </a:lnTo>
                  <a:lnTo>
                    <a:pt x="36439" y="2662"/>
                  </a:lnTo>
                  <a:lnTo>
                    <a:pt x="36222" y="2607"/>
                  </a:lnTo>
                  <a:lnTo>
                    <a:pt x="35951" y="2499"/>
                  </a:lnTo>
                  <a:lnTo>
                    <a:pt x="35462" y="2173"/>
                  </a:lnTo>
                  <a:lnTo>
                    <a:pt x="35082" y="1956"/>
                  </a:lnTo>
                  <a:lnTo>
                    <a:pt x="34919" y="1901"/>
                  </a:lnTo>
                  <a:lnTo>
                    <a:pt x="34702" y="1847"/>
                  </a:lnTo>
                  <a:lnTo>
                    <a:pt x="33941" y="1793"/>
                  </a:lnTo>
                  <a:lnTo>
                    <a:pt x="33181" y="1630"/>
                  </a:lnTo>
                  <a:lnTo>
                    <a:pt x="31660" y="1304"/>
                  </a:lnTo>
                  <a:lnTo>
                    <a:pt x="31389" y="1250"/>
                  </a:lnTo>
                  <a:lnTo>
                    <a:pt x="31226" y="1304"/>
                  </a:lnTo>
                  <a:lnTo>
                    <a:pt x="31117" y="1413"/>
                  </a:lnTo>
                  <a:lnTo>
                    <a:pt x="31009" y="1684"/>
                  </a:lnTo>
                  <a:lnTo>
                    <a:pt x="30900" y="1684"/>
                  </a:lnTo>
                  <a:lnTo>
                    <a:pt x="30846" y="1521"/>
                  </a:lnTo>
                  <a:lnTo>
                    <a:pt x="30683" y="1358"/>
                  </a:lnTo>
                  <a:lnTo>
                    <a:pt x="30411" y="1141"/>
                  </a:lnTo>
                  <a:lnTo>
                    <a:pt x="30031" y="978"/>
                  </a:lnTo>
                  <a:lnTo>
                    <a:pt x="29651" y="924"/>
                  </a:lnTo>
                  <a:lnTo>
                    <a:pt x="26719" y="435"/>
                  </a:lnTo>
                  <a:lnTo>
                    <a:pt x="25253" y="272"/>
                  </a:lnTo>
                  <a:lnTo>
                    <a:pt x="23732" y="109"/>
                  </a:lnTo>
                  <a:lnTo>
                    <a:pt x="226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33"/>
            <p:cNvSpPr/>
            <p:nvPr/>
          </p:nvSpPr>
          <p:spPr>
            <a:xfrm>
              <a:off x="4898800" y="3637425"/>
              <a:ext cx="19025" cy="1375"/>
            </a:xfrm>
            <a:custGeom>
              <a:avLst/>
              <a:gdLst/>
              <a:ahLst/>
              <a:cxnLst/>
              <a:rect l="l" t="t" r="r" b="b"/>
              <a:pathLst>
                <a:path w="761" h="55" extrusionOk="0">
                  <a:moveTo>
                    <a:pt x="0" y="0"/>
                  </a:moveTo>
                  <a:lnTo>
                    <a:pt x="380" y="55"/>
                  </a:lnTo>
                  <a:lnTo>
                    <a:pt x="543" y="55"/>
                  </a:lnTo>
                  <a:lnTo>
                    <a:pt x="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33"/>
            <p:cNvSpPr/>
            <p:nvPr/>
          </p:nvSpPr>
          <p:spPr>
            <a:xfrm>
              <a:off x="5665850" y="4420775"/>
              <a:ext cx="25800" cy="20375"/>
            </a:xfrm>
            <a:custGeom>
              <a:avLst/>
              <a:gdLst/>
              <a:ahLst/>
              <a:cxnLst/>
              <a:rect l="l" t="t" r="r" b="b"/>
              <a:pathLst>
                <a:path w="1032" h="815" extrusionOk="0">
                  <a:moveTo>
                    <a:pt x="598" y="0"/>
                  </a:moveTo>
                  <a:lnTo>
                    <a:pt x="489" y="109"/>
                  </a:lnTo>
                  <a:lnTo>
                    <a:pt x="380" y="217"/>
                  </a:lnTo>
                  <a:lnTo>
                    <a:pt x="272" y="380"/>
                  </a:lnTo>
                  <a:lnTo>
                    <a:pt x="163" y="489"/>
                  </a:lnTo>
                  <a:lnTo>
                    <a:pt x="54" y="652"/>
                  </a:lnTo>
                  <a:lnTo>
                    <a:pt x="0" y="706"/>
                  </a:lnTo>
                  <a:lnTo>
                    <a:pt x="54" y="760"/>
                  </a:lnTo>
                  <a:lnTo>
                    <a:pt x="109" y="760"/>
                  </a:lnTo>
                  <a:lnTo>
                    <a:pt x="163" y="815"/>
                  </a:lnTo>
                  <a:lnTo>
                    <a:pt x="217" y="760"/>
                  </a:lnTo>
                  <a:lnTo>
                    <a:pt x="652" y="435"/>
                  </a:lnTo>
                  <a:lnTo>
                    <a:pt x="10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33"/>
            <p:cNvSpPr/>
            <p:nvPr/>
          </p:nvSpPr>
          <p:spPr>
            <a:xfrm>
              <a:off x="5425550" y="3804400"/>
              <a:ext cx="909625" cy="923200"/>
            </a:xfrm>
            <a:custGeom>
              <a:avLst/>
              <a:gdLst/>
              <a:ahLst/>
              <a:cxnLst/>
              <a:rect l="l" t="t" r="r" b="b"/>
              <a:pathLst>
                <a:path w="36385" h="36928" extrusionOk="0">
                  <a:moveTo>
                    <a:pt x="15260" y="16890"/>
                  </a:moveTo>
                  <a:lnTo>
                    <a:pt x="15314" y="16944"/>
                  </a:lnTo>
                  <a:lnTo>
                    <a:pt x="15314" y="16998"/>
                  </a:lnTo>
                  <a:lnTo>
                    <a:pt x="15314" y="17161"/>
                  </a:lnTo>
                  <a:lnTo>
                    <a:pt x="15260" y="17215"/>
                  </a:lnTo>
                  <a:lnTo>
                    <a:pt x="15206" y="17270"/>
                  </a:lnTo>
                  <a:lnTo>
                    <a:pt x="15097" y="17215"/>
                  </a:lnTo>
                  <a:lnTo>
                    <a:pt x="15097" y="17107"/>
                  </a:lnTo>
                  <a:lnTo>
                    <a:pt x="15097" y="16998"/>
                  </a:lnTo>
                  <a:lnTo>
                    <a:pt x="15151" y="16944"/>
                  </a:lnTo>
                  <a:lnTo>
                    <a:pt x="15260" y="16890"/>
                  </a:lnTo>
                  <a:close/>
                  <a:moveTo>
                    <a:pt x="12979" y="21017"/>
                  </a:moveTo>
                  <a:lnTo>
                    <a:pt x="13033" y="21071"/>
                  </a:lnTo>
                  <a:lnTo>
                    <a:pt x="13088" y="21071"/>
                  </a:lnTo>
                  <a:lnTo>
                    <a:pt x="13088" y="21125"/>
                  </a:lnTo>
                  <a:lnTo>
                    <a:pt x="12762" y="21614"/>
                  </a:lnTo>
                  <a:lnTo>
                    <a:pt x="12708" y="21668"/>
                  </a:lnTo>
                  <a:lnTo>
                    <a:pt x="12653" y="21668"/>
                  </a:lnTo>
                  <a:lnTo>
                    <a:pt x="12545" y="21560"/>
                  </a:lnTo>
                  <a:lnTo>
                    <a:pt x="12599" y="21451"/>
                  </a:lnTo>
                  <a:lnTo>
                    <a:pt x="12708" y="21288"/>
                  </a:lnTo>
                  <a:lnTo>
                    <a:pt x="12870" y="21071"/>
                  </a:lnTo>
                  <a:lnTo>
                    <a:pt x="12979" y="21017"/>
                  </a:lnTo>
                  <a:close/>
                  <a:moveTo>
                    <a:pt x="8092" y="25741"/>
                  </a:moveTo>
                  <a:lnTo>
                    <a:pt x="8363" y="25795"/>
                  </a:lnTo>
                  <a:lnTo>
                    <a:pt x="8635" y="25904"/>
                  </a:lnTo>
                  <a:lnTo>
                    <a:pt x="8417" y="26067"/>
                  </a:lnTo>
                  <a:lnTo>
                    <a:pt x="8309" y="26121"/>
                  </a:lnTo>
                  <a:lnTo>
                    <a:pt x="8200" y="26013"/>
                  </a:lnTo>
                  <a:lnTo>
                    <a:pt x="8092" y="25741"/>
                  </a:lnTo>
                  <a:close/>
                  <a:moveTo>
                    <a:pt x="4616" y="28782"/>
                  </a:moveTo>
                  <a:lnTo>
                    <a:pt x="4616" y="28945"/>
                  </a:lnTo>
                  <a:lnTo>
                    <a:pt x="4562" y="29054"/>
                  </a:lnTo>
                  <a:lnTo>
                    <a:pt x="4453" y="29108"/>
                  </a:lnTo>
                  <a:lnTo>
                    <a:pt x="4290" y="29108"/>
                  </a:lnTo>
                  <a:lnTo>
                    <a:pt x="4399" y="28891"/>
                  </a:lnTo>
                  <a:lnTo>
                    <a:pt x="4616" y="28782"/>
                  </a:lnTo>
                  <a:close/>
                  <a:moveTo>
                    <a:pt x="3639" y="30248"/>
                  </a:moveTo>
                  <a:lnTo>
                    <a:pt x="3965" y="30303"/>
                  </a:lnTo>
                  <a:lnTo>
                    <a:pt x="3639" y="30574"/>
                  </a:lnTo>
                  <a:lnTo>
                    <a:pt x="3259" y="30791"/>
                  </a:lnTo>
                  <a:lnTo>
                    <a:pt x="3313" y="30466"/>
                  </a:lnTo>
                  <a:lnTo>
                    <a:pt x="3313" y="30357"/>
                  </a:lnTo>
                  <a:lnTo>
                    <a:pt x="3421" y="30303"/>
                  </a:lnTo>
                  <a:lnTo>
                    <a:pt x="3476" y="30248"/>
                  </a:lnTo>
                  <a:close/>
                  <a:moveTo>
                    <a:pt x="20364" y="1"/>
                  </a:moveTo>
                  <a:lnTo>
                    <a:pt x="20310" y="55"/>
                  </a:lnTo>
                  <a:lnTo>
                    <a:pt x="20256" y="218"/>
                  </a:lnTo>
                  <a:lnTo>
                    <a:pt x="20039" y="1793"/>
                  </a:lnTo>
                  <a:lnTo>
                    <a:pt x="19713" y="3313"/>
                  </a:lnTo>
                  <a:lnTo>
                    <a:pt x="19170" y="5268"/>
                  </a:lnTo>
                  <a:lnTo>
                    <a:pt x="18518" y="7115"/>
                  </a:lnTo>
                  <a:lnTo>
                    <a:pt x="18410" y="7332"/>
                  </a:lnTo>
                  <a:lnTo>
                    <a:pt x="18464" y="7386"/>
                  </a:lnTo>
                  <a:lnTo>
                    <a:pt x="18518" y="7495"/>
                  </a:lnTo>
                  <a:lnTo>
                    <a:pt x="18681" y="7603"/>
                  </a:lnTo>
                  <a:lnTo>
                    <a:pt x="18735" y="7712"/>
                  </a:lnTo>
                  <a:lnTo>
                    <a:pt x="18681" y="7821"/>
                  </a:lnTo>
                  <a:lnTo>
                    <a:pt x="18627" y="7929"/>
                  </a:lnTo>
                  <a:lnTo>
                    <a:pt x="18464" y="8147"/>
                  </a:lnTo>
                  <a:lnTo>
                    <a:pt x="18301" y="8364"/>
                  </a:lnTo>
                  <a:lnTo>
                    <a:pt x="18247" y="8581"/>
                  </a:lnTo>
                  <a:lnTo>
                    <a:pt x="18301" y="8852"/>
                  </a:lnTo>
                  <a:lnTo>
                    <a:pt x="18247" y="8961"/>
                  </a:lnTo>
                  <a:lnTo>
                    <a:pt x="18192" y="9015"/>
                  </a:lnTo>
                  <a:lnTo>
                    <a:pt x="18029" y="9233"/>
                  </a:lnTo>
                  <a:lnTo>
                    <a:pt x="17921" y="9450"/>
                  </a:lnTo>
                  <a:lnTo>
                    <a:pt x="17758" y="9884"/>
                  </a:lnTo>
                  <a:lnTo>
                    <a:pt x="17649" y="10264"/>
                  </a:lnTo>
                  <a:lnTo>
                    <a:pt x="17541" y="10482"/>
                  </a:lnTo>
                  <a:lnTo>
                    <a:pt x="17378" y="10645"/>
                  </a:lnTo>
                  <a:lnTo>
                    <a:pt x="17106" y="10916"/>
                  </a:lnTo>
                  <a:lnTo>
                    <a:pt x="16943" y="11188"/>
                  </a:lnTo>
                  <a:lnTo>
                    <a:pt x="16943" y="11513"/>
                  </a:lnTo>
                  <a:lnTo>
                    <a:pt x="16998" y="11894"/>
                  </a:lnTo>
                  <a:lnTo>
                    <a:pt x="17052" y="12056"/>
                  </a:lnTo>
                  <a:lnTo>
                    <a:pt x="16998" y="12165"/>
                  </a:lnTo>
                  <a:lnTo>
                    <a:pt x="16943" y="12219"/>
                  </a:lnTo>
                  <a:lnTo>
                    <a:pt x="16835" y="12274"/>
                  </a:lnTo>
                  <a:lnTo>
                    <a:pt x="16726" y="12382"/>
                  </a:lnTo>
                  <a:lnTo>
                    <a:pt x="16617" y="12437"/>
                  </a:lnTo>
                  <a:lnTo>
                    <a:pt x="16617" y="12545"/>
                  </a:lnTo>
                  <a:lnTo>
                    <a:pt x="16563" y="12654"/>
                  </a:lnTo>
                  <a:lnTo>
                    <a:pt x="16509" y="13034"/>
                  </a:lnTo>
                  <a:lnTo>
                    <a:pt x="16400" y="13360"/>
                  </a:lnTo>
                  <a:lnTo>
                    <a:pt x="16237" y="13686"/>
                  </a:lnTo>
                  <a:lnTo>
                    <a:pt x="16074" y="14011"/>
                  </a:lnTo>
                  <a:lnTo>
                    <a:pt x="15314" y="15097"/>
                  </a:lnTo>
                  <a:lnTo>
                    <a:pt x="15043" y="15695"/>
                  </a:lnTo>
                  <a:lnTo>
                    <a:pt x="14825" y="16292"/>
                  </a:lnTo>
                  <a:lnTo>
                    <a:pt x="14771" y="16455"/>
                  </a:lnTo>
                  <a:lnTo>
                    <a:pt x="14663" y="16618"/>
                  </a:lnTo>
                  <a:lnTo>
                    <a:pt x="14554" y="16727"/>
                  </a:lnTo>
                  <a:lnTo>
                    <a:pt x="14391" y="16835"/>
                  </a:lnTo>
                  <a:lnTo>
                    <a:pt x="14337" y="16890"/>
                  </a:lnTo>
                  <a:lnTo>
                    <a:pt x="14282" y="16944"/>
                  </a:lnTo>
                  <a:lnTo>
                    <a:pt x="14282" y="16998"/>
                  </a:lnTo>
                  <a:lnTo>
                    <a:pt x="14282" y="17161"/>
                  </a:lnTo>
                  <a:lnTo>
                    <a:pt x="14282" y="17270"/>
                  </a:lnTo>
                  <a:lnTo>
                    <a:pt x="14174" y="17433"/>
                  </a:lnTo>
                  <a:lnTo>
                    <a:pt x="13957" y="17595"/>
                  </a:lnTo>
                  <a:lnTo>
                    <a:pt x="13739" y="17704"/>
                  </a:lnTo>
                  <a:lnTo>
                    <a:pt x="13685" y="17758"/>
                  </a:lnTo>
                  <a:lnTo>
                    <a:pt x="13631" y="17758"/>
                  </a:lnTo>
                  <a:lnTo>
                    <a:pt x="13685" y="17921"/>
                  </a:lnTo>
                  <a:lnTo>
                    <a:pt x="13739" y="18084"/>
                  </a:lnTo>
                  <a:lnTo>
                    <a:pt x="13739" y="18247"/>
                  </a:lnTo>
                  <a:lnTo>
                    <a:pt x="13631" y="18410"/>
                  </a:lnTo>
                  <a:lnTo>
                    <a:pt x="13468" y="18519"/>
                  </a:lnTo>
                  <a:lnTo>
                    <a:pt x="12327" y="19170"/>
                  </a:lnTo>
                  <a:lnTo>
                    <a:pt x="12436" y="19333"/>
                  </a:lnTo>
                  <a:lnTo>
                    <a:pt x="12599" y="19442"/>
                  </a:lnTo>
                  <a:lnTo>
                    <a:pt x="12708" y="19550"/>
                  </a:lnTo>
                  <a:lnTo>
                    <a:pt x="12816" y="19713"/>
                  </a:lnTo>
                  <a:lnTo>
                    <a:pt x="12545" y="19768"/>
                  </a:lnTo>
                  <a:lnTo>
                    <a:pt x="12327" y="19876"/>
                  </a:lnTo>
                  <a:lnTo>
                    <a:pt x="12164" y="20093"/>
                  </a:lnTo>
                  <a:lnTo>
                    <a:pt x="12110" y="20311"/>
                  </a:lnTo>
                  <a:lnTo>
                    <a:pt x="12002" y="20528"/>
                  </a:lnTo>
                  <a:lnTo>
                    <a:pt x="11893" y="20691"/>
                  </a:lnTo>
                  <a:lnTo>
                    <a:pt x="11784" y="20799"/>
                  </a:lnTo>
                  <a:lnTo>
                    <a:pt x="11621" y="20962"/>
                  </a:lnTo>
                  <a:lnTo>
                    <a:pt x="11078" y="21288"/>
                  </a:lnTo>
                  <a:lnTo>
                    <a:pt x="10970" y="21397"/>
                  </a:lnTo>
                  <a:lnTo>
                    <a:pt x="10970" y="21451"/>
                  </a:lnTo>
                  <a:lnTo>
                    <a:pt x="10970" y="21505"/>
                  </a:lnTo>
                  <a:lnTo>
                    <a:pt x="11024" y="21777"/>
                  </a:lnTo>
                  <a:lnTo>
                    <a:pt x="10970" y="21831"/>
                  </a:lnTo>
                  <a:lnTo>
                    <a:pt x="10970" y="21886"/>
                  </a:lnTo>
                  <a:lnTo>
                    <a:pt x="10481" y="21886"/>
                  </a:lnTo>
                  <a:lnTo>
                    <a:pt x="10372" y="21940"/>
                  </a:lnTo>
                  <a:lnTo>
                    <a:pt x="10372" y="22048"/>
                  </a:lnTo>
                  <a:lnTo>
                    <a:pt x="10372" y="22211"/>
                  </a:lnTo>
                  <a:lnTo>
                    <a:pt x="10481" y="22483"/>
                  </a:lnTo>
                  <a:lnTo>
                    <a:pt x="10481" y="22809"/>
                  </a:lnTo>
                  <a:lnTo>
                    <a:pt x="10318" y="22700"/>
                  </a:lnTo>
                  <a:lnTo>
                    <a:pt x="10101" y="22592"/>
                  </a:lnTo>
                  <a:lnTo>
                    <a:pt x="9938" y="22483"/>
                  </a:lnTo>
                  <a:lnTo>
                    <a:pt x="9829" y="22483"/>
                  </a:lnTo>
                  <a:lnTo>
                    <a:pt x="9666" y="22537"/>
                  </a:lnTo>
                  <a:lnTo>
                    <a:pt x="9504" y="22646"/>
                  </a:lnTo>
                  <a:lnTo>
                    <a:pt x="9178" y="23026"/>
                  </a:lnTo>
                  <a:lnTo>
                    <a:pt x="8798" y="23406"/>
                  </a:lnTo>
                  <a:lnTo>
                    <a:pt x="8255" y="24058"/>
                  </a:lnTo>
                  <a:lnTo>
                    <a:pt x="7712" y="24655"/>
                  </a:lnTo>
                  <a:lnTo>
                    <a:pt x="7386" y="24927"/>
                  </a:lnTo>
                  <a:lnTo>
                    <a:pt x="7060" y="25144"/>
                  </a:lnTo>
                  <a:lnTo>
                    <a:pt x="6680" y="25361"/>
                  </a:lnTo>
                  <a:lnTo>
                    <a:pt x="6300" y="25524"/>
                  </a:lnTo>
                  <a:lnTo>
                    <a:pt x="6463" y="25687"/>
                  </a:lnTo>
                  <a:lnTo>
                    <a:pt x="6680" y="25850"/>
                  </a:lnTo>
                  <a:lnTo>
                    <a:pt x="6788" y="25904"/>
                  </a:lnTo>
                  <a:lnTo>
                    <a:pt x="6788" y="25958"/>
                  </a:lnTo>
                  <a:lnTo>
                    <a:pt x="6788" y="26067"/>
                  </a:lnTo>
                  <a:lnTo>
                    <a:pt x="6680" y="26121"/>
                  </a:lnTo>
                  <a:lnTo>
                    <a:pt x="6571" y="26230"/>
                  </a:lnTo>
                  <a:lnTo>
                    <a:pt x="6408" y="26284"/>
                  </a:lnTo>
                  <a:lnTo>
                    <a:pt x="6300" y="26284"/>
                  </a:lnTo>
                  <a:lnTo>
                    <a:pt x="6137" y="26230"/>
                  </a:lnTo>
                  <a:lnTo>
                    <a:pt x="5702" y="26067"/>
                  </a:lnTo>
                  <a:lnTo>
                    <a:pt x="5376" y="26067"/>
                  </a:lnTo>
                  <a:lnTo>
                    <a:pt x="5268" y="26176"/>
                  </a:lnTo>
                  <a:lnTo>
                    <a:pt x="4399" y="27099"/>
                  </a:lnTo>
                  <a:lnTo>
                    <a:pt x="4182" y="27316"/>
                  </a:lnTo>
                  <a:lnTo>
                    <a:pt x="4127" y="27479"/>
                  </a:lnTo>
                  <a:lnTo>
                    <a:pt x="4182" y="27642"/>
                  </a:lnTo>
                  <a:lnTo>
                    <a:pt x="4453" y="27859"/>
                  </a:lnTo>
                  <a:lnTo>
                    <a:pt x="4562" y="27913"/>
                  </a:lnTo>
                  <a:lnTo>
                    <a:pt x="4562" y="28022"/>
                  </a:lnTo>
                  <a:lnTo>
                    <a:pt x="4562" y="28131"/>
                  </a:lnTo>
                  <a:lnTo>
                    <a:pt x="4453" y="28239"/>
                  </a:lnTo>
                  <a:lnTo>
                    <a:pt x="4236" y="28348"/>
                  </a:lnTo>
                  <a:lnTo>
                    <a:pt x="4073" y="28402"/>
                  </a:lnTo>
                  <a:lnTo>
                    <a:pt x="3856" y="28348"/>
                  </a:lnTo>
                  <a:lnTo>
                    <a:pt x="3639" y="28293"/>
                  </a:lnTo>
                  <a:lnTo>
                    <a:pt x="3476" y="28348"/>
                  </a:lnTo>
                  <a:lnTo>
                    <a:pt x="3313" y="28402"/>
                  </a:lnTo>
                  <a:lnTo>
                    <a:pt x="3204" y="28565"/>
                  </a:lnTo>
                  <a:lnTo>
                    <a:pt x="2118" y="30357"/>
                  </a:lnTo>
                  <a:lnTo>
                    <a:pt x="2335" y="30194"/>
                  </a:lnTo>
                  <a:lnTo>
                    <a:pt x="2607" y="30031"/>
                  </a:lnTo>
                  <a:lnTo>
                    <a:pt x="2824" y="29868"/>
                  </a:lnTo>
                  <a:lnTo>
                    <a:pt x="3041" y="29705"/>
                  </a:lnTo>
                  <a:lnTo>
                    <a:pt x="3041" y="30086"/>
                  </a:lnTo>
                  <a:lnTo>
                    <a:pt x="2987" y="30194"/>
                  </a:lnTo>
                  <a:lnTo>
                    <a:pt x="2933" y="30303"/>
                  </a:lnTo>
                  <a:lnTo>
                    <a:pt x="2824" y="30357"/>
                  </a:lnTo>
                  <a:lnTo>
                    <a:pt x="2716" y="30411"/>
                  </a:lnTo>
                  <a:lnTo>
                    <a:pt x="2064" y="30411"/>
                  </a:lnTo>
                  <a:lnTo>
                    <a:pt x="1684" y="31063"/>
                  </a:lnTo>
                  <a:lnTo>
                    <a:pt x="1412" y="31660"/>
                  </a:lnTo>
                  <a:lnTo>
                    <a:pt x="923" y="33018"/>
                  </a:lnTo>
                  <a:lnTo>
                    <a:pt x="489" y="34376"/>
                  </a:lnTo>
                  <a:lnTo>
                    <a:pt x="55" y="35733"/>
                  </a:lnTo>
                  <a:lnTo>
                    <a:pt x="0" y="36113"/>
                  </a:lnTo>
                  <a:lnTo>
                    <a:pt x="55" y="36439"/>
                  </a:lnTo>
                  <a:lnTo>
                    <a:pt x="109" y="36548"/>
                  </a:lnTo>
                  <a:lnTo>
                    <a:pt x="163" y="36602"/>
                  </a:lnTo>
                  <a:lnTo>
                    <a:pt x="218" y="36602"/>
                  </a:lnTo>
                  <a:lnTo>
                    <a:pt x="272" y="36493"/>
                  </a:lnTo>
                  <a:lnTo>
                    <a:pt x="489" y="36276"/>
                  </a:lnTo>
                  <a:lnTo>
                    <a:pt x="598" y="36222"/>
                  </a:lnTo>
                  <a:lnTo>
                    <a:pt x="706" y="36113"/>
                  </a:lnTo>
                  <a:lnTo>
                    <a:pt x="706" y="36602"/>
                  </a:lnTo>
                  <a:lnTo>
                    <a:pt x="706" y="36765"/>
                  </a:lnTo>
                  <a:lnTo>
                    <a:pt x="761" y="36874"/>
                  </a:lnTo>
                  <a:lnTo>
                    <a:pt x="815" y="36928"/>
                  </a:lnTo>
                  <a:lnTo>
                    <a:pt x="1249" y="36928"/>
                  </a:lnTo>
                  <a:lnTo>
                    <a:pt x="1249" y="36819"/>
                  </a:lnTo>
                  <a:lnTo>
                    <a:pt x="1141" y="36493"/>
                  </a:lnTo>
                  <a:lnTo>
                    <a:pt x="1141" y="36331"/>
                  </a:lnTo>
                  <a:lnTo>
                    <a:pt x="1249" y="36276"/>
                  </a:lnTo>
                  <a:lnTo>
                    <a:pt x="1575" y="36222"/>
                  </a:lnTo>
                  <a:lnTo>
                    <a:pt x="1684" y="36168"/>
                  </a:lnTo>
                  <a:lnTo>
                    <a:pt x="1792" y="36059"/>
                  </a:lnTo>
                  <a:lnTo>
                    <a:pt x="1847" y="35842"/>
                  </a:lnTo>
                  <a:lnTo>
                    <a:pt x="1901" y="35733"/>
                  </a:lnTo>
                  <a:lnTo>
                    <a:pt x="1901" y="35625"/>
                  </a:lnTo>
                  <a:lnTo>
                    <a:pt x="1847" y="35570"/>
                  </a:lnTo>
                  <a:lnTo>
                    <a:pt x="1684" y="35570"/>
                  </a:lnTo>
                  <a:lnTo>
                    <a:pt x="1575" y="35679"/>
                  </a:lnTo>
                  <a:lnTo>
                    <a:pt x="1467" y="35733"/>
                  </a:lnTo>
                  <a:lnTo>
                    <a:pt x="1358" y="35787"/>
                  </a:lnTo>
                  <a:lnTo>
                    <a:pt x="1304" y="35733"/>
                  </a:lnTo>
                  <a:lnTo>
                    <a:pt x="1195" y="35625"/>
                  </a:lnTo>
                  <a:lnTo>
                    <a:pt x="1032" y="35407"/>
                  </a:lnTo>
                  <a:lnTo>
                    <a:pt x="923" y="35244"/>
                  </a:lnTo>
                  <a:lnTo>
                    <a:pt x="923" y="35190"/>
                  </a:lnTo>
                  <a:lnTo>
                    <a:pt x="978" y="35082"/>
                  </a:lnTo>
                  <a:lnTo>
                    <a:pt x="1141" y="35027"/>
                  </a:lnTo>
                  <a:lnTo>
                    <a:pt x="1249" y="34973"/>
                  </a:lnTo>
                  <a:lnTo>
                    <a:pt x="1304" y="34919"/>
                  </a:lnTo>
                  <a:lnTo>
                    <a:pt x="1304" y="34810"/>
                  </a:lnTo>
                  <a:lnTo>
                    <a:pt x="1195" y="34701"/>
                  </a:lnTo>
                  <a:lnTo>
                    <a:pt x="1032" y="34430"/>
                  </a:lnTo>
                  <a:lnTo>
                    <a:pt x="978" y="34321"/>
                  </a:lnTo>
                  <a:lnTo>
                    <a:pt x="1032" y="34267"/>
                  </a:lnTo>
                  <a:lnTo>
                    <a:pt x="1195" y="34158"/>
                  </a:lnTo>
                  <a:lnTo>
                    <a:pt x="1358" y="34104"/>
                  </a:lnTo>
                  <a:lnTo>
                    <a:pt x="1738" y="34104"/>
                  </a:lnTo>
                  <a:lnTo>
                    <a:pt x="1847" y="34158"/>
                  </a:lnTo>
                  <a:lnTo>
                    <a:pt x="1901" y="34213"/>
                  </a:lnTo>
                  <a:lnTo>
                    <a:pt x="1955" y="34430"/>
                  </a:lnTo>
                  <a:lnTo>
                    <a:pt x="2010" y="34538"/>
                  </a:lnTo>
                  <a:lnTo>
                    <a:pt x="2010" y="34593"/>
                  </a:lnTo>
                  <a:lnTo>
                    <a:pt x="2172" y="34593"/>
                  </a:lnTo>
                  <a:lnTo>
                    <a:pt x="2227" y="34484"/>
                  </a:lnTo>
                  <a:lnTo>
                    <a:pt x="2335" y="34267"/>
                  </a:lnTo>
                  <a:lnTo>
                    <a:pt x="2444" y="34050"/>
                  </a:lnTo>
                  <a:lnTo>
                    <a:pt x="2553" y="33561"/>
                  </a:lnTo>
                  <a:lnTo>
                    <a:pt x="2716" y="33181"/>
                  </a:lnTo>
                  <a:lnTo>
                    <a:pt x="2824" y="32964"/>
                  </a:lnTo>
                  <a:lnTo>
                    <a:pt x="2987" y="32855"/>
                  </a:lnTo>
                  <a:lnTo>
                    <a:pt x="3150" y="32746"/>
                  </a:lnTo>
                  <a:lnTo>
                    <a:pt x="3150" y="32638"/>
                  </a:lnTo>
                  <a:lnTo>
                    <a:pt x="3041" y="32475"/>
                  </a:lnTo>
                  <a:lnTo>
                    <a:pt x="2824" y="32366"/>
                  </a:lnTo>
                  <a:lnTo>
                    <a:pt x="2770" y="32366"/>
                  </a:lnTo>
                  <a:lnTo>
                    <a:pt x="2716" y="32421"/>
                  </a:lnTo>
                  <a:lnTo>
                    <a:pt x="2661" y="32584"/>
                  </a:lnTo>
                  <a:lnTo>
                    <a:pt x="1955" y="33833"/>
                  </a:lnTo>
                  <a:lnTo>
                    <a:pt x="1847" y="33615"/>
                  </a:lnTo>
                  <a:lnTo>
                    <a:pt x="1847" y="33452"/>
                  </a:lnTo>
                  <a:lnTo>
                    <a:pt x="1847" y="33289"/>
                  </a:lnTo>
                  <a:lnTo>
                    <a:pt x="1955" y="33127"/>
                  </a:lnTo>
                  <a:lnTo>
                    <a:pt x="2227" y="32475"/>
                  </a:lnTo>
                  <a:lnTo>
                    <a:pt x="2553" y="31823"/>
                  </a:lnTo>
                  <a:lnTo>
                    <a:pt x="2661" y="31660"/>
                  </a:lnTo>
                  <a:lnTo>
                    <a:pt x="2770" y="31552"/>
                  </a:lnTo>
                  <a:lnTo>
                    <a:pt x="3150" y="31552"/>
                  </a:lnTo>
                  <a:lnTo>
                    <a:pt x="3367" y="31606"/>
                  </a:lnTo>
                  <a:lnTo>
                    <a:pt x="3476" y="31606"/>
                  </a:lnTo>
                  <a:lnTo>
                    <a:pt x="3584" y="31552"/>
                  </a:lnTo>
                  <a:lnTo>
                    <a:pt x="4616" y="29923"/>
                  </a:lnTo>
                  <a:lnTo>
                    <a:pt x="4399" y="29868"/>
                  </a:lnTo>
                  <a:lnTo>
                    <a:pt x="4236" y="29868"/>
                  </a:lnTo>
                  <a:lnTo>
                    <a:pt x="4019" y="29923"/>
                  </a:lnTo>
                  <a:lnTo>
                    <a:pt x="3802" y="29868"/>
                  </a:lnTo>
                  <a:lnTo>
                    <a:pt x="3965" y="29760"/>
                  </a:lnTo>
                  <a:lnTo>
                    <a:pt x="4127" y="29597"/>
                  </a:lnTo>
                  <a:lnTo>
                    <a:pt x="4290" y="29542"/>
                  </a:lnTo>
                  <a:lnTo>
                    <a:pt x="4453" y="29542"/>
                  </a:lnTo>
                  <a:lnTo>
                    <a:pt x="4616" y="29705"/>
                  </a:lnTo>
                  <a:lnTo>
                    <a:pt x="4670" y="29760"/>
                  </a:lnTo>
                  <a:lnTo>
                    <a:pt x="4725" y="29760"/>
                  </a:lnTo>
                  <a:lnTo>
                    <a:pt x="5051" y="29542"/>
                  </a:lnTo>
                  <a:lnTo>
                    <a:pt x="5159" y="29434"/>
                  </a:lnTo>
                  <a:lnTo>
                    <a:pt x="5214" y="29271"/>
                  </a:lnTo>
                  <a:lnTo>
                    <a:pt x="5268" y="28999"/>
                  </a:lnTo>
                  <a:lnTo>
                    <a:pt x="5322" y="28837"/>
                  </a:lnTo>
                  <a:lnTo>
                    <a:pt x="5485" y="28674"/>
                  </a:lnTo>
                  <a:lnTo>
                    <a:pt x="5648" y="28511"/>
                  </a:lnTo>
                  <a:lnTo>
                    <a:pt x="5757" y="28402"/>
                  </a:lnTo>
                  <a:lnTo>
                    <a:pt x="5811" y="28239"/>
                  </a:lnTo>
                  <a:lnTo>
                    <a:pt x="5811" y="28131"/>
                  </a:lnTo>
                  <a:lnTo>
                    <a:pt x="5648" y="27968"/>
                  </a:lnTo>
                  <a:lnTo>
                    <a:pt x="5539" y="27859"/>
                  </a:lnTo>
                  <a:lnTo>
                    <a:pt x="5431" y="27696"/>
                  </a:lnTo>
                  <a:lnTo>
                    <a:pt x="5431" y="27533"/>
                  </a:lnTo>
                  <a:lnTo>
                    <a:pt x="5539" y="27370"/>
                  </a:lnTo>
                  <a:lnTo>
                    <a:pt x="5648" y="27099"/>
                  </a:lnTo>
                  <a:lnTo>
                    <a:pt x="5757" y="26882"/>
                  </a:lnTo>
                  <a:lnTo>
                    <a:pt x="5811" y="26773"/>
                  </a:lnTo>
                  <a:lnTo>
                    <a:pt x="5811" y="26719"/>
                  </a:lnTo>
                  <a:lnTo>
                    <a:pt x="5974" y="26719"/>
                  </a:lnTo>
                  <a:lnTo>
                    <a:pt x="6028" y="26773"/>
                  </a:lnTo>
                  <a:lnTo>
                    <a:pt x="6028" y="26882"/>
                  </a:lnTo>
                  <a:lnTo>
                    <a:pt x="6191" y="27316"/>
                  </a:lnTo>
                  <a:lnTo>
                    <a:pt x="6245" y="27479"/>
                  </a:lnTo>
                  <a:lnTo>
                    <a:pt x="6408" y="27425"/>
                  </a:lnTo>
                  <a:lnTo>
                    <a:pt x="7874" y="26990"/>
                  </a:lnTo>
                  <a:lnTo>
                    <a:pt x="6951" y="26610"/>
                  </a:lnTo>
                  <a:lnTo>
                    <a:pt x="6788" y="26556"/>
                  </a:lnTo>
                  <a:lnTo>
                    <a:pt x="6788" y="26501"/>
                  </a:lnTo>
                  <a:lnTo>
                    <a:pt x="6843" y="26393"/>
                  </a:lnTo>
                  <a:lnTo>
                    <a:pt x="7549" y="25633"/>
                  </a:lnTo>
                  <a:lnTo>
                    <a:pt x="7603" y="26013"/>
                  </a:lnTo>
                  <a:lnTo>
                    <a:pt x="7603" y="26176"/>
                  </a:lnTo>
                  <a:lnTo>
                    <a:pt x="7603" y="26284"/>
                  </a:lnTo>
                  <a:lnTo>
                    <a:pt x="7712" y="26393"/>
                  </a:lnTo>
                  <a:lnTo>
                    <a:pt x="7820" y="26447"/>
                  </a:lnTo>
                  <a:lnTo>
                    <a:pt x="8309" y="26556"/>
                  </a:lnTo>
                  <a:lnTo>
                    <a:pt x="8526" y="26556"/>
                  </a:lnTo>
                  <a:lnTo>
                    <a:pt x="8635" y="26501"/>
                  </a:lnTo>
                  <a:lnTo>
                    <a:pt x="8743" y="26393"/>
                  </a:lnTo>
                  <a:lnTo>
                    <a:pt x="9015" y="26121"/>
                  </a:lnTo>
                  <a:lnTo>
                    <a:pt x="9232" y="25741"/>
                  </a:lnTo>
                  <a:lnTo>
                    <a:pt x="9395" y="25415"/>
                  </a:lnTo>
                  <a:lnTo>
                    <a:pt x="9504" y="24981"/>
                  </a:lnTo>
                  <a:lnTo>
                    <a:pt x="9612" y="24438"/>
                  </a:lnTo>
                  <a:lnTo>
                    <a:pt x="9721" y="24221"/>
                  </a:lnTo>
                  <a:lnTo>
                    <a:pt x="9829" y="24003"/>
                  </a:lnTo>
                  <a:lnTo>
                    <a:pt x="9992" y="23841"/>
                  </a:lnTo>
                  <a:lnTo>
                    <a:pt x="10210" y="23678"/>
                  </a:lnTo>
                  <a:lnTo>
                    <a:pt x="10427" y="23569"/>
                  </a:lnTo>
                  <a:lnTo>
                    <a:pt x="10698" y="23460"/>
                  </a:lnTo>
                  <a:lnTo>
                    <a:pt x="10970" y="23406"/>
                  </a:lnTo>
                  <a:lnTo>
                    <a:pt x="11133" y="23297"/>
                  </a:lnTo>
                  <a:lnTo>
                    <a:pt x="11241" y="23135"/>
                  </a:lnTo>
                  <a:lnTo>
                    <a:pt x="11296" y="22863"/>
                  </a:lnTo>
                  <a:lnTo>
                    <a:pt x="11350" y="22754"/>
                  </a:lnTo>
                  <a:lnTo>
                    <a:pt x="11404" y="22700"/>
                  </a:lnTo>
                  <a:lnTo>
                    <a:pt x="11513" y="22646"/>
                  </a:lnTo>
                  <a:lnTo>
                    <a:pt x="11621" y="22700"/>
                  </a:lnTo>
                  <a:lnTo>
                    <a:pt x="12002" y="22754"/>
                  </a:lnTo>
                  <a:lnTo>
                    <a:pt x="12382" y="22700"/>
                  </a:lnTo>
                  <a:lnTo>
                    <a:pt x="12653" y="22483"/>
                  </a:lnTo>
                  <a:lnTo>
                    <a:pt x="12925" y="22211"/>
                  </a:lnTo>
                  <a:lnTo>
                    <a:pt x="14011" y="20528"/>
                  </a:lnTo>
                  <a:lnTo>
                    <a:pt x="14065" y="20419"/>
                  </a:lnTo>
                  <a:lnTo>
                    <a:pt x="14065" y="20365"/>
                  </a:lnTo>
                  <a:lnTo>
                    <a:pt x="14011" y="20311"/>
                  </a:lnTo>
                  <a:lnTo>
                    <a:pt x="13957" y="20202"/>
                  </a:lnTo>
                  <a:lnTo>
                    <a:pt x="13359" y="19931"/>
                  </a:lnTo>
                  <a:lnTo>
                    <a:pt x="13468" y="19713"/>
                  </a:lnTo>
                  <a:lnTo>
                    <a:pt x="13631" y="19550"/>
                  </a:lnTo>
                  <a:lnTo>
                    <a:pt x="13794" y="19496"/>
                  </a:lnTo>
                  <a:lnTo>
                    <a:pt x="14011" y="19442"/>
                  </a:lnTo>
                  <a:lnTo>
                    <a:pt x="14391" y="19333"/>
                  </a:lnTo>
                  <a:lnTo>
                    <a:pt x="14825" y="19279"/>
                  </a:lnTo>
                  <a:lnTo>
                    <a:pt x="14065" y="18790"/>
                  </a:lnTo>
                  <a:lnTo>
                    <a:pt x="13957" y="18736"/>
                  </a:lnTo>
                  <a:lnTo>
                    <a:pt x="13957" y="18682"/>
                  </a:lnTo>
                  <a:lnTo>
                    <a:pt x="14011" y="18627"/>
                  </a:lnTo>
                  <a:lnTo>
                    <a:pt x="14717" y="17758"/>
                  </a:lnTo>
                  <a:lnTo>
                    <a:pt x="14988" y="18790"/>
                  </a:lnTo>
                  <a:lnTo>
                    <a:pt x="15097" y="18899"/>
                  </a:lnTo>
                  <a:lnTo>
                    <a:pt x="15314" y="18899"/>
                  </a:lnTo>
                  <a:lnTo>
                    <a:pt x="15368" y="18844"/>
                  </a:lnTo>
                  <a:lnTo>
                    <a:pt x="15314" y="18790"/>
                  </a:lnTo>
                  <a:lnTo>
                    <a:pt x="15314" y="18627"/>
                  </a:lnTo>
                  <a:lnTo>
                    <a:pt x="15314" y="18519"/>
                  </a:lnTo>
                  <a:lnTo>
                    <a:pt x="15368" y="18247"/>
                  </a:lnTo>
                  <a:lnTo>
                    <a:pt x="15531" y="18030"/>
                  </a:lnTo>
                  <a:lnTo>
                    <a:pt x="15694" y="17867"/>
                  </a:lnTo>
                  <a:lnTo>
                    <a:pt x="15857" y="17595"/>
                  </a:lnTo>
                  <a:lnTo>
                    <a:pt x="15912" y="17433"/>
                  </a:lnTo>
                  <a:lnTo>
                    <a:pt x="15912" y="17324"/>
                  </a:lnTo>
                  <a:lnTo>
                    <a:pt x="15912" y="16998"/>
                  </a:lnTo>
                  <a:lnTo>
                    <a:pt x="16020" y="16727"/>
                  </a:lnTo>
                  <a:lnTo>
                    <a:pt x="16183" y="16509"/>
                  </a:lnTo>
                  <a:lnTo>
                    <a:pt x="16400" y="16292"/>
                  </a:lnTo>
                  <a:lnTo>
                    <a:pt x="16780" y="15966"/>
                  </a:lnTo>
                  <a:lnTo>
                    <a:pt x="17052" y="15586"/>
                  </a:lnTo>
                  <a:lnTo>
                    <a:pt x="17323" y="15152"/>
                  </a:lnTo>
                  <a:lnTo>
                    <a:pt x="17486" y="14663"/>
                  </a:lnTo>
                  <a:lnTo>
                    <a:pt x="18247" y="12762"/>
                  </a:lnTo>
                  <a:lnTo>
                    <a:pt x="19007" y="10862"/>
                  </a:lnTo>
                  <a:lnTo>
                    <a:pt x="20310" y="7332"/>
                  </a:lnTo>
                  <a:lnTo>
                    <a:pt x="20962" y="5540"/>
                  </a:lnTo>
                  <a:lnTo>
                    <a:pt x="21233" y="4617"/>
                  </a:lnTo>
                  <a:lnTo>
                    <a:pt x="21451" y="3694"/>
                  </a:lnTo>
                  <a:lnTo>
                    <a:pt x="21613" y="3042"/>
                  </a:lnTo>
                  <a:lnTo>
                    <a:pt x="21776" y="2445"/>
                  </a:lnTo>
                  <a:lnTo>
                    <a:pt x="21885" y="1793"/>
                  </a:lnTo>
                  <a:lnTo>
                    <a:pt x="21939" y="1467"/>
                  </a:lnTo>
                  <a:lnTo>
                    <a:pt x="21885" y="1141"/>
                  </a:lnTo>
                  <a:lnTo>
                    <a:pt x="21885" y="1033"/>
                  </a:lnTo>
                  <a:lnTo>
                    <a:pt x="21939" y="978"/>
                  </a:lnTo>
                  <a:lnTo>
                    <a:pt x="22157" y="978"/>
                  </a:lnTo>
                  <a:lnTo>
                    <a:pt x="22537" y="1033"/>
                  </a:lnTo>
                  <a:lnTo>
                    <a:pt x="22971" y="1087"/>
                  </a:lnTo>
                  <a:lnTo>
                    <a:pt x="23623" y="1087"/>
                  </a:lnTo>
                  <a:lnTo>
                    <a:pt x="24274" y="1141"/>
                  </a:lnTo>
                  <a:lnTo>
                    <a:pt x="24980" y="1196"/>
                  </a:lnTo>
                  <a:lnTo>
                    <a:pt x="25632" y="1358"/>
                  </a:lnTo>
                  <a:lnTo>
                    <a:pt x="26664" y="1630"/>
                  </a:lnTo>
                  <a:lnTo>
                    <a:pt x="27696" y="1902"/>
                  </a:lnTo>
                  <a:lnTo>
                    <a:pt x="28239" y="2119"/>
                  </a:lnTo>
                  <a:lnTo>
                    <a:pt x="28727" y="2336"/>
                  </a:lnTo>
                  <a:lnTo>
                    <a:pt x="29216" y="2607"/>
                  </a:lnTo>
                  <a:lnTo>
                    <a:pt x="29651" y="2879"/>
                  </a:lnTo>
                  <a:lnTo>
                    <a:pt x="30791" y="3694"/>
                  </a:lnTo>
                  <a:lnTo>
                    <a:pt x="31334" y="4128"/>
                  </a:lnTo>
                  <a:lnTo>
                    <a:pt x="31823" y="4617"/>
                  </a:lnTo>
                  <a:lnTo>
                    <a:pt x="32311" y="5105"/>
                  </a:lnTo>
                  <a:lnTo>
                    <a:pt x="32800" y="5594"/>
                  </a:lnTo>
                  <a:lnTo>
                    <a:pt x="33180" y="6137"/>
                  </a:lnTo>
                  <a:lnTo>
                    <a:pt x="33560" y="6789"/>
                  </a:lnTo>
                  <a:lnTo>
                    <a:pt x="34158" y="7875"/>
                  </a:lnTo>
                  <a:lnTo>
                    <a:pt x="34429" y="8472"/>
                  </a:lnTo>
                  <a:lnTo>
                    <a:pt x="34647" y="9124"/>
                  </a:lnTo>
                  <a:lnTo>
                    <a:pt x="34864" y="10264"/>
                  </a:lnTo>
                  <a:lnTo>
                    <a:pt x="35027" y="10807"/>
                  </a:lnTo>
                  <a:lnTo>
                    <a:pt x="35244" y="11350"/>
                  </a:lnTo>
                  <a:lnTo>
                    <a:pt x="35244" y="11459"/>
                  </a:lnTo>
                  <a:lnTo>
                    <a:pt x="35190" y="11568"/>
                  </a:lnTo>
                  <a:lnTo>
                    <a:pt x="34809" y="12762"/>
                  </a:lnTo>
                  <a:lnTo>
                    <a:pt x="34538" y="13957"/>
                  </a:lnTo>
                  <a:lnTo>
                    <a:pt x="34321" y="14554"/>
                  </a:lnTo>
                  <a:lnTo>
                    <a:pt x="34049" y="15043"/>
                  </a:lnTo>
                  <a:lnTo>
                    <a:pt x="33723" y="15478"/>
                  </a:lnTo>
                  <a:lnTo>
                    <a:pt x="33289" y="15858"/>
                  </a:lnTo>
                  <a:lnTo>
                    <a:pt x="33180" y="15966"/>
                  </a:lnTo>
                  <a:lnTo>
                    <a:pt x="33072" y="16075"/>
                  </a:lnTo>
                  <a:lnTo>
                    <a:pt x="33072" y="16184"/>
                  </a:lnTo>
                  <a:lnTo>
                    <a:pt x="33072" y="16346"/>
                  </a:lnTo>
                  <a:lnTo>
                    <a:pt x="33126" y="16401"/>
                  </a:lnTo>
                  <a:lnTo>
                    <a:pt x="33126" y="16509"/>
                  </a:lnTo>
                  <a:lnTo>
                    <a:pt x="32963" y="16618"/>
                  </a:lnTo>
                  <a:lnTo>
                    <a:pt x="32474" y="16944"/>
                  </a:lnTo>
                  <a:lnTo>
                    <a:pt x="31931" y="17215"/>
                  </a:lnTo>
                  <a:lnTo>
                    <a:pt x="31388" y="17433"/>
                  </a:lnTo>
                  <a:lnTo>
                    <a:pt x="30791" y="17595"/>
                  </a:lnTo>
                  <a:lnTo>
                    <a:pt x="30248" y="17704"/>
                  </a:lnTo>
                  <a:lnTo>
                    <a:pt x="29976" y="17813"/>
                  </a:lnTo>
                  <a:lnTo>
                    <a:pt x="29705" y="17976"/>
                  </a:lnTo>
                  <a:lnTo>
                    <a:pt x="29596" y="17976"/>
                  </a:lnTo>
                  <a:lnTo>
                    <a:pt x="29542" y="18030"/>
                  </a:lnTo>
                  <a:lnTo>
                    <a:pt x="29325" y="17921"/>
                  </a:lnTo>
                  <a:lnTo>
                    <a:pt x="27858" y="17161"/>
                  </a:lnTo>
                  <a:lnTo>
                    <a:pt x="27153" y="16781"/>
                  </a:lnTo>
                  <a:lnTo>
                    <a:pt x="26447" y="16346"/>
                  </a:lnTo>
                  <a:lnTo>
                    <a:pt x="25904" y="15966"/>
                  </a:lnTo>
                  <a:lnTo>
                    <a:pt x="25306" y="15641"/>
                  </a:lnTo>
                  <a:lnTo>
                    <a:pt x="24655" y="15423"/>
                  </a:lnTo>
                  <a:lnTo>
                    <a:pt x="24003" y="15260"/>
                  </a:lnTo>
                  <a:lnTo>
                    <a:pt x="23786" y="15206"/>
                  </a:lnTo>
                  <a:lnTo>
                    <a:pt x="23623" y="15260"/>
                  </a:lnTo>
                  <a:lnTo>
                    <a:pt x="23514" y="15369"/>
                  </a:lnTo>
                  <a:lnTo>
                    <a:pt x="23406" y="15532"/>
                  </a:lnTo>
                  <a:lnTo>
                    <a:pt x="23351" y="15641"/>
                  </a:lnTo>
                  <a:lnTo>
                    <a:pt x="23297" y="15695"/>
                  </a:lnTo>
                  <a:lnTo>
                    <a:pt x="23188" y="15695"/>
                  </a:lnTo>
                  <a:lnTo>
                    <a:pt x="23080" y="15641"/>
                  </a:lnTo>
                  <a:lnTo>
                    <a:pt x="22808" y="15478"/>
                  </a:lnTo>
                  <a:lnTo>
                    <a:pt x="22591" y="15478"/>
                  </a:lnTo>
                  <a:lnTo>
                    <a:pt x="22319" y="15641"/>
                  </a:lnTo>
                  <a:lnTo>
                    <a:pt x="22102" y="15858"/>
                  </a:lnTo>
                  <a:lnTo>
                    <a:pt x="22102" y="15858"/>
                  </a:lnTo>
                  <a:lnTo>
                    <a:pt x="22591" y="15803"/>
                  </a:lnTo>
                  <a:lnTo>
                    <a:pt x="22537" y="15966"/>
                  </a:lnTo>
                  <a:lnTo>
                    <a:pt x="22482" y="16075"/>
                  </a:lnTo>
                  <a:lnTo>
                    <a:pt x="22374" y="16129"/>
                  </a:lnTo>
                  <a:lnTo>
                    <a:pt x="22211" y="16075"/>
                  </a:lnTo>
                  <a:lnTo>
                    <a:pt x="22102" y="16021"/>
                  </a:lnTo>
                  <a:lnTo>
                    <a:pt x="22048" y="15966"/>
                  </a:lnTo>
                  <a:lnTo>
                    <a:pt x="22102" y="15858"/>
                  </a:lnTo>
                  <a:lnTo>
                    <a:pt x="21179" y="15966"/>
                  </a:lnTo>
                  <a:lnTo>
                    <a:pt x="20690" y="16021"/>
                  </a:lnTo>
                  <a:lnTo>
                    <a:pt x="20256" y="16129"/>
                  </a:lnTo>
                  <a:lnTo>
                    <a:pt x="19659" y="16346"/>
                  </a:lnTo>
                  <a:lnTo>
                    <a:pt x="19061" y="16672"/>
                  </a:lnTo>
                  <a:lnTo>
                    <a:pt x="17975" y="17270"/>
                  </a:lnTo>
                  <a:lnTo>
                    <a:pt x="17866" y="17324"/>
                  </a:lnTo>
                  <a:lnTo>
                    <a:pt x="17866" y="17378"/>
                  </a:lnTo>
                  <a:lnTo>
                    <a:pt x="17866" y="17433"/>
                  </a:lnTo>
                  <a:lnTo>
                    <a:pt x="17975" y="17595"/>
                  </a:lnTo>
                  <a:lnTo>
                    <a:pt x="17921" y="17758"/>
                  </a:lnTo>
                  <a:lnTo>
                    <a:pt x="17758" y="17976"/>
                  </a:lnTo>
                  <a:lnTo>
                    <a:pt x="16943" y="18953"/>
                  </a:lnTo>
                  <a:lnTo>
                    <a:pt x="17215" y="19007"/>
                  </a:lnTo>
                  <a:lnTo>
                    <a:pt x="17486" y="19007"/>
                  </a:lnTo>
                  <a:lnTo>
                    <a:pt x="17704" y="18953"/>
                  </a:lnTo>
                  <a:lnTo>
                    <a:pt x="17921" y="18899"/>
                  </a:lnTo>
                  <a:lnTo>
                    <a:pt x="18084" y="18790"/>
                  </a:lnTo>
                  <a:lnTo>
                    <a:pt x="18247" y="18627"/>
                  </a:lnTo>
                  <a:lnTo>
                    <a:pt x="18301" y="18464"/>
                  </a:lnTo>
                  <a:lnTo>
                    <a:pt x="18410" y="18247"/>
                  </a:lnTo>
                  <a:lnTo>
                    <a:pt x="18464" y="17976"/>
                  </a:lnTo>
                  <a:lnTo>
                    <a:pt x="18572" y="17758"/>
                  </a:lnTo>
                  <a:lnTo>
                    <a:pt x="18790" y="17595"/>
                  </a:lnTo>
                  <a:lnTo>
                    <a:pt x="19061" y="17487"/>
                  </a:lnTo>
                  <a:lnTo>
                    <a:pt x="19441" y="17378"/>
                  </a:lnTo>
                  <a:lnTo>
                    <a:pt x="19604" y="17324"/>
                  </a:lnTo>
                  <a:lnTo>
                    <a:pt x="19713" y="17215"/>
                  </a:lnTo>
                  <a:lnTo>
                    <a:pt x="19984" y="16944"/>
                  </a:lnTo>
                  <a:lnTo>
                    <a:pt x="20202" y="16781"/>
                  </a:lnTo>
                  <a:lnTo>
                    <a:pt x="20473" y="16672"/>
                  </a:lnTo>
                  <a:lnTo>
                    <a:pt x="20745" y="16564"/>
                  </a:lnTo>
                  <a:lnTo>
                    <a:pt x="21016" y="16509"/>
                  </a:lnTo>
                  <a:lnTo>
                    <a:pt x="21288" y="16509"/>
                  </a:lnTo>
                  <a:lnTo>
                    <a:pt x="21885" y="16564"/>
                  </a:lnTo>
                  <a:lnTo>
                    <a:pt x="22428" y="16672"/>
                  </a:lnTo>
                  <a:lnTo>
                    <a:pt x="22971" y="16781"/>
                  </a:lnTo>
                  <a:lnTo>
                    <a:pt x="23514" y="16890"/>
                  </a:lnTo>
                  <a:lnTo>
                    <a:pt x="24057" y="17052"/>
                  </a:lnTo>
                  <a:lnTo>
                    <a:pt x="25089" y="17487"/>
                  </a:lnTo>
                  <a:lnTo>
                    <a:pt x="26066" y="18084"/>
                  </a:lnTo>
                  <a:lnTo>
                    <a:pt x="26772" y="18519"/>
                  </a:lnTo>
                  <a:lnTo>
                    <a:pt x="27533" y="18844"/>
                  </a:lnTo>
                  <a:lnTo>
                    <a:pt x="28347" y="19116"/>
                  </a:lnTo>
                  <a:lnTo>
                    <a:pt x="29162" y="19279"/>
                  </a:lnTo>
                  <a:lnTo>
                    <a:pt x="29325" y="19333"/>
                  </a:lnTo>
                  <a:lnTo>
                    <a:pt x="29488" y="19442"/>
                  </a:lnTo>
                  <a:lnTo>
                    <a:pt x="29868" y="19659"/>
                  </a:lnTo>
                  <a:lnTo>
                    <a:pt x="30302" y="19713"/>
                  </a:lnTo>
                  <a:lnTo>
                    <a:pt x="30682" y="19713"/>
                  </a:lnTo>
                  <a:lnTo>
                    <a:pt x="30900" y="19659"/>
                  </a:lnTo>
                  <a:lnTo>
                    <a:pt x="31117" y="19550"/>
                  </a:lnTo>
                  <a:lnTo>
                    <a:pt x="31443" y="19388"/>
                  </a:lnTo>
                  <a:lnTo>
                    <a:pt x="31497" y="19279"/>
                  </a:lnTo>
                  <a:lnTo>
                    <a:pt x="31551" y="19225"/>
                  </a:lnTo>
                  <a:lnTo>
                    <a:pt x="31551" y="19116"/>
                  </a:lnTo>
                  <a:lnTo>
                    <a:pt x="31497" y="19007"/>
                  </a:lnTo>
                  <a:lnTo>
                    <a:pt x="31280" y="18736"/>
                  </a:lnTo>
                  <a:lnTo>
                    <a:pt x="31280" y="18627"/>
                  </a:lnTo>
                  <a:lnTo>
                    <a:pt x="31497" y="18573"/>
                  </a:lnTo>
                  <a:lnTo>
                    <a:pt x="31931" y="18573"/>
                  </a:lnTo>
                  <a:lnTo>
                    <a:pt x="32094" y="18682"/>
                  </a:lnTo>
                  <a:lnTo>
                    <a:pt x="32311" y="18736"/>
                  </a:lnTo>
                  <a:lnTo>
                    <a:pt x="32474" y="18790"/>
                  </a:lnTo>
                  <a:lnTo>
                    <a:pt x="32692" y="18790"/>
                  </a:lnTo>
                  <a:lnTo>
                    <a:pt x="32854" y="18682"/>
                  </a:lnTo>
                  <a:lnTo>
                    <a:pt x="33126" y="18464"/>
                  </a:lnTo>
                  <a:lnTo>
                    <a:pt x="33398" y="18247"/>
                  </a:lnTo>
                  <a:lnTo>
                    <a:pt x="33886" y="17758"/>
                  </a:lnTo>
                  <a:lnTo>
                    <a:pt x="33941" y="17595"/>
                  </a:lnTo>
                  <a:lnTo>
                    <a:pt x="33941" y="17433"/>
                  </a:lnTo>
                  <a:lnTo>
                    <a:pt x="33941" y="17270"/>
                  </a:lnTo>
                  <a:lnTo>
                    <a:pt x="33995" y="17161"/>
                  </a:lnTo>
                  <a:lnTo>
                    <a:pt x="34103" y="17052"/>
                  </a:lnTo>
                  <a:lnTo>
                    <a:pt x="34266" y="17052"/>
                  </a:lnTo>
                  <a:lnTo>
                    <a:pt x="34484" y="16998"/>
                  </a:lnTo>
                  <a:lnTo>
                    <a:pt x="34701" y="16890"/>
                  </a:lnTo>
                  <a:lnTo>
                    <a:pt x="34864" y="16727"/>
                  </a:lnTo>
                  <a:lnTo>
                    <a:pt x="35027" y="16564"/>
                  </a:lnTo>
                  <a:lnTo>
                    <a:pt x="35352" y="16021"/>
                  </a:lnTo>
                  <a:lnTo>
                    <a:pt x="35624" y="15423"/>
                  </a:lnTo>
                  <a:lnTo>
                    <a:pt x="35787" y="14826"/>
                  </a:lnTo>
                  <a:lnTo>
                    <a:pt x="35896" y="14229"/>
                  </a:lnTo>
                  <a:lnTo>
                    <a:pt x="35950" y="13903"/>
                  </a:lnTo>
                  <a:lnTo>
                    <a:pt x="35950" y="13740"/>
                  </a:lnTo>
                  <a:lnTo>
                    <a:pt x="36058" y="13577"/>
                  </a:lnTo>
                  <a:lnTo>
                    <a:pt x="36221" y="13251"/>
                  </a:lnTo>
                  <a:lnTo>
                    <a:pt x="36330" y="12871"/>
                  </a:lnTo>
                  <a:lnTo>
                    <a:pt x="36384" y="12545"/>
                  </a:lnTo>
                  <a:lnTo>
                    <a:pt x="36330" y="12165"/>
                  </a:lnTo>
                  <a:lnTo>
                    <a:pt x="36221" y="11079"/>
                  </a:lnTo>
                  <a:lnTo>
                    <a:pt x="36058" y="10101"/>
                  </a:lnTo>
                  <a:lnTo>
                    <a:pt x="35733" y="9070"/>
                  </a:lnTo>
                  <a:lnTo>
                    <a:pt x="35352" y="8147"/>
                  </a:lnTo>
                  <a:lnTo>
                    <a:pt x="34972" y="7386"/>
                  </a:lnTo>
                  <a:lnTo>
                    <a:pt x="34647" y="6626"/>
                  </a:lnTo>
                  <a:lnTo>
                    <a:pt x="34212" y="5920"/>
                  </a:lnTo>
                  <a:lnTo>
                    <a:pt x="33941" y="5594"/>
                  </a:lnTo>
                  <a:lnTo>
                    <a:pt x="33669" y="5268"/>
                  </a:lnTo>
                  <a:lnTo>
                    <a:pt x="32746" y="4345"/>
                  </a:lnTo>
                  <a:lnTo>
                    <a:pt x="31768" y="3476"/>
                  </a:lnTo>
                  <a:lnTo>
                    <a:pt x="30845" y="2662"/>
                  </a:lnTo>
                  <a:lnTo>
                    <a:pt x="29868" y="2010"/>
                  </a:lnTo>
                  <a:lnTo>
                    <a:pt x="28836" y="1467"/>
                  </a:lnTo>
                  <a:lnTo>
                    <a:pt x="27750" y="978"/>
                  </a:lnTo>
                  <a:lnTo>
                    <a:pt x="26881" y="707"/>
                  </a:lnTo>
                  <a:lnTo>
                    <a:pt x="25958" y="490"/>
                  </a:lnTo>
                  <a:lnTo>
                    <a:pt x="25089" y="327"/>
                  </a:lnTo>
                  <a:lnTo>
                    <a:pt x="24166" y="218"/>
                  </a:lnTo>
                  <a:lnTo>
                    <a:pt x="22319" y="55"/>
                  </a:lnTo>
                  <a:lnTo>
                    <a:pt x="205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33"/>
            <p:cNvSpPr/>
            <p:nvPr/>
          </p:nvSpPr>
          <p:spPr>
            <a:xfrm>
              <a:off x="5507000" y="3547825"/>
              <a:ext cx="347575" cy="99125"/>
            </a:xfrm>
            <a:custGeom>
              <a:avLst/>
              <a:gdLst/>
              <a:ahLst/>
              <a:cxnLst/>
              <a:rect l="l" t="t" r="r" b="b"/>
              <a:pathLst>
                <a:path w="13903" h="3965" extrusionOk="0">
                  <a:moveTo>
                    <a:pt x="2173" y="0"/>
                  </a:moveTo>
                  <a:lnTo>
                    <a:pt x="761" y="55"/>
                  </a:lnTo>
                  <a:lnTo>
                    <a:pt x="598" y="109"/>
                  </a:lnTo>
                  <a:lnTo>
                    <a:pt x="381" y="163"/>
                  </a:lnTo>
                  <a:lnTo>
                    <a:pt x="1" y="326"/>
                  </a:lnTo>
                  <a:lnTo>
                    <a:pt x="381" y="598"/>
                  </a:lnTo>
                  <a:lnTo>
                    <a:pt x="707" y="923"/>
                  </a:lnTo>
                  <a:lnTo>
                    <a:pt x="815" y="1086"/>
                  </a:lnTo>
                  <a:lnTo>
                    <a:pt x="869" y="1304"/>
                  </a:lnTo>
                  <a:lnTo>
                    <a:pt x="869" y="1521"/>
                  </a:lnTo>
                  <a:lnTo>
                    <a:pt x="869" y="1792"/>
                  </a:lnTo>
                  <a:lnTo>
                    <a:pt x="1032" y="1738"/>
                  </a:lnTo>
                  <a:lnTo>
                    <a:pt x="1195" y="1629"/>
                  </a:lnTo>
                  <a:lnTo>
                    <a:pt x="1358" y="1412"/>
                  </a:lnTo>
                  <a:lnTo>
                    <a:pt x="1575" y="1249"/>
                  </a:lnTo>
                  <a:lnTo>
                    <a:pt x="1738" y="1141"/>
                  </a:lnTo>
                  <a:lnTo>
                    <a:pt x="1956" y="1086"/>
                  </a:lnTo>
                  <a:lnTo>
                    <a:pt x="2227" y="1141"/>
                  </a:lnTo>
                  <a:lnTo>
                    <a:pt x="2444" y="1195"/>
                  </a:lnTo>
                  <a:lnTo>
                    <a:pt x="3042" y="1195"/>
                  </a:lnTo>
                  <a:lnTo>
                    <a:pt x="3748" y="1086"/>
                  </a:lnTo>
                  <a:lnTo>
                    <a:pt x="4128" y="1086"/>
                  </a:lnTo>
                  <a:lnTo>
                    <a:pt x="4508" y="1195"/>
                  </a:lnTo>
                  <a:lnTo>
                    <a:pt x="4834" y="1304"/>
                  </a:lnTo>
                  <a:lnTo>
                    <a:pt x="5214" y="1412"/>
                  </a:lnTo>
                  <a:lnTo>
                    <a:pt x="5540" y="1358"/>
                  </a:lnTo>
                  <a:lnTo>
                    <a:pt x="5920" y="1249"/>
                  </a:lnTo>
                  <a:lnTo>
                    <a:pt x="5920" y="1249"/>
                  </a:lnTo>
                  <a:lnTo>
                    <a:pt x="5703" y="1738"/>
                  </a:lnTo>
                  <a:lnTo>
                    <a:pt x="5974" y="1738"/>
                  </a:lnTo>
                  <a:lnTo>
                    <a:pt x="6246" y="1684"/>
                  </a:lnTo>
                  <a:lnTo>
                    <a:pt x="6626" y="1684"/>
                  </a:lnTo>
                  <a:lnTo>
                    <a:pt x="6843" y="1738"/>
                  </a:lnTo>
                  <a:lnTo>
                    <a:pt x="7006" y="1847"/>
                  </a:lnTo>
                  <a:lnTo>
                    <a:pt x="7060" y="1955"/>
                  </a:lnTo>
                  <a:lnTo>
                    <a:pt x="7060" y="2010"/>
                  </a:lnTo>
                  <a:lnTo>
                    <a:pt x="7006" y="2064"/>
                  </a:lnTo>
                  <a:lnTo>
                    <a:pt x="6897" y="2064"/>
                  </a:lnTo>
                  <a:lnTo>
                    <a:pt x="6246" y="2227"/>
                  </a:lnTo>
                  <a:lnTo>
                    <a:pt x="6137" y="2227"/>
                  </a:lnTo>
                  <a:lnTo>
                    <a:pt x="6083" y="2335"/>
                  </a:lnTo>
                  <a:lnTo>
                    <a:pt x="6137" y="2390"/>
                  </a:lnTo>
                  <a:lnTo>
                    <a:pt x="6191" y="2444"/>
                  </a:lnTo>
                  <a:lnTo>
                    <a:pt x="7114" y="2498"/>
                  </a:lnTo>
                  <a:lnTo>
                    <a:pt x="7983" y="2498"/>
                  </a:lnTo>
                  <a:lnTo>
                    <a:pt x="7929" y="2335"/>
                  </a:lnTo>
                  <a:lnTo>
                    <a:pt x="7766" y="2227"/>
                  </a:lnTo>
                  <a:lnTo>
                    <a:pt x="7657" y="2118"/>
                  </a:lnTo>
                  <a:lnTo>
                    <a:pt x="7603" y="1955"/>
                  </a:lnTo>
                  <a:lnTo>
                    <a:pt x="7983" y="1847"/>
                  </a:lnTo>
                  <a:lnTo>
                    <a:pt x="8146" y="1847"/>
                  </a:lnTo>
                  <a:lnTo>
                    <a:pt x="8255" y="1792"/>
                  </a:lnTo>
                  <a:lnTo>
                    <a:pt x="8255" y="1684"/>
                  </a:lnTo>
                  <a:lnTo>
                    <a:pt x="8201" y="1521"/>
                  </a:lnTo>
                  <a:lnTo>
                    <a:pt x="8201" y="1467"/>
                  </a:lnTo>
                  <a:lnTo>
                    <a:pt x="8255" y="1412"/>
                  </a:lnTo>
                  <a:lnTo>
                    <a:pt x="8255" y="1467"/>
                  </a:lnTo>
                  <a:lnTo>
                    <a:pt x="8581" y="1684"/>
                  </a:lnTo>
                  <a:lnTo>
                    <a:pt x="8744" y="1847"/>
                  </a:lnTo>
                  <a:lnTo>
                    <a:pt x="8798" y="2010"/>
                  </a:lnTo>
                  <a:lnTo>
                    <a:pt x="8798" y="2118"/>
                  </a:lnTo>
                  <a:lnTo>
                    <a:pt x="8689" y="2227"/>
                  </a:lnTo>
                  <a:lnTo>
                    <a:pt x="8581" y="2281"/>
                  </a:lnTo>
                  <a:lnTo>
                    <a:pt x="8472" y="2444"/>
                  </a:lnTo>
                  <a:lnTo>
                    <a:pt x="9069" y="2281"/>
                  </a:lnTo>
                  <a:lnTo>
                    <a:pt x="9612" y="2172"/>
                  </a:lnTo>
                  <a:lnTo>
                    <a:pt x="10210" y="2172"/>
                  </a:lnTo>
                  <a:lnTo>
                    <a:pt x="10481" y="2227"/>
                  </a:lnTo>
                  <a:lnTo>
                    <a:pt x="10753" y="2281"/>
                  </a:lnTo>
                  <a:lnTo>
                    <a:pt x="10916" y="2281"/>
                  </a:lnTo>
                  <a:lnTo>
                    <a:pt x="10916" y="2172"/>
                  </a:lnTo>
                  <a:lnTo>
                    <a:pt x="10916" y="2118"/>
                  </a:lnTo>
                  <a:lnTo>
                    <a:pt x="10970" y="2064"/>
                  </a:lnTo>
                  <a:lnTo>
                    <a:pt x="11079" y="2064"/>
                  </a:lnTo>
                  <a:lnTo>
                    <a:pt x="11187" y="2118"/>
                  </a:lnTo>
                  <a:lnTo>
                    <a:pt x="11187" y="2172"/>
                  </a:lnTo>
                  <a:lnTo>
                    <a:pt x="11242" y="2390"/>
                  </a:lnTo>
                  <a:lnTo>
                    <a:pt x="11350" y="2553"/>
                  </a:lnTo>
                  <a:lnTo>
                    <a:pt x="11567" y="2661"/>
                  </a:lnTo>
                  <a:lnTo>
                    <a:pt x="11730" y="2770"/>
                  </a:lnTo>
                  <a:lnTo>
                    <a:pt x="11893" y="2878"/>
                  </a:lnTo>
                  <a:lnTo>
                    <a:pt x="12002" y="2933"/>
                  </a:lnTo>
                  <a:lnTo>
                    <a:pt x="12002" y="3096"/>
                  </a:lnTo>
                  <a:lnTo>
                    <a:pt x="11948" y="3259"/>
                  </a:lnTo>
                  <a:lnTo>
                    <a:pt x="11893" y="3421"/>
                  </a:lnTo>
                  <a:lnTo>
                    <a:pt x="11893" y="3476"/>
                  </a:lnTo>
                  <a:lnTo>
                    <a:pt x="12002" y="3584"/>
                  </a:lnTo>
                  <a:lnTo>
                    <a:pt x="12273" y="3584"/>
                  </a:lnTo>
                  <a:lnTo>
                    <a:pt x="12382" y="3476"/>
                  </a:lnTo>
                  <a:lnTo>
                    <a:pt x="12491" y="3313"/>
                  </a:lnTo>
                  <a:lnTo>
                    <a:pt x="12599" y="3204"/>
                  </a:lnTo>
                  <a:lnTo>
                    <a:pt x="12654" y="3150"/>
                  </a:lnTo>
                  <a:lnTo>
                    <a:pt x="12762" y="3313"/>
                  </a:lnTo>
                  <a:lnTo>
                    <a:pt x="12762" y="3530"/>
                  </a:lnTo>
                  <a:lnTo>
                    <a:pt x="12762" y="3747"/>
                  </a:lnTo>
                  <a:lnTo>
                    <a:pt x="12816" y="3965"/>
                  </a:lnTo>
                  <a:lnTo>
                    <a:pt x="13034" y="3693"/>
                  </a:lnTo>
                  <a:lnTo>
                    <a:pt x="13305" y="3476"/>
                  </a:lnTo>
                  <a:lnTo>
                    <a:pt x="13468" y="3476"/>
                  </a:lnTo>
                  <a:lnTo>
                    <a:pt x="13577" y="3584"/>
                  </a:lnTo>
                  <a:lnTo>
                    <a:pt x="13685" y="3693"/>
                  </a:lnTo>
                  <a:lnTo>
                    <a:pt x="13740" y="3693"/>
                  </a:lnTo>
                  <a:lnTo>
                    <a:pt x="13848" y="3747"/>
                  </a:lnTo>
                  <a:lnTo>
                    <a:pt x="13903" y="3367"/>
                  </a:lnTo>
                  <a:lnTo>
                    <a:pt x="13903" y="3096"/>
                  </a:lnTo>
                  <a:lnTo>
                    <a:pt x="13848" y="2824"/>
                  </a:lnTo>
                  <a:lnTo>
                    <a:pt x="13685" y="2661"/>
                  </a:lnTo>
                  <a:lnTo>
                    <a:pt x="13522" y="2498"/>
                  </a:lnTo>
                  <a:lnTo>
                    <a:pt x="13251" y="2390"/>
                  </a:lnTo>
                  <a:lnTo>
                    <a:pt x="12979" y="2390"/>
                  </a:lnTo>
                  <a:lnTo>
                    <a:pt x="12599" y="2444"/>
                  </a:lnTo>
                  <a:lnTo>
                    <a:pt x="12436" y="2498"/>
                  </a:lnTo>
                  <a:lnTo>
                    <a:pt x="12219" y="2444"/>
                  </a:lnTo>
                  <a:lnTo>
                    <a:pt x="11948" y="2444"/>
                  </a:lnTo>
                  <a:lnTo>
                    <a:pt x="11785" y="2335"/>
                  </a:lnTo>
                  <a:lnTo>
                    <a:pt x="11730" y="2281"/>
                  </a:lnTo>
                  <a:lnTo>
                    <a:pt x="11676" y="2172"/>
                  </a:lnTo>
                  <a:lnTo>
                    <a:pt x="11567" y="1955"/>
                  </a:lnTo>
                  <a:lnTo>
                    <a:pt x="11405" y="1792"/>
                  </a:lnTo>
                  <a:lnTo>
                    <a:pt x="11242" y="1738"/>
                  </a:lnTo>
                  <a:lnTo>
                    <a:pt x="11024" y="1738"/>
                  </a:lnTo>
                  <a:lnTo>
                    <a:pt x="10264" y="1575"/>
                  </a:lnTo>
                  <a:lnTo>
                    <a:pt x="9504" y="1358"/>
                  </a:lnTo>
                  <a:lnTo>
                    <a:pt x="9124" y="1304"/>
                  </a:lnTo>
                  <a:lnTo>
                    <a:pt x="8744" y="1249"/>
                  </a:lnTo>
                  <a:lnTo>
                    <a:pt x="8363" y="1249"/>
                  </a:lnTo>
                  <a:lnTo>
                    <a:pt x="7983" y="1358"/>
                  </a:lnTo>
                  <a:lnTo>
                    <a:pt x="7114" y="1141"/>
                  </a:lnTo>
                  <a:lnTo>
                    <a:pt x="6680" y="1032"/>
                  </a:lnTo>
                  <a:lnTo>
                    <a:pt x="6300" y="815"/>
                  </a:lnTo>
                  <a:lnTo>
                    <a:pt x="6300" y="761"/>
                  </a:lnTo>
                  <a:lnTo>
                    <a:pt x="5594" y="543"/>
                  </a:lnTo>
                  <a:lnTo>
                    <a:pt x="4942" y="380"/>
                  </a:lnTo>
                  <a:lnTo>
                    <a:pt x="3530" y="109"/>
                  </a:lnTo>
                  <a:lnTo>
                    <a:pt x="2824" y="55"/>
                  </a:lnTo>
                  <a:lnTo>
                    <a:pt x="217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33"/>
            <p:cNvSpPr/>
            <p:nvPr/>
          </p:nvSpPr>
          <p:spPr>
            <a:xfrm>
              <a:off x="5797525" y="4495425"/>
              <a:ext cx="16325" cy="17675"/>
            </a:xfrm>
            <a:custGeom>
              <a:avLst/>
              <a:gdLst/>
              <a:ahLst/>
              <a:cxnLst/>
              <a:rect l="l" t="t" r="r" b="b"/>
              <a:pathLst>
                <a:path w="653" h="707" extrusionOk="0">
                  <a:moveTo>
                    <a:pt x="435" y="1"/>
                  </a:moveTo>
                  <a:lnTo>
                    <a:pt x="164" y="109"/>
                  </a:lnTo>
                  <a:lnTo>
                    <a:pt x="55" y="218"/>
                  </a:lnTo>
                  <a:lnTo>
                    <a:pt x="1" y="381"/>
                  </a:lnTo>
                  <a:lnTo>
                    <a:pt x="55" y="707"/>
                  </a:lnTo>
                  <a:lnTo>
                    <a:pt x="489" y="381"/>
                  </a:lnTo>
                  <a:lnTo>
                    <a:pt x="598" y="327"/>
                  </a:lnTo>
                  <a:lnTo>
                    <a:pt x="652" y="218"/>
                  </a:lnTo>
                  <a:lnTo>
                    <a:pt x="652" y="109"/>
                  </a:lnTo>
                  <a:lnTo>
                    <a:pt x="652" y="55"/>
                  </a:lnTo>
                  <a:lnTo>
                    <a:pt x="5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33"/>
            <p:cNvSpPr/>
            <p:nvPr/>
          </p:nvSpPr>
          <p:spPr>
            <a:xfrm>
              <a:off x="5868125" y="3615700"/>
              <a:ext cx="328575" cy="149375"/>
            </a:xfrm>
            <a:custGeom>
              <a:avLst/>
              <a:gdLst/>
              <a:ahLst/>
              <a:cxnLst/>
              <a:rect l="l" t="t" r="r" b="b"/>
              <a:pathLst>
                <a:path w="13143" h="5975" extrusionOk="0">
                  <a:moveTo>
                    <a:pt x="6734" y="2933"/>
                  </a:moveTo>
                  <a:lnTo>
                    <a:pt x="7006" y="3096"/>
                  </a:lnTo>
                  <a:lnTo>
                    <a:pt x="7332" y="3367"/>
                  </a:lnTo>
                  <a:lnTo>
                    <a:pt x="7332" y="3367"/>
                  </a:lnTo>
                  <a:lnTo>
                    <a:pt x="5974" y="3042"/>
                  </a:lnTo>
                  <a:lnTo>
                    <a:pt x="6408" y="2933"/>
                  </a:lnTo>
                  <a:close/>
                  <a:moveTo>
                    <a:pt x="272" y="1"/>
                  </a:moveTo>
                  <a:lnTo>
                    <a:pt x="163" y="55"/>
                  </a:lnTo>
                  <a:lnTo>
                    <a:pt x="109" y="109"/>
                  </a:lnTo>
                  <a:lnTo>
                    <a:pt x="1" y="326"/>
                  </a:lnTo>
                  <a:lnTo>
                    <a:pt x="1" y="544"/>
                  </a:lnTo>
                  <a:lnTo>
                    <a:pt x="109" y="706"/>
                  </a:lnTo>
                  <a:lnTo>
                    <a:pt x="272" y="761"/>
                  </a:lnTo>
                  <a:lnTo>
                    <a:pt x="435" y="869"/>
                  </a:lnTo>
                  <a:lnTo>
                    <a:pt x="598" y="924"/>
                  </a:lnTo>
                  <a:lnTo>
                    <a:pt x="652" y="978"/>
                  </a:lnTo>
                  <a:lnTo>
                    <a:pt x="652" y="1087"/>
                  </a:lnTo>
                  <a:lnTo>
                    <a:pt x="544" y="1250"/>
                  </a:lnTo>
                  <a:lnTo>
                    <a:pt x="544" y="1358"/>
                  </a:lnTo>
                  <a:lnTo>
                    <a:pt x="652" y="1467"/>
                  </a:lnTo>
                  <a:lnTo>
                    <a:pt x="815" y="1575"/>
                  </a:lnTo>
                  <a:lnTo>
                    <a:pt x="1087" y="1738"/>
                  </a:lnTo>
                  <a:lnTo>
                    <a:pt x="1304" y="1847"/>
                  </a:lnTo>
                  <a:lnTo>
                    <a:pt x="1412" y="1847"/>
                  </a:lnTo>
                  <a:lnTo>
                    <a:pt x="1521" y="1738"/>
                  </a:lnTo>
                  <a:lnTo>
                    <a:pt x="1630" y="1630"/>
                  </a:lnTo>
                  <a:lnTo>
                    <a:pt x="1738" y="1412"/>
                  </a:lnTo>
                  <a:lnTo>
                    <a:pt x="1847" y="1358"/>
                  </a:lnTo>
                  <a:lnTo>
                    <a:pt x="1956" y="1358"/>
                  </a:lnTo>
                  <a:lnTo>
                    <a:pt x="2661" y="1521"/>
                  </a:lnTo>
                  <a:lnTo>
                    <a:pt x="3313" y="1684"/>
                  </a:lnTo>
                  <a:lnTo>
                    <a:pt x="3802" y="1793"/>
                  </a:lnTo>
                  <a:lnTo>
                    <a:pt x="4236" y="1955"/>
                  </a:lnTo>
                  <a:lnTo>
                    <a:pt x="4671" y="2227"/>
                  </a:lnTo>
                  <a:lnTo>
                    <a:pt x="4997" y="2553"/>
                  </a:lnTo>
                  <a:lnTo>
                    <a:pt x="4128" y="2390"/>
                  </a:lnTo>
                  <a:lnTo>
                    <a:pt x="3965" y="2390"/>
                  </a:lnTo>
                  <a:lnTo>
                    <a:pt x="3910" y="2499"/>
                  </a:lnTo>
                  <a:lnTo>
                    <a:pt x="3910" y="2553"/>
                  </a:lnTo>
                  <a:lnTo>
                    <a:pt x="3965" y="2607"/>
                  </a:lnTo>
                  <a:lnTo>
                    <a:pt x="4073" y="2661"/>
                  </a:lnTo>
                  <a:lnTo>
                    <a:pt x="5594" y="3205"/>
                  </a:lnTo>
                  <a:lnTo>
                    <a:pt x="7114" y="3748"/>
                  </a:lnTo>
                  <a:lnTo>
                    <a:pt x="8635" y="4399"/>
                  </a:lnTo>
                  <a:lnTo>
                    <a:pt x="10101" y="5105"/>
                  </a:lnTo>
                  <a:lnTo>
                    <a:pt x="10318" y="5214"/>
                  </a:lnTo>
                  <a:lnTo>
                    <a:pt x="10644" y="5322"/>
                  </a:lnTo>
                  <a:lnTo>
                    <a:pt x="10210" y="4888"/>
                  </a:lnTo>
                  <a:lnTo>
                    <a:pt x="10155" y="4834"/>
                  </a:lnTo>
                  <a:lnTo>
                    <a:pt x="10155" y="4725"/>
                  </a:lnTo>
                  <a:lnTo>
                    <a:pt x="10210" y="4671"/>
                  </a:lnTo>
                  <a:lnTo>
                    <a:pt x="10318" y="4671"/>
                  </a:lnTo>
                  <a:lnTo>
                    <a:pt x="10916" y="4888"/>
                  </a:lnTo>
                  <a:lnTo>
                    <a:pt x="11187" y="4997"/>
                  </a:lnTo>
                  <a:lnTo>
                    <a:pt x="11404" y="5159"/>
                  </a:lnTo>
                  <a:lnTo>
                    <a:pt x="11513" y="5377"/>
                  </a:lnTo>
                  <a:lnTo>
                    <a:pt x="11567" y="5703"/>
                  </a:lnTo>
                  <a:lnTo>
                    <a:pt x="11622" y="5811"/>
                  </a:lnTo>
                  <a:lnTo>
                    <a:pt x="11676" y="5865"/>
                  </a:lnTo>
                  <a:lnTo>
                    <a:pt x="11839" y="5974"/>
                  </a:lnTo>
                  <a:lnTo>
                    <a:pt x="12002" y="5974"/>
                  </a:lnTo>
                  <a:lnTo>
                    <a:pt x="12110" y="5920"/>
                  </a:lnTo>
                  <a:lnTo>
                    <a:pt x="12165" y="5865"/>
                  </a:lnTo>
                  <a:lnTo>
                    <a:pt x="12273" y="5811"/>
                  </a:lnTo>
                  <a:lnTo>
                    <a:pt x="12382" y="5757"/>
                  </a:lnTo>
                  <a:lnTo>
                    <a:pt x="12491" y="5757"/>
                  </a:lnTo>
                  <a:lnTo>
                    <a:pt x="12599" y="5811"/>
                  </a:lnTo>
                  <a:lnTo>
                    <a:pt x="12762" y="5865"/>
                  </a:lnTo>
                  <a:lnTo>
                    <a:pt x="12925" y="5865"/>
                  </a:lnTo>
                  <a:lnTo>
                    <a:pt x="13088" y="5811"/>
                  </a:lnTo>
                  <a:lnTo>
                    <a:pt x="13142" y="5703"/>
                  </a:lnTo>
                  <a:lnTo>
                    <a:pt x="13142" y="5594"/>
                  </a:lnTo>
                  <a:lnTo>
                    <a:pt x="13034" y="5485"/>
                  </a:lnTo>
                  <a:lnTo>
                    <a:pt x="12762" y="5377"/>
                  </a:lnTo>
                  <a:lnTo>
                    <a:pt x="12165" y="5159"/>
                  </a:lnTo>
                  <a:lnTo>
                    <a:pt x="11622" y="4942"/>
                  </a:lnTo>
                  <a:lnTo>
                    <a:pt x="11133" y="4616"/>
                  </a:lnTo>
                  <a:lnTo>
                    <a:pt x="10644" y="4291"/>
                  </a:lnTo>
                  <a:lnTo>
                    <a:pt x="10427" y="4128"/>
                  </a:lnTo>
                  <a:lnTo>
                    <a:pt x="10155" y="4019"/>
                  </a:lnTo>
                  <a:lnTo>
                    <a:pt x="9938" y="3965"/>
                  </a:lnTo>
                  <a:lnTo>
                    <a:pt x="9450" y="3965"/>
                  </a:lnTo>
                  <a:lnTo>
                    <a:pt x="9395" y="3910"/>
                  </a:lnTo>
                  <a:lnTo>
                    <a:pt x="9287" y="3856"/>
                  </a:lnTo>
                  <a:lnTo>
                    <a:pt x="9069" y="3530"/>
                  </a:lnTo>
                  <a:lnTo>
                    <a:pt x="8744" y="3313"/>
                  </a:lnTo>
                  <a:lnTo>
                    <a:pt x="8418" y="3096"/>
                  </a:lnTo>
                  <a:lnTo>
                    <a:pt x="8092" y="2987"/>
                  </a:lnTo>
                  <a:lnTo>
                    <a:pt x="6952" y="2607"/>
                  </a:lnTo>
                  <a:lnTo>
                    <a:pt x="6408" y="2390"/>
                  </a:lnTo>
                  <a:lnTo>
                    <a:pt x="5865" y="2173"/>
                  </a:lnTo>
                  <a:lnTo>
                    <a:pt x="5159" y="1847"/>
                  </a:lnTo>
                  <a:lnTo>
                    <a:pt x="4454" y="1575"/>
                  </a:lnTo>
                  <a:lnTo>
                    <a:pt x="3693" y="1358"/>
                  </a:lnTo>
                  <a:lnTo>
                    <a:pt x="2933" y="1195"/>
                  </a:lnTo>
                  <a:lnTo>
                    <a:pt x="2607" y="1087"/>
                  </a:lnTo>
                  <a:lnTo>
                    <a:pt x="2444" y="1032"/>
                  </a:lnTo>
                  <a:lnTo>
                    <a:pt x="2336" y="924"/>
                  </a:lnTo>
                  <a:lnTo>
                    <a:pt x="2227" y="761"/>
                  </a:lnTo>
                  <a:lnTo>
                    <a:pt x="2010" y="598"/>
                  </a:lnTo>
                  <a:lnTo>
                    <a:pt x="1630" y="381"/>
                  </a:lnTo>
                  <a:lnTo>
                    <a:pt x="1467" y="1032"/>
                  </a:lnTo>
                  <a:lnTo>
                    <a:pt x="1412" y="1250"/>
                  </a:lnTo>
                  <a:lnTo>
                    <a:pt x="1358" y="1304"/>
                  </a:lnTo>
                  <a:lnTo>
                    <a:pt x="1250" y="1358"/>
                  </a:lnTo>
                  <a:lnTo>
                    <a:pt x="1141" y="1304"/>
                  </a:lnTo>
                  <a:lnTo>
                    <a:pt x="1032" y="1250"/>
                  </a:lnTo>
                  <a:lnTo>
                    <a:pt x="978" y="1195"/>
                  </a:lnTo>
                  <a:lnTo>
                    <a:pt x="924" y="1032"/>
                  </a:lnTo>
                  <a:lnTo>
                    <a:pt x="924" y="815"/>
                  </a:lnTo>
                  <a:lnTo>
                    <a:pt x="869" y="652"/>
                  </a:lnTo>
                  <a:lnTo>
                    <a:pt x="761" y="489"/>
                  </a:lnTo>
                  <a:lnTo>
                    <a:pt x="544" y="381"/>
                  </a:lnTo>
                  <a:lnTo>
                    <a:pt x="489" y="272"/>
                  </a:lnTo>
                  <a:lnTo>
                    <a:pt x="489" y="163"/>
                  </a:lnTo>
                  <a:lnTo>
                    <a:pt x="435" y="55"/>
                  </a:lnTo>
                  <a:lnTo>
                    <a:pt x="3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33"/>
            <p:cNvSpPr/>
            <p:nvPr/>
          </p:nvSpPr>
          <p:spPr>
            <a:xfrm>
              <a:off x="5786675" y="3771825"/>
              <a:ext cx="666600" cy="889250"/>
            </a:xfrm>
            <a:custGeom>
              <a:avLst/>
              <a:gdLst/>
              <a:ahLst/>
              <a:cxnLst/>
              <a:rect l="l" t="t" r="r" b="b"/>
              <a:pathLst>
                <a:path w="26664" h="35570" extrusionOk="0">
                  <a:moveTo>
                    <a:pt x="16943" y="26990"/>
                  </a:moveTo>
                  <a:lnTo>
                    <a:pt x="16998" y="27370"/>
                  </a:lnTo>
                  <a:lnTo>
                    <a:pt x="16943" y="27587"/>
                  </a:lnTo>
                  <a:lnTo>
                    <a:pt x="16889" y="27642"/>
                  </a:lnTo>
                  <a:lnTo>
                    <a:pt x="16780" y="27696"/>
                  </a:lnTo>
                  <a:lnTo>
                    <a:pt x="16563" y="27750"/>
                  </a:lnTo>
                  <a:lnTo>
                    <a:pt x="16943" y="26990"/>
                  </a:lnTo>
                  <a:close/>
                  <a:moveTo>
                    <a:pt x="17106" y="1"/>
                  </a:moveTo>
                  <a:lnTo>
                    <a:pt x="17052" y="55"/>
                  </a:lnTo>
                  <a:lnTo>
                    <a:pt x="16998" y="218"/>
                  </a:lnTo>
                  <a:lnTo>
                    <a:pt x="16998" y="435"/>
                  </a:lnTo>
                  <a:lnTo>
                    <a:pt x="17052" y="652"/>
                  </a:lnTo>
                  <a:lnTo>
                    <a:pt x="17215" y="815"/>
                  </a:lnTo>
                  <a:lnTo>
                    <a:pt x="18029" y="1304"/>
                  </a:lnTo>
                  <a:lnTo>
                    <a:pt x="18409" y="1575"/>
                  </a:lnTo>
                  <a:lnTo>
                    <a:pt x="18844" y="1901"/>
                  </a:lnTo>
                  <a:lnTo>
                    <a:pt x="19115" y="2064"/>
                  </a:lnTo>
                  <a:lnTo>
                    <a:pt x="19387" y="2173"/>
                  </a:lnTo>
                  <a:lnTo>
                    <a:pt x="19658" y="2173"/>
                  </a:lnTo>
                  <a:lnTo>
                    <a:pt x="19984" y="2064"/>
                  </a:lnTo>
                  <a:lnTo>
                    <a:pt x="20039" y="2118"/>
                  </a:lnTo>
                  <a:lnTo>
                    <a:pt x="20039" y="2553"/>
                  </a:lnTo>
                  <a:lnTo>
                    <a:pt x="20039" y="2661"/>
                  </a:lnTo>
                  <a:lnTo>
                    <a:pt x="20093" y="2770"/>
                  </a:lnTo>
                  <a:lnTo>
                    <a:pt x="20147" y="2824"/>
                  </a:lnTo>
                  <a:lnTo>
                    <a:pt x="20256" y="2879"/>
                  </a:lnTo>
                  <a:lnTo>
                    <a:pt x="20636" y="2987"/>
                  </a:lnTo>
                  <a:lnTo>
                    <a:pt x="20853" y="3096"/>
                  </a:lnTo>
                  <a:lnTo>
                    <a:pt x="20962" y="3205"/>
                  </a:lnTo>
                  <a:lnTo>
                    <a:pt x="21125" y="3530"/>
                  </a:lnTo>
                  <a:lnTo>
                    <a:pt x="21342" y="3802"/>
                  </a:lnTo>
                  <a:lnTo>
                    <a:pt x="21613" y="4019"/>
                  </a:lnTo>
                  <a:lnTo>
                    <a:pt x="21939" y="4182"/>
                  </a:lnTo>
                  <a:lnTo>
                    <a:pt x="22754" y="4562"/>
                  </a:lnTo>
                  <a:lnTo>
                    <a:pt x="22862" y="4671"/>
                  </a:lnTo>
                  <a:lnTo>
                    <a:pt x="22917" y="4725"/>
                  </a:lnTo>
                  <a:lnTo>
                    <a:pt x="22862" y="4834"/>
                  </a:lnTo>
                  <a:lnTo>
                    <a:pt x="22808" y="4997"/>
                  </a:lnTo>
                  <a:lnTo>
                    <a:pt x="22808" y="5159"/>
                  </a:lnTo>
                  <a:lnTo>
                    <a:pt x="22862" y="5322"/>
                  </a:lnTo>
                  <a:lnTo>
                    <a:pt x="22971" y="5485"/>
                  </a:lnTo>
                  <a:lnTo>
                    <a:pt x="23134" y="5703"/>
                  </a:lnTo>
                  <a:lnTo>
                    <a:pt x="23243" y="5920"/>
                  </a:lnTo>
                  <a:lnTo>
                    <a:pt x="23840" y="7223"/>
                  </a:lnTo>
                  <a:lnTo>
                    <a:pt x="24492" y="8581"/>
                  </a:lnTo>
                  <a:lnTo>
                    <a:pt x="24763" y="9069"/>
                  </a:lnTo>
                  <a:lnTo>
                    <a:pt x="24926" y="9558"/>
                  </a:lnTo>
                  <a:lnTo>
                    <a:pt x="25035" y="10155"/>
                  </a:lnTo>
                  <a:lnTo>
                    <a:pt x="25089" y="10699"/>
                  </a:lnTo>
                  <a:lnTo>
                    <a:pt x="25198" y="11839"/>
                  </a:lnTo>
                  <a:lnTo>
                    <a:pt x="25143" y="12925"/>
                  </a:lnTo>
                  <a:lnTo>
                    <a:pt x="25089" y="14065"/>
                  </a:lnTo>
                  <a:lnTo>
                    <a:pt x="25035" y="14500"/>
                  </a:lnTo>
                  <a:lnTo>
                    <a:pt x="24926" y="14880"/>
                  </a:lnTo>
                  <a:lnTo>
                    <a:pt x="24872" y="15314"/>
                  </a:lnTo>
                  <a:lnTo>
                    <a:pt x="24926" y="15532"/>
                  </a:lnTo>
                  <a:lnTo>
                    <a:pt x="24980" y="15695"/>
                  </a:lnTo>
                  <a:lnTo>
                    <a:pt x="24980" y="15803"/>
                  </a:lnTo>
                  <a:lnTo>
                    <a:pt x="24926" y="15912"/>
                  </a:lnTo>
                  <a:lnTo>
                    <a:pt x="24655" y="16183"/>
                  </a:lnTo>
                  <a:lnTo>
                    <a:pt x="24492" y="16509"/>
                  </a:lnTo>
                  <a:lnTo>
                    <a:pt x="24166" y="17215"/>
                  </a:lnTo>
                  <a:lnTo>
                    <a:pt x="23894" y="17595"/>
                  </a:lnTo>
                  <a:lnTo>
                    <a:pt x="23731" y="17758"/>
                  </a:lnTo>
                  <a:lnTo>
                    <a:pt x="23568" y="17921"/>
                  </a:lnTo>
                  <a:lnTo>
                    <a:pt x="23297" y="18138"/>
                  </a:lnTo>
                  <a:lnTo>
                    <a:pt x="23134" y="18355"/>
                  </a:lnTo>
                  <a:lnTo>
                    <a:pt x="23025" y="18627"/>
                  </a:lnTo>
                  <a:lnTo>
                    <a:pt x="23025" y="18953"/>
                  </a:lnTo>
                  <a:lnTo>
                    <a:pt x="22971" y="19279"/>
                  </a:lnTo>
                  <a:lnTo>
                    <a:pt x="22971" y="19550"/>
                  </a:lnTo>
                  <a:lnTo>
                    <a:pt x="22862" y="19767"/>
                  </a:lnTo>
                  <a:lnTo>
                    <a:pt x="22754" y="19985"/>
                  </a:lnTo>
                  <a:lnTo>
                    <a:pt x="22645" y="20147"/>
                  </a:lnTo>
                  <a:lnTo>
                    <a:pt x="22428" y="20256"/>
                  </a:lnTo>
                  <a:lnTo>
                    <a:pt x="22211" y="20365"/>
                  </a:lnTo>
                  <a:lnTo>
                    <a:pt x="21885" y="20473"/>
                  </a:lnTo>
                  <a:lnTo>
                    <a:pt x="21613" y="20582"/>
                  </a:lnTo>
                  <a:lnTo>
                    <a:pt x="21288" y="20745"/>
                  </a:lnTo>
                  <a:lnTo>
                    <a:pt x="21016" y="20962"/>
                  </a:lnTo>
                  <a:lnTo>
                    <a:pt x="20799" y="21179"/>
                  </a:lnTo>
                  <a:lnTo>
                    <a:pt x="20690" y="21288"/>
                  </a:lnTo>
                  <a:lnTo>
                    <a:pt x="20690" y="21342"/>
                  </a:lnTo>
                  <a:lnTo>
                    <a:pt x="20745" y="21396"/>
                  </a:lnTo>
                  <a:lnTo>
                    <a:pt x="20853" y="21451"/>
                  </a:lnTo>
                  <a:lnTo>
                    <a:pt x="21070" y="21451"/>
                  </a:lnTo>
                  <a:lnTo>
                    <a:pt x="21125" y="21505"/>
                  </a:lnTo>
                  <a:lnTo>
                    <a:pt x="21179" y="21614"/>
                  </a:lnTo>
                  <a:lnTo>
                    <a:pt x="21179" y="21722"/>
                  </a:lnTo>
                  <a:lnTo>
                    <a:pt x="21070" y="21777"/>
                  </a:lnTo>
                  <a:lnTo>
                    <a:pt x="20907" y="21831"/>
                  </a:lnTo>
                  <a:lnTo>
                    <a:pt x="20473" y="21994"/>
                  </a:lnTo>
                  <a:lnTo>
                    <a:pt x="20202" y="22102"/>
                  </a:lnTo>
                  <a:lnTo>
                    <a:pt x="20039" y="22265"/>
                  </a:lnTo>
                  <a:lnTo>
                    <a:pt x="19876" y="22428"/>
                  </a:lnTo>
                  <a:lnTo>
                    <a:pt x="19767" y="22646"/>
                  </a:lnTo>
                  <a:lnTo>
                    <a:pt x="19496" y="23134"/>
                  </a:lnTo>
                  <a:lnTo>
                    <a:pt x="19170" y="23569"/>
                  </a:lnTo>
                  <a:lnTo>
                    <a:pt x="18790" y="23949"/>
                  </a:lnTo>
                  <a:lnTo>
                    <a:pt x="18301" y="24275"/>
                  </a:lnTo>
                  <a:lnTo>
                    <a:pt x="18138" y="24438"/>
                  </a:lnTo>
                  <a:lnTo>
                    <a:pt x="17975" y="24438"/>
                  </a:lnTo>
                  <a:lnTo>
                    <a:pt x="17866" y="24383"/>
                  </a:lnTo>
                  <a:lnTo>
                    <a:pt x="17649" y="24383"/>
                  </a:lnTo>
                  <a:lnTo>
                    <a:pt x="17595" y="24438"/>
                  </a:lnTo>
                  <a:lnTo>
                    <a:pt x="17541" y="24546"/>
                  </a:lnTo>
                  <a:lnTo>
                    <a:pt x="17378" y="25035"/>
                  </a:lnTo>
                  <a:lnTo>
                    <a:pt x="17323" y="25252"/>
                  </a:lnTo>
                  <a:lnTo>
                    <a:pt x="17323" y="25469"/>
                  </a:lnTo>
                  <a:lnTo>
                    <a:pt x="17378" y="25795"/>
                  </a:lnTo>
                  <a:lnTo>
                    <a:pt x="17269" y="26121"/>
                  </a:lnTo>
                  <a:lnTo>
                    <a:pt x="17106" y="26338"/>
                  </a:lnTo>
                  <a:lnTo>
                    <a:pt x="16889" y="26555"/>
                  </a:lnTo>
                  <a:lnTo>
                    <a:pt x="16509" y="26881"/>
                  </a:lnTo>
                  <a:lnTo>
                    <a:pt x="16183" y="27207"/>
                  </a:lnTo>
                  <a:lnTo>
                    <a:pt x="14119" y="29379"/>
                  </a:lnTo>
                  <a:lnTo>
                    <a:pt x="13142" y="30411"/>
                  </a:lnTo>
                  <a:lnTo>
                    <a:pt x="12056" y="31443"/>
                  </a:lnTo>
                  <a:lnTo>
                    <a:pt x="11839" y="31714"/>
                  </a:lnTo>
                  <a:lnTo>
                    <a:pt x="11676" y="32040"/>
                  </a:lnTo>
                  <a:lnTo>
                    <a:pt x="11567" y="32203"/>
                  </a:lnTo>
                  <a:lnTo>
                    <a:pt x="11459" y="32366"/>
                  </a:lnTo>
                  <a:lnTo>
                    <a:pt x="11133" y="32583"/>
                  </a:lnTo>
                  <a:lnTo>
                    <a:pt x="9666" y="33398"/>
                  </a:lnTo>
                  <a:lnTo>
                    <a:pt x="9123" y="33669"/>
                  </a:lnTo>
                  <a:lnTo>
                    <a:pt x="8635" y="33887"/>
                  </a:lnTo>
                  <a:lnTo>
                    <a:pt x="8092" y="34049"/>
                  </a:lnTo>
                  <a:lnTo>
                    <a:pt x="7549" y="34158"/>
                  </a:lnTo>
                  <a:lnTo>
                    <a:pt x="7006" y="34212"/>
                  </a:lnTo>
                  <a:lnTo>
                    <a:pt x="6463" y="34212"/>
                  </a:lnTo>
                  <a:lnTo>
                    <a:pt x="5919" y="34158"/>
                  </a:lnTo>
                  <a:lnTo>
                    <a:pt x="5376" y="34049"/>
                  </a:lnTo>
                  <a:lnTo>
                    <a:pt x="4725" y="33832"/>
                  </a:lnTo>
                  <a:lnTo>
                    <a:pt x="4127" y="33561"/>
                  </a:lnTo>
                  <a:lnTo>
                    <a:pt x="3584" y="33235"/>
                  </a:lnTo>
                  <a:lnTo>
                    <a:pt x="3096" y="32909"/>
                  </a:lnTo>
                  <a:lnTo>
                    <a:pt x="2607" y="32420"/>
                  </a:lnTo>
                  <a:lnTo>
                    <a:pt x="2227" y="31932"/>
                  </a:lnTo>
                  <a:lnTo>
                    <a:pt x="1901" y="31389"/>
                  </a:lnTo>
                  <a:lnTo>
                    <a:pt x="1575" y="30791"/>
                  </a:lnTo>
                  <a:lnTo>
                    <a:pt x="1412" y="30465"/>
                  </a:lnTo>
                  <a:lnTo>
                    <a:pt x="1249" y="30357"/>
                  </a:lnTo>
                  <a:lnTo>
                    <a:pt x="1086" y="30248"/>
                  </a:lnTo>
                  <a:lnTo>
                    <a:pt x="815" y="30194"/>
                  </a:lnTo>
                  <a:lnTo>
                    <a:pt x="543" y="30248"/>
                  </a:lnTo>
                  <a:lnTo>
                    <a:pt x="55" y="30357"/>
                  </a:lnTo>
                  <a:lnTo>
                    <a:pt x="0" y="30357"/>
                  </a:lnTo>
                  <a:lnTo>
                    <a:pt x="0" y="30411"/>
                  </a:lnTo>
                  <a:lnTo>
                    <a:pt x="0" y="30520"/>
                  </a:lnTo>
                  <a:lnTo>
                    <a:pt x="380" y="31171"/>
                  </a:lnTo>
                  <a:lnTo>
                    <a:pt x="761" y="31877"/>
                  </a:lnTo>
                  <a:lnTo>
                    <a:pt x="1141" y="32583"/>
                  </a:lnTo>
                  <a:lnTo>
                    <a:pt x="1575" y="33181"/>
                  </a:lnTo>
                  <a:lnTo>
                    <a:pt x="1792" y="33398"/>
                  </a:lnTo>
                  <a:lnTo>
                    <a:pt x="1955" y="33506"/>
                  </a:lnTo>
                  <a:lnTo>
                    <a:pt x="2172" y="33615"/>
                  </a:lnTo>
                  <a:lnTo>
                    <a:pt x="2444" y="33724"/>
                  </a:lnTo>
                  <a:lnTo>
                    <a:pt x="2770" y="33778"/>
                  </a:lnTo>
                  <a:lnTo>
                    <a:pt x="2824" y="33778"/>
                  </a:lnTo>
                  <a:lnTo>
                    <a:pt x="2878" y="33832"/>
                  </a:lnTo>
                  <a:lnTo>
                    <a:pt x="2933" y="33941"/>
                  </a:lnTo>
                  <a:lnTo>
                    <a:pt x="2933" y="34104"/>
                  </a:lnTo>
                  <a:lnTo>
                    <a:pt x="2987" y="34158"/>
                  </a:lnTo>
                  <a:lnTo>
                    <a:pt x="3476" y="34592"/>
                  </a:lnTo>
                  <a:lnTo>
                    <a:pt x="4019" y="34918"/>
                  </a:lnTo>
                  <a:lnTo>
                    <a:pt x="4290" y="35081"/>
                  </a:lnTo>
                  <a:lnTo>
                    <a:pt x="4616" y="35190"/>
                  </a:lnTo>
                  <a:lnTo>
                    <a:pt x="4942" y="35244"/>
                  </a:lnTo>
                  <a:lnTo>
                    <a:pt x="5268" y="35298"/>
                  </a:lnTo>
                  <a:lnTo>
                    <a:pt x="5648" y="35298"/>
                  </a:lnTo>
                  <a:lnTo>
                    <a:pt x="6028" y="35353"/>
                  </a:lnTo>
                  <a:lnTo>
                    <a:pt x="6843" y="35516"/>
                  </a:lnTo>
                  <a:lnTo>
                    <a:pt x="7712" y="35570"/>
                  </a:lnTo>
                  <a:lnTo>
                    <a:pt x="8526" y="35570"/>
                  </a:lnTo>
                  <a:lnTo>
                    <a:pt x="8961" y="35516"/>
                  </a:lnTo>
                  <a:lnTo>
                    <a:pt x="9395" y="35461"/>
                  </a:lnTo>
                  <a:lnTo>
                    <a:pt x="10481" y="35136"/>
                  </a:lnTo>
                  <a:lnTo>
                    <a:pt x="11513" y="34810"/>
                  </a:lnTo>
                  <a:lnTo>
                    <a:pt x="12002" y="34592"/>
                  </a:lnTo>
                  <a:lnTo>
                    <a:pt x="12436" y="34321"/>
                  </a:lnTo>
                  <a:lnTo>
                    <a:pt x="12925" y="34049"/>
                  </a:lnTo>
                  <a:lnTo>
                    <a:pt x="13359" y="33669"/>
                  </a:lnTo>
                  <a:lnTo>
                    <a:pt x="13576" y="33452"/>
                  </a:lnTo>
                  <a:lnTo>
                    <a:pt x="13685" y="33289"/>
                  </a:lnTo>
                  <a:lnTo>
                    <a:pt x="13685" y="33126"/>
                  </a:lnTo>
                  <a:lnTo>
                    <a:pt x="13522" y="32800"/>
                  </a:lnTo>
                  <a:lnTo>
                    <a:pt x="13468" y="32692"/>
                  </a:lnTo>
                  <a:lnTo>
                    <a:pt x="13468" y="32529"/>
                  </a:lnTo>
                  <a:lnTo>
                    <a:pt x="13468" y="32475"/>
                  </a:lnTo>
                  <a:lnTo>
                    <a:pt x="13522" y="32420"/>
                  </a:lnTo>
                  <a:lnTo>
                    <a:pt x="13631" y="32420"/>
                  </a:lnTo>
                  <a:lnTo>
                    <a:pt x="13739" y="32529"/>
                  </a:lnTo>
                  <a:lnTo>
                    <a:pt x="13902" y="32692"/>
                  </a:lnTo>
                  <a:lnTo>
                    <a:pt x="14011" y="32800"/>
                  </a:lnTo>
                  <a:lnTo>
                    <a:pt x="14119" y="32746"/>
                  </a:lnTo>
                  <a:lnTo>
                    <a:pt x="14717" y="32366"/>
                  </a:lnTo>
                  <a:lnTo>
                    <a:pt x="14988" y="32149"/>
                  </a:lnTo>
                  <a:lnTo>
                    <a:pt x="15151" y="31823"/>
                  </a:lnTo>
                  <a:lnTo>
                    <a:pt x="15368" y="31389"/>
                  </a:lnTo>
                  <a:lnTo>
                    <a:pt x="15586" y="30954"/>
                  </a:lnTo>
                  <a:lnTo>
                    <a:pt x="15803" y="30520"/>
                  </a:lnTo>
                  <a:lnTo>
                    <a:pt x="16129" y="30194"/>
                  </a:lnTo>
                  <a:lnTo>
                    <a:pt x="16455" y="29814"/>
                  </a:lnTo>
                  <a:lnTo>
                    <a:pt x="16780" y="29434"/>
                  </a:lnTo>
                  <a:lnTo>
                    <a:pt x="17269" y="28619"/>
                  </a:lnTo>
                  <a:lnTo>
                    <a:pt x="17595" y="28130"/>
                  </a:lnTo>
                  <a:lnTo>
                    <a:pt x="17921" y="27696"/>
                  </a:lnTo>
                  <a:lnTo>
                    <a:pt x="18301" y="27316"/>
                  </a:lnTo>
                  <a:lnTo>
                    <a:pt x="18735" y="26936"/>
                  </a:lnTo>
                  <a:lnTo>
                    <a:pt x="19007" y="26718"/>
                  </a:lnTo>
                  <a:lnTo>
                    <a:pt x="19224" y="26393"/>
                  </a:lnTo>
                  <a:lnTo>
                    <a:pt x="19387" y="26121"/>
                  </a:lnTo>
                  <a:lnTo>
                    <a:pt x="19550" y="25849"/>
                  </a:lnTo>
                  <a:lnTo>
                    <a:pt x="19984" y="25415"/>
                  </a:lnTo>
                  <a:lnTo>
                    <a:pt x="20419" y="24981"/>
                  </a:lnTo>
                  <a:lnTo>
                    <a:pt x="20419" y="24981"/>
                  </a:lnTo>
                  <a:lnTo>
                    <a:pt x="20039" y="25089"/>
                  </a:lnTo>
                  <a:lnTo>
                    <a:pt x="19713" y="25198"/>
                  </a:lnTo>
                  <a:lnTo>
                    <a:pt x="19441" y="25252"/>
                  </a:lnTo>
                  <a:lnTo>
                    <a:pt x="19333" y="25198"/>
                  </a:lnTo>
                  <a:lnTo>
                    <a:pt x="19278" y="25144"/>
                  </a:lnTo>
                  <a:lnTo>
                    <a:pt x="19278" y="25035"/>
                  </a:lnTo>
                  <a:lnTo>
                    <a:pt x="19387" y="24981"/>
                  </a:lnTo>
                  <a:lnTo>
                    <a:pt x="19604" y="24872"/>
                  </a:lnTo>
                  <a:lnTo>
                    <a:pt x="19767" y="24818"/>
                  </a:lnTo>
                  <a:lnTo>
                    <a:pt x="19876" y="24709"/>
                  </a:lnTo>
                  <a:lnTo>
                    <a:pt x="19984" y="24600"/>
                  </a:lnTo>
                  <a:lnTo>
                    <a:pt x="19984" y="24383"/>
                  </a:lnTo>
                  <a:lnTo>
                    <a:pt x="19550" y="24383"/>
                  </a:lnTo>
                  <a:lnTo>
                    <a:pt x="19496" y="24329"/>
                  </a:lnTo>
                  <a:lnTo>
                    <a:pt x="19496" y="24220"/>
                  </a:lnTo>
                  <a:lnTo>
                    <a:pt x="19496" y="24166"/>
                  </a:lnTo>
                  <a:lnTo>
                    <a:pt x="19604" y="24112"/>
                  </a:lnTo>
                  <a:lnTo>
                    <a:pt x="19767" y="24057"/>
                  </a:lnTo>
                  <a:lnTo>
                    <a:pt x="19876" y="24003"/>
                  </a:lnTo>
                  <a:lnTo>
                    <a:pt x="19984" y="23949"/>
                  </a:lnTo>
                  <a:lnTo>
                    <a:pt x="19984" y="24057"/>
                  </a:lnTo>
                  <a:lnTo>
                    <a:pt x="19984" y="24166"/>
                  </a:lnTo>
                  <a:lnTo>
                    <a:pt x="19984" y="24275"/>
                  </a:lnTo>
                  <a:lnTo>
                    <a:pt x="19984" y="24383"/>
                  </a:lnTo>
                  <a:lnTo>
                    <a:pt x="20310" y="24329"/>
                  </a:lnTo>
                  <a:lnTo>
                    <a:pt x="20745" y="24166"/>
                  </a:lnTo>
                  <a:lnTo>
                    <a:pt x="21233" y="24003"/>
                  </a:lnTo>
                  <a:lnTo>
                    <a:pt x="21668" y="23786"/>
                  </a:lnTo>
                  <a:lnTo>
                    <a:pt x="22048" y="23514"/>
                  </a:lnTo>
                  <a:lnTo>
                    <a:pt x="22754" y="22863"/>
                  </a:lnTo>
                  <a:lnTo>
                    <a:pt x="23405" y="22157"/>
                  </a:lnTo>
                  <a:lnTo>
                    <a:pt x="24057" y="21451"/>
                  </a:lnTo>
                  <a:lnTo>
                    <a:pt x="24655" y="20691"/>
                  </a:lnTo>
                  <a:lnTo>
                    <a:pt x="25143" y="20093"/>
                  </a:lnTo>
                  <a:lnTo>
                    <a:pt x="25578" y="19496"/>
                  </a:lnTo>
                  <a:lnTo>
                    <a:pt x="25741" y="19170"/>
                  </a:lnTo>
                  <a:lnTo>
                    <a:pt x="25904" y="18844"/>
                  </a:lnTo>
                  <a:lnTo>
                    <a:pt x="26012" y="18464"/>
                  </a:lnTo>
                  <a:lnTo>
                    <a:pt x="26066" y="18084"/>
                  </a:lnTo>
                  <a:lnTo>
                    <a:pt x="26338" y="16509"/>
                  </a:lnTo>
                  <a:lnTo>
                    <a:pt x="26338" y="16129"/>
                  </a:lnTo>
                  <a:lnTo>
                    <a:pt x="26338" y="16020"/>
                  </a:lnTo>
                  <a:lnTo>
                    <a:pt x="26338" y="15912"/>
                  </a:lnTo>
                  <a:lnTo>
                    <a:pt x="26229" y="15857"/>
                  </a:lnTo>
                  <a:lnTo>
                    <a:pt x="26121" y="15857"/>
                  </a:lnTo>
                  <a:lnTo>
                    <a:pt x="25741" y="15803"/>
                  </a:lnTo>
                  <a:lnTo>
                    <a:pt x="25686" y="15803"/>
                  </a:lnTo>
                  <a:lnTo>
                    <a:pt x="25904" y="15586"/>
                  </a:lnTo>
                  <a:lnTo>
                    <a:pt x="25958" y="15423"/>
                  </a:lnTo>
                  <a:lnTo>
                    <a:pt x="25958" y="15260"/>
                  </a:lnTo>
                  <a:lnTo>
                    <a:pt x="25958" y="15097"/>
                  </a:lnTo>
                  <a:lnTo>
                    <a:pt x="26012" y="14989"/>
                  </a:lnTo>
                  <a:lnTo>
                    <a:pt x="26121" y="14880"/>
                  </a:lnTo>
                  <a:lnTo>
                    <a:pt x="26284" y="14771"/>
                  </a:lnTo>
                  <a:lnTo>
                    <a:pt x="26501" y="14663"/>
                  </a:lnTo>
                  <a:lnTo>
                    <a:pt x="26664" y="14446"/>
                  </a:lnTo>
                  <a:lnTo>
                    <a:pt x="26664" y="14120"/>
                  </a:lnTo>
                  <a:lnTo>
                    <a:pt x="26555" y="13794"/>
                  </a:lnTo>
                  <a:lnTo>
                    <a:pt x="26555" y="13685"/>
                  </a:lnTo>
                  <a:lnTo>
                    <a:pt x="26447" y="13631"/>
                  </a:lnTo>
                  <a:lnTo>
                    <a:pt x="26338" y="13685"/>
                  </a:lnTo>
                  <a:lnTo>
                    <a:pt x="26175" y="13740"/>
                  </a:lnTo>
                  <a:lnTo>
                    <a:pt x="26066" y="13794"/>
                  </a:lnTo>
                  <a:lnTo>
                    <a:pt x="25904" y="13794"/>
                  </a:lnTo>
                  <a:lnTo>
                    <a:pt x="26121" y="13522"/>
                  </a:lnTo>
                  <a:lnTo>
                    <a:pt x="26284" y="13251"/>
                  </a:lnTo>
                  <a:lnTo>
                    <a:pt x="26392" y="12979"/>
                  </a:lnTo>
                  <a:lnTo>
                    <a:pt x="26447" y="12653"/>
                  </a:lnTo>
                  <a:lnTo>
                    <a:pt x="26447" y="12110"/>
                  </a:lnTo>
                  <a:lnTo>
                    <a:pt x="26392" y="11459"/>
                  </a:lnTo>
                  <a:lnTo>
                    <a:pt x="26392" y="10916"/>
                  </a:lnTo>
                  <a:lnTo>
                    <a:pt x="26392" y="10644"/>
                  </a:lnTo>
                  <a:lnTo>
                    <a:pt x="26447" y="10373"/>
                  </a:lnTo>
                  <a:lnTo>
                    <a:pt x="26447" y="10264"/>
                  </a:lnTo>
                  <a:lnTo>
                    <a:pt x="26447" y="10101"/>
                  </a:lnTo>
                  <a:lnTo>
                    <a:pt x="26229" y="9830"/>
                  </a:lnTo>
                  <a:lnTo>
                    <a:pt x="26121" y="9504"/>
                  </a:lnTo>
                  <a:lnTo>
                    <a:pt x="25904" y="8906"/>
                  </a:lnTo>
                  <a:lnTo>
                    <a:pt x="25741" y="8526"/>
                  </a:lnTo>
                  <a:lnTo>
                    <a:pt x="25632" y="8092"/>
                  </a:lnTo>
                  <a:lnTo>
                    <a:pt x="25578" y="7712"/>
                  </a:lnTo>
                  <a:lnTo>
                    <a:pt x="25632" y="7277"/>
                  </a:lnTo>
                  <a:lnTo>
                    <a:pt x="25686" y="7114"/>
                  </a:lnTo>
                  <a:lnTo>
                    <a:pt x="25632" y="6952"/>
                  </a:lnTo>
                  <a:lnTo>
                    <a:pt x="25523" y="6897"/>
                  </a:lnTo>
                  <a:lnTo>
                    <a:pt x="25360" y="6843"/>
                  </a:lnTo>
                  <a:lnTo>
                    <a:pt x="25143" y="6789"/>
                  </a:lnTo>
                  <a:lnTo>
                    <a:pt x="24980" y="6680"/>
                  </a:lnTo>
                  <a:lnTo>
                    <a:pt x="24546" y="6191"/>
                  </a:lnTo>
                  <a:lnTo>
                    <a:pt x="24329" y="5974"/>
                  </a:lnTo>
                  <a:lnTo>
                    <a:pt x="24220" y="5648"/>
                  </a:lnTo>
                  <a:lnTo>
                    <a:pt x="23949" y="5159"/>
                  </a:lnTo>
                  <a:lnTo>
                    <a:pt x="23840" y="4888"/>
                  </a:lnTo>
                  <a:lnTo>
                    <a:pt x="23623" y="4725"/>
                  </a:lnTo>
                  <a:lnTo>
                    <a:pt x="23405" y="4562"/>
                  </a:lnTo>
                  <a:lnTo>
                    <a:pt x="23243" y="4399"/>
                  </a:lnTo>
                  <a:lnTo>
                    <a:pt x="22971" y="4019"/>
                  </a:lnTo>
                  <a:lnTo>
                    <a:pt x="22428" y="3476"/>
                  </a:lnTo>
                  <a:lnTo>
                    <a:pt x="21885" y="2933"/>
                  </a:lnTo>
                  <a:lnTo>
                    <a:pt x="21288" y="2444"/>
                  </a:lnTo>
                  <a:lnTo>
                    <a:pt x="19984" y="1467"/>
                  </a:lnTo>
                  <a:lnTo>
                    <a:pt x="19767" y="1304"/>
                  </a:lnTo>
                  <a:lnTo>
                    <a:pt x="19550" y="1195"/>
                  </a:lnTo>
                  <a:lnTo>
                    <a:pt x="19278" y="1195"/>
                  </a:lnTo>
                  <a:lnTo>
                    <a:pt x="19007" y="1250"/>
                  </a:lnTo>
                  <a:lnTo>
                    <a:pt x="18790" y="1304"/>
                  </a:lnTo>
                  <a:lnTo>
                    <a:pt x="18627" y="1250"/>
                  </a:lnTo>
                  <a:lnTo>
                    <a:pt x="18301" y="1032"/>
                  </a:lnTo>
                  <a:lnTo>
                    <a:pt x="18192" y="924"/>
                  </a:lnTo>
                  <a:lnTo>
                    <a:pt x="18138" y="869"/>
                  </a:lnTo>
                  <a:lnTo>
                    <a:pt x="18192" y="761"/>
                  </a:lnTo>
                  <a:lnTo>
                    <a:pt x="18247" y="652"/>
                  </a:lnTo>
                  <a:lnTo>
                    <a:pt x="18247" y="598"/>
                  </a:lnTo>
                  <a:lnTo>
                    <a:pt x="18192" y="544"/>
                  </a:lnTo>
                  <a:lnTo>
                    <a:pt x="18138" y="489"/>
                  </a:lnTo>
                  <a:lnTo>
                    <a:pt x="17215" y="55"/>
                  </a:lnTo>
                  <a:lnTo>
                    <a:pt x="1716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33"/>
            <p:cNvSpPr/>
            <p:nvPr/>
          </p:nvSpPr>
          <p:spPr>
            <a:xfrm>
              <a:off x="5823325" y="4427550"/>
              <a:ext cx="4100" cy="10900"/>
            </a:xfrm>
            <a:custGeom>
              <a:avLst/>
              <a:gdLst/>
              <a:ahLst/>
              <a:cxnLst/>
              <a:rect l="l" t="t" r="r" b="b"/>
              <a:pathLst>
                <a:path w="164" h="436" extrusionOk="0">
                  <a:moveTo>
                    <a:pt x="163" y="1"/>
                  </a:moveTo>
                  <a:lnTo>
                    <a:pt x="55" y="55"/>
                  </a:lnTo>
                  <a:lnTo>
                    <a:pt x="1" y="164"/>
                  </a:lnTo>
                  <a:lnTo>
                    <a:pt x="1" y="326"/>
                  </a:lnTo>
                  <a:lnTo>
                    <a:pt x="1" y="435"/>
                  </a:lnTo>
                  <a:lnTo>
                    <a:pt x="1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33"/>
            <p:cNvSpPr/>
            <p:nvPr/>
          </p:nvSpPr>
          <p:spPr>
            <a:xfrm>
              <a:off x="5771725" y="4343375"/>
              <a:ext cx="47550" cy="161575"/>
            </a:xfrm>
            <a:custGeom>
              <a:avLst/>
              <a:gdLst/>
              <a:ahLst/>
              <a:cxnLst/>
              <a:rect l="l" t="t" r="r" b="b"/>
              <a:pathLst>
                <a:path w="1902" h="6463" extrusionOk="0">
                  <a:moveTo>
                    <a:pt x="1902" y="1"/>
                  </a:moveTo>
                  <a:lnTo>
                    <a:pt x="1684" y="218"/>
                  </a:lnTo>
                  <a:lnTo>
                    <a:pt x="1521" y="435"/>
                  </a:lnTo>
                  <a:lnTo>
                    <a:pt x="1304" y="924"/>
                  </a:lnTo>
                  <a:lnTo>
                    <a:pt x="1141" y="1467"/>
                  </a:lnTo>
                  <a:lnTo>
                    <a:pt x="978" y="1956"/>
                  </a:lnTo>
                  <a:lnTo>
                    <a:pt x="870" y="2499"/>
                  </a:lnTo>
                  <a:lnTo>
                    <a:pt x="816" y="3042"/>
                  </a:lnTo>
                  <a:lnTo>
                    <a:pt x="761" y="4128"/>
                  </a:lnTo>
                  <a:lnTo>
                    <a:pt x="653" y="5214"/>
                  </a:lnTo>
                  <a:lnTo>
                    <a:pt x="490" y="5105"/>
                  </a:lnTo>
                  <a:lnTo>
                    <a:pt x="327" y="5051"/>
                  </a:lnTo>
                  <a:lnTo>
                    <a:pt x="218" y="4942"/>
                  </a:lnTo>
                  <a:lnTo>
                    <a:pt x="1" y="4888"/>
                  </a:lnTo>
                  <a:lnTo>
                    <a:pt x="55" y="5268"/>
                  </a:lnTo>
                  <a:lnTo>
                    <a:pt x="110" y="5648"/>
                  </a:lnTo>
                  <a:lnTo>
                    <a:pt x="218" y="6409"/>
                  </a:lnTo>
                  <a:lnTo>
                    <a:pt x="272" y="6463"/>
                  </a:lnTo>
                  <a:lnTo>
                    <a:pt x="381" y="6409"/>
                  </a:lnTo>
                  <a:lnTo>
                    <a:pt x="381" y="6354"/>
                  </a:lnTo>
                  <a:lnTo>
                    <a:pt x="435" y="6083"/>
                  </a:lnTo>
                  <a:lnTo>
                    <a:pt x="490" y="5811"/>
                  </a:lnTo>
                  <a:lnTo>
                    <a:pt x="544" y="5648"/>
                  </a:lnTo>
                  <a:lnTo>
                    <a:pt x="544" y="5540"/>
                  </a:lnTo>
                  <a:lnTo>
                    <a:pt x="544" y="5431"/>
                  </a:lnTo>
                  <a:lnTo>
                    <a:pt x="707" y="5323"/>
                  </a:lnTo>
                  <a:lnTo>
                    <a:pt x="816" y="5757"/>
                  </a:lnTo>
                  <a:lnTo>
                    <a:pt x="1033" y="6137"/>
                  </a:lnTo>
                  <a:lnTo>
                    <a:pt x="1141" y="5811"/>
                  </a:lnTo>
                  <a:lnTo>
                    <a:pt x="1196" y="5485"/>
                  </a:lnTo>
                  <a:lnTo>
                    <a:pt x="1250" y="5214"/>
                  </a:lnTo>
                  <a:lnTo>
                    <a:pt x="1250" y="4888"/>
                  </a:lnTo>
                  <a:lnTo>
                    <a:pt x="1250" y="3911"/>
                  </a:lnTo>
                  <a:lnTo>
                    <a:pt x="1250" y="2933"/>
                  </a:lnTo>
                  <a:lnTo>
                    <a:pt x="1413" y="2010"/>
                  </a:lnTo>
                  <a:lnTo>
                    <a:pt x="1630" y="1033"/>
                  </a:lnTo>
                  <a:lnTo>
                    <a:pt x="1793" y="544"/>
                  </a:lnTo>
                  <a:lnTo>
                    <a:pt x="1847" y="272"/>
                  </a:lnTo>
                  <a:lnTo>
                    <a:pt x="19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33"/>
            <p:cNvSpPr/>
            <p:nvPr/>
          </p:nvSpPr>
          <p:spPr>
            <a:xfrm>
              <a:off x="5823325" y="4286350"/>
              <a:ext cx="27175" cy="44825"/>
            </a:xfrm>
            <a:custGeom>
              <a:avLst/>
              <a:gdLst/>
              <a:ahLst/>
              <a:cxnLst/>
              <a:rect l="l" t="t" r="r" b="b"/>
              <a:pathLst>
                <a:path w="1087" h="1793" extrusionOk="0">
                  <a:moveTo>
                    <a:pt x="652" y="1"/>
                  </a:moveTo>
                  <a:lnTo>
                    <a:pt x="598" y="55"/>
                  </a:lnTo>
                  <a:lnTo>
                    <a:pt x="544" y="164"/>
                  </a:lnTo>
                  <a:lnTo>
                    <a:pt x="1" y="1521"/>
                  </a:lnTo>
                  <a:lnTo>
                    <a:pt x="1" y="1684"/>
                  </a:lnTo>
                  <a:lnTo>
                    <a:pt x="1" y="1739"/>
                  </a:lnTo>
                  <a:lnTo>
                    <a:pt x="55" y="1793"/>
                  </a:lnTo>
                  <a:lnTo>
                    <a:pt x="218" y="1793"/>
                  </a:lnTo>
                  <a:lnTo>
                    <a:pt x="272" y="1684"/>
                  </a:lnTo>
                  <a:lnTo>
                    <a:pt x="978" y="490"/>
                  </a:lnTo>
                  <a:lnTo>
                    <a:pt x="1087" y="272"/>
                  </a:lnTo>
                  <a:lnTo>
                    <a:pt x="924" y="110"/>
                  </a:lnTo>
                  <a:lnTo>
                    <a:pt x="7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33"/>
            <p:cNvSpPr/>
            <p:nvPr/>
          </p:nvSpPr>
          <p:spPr>
            <a:xfrm>
              <a:off x="5773100" y="4430275"/>
              <a:ext cx="13600" cy="20375"/>
            </a:xfrm>
            <a:custGeom>
              <a:avLst/>
              <a:gdLst/>
              <a:ahLst/>
              <a:cxnLst/>
              <a:rect l="l" t="t" r="r" b="b"/>
              <a:pathLst>
                <a:path w="544" h="815" extrusionOk="0">
                  <a:moveTo>
                    <a:pt x="543" y="0"/>
                  </a:moveTo>
                  <a:lnTo>
                    <a:pt x="163" y="109"/>
                  </a:lnTo>
                  <a:lnTo>
                    <a:pt x="55" y="217"/>
                  </a:lnTo>
                  <a:lnTo>
                    <a:pt x="0" y="272"/>
                  </a:lnTo>
                  <a:lnTo>
                    <a:pt x="0" y="380"/>
                  </a:lnTo>
                  <a:lnTo>
                    <a:pt x="0" y="543"/>
                  </a:lnTo>
                  <a:lnTo>
                    <a:pt x="109" y="815"/>
                  </a:lnTo>
                  <a:lnTo>
                    <a:pt x="5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0" name="Google Shape;740;p33"/>
          <p:cNvGrpSpPr/>
          <p:nvPr/>
        </p:nvGrpSpPr>
        <p:grpSpPr>
          <a:xfrm rot="-912701" flipH="1">
            <a:off x="9496145" y="2164223"/>
            <a:ext cx="2934809" cy="1699997"/>
            <a:chOff x="5420125" y="1155700"/>
            <a:chExt cx="1961750" cy="1136350"/>
          </a:xfrm>
        </p:grpSpPr>
        <p:sp>
          <p:nvSpPr>
            <p:cNvPr id="741" name="Google Shape;741;p33"/>
            <p:cNvSpPr/>
            <p:nvPr/>
          </p:nvSpPr>
          <p:spPr>
            <a:xfrm>
              <a:off x="5420125" y="1155700"/>
              <a:ext cx="1961750" cy="1136350"/>
            </a:xfrm>
            <a:custGeom>
              <a:avLst/>
              <a:gdLst/>
              <a:ahLst/>
              <a:cxnLst/>
              <a:rect l="l" t="t" r="r" b="b"/>
              <a:pathLst>
                <a:path w="78470" h="45454" extrusionOk="0">
                  <a:moveTo>
                    <a:pt x="543" y="1"/>
                  </a:moveTo>
                  <a:lnTo>
                    <a:pt x="326" y="55"/>
                  </a:lnTo>
                  <a:lnTo>
                    <a:pt x="163" y="218"/>
                  </a:lnTo>
                  <a:lnTo>
                    <a:pt x="54" y="381"/>
                  </a:lnTo>
                  <a:lnTo>
                    <a:pt x="0" y="544"/>
                  </a:lnTo>
                  <a:lnTo>
                    <a:pt x="0" y="761"/>
                  </a:lnTo>
                  <a:lnTo>
                    <a:pt x="54" y="1196"/>
                  </a:lnTo>
                  <a:lnTo>
                    <a:pt x="163" y="1630"/>
                  </a:lnTo>
                  <a:lnTo>
                    <a:pt x="326" y="2336"/>
                  </a:lnTo>
                  <a:lnTo>
                    <a:pt x="435" y="3151"/>
                  </a:lnTo>
                  <a:lnTo>
                    <a:pt x="543" y="3911"/>
                  </a:lnTo>
                  <a:lnTo>
                    <a:pt x="597" y="4671"/>
                  </a:lnTo>
                  <a:lnTo>
                    <a:pt x="597" y="6192"/>
                  </a:lnTo>
                  <a:lnTo>
                    <a:pt x="652" y="7712"/>
                  </a:lnTo>
                  <a:lnTo>
                    <a:pt x="652" y="8581"/>
                  </a:lnTo>
                  <a:lnTo>
                    <a:pt x="652" y="9015"/>
                  </a:lnTo>
                  <a:lnTo>
                    <a:pt x="652" y="9450"/>
                  </a:lnTo>
                  <a:lnTo>
                    <a:pt x="760" y="9830"/>
                  </a:lnTo>
                  <a:lnTo>
                    <a:pt x="923" y="10210"/>
                  </a:lnTo>
                  <a:lnTo>
                    <a:pt x="1140" y="10590"/>
                  </a:lnTo>
                  <a:lnTo>
                    <a:pt x="1521" y="10916"/>
                  </a:lnTo>
                  <a:lnTo>
                    <a:pt x="1575" y="11025"/>
                  </a:lnTo>
                  <a:lnTo>
                    <a:pt x="1575" y="11188"/>
                  </a:lnTo>
                  <a:lnTo>
                    <a:pt x="1955" y="13197"/>
                  </a:lnTo>
                  <a:lnTo>
                    <a:pt x="2335" y="15260"/>
                  </a:lnTo>
                  <a:lnTo>
                    <a:pt x="2498" y="16292"/>
                  </a:lnTo>
                  <a:lnTo>
                    <a:pt x="2607" y="17324"/>
                  </a:lnTo>
                  <a:lnTo>
                    <a:pt x="2661" y="18410"/>
                  </a:lnTo>
                  <a:lnTo>
                    <a:pt x="2607" y="19442"/>
                  </a:lnTo>
                  <a:lnTo>
                    <a:pt x="2661" y="19822"/>
                  </a:lnTo>
                  <a:lnTo>
                    <a:pt x="2770" y="20148"/>
                  </a:lnTo>
                  <a:lnTo>
                    <a:pt x="2824" y="20256"/>
                  </a:lnTo>
                  <a:lnTo>
                    <a:pt x="2987" y="20419"/>
                  </a:lnTo>
                  <a:lnTo>
                    <a:pt x="3367" y="20582"/>
                  </a:lnTo>
                  <a:lnTo>
                    <a:pt x="3638" y="20745"/>
                  </a:lnTo>
                  <a:lnTo>
                    <a:pt x="3910" y="20854"/>
                  </a:lnTo>
                  <a:lnTo>
                    <a:pt x="4073" y="21071"/>
                  </a:lnTo>
                  <a:lnTo>
                    <a:pt x="4182" y="21234"/>
                  </a:lnTo>
                  <a:lnTo>
                    <a:pt x="4236" y="21451"/>
                  </a:lnTo>
                  <a:lnTo>
                    <a:pt x="4182" y="21668"/>
                  </a:lnTo>
                  <a:lnTo>
                    <a:pt x="4127" y="21940"/>
                  </a:lnTo>
                  <a:lnTo>
                    <a:pt x="4019" y="22266"/>
                  </a:lnTo>
                  <a:lnTo>
                    <a:pt x="3801" y="22592"/>
                  </a:lnTo>
                  <a:lnTo>
                    <a:pt x="3747" y="22809"/>
                  </a:lnTo>
                  <a:lnTo>
                    <a:pt x="3747" y="22863"/>
                  </a:lnTo>
                  <a:lnTo>
                    <a:pt x="3801" y="22972"/>
                  </a:lnTo>
                  <a:lnTo>
                    <a:pt x="4019" y="23352"/>
                  </a:lnTo>
                  <a:lnTo>
                    <a:pt x="4127" y="23786"/>
                  </a:lnTo>
                  <a:lnTo>
                    <a:pt x="4182" y="24221"/>
                  </a:lnTo>
                  <a:lnTo>
                    <a:pt x="4182" y="24655"/>
                  </a:lnTo>
                  <a:lnTo>
                    <a:pt x="4236" y="25524"/>
                  </a:lnTo>
                  <a:lnTo>
                    <a:pt x="4290" y="25958"/>
                  </a:lnTo>
                  <a:lnTo>
                    <a:pt x="4399" y="26393"/>
                  </a:lnTo>
                  <a:lnTo>
                    <a:pt x="4562" y="26773"/>
                  </a:lnTo>
                  <a:lnTo>
                    <a:pt x="4725" y="27153"/>
                  </a:lnTo>
                  <a:lnTo>
                    <a:pt x="4833" y="27316"/>
                  </a:lnTo>
                  <a:lnTo>
                    <a:pt x="4996" y="27425"/>
                  </a:lnTo>
                  <a:lnTo>
                    <a:pt x="5159" y="27533"/>
                  </a:lnTo>
                  <a:lnTo>
                    <a:pt x="5322" y="27588"/>
                  </a:lnTo>
                  <a:lnTo>
                    <a:pt x="5648" y="27642"/>
                  </a:lnTo>
                  <a:lnTo>
                    <a:pt x="5865" y="27805"/>
                  </a:lnTo>
                  <a:lnTo>
                    <a:pt x="6082" y="27968"/>
                  </a:lnTo>
                  <a:lnTo>
                    <a:pt x="6245" y="28131"/>
                  </a:lnTo>
                  <a:lnTo>
                    <a:pt x="6517" y="28565"/>
                  </a:lnTo>
                  <a:lnTo>
                    <a:pt x="6680" y="28999"/>
                  </a:lnTo>
                  <a:lnTo>
                    <a:pt x="7168" y="29977"/>
                  </a:lnTo>
                  <a:lnTo>
                    <a:pt x="7440" y="30466"/>
                  </a:lnTo>
                  <a:lnTo>
                    <a:pt x="7711" y="30900"/>
                  </a:lnTo>
                  <a:lnTo>
                    <a:pt x="7820" y="31063"/>
                  </a:lnTo>
                  <a:lnTo>
                    <a:pt x="7874" y="31226"/>
                  </a:lnTo>
                  <a:lnTo>
                    <a:pt x="7929" y="31606"/>
                  </a:lnTo>
                  <a:lnTo>
                    <a:pt x="7929" y="32203"/>
                  </a:lnTo>
                  <a:lnTo>
                    <a:pt x="7983" y="32366"/>
                  </a:lnTo>
                  <a:lnTo>
                    <a:pt x="8091" y="32529"/>
                  </a:lnTo>
                  <a:lnTo>
                    <a:pt x="8200" y="32638"/>
                  </a:lnTo>
                  <a:lnTo>
                    <a:pt x="8417" y="32692"/>
                  </a:lnTo>
                  <a:lnTo>
                    <a:pt x="8960" y="32801"/>
                  </a:lnTo>
                  <a:lnTo>
                    <a:pt x="9232" y="32801"/>
                  </a:lnTo>
                  <a:lnTo>
                    <a:pt x="9340" y="32855"/>
                  </a:lnTo>
                  <a:lnTo>
                    <a:pt x="9395" y="32964"/>
                  </a:lnTo>
                  <a:lnTo>
                    <a:pt x="9395" y="33235"/>
                  </a:lnTo>
                  <a:lnTo>
                    <a:pt x="9503" y="33452"/>
                  </a:lnTo>
                  <a:lnTo>
                    <a:pt x="9666" y="33670"/>
                  </a:lnTo>
                  <a:lnTo>
                    <a:pt x="9829" y="33833"/>
                  </a:lnTo>
                  <a:lnTo>
                    <a:pt x="10209" y="34158"/>
                  </a:lnTo>
                  <a:lnTo>
                    <a:pt x="10372" y="34321"/>
                  </a:lnTo>
                  <a:lnTo>
                    <a:pt x="10481" y="34539"/>
                  </a:lnTo>
                  <a:lnTo>
                    <a:pt x="10589" y="34647"/>
                  </a:lnTo>
                  <a:lnTo>
                    <a:pt x="10698" y="34756"/>
                  </a:lnTo>
                  <a:lnTo>
                    <a:pt x="10970" y="34864"/>
                  </a:lnTo>
                  <a:lnTo>
                    <a:pt x="11241" y="34973"/>
                  </a:lnTo>
                  <a:lnTo>
                    <a:pt x="11350" y="35082"/>
                  </a:lnTo>
                  <a:lnTo>
                    <a:pt x="11404" y="35190"/>
                  </a:lnTo>
                  <a:lnTo>
                    <a:pt x="11567" y="35570"/>
                  </a:lnTo>
                  <a:lnTo>
                    <a:pt x="11730" y="35842"/>
                  </a:lnTo>
                  <a:lnTo>
                    <a:pt x="11947" y="36113"/>
                  </a:lnTo>
                  <a:lnTo>
                    <a:pt x="12219" y="36331"/>
                  </a:lnTo>
                  <a:lnTo>
                    <a:pt x="12490" y="36493"/>
                  </a:lnTo>
                  <a:lnTo>
                    <a:pt x="12816" y="36656"/>
                  </a:lnTo>
                  <a:lnTo>
                    <a:pt x="13468" y="36928"/>
                  </a:lnTo>
                  <a:lnTo>
                    <a:pt x="13685" y="36982"/>
                  </a:lnTo>
                  <a:lnTo>
                    <a:pt x="13848" y="37145"/>
                  </a:lnTo>
                  <a:lnTo>
                    <a:pt x="13902" y="37308"/>
                  </a:lnTo>
                  <a:lnTo>
                    <a:pt x="13793" y="37580"/>
                  </a:lnTo>
                  <a:lnTo>
                    <a:pt x="13739" y="37742"/>
                  </a:lnTo>
                  <a:lnTo>
                    <a:pt x="13685" y="37960"/>
                  </a:lnTo>
                  <a:lnTo>
                    <a:pt x="13739" y="38068"/>
                  </a:lnTo>
                  <a:lnTo>
                    <a:pt x="13848" y="38177"/>
                  </a:lnTo>
                  <a:lnTo>
                    <a:pt x="13956" y="38177"/>
                  </a:lnTo>
                  <a:lnTo>
                    <a:pt x="14228" y="38286"/>
                  </a:lnTo>
                  <a:lnTo>
                    <a:pt x="14554" y="38448"/>
                  </a:lnTo>
                  <a:lnTo>
                    <a:pt x="15097" y="38774"/>
                  </a:lnTo>
                  <a:lnTo>
                    <a:pt x="15585" y="39100"/>
                  </a:lnTo>
                  <a:lnTo>
                    <a:pt x="16129" y="39426"/>
                  </a:lnTo>
                  <a:lnTo>
                    <a:pt x="16726" y="39697"/>
                  </a:lnTo>
                  <a:lnTo>
                    <a:pt x="17106" y="39915"/>
                  </a:lnTo>
                  <a:lnTo>
                    <a:pt x="17486" y="40295"/>
                  </a:lnTo>
                  <a:lnTo>
                    <a:pt x="17975" y="41001"/>
                  </a:lnTo>
                  <a:lnTo>
                    <a:pt x="18138" y="41109"/>
                  </a:lnTo>
                  <a:lnTo>
                    <a:pt x="18301" y="41164"/>
                  </a:lnTo>
                  <a:lnTo>
                    <a:pt x="18952" y="41272"/>
                  </a:lnTo>
                  <a:lnTo>
                    <a:pt x="19550" y="41381"/>
                  </a:lnTo>
                  <a:lnTo>
                    <a:pt x="19767" y="41435"/>
                  </a:lnTo>
                  <a:lnTo>
                    <a:pt x="19876" y="41489"/>
                  </a:lnTo>
                  <a:lnTo>
                    <a:pt x="19984" y="41598"/>
                  </a:lnTo>
                  <a:lnTo>
                    <a:pt x="20038" y="41761"/>
                  </a:lnTo>
                  <a:lnTo>
                    <a:pt x="20147" y="42033"/>
                  </a:lnTo>
                  <a:lnTo>
                    <a:pt x="20256" y="42141"/>
                  </a:lnTo>
                  <a:lnTo>
                    <a:pt x="20419" y="42250"/>
                  </a:lnTo>
                  <a:lnTo>
                    <a:pt x="21179" y="42576"/>
                  </a:lnTo>
                  <a:lnTo>
                    <a:pt x="21993" y="42847"/>
                  </a:lnTo>
                  <a:lnTo>
                    <a:pt x="22428" y="42956"/>
                  </a:lnTo>
                  <a:lnTo>
                    <a:pt x="22808" y="43010"/>
                  </a:lnTo>
                  <a:lnTo>
                    <a:pt x="23242" y="43010"/>
                  </a:lnTo>
                  <a:lnTo>
                    <a:pt x="23677" y="42956"/>
                  </a:lnTo>
                  <a:lnTo>
                    <a:pt x="24003" y="42956"/>
                  </a:lnTo>
                  <a:lnTo>
                    <a:pt x="24057" y="43010"/>
                  </a:lnTo>
                  <a:lnTo>
                    <a:pt x="24057" y="43064"/>
                  </a:lnTo>
                  <a:lnTo>
                    <a:pt x="23948" y="43227"/>
                  </a:lnTo>
                  <a:lnTo>
                    <a:pt x="23894" y="43336"/>
                  </a:lnTo>
                  <a:lnTo>
                    <a:pt x="23894" y="43499"/>
                  </a:lnTo>
                  <a:lnTo>
                    <a:pt x="23948" y="43553"/>
                  </a:lnTo>
                  <a:lnTo>
                    <a:pt x="24220" y="43662"/>
                  </a:lnTo>
                  <a:lnTo>
                    <a:pt x="25523" y="44150"/>
                  </a:lnTo>
                  <a:lnTo>
                    <a:pt x="25958" y="44313"/>
                  </a:lnTo>
                  <a:lnTo>
                    <a:pt x="26392" y="44368"/>
                  </a:lnTo>
                  <a:lnTo>
                    <a:pt x="26772" y="44368"/>
                  </a:lnTo>
                  <a:lnTo>
                    <a:pt x="26989" y="44259"/>
                  </a:lnTo>
                  <a:lnTo>
                    <a:pt x="27207" y="44096"/>
                  </a:lnTo>
                  <a:lnTo>
                    <a:pt x="27315" y="44042"/>
                  </a:lnTo>
                  <a:lnTo>
                    <a:pt x="27424" y="43987"/>
                  </a:lnTo>
                  <a:lnTo>
                    <a:pt x="27641" y="43987"/>
                  </a:lnTo>
                  <a:lnTo>
                    <a:pt x="27804" y="44096"/>
                  </a:lnTo>
                  <a:lnTo>
                    <a:pt x="27967" y="44259"/>
                  </a:lnTo>
                  <a:lnTo>
                    <a:pt x="28564" y="44585"/>
                  </a:lnTo>
                  <a:lnTo>
                    <a:pt x="29107" y="44911"/>
                  </a:lnTo>
                  <a:lnTo>
                    <a:pt x="29705" y="45074"/>
                  </a:lnTo>
                  <a:lnTo>
                    <a:pt x="30030" y="45128"/>
                  </a:lnTo>
                  <a:lnTo>
                    <a:pt x="30356" y="45128"/>
                  </a:lnTo>
                  <a:lnTo>
                    <a:pt x="30954" y="45074"/>
                  </a:lnTo>
                  <a:lnTo>
                    <a:pt x="31605" y="45019"/>
                  </a:lnTo>
                  <a:lnTo>
                    <a:pt x="31877" y="45019"/>
                  </a:lnTo>
                  <a:lnTo>
                    <a:pt x="32203" y="45074"/>
                  </a:lnTo>
                  <a:lnTo>
                    <a:pt x="32474" y="45182"/>
                  </a:lnTo>
                  <a:lnTo>
                    <a:pt x="32746" y="45345"/>
                  </a:lnTo>
                  <a:lnTo>
                    <a:pt x="32909" y="45454"/>
                  </a:lnTo>
                  <a:lnTo>
                    <a:pt x="33126" y="45399"/>
                  </a:lnTo>
                  <a:lnTo>
                    <a:pt x="33289" y="45345"/>
                  </a:lnTo>
                  <a:lnTo>
                    <a:pt x="33506" y="45182"/>
                  </a:lnTo>
                  <a:lnTo>
                    <a:pt x="33723" y="45074"/>
                  </a:lnTo>
                  <a:lnTo>
                    <a:pt x="33940" y="44965"/>
                  </a:lnTo>
                  <a:lnTo>
                    <a:pt x="34158" y="44911"/>
                  </a:lnTo>
                  <a:lnTo>
                    <a:pt x="34375" y="44856"/>
                  </a:lnTo>
                  <a:lnTo>
                    <a:pt x="34592" y="44911"/>
                  </a:lnTo>
                  <a:lnTo>
                    <a:pt x="34809" y="44965"/>
                  </a:lnTo>
                  <a:lnTo>
                    <a:pt x="35298" y="45128"/>
                  </a:lnTo>
                  <a:lnTo>
                    <a:pt x="35624" y="45291"/>
                  </a:lnTo>
                  <a:lnTo>
                    <a:pt x="36004" y="45399"/>
                  </a:lnTo>
                  <a:lnTo>
                    <a:pt x="36167" y="45345"/>
                  </a:lnTo>
                  <a:lnTo>
                    <a:pt x="36330" y="45345"/>
                  </a:lnTo>
                  <a:lnTo>
                    <a:pt x="36547" y="45236"/>
                  </a:lnTo>
                  <a:lnTo>
                    <a:pt x="36710" y="45128"/>
                  </a:lnTo>
                  <a:lnTo>
                    <a:pt x="37090" y="44911"/>
                  </a:lnTo>
                  <a:lnTo>
                    <a:pt x="37470" y="44856"/>
                  </a:lnTo>
                  <a:lnTo>
                    <a:pt x="37905" y="44856"/>
                  </a:lnTo>
                  <a:lnTo>
                    <a:pt x="38339" y="44911"/>
                  </a:lnTo>
                  <a:lnTo>
                    <a:pt x="39045" y="45074"/>
                  </a:lnTo>
                  <a:lnTo>
                    <a:pt x="39751" y="45128"/>
                  </a:lnTo>
                  <a:lnTo>
                    <a:pt x="40457" y="45128"/>
                  </a:lnTo>
                  <a:lnTo>
                    <a:pt x="41163" y="45074"/>
                  </a:lnTo>
                  <a:lnTo>
                    <a:pt x="42629" y="44856"/>
                  </a:lnTo>
                  <a:lnTo>
                    <a:pt x="44041" y="44693"/>
                  </a:lnTo>
                  <a:lnTo>
                    <a:pt x="44258" y="44639"/>
                  </a:lnTo>
                  <a:lnTo>
                    <a:pt x="44421" y="44531"/>
                  </a:lnTo>
                  <a:lnTo>
                    <a:pt x="44584" y="44422"/>
                  </a:lnTo>
                  <a:lnTo>
                    <a:pt x="44747" y="44205"/>
                  </a:lnTo>
                  <a:lnTo>
                    <a:pt x="45018" y="43553"/>
                  </a:lnTo>
                  <a:lnTo>
                    <a:pt x="45127" y="43390"/>
                  </a:lnTo>
                  <a:lnTo>
                    <a:pt x="45236" y="43282"/>
                  </a:lnTo>
                  <a:lnTo>
                    <a:pt x="45453" y="43227"/>
                  </a:lnTo>
                  <a:lnTo>
                    <a:pt x="45616" y="43227"/>
                  </a:lnTo>
                  <a:lnTo>
                    <a:pt x="46267" y="43336"/>
                  </a:lnTo>
                  <a:lnTo>
                    <a:pt x="46648" y="43390"/>
                  </a:lnTo>
                  <a:lnTo>
                    <a:pt x="46973" y="43390"/>
                  </a:lnTo>
                  <a:lnTo>
                    <a:pt x="47136" y="43336"/>
                  </a:lnTo>
                  <a:lnTo>
                    <a:pt x="47245" y="43282"/>
                  </a:lnTo>
                  <a:lnTo>
                    <a:pt x="47354" y="43173"/>
                  </a:lnTo>
                  <a:lnTo>
                    <a:pt x="47408" y="43064"/>
                  </a:lnTo>
                  <a:lnTo>
                    <a:pt x="47571" y="42684"/>
                  </a:lnTo>
                  <a:lnTo>
                    <a:pt x="47734" y="42413"/>
                  </a:lnTo>
                  <a:lnTo>
                    <a:pt x="47951" y="42141"/>
                  </a:lnTo>
                  <a:lnTo>
                    <a:pt x="48168" y="41978"/>
                  </a:lnTo>
                  <a:lnTo>
                    <a:pt x="48711" y="41652"/>
                  </a:lnTo>
                  <a:lnTo>
                    <a:pt x="49309" y="41381"/>
                  </a:lnTo>
                  <a:lnTo>
                    <a:pt x="49634" y="41272"/>
                  </a:lnTo>
                  <a:lnTo>
                    <a:pt x="49960" y="41164"/>
                  </a:lnTo>
                  <a:lnTo>
                    <a:pt x="50666" y="41055"/>
                  </a:lnTo>
                  <a:lnTo>
                    <a:pt x="50992" y="40946"/>
                  </a:lnTo>
                  <a:lnTo>
                    <a:pt x="51318" y="40784"/>
                  </a:lnTo>
                  <a:lnTo>
                    <a:pt x="51589" y="40621"/>
                  </a:lnTo>
                  <a:lnTo>
                    <a:pt x="51861" y="40403"/>
                  </a:lnTo>
                  <a:lnTo>
                    <a:pt x="52024" y="40295"/>
                  </a:lnTo>
                  <a:lnTo>
                    <a:pt x="52187" y="40295"/>
                  </a:lnTo>
                  <a:lnTo>
                    <a:pt x="52621" y="40240"/>
                  </a:lnTo>
                  <a:lnTo>
                    <a:pt x="53001" y="40240"/>
                  </a:lnTo>
                  <a:lnTo>
                    <a:pt x="53164" y="40132"/>
                  </a:lnTo>
                  <a:lnTo>
                    <a:pt x="53327" y="40023"/>
                  </a:lnTo>
                  <a:lnTo>
                    <a:pt x="53761" y="39643"/>
                  </a:lnTo>
                  <a:lnTo>
                    <a:pt x="54196" y="39317"/>
                  </a:lnTo>
                  <a:lnTo>
                    <a:pt x="55119" y="38720"/>
                  </a:lnTo>
                  <a:lnTo>
                    <a:pt x="56097" y="38123"/>
                  </a:lnTo>
                  <a:lnTo>
                    <a:pt x="56531" y="37797"/>
                  </a:lnTo>
                  <a:lnTo>
                    <a:pt x="57020" y="37471"/>
                  </a:lnTo>
                  <a:lnTo>
                    <a:pt x="57508" y="37037"/>
                  </a:lnTo>
                  <a:lnTo>
                    <a:pt x="58052" y="36602"/>
                  </a:lnTo>
                  <a:lnTo>
                    <a:pt x="58323" y="36439"/>
                  </a:lnTo>
                  <a:lnTo>
                    <a:pt x="58595" y="36276"/>
                  </a:lnTo>
                  <a:lnTo>
                    <a:pt x="58920" y="36168"/>
                  </a:lnTo>
                  <a:lnTo>
                    <a:pt x="59301" y="36113"/>
                  </a:lnTo>
                  <a:lnTo>
                    <a:pt x="59463" y="36113"/>
                  </a:lnTo>
                  <a:lnTo>
                    <a:pt x="59572" y="36005"/>
                  </a:lnTo>
                  <a:lnTo>
                    <a:pt x="59681" y="35896"/>
                  </a:lnTo>
                  <a:lnTo>
                    <a:pt x="59735" y="35733"/>
                  </a:lnTo>
                  <a:lnTo>
                    <a:pt x="60061" y="35299"/>
                  </a:lnTo>
                  <a:lnTo>
                    <a:pt x="60387" y="34919"/>
                  </a:lnTo>
                  <a:lnTo>
                    <a:pt x="60821" y="34647"/>
                  </a:lnTo>
                  <a:lnTo>
                    <a:pt x="61256" y="34376"/>
                  </a:lnTo>
                  <a:lnTo>
                    <a:pt x="61527" y="34213"/>
                  </a:lnTo>
                  <a:lnTo>
                    <a:pt x="61799" y="33995"/>
                  </a:lnTo>
                  <a:lnTo>
                    <a:pt x="61853" y="33887"/>
                  </a:lnTo>
                  <a:lnTo>
                    <a:pt x="61907" y="33724"/>
                  </a:lnTo>
                  <a:lnTo>
                    <a:pt x="61907" y="33561"/>
                  </a:lnTo>
                  <a:lnTo>
                    <a:pt x="61799" y="33344"/>
                  </a:lnTo>
                  <a:lnTo>
                    <a:pt x="61799" y="33235"/>
                  </a:lnTo>
                  <a:lnTo>
                    <a:pt x="61799" y="33127"/>
                  </a:lnTo>
                  <a:lnTo>
                    <a:pt x="61907" y="32909"/>
                  </a:lnTo>
                  <a:lnTo>
                    <a:pt x="62124" y="32801"/>
                  </a:lnTo>
                  <a:lnTo>
                    <a:pt x="62287" y="32638"/>
                  </a:lnTo>
                  <a:lnTo>
                    <a:pt x="63156" y="32041"/>
                  </a:lnTo>
                  <a:lnTo>
                    <a:pt x="63916" y="31389"/>
                  </a:lnTo>
                  <a:lnTo>
                    <a:pt x="64622" y="30683"/>
                  </a:lnTo>
                  <a:lnTo>
                    <a:pt x="65328" y="29977"/>
                  </a:lnTo>
                  <a:lnTo>
                    <a:pt x="65654" y="29543"/>
                  </a:lnTo>
                  <a:lnTo>
                    <a:pt x="65980" y="29108"/>
                  </a:lnTo>
                  <a:lnTo>
                    <a:pt x="66197" y="28945"/>
                  </a:lnTo>
                  <a:lnTo>
                    <a:pt x="66414" y="28782"/>
                  </a:lnTo>
                  <a:lnTo>
                    <a:pt x="66686" y="28674"/>
                  </a:lnTo>
                  <a:lnTo>
                    <a:pt x="66957" y="28619"/>
                  </a:lnTo>
                  <a:lnTo>
                    <a:pt x="67120" y="28511"/>
                  </a:lnTo>
                  <a:lnTo>
                    <a:pt x="67175" y="28402"/>
                  </a:lnTo>
                  <a:lnTo>
                    <a:pt x="67175" y="28348"/>
                  </a:lnTo>
                  <a:lnTo>
                    <a:pt x="67175" y="27968"/>
                  </a:lnTo>
                  <a:lnTo>
                    <a:pt x="67229" y="27750"/>
                  </a:lnTo>
                  <a:lnTo>
                    <a:pt x="67283" y="27533"/>
                  </a:lnTo>
                  <a:lnTo>
                    <a:pt x="67446" y="27370"/>
                  </a:lnTo>
                  <a:lnTo>
                    <a:pt x="67663" y="27262"/>
                  </a:lnTo>
                  <a:lnTo>
                    <a:pt x="67881" y="27207"/>
                  </a:lnTo>
                  <a:lnTo>
                    <a:pt x="68424" y="27099"/>
                  </a:lnTo>
                  <a:lnTo>
                    <a:pt x="68641" y="26990"/>
                  </a:lnTo>
                  <a:lnTo>
                    <a:pt x="68750" y="26882"/>
                  </a:lnTo>
                  <a:lnTo>
                    <a:pt x="68750" y="26773"/>
                  </a:lnTo>
                  <a:lnTo>
                    <a:pt x="68750" y="26664"/>
                  </a:lnTo>
                  <a:lnTo>
                    <a:pt x="68587" y="26447"/>
                  </a:lnTo>
                  <a:lnTo>
                    <a:pt x="68478" y="26339"/>
                  </a:lnTo>
                  <a:lnTo>
                    <a:pt x="68424" y="26176"/>
                  </a:lnTo>
                  <a:lnTo>
                    <a:pt x="68424" y="26067"/>
                  </a:lnTo>
                  <a:lnTo>
                    <a:pt x="68478" y="25958"/>
                  </a:lnTo>
                  <a:lnTo>
                    <a:pt x="68587" y="25741"/>
                  </a:lnTo>
                  <a:lnTo>
                    <a:pt x="68804" y="25633"/>
                  </a:lnTo>
                  <a:lnTo>
                    <a:pt x="69075" y="25524"/>
                  </a:lnTo>
                  <a:lnTo>
                    <a:pt x="69293" y="25415"/>
                  </a:lnTo>
                  <a:lnTo>
                    <a:pt x="69455" y="25252"/>
                  </a:lnTo>
                  <a:lnTo>
                    <a:pt x="69618" y="25090"/>
                  </a:lnTo>
                  <a:lnTo>
                    <a:pt x="69944" y="24655"/>
                  </a:lnTo>
                  <a:lnTo>
                    <a:pt x="70216" y="24275"/>
                  </a:lnTo>
                  <a:lnTo>
                    <a:pt x="70596" y="23786"/>
                  </a:lnTo>
                  <a:lnTo>
                    <a:pt x="70867" y="23623"/>
                  </a:lnTo>
                  <a:lnTo>
                    <a:pt x="71139" y="23460"/>
                  </a:lnTo>
                  <a:lnTo>
                    <a:pt x="71139" y="23623"/>
                  </a:lnTo>
                  <a:lnTo>
                    <a:pt x="71139" y="23786"/>
                  </a:lnTo>
                  <a:lnTo>
                    <a:pt x="70976" y="24112"/>
                  </a:lnTo>
                  <a:lnTo>
                    <a:pt x="70976" y="24275"/>
                  </a:lnTo>
                  <a:lnTo>
                    <a:pt x="70976" y="24438"/>
                  </a:lnTo>
                  <a:lnTo>
                    <a:pt x="70976" y="24601"/>
                  </a:lnTo>
                  <a:lnTo>
                    <a:pt x="71139" y="24818"/>
                  </a:lnTo>
                  <a:lnTo>
                    <a:pt x="71519" y="24058"/>
                  </a:lnTo>
                  <a:lnTo>
                    <a:pt x="71953" y="23352"/>
                  </a:lnTo>
                  <a:lnTo>
                    <a:pt x="72388" y="22646"/>
                  </a:lnTo>
                  <a:lnTo>
                    <a:pt x="72822" y="21994"/>
                  </a:lnTo>
                  <a:lnTo>
                    <a:pt x="73365" y="20854"/>
                  </a:lnTo>
                  <a:lnTo>
                    <a:pt x="73854" y="19659"/>
                  </a:lnTo>
                  <a:lnTo>
                    <a:pt x="74289" y="18464"/>
                  </a:lnTo>
                  <a:lnTo>
                    <a:pt x="74669" y="17270"/>
                  </a:lnTo>
                  <a:lnTo>
                    <a:pt x="74832" y="16401"/>
                  </a:lnTo>
                  <a:lnTo>
                    <a:pt x="74995" y="15586"/>
                  </a:lnTo>
                  <a:lnTo>
                    <a:pt x="75157" y="15206"/>
                  </a:lnTo>
                  <a:lnTo>
                    <a:pt x="75320" y="14826"/>
                  </a:lnTo>
                  <a:lnTo>
                    <a:pt x="75592" y="14446"/>
                  </a:lnTo>
                  <a:lnTo>
                    <a:pt x="75918" y="14120"/>
                  </a:lnTo>
                  <a:lnTo>
                    <a:pt x="76026" y="14011"/>
                  </a:lnTo>
                  <a:lnTo>
                    <a:pt x="76081" y="13849"/>
                  </a:lnTo>
                  <a:lnTo>
                    <a:pt x="76135" y="13686"/>
                  </a:lnTo>
                  <a:lnTo>
                    <a:pt x="76135" y="13523"/>
                  </a:lnTo>
                  <a:lnTo>
                    <a:pt x="76135" y="13360"/>
                  </a:lnTo>
                  <a:lnTo>
                    <a:pt x="76081" y="13197"/>
                  </a:lnTo>
                  <a:lnTo>
                    <a:pt x="75972" y="13034"/>
                  </a:lnTo>
                  <a:lnTo>
                    <a:pt x="75809" y="12871"/>
                  </a:lnTo>
                  <a:lnTo>
                    <a:pt x="75592" y="13251"/>
                  </a:lnTo>
                  <a:lnTo>
                    <a:pt x="75429" y="13577"/>
                  </a:lnTo>
                  <a:lnTo>
                    <a:pt x="75320" y="13686"/>
                  </a:lnTo>
                  <a:lnTo>
                    <a:pt x="75212" y="13740"/>
                  </a:lnTo>
                  <a:lnTo>
                    <a:pt x="75103" y="13740"/>
                  </a:lnTo>
                  <a:lnTo>
                    <a:pt x="74995" y="13686"/>
                  </a:lnTo>
                  <a:lnTo>
                    <a:pt x="74886" y="13577"/>
                  </a:lnTo>
                  <a:lnTo>
                    <a:pt x="74886" y="13523"/>
                  </a:lnTo>
                  <a:lnTo>
                    <a:pt x="74886" y="13305"/>
                  </a:lnTo>
                  <a:lnTo>
                    <a:pt x="74940" y="13143"/>
                  </a:lnTo>
                  <a:lnTo>
                    <a:pt x="75049" y="12980"/>
                  </a:lnTo>
                  <a:lnTo>
                    <a:pt x="75429" y="12708"/>
                  </a:lnTo>
                  <a:lnTo>
                    <a:pt x="75700" y="12437"/>
                  </a:lnTo>
                  <a:lnTo>
                    <a:pt x="75918" y="12056"/>
                  </a:lnTo>
                  <a:lnTo>
                    <a:pt x="76081" y="11731"/>
                  </a:lnTo>
                  <a:lnTo>
                    <a:pt x="76352" y="10970"/>
                  </a:lnTo>
                  <a:lnTo>
                    <a:pt x="76624" y="10210"/>
                  </a:lnTo>
                  <a:lnTo>
                    <a:pt x="77221" y="8635"/>
                  </a:lnTo>
                  <a:lnTo>
                    <a:pt x="77710" y="7006"/>
                  </a:lnTo>
                  <a:lnTo>
                    <a:pt x="77927" y="6192"/>
                  </a:lnTo>
                  <a:lnTo>
                    <a:pt x="78144" y="5377"/>
                  </a:lnTo>
                  <a:lnTo>
                    <a:pt x="78253" y="4562"/>
                  </a:lnTo>
                  <a:lnTo>
                    <a:pt x="78416" y="3694"/>
                  </a:lnTo>
                  <a:lnTo>
                    <a:pt x="78416" y="3042"/>
                  </a:lnTo>
                  <a:lnTo>
                    <a:pt x="78470" y="2445"/>
                  </a:lnTo>
                  <a:lnTo>
                    <a:pt x="78416" y="1141"/>
                  </a:lnTo>
                  <a:lnTo>
                    <a:pt x="78361" y="815"/>
                  </a:lnTo>
                  <a:lnTo>
                    <a:pt x="78253" y="598"/>
                  </a:lnTo>
                  <a:lnTo>
                    <a:pt x="78090" y="381"/>
                  </a:lnTo>
                  <a:lnTo>
                    <a:pt x="77818" y="272"/>
                  </a:lnTo>
                  <a:lnTo>
                    <a:pt x="77655" y="218"/>
                  </a:lnTo>
                  <a:lnTo>
                    <a:pt x="77493" y="218"/>
                  </a:lnTo>
                  <a:lnTo>
                    <a:pt x="77275" y="272"/>
                  </a:lnTo>
                  <a:lnTo>
                    <a:pt x="77004" y="435"/>
                  </a:lnTo>
                  <a:lnTo>
                    <a:pt x="76787" y="653"/>
                  </a:lnTo>
                  <a:lnTo>
                    <a:pt x="76406" y="1141"/>
                  </a:lnTo>
                  <a:lnTo>
                    <a:pt x="76081" y="1684"/>
                  </a:lnTo>
                  <a:lnTo>
                    <a:pt x="75809" y="2282"/>
                  </a:lnTo>
                  <a:lnTo>
                    <a:pt x="75646" y="2879"/>
                  </a:lnTo>
                  <a:lnTo>
                    <a:pt x="75103" y="5160"/>
                  </a:lnTo>
                  <a:lnTo>
                    <a:pt x="74506" y="7386"/>
                  </a:lnTo>
                  <a:lnTo>
                    <a:pt x="74180" y="8472"/>
                  </a:lnTo>
                  <a:lnTo>
                    <a:pt x="73800" y="9558"/>
                  </a:lnTo>
                  <a:lnTo>
                    <a:pt x="73420" y="10645"/>
                  </a:lnTo>
                  <a:lnTo>
                    <a:pt x="72985" y="11731"/>
                  </a:lnTo>
                  <a:lnTo>
                    <a:pt x="72334" y="13088"/>
                  </a:lnTo>
                  <a:lnTo>
                    <a:pt x="72062" y="13740"/>
                  </a:lnTo>
                  <a:lnTo>
                    <a:pt x="71845" y="14446"/>
                  </a:lnTo>
                  <a:lnTo>
                    <a:pt x="71736" y="14935"/>
                  </a:lnTo>
                  <a:lnTo>
                    <a:pt x="71519" y="15423"/>
                  </a:lnTo>
                  <a:lnTo>
                    <a:pt x="71302" y="15858"/>
                  </a:lnTo>
                  <a:lnTo>
                    <a:pt x="71030" y="16292"/>
                  </a:lnTo>
                  <a:lnTo>
                    <a:pt x="70379" y="17215"/>
                  </a:lnTo>
                  <a:lnTo>
                    <a:pt x="69781" y="18139"/>
                  </a:lnTo>
                  <a:lnTo>
                    <a:pt x="69238" y="19170"/>
                  </a:lnTo>
                  <a:lnTo>
                    <a:pt x="68750" y="20148"/>
                  </a:lnTo>
                  <a:lnTo>
                    <a:pt x="68206" y="21397"/>
                  </a:lnTo>
                  <a:lnTo>
                    <a:pt x="67555" y="22646"/>
                  </a:lnTo>
                  <a:lnTo>
                    <a:pt x="66849" y="23786"/>
                  </a:lnTo>
                  <a:lnTo>
                    <a:pt x="66089" y="24981"/>
                  </a:lnTo>
                  <a:lnTo>
                    <a:pt x="65600" y="25633"/>
                  </a:lnTo>
                  <a:lnTo>
                    <a:pt x="65057" y="26284"/>
                  </a:lnTo>
                  <a:lnTo>
                    <a:pt x="64514" y="26936"/>
                  </a:lnTo>
                  <a:lnTo>
                    <a:pt x="64297" y="27262"/>
                  </a:lnTo>
                  <a:lnTo>
                    <a:pt x="64134" y="27588"/>
                  </a:lnTo>
                  <a:lnTo>
                    <a:pt x="63971" y="27913"/>
                  </a:lnTo>
                  <a:lnTo>
                    <a:pt x="63754" y="28185"/>
                  </a:lnTo>
                  <a:lnTo>
                    <a:pt x="63591" y="28402"/>
                  </a:lnTo>
                  <a:lnTo>
                    <a:pt x="63373" y="28511"/>
                  </a:lnTo>
                  <a:lnTo>
                    <a:pt x="63156" y="28674"/>
                  </a:lnTo>
                  <a:lnTo>
                    <a:pt x="62939" y="28728"/>
                  </a:lnTo>
                  <a:lnTo>
                    <a:pt x="62342" y="28837"/>
                  </a:lnTo>
                  <a:lnTo>
                    <a:pt x="62124" y="28891"/>
                  </a:lnTo>
                  <a:lnTo>
                    <a:pt x="62016" y="28945"/>
                  </a:lnTo>
                  <a:lnTo>
                    <a:pt x="61961" y="29108"/>
                  </a:lnTo>
                  <a:lnTo>
                    <a:pt x="62287" y="29543"/>
                  </a:lnTo>
                  <a:lnTo>
                    <a:pt x="62396" y="29705"/>
                  </a:lnTo>
                  <a:lnTo>
                    <a:pt x="62396" y="29868"/>
                  </a:lnTo>
                  <a:lnTo>
                    <a:pt x="62342" y="29977"/>
                  </a:lnTo>
                  <a:lnTo>
                    <a:pt x="62233" y="30031"/>
                  </a:lnTo>
                  <a:lnTo>
                    <a:pt x="61799" y="30248"/>
                  </a:lnTo>
                  <a:lnTo>
                    <a:pt x="61581" y="30357"/>
                  </a:lnTo>
                  <a:lnTo>
                    <a:pt x="61310" y="30520"/>
                  </a:lnTo>
                  <a:lnTo>
                    <a:pt x="60930" y="30846"/>
                  </a:lnTo>
                  <a:lnTo>
                    <a:pt x="60712" y="31009"/>
                  </a:lnTo>
                  <a:lnTo>
                    <a:pt x="60495" y="31172"/>
                  </a:lnTo>
                  <a:lnTo>
                    <a:pt x="60224" y="31226"/>
                  </a:lnTo>
                  <a:lnTo>
                    <a:pt x="59844" y="31226"/>
                  </a:lnTo>
                  <a:lnTo>
                    <a:pt x="59789" y="31280"/>
                  </a:lnTo>
                  <a:lnTo>
                    <a:pt x="59735" y="31443"/>
                  </a:lnTo>
                  <a:lnTo>
                    <a:pt x="59681" y="31769"/>
                  </a:lnTo>
                  <a:lnTo>
                    <a:pt x="59301" y="32041"/>
                  </a:lnTo>
                  <a:lnTo>
                    <a:pt x="58920" y="32366"/>
                  </a:lnTo>
                  <a:lnTo>
                    <a:pt x="58269" y="33072"/>
                  </a:lnTo>
                  <a:lnTo>
                    <a:pt x="57617" y="33724"/>
                  </a:lnTo>
                  <a:lnTo>
                    <a:pt x="56965" y="34376"/>
                  </a:lnTo>
                  <a:lnTo>
                    <a:pt x="56640" y="34701"/>
                  </a:lnTo>
                  <a:lnTo>
                    <a:pt x="56259" y="34919"/>
                  </a:lnTo>
                  <a:lnTo>
                    <a:pt x="55825" y="35136"/>
                  </a:lnTo>
                  <a:lnTo>
                    <a:pt x="55391" y="35299"/>
                  </a:lnTo>
                  <a:lnTo>
                    <a:pt x="55228" y="35353"/>
                  </a:lnTo>
                  <a:lnTo>
                    <a:pt x="55065" y="35462"/>
                  </a:lnTo>
                  <a:lnTo>
                    <a:pt x="54793" y="35788"/>
                  </a:lnTo>
                  <a:lnTo>
                    <a:pt x="54630" y="35950"/>
                  </a:lnTo>
                  <a:lnTo>
                    <a:pt x="54413" y="36113"/>
                  </a:lnTo>
                  <a:lnTo>
                    <a:pt x="54033" y="36331"/>
                  </a:lnTo>
                  <a:lnTo>
                    <a:pt x="53599" y="36602"/>
                  </a:lnTo>
                  <a:lnTo>
                    <a:pt x="53164" y="36819"/>
                  </a:lnTo>
                  <a:lnTo>
                    <a:pt x="52295" y="37254"/>
                  </a:lnTo>
                  <a:lnTo>
                    <a:pt x="51372" y="37580"/>
                  </a:lnTo>
                  <a:lnTo>
                    <a:pt x="50503" y="37851"/>
                  </a:lnTo>
                  <a:lnTo>
                    <a:pt x="49906" y="38068"/>
                  </a:lnTo>
                  <a:lnTo>
                    <a:pt x="49363" y="38340"/>
                  </a:lnTo>
                  <a:lnTo>
                    <a:pt x="48874" y="38666"/>
                  </a:lnTo>
                  <a:lnTo>
                    <a:pt x="48440" y="39100"/>
                  </a:lnTo>
                  <a:lnTo>
                    <a:pt x="47951" y="39535"/>
                  </a:lnTo>
                  <a:lnTo>
                    <a:pt x="47408" y="39860"/>
                  </a:lnTo>
                  <a:lnTo>
                    <a:pt x="47136" y="39969"/>
                  </a:lnTo>
                  <a:lnTo>
                    <a:pt x="46865" y="40078"/>
                  </a:lnTo>
                  <a:lnTo>
                    <a:pt x="46539" y="40078"/>
                  </a:lnTo>
                  <a:lnTo>
                    <a:pt x="46213" y="40132"/>
                  </a:lnTo>
                  <a:lnTo>
                    <a:pt x="45616" y="40132"/>
                  </a:lnTo>
                  <a:lnTo>
                    <a:pt x="45073" y="40295"/>
                  </a:lnTo>
                  <a:lnTo>
                    <a:pt x="44801" y="40458"/>
                  </a:lnTo>
                  <a:lnTo>
                    <a:pt x="44584" y="40621"/>
                  </a:lnTo>
                  <a:lnTo>
                    <a:pt x="44367" y="40784"/>
                  </a:lnTo>
                  <a:lnTo>
                    <a:pt x="44150" y="41001"/>
                  </a:lnTo>
                  <a:lnTo>
                    <a:pt x="43932" y="41327"/>
                  </a:lnTo>
                  <a:lnTo>
                    <a:pt x="43769" y="41381"/>
                  </a:lnTo>
                  <a:lnTo>
                    <a:pt x="43661" y="41435"/>
                  </a:lnTo>
                  <a:lnTo>
                    <a:pt x="43498" y="41489"/>
                  </a:lnTo>
                  <a:lnTo>
                    <a:pt x="43389" y="41435"/>
                  </a:lnTo>
                  <a:lnTo>
                    <a:pt x="43064" y="41327"/>
                  </a:lnTo>
                  <a:lnTo>
                    <a:pt x="42629" y="41164"/>
                  </a:lnTo>
                  <a:lnTo>
                    <a:pt x="42249" y="41055"/>
                  </a:lnTo>
                  <a:lnTo>
                    <a:pt x="41869" y="41001"/>
                  </a:lnTo>
                  <a:lnTo>
                    <a:pt x="41489" y="41001"/>
                  </a:lnTo>
                  <a:lnTo>
                    <a:pt x="41109" y="41055"/>
                  </a:lnTo>
                  <a:lnTo>
                    <a:pt x="40728" y="41164"/>
                  </a:lnTo>
                  <a:lnTo>
                    <a:pt x="40348" y="41327"/>
                  </a:lnTo>
                  <a:lnTo>
                    <a:pt x="39968" y="41489"/>
                  </a:lnTo>
                  <a:lnTo>
                    <a:pt x="39642" y="41707"/>
                  </a:lnTo>
                  <a:lnTo>
                    <a:pt x="39317" y="41815"/>
                  </a:lnTo>
                  <a:lnTo>
                    <a:pt x="38991" y="41870"/>
                  </a:lnTo>
                  <a:lnTo>
                    <a:pt x="38665" y="41815"/>
                  </a:lnTo>
                  <a:lnTo>
                    <a:pt x="38230" y="41761"/>
                  </a:lnTo>
                  <a:lnTo>
                    <a:pt x="37905" y="41707"/>
                  </a:lnTo>
                  <a:lnTo>
                    <a:pt x="37524" y="41761"/>
                  </a:lnTo>
                  <a:lnTo>
                    <a:pt x="37144" y="41924"/>
                  </a:lnTo>
                  <a:lnTo>
                    <a:pt x="36764" y="42033"/>
                  </a:lnTo>
                  <a:lnTo>
                    <a:pt x="36601" y="42033"/>
                  </a:lnTo>
                  <a:lnTo>
                    <a:pt x="36384" y="41978"/>
                  </a:lnTo>
                  <a:lnTo>
                    <a:pt x="35624" y="41761"/>
                  </a:lnTo>
                  <a:lnTo>
                    <a:pt x="34809" y="41598"/>
                  </a:lnTo>
                  <a:lnTo>
                    <a:pt x="34049" y="41489"/>
                  </a:lnTo>
                  <a:lnTo>
                    <a:pt x="33234" y="41435"/>
                  </a:lnTo>
                  <a:lnTo>
                    <a:pt x="31605" y="41327"/>
                  </a:lnTo>
                  <a:lnTo>
                    <a:pt x="30791" y="41272"/>
                  </a:lnTo>
                  <a:lnTo>
                    <a:pt x="29976" y="41109"/>
                  </a:lnTo>
                  <a:lnTo>
                    <a:pt x="27424" y="40675"/>
                  </a:lnTo>
                  <a:lnTo>
                    <a:pt x="26121" y="40458"/>
                  </a:lnTo>
                  <a:lnTo>
                    <a:pt x="24817" y="40295"/>
                  </a:lnTo>
                  <a:lnTo>
                    <a:pt x="24220" y="40186"/>
                  </a:lnTo>
                  <a:lnTo>
                    <a:pt x="23623" y="40023"/>
                  </a:lnTo>
                  <a:lnTo>
                    <a:pt x="22482" y="39589"/>
                  </a:lnTo>
                  <a:lnTo>
                    <a:pt x="21939" y="39372"/>
                  </a:lnTo>
                  <a:lnTo>
                    <a:pt x="21342" y="39209"/>
                  </a:lnTo>
                  <a:lnTo>
                    <a:pt x="20744" y="39100"/>
                  </a:lnTo>
                  <a:lnTo>
                    <a:pt x="20147" y="39046"/>
                  </a:lnTo>
                  <a:lnTo>
                    <a:pt x="20038" y="39046"/>
                  </a:lnTo>
                  <a:lnTo>
                    <a:pt x="19930" y="38937"/>
                  </a:lnTo>
                  <a:lnTo>
                    <a:pt x="19767" y="38774"/>
                  </a:lnTo>
                  <a:lnTo>
                    <a:pt x="19495" y="38503"/>
                  </a:lnTo>
                  <a:lnTo>
                    <a:pt x="19224" y="38231"/>
                  </a:lnTo>
                  <a:lnTo>
                    <a:pt x="18898" y="38014"/>
                  </a:lnTo>
                  <a:lnTo>
                    <a:pt x="18627" y="37851"/>
                  </a:lnTo>
                  <a:lnTo>
                    <a:pt x="18246" y="37742"/>
                  </a:lnTo>
                  <a:lnTo>
                    <a:pt x="17921" y="37688"/>
                  </a:lnTo>
                  <a:lnTo>
                    <a:pt x="17486" y="37688"/>
                  </a:lnTo>
                  <a:lnTo>
                    <a:pt x="17106" y="37742"/>
                  </a:lnTo>
                  <a:lnTo>
                    <a:pt x="17160" y="37362"/>
                  </a:lnTo>
                  <a:lnTo>
                    <a:pt x="17215" y="37091"/>
                  </a:lnTo>
                  <a:lnTo>
                    <a:pt x="17160" y="36928"/>
                  </a:lnTo>
                  <a:lnTo>
                    <a:pt x="17160" y="36765"/>
                  </a:lnTo>
                  <a:lnTo>
                    <a:pt x="17052" y="36656"/>
                  </a:lnTo>
                  <a:lnTo>
                    <a:pt x="16889" y="36548"/>
                  </a:lnTo>
                  <a:lnTo>
                    <a:pt x="16454" y="36276"/>
                  </a:lnTo>
                  <a:lnTo>
                    <a:pt x="16074" y="35950"/>
                  </a:lnTo>
                  <a:lnTo>
                    <a:pt x="15694" y="35625"/>
                  </a:lnTo>
                  <a:lnTo>
                    <a:pt x="15368" y="35299"/>
                  </a:lnTo>
                  <a:lnTo>
                    <a:pt x="14717" y="34539"/>
                  </a:lnTo>
                  <a:lnTo>
                    <a:pt x="14174" y="33724"/>
                  </a:lnTo>
                  <a:lnTo>
                    <a:pt x="13848" y="33290"/>
                  </a:lnTo>
                  <a:lnTo>
                    <a:pt x="13576" y="32964"/>
                  </a:lnTo>
                  <a:lnTo>
                    <a:pt x="12925" y="32203"/>
                  </a:lnTo>
                  <a:lnTo>
                    <a:pt x="12762" y="32041"/>
                  </a:lnTo>
                  <a:lnTo>
                    <a:pt x="12599" y="31932"/>
                  </a:lnTo>
                  <a:lnTo>
                    <a:pt x="12164" y="31769"/>
                  </a:lnTo>
                  <a:lnTo>
                    <a:pt x="11730" y="31606"/>
                  </a:lnTo>
                  <a:lnTo>
                    <a:pt x="11567" y="31497"/>
                  </a:lnTo>
                  <a:lnTo>
                    <a:pt x="11404" y="31335"/>
                  </a:lnTo>
                  <a:lnTo>
                    <a:pt x="11187" y="30954"/>
                  </a:lnTo>
                  <a:lnTo>
                    <a:pt x="11024" y="30520"/>
                  </a:lnTo>
                  <a:lnTo>
                    <a:pt x="10807" y="30086"/>
                  </a:lnTo>
                  <a:lnTo>
                    <a:pt x="10644" y="29923"/>
                  </a:lnTo>
                  <a:lnTo>
                    <a:pt x="10481" y="29705"/>
                  </a:lnTo>
                  <a:lnTo>
                    <a:pt x="9938" y="29108"/>
                  </a:lnTo>
                  <a:lnTo>
                    <a:pt x="9503" y="28456"/>
                  </a:lnTo>
                  <a:lnTo>
                    <a:pt x="9123" y="27750"/>
                  </a:lnTo>
                  <a:lnTo>
                    <a:pt x="8852" y="26990"/>
                  </a:lnTo>
                  <a:lnTo>
                    <a:pt x="8689" y="26501"/>
                  </a:lnTo>
                  <a:lnTo>
                    <a:pt x="8472" y="26067"/>
                  </a:lnTo>
                  <a:lnTo>
                    <a:pt x="8091" y="25252"/>
                  </a:lnTo>
                  <a:lnTo>
                    <a:pt x="7711" y="24492"/>
                  </a:lnTo>
                  <a:lnTo>
                    <a:pt x="7440" y="23623"/>
                  </a:lnTo>
                  <a:lnTo>
                    <a:pt x="7331" y="23243"/>
                  </a:lnTo>
                  <a:lnTo>
                    <a:pt x="7223" y="22809"/>
                  </a:lnTo>
                  <a:lnTo>
                    <a:pt x="7005" y="21288"/>
                  </a:lnTo>
                  <a:lnTo>
                    <a:pt x="6625" y="19768"/>
                  </a:lnTo>
                  <a:lnTo>
                    <a:pt x="6191" y="18301"/>
                  </a:lnTo>
                  <a:lnTo>
                    <a:pt x="5648" y="16890"/>
                  </a:lnTo>
                  <a:lnTo>
                    <a:pt x="5376" y="16075"/>
                  </a:lnTo>
                  <a:lnTo>
                    <a:pt x="5159" y="15260"/>
                  </a:lnTo>
                  <a:lnTo>
                    <a:pt x="4996" y="14446"/>
                  </a:lnTo>
                  <a:lnTo>
                    <a:pt x="4833" y="13631"/>
                  </a:lnTo>
                  <a:lnTo>
                    <a:pt x="4670" y="12002"/>
                  </a:lnTo>
                  <a:lnTo>
                    <a:pt x="4507" y="10373"/>
                  </a:lnTo>
                  <a:lnTo>
                    <a:pt x="4453" y="9558"/>
                  </a:lnTo>
                  <a:lnTo>
                    <a:pt x="4344" y="8798"/>
                  </a:lnTo>
                  <a:lnTo>
                    <a:pt x="4236" y="8038"/>
                  </a:lnTo>
                  <a:lnTo>
                    <a:pt x="4073" y="7278"/>
                  </a:lnTo>
                  <a:lnTo>
                    <a:pt x="3856" y="6409"/>
                  </a:lnTo>
                  <a:lnTo>
                    <a:pt x="3693" y="5540"/>
                  </a:lnTo>
                  <a:lnTo>
                    <a:pt x="3530" y="3802"/>
                  </a:lnTo>
                  <a:lnTo>
                    <a:pt x="3421" y="3259"/>
                  </a:lnTo>
                  <a:lnTo>
                    <a:pt x="3313" y="2825"/>
                  </a:lnTo>
                  <a:lnTo>
                    <a:pt x="3150" y="2390"/>
                  </a:lnTo>
                  <a:lnTo>
                    <a:pt x="2933" y="2010"/>
                  </a:lnTo>
                  <a:lnTo>
                    <a:pt x="2715" y="1630"/>
                  </a:lnTo>
                  <a:lnTo>
                    <a:pt x="2444" y="1304"/>
                  </a:lnTo>
                  <a:lnTo>
                    <a:pt x="2118" y="978"/>
                  </a:lnTo>
                  <a:lnTo>
                    <a:pt x="1738" y="653"/>
                  </a:lnTo>
                  <a:lnTo>
                    <a:pt x="1412" y="381"/>
                  </a:lnTo>
                  <a:lnTo>
                    <a:pt x="1086" y="109"/>
                  </a:lnTo>
                  <a:lnTo>
                    <a:pt x="92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33"/>
            <p:cNvSpPr/>
            <p:nvPr/>
          </p:nvSpPr>
          <p:spPr>
            <a:xfrm>
              <a:off x="6071775" y="1467950"/>
              <a:ext cx="609575" cy="520000"/>
            </a:xfrm>
            <a:custGeom>
              <a:avLst/>
              <a:gdLst/>
              <a:ahLst/>
              <a:cxnLst/>
              <a:rect l="l" t="t" r="r" b="b"/>
              <a:pathLst>
                <a:path w="24383" h="20800" extrusionOk="0">
                  <a:moveTo>
                    <a:pt x="12164" y="2282"/>
                  </a:moveTo>
                  <a:lnTo>
                    <a:pt x="13902" y="2608"/>
                  </a:lnTo>
                  <a:lnTo>
                    <a:pt x="14771" y="2825"/>
                  </a:lnTo>
                  <a:lnTo>
                    <a:pt x="15640" y="3096"/>
                  </a:lnTo>
                  <a:lnTo>
                    <a:pt x="16454" y="3368"/>
                  </a:lnTo>
                  <a:lnTo>
                    <a:pt x="17323" y="3694"/>
                  </a:lnTo>
                  <a:lnTo>
                    <a:pt x="18138" y="4074"/>
                  </a:lnTo>
                  <a:lnTo>
                    <a:pt x="18898" y="4454"/>
                  </a:lnTo>
                  <a:lnTo>
                    <a:pt x="19387" y="4780"/>
                  </a:lnTo>
                  <a:lnTo>
                    <a:pt x="19821" y="5160"/>
                  </a:lnTo>
                  <a:lnTo>
                    <a:pt x="20201" y="5540"/>
                  </a:lnTo>
                  <a:lnTo>
                    <a:pt x="20527" y="5974"/>
                  </a:lnTo>
                  <a:lnTo>
                    <a:pt x="21179" y="6898"/>
                  </a:lnTo>
                  <a:lnTo>
                    <a:pt x="21776" y="7875"/>
                  </a:lnTo>
                  <a:lnTo>
                    <a:pt x="21831" y="7984"/>
                  </a:lnTo>
                  <a:lnTo>
                    <a:pt x="21831" y="8147"/>
                  </a:lnTo>
                  <a:lnTo>
                    <a:pt x="21722" y="8744"/>
                  </a:lnTo>
                  <a:lnTo>
                    <a:pt x="21613" y="9341"/>
                  </a:lnTo>
                  <a:lnTo>
                    <a:pt x="21613" y="9939"/>
                  </a:lnTo>
                  <a:lnTo>
                    <a:pt x="21668" y="10264"/>
                  </a:lnTo>
                  <a:lnTo>
                    <a:pt x="21776" y="10536"/>
                  </a:lnTo>
                  <a:lnTo>
                    <a:pt x="21776" y="10645"/>
                  </a:lnTo>
                  <a:lnTo>
                    <a:pt x="21668" y="10753"/>
                  </a:lnTo>
                  <a:lnTo>
                    <a:pt x="21450" y="10862"/>
                  </a:lnTo>
                  <a:lnTo>
                    <a:pt x="21233" y="11133"/>
                  </a:lnTo>
                  <a:lnTo>
                    <a:pt x="21016" y="11405"/>
                  </a:lnTo>
                  <a:lnTo>
                    <a:pt x="20690" y="12002"/>
                  </a:lnTo>
                  <a:lnTo>
                    <a:pt x="20419" y="12600"/>
                  </a:lnTo>
                  <a:lnTo>
                    <a:pt x="20093" y="13197"/>
                  </a:lnTo>
                  <a:lnTo>
                    <a:pt x="20039" y="13305"/>
                  </a:lnTo>
                  <a:lnTo>
                    <a:pt x="20039" y="13414"/>
                  </a:lnTo>
                  <a:lnTo>
                    <a:pt x="20093" y="13523"/>
                  </a:lnTo>
                  <a:lnTo>
                    <a:pt x="20201" y="13631"/>
                  </a:lnTo>
                  <a:lnTo>
                    <a:pt x="20473" y="13794"/>
                  </a:lnTo>
                  <a:lnTo>
                    <a:pt x="20582" y="13903"/>
                  </a:lnTo>
                  <a:lnTo>
                    <a:pt x="20636" y="14066"/>
                  </a:lnTo>
                  <a:lnTo>
                    <a:pt x="20582" y="14174"/>
                  </a:lnTo>
                  <a:lnTo>
                    <a:pt x="20527" y="14283"/>
                  </a:lnTo>
                  <a:lnTo>
                    <a:pt x="20364" y="14392"/>
                  </a:lnTo>
                  <a:lnTo>
                    <a:pt x="20093" y="14554"/>
                  </a:lnTo>
                  <a:lnTo>
                    <a:pt x="19713" y="14717"/>
                  </a:lnTo>
                  <a:lnTo>
                    <a:pt x="19387" y="14935"/>
                  </a:lnTo>
                  <a:lnTo>
                    <a:pt x="19115" y="15152"/>
                  </a:lnTo>
                  <a:lnTo>
                    <a:pt x="18844" y="15423"/>
                  </a:lnTo>
                  <a:lnTo>
                    <a:pt x="18518" y="15749"/>
                  </a:lnTo>
                  <a:lnTo>
                    <a:pt x="18138" y="16075"/>
                  </a:lnTo>
                  <a:lnTo>
                    <a:pt x="17758" y="16347"/>
                  </a:lnTo>
                  <a:lnTo>
                    <a:pt x="17323" y="16564"/>
                  </a:lnTo>
                  <a:lnTo>
                    <a:pt x="16835" y="16781"/>
                  </a:lnTo>
                  <a:lnTo>
                    <a:pt x="16400" y="17053"/>
                  </a:lnTo>
                  <a:lnTo>
                    <a:pt x="15803" y="17487"/>
                  </a:lnTo>
                  <a:lnTo>
                    <a:pt x="15205" y="17813"/>
                  </a:lnTo>
                  <a:lnTo>
                    <a:pt x="14554" y="18084"/>
                  </a:lnTo>
                  <a:lnTo>
                    <a:pt x="13848" y="18247"/>
                  </a:lnTo>
                  <a:lnTo>
                    <a:pt x="13196" y="18356"/>
                  </a:lnTo>
                  <a:lnTo>
                    <a:pt x="11784" y="18356"/>
                  </a:lnTo>
                  <a:lnTo>
                    <a:pt x="11133" y="18247"/>
                  </a:lnTo>
                  <a:lnTo>
                    <a:pt x="10372" y="18139"/>
                  </a:lnTo>
                  <a:lnTo>
                    <a:pt x="9666" y="17976"/>
                  </a:lnTo>
                  <a:lnTo>
                    <a:pt x="8960" y="17704"/>
                  </a:lnTo>
                  <a:lnTo>
                    <a:pt x="8309" y="17433"/>
                  </a:lnTo>
                  <a:lnTo>
                    <a:pt x="7657" y="17161"/>
                  </a:lnTo>
                  <a:lnTo>
                    <a:pt x="6951" y="16781"/>
                  </a:lnTo>
                  <a:lnTo>
                    <a:pt x="6354" y="16401"/>
                  </a:lnTo>
                  <a:lnTo>
                    <a:pt x="5756" y="15966"/>
                  </a:lnTo>
                  <a:lnTo>
                    <a:pt x="4942" y="15315"/>
                  </a:lnTo>
                  <a:lnTo>
                    <a:pt x="4670" y="15098"/>
                  </a:lnTo>
                  <a:lnTo>
                    <a:pt x="4562" y="14989"/>
                  </a:lnTo>
                  <a:lnTo>
                    <a:pt x="4507" y="14880"/>
                  </a:lnTo>
                  <a:lnTo>
                    <a:pt x="4507" y="14554"/>
                  </a:lnTo>
                  <a:lnTo>
                    <a:pt x="4453" y="14229"/>
                  </a:lnTo>
                  <a:lnTo>
                    <a:pt x="4290" y="13577"/>
                  </a:lnTo>
                  <a:lnTo>
                    <a:pt x="4127" y="12980"/>
                  </a:lnTo>
                  <a:lnTo>
                    <a:pt x="4073" y="12654"/>
                  </a:lnTo>
                  <a:lnTo>
                    <a:pt x="4019" y="12382"/>
                  </a:lnTo>
                  <a:lnTo>
                    <a:pt x="4019" y="11839"/>
                  </a:lnTo>
                  <a:lnTo>
                    <a:pt x="3964" y="11351"/>
                  </a:lnTo>
                  <a:lnTo>
                    <a:pt x="3856" y="10862"/>
                  </a:lnTo>
                  <a:lnTo>
                    <a:pt x="3639" y="10427"/>
                  </a:lnTo>
                  <a:lnTo>
                    <a:pt x="3530" y="9993"/>
                  </a:lnTo>
                  <a:lnTo>
                    <a:pt x="3530" y="9830"/>
                  </a:lnTo>
                  <a:lnTo>
                    <a:pt x="3530" y="9721"/>
                  </a:lnTo>
                  <a:lnTo>
                    <a:pt x="3584" y="9558"/>
                  </a:lnTo>
                  <a:lnTo>
                    <a:pt x="3693" y="9450"/>
                  </a:lnTo>
                  <a:lnTo>
                    <a:pt x="4019" y="9287"/>
                  </a:lnTo>
                  <a:lnTo>
                    <a:pt x="4399" y="9124"/>
                  </a:lnTo>
                  <a:lnTo>
                    <a:pt x="4562" y="8961"/>
                  </a:lnTo>
                  <a:lnTo>
                    <a:pt x="4670" y="8853"/>
                  </a:lnTo>
                  <a:lnTo>
                    <a:pt x="4779" y="8690"/>
                  </a:lnTo>
                  <a:lnTo>
                    <a:pt x="4833" y="8472"/>
                  </a:lnTo>
                  <a:lnTo>
                    <a:pt x="4833" y="8309"/>
                  </a:lnTo>
                  <a:lnTo>
                    <a:pt x="4833" y="8038"/>
                  </a:lnTo>
                  <a:lnTo>
                    <a:pt x="4833" y="7929"/>
                  </a:lnTo>
                  <a:lnTo>
                    <a:pt x="4888" y="7821"/>
                  </a:lnTo>
                  <a:lnTo>
                    <a:pt x="5322" y="7278"/>
                  </a:lnTo>
                  <a:lnTo>
                    <a:pt x="5702" y="6735"/>
                  </a:lnTo>
                  <a:lnTo>
                    <a:pt x="6462" y="5649"/>
                  </a:lnTo>
                  <a:lnTo>
                    <a:pt x="6897" y="5160"/>
                  </a:lnTo>
                  <a:lnTo>
                    <a:pt x="7331" y="4671"/>
                  </a:lnTo>
                  <a:lnTo>
                    <a:pt x="7874" y="4237"/>
                  </a:lnTo>
                  <a:lnTo>
                    <a:pt x="8417" y="3857"/>
                  </a:lnTo>
                  <a:lnTo>
                    <a:pt x="9015" y="3476"/>
                  </a:lnTo>
                  <a:lnTo>
                    <a:pt x="9612" y="3096"/>
                  </a:lnTo>
                  <a:lnTo>
                    <a:pt x="10209" y="2716"/>
                  </a:lnTo>
                  <a:lnTo>
                    <a:pt x="10807" y="2445"/>
                  </a:lnTo>
                  <a:lnTo>
                    <a:pt x="11133" y="2390"/>
                  </a:lnTo>
                  <a:lnTo>
                    <a:pt x="11458" y="2282"/>
                  </a:lnTo>
                  <a:close/>
                  <a:moveTo>
                    <a:pt x="11893" y="1"/>
                  </a:moveTo>
                  <a:lnTo>
                    <a:pt x="11187" y="55"/>
                  </a:lnTo>
                  <a:lnTo>
                    <a:pt x="10427" y="164"/>
                  </a:lnTo>
                  <a:lnTo>
                    <a:pt x="9666" y="272"/>
                  </a:lnTo>
                  <a:lnTo>
                    <a:pt x="8906" y="435"/>
                  </a:lnTo>
                  <a:lnTo>
                    <a:pt x="8635" y="490"/>
                  </a:lnTo>
                  <a:lnTo>
                    <a:pt x="8363" y="598"/>
                  </a:lnTo>
                  <a:lnTo>
                    <a:pt x="7820" y="870"/>
                  </a:lnTo>
                  <a:lnTo>
                    <a:pt x="7494" y="978"/>
                  </a:lnTo>
                  <a:lnTo>
                    <a:pt x="7223" y="1087"/>
                  </a:lnTo>
                  <a:lnTo>
                    <a:pt x="6517" y="1087"/>
                  </a:lnTo>
                  <a:lnTo>
                    <a:pt x="6408" y="1141"/>
                  </a:lnTo>
                  <a:lnTo>
                    <a:pt x="6191" y="1304"/>
                  </a:lnTo>
                  <a:lnTo>
                    <a:pt x="6028" y="1576"/>
                  </a:lnTo>
                  <a:lnTo>
                    <a:pt x="5811" y="1739"/>
                  </a:lnTo>
                  <a:lnTo>
                    <a:pt x="5594" y="1902"/>
                  </a:lnTo>
                  <a:lnTo>
                    <a:pt x="5322" y="1956"/>
                  </a:lnTo>
                  <a:lnTo>
                    <a:pt x="5105" y="2064"/>
                  </a:lnTo>
                  <a:lnTo>
                    <a:pt x="3964" y="2064"/>
                  </a:lnTo>
                  <a:lnTo>
                    <a:pt x="3856" y="2119"/>
                  </a:lnTo>
                  <a:lnTo>
                    <a:pt x="3856" y="2173"/>
                  </a:lnTo>
                  <a:lnTo>
                    <a:pt x="3964" y="2499"/>
                  </a:lnTo>
                  <a:lnTo>
                    <a:pt x="3964" y="2770"/>
                  </a:lnTo>
                  <a:lnTo>
                    <a:pt x="3856" y="2933"/>
                  </a:lnTo>
                  <a:lnTo>
                    <a:pt x="3693" y="3042"/>
                  </a:lnTo>
                  <a:lnTo>
                    <a:pt x="3313" y="3259"/>
                  </a:lnTo>
                  <a:lnTo>
                    <a:pt x="3096" y="3368"/>
                  </a:lnTo>
                  <a:lnTo>
                    <a:pt x="2933" y="3476"/>
                  </a:lnTo>
                  <a:lnTo>
                    <a:pt x="2824" y="3639"/>
                  </a:lnTo>
                  <a:lnTo>
                    <a:pt x="2607" y="3748"/>
                  </a:lnTo>
                  <a:lnTo>
                    <a:pt x="2227" y="3965"/>
                  </a:lnTo>
                  <a:lnTo>
                    <a:pt x="2064" y="4074"/>
                  </a:lnTo>
                  <a:lnTo>
                    <a:pt x="2009" y="4291"/>
                  </a:lnTo>
                  <a:lnTo>
                    <a:pt x="2064" y="4508"/>
                  </a:lnTo>
                  <a:lnTo>
                    <a:pt x="2227" y="4834"/>
                  </a:lnTo>
                  <a:lnTo>
                    <a:pt x="2227" y="4943"/>
                  </a:lnTo>
                  <a:lnTo>
                    <a:pt x="2118" y="5051"/>
                  </a:lnTo>
                  <a:lnTo>
                    <a:pt x="1847" y="5106"/>
                  </a:lnTo>
                  <a:lnTo>
                    <a:pt x="1629" y="5268"/>
                  </a:lnTo>
                  <a:lnTo>
                    <a:pt x="1466" y="5431"/>
                  </a:lnTo>
                  <a:lnTo>
                    <a:pt x="1358" y="5594"/>
                  </a:lnTo>
                  <a:lnTo>
                    <a:pt x="1249" y="5811"/>
                  </a:lnTo>
                  <a:lnTo>
                    <a:pt x="1249" y="6083"/>
                  </a:lnTo>
                  <a:lnTo>
                    <a:pt x="1195" y="6572"/>
                  </a:lnTo>
                  <a:lnTo>
                    <a:pt x="1141" y="6735"/>
                  </a:lnTo>
                  <a:lnTo>
                    <a:pt x="978" y="6898"/>
                  </a:lnTo>
                  <a:lnTo>
                    <a:pt x="760" y="7006"/>
                  </a:lnTo>
                  <a:lnTo>
                    <a:pt x="598" y="7169"/>
                  </a:lnTo>
                  <a:lnTo>
                    <a:pt x="489" y="7332"/>
                  </a:lnTo>
                  <a:lnTo>
                    <a:pt x="435" y="7549"/>
                  </a:lnTo>
                  <a:lnTo>
                    <a:pt x="435" y="7984"/>
                  </a:lnTo>
                  <a:lnTo>
                    <a:pt x="380" y="8201"/>
                  </a:lnTo>
                  <a:lnTo>
                    <a:pt x="272" y="8418"/>
                  </a:lnTo>
                  <a:lnTo>
                    <a:pt x="55" y="8798"/>
                  </a:lnTo>
                  <a:lnTo>
                    <a:pt x="0" y="9015"/>
                  </a:lnTo>
                  <a:lnTo>
                    <a:pt x="0" y="9233"/>
                  </a:lnTo>
                  <a:lnTo>
                    <a:pt x="0" y="9450"/>
                  </a:lnTo>
                  <a:lnTo>
                    <a:pt x="55" y="9667"/>
                  </a:lnTo>
                  <a:lnTo>
                    <a:pt x="163" y="9830"/>
                  </a:lnTo>
                  <a:lnTo>
                    <a:pt x="326" y="10047"/>
                  </a:lnTo>
                  <a:lnTo>
                    <a:pt x="380" y="10156"/>
                  </a:lnTo>
                  <a:lnTo>
                    <a:pt x="435" y="10319"/>
                  </a:lnTo>
                  <a:lnTo>
                    <a:pt x="380" y="10427"/>
                  </a:lnTo>
                  <a:lnTo>
                    <a:pt x="326" y="10536"/>
                  </a:lnTo>
                  <a:lnTo>
                    <a:pt x="217" y="10699"/>
                  </a:lnTo>
                  <a:lnTo>
                    <a:pt x="109" y="10862"/>
                  </a:lnTo>
                  <a:lnTo>
                    <a:pt x="55" y="10970"/>
                  </a:lnTo>
                  <a:lnTo>
                    <a:pt x="55" y="11133"/>
                  </a:lnTo>
                  <a:lnTo>
                    <a:pt x="55" y="11296"/>
                  </a:lnTo>
                  <a:lnTo>
                    <a:pt x="163" y="11459"/>
                  </a:lnTo>
                  <a:lnTo>
                    <a:pt x="380" y="11731"/>
                  </a:lnTo>
                  <a:lnTo>
                    <a:pt x="489" y="11948"/>
                  </a:lnTo>
                  <a:lnTo>
                    <a:pt x="543" y="12165"/>
                  </a:lnTo>
                  <a:lnTo>
                    <a:pt x="489" y="12600"/>
                  </a:lnTo>
                  <a:lnTo>
                    <a:pt x="543" y="12925"/>
                  </a:lnTo>
                  <a:lnTo>
                    <a:pt x="598" y="13197"/>
                  </a:lnTo>
                  <a:lnTo>
                    <a:pt x="706" y="13468"/>
                  </a:lnTo>
                  <a:lnTo>
                    <a:pt x="923" y="13740"/>
                  </a:lnTo>
                  <a:lnTo>
                    <a:pt x="2227" y="15260"/>
                  </a:lnTo>
                  <a:lnTo>
                    <a:pt x="3530" y="16727"/>
                  </a:lnTo>
                  <a:lnTo>
                    <a:pt x="4019" y="17215"/>
                  </a:lnTo>
                  <a:lnTo>
                    <a:pt x="4507" y="17704"/>
                  </a:lnTo>
                  <a:lnTo>
                    <a:pt x="5051" y="18084"/>
                  </a:lnTo>
                  <a:lnTo>
                    <a:pt x="5539" y="18464"/>
                  </a:lnTo>
                  <a:lnTo>
                    <a:pt x="6137" y="18845"/>
                  </a:lnTo>
                  <a:lnTo>
                    <a:pt x="6680" y="19116"/>
                  </a:lnTo>
                  <a:lnTo>
                    <a:pt x="7277" y="19442"/>
                  </a:lnTo>
                  <a:lnTo>
                    <a:pt x="7929" y="19659"/>
                  </a:lnTo>
                  <a:lnTo>
                    <a:pt x="9341" y="20148"/>
                  </a:lnTo>
                  <a:lnTo>
                    <a:pt x="10101" y="20365"/>
                  </a:lnTo>
                  <a:lnTo>
                    <a:pt x="10807" y="20528"/>
                  </a:lnTo>
                  <a:lnTo>
                    <a:pt x="11567" y="20637"/>
                  </a:lnTo>
                  <a:lnTo>
                    <a:pt x="12327" y="20745"/>
                  </a:lnTo>
                  <a:lnTo>
                    <a:pt x="13033" y="20800"/>
                  </a:lnTo>
                  <a:lnTo>
                    <a:pt x="13794" y="20745"/>
                  </a:lnTo>
                  <a:lnTo>
                    <a:pt x="15043" y="20637"/>
                  </a:lnTo>
                  <a:lnTo>
                    <a:pt x="16292" y="20419"/>
                  </a:lnTo>
                  <a:lnTo>
                    <a:pt x="17486" y="20202"/>
                  </a:lnTo>
                  <a:lnTo>
                    <a:pt x="18735" y="19931"/>
                  </a:lnTo>
                  <a:lnTo>
                    <a:pt x="19441" y="19713"/>
                  </a:lnTo>
                  <a:lnTo>
                    <a:pt x="20039" y="19496"/>
                  </a:lnTo>
                  <a:lnTo>
                    <a:pt x="20473" y="19225"/>
                  </a:lnTo>
                  <a:lnTo>
                    <a:pt x="20907" y="18899"/>
                  </a:lnTo>
                  <a:lnTo>
                    <a:pt x="21233" y="18519"/>
                  </a:lnTo>
                  <a:lnTo>
                    <a:pt x="21505" y="18030"/>
                  </a:lnTo>
                  <a:lnTo>
                    <a:pt x="21722" y="17378"/>
                  </a:lnTo>
                  <a:lnTo>
                    <a:pt x="21994" y="16672"/>
                  </a:lnTo>
                  <a:lnTo>
                    <a:pt x="22156" y="16401"/>
                  </a:lnTo>
                  <a:lnTo>
                    <a:pt x="22319" y="16129"/>
                  </a:lnTo>
                  <a:lnTo>
                    <a:pt x="22591" y="15858"/>
                  </a:lnTo>
                  <a:lnTo>
                    <a:pt x="22645" y="15749"/>
                  </a:lnTo>
                  <a:lnTo>
                    <a:pt x="22645" y="15586"/>
                  </a:lnTo>
                  <a:lnTo>
                    <a:pt x="22591" y="15369"/>
                  </a:lnTo>
                  <a:lnTo>
                    <a:pt x="22591" y="15152"/>
                  </a:lnTo>
                  <a:lnTo>
                    <a:pt x="22591" y="14989"/>
                  </a:lnTo>
                  <a:lnTo>
                    <a:pt x="22699" y="14826"/>
                  </a:lnTo>
                  <a:lnTo>
                    <a:pt x="22808" y="14663"/>
                  </a:lnTo>
                  <a:lnTo>
                    <a:pt x="22917" y="14500"/>
                  </a:lnTo>
                  <a:lnTo>
                    <a:pt x="23297" y="14283"/>
                  </a:lnTo>
                  <a:lnTo>
                    <a:pt x="23405" y="14174"/>
                  </a:lnTo>
                  <a:lnTo>
                    <a:pt x="23514" y="14011"/>
                  </a:lnTo>
                  <a:lnTo>
                    <a:pt x="23623" y="13631"/>
                  </a:lnTo>
                  <a:lnTo>
                    <a:pt x="23840" y="12980"/>
                  </a:lnTo>
                  <a:lnTo>
                    <a:pt x="24003" y="12274"/>
                  </a:lnTo>
                  <a:lnTo>
                    <a:pt x="24111" y="11568"/>
                  </a:lnTo>
                  <a:lnTo>
                    <a:pt x="24166" y="10916"/>
                  </a:lnTo>
                  <a:lnTo>
                    <a:pt x="24274" y="9450"/>
                  </a:lnTo>
                  <a:lnTo>
                    <a:pt x="24383" y="7984"/>
                  </a:lnTo>
                  <a:lnTo>
                    <a:pt x="24329" y="7441"/>
                  </a:lnTo>
                  <a:lnTo>
                    <a:pt x="24274" y="6898"/>
                  </a:lnTo>
                  <a:lnTo>
                    <a:pt x="24057" y="6355"/>
                  </a:lnTo>
                  <a:lnTo>
                    <a:pt x="23948" y="6083"/>
                  </a:lnTo>
                  <a:lnTo>
                    <a:pt x="23786" y="5811"/>
                  </a:lnTo>
                  <a:lnTo>
                    <a:pt x="23080" y="4943"/>
                  </a:lnTo>
                  <a:lnTo>
                    <a:pt x="22319" y="4128"/>
                  </a:lnTo>
                  <a:lnTo>
                    <a:pt x="21885" y="3748"/>
                  </a:lnTo>
                  <a:lnTo>
                    <a:pt x="21450" y="3422"/>
                  </a:lnTo>
                  <a:lnTo>
                    <a:pt x="21016" y="3096"/>
                  </a:lnTo>
                  <a:lnTo>
                    <a:pt x="20473" y="2825"/>
                  </a:lnTo>
                  <a:lnTo>
                    <a:pt x="19115" y="2173"/>
                  </a:lnTo>
                  <a:lnTo>
                    <a:pt x="17703" y="1630"/>
                  </a:lnTo>
                  <a:lnTo>
                    <a:pt x="14880" y="544"/>
                  </a:lnTo>
                  <a:lnTo>
                    <a:pt x="14174" y="327"/>
                  </a:lnTo>
                  <a:lnTo>
                    <a:pt x="13413" y="164"/>
                  </a:lnTo>
                  <a:lnTo>
                    <a:pt x="12653" y="55"/>
                  </a:lnTo>
                  <a:lnTo>
                    <a:pt x="1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33"/>
            <p:cNvSpPr/>
            <p:nvPr/>
          </p:nvSpPr>
          <p:spPr>
            <a:xfrm>
              <a:off x="6263200" y="1647175"/>
              <a:ext cx="168350" cy="179225"/>
            </a:xfrm>
            <a:custGeom>
              <a:avLst/>
              <a:gdLst/>
              <a:ahLst/>
              <a:cxnLst/>
              <a:rect l="l" t="t" r="r" b="b"/>
              <a:pathLst>
                <a:path w="6734" h="7169" extrusionOk="0">
                  <a:moveTo>
                    <a:pt x="2281" y="0"/>
                  </a:moveTo>
                  <a:lnTo>
                    <a:pt x="1901" y="54"/>
                  </a:lnTo>
                  <a:lnTo>
                    <a:pt x="1575" y="163"/>
                  </a:lnTo>
                  <a:lnTo>
                    <a:pt x="1303" y="272"/>
                  </a:lnTo>
                  <a:lnTo>
                    <a:pt x="1032" y="435"/>
                  </a:lnTo>
                  <a:lnTo>
                    <a:pt x="760" y="597"/>
                  </a:lnTo>
                  <a:lnTo>
                    <a:pt x="543" y="815"/>
                  </a:lnTo>
                  <a:lnTo>
                    <a:pt x="380" y="1032"/>
                  </a:lnTo>
                  <a:lnTo>
                    <a:pt x="217" y="1303"/>
                  </a:lnTo>
                  <a:lnTo>
                    <a:pt x="109" y="1575"/>
                  </a:lnTo>
                  <a:lnTo>
                    <a:pt x="54" y="1846"/>
                  </a:lnTo>
                  <a:lnTo>
                    <a:pt x="54" y="2172"/>
                  </a:lnTo>
                  <a:lnTo>
                    <a:pt x="54" y="2498"/>
                  </a:lnTo>
                  <a:lnTo>
                    <a:pt x="109" y="2824"/>
                  </a:lnTo>
                  <a:lnTo>
                    <a:pt x="217" y="3204"/>
                  </a:lnTo>
                  <a:lnTo>
                    <a:pt x="326" y="3530"/>
                  </a:lnTo>
                  <a:lnTo>
                    <a:pt x="543" y="4019"/>
                  </a:lnTo>
                  <a:lnTo>
                    <a:pt x="706" y="4290"/>
                  </a:lnTo>
                  <a:lnTo>
                    <a:pt x="760" y="4507"/>
                  </a:lnTo>
                  <a:lnTo>
                    <a:pt x="760" y="4616"/>
                  </a:lnTo>
                  <a:lnTo>
                    <a:pt x="652" y="4725"/>
                  </a:lnTo>
                  <a:lnTo>
                    <a:pt x="489" y="4779"/>
                  </a:lnTo>
                  <a:lnTo>
                    <a:pt x="109" y="4779"/>
                  </a:lnTo>
                  <a:lnTo>
                    <a:pt x="54" y="4887"/>
                  </a:lnTo>
                  <a:lnTo>
                    <a:pt x="0" y="5050"/>
                  </a:lnTo>
                  <a:lnTo>
                    <a:pt x="0" y="5213"/>
                  </a:lnTo>
                  <a:lnTo>
                    <a:pt x="54" y="5376"/>
                  </a:lnTo>
                  <a:lnTo>
                    <a:pt x="109" y="5485"/>
                  </a:lnTo>
                  <a:lnTo>
                    <a:pt x="163" y="5593"/>
                  </a:lnTo>
                  <a:lnTo>
                    <a:pt x="272" y="5648"/>
                  </a:lnTo>
                  <a:lnTo>
                    <a:pt x="869" y="5702"/>
                  </a:lnTo>
                  <a:lnTo>
                    <a:pt x="1195" y="5811"/>
                  </a:lnTo>
                  <a:lnTo>
                    <a:pt x="1412" y="5919"/>
                  </a:lnTo>
                  <a:lnTo>
                    <a:pt x="1629" y="6082"/>
                  </a:lnTo>
                  <a:lnTo>
                    <a:pt x="1846" y="6299"/>
                  </a:lnTo>
                  <a:lnTo>
                    <a:pt x="2009" y="6517"/>
                  </a:lnTo>
                  <a:lnTo>
                    <a:pt x="2172" y="6842"/>
                  </a:lnTo>
                  <a:lnTo>
                    <a:pt x="2172" y="6897"/>
                  </a:lnTo>
                  <a:lnTo>
                    <a:pt x="2281" y="6897"/>
                  </a:lnTo>
                  <a:lnTo>
                    <a:pt x="2498" y="7005"/>
                  </a:lnTo>
                  <a:lnTo>
                    <a:pt x="2878" y="7114"/>
                  </a:lnTo>
                  <a:lnTo>
                    <a:pt x="3258" y="7168"/>
                  </a:lnTo>
                  <a:lnTo>
                    <a:pt x="3584" y="7168"/>
                  </a:lnTo>
                  <a:lnTo>
                    <a:pt x="3964" y="7114"/>
                  </a:lnTo>
                  <a:lnTo>
                    <a:pt x="4290" y="7060"/>
                  </a:lnTo>
                  <a:lnTo>
                    <a:pt x="4670" y="6951"/>
                  </a:lnTo>
                  <a:lnTo>
                    <a:pt x="4942" y="6788"/>
                  </a:lnTo>
                  <a:lnTo>
                    <a:pt x="5268" y="6625"/>
                  </a:lnTo>
                  <a:lnTo>
                    <a:pt x="5539" y="6408"/>
                  </a:lnTo>
                  <a:lnTo>
                    <a:pt x="5811" y="6136"/>
                  </a:lnTo>
                  <a:lnTo>
                    <a:pt x="6028" y="5865"/>
                  </a:lnTo>
                  <a:lnTo>
                    <a:pt x="6245" y="5593"/>
                  </a:lnTo>
                  <a:lnTo>
                    <a:pt x="6408" y="5268"/>
                  </a:lnTo>
                  <a:lnTo>
                    <a:pt x="6571" y="4887"/>
                  </a:lnTo>
                  <a:lnTo>
                    <a:pt x="6625" y="4562"/>
                  </a:lnTo>
                  <a:lnTo>
                    <a:pt x="6680" y="4127"/>
                  </a:lnTo>
                  <a:lnTo>
                    <a:pt x="6734" y="3638"/>
                  </a:lnTo>
                  <a:lnTo>
                    <a:pt x="6680" y="3095"/>
                  </a:lnTo>
                  <a:lnTo>
                    <a:pt x="6517" y="2661"/>
                  </a:lnTo>
                  <a:lnTo>
                    <a:pt x="6354" y="2227"/>
                  </a:lnTo>
                  <a:lnTo>
                    <a:pt x="6137" y="1792"/>
                  </a:lnTo>
                  <a:lnTo>
                    <a:pt x="5865" y="1358"/>
                  </a:lnTo>
                  <a:lnTo>
                    <a:pt x="5322" y="597"/>
                  </a:lnTo>
                  <a:lnTo>
                    <a:pt x="5105" y="380"/>
                  </a:lnTo>
                  <a:lnTo>
                    <a:pt x="4833" y="217"/>
                  </a:lnTo>
                  <a:lnTo>
                    <a:pt x="4507" y="109"/>
                  </a:lnTo>
                  <a:lnTo>
                    <a:pt x="4182" y="54"/>
                  </a:lnTo>
                  <a:lnTo>
                    <a:pt x="293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4" name="Google Shape;744;p33"/>
          <p:cNvSpPr/>
          <p:nvPr/>
        </p:nvSpPr>
        <p:spPr>
          <a:xfrm rot="388351">
            <a:off x="6259551" y="-301683"/>
            <a:ext cx="3372936" cy="1462436"/>
          </a:xfrm>
          <a:custGeom>
            <a:avLst/>
            <a:gdLst/>
            <a:ahLst/>
            <a:cxnLst/>
            <a:rect l="l" t="t" r="r" b="b"/>
            <a:pathLst>
              <a:path w="68262" h="29597" extrusionOk="0">
                <a:moveTo>
                  <a:pt x="7223" y="1"/>
                </a:moveTo>
                <a:lnTo>
                  <a:pt x="6952" y="55"/>
                </a:lnTo>
                <a:lnTo>
                  <a:pt x="6680" y="109"/>
                </a:lnTo>
                <a:lnTo>
                  <a:pt x="5811" y="327"/>
                </a:lnTo>
                <a:lnTo>
                  <a:pt x="5323" y="490"/>
                </a:lnTo>
                <a:lnTo>
                  <a:pt x="4943" y="707"/>
                </a:lnTo>
                <a:lnTo>
                  <a:pt x="4562" y="924"/>
                </a:lnTo>
                <a:lnTo>
                  <a:pt x="4345" y="1196"/>
                </a:lnTo>
                <a:lnTo>
                  <a:pt x="4128" y="1521"/>
                </a:lnTo>
                <a:lnTo>
                  <a:pt x="3965" y="1901"/>
                </a:lnTo>
                <a:lnTo>
                  <a:pt x="3911" y="2336"/>
                </a:lnTo>
                <a:lnTo>
                  <a:pt x="3857" y="2879"/>
                </a:lnTo>
                <a:lnTo>
                  <a:pt x="3857" y="3694"/>
                </a:lnTo>
                <a:lnTo>
                  <a:pt x="3911" y="4454"/>
                </a:lnTo>
                <a:lnTo>
                  <a:pt x="4019" y="5214"/>
                </a:lnTo>
                <a:lnTo>
                  <a:pt x="4237" y="5974"/>
                </a:lnTo>
                <a:lnTo>
                  <a:pt x="4400" y="6897"/>
                </a:lnTo>
                <a:lnTo>
                  <a:pt x="4617" y="7766"/>
                </a:lnTo>
                <a:lnTo>
                  <a:pt x="4671" y="7984"/>
                </a:lnTo>
                <a:lnTo>
                  <a:pt x="4617" y="8146"/>
                </a:lnTo>
                <a:lnTo>
                  <a:pt x="4508" y="8255"/>
                </a:lnTo>
                <a:lnTo>
                  <a:pt x="4345" y="8309"/>
                </a:lnTo>
                <a:lnTo>
                  <a:pt x="3205" y="8852"/>
                </a:lnTo>
                <a:lnTo>
                  <a:pt x="2064" y="9341"/>
                </a:lnTo>
                <a:lnTo>
                  <a:pt x="1630" y="9613"/>
                </a:lnTo>
                <a:lnTo>
                  <a:pt x="1196" y="9939"/>
                </a:lnTo>
                <a:lnTo>
                  <a:pt x="870" y="10319"/>
                </a:lnTo>
                <a:lnTo>
                  <a:pt x="707" y="10536"/>
                </a:lnTo>
                <a:lnTo>
                  <a:pt x="653" y="10753"/>
                </a:lnTo>
                <a:lnTo>
                  <a:pt x="327" y="11948"/>
                </a:lnTo>
                <a:lnTo>
                  <a:pt x="55" y="13197"/>
                </a:lnTo>
                <a:lnTo>
                  <a:pt x="1" y="13794"/>
                </a:lnTo>
                <a:lnTo>
                  <a:pt x="1" y="14446"/>
                </a:lnTo>
                <a:lnTo>
                  <a:pt x="1" y="15043"/>
                </a:lnTo>
                <a:lnTo>
                  <a:pt x="55" y="15695"/>
                </a:lnTo>
                <a:lnTo>
                  <a:pt x="164" y="16021"/>
                </a:lnTo>
                <a:lnTo>
                  <a:pt x="327" y="16292"/>
                </a:lnTo>
                <a:lnTo>
                  <a:pt x="544" y="16564"/>
                </a:lnTo>
                <a:lnTo>
                  <a:pt x="815" y="16781"/>
                </a:lnTo>
                <a:lnTo>
                  <a:pt x="1250" y="16998"/>
                </a:lnTo>
                <a:lnTo>
                  <a:pt x="1684" y="17161"/>
                </a:lnTo>
                <a:lnTo>
                  <a:pt x="2119" y="17270"/>
                </a:lnTo>
                <a:lnTo>
                  <a:pt x="2553" y="17270"/>
                </a:lnTo>
                <a:lnTo>
                  <a:pt x="2988" y="17215"/>
                </a:lnTo>
                <a:lnTo>
                  <a:pt x="3422" y="17052"/>
                </a:lnTo>
                <a:lnTo>
                  <a:pt x="3802" y="16835"/>
                </a:lnTo>
                <a:lnTo>
                  <a:pt x="4237" y="16564"/>
                </a:lnTo>
                <a:lnTo>
                  <a:pt x="4834" y="16075"/>
                </a:lnTo>
                <a:lnTo>
                  <a:pt x="5486" y="15640"/>
                </a:lnTo>
                <a:lnTo>
                  <a:pt x="6192" y="15260"/>
                </a:lnTo>
                <a:lnTo>
                  <a:pt x="6952" y="15043"/>
                </a:lnTo>
                <a:lnTo>
                  <a:pt x="7658" y="14826"/>
                </a:lnTo>
                <a:lnTo>
                  <a:pt x="8364" y="14609"/>
                </a:lnTo>
                <a:lnTo>
                  <a:pt x="8744" y="14554"/>
                </a:lnTo>
                <a:lnTo>
                  <a:pt x="9124" y="14500"/>
                </a:lnTo>
                <a:lnTo>
                  <a:pt x="9558" y="14554"/>
                </a:lnTo>
                <a:lnTo>
                  <a:pt x="9939" y="14717"/>
                </a:lnTo>
                <a:lnTo>
                  <a:pt x="10102" y="14772"/>
                </a:lnTo>
                <a:lnTo>
                  <a:pt x="10319" y="14717"/>
                </a:lnTo>
                <a:lnTo>
                  <a:pt x="10645" y="14554"/>
                </a:lnTo>
                <a:lnTo>
                  <a:pt x="11025" y="14391"/>
                </a:lnTo>
                <a:lnTo>
                  <a:pt x="11188" y="14337"/>
                </a:lnTo>
                <a:lnTo>
                  <a:pt x="11351" y="14337"/>
                </a:lnTo>
                <a:lnTo>
                  <a:pt x="11568" y="14391"/>
                </a:lnTo>
                <a:lnTo>
                  <a:pt x="11731" y="14446"/>
                </a:lnTo>
                <a:lnTo>
                  <a:pt x="12111" y="14717"/>
                </a:lnTo>
                <a:lnTo>
                  <a:pt x="12491" y="14935"/>
                </a:lnTo>
                <a:lnTo>
                  <a:pt x="12654" y="14989"/>
                </a:lnTo>
                <a:lnTo>
                  <a:pt x="12871" y="15043"/>
                </a:lnTo>
                <a:lnTo>
                  <a:pt x="13360" y="15043"/>
                </a:lnTo>
                <a:lnTo>
                  <a:pt x="13849" y="15152"/>
                </a:lnTo>
                <a:lnTo>
                  <a:pt x="14337" y="15206"/>
                </a:lnTo>
                <a:lnTo>
                  <a:pt x="14554" y="15206"/>
                </a:lnTo>
                <a:lnTo>
                  <a:pt x="14772" y="15097"/>
                </a:lnTo>
                <a:lnTo>
                  <a:pt x="15043" y="14989"/>
                </a:lnTo>
                <a:lnTo>
                  <a:pt x="15315" y="14989"/>
                </a:lnTo>
                <a:lnTo>
                  <a:pt x="15532" y="15043"/>
                </a:lnTo>
                <a:lnTo>
                  <a:pt x="15749" y="15152"/>
                </a:lnTo>
                <a:lnTo>
                  <a:pt x="16129" y="15423"/>
                </a:lnTo>
                <a:lnTo>
                  <a:pt x="16347" y="15478"/>
                </a:lnTo>
                <a:lnTo>
                  <a:pt x="16998" y="15478"/>
                </a:lnTo>
                <a:lnTo>
                  <a:pt x="17161" y="15423"/>
                </a:lnTo>
                <a:lnTo>
                  <a:pt x="17270" y="15369"/>
                </a:lnTo>
                <a:lnTo>
                  <a:pt x="17324" y="15260"/>
                </a:lnTo>
                <a:lnTo>
                  <a:pt x="17433" y="15206"/>
                </a:lnTo>
                <a:lnTo>
                  <a:pt x="17487" y="15152"/>
                </a:lnTo>
                <a:lnTo>
                  <a:pt x="17596" y="15206"/>
                </a:lnTo>
                <a:lnTo>
                  <a:pt x="17650" y="15315"/>
                </a:lnTo>
                <a:lnTo>
                  <a:pt x="17867" y="15478"/>
                </a:lnTo>
                <a:lnTo>
                  <a:pt x="18030" y="15640"/>
                </a:lnTo>
                <a:lnTo>
                  <a:pt x="18247" y="15695"/>
                </a:lnTo>
                <a:lnTo>
                  <a:pt x="18519" y="15749"/>
                </a:lnTo>
                <a:lnTo>
                  <a:pt x="20745" y="15749"/>
                </a:lnTo>
                <a:lnTo>
                  <a:pt x="21017" y="15858"/>
                </a:lnTo>
                <a:lnTo>
                  <a:pt x="21234" y="15966"/>
                </a:lnTo>
                <a:lnTo>
                  <a:pt x="21505" y="16129"/>
                </a:lnTo>
                <a:lnTo>
                  <a:pt x="21668" y="16238"/>
                </a:lnTo>
                <a:lnTo>
                  <a:pt x="21886" y="16292"/>
                </a:lnTo>
                <a:lnTo>
                  <a:pt x="22320" y="16346"/>
                </a:lnTo>
                <a:lnTo>
                  <a:pt x="22972" y="16346"/>
                </a:lnTo>
                <a:lnTo>
                  <a:pt x="23623" y="16401"/>
                </a:lnTo>
                <a:lnTo>
                  <a:pt x="23949" y="16401"/>
                </a:lnTo>
                <a:lnTo>
                  <a:pt x="24275" y="16509"/>
                </a:lnTo>
                <a:lnTo>
                  <a:pt x="24601" y="16618"/>
                </a:lnTo>
                <a:lnTo>
                  <a:pt x="24927" y="16781"/>
                </a:lnTo>
                <a:lnTo>
                  <a:pt x="25035" y="16889"/>
                </a:lnTo>
                <a:lnTo>
                  <a:pt x="25361" y="16889"/>
                </a:lnTo>
                <a:lnTo>
                  <a:pt x="25524" y="16835"/>
                </a:lnTo>
                <a:lnTo>
                  <a:pt x="25687" y="16727"/>
                </a:lnTo>
                <a:lnTo>
                  <a:pt x="25904" y="16672"/>
                </a:lnTo>
                <a:lnTo>
                  <a:pt x="26230" y="16781"/>
                </a:lnTo>
                <a:lnTo>
                  <a:pt x="26719" y="16944"/>
                </a:lnTo>
                <a:lnTo>
                  <a:pt x="27262" y="17052"/>
                </a:lnTo>
                <a:lnTo>
                  <a:pt x="28294" y="17161"/>
                </a:lnTo>
                <a:lnTo>
                  <a:pt x="28782" y="17215"/>
                </a:lnTo>
                <a:lnTo>
                  <a:pt x="29325" y="17324"/>
                </a:lnTo>
                <a:lnTo>
                  <a:pt x="29814" y="17487"/>
                </a:lnTo>
                <a:lnTo>
                  <a:pt x="30303" y="17758"/>
                </a:lnTo>
                <a:lnTo>
                  <a:pt x="30520" y="17813"/>
                </a:lnTo>
                <a:lnTo>
                  <a:pt x="30574" y="17813"/>
                </a:lnTo>
                <a:lnTo>
                  <a:pt x="30683" y="17758"/>
                </a:lnTo>
                <a:lnTo>
                  <a:pt x="30846" y="17650"/>
                </a:lnTo>
                <a:lnTo>
                  <a:pt x="31226" y="17650"/>
                </a:lnTo>
                <a:lnTo>
                  <a:pt x="31497" y="17704"/>
                </a:lnTo>
                <a:lnTo>
                  <a:pt x="31715" y="17813"/>
                </a:lnTo>
                <a:lnTo>
                  <a:pt x="32312" y="18030"/>
                </a:lnTo>
                <a:lnTo>
                  <a:pt x="32909" y="18193"/>
                </a:lnTo>
                <a:lnTo>
                  <a:pt x="34104" y="18464"/>
                </a:lnTo>
                <a:lnTo>
                  <a:pt x="34864" y="18627"/>
                </a:lnTo>
                <a:lnTo>
                  <a:pt x="35625" y="18736"/>
                </a:lnTo>
                <a:lnTo>
                  <a:pt x="36385" y="18790"/>
                </a:lnTo>
                <a:lnTo>
                  <a:pt x="37145" y="18953"/>
                </a:lnTo>
                <a:lnTo>
                  <a:pt x="38937" y="19442"/>
                </a:lnTo>
                <a:lnTo>
                  <a:pt x="40729" y="19931"/>
                </a:lnTo>
                <a:lnTo>
                  <a:pt x="42521" y="20474"/>
                </a:lnTo>
                <a:lnTo>
                  <a:pt x="44259" y="21071"/>
                </a:lnTo>
                <a:lnTo>
                  <a:pt x="44693" y="21234"/>
                </a:lnTo>
                <a:lnTo>
                  <a:pt x="45182" y="21342"/>
                </a:lnTo>
                <a:lnTo>
                  <a:pt x="46105" y="21560"/>
                </a:lnTo>
                <a:lnTo>
                  <a:pt x="46594" y="21668"/>
                </a:lnTo>
                <a:lnTo>
                  <a:pt x="47029" y="21831"/>
                </a:lnTo>
                <a:lnTo>
                  <a:pt x="47517" y="21994"/>
                </a:lnTo>
                <a:lnTo>
                  <a:pt x="47897" y="22266"/>
                </a:lnTo>
                <a:lnTo>
                  <a:pt x="48060" y="22320"/>
                </a:lnTo>
                <a:lnTo>
                  <a:pt x="48169" y="22320"/>
                </a:lnTo>
                <a:lnTo>
                  <a:pt x="48278" y="22211"/>
                </a:lnTo>
                <a:lnTo>
                  <a:pt x="48386" y="22103"/>
                </a:lnTo>
                <a:lnTo>
                  <a:pt x="48549" y="21886"/>
                </a:lnTo>
                <a:lnTo>
                  <a:pt x="48549" y="21723"/>
                </a:lnTo>
                <a:lnTo>
                  <a:pt x="48495" y="21668"/>
                </a:lnTo>
                <a:lnTo>
                  <a:pt x="48223" y="21451"/>
                </a:lnTo>
                <a:lnTo>
                  <a:pt x="48115" y="21180"/>
                </a:lnTo>
                <a:lnTo>
                  <a:pt x="48060" y="20908"/>
                </a:lnTo>
                <a:lnTo>
                  <a:pt x="48115" y="20582"/>
                </a:lnTo>
                <a:lnTo>
                  <a:pt x="48060" y="20419"/>
                </a:lnTo>
                <a:lnTo>
                  <a:pt x="47952" y="20256"/>
                </a:lnTo>
                <a:lnTo>
                  <a:pt x="47789" y="20148"/>
                </a:lnTo>
                <a:lnTo>
                  <a:pt x="47626" y="20039"/>
                </a:lnTo>
                <a:lnTo>
                  <a:pt x="46757" y="19659"/>
                </a:lnTo>
                <a:lnTo>
                  <a:pt x="45888" y="19333"/>
                </a:lnTo>
                <a:lnTo>
                  <a:pt x="45454" y="19225"/>
                </a:lnTo>
                <a:lnTo>
                  <a:pt x="44965" y="19170"/>
                </a:lnTo>
                <a:lnTo>
                  <a:pt x="44476" y="19116"/>
                </a:lnTo>
                <a:lnTo>
                  <a:pt x="43988" y="19170"/>
                </a:lnTo>
                <a:lnTo>
                  <a:pt x="43499" y="19170"/>
                </a:lnTo>
                <a:lnTo>
                  <a:pt x="43010" y="19116"/>
                </a:lnTo>
                <a:lnTo>
                  <a:pt x="42521" y="19062"/>
                </a:lnTo>
                <a:lnTo>
                  <a:pt x="42033" y="18953"/>
                </a:lnTo>
                <a:lnTo>
                  <a:pt x="41055" y="18682"/>
                </a:lnTo>
                <a:lnTo>
                  <a:pt x="40078" y="18464"/>
                </a:lnTo>
                <a:lnTo>
                  <a:pt x="39589" y="18301"/>
                </a:lnTo>
                <a:lnTo>
                  <a:pt x="39100" y="18138"/>
                </a:lnTo>
                <a:lnTo>
                  <a:pt x="38557" y="17976"/>
                </a:lnTo>
                <a:lnTo>
                  <a:pt x="38014" y="17867"/>
                </a:lnTo>
                <a:lnTo>
                  <a:pt x="37688" y="17867"/>
                </a:lnTo>
                <a:lnTo>
                  <a:pt x="37417" y="17758"/>
                </a:lnTo>
                <a:lnTo>
                  <a:pt x="37145" y="17650"/>
                </a:lnTo>
                <a:lnTo>
                  <a:pt x="36928" y="17433"/>
                </a:lnTo>
                <a:lnTo>
                  <a:pt x="36765" y="17270"/>
                </a:lnTo>
                <a:lnTo>
                  <a:pt x="36548" y="17107"/>
                </a:lnTo>
                <a:lnTo>
                  <a:pt x="36113" y="16889"/>
                </a:lnTo>
                <a:lnTo>
                  <a:pt x="35679" y="16781"/>
                </a:lnTo>
                <a:lnTo>
                  <a:pt x="34267" y="16781"/>
                </a:lnTo>
                <a:lnTo>
                  <a:pt x="33833" y="16672"/>
                </a:lnTo>
                <a:lnTo>
                  <a:pt x="33398" y="16455"/>
                </a:lnTo>
                <a:lnTo>
                  <a:pt x="33235" y="16401"/>
                </a:lnTo>
                <a:lnTo>
                  <a:pt x="31715" y="16401"/>
                </a:lnTo>
                <a:lnTo>
                  <a:pt x="31280" y="16346"/>
                </a:lnTo>
                <a:lnTo>
                  <a:pt x="31063" y="16292"/>
                </a:lnTo>
                <a:lnTo>
                  <a:pt x="30846" y="16238"/>
                </a:lnTo>
                <a:lnTo>
                  <a:pt x="30194" y="15912"/>
                </a:lnTo>
                <a:lnTo>
                  <a:pt x="29488" y="15695"/>
                </a:lnTo>
                <a:lnTo>
                  <a:pt x="28782" y="15532"/>
                </a:lnTo>
                <a:lnTo>
                  <a:pt x="28076" y="15369"/>
                </a:lnTo>
                <a:lnTo>
                  <a:pt x="26610" y="15206"/>
                </a:lnTo>
                <a:lnTo>
                  <a:pt x="25198" y="15043"/>
                </a:lnTo>
                <a:lnTo>
                  <a:pt x="24058" y="14935"/>
                </a:lnTo>
                <a:lnTo>
                  <a:pt x="23515" y="14826"/>
                </a:lnTo>
                <a:lnTo>
                  <a:pt x="22972" y="14717"/>
                </a:lnTo>
                <a:lnTo>
                  <a:pt x="22374" y="14554"/>
                </a:lnTo>
                <a:lnTo>
                  <a:pt x="21831" y="14500"/>
                </a:lnTo>
                <a:lnTo>
                  <a:pt x="20691" y="14500"/>
                </a:lnTo>
                <a:lnTo>
                  <a:pt x="20039" y="14446"/>
                </a:lnTo>
                <a:lnTo>
                  <a:pt x="19442" y="14391"/>
                </a:lnTo>
                <a:lnTo>
                  <a:pt x="18845" y="14229"/>
                </a:lnTo>
                <a:lnTo>
                  <a:pt x="18519" y="14066"/>
                </a:lnTo>
                <a:lnTo>
                  <a:pt x="18247" y="13903"/>
                </a:lnTo>
                <a:lnTo>
                  <a:pt x="17976" y="13794"/>
                </a:lnTo>
                <a:lnTo>
                  <a:pt x="17758" y="13740"/>
                </a:lnTo>
                <a:lnTo>
                  <a:pt x="17215" y="13686"/>
                </a:lnTo>
                <a:lnTo>
                  <a:pt x="17215" y="13740"/>
                </a:lnTo>
                <a:lnTo>
                  <a:pt x="17270" y="13848"/>
                </a:lnTo>
                <a:lnTo>
                  <a:pt x="17324" y="14011"/>
                </a:lnTo>
                <a:lnTo>
                  <a:pt x="17433" y="14174"/>
                </a:lnTo>
                <a:lnTo>
                  <a:pt x="17433" y="14229"/>
                </a:lnTo>
                <a:lnTo>
                  <a:pt x="17378" y="14337"/>
                </a:lnTo>
                <a:lnTo>
                  <a:pt x="17107" y="14391"/>
                </a:lnTo>
                <a:lnTo>
                  <a:pt x="16890" y="14337"/>
                </a:lnTo>
                <a:lnTo>
                  <a:pt x="16509" y="14120"/>
                </a:lnTo>
                <a:lnTo>
                  <a:pt x="16509" y="14011"/>
                </a:lnTo>
                <a:lnTo>
                  <a:pt x="16564" y="13957"/>
                </a:lnTo>
                <a:lnTo>
                  <a:pt x="16672" y="13903"/>
                </a:lnTo>
                <a:lnTo>
                  <a:pt x="16781" y="13848"/>
                </a:lnTo>
                <a:lnTo>
                  <a:pt x="16781" y="13794"/>
                </a:lnTo>
                <a:lnTo>
                  <a:pt x="16727" y="13740"/>
                </a:lnTo>
                <a:lnTo>
                  <a:pt x="16292" y="13414"/>
                </a:lnTo>
                <a:lnTo>
                  <a:pt x="15803" y="13197"/>
                </a:lnTo>
                <a:lnTo>
                  <a:pt x="15532" y="13142"/>
                </a:lnTo>
                <a:lnTo>
                  <a:pt x="15260" y="13142"/>
                </a:lnTo>
                <a:lnTo>
                  <a:pt x="14989" y="13197"/>
                </a:lnTo>
                <a:lnTo>
                  <a:pt x="14717" y="13251"/>
                </a:lnTo>
                <a:lnTo>
                  <a:pt x="14500" y="13360"/>
                </a:lnTo>
                <a:lnTo>
                  <a:pt x="14283" y="13414"/>
                </a:lnTo>
                <a:lnTo>
                  <a:pt x="14120" y="13360"/>
                </a:lnTo>
                <a:lnTo>
                  <a:pt x="13903" y="13251"/>
                </a:lnTo>
                <a:lnTo>
                  <a:pt x="13631" y="13088"/>
                </a:lnTo>
                <a:lnTo>
                  <a:pt x="13360" y="12925"/>
                </a:lnTo>
                <a:lnTo>
                  <a:pt x="12708" y="12817"/>
                </a:lnTo>
                <a:lnTo>
                  <a:pt x="12111" y="12708"/>
                </a:lnTo>
                <a:lnTo>
                  <a:pt x="11513" y="12708"/>
                </a:lnTo>
                <a:lnTo>
                  <a:pt x="10319" y="12599"/>
                </a:lnTo>
                <a:lnTo>
                  <a:pt x="8907" y="12599"/>
                </a:lnTo>
                <a:lnTo>
                  <a:pt x="8255" y="12708"/>
                </a:lnTo>
                <a:lnTo>
                  <a:pt x="7604" y="12817"/>
                </a:lnTo>
                <a:lnTo>
                  <a:pt x="6952" y="13034"/>
                </a:lnTo>
                <a:lnTo>
                  <a:pt x="6300" y="13305"/>
                </a:lnTo>
                <a:lnTo>
                  <a:pt x="5703" y="13631"/>
                </a:lnTo>
                <a:lnTo>
                  <a:pt x="5106" y="14011"/>
                </a:lnTo>
                <a:lnTo>
                  <a:pt x="4617" y="14337"/>
                </a:lnTo>
                <a:lnTo>
                  <a:pt x="4074" y="14663"/>
                </a:lnTo>
                <a:lnTo>
                  <a:pt x="3531" y="14935"/>
                </a:lnTo>
                <a:lnTo>
                  <a:pt x="2933" y="15206"/>
                </a:lnTo>
                <a:lnTo>
                  <a:pt x="2553" y="15260"/>
                </a:lnTo>
                <a:lnTo>
                  <a:pt x="2227" y="15260"/>
                </a:lnTo>
                <a:lnTo>
                  <a:pt x="1847" y="15152"/>
                </a:lnTo>
                <a:lnTo>
                  <a:pt x="1576" y="14989"/>
                </a:lnTo>
                <a:lnTo>
                  <a:pt x="1304" y="14772"/>
                </a:lnTo>
                <a:lnTo>
                  <a:pt x="1141" y="14500"/>
                </a:lnTo>
                <a:lnTo>
                  <a:pt x="1087" y="14229"/>
                </a:lnTo>
                <a:lnTo>
                  <a:pt x="1087" y="14066"/>
                </a:lnTo>
                <a:lnTo>
                  <a:pt x="1087" y="13903"/>
                </a:lnTo>
                <a:lnTo>
                  <a:pt x="1521" y="12925"/>
                </a:lnTo>
                <a:lnTo>
                  <a:pt x="1739" y="12491"/>
                </a:lnTo>
                <a:lnTo>
                  <a:pt x="2064" y="12056"/>
                </a:lnTo>
                <a:lnTo>
                  <a:pt x="2336" y="11622"/>
                </a:lnTo>
                <a:lnTo>
                  <a:pt x="2716" y="11296"/>
                </a:lnTo>
                <a:lnTo>
                  <a:pt x="3205" y="10970"/>
                </a:lnTo>
                <a:lnTo>
                  <a:pt x="3694" y="10753"/>
                </a:lnTo>
                <a:lnTo>
                  <a:pt x="4128" y="10590"/>
                </a:lnTo>
                <a:lnTo>
                  <a:pt x="4508" y="10373"/>
                </a:lnTo>
                <a:lnTo>
                  <a:pt x="5323" y="9884"/>
                </a:lnTo>
                <a:lnTo>
                  <a:pt x="5703" y="9613"/>
                </a:lnTo>
                <a:lnTo>
                  <a:pt x="6029" y="9233"/>
                </a:lnTo>
                <a:lnTo>
                  <a:pt x="6246" y="8798"/>
                </a:lnTo>
                <a:lnTo>
                  <a:pt x="6355" y="8364"/>
                </a:lnTo>
                <a:lnTo>
                  <a:pt x="6409" y="7875"/>
                </a:lnTo>
                <a:lnTo>
                  <a:pt x="6409" y="7386"/>
                </a:lnTo>
                <a:lnTo>
                  <a:pt x="6355" y="6897"/>
                </a:lnTo>
                <a:lnTo>
                  <a:pt x="6409" y="6680"/>
                </a:lnTo>
                <a:lnTo>
                  <a:pt x="6463" y="6463"/>
                </a:lnTo>
                <a:lnTo>
                  <a:pt x="5866" y="6409"/>
                </a:lnTo>
                <a:lnTo>
                  <a:pt x="5703" y="6354"/>
                </a:lnTo>
                <a:lnTo>
                  <a:pt x="5594" y="6300"/>
                </a:lnTo>
                <a:lnTo>
                  <a:pt x="5486" y="6192"/>
                </a:lnTo>
                <a:lnTo>
                  <a:pt x="5431" y="6029"/>
                </a:lnTo>
                <a:lnTo>
                  <a:pt x="5377" y="5486"/>
                </a:lnTo>
                <a:lnTo>
                  <a:pt x="5268" y="4888"/>
                </a:lnTo>
                <a:lnTo>
                  <a:pt x="5268" y="4291"/>
                </a:lnTo>
                <a:lnTo>
                  <a:pt x="5323" y="3802"/>
                </a:lnTo>
                <a:lnTo>
                  <a:pt x="5377" y="3639"/>
                </a:lnTo>
                <a:lnTo>
                  <a:pt x="5431" y="3476"/>
                </a:lnTo>
                <a:lnTo>
                  <a:pt x="5594" y="3313"/>
                </a:lnTo>
                <a:lnTo>
                  <a:pt x="5757" y="3205"/>
                </a:lnTo>
                <a:lnTo>
                  <a:pt x="6137" y="2988"/>
                </a:lnTo>
                <a:lnTo>
                  <a:pt x="6463" y="2879"/>
                </a:lnTo>
                <a:lnTo>
                  <a:pt x="6735" y="2825"/>
                </a:lnTo>
                <a:lnTo>
                  <a:pt x="7060" y="2879"/>
                </a:lnTo>
                <a:lnTo>
                  <a:pt x="7332" y="2933"/>
                </a:lnTo>
                <a:lnTo>
                  <a:pt x="7604" y="3042"/>
                </a:lnTo>
                <a:lnTo>
                  <a:pt x="7821" y="3150"/>
                </a:lnTo>
                <a:lnTo>
                  <a:pt x="8038" y="3368"/>
                </a:lnTo>
                <a:lnTo>
                  <a:pt x="8255" y="3639"/>
                </a:lnTo>
                <a:lnTo>
                  <a:pt x="8798" y="4345"/>
                </a:lnTo>
                <a:lnTo>
                  <a:pt x="9396" y="5051"/>
                </a:lnTo>
                <a:lnTo>
                  <a:pt x="9721" y="5431"/>
                </a:lnTo>
                <a:lnTo>
                  <a:pt x="9830" y="5648"/>
                </a:lnTo>
                <a:lnTo>
                  <a:pt x="9884" y="5866"/>
                </a:lnTo>
                <a:lnTo>
                  <a:pt x="10102" y="6300"/>
                </a:lnTo>
                <a:lnTo>
                  <a:pt x="10373" y="6680"/>
                </a:lnTo>
                <a:lnTo>
                  <a:pt x="10699" y="6952"/>
                </a:lnTo>
                <a:lnTo>
                  <a:pt x="11133" y="7169"/>
                </a:lnTo>
                <a:lnTo>
                  <a:pt x="11676" y="7441"/>
                </a:lnTo>
                <a:lnTo>
                  <a:pt x="12219" y="7766"/>
                </a:lnTo>
                <a:lnTo>
                  <a:pt x="12708" y="8146"/>
                </a:lnTo>
                <a:lnTo>
                  <a:pt x="12925" y="8364"/>
                </a:lnTo>
                <a:lnTo>
                  <a:pt x="13088" y="8581"/>
                </a:lnTo>
                <a:lnTo>
                  <a:pt x="13305" y="8798"/>
                </a:lnTo>
                <a:lnTo>
                  <a:pt x="13577" y="8907"/>
                </a:lnTo>
                <a:lnTo>
                  <a:pt x="13903" y="9015"/>
                </a:lnTo>
                <a:lnTo>
                  <a:pt x="14174" y="9015"/>
                </a:lnTo>
                <a:lnTo>
                  <a:pt x="15478" y="9124"/>
                </a:lnTo>
                <a:lnTo>
                  <a:pt x="15966" y="9178"/>
                </a:lnTo>
                <a:lnTo>
                  <a:pt x="16347" y="9287"/>
                </a:lnTo>
                <a:lnTo>
                  <a:pt x="16727" y="9395"/>
                </a:lnTo>
                <a:lnTo>
                  <a:pt x="17053" y="9558"/>
                </a:lnTo>
                <a:lnTo>
                  <a:pt x="17921" y="10047"/>
                </a:lnTo>
                <a:lnTo>
                  <a:pt x="18193" y="10156"/>
                </a:lnTo>
                <a:lnTo>
                  <a:pt x="18410" y="10156"/>
                </a:lnTo>
                <a:lnTo>
                  <a:pt x="18736" y="10047"/>
                </a:lnTo>
                <a:lnTo>
                  <a:pt x="19062" y="10101"/>
                </a:lnTo>
                <a:lnTo>
                  <a:pt x="20419" y="10482"/>
                </a:lnTo>
                <a:lnTo>
                  <a:pt x="21071" y="10753"/>
                </a:lnTo>
                <a:lnTo>
                  <a:pt x="21397" y="10862"/>
                </a:lnTo>
                <a:lnTo>
                  <a:pt x="21723" y="11079"/>
                </a:lnTo>
                <a:lnTo>
                  <a:pt x="21994" y="11296"/>
                </a:lnTo>
                <a:lnTo>
                  <a:pt x="22157" y="11350"/>
                </a:lnTo>
                <a:lnTo>
                  <a:pt x="22266" y="11350"/>
                </a:lnTo>
                <a:lnTo>
                  <a:pt x="22374" y="11296"/>
                </a:lnTo>
                <a:lnTo>
                  <a:pt x="22537" y="11242"/>
                </a:lnTo>
                <a:lnTo>
                  <a:pt x="22754" y="11242"/>
                </a:lnTo>
                <a:lnTo>
                  <a:pt x="22863" y="11296"/>
                </a:lnTo>
                <a:lnTo>
                  <a:pt x="23026" y="11459"/>
                </a:lnTo>
                <a:lnTo>
                  <a:pt x="23298" y="11622"/>
                </a:lnTo>
                <a:lnTo>
                  <a:pt x="23623" y="11731"/>
                </a:lnTo>
                <a:lnTo>
                  <a:pt x="24003" y="11785"/>
                </a:lnTo>
                <a:lnTo>
                  <a:pt x="24329" y="11785"/>
                </a:lnTo>
                <a:lnTo>
                  <a:pt x="24818" y="11839"/>
                </a:lnTo>
                <a:lnTo>
                  <a:pt x="25252" y="11948"/>
                </a:lnTo>
                <a:lnTo>
                  <a:pt x="26176" y="12219"/>
                </a:lnTo>
                <a:lnTo>
                  <a:pt x="27099" y="12491"/>
                </a:lnTo>
                <a:lnTo>
                  <a:pt x="27588" y="12599"/>
                </a:lnTo>
                <a:lnTo>
                  <a:pt x="28076" y="12599"/>
                </a:lnTo>
                <a:lnTo>
                  <a:pt x="28131" y="12654"/>
                </a:lnTo>
                <a:lnTo>
                  <a:pt x="28239" y="12708"/>
                </a:lnTo>
                <a:lnTo>
                  <a:pt x="28511" y="12871"/>
                </a:lnTo>
                <a:lnTo>
                  <a:pt x="28837" y="12980"/>
                </a:lnTo>
                <a:lnTo>
                  <a:pt x="29434" y="13142"/>
                </a:lnTo>
                <a:lnTo>
                  <a:pt x="30140" y="13251"/>
                </a:lnTo>
                <a:lnTo>
                  <a:pt x="30520" y="13305"/>
                </a:lnTo>
                <a:lnTo>
                  <a:pt x="30792" y="13468"/>
                </a:lnTo>
                <a:lnTo>
                  <a:pt x="31063" y="13631"/>
                </a:lnTo>
                <a:lnTo>
                  <a:pt x="31389" y="13740"/>
                </a:lnTo>
                <a:lnTo>
                  <a:pt x="31986" y="13848"/>
                </a:lnTo>
                <a:lnTo>
                  <a:pt x="32584" y="13957"/>
                </a:lnTo>
                <a:lnTo>
                  <a:pt x="32855" y="14011"/>
                </a:lnTo>
                <a:lnTo>
                  <a:pt x="33181" y="14120"/>
                </a:lnTo>
                <a:lnTo>
                  <a:pt x="33561" y="14229"/>
                </a:lnTo>
                <a:lnTo>
                  <a:pt x="33941" y="14283"/>
                </a:lnTo>
                <a:lnTo>
                  <a:pt x="34376" y="14337"/>
                </a:lnTo>
                <a:lnTo>
                  <a:pt x="34593" y="14446"/>
                </a:lnTo>
                <a:lnTo>
                  <a:pt x="34756" y="14554"/>
                </a:lnTo>
                <a:lnTo>
                  <a:pt x="34919" y="14609"/>
                </a:lnTo>
                <a:lnTo>
                  <a:pt x="35136" y="14663"/>
                </a:lnTo>
                <a:lnTo>
                  <a:pt x="35516" y="14772"/>
                </a:lnTo>
                <a:lnTo>
                  <a:pt x="35950" y="14772"/>
                </a:lnTo>
                <a:lnTo>
                  <a:pt x="36385" y="14880"/>
                </a:lnTo>
                <a:lnTo>
                  <a:pt x="36874" y="15043"/>
                </a:lnTo>
                <a:lnTo>
                  <a:pt x="37362" y="15206"/>
                </a:lnTo>
                <a:lnTo>
                  <a:pt x="38394" y="15423"/>
                </a:lnTo>
                <a:lnTo>
                  <a:pt x="38720" y="15478"/>
                </a:lnTo>
                <a:lnTo>
                  <a:pt x="38829" y="15423"/>
                </a:lnTo>
                <a:lnTo>
                  <a:pt x="38991" y="15315"/>
                </a:lnTo>
                <a:lnTo>
                  <a:pt x="39100" y="15206"/>
                </a:lnTo>
                <a:lnTo>
                  <a:pt x="39209" y="15097"/>
                </a:lnTo>
                <a:lnTo>
                  <a:pt x="39426" y="15097"/>
                </a:lnTo>
                <a:lnTo>
                  <a:pt x="39589" y="15206"/>
                </a:lnTo>
                <a:lnTo>
                  <a:pt x="39752" y="15369"/>
                </a:lnTo>
                <a:lnTo>
                  <a:pt x="40023" y="15532"/>
                </a:lnTo>
                <a:lnTo>
                  <a:pt x="40240" y="15695"/>
                </a:lnTo>
                <a:lnTo>
                  <a:pt x="40784" y="15803"/>
                </a:lnTo>
                <a:lnTo>
                  <a:pt x="41435" y="15966"/>
                </a:lnTo>
                <a:lnTo>
                  <a:pt x="42087" y="16075"/>
                </a:lnTo>
                <a:lnTo>
                  <a:pt x="42684" y="16292"/>
                </a:lnTo>
                <a:lnTo>
                  <a:pt x="43010" y="16401"/>
                </a:lnTo>
                <a:lnTo>
                  <a:pt x="43282" y="16618"/>
                </a:lnTo>
                <a:lnTo>
                  <a:pt x="43444" y="16672"/>
                </a:lnTo>
                <a:lnTo>
                  <a:pt x="43607" y="16727"/>
                </a:lnTo>
                <a:lnTo>
                  <a:pt x="43770" y="16727"/>
                </a:lnTo>
                <a:lnTo>
                  <a:pt x="43933" y="16672"/>
                </a:lnTo>
                <a:lnTo>
                  <a:pt x="44205" y="16618"/>
                </a:lnTo>
                <a:lnTo>
                  <a:pt x="44531" y="16618"/>
                </a:lnTo>
                <a:lnTo>
                  <a:pt x="44802" y="16672"/>
                </a:lnTo>
                <a:lnTo>
                  <a:pt x="45074" y="16781"/>
                </a:lnTo>
                <a:lnTo>
                  <a:pt x="45508" y="16944"/>
                </a:lnTo>
                <a:lnTo>
                  <a:pt x="45942" y="17107"/>
                </a:lnTo>
                <a:lnTo>
                  <a:pt x="46377" y="17215"/>
                </a:lnTo>
                <a:lnTo>
                  <a:pt x="47083" y="17215"/>
                </a:lnTo>
                <a:lnTo>
                  <a:pt x="47246" y="17324"/>
                </a:lnTo>
                <a:lnTo>
                  <a:pt x="47463" y="17541"/>
                </a:lnTo>
                <a:lnTo>
                  <a:pt x="47680" y="17704"/>
                </a:lnTo>
                <a:lnTo>
                  <a:pt x="47843" y="17758"/>
                </a:lnTo>
                <a:lnTo>
                  <a:pt x="47952" y="17758"/>
                </a:lnTo>
                <a:lnTo>
                  <a:pt x="48115" y="17650"/>
                </a:lnTo>
                <a:lnTo>
                  <a:pt x="48278" y="17487"/>
                </a:lnTo>
                <a:lnTo>
                  <a:pt x="48332" y="17433"/>
                </a:lnTo>
                <a:lnTo>
                  <a:pt x="48440" y="17487"/>
                </a:lnTo>
                <a:lnTo>
                  <a:pt x="48549" y="17541"/>
                </a:lnTo>
                <a:lnTo>
                  <a:pt x="48603" y="17650"/>
                </a:lnTo>
                <a:lnTo>
                  <a:pt x="48658" y="17867"/>
                </a:lnTo>
                <a:lnTo>
                  <a:pt x="48821" y="18030"/>
                </a:lnTo>
                <a:lnTo>
                  <a:pt x="49201" y="18030"/>
                </a:lnTo>
                <a:lnTo>
                  <a:pt x="49309" y="17921"/>
                </a:lnTo>
                <a:lnTo>
                  <a:pt x="49364" y="17867"/>
                </a:lnTo>
                <a:lnTo>
                  <a:pt x="49364" y="17758"/>
                </a:lnTo>
                <a:lnTo>
                  <a:pt x="49309" y="17650"/>
                </a:lnTo>
                <a:lnTo>
                  <a:pt x="49255" y="17487"/>
                </a:lnTo>
                <a:lnTo>
                  <a:pt x="49255" y="17378"/>
                </a:lnTo>
                <a:lnTo>
                  <a:pt x="49255" y="17270"/>
                </a:lnTo>
                <a:lnTo>
                  <a:pt x="49472" y="17433"/>
                </a:lnTo>
                <a:lnTo>
                  <a:pt x="49744" y="17595"/>
                </a:lnTo>
                <a:lnTo>
                  <a:pt x="50233" y="17813"/>
                </a:lnTo>
                <a:lnTo>
                  <a:pt x="50776" y="17921"/>
                </a:lnTo>
                <a:lnTo>
                  <a:pt x="51264" y="17976"/>
                </a:lnTo>
                <a:lnTo>
                  <a:pt x="51699" y="17921"/>
                </a:lnTo>
                <a:lnTo>
                  <a:pt x="52079" y="17867"/>
                </a:lnTo>
                <a:lnTo>
                  <a:pt x="52513" y="17758"/>
                </a:lnTo>
                <a:lnTo>
                  <a:pt x="52676" y="17758"/>
                </a:lnTo>
                <a:lnTo>
                  <a:pt x="52839" y="17813"/>
                </a:lnTo>
                <a:lnTo>
                  <a:pt x="53219" y="17867"/>
                </a:lnTo>
                <a:lnTo>
                  <a:pt x="53599" y="17921"/>
                </a:lnTo>
                <a:lnTo>
                  <a:pt x="53925" y="17867"/>
                </a:lnTo>
                <a:lnTo>
                  <a:pt x="54251" y="17813"/>
                </a:lnTo>
                <a:lnTo>
                  <a:pt x="54903" y="17595"/>
                </a:lnTo>
                <a:lnTo>
                  <a:pt x="55554" y="17433"/>
                </a:lnTo>
                <a:lnTo>
                  <a:pt x="55880" y="17324"/>
                </a:lnTo>
                <a:lnTo>
                  <a:pt x="56152" y="17215"/>
                </a:lnTo>
                <a:lnTo>
                  <a:pt x="56695" y="16889"/>
                </a:lnTo>
                <a:lnTo>
                  <a:pt x="57238" y="16455"/>
                </a:lnTo>
                <a:lnTo>
                  <a:pt x="57781" y="16129"/>
                </a:lnTo>
                <a:lnTo>
                  <a:pt x="57889" y="15966"/>
                </a:lnTo>
                <a:lnTo>
                  <a:pt x="57998" y="15803"/>
                </a:lnTo>
                <a:lnTo>
                  <a:pt x="58052" y="15640"/>
                </a:lnTo>
                <a:lnTo>
                  <a:pt x="58052" y="15532"/>
                </a:lnTo>
                <a:lnTo>
                  <a:pt x="58378" y="15260"/>
                </a:lnTo>
                <a:lnTo>
                  <a:pt x="58650" y="15043"/>
                </a:lnTo>
                <a:lnTo>
                  <a:pt x="59301" y="14717"/>
                </a:lnTo>
                <a:lnTo>
                  <a:pt x="59953" y="14446"/>
                </a:lnTo>
                <a:lnTo>
                  <a:pt x="60659" y="14283"/>
                </a:lnTo>
                <a:lnTo>
                  <a:pt x="61202" y="14174"/>
                </a:lnTo>
                <a:lnTo>
                  <a:pt x="61474" y="14066"/>
                </a:lnTo>
                <a:lnTo>
                  <a:pt x="61582" y="14011"/>
                </a:lnTo>
                <a:lnTo>
                  <a:pt x="61691" y="13957"/>
                </a:lnTo>
                <a:lnTo>
                  <a:pt x="61854" y="13631"/>
                </a:lnTo>
                <a:lnTo>
                  <a:pt x="61962" y="13468"/>
                </a:lnTo>
                <a:lnTo>
                  <a:pt x="62071" y="13414"/>
                </a:lnTo>
                <a:lnTo>
                  <a:pt x="62180" y="13360"/>
                </a:lnTo>
                <a:lnTo>
                  <a:pt x="62342" y="13414"/>
                </a:lnTo>
                <a:lnTo>
                  <a:pt x="62342" y="13523"/>
                </a:lnTo>
                <a:lnTo>
                  <a:pt x="62288" y="13740"/>
                </a:lnTo>
                <a:lnTo>
                  <a:pt x="62342" y="13957"/>
                </a:lnTo>
                <a:lnTo>
                  <a:pt x="62451" y="14011"/>
                </a:lnTo>
                <a:lnTo>
                  <a:pt x="62560" y="14066"/>
                </a:lnTo>
                <a:lnTo>
                  <a:pt x="62723" y="14011"/>
                </a:lnTo>
                <a:lnTo>
                  <a:pt x="63320" y="13957"/>
                </a:lnTo>
                <a:lnTo>
                  <a:pt x="63809" y="13957"/>
                </a:lnTo>
                <a:lnTo>
                  <a:pt x="64352" y="14011"/>
                </a:lnTo>
                <a:lnTo>
                  <a:pt x="64786" y="14174"/>
                </a:lnTo>
                <a:lnTo>
                  <a:pt x="65275" y="14391"/>
                </a:lnTo>
                <a:lnTo>
                  <a:pt x="65709" y="14717"/>
                </a:lnTo>
                <a:lnTo>
                  <a:pt x="66144" y="15043"/>
                </a:lnTo>
                <a:lnTo>
                  <a:pt x="66524" y="15369"/>
                </a:lnTo>
                <a:lnTo>
                  <a:pt x="66850" y="15803"/>
                </a:lnTo>
                <a:lnTo>
                  <a:pt x="67121" y="16238"/>
                </a:lnTo>
                <a:lnTo>
                  <a:pt x="67230" y="16672"/>
                </a:lnTo>
                <a:lnTo>
                  <a:pt x="67230" y="17107"/>
                </a:lnTo>
                <a:lnTo>
                  <a:pt x="67176" y="17487"/>
                </a:lnTo>
                <a:lnTo>
                  <a:pt x="66958" y="17921"/>
                </a:lnTo>
                <a:lnTo>
                  <a:pt x="66632" y="18247"/>
                </a:lnTo>
                <a:lnTo>
                  <a:pt x="66144" y="18573"/>
                </a:lnTo>
                <a:lnTo>
                  <a:pt x="65818" y="18790"/>
                </a:lnTo>
                <a:lnTo>
                  <a:pt x="65492" y="18899"/>
                </a:lnTo>
                <a:lnTo>
                  <a:pt x="64949" y="19062"/>
                </a:lnTo>
                <a:lnTo>
                  <a:pt x="64515" y="19279"/>
                </a:lnTo>
                <a:lnTo>
                  <a:pt x="64080" y="19605"/>
                </a:lnTo>
                <a:lnTo>
                  <a:pt x="63754" y="19931"/>
                </a:lnTo>
                <a:lnTo>
                  <a:pt x="63429" y="20311"/>
                </a:lnTo>
                <a:lnTo>
                  <a:pt x="63211" y="20799"/>
                </a:lnTo>
                <a:lnTo>
                  <a:pt x="63048" y="21342"/>
                </a:lnTo>
                <a:lnTo>
                  <a:pt x="62994" y="21940"/>
                </a:lnTo>
                <a:lnTo>
                  <a:pt x="62723" y="21451"/>
                </a:lnTo>
                <a:lnTo>
                  <a:pt x="62560" y="20962"/>
                </a:lnTo>
                <a:lnTo>
                  <a:pt x="62505" y="20745"/>
                </a:lnTo>
                <a:lnTo>
                  <a:pt x="62505" y="20528"/>
                </a:lnTo>
                <a:lnTo>
                  <a:pt x="62560" y="20311"/>
                </a:lnTo>
                <a:lnTo>
                  <a:pt x="62614" y="20148"/>
                </a:lnTo>
                <a:lnTo>
                  <a:pt x="62777" y="19822"/>
                </a:lnTo>
                <a:lnTo>
                  <a:pt x="62885" y="19550"/>
                </a:lnTo>
                <a:lnTo>
                  <a:pt x="62885" y="19333"/>
                </a:lnTo>
                <a:lnTo>
                  <a:pt x="62831" y="19062"/>
                </a:lnTo>
                <a:lnTo>
                  <a:pt x="62723" y="18844"/>
                </a:lnTo>
                <a:lnTo>
                  <a:pt x="62614" y="18627"/>
                </a:lnTo>
                <a:lnTo>
                  <a:pt x="62342" y="18138"/>
                </a:lnTo>
                <a:lnTo>
                  <a:pt x="62071" y="18464"/>
                </a:lnTo>
                <a:lnTo>
                  <a:pt x="61908" y="18736"/>
                </a:lnTo>
                <a:lnTo>
                  <a:pt x="61582" y="19388"/>
                </a:lnTo>
                <a:lnTo>
                  <a:pt x="61365" y="20039"/>
                </a:lnTo>
                <a:lnTo>
                  <a:pt x="61311" y="20745"/>
                </a:lnTo>
                <a:lnTo>
                  <a:pt x="61311" y="21397"/>
                </a:lnTo>
                <a:lnTo>
                  <a:pt x="61419" y="22048"/>
                </a:lnTo>
                <a:lnTo>
                  <a:pt x="61636" y="22591"/>
                </a:lnTo>
                <a:lnTo>
                  <a:pt x="61908" y="23135"/>
                </a:lnTo>
                <a:lnTo>
                  <a:pt x="62614" y="24221"/>
                </a:lnTo>
                <a:lnTo>
                  <a:pt x="62831" y="24655"/>
                </a:lnTo>
                <a:lnTo>
                  <a:pt x="62994" y="25035"/>
                </a:lnTo>
                <a:lnTo>
                  <a:pt x="63048" y="25415"/>
                </a:lnTo>
                <a:lnTo>
                  <a:pt x="63048" y="25795"/>
                </a:lnTo>
                <a:lnTo>
                  <a:pt x="62994" y="26176"/>
                </a:lnTo>
                <a:lnTo>
                  <a:pt x="62885" y="26556"/>
                </a:lnTo>
                <a:lnTo>
                  <a:pt x="62668" y="26936"/>
                </a:lnTo>
                <a:lnTo>
                  <a:pt x="62342" y="27316"/>
                </a:lnTo>
                <a:lnTo>
                  <a:pt x="61908" y="27750"/>
                </a:lnTo>
                <a:lnTo>
                  <a:pt x="61636" y="27968"/>
                </a:lnTo>
                <a:lnTo>
                  <a:pt x="61365" y="28131"/>
                </a:lnTo>
                <a:lnTo>
                  <a:pt x="61093" y="28239"/>
                </a:lnTo>
                <a:lnTo>
                  <a:pt x="60768" y="28348"/>
                </a:lnTo>
                <a:lnTo>
                  <a:pt x="60116" y="28511"/>
                </a:lnTo>
                <a:lnTo>
                  <a:pt x="60225" y="28619"/>
                </a:lnTo>
                <a:lnTo>
                  <a:pt x="60387" y="28674"/>
                </a:lnTo>
                <a:lnTo>
                  <a:pt x="60659" y="28728"/>
                </a:lnTo>
                <a:lnTo>
                  <a:pt x="60931" y="28728"/>
                </a:lnTo>
                <a:lnTo>
                  <a:pt x="61093" y="28782"/>
                </a:lnTo>
                <a:lnTo>
                  <a:pt x="61202" y="28836"/>
                </a:lnTo>
                <a:lnTo>
                  <a:pt x="60931" y="29054"/>
                </a:lnTo>
                <a:lnTo>
                  <a:pt x="60659" y="29162"/>
                </a:lnTo>
                <a:lnTo>
                  <a:pt x="60387" y="29217"/>
                </a:lnTo>
                <a:lnTo>
                  <a:pt x="60116" y="29217"/>
                </a:lnTo>
                <a:lnTo>
                  <a:pt x="59464" y="29162"/>
                </a:lnTo>
                <a:lnTo>
                  <a:pt x="59193" y="29162"/>
                </a:lnTo>
                <a:lnTo>
                  <a:pt x="58867" y="29271"/>
                </a:lnTo>
                <a:lnTo>
                  <a:pt x="59193" y="29434"/>
                </a:lnTo>
                <a:lnTo>
                  <a:pt x="59464" y="29542"/>
                </a:lnTo>
                <a:lnTo>
                  <a:pt x="60062" y="29597"/>
                </a:lnTo>
                <a:lnTo>
                  <a:pt x="60333" y="29597"/>
                </a:lnTo>
                <a:lnTo>
                  <a:pt x="60605" y="29542"/>
                </a:lnTo>
                <a:lnTo>
                  <a:pt x="61202" y="29380"/>
                </a:lnTo>
                <a:lnTo>
                  <a:pt x="61745" y="29162"/>
                </a:lnTo>
                <a:lnTo>
                  <a:pt x="62017" y="29108"/>
                </a:lnTo>
                <a:lnTo>
                  <a:pt x="62288" y="29108"/>
                </a:lnTo>
                <a:lnTo>
                  <a:pt x="62451" y="29054"/>
                </a:lnTo>
                <a:lnTo>
                  <a:pt x="62560" y="28999"/>
                </a:lnTo>
                <a:lnTo>
                  <a:pt x="62777" y="28782"/>
                </a:lnTo>
                <a:lnTo>
                  <a:pt x="63048" y="28619"/>
                </a:lnTo>
                <a:lnTo>
                  <a:pt x="63211" y="28565"/>
                </a:lnTo>
                <a:lnTo>
                  <a:pt x="63374" y="28565"/>
                </a:lnTo>
                <a:lnTo>
                  <a:pt x="63483" y="28511"/>
                </a:lnTo>
                <a:lnTo>
                  <a:pt x="63537" y="28402"/>
                </a:lnTo>
                <a:lnTo>
                  <a:pt x="63537" y="28239"/>
                </a:lnTo>
                <a:lnTo>
                  <a:pt x="63483" y="28131"/>
                </a:lnTo>
                <a:lnTo>
                  <a:pt x="63374" y="27968"/>
                </a:lnTo>
                <a:lnTo>
                  <a:pt x="63320" y="27859"/>
                </a:lnTo>
                <a:lnTo>
                  <a:pt x="63374" y="27696"/>
                </a:lnTo>
                <a:lnTo>
                  <a:pt x="63429" y="27587"/>
                </a:lnTo>
                <a:lnTo>
                  <a:pt x="63646" y="27207"/>
                </a:lnTo>
                <a:lnTo>
                  <a:pt x="63863" y="26773"/>
                </a:lnTo>
                <a:lnTo>
                  <a:pt x="63972" y="26393"/>
                </a:lnTo>
                <a:lnTo>
                  <a:pt x="64080" y="25958"/>
                </a:lnTo>
                <a:lnTo>
                  <a:pt x="64134" y="25578"/>
                </a:lnTo>
                <a:lnTo>
                  <a:pt x="64134" y="25144"/>
                </a:lnTo>
                <a:lnTo>
                  <a:pt x="64080" y="24709"/>
                </a:lnTo>
                <a:lnTo>
                  <a:pt x="64026" y="24275"/>
                </a:lnTo>
                <a:lnTo>
                  <a:pt x="63917" y="23732"/>
                </a:lnTo>
                <a:lnTo>
                  <a:pt x="63917" y="23243"/>
                </a:lnTo>
                <a:lnTo>
                  <a:pt x="63972" y="22809"/>
                </a:lnTo>
                <a:lnTo>
                  <a:pt x="64134" y="22429"/>
                </a:lnTo>
                <a:lnTo>
                  <a:pt x="64352" y="22103"/>
                </a:lnTo>
                <a:lnTo>
                  <a:pt x="64678" y="21777"/>
                </a:lnTo>
                <a:lnTo>
                  <a:pt x="65058" y="21505"/>
                </a:lnTo>
                <a:lnTo>
                  <a:pt x="65601" y="21234"/>
                </a:lnTo>
                <a:lnTo>
                  <a:pt x="66252" y="20908"/>
                </a:lnTo>
                <a:lnTo>
                  <a:pt x="66795" y="20474"/>
                </a:lnTo>
                <a:lnTo>
                  <a:pt x="67230" y="19985"/>
                </a:lnTo>
                <a:lnTo>
                  <a:pt x="67556" y="19442"/>
                </a:lnTo>
                <a:lnTo>
                  <a:pt x="67827" y="18899"/>
                </a:lnTo>
                <a:lnTo>
                  <a:pt x="67990" y="18301"/>
                </a:lnTo>
                <a:lnTo>
                  <a:pt x="68153" y="17650"/>
                </a:lnTo>
                <a:lnTo>
                  <a:pt x="68207" y="16998"/>
                </a:lnTo>
                <a:lnTo>
                  <a:pt x="68262" y="16455"/>
                </a:lnTo>
                <a:lnTo>
                  <a:pt x="68153" y="15912"/>
                </a:lnTo>
                <a:lnTo>
                  <a:pt x="68044" y="15423"/>
                </a:lnTo>
                <a:lnTo>
                  <a:pt x="67827" y="14935"/>
                </a:lnTo>
                <a:lnTo>
                  <a:pt x="67501" y="14500"/>
                </a:lnTo>
                <a:lnTo>
                  <a:pt x="67176" y="14066"/>
                </a:lnTo>
                <a:lnTo>
                  <a:pt x="66795" y="13686"/>
                </a:lnTo>
                <a:lnTo>
                  <a:pt x="66307" y="13360"/>
                </a:lnTo>
                <a:lnTo>
                  <a:pt x="65709" y="12980"/>
                </a:lnTo>
                <a:lnTo>
                  <a:pt x="65112" y="12654"/>
                </a:lnTo>
                <a:lnTo>
                  <a:pt x="64460" y="12382"/>
                </a:lnTo>
                <a:lnTo>
                  <a:pt x="63863" y="12165"/>
                </a:lnTo>
                <a:lnTo>
                  <a:pt x="63157" y="12056"/>
                </a:lnTo>
                <a:lnTo>
                  <a:pt x="62505" y="12056"/>
                </a:lnTo>
                <a:lnTo>
                  <a:pt x="61799" y="12165"/>
                </a:lnTo>
                <a:lnTo>
                  <a:pt x="61419" y="12274"/>
                </a:lnTo>
                <a:lnTo>
                  <a:pt x="61093" y="12382"/>
                </a:lnTo>
                <a:lnTo>
                  <a:pt x="60876" y="12437"/>
                </a:lnTo>
                <a:lnTo>
                  <a:pt x="60333" y="12437"/>
                </a:lnTo>
                <a:lnTo>
                  <a:pt x="59899" y="12545"/>
                </a:lnTo>
                <a:lnTo>
                  <a:pt x="59464" y="12654"/>
                </a:lnTo>
                <a:lnTo>
                  <a:pt x="59084" y="12762"/>
                </a:lnTo>
                <a:lnTo>
                  <a:pt x="58704" y="12925"/>
                </a:lnTo>
                <a:lnTo>
                  <a:pt x="58378" y="13142"/>
                </a:lnTo>
                <a:lnTo>
                  <a:pt x="58052" y="13414"/>
                </a:lnTo>
                <a:lnTo>
                  <a:pt x="57781" y="13740"/>
                </a:lnTo>
                <a:lnTo>
                  <a:pt x="57564" y="14120"/>
                </a:lnTo>
                <a:lnTo>
                  <a:pt x="57401" y="14337"/>
                </a:lnTo>
                <a:lnTo>
                  <a:pt x="57238" y="14554"/>
                </a:lnTo>
                <a:lnTo>
                  <a:pt x="57021" y="14717"/>
                </a:lnTo>
                <a:lnTo>
                  <a:pt x="56803" y="14826"/>
                </a:lnTo>
                <a:lnTo>
                  <a:pt x="56423" y="14989"/>
                </a:lnTo>
                <a:lnTo>
                  <a:pt x="56043" y="15260"/>
                </a:lnTo>
                <a:lnTo>
                  <a:pt x="55826" y="15423"/>
                </a:lnTo>
                <a:lnTo>
                  <a:pt x="55663" y="15586"/>
                </a:lnTo>
                <a:lnTo>
                  <a:pt x="55609" y="15695"/>
                </a:lnTo>
                <a:lnTo>
                  <a:pt x="55609" y="15803"/>
                </a:lnTo>
                <a:lnTo>
                  <a:pt x="55609" y="15912"/>
                </a:lnTo>
                <a:lnTo>
                  <a:pt x="55717" y="16075"/>
                </a:lnTo>
                <a:lnTo>
                  <a:pt x="55391" y="16075"/>
                </a:lnTo>
                <a:lnTo>
                  <a:pt x="55120" y="16021"/>
                </a:lnTo>
                <a:lnTo>
                  <a:pt x="54848" y="15912"/>
                </a:lnTo>
                <a:lnTo>
                  <a:pt x="54523" y="15912"/>
                </a:lnTo>
                <a:lnTo>
                  <a:pt x="53762" y="16021"/>
                </a:lnTo>
                <a:lnTo>
                  <a:pt x="53002" y="16021"/>
                </a:lnTo>
                <a:lnTo>
                  <a:pt x="52242" y="16075"/>
                </a:lnTo>
                <a:lnTo>
                  <a:pt x="51482" y="16129"/>
                </a:lnTo>
                <a:lnTo>
                  <a:pt x="50830" y="16129"/>
                </a:lnTo>
                <a:lnTo>
                  <a:pt x="50178" y="16075"/>
                </a:lnTo>
                <a:lnTo>
                  <a:pt x="49798" y="15966"/>
                </a:lnTo>
                <a:lnTo>
                  <a:pt x="48984" y="15966"/>
                </a:lnTo>
                <a:lnTo>
                  <a:pt x="48603" y="16075"/>
                </a:lnTo>
                <a:lnTo>
                  <a:pt x="48332" y="16184"/>
                </a:lnTo>
                <a:lnTo>
                  <a:pt x="47897" y="16184"/>
                </a:lnTo>
                <a:lnTo>
                  <a:pt x="47735" y="16129"/>
                </a:lnTo>
                <a:lnTo>
                  <a:pt x="47626" y="16021"/>
                </a:lnTo>
                <a:lnTo>
                  <a:pt x="47572" y="15858"/>
                </a:lnTo>
                <a:lnTo>
                  <a:pt x="47409" y="15586"/>
                </a:lnTo>
                <a:lnTo>
                  <a:pt x="47191" y="15423"/>
                </a:lnTo>
                <a:lnTo>
                  <a:pt x="46974" y="15369"/>
                </a:lnTo>
                <a:lnTo>
                  <a:pt x="46703" y="15260"/>
                </a:lnTo>
                <a:lnTo>
                  <a:pt x="45617" y="14880"/>
                </a:lnTo>
                <a:lnTo>
                  <a:pt x="44476" y="14609"/>
                </a:lnTo>
                <a:lnTo>
                  <a:pt x="43282" y="14391"/>
                </a:lnTo>
                <a:lnTo>
                  <a:pt x="42684" y="14337"/>
                </a:lnTo>
                <a:lnTo>
                  <a:pt x="41598" y="14337"/>
                </a:lnTo>
                <a:lnTo>
                  <a:pt x="41381" y="14229"/>
                </a:lnTo>
                <a:lnTo>
                  <a:pt x="41164" y="14066"/>
                </a:lnTo>
                <a:lnTo>
                  <a:pt x="40186" y="13686"/>
                </a:lnTo>
                <a:lnTo>
                  <a:pt x="39209" y="13305"/>
                </a:lnTo>
                <a:lnTo>
                  <a:pt x="38720" y="13305"/>
                </a:lnTo>
                <a:lnTo>
                  <a:pt x="38286" y="13197"/>
                </a:lnTo>
                <a:lnTo>
                  <a:pt x="37417" y="12980"/>
                </a:lnTo>
                <a:lnTo>
                  <a:pt x="35625" y="12491"/>
                </a:lnTo>
                <a:lnTo>
                  <a:pt x="34756" y="12219"/>
                </a:lnTo>
                <a:lnTo>
                  <a:pt x="33833" y="12056"/>
                </a:lnTo>
                <a:lnTo>
                  <a:pt x="33452" y="12002"/>
                </a:lnTo>
                <a:lnTo>
                  <a:pt x="33127" y="12002"/>
                </a:lnTo>
                <a:lnTo>
                  <a:pt x="32964" y="12056"/>
                </a:lnTo>
                <a:lnTo>
                  <a:pt x="32801" y="12165"/>
                </a:lnTo>
                <a:lnTo>
                  <a:pt x="32638" y="12274"/>
                </a:lnTo>
                <a:lnTo>
                  <a:pt x="32529" y="12437"/>
                </a:lnTo>
                <a:lnTo>
                  <a:pt x="32366" y="12165"/>
                </a:lnTo>
                <a:lnTo>
                  <a:pt x="32258" y="11948"/>
                </a:lnTo>
                <a:lnTo>
                  <a:pt x="32149" y="11731"/>
                </a:lnTo>
                <a:lnTo>
                  <a:pt x="32041" y="11676"/>
                </a:lnTo>
                <a:lnTo>
                  <a:pt x="31878" y="11622"/>
                </a:lnTo>
                <a:lnTo>
                  <a:pt x="28565" y="10753"/>
                </a:lnTo>
                <a:lnTo>
                  <a:pt x="28348" y="10753"/>
                </a:lnTo>
                <a:lnTo>
                  <a:pt x="28239" y="10807"/>
                </a:lnTo>
                <a:lnTo>
                  <a:pt x="28185" y="10970"/>
                </a:lnTo>
                <a:lnTo>
                  <a:pt x="28185" y="11133"/>
                </a:lnTo>
                <a:lnTo>
                  <a:pt x="27968" y="11025"/>
                </a:lnTo>
                <a:lnTo>
                  <a:pt x="27425" y="10644"/>
                </a:lnTo>
                <a:lnTo>
                  <a:pt x="27099" y="10427"/>
                </a:lnTo>
                <a:lnTo>
                  <a:pt x="26827" y="10264"/>
                </a:lnTo>
                <a:lnTo>
                  <a:pt x="26501" y="10101"/>
                </a:lnTo>
                <a:lnTo>
                  <a:pt x="26176" y="10047"/>
                </a:lnTo>
                <a:lnTo>
                  <a:pt x="25850" y="10101"/>
                </a:lnTo>
                <a:lnTo>
                  <a:pt x="25415" y="10210"/>
                </a:lnTo>
                <a:lnTo>
                  <a:pt x="25307" y="10156"/>
                </a:lnTo>
                <a:lnTo>
                  <a:pt x="25144" y="10047"/>
                </a:lnTo>
                <a:lnTo>
                  <a:pt x="25035" y="9884"/>
                </a:lnTo>
                <a:lnTo>
                  <a:pt x="24927" y="9776"/>
                </a:lnTo>
                <a:lnTo>
                  <a:pt x="24601" y="9613"/>
                </a:lnTo>
                <a:lnTo>
                  <a:pt x="24221" y="9504"/>
                </a:lnTo>
                <a:lnTo>
                  <a:pt x="23841" y="9395"/>
                </a:lnTo>
                <a:lnTo>
                  <a:pt x="21723" y="8798"/>
                </a:lnTo>
                <a:lnTo>
                  <a:pt x="19605" y="8146"/>
                </a:lnTo>
                <a:lnTo>
                  <a:pt x="15369" y="6789"/>
                </a:lnTo>
                <a:lnTo>
                  <a:pt x="15260" y="6735"/>
                </a:lnTo>
                <a:lnTo>
                  <a:pt x="15098" y="6680"/>
                </a:lnTo>
                <a:lnTo>
                  <a:pt x="11894" y="4671"/>
                </a:lnTo>
                <a:lnTo>
                  <a:pt x="11459" y="4345"/>
                </a:lnTo>
                <a:lnTo>
                  <a:pt x="11079" y="4019"/>
                </a:lnTo>
                <a:lnTo>
                  <a:pt x="10753" y="3694"/>
                </a:lnTo>
                <a:lnTo>
                  <a:pt x="10536" y="3259"/>
                </a:lnTo>
                <a:lnTo>
                  <a:pt x="10373" y="2879"/>
                </a:lnTo>
                <a:lnTo>
                  <a:pt x="10156" y="2553"/>
                </a:lnTo>
                <a:lnTo>
                  <a:pt x="9667" y="1956"/>
                </a:lnTo>
                <a:lnTo>
                  <a:pt x="9178" y="1358"/>
                </a:lnTo>
                <a:lnTo>
                  <a:pt x="8690" y="761"/>
                </a:lnTo>
                <a:lnTo>
                  <a:pt x="8472" y="544"/>
                </a:lnTo>
                <a:lnTo>
                  <a:pt x="8255" y="381"/>
                </a:lnTo>
                <a:lnTo>
                  <a:pt x="8038" y="218"/>
                </a:lnTo>
                <a:lnTo>
                  <a:pt x="7766" y="109"/>
                </a:lnTo>
                <a:lnTo>
                  <a:pt x="7549" y="55"/>
                </a:lnTo>
                <a:lnTo>
                  <a:pt x="722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5" name="Google Shape;745;p33"/>
          <p:cNvSpPr/>
          <p:nvPr/>
        </p:nvSpPr>
        <p:spPr>
          <a:xfrm rot="-1195801">
            <a:off x="290508" y="-1207017"/>
            <a:ext cx="2146293" cy="2905268"/>
          </a:xfrm>
          <a:custGeom>
            <a:avLst/>
            <a:gdLst/>
            <a:ahLst/>
            <a:cxnLst/>
            <a:rect l="l" t="t" r="r" b="b"/>
            <a:pathLst>
              <a:path w="78471" h="106220" extrusionOk="0">
                <a:moveTo>
                  <a:pt x="21233" y="4344"/>
                </a:moveTo>
                <a:lnTo>
                  <a:pt x="21288" y="4399"/>
                </a:lnTo>
                <a:lnTo>
                  <a:pt x="21342" y="4453"/>
                </a:lnTo>
                <a:lnTo>
                  <a:pt x="21288" y="4507"/>
                </a:lnTo>
                <a:lnTo>
                  <a:pt x="21233" y="4562"/>
                </a:lnTo>
                <a:lnTo>
                  <a:pt x="19441" y="4942"/>
                </a:lnTo>
                <a:lnTo>
                  <a:pt x="19387" y="4779"/>
                </a:lnTo>
                <a:lnTo>
                  <a:pt x="19767" y="4616"/>
                </a:lnTo>
                <a:lnTo>
                  <a:pt x="20202" y="4453"/>
                </a:lnTo>
                <a:lnTo>
                  <a:pt x="20636" y="4399"/>
                </a:lnTo>
                <a:lnTo>
                  <a:pt x="21125" y="4344"/>
                </a:lnTo>
                <a:close/>
                <a:moveTo>
                  <a:pt x="13305" y="7711"/>
                </a:moveTo>
                <a:lnTo>
                  <a:pt x="13033" y="8037"/>
                </a:lnTo>
                <a:lnTo>
                  <a:pt x="12653" y="8254"/>
                </a:lnTo>
                <a:lnTo>
                  <a:pt x="11947" y="8743"/>
                </a:lnTo>
                <a:lnTo>
                  <a:pt x="11839" y="8743"/>
                </a:lnTo>
                <a:lnTo>
                  <a:pt x="11784" y="8689"/>
                </a:lnTo>
                <a:lnTo>
                  <a:pt x="11730" y="8634"/>
                </a:lnTo>
                <a:lnTo>
                  <a:pt x="11730" y="8580"/>
                </a:lnTo>
                <a:lnTo>
                  <a:pt x="11839" y="8471"/>
                </a:lnTo>
                <a:lnTo>
                  <a:pt x="12164" y="8200"/>
                </a:lnTo>
                <a:lnTo>
                  <a:pt x="12545" y="7983"/>
                </a:lnTo>
                <a:lnTo>
                  <a:pt x="13305" y="7711"/>
                </a:lnTo>
                <a:close/>
                <a:moveTo>
                  <a:pt x="10047" y="9177"/>
                </a:moveTo>
                <a:lnTo>
                  <a:pt x="10209" y="9232"/>
                </a:lnTo>
                <a:lnTo>
                  <a:pt x="10318" y="9286"/>
                </a:lnTo>
                <a:lnTo>
                  <a:pt x="10427" y="9449"/>
                </a:lnTo>
                <a:lnTo>
                  <a:pt x="10427" y="9558"/>
                </a:lnTo>
                <a:lnTo>
                  <a:pt x="10427" y="9666"/>
                </a:lnTo>
                <a:lnTo>
                  <a:pt x="10372" y="9720"/>
                </a:lnTo>
                <a:lnTo>
                  <a:pt x="10101" y="9720"/>
                </a:lnTo>
                <a:lnTo>
                  <a:pt x="9938" y="9775"/>
                </a:lnTo>
                <a:lnTo>
                  <a:pt x="9775" y="9720"/>
                </a:lnTo>
                <a:lnTo>
                  <a:pt x="9504" y="9720"/>
                </a:lnTo>
                <a:lnTo>
                  <a:pt x="9504" y="9666"/>
                </a:lnTo>
                <a:lnTo>
                  <a:pt x="9449" y="9558"/>
                </a:lnTo>
                <a:lnTo>
                  <a:pt x="9504" y="9503"/>
                </a:lnTo>
                <a:lnTo>
                  <a:pt x="9558" y="9395"/>
                </a:lnTo>
                <a:lnTo>
                  <a:pt x="9666" y="9286"/>
                </a:lnTo>
                <a:lnTo>
                  <a:pt x="9884" y="9232"/>
                </a:lnTo>
                <a:lnTo>
                  <a:pt x="10047" y="9177"/>
                </a:lnTo>
                <a:close/>
                <a:moveTo>
                  <a:pt x="62830" y="9720"/>
                </a:moveTo>
                <a:lnTo>
                  <a:pt x="62885" y="9775"/>
                </a:lnTo>
                <a:lnTo>
                  <a:pt x="62993" y="9829"/>
                </a:lnTo>
                <a:lnTo>
                  <a:pt x="62993" y="9938"/>
                </a:lnTo>
                <a:lnTo>
                  <a:pt x="62885" y="10155"/>
                </a:lnTo>
                <a:lnTo>
                  <a:pt x="62830" y="10209"/>
                </a:lnTo>
                <a:lnTo>
                  <a:pt x="62613" y="10209"/>
                </a:lnTo>
                <a:lnTo>
                  <a:pt x="62559" y="10101"/>
                </a:lnTo>
                <a:lnTo>
                  <a:pt x="62505" y="9992"/>
                </a:lnTo>
                <a:lnTo>
                  <a:pt x="62505" y="9883"/>
                </a:lnTo>
                <a:lnTo>
                  <a:pt x="62505" y="9775"/>
                </a:lnTo>
                <a:lnTo>
                  <a:pt x="62559" y="9720"/>
                </a:lnTo>
                <a:close/>
                <a:moveTo>
                  <a:pt x="65383" y="12653"/>
                </a:moveTo>
                <a:lnTo>
                  <a:pt x="65600" y="12816"/>
                </a:lnTo>
                <a:lnTo>
                  <a:pt x="65763" y="13033"/>
                </a:lnTo>
                <a:lnTo>
                  <a:pt x="65817" y="13087"/>
                </a:lnTo>
                <a:lnTo>
                  <a:pt x="65763" y="13142"/>
                </a:lnTo>
                <a:lnTo>
                  <a:pt x="65654" y="13196"/>
                </a:lnTo>
                <a:lnTo>
                  <a:pt x="65491" y="13142"/>
                </a:lnTo>
                <a:lnTo>
                  <a:pt x="65383" y="13033"/>
                </a:lnTo>
                <a:lnTo>
                  <a:pt x="65274" y="12816"/>
                </a:lnTo>
                <a:lnTo>
                  <a:pt x="65274" y="12707"/>
                </a:lnTo>
                <a:lnTo>
                  <a:pt x="65383" y="12653"/>
                </a:lnTo>
                <a:close/>
                <a:moveTo>
                  <a:pt x="5431" y="15205"/>
                </a:moveTo>
                <a:lnTo>
                  <a:pt x="5539" y="15260"/>
                </a:lnTo>
                <a:lnTo>
                  <a:pt x="5648" y="15368"/>
                </a:lnTo>
                <a:lnTo>
                  <a:pt x="5702" y="15477"/>
                </a:lnTo>
                <a:lnTo>
                  <a:pt x="5757" y="15640"/>
                </a:lnTo>
                <a:lnTo>
                  <a:pt x="5322" y="15531"/>
                </a:lnTo>
                <a:lnTo>
                  <a:pt x="5105" y="15477"/>
                </a:lnTo>
                <a:lnTo>
                  <a:pt x="5051" y="15422"/>
                </a:lnTo>
                <a:lnTo>
                  <a:pt x="5051" y="15314"/>
                </a:lnTo>
                <a:lnTo>
                  <a:pt x="5105" y="15205"/>
                </a:lnTo>
                <a:close/>
                <a:moveTo>
                  <a:pt x="4725" y="16346"/>
                </a:moveTo>
                <a:lnTo>
                  <a:pt x="4779" y="16400"/>
                </a:lnTo>
                <a:lnTo>
                  <a:pt x="4833" y="16509"/>
                </a:lnTo>
                <a:lnTo>
                  <a:pt x="4833" y="16671"/>
                </a:lnTo>
                <a:lnTo>
                  <a:pt x="4833" y="16780"/>
                </a:lnTo>
                <a:lnTo>
                  <a:pt x="4833" y="16943"/>
                </a:lnTo>
                <a:lnTo>
                  <a:pt x="4833" y="17160"/>
                </a:lnTo>
                <a:lnTo>
                  <a:pt x="4779" y="17269"/>
                </a:lnTo>
                <a:lnTo>
                  <a:pt x="4670" y="17323"/>
                </a:lnTo>
                <a:lnTo>
                  <a:pt x="4616" y="17323"/>
                </a:lnTo>
                <a:lnTo>
                  <a:pt x="4399" y="17215"/>
                </a:lnTo>
                <a:lnTo>
                  <a:pt x="4290" y="17052"/>
                </a:lnTo>
                <a:lnTo>
                  <a:pt x="4182" y="16889"/>
                </a:lnTo>
                <a:lnTo>
                  <a:pt x="4127" y="16671"/>
                </a:lnTo>
                <a:lnTo>
                  <a:pt x="4182" y="16509"/>
                </a:lnTo>
                <a:lnTo>
                  <a:pt x="4290" y="16400"/>
                </a:lnTo>
                <a:lnTo>
                  <a:pt x="4453" y="16346"/>
                </a:lnTo>
                <a:close/>
                <a:moveTo>
                  <a:pt x="4127" y="18681"/>
                </a:moveTo>
                <a:lnTo>
                  <a:pt x="4236" y="18898"/>
                </a:lnTo>
                <a:lnTo>
                  <a:pt x="4236" y="19115"/>
                </a:lnTo>
                <a:lnTo>
                  <a:pt x="4236" y="19278"/>
                </a:lnTo>
                <a:lnTo>
                  <a:pt x="4182" y="19495"/>
                </a:lnTo>
                <a:lnTo>
                  <a:pt x="4073" y="19278"/>
                </a:lnTo>
                <a:lnTo>
                  <a:pt x="4019" y="19115"/>
                </a:lnTo>
                <a:lnTo>
                  <a:pt x="4073" y="18898"/>
                </a:lnTo>
                <a:lnTo>
                  <a:pt x="4127" y="18681"/>
                </a:lnTo>
                <a:close/>
                <a:moveTo>
                  <a:pt x="4942" y="19930"/>
                </a:moveTo>
                <a:lnTo>
                  <a:pt x="4996" y="20038"/>
                </a:lnTo>
                <a:lnTo>
                  <a:pt x="5105" y="20147"/>
                </a:lnTo>
                <a:lnTo>
                  <a:pt x="5159" y="20310"/>
                </a:lnTo>
                <a:lnTo>
                  <a:pt x="5159" y="20364"/>
                </a:lnTo>
                <a:lnTo>
                  <a:pt x="5105" y="20473"/>
                </a:lnTo>
                <a:lnTo>
                  <a:pt x="4996" y="20527"/>
                </a:lnTo>
                <a:lnTo>
                  <a:pt x="4833" y="20527"/>
                </a:lnTo>
                <a:lnTo>
                  <a:pt x="4779" y="20364"/>
                </a:lnTo>
                <a:lnTo>
                  <a:pt x="4779" y="20201"/>
                </a:lnTo>
                <a:lnTo>
                  <a:pt x="4833" y="20038"/>
                </a:lnTo>
                <a:lnTo>
                  <a:pt x="4942" y="19930"/>
                </a:lnTo>
                <a:close/>
                <a:moveTo>
                  <a:pt x="73203" y="25034"/>
                </a:moveTo>
                <a:lnTo>
                  <a:pt x="73474" y="25143"/>
                </a:lnTo>
                <a:lnTo>
                  <a:pt x="73637" y="25306"/>
                </a:lnTo>
                <a:lnTo>
                  <a:pt x="73800" y="25523"/>
                </a:lnTo>
                <a:lnTo>
                  <a:pt x="73854" y="25577"/>
                </a:lnTo>
                <a:lnTo>
                  <a:pt x="73800" y="25686"/>
                </a:lnTo>
                <a:lnTo>
                  <a:pt x="73746" y="25795"/>
                </a:lnTo>
                <a:lnTo>
                  <a:pt x="73474" y="26066"/>
                </a:lnTo>
                <a:lnTo>
                  <a:pt x="73203" y="26446"/>
                </a:lnTo>
                <a:lnTo>
                  <a:pt x="73040" y="26609"/>
                </a:lnTo>
                <a:lnTo>
                  <a:pt x="72931" y="26609"/>
                </a:lnTo>
                <a:lnTo>
                  <a:pt x="72823" y="26555"/>
                </a:lnTo>
                <a:lnTo>
                  <a:pt x="72660" y="26446"/>
                </a:lnTo>
                <a:lnTo>
                  <a:pt x="72551" y="26175"/>
                </a:lnTo>
                <a:lnTo>
                  <a:pt x="72497" y="25903"/>
                </a:lnTo>
                <a:lnTo>
                  <a:pt x="72497" y="25632"/>
                </a:lnTo>
                <a:lnTo>
                  <a:pt x="72497" y="25414"/>
                </a:lnTo>
                <a:lnTo>
                  <a:pt x="72605" y="25197"/>
                </a:lnTo>
                <a:lnTo>
                  <a:pt x="72714" y="25089"/>
                </a:lnTo>
                <a:lnTo>
                  <a:pt x="72931" y="25034"/>
                </a:lnTo>
                <a:close/>
                <a:moveTo>
                  <a:pt x="75212" y="30628"/>
                </a:moveTo>
                <a:lnTo>
                  <a:pt x="74995" y="30899"/>
                </a:lnTo>
                <a:lnTo>
                  <a:pt x="74832" y="31116"/>
                </a:lnTo>
                <a:lnTo>
                  <a:pt x="74723" y="31442"/>
                </a:lnTo>
                <a:lnTo>
                  <a:pt x="74669" y="31714"/>
                </a:lnTo>
                <a:lnTo>
                  <a:pt x="74615" y="32257"/>
                </a:lnTo>
                <a:lnTo>
                  <a:pt x="74615" y="32854"/>
                </a:lnTo>
                <a:lnTo>
                  <a:pt x="74615" y="33071"/>
                </a:lnTo>
                <a:lnTo>
                  <a:pt x="74506" y="33343"/>
                </a:lnTo>
                <a:lnTo>
                  <a:pt x="74397" y="33506"/>
                </a:lnTo>
                <a:lnTo>
                  <a:pt x="74234" y="33669"/>
                </a:lnTo>
                <a:lnTo>
                  <a:pt x="74072" y="33832"/>
                </a:lnTo>
                <a:lnTo>
                  <a:pt x="73854" y="33940"/>
                </a:lnTo>
                <a:lnTo>
                  <a:pt x="73583" y="33995"/>
                </a:lnTo>
                <a:lnTo>
                  <a:pt x="73366" y="33940"/>
                </a:lnTo>
                <a:lnTo>
                  <a:pt x="73094" y="33886"/>
                </a:lnTo>
                <a:lnTo>
                  <a:pt x="73040" y="33832"/>
                </a:lnTo>
                <a:lnTo>
                  <a:pt x="72985" y="33723"/>
                </a:lnTo>
                <a:lnTo>
                  <a:pt x="72985" y="33614"/>
                </a:lnTo>
                <a:lnTo>
                  <a:pt x="73040" y="33506"/>
                </a:lnTo>
                <a:lnTo>
                  <a:pt x="73311" y="33397"/>
                </a:lnTo>
                <a:lnTo>
                  <a:pt x="73583" y="33289"/>
                </a:lnTo>
                <a:lnTo>
                  <a:pt x="73800" y="33180"/>
                </a:lnTo>
                <a:lnTo>
                  <a:pt x="73963" y="33017"/>
                </a:lnTo>
                <a:lnTo>
                  <a:pt x="74072" y="32908"/>
                </a:lnTo>
                <a:lnTo>
                  <a:pt x="74126" y="32691"/>
                </a:lnTo>
                <a:lnTo>
                  <a:pt x="74180" y="32474"/>
                </a:lnTo>
                <a:lnTo>
                  <a:pt x="74126" y="32257"/>
                </a:lnTo>
                <a:lnTo>
                  <a:pt x="74072" y="31931"/>
                </a:lnTo>
                <a:lnTo>
                  <a:pt x="74017" y="31714"/>
                </a:lnTo>
                <a:lnTo>
                  <a:pt x="74017" y="31497"/>
                </a:lnTo>
                <a:lnTo>
                  <a:pt x="74072" y="31279"/>
                </a:lnTo>
                <a:lnTo>
                  <a:pt x="74126" y="31116"/>
                </a:lnTo>
                <a:lnTo>
                  <a:pt x="74343" y="31008"/>
                </a:lnTo>
                <a:lnTo>
                  <a:pt x="74560" y="30845"/>
                </a:lnTo>
                <a:lnTo>
                  <a:pt x="74832" y="30736"/>
                </a:lnTo>
                <a:lnTo>
                  <a:pt x="75212" y="30628"/>
                </a:lnTo>
                <a:close/>
                <a:moveTo>
                  <a:pt x="74126" y="34049"/>
                </a:moveTo>
                <a:lnTo>
                  <a:pt x="74234" y="34103"/>
                </a:lnTo>
                <a:lnTo>
                  <a:pt x="74506" y="34157"/>
                </a:lnTo>
                <a:lnTo>
                  <a:pt x="74560" y="34266"/>
                </a:lnTo>
                <a:lnTo>
                  <a:pt x="74615" y="34375"/>
                </a:lnTo>
                <a:lnTo>
                  <a:pt x="74560" y="34483"/>
                </a:lnTo>
                <a:lnTo>
                  <a:pt x="74506" y="34592"/>
                </a:lnTo>
                <a:lnTo>
                  <a:pt x="74397" y="34646"/>
                </a:lnTo>
                <a:lnTo>
                  <a:pt x="74289" y="34646"/>
                </a:lnTo>
                <a:lnTo>
                  <a:pt x="74180" y="34592"/>
                </a:lnTo>
                <a:lnTo>
                  <a:pt x="74072" y="34483"/>
                </a:lnTo>
                <a:lnTo>
                  <a:pt x="74017" y="34375"/>
                </a:lnTo>
                <a:lnTo>
                  <a:pt x="74017" y="34266"/>
                </a:lnTo>
                <a:lnTo>
                  <a:pt x="74072" y="34103"/>
                </a:lnTo>
                <a:lnTo>
                  <a:pt x="74126" y="34049"/>
                </a:lnTo>
                <a:close/>
                <a:moveTo>
                  <a:pt x="6082" y="38339"/>
                </a:moveTo>
                <a:lnTo>
                  <a:pt x="6245" y="38393"/>
                </a:lnTo>
                <a:lnTo>
                  <a:pt x="6462" y="38448"/>
                </a:lnTo>
                <a:lnTo>
                  <a:pt x="6191" y="38665"/>
                </a:lnTo>
                <a:lnTo>
                  <a:pt x="6028" y="38719"/>
                </a:lnTo>
                <a:lnTo>
                  <a:pt x="5811" y="38719"/>
                </a:lnTo>
                <a:lnTo>
                  <a:pt x="5811" y="38610"/>
                </a:lnTo>
                <a:lnTo>
                  <a:pt x="5811" y="38502"/>
                </a:lnTo>
                <a:lnTo>
                  <a:pt x="5919" y="38393"/>
                </a:lnTo>
                <a:lnTo>
                  <a:pt x="6082" y="38339"/>
                </a:lnTo>
                <a:close/>
                <a:moveTo>
                  <a:pt x="9178" y="42629"/>
                </a:moveTo>
                <a:lnTo>
                  <a:pt x="9286" y="42683"/>
                </a:lnTo>
                <a:lnTo>
                  <a:pt x="9395" y="42792"/>
                </a:lnTo>
                <a:lnTo>
                  <a:pt x="9449" y="42901"/>
                </a:lnTo>
                <a:lnTo>
                  <a:pt x="9504" y="43063"/>
                </a:lnTo>
                <a:lnTo>
                  <a:pt x="9449" y="43444"/>
                </a:lnTo>
                <a:lnTo>
                  <a:pt x="9341" y="43226"/>
                </a:lnTo>
                <a:lnTo>
                  <a:pt x="9178" y="43009"/>
                </a:lnTo>
                <a:lnTo>
                  <a:pt x="8960" y="42846"/>
                </a:lnTo>
                <a:lnTo>
                  <a:pt x="8852" y="42629"/>
                </a:lnTo>
                <a:close/>
                <a:moveTo>
                  <a:pt x="10427" y="45453"/>
                </a:moveTo>
                <a:lnTo>
                  <a:pt x="10590" y="45507"/>
                </a:lnTo>
                <a:lnTo>
                  <a:pt x="10861" y="45670"/>
                </a:lnTo>
                <a:lnTo>
                  <a:pt x="10861" y="45724"/>
                </a:lnTo>
                <a:lnTo>
                  <a:pt x="10861" y="45833"/>
                </a:lnTo>
                <a:lnTo>
                  <a:pt x="10644" y="45833"/>
                </a:lnTo>
                <a:lnTo>
                  <a:pt x="10481" y="45779"/>
                </a:lnTo>
                <a:lnTo>
                  <a:pt x="10155" y="45561"/>
                </a:lnTo>
                <a:lnTo>
                  <a:pt x="10264" y="45453"/>
                </a:lnTo>
                <a:close/>
                <a:moveTo>
                  <a:pt x="29488" y="52078"/>
                </a:moveTo>
                <a:lnTo>
                  <a:pt x="29868" y="52295"/>
                </a:lnTo>
                <a:lnTo>
                  <a:pt x="30194" y="52567"/>
                </a:lnTo>
                <a:lnTo>
                  <a:pt x="30465" y="52893"/>
                </a:lnTo>
                <a:lnTo>
                  <a:pt x="30682" y="53218"/>
                </a:lnTo>
                <a:lnTo>
                  <a:pt x="30737" y="53381"/>
                </a:lnTo>
                <a:lnTo>
                  <a:pt x="30682" y="53598"/>
                </a:lnTo>
                <a:lnTo>
                  <a:pt x="30519" y="54087"/>
                </a:lnTo>
                <a:lnTo>
                  <a:pt x="30519" y="54142"/>
                </a:lnTo>
                <a:lnTo>
                  <a:pt x="30465" y="54142"/>
                </a:lnTo>
                <a:lnTo>
                  <a:pt x="30356" y="54087"/>
                </a:lnTo>
                <a:lnTo>
                  <a:pt x="30085" y="53870"/>
                </a:lnTo>
                <a:lnTo>
                  <a:pt x="29868" y="53653"/>
                </a:lnTo>
                <a:lnTo>
                  <a:pt x="29759" y="53490"/>
                </a:lnTo>
                <a:lnTo>
                  <a:pt x="29705" y="53327"/>
                </a:lnTo>
                <a:lnTo>
                  <a:pt x="29705" y="53164"/>
                </a:lnTo>
                <a:lnTo>
                  <a:pt x="29705" y="52947"/>
                </a:lnTo>
                <a:lnTo>
                  <a:pt x="29705" y="52784"/>
                </a:lnTo>
                <a:lnTo>
                  <a:pt x="29650" y="52567"/>
                </a:lnTo>
                <a:lnTo>
                  <a:pt x="29542" y="52349"/>
                </a:lnTo>
                <a:lnTo>
                  <a:pt x="29488" y="52078"/>
                </a:lnTo>
                <a:close/>
                <a:moveTo>
                  <a:pt x="51209" y="53490"/>
                </a:moveTo>
                <a:lnTo>
                  <a:pt x="51318" y="53870"/>
                </a:lnTo>
                <a:lnTo>
                  <a:pt x="51318" y="54196"/>
                </a:lnTo>
                <a:lnTo>
                  <a:pt x="51264" y="54522"/>
                </a:lnTo>
                <a:lnTo>
                  <a:pt x="51101" y="54793"/>
                </a:lnTo>
                <a:lnTo>
                  <a:pt x="50884" y="54956"/>
                </a:lnTo>
                <a:lnTo>
                  <a:pt x="50612" y="55119"/>
                </a:lnTo>
                <a:lnTo>
                  <a:pt x="50340" y="55228"/>
                </a:lnTo>
                <a:lnTo>
                  <a:pt x="50069" y="55173"/>
                </a:lnTo>
                <a:lnTo>
                  <a:pt x="49906" y="55173"/>
                </a:lnTo>
                <a:lnTo>
                  <a:pt x="49797" y="55119"/>
                </a:lnTo>
                <a:lnTo>
                  <a:pt x="49743" y="55010"/>
                </a:lnTo>
                <a:lnTo>
                  <a:pt x="49797" y="54847"/>
                </a:lnTo>
                <a:lnTo>
                  <a:pt x="49852" y="54576"/>
                </a:lnTo>
                <a:lnTo>
                  <a:pt x="49960" y="54359"/>
                </a:lnTo>
                <a:lnTo>
                  <a:pt x="50178" y="54196"/>
                </a:lnTo>
                <a:lnTo>
                  <a:pt x="50395" y="54033"/>
                </a:lnTo>
                <a:lnTo>
                  <a:pt x="50829" y="53816"/>
                </a:lnTo>
                <a:lnTo>
                  <a:pt x="51046" y="53653"/>
                </a:lnTo>
                <a:lnTo>
                  <a:pt x="51209" y="53490"/>
                </a:lnTo>
                <a:close/>
                <a:moveTo>
                  <a:pt x="53599" y="55553"/>
                </a:moveTo>
                <a:lnTo>
                  <a:pt x="54033" y="55716"/>
                </a:lnTo>
                <a:lnTo>
                  <a:pt x="54196" y="55825"/>
                </a:lnTo>
                <a:lnTo>
                  <a:pt x="54250" y="55934"/>
                </a:lnTo>
                <a:lnTo>
                  <a:pt x="54305" y="56042"/>
                </a:lnTo>
                <a:lnTo>
                  <a:pt x="54250" y="56259"/>
                </a:lnTo>
                <a:lnTo>
                  <a:pt x="54196" y="56477"/>
                </a:lnTo>
                <a:lnTo>
                  <a:pt x="53925" y="56857"/>
                </a:lnTo>
                <a:lnTo>
                  <a:pt x="53870" y="56857"/>
                </a:lnTo>
                <a:lnTo>
                  <a:pt x="53653" y="56748"/>
                </a:lnTo>
                <a:lnTo>
                  <a:pt x="53273" y="56748"/>
                </a:lnTo>
                <a:lnTo>
                  <a:pt x="53110" y="56857"/>
                </a:lnTo>
                <a:lnTo>
                  <a:pt x="52784" y="57074"/>
                </a:lnTo>
                <a:lnTo>
                  <a:pt x="52458" y="57237"/>
                </a:lnTo>
                <a:lnTo>
                  <a:pt x="52350" y="57183"/>
                </a:lnTo>
                <a:lnTo>
                  <a:pt x="52567" y="56857"/>
                </a:lnTo>
                <a:lnTo>
                  <a:pt x="52730" y="56585"/>
                </a:lnTo>
                <a:lnTo>
                  <a:pt x="53056" y="55934"/>
                </a:lnTo>
                <a:lnTo>
                  <a:pt x="53164" y="55771"/>
                </a:lnTo>
                <a:lnTo>
                  <a:pt x="53273" y="55608"/>
                </a:lnTo>
                <a:lnTo>
                  <a:pt x="53436" y="55553"/>
                </a:lnTo>
                <a:close/>
                <a:moveTo>
                  <a:pt x="52784" y="58486"/>
                </a:moveTo>
                <a:lnTo>
                  <a:pt x="52838" y="58540"/>
                </a:lnTo>
                <a:lnTo>
                  <a:pt x="52838" y="58649"/>
                </a:lnTo>
                <a:lnTo>
                  <a:pt x="52893" y="58866"/>
                </a:lnTo>
                <a:lnTo>
                  <a:pt x="52893" y="58920"/>
                </a:lnTo>
                <a:lnTo>
                  <a:pt x="52947" y="58975"/>
                </a:lnTo>
                <a:lnTo>
                  <a:pt x="52947" y="59138"/>
                </a:lnTo>
                <a:lnTo>
                  <a:pt x="52893" y="59192"/>
                </a:lnTo>
                <a:lnTo>
                  <a:pt x="52133" y="59681"/>
                </a:lnTo>
                <a:lnTo>
                  <a:pt x="51970" y="59735"/>
                </a:lnTo>
                <a:lnTo>
                  <a:pt x="51861" y="59735"/>
                </a:lnTo>
                <a:lnTo>
                  <a:pt x="51752" y="59681"/>
                </a:lnTo>
                <a:lnTo>
                  <a:pt x="51644" y="59572"/>
                </a:lnTo>
                <a:lnTo>
                  <a:pt x="51589" y="59463"/>
                </a:lnTo>
                <a:lnTo>
                  <a:pt x="51535" y="59355"/>
                </a:lnTo>
                <a:lnTo>
                  <a:pt x="51589" y="59246"/>
                </a:lnTo>
                <a:lnTo>
                  <a:pt x="51698" y="59138"/>
                </a:lnTo>
                <a:lnTo>
                  <a:pt x="51861" y="58920"/>
                </a:lnTo>
                <a:lnTo>
                  <a:pt x="52078" y="58757"/>
                </a:lnTo>
                <a:lnTo>
                  <a:pt x="52567" y="58540"/>
                </a:lnTo>
                <a:lnTo>
                  <a:pt x="52730" y="58486"/>
                </a:lnTo>
                <a:close/>
                <a:moveTo>
                  <a:pt x="8255" y="61744"/>
                </a:moveTo>
                <a:lnTo>
                  <a:pt x="8417" y="61907"/>
                </a:lnTo>
                <a:lnTo>
                  <a:pt x="8635" y="62070"/>
                </a:lnTo>
                <a:lnTo>
                  <a:pt x="8906" y="62179"/>
                </a:lnTo>
                <a:lnTo>
                  <a:pt x="9178" y="62233"/>
                </a:lnTo>
                <a:lnTo>
                  <a:pt x="9558" y="62233"/>
                </a:lnTo>
                <a:lnTo>
                  <a:pt x="9666" y="62287"/>
                </a:lnTo>
                <a:lnTo>
                  <a:pt x="9721" y="62342"/>
                </a:lnTo>
                <a:lnTo>
                  <a:pt x="9775" y="62450"/>
                </a:lnTo>
                <a:lnTo>
                  <a:pt x="9612" y="62722"/>
                </a:lnTo>
                <a:lnTo>
                  <a:pt x="9504" y="62993"/>
                </a:lnTo>
                <a:lnTo>
                  <a:pt x="9286" y="62830"/>
                </a:lnTo>
                <a:lnTo>
                  <a:pt x="9069" y="62613"/>
                </a:lnTo>
                <a:lnTo>
                  <a:pt x="8798" y="62450"/>
                </a:lnTo>
                <a:lnTo>
                  <a:pt x="8580" y="62342"/>
                </a:lnTo>
                <a:lnTo>
                  <a:pt x="8255" y="62233"/>
                </a:lnTo>
                <a:lnTo>
                  <a:pt x="8146" y="62179"/>
                </a:lnTo>
                <a:lnTo>
                  <a:pt x="8037" y="62070"/>
                </a:lnTo>
                <a:lnTo>
                  <a:pt x="8037" y="61961"/>
                </a:lnTo>
                <a:lnTo>
                  <a:pt x="8092" y="61853"/>
                </a:lnTo>
                <a:lnTo>
                  <a:pt x="8146" y="61744"/>
                </a:lnTo>
                <a:close/>
                <a:moveTo>
                  <a:pt x="9069" y="64351"/>
                </a:moveTo>
                <a:lnTo>
                  <a:pt x="9178" y="64514"/>
                </a:lnTo>
                <a:lnTo>
                  <a:pt x="9232" y="64677"/>
                </a:lnTo>
                <a:lnTo>
                  <a:pt x="9232" y="65057"/>
                </a:lnTo>
                <a:lnTo>
                  <a:pt x="9123" y="65383"/>
                </a:lnTo>
                <a:lnTo>
                  <a:pt x="9069" y="65545"/>
                </a:lnTo>
                <a:lnTo>
                  <a:pt x="8906" y="65654"/>
                </a:lnTo>
                <a:lnTo>
                  <a:pt x="8798" y="65708"/>
                </a:lnTo>
                <a:lnTo>
                  <a:pt x="8689" y="65654"/>
                </a:lnTo>
                <a:lnTo>
                  <a:pt x="8635" y="65545"/>
                </a:lnTo>
                <a:lnTo>
                  <a:pt x="8635" y="65383"/>
                </a:lnTo>
                <a:lnTo>
                  <a:pt x="8798" y="65165"/>
                </a:lnTo>
                <a:lnTo>
                  <a:pt x="8852" y="64894"/>
                </a:lnTo>
                <a:lnTo>
                  <a:pt x="9069" y="64351"/>
                </a:lnTo>
                <a:close/>
                <a:moveTo>
                  <a:pt x="49363" y="65491"/>
                </a:moveTo>
                <a:lnTo>
                  <a:pt x="49526" y="65545"/>
                </a:lnTo>
                <a:lnTo>
                  <a:pt x="49526" y="65600"/>
                </a:lnTo>
                <a:lnTo>
                  <a:pt x="49526" y="65654"/>
                </a:lnTo>
                <a:lnTo>
                  <a:pt x="49472" y="65817"/>
                </a:lnTo>
                <a:lnTo>
                  <a:pt x="49309" y="65817"/>
                </a:lnTo>
                <a:lnTo>
                  <a:pt x="49200" y="65763"/>
                </a:lnTo>
                <a:lnTo>
                  <a:pt x="49146" y="65708"/>
                </a:lnTo>
                <a:lnTo>
                  <a:pt x="49146" y="65600"/>
                </a:lnTo>
                <a:lnTo>
                  <a:pt x="49146" y="65545"/>
                </a:lnTo>
                <a:lnTo>
                  <a:pt x="49200" y="65491"/>
                </a:lnTo>
                <a:close/>
                <a:moveTo>
                  <a:pt x="48494" y="66632"/>
                </a:moveTo>
                <a:lnTo>
                  <a:pt x="48603" y="66686"/>
                </a:lnTo>
                <a:lnTo>
                  <a:pt x="48657" y="66794"/>
                </a:lnTo>
                <a:lnTo>
                  <a:pt x="48657" y="66903"/>
                </a:lnTo>
                <a:lnTo>
                  <a:pt x="48603" y="67012"/>
                </a:lnTo>
                <a:lnTo>
                  <a:pt x="48548" y="67120"/>
                </a:lnTo>
                <a:lnTo>
                  <a:pt x="48223" y="67338"/>
                </a:lnTo>
                <a:lnTo>
                  <a:pt x="47897" y="67500"/>
                </a:lnTo>
                <a:lnTo>
                  <a:pt x="47625" y="67500"/>
                </a:lnTo>
                <a:lnTo>
                  <a:pt x="47734" y="67283"/>
                </a:lnTo>
                <a:lnTo>
                  <a:pt x="47951" y="67066"/>
                </a:lnTo>
                <a:lnTo>
                  <a:pt x="48331" y="66686"/>
                </a:lnTo>
                <a:lnTo>
                  <a:pt x="48494" y="66632"/>
                </a:lnTo>
                <a:close/>
                <a:moveTo>
                  <a:pt x="48386" y="69021"/>
                </a:moveTo>
                <a:lnTo>
                  <a:pt x="48331" y="69184"/>
                </a:lnTo>
                <a:lnTo>
                  <a:pt x="48331" y="69401"/>
                </a:lnTo>
                <a:lnTo>
                  <a:pt x="48277" y="69564"/>
                </a:lnTo>
                <a:lnTo>
                  <a:pt x="48223" y="69618"/>
                </a:lnTo>
                <a:lnTo>
                  <a:pt x="48060" y="69618"/>
                </a:lnTo>
                <a:lnTo>
                  <a:pt x="47897" y="69510"/>
                </a:lnTo>
                <a:lnTo>
                  <a:pt x="47842" y="69401"/>
                </a:lnTo>
                <a:lnTo>
                  <a:pt x="47788" y="69292"/>
                </a:lnTo>
                <a:lnTo>
                  <a:pt x="47842" y="69184"/>
                </a:lnTo>
                <a:lnTo>
                  <a:pt x="47897" y="69130"/>
                </a:lnTo>
                <a:lnTo>
                  <a:pt x="48060" y="69075"/>
                </a:lnTo>
                <a:lnTo>
                  <a:pt x="48223" y="69075"/>
                </a:lnTo>
                <a:lnTo>
                  <a:pt x="48386" y="69021"/>
                </a:lnTo>
                <a:close/>
                <a:moveTo>
                  <a:pt x="8200" y="76786"/>
                </a:moveTo>
                <a:lnTo>
                  <a:pt x="8309" y="76841"/>
                </a:lnTo>
                <a:lnTo>
                  <a:pt x="8309" y="76895"/>
                </a:lnTo>
                <a:lnTo>
                  <a:pt x="8309" y="77112"/>
                </a:lnTo>
                <a:lnTo>
                  <a:pt x="8255" y="77384"/>
                </a:lnTo>
                <a:lnTo>
                  <a:pt x="8200" y="77655"/>
                </a:lnTo>
                <a:lnTo>
                  <a:pt x="8092" y="77981"/>
                </a:lnTo>
                <a:lnTo>
                  <a:pt x="7983" y="78307"/>
                </a:lnTo>
                <a:lnTo>
                  <a:pt x="7766" y="77981"/>
                </a:lnTo>
                <a:lnTo>
                  <a:pt x="7657" y="77601"/>
                </a:lnTo>
                <a:lnTo>
                  <a:pt x="7657" y="77438"/>
                </a:lnTo>
                <a:lnTo>
                  <a:pt x="7711" y="77275"/>
                </a:lnTo>
                <a:lnTo>
                  <a:pt x="7820" y="76949"/>
                </a:lnTo>
                <a:lnTo>
                  <a:pt x="7983" y="76786"/>
                </a:lnTo>
                <a:close/>
                <a:moveTo>
                  <a:pt x="72877" y="83086"/>
                </a:moveTo>
                <a:lnTo>
                  <a:pt x="73148" y="83194"/>
                </a:lnTo>
                <a:lnTo>
                  <a:pt x="73203" y="83249"/>
                </a:lnTo>
                <a:lnTo>
                  <a:pt x="73203" y="83357"/>
                </a:lnTo>
                <a:lnTo>
                  <a:pt x="73094" y="83575"/>
                </a:lnTo>
                <a:lnTo>
                  <a:pt x="72931" y="83737"/>
                </a:lnTo>
                <a:lnTo>
                  <a:pt x="72768" y="83900"/>
                </a:lnTo>
                <a:lnTo>
                  <a:pt x="72551" y="84009"/>
                </a:lnTo>
                <a:lnTo>
                  <a:pt x="72442" y="84009"/>
                </a:lnTo>
                <a:lnTo>
                  <a:pt x="72388" y="83955"/>
                </a:lnTo>
                <a:lnTo>
                  <a:pt x="72334" y="83846"/>
                </a:lnTo>
                <a:lnTo>
                  <a:pt x="72334" y="83737"/>
                </a:lnTo>
                <a:lnTo>
                  <a:pt x="72388" y="83466"/>
                </a:lnTo>
                <a:lnTo>
                  <a:pt x="72497" y="83303"/>
                </a:lnTo>
                <a:lnTo>
                  <a:pt x="72660" y="83194"/>
                </a:lnTo>
                <a:lnTo>
                  <a:pt x="72877" y="83086"/>
                </a:lnTo>
                <a:close/>
                <a:moveTo>
                  <a:pt x="32311" y="85258"/>
                </a:moveTo>
                <a:lnTo>
                  <a:pt x="32420" y="85312"/>
                </a:lnTo>
                <a:lnTo>
                  <a:pt x="32474" y="85421"/>
                </a:lnTo>
                <a:lnTo>
                  <a:pt x="32474" y="85529"/>
                </a:lnTo>
                <a:lnTo>
                  <a:pt x="32474" y="85638"/>
                </a:lnTo>
                <a:lnTo>
                  <a:pt x="32474" y="85855"/>
                </a:lnTo>
                <a:lnTo>
                  <a:pt x="32420" y="85964"/>
                </a:lnTo>
                <a:lnTo>
                  <a:pt x="32311" y="86018"/>
                </a:lnTo>
                <a:lnTo>
                  <a:pt x="32203" y="86018"/>
                </a:lnTo>
                <a:lnTo>
                  <a:pt x="32094" y="85910"/>
                </a:lnTo>
                <a:lnTo>
                  <a:pt x="32094" y="85801"/>
                </a:lnTo>
                <a:lnTo>
                  <a:pt x="32040" y="85638"/>
                </a:lnTo>
                <a:lnTo>
                  <a:pt x="32094" y="85529"/>
                </a:lnTo>
                <a:lnTo>
                  <a:pt x="32094" y="85367"/>
                </a:lnTo>
                <a:lnTo>
                  <a:pt x="32203" y="85312"/>
                </a:lnTo>
                <a:lnTo>
                  <a:pt x="32311" y="85258"/>
                </a:lnTo>
                <a:close/>
                <a:moveTo>
                  <a:pt x="9938" y="84878"/>
                </a:moveTo>
                <a:lnTo>
                  <a:pt x="10047" y="84932"/>
                </a:lnTo>
                <a:lnTo>
                  <a:pt x="10318" y="85095"/>
                </a:lnTo>
                <a:lnTo>
                  <a:pt x="10535" y="85312"/>
                </a:lnTo>
                <a:lnTo>
                  <a:pt x="11241" y="86453"/>
                </a:lnTo>
                <a:lnTo>
                  <a:pt x="10807" y="86507"/>
                </a:lnTo>
                <a:lnTo>
                  <a:pt x="10481" y="86507"/>
                </a:lnTo>
                <a:lnTo>
                  <a:pt x="10209" y="86398"/>
                </a:lnTo>
                <a:lnTo>
                  <a:pt x="9992" y="86181"/>
                </a:lnTo>
                <a:lnTo>
                  <a:pt x="9884" y="85964"/>
                </a:lnTo>
                <a:lnTo>
                  <a:pt x="9775" y="85692"/>
                </a:lnTo>
                <a:lnTo>
                  <a:pt x="9775" y="85367"/>
                </a:lnTo>
                <a:lnTo>
                  <a:pt x="9775" y="85041"/>
                </a:lnTo>
                <a:lnTo>
                  <a:pt x="9775" y="84932"/>
                </a:lnTo>
                <a:lnTo>
                  <a:pt x="9829" y="84878"/>
                </a:lnTo>
                <a:close/>
                <a:moveTo>
                  <a:pt x="50612" y="90688"/>
                </a:moveTo>
                <a:lnTo>
                  <a:pt x="50775" y="90797"/>
                </a:lnTo>
                <a:lnTo>
                  <a:pt x="50829" y="90960"/>
                </a:lnTo>
                <a:lnTo>
                  <a:pt x="50938" y="91231"/>
                </a:lnTo>
                <a:lnTo>
                  <a:pt x="50938" y="91340"/>
                </a:lnTo>
                <a:lnTo>
                  <a:pt x="50884" y="91449"/>
                </a:lnTo>
                <a:lnTo>
                  <a:pt x="50829" y="91503"/>
                </a:lnTo>
                <a:lnTo>
                  <a:pt x="50666" y="91503"/>
                </a:lnTo>
                <a:lnTo>
                  <a:pt x="50503" y="91449"/>
                </a:lnTo>
                <a:lnTo>
                  <a:pt x="50395" y="91394"/>
                </a:lnTo>
                <a:lnTo>
                  <a:pt x="50340" y="91231"/>
                </a:lnTo>
                <a:lnTo>
                  <a:pt x="50340" y="91069"/>
                </a:lnTo>
                <a:lnTo>
                  <a:pt x="50395" y="90851"/>
                </a:lnTo>
                <a:lnTo>
                  <a:pt x="50449" y="90743"/>
                </a:lnTo>
                <a:lnTo>
                  <a:pt x="50612" y="90688"/>
                </a:lnTo>
                <a:close/>
                <a:moveTo>
                  <a:pt x="23243" y="50177"/>
                </a:moveTo>
                <a:lnTo>
                  <a:pt x="23677" y="50232"/>
                </a:lnTo>
                <a:lnTo>
                  <a:pt x="24057" y="50340"/>
                </a:lnTo>
                <a:lnTo>
                  <a:pt x="24437" y="50503"/>
                </a:lnTo>
                <a:lnTo>
                  <a:pt x="24763" y="50666"/>
                </a:lnTo>
                <a:lnTo>
                  <a:pt x="26609" y="51752"/>
                </a:lnTo>
                <a:lnTo>
                  <a:pt x="28510" y="52784"/>
                </a:lnTo>
                <a:lnTo>
                  <a:pt x="28836" y="53001"/>
                </a:lnTo>
                <a:lnTo>
                  <a:pt x="29053" y="53164"/>
                </a:lnTo>
                <a:lnTo>
                  <a:pt x="29270" y="53436"/>
                </a:lnTo>
                <a:lnTo>
                  <a:pt x="29379" y="53761"/>
                </a:lnTo>
                <a:lnTo>
                  <a:pt x="29433" y="54033"/>
                </a:lnTo>
                <a:lnTo>
                  <a:pt x="29542" y="54250"/>
                </a:lnTo>
                <a:lnTo>
                  <a:pt x="29705" y="54413"/>
                </a:lnTo>
                <a:lnTo>
                  <a:pt x="29868" y="54522"/>
                </a:lnTo>
                <a:lnTo>
                  <a:pt x="30085" y="54630"/>
                </a:lnTo>
                <a:lnTo>
                  <a:pt x="30302" y="54685"/>
                </a:lnTo>
                <a:lnTo>
                  <a:pt x="30791" y="54793"/>
                </a:lnTo>
                <a:lnTo>
                  <a:pt x="31171" y="54902"/>
                </a:lnTo>
                <a:lnTo>
                  <a:pt x="31334" y="54956"/>
                </a:lnTo>
                <a:lnTo>
                  <a:pt x="31443" y="55065"/>
                </a:lnTo>
                <a:lnTo>
                  <a:pt x="31497" y="55173"/>
                </a:lnTo>
                <a:lnTo>
                  <a:pt x="31497" y="55336"/>
                </a:lnTo>
                <a:lnTo>
                  <a:pt x="31388" y="55771"/>
                </a:lnTo>
                <a:lnTo>
                  <a:pt x="31280" y="56259"/>
                </a:lnTo>
                <a:lnTo>
                  <a:pt x="31117" y="56802"/>
                </a:lnTo>
                <a:lnTo>
                  <a:pt x="31117" y="56965"/>
                </a:lnTo>
                <a:lnTo>
                  <a:pt x="31171" y="57128"/>
                </a:lnTo>
                <a:lnTo>
                  <a:pt x="31280" y="57237"/>
                </a:lnTo>
                <a:lnTo>
                  <a:pt x="31443" y="57291"/>
                </a:lnTo>
                <a:lnTo>
                  <a:pt x="31660" y="57400"/>
                </a:lnTo>
                <a:lnTo>
                  <a:pt x="31823" y="57454"/>
                </a:lnTo>
                <a:lnTo>
                  <a:pt x="31931" y="57563"/>
                </a:lnTo>
                <a:lnTo>
                  <a:pt x="32040" y="57726"/>
                </a:lnTo>
                <a:lnTo>
                  <a:pt x="32094" y="57889"/>
                </a:lnTo>
                <a:lnTo>
                  <a:pt x="32094" y="58051"/>
                </a:lnTo>
                <a:lnTo>
                  <a:pt x="31986" y="58432"/>
                </a:lnTo>
                <a:lnTo>
                  <a:pt x="31877" y="58757"/>
                </a:lnTo>
                <a:lnTo>
                  <a:pt x="31823" y="59029"/>
                </a:lnTo>
                <a:lnTo>
                  <a:pt x="31877" y="59300"/>
                </a:lnTo>
                <a:lnTo>
                  <a:pt x="31931" y="59518"/>
                </a:lnTo>
                <a:lnTo>
                  <a:pt x="32040" y="59735"/>
                </a:lnTo>
                <a:lnTo>
                  <a:pt x="32203" y="59952"/>
                </a:lnTo>
                <a:lnTo>
                  <a:pt x="32420" y="60115"/>
                </a:lnTo>
                <a:lnTo>
                  <a:pt x="32746" y="60278"/>
                </a:lnTo>
                <a:lnTo>
                  <a:pt x="33126" y="60495"/>
                </a:lnTo>
                <a:lnTo>
                  <a:pt x="33397" y="60712"/>
                </a:lnTo>
                <a:lnTo>
                  <a:pt x="33615" y="60984"/>
                </a:lnTo>
                <a:lnTo>
                  <a:pt x="33723" y="61255"/>
                </a:lnTo>
                <a:lnTo>
                  <a:pt x="33778" y="61581"/>
                </a:lnTo>
                <a:lnTo>
                  <a:pt x="33723" y="61907"/>
                </a:lnTo>
                <a:lnTo>
                  <a:pt x="33560" y="62233"/>
                </a:lnTo>
                <a:lnTo>
                  <a:pt x="33343" y="62613"/>
                </a:lnTo>
                <a:lnTo>
                  <a:pt x="33235" y="62776"/>
                </a:lnTo>
                <a:lnTo>
                  <a:pt x="33180" y="62993"/>
                </a:lnTo>
                <a:lnTo>
                  <a:pt x="33235" y="63156"/>
                </a:lnTo>
                <a:lnTo>
                  <a:pt x="33289" y="63373"/>
                </a:lnTo>
                <a:lnTo>
                  <a:pt x="33615" y="63808"/>
                </a:lnTo>
                <a:lnTo>
                  <a:pt x="33832" y="64242"/>
                </a:lnTo>
                <a:lnTo>
                  <a:pt x="34049" y="64731"/>
                </a:lnTo>
                <a:lnTo>
                  <a:pt x="34158" y="65220"/>
                </a:lnTo>
                <a:lnTo>
                  <a:pt x="34266" y="65763"/>
                </a:lnTo>
                <a:lnTo>
                  <a:pt x="34321" y="66251"/>
                </a:lnTo>
                <a:lnTo>
                  <a:pt x="34429" y="67283"/>
                </a:lnTo>
                <a:lnTo>
                  <a:pt x="34592" y="70922"/>
                </a:lnTo>
                <a:lnTo>
                  <a:pt x="34972" y="70379"/>
                </a:lnTo>
                <a:lnTo>
                  <a:pt x="35244" y="69836"/>
                </a:lnTo>
                <a:lnTo>
                  <a:pt x="35678" y="68695"/>
                </a:lnTo>
                <a:lnTo>
                  <a:pt x="35733" y="68532"/>
                </a:lnTo>
                <a:lnTo>
                  <a:pt x="35678" y="68369"/>
                </a:lnTo>
                <a:lnTo>
                  <a:pt x="35624" y="68206"/>
                </a:lnTo>
                <a:lnTo>
                  <a:pt x="35515" y="68043"/>
                </a:lnTo>
                <a:lnTo>
                  <a:pt x="35407" y="67989"/>
                </a:lnTo>
                <a:lnTo>
                  <a:pt x="35407" y="67881"/>
                </a:lnTo>
                <a:lnTo>
                  <a:pt x="35461" y="67772"/>
                </a:lnTo>
                <a:lnTo>
                  <a:pt x="35515" y="67718"/>
                </a:lnTo>
                <a:lnTo>
                  <a:pt x="35624" y="67555"/>
                </a:lnTo>
                <a:lnTo>
                  <a:pt x="35733" y="67500"/>
                </a:lnTo>
                <a:lnTo>
                  <a:pt x="35787" y="67500"/>
                </a:lnTo>
                <a:lnTo>
                  <a:pt x="35895" y="67555"/>
                </a:lnTo>
                <a:lnTo>
                  <a:pt x="35895" y="67663"/>
                </a:lnTo>
                <a:lnTo>
                  <a:pt x="35895" y="67772"/>
                </a:lnTo>
                <a:lnTo>
                  <a:pt x="35895" y="67826"/>
                </a:lnTo>
                <a:lnTo>
                  <a:pt x="36004" y="68043"/>
                </a:lnTo>
                <a:lnTo>
                  <a:pt x="36058" y="68261"/>
                </a:lnTo>
                <a:lnTo>
                  <a:pt x="36058" y="68749"/>
                </a:lnTo>
                <a:lnTo>
                  <a:pt x="36113" y="69238"/>
                </a:lnTo>
                <a:lnTo>
                  <a:pt x="36167" y="69455"/>
                </a:lnTo>
                <a:lnTo>
                  <a:pt x="36221" y="69673"/>
                </a:lnTo>
                <a:lnTo>
                  <a:pt x="36276" y="69781"/>
                </a:lnTo>
                <a:lnTo>
                  <a:pt x="36276" y="69890"/>
                </a:lnTo>
                <a:lnTo>
                  <a:pt x="36221" y="69998"/>
                </a:lnTo>
                <a:lnTo>
                  <a:pt x="36113" y="70107"/>
                </a:lnTo>
                <a:lnTo>
                  <a:pt x="35624" y="70650"/>
                </a:lnTo>
                <a:lnTo>
                  <a:pt x="35352" y="70867"/>
                </a:lnTo>
                <a:lnTo>
                  <a:pt x="35027" y="71085"/>
                </a:lnTo>
                <a:lnTo>
                  <a:pt x="34755" y="71247"/>
                </a:lnTo>
                <a:lnTo>
                  <a:pt x="34538" y="71519"/>
                </a:lnTo>
                <a:lnTo>
                  <a:pt x="34321" y="71845"/>
                </a:lnTo>
                <a:lnTo>
                  <a:pt x="34158" y="72171"/>
                </a:lnTo>
                <a:lnTo>
                  <a:pt x="34103" y="72551"/>
                </a:lnTo>
                <a:lnTo>
                  <a:pt x="34049" y="72877"/>
                </a:lnTo>
                <a:lnTo>
                  <a:pt x="34049" y="73257"/>
                </a:lnTo>
                <a:lnTo>
                  <a:pt x="34158" y="73583"/>
                </a:lnTo>
                <a:lnTo>
                  <a:pt x="34212" y="73908"/>
                </a:lnTo>
                <a:lnTo>
                  <a:pt x="34158" y="74071"/>
                </a:lnTo>
                <a:lnTo>
                  <a:pt x="34103" y="74234"/>
                </a:lnTo>
                <a:lnTo>
                  <a:pt x="33995" y="74397"/>
                </a:lnTo>
                <a:lnTo>
                  <a:pt x="33886" y="74614"/>
                </a:lnTo>
                <a:lnTo>
                  <a:pt x="33778" y="75049"/>
                </a:lnTo>
                <a:lnTo>
                  <a:pt x="33778" y="75429"/>
                </a:lnTo>
                <a:lnTo>
                  <a:pt x="33778" y="75863"/>
                </a:lnTo>
                <a:lnTo>
                  <a:pt x="33778" y="76352"/>
                </a:lnTo>
                <a:lnTo>
                  <a:pt x="33669" y="76786"/>
                </a:lnTo>
                <a:lnTo>
                  <a:pt x="33506" y="77167"/>
                </a:lnTo>
                <a:lnTo>
                  <a:pt x="33289" y="77601"/>
                </a:lnTo>
                <a:lnTo>
                  <a:pt x="33126" y="77873"/>
                </a:lnTo>
                <a:lnTo>
                  <a:pt x="33017" y="78144"/>
                </a:lnTo>
                <a:lnTo>
                  <a:pt x="32909" y="78470"/>
                </a:lnTo>
                <a:lnTo>
                  <a:pt x="32854" y="78741"/>
                </a:lnTo>
                <a:lnTo>
                  <a:pt x="32854" y="79067"/>
                </a:lnTo>
                <a:lnTo>
                  <a:pt x="32854" y="79393"/>
                </a:lnTo>
                <a:lnTo>
                  <a:pt x="32854" y="79719"/>
                </a:lnTo>
                <a:lnTo>
                  <a:pt x="32963" y="80045"/>
                </a:lnTo>
                <a:lnTo>
                  <a:pt x="32963" y="80262"/>
                </a:lnTo>
                <a:lnTo>
                  <a:pt x="32963" y="80479"/>
                </a:lnTo>
                <a:lnTo>
                  <a:pt x="32854" y="80642"/>
                </a:lnTo>
                <a:lnTo>
                  <a:pt x="32692" y="80751"/>
                </a:lnTo>
                <a:lnTo>
                  <a:pt x="32420" y="80968"/>
                </a:lnTo>
                <a:lnTo>
                  <a:pt x="32203" y="81131"/>
                </a:lnTo>
                <a:lnTo>
                  <a:pt x="32148" y="81239"/>
                </a:lnTo>
                <a:lnTo>
                  <a:pt x="32148" y="81402"/>
                </a:lnTo>
                <a:lnTo>
                  <a:pt x="32148" y="81565"/>
                </a:lnTo>
                <a:lnTo>
                  <a:pt x="32257" y="81782"/>
                </a:lnTo>
                <a:lnTo>
                  <a:pt x="32311" y="81945"/>
                </a:lnTo>
                <a:lnTo>
                  <a:pt x="32257" y="82108"/>
                </a:lnTo>
                <a:lnTo>
                  <a:pt x="32257" y="82217"/>
                </a:lnTo>
                <a:lnTo>
                  <a:pt x="32148" y="82380"/>
                </a:lnTo>
                <a:lnTo>
                  <a:pt x="31768" y="82923"/>
                </a:lnTo>
                <a:lnTo>
                  <a:pt x="31497" y="83303"/>
                </a:lnTo>
                <a:lnTo>
                  <a:pt x="31280" y="83683"/>
                </a:lnTo>
                <a:lnTo>
                  <a:pt x="31171" y="84172"/>
                </a:lnTo>
                <a:lnTo>
                  <a:pt x="31117" y="84606"/>
                </a:lnTo>
                <a:lnTo>
                  <a:pt x="31117" y="84878"/>
                </a:lnTo>
                <a:lnTo>
                  <a:pt x="31008" y="85041"/>
                </a:lnTo>
                <a:lnTo>
                  <a:pt x="30954" y="85258"/>
                </a:lnTo>
                <a:lnTo>
                  <a:pt x="30791" y="85421"/>
                </a:lnTo>
                <a:lnTo>
                  <a:pt x="30519" y="85747"/>
                </a:lnTo>
                <a:lnTo>
                  <a:pt x="30194" y="86018"/>
                </a:lnTo>
                <a:lnTo>
                  <a:pt x="30085" y="86073"/>
                </a:lnTo>
                <a:lnTo>
                  <a:pt x="29976" y="86018"/>
                </a:lnTo>
                <a:lnTo>
                  <a:pt x="29813" y="85910"/>
                </a:lnTo>
                <a:lnTo>
                  <a:pt x="29596" y="85801"/>
                </a:lnTo>
                <a:lnTo>
                  <a:pt x="29379" y="85747"/>
                </a:lnTo>
                <a:lnTo>
                  <a:pt x="29162" y="85855"/>
                </a:lnTo>
                <a:lnTo>
                  <a:pt x="28945" y="86073"/>
                </a:lnTo>
                <a:lnTo>
                  <a:pt x="28456" y="86887"/>
                </a:lnTo>
                <a:lnTo>
                  <a:pt x="27858" y="87702"/>
                </a:lnTo>
                <a:lnTo>
                  <a:pt x="27424" y="88190"/>
                </a:lnTo>
                <a:lnTo>
                  <a:pt x="26990" y="88625"/>
                </a:lnTo>
                <a:lnTo>
                  <a:pt x="25958" y="89385"/>
                </a:lnTo>
                <a:lnTo>
                  <a:pt x="25143" y="89982"/>
                </a:lnTo>
                <a:lnTo>
                  <a:pt x="24763" y="90308"/>
                </a:lnTo>
                <a:lnTo>
                  <a:pt x="24383" y="90634"/>
                </a:lnTo>
                <a:lnTo>
                  <a:pt x="24111" y="90906"/>
                </a:lnTo>
                <a:lnTo>
                  <a:pt x="23840" y="91014"/>
                </a:lnTo>
                <a:lnTo>
                  <a:pt x="23568" y="91069"/>
                </a:lnTo>
                <a:lnTo>
                  <a:pt x="23243" y="91123"/>
                </a:lnTo>
                <a:lnTo>
                  <a:pt x="22428" y="91286"/>
                </a:lnTo>
                <a:lnTo>
                  <a:pt x="21613" y="91503"/>
                </a:lnTo>
                <a:lnTo>
                  <a:pt x="21179" y="91557"/>
                </a:lnTo>
                <a:lnTo>
                  <a:pt x="20745" y="91612"/>
                </a:lnTo>
                <a:lnTo>
                  <a:pt x="19876" y="91503"/>
                </a:lnTo>
                <a:lnTo>
                  <a:pt x="19387" y="91449"/>
                </a:lnTo>
                <a:lnTo>
                  <a:pt x="18953" y="91340"/>
                </a:lnTo>
                <a:lnTo>
                  <a:pt x="18084" y="91014"/>
                </a:lnTo>
                <a:lnTo>
                  <a:pt x="17269" y="90634"/>
                </a:lnTo>
                <a:lnTo>
                  <a:pt x="16454" y="90200"/>
                </a:lnTo>
                <a:lnTo>
                  <a:pt x="15477" y="89602"/>
                </a:lnTo>
                <a:lnTo>
                  <a:pt x="14608" y="88951"/>
                </a:lnTo>
                <a:lnTo>
                  <a:pt x="14174" y="88571"/>
                </a:lnTo>
                <a:lnTo>
                  <a:pt x="13794" y="88190"/>
                </a:lnTo>
                <a:lnTo>
                  <a:pt x="13468" y="87756"/>
                </a:lnTo>
                <a:lnTo>
                  <a:pt x="13088" y="87322"/>
                </a:lnTo>
                <a:lnTo>
                  <a:pt x="12870" y="87050"/>
                </a:lnTo>
                <a:lnTo>
                  <a:pt x="12599" y="86887"/>
                </a:lnTo>
                <a:lnTo>
                  <a:pt x="12056" y="86616"/>
                </a:lnTo>
                <a:lnTo>
                  <a:pt x="11893" y="86507"/>
                </a:lnTo>
                <a:lnTo>
                  <a:pt x="11784" y="86398"/>
                </a:lnTo>
                <a:lnTo>
                  <a:pt x="11676" y="86235"/>
                </a:lnTo>
                <a:lnTo>
                  <a:pt x="11676" y="86018"/>
                </a:lnTo>
                <a:lnTo>
                  <a:pt x="11404" y="84661"/>
                </a:lnTo>
                <a:lnTo>
                  <a:pt x="11133" y="83303"/>
                </a:lnTo>
                <a:lnTo>
                  <a:pt x="10970" y="82271"/>
                </a:lnTo>
                <a:lnTo>
                  <a:pt x="10698" y="81294"/>
                </a:lnTo>
                <a:lnTo>
                  <a:pt x="10644" y="81131"/>
                </a:lnTo>
                <a:lnTo>
                  <a:pt x="10535" y="81022"/>
                </a:lnTo>
                <a:lnTo>
                  <a:pt x="10209" y="81022"/>
                </a:lnTo>
                <a:lnTo>
                  <a:pt x="9775" y="81185"/>
                </a:lnTo>
                <a:lnTo>
                  <a:pt x="9612" y="81239"/>
                </a:lnTo>
                <a:lnTo>
                  <a:pt x="9504" y="81348"/>
                </a:lnTo>
                <a:lnTo>
                  <a:pt x="9449" y="81457"/>
                </a:lnTo>
                <a:lnTo>
                  <a:pt x="9395" y="81674"/>
                </a:lnTo>
                <a:lnTo>
                  <a:pt x="9395" y="82163"/>
                </a:lnTo>
                <a:lnTo>
                  <a:pt x="9395" y="83303"/>
                </a:lnTo>
                <a:lnTo>
                  <a:pt x="9178" y="83086"/>
                </a:lnTo>
                <a:lnTo>
                  <a:pt x="9069" y="82869"/>
                </a:lnTo>
                <a:lnTo>
                  <a:pt x="8960" y="82597"/>
                </a:lnTo>
                <a:lnTo>
                  <a:pt x="8960" y="82380"/>
                </a:lnTo>
                <a:lnTo>
                  <a:pt x="8960" y="81891"/>
                </a:lnTo>
                <a:lnTo>
                  <a:pt x="9069" y="81402"/>
                </a:lnTo>
                <a:lnTo>
                  <a:pt x="9232" y="80968"/>
                </a:lnTo>
                <a:lnTo>
                  <a:pt x="9395" y="80533"/>
                </a:lnTo>
                <a:lnTo>
                  <a:pt x="9938" y="79773"/>
                </a:lnTo>
                <a:lnTo>
                  <a:pt x="10047" y="79610"/>
                </a:lnTo>
                <a:lnTo>
                  <a:pt x="10047" y="79447"/>
                </a:lnTo>
                <a:lnTo>
                  <a:pt x="9938" y="79339"/>
                </a:lnTo>
                <a:lnTo>
                  <a:pt x="9775" y="79230"/>
                </a:lnTo>
                <a:lnTo>
                  <a:pt x="9504" y="79013"/>
                </a:lnTo>
                <a:lnTo>
                  <a:pt x="9395" y="78959"/>
                </a:lnTo>
                <a:lnTo>
                  <a:pt x="9341" y="78850"/>
                </a:lnTo>
                <a:lnTo>
                  <a:pt x="9395" y="78687"/>
                </a:lnTo>
                <a:lnTo>
                  <a:pt x="9449" y="78579"/>
                </a:lnTo>
                <a:lnTo>
                  <a:pt x="9666" y="78307"/>
                </a:lnTo>
                <a:lnTo>
                  <a:pt x="9829" y="78090"/>
                </a:lnTo>
                <a:lnTo>
                  <a:pt x="9938" y="77873"/>
                </a:lnTo>
                <a:lnTo>
                  <a:pt x="9884" y="77655"/>
                </a:lnTo>
                <a:lnTo>
                  <a:pt x="9829" y="77438"/>
                </a:lnTo>
                <a:lnTo>
                  <a:pt x="9666" y="77221"/>
                </a:lnTo>
                <a:lnTo>
                  <a:pt x="9666" y="77058"/>
                </a:lnTo>
                <a:lnTo>
                  <a:pt x="9666" y="76949"/>
                </a:lnTo>
                <a:lnTo>
                  <a:pt x="9721" y="76786"/>
                </a:lnTo>
                <a:lnTo>
                  <a:pt x="9721" y="76678"/>
                </a:lnTo>
                <a:lnTo>
                  <a:pt x="9612" y="76624"/>
                </a:lnTo>
                <a:lnTo>
                  <a:pt x="9449" y="76569"/>
                </a:lnTo>
                <a:lnTo>
                  <a:pt x="9232" y="76569"/>
                </a:lnTo>
                <a:lnTo>
                  <a:pt x="9123" y="76515"/>
                </a:lnTo>
                <a:lnTo>
                  <a:pt x="9069" y="76406"/>
                </a:lnTo>
                <a:lnTo>
                  <a:pt x="9069" y="76298"/>
                </a:lnTo>
                <a:lnTo>
                  <a:pt x="9123" y="76243"/>
                </a:lnTo>
                <a:lnTo>
                  <a:pt x="9286" y="76135"/>
                </a:lnTo>
                <a:lnTo>
                  <a:pt x="9612" y="75918"/>
                </a:lnTo>
                <a:lnTo>
                  <a:pt x="9775" y="75809"/>
                </a:lnTo>
                <a:lnTo>
                  <a:pt x="9992" y="75809"/>
                </a:lnTo>
                <a:lnTo>
                  <a:pt x="10155" y="75700"/>
                </a:lnTo>
                <a:lnTo>
                  <a:pt x="10209" y="75592"/>
                </a:lnTo>
                <a:lnTo>
                  <a:pt x="10209" y="75483"/>
                </a:lnTo>
                <a:lnTo>
                  <a:pt x="10155" y="75429"/>
                </a:lnTo>
                <a:lnTo>
                  <a:pt x="9992" y="75375"/>
                </a:lnTo>
                <a:lnTo>
                  <a:pt x="9775" y="75266"/>
                </a:lnTo>
                <a:lnTo>
                  <a:pt x="9612" y="75103"/>
                </a:lnTo>
                <a:lnTo>
                  <a:pt x="9558" y="74832"/>
                </a:lnTo>
                <a:lnTo>
                  <a:pt x="9558" y="74614"/>
                </a:lnTo>
                <a:lnTo>
                  <a:pt x="9612" y="73257"/>
                </a:lnTo>
                <a:lnTo>
                  <a:pt x="9558" y="71899"/>
                </a:lnTo>
                <a:lnTo>
                  <a:pt x="9612" y="71573"/>
                </a:lnTo>
                <a:lnTo>
                  <a:pt x="9666" y="71302"/>
                </a:lnTo>
                <a:lnTo>
                  <a:pt x="9775" y="71030"/>
                </a:lnTo>
                <a:lnTo>
                  <a:pt x="9775" y="70704"/>
                </a:lnTo>
                <a:lnTo>
                  <a:pt x="9721" y="70107"/>
                </a:lnTo>
                <a:lnTo>
                  <a:pt x="9721" y="69510"/>
                </a:lnTo>
                <a:lnTo>
                  <a:pt x="9775" y="68261"/>
                </a:lnTo>
                <a:lnTo>
                  <a:pt x="9884" y="67283"/>
                </a:lnTo>
                <a:lnTo>
                  <a:pt x="9992" y="66794"/>
                </a:lnTo>
                <a:lnTo>
                  <a:pt x="10101" y="66306"/>
                </a:lnTo>
                <a:lnTo>
                  <a:pt x="10155" y="65926"/>
                </a:lnTo>
                <a:lnTo>
                  <a:pt x="10209" y="65491"/>
                </a:lnTo>
                <a:lnTo>
                  <a:pt x="10318" y="64677"/>
                </a:lnTo>
                <a:lnTo>
                  <a:pt x="10427" y="64188"/>
                </a:lnTo>
                <a:lnTo>
                  <a:pt x="10590" y="63645"/>
                </a:lnTo>
                <a:lnTo>
                  <a:pt x="10698" y="63156"/>
                </a:lnTo>
                <a:lnTo>
                  <a:pt x="10807" y="62613"/>
                </a:lnTo>
                <a:lnTo>
                  <a:pt x="10861" y="62287"/>
                </a:lnTo>
                <a:lnTo>
                  <a:pt x="10970" y="62016"/>
                </a:lnTo>
                <a:lnTo>
                  <a:pt x="11133" y="61744"/>
                </a:lnTo>
                <a:lnTo>
                  <a:pt x="11350" y="61473"/>
                </a:lnTo>
                <a:lnTo>
                  <a:pt x="11784" y="61038"/>
                </a:lnTo>
                <a:lnTo>
                  <a:pt x="11947" y="60767"/>
                </a:lnTo>
                <a:lnTo>
                  <a:pt x="12110" y="60441"/>
                </a:lnTo>
                <a:lnTo>
                  <a:pt x="12382" y="59409"/>
                </a:lnTo>
                <a:lnTo>
                  <a:pt x="12545" y="58866"/>
                </a:lnTo>
                <a:lnTo>
                  <a:pt x="12653" y="58377"/>
                </a:lnTo>
                <a:lnTo>
                  <a:pt x="12762" y="57563"/>
                </a:lnTo>
                <a:lnTo>
                  <a:pt x="12979" y="56857"/>
                </a:lnTo>
                <a:lnTo>
                  <a:pt x="13305" y="56151"/>
                </a:lnTo>
                <a:lnTo>
                  <a:pt x="13522" y="55771"/>
                </a:lnTo>
                <a:lnTo>
                  <a:pt x="13794" y="55445"/>
                </a:lnTo>
                <a:lnTo>
                  <a:pt x="14717" y="54359"/>
                </a:lnTo>
                <a:lnTo>
                  <a:pt x="15694" y="53381"/>
                </a:lnTo>
                <a:lnTo>
                  <a:pt x="16726" y="52349"/>
                </a:lnTo>
                <a:lnTo>
                  <a:pt x="17703" y="51318"/>
                </a:lnTo>
                <a:lnTo>
                  <a:pt x="17975" y="51046"/>
                </a:lnTo>
                <a:lnTo>
                  <a:pt x="18192" y="50829"/>
                </a:lnTo>
                <a:lnTo>
                  <a:pt x="18464" y="50666"/>
                </a:lnTo>
                <a:lnTo>
                  <a:pt x="18735" y="50557"/>
                </a:lnTo>
                <a:lnTo>
                  <a:pt x="19007" y="50449"/>
                </a:lnTo>
                <a:lnTo>
                  <a:pt x="19333" y="50395"/>
                </a:lnTo>
                <a:lnTo>
                  <a:pt x="19930" y="50395"/>
                </a:lnTo>
                <a:lnTo>
                  <a:pt x="20364" y="50449"/>
                </a:lnTo>
                <a:lnTo>
                  <a:pt x="20799" y="50395"/>
                </a:lnTo>
                <a:lnTo>
                  <a:pt x="21559" y="50340"/>
                </a:lnTo>
                <a:lnTo>
                  <a:pt x="22374" y="50232"/>
                </a:lnTo>
                <a:lnTo>
                  <a:pt x="22808" y="50177"/>
                </a:lnTo>
                <a:close/>
                <a:moveTo>
                  <a:pt x="38122" y="0"/>
                </a:moveTo>
                <a:lnTo>
                  <a:pt x="37090" y="109"/>
                </a:lnTo>
                <a:lnTo>
                  <a:pt x="35352" y="326"/>
                </a:lnTo>
                <a:lnTo>
                  <a:pt x="34484" y="326"/>
                </a:lnTo>
                <a:lnTo>
                  <a:pt x="33615" y="380"/>
                </a:lnTo>
                <a:lnTo>
                  <a:pt x="32909" y="326"/>
                </a:lnTo>
                <a:lnTo>
                  <a:pt x="32203" y="380"/>
                </a:lnTo>
                <a:lnTo>
                  <a:pt x="31497" y="434"/>
                </a:lnTo>
                <a:lnTo>
                  <a:pt x="30845" y="543"/>
                </a:lnTo>
                <a:lnTo>
                  <a:pt x="29488" y="869"/>
                </a:lnTo>
                <a:lnTo>
                  <a:pt x="28130" y="1249"/>
                </a:lnTo>
                <a:lnTo>
                  <a:pt x="27858" y="1358"/>
                </a:lnTo>
                <a:lnTo>
                  <a:pt x="27750" y="1521"/>
                </a:lnTo>
                <a:lnTo>
                  <a:pt x="27696" y="1738"/>
                </a:lnTo>
                <a:lnTo>
                  <a:pt x="27804" y="2009"/>
                </a:lnTo>
                <a:lnTo>
                  <a:pt x="27261" y="1792"/>
                </a:lnTo>
                <a:lnTo>
                  <a:pt x="26664" y="1629"/>
                </a:lnTo>
                <a:lnTo>
                  <a:pt x="26121" y="1521"/>
                </a:lnTo>
                <a:lnTo>
                  <a:pt x="25578" y="1521"/>
                </a:lnTo>
                <a:lnTo>
                  <a:pt x="24926" y="1629"/>
                </a:lnTo>
                <a:lnTo>
                  <a:pt x="24220" y="1738"/>
                </a:lnTo>
                <a:lnTo>
                  <a:pt x="23568" y="1955"/>
                </a:lnTo>
                <a:lnTo>
                  <a:pt x="22971" y="2226"/>
                </a:lnTo>
                <a:lnTo>
                  <a:pt x="22102" y="2715"/>
                </a:lnTo>
                <a:lnTo>
                  <a:pt x="21179" y="3095"/>
                </a:lnTo>
                <a:lnTo>
                  <a:pt x="20256" y="3367"/>
                </a:lnTo>
                <a:lnTo>
                  <a:pt x="19333" y="3530"/>
                </a:lnTo>
                <a:lnTo>
                  <a:pt x="19061" y="3638"/>
                </a:lnTo>
                <a:lnTo>
                  <a:pt x="18844" y="3801"/>
                </a:lnTo>
                <a:lnTo>
                  <a:pt x="18627" y="3910"/>
                </a:lnTo>
                <a:lnTo>
                  <a:pt x="18518" y="3964"/>
                </a:lnTo>
                <a:lnTo>
                  <a:pt x="17921" y="3964"/>
                </a:lnTo>
                <a:lnTo>
                  <a:pt x="17378" y="4019"/>
                </a:lnTo>
                <a:lnTo>
                  <a:pt x="16454" y="4181"/>
                </a:lnTo>
                <a:lnTo>
                  <a:pt x="16020" y="4290"/>
                </a:lnTo>
                <a:lnTo>
                  <a:pt x="15640" y="4399"/>
                </a:lnTo>
                <a:lnTo>
                  <a:pt x="15477" y="4453"/>
                </a:lnTo>
                <a:lnTo>
                  <a:pt x="15368" y="4616"/>
                </a:lnTo>
                <a:lnTo>
                  <a:pt x="15260" y="4833"/>
                </a:lnTo>
                <a:lnTo>
                  <a:pt x="15205" y="5050"/>
                </a:lnTo>
                <a:lnTo>
                  <a:pt x="15205" y="5213"/>
                </a:lnTo>
                <a:lnTo>
                  <a:pt x="15097" y="5322"/>
                </a:lnTo>
                <a:lnTo>
                  <a:pt x="14825" y="5539"/>
                </a:lnTo>
                <a:lnTo>
                  <a:pt x="14282" y="5919"/>
                </a:lnTo>
                <a:lnTo>
                  <a:pt x="13631" y="6191"/>
                </a:lnTo>
                <a:lnTo>
                  <a:pt x="13033" y="6517"/>
                </a:lnTo>
                <a:lnTo>
                  <a:pt x="12436" y="6842"/>
                </a:lnTo>
                <a:lnTo>
                  <a:pt x="10590" y="7874"/>
                </a:lnTo>
                <a:lnTo>
                  <a:pt x="9666" y="8417"/>
                </a:lnTo>
                <a:lnTo>
                  <a:pt x="8743" y="9015"/>
                </a:lnTo>
                <a:lnTo>
                  <a:pt x="8092" y="9612"/>
                </a:lnTo>
                <a:lnTo>
                  <a:pt x="7494" y="10209"/>
                </a:lnTo>
                <a:lnTo>
                  <a:pt x="6951" y="10915"/>
                </a:lnTo>
                <a:lnTo>
                  <a:pt x="6517" y="11675"/>
                </a:lnTo>
                <a:lnTo>
                  <a:pt x="6408" y="11947"/>
                </a:lnTo>
                <a:lnTo>
                  <a:pt x="6300" y="12110"/>
                </a:lnTo>
                <a:lnTo>
                  <a:pt x="6191" y="12219"/>
                </a:lnTo>
                <a:lnTo>
                  <a:pt x="5702" y="12544"/>
                </a:lnTo>
                <a:lnTo>
                  <a:pt x="5376" y="12924"/>
                </a:lnTo>
                <a:lnTo>
                  <a:pt x="5051" y="13359"/>
                </a:lnTo>
                <a:lnTo>
                  <a:pt x="4779" y="13848"/>
                </a:lnTo>
                <a:lnTo>
                  <a:pt x="4236" y="14879"/>
                </a:lnTo>
                <a:lnTo>
                  <a:pt x="3747" y="16020"/>
                </a:lnTo>
                <a:lnTo>
                  <a:pt x="2878" y="18192"/>
                </a:lnTo>
                <a:lnTo>
                  <a:pt x="2172" y="19930"/>
                </a:lnTo>
                <a:lnTo>
                  <a:pt x="1521" y="21613"/>
                </a:lnTo>
                <a:lnTo>
                  <a:pt x="1358" y="22048"/>
                </a:lnTo>
                <a:lnTo>
                  <a:pt x="1249" y="22482"/>
                </a:lnTo>
                <a:lnTo>
                  <a:pt x="1086" y="22916"/>
                </a:lnTo>
                <a:lnTo>
                  <a:pt x="978" y="23079"/>
                </a:lnTo>
                <a:lnTo>
                  <a:pt x="869" y="23297"/>
                </a:lnTo>
                <a:lnTo>
                  <a:pt x="435" y="23840"/>
                </a:lnTo>
                <a:lnTo>
                  <a:pt x="272" y="24111"/>
                </a:lnTo>
                <a:lnTo>
                  <a:pt x="163" y="24437"/>
                </a:lnTo>
                <a:lnTo>
                  <a:pt x="55" y="24926"/>
                </a:lnTo>
                <a:lnTo>
                  <a:pt x="0" y="25414"/>
                </a:lnTo>
                <a:lnTo>
                  <a:pt x="55" y="25686"/>
                </a:lnTo>
                <a:lnTo>
                  <a:pt x="109" y="25958"/>
                </a:lnTo>
                <a:lnTo>
                  <a:pt x="217" y="26175"/>
                </a:lnTo>
                <a:lnTo>
                  <a:pt x="326" y="26446"/>
                </a:lnTo>
                <a:lnTo>
                  <a:pt x="435" y="25795"/>
                </a:lnTo>
                <a:lnTo>
                  <a:pt x="598" y="25197"/>
                </a:lnTo>
                <a:lnTo>
                  <a:pt x="652" y="24926"/>
                </a:lnTo>
                <a:lnTo>
                  <a:pt x="761" y="24763"/>
                </a:lnTo>
                <a:lnTo>
                  <a:pt x="869" y="24654"/>
                </a:lnTo>
                <a:lnTo>
                  <a:pt x="1086" y="24654"/>
                </a:lnTo>
                <a:lnTo>
                  <a:pt x="1141" y="24709"/>
                </a:lnTo>
                <a:lnTo>
                  <a:pt x="1195" y="24871"/>
                </a:lnTo>
                <a:lnTo>
                  <a:pt x="1195" y="25034"/>
                </a:lnTo>
                <a:lnTo>
                  <a:pt x="1141" y="25306"/>
                </a:lnTo>
                <a:lnTo>
                  <a:pt x="1086" y="25360"/>
                </a:lnTo>
                <a:lnTo>
                  <a:pt x="869" y="26012"/>
                </a:lnTo>
                <a:lnTo>
                  <a:pt x="815" y="26338"/>
                </a:lnTo>
                <a:lnTo>
                  <a:pt x="815" y="26663"/>
                </a:lnTo>
                <a:lnTo>
                  <a:pt x="815" y="26989"/>
                </a:lnTo>
                <a:lnTo>
                  <a:pt x="923" y="27315"/>
                </a:lnTo>
                <a:lnTo>
                  <a:pt x="1086" y="27641"/>
                </a:lnTo>
                <a:lnTo>
                  <a:pt x="1304" y="27967"/>
                </a:lnTo>
                <a:lnTo>
                  <a:pt x="1466" y="28238"/>
                </a:lnTo>
                <a:lnTo>
                  <a:pt x="1575" y="28618"/>
                </a:lnTo>
                <a:lnTo>
                  <a:pt x="1575" y="29379"/>
                </a:lnTo>
                <a:lnTo>
                  <a:pt x="1521" y="30085"/>
                </a:lnTo>
                <a:lnTo>
                  <a:pt x="1358" y="30791"/>
                </a:lnTo>
                <a:lnTo>
                  <a:pt x="1086" y="31497"/>
                </a:lnTo>
                <a:lnTo>
                  <a:pt x="978" y="31822"/>
                </a:lnTo>
                <a:lnTo>
                  <a:pt x="978" y="32148"/>
                </a:lnTo>
                <a:lnTo>
                  <a:pt x="1141" y="32474"/>
                </a:lnTo>
                <a:lnTo>
                  <a:pt x="1358" y="32746"/>
                </a:lnTo>
                <a:lnTo>
                  <a:pt x="1738" y="33071"/>
                </a:lnTo>
                <a:lnTo>
                  <a:pt x="2064" y="33452"/>
                </a:lnTo>
                <a:lnTo>
                  <a:pt x="2335" y="33886"/>
                </a:lnTo>
                <a:lnTo>
                  <a:pt x="2607" y="34375"/>
                </a:lnTo>
                <a:lnTo>
                  <a:pt x="2715" y="34701"/>
                </a:lnTo>
                <a:lnTo>
                  <a:pt x="2824" y="35081"/>
                </a:lnTo>
                <a:lnTo>
                  <a:pt x="2878" y="35461"/>
                </a:lnTo>
                <a:lnTo>
                  <a:pt x="2824" y="35624"/>
                </a:lnTo>
                <a:lnTo>
                  <a:pt x="2770" y="35841"/>
                </a:lnTo>
                <a:lnTo>
                  <a:pt x="2715" y="36058"/>
                </a:lnTo>
                <a:lnTo>
                  <a:pt x="2715" y="36221"/>
                </a:lnTo>
                <a:lnTo>
                  <a:pt x="2770" y="36330"/>
                </a:lnTo>
                <a:lnTo>
                  <a:pt x="2878" y="36384"/>
                </a:lnTo>
                <a:lnTo>
                  <a:pt x="3150" y="36493"/>
                </a:lnTo>
                <a:lnTo>
                  <a:pt x="3530" y="36547"/>
                </a:lnTo>
                <a:lnTo>
                  <a:pt x="3856" y="36655"/>
                </a:lnTo>
                <a:lnTo>
                  <a:pt x="4019" y="36764"/>
                </a:lnTo>
                <a:lnTo>
                  <a:pt x="4182" y="36873"/>
                </a:lnTo>
                <a:lnTo>
                  <a:pt x="4290" y="37036"/>
                </a:lnTo>
                <a:lnTo>
                  <a:pt x="4345" y="37253"/>
                </a:lnTo>
                <a:lnTo>
                  <a:pt x="4562" y="38013"/>
                </a:lnTo>
                <a:lnTo>
                  <a:pt x="4833" y="38719"/>
                </a:lnTo>
                <a:lnTo>
                  <a:pt x="4942" y="39099"/>
                </a:lnTo>
                <a:lnTo>
                  <a:pt x="4996" y="39208"/>
                </a:lnTo>
                <a:lnTo>
                  <a:pt x="5105" y="39262"/>
                </a:lnTo>
                <a:lnTo>
                  <a:pt x="5322" y="39316"/>
                </a:lnTo>
                <a:lnTo>
                  <a:pt x="5431" y="39371"/>
                </a:lnTo>
                <a:lnTo>
                  <a:pt x="5539" y="39479"/>
                </a:lnTo>
                <a:lnTo>
                  <a:pt x="5594" y="39588"/>
                </a:lnTo>
                <a:lnTo>
                  <a:pt x="5594" y="39859"/>
                </a:lnTo>
                <a:lnTo>
                  <a:pt x="5539" y="40077"/>
                </a:lnTo>
                <a:lnTo>
                  <a:pt x="5539" y="40457"/>
                </a:lnTo>
                <a:lnTo>
                  <a:pt x="5594" y="40620"/>
                </a:lnTo>
                <a:lnTo>
                  <a:pt x="5648" y="40728"/>
                </a:lnTo>
                <a:lnTo>
                  <a:pt x="5757" y="40837"/>
                </a:lnTo>
                <a:lnTo>
                  <a:pt x="5919" y="40837"/>
                </a:lnTo>
                <a:lnTo>
                  <a:pt x="6082" y="40891"/>
                </a:lnTo>
                <a:lnTo>
                  <a:pt x="6300" y="40837"/>
                </a:lnTo>
                <a:lnTo>
                  <a:pt x="6462" y="40837"/>
                </a:lnTo>
                <a:lnTo>
                  <a:pt x="6571" y="40946"/>
                </a:lnTo>
                <a:lnTo>
                  <a:pt x="6571" y="41054"/>
                </a:lnTo>
                <a:lnTo>
                  <a:pt x="6517" y="41217"/>
                </a:lnTo>
                <a:lnTo>
                  <a:pt x="6408" y="41434"/>
                </a:lnTo>
                <a:lnTo>
                  <a:pt x="6408" y="41543"/>
                </a:lnTo>
                <a:lnTo>
                  <a:pt x="6517" y="41597"/>
                </a:lnTo>
                <a:lnTo>
                  <a:pt x="7006" y="41814"/>
                </a:lnTo>
                <a:lnTo>
                  <a:pt x="7331" y="42140"/>
                </a:lnTo>
                <a:lnTo>
                  <a:pt x="7657" y="42466"/>
                </a:lnTo>
                <a:lnTo>
                  <a:pt x="7874" y="42901"/>
                </a:lnTo>
                <a:lnTo>
                  <a:pt x="8146" y="43335"/>
                </a:lnTo>
                <a:lnTo>
                  <a:pt x="8472" y="43715"/>
                </a:lnTo>
                <a:lnTo>
                  <a:pt x="8635" y="43878"/>
                </a:lnTo>
                <a:lnTo>
                  <a:pt x="8743" y="44041"/>
                </a:lnTo>
                <a:lnTo>
                  <a:pt x="8798" y="44258"/>
                </a:lnTo>
                <a:lnTo>
                  <a:pt x="8798" y="44475"/>
                </a:lnTo>
                <a:lnTo>
                  <a:pt x="8798" y="44801"/>
                </a:lnTo>
                <a:lnTo>
                  <a:pt x="8798" y="45073"/>
                </a:lnTo>
                <a:lnTo>
                  <a:pt x="8852" y="45290"/>
                </a:lnTo>
                <a:lnTo>
                  <a:pt x="9015" y="45453"/>
                </a:lnTo>
                <a:lnTo>
                  <a:pt x="9178" y="45616"/>
                </a:lnTo>
                <a:lnTo>
                  <a:pt x="9341" y="45779"/>
                </a:lnTo>
                <a:lnTo>
                  <a:pt x="9829" y="46050"/>
                </a:lnTo>
                <a:lnTo>
                  <a:pt x="14065" y="48277"/>
                </a:lnTo>
                <a:lnTo>
                  <a:pt x="14662" y="48602"/>
                </a:lnTo>
                <a:lnTo>
                  <a:pt x="15260" y="48983"/>
                </a:lnTo>
                <a:lnTo>
                  <a:pt x="14880" y="49200"/>
                </a:lnTo>
                <a:lnTo>
                  <a:pt x="13631" y="50069"/>
                </a:lnTo>
                <a:lnTo>
                  <a:pt x="12382" y="50883"/>
                </a:lnTo>
                <a:lnTo>
                  <a:pt x="12110" y="51046"/>
                </a:lnTo>
                <a:lnTo>
                  <a:pt x="11893" y="51100"/>
                </a:lnTo>
                <a:lnTo>
                  <a:pt x="11350" y="51100"/>
                </a:lnTo>
                <a:lnTo>
                  <a:pt x="10861" y="50992"/>
                </a:lnTo>
                <a:lnTo>
                  <a:pt x="10318" y="50829"/>
                </a:lnTo>
                <a:lnTo>
                  <a:pt x="9829" y="50775"/>
                </a:lnTo>
                <a:lnTo>
                  <a:pt x="9666" y="50775"/>
                </a:lnTo>
                <a:lnTo>
                  <a:pt x="9504" y="50829"/>
                </a:lnTo>
                <a:lnTo>
                  <a:pt x="9341" y="50883"/>
                </a:lnTo>
                <a:lnTo>
                  <a:pt x="9232" y="51046"/>
                </a:lnTo>
                <a:lnTo>
                  <a:pt x="8960" y="51426"/>
                </a:lnTo>
                <a:lnTo>
                  <a:pt x="8689" y="51969"/>
                </a:lnTo>
                <a:lnTo>
                  <a:pt x="8309" y="52512"/>
                </a:lnTo>
                <a:lnTo>
                  <a:pt x="8037" y="53110"/>
                </a:lnTo>
                <a:lnTo>
                  <a:pt x="7494" y="54304"/>
                </a:lnTo>
                <a:lnTo>
                  <a:pt x="7277" y="54685"/>
                </a:lnTo>
                <a:lnTo>
                  <a:pt x="7060" y="55065"/>
                </a:lnTo>
                <a:lnTo>
                  <a:pt x="6734" y="55336"/>
                </a:lnTo>
                <a:lnTo>
                  <a:pt x="6571" y="55445"/>
                </a:lnTo>
                <a:lnTo>
                  <a:pt x="6354" y="55499"/>
                </a:lnTo>
                <a:lnTo>
                  <a:pt x="6028" y="55662"/>
                </a:lnTo>
                <a:lnTo>
                  <a:pt x="5974" y="55716"/>
                </a:lnTo>
                <a:lnTo>
                  <a:pt x="5974" y="55771"/>
                </a:lnTo>
                <a:lnTo>
                  <a:pt x="6028" y="55934"/>
                </a:lnTo>
                <a:lnTo>
                  <a:pt x="6245" y="56151"/>
                </a:lnTo>
                <a:lnTo>
                  <a:pt x="6462" y="56422"/>
                </a:lnTo>
                <a:lnTo>
                  <a:pt x="6517" y="56585"/>
                </a:lnTo>
                <a:lnTo>
                  <a:pt x="6571" y="56748"/>
                </a:lnTo>
                <a:lnTo>
                  <a:pt x="6517" y="56857"/>
                </a:lnTo>
                <a:lnTo>
                  <a:pt x="6462" y="57020"/>
                </a:lnTo>
                <a:lnTo>
                  <a:pt x="6191" y="57345"/>
                </a:lnTo>
                <a:lnTo>
                  <a:pt x="5865" y="57617"/>
                </a:lnTo>
                <a:lnTo>
                  <a:pt x="5594" y="57943"/>
                </a:lnTo>
                <a:lnTo>
                  <a:pt x="5213" y="58486"/>
                </a:lnTo>
                <a:lnTo>
                  <a:pt x="5105" y="58757"/>
                </a:lnTo>
                <a:lnTo>
                  <a:pt x="4996" y="59083"/>
                </a:lnTo>
                <a:lnTo>
                  <a:pt x="4996" y="59355"/>
                </a:lnTo>
                <a:lnTo>
                  <a:pt x="4996" y="59681"/>
                </a:lnTo>
                <a:lnTo>
                  <a:pt x="5051" y="60006"/>
                </a:lnTo>
                <a:lnTo>
                  <a:pt x="5213" y="60332"/>
                </a:lnTo>
                <a:lnTo>
                  <a:pt x="5268" y="60495"/>
                </a:lnTo>
                <a:lnTo>
                  <a:pt x="5268" y="60658"/>
                </a:lnTo>
                <a:lnTo>
                  <a:pt x="5213" y="60821"/>
                </a:lnTo>
                <a:lnTo>
                  <a:pt x="5051" y="60875"/>
                </a:lnTo>
                <a:lnTo>
                  <a:pt x="4942" y="60984"/>
                </a:lnTo>
                <a:lnTo>
                  <a:pt x="4833" y="61093"/>
                </a:lnTo>
                <a:lnTo>
                  <a:pt x="4779" y="61310"/>
                </a:lnTo>
                <a:lnTo>
                  <a:pt x="4779" y="61581"/>
                </a:lnTo>
                <a:lnTo>
                  <a:pt x="4888" y="61798"/>
                </a:lnTo>
                <a:lnTo>
                  <a:pt x="5159" y="62179"/>
                </a:lnTo>
                <a:lnTo>
                  <a:pt x="5268" y="62342"/>
                </a:lnTo>
                <a:lnTo>
                  <a:pt x="5322" y="62396"/>
                </a:lnTo>
                <a:lnTo>
                  <a:pt x="5431" y="62396"/>
                </a:lnTo>
                <a:lnTo>
                  <a:pt x="5485" y="62342"/>
                </a:lnTo>
                <a:lnTo>
                  <a:pt x="5539" y="62287"/>
                </a:lnTo>
                <a:lnTo>
                  <a:pt x="5594" y="62124"/>
                </a:lnTo>
                <a:lnTo>
                  <a:pt x="5974" y="60767"/>
                </a:lnTo>
                <a:lnTo>
                  <a:pt x="6137" y="60115"/>
                </a:lnTo>
                <a:lnTo>
                  <a:pt x="6408" y="59463"/>
                </a:lnTo>
                <a:lnTo>
                  <a:pt x="7331" y="57291"/>
                </a:lnTo>
                <a:lnTo>
                  <a:pt x="7874" y="56205"/>
                </a:lnTo>
                <a:lnTo>
                  <a:pt x="8472" y="55173"/>
                </a:lnTo>
                <a:lnTo>
                  <a:pt x="8798" y="54576"/>
                </a:lnTo>
                <a:lnTo>
                  <a:pt x="9015" y="54304"/>
                </a:lnTo>
                <a:lnTo>
                  <a:pt x="9178" y="54196"/>
                </a:lnTo>
                <a:lnTo>
                  <a:pt x="9341" y="54142"/>
                </a:lnTo>
                <a:lnTo>
                  <a:pt x="9341" y="54304"/>
                </a:lnTo>
                <a:lnTo>
                  <a:pt x="9232" y="54522"/>
                </a:lnTo>
                <a:lnTo>
                  <a:pt x="9069" y="54793"/>
                </a:lnTo>
                <a:lnTo>
                  <a:pt x="8852" y="55336"/>
                </a:lnTo>
                <a:lnTo>
                  <a:pt x="8526" y="55825"/>
                </a:lnTo>
                <a:lnTo>
                  <a:pt x="8255" y="56368"/>
                </a:lnTo>
                <a:lnTo>
                  <a:pt x="8146" y="56640"/>
                </a:lnTo>
                <a:lnTo>
                  <a:pt x="8092" y="56911"/>
                </a:lnTo>
                <a:lnTo>
                  <a:pt x="7657" y="59029"/>
                </a:lnTo>
                <a:lnTo>
                  <a:pt x="7277" y="61147"/>
                </a:lnTo>
                <a:lnTo>
                  <a:pt x="7168" y="61581"/>
                </a:lnTo>
                <a:lnTo>
                  <a:pt x="7060" y="62016"/>
                </a:lnTo>
                <a:lnTo>
                  <a:pt x="6897" y="62450"/>
                </a:lnTo>
                <a:lnTo>
                  <a:pt x="6625" y="62830"/>
                </a:lnTo>
                <a:lnTo>
                  <a:pt x="6462" y="63102"/>
                </a:lnTo>
                <a:lnTo>
                  <a:pt x="6300" y="63428"/>
                </a:lnTo>
                <a:lnTo>
                  <a:pt x="6191" y="63699"/>
                </a:lnTo>
                <a:lnTo>
                  <a:pt x="6137" y="64079"/>
                </a:lnTo>
                <a:lnTo>
                  <a:pt x="6191" y="64351"/>
                </a:lnTo>
                <a:lnTo>
                  <a:pt x="6300" y="64568"/>
                </a:lnTo>
                <a:lnTo>
                  <a:pt x="6625" y="64948"/>
                </a:lnTo>
                <a:lnTo>
                  <a:pt x="6734" y="65057"/>
                </a:lnTo>
                <a:lnTo>
                  <a:pt x="6734" y="65220"/>
                </a:lnTo>
                <a:lnTo>
                  <a:pt x="6680" y="65383"/>
                </a:lnTo>
                <a:lnTo>
                  <a:pt x="6571" y="65491"/>
                </a:lnTo>
                <a:lnTo>
                  <a:pt x="6191" y="65926"/>
                </a:lnTo>
                <a:lnTo>
                  <a:pt x="6028" y="66089"/>
                </a:lnTo>
                <a:lnTo>
                  <a:pt x="5974" y="66197"/>
                </a:lnTo>
                <a:lnTo>
                  <a:pt x="5974" y="66360"/>
                </a:lnTo>
                <a:lnTo>
                  <a:pt x="6082" y="66469"/>
                </a:lnTo>
                <a:lnTo>
                  <a:pt x="6191" y="66577"/>
                </a:lnTo>
                <a:lnTo>
                  <a:pt x="6300" y="66632"/>
                </a:lnTo>
                <a:lnTo>
                  <a:pt x="6788" y="66632"/>
                </a:lnTo>
                <a:lnTo>
                  <a:pt x="6788" y="66740"/>
                </a:lnTo>
                <a:lnTo>
                  <a:pt x="6788" y="66849"/>
                </a:lnTo>
                <a:lnTo>
                  <a:pt x="6680" y="66903"/>
                </a:lnTo>
                <a:lnTo>
                  <a:pt x="6517" y="67012"/>
                </a:lnTo>
                <a:lnTo>
                  <a:pt x="6191" y="67283"/>
                </a:lnTo>
                <a:lnTo>
                  <a:pt x="5919" y="67555"/>
                </a:lnTo>
                <a:lnTo>
                  <a:pt x="5811" y="67881"/>
                </a:lnTo>
                <a:lnTo>
                  <a:pt x="5757" y="68261"/>
                </a:lnTo>
                <a:lnTo>
                  <a:pt x="5757" y="70867"/>
                </a:lnTo>
                <a:lnTo>
                  <a:pt x="5757" y="73420"/>
                </a:lnTo>
                <a:lnTo>
                  <a:pt x="5757" y="73745"/>
                </a:lnTo>
                <a:lnTo>
                  <a:pt x="5811" y="74017"/>
                </a:lnTo>
                <a:lnTo>
                  <a:pt x="5919" y="74288"/>
                </a:lnTo>
                <a:lnTo>
                  <a:pt x="6082" y="74506"/>
                </a:lnTo>
                <a:lnTo>
                  <a:pt x="6191" y="74669"/>
                </a:lnTo>
                <a:lnTo>
                  <a:pt x="6245" y="74832"/>
                </a:lnTo>
                <a:lnTo>
                  <a:pt x="6137" y="74940"/>
                </a:lnTo>
                <a:lnTo>
                  <a:pt x="6028" y="75049"/>
                </a:lnTo>
                <a:lnTo>
                  <a:pt x="5919" y="75212"/>
                </a:lnTo>
                <a:lnTo>
                  <a:pt x="5865" y="75320"/>
                </a:lnTo>
                <a:lnTo>
                  <a:pt x="5865" y="75483"/>
                </a:lnTo>
                <a:lnTo>
                  <a:pt x="5865" y="75700"/>
                </a:lnTo>
                <a:lnTo>
                  <a:pt x="6408" y="77167"/>
                </a:lnTo>
                <a:lnTo>
                  <a:pt x="6625" y="77873"/>
                </a:lnTo>
                <a:lnTo>
                  <a:pt x="6843" y="78579"/>
                </a:lnTo>
                <a:lnTo>
                  <a:pt x="6951" y="79067"/>
                </a:lnTo>
                <a:lnTo>
                  <a:pt x="7060" y="79610"/>
                </a:lnTo>
                <a:lnTo>
                  <a:pt x="7114" y="79828"/>
                </a:lnTo>
                <a:lnTo>
                  <a:pt x="7114" y="80099"/>
                </a:lnTo>
                <a:lnTo>
                  <a:pt x="7060" y="80371"/>
                </a:lnTo>
                <a:lnTo>
                  <a:pt x="6951" y="80642"/>
                </a:lnTo>
                <a:lnTo>
                  <a:pt x="6843" y="80859"/>
                </a:lnTo>
                <a:lnTo>
                  <a:pt x="6897" y="81077"/>
                </a:lnTo>
                <a:lnTo>
                  <a:pt x="7060" y="81239"/>
                </a:lnTo>
                <a:lnTo>
                  <a:pt x="7223" y="81294"/>
                </a:lnTo>
                <a:lnTo>
                  <a:pt x="7331" y="81348"/>
                </a:lnTo>
                <a:lnTo>
                  <a:pt x="7549" y="81402"/>
                </a:lnTo>
                <a:lnTo>
                  <a:pt x="7657" y="81511"/>
                </a:lnTo>
                <a:lnTo>
                  <a:pt x="7711" y="81620"/>
                </a:lnTo>
                <a:lnTo>
                  <a:pt x="7711" y="81782"/>
                </a:lnTo>
                <a:lnTo>
                  <a:pt x="7386" y="81728"/>
                </a:lnTo>
                <a:lnTo>
                  <a:pt x="7060" y="81782"/>
                </a:lnTo>
                <a:lnTo>
                  <a:pt x="6951" y="81837"/>
                </a:lnTo>
                <a:lnTo>
                  <a:pt x="6843" y="81945"/>
                </a:lnTo>
                <a:lnTo>
                  <a:pt x="6788" y="82054"/>
                </a:lnTo>
                <a:lnTo>
                  <a:pt x="6843" y="82163"/>
                </a:lnTo>
                <a:lnTo>
                  <a:pt x="7060" y="82380"/>
                </a:lnTo>
                <a:lnTo>
                  <a:pt x="7386" y="82651"/>
                </a:lnTo>
                <a:lnTo>
                  <a:pt x="7549" y="82814"/>
                </a:lnTo>
                <a:lnTo>
                  <a:pt x="7711" y="82923"/>
                </a:lnTo>
                <a:lnTo>
                  <a:pt x="7874" y="82977"/>
                </a:lnTo>
                <a:lnTo>
                  <a:pt x="7983" y="83140"/>
                </a:lnTo>
                <a:lnTo>
                  <a:pt x="8037" y="83303"/>
                </a:lnTo>
                <a:lnTo>
                  <a:pt x="7929" y="83520"/>
                </a:lnTo>
                <a:lnTo>
                  <a:pt x="7874" y="83683"/>
                </a:lnTo>
                <a:lnTo>
                  <a:pt x="7820" y="83900"/>
                </a:lnTo>
                <a:lnTo>
                  <a:pt x="7820" y="84118"/>
                </a:lnTo>
                <a:lnTo>
                  <a:pt x="7874" y="84280"/>
                </a:lnTo>
                <a:lnTo>
                  <a:pt x="8092" y="84932"/>
                </a:lnTo>
                <a:lnTo>
                  <a:pt x="8363" y="85584"/>
                </a:lnTo>
                <a:lnTo>
                  <a:pt x="8526" y="85855"/>
                </a:lnTo>
                <a:lnTo>
                  <a:pt x="8689" y="86127"/>
                </a:lnTo>
                <a:lnTo>
                  <a:pt x="8906" y="86398"/>
                </a:lnTo>
                <a:lnTo>
                  <a:pt x="9232" y="86616"/>
                </a:lnTo>
                <a:lnTo>
                  <a:pt x="9286" y="86779"/>
                </a:lnTo>
                <a:lnTo>
                  <a:pt x="9395" y="86887"/>
                </a:lnTo>
                <a:lnTo>
                  <a:pt x="9884" y="87756"/>
                </a:lnTo>
                <a:lnTo>
                  <a:pt x="10372" y="88516"/>
                </a:lnTo>
                <a:lnTo>
                  <a:pt x="10698" y="88896"/>
                </a:lnTo>
                <a:lnTo>
                  <a:pt x="10970" y="89277"/>
                </a:lnTo>
                <a:lnTo>
                  <a:pt x="11350" y="89602"/>
                </a:lnTo>
                <a:lnTo>
                  <a:pt x="11730" y="89928"/>
                </a:lnTo>
                <a:lnTo>
                  <a:pt x="12164" y="90308"/>
                </a:lnTo>
                <a:lnTo>
                  <a:pt x="12545" y="90688"/>
                </a:lnTo>
                <a:lnTo>
                  <a:pt x="12979" y="91123"/>
                </a:lnTo>
                <a:lnTo>
                  <a:pt x="13468" y="91449"/>
                </a:lnTo>
                <a:lnTo>
                  <a:pt x="13739" y="91666"/>
                </a:lnTo>
                <a:lnTo>
                  <a:pt x="13956" y="91937"/>
                </a:lnTo>
                <a:lnTo>
                  <a:pt x="14011" y="92046"/>
                </a:lnTo>
                <a:lnTo>
                  <a:pt x="14011" y="92209"/>
                </a:lnTo>
                <a:lnTo>
                  <a:pt x="14011" y="92426"/>
                </a:lnTo>
                <a:lnTo>
                  <a:pt x="13902" y="92643"/>
                </a:lnTo>
                <a:lnTo>
                  <a:pt x="13848" y="92752"/>
                </a:lnTo>
                <a:lnTo>
                  <a:pt x="13848" y="92806"/>
                </a:lnTo>
                <a:lnTo>
                  <a:pt x="13902" y="92915"/>
                </a:lnTo>
                <a:lnTo>
                  <a:pt x="14011" y="92915"/>
                </a:lnTo>
                <a:lnTo>
                  <a:pt x="14445" y="93078"/>
                </a:lnTo>
                <a:lnTo>
                  <a:pt x="14934" y="93241"/>
                </a:lnTo>
                <a:lnTo>
                  <a:pt x="15368" y="93349"/>
                </a:lnTo>
                <a:lnTo>
                  <a:pt x="15911" y="93458"/>
                </a:lnTo>
                <a:lnTo>
                  <a:pt x="15694" y="93132"/>
                </a:lnTo>
                <a:lnTo>
                  <a:pt x="15477" y="92915"/>
                </a:lnTo>
                <a:lnTo>
                  <a:pt x="14880" y="92480"/>
                </a:lnTo>
                <a:lnTo>
                  <a:pt x="15205" y="92480"/>
                </a:lnTo>
                <a:lnTo>
                  <a:pt x="15368" y="92589"/>
                </a:lnTo>
                <a:lnTo>
                  <a:pt x="15586" y="92752"/>
                </a:lnTo>
                <a:lnTo>
                  <a:pt x="15749" y="92861"/>
                </a:lnTo>
                <a:lnTo>
                  <a:pt x="17758" y="93349"/>
                </a:lnTo>
                <a:lnTo>
                  <a:pt x="18735" y="93621"/>
                </a:lnTo>
                <a:lnTo>
                  <a:pt x="19767" y="93838"/>
                </a:lnTo>
                <a:lnTo>
                  <a:pt x="20310" y="93892"/>
                </a:lnTo>
                <a:lnTo>
                  <a:pt x="20799" y="93947"/>
                </a:lnTo>
                <a:lnTo>
                  <a:pt x="21288" y="93892"/>
                </a:lnTo>
                <a:lnTo>
                  <a:pt x="21559" y="93784"/>
                </a:lnTo>
                <a:lnTo>
                  <a:pt x="21776" y="93675"/>
                </a:lnTo>
                <a:lnTo>
                  <a:pt x="21994" y="93567"/>
                </a:lnTo>
                <a:lnTo>
                  <a:pt x="22265" y="93512"/>
                </a:lnTo>
                <a:lnTo>
                  <a:pt x="22482" y="93512"/>
                </a:lnTo>
                <a:lnTo>
                  <a:pt x="22754" y="93567"/>
                </a:lnTo>
                <a:lnTo>
                  <a:pt x="23134" y="93621"/>
                </a:lnTo>
                <a:lnTo>
                  <a:pt x="23840" y="93621"/>
                </a:lnTo>
                <a:lnTo>
                  <a:pt x="24220" y="93512"/>
                </a:lnTo>
                <a:lnTo>
                  <a:pt x="25089" y="93132"/>
                </a:lnTo>
                <a:lnTo>
                  <a:pt x="26012" y="92806"/>
                </a:lnTo>
                <a:lnTo>
                  <a:pt x="27804" y="92155"/>
                </a:lnTo>
                <a:lnTo>
                  <a:pt x="28130" y="92046"/>
                </a:lnTo>
                <a:lnTo>
                  <a:pt x="28239" y="92046"/>
                </a:lnTo>
                <a:lnTo>
                  <a:pt x="28347" y="92155"/>
                </a:lnTo>
                <a:lnTo>
                  <a:pt x="28456" y="92263"/>
                </a:lnTo>
                <a:lnTo>
                  <a:pt x="28401" y="92372"/>
                </a:lnTo>
                <a:lnTo>
                  <a:pt x="28347" y="92480"/>
                </a:lnTo>
                <a:lnTo>
                  <a:pt x="28293" y="92589"/>
                </a:lnTo>
                <a:lnTo>
                  <a:pt x="28239" y="93024"/>
                </a:lnTo>
                <a:lnTo>
                  <a:pt x="28239" y="96771"/>
                </a:lnTo>
                <a:lnTo>
                  <a:pt x="28293" y="97151"/>
                </a:lnTo>
                <a:lnTo>
                  <a:pt x="28347" y="97259"/>
                </a:lnTo>
                <a:lnTo>
                  <a:pt x="28456" y="97368"/>
                </a:lnTo>
                <a:lnTo>
                  <a:pt x="28564" y="97422"/>
                </a:lnTo>
                <a:lnTo>
                  <a:pt x="28727" y="97422"/>
                </a:lnTo>
                <a:lnTo>
                  <a:pt x="29107" y="97368"/>
                </a:lnTo>
                <a:lnTo>
                  <a:pt x="29488" y="97259"/>
                </a:lnTo>
                <a:lnTo>
                  <a:pt x="29596" y="97314"/>
                </a:lnTo>
                <a:lnTo>
                  <a:pt x="29705" y="97314"/>
                </a:lnTo>
                <a:lnTo>
                  <a:pt x="29813" y="97422"/>
                </a:lnTo>
                <a:lnTo>
                  <a:pt x="29868" y="97531"/>
                </a:lnTo>
                <a:lnTo>
                  <a:pt x="29976" y="97965"/>
                </a:lnTo>
                <a:lnTo>
                  <a:pt x="30194" y="98943"/>
                </a:lnTo>
                <a:lnTo>
                  <a:pt x="30519" y="99974"/>
                </a:lnTo>
                <a:lnTo>
                  <a:pt x="30737" y="100518"/>
                </a:lnTo>
                <a:lnTo>
                  <a:pt x="31117" y="101061"/>
                </a:lnTo>
                <a:lnTo>
                  <a:pt x="31497" y="101495"/>
                </a:lnTo>
                <a:lnTo>
                  <a:pt x="31931" y="101929"/>
                </a:lnTo>
                <a:lnTo>
                  <a:pt x="32148" y="102147"/>
                </a:lnTo>
                <a:lnTo>
                  <a:pt x="32257" y="102310"/>
                </a:lnTo>
                <a:lnTo>
                  <a:pt x="32257" y="102527"/>
                </a:lnTo>
                <a:lnTo>
                  <a:pt x="32148" y="102798"/>
                </a:lnTo>
                <a:lnTo>
                  <a:pt x="32094" y="102907"/>
                </a:lnTo>
                <a:lnTo>
                  <a:pt x="32094" y="103016"/>
                </a:lnTo>
                <a:lnTo>
                  <a:pt x="32203" y="103178"/>
                </a:lnTo>
                <a:lnTo>
                  <a:pt x="32529" y="103450"/>
                </a:lnTo>
                <a:lnTo>
                  <a:pt x="32746" y="103613"/>
                </a:lnTo>
                <a:lnTo>
                  <a:pt x="32909" y="103721"/>
                </a:lnTo>
                <a:lnTo>
                  <a:pt x="33723" y="104102"/>
                </a:lnTo>
                <a:lnTo>
                  <a:pt x="34484" y="104482"/>
                </a:lnTo>
                <a:lnTo>
                  <a:pt x="34864" y="104699"/>
                </a:lnTo>
                <a:lnTo>
                  <a:pt x="35190" y="104970"/>
                </a:lnTo>
                <a:lnTo>
                  <a:pt x="35515" y="105296"/>
                </a:lnTo>
                <a:lnTo>
                  <a:pt x="35841" y="105622"/>
                </a:lnTo>
                <a:lnTo>
                  <a:pt x="35950" y="105731"/>
                </a:lnTo>
                <a:lnTo>
                  <a:pt x="36167" y="105785"/>
                </a:lnTo>
                <a:lnTo>
                  <a:pt x="36656" y="105948"/>
                </a:lnTo>
                <a:lnTo>
                  <a:pt x="37144" y="106057"/>
                </a:lnTo>
                <a:lnTo>
                  <a:pt x="37633" y="106111"/>
                </a:lnTo>
                <a:lnTo>
                  <a:pt x="38122" y="106111"/>
                </a:lnTo>
                <a:lnTo>
                  <a:pt x="40891" y="106219"/>
                </a:lnTo>
                <a:lnTo>
                  <a:pt x="42249" y="106165"/>
                </a:lnTo>
                <a:lnTo>
                  <a:pt x="42955" y="106111"/>
                </a:lnTo>
                <a:lnTo>
                  <a:pt x="43607" y="106002"/>
                </a:lnTo>
                <a:lnTo>
                  <a:pt x="44367" y="105839"/>
                </a:lnTo>
                <a:lnTo>
                  <a:pt x="45073" y="105622"/>
                </a:lnTo>
                <a:lnTo>
                  <a:pt x="45779" y="105351"/>
                </a:lnTo>
                <a:lnTo>
                  <a:pt x="46485" y="105079"/>
                </a:lnTo>
                <a:lnTo>
                  <a:pt x="47517" y="104645"/>
                </a:lnTo>
                <a:lnTo>
                  <a:pt x="48548" y="104210"/>
                </a:lnTo>
                <a:lnTo>
                  <a:pt x="49852" y="103776"/>
                </a:lnTo>
                <a:lnTo>
                  <a:pt x="50178" y="103613"/>
                </a:lnTo>
                <a:lnTo>
                  <a:pt x="50503" y="103450"/>
                </a:lnTo>
                <a:lnTo>
                  <a:pt x="50775" y="103233"/>
                </a:lnTo>
                <a:lnTo>
                  <a:pt x="51046" y="102961"/>
                </a:lnTo>
                <a:lnTo>
                  <a:pt x="51318" y="102635"/>
                </a:lnTo>
                <a:lnTo>
                  <a:pt x="51481" y="102255"/>
                </a:lnTo>
                <a:lnTo>
                  <a:pt x="51861" y="101495"/>
                </a:lnTo>
                <a:lnTo>
                  <a:pt x="51970" y="101278"/>
                </a:lnTo>
                <a:lnTo>
                  <a:pt x="52187" y="101115"/>
                </a:lnTo>
                <a:lnTo>
                  <a:pt x="52350" y="101006"/>
                </a:lnTo>
                <a:lnTo>
                  <a:pt x="53001" y="101006"/>
                </a:lnTo>
                <a:lnTo>
                  <a:pt x="53327" y="100898"/>
                </a:lnTo>
                <a:lnTo>
                  <a:pt x="53544" y="100680"/>
                </a:lnTo>
                <a:lnTo>
                  <a:pt x="53762" y="100409"/>
                </a:lnTo>
                <a:lnTo>
                  <a:pt x="54468" y="99160"/>
                </a:lnTo>
                <a:lnTo>
                  <a:pt x="55174" y="97911"/>
                </a:lnTo>
                <a:lnTo>
                  <a:pt x="56911" y="94435"/>
                </a:lnTo>
                <a:lnTo>
                  <a:pt x="57074" y="94110"/>
                </a:lnTo>
                <a:lnTo>
                  <a:pt x="57129" y="94001"/>
                </a:lnTo>
                <a:lnTo>
                  <a:pt x="57346" y="93947"/>
                </a:lnTo>
                <a:lnTo>
                  <a:pt x="57726" y="93947"/>
                </a:lnTo>
                <a:lnTo>
                  <a:pt x="58106" y="93892"/>
                </a:lnTo>
                <a:lnTo>
                  <a:pt x="58486" y="93784"/>
                </a:lnTo>
                <a:lnTo>
                  <a:pt x="59681" y="93784"/>
                </a:lnTo>
                <a:lnTo>
                  <a:pt x="60061" y="93729"/>
                </a:lnTo>
                <a:lnTo>
                  <a:pt x="60441" y="93567"/>
                </a:lnTo>
                <a:lnTo>
                  <a:pt x="60767" y="93458"/>
                </a:lnTo>
                <a:lnTo>
                  <a:pt x="61093" y="93404"/>
                </a:lnTo>
                <a:lnTo>
                  <a:pt x="61799" y="93404"/>
                </a:lnTo>
                <a:lnTo>
                  <a:pt x="62179" y="93349"/>
                </a:lnTo>
                <a:lnTo>
                  <a:pt x="62613" y="93295"/>
                </a:lnTo>
                <a:lnTo>
                  <a:pt x="63374" y="93078"/>
                </a:lnTo>
                <a:lnTo>
                  <a:pt x="64297" y="92752"/>
                </a:lnTo>
                <a:lnTo>
                  <a:pt x="65220" y="92372"/>
                </a:lnTo>
                <a:lnTo>
                  <a:pt x="66089" y="91937"/>
                </a:lnTo>
                <a:lnTo>
                  <a:pt x="66958" y="91503"/>
                </a:lnTo>
                <a:lnTo>
                  <a:pt x="67555" y="91123"/>
                </a:lnTo>
                <a:lnTo>
                  <a:pt x="68152" y="90743"/>
                </a:lnTo>
                <a:lnTo>
                  <a:pt x="69238" y="89874"/>
                </a:lnTo>
                <a:lnTo>
                  <a:pt x="69510" y="89602"/>
                </a:lnTo>
                <a:lnTo>
                  <a:pt x="69781" y="89277"/>
                </a:lnTo>
                <a:lnTo>
                  <a:pt x="70325" y="88625"/>
                </a:lnTo>
                <a:lnTo>
                  <a:pt x="70650" y="88299"/>
                </a:lnTo>
                <a:lnTo>
                  <a:pt x="70922" y="88028"/>
                </a:lnTo>
                <a:lnTo>
                  <a:pt x="71248" y="87810"/>
                </a:lnTo>
                <a:lnTo>
                  <a:pt x="71682" y="87593"/>
                </a:lnTo>
                <a:lnTo>
                  <a:pt x="71682" y="87539"/>
                </a:lnTo>
                <a:lnTo>
                  <a:pt x="71736" y="87430"/>
                </a:lnTo>
                <a:lnTo>
                  <a:pt x="72551" y="86235"/>
                </a:lnTo>
                <a:lnTo>
                  <a:pt x="73311" y="85041"/>
                </a:lnTo>
                <a:lnTo>
                  <a:pt x="74669" y="82543"/>
                </a:lnTo>
                <a:lnTo>
                  <a:pt x="75592" y="80751"/>
                </a:lnTo>
                <a:lnTo>
                  <a:pt x="76461" y="78959"/>
                </a:lnTo>
                <a:lnTo>
                  <a:pt x="76678" y="78524"/>
                </a:lnTo>
                <a:lnTo>
                  <a:pt x="76732" y="78307"/>
                </a:lnTo>
                <a:lnTo>
                  <a:pt x="76732" y="78090"/>
                </a:lnTo>
                <a:lnTo>
                  <a:pt x="76678" y="77818"/>
                </a:lnTo>
                <a:lnTo>
                  <a:pt x="76624" y="77710"/>
                </a:lnTo>
                <a:lnTo>
                  <a:pt x="76461" y="77655"/>
                </a:lnTo>
                <a:lnTo>
                  <a:pt x="76352" y="77655"/>
                </a:lnTo>
                <a:lnTo>
                  <a:pt x="76244" y="77710"/>
                </a:lnTo>
                <a:lnTo>
                  <a:pt x="76081" y="77927"/>
                </a:lnTo>
                <a:lnTo>
                  <a:pt x="75103" y="79284"/>
                </a:lnTo>
                <a:lnTo>
                  <a:pt x="74669" y="80045"/>
                </a:lnTo>
                <a:lnTo>
                  <a:pt x="74506" y="80425"/>
                </a:lnTo>
                <a:lnTo>
                  <a:pt x="74397" y="80805"/>
                </a:lnTo>
                <a:lnTo>
                  <a:pt x="74343" y="80968"/>
                </a:lnTo>
                <a:lnTo>
                  <a:pt x="74234" y="81077"/>
                </a:lnTo>
                <a:lnTo>
                  <a:pt x="73909" y="81077"/>
                </a:lnTo>
                <a:lnTo>
                  <a:pt x="74017" y="80859"/>
                </a:lnTo>
                <a:lnTo>
                  <a:pt x="74072" y="80642"/>
                </a:lnTo>
                <a:lnTo>
                  <a:pt x="74072" y="80425"/>
                </a:lnTo>
                <a:lnTo>
                  <a:pt x="74072" y="80208"/>
                </a:lnTo>
                <a:lnTo>
                  <a:pt x="73963" y="80045"/>
                </a:lnTo>
                <a:lnTo>
                  <a:pt x="73909" y="79882"/>
                </a:lnTo>
                <a:lnTo>
                  <a:pt x="73637" y="79556"/>
                </a:lnTo>
                <a:lnTo>
                  <a:pt x="73474" y="79393"/>
                </a:lnTo>
                <a:lnTo>
                  <a:pt x="73420" y="79284"/>
                </a:lnTo>
                <a:lnTo>
                  <a:pt x="73420" y="79176"/>
                </a:lnTo>
                <a:lnTo>
                  <a:pt x="73420" y="79122"/>
                </a:lnTo>
                <a:lnTo>
                  <a:pt x="73583" y="78959"/>
                </a:lnTo>
                <a:lnTo>
                  <a:pt x="73800" y="78904"/>
                </a:lnTo>
                <a:lnTo>
                  <a:pt x="74017" y="78850"/>
                </a:lnTo>
                <a:lnTo>
                  <a:pt x="74234" y="78741"/>
                </a:lnTo>
                <a:lnTo>
                  <a:pt x="74397" y="78579"/>
                </a:lnTo>
                <a:lnTo>
                  <a:pt x="74560" y="78416"/>
                </a:lnTo>
                <a:lnTo>
                  <a:pt x="74669" y="78253"/>
                </a:lnTo>
                <a:lnTo>
                  <a:pt x="74777" y="78144"/>
                </a:lnTo>
                <a:lnTo>
                  <a:pt x="74886" y="78090"/>
                </a:lnTo>
                <a:lnTo>
                  <a:pt x="75375" y="78090"/>
                </a:lnTo>
                <a:lnTo>
                  <a:pt x="75483" y="78035"/>
                </a:lnTo>
                <a:lnTo>
                  <a:pt x="75538" y="77927"/>
                </a:lnTo>
                <a:lnTo>
                  <a:pt x="75592" y="77764"/>
                </a:lnTo>
                <a:lnTo>
                  <a:pt x="75538" y="77601"/>
                </a:lnTo>
                <a:lnTo>
                  <a:pt x="75429" y="77492"/>
                </a:lnTo>
                <a:lnTo>
                  <a:pt x="75321" y="77384"/>
                </a:lnTo>
                <a:lnTo>
                  <a:pt x="75158" y="77221"/>
                </a:lnTo>
                <a:lnTo>
                  <a:pt x="74995" y="77004"/>
                </a:lnTo>
                <a:lnTo>
                  <a:pt x="74886" y="76732"/>
                </a:lnTo>
                <a:lnTo>
                  <a:pt x="74832" y="76461"/>
                </a:lnTo>
                <a:lnTo>
                  <a:pt x="74832" y="75266"/>
                </a:lnTo>
                <a:lnTo>
                  <a:pt x="74832" y="74071"/>
                </a:lnTo>
                <a:lnTo>
                  <a:pt x="74832" y="73963"/>
                </a:lnTo>
                <a:lnTo>
                  <a:pt x="74886" y="73854"/>
                </a:lnTo>
                <a:lnTo>
                  <a:pt x="74940" y="73800"/>
                </a:lnTo>
                <a:lnTo>
                  <a:pt x="75049" y="73745"/>
                </a:lnTo>
                <a:lnTo>
                  <a:pt x="75321" y="73637"/>
                </a:lnTo>
                <a:lnTo>
                  <a:pt x="75592" y="73365"/>
                </a:lnTo>
                <a:lnTo>
                  <a:pt x="75918" y="73148"/>
                </a:lnTo>
                <a:lnTo>
                  <a:pt x="76026" y="72931"/>
                </a:lnTo>
                <a:lnTo>
                  <a:pt x="76298" y="72388"/>
                </a:lnTo>
                <a:lnTo>
                  <a:pt x="76570" y="71899"/>
                </a:lnTo>
                <a:lnTo>
                  <a:pt x="76678" y="71410"/>
                </a:lnTo>
                <a:lnTo>
                  <a:pt x="76732" y="70922"/>
                </a:lnTo>
                <a:lnTo>
                  <a:pt x="76678" y="70379"/>
                </a:lnTo>
                <a:lnTo>
                  <a:pt x="76678" y="70216"/>
                </a:lnTo>
                <a:lnTo>
                  <a:pt x="76678" y="70161"/>
                </a:lnTo>
                <a:lnTo>
                  <a:pt x="76732" y="70107"/>
                </a:lnTo>
                <a:lnTo>
                  <a:pt x="77275" y="70107"/>
                </a:lnTo>
                <a:lnTo>
                  <a:pt x="77384" y="70053"/>
                </a:lnTo>
                <a:lnTo>
                  <a:pt x="77493" y="69998"/>
                </a:lnTo>
                <a:lnTo>
                  <a:pt x="77601" y="69890"/>
                </a:lnTo>
                <a:lnTo>
                  <a:pt x="77656" y="69781"/>
                </a:lnTo>
                <a:lnTo>
                  <a:pt x="77710" y="69618"/>
                </a:lnTo>
                <a:lnTo>
                  <a:pt x="77710" y="69401"/>
                </a:lnTo>
                <a:lnTo>
                  <a:pt x="77764" y="69292"/>
                </a:lnTo>
                <a:lnTo>
                  <a:pt x="77819" y="69184"/>
                </a:lnTo>
                <a:lnTo>
                  <a:pt x="77981" y="68804"/>
                </a:lnTo>
                <a:lnTo>
                  <a:pt x="78144" y="68424"/>
                </a:lnTo>
                <a:lnTo>
                  <a:pt x="78199" y="68206"/>
                </a:lnTo>
                <a:lnTo>
                  <a:pt x="78199" y="68043"/>
                </a:lnTo>
                <a:lnTo>
                  <a:pt x="78144" y="67826"/>
                </a:lnTo>
                <a:lnTo>
                  <a:pt x="78036" y="67609"/>
                </a:lnTo>
                <a:lnTo>
                  <a:pt x="78036" y="67500"/>
                </a:lnTo>
                <a:lnTo>
                  <a:pt x="78036" y="67446"/>
                </a:lnTo>
                <a:lnTo>
                  <a:pt x="78144" y="67229"/>
                </a:lnTo>
                <a:lnTo>
                  <a:pt x="78307" y="67120"/>
                </a:lnTo>
                <a:lnTo>
                  <a:pt x="78362" y="66903"/>
                </a:lnTo>
                <a:lnTo>
                  <a:pt x="78416" y="66740"/>
                </a:lnTo>
                <a:lnTo>
                  <a:pt x="78470" y="66577"/>
                </a:lnTo>
                <a:lnTo>
                  <a:pt x="78470" y="66360"/>
                </a:lnTo>
                <a:lnTo>
                  <a:pt x="78416" y="66197"/>
                </a:lnTo>
                <a:lnTo>
                  <a:pt x="78307" y="66034"/>
                </a:lnTo>
                <a:lnTo>
                  <a:pt x="78144" y="65926"/>
                </a:lnTo>
                <a:lnTo>
                  <a:pt x="77873" y="65708"/>
                </a:lnTo>
                <a:lnTo>
                  <a:pt x="77601" y="65437"/>
                </a:lnTo>
                <a:lnTo>
                  <a:pt x="77167" y="64948"/>
                </a:lnTo>
                <a:lnTo>
                  <a:pt x="76787" y="64351"/>
                </a:lnTo>
                <a:lnTo>
                  <a:pt x="76461" y="63699"/>
                </a:lnTo>
                <a:lnTo>
                  <a:pt x="76244" y="63319"/>
                </a:lnTo>
                <a:lnTo>
                  <a:pt x="76026" y="62993"/>
                </a:lnTo>
                <a:lnTo>
                  <a:pt x="75483" y="62287"/>
                </a:lnTo>
                <a:lnTo>
                  <a:pt x="75375" y="62179"/>
                </a:lnTo>
                <a:lnTo>
                  <a:pt x="75266" y="62070"/>
                </a:lnTo>
                <a:lnTo>
                  <a:pt x="75158" y="62070"/>
                </a:lnTo>
                <a:lnTo>
                  <a:pt x="74995" y="62233"/>
                </a:lnTo>
                <a:lnTo>
                  <a:pt x="74832" y="62559"/>
                </a:lnTo>
                <a:lnTo>
                  <a:pt x="74723" y="62830"/>
                </a:lnTo>
                <a:lnTo>
                  <a:pt x="74669" y="63156"/>
                </a:lnTo>
                <a:lnTo>
                  <a:pt x="74615" y="63482"/>
                </a:lnTo>
                <a:lnTo>
                  <a:pt x="74615" y="64079"/>
                </a:lnTo>
                <a:lnTo>
                  <a:pt x="74723" y="64731"/>
                </a:lnTo>
                <a:lnTo>
                  <a:pt x="74886" y="65274"/>
                </a:lnTo>
                <a:lnTo>
                  <a:pt x="75103" y="65817"/>
                </a:lnTo>
                <a:lnTo>
                  <a:pt x="75266" y="66360"/>
                </a:lnTo>
                <a:lnTo>
                  <a:pt x="75429" y="66957"/>
                </a:lnTo>
                <a:lnTo>
                  <a:pt x="75429" y="67229"/>
                </a:lnTo>
                <a:lnTo>
                  <a:pt x="75429" y="67338"/>
                </a:lnTo>
                <a:lnTo>
                  <a:pt x="75375" y="67392"/>
                </a:lnTo>
                <a:lnTo>
                  <a:pt x="75212" y="67446"/>
                </a:lnTo>
                <a:lnTo>
                  <a:pt x="74723" y="67446"/>
                </a:lnTo>
                <a:lnTo>
                  <a:pt x="74506" y="67500"/>
                </a:lnTo>
                <a:lnTo>
                  <a:pt x="74289" y="67609"/>
                </a:lnTo>
                <a:lnTo>
                  <a:pt x="74180" y="67718"/>
                </a:lnTo>
                <a:lnTo>
                  <a:pt x="74072" y="67881"/>
                </a:lnTo>
                <a:lnTo>
                  <a:pt x="74017" y="68098"/>
                </a:lnTo>
                <a:lnTo>
                  <a:pt x="74017" y="68315"/>
                </a:lnTo>
                <a:lnTo>
                  <a:pt x="74072" y="68587"/>
                </a:lnTo>
                <a:lnTo>
                  <a:pt x="74180" y="68912"/>
                </a:lnTo>
                <a:lnTo>
                  <a:pt x="74234" y="69184"/>
                </a:lnTo>
                <a:lnTo>
                  <a:pt x="74234" y="69510"/>
                </a:lnTo>
                <a:lnTo>
                  <a:pt x="74180" y="69781"/>
                </a:lnTo>
                <a:lnTo>
                  <a:pt x="74072" y="69998"/>
                </a:lnTo>
                <a:lnTo>
                  <a:pt x="73909" y="70270"/>
                </a:lnTo>
                <a:lnTo>
                  <a:pt x="73746" y="70487"/>
                </a:lnTo>
                <a:lnTo>
                  <a:pt x="73474" y="70704"/>
                </a:lnTo>
                <a:lnTo>
                  <a:pt x="73366" y="70867"/>
                </a:lnTo>
                <a:lnTo>
                  <a:pt x="73311" y="71030"/>
                </a:lnTo>
                <a:lnTo>
                  <a:pt x="73366" y="71193"/>
                </a:lnTo>
                <a:lnTo>
                  <a:pt x="73474" y="71356"/>
                </a:lnTo>
                <a:lnTo>
                  <a:pt x="73637" y="71465"/>
                </a:lnTo>
                <a:lnTo>
                  <a:pt x="73746" y="71628"/>
                </a:lnTo>
                <a:lnTo>
                  <a:pt x="73800" y="71736"/>
                </a:lnTo>
                <a:lnTo>
                  <a:pt x="73854" y="71899"/>
                </a:lnTo>
                <a:lnTo>
                  <a:pt x="73854" y="72008"/>
                </a:lnTo>
                <a:lnTo>
                  <a:pt x="73800" y="72171"/>
                </a:lnTo>
                <a:lnTo>
                  <a:pt x="73583" y="72496"/>
                </a:lnTo>
                <a:lnTo>
                  <a:pt x="73474" y="72388"/>
                </a:lnTo>
                <a:lnTo>
                  <a:pt x="73366" y="72225"/>
                </a:lnTo>
                <a:lnTo>
                  <a:pt x="73311" y="72116"/>
                </a:lnTo>
                <a:lnTo>
                  <a:pt x="73203" y="72062"/>
                </a:lnTo>
                <a:lnTo>
                  <a:pt x="73148" y="72116"/>
                </a:lnTo>
                <a:lnTo>
                  <a:pt x="72985" y="72225"/>
                </a:lnTo>
                <a:lnTo>
                  <a:pt x="72931" y="72334"/>
                </a:lnTo>
                <a:lnTo>
                  <a:pt x="72877" y="72714"/>
                </a:lnTo>
                <a:lnTo>
                  <a:pt x="72877" y="73202"/>
                </a:lnTo>
                <a:lnTo>
                  <a:pt x="72768" y="73637"/>
                </a:lnTo>
                <a:lnTo>
                  <a:pt x="72714" y="74180"/>
                </a:lnTo>
                <a:lnTo>
                  <a:pt x="72660" y="74723"/>
                </a:lnTo>
                <a:lnTo>
                  <a:pt x="72714" y="75212"/>
                </a:lnTo>
                <a:lnTo>
                  <a:pt x="72768" y="75755"/>
                </a:lnTo>
                <a:lnTo>
                  <a:pt x="72877" y="76026"/>
                </a:lnTo>
                <a:lnTo>
                  <a:pt x="72877" y="76243"/>
                </a:lnTo>
                <a:lnTo>
                  <a:pt x="72823" y="76461"/>
                </a:lnTo>
                <a:lnTo>
                  <a:pt x="72714" y="76732"/>
                </a:lnTo>
                <a:lnTo>
                  <a:pt x="72551" y="77004"/>
                </a:lnTo>
                <a:lnTo>
                  <a:pt x="72551" y="77275"/>
                </a:lnTo>
                <a:lnTo>
                  <a:pt x="72551" y="77384"/>
                </a:lnTo>
                <a:lnTo>
                  <a:pt x="72605" y="77547"/>
                </a:lnTo>
                <a:lnTo>
                  <a:pt x="72877" y="77764"/>
                </a:lnTo>
                <a:lnTo>
                  <a:pt x="72931" y="77873"/>
                </a:lnTo>
                <a:lnTo>
                  <a:pt x="73040" y="77927"/>
                </a:lnTo>
                <a:lnTo>
                  <a:pt x="73040" y="78035"/>
                </a:lnTo>
                <a:lnTo>
                  <a:pt x="72931" y="78198"/>
                </a:lnTo>
                <a:lnTo>
                  <a:pt x="72334" y="78850"/>
                </a:lnTo>
                <a:lnTo>
                  <a:pt x="72008" y="79122"/>
                </a:lnTo>
                <a:lnTo>
                  <a:pt x="71628" y="79393"/>
                </a:lnTo>
                <a:lnTo>
                  <a:pt x="71411" y="79556"/>
                </a:lnTo>
                <a:lnTo>
                  <a:pt x="71248" y="79773"/>
                </a:lnTo>
                <a:lnTo>
                  <a:pt x="71193" y="79990"/>
                </a:lnTo>
                <a:lnTo>
                  <a:pt x="71193" y="80262"/>
                </a:lnTo>
                <a:lnTo>
                  <a:pt x="71193" y="80588"/>
                </a:lnTo>
                <a:lnTo>
                  <a:pt x="71193" y="80805"/>
                </a:lnTo>
                <a:lnTo>
                  <a:pt x="71139" y="80914"/>
                </a:lnTo>
                <a:lnTo>
                  <a:pt x="71030" y="81022"/>
                </a:lnTo>
                <a:lnTo>
                  <a:pt x="70922" y="81131"/>
                </a:lnTo>
                <a:lnTo>
                  <a:pt x="70759" y="81239"/>
                </a:lnTo>
                <a:lnTo>
                  <a:pt x="70650" y="81294"/>
                </a:lnTo>
                <a:lnTo>
                  <a:pt x="70542" y="81348"/>
                </a:lnTo>
                <a:lnTo>
                  <a:pt x="70433" y="81565"/>
                </a:lnTo>
                <a:lnTo>
                  <a:pt x="70379" y="81837"/>
                </a:lnTo>
                <a:lnTo>
                  <a:pt x="70433" y="82108"/>
                </a:lnTo>
                <a:lnTo>
                  <a:pt x="70542" y="82380"/>
                </a:lnTo>
                <a:lnTo>
                  <a:pt x="70542" y="82597"/>
                </a:lnTo>
                <a:lnTo>
                  <a:pt x="70542" y="82760"/>
                </a:lnTo>
                <a:lnTo>
                  <a:pt x="70433" y="82923"/>
                </a:lnTo>
                <a:lnTo>
                  <a:pt x="70216" y="83194"/>
                </a:lnTo>
                <a:lnTo>
                  <a:pt x="69890" y="83520"/>
                </a:lnTo>
                <a:lnTo>
                  <a:pt x="69781" y="83629"/>
                </a:lnTo>
                <a:lnTo>
                  <a:pt x="69727" y="83737"/>
                </a:lnTo>
                <a:lnTo>
                  <a:pt x="69619" y="84009"/>
                </a:lnTo>
                <a:lnTo>
                  <a:pt x="69510" y="84280"/>
                </a:lnTo>
                <a:lnTo>
                  <a:pt x="69401" y="84498"/>
                </a:lnTo>
                <a:lnTo>
                  <a:pt x="69238" y="84715"/>
                </a:lnTo>
                <a:lnTo>
                  <a:pt x="68858" y="85041"/>
                </a:lnTo>
                <a:lnTo>
                  <a:pt x="68424" y="85421"/>
                </a:lnTo>
                <a:lnTo>
                  <a:pt x="67935" y="85801"/>
                </a:lnTo>
                <a:lnTo>
                  <a:pt x="67446" y="86290"/>
                </a:lnTo>
                <a:lnTo>
                  <a:pt x="66578" y="87376"/>
                </a:lnTo>
                <a:lnTo>
                  <a:pt x="65763" y="88245"/>
                </a:lnTo>
                <a:lnTo>
                  <a:pt x="64840" y="89114"/>
                </a:lnTo>
                <a:lnTo>
                  <a:pt x="63862" y="89874"/>
                </a:lnTo>
                <a:lnTo>
                  <a:pt x="62830" y="90580"/>
                </a:lnTo>
                <a:lnTo>
                  <a:pt x="61907" y="91069"/>
                </a:lnTo>
                <a:lnTo>
                  <a:pt x="61473" y="91286"/>
                </a:lnTo>
                <a:lnTo>
                  <a:pt x="60984" y="91503"/>
                </a:lnTo>
                <a:lnTo>
                  <a:pt x="60495" y="91612"/>
                </a:lnTo>
                <a:lnTo>
                  <a:pt x="59952" y="91720"/>
                </a:lnTo>
                <a:lnTo>
                  <a:pt x="59464" y="91829"/>
                </a:lnTo>
                <a:lnTo>
                  <a:pt x="58921" y="91883"/>
                </a:lnTo>
                <a:lnTo>
                  <a:pt x="58378" y="91829"/>
                </a:lnTo>
                <a:lnTo>
                  <a:pt x="57889" y="91775"/>
                </a:lnTo>
                <a:lnTo>
                  <a:pt x="57400" y="91666"/>
                </a:lnTo>
                <a:lnTo>
                  <a:pt x="56911" y="91557"/>
                </a:lnTo>
                <a:lnTo>
                  <a:pt x="55934" y="91231"/>
                </a:lnTo>
                <a:lnTo>
                  <a:pt x="55011" y="90851"/>
                </a:lnTo>
                <a:lnTo>
                  <a:pt x="54576" y="90688"/>
                </a:lnTo>
                <a:lnTo>
                  <a:pt x="54196" y="90634"/>
                </a:lnTo>
                <a:lnTo>
                  <a:pt x="54033" y="90634"/>
                </a:lnTo>
                <a:lnTo>
                  <a:pt x="53816" y="90688"/>
                </a:lnTo>
                <a:lnTo>
                  <a:pt x="53653" y="90797"/>
                </a:lnTo>
                <a:lnTo>
                  <a:pt x="53436" y="90960"/>
                </a:lnTo>
                <a:lnTo>
                  <a:pt x="53110" y="91231"/>
                </a:lnTo>
                <a:lnTo>
                  <a:pt x="52676" y="91449"/>
                </a:lnTo>
                <a:lnTo>
                  <a:pt x="52458" y="91557"/>
                </a:lnTo>
                <a:lnTo>
                  <a:pt x="52241" y="91557"/>
                </a:lnTo>
                <a:lnTo>
                  <a:pt x="52187" y="91503"/>
                </a:lnTo>
                <a:lnTo>
                  <a:pt x="52133" y="91394"/>
                </a:lnTo>
                <a:lnTo>
                  <a:pt x="52133" y="91123"/>
                </a:lnTo>
                <a:lnTo>
                  <a:pt x="52133" y="90906"/>
                </a:lnTo>
                <a:lnTo>
                  <a:pt x="52078" y="90743"/>
                </a:lnTo>
                <a:lnTo>
                  <a:pt x="52024" y="90580"/>
                </a:lnTo>
                <a:lnTo>
                  <a:pt x="51915" y="90417"/>
                </a:lnTo>
                <a:lnTo>
                  <a:pt x="51644" y="90145"/>
                </a:lnTo>
                <a:lnTo>
                  <a:pt x="51318" y="89928"/>
                </a:lnTo>
                <a:lnTo>
                  <a:pt x="50938" y="89657"/>
                </a:lnTo>
                <a:lnTo>
                  <a:pt x="50775" y="89439"/>
                </a:lnTo>
                <a:lnTo>
                  <a:pt x="50612" y="89277"/>
                </a:lnTo>
                <a:lnTo>
                  <a:pt x="50449" y="89005"/>
                </a:lnTo>
                <a:lnTo>
                  <a:pt x="50232" y="88842"/>
                </a:lnTo>
                <a:lnTo>
                  <a:pt x="50069" y="88733"/>
                </a:lnTo>
                <a:lnTo>
                  <a:pt x="49852" y="88679"/>
                </a:lnTo>
                <a:lnTo>
                  <a:pt x="49635" y="88733"/>
                </a:lnTo>
                <a:lnTo>
                  <a:pt x="49472" y="88842"/>
                </a:lnTo>
                <a:lnTo>
                  <a:pt x="49309" y="89005"/>
                </a:lnTo>
                <a:lnTo>
                  <a:pt x="49146" y="89222"/>
                </a:lnTo>
                <a:lnTo>
                  <a:pt x="49037" y="89439"/>
                </a:lnTo>
                <a:lnTo>
                  <a:pt x="48820" y="89439"/>
                </a:lnTo>
                <a:lnTo>
                  <a:pt x="48657" y="89277"/>
                </a:lnTo>
                <a:lnTo>
                  <a:pt x="47897" y="88516"/>
                </a:lnTo>
                <a:lnTo>
                  <a:pt x="47788" y="88462"/>
                </a:lnTo>
                <a:lnTo>
                  <a:pt x="47625" y="88462"/>
                </a:lnTo>
                <a:lnTo>
                  <a:pt x="47571" y="88571"/>
                </a:lnTo>
                <a:lnTo>
                  <a:pt x="47571" y="88625"/>
                </a:lnTo>
                <a:lnTo>
                  <a:pt x="47625" y="88788"/>
                </a:lnTo>
                <a:lnTo>
                  <a:pt x="48114" y="89657"/>
                </a:lnTo>
                <a:lnTo>
                  <a:pt x="48386" y="90091"/>
                </a:lnTo>
                <a:lnTo>
                  <a:pt x="48711" y="90471"/>
                </a:lnTo>
                <a:lnTo>
                  <a:pt x="49037" y="90851"/>
                </a:lnTo>
                <a:lnTo>
                  <a:pt x="49363" y="91123"/>
                </a:lnTo>
                <a:lnTo>
                  <a:pt x="49743" y="91449"/>
                </a:lnTo>
                <a:lnTo>
                  <a:pt x="50069" y="91666"/>
                </a:lnTo>
                <a:lnTo>
                  <a:pt x="50884" y="92155"/>
                </a:lnTo>
                <a:lnTo>
                  <a:pt x="51698" y="92535"/>
                </a:lnTo>
                <a:lnTo>
                  <a:pt x="51915" y="92643"/>
                </a:lnTo>
                <a:lnTo>
                  <a:pt x="52133" y="92752"/>
                </a:lnTo>
                <a:lnTo>
                  <a:pt x="52404" y="93078"/>
                </a:lnTo>
                <a:lnTo>
                  <a:pt x="52893" y="93838"/>
                </a:lnTo>
                <a:lnTo>
                  <a:pt x="52947" y="94001"/>
                </a:lnTo>
                <a:lnTo>
                  <a:pt x="52947" y="94055"/>
                </a:lnTo>
                <a:lnTo>
                  <a:pt x="52893" y="94110"/>
                </a:lnTo>
                <a:lnTo>
                  <a:pt x="52730" y="94164"/>
                </a:lnTo>
                <a:lnTo>
                  <a:pt x="52513" y="94164"/>
                </a:lnTo>
                <a:lnTo>
                  <a:pt x="52350" y="94273"/>
                </a:lnTo>
                <a:lnTo>
                  <a:pt x="52295" y="94490"/>
                </a:lnTo>
                <a:lnTo>
                  <a:pt x="52295" y="94707"/>
                </a:lnTo>
                <a:lnTo>
                  <a:pt x="52295" y="95033"/>
                </a:lnTo>
                <a:lnTo>
                  <a:pt x="52241" y="95413"/>
                </a:lnTo>
                <a:lnTo>
                  <a:pt x="52133" y="95739"/>
                </a:lnTo>
                <a:lnTo>
                  <a:pt x="51861" y="96010"/>
                </a:lnTo>
                <a:lnTo>
                  <a:pt x="51752" y="96173"/>
                </a:lnTo>
                <a:lnTo>
                  <a:pt x="51589" y="96336"/>
                </a:lnTo>
                <a:lnTo>
                  <a:pt x="51535" y="96499"/>
                </a:lnTo>
                <a:lnTo>
                  <a:pt x="51481" y="96716"/>
                </a:lnTo>
                <a:lnTo>
                  <a:pt x="51535" y="97042"/>
                </a:lnTo>
                <a:lnTo>
                  <a:pt x="51589" y="97422"/>
                </a:lnTo>
                <a:lnTo>
                  <a:pt x="51644" y="97694"/>
                </a:lnTo>
                <a:lnTo>
                  <a:pt x="51644" y="97911"/>
                </a:lnTo>
                <a:lnTo>
                  <a:pt x="51589" y="98074"/>
                </a:lnTo>
                <a:lnTo>
                  <a:pt x="51481" y="98291"/>
                </a:lnTo>
                <a:lnTo>
                  <a:pt x="50938" y="98997"/>
                </a:lnTo>
                <a:lnTo>
                  <a:pt x="50666" y="99323"/>
                </a:lnTo>
                <a:lnTo>
                  <a:pt x="50340" y="99649"/>
                </a:lnTo>
                <a:lnTo>
                  <a:pt x="50178" y="99757"/>
                </a:lnTo>
                <a:lnTo>
                  <a:pt x="50015" y="99866"/>
                </a:lnTo>
                <a:lnTo>
                  <a:pt x="49797" y="99866"/>
                </a:lnTo>
                <a:lnTo>
                  <a:pt x="49580" y="99757"/>
                </a:lnTo>
                <a:lnTo>
                  <a:pt x="49417" y="99703"/>
                </a:lnTo>
                <a:lnTo>
                  <a:pt x="49254" y="99703"/>
                </a:lnTo>
                <a:lnTo>
                  <a:pt x="49146" y="99812"/>
                </a:lnTo>
                <a:lnTo>
                  <a:pt x="48983" y="99974"/>
                </a:lnTo>
                <a:lnTo>
                  <a:pt x="48711" y="100463"/>
                </a:lnTo>
                <a:lnTo>
                  <a:pt x="48331" y="100952"/>
                </a:lnTo>
                <a:lnTo>
                  <a:pt x="48005" y="101386"/>
                </a:lnTo>
                <a:lnTo>
                  <a:pt x="47571" y="101767"/>
                </a:lnTo>
                <a:lnTo>
                  <a:pt x="47137" y="102147"/>
                </a:lnTo>
                <a:lnTo>
                  <a:pt x="46702" y="102527"/>
                </a:lnTo>
                <a:lnTo>
                  <a:pt x="45725" y="103178"/>
                </a:lnTo>
                <a:lnTo>
                  <a:pt x="44964" y="103559"/>
                </a:lnTo>
                <a:lnTo>
                  <a:pt x="44150" y="103830"/>
                </a:lnTo>
                <a:lnTo>
                  <a:pt x="43335" y="104102"/>
                </a:lnTo>
                <a:lnTo>
                  <a:pt x="42521" y="104265"/>
                </a:lnTo>
                <a:lnTo>
                  <a:pt x="41597" y="104265"/>
                </a:lnTo>
                <a:lnTo>
                  <a:pt x="41163" y="104319"/>
                </a:lnTo>
                <a:lnTo>
                  <a:pt x="40946" y="104373"/>
                </a:lnTo>
                <a:lnTo>
                  <a:pt x="40729" y="104427"/>
                </a:lnTo>
                <a:lnTo>
                  <a:pt x="40511" y="104482"/>
                </a:lnTo>
                <a:lnTo>
                  <a:pt x="40348" y="104373"/>
                </a:lnTo>
                <a:lnTo>
                  <a:pt x="40131" y="104319"/>
                </a:lnTo>
                <a:lnTo>
                  <a:pt x="39968" y="104265"/>
                </a:lnTo>
                <a:lnTo>
                  <a:pt x="39099" y="104265"/>
                </a:lnTo>
                <a:lnTo>
                  <a:pt x="38665" y="104210"/>
                </a:lnTo>
                <a:lnTo>
                  <a:pt x="37688" y="103939"/>
                </a:lnTo>
                <a:lnTo>
                  <a:pt x="36656" y="103667"/>
                </a:lnTo>
                <a:lnTo>
                  <a:pt x="35678" y="103287"/>
                </a:lnTo>
                <a:lnTo>
                  <a:pt x="34701" y="102853"/>
                </a:lnTo>
                <a:lnTo>
                  <a:pt x="34429" y="102744"/>
                </a:lnTo>
                <a:lnTo>
                  <a:pt x="34212" y="102690"/>
                </a:lnTo>
                <a:lnTo>
                  <a:pt x="33941" y="102744"/>
                </a:lnTo>
                <a:lnTo>
                  <a:pt x="33669" y="102798"/>
                </a:lnTo>
                <a:lnTo>
                  <a:pt x="33452" y="102907"/>
                </a:lnTo>
                <a:lnTo>
                  <a:pt x="33235" y="102853"/>
                </a:lnTo>
                <a:lnTo>
                  <a:pt x="32963" y="102635"/>
                </a:lnTo>
                <a:lnTo>
                  <a:pt x="33072" y="102581"/>
                </a:lnTo>
                <a:lnTo>
                  <a:pt x="33180" y="102527"/>
                </a:lnTo>
                <a:lnTo>
                  <a:pt x="33615" y="102527"/>
                </a:lnTo>
                <a:lnTo>
                  <a:pt x="33723" y="102418"/>
                </a:lnTo>
                <a:lnTo>
                  <a:pt x="33723" y="102310"/>
                </a:lnTo>
                <a:lnTo>
                  <a:pt x="33723" y="102255"/>
                </a:lnTo>
                <a:lnTo>
                  <a:pt x="33615" y="102147"/>
                </a:lnTo>
                <a:lnTo>
                  <a:pt x="33452" y="102092"/>
                </a:lnTo>
                <a:lnTo>
                  <a:pt x="33343" y="102038"/>
                </a:lnTo>
                <a:lnTo>
                  <a:pt x="33180" y="101821"/>
                </a:lnTo>
                <a:lnTo>
                  <a:pt x="33017" y="101712"/>
                </a:lnTo>
                <a:lnTo>
                  <a:pt x="32692" y="101495"/>
                </a:lnTo>
                <a:lnTo>
                  <a:pt x="32420" y="101223"/>
                </a:lnTo>
                <a:lnTo>
                  <a:pt x="32148" y="100952"/>
                </a:lnTo>
                <a:lnTo>
                  <a:pt x="31986" y="100626"/>
                </a:lnTo>
                <a:lnTo>
                  <a:pt x="31823" y="100300"/>
                </a:lnTo>
                <a:lnTo>
                  <a:pt x="31714" y="99974"/>
                </a:lnTo>
                <a:lnTo>
                  <a:pt x="31497" y="99214"/>
                </a:lnTo>
                <a:lnTo>
                  <a:pt x="31388" y="98671"/>
                </a:lnTo>
                <a:lnTo>
                  <a:pt x="31280" y="98074"/>
                </a:lnTo>
                <a:lnTo>
                  <a:pt x="31225" y="97531"/>
                </a:lnTo>
                <a:lnTo>
                  <a:pt x="31062" y="96988"/>
                </a:lnTo>
                <a:lnTo>
                  <a:pt x="30954" y="96553"/>
                </a:lnTo>
                <a:lnTo>
                  <a:pt x="30899" y="96119"/>
                </a:lnTo>
                <a:lnTo>
                  <a:pt x="30899" y="95684"/>
                </a:lnTo>
                <a:lnTo>
                  <a:pt x="30899" y="95250"/>
                </a:lnTo>
                <a:lnTo>
                  <a:pt x="31062" y="94381"/>
                </a:lnTo>
                <a:lnTo>
                  <a:pt x="31280" y="93567"/>
                </a:lnTo>
                <a:lnTo>
                  <a:pt x="31443" y="92806"/>
                </a:lnTo>
                <a:lnTo>
                  <a:pt x="31605" y="92100"/>
                </a:lnTo>
                <a:lnTo>
                  <a:pt x="31714" y="91340"/>
                </a:lnTo>
                <a:lnTo>
                  <a:pt x="31714" y="91014"/>
                </a:lnTo>
                <a:lnTo>
                  <a:pt x="31660" y="90634"/>
                </a:lnTo>
                <a:lnTo>
                  <a:pt x="31660" y="90254"/>
                </a:lnTo>
                <a:lnTo>
                  <a:pt x="31714" y="89982"/>
                </a:lnTo>
                <a:lnTo>
                  <a:pt x="31768" y="89657"/>
                </a:lnTo>
                <a:lnTo>
                  <a:pt x="31877" y="89385"/>
                </a:lnTo>
                <a:lnTo>
                  <a:pt x="32040" y="89114"/>
                </a:lnTo>
                <a:lnTo>
                  <a:pt x="32257" y="88896"/>
                </a:lnTo>
                <a:lnTo>
                  <a:pt x="32420" y="88679"/>
                </a:lnTo>
                <a:lnTo>
                  <a:pt x="32583" y="88408"/>
                </a:lnTo>
                <a:lnTo>
                  <a:pt x="32637" y="88190"/>
                </a:lnTo>
                <a:lnTo>
                  <a:pt x="32746" y="88028"/>
                </a:lnTo>
                <a:lnTo>
                  <a:pt x="32909" y="87865"/>
                </a:lnTo>
                <a:lnTo>
                  <a:pt x="33126" y="87756"/>
                </a:lnTo>
                <a:lnTo>
                  <a:pt x="33397" y="87647"/>
                </a:lnTo>
                <a:lnTo>
                  <a:pt x="33615" y="87430"/>
                </a:lnTo>
                <a:lnTo>
                  <a:pt x="33832" y="87213"/>
                </a:lnTo>
                <a:lnTo>
                  <a:pt x="33941" y="86941"/>
                </a:lnTo>
                <a:lnTo>
                  <a:pt x="34321" y="85801"/>
                </a:lnTo>
                <a:lnTo>
                  <a:pt x="34755" y="84661"/>
                </a:lnTo>
                <a:lnTo>
                  <a:pt x="35244" y="83575"/>
                </a:lnTo>
                <a:lnTo>
                  <a:pt x="35624" y="82434"/>
                </a:lnTo>
                <a:lnTo>
                  <a:pt x="35841" y="81620"/>
                </a:lnTo>
                <a:lnTo>
                  <a:pt x="35895" y="81239"/>
                </a:lnTo>
                <a:lnTo>
                  <a:pt x="35950" y="80805"/>
                </a:lnTo>
                <a:lnTo>
                  <a:pt x="35950" y="80425"/>
                </a:lnTo>
                <a:lnTo>
                  <a:pt x="35895" y="80045"/>
                </a:lnTo>
                <a:lnTo>
                  <a:pt x="35787" y="79610"/>
                </a:lnTo>
                <a:lnTo>
                  <a:pt x="35678" y="79230"/>
                </a:lnTo>
                <a:lnTo>
                  <a:pt x="35570" y="78959"/>
                </a:lnTo>
                <a:lnTo>
                  <a:pt x="35624" y="78741"/>
                </a:lnTo>
                <a:lnTo>
                  <a:pt x="35733" y="78579"/>
                </a:lnTo>
                <a:lnTo>
                  <a:pt x="35950" y="78470"/>
                </a:lnTo>
                <a:lnTo>
                  <a:pt x="36330" y="78307"/>
                </a:lnTo>
                <a:lnTo>
                  <a:pt x="36493" y="78198"/>
                </a:lnTo>
                <a:lnTo>
                  <a:pt x="36493" y="78035"/>
                </a:lnTo>
                <a:lnTo>
                  <a:pt x="36493" y="77873"/>
                </a:lnTo>
                <a:lnTo>
                  <a:pt x="36601" y="77601"/>
                </a:lnTo>
                <a:lnTo>
                  <a:pt x="36764" y="77330"/>
                </a:lnTo>
                <a:lnTo>
                  <a:pt x="36873" y="77058"/>
                </a:lnTo>
                <a:lnTo>
                  <a:pt x="36982" y="76569"/>
                </a:lnTo>
                <a:lnTo>
                  <a:pt x="36982" y="76081"/>
                </a:lnTo>
                <a:lnTo>
                  <a:pt x="36927" y="75863"/>
                </a:lnTo>
                <a:lnTo>
                  <a:pt x="36873" y="75646"/>
                </a:lnTo>
                <a:lnTo>
                  <a:pt x="36764" y="75429"/>
                </a:lnTo>
                <a:lnTo>
                  <a:pt x="36601" y="75212"/>
                </a:lnTo>
                <a:lnTo>
                  <a:pt x="36439" y="74994"/>
                </a:lnTo>
                <a:lnTo>
                  <a:pt x="36384" y="74669"/>
                </a:lnTo>
                <a:lnTo>
                  <a:pt x="36439" y="74397"/>
                </a:lnTo>
                <a:lnTo>
                  <a:pt x="36601" y="74126"/>
                </a:lnTo>
                <a:lnTo>
                  <a:pt x="36764" y="73745"/>
                </a:lnTo>
                <a:lnTo>
                  <a:pt x="36927" y="73420"/>
                </a:lnTo>
                <a:lnTo>
                  <a:pt x="36982" y="73039"/>
                </a:lnTo>
                <a:lnTo>
                  <a:pt x="37036" y="72659"/>
                </a:lnTo>
                <a:lnTo>
                  <a:pt x="37036" y="72388"/>
                </a:lnTo>
                <a:lnTo>
                  <a:pt x="37144" y="72279"/>
                </a:lnTo>
                <a:lnTo>
                  <a:pt x="37253" y="72171"/>
                </a:lnTo>
                <a:lnTo>
                  <a:pt x="37416" y="72116"/>
                </a:lnTo>
                <a:lnTo>
                  <a:pt x="37525" y="72008"/>
                </a:lnTo>
                <a:lnTo>
                  <a:pt x="37633" y="71790"/>
                </a:lnTo>
                <a:lnTo>
                  <a:pt x="37633" y="71519"/>
                </a:lnTo>
                <a:lnTo>
                  <a:pt x="37525" y="71247"/>
                </a:lnTo>
                <a:lnTo>
                  <a:pt x="37416" y="70867"/>
                </a:lnTo>
                <a:lnTo>
                  <a:pt x="37362" y="70487"/>
                </a:lnTo>
                <a:lnTo>
                  <a:pt x="37362" y="70107"/>
                </a:lnTo>
                <a:lnTo>
                  <a:pt x="37416" y="69944"/>
                </a:lnTo>
                <a:lnTo>
                  <a:pt x="37525" y="69836"/>
                </a:lnTo>
                <a:lnTo>
                  <a:pt x="37688" y="69510"/>
                </a:lnTo>
                <a:lnTo>
                  <a:pt x="37850" y="69238"/>
                </a:lnTo>
                <a:lnTo>
                  <a:pt x="37905" y="68912"/>
                </a:lnTo>
                <a:lnTo>
                  <a:pt x="37959" y="68587"/>
                </a:lnTo>
                <a:lnTo>
                  <a:pt x="37959" y="67935"/>
                </a:lnTo>
                <a:lnTo>
                  <a:pt x="38013" y="67283"/>
                </a:lnTo>
                <a:lnTo>
                  <a:pt x="37959" y="66686"/>
                </a:lnTo>
                <a:lnTo>
                  <a:pt x="38013" y="66360"/>
                </a:lnTo>
                <a:lnTo>
                  <a:pt x="38176" y="66089"/>
                </a:lnTo>
                <a:lnTo>
                  <a:pt x="38285" y="65926"/>
                </a:lnTo>
                <a:lnTo>
                  <a:pt x="38285" y="65817"/>
                </a:lnTo>
                <a:lnTo>
                  <a:pt x="38231" y="65654"/>
                </a:lnTo>
                <a:lnTo>
                  <a:pt x="38122" y="65491"/>
                </a:lnTo>
                <a:lnTo>
                  <a:pt x="37959" y="65274"/>
                </a:lnTo>
                <a:lnTo>
                  <a:pt x="37850" y="65057"/>
                </a:lnTo>
                <a:lnTo>
                  <a:pt x="37796" y="64785"/>
                </a:lnTo>
                <a:lnTo>
                  <a:pt x="37796" y="64514"/>
                </a:lnTo>
                <a:lnTo>
                  <a:pt x="37796" y="63591"/>
                </a:lnTo>
                <a:lnTo>
                  <a:pt x="37742" y="62722"/>
                </a:lnTo>
                <a:lnTo>
                  <a:pt x="37633" y="61853"/>
                </a:lnTo>
                <a:lnTo>
                  <a:pt x="37416" y="60984"/>
                </a:lnTo>
                <a:lnTo>
                  <a:pt x="37307" y="60712"/>
                </a:lnTo>
                <a:lnTo>
                  <a:pt x="37144" y="60387"/>
                </a:lnTo>
                <a:lnTo>
                  <a:pt x="36873" y="59843"/>
                </a:lnTo>
                <a:lnTo>
                  <a:pt x="36656" y="59246"/>
                </a:lnTo>
                <a:lnTo>
                  <a:pt x="36547" y="59083"/>
                </a:lnTo>
                <a:lnTo>
                  <a:pt x="36439" y="58920"/>
                </a:lnTo>
                <a:lnTo>
                  <a:pt x="36276" y="58866"/>
                </a:lnTo>
                <a:lnTo>
                  <a:pt x="36058" y="58812"/>
                </a:lnTo>
                <a:lnTo>
                  <a:pt x="35244" y="58812"/>
                </a:lnTo>
                <a:lnTo>
                  <a:pt x="35135" y="58757"/>
                </a:lnTo>
                <a:lnTo>
                  <a:pt x="35081" y="58703"/>
                </a:lnTo>
                <a:lnTo>
                  <a:pt x="35081" y="58540"/>
                </a:lnTo>
                <a:lnTo>
                  <a:pt x="35190" y="58323"/>
                </a:lnTo>
                <a:lnTo>
                  <a:pt x="35407" y="57943"/>
                </a:lnTo>
                <a:lnTo>
                  <a:pt x="35461" y="57726"/>
                </a:lnTo>
                <a:lnTo>
                  <a:pt x="35461" y="57508"/>
                </a:lnTo>
                <a:lnTo>
                  <a:pt x="35298" y="57237"/>
                </a:lnTo>
                <a:lnTo>
                  <a:pt x="35135" y="56965"/>
                </a:lnTo>
                <a:lnTo>
                  <a:pt x="34864" y="56748"/>
                </a:lnTo>
                <a:lnTo>
                  <a:pt x="34646" y="56531"/>
                </a:lnTo>
                <a:lnTo>
                  <a:pt x="33941" y="56151"/>
                </a:lnTo>
                <a:lnTo>
                  <a:pt x="33289" y="55771"/>
                </a:lnTo>
                <a:lnTo>
                  <a:pt x="33126" y="55662"/>
                </a:lnTo>
                <a:lnTo>
                  <a:pt x="33072" y="55553"/>
                </a:lnTo>
                <a:lnTo>
                  <a:pt x="33072" y="55445"/>
                </a:lnTo>
                <a:lnTo>
                  <a:pt x="33180" y="55282"/>
                </a:lnTo>
                <a:lnTo>
                  <a:pt x="33832" y="54685"/>
                </a:lnTo>
                <a:lnTo>
                  <a:pt x="33941" y="54522"/>
                </a:lnTo>
                <a:lnTo>
                  <a:pt x="33995" y="54413"/>
                </a:lnTo>
                <a:lnTo>
                  <a:pt x="33886" y="54304"/>
                </a:lnTo>
                <a:lnTo>
                  <a:pt x="33669" y="54196"/>
                </a:lnTo>
                <a:lnTo>
                  <a:pt x="33506" y="54196"/>
                </a:lnTo>
                <a:lnTo>
                  <a:pt x="33343" y="54087"/>
                </a:lnTo>
                <a:lnTo>
                  <a:pt x="33235" y="53979"/>
                </a:lnTo>
                <a:lnTo>
                  <a:pt x="33235" y="53816"/>
                </a:lnTo>
                <a:lnTo>
                  <a:pt x="33343" y="53598"/>
                </a:lnTo>
                <a:lnTo>
                  <a:pt x="33343" y="53436"/>
                </a:lnTo>
                <a:lnTo>
                  <a:pt x="33289" y="53273"/>
                </a:lnTo>
                <a:lnTo>
                  <a:pt x="33180" y="53164"/>
                </a:lnTo>
                <a:lnTo>
                  <a:pt x="32909" y="53001"/>
                </a:lnTo>
                <a:lnTo>
                  <a:pt x="32692" y="52838"/>
                </a:lnTo>
                <a:lnTo>
                  <a:pt x="32366" y="52567"/>
                </a:lnTo>
                <a:lnTo>
                  <a:pt x="32094" y="52295"/>
                </a:lnTo>
                <a:lnTo>
                  <a:pt x="31823" y="51861"/>
                </a:lnTo>
                <a:lnTo>
                  <a:pt x="31714" y="51644"/>
                </a:lnTo>
                <a:lnTo>
                  <a:pt x="31497" y="51481"/>
                </a:lnTo>
                <a:lnTo>
                  <a:pt x="30737" y="50829"/>
                </a:lnTo>
                <a:lnTo>
                  <a:pt x="29922" y="50232"/>
                </a:lnTo>
                <a:lnTo>
                  <a:pt x="28999" y="49743"/>
                </a:lnTo>
                <a:lnTo>
                  <a:pt x="28076" y="49254"/>
                </a:lnTo>
                <a:lnTo>
                  <a:pt x="27533" y="48983"/>
                </a:lnTo>
                <a:lnTo>
                  <a:pt x="26935" y="48711"/>
                </a:lnTo>
                <a:lnTo>
                  <a:pt x="26338" y="48548"/>
                </a:lnTo>
                <a:lnTo>
                  <a:pt x="26012" y="48494"/>
                </a:lnTo>
                <a:lnTo>
                  <a:pt x="25686" y="48494"/>
                </a:lnTo>
                <a:lnTo>
                  <a:pt x="24709" y="48548"/>
                </a:lnTo>
                <a:lnTo>
                  <a:pt x="24274" y="48494"/>
                </a:lnTo>
                <a:lnTo>
                  <a:pt x="23786" y="48440"/>
                </a:lnTo>
                <a:lnTo>
                  <a:pt x="22862" y="48222"/>
                </a:lnTo>
                <a:lnTo>
                  <a:pt x="21994" y="48114"/>
                </a:lnTo>
                <a:lnTo>
                  <a:pt x="20147" y="47951"/>
                </a:lnTo>
                <a:lnTo>
                  <a:pt x="19333" y="47842"/>
                </a:lnTo>
                <a:lnTo>
                  <a:pt x="18518" y="47625"/>
                </a:lnTo>
                <a:lnTo>
                  <a:pt x="17269" y="47191"/>
                </a:lnTo>
                <a:lnTo>
                  <a:pt x="16020" y="46756"/>
                </a:lnTo>
                <a:lnTo>
                  <a:pt x="15205" y="46430"/>
                </a:lnTo>
                <a:lnTo>
                  <a:pt x="14391" y="46050"/>
                </a:lnTo>
                <a:lnTo>
                  <a:pt x="13631" y="45670"/>
                </a:lnTo>
                <a:lnTo>
                  <a:pt x="13305" y="45399"/>
                </a:lnTo>
                <a:lnTo>
                  <a:pt x="12925" y="45073"/>
                </a:lnTo>
                <a:lnTo>
                  <a:pt x="12490" y="44584"/>
                </a:lnTo>
                <a:lnTo>
                  <a:pt x="12002" y="44041"/>
                </a:lnTo>
                <a:lnTo>
                  <a:pt x="11784" y="43824"/>
                </a:lnTo>
                <a:lnTo>
                  <a:pt x="11513" y="43606"/>
                </a:lnTo>
                <a:lnTo>
                  <a:pt x="11187" y="43444"/>
                </a:lnTo>
                <a:lnTo>
                  <a:pt x="10861" y="43281"/>
                </a:lnTo>
                <a:lnTo>
                  <a:pt x="10861" y="43172"/>
                </a:lnTo>
                <a:lnTo>
                  <a:pt x="11187" y="43118"/>
                </a:lnTo>
                <a:lnTo>
                  <a:pt x="11567" y="43172"/>
                </a:lnTo>
                <a:lnTo>
                  <a:pt x="11784" y="43281"/>
                </a:lnTo>
                <a:lnTo>
                  <a:pt x="11893" y="43335"/>
                </a:lnTo>
                <a:lnTo>
                  <a:pt x="12002" y="43226"/>
                </a:lnTo>
                <a:lnTo>
                  <a:pt x="12056" y="43063"/>
                </a:lnTo>
                <a:lnTo>
                  <a:pt x="12056" y="42901"/>
                </a:lnTo>
                <a:lnTo>
                  <a:pt x="11947" y="42792"/>
                </a:lnTo>
                <a:lnTo>
                  <a:pt x="11893" y="42683"/>
                </a:lnTo>
                <a:lnTo>
                  <a:pt x="11730" y="42520"/>
                </a:lnTo>
                <a:lnTo>
                  <a:pt x="11567" y="42466"/>
                </a:lnTo>
                <a:lnTo>
                  <a:pt x="11404" y="42412"/>
                </a:lnTo>
                <a:lnTo>
                  <a:pt x="10915" y="42412"/>
                </a:lnTo>
                <a:lnTo>
                  <a:pt x="10644" y="42303"/>
                </a:lnTo>
                <a:lnTo>
                  <a:pt x="10372" y="42140"/>
                </a:lnTo>
                <a:lnTo>
                  <a:pt x="10155" y="41923"/>
                </a:lnTo>
                <a:lnTo>
                  <a:pt x="9558" y="41326"/>
                </a:lnTo>
                <a:lnTo>
                  <a:pt x="8960" y="40728"/>
                </a:lnTo>
                <a:lnTo>
                  <a:pt x="8743" y="40565"/>
                </a:lnTo>
                <a:lnTo>
                  <a:pt x="8689" y="40511"/>
                </a:lnTo>
                <a:lnTo>
                  <a:pt x="8526" y="40511"/>
                </a:lnTo>
                <a:lnTo>
                  <a:pt x="8417" y="40565"/>
                </a:lnTo>
                <a:lnTo>
                  <a:pt x="8309" y="40728"/>
                </a:lnTo>
                <a:lnTo>
                  <a:pt x="8255" y="40837"/>
                </a:lnTo>
                <a:lnTo>
                  <a:pt x="8255" y="41000"/>
                </a:lnTo>
                <a:lnTo>
                  <a:pt x="8255" y="41271"/>
                </a:lnTo>
                <a:lnTo>
                  <a:pt x="8255" y="41434"/>
                </a:lnTo>
                <a:lnTo>
                  <a:pt x="8146" y="41543"/>
                </a:lnTo>
                <a:lnTo>
                  <a:pt x="7929" y="41434"/>
                </a:lnTo>
                <a:lnTo>
                  <a:pt x="7820" y="41217"/>
                </a:lnTo>
                <a:lnTo>
                  <a:pt x="7711" y="41054"/>
                </a:lnTo>
                <a:lnTo>
                  <a:pt x="7603" y="40837"/>
                </a:lnTo>
                <a:lnTo>
                  <a:pt x="7386" y="40674"/>
                </a:lnTo>
                <a:lnTo>
                  <a:pt x="7331" y="40565"/>
                </a:lnTo>
                <a:lnTo>
                  <a:pt x="7331" y="40511"/>
                </a:lnTo>
                <a:lnTo>
                  <a:pt x="7386" y="40457"/>
                </a:lnTo>
                <a:lnTo>
                  <a:pt x="7494" y="40403"/>
                </a:lnTo>
                <a:lnTo>
                  <a:pt x="7766" y="40294"/>
                </a:lnTo>
                <a:lnTo>
                  <a:pt x="8037" y="40185"/>
                </a:lnTo>
                <a:lnTo>
                  <a:pt x="8200" y="40022"/>
                </a:lnTo>
                <a:lnTo>
                  <a:pt x="8200" y="39805"/>
                </a:lnTo>
                <a:lnTo>
                  <a:pt x="8146" y="39479"/>
                </a:lnTo>
                <a:lnTo>
                  <a:pt x="7874" y="38665"/>
                </a:lnTo>
                <a:lnTo>
                  <a:pt x="7711" y="38176"/>
                </a:lnTo>
                <a:lnTo>
                  <a:pt x="7494" y="37796"/>
                </a:lnTo>
                <a:lnTo>
                  <a:pt x="7277" y="37416"/>
                </a:lnTo>
                <a:lnTo>
                  <a:pt x="6951" y="37090"/>
                </a:lnTo>
                <a:lnTo>
                  <a:pt x="6462" y="36655"/>
                </a:lnTo>
                <a:lnTo>
                  <a:pt x="6082" y="36221"/>
                </a:lnTo>
                <a:lnTo>
                  <a:pt x="5702" y="35732"/>
                </a:lnTo>
                <a:lnTo>
                  <a:pt x="5431" y="35189"/>
                </a:lnTo>
                <a:lnTo>
                  <a:pt x="5051" y="34483"/>
                </a:lnTo>
                <a:lnTo>
                  <a:pt x="4725" y="33832"/>
                </a:lnTo>
                <a:lnTo>
                  <a:pt x="4399" y="33126"/>
                </a:lnTo>
                <a:lnTo>
                  <a:pt x="4019" y="32474"/>
                </a:lnTo>
                <a:lnTo>
                  <a:pt x="3856" y="32094"/>
                </a:lnTo>
                <a:lnTo>
                  <a:pt x="3693" y="31768"/>
                </a:lnTo>
                <a:lnTo>
                  <a:pt x="3693" y="31605"/>
                </a:lnTo>
                <a:lnTo>
                  <a:pt x="3693" y="31442"/>
                </a:lnTo>
                <a:lnTo>
                  <a:pt x="3747" y="31279"/>
                </a:lnTo>
                <a:lnTo>
                  <a:pt x="3802" y="31062"/>
                </a:lnTo>
                <a:lnTo>
                  <a:pt x="3856" y="30954"/>
                </a:lnTo>
                <a:lnTo>
                  <a:pt x="3856" y="30791"/>
                </a:lnTo>
                <a:lnTo>
                  <a:pt x="3747" y="30628"/>
                </a:lnTo>
                <a:lnTo>
                  <a:pt x="3584" y="30519"/>
                </a:lnTo>
                <a:lnTo>
                  <a:pt x="3421" y="30410"/>
                </a:lnTo>
                <a:lnTo>
                  <a:pt x="3367" y="30302"/>
                </a:lnTo>
                <a:lnTo>
                  <a:pt x="3367" y="30139"/>
                </a:lnTo>
                <a:lnTo>
                  <a:pt x="3476" y="29976"/>
                </a:lnTo>
                <a:lnTo>
                  <a:pt x="3639" y="29542"/>
                </a:lnTo>
                <a:lnTo>
                  <a:pt x="3802" y="29324"/>
                </a:lnTo>
                <a:lnTo>
                  <a:pt x="3856" y="29107"/>
                </a:lnTo>
                <a:lnTo>
                  <a:pt x="3856" y="28890"/>
                </a:lnTo>
                <a:lnTo>
                  <a:pt x="3802" y="28836"/>
                </a:lnTo>
                <a:lnTo>
                  <a:pt x="3747" y="28727"/>
                </a:lnTo>
                <a:lnTo>
                  <a:pt x="3639" y="28618"/>
                </a:lnTo>
                <a:lnTo>
                  <a:pt x="3530" y="28618"/>
                </a:lnTo>
                <a:lnTo>
                  <a:pt x="3367" y="28673"/>
                </a:lnTo>
                <a:lnTo>
                  <a:pt x="3150" y="28781"/>
                </a:lnTo>
                <a:lnTo>
                  <a:pt x="2987" y="28944"/>
                </a:lnTo>
                <a:lnTo>
                  <a:pt x="2878" y="28618"/>
                </a:lnTo>
                <a:lnTo>
                  <a:pt x="2770" y="28347"/>
                </a:lnTo>
                <a:lnTo>
                  <a:pt x="2661" y="27804"/>
                </a:lnTo>
                <a:lnTo>
                  <a:pt x="2607" y="27532"/>
                </a:lnTo>
                <a:lnTo>
                  <a:pt x="2607" y="27478"/>
                </a:lnTo>
                <a:lnTo>
                  <a:pt x="2661" y="27424"/>
                </a:lnTo>
                <a:lnTo>
                  <a:pt x="2933" y="27098"/>
                </a:lnTo>
                <a:lnTo>
                  <a:pt x="3204" y="26718"/>
                </a:lnTo>
                <a:lnTo>
                  <a:pt x="3476" y="26392"/>
                </a:lnTo>
                <a:lnTo>
                  <a:pt x="3639" y="26283"/>
                </a:lnTo>
                <a:lnTo>
                  <a:pt x="3802" y="26175"/>
                </a:lnTo>
                <a:lnTo>
                  <a:pt x="4019" y="26012"/>
                </a:lnTo>
                <a:lnTo>
                  <a:pt x="4019" y="25958"/>
                </a:lnTo>
                <a:lnTo>
                  <a:pt x="4019" y="25903"/>
                </a:lnTo>
                <a:lnTo>
                  <a:pt x="3964" y="25795"/>
                </a:lnTo>
                <a:lnTo>
                  <a:pt x="3802" y="25632"/>
                </a:lnTo>
                <a:lnTo>
                  <a:pt x="3639" y="25577"/>
                </a:lnTo>
                <a:lnTo>
                  <a:pt x="3476" y="25469"/>
                </a:lnTo>
                <a:lnTo>
                  <a:pt x="3313" y="25306"/>
                </a:lnTo>
                <a:lnTo>
                  <a:pt x="3150" y="25197"/>
                </a:lnTo>
                <a:lnTo>
                  <a:pt x="3096" y="25034"/>
                </a:lnTo>
                <a:lnTo>
                  <a:pt x="3041" y="24871"/>
                </a:lnTo>
                <a:lnTo>
                  <a:pt x="3096" y="24763"/>
                </a:lnTo>
                <a:lnTo>
                  <a:pt x="3204" y="24654"/>
                </a:lnTo>
                <a:lnTo>
                  <a:pt x="3313" y="24491"/>
                </a:lnTo>
                <a:lnTo>
                  <a:pt x="3530" y="24383"/>
                </a:lnTo>
                <a:lnTo>
                  <a:pt x="3856" y="24220"/>
                </a:lnTo>
                <a:lnTo>
                  <a:pt x="4127" y="23948"/>
                </a:lnTo>
                <a:lnTo>
                  <a:pt x="4290" y="23677"/>
                </a:lnTo>
                <a:lnTo>
                  <a:pt x="4453" y="23297"/>
                </a:lnTo>
                <a:lnTo>
                  <a:pt x="5213" y="21233"/>
                </a:lnTo>
                <a:lnTo>
                  <a:pt x="5594" y="20256"/>
                </a:lnTo>
                <a:lnTo>
                  <a:pt x="6028" y="19278"/>
                </a:lnTo>
                <a:lnTo>
                  <a:pt x="6408" y="18626"/>
                </a:lnTo>
                <a:lnTo>
                  <a:pt x="6571" y="18301"/>
                </a:lnTo>
                <a:lnTo>
                  <a:pt x="6680" y="17975"/>
                </a:lnTo>
                <a:lnTo>
                  <a:pt x="6897" y="17432"/>
                </a:lnTo>
                <a:lnTo>
                  <a:pt x="7114" y="16889"/>
                </a:lnTo>
                <a:lnTo>
                  <a:pt x="7386" y="16400"/>
                </a:lnTo>
                <a:lnTo>
                  <a:pt x="7657" y="15911"/>
                </a:lnTo>
                <a:lnTo>
                  <a:pt x="8309" y="15042"/>
                </a:lnTo>
                <a:lnTo>
                  <a:pt x="9069" y="14173"/>
                </a:lnTo>
                <a:lnTo>
                  <a:pt x="9558" y="13576"/>
                </a:lnTo>
                <a:lnTo>
                  <a:pt x="10047" y="12979"/>
                </a:lnTo>
                <a:lnTo>
                  <a:pt x="10264" y="12653"/>
                </a:lnTo>
                <a:lnTo>
                  <a:pt x="10481" y="12327"/>
                </a:lnTo>
                <a:lnTo>
                  <a:pt x="10861" y="11675"/>
                </a:lnTo>
                <a:lnTo>
                  <a:pt x="10372" y="11893"/>
                </a:lnTo>
                <a:lnTo>
                  <a:pt x="9884" y="12110"/>
                </a:lnTo>
                <a:lnTo>
                  <a:pt x="9449" y="12327"/>
                </a:lnTo>
                <a:lnTo>
                  <a:pt x="8960" y="12490"/>
                </a:lnTo>
                <a:lnTo>
                  <a:pt x="8743" y="12599"/>
                </a:lnTo>
                <a:lnTo>
                  <a:pt x="8635" y="12544"/>
                </a:lnTo>
                <a:lnTo>
                  <a:pt x="8526" y="12490"/>
                </a:lnTo>
                <a:lnTo>
                  <a:pt x="8417" y="12381"/>
                </a:lnTo>
                <a:lnTo>
                  <a:pt x="8472" y="12273"/>
                </a:lnTo>
                <a:lnTo>
                  <a:pt x="8580" y="12110"/>
                </a:lnTo>
                <a:lnTo>
                  <a:pt x="8635" y="11947"/>
                </a:lnTo>
                <a:lnTo>
                  <a:pt x="8743" y="11893"/>
                </a:lnTo>
                <a:lnTo>
                  <a:pt x="8906" y="11784"/>
                </a:lnTo>
                <a:lnTo>
                  <a:pt x="9558" y="11404"/>
                </a:lnTo>
                <a:lnTo>
                  <a:pt x="10155" y="11024"/>
                </a:lnTo>
                <a:lnTo>
                  <a:pt x="11458" y="10372"/>
                </a:lnTo>
                <a:lnTo>
                  <a:pt x="11621" y="10318"/>
                </a:lnTo>
                <a:lnTo>
                  <a:pt x="11676" y="10318"/>
                </a:lnTo>
                <a:lnTo>
                  <a:pt x="11784" y="10372"/>
                </a:lnTo>
                <a:lnTo>
                  <a:pt x="11676" y="10589"/>
                </a:lnTo>
                <a:lnTo>
                  <a:pt x="11513" y="10807"/>
                </a:lnTo>
                <a:lnTo>
                  <a:pt x="11404" y="11078"/>
                </a:lnTo>
                <a:lnTo>
                  <a:pt x="11350" y="11187"/>
                </a:lnTo>
                <a:lnTo>
                  <a:pt x="11350" y="11350"/>
                </a:lnTo>
                <a:lnTo>
                  <a:pt x="11893" y="11024"/>
                </a:lnTo>
                <a:lnTo>
                  <a:pt x="12436" y="10644"/>
                </a:lnTo>
                <a:lnTo>
                  <a:pt x="13522" y="9883"/>
                </a:lnTo>
                <a:lnTo>
                  <a:pt x="14554" y="9123"/>
                </a:lnTo>
                <a:lnTo>
                  <a:pt x="15586" y="8363"/>
                </a:lnTo>
                <a:lnTo>
                  <a:pt x="16346" y="7874"/>
                </a:lnTo>
                <a:lnTo>
                  <a:pt x="17160" y="7494"/>
                </a:lnTo>
                <a:lnTo>
                  <a:pt x="17975" y="7168"/>
                </a:lnTo>
                <a:lnTo>
                  <a:pt x="18790" y="6842"/>
                </a:lnTo>
                <a:lnTo>
                  <a:pt x="19333" y="6679"/>
                </a:lnTo>
                <a:lnTo>
                  <a:pt x="19767" y="6517"/>
                </a:lnTo>
                <a:lnTo>
                  <a:pt x="19984" y="6408"/>
                </a:lnTo>
                <a:lnTo>
                  <a:pt x="20202" y="6245"/>
                </a:lnTo>
                <a:lnTo>
                  <a:pt x="20364" y="6028"/>
                </a:lnTo>
                <a:lnTo>
                  <a:pt x="20473" y="5756"/>
                </a:lnTo>
                <a:lnTo>
                  <a:pt x="20527" y="5702"/>
                </a:lnTo>
                <a:lnTo>
                  <a:pt x="20636" y="5648"/>
                </a:lnTo>
                <a:lnTo>
                  <a:pt x="20799" y="5485"/>
                </a:lnTo>
                <a:lnTo>
                  <a:pt x="20962" y="5430"/>
                </a:lnTo>
                <a:lnTo>
                  <a:pt x="21125" y="5322"/>
                </a:lnTo>
                <a:lnTo>
                  <a:pt x="21831" y="5322"/>
                </a:lnTo>
                <a:lnTo>
                  <a:pt x="22156" y="5213"/>
                </a:lnTo>
                <a:lnTo>
                  <a:pt x="22862" y="5050"/>
                </a:lnTo>
                <a:lnTo>
                  <a:pt x="23514" y="4833"/>
                </a:lnTo>
                <a:lnTo>
                  <a:pt x="24926" y="4507"/>
                </a:lnTo>
                <a:lnTo>
                  <a:pt x="25958" y="4290"/>
                </a:lnTo>
                <a:lnTo>
                  <a:pt x="27044" y="4019"/>
                </a:lnTo>
                <a:lnTo>
                  <a:pt x="28184" y="3638"/>
                </a:lnTo>
                <a:lnTo>
                  <a:pt x="28782" y="3475"/>
                </a:lnTo>
                <a:lnTo>
                  <a:pt x="29107" y="3421"/>
                </a:lnTo>
                <a:lnTo>
                  <a:pt x="29976" y="3421"/>
                </a:lnTo>
                <a:lnTo>
                  <a:pt x="30519" y="3313"/>
                </a:lnTo>
                <a:lnTo>
                  <a:pt x="31062" y="3258"/>
                </a:lnTo>
                <a:lnTo>
                  <a:pt x="31660" y="3150"/>
                </a:lnTo>
                <a:lnTo>
                  <a:pt x="32257" y="3095"/>
                </a:lnTo>
                <a:lnTo>
                  <a:pt x="32909" y="2987"/>
                </a:lnTo>
                <a:lnTo>
                  <a:pt x="33832" y="2770"/>
                </a:lnTo>
                <a:lnTo>
                  <a:pt x="34701" y="2661"/>
                </a:lnTo>
                <a:lnTo>
                  <a:pt x="36547" y="2444"/>
                </a:lnTo>
                <a:lnTo>
                  <a:pt x="36819" y="2498"/>
                </a:lnTo>
                <a:lnTo>
                  <a:pt x="37144" y="2552"/>
                </a:lnTo>
                <a:lnTo>
                  <a:pt x="37362" y="2661"/>
                </a:lnTo>
                <a:lnTo>
                  <a:pt x="37525" y="2661"/>
                </a:lnTo>
                <a:lnTo>
                  <a:pt x="37633" y="2607"/>
                </a:lnTo>
                <a:lnTo>
                  <a:pt x="38068" y="2498"/>
                </a:lnTo>
                <a:lnTo>
                  <a:pt x="38448" y="2389"/>
                </a:lnTo>
                <a:lnTo>
                  <a:pt x="39262" y="2281"/>
                </a:lnTo>
                <a:lnTo>
                  <a:pt x="44856" y="2281"/>
                </a:lnTo>
                <a:lnTo>
                  <a:pt x="45019" y="2335"/>
                </a:lnTo>
                <a:lnTo>
                  <a:pt x="45019" y="2389"/>
                </a:lnTo>
                <a:lnTo>
                  <a:pt x="45019" y="2444"/>
                </a:lnTo>
                <a:lnTo>
                  <a:pt x="44856" y="2661"/>
                </a:lnTo>
                <a:lnTo>
                  <a:pt x="44747" y="2770"/>
                </a:lnTo>
                <a:lnTo>
                  <a:pt x="44801" y="2878"/>
                </a:lnTo>
                <a:lnTo>
                  <a:pt x="44856" y="2932"/>
                </a:lnTo>
                <a:lnTo>
                  <a:pt x="44910" y="2932"/>
                </a:lnTo>
                <a:lnTo>
                  <a:pt x="45507" y="3150"/>
                </a:lnTo>
                <a:lnTo>
                  <a:pt x="46105" y="3367"/>
                </a:lnTo>
                <a:lnTo>
                  <a:pt x="46376" y="3421"/>
                </a:lnTo>
                <a:lnTo>
                  <a:pt x="46702" y="3475"/>
                </a:lnTo>
                <a:lnTo>
                  <a:pt x="47028" y="3421"/>
                </a:lnTo>
                <a:lnTo>
                  <a:pt x="47299" y="3367"/>
                </a:lnTo>
                <a:lnTo>
                  <a:pt x="47680" y="3258"/>
                </a:lnTo>
                <a:lnTo>
                  <a:pt x="48005" y="3204"/>
                </a:lnTo>
                <a:lnTo>
                  <a:pt x="48168" y="3258"/>
                </a:lnTo>
                <a:lnTo>
                  <a:pt x="48277" y="3313"/>
                </a:lnTo>
                <a:lnTo>
                  <a:pt x="48440" y="3367"/>
                </a:lnTo>
                <a:lnTo>
                  <a:pt x="48657" y="3530"/>
                </a:lnTo>
                <a:lnTo>
                  <a:pt x="49091" y="3910"/>
                </a:lnTo>
                <a:lnTo>
                  <a:pt x="49635" y="4290"/>
                </a:lnTo>
                <a:lnTo>
                  <a:pt x="50123" y="4616"/>
                </a:lnTo>
                <a:lnTo>
                  <a:pt x="50340" y="4833"/>
                </a:lnTo>
                <a:lnTo>
                  <a:pt x="50612" y="5050"/>
                </a:lnTo>
                <a:lnTo>
                  <a:pt x="50775" y="5213"/>
                </a:lnTo>
                <a:lnTo>
                  <a:pt x="50884" y="5268"/>
                </a:lnTo>
                <a:lnTo>
                  <a:pt x="51046" y="5322"/>
                </a:lnTo>
                <a:lnTo>
                  <a:pt x="51752" y="5322"/>
                </a:lnTo>
                <a:lnTo>
                  <a:pt x="52458" y="5485"/>
                </a:lnTo>
                <a:lnTo>
                  <a:pt x="53816" y="5919"/>
                </a:lnTo>
                <a:lnTo>
                  <a:pt x="54250" y="6082"/>
                </a:lnTo>
                <a:lnTo>
                  <a:pt x="54685" y="6299"/>
                </a:lnTo>
                <a:lnTo>
                  <a:pt x="55011" y="6517"/>
                </a:lnTo>
                <a:lnTo>
                  <a:pt x="55336" y="6842"/>
                </a:lnTo>
                <a:lnTo>
                  <a:pt x="55717" y="7277"/>
                </a:lnTo>
                <a:lnTo>
                  <a:pt x="55880" y="7440"/>
                </a:lnTo>
                <a:lnTo>
                  <a:pt x="56097" y="7548"/>
                </a:lnTo>
                <a:lnTo>
                  <a:pt x="56314" y="7603"/>
                </a:lnTo>
                <a:lnTo>
                  <a:pt x="56585" y="7603"/>
                </a:lnTo>
                <a:lnTo>
                  <a:pt x="56857" y="7494"/>
                </a:lnTo>
                <a:lnTo>
                  <a:pt x="57237" y="7331"/>
                </a:lnTo>
                <a:lnTo>
                  <a:pt x="57400" y="7277"/>
                </a:lnTo>
                <a:lnTo>
                  <a:pt x="57509" y="7277"/>
                </a:lnTo>
                <a:lnTo>
                  <a:pt x="57617" y="7331"/>
                </a:lnTo>
                <a:lnTo>
                  <a:pt x="57726" y="7440"/>
                </a:lnTo>
                <a:lnTo>
                  <a:pt x="57997" y="7874"/>
                </a:lnTo>
                <a:lnTo>
                  <a:pt x="58269" y="8309"/>
                </a:lnTo>
                <a:lnTo>
                  <a:pt x="58432" y="8634"/>
                </a:lnTo>
                <a:lnTo>
                  <a:pt x="58703" y="8960"/>
                </a:lnTo>
                <a:lnTo>
                  <a:pt x="58866" y="9015"/>
                </a:lnTo>
                <a:lnTo>
                  <a:pt x="59029" y="9123"/>
                </a:lnTo>
                <a:lnTo>
                  <a:pt x="59627" y="9123"/>
                </a:lnTo>
                <a:lnTo>
                  <a:pt x="59681" y="9232"/>
                </a:lnTo>
                <a:lnTo>
                  <a:pt x="59735" y="9340"/>
                </a:lnTo>
                <a:lnTo>
                  <a:pt x="59627" y="9503"/>
                </a:lnTo>
                <a:lnTo>
                  <a:pt x="59464" y="9883"/>
                </a:lnTo>
                <a:lnTo>
                  <a:pt x="59409" y="9992"/>
                </a:lnTo>
                <a:lnTo>
                  <a:pt x="59464" y="10101"/>
                </a:lnTo>
                <a:lnTo>
                  <a:pt x="59518" y="10155"/>
                </a:lnTo>
                <a:lnTo>
                  <a:pt x="59627" y="10209"/>
                </a:lnTo>
                <a:lnTo>
                  <a:pt x="60061" y="10318"/>
                </a:lnTo>
                <a:lnTo>
                  <a:pt x="60441" y="10372"/>
                </a:lnTo>
                <a:lnTo>
                  <a:pt x="60876" y="10481"/>
                </a:lnTo>
                <a:lnTo>
                  <a:pt x="61038" y="10589"/>
                </a:lnTo>
                <a:lnTo>
                  <a:pt x="61201" y="10698"/>
                </a:lnTo>
                <a:lnTo>
                  <a:pt x="61310" y="10915"/>
                </a:lnTo>
                <a:lnTo>
                  <a:pt x="61419" y="11132"/>
                </a:lnTo>
                <a:lnTo>
                  <a:pt x="61636" y="11621"/>
                </a:lnTo>
                <a:lnTo>
                  <a:pt x="61962" y="12110"/>
                </a:lnTo>
                <a:lnTo>
                  <a:pt x="62287" y="12490"/>
                </a:lnTo>
                <a:lnTo>
                  <a:pt x="62668" y="12924"/>
                </a:lnTo>
                <a:lnTo>
                  <a:pt x="63211" y="13522"/>
                </a:lnTo>
                <a:lnTo>
                  <a:pt x="63862" y="14065"/>
                </a:lnTo>
                <a:lnTo>
                  <a:pt x="64405" y="14608"/>
                </a:lnTo>
                <a:lnTo>
                  <a:pt x="64677" y="14934"/>
                </a:lnTo>
                <a:lnTo>
                  <a:pt x="64894" y="15314"/>
                </a:lnTo>
                <a:lnTo>
                  <a:pt x="64948" y="15477"/>
                </a:lnTo>
                <a:lnTo>
                  <a:pt x="65111" y="15640"/>
                </a:lnTo>
                <a:lnTo>
                  <a:pt x="65274" y="15748"/>
                </a:lnTo>
                <a:lnTo>
                  <a:pt x="65437" y="15803"/>
                </a:lnTo>
                <a:lnTo>
                  <a:pt x="65600" y="15857"/>
                </a:lnTo>
                <a:lnTo>
                  <a:pt x="65763" y="15911"/>
                </a:lnTo>
                <a:lnTo>
                  <a:pt x="65872" y="16020"/>
                </a:lnTo>
                <a:lnTo>
                  <a:pt x="65926" y="16128"/>
                </a:lnTo>
                <a:lnTo>
                  <a:pt x="66034" y="16346"/>
                </a:lnTo>
                <a:lnTo>
                  <a:pt x="66034" y="16671"/>
                </a:lnTo>
                <a:lnTo>
                  <a:pt x="66034" y="16943"/>
                </a:lnTo>
                <a:lnTo>
                  <a:pt x="66143" y="17160"/>
                </a:lnTo>
                <a:lnTo>
                  <a:pt x="66252" y="17432"/>
                </a:lnTo>
                <a:lnTo>
                  <a:pt x="66415" y="17595"/>
                </a:lnTo>
                <a:lnTo>
                  <a:pt x="66903" y="18138"/>
                </a:lnTo>
                <a:lnTo>
                  <a:pt x="67338" y="18681"/>
                </a:lnTo>
                <a:lnTo>
                  <a:pt x="67827" y="19224"/>
                </a:lnTo>
                <a:lnTo>
                  <a:pt x="68315" y="19767"/>
                </a:lnTo>
                <a:lnTo>
                  <a:pt x="68532" y="19984"/>
                </a:lnTo>
                <a:lnTo>
                  <a:pt x="68695" y="20256"/>
                </a:lnTo>
                <a:lnTo>
                  <a:pt x="68695" y="20527"/>
                </a:lnTo>
                <a:lnTo>
                  <a:pt x="68587" y="20799"/>
                </a:lnTo>
                <a:lnTo>
                  <a:pt x="68587" y="20962"/>
                </a:lnTo>
                <a:lnTo>
                  <a:pt x="68587" y="21016"/>
                </a:lnTo>
                <a:lnTo>
                  <a:pt x="68641" y="21124"/>
                </a:lnTo>
                <a:lnTo>
                  <a:pt x="68804" y="21179"/>
                </a:lnTo>
                <a:lnTo>
                  <a:pt x="69238" y="21287"/>
                </a:lnTo>
                <a:lnTo>
                  <a:pt x="69401" y="21396"/>
                </a:lnTo>
                <a:lnTo>
                  <a:pt x="69510" y="21450"/>
                </a:lnTo>
                <a:lnTo>
                  <a:pt x="69564" y="21559"/>
                </a:lnTo>
                <a:lnTo>
                  <a:pt x="69619" y="21722"/>
                </a:lnTo>
                <a:lnTo>
                  <a:pt x="69673" y="22265"/>
                </a:lnTo>
                <a:lnTo>
                  <a:pt x="69673" y="22482"/>
                </a:lnTo>
                <a:lnTo>
                  <a:pt x="69673" y="22536"/>
                </a:lnTo>
                <a:lnTo>
                  <a:pt x="69781" y="22591"/>
                </a:lnTo>
                <a:lnTo>
                  <a:pt x="69944" y="22536"/>
                </a:lnTo>
                <a:lnTo>
                  <a:pt x="70107" y="22482"/>
                </a:lnTo>
                <a:lnTo>
                  <a:pt x="70379" y="22319"/>
                </a:lnTo>
                <a:lnTo>
                  <a:pt x="70813" y="21830"/>
                </a:lnTo>
                <a:lnTo>
                  <a:pt x="70922" y="21667"/>
                </a:lnTo>
                <a:lnTo>
                  <a:pt x="70976" y="21559"/>
                </a:lnTo>
                <a:lnTo>
                  <a:pt x="70976" y="21342"/>
                </a:lnTo>
                <a:lnTo>
                  <a:pt x="70922" y="21179"/>
                </a:lnTo>
                <a:lnTo>
                  <a:pt x="70650" y="20690"/>
                </a:lnTo>
                <a:lnTo>
                  <a:pt x="70433" y="20201"/>
                </a:lnTo>
                <a:lnTo>
                  <a:pt x="70270" y="19984"/>
                </a:lnTo>
                <a:lnTo>
                  <a:pt x="70053" y="19767"/>
                </a:lnTo>
                <a:lnTo>
                  <a:pt x="69836" y="19604"/>
                </a:lnTo>
                <a:lnTo>
                  <a:pt x="69619" y="19495"/>
                </a:lnTo>
                <a:lnTo>
                  <a:pt x="69456" y="19387"/>
                </a:lnTo>
                <a:lnTo>
                  <a:pt x="69347" y="19224"/>
                </a:lnTo>
                <a:lnTo>
                  <a:pt x="69293" y="19115"/>
                </a:lnTo>
                <a:lnTo>
                  <a:pt x="69293" y="19007"/>
                </a:lnTo>
                <a:lnTo>
                  <a:pt x="69401" y="18844"/>
                </a:lnTo>
                <a:lnTo>
                  <a:pt x="69673" y="18572"/>
                </a:lnTo>
                <a:lnTo>
                  <a:pt x="69781" y="18518"/>
                </a:lnTo>
                <a:lnTo>
                  <a:pt x="69890" y="18518"/>
                </a:lnTo>
                <a:lnTo>
                  <a:pt x="69999" y="18626"/>
                </a:lnTo>
                <a:lnTo>
                  <a:pt x="70053" y="18735"/>
                </a:lnTo>
                <a:lnTo>
                  <a:pt x="71193" y="20690"/>
                </a:lnTo>
                <a:lnTo>
                  <a:pt x="71736" y="21667"/>
                </a:lnTo>
                <a:lnTo>
                  <a:pt x="72225" y="22645"/>
                </a:lnTo>
                <a:lnTo>
                  <a:pt x="72823" y="23894"/>
                </a:lnTo>
                <a:lnTo>
                  <a:pt x="72877" y="24003"/>
                </a:lnTo>
                <a:lnTo>
                  <a:pt x="72931" y="24165"/>
                </a:lnTo>
                <a:lnTo>
                  <a:pt x="72877" y="24274"/>
                </a:lnTo>
                <a:lnTo>
                  <a:pt x="72714" y="24328"/>
                </a:lnTo>
                <a:lnTo>
                  <a:pt x="72442" y="24328"/>
                </a:lnTo>
                <a:lnTo>
                  <a:pt x="72171" y="24165"/>
                </a:lnTo>
                <a:lnTo>
                  <a:pt x="72008" y="23948"/>
                </a:lnTo>
                <a:lnTo>
                  <a:pt x="71954" y="23622"/>
                </a:lnTo>
                <a:lnTo>
                  <a:pt x="71954" y="23134"/>
                </a:lnTo>
                <a:lnTo>
                  <a:pt x="71899" y="22971"/>
                </a:lnTo>
                <a:lnTo>
                  <a:pt x="71791" y="22862"/>
                </a:lnTo>
                <a:lnTo>
                  <a:pt x="71682" y="22808"/>
                </a:lnTo>
                <a:lnTo>
                  <a:pt x="71574" y="22754"/>
                </a:lnTo>
                <a:lnTo>
                  <a:pt x="71193" y="22699"/>
                </a:lnTo>
                <a:lnTo>
                  <a:pt x="71030" y="22754"/>
                </a:lnTo>
                <a:lnTo>
                  <a:pt x="70868" y="22808"/>
                </a:lnTo>
                <a:lnTo>
                  <a:pt x="70813" y="22971"/>
                </a:lnTo>
                <a:lnTo>
                  <a:pt x="70813" y="23079"/>
                </a:lnTo>
                <a:lnTo>
                  <a:pt x="70922" y="23351"/>
                </a:lnTo>
                <a:lnTo>
                  <a:pt x="71085" y="23731"/>
                </a:lnTo>
                <a:lnTo>
                  <a:pt x="71248" y="24057"/>
                </a:lnTo>
                <a:lnTo>
                  <a:pt x="71302" y="24220"/>
                </a:lnTo>
                <a:lnTo>
                  <a:pt x="71356" y="24383"/>
                </a:lnTo>
                <a:lnTo>
                  <a:pt x="71302" y="24491"/>
                </a:lnTo>
                <a:lnTo>
                  <a:pt x="71248" y="24546"/>
                </a:lnTo>
                <a:lnTo>
                  <a:pt x="71085" y="24654"/>
                </a:lnTo>
                <a:lnTo>
                  <a:pt x="70868" y="24763"/>
                </a:lnTo>
                <a:lnTo>
                  <a:pt x="70705" y="24817"/>
                </a:lnTo>
                <a:lnTo>
                  <a:pt x="70270" y="24817"/>
                </a:lnTo>
                <a:lnTo>
                  <a:pt x="70162" y="24871"/>
                </a:lnTo>
                <a:lnTo>
                  <a:pt x="70107" y="24980"/>
                </a:lnTo>
                <a:lnTo>
                  <a:pt x="70107" y="25143"/>
                </a:lnTo>
                <a:lnTo>
                  <a:pt x="70216" y="25306"/>
                </a:lnTo>
                <a:lnTo>
                  <a:pt x="70379" y="25360"/>
                </a:lnTo>
                <a:lnTo>
                  <a:pt x="71574" y="25360"/>
                </a:lnTo>
                <a:lnTo>
                  <a:pt x="71791" y="25414"/>
                </a:lnTo>
                <a:lnTo>
                  <a:pt x="71845" y="25414"/>
                </a:lnTo>
                <a:lnTo>
                  <a:pt x="71899" y="25523"/>
                </a:lnTo>
                <a:lnTo>
                  <a:pt x="71899" y="25632"/>
                </a:lnTo>
                <a:lnTo>
                  <a:pt x="71899" y="25740"/>
                </a:lnTo>
                <a:lnTo>
                  <a:pt x="71736" y="25849"/>
                </a:lnTo>
                <a:lnTo>
                  <a:pt x="71030" y="26338"/>
                </a:lnTo>
                <a:lnTo>
                  <a:pt x="70759" y="26501"/>
                </a:lnTo>
                <a:lnTo>
                  <a:pt x="70650" y="26609"/>
                </a:lnTo>
                <a:lnTo>
                  <a:pt x="70650" y="26718"/>
                </a:lnTo>
                <a:lnTo>
                  <a:pt x="70650" y="26772"/>
                </a:lnTo>
                <a:lnTo>
                  <a:pt x="70705" y="26881"/>
                </a:lnTo>
                <a:lnTo>
                  <a:pt x="70922" y="27098"/>
                </a:lnTo>
                <a:lnTo>
                  <a:pt x="71411" y="27424"/>
                </a:lnTo>
                <a:lnTo>
                  <a:pt x="71899" y="27750"/>
                </a:lnTo>
                <a:lnTo>
                  <a:pt x="71519" y="28021"/>
                </a:lnTo>
                <a:lnTo>
                  <a:pt x="71356" y="28075"/>
                </a:lnTo>
                <a:lnTo>
                  <a:pt x="71193" y="28075"/>
                </a:lnTo>
                <a:lnTo>
                  <a:pt x="71085" y="28130"/>
                </a:lnTo>
                <a:lnTo>
                  <a:pt x="71030" y="28184"/>
                </a:lnTo>
                <a:lnTo>
                  <a:pt x="71030" y="28293"/>
                </a:lnTo>
                <a:lnTo>
                  <a:pt x="71085" y="28456"/>
                </a:lnTo>
                <a:lnTo>
                  <a:pt x="71193" y="28618"/>
                </a:lnTo>
                <a:lnTo>
                  <a:pt x="71356" y="28727"/>
                </a:lnTo>
                <a:lnTo>
                  <a:pt x="71519" y="28836"/>
                </a:lnTo>
                <a:lnTo>
                  <a:pt x="71736" y="28944"/>
                </a:lnTo>
                <a:lnTo>
                  <a:pt x="71899" y="29053"/>
                </a:lnTo>
                <a:lnTo>
                  <a:pt x="72225" y="29433"/>
                </a:lnTo>
                <a:lnTo>
                  <a:pt x="72279" y="29542"/>
                </a:lnTo>
                <a:lnTo>
                  <a:pt x="72334" y="29650"/>
                </a:lnTo>
                <a:lnTo>
                  <a:pt x="72279" y="29705"/>
                </a:lnTo>
                <a:lnTo>
                  <a:pt x="72117" y="29759"/>
                </a:lnTo>
                <a:lnTo>
                  <a:pt x="71791" y="29813"/>
                </a:lnTo>
                <a:lnTo>
                  <a:pt x="71574" y="29976"/>
                </a:lnTo>
                <a:lnTo>
                  <a:pt x="71411" y="30193"/>
                </a:lnTo>
                <a:lnTo>
                  <a:pt x="71302" y="30519"/>
                </a:lnTo>
                <a:lnTo>
                  <a:pt x="71193" y="30791"/>
                </a:lnTo>
                <a:lnTo>
                  <a:pt x="71193" y="31116"/>
                </a:lnTo>
                <a:lnTo>
                  <a:pt x="71193" y="31388"/>
                </a:lnTo>
                <a:lnTo>
                  <a:pt x="71302" y="31714"/>
                </a:lnTo>
                <a:lnTo>
                  <a:pt x="71411" y="32094"/>
                </a:lnTo>
                <a:lnTo>
                  <a:pt x="71628" y="32474"/>
                </a:lnTo>
                <a:lnTo>
                  <a:pt x="72008" y="33180"/>
                </a:lnTo>
                <a:lnTo>
                  <a:pt x="72117" y="33343"/>
                </a:lnTo>
                <a:lnTo>
                  <a:pt x="72117" y="33452"/>
                </a:lnTo>
                <a:lnTo>
                  <a:pt x="72008" y="33560"/>
                </a:lnTo>
                <a:lnTo>
                  <a:pt x="71845" y="33614"/>
                </a:lnTo>
                <a:lnTo>
                  <a:pt x="71682" y="33669"/>
                </a:lnTo>
                <a:lnTo>
                  <a:pt x="71628" y="33777"/>
                </a:lnTo>
                <a:lnTo>
                  <a:pt x="71574" y="33886"/>
                </a:lnTo>
                <a:lnTo>
                  <a:pt x="71574" y="34049"/>
                </a:lnTo>
                <a:lnTo>
                  <a:pt x="71519" y="34538"/>
                </a:lnTo>
                <a:lnTo>
                  <a:pt x="71411" y="35081"/>
                </a:lnTo>
                <a:lnTo>
                  <a:pt x="71193" y="35895"/>
                </a:lnTo>
                <a:lnTo>
                  <a:pt x="71139" y="36275"/>
                </a:lnTo>
                <a:lnTo>
                  <a:pt x="71193" y="36710"/>
                </a:lnTo>
                <a:lnTo>
                  <a:pt x="71193" y="37090"/>
                </a:lnTo>
                <a:lnTo>
                  <a:pt x="71139" y="37416"/>
                </a:lnTo>
                <a:lnTo>
                  <a:pt x="70650" y="39154"/>
                </a:lnTo>
                <a:lnTo>
                  <a:pt x="70107" y="40837"/>
                </a:lnTo>
                <a:lnTo>
                  <a:pt x="69781" y="41814"/>
                </a:lnTo>
                <a:lnTo>
                  <a:pt x="69347" y="42792"/>
                </a:lnTo>
                <a:lnTo>
                  <a:pt x="68858" y="43715"/>
                </a:lnTo>
                <a:lnTo>
                  <a:pt x="68478" y="44693"/>
                </a:lnTo>
                <a:lnTo>
                  <a:pt x="68315" y="45127"/>
                </a:lnTo>
                <a:lnTo>
                  <a:pt x="68044" y="45453"/>
                </a:lnTo>
                <a:lnTo>
                  <a:pt x="67772" y="45779"/>
                </a:lnTo>
                <a:lnTo>
                  <a:pt x="67446" y="46104"/>
                </a:lnTo>
                <a:lnTo>
                  <a:pt x="67066" y="46376"/>
                </a:lnTo>
                <a:lnTo>
                  <a:pt x="66686" y="46593"/>
                </a:lnTo>
                <a:lnTo>
                  <a:pt x="65926" y="47028"/>
                </a:lnTo>
                <a:lnTo>
                  <a:pt x="65383" y="47299"/>
                </a:lnTo>
                <a:lnTo>
                  <a:pt x="65274" y="47353"/>
                </a:lnTo>
                <a:lnTo>
                  <a:pt x="65220" y="47462"/>
                </a:lnTo>
                <a:lnTo>
                  <a:pt x="65220" y="47571"/>
                </a:lnTo>
                <a:lnTo>
                  <a:pt x="65328" y="47734"/>
                </a:lnTo>
                <a:lnTo>
                  <a:pt x="65763" y="48114"/>
                </a:lnTo>
                <a:lnTo>
                  <a:pt x="65546" y="48059"/>
                </a:lnTo>
                <a:lnTo>
                  <a:pt x="65383" y="48114"/>
                </a:lnTo>
                <a:lnTo>
                  <a:pt x="65220" y="48168"/>
                </a:lnTo>
                <a:lnTo>
                  <a:pt x="65057" y="48222"/>
                </a:lnTo>
                <a:lnTo>
                  <a:pt x="64785" y="48494"/>
                </a:lnTo>
                <a:lnTo>
                  <a:pt x="64568" y="48711"/>
                </a:lnTo>
                <a:lnTo>
                  <a:pt x="64405" y="48820"/>
                </a:lnTo>
                <a:lnTo>
                  <a:pt x="64188" y="48874"/>
                </a:lnTo>
                <a:lnTo>
                  <a:pt x="63482" y="48874"/>
                </a:lnTo>
                <a:lnTo>
                  <a:pt x="62776" y="48928"/>
                </a:lnTo>
                <a:lnTo>
                  <a:pt x="62016" y="49037"/>
                </a:lnTo>
                <a:lnTo>
                  <a:pt x="61310" y="49091"/>
                </a:lnTo>
                <a:lnTo>
                  <a:pt x="59681" y="49091"/>
                </a:lnTo>
                <a:lnTo>
                  <a:pt x="58052" y="49146"/>
                </a:lnTo>
                <a:lnTo>
                  <a:pt x="56423" y="49200"/>
                </a:lnTo>
                <a:lnTo>
                  <a:pt x="54793" y="49254"/>
                </a:lnTo>
                <a:lnTo>
                  <a:pt x="54576" y="49308"/>
                </a:lnTo>
                <a:lnTo>
                  <a:pt x="54359" y="49363"/>
                </a:lnTo>
                <a:lnTo>
                  <a:pt x="53544" y="49743"/>
                </a:lnTo>
                <a:lnTo>
                  <a:pt x="52730" y="50177"/>
                </a:lnTo>
                <a:lnTo>
                  <a:pt x="51915" y="50557"/>
                </a:lnTo>
                <a:lnTo>
                  <a:pt x="51481" y="50720"/>
                </a:lnTo>
                <a:lnTo>
                  <a:pt x="50992" y="50775"/>
                </a:lnTo>
                <a:lnTo>
                  <a:pt x="50829" y="50883"/>
                </a:lnTo>
                <a:lnTo>
                  <a:pt x="50775" y="50992"/>
                </a:lnTo>
                <a:lnTo>
                  <a:pt x="50829" y="51100"/>
                </a:lnTo>
                <a:lnTo>
                  <a:pt x="50938" y="51209"/>
                </a:lnTo>
                <a:lnTo>
                  <a:pt x="51046" y="51372"/>
                </a:lnTo>
                <a:lnTo>
                  <a:pt x="51046" y="51535"/>
                </a:lnTo>
                <a:lnTo>
                  <a:pt x="50938" y="51644"/>
                </a:lnTo>
                <a:lnTo>
                  <a:pt x="50775" y="51752"/>
                </a:lnTo>
                <a:lnTo>
                  <a:pt x="50178" y="52024"/>
                </a:lnTo>
                <a:lnTo>
                  <a:pt x="49580" y="52349"/>
                </a:lnTo>
                <a:lnTo>
                  <a:pt x="49363" y="52512"/>
                </a:lnTo>
                <a:lnTo>
                  <a:pt x="49200" y="52730"/>
                </a:lnTo>
                <a:lnTo>
                  <a:pt x="49091" y="53001"/>
                </a:lnTo>
                <a:lnTo>
                  <a:pt x="49037" y="53273"/>
                </a:lnTo>
                <a:lnTo>
                  <a:pt x="49037" y="53381"/>
                </a:lnTo>
                <a:lnTo>
                  <a:pt x="49091" y="53490"/>
                </a:lnTo>
                <a:lnTo>
                  <a:pt x="49200" y="53598"/>
                </a:lnTo>
                <a:lnTo>
                  <a:pt x="49580" y="53761"/>
                </a:lnTo>
                <a:lnTo>
                  <a:pt x="48331" y="54413"/>
                </a:lnTo>
                <a:lnTo>
                  <a:pt x="48114" y="54522"/>
                </a:lnTo>
                <a:lnTo>
                  <a:pt x="48060" y="54576"/>
                </a:lnTo>
                <a:lnTo>
                  <a:pt x="48005" y="54685"/>
                </a:lnTo>
                <a:lnTo>
                  <a:pt x="48060" y="54793"/>
                </a:lnTo>
                <a:lnTo>
                  <a:pt x="48168" y="54902"/>
                </a:lnTo>
                <a:lnTo>
                  <a:pt x="48386" y="55010"/>
                </a:lnTo>
                <a:lnTo>
                  <a:pt x="48983" y="55228"/>
                </a:lnTo>
                <a:lnTo>
                  <a:pt x="49526" y="55445"/>
                </a:lnTo>
                <a:lnTo>
                  <a:pt x="50069" y="55716"/>
                </a:lnTo>
                <a:lnTo>
                  <a:pt x="50612" y="56042"/>
                </a:lnTo>
                <a:lnTo>
                  <a:pt x="50775" y="56205"/>
                </a:lnTo>
                <a:lnTo>
                  <a:pt x="50829" y="56314"/>
                </a:lnTo>
                <a:lnTo>
                  <a:pt x="50775" y="56422"/>
                </a:lnTo>
                <a:lnTo>
                  <a:pt x="50666" y="56531"/>
                </a:lnTo>
                <a:lnTo>
                  <a:pt x="50340" y="56911"/>
                </a:lnTo>
                <a:lnTo>
                  <a:pt x="50069" y="57291"/>
                </a:lnTo>
                <a:lnTo>
                  <a:pt x="49743" y="57671"/>
                </a:lnTo>
                <a:lnTo>
                  <a:pt x="49417" y="57997"/>
                </a:lnTo>
                <a:lnTo>
                  <a:pt x="49309" y="58106"/>
                </a:lnTo>
                <a:lnTo>
                  <a:pt x="49254" y="58214"/>
                </a:lnTo>
                <a:lnTo>
                  <a:pt x="49254" y="58323"/>
                </a:lnTo>
                <a:lnTo>
                  <a:pt x="49254" y="58486"/>
                </a:lnTo>
                <a:lnTo>
                  <a:pt x="49363" y="58540"/>
                </a:lnTo>
                <a:lnTo>
                  <a:pt x="49417" y="58594"/>
                </a:lnTo>
                <a:lnTo>
                  <a:pt x="49635" y="58649"/>
                </a:lnTo>
                <a:lnTo>
                  <a:pt x="49852" y="58649"/>
                </a:lnTo>
                <a:lnTo>
                  <a:pt x="49906" y="58703"/>
                </a:lnTo>
                <a:lnTo>
                  <a:pt x="49743" y="58920"/>
                </a:lnTo>
                <a:lnTo>
                  <a:pt x="49526" y="58975"/>
                </a:lnTo>
                <a:lnTo>
                  <a:pt x="49309" y="59029"/>
                </a:lnTo>
                <a:lnTo>
                  <a:pt x="49254" y="59083"/>
                </a:lnTo>
                <a:lnTo>
                  <a:pt x="49146" y="59192"/>
                </a:lnTo>
                <a:lnTo>
                  <a:pt x="48874" y="59789"/>
                </a:lnTo>
                <a:lnTo>
                  <a:pt x="48548" y="60387"/>
                </a:lnTo>
                <a:lnTo>
                  <a:pt x="48440" y="60658"/>
                </a:lnTo>
                <a:lnTo>
                  <a:pt x="48331" y="60984"/>
                </a:lnTo>
                <a:lnTo>
                  <a:pt x="48277" y="61310"/>
                </a:lnTo>
                <a:lnTo>
                  <a:pt x="48277" y="61690"/>
                </a:lnTo>
                <a:lnTo>
                  <a:pt x="48331" y="62016"/>
                </a:lnTo>
                <a:lnTo>
                  <a:pt x="48440" y="62287"/>
                </a:lnTo>
                <a:lnTo>
                  <a:pt x="48548" y="62342"/>
                </a:lnTo>
                <a:lnTo>
                  <a:pt x="48657" y="62396"/>
                </a:lnTo>
                <a:lnTo>
                  <a:pt x="48820" y="62450"/>
                </a:lnTo>
                <a:lnTo>
                  <a:pt x="49254" y="62450"/>
                </a:lnTo>
                <a:lnTo>
                  <a:pt x="49309" y="62559"/>
                </a:lnTo>
                <a:lnTo>
                  <a:pt x="49309" y="62667"/>
                </a:lnTo>
                <a:lnTo>
                  <a:pt x="49200" y="62722"/>
                </a:lnTo>
                <a:lnTo>
                  <a:pt x="49037" y="62830"/>
                </a:lnTo>
                <a:lnTo>
                  <a:pt x="47245" y="63536"/>
                </a:lnTo>
                <a:lnTo>
                  <a:pt x="47137" y="63591"/>
                </a:lnTo>
                <a:lnTo>
                  <a:pt x="47028" y="63645"/>
                </a:lnTo>
                <a:lnTo>
                  <a:pt x="47028" y="63753"/>
                </a:lnTo>
                <a:lnTo>
                  <a:pt x="47137" y="63862"/>
                </a:lnTo>
                <a:lnTo>
                  <a:pt x="47299" y="63971"/>
                </a:lnTo>
                <a:lnTo>
                  <a:pt x="47354" y="64134"/>
                </a:lnTo>
                <a:lnTo>
                  <a:pt x="47462" y="64459"/>
                </a:lnTo>
                <a:lnTo>
                  <a:pt x="47517" y="64785"/>
                </a:lnTo>
                <a:lnTo>
                  <a:pt x="47571" y="65111"/>
                </a:lnTo>
                <a:lnTo>
                  <a:pt x="47571" y="65328"/>
                </a:lnTo>
                <a:lnTo>
                  <a:pt x="47571" y="65491"/>
                </a:lnTo>
                <a:lnTo>
                  <a:pt x="47571" y="65600"/>
                </a:lnTo>
                <a:lnTo>
                  <a:pt x="47462" y="65708"/>
                </a:lnTo>
                <a:lnTo>
                  <a:pt x="47408" y="65763"/>
                </a:lnTo>
                <a:lnTo>
                  <a:pt x="47245" y="65817"/>
                </a:lnTo>
                <a:lnTo>
                  <a:pt x="46919" y="65871"/>
                </a:lnTo>
                <a:lnTo>
                  <a:pt x="46756" y="65926"/>
                </a:lnTo>
                <a:lnTo>
                  <a:pt x="46648" y="65980"/>
                </a:lnTo>
                <a:lnTo>
                  <a:pt x="46593" y="66089"/>
                </a:lnTo>
                <a:lnTo>
                  <a:pt x="46702" y="66306"/>
                </a:lnTo>
                <a:lnTo>
                  <a:pt x="46919" y="66740"/>
                </a:lnTo>
                <a:lnTo>
                  <a:pt x="47137" y="67120"/>
                </a:lnTo>
                <a:lnTo>
                  <a:pt x="47191" y="67338"/>
                </a:lnTo>
                <a:lnTo>
                  <a:pt x="47191" y="67500"/>
                </a:lnTo>
                <a:lnTo>
                  <a:pt x="47191" y="67555"/>
                </a:lnTo>
                <a:lnTo>
                  <a:pt x="47082" y="67609"/>
                </a:lnTo>
                <a:lnTo>
                  <a:pt x="46593" y="67609"/>
                </a:lnTo>
                <a:lnTo>
                  <a:pt x="46431" y="67718"/>
                </a:lnTo>
                <a:lnTo>
                  <a:pt x="46376" y="67881"/>
                </a:lnTo>
                <a:lnTo>
                  <a:pt x="46376" y="68098"/>
                </a:lnTo>
                <a:lnTo>
                  <a:pt x="46376" y="68369"/>
                </a:lnTo>
                <a:lnTo>
                  <a:pt x="46213" y="69238"/>
                </a:lnTo>
                <a:lnTo>
                  <a:pt x="46105" y="70107"/>
                </a:lnTo>
                <a:lnTo>
                  <a:pt x="45996" y="71845"/>
                </a:lnTo>
                <a:lnTo>
                  <a:pt x="45996" y="72116"/>
                </a:lnTo>
                <a:lnTo>
                  <a:pt x="46105" y="72279"/>
                </a:lnTo>
                <a:lnTo>
                  <a:pt x="46322" y="72388"/>
                </a:lnTo>
                <a:lnTo>
                  <a:pt x="46974" y="72388"/>
                </a:lnTo>
                <a:lnTo>
                  <a:pt x="47408" y="72442"/>
                </a:lnTo>
                <a:lnTo>
                  <a:pt x="47788" y="72605"/>
                </a:lnTo>
                <a:lnTo>
                  <a:pt x="48223" y="72659"/>
                </a:lnTo>
                <a:lnTo>
                  <a:pt x="47842" y="72768"/>
                </a:lnTo>
                <a:lnTo>
                  <a:pt x="47571" y="72931"/>
                </a:lnTo>
                <a:lnTo>
                  <a:pt x="47299" y="73148"/>
                </a:lnTo>
                <a:lnTo>
                  <a:pt x="47028" y="73365"/>
                </a:lnTo>
                <a:lnTo>
                  <a:pt x="46539" y="73800"/>
                </a:lnTo>
                <a:lnTo>
                  <a:pt x="46050" y="74234"/>
                </a:lnTo>
                <a:lnTo>
                  <a:pt x="45888" y="74397"/>
                </a:lnTo>
                <a:lnTo>
                  <a:pt x="45779" y="74560"/>
                </a:lnTo>
                <a:lnTo>
                  <a:pt x="45670" y="74994"/>
                </a:lnTo>
                <a:lnTo>
                  <a:pt x="45616" y="75212"/>
                </a:lnTo>
                <a:lnTo>
                  <a:pt x="45670" y="75320"/>
                </a:lnTo>
                <a:lnTo>
                  <a:pt x="45779" y="75429"/>
                </a:lnTo>
                <a:lnTo>
                  <a:pt x="45996" y="75429"/>
                </a:lnTo>
                <a:lnTo>
                  <a:pt x="46593" y="75320"/>
                </a:lnTo>
                <a:lnTo>
                  <a:pt x="47191" y="75103"/>
                </a:lnTo>
                <a:lnTo>
                  <a:pt x="47571" y="74940"/>
                </a:lnTo>
                <a:lnTo>
                  <a:pt x="47897" y="74723"/>
                </a:lnTo>
                <a:lnTo>
                  <a:pt x="48168" y="74397"/>
                </a:lnTo>
                <a:lnTo>
                  <a:pt x="48440" y="74017"/>
                </a:lnTo>
                <a:lnTo>
                  <a:pt x="48494" y="74506"/>
                </a:lnTo>
                <a:lnTo>
                  <a:pt x="48494" y="74940"/>
                </a:lnTo>
                <a:lnTo>
                  <a:pt x="48548" y="75103"/>
                </a:lnTo>
                <a:lnTo>
                  <a:pt x="48657" y="75266"/>
                </a:lnTo>
                <a:lnTo>
                  <a:pt x="48820" y="75320"/>
                </a:lnTo>
                <a:lnTo>
                  <a:pt x="48983" y="75375"/>
                </a:lnTo>
                <a:lnTo>
                  <a:pt x="49146" y="75375"/>
                </a:lnTo>
                <a:lnTo>
                  <a:pt x="49200" y="75320"/>
                </a:lnTo>
                <a:lnTo>
                  <a:pt x="49254" y="75049"/>
                </a:lnTo>
                <a:lnTo>
                  <a:pt x="49472" y="74451"/>
                </a:lnTo>
                <a:lnTo>
                  <a:pt x="49580" y="73800"/>
                </a:lnTo>
                <a:lnTo>
                  <a:pt x="49743" y="73202"/>
                </a:lnTo>
                <a:lnTo>
                  <a:pt x="49960" y="72605"/>
                </a:lnTo>
                <a:lnTo>
                  <a:pt x="50015" y="72442"/>
                </a:lnTo>
                <a:lnTo>
                  <a:pt x="50015" y="72279"/>
                </a:lnTo>
                <a:lnTo>
                  <a:pt x="49906" y="72171"/>
                </a:lnTo>
                <a:lnTo>
                  <a:pt x="49797" y="72062"/>
                </a:lnTo>
                <a:lnTo>
                  <a:pt x="49635" y="72008"/>
                </a:lnTo>
                <a:lnTo>
                  <a:pt x="49526" y="72062"/>
                </a:lnTo>
                <a:lnTo>
                  <a:pt x="49363" y="72171"/>
                </a:lnTo>
                <a:lnTo>
                  <a:pt x="49146" y="72388"/>
                </a:lnTo>
                <a:lnTo>
                  <a:pt x="48983" y="72496"/>
                </a:lnTo>
                <a:lnTo>
                  <a:pt x="48874" y="72551"/>
                </a:lnTo>
                <a:lnTo>
                  <a:pt x="48766" y="72496"/>
                </a:lnTo>
                <a:lnTo>
                  <a:pt x="48711" y="72442"/>
                </a:lnTo>
                <a:lnTo>
                  <a:pt x="48711" y="72334"/>
                </a:lnTo>
                <a:lnTo>
                  <a:pt x="48766" y="72171"/>
                </a:lnTo>
                <a:lnTo>
                  <a:pt x="49037" y="71302"/>
                </a:lnTo>
                <a:lnTo>
                  <a:pt x="49309" y="70379"/>
                </a:lnTo>
                <a:lnTo>
                  <a:pt x="49797" y="68587"/>
                </a:lnTo>
                <a:lnTo>
                  <a:pt x="51101" y="64079"/>
                </a:lnTo>
                <a:lnTo>
                  <a:pt x="51155" y="63808"/>
                </a:lnTo>
                <a:lnTo>
                  <a:pt x="51264" y="63699"/>
                </a:lnTo>
                <a:lnTo>
                  <a:pt x="51318" y="63645"/>
                </a:lnTo>
                <a:lnTo>
                  <a:pt x="51427" y="63645"/>
                </a:lnTo>
                <a:lnTo>
                  <a:pt x="51644" y="63753"/>
                </a:lnTo>
                <a:lnTo>
                  <a:pt x="51752" y="63753"/>
                </a:lnTo>
                <a:lnTo>
                  <a:pt x="51861" y="63699"/>
                </a:lnTo>
                <a:lnTo>
                  <a:pt x="52024" y="63536"/>
                </a:lnTo>
                <a:lnTo>
                  <a:pt x="52241" y="63210"/>
                </a:lnTo>
                <a:lnTo>
                  <a:pt x="52404" y="62830"/>
                </a:lnTo>
                <a:lnTo>
                  <a:pt x="52513" y="62396"/>
                </a:lnTo>
                <a:lnTo>
                  <a:pt x="52513" y="62233"/>
                </a:lnTo>
                <a:lnTo>
                  <a:pt x="52513" y="61961"/>
                </a:lnTo>
                <a:lnTo>
                  <a:pt x="52458" y="61636"/>
                </a:lnTo>
                <a:lnTo>
                  <a:pt x="52404" y="61527"/>
                </a:lnTo>
                <a:lnTo>
                  <a:pt x="52295" y="61418"/>
                </a:lnTo>
                <a:lnTo>
                  <a:pt x="52133" y="61473"/>
                </a:lnTo>
                <a:lnTo>
                  <a:pt x="52024" y="61581"/>
                </a:lnTo>
                <a:lnTo>
                  <a:pt x="51915" y="61907"/>
                </a:lnTo>
                <a:lnTo>
                  <a:pt x="51752" y="62559"/>
                </a:lnTo>
                <a:lnTo>
                  <a:pt x="51589" y="62830"/>
                </a:lnTo>
                <a:lnTo>
                  <a:pt x="51372" y="63102"/>
                </a:lnTo>
                <a:lnTo>
                  <a:pt x="51535" y="62559"/>
                </a:lnTo>
                <a:lnTo>
                  <a:pt x="51535" y="62287"/>
                </a:lnTo>
                <a:lnTo>
                  <a:pt x="51535" y="62016"/>
                </a:lnTo>
                <a:lnTo>
                  <a:pt x="51535" y="61798"/>
                </a:lnTo>
                <a:lnTo>
                  <a:pt x="51535" y="61636"/>
                </a:lnTo>
                <a:lnTo>
                  <a:pt x="51589" y="61473"/>
                </a:lnTo>
                <a:lnTo>
                  <a:pt x="51644" y="61364"/>
                </a:lnTo>
                <a:lnTo>
                  <a:pt x="51752" y="61255"/>
                </a:lnTo>
                <a:lnTo>
                  <a:pt x="51915" y="61201"/>
                </a:lnTo>
                <a:lnTo>
                  <a:pt x="52295" y="61093"/>
                </a:lnTo>
                <a:lnTo>
                  <a:pt x="52513" y="60984"/>
                </a:lnTo>
                <a:lnTo>
                  <a:pt x="52730" y="60930"/>
                </a:lnTo>
                <a:lnTo>
                  <a:pt x="52893" y="60821"/>
                </a:lnTo>
                <a:lnTo>
                  <a:pt x="53001" y="60658"/>
                </a:lnTo>
                <a:lnTo>
                  <a:pt x="53110" y="60495"/>
                </a:lnTo>
                <a:lnTo>
                  <a:pt x="53164" y="60332"/>
                </a:lnTo>
                <a:lnTo>
                  <a:pt x="53273" y="59843"/>
                </a:lnTo>
                <a:lnTo>
                  <a:pt x="53273" y="59300"/>
                </a:lnTo>
                <a:lnTo>
                  <a:pt x="53382" y="58757"/>
                </a:lnTo>
                <a:lnTo>
                  <a:pt x="53490" y="58486"/>
                </a:lnTo>
                <a:lnTo>
                  <a:pt x="53653" y="58269"/>
                </a:lnTo>
                <a:lnTo>
                  <a:pt x="53816" y="58051"/>
                </a:lnTo>
                <a:lnTo>
                  <a:pt x="54087" y="57889"/>
                </a:lnTo>
                <a:lnTo>
                  <a:pt x="54142" y="57834"/>
                </a:lnTo>
                <a:lnTo>
                  <a:pt x="54196" y="57726"/>
                </a:lnTo>
                <a:lnTo>
                  <a:pt x="54196" y="57563"/>
                </a:lnTo>
                <a:lnTo>
                  <a:pt x="54196" y="57291"/>
                </a:lnTo>
                <a:lnTo>
                  <a:pt x="54305" y="57128"/>
                </a:lnTo>
                <a:lnTo>
                  <a:pt x="54413" y="56965"/>
                </a:lnTo>
                <a:lnTo>
                  <a:pt x="54576" y="56802"/>
                </a:lnTo>
                <a:lnTo>
                  <a:pt x="57454" y="53924"/>
                </a:lnTo>
                <a:lnTo>
                  <a:pt x="57672" y="53707"/>
                </a:lnTo>
                <a:lnTo>
                  <a:pt x="57834" y="53436"/>
                </a:lnTo>
                <a:lnTo>
                  <a:pt x="58052" y="53164"/>
                </a:lnTo>
                <a:lnTo>
                  <a:pt x="58269" y="52947"/>
                </a:lnTo>
                <a:lnTo>
                  <a:pt x="58975" y="52458"/>
                </a:lnTo>
                <a:lnTo>
                  <a:pt x="59735" y="52024"/>
                </a:lnTo>
                <a:lnTo>
                  <a:pt x="60495" y="51698"/>
                </a:lnTo>
                <a:lnTo>
                  <a:pt x="60930" y="51535"/>
                </a:lnTo>
                <a:lnTo>
                  <a:pt x="61310" y="51426"/>
                </a:lnTo>
                <a:lnTo>
                  <a:pt x="62016" y="51209"/>
                </a:lnTo>
                <a:lnTo>
                  <a:pt x="62668" y="50992"/>
                </a:lnTo>
                <a:lnTo>
                  <a:pt x="62993" y="50938"/>
                </a:lnTo>
                <a:lnTo>
                  <a:pt x="63319" y="50883"/>
                </a:lnTo>
                <a:lnTo>
                  <a:pt x="63699" y="50883"/>
                </a:lnTo>
                <a:lnTo>
                  <a:pt x="64079" y="50938"/>
                </a:lnTo>
                <a:lnTo>
                  <a:pt x="65166" y="51155"/>
                </a:lnTo>
                <a:lnTo>
                  <a:pt x="66252" y="51372"/>
                </a:lnTo>
                <a:lnTo>
                  <a:pt x="66795" y="51481"/>
                </a:lnTo>
                <a:lnTo>
                  <a:pt x="67283" y="51644"/>
                </a:lnTo>
                <a:lnTo>
                  <a:pt x="67772" y="51861"/>
                </a:lnTo>
                <a:lnTo>
                  <a:pt x="68315" y="52132"/>
                </a:lnTo>
                <a:lnTo>
                  <a:pt x="68424" y="52187"/>
                </a:lnTo>
                <a:lnTo>
                  <a:pt x="68587" y="52241"/>
                </a:lnTo>
                <a:lnTo>
                  <a:pt x="68695" y="52187"/>
                </a:lnTo>
                <a:lnTo>
                  <a:pt x="68858" y="52078"/>
                </a:lnTo>
                <a:lnTo>
                  <a:pt x="68967" y="51915"/>
                </a:lnTo>
                <a:lnTo>
                  <a:pt x="69076" y="51861"/>
                </a:lnTo>
                <a:lnTo>
                  <a:pt x="69184" y="51806"/>
                </a:lnTo>
                <a:lnTo>
                  <a:pt x="69293" y="51861"/>
                </a:lnTo>
                <a:lnTo>
                  <a:pt x="69456" y="51969"/>
                </a:lnTo>
                <a:lnTo>
                  <a:pt x="69564" y="52187"/>
                </a:lnTo>
                <a:lnTo>
                  <a:pt x="70487" y="53707"/>
                </a:lnTo>
                <a:lnTo>
                  <a:pt x="71302" y="55282"/>
                </a:lnTo>
                <a:lnTo>
                  <a:pt x="71519" y="55662"/>
                </a:lnTo>
                <a:lnTo>
                  <a:pt x="71791" y="55934"/>
                </a:lnTo>
                <a:lnTo>
                  <a:pt x="71954" y="56042"/>
                </a:lnTo>
                <a:lnTo>
                  <a:pt x="72171" y="56096"/>
                </a:lnTo>
                <a:lnTo>
                  <a:pt x="72605" y="56151"/>
                </a:lnTo>
                <a:lnTo>
                  <a:pt x="73040" y="56205"/>
                </a:lnTo>
                <a:lnTo>
                  <a:pt x="73203" y="56259"/>
                </a:lnTo>
                <a:lnTo>
                  <a:pt x="73311" y="56368"/>
                </a:lnTo>
                <a:lnTo>
                  <a:pt x="73366" y="56477"/>
                </a:lnTo>
                <a:lnTo>
                  <a:pt x="73420" y="56640"/>
                </a:lnTo>
                <a:lnTo>
                  <a:pt x="73474" y="57128"/>
                </a:lnTo>
                <a:lnTo>
                  <a:pt x="73583" y="58106"/>
                </a:lnTo>
                <a:lnTo>
                  <a:pt x="73691" y="59029"/>
                </a:lnTo>
                <a:lnTo>
                  <a:pt x="73909" y="60169"/>
                </a:lnTo>
                <a:lnTo>
                  <a:pt x="74017" y="61310"/>
                </a:lnTo>
                <a:lnTo>
                  <a:pt x="74072" y="61581"/>
                </a:lnTo>
                <a:lnTo>
                  <a:pt x="74180" y="61744"/>
                </a:lnTo>
                <a:lnTo>
                  <a:pt x="74343" y="61853"/>
                </a:lnTo>
                <a:lnTo>
                  <a:pt x="74995" y="61853"/>
                </a:lnTo>
                <a:lnTo>
                  <a:pt x="75375" y="61907"/>
                </a:lnTo>
                <a:lnTo>
                  <a:pt x="75755" y="61961"/>
                </a:lnTo>
                <a:lnTo>
                  <a:pt x="76081" y="62124"/>
                </a:lnTo>
                <a:lnTo>
                  <a:pt x="76461" y="62287"/>
                </a:lnTo>
                <a:lnTo>
                  <a:pt x="76732" y="62504"/>
                </a:lnTo>
                <a:lnTo>
                  <a:pt x="77330" y="62993"/>
                </a:lnTo>
                <a:lnTo>
                  <a:pt x="77493" y="63102"/>
                </a:lnTo>
                <a:lnTo>
                  <a:pt x="77601" y="63156"/>
                </a:lnTo>
                <a:lnTo>
                  <a:pt x="77764" y="63156"/>
                </a:lnTo>
                <a:lnTo>
                  <a:pt x="77330" y="61744"/>
                </a:lnTo>
                <a:lnTo>
                  <a:pt x="77167" y="61038"/>
                </a:lnTo>
                <a:lnTo>
                  <a:pt x="77004" y="60332"/>
                </a:lnTo>
                <a:lnTo>
                  <a:pt x="76895" y="59843"/>
                </a:lnTo>
                <a:lnTo>
                  <a:pt x="76895" y="59409"/>
                </a:lnTo>
                <a:lnTo>
                  <a:pt x="76895" y="58920"/>
                </a:lnTo>
                <a:lnTo>
                  <a:pt x="77004" y="58486"/>
                </a:lnTo>
                <a:lnTo>
                  <a:pt x="77058" y="58160"/>
                </a:lnTo>
                <a:lnTo>
                  <a:pt x="77004" y="57889"/>
                </a:lnTo>
                <a:lnTo>
                  <a:pt x="76895" y="57671"/>
                </a:lnTo>
                <a:lnTo>
                  <a:pt x="76678" y="57454"/>
                </a:lnTo>
                <a:lnTo>
                  <a:pt x="76407" y="57237"/>
                </a:lnTo>
                <a:lnTo>
                  <a:pt x="76189" y="56965"/>
                </a:lnTo>
                <a:lnTo>
                  <a:pt x="76026" y="56640"/>
                </a:lnTo>
                <a:lnTo>
                  <a:pt x="75918" y="56259"/>
                </a:lnTo>
                <a:lnTo>
                  <a:pt x="75809" y="55445"/>
                </a:lnTo>
                <a:lnTo>
                  <a:pt x="75646" y="55065"/>
                </a:lnTo>
                <a:lnTo>
                  <a:pt x="75483" y="54685"/>
                </a:lnTo>
                <a:lnTo>
                  <a:pt x="75049" y="54033"/>
                </a:lnTo>
                <a:lnTo>
                  <a:pt x="74560" y="53381"/>
                </a:lnTo>
                <a:lnTo>
                  <a:pt x="73528" y="52078"/>
                </a:lnTo>
                <a:lnTo>
                  <a:pt x="73203" y="51698"/>
                </a:lnTo>
                <a:lnTo>
                  <a:pt x="72823" y="51372"/>
                </a:lnTo>
                <a:lnTo>
                  <a:pt x="71954" y="50775"/>
                </a:lnTo>
                <a:lnTo>
                  <a:pt x="71465" y="50395"/>
                </a:lnTo>
                <a:lnTo>
                  <a:pt x="70922" y="50123"/>
                </a:lnTo>
                <a:lnTo>
                  <a:pt x="70379" y="49851"/>
                </a:lnTo>
                <a:lnTo>
                  <a:pt x="69781" y="49689"/>
                </a:lnTo>
                <a:lnTo>
                  <a:pt x="69456" y="49580"/>
                </a:lnTo>
                <a:lnTo>
                  <a:pt x="69130" y="49471"/>
                </a:lnTo>
                <a:lnTo>
                  <a:pt x="68967" y="49363"/>
                </a:lnTo>
                <a:lnTo>
                  <a:pt x="68913" y="49254"/>
                </a:lnTo>
                <a:lnTo>
                  <a:pt x="68967" y="49146"/>
                </a:lnTo>
                <a:lnTo>
                  <a:pt x="69021" y="49037"/>
                </a:lnTo>
                <a:lnTo>
                  <a:pt x="69347" y="48657"/>
                </a:lnTo>
                <a:lnTo>
                  <a:pt x="69619" y="48277"/>
                </a:lnTo>
                <a:lnTo>
                  <a:pt x="70162" y="47516"/>
                </a:lnTo>
                <a:lnTo>
                  <a:pt x="70922" y="46539"/>
                </a:lnTo>
                <a:lnTo>
                  <a:pt x="71628" y="45507"/>
                </a:lnTo>
                <a:lnTo>
                  <a:pt x="72388" y="44530"/>
                </a:lnTo>
                <a:lnTo>
                  <a:pt x="73148" y="43552"/>
                </a:lnTo>
                <a:lnTo>
                  <a:pt x="73257" y="43389"/>
                </a:lnTo>
                <a:lnTo>
                  <a:pt x="73311" y="43281"/>
                </a:lnTo>
                <a:lnTo>
                  <a:pt x="73257" y="43118"/>
                </a:lnTo>
                <a:lnTo>
                  <a:pt x="73148" y="43009"/>
                </a:lnTo>
                <a:lnTo>
                  <a:pt x="72985" y="42901"/>
                </a:lnTo>
                <a:lnTo>
                  <a:pt x="72931" y="42846"/>
                </a:lnTo>
                <a:lnTo>
                  <a:pt x="72931" y="42738"/>
                </a:lnTo>
                <a:lnTo>
                  <a:pt x="72985" y="42629"/>
                </a:lnTo>
                <a:lnTo>
                  <a:pt x="73094" y="42575"/>
                </a:lnTo>
                <a:lnTo>
                  <a:pt x="73311" y="42575"/>
                </a:lnTo>
                <a:lnTo>
                  <a:pt x="73637" y="42520"/>
                </a:lnTo>
                <a:lnTo>
                  <a:pt x="73854" y="42357"/>
                </a:lnTo>
                <a:lnTo>
                  <a:pt x="73963" y="42249"/>
                </a:lnTo>
                <a:lnTo>
                  <a:pt x="74017" y="42140"/>
                </a:lnTo>
                <a:lnTo>
                  <a:pt x="74072" y="41977"/>
                </a:lnTo>
                <a:lnTo>
                  <a:pt x="74072" y="41760"/>
                </a:lnTo>
                <a:lnTo>
                  <a:pt x="74072" y="41543"/>
                </a:lnTo>
                <a:lnTo>
                  <a:pt x="74126" y="41271"/>
                </a:lnTo>
                <a:lnTo>
                  <a:pt x="74343" y="40837"/>
                </a:lnTo>
                <a:lnTo>
                  <a:pt x="74669" y="40077"/>
                </a:lnTo>
                <a:lnTo>
                  <a:pt x="74940" y="39371"/>
                </a:lnTo>
                <a:lnTo>
                  <a:pt x="75212" y="38610"/>
                </a:lnTo>
                <a:lnTo>
                  <a:pt x="75429" y="37796"/>
                </a:lnTo>
                <a:lnTo>
                  <a:pt x="75538" y="37036"/>
                </a:lnTo>
                <a:lnTo>
                  <a:pt x="75646" y="36221"/>
                </a:lnTo>
                <a:lnTo>
                  <a:pt x="75755" y="35461"/>
                </a:lnTo>
                <a:lnTo>
                  <a:pt x="75755" y="34646"/>
                </a:lnTo>
                <a:lnTo>
                  <a:pt x="75755" y="33506"/>
                </a:lnTo>
                <a:lnTo>
                  <a:pt x="75809" y="32963"/>
                </a:lnTo>
                <a:lnTo>
                  <a:pt x="75918" y="32365"/>
                </a:lnTo>
                <a:lnTo>
                  <a:pt x="75972" y="31985"/>
                </a:lnTo>
                <a:lnTo>
                  <a:pt x="76026" y="31551"/>
                </a:lnTo>
                <a:lnTo>
                  <a:pt x="75918" y="31116"/>
                </a:lnTo>
                <a:lnTo>
                  <a:pt x="75864" y="30899"/>
                </a:lnTo>
                <a:lnTo>
                  <a:pt x="75701" y="30736"/>
                </a:lnTo>
                <a:lnTo>
                  <a:pt x="75538" y="30410"/>
                </a:lnTo>
                <a:lnTo>
                  <a:pt x="75538" y="30139"/>
                </a:lnTo>
                <a:lnTo>
                  <a:pt x="75592" y="29867"/>
                </a:lnTo>
                <a:lnTo>
                  <a:pt x="75646" y="29596"/>
                </a:lnTo>
                <a:lnTo>
                  <a:pt x="75755" y="29161"/>
                </a:lnTo>
                <a:lnTo>
                  <a:pt x="75755" y="28727"/>
                </a:lnTo>
                <a:lnTo>
                  <a:pt x="75755" y="28510"/>
                </a:lnTo>
                <a:lnTo>
                  <a:pt x="75646" y="28347"/>
                </a:lnTo>
                <a:lnTo>
                  <a:pt x="75538" y="28130"/>
                </a:lnTo>
                <a:lnTo>
                  <a:pt x="75375" y="27967"/>
                </a:lnTo>
                <a:lnTo>
                  <a:pt x="75266" y="27804"/>
                </a:lnTo>
                <a:lnTo>
                  <a:pt x="75212" y="27641"/>
                </a:lnTo>
                <a:lnTo>
                  <a:pt x="75212" y="27478"/>
                </a:lnTo>
                <a:lnTo>
                  <a:pt x="75266" y="27261"/>
                </a:lnTo>
                <a:lnTo>
                  <a:pt x="75375" y="26826"/>
                </a:lnTo>
                <a:lnTo>
                  <a:pt x="75429" y="26392"/>
                </a:lnTo>
                <a:lnTo>
                  <a:pt x="75375" y="26229"/>
                </a:lnTo>
                <a:lnTo>
                  <a:pt x="75266" y="26012"/>
                </a:lnTo>
                <a:lnTo>
                  <a:pt x="75158" y="25795"/>
                </a:lnTo>
                <a:lnTo>
                  <a:pt x="74995" y="25632"/>
                </a:lnTo>
                <a:lnTo>
                  <a:pt x="74723" y="25414"/>
                </a:lnTo>
                <a:lnTo>
                  <a:pt x="74615" y="25252"/>
                </a:lnTo>
                <a:lnTo>
                  <a:pt x="74615" y="25089"/>
                </a:lnTo>
                <a:lnTo>
                  <a:pt x="74615" y="24546"/>
                </a:lnTo>
                <a:lnTo>
                  <a:pt x="74560" y="24003"/>
                </a:lnTo>
                <a:lnTo>
                  <a:pt x="74234" y="22971"/>
                </a:lnTo>
                <a:lnTo>
                  <a:pt x="73800" y="21559"/>
                </a:lnTo>
                <a:lnTo>
                  <a:pt x="73583" y="20853"/>
                </a:lnTo>
                <a:lnTo>
                  <a:pt x="73366" y="20201"/>
                </a:lnTo>
                <a:lnTo>
                  <a:pt x="73094" y="19713"/>
                </a:lnTo>
                <a:lnTo>
                  <a:pt x="72768" y="19224"/>
                </a:lnTo>
                <a:lnTo>
                  <a:pt x="72388" y="18844"/>
                </a:lnTo>
                <a:lnTo>
                  <a:pt x="72008" y="18464"/>
                </a:lnTo>
                <a:lnTo>
                  <a:pt x="71139" y="17812"/>
                </a:lnTo>
                <a:lnTo>
                  <a:pt x="70270" y="17215"/>
                </a:lnTo>
                <a:lnTo>
                  <a:pt x="69944" y="16997"/>
                </a:lnTo>
                <a:lnTo>
                  <a:pt x="69781" y="16943"/>
                </a:lnTo>
                <a:lnTo>
                  <a:pt x="69673" y="16997"/>
                </a:lnTo>
                <a:lnTo>
                  <a:pt x="69510" y="17052"/>
                </a:lnTo>
                <a:lnTo>
                  <a:pt x="69401" y="17106"/>
                </a:lnTo>
                <a:lnTo>
                  <a:pt x="69130" y="17432"/>
                </a:lnTo>
                <a:lnTo>
                  <a:pt x="68967" y="17595"/>
                </a:lnTo>
                <a:lnTo>
                  <a:pt x="68913" y="17595"/>
                </a:lnTo>
                <a:lnTo>
                  <a:pt x="68804" y="17540"/>
                </a:lnTo>
                <a:lnTo>
                  <a:pt x="68044" y="16780"/>
                </a:lnTo>
                <a:lnTo>
                  <a:pt x="67446" y="16020"/>
                </a:lnTo>
                <a:lnTo>
                  <a:pt x="67175" y="15585"/>
                </a:lnTo>
                <a:lnTo>
                  <a:pt x="66903" y="15097"/>
                </a:lnTo>
                <a:lnTo>
                  <a:pt x="66686" y="14662"/>
                </a:lnTo>
                <a:lnTo>
                  <a:pt x="66523" y="14173"/>
                </a:lnTo>
                <a:lnTo>
                  <a:pt x="66632" y="14391"/>
                </a:lnTo>
                <a:lnTo>
                  <a:pt x="66795" y="14608"/>
                </a:lnTo>
                <a:lnTo>
                  <a:pt x="67121" y="14934"/>
                </a:lnTo>
                <a:lnTo>
                  <a:pt x="67501" y="15314"/>
                </a:lnTo>
                <a:lnTo>
                  <a:pt x="67827" y="15694"/>
                </a:lnTo>
                <a:lnTo>
                  <a:pt x="68152" y="16346"/>
                </a:lnTo>
                <a:lnTo>
                  <a:pt x="68424" y="16617"/>
                </a:lnTo>
                <a:lnTo>
                  <a:pt x="68532" y="16726"/>
                </a:lnTo>
                <a:lnTo>
                  <a:pt x="68750" y="16780"/>
                </a:lnTo>
                <a:lnTo>
                  <a:pt x="68967" y="16780"/>
                </a:lnTo>
                <a:lnTo>
                  <a:pt x="69184" y="16726"/>
                </a:lnTo>
                <a:lnTo>
                  <a:pt x="69781" y="16454"/>
                </a:lnTo>
                <a:lnTo>
                  <a:pt x="70270" y="16074"/>
                </a:lnTo>
                <a:lnTo>
                  <a:pt x="70433" y="15911"/>
                </a:lnTo>
                <a:lnTo>
                  <a:pt x="70542" y="15748"/>
                </a:lnTo>
                <a:lnTo>
                  <a:pt x="70596" y="15585"/>
                </a:lnTo>
                <a:lnTo>
                  <a:pt x="70542" y="15477"/>
                </a:lnTo>
                <a:lnTo>
                  <a:pt x="70162" y="14771"/>
                </a:lnTo>
                <a:lnTo>
                  <a:pt x="69944" y="14499"/>
                </a:lnTo>
                <a:lnTo>
                  <a:pt x="69727" y="14282"/>
                </a:lnTo>
                <a:lnTo>
                  <a:pt x="69456" y="14119"/>
                </a:lnTo>
                <a:lnTo>
                  <a:pt x="69130" y="13956"/>
                </a:lnTo>
                <a:lnTo>
                  <a:pt x="68750" y="13902"/>
                </a:lnTo>
                <a:lnTo>
                  <a:pt x="68261" y="13956"/>
                </a:lnTo>
                <a:lnTo>
                  <a:pt x="67881" y="13902"/>
                </a:lnTo>
                <a:lnTo>
                  <a:pt x="67664" y="13848"/>
                </a:lnTo>
                <a:lnTo>
                  <a:pt x="67501" y="13739"/>
                </a:lnTo>
                <a:lnTo>
                  <a:pt x="67446" y="13522"/>
                </a:lnTo>
                <a:lnTo>
                  <a:pt x="67501" y="13305"/>
                </a:lnTo>
                <a:lnTo>
                  <a:pt x="67555" y="12979"/>
                </a:lnTo>
                <a:lnTo>
                  <a:pt x="67609" y="12653"/>
                </a:lnTo>
                <a:lnTo>
                  <a:pt x="67609" y="12327"/>
                </a:lnTo>
                <a:lnTo>
                  <a:pt x="67555" y="12056"/>
                </a:lnTo>
                <a:lnTo>
                  <a:pt x="67392" y="11458"/>
                </a:lnTo>
                <a:lnTo>
                  <a:pt x="67066" y="10861"/>
                </a:lnTo>
                <a:lnTo>
                  <a:pt x="66740" y="10372"/>
                </a:lnTo>
                <a:lnTo>
                  <a:pt x="66306" y="9883"/>
                </a:lnTo>
                <a:lnTo>
                  <a:pt x="65872" y="9503"/>
                </a:lnTo>
                <a:lnTo>
                  <a:pt x="65437" y="9177"/>
                </a:lnTo>
                <a:lnTo>
                  <a:pt x="64894" y="8852"/>
                </a:lnTo>
                <a:lnTo>
                  <a:pt x="64351" y="8580"/>
                </a:lnTo>
                <a:lnTo>
                  <a:pt x="63808" y="8254"/>
                </a:lnTo>
                <a:lnTo>
                  <a:pt x="63265" y="7874"/>
                </a:lnTo>
                <a:lnTo>
                  <a:pt x="62722" y="7440"/>
                </a:lnTo>
                <a:lnTo>
                  <a:pt x="62450" y="7168"/>
                </a:lnTo>
                <a:lnTo>
                  <a:pt x="62125" y="7005"/>
                </a:lnTo>
                <a:lnTo>
                  <a:pt x="59029" y="5485"/>
                </a:lnTo>
                <a:lnTo>
                  <a:pt x="55880" y="3964"/>
                </a:lnTo>
                <a:lnTo>
                  <a:pt x="55011" y="3584"/>
                </a:lnTo>
                <a:lnTo>
                  <a:pt x="54033" y="3204"/>
                </a:lnTo>
                <a:lnTo>
                  <a:pt x="53382" y="3041"/>
                </a:lnTo>
                <a:lnTo>
                  <a:pt x="52730" y="2878"/>
                </a:lnTo>
                <a:lnTo>
                  <a:pt x="52078" y="2715"/>
                </a:lnTo>
                <a:lnTo>
                  <a:pt x="51427" y="2498"/>
                </a:lnTo>
                <a:lnTo>
                  <a:pt x="50340" y="1955"/>
                </a:lnTo>
                <a:lnTo>
                  <a:pt x="49200" y="1521"/>
                </a:lnTo>
                <a:lnTo>
                  <a:pt x="48711" y="1412"/>
                </a:lnTo>
                <a:lnTo>
                  <a:pt x="48277" y="1303"/>
                </a:lnTo>
                <a:lnTo>
                  <a:pt x="47408" y="1249"/>
                </a:lnTo>
                <a:lnTo>
                  <a:pt x="46485" y="1140"/>
                </a:lnTo>
                <a:lnTo>
                  <a:pt x="46050" y="1086"/>
                </a:lnTo>
                <a:lnTo>
                  <a:pt x="45616" y="977"/>
                </a:lnTo>
                <a:lnTo>
                  <a:pt x="45019" y="815"/>
                </a:lnTo>
                <a:lnTo>
                  <a:pt x="44476" y="652"/>
                </a:lnTo>
                <a:lnTo>
                  <a:pt x="43335" y="489"/>
                </a:lnTo>
                <a:lnTo>
                  <a:pt x="42303" y="163"/>
                </a:lnTo>
                <a:lnTo>
                  <a:pt x="41760" y="54"/>
                </a:lnTo>
                <a:lnTo>
                  <a:pt x="41217"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72202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7/11/2023</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4108257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7/11/2023</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67212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7/11/2023</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731564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7/11/2023</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27703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7/11/2023</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821718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lIns="91440" tIns="45720" rIns="91440" bIns="45720" anchor="t"/>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lIns="91440" tIns="45720" rIns="91440" bIns="4572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lIns="91440" tIns="45720" rIns="91440" bIns="45720" anchor="ctr"/>
          <a:lstStyle>
            <a:lvl1pPr algn="r">
              <a:defRPr sz="1000" spc="0" baseline="0">
                <a:solidFill>
                  <a:schemeClr val="tx1">
                    <a:lumMod val="85000"/>
                    <a:lumOff val="15000"/>
                  </a:schemeClr>
                </a:solidFill>
              </a:defRPr>
            </a:lvl1pPr>
          </a:lstStyle>
          <a:p>
            <a:pPr algn="r"/>
            <a:fld id="{53BEF823-48A5-43FC-BE03-E79964288B41}" type="datetimeFigureOut">
              <a:rPr lang="en-US" smtClean="0"/>
              <a:pPr algn="r"/>
              <a:t>7/11/2023</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lIns="91440" tIns="45720" rIns="91440" bIns="45720" anchor="ctr"/>
          <a:lstStyle>
            <a:lvl1pPr algn="l">
              <a:defRPr sz="1000" spc="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lIns="45720" tIns="45720" rIns="45720" bIns="45720" anchor="ctr"/>
          <a:lstStyle>
            <a:lvl1pPr algn="r">
              <a:defRPr sz="900" b="1" spc="0">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95421765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txStyles>
    <p:titleStyle>
      <a:lvl1pPr algn="l" defTabSz="914400" rtl="0" eaLnBrk="1" latinLnBrk="0" hangingPunct="1">
        <a:lnSpc>
          <a:spcPct val="112000"/>
        </a:lnSpc>
        <a:spcBef>
          <a:spcPct val="0"/>
        </a:spcBef>
        <a:buNone/>
        <a:defRPr sz="6000" i="0" kern="1200" spc="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7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7000"/>
        </a:lnSpc>
        <a:spcBef>
          <a:spcPts val="400"/>
        </a:spcBef>
        <a:spcAft>
          <a:spcPts val="400"/>
        </a:spcAft>
        <a:buClrTx/>
        <a:buFont typeface="Arial" panose="020B0604020202020204" pitchFamily="34" charset="0"/>
        <a:buNone/>
        <a:defRPr sz="1800" i="0"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7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7000"/>
        </a:lnSpc>
        <a:spcBef>
          <a:spcPts val="400"/>
        </a:spcBef>
        <a:spcAft>
          <a:spcPts val="400"/>
        </a:spcAft>
        <a:buClrTx/>
        <a:buFont typeface="Arial" panose="020B0604020202020204" pitchFamily="34" charset="0"/>
        <a:buNone/>
        <a:defRPr sz="1400" i="0"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7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Poppins SemiBold"/>
              <a:buChar char="●"/>
              <a:defRPr sz="1800">
                <a:solidFill>
                  <a:schemeClr val="dk1"/>
                </a:solidFill>
                <a:latin typeface="Poppins SemiBold"/>
                <a:ea typeface="Poppins SemiBold"/>
                <a:cs typeface="Poppins SemiBold"/>
                <a:sym typeface="Poppins SemiBold"/>
              </a:defRPr>
            </a:lvl1pPr>
            <a:lvl2pPr marL="914400" lvl="1" indent="-317500">
              <a:lnSpc>
                <a:spcPct val="115000"/>
              </a:lnSpc>
              <a:spcBef>
                <a:spcPts val="0"/>
              </a:spcBef>
              <a:spcAft>
                <a:spcPts val="0"/>
              </a:spcAft>
              <a:buClr>
                <a:schemeClr val="dk1"/>
              </a:buClr>
              <a:buSzPts val="1400"/>
              <a:buFont typeface="Poppins SemiBold"/>
              <a:buChar char="○"/>
              <a:defRPr>
                <a:solidFill>
                  <a:schemeClr val="dk1"/>
                </a:solidFill>
                <a:latin typeface="Poppins SemiBold"/>
                <a:ea typeface="Poppins SemiBold"/>
                <a:cs typeface="Poppins SemiBold"/>
                <a:sym typeface="Poppins SemiBold"/>
              </a:defRPr>
            </a:lvl2pPr>
            <a:lvl3pPr marL="1371600" lvl="2" indent="-317500">
              <a:lnSpc>
                <a:spcPct val="115000"/>
              </a:lnSpc>
              <a:spcBef>
                <a:spcPts val="0"/>
              </a:spcBef>
              <a:spcAft>
                <a:spcPts val="0"/>
              </a:spcAft>
              <a:buClr>
                <a:schemeClr val="dk1"/>
              </a:buClr>
              <a:buSzPts val="1400"/>
              <a:buFont typeface="Poppins SemiBold"/>
              <a:buChar char="■"/>
              <a:defRPr>
                <a:solidFill>
                  <a:schemeClr val="dk1"/>
                </a:solidFill>
                <a:latin typeface="Poppins SemiBold"/>
                <a:ea typeface="Poppins SemiBold"/>
                <a:cs typeface="Poppins SemiBold"/>
                <a:sym typeface="Poppins SemiBold"/>
              </a:defRPr>
            </a:lvl3pPr>
            <a:lvl4pPr marL="1828800" lvl="3" indent="-317500">
              <a:lnSpc>
                <a:spcPct val="115000"/>
              </a:lnSpc>
              <a:spcBef>
                <a:spcPts val="0"/>
              </a:spcBef>
              <a:spcAft>
                <a:spcPts val="0"/>
              </a:spcAft>
              <a:buClr>
                <a:schemeClr val="dk1"/>
              </a:buClr>
              <a:buSzPts val="1400"/>
              <a:buFont typeface="Poppins SemiBold"/>
              <a:buChar char="●"/>
              <a:defRPr>
                <a:solidFill>
                  <a:schemeClr val="dk1"/>
                </a:solidFill>
                <a:latin typeface="Poppins SemiBold"/>
                <a:ea typeface="Poppins SemiBold"/>
                <a:cs typeface="Poppins SemiBold"/>
                <a:sym typeface="Poppins SemiBold"/>
              </a:defRPr>
            </a:lvl4pPr>
            <a:lvl5pPr marL="2286000" lvl="4" indent="-317500">
              <a:lnSpc>
                <a:spcPct val="115000"/>
              </a:lnSpc>
              <a:spcBef>
                <a:spcPts val="0"/>
              </a:spcBef>
              <a:spcAft>
                <a:spcPts val="0"/>
              </a:spcAft>
              <a:buClr>
                <a:schemeClr val="dk1"/>
              </a:buClr>
              <a:buSzPts val="1400"/>
              <a:buFont typeface="Poppins SemiBold"/>
              <a:buChar char="○"/>
              <a:defRPr>
                <a:solidFill>
                  <a:schemeClr val="dk1"/>
                </a:solidFill>
                <a:latin typeface="Poppins SemiBold"/>
                <a:ea typeface="Poppins SemiBold"/>
                <a:cs typeface="Poppins SemiBold"/>
                <a:sym typeface="Poppins SemiBold"/>
              </a:defRPr>
            </a:lvl5pPr>
            <a:lvl6pPr marL="2743200" lvl="5" indent="-317500">
              <a:lnSpc>
                <a:spcPct val="115000"/>
              </a:lnSpc>
              <a:spcBef>
                <a:spcPts val="0"/>
              </a:spcBef>
              <a:spcAft>
                <a:spcPts val="0"/>
              </a:spcAft>
              <a:buClr>
                <a:schemeClr val="dk1"/>
              </a:buClr>
              <a:buSzPts val="1400"/>
              <a:buFont typeface="Poppins SemiBold"/>
              <a:buChar char="■"/>
              <a:defRPr>
                <a:solidFill>
                  <a:schemeClr val="dk1"/>
                </a:solidFill>
                <a:latin typeface="Poppins SemiBold"/>
                <a:ea typeface="Poppins SemiBold"/>
                <a:cs typeface="Poppins SemiBold"/>
                <a:sym typeface="Poppins SemiBold"/>
              </a:defRPr>
            </a:lvl6pPr>
            <a:lvl7pPr marL="3200400" lvl="6" indent="-317500">
              <a:lnSpc>
                <a:spcPct val="115000"/>
              </a:lnSpc>
              <a:spcBef>
                <a:spcPts val="0"/>
              </a:spcBef>
              <a:spcAft>
                <a:spcPts val="0"/>
              </a:spcAft>
              <a:buClr>
                <a:schemeClr val="dk1"/>
              </a:buClr>
              <a:buSzPts val="1400"/>
              <a:buFont typeface="Poppins SemiBold"/>
              <a:buChar char="●"/>
              <a:defRPr>
                <a:solidFill>
                  <a:schemeClr val="dk1"/>
                </a:solidFill>
                <a:latin typeface="Poppins SemiBold"/>
                <a:ea typeface="Poppins SemiBold"/>
                <a:cs typeface="Poppins SemiBold"/>
                <a:sym typeface="Poppins SemiBold"/>
              </a:defRPr>
            </a:lvl7pPr>
            <a:lvl8pPr marL="3657600" lvl="7" indent="-317500">
              <a:lnSpc>
                <a:spcPct val="115000"/>
              </a:lnSpc>
              <a:spcBef>
                <a:spcPts val="0"/>
              </a:spcBef>
              <a:spcAft>
                <a:spcPts val="0"/>
              </a:spcAft>
              <a:buClr>
                <a:schemeClr val="dk1"/>
              </a:buClr>
              <a:buSzPts val="1400"/>
              <a:buFont typeface="Poppins SemiBold"/>
              <a:buChar char="○"/>
              <a:defRPr>
                <a:solidFill>
                  <a:schemeClr val="dk1"/>
                </a:solidFill>
                <a:latin typeface="Poppins SemiBold"/>
                <a:ea typeface="Poppins SemiBold"/>
                <a:cs typeface="Poppins SemiBold"/>
                <a:sym typeface="Poppins SemiBold"/>
              </a:defRPr>
            </a:lvl8pPr>
            <a:lvl9pPr marL="4114800" lvl="8" indent="-317500">
              <a:lnSpc>
                <a:spcPct val="115000"/>
              </a:lnSpc>
              <a:spcBef>
                <a:spcPts val="0"/>
              </a:spcBef>
              <a:spcAft>
                <a:spcPts val="0"/>
              </a:spcAft>
              <a:buClr>
                <a:schemeClr val="dk1"/>
              </a:buClr>
              <a:buSzPts val="1400"/>
              <a:buFont typeface="Poppins SemiBold"/>
              <a:buChar char="■"/>
              <a:defRPr>
                <a:solidFill>
                  <a:schemeClr val="dk1"/>
                </a:solidFill>
                <a:latin typeface="Poppins SemiBold"/>
                <a:ea typeface="Poppins SemiBold"/>
                <a:cs typeface="Poppins SemiBold"/>
                <a:sym typeface="Poppins SemiBold"/>
              </a:defRPr>
            </a:lvl9pPr>
          </a:lstStyle>
          <a:p>
            <a:endParaRPr/>
          </a:p>
        </p:txBody>
      </p:sp>
    </p:spTree>
    <p:extLst>
      <p:ext uri="{BB962C8B-B14F-4D97-AF65-F5344CB8AC3E}">
        <p14:creationId xmlns:p14="http://schemas.microsoft.com/office/powerpoint/2010/main" val="1530878619"/>
      </p:ext>
    </p:extLst>
  </p:cSld>
  <p:clrMap bg1="lt1" tx1="dk1" bg2="dk2" tx2="lt2" accent1="accent1" accent2="accent2" accent3="accent3" accent4="accent4" accent5="accent5" accent6="accent6" hlink="hlink" folHlink="folHlink"/>
  <p:sldLayoutIdLst>
    <p:sldLayoutId id="2147483753"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77" r:id="rId23"/>
    <p:sldLayoutId id="2147483778" r:id="rId24"/>
    <p:sldLayoutId id="2147483779" r:id="rId25"/>
    <p:sldLayoutId id="2147483780" r:id="rId26"/>
    <p:sldLayoutId id="2147483781" r:id="rId27"/>
    <p:sldLayoutId id="2147483782" r:id="rId28"/>
    <p:sldLayoutId id="2147483783" r:id="rId29"/>
    <p:sldLayoutId id="2147483784"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40"/>
          <p:cNvSpPr txBox="1">
            <a:spLocks noGrp="1"/>
          </p:cNvSpPr>
          <p:nvPr>
            <p:ph type="ctrTitle"/>
          </p:nvPr>
        </p:nvSpPr>
        <p:spPr>
          <a:xfrm>
            <a:off x="946200" y="871003"/>
            <a:ext cx="10299600" cy="3272000"/>
          </a:xfrm>
          <a:prstGeom prst="rect">
            <a:avLst/>
          </a:prstGeom>
        </p:spPr>
        <p:txBody>
          <a:bodyPr spcFirstLastPara="1" wrap="square" lIns="121900" tIns="121900" rIns="121900" bIns="121900" anchor="b" anchorCtr="0">
            <a:noAutofit/>
          </a:bodyPr>
          <a:lstStyle/>
          <a:p>
            <a:pPr algn="ctr"/>
            <a:r>
              <a:rPr lang="en-US" sz="6000" b="1" dirty="0">
                <a:effectLst>
                  <a:outerShdw blurRad="38100" dist="38100" dir="2700000" algn="tl">
                    <a:srgbClr val="000000">
                      <a:alpha val="43137"/>
                    </a:srgbClr>
                  </a:outerShdw>
                </a:effectLst>
              </a:rPr>
              <a:t>Implementing Molecular Findings to Oncologic</a:t>
            </a:r>
            <a:endParaRPr sz="6600" dirty="0"/>
          </a:p>
        </p:txBody>
      </p:sp>
      <p:sp>
        <p:nvSpPr>
          <p:cNvPr id="763" name="Google Shape;763;p40"/>
          <p:cNvSpPr txBox="1">
            <a:spLocks noGrp="1"/>
          </p:cNvSpPr>
          <p:nvPr>
            <p:ph type="subTitle" idx="1"/>
          </p:nvPr>
        </p:nvSpPr>
        <p:spPr>
          <a:xfrm>
            <a:off x="989175" y="4560437"/>
            <a:ext cx="3283543" cy="852404"/>
          </a:xfrm>
          <a:prstGeom prst="rect">
            <a:avLst/>
          </a:prstGeom>
        </p:spPr>
        <p:txBody>
          <a:bodyPr spcFirstLastPara="1" wrap="square" lIns="121900" tIns="121900" rIns="121900" bIns="121900" anchor="t" anchorCtr="0">
            <a:noAutofit/>
          </a:bodyPr>
          <a:lstStyle/>
          <a:p>
            <a:pPr marL="0" indent="0"/>
            <a:r>
              <a:rPr lang="en" dirty="0"/>
              <a:t>Chen Samuelov</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2" name="Google Shape;1122;p56"/>
          <p:cNvSpPr txBox="1">
            <a:spLocks noGrp="1"/>
          </p:cNvSpPr>
          <p:nvPr>
            <p:ph type="title"/>
          </p:nvPr>
        </p:nvSpPr>
        <p:spPr>
          <a:xfrm>
            <a:off x="1943045" y="1552354"/>
            <a:ext cx="2446509" cy="961876"/>
          </a:xfrm>
          <a:prstGeom prst="rect">
            <a:avLst/>
          </a:prstGeom>
        </p:spPr>
        <p:txBody>
          <a:bodyPr spcFirstLastPara="1" wrap="square" lIns="121900" tIns="121900" rIns="121900" bIns="121900" anchor="b" anchorCtr="0">
            <a:noAutofit/>
          </a:bodyPr>
          <a:lstStyle/>
          <a:p>
            <a:r>
              <a:rPr lang="en-US" dirty="0"/>
              <a:t>F</a:t>
            </a:r>
            <a:r>
              <a:rPr lang="en" dirty="0"/>
              <a:t>bxw7 </a:t>
            </a:r>
            <a:endParaRPr dirty="0"/>
          </a:p>
        </p:txBody>
      </p:sp>
      <p:pic>
        <p:nvPicPr>
          <p:cNvPr id="12290" name="Picture 2" descr="Map of 4 studies found by search of FBXW7 | Recruiting Studies">
            <a:extLst>
              <a:ext uri="{FF2B5EF4-FFF2-40B4-BE49-F238E27FC236}">
                <a16:creationId xmlns:a16="http://schemas.microsoft.com/office/drawing/2014/main" id="{6257CAE7-AF63-AD51-3AC1-AF1DC0708DDD}"/>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8524" y="2328530"/>
            <a:ext cx="5470252" cy="303902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Map of 698 studies found by search of Recruiting Studies | Cervical Cancer">
            <a:extLst>
              <a:ext uri="{FF2B5EF4-FFF2-40B4-BE49-F238E27FC236}">
                <a16:creationId xmlns:a16="http://schemas.microsoft.com/office/drawing/2014/main" id="{97376636-1DC1-9464-801F-F218420E2DC8}"/>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54642" y="2316955"/>
            <a:ext cx="5470254" cy="303903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122;p56">
            <a:extLst>
              <a:ext uri="{FF2B5EF4-FFF2-40B4-BE49-F238E27FC236}">
                <a16:creationId xmlns:a16="http://schemas.microsoft.com/office/drawing/2014/main" id="{2B5F1340-96B7-9806-8A7F-67FF8A98389E}"/>
              </a:ext>
            </a:extLst>
          </p:cNvPr>
          <p:cNvSpPr txBox="1">
            <a:spLocks/>
          </p:cNvSpPr>
          <p:nvPr/>
        </p:nvSpPr>
        <p:spPr>
          <a:xfrm>
            <a:off x="6011373" y="1552354"/>
            <a:ext cx="5156791" cy="961876"/>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4667"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9pPr>
          </a:lstStyle>
          <a:p>
            <a:r>
              <a:rPr lang="en-US" kern="0" dirty="0"/>
              <a:t>Cervical cancer </a:t>
            </a:r>
          </a:p>
        </p:txBody>
      </p:sp>
    </p:spTree>
    <p:extLst>
      <p:ext uri="{BB962C8B-B14F-4D97-AF65-F5344CB8AC3E}">
        <p14:creationId xmlns:p14="http://schemas.microsoft.com/office/powerpoint/2010/main" val="101852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3" name="מלבן 12">
            <a:extLst>
              <a:ext uri="{FF2B5EF4-FFF2-40B4-BE49-F238E27FC236}">
                <a16:creationId xmlns:a16="http://schemas.microsoft.com/office/drawing/2014/main" id="{F15C6090-9BC5-3436-1B71-B0B1246A48DB}"/>
              </a:ext>
            </a:extLst>
          </p:cNvPr>
          <p:cNvSpPr/>
          <p:nvPr/>
        </p:nvSpPr>
        <p:spPr>
          <a:xfrm>
            <a:off x="8475130" y="4982555"/>
            <a:ext cx="4230777" cy="1857022"/>
          </a:xfrm>
          <a:prstGeom prst="rect">
            <a:avLst/>
          </a:prstGeom>
          <a:solidFill>
            <a:srgbClr val="F6F0E7"/>
          </a:solidFill>
          <a:ln>
            <a:solidFill>
              <a:srgbClr val="F6F0E7"/>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Google Shape;1121;p56">
            <a:extLst>
              <a:ext uri="{FF2B5EF4-FFF2-40B4-BE49-F238E27FC236}">
                <a16:creationId xmlns:a16="http://schemas.microsoft.com/office/drawing/2014/main" id="{D8687511-AEDB-8DBC-025F-8CBAC46A25C7}"/>
              </a:ext>
            </a:extLst>
          </p:cNvPr>
          <p:cNvSpPr/>
          <p:nvPr/>
        </p:nvSpPr>
        <p:spPr>
          <a:xfrm rot="-8100000" flipH="1">
            <a:off x="8576799" y="1596883"/>
            <a:ext cx="3811198" cy="3250762"/>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92D050">
              <a:alpha val="43370"/>
            </a:srgbClr>
          </a:solidFill>
          <a:ln>
            <a:noFill/>
          </a:ln>
        </p:spPr>
        <p:txBody>
          <a:bodyPr spcFirstLastPara="1" wrap="square" lIns="121900" tIns="121900" rIns="121900" bIns="121900" anchor="ctr" anchorCtr="0">
            <a:noAutofit/>
          </a:bodyPr>
          <a:lstStyle/>
          <a:p>
            <a:pPr algn="l" rtl="0"/>
            <a:endParaRPr sz="2400" dirty="0">
              <a:ln>
                <a:solidFill>
                  <a:srgbClr val="A3C3DB"/>
                </a:solidFill>
              </a:ln>
            </a:endParaRPr>
          </a:p>
        </p:txBody>
      </p:sp>
      <p:sp>
        <p:nvSpPr>
          <p:cNvPr id="2" name="Google Shape;1122;p56">
            <a:extLst>
              <a:ext uri="{FF2B5EF4-FFF2-40B4-BE49-F238E27FC236}">
                <a16:creationId xmlns:a16="http://schemas.microsoft.com/office/drawing/2014/main" id="{2B5F1340-96B7-9806-8A7F-67FF8A98389E}"/>
              </a:ext>
            </a:extLst>
          </p:cNvPr>
          <p:cNvSpPr txBox="1">
            <a:spLocks/>
          </p:cNvSpPr>
          <p:nvPr/>
        </p:nvSpPr>
        <p:spPr>
          <a:xfrm>
            <a:off x="1604213" y="754912"/>
            <a:ext cx="8878185" cy="961876"/>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4667"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9pPr>
          </a:lstStyle>
          <a:p>
            <a:pPr algn="ctr"/>
            <a:r>
              <a:rPr lang="en-US" kern="0" dirty="0"/>
              <a:t>Cervical cancer </a:t>
            </a:r>
            <a:br>
              <a:rPr lang="en-US" kern="0" dirty="0"/>
            </a:br>
            <a:r>
              <a:rPr lang="en-US" kern="0" dirty="0"/>
              <a:t>Clinical trials- in Israel </a:t>
            </a:r>
          </a:p>
        </p:txBody>
      </p:sp>
      <p:sp>
        <p:nvSpPr>
          <p:cNvPr id="7" name="אליפסה 6" descr="Map of 698 studies found by search of Recruiting Studies | Cervical Cancer">
            <a:extLst>
              <a:ext uri="{FF2B5EF4-FFF2-40B4-BE49-F238E27FC236}">
                <a16:creationId xmlns:a16="http://schemas.microsoft.com/office/drawing/2014/main" id="{10915130-9DC5-1F19-5A69-EB555E3BF18E}"/>
              </a:ext>
            </a:extLst>
          </p:cNvPr>
          <p:cNvSpPr/>
          <p:nvPr/>
        </p:nvSpPr>
        <p:spPr>
          <a:xfrm>
            <a:off x="8959705" y="1687360"/>
            <a:ext cx="3118567" cy="3118567"/>
          </a:xfrm>
          <a:prstGeom prst="ellipse">
            <a:avLst/>
          </a:prstGeom>
          <a: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l="-15000" r="-15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Google Shape;1121;p56">
            <a:extLst>
              <a:ext uri="{FF2B5EF4-FFF2-40B4-BE49-F238E27FC236}">
                <a16:creationId xmlns:a16="http://schemas.microsoft.com/office/drawing/2014/main" id="{98D87B29-2B8E-6E3F-D0D1-4C6FF6AAE76D}"/>
              </a:ext>
            </a:extLst>
          </p:cNvPr>
          <p:cNvSpPr/>
          <p:nvPr/>
        </p:nvSpPr>
        <p:spPr>
          <a:xfrm rot="-8100000" flipH="1">
            <a:off x="5376309" y="2856911"/>
            <a:ext cx="4292590" cy="3661365"/>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E8F6F9"/>
          </a:solidFill>
          <a:ln>
            <a:noFill/>
          </a:ln>
        </p:spPr>
        <p:txBody>
          <a:bodyPr spcFirstLastPara="1" wrap="square" lIns="121900" tIns="121900" rIns="121900" bIns="121900" anchor="ctr" anchorCtr="0">
            <a:noAutofit/>
          </a:bodyPr>
          <a:lstStyle/>
          <a:p>
            <a:pPr algn="l" rtl="0"/>
            <a:endParaRPr sz="2400" dirty="0">
              <a:ln>
                <a:solidFill>
                  <a:srgbClr val="A3C3DB"/>
                </a:solidFill>
              </a:ln>
            </a:endParaRPr>
          </a:p>
        </p:txBody>
      </p:sp>
      <p:sp>
        <p:nvSpPr>
          <p:cNvPr id="10" name="אליפסה 9">
            <a:extLst>
              <a:ext uri="{FF2B5EF4-FFF2-40B4-BE49-F238E27FC236}">
                <a16:creationId xmlns:a16="http://schemas.microsoft.com/office/drawing/2014/main" id="{A61A7AD1-E022-899C-81AC-97A8228B4498}"/>
              </a:ext>
            </a:extLst>
          </p:cNvPr>
          <p:cNvSpPr/>
          <p:nvPr/>
        </p:nvSpPr>
        <p:spPr>
          <a:xfrm>
            <a:off x="5369443" y="3159128"/>
            <a:ext cx="3549639" cy="3392056"/>
          </a:xfrm>
          <a:prstGeom prst="ellipse">
            <a:avLst/>
          </a:prstGeom>
          <a:blipFill rotWithShape="1">
            <a:blip r:embed="rId4"/>
            <a:srcRect/>
            <a:stretch>
              <a:fillRect l="14398" t="3520" r="-109018" b="9402"/>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he-IL" dirty="0"/>
          </a:p>
        </p:txBody>
      </p:sp>
      <p:sp>
        <p:nvSpPr>
          <p:cNvPr id="14" name="Google Shape;1121;p56">
            <a:extLst>
              <a:ext uri="{FF2B5EF4-FFF2-40B4-BE49-F238E27FC236}">
                <a16:creationId xmlns:a16="http://schemas.microsoft.com/office/drawing/2014/main" id="{D2C999D0-2769-E72F-12E3-BA0791E6675E}"/>
              </a:ext>
            </a:extLst>
          </p:cNvPr>
          <p:cNvSpPr/>
          <p:nvPr/>
        </p:nvSpPr>
        <p:spPr>
          <a:xfrm rot="-8100000" flipH="1">
            <a:off x="8576799" y="1588577"/>
            <a:ext cx="3811198" cy="3250762"/>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92D050">
              <a:alpha val="43370"/>
            </a:srgbClr>
          </a:solidFill>
          <a:ln>
            <a:noFill/>
          </a:ln>
        </p:spPr>
        <p:txBody>
          <a:bodyPr spcFirstLastPara="1" wrap="square" lIns="121900" tIns="121900" rIns="121900" bIns="121900" anchor="ctr" anchorCtr="0">
            <a:noAutofit/>
          </a:bodyPr>
          <a:lstStyle/>
          <a:p>
            <a:pPr algn="l" rtl="0"/>
            <a:endParaRPr sz="2400" dirty="0">
              <a:ln>
                <a:solidFill>
                  <a:srgbClr val="A3C3DB"/>
                </a:solidFill>
              </a:ln>
            </a:endParaRPr>
          </a:p>
        </p:txBody>
      </p:sp>
      <p:sp>
        <p:nvSpPr>
          <p:cNvPr id="15" name="אליפסה 14" descr="Map of 698 studies found by search of Recruiting Studies | Cervical Cancer">
            <a:extLst>
              <a:ext uri="{FF2B5EF4-FFF2-40B4-BE49-F238E27FC236}">
                <a16:creationId xmlns:a16="http://schemas.microsoft.com/office/drawing/2014/main" id="{D14745F6-030F-932E-9E41-B530FCDD6350}"/>
              </a:ext>
            </a:extLst>
          </p:cNvPr>
          <p:cNvSpPr/>
          <p:nvPr/>
        </p:nvSpPr>
        <p:spPr>
          <a:xfrm>
            <a:off x="8959705" y="1679054"/>
            <a:ext cx="3118567" cy="3118567"/>
          </a:xfrm>
          <a:prstGeom prst="ellipse">
            <a:avLst/>
          </a:prstGeom>
          <a: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l="-15000" r="-15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תיבת טקסט 16">
            <a:extLst>
              <a:ext uri="{FF2B5EF4-FFF2-40B4-BE49-F238E27FC236}">
                <a16:creationId xmlns:a16="http://schemas.microsoft.com/office/drawing/2014/main" id="{8B80CB0F-E621-A6B9-BACF-F3EFFF376CCF}"/>
              </a:ext>
            </a:extLst>
          </p:cNvPr>
          <p:cNvSpPr txBox="1"/>
          <p:nvPr/>
        </p:nvSpPr>
        <p:spPr>
          <a:xfrm>
            <a:off x="679597" y="2985407"/>
            <a:ext cx="5116512" cy="2123658"/>
          </a:xfrm>
          <a:prstGeom prst="rect">
            <a:avLst/>
          </a:prstGeom>
          <a:noFill/>
        </p:spPr>
        <p:txBody>
          <a:bodyPr wrap="square">
            <a:spAutoFit/>
          </a:bodyPr>
          <a:lstStyle/>
          <a:p>
            <a:pPr algn="l" rtl="0"/>
            <a:r>
              <a:rPr lang="en-US" sz="2200" b="1" i="0" dirty="0">
                <a:solidFill>
                  <a:srgbClr val="000000"/>
                </a:solidFill>
                <a:effectLst>
                  <a:outerShdw blurRad="38100" dist="38100" dir="2700000" algn="tl">
                    <a:srgbClr val="000000">
                      <a:alpha val="43137"/>
                    </a:srgbClr>
                  </a:outerShdw>
                </a:effectLst>
                <a:latin typeface="ARIAL" panose="020B0604020202020204" pitchFamily="34" charset="0"/>
              </a:rPr>
              <a:t>Targeting 4-1BB agonist activity to the tumor and lymphoid tissues by using bispecific antibodies (</a:t>
            </a:r>
            <a:r>
              <a:rPr lang="en-US" sz="2200" b="1" i="0" dirty="0" err="1">
                <a:solidFill>
                  <a:srgbClr val="000000"/>
                </a:solidFill>
                <a:effectLst>
                  <a:outerShdw blurRad="38100" dist="38100" dir="2700000" algn="tl">
                    <a:srgbClr val="000000">
                      <a:alpha val="43137"/>
                    </a:srgbClr>
                  </a:outerShdw>
                </a:effectLst>
                <a:latin typeface="ARIAL" panose="020B0604020202020204" pitchFamily="34" charset="0"/>
              </a:rPr>
              <a:t>bsAbs</a:t>
            </a:r>
            <a:r>
              <a:rPr lang="en-US" sz="2200" b="1" i="0" dirty="0">
                <a:solidFill>
                  <a:srgbClr val="000000"/>
                </a:solidFill>
                <a:effectLst>
                  <a:outerShdw blurRad="38100" dist="38100" dir="2700000" algn="tl">
                    <a:srgbClr val="000000">
                      <a:alpha val="43137"/>
                    </a:srgbClr>
                  </a:outerShdw>
                </a:effectLst>
                <a:latin typeface="ARIAL" panose="020B0604020202020204" pitchFamily="34" charset="0"/>
              </a:rPr>
              <a:t>) targeting 4-1BB and PD-L1 may provide for a safe and effective</a:t>
            </a:r>
            <a:r>
              <a:rPr lang="en-US" sz="2200" b="1" dirty="0">
                <a:solidFill>
                  <a:srgbClr val="000000"/>
                </a:solidFill>
                <a:effectLst>
                  <a:outerShdw blurRad="38100" dist="38100" dir="2700000" algn="tl">
                    <a:srgbClr val="000000">
                      <a:alpha val="43137"/>
                    </a:srgbClr>
                  </a:outerShdw>
                </a:effectLst>
                <a:latin typeface="ARIAL" panose="020B0604020202020204" pitchFamily="34" charset="0"/>
              </a:rPr>
              <a:t> </a:t>
            </a:r>
            <a:r>
              <a:rPr lang="en-US" sz="2200" b="1" i="0" dirty="0">
                <a:solidFill>
                  <a:srgbClr val="000000"/>
                </a:solidFill>
                <a:effectLst>
                  <a:outerShdw blurRad="38100" dist="38100" dir="2700000" algn="tl">
                    <a:srgbClr val="000000">
                      <a:alpha val="43137"/>
                    </a:srgbClr>
                  </a:outerShdw>
                </a:effectLst>
                <a:latin typeface="ARIAL" panose="020B0604020202020204" pitchFamily="34" charset="0"/>
              </a:rPr>
              <a:t>anti-tumor immune response.</a:t>
            </a:r>
            <a:endParaRPr lang="he-IL" sz="2200" b="1" dirty="0">
              <a:effectLst>
                <a:outerShdw blurRad="38100" dist="38100" dir="2700000" algn="tl">
                  <a:srgbClr val="000000">
                    <a:alpha val="43137"/>
                  </a:srgbClr>
                </a:outerShdw>
              </a:effectLst>
            </a:endParaRPr>
          </a:p>
        </p:txBody>
      </p:sp>
      <p:sp>
        <p:nvSpPr>
          <p:cNvPr id="18" name="Google Shape;1122;p56">
            <a:extLst>
              <a:ext uri="{FF2B5EF4-FFF2-40B4-BE49-F238E27FC236}">
                <a16:creationId xmlns:a16="http://schemas.microsoft.com/office/drawing/2014/main" id="{9C2414A6-200C-EF22-A090-B8D56079010E}"/>
              </a:ext>
            </a:extLst>
          </p:cNvPr>
          <p:cNvSpPr txBox="1">
            <a:spLocks/>
          </p:cNvSpPr>
          <p:nvPr/>
        </p:nvSpPr>
        <p:spPr>
          <a:xfrm>
            <a:off x="930811" y="2223679"/>
            <a:ext cx="4614084" cy="961876"/>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4667"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9pPr>
          </a:lstStyle>
          <a:p>
            <a:r>
              <a:rPr lang="en-US" kern="0" dirty="0"/>
              <a:t>PDL-1 X 4-1BB</a:t>
            </a:r>
          </a:p>
        </p:txBody>
      </p:sp>
      <p:sp>
        <p:nvSpPr>
          <p:cNvPr id="4" name="Google Shape;1122;p56">
            <a:extLst>
              <a:ext uri="{FF2B5EF4-FFF2-40B4-BE49-F238E27FC236}">
                <a16:creationId xmlns:a16="http://schemas.microsoft.com/office/drawing/2014/main" id="{1929B993-E791-9F67-33E7-E6B2FE3518E3}"/>
              </a:ext>
            </a:extLst>
          </p:cNvPr>
          <p:cNvSpPr txBox="1">
            <a:spLocks/>
          </p:cNvSpPr>
          <p:nvPr/>
        </p:nvSpPr>
        <p:spPr>
          <a:xfrm>
            <a:off x="930811" y="2255827"/>
            <a:ext cx="4614084" cy="961876"/>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4667"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9pPr>
          </a:lstStyle>
          <a:p>
            <a:r>
              <a:rPr lang="en-US" kern="0" dirty="0"/>
              <a:t>PDL-1 X 4-1BB</a:t>
            </a:r>
          </a:p>
        </p:txBody>
      </p:sp>
    </p:spTree>
    <p:extLst>
      <p:ext uri="{BB962C8B-B14F-4D97-AF65-F5344CB8AC3E}">
        <p14:creationId xmlns:p14="http://schemas.microsoft.com/office/powerpoint/2010/main" val="2417987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pic>
        <p:nvPicPr>
          <p:cNvPr id="6" name="תמונה 5">
            <a:extLst>
              <a:ext uri="{FF2B5EF4-FFF2-40B4-BE49-F238E27FC236}">
                <a16:creationId xmlns:a16="http://schemas.microsoft.com/office/drawing/2014/main" id="{AFD26F34-F787-2876-C056-5596C7E90C00}"/>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Lst>
          </a:blip>
          <a:stretch>
            <a:fillRect/>
          </a:stretch>
        </p:blipFill>
        <p:spPr>
          <a:xfrm>
            <a:off x="502218" y="889534"/>
            <a:ext cx="6115364" cy="5518434"/>
          </a:xfrm>
          <a:prstGeom prst="rect">
            <a:avLst/>
          </a:prstGeom>
          <a:ln w="57150">
            <a:solidFill>
              <a:schemeClr val="accent5">
                <a:lumMod val="75000"/>
              </a:schemeClr>
            </a:solidFill>
          </a:ln>
        </p:spPr>
      </p:pic>
      <p:sp>
        <p:nvSpPr>
          <p:cNvPr id="9" name="תיבת טקסט 8">
            <a:extLst>
              <a:ext uri="{FF2B5EF4-FFF2-40B4-BE49-F238E27FC236}">
                <a16:creationId xmlns:a16="http://schemas.microsoft.com/office/drawing/2014/main" id="{6D25C4A9-CB98-3F7F-4315-ECC78814AB48}"/>
              </a:ext>
            </a:extLst>
          </p:cNvPr>
          <p:cNvSpPr txBox="1"/>
          <p:nvPr/>
        </p:nvSpPr>
        <p:spPr>
          <a:xfrm>
            <a:off x="6871291" y="889534"/>
            <a:ext cx="5214383" cy="2646878"/>
          </a:xfrm>
          <a:prstGeom prst="rect">
            <a:avLst/>
          </a:prstGeom>
          <a:noFill/>
        </p:spPr>
        <p:txBody>
          <a:bodyPr wrap="square">
            <a:spAutoFit/>
          </a:bodyPr>
          <a:lstStyle/>
          <a:p>
            <a:pPr algn="l" rtl="0"/>
            <a:r>
              <a:rPr lang="he-IL" sz="2800" b="1" dirty="0">
                <a:effectLst>
                  <a:outerShdw blurRad="38100" dist="38100" dir="2700000" algn="tl">
                    <a:srgbClr val="000000">
                      <a:alpha val="43137"/>
                    </a:srgbClr>
                  </a:outerShdw>
                </a:effectLst>
              </a:rPr>
              <a:t>FBXW7 </a:t>
            </a:r>
          </a:p>
          <a:p>
            <a:pPr algn="l" rtl="0"/>
            <a:r>
              <a:rPr lang="he-IL" sz="2800" b="1" dirty="0">
                <a:effectLst>
                  <a:outerShdw blurRad="38100" dist="38100" dir="2700000" algn="tl">
                    <a:srgbClr val="000000">
                      <a:alpha val="43137"/>
                    </a:srgbClr>
                  </a:outerShdw>
                </a:effectLst>
              </a:rPr>
              <a:t>c.1393C&amp;gt;T p.Arg465Cys</a:t>
            </a:r>
            <a:br>
              <a:rPr lang="en-US" sz="2800" b="1" dirty="0">
                <a:effectLst>
                  <a:outerShdw blurRad="38100" dist="38100" dir="2700000" algn="tl">
                    <a:srgbClr val="000000">
                      <a:alpha val="43137"/>
                    </a:srgbClr>
                  </a:outerShdw>
                </a:effectLst>
              </a:rPr>
            </a:br>
            <a:r>
              <a:rPr lang="he-IL" sz="2800" b="1" dirty="0">
                <a:effectLst>
                  <a:outerShdw blurRad="38100" dist="38100" dir="2700000" algn="tl">
                    <a:srgbClr val="000000">
                      <a:alpha val="43137"/>
                    </a:srgbClr>
                  </a:outerShdw>
                </a:effectLst>
              </a:rPr>
              <a:t> 55.39%Likely </a:t>
            </a:r>
            <a:r>
              <a:rPr lang="he-IL" sz="2800" b="1" dirty="0" err="1">
                <a:effectLst>
                  <a:outerShdw blurRad="38100" dist="38100" dir="2700000" algn="tl">
                    <a:srgbClr val="000000">
                      <a:alpha val="43137"/>
                    </a:srgbClr>
                  </a:outerShdw>
                </a:effectLst>
              </a:rPr>
              <a:t>pathogenic</a:t>
            </a:r>
            <a:endParaRPr lang="he-IL" sz="2800" b="1" dirty="0">
              <a:effectLst>
                <a:outerShdw blurRad="38100" dist="38100" dir="2700000" algn="tl">
                  <a:srgbClr val="000000">
                    <a:alpha val="43137"/>
                  </a:srgbClr>
                </a:outerShdw>
              </a:effectLst>
            </a:endParaRPr>
          </a:p>
          <a:p>
            <a:pPr algn="l" rtl="0"/>
            <a:endParaRPr lang="he-IL" sz="2800" b="1" dirty="0">
              <a:effectLst>
                <a:outerShdw blurRad="38100" dist="38100" dir="2700000" algn="tl">
                  <a:srgbClr val="000000">
                    <a:alpha val="43137"/>
                  </a:srgbClr>
                </a:outerShdw>
              </a:effectLst>
            </a:endParaRPr>
          </a:p>
          <a:p>
            <a:pPr algn="l" rtl="0"/>
            <a:r>
              <a:rPr lang="en-US" b="1" dirty="0">
                <a:effectLst>
                  <a:outerShdw blurRad="38100" dist="38100" dir="2700000" algn="tl">
                    <a:srgbClr val="000000">
                      <a:alpha val="43137"/>
                    </a:srgbClr>
                  </a:outerShdw>
                </a:effectLst>
              </a:rPr>
              <a:t>Somatic mutation</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Single nucleotide variant </a:t>
            </a:r>
            <a:br>
              <a:rPr lang="en-US" b="1" dirty="0">
                <a:effectLst>
                  <a:outerShdw blurRad="38100" dist="38100" dir="2700000" algn="tl">
                    <a:srgbClr val="000000">
                      <a:alpha val="43137"/>
                    </a:srgbClr>
                  </a:outerShdw>
                </a:effectLst>
              </a:rPr>
            </a:br>
            <a:endParaRPr lang="he-IL" b="1" dirty="0">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6"/>
        <p:cNvGrpSpPr/>
        <p:nvPr/>
      </p:nvGrpSpPr>
      <p:grpSpPr>
        <a:xfrm>
          <a:off x="0" y="0"/>
          <a:ext cx="0" cy="0"/>
          <a:chOff x="0" y="0"/>
          <a:chExt cx="0" cy="0"/>
        </a:xfrm>
      </p:grpSpPr>
      <p:sp>
        <p:nvSpPr>
          <p:cNvPr id="8" name="תיבת טקסט 7">
            <a:extLst>
              <a:ext uri="{FF2B5EF4-FFF2-40B4-BE49-F238E27FC236}">
                <a16:creationId xmlns:a16="http://schemas.microsoft.com/office/drawing/2014/main" id="{67822A2E-10F1-1C1B-511B-A37928AEB290}"/>
              </a:ext>
            </a:extLst>
          </p:cNvPr>
          <p:cNvSpPr txBox="1"/>
          <p:nvPr/>
        </p:nvSpPr>
        <p:spPr>
          <a:xfrm>
            <a:off x="2100500" y="1122042"/>
            <a:ext cx="7695239" cy="923330"/>
          </a:xfrm>
          <a:prstGeom prst="rect">
            <a:avLst/>
          </a:prstGeom>
          <a:noFill/>
        </p:spPr>
        <p:txBody>
          <a:bodyPr wrap="square">
            <a:spAutoFit/>
          </a:bodyPr>
          <a:lstStyle/>
          <a:p>
            <a:pPr algn="l" rtl="0"/>
            <a:r>
              <a:rPr lang="en-US" sz="3600" b="1" dirty="0">
                <a:solidFill>
                  <a:srgbClr val="202124"/>
                </a:solidFill>
                <a:effectLst>
                  <a:outerShdw blurRad="38100" dist="38100" dir="2700000" algn="tl">
                    <a:srgbClr val="000000">
                      <a:alpha val="43137"/>
                    </a:srgbClr>
                  </a:outerShdw>
                </a:effectLst>
                <a:latin typeface="Google Sans"/>
              </a:rPr>
              <a:t>Unusual examination results</a:t>
            </a:r>
            <a:br>
              <a:rPr lang="en-US" b="1" i="0" dirty="0">
                <a:solidFill>
                  <a:srgbClr val="202124"/>
                </a:solidFill>
                <a:effectLst>
                  <a:outerShdw blurRad="38100" dist="38100" dir="2700000" algn="tl">
                    <a:srgbClr val="000000">
                      <a:alpha val="43137"/>
                    </a:srgbClr>
                  </a:outerShdw>
                </a:effectLst>
                <a:latin typeface="Google Sans"/>
              </a:rPr>
            </a:br>
            <a:endParaRPr lang="en-US" b="1" dirty="0">
              <a:solidFill>
                <a:srgbClr val="202124"/>
              </a:solidFill>
              <a:effectLst>
                <a:outerShdw blurRad="38100" dist="38100" dir="2700000" algn="tl">
                  <a:srgbClr val="000000">
                    <a:alpha val="43137"/>
                  </a:srgbClr>
                </a:outerShdw>
              </a:effectLst>
              <a:latin typeface="Google Sans"/>
            </a:endParaRPr>
          </a:p>
        </p:txBody>
      </p:sp>
      <p:sp>
        <p:nvSpPr>
          <p:cNvPr id="3" name="תיבת טקסט 2">
            <a:extLst>
              <a:ext uri="{FF2B5EF4-FFF2-40B4-BE49-F238E27FC236}">
                <a16:creationId xmlns:a16="http://schemas.microsoft.com/office/drawing/2014/main" id="{EA9B0D4E-070B-92E7-6801-ADA06FCE7A4A}"/>
              </a:ext>
            </a:extLst>
          </p:cNvPr>
          <p:cNvSpPr txBox="1"/>
          <p:nvPr/>
        </p:nvSpPr>
        <p:spPr>
          <a:xfrm>
            <a:off x="1640073" y="1860995"/>
            <a:ext cx="7341780" cy="923330"/>
          </a:xfrm>
          <a:prstGeom prst="rect">
            <a:avLst/>
          </a:prstGeom>
          <a:noFill/>
        </p:spPr>
        <p:txBody>
          <a:bodyPr wrap="square">
            <a:spAutoFit/>
          </a:bodyPr>
          <a:lstStyle/>
          <a:p>
            <a:pPr algn="l" rtl="0"/>
            <a:r>
              <a:rPr lang="he-IL"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MLH1</a:t>
            </a:r>
            <a:r>
              <a:rPr lang="en-US"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r>
              <a:rPr lang="he-IL"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he-IL"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Intact</a:t>
            </a:r>
            <a:r>
              <a:rPr lang="he-IL"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he-IL"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nuclear</a:t>
            </a:r>
            <a:r>
              <a:rPr lang="he-IL"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he-IL"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expression</a:t>
            </a:r>
            <a:r>
              <a:rPr lang="he-IL"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he-IL"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some</a:t>
            </a:r>
            <a:r>
              <a:rPr lang="he-IL"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he-IL"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granular</a:t>
            </a:r>
            <a:r>
              <a:rPr lang="he-IL"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he-IL"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pattern</a:t>
            </a:r>
            <a:r>
              <a:rPr lang="he-IL"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he-IL"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was</a:t>
            </a:r>
            <a:r>
              <a:rPr lang="he-IL"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he-IL"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noted</a:t>
            </a:r>
            <a:r>
              <a:rPr lang="en-US"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r>
              <a:rPr lang="he-IL"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one of the mismatch repair gene</a:t>
            </a:r>
            <a:r>
              <a:rPr lang="he-IL"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p>
          <a:p>
            <a:pPr algn="l" rtl="0"/>
            <a:r>
              <a:rPr lang="he-IL"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PMS2</a:t>
            </a:r>
            <a:r>
              <a:rPr lang="en-US"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he-IL"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Loss</a:t>
            </a:r>
            <a:r>
              <a:rPr lang="he-IL"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he-IL"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of</a:t>
            </a:r>
            <a:r>
              <a:rPr lang="he-IL"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he-IL"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nuclear</a:t>
            </a:r>
            <a:r>
              <a:rPr lang="he-IL"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he-IL"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expression</a:t>
            </a:r>
            <a:r>
              <a:rPr lang="en-US"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endParaRPr lang="he-IL"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63" name="תיבת טקסט 62">
            <a:extLst>
              <a:ext uri="{FF2B5EF4-FFF2-40B4-BE49-F238E27FC236}">
                <a16:creationId xmlns:a16="http://schemas.microsoft.com/office/drawing/2014/main" id="{9EAF6BAA-30D4-1EE2-E2D9-9663BE1297E0}"/>
              </a:ext>
            </a:extLst>
          </p:cNvPr>
          <p:cNvSpPr txBox="1"/>
          <p:nvPr/>
        </p:nvSpPr>
        <p:spPr>
          <a:xfrm>
            <a:off x="1640073" y="2815371"/>
            <a:ext cx="5013635" cy="1200329"/>
          </a:xfrm>
          <a:prstGeom prst="rect">
            <a:avLst/>
          </a:prstGeom>
          <a:noFill/>
        </p:spPr>
        <p:txBody>
          <a:bodyPr wrap="square">
            <a:spAutoFit/>
          </a:bodyPr>
          <a:lstStyle/>
          <a:p>
            <a:pPr algn="l"/>
            <a:r>
              <a:rPr lang="en-US" b="0" i="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In normal conditions: mlh-1 joins with pms-2</a:t>
            </a:r>
            <a:r>
              <a:rPr lang="en-US"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r>
              <a:rPr lang="en-US" b="0" i="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together they create dimer that repair errors made during DNA replication.</a:t>
            </a:r>
            <a:endParaRPr lang="he-IL" b="0" i="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algn="l"/>
            <a:endParaRPr lang="en-US" b="0" i="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1344" name="תמונה 1343">
            <a:extLst>
              <a:ext uri="{FF2B5EF4-FFF2-40B4-BE49-F238E27FC236}">
                <a16:creationId xmlns:a16="http://schemas.microsoft.com/office/drawing/2014/main" id="{7CCEE612-11D0-4305-F253-4254F259971E}"/>
              </a:ext>
            </a:extLst>
          </p:cNvPr>
          <p:cNvPicPr>
            <a:picLocks noChangeAspect="1"/>
          </p:cNvPicPr>
          <p:nvPr/>
        </p:nvPicPr>
        <p:blipFill>
          <a:blip r:embed="rId3"/>
          <a:stretch>
            <a:fillRect/>
          </a:stretch>
        </p:blipFill>
        <p:spPr>
          <a:xfrm>
            <a:off x="6789072" y="2477215"/>
            <a:ext cx="5142779" cy="3050365"/>
          </a:xfrm>
          <a:prstGeom prst="rect">
            <a:avLst/>
          </a:prstGeom>
        </p:spPr>
      </p:pic>
      <p:grpSp>
        <p:nvGrpSpPr>
          <p:cNvPr id="1345" name="Google Shape;1399;p65">
            <a:extLst>
              <a:ext uri="{FF2B5EF4-FFF2-40B4-BE49-F238E27FC236}">
                <a16:creationId xmlns:a16="http://schemas.microsoft.com/office/drawing/2014/main" id="{733038E3-51F2-91EE-CB94-9FABD9D74D47}"/>
              </a:ext>
            </a:extLst>
          </p:cNvPr>
          <p:cNvGrpSpPr/>
          <p:nvPr/>
        </p:nvGrpSpPr>
        <p:grpSpPr>
          <a:xfrm>
            <a:off x="6646228" y="2349796"/>
            <a:ext cx="5357930" cy="3870252"/>
            <a:chOff x="657000" y="238125"/>
            <a:chExt cx="6305975" cy="5238775"/>
          </a:xfrm>
        </p:grpSpPr>
        <p:sp>
          <p:nvSpPr>
            <p:cNvPr id="1346" name="Google Shape;1400;p65">
              <a:extLst>
                <a:ext uri="{FF2B5EF4-FFF2-40B4-BE49-F238E27FC236}">
                  <a16:creationId xmlns:a16="http://schemas.microsoft.com/office/drawing/2014/main" id="{81E02332-CA3E-9932-69B7-32B73B823B95}"/>
                </a:ext>
              </a:extLst>
            </p:cNvPr>
            <p:cNvSpPr/>
            <p:nvPr/>
          </p:nvSpPr>
          <p:spPr>
            <a:xfrm>
              <a:off x="849450" y="338100"/>
              <a:ext cx="2525" cy="25"/>
            </a:xfrm>
            <a:custGeom>
              <a:avLst/>
              <a:gdLst/>
              <a:ahLst/>
              <a:cxnLst/>
              <a:rect l="l" t="t" r="r" b="b"/>
              <a:pathLst>
                <a:path w="101" h="1" extrusionOk="0">
                  <a:moveTo>
                    <a:pt x="100" y="0"/>
                  </a:moveTo>
                  <a:lnTo>
                    <a:pt x="0" y="0"/>
                  </a:lnTo>
                  <a:lnTo>
                    <a:pt x="0" y="0"/>
                  </a:lnTo>
                  <a:lnTo>
                    <a:pt x="100" y="0"/>
                  </a:lnTo>
                  <a:lnTo>
                    <a:pt x="10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47" name="Google Shape;1401;p65">
              <a:extLst>
                <a:ext uri="{FF2B5EF4-FFF2-40B4-BE49-F238E27FC236}">
                  <a16:creationId xmlns:a16="http://schemas.microsoft.com/office/drawing/2014/main" id="{A1856E19-3B23-C011-D628-F2DAA2DCEA72}"/>
                </a:ext>
              </a:extLst>
            </p:cNvPr>
            <p:cNvSpPr/>
            <p:nvPr/>
          </p:nvSpPr>
          <p:spPr>
            <a:xfrm>
              <a:off x="844450" y="343075"/>
              <a:ext cx="25" cy="25"/>
            </a:xfrm>
            <a:custGeom>
              <a:avLst/>
              <a:gdLst/>
              <a:ahLst/>
              <a:cxnLst/>
              <a:rect l="l" t="t" r="r" b="b"/>
              <a:pathLst>
                <a:path w="1" h="1" extrusionOk="0">
                  <a:moveTo>
                    <a:pt x="0" y="1"/>
                  </a:moveTo>
                  <a:lnTo>
                    <a:pt x="0" y="1"/>
                  </a:lnTo>
                  <a:lnTo>
                    <a:pt x="0" y="1"/>
                  </a:lnTo>
                  <a:lnTo>
                    <a:pt x="0" y="1"/>
                  </a:lnTo>
                  <a:lnTo>
                    <a:pt x="0" y="1"/>
                  </a:lnTo>
                  <a:lnTo>
                    <a:pt x="0"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48" name="Google Shape;1402;p65">
              <a:extLst>
                <a:ext uri="{FF2B5EF4-FFF2-40B4-BE49-F238E27FC236}">
                  <a16:creationId xmlns:a16="http://schemas.microsoft.com/office/drawing/2014/main" id="{3AE95182-01F0-556F-9147-77AAD7AE4CDB}"/>
                </a:ext>
              </a:extLst>
            </p:cNvPr>
            <p:cNvSpPr/>
            <p:nvPr/>
          </p:nvSpPr>
          <p:spPr>
            <a:xfrm>
              <a:off x="784450" y="293100"/>
              <a:ext cx="25" cy="2525"/>
            </a:xfrm>
            <a:custGeom>
              <a:avLst/>
              <a:gdLst/>
              <a:ahLst/>
              <a:cxnLst/>
              <a:rect l="l" t="t" r="r" b="b"/>
              <a:pathLst>
                <a:path w="1" h="101" extrusionOk="0">
                  <a:moveTo>
                    <a:pt x="1" y="100"/>
                  </a:moveTo>
                  <a:lnTo>
                    <a:pt x="1" y="100"/>
                  </a:lnTo>
                  <a:lnTo>
                    <a:pt x="1" y="0"/>
                  </a:lnTo>
                  <a:lnTo>
                    <a:pt x="1" y="0"/>
                  </a:lnTo>
                  <a:lnTo>
                    <a:pt x="1" y="100"/>
                  </a:lnTo>
                  <a:lnTo>
                    <a:pt x="1" y="10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49" name="Google Shape;1403;p65">
              <a:extLst>
                <a:ext uri="{FF2B5EF4-FFF2-40B4-BE49-F238E27FC236}">
                  <a16:creationId xmlns:a16="http://schemas.microsoft.com/office/drawing/2014/main" id="{9C95E8D5-D98A-EB46-25CA-9964E156B006}"/>
                </a:ext>
              </a:extLst>
            </p:cNvPr>
            <p:cNvSpPr/>
            <p:nvPr/>
          </p:nvSpPr>
          <p:spPr>
            <a:xfrm>
              <a:off x="764450" y="36057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50" name="Google Shape;1404;p65">
              <a:extLst>
                <a:ext uri="{FF2B5EF4-FFF2-40B4-BE49-F238E27FC236}">
                  <a16:creationId xmlns:a16="http://schemas.microsoft.com/office/drawing/2014/main" id="{34BE8033-311A-CBDF-1FFD-BC77BAABEA3D}"/>
                </a:ext>
              </a:extLst>
            </p:cNvPr>
            <p:cNvSpPr/>
            <p:nvPr/>
          </p:nvSpPr>
          <p:spPr>
            <a:xfrm>
              <a:off x="846950" y="340600"/>
              <a:ext cx="2525" cy="25"/>
            </a:xfrm>
            <a:custGeom>
              <a:avLst/>
              <a:gdLst/>
              <a:ahLst/>
              <a:cxnLst/>
              <a:rect l="l" t="t" r="r" b="b"/>
              <a:pathLst>
                <a:path w="101" h="1" extrusionOk="0">
                  <a:moveTo>
                    <a:pt x="100" y="0"/>
                  </a:moveTo>
                  <a:lnTo>
                    <a:pt x="100" y="0"/>
                  </a:lnTo>
                  <a:lnTo>
                    <a:pt x="0" y="0"/>
                  </a:lnTo>
                  <a:lnTo>
                    <a:pt x="0" y="0"/>
                  </a:lnTo>
                  <a:lnTo>
                    <a:pt x="100" y="0"/>
                  </a:lnTo>
                  <a:lnTo>
                    <a:pt x="10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51" name="Google Shape;1405;p65">
              <a:extLst>
                <a:ext uri="{FF2B5EF4-FFF2-40B4-BE49-F238E27FC236}">
                  <a16:creationId xmlns:a16="http://schemas.microsoft.com/office/drawing/2014/main" id="{DDEC5619-1825-4B51-F183-6D6524E7F545}"/>
                </a:ext>
              </a:extLst>
            </p:cNvPr>
            <p:cNvSpPr/>
            <p:nvPr/>
          </p:nvSpPr>
          <p:spPr>
            <a:xfrm>
              <a:off x="786950" y="300600"/>
              <a:ext cx="2525" cy="25"/>
            </a:xfrm>
            <a:custGeom>
              <a:avLst/>
              <a:gdLst/>
              <a:ahLst/>
              <a:cxnLst/>
              <a:rect l="l" t="t" r="r" b="b"/>
              <a:pathLst>
                <a:path w="101" h="1" extrusionOk="0">
                  <a:moveTo>
                    <a:pt x="101" y="0"/>
                  </a:moveTo>
                  <a:lnTo>
                    <a:pt x="101" y="0"/>
                  </a:lnTo>
                  <a:lnTo>
                    <a:pt x="1" y="0"/>
                  </a:lnTo>
                  <a:lnTo>
                    <a:pt x="1" y="0"/>
                  </a:lnTo>
                  <a:lnTo>
                    <a:pt x="101" y="0"/>
                  </a:lnTo>
                  <a:lnTo>
                    <a:pt x="101"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52" name="Google Shape;1406;p65">
              <a:extLst>
                <a:ext uri="{FF2B5EF4-FFF2-40B4-BE49-F238E27FC236}">
                  <a16:creationId xmlns:a16="http://schemas.microsoft.com/office/drawing/2014/main" id="{8B101598-0C3D-E8C8-1E2E-4BD285632759}"/>
                </a:ext>
              </a:extLst>
            </p:cNvPr>
            <p:cNvSpPr/>
            <p:nvPr/>
          </p:nvSpPr>
          <p:spPr>
            <a:xfrm>
              <a:off x="871925" y="320600"/>
              <a:ext cx="25" cy="25"/>
            </a:xfrm>
            <a:custGeom>
              <a:avLst/>
              <a:gdLst/>
              <a:ahLst/>
              <a:cxnLst/>
              <a:rect l="l" t="t" r="r" b="b"/>
              <a:pathLst>
                <a:path w="1" h="1" extrusionOk="0">
                  <a:moveTo>
                    <a:pt x="1" y="0"/>
                  </a:moveTo>
                  <a:lnTo>
                    <a:pt x="1" y="0"/>
                  </a:lnTo>
                  <a:lnTo>
                    <a:pt x="1" y="0"/>
                  </a:lnTo>
                  <a:lnTo>
                    <a:pt x="1" y="0"/>
                  </a:lnTo>
                  <a:lnTo>
                    <a:pt x="1" y="0"/>
                  </a:lnTo>
                  <a:lnTo>
                    <a:pt x="1"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53" name="Google Shape;1407;p65">
              <a:extLst>
                <a:ext uri="{FF2B5EF4-FFF2-40B4-BE49-F238E27FC236}">
                  <a16:creationId xmlns:a16="http://schemas.microsoft.com/office/drawing/2014/main" id="{7AE74181-B35D-2EE2-6DD9-088CE5439654}"/>
                </a:ext>
              </a:extLst>
            </p:cNvPr>
            <p:cNvSpPr/>
            <p:nvPr/>
          </p:nvSpPr>
          <p:spPr>
            <a:xfrm>
              <a:off x="901925" y="365575"/>
              <a:ext cx="2525" cy="25"/>
            </a:xfrm>
            <a:custGeom>
              <a:avLst/>
              <a:gdLst/>
              <a:ahLst/>
              <a:cxnLst/>
              <a:rect l="l" t="t" r="r" b="b"/>
              <a:pathLst>
                <a:path w="101" h="1" extrusionOk="0">
                  <a:moveTo>
                    <a:pt x="101" y="1"/>
                  </a:moveTo>
                  <a:lnTo>
                    <a:pt x="1" y="1"/>
                  </a:lnTo>
                  <a:lnTo>
                    <a:pt x="1" y="1"/>
                  </a:lnTo>
                  <a:lnTo>
                    <a:pt x="101" y="1"/>
                  </a:lnTo>
                  <a:lnTo>
                    <a:pt x="10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54" name="Google Shape;1408;p65">
              <a:extLst>
                <a:ext uri="{FF2B5EF4-FFF2-40B4-BE49-F238E27FC236}">
                  <a16:creationId xmlns:a16="http://schemas.microsoft.com/office/drawing/2014/main" id="{D94B158B-5CF7-9E27-9102-A63D3E29CFE2}"/>
                </a:ext>
              </a:extLst>
            </p:cNvPr>
            <p:cNvSpPr/>
            <p:nvPr/>
          </p:nvSpPr>
          <p:spPr>
            <a:xfrm>
              <a:off x="749475" y="293100"/>
              <a:ext cx="152475" cy="117500"/>
            </a:xfrm>
            <a:custGeom>
              <a:avLst/>
              <a:gdLst/>
              <a:ahLst/>
              <a:cxnLst/>
              <a:rect l="l" t="t" r="r" b="b"/>
              <a:pathLst>
                <a:path w="6099" h="4700" extrusionOk="0">
                  <a:moveTo>
                    <a:pt x="1400" y="0"/>
                  </a:moveTo>
                  <a:lnTo>
                    <a:pt x="1400" y="0"/>
                  </a:lnTo>
                  <a:lnTo>
                    <a:pt x="1400" y="0"/>
                  </a:lnTo>
                  <a:close/>
                  <a:moveTo>
                    <a:pt x="1300" y="0"/>
                  </a:moveTo>
                  <a:lnTo>
                    <a:pt x="1400" y="200"/>
                  </a:lnTo>
                  <a:lnTo>
                    <a:pt x="1400" y="150"/>
                  </a:lnTo>
                  <a:lnTo>
                    <a:pt x="1300" y="0"/>
                  </a:lnTo>
                  <a:close/>
                  <a:moveTo>
                    <a:pt x="1500" y="300"/>
                  </a:moveTo>
                  <a:lnTo>
                    <a:pt x="1500" y="300"/>
                  </a:lnTo>
                  <a:lnTo>
                    <a:pt x="1500" y="300"/>
                  </a:lnTo>
                  <a:close/>
                  <a:moveTo>
                    <a:pt x="1500" y="300"/>
                  </a:moveTo>
                  <a:lnTo>
                    <a:pt x="1600" y="500"/>
                  </a:lnTo>
                  <a:lnTo>
                    <a:pt x="1566" y="400"/>
                  </a:lnTo>
                  <a:lnTo>
                    <a:pt x="1500" y="300"/>
                  </a:lnTo>
                  <a:close/>
                  <a:moveTo>
                    <a:pt x="1900" y="800"/>
                  </a:moveTo>
                  <a:lnTo>
                    <a:pt x="1900" y="800"/>
                  </a:lnTo>
                  <a:lnTo>
                    <a:pt x="1900" y="800"/>
                  </a:lnTo>
                  <a:close/>
                  <a:moveTo>
                    <a:pt x="5199" y="800"/>
                  </a:moveTo>
                  <a:lnTo>
                    <a:pt x="5199" y="800"/>
                  </a:lnTo>
                  <a:lnTo>
                    <a:pt x="5199" y="800"/>
                  </a:lnTo>
                  <a:close/>
                  <a:moveTo>
                    <a:pt x="1900" y="800"/>
                  </a:moveTo>
                  <a:lnTo>
                    <a:pt x="1900" y="800"/>
                  </a:lnTo>
                  <a:lnTo>
                    <a:pt x="1900" y="800"/>
                  </a:lnTo>
                  <a:close/>
                  <a:moveTo>
                    <a:pt x="5199" y="800"/>
                  </a:moveTo>
                  <a:lnTo>
                    <a:pt x="5199" y="800"/>
                  </a:lnTo>
                  <a:lnTo>
                    <a:pt x="5199" y="800"/>
                  </a:lnTo>
                  <a:close/>
                  <a:moveTo>
                    <a:pt x="5299" y="800"/>
                  </a:moveTo>
                  <a:lnTo>
                    <a:pt x="5299" y="800"/>
                  </a:lnTo>
                  <a:lnTo>
                    <a:pt x="5299" y="800"/>
                  </a:lnTo>
                  <a:close/>
                  <a:moveTo>
                    <a:pt x="5299" y="800"/>
                  </a:moveTo>
                  <a:lnTo>
                    <a:pt x="5299" y="800"/>
                  </a:lnTo>
                  <a:lnTo>
                    <a:pt x="5299" y="800"/>
                  </a:lnTo>
                  <a:close/>
                  <a:moveTo>
                    <a:pt x="5199" y="800"/>
                  </a:moveTo>
                  <a:lnTo>
                    <a:pt x="5199" y="800"/>
                  </a:lnTo>
                  <a:lnTo>
                    <a:pt x="5199" y="800"/>
                  </a:lnTo>
                  <a:close/>
                  <a:moveTo>
                    <a:pt x="5299" y="800"/>
                  </a:moveTo>
                  <a:lnTo>
                    <a:pt x="5299" y="800"/>
                  </a:lnTo>
                  <a:lnTo>
                    <a:pt x="5299" y="800"/>
                  </a:lnTo>
                  <a:close/>
                  <a:moveTo>
                    <a:pt x="5199" y="800"/>
                  </a:moveTo>
                  <a:lnTo>
                    <a:pt x="5199" y="800"/>
                  </a:lnTo>
                  <a:lnTo>
                    <a:pt x="5199" y="800"/>
                  </a:lnTo>
                  <a:close/>
                  <a:moveTo>
                    <a:pt x="5199" y="800"/>
                  </a:moveTo>
                  <a:lnTo>
                    <a:pt x="5199" y="800"/>
                  </a:lnTo>
                  <a:lnTo>
                    <a:pt x="5199" y="800"/>
                  </a:lnTo>
                  <a:close/>
                  <a:moveTo>
                    <a:pt x="5299" y="800"/>
                  </a:moveTo>
                  <a:lnTo>
                    <a:pt x="5299" y="800"/>
                  </a:lnTo>
                  <a:lnTo>
                    <a:pt x="5299" y="800"/>
                  </a:lnTo>
                  <a:close/>
                  <a:moveTo>
                    <a:pt x="5199" y="800"/>
                  </a:moveTo>
                  <a:lnTo>
                    <a:pt x="5199" y="800"/>
                  </a:lnTo>
                  <a:lnTo>
                    <a:pt x="5199" y="800"/>
                  </a:lnTo>
                  <a:close/>
                  <a:moveTo>
                    <a:pt x="5299" y="800"/>
                  </a:moveTo>
                  <a:lnTo>
                    <a:pt x="5299" y="800"/>
                  </a:lnTo>
                  <a:lnTo>
                    <a:pt x="5299" y="800"/>
                  </a:lnTo>
                  <a:close/>
                  <a:moveTo>
                    <a:pt x="5199" y="800"/>
                  </a:moveTo>
                  <a:lnTo>
                    <a:pt x="5189" y="810"/>
                  </a:lnTo>
                  <a:lnTo>
                    <a:pt x="5199" y="800"/>
                  </a:lnTo>
                  <a:close/>
                  <a:moveTo>
                    <a:pt x="5299" y="800"/>
                  </a:moveTo>
                  <a:lnTo>
                    <a:pt x="5289" y="810"/>
                  </a:lnTo>
                  <a:lnTo>
                    <a:pt x="5299" y="800"/>
                  </a:lnTo>
                  <a:close/>
                  <a:moveTo>
                    <a:pt x="5289" y="810"/>
                  </a:moveTo>
                  <a:lnTo>
                    <a:pt x="5280" y="819"/>
                  </a:lnTo>
                  <a:lnTo>
                    <a:pt x="5289" y="810"/>
                  </a:lnTo>
                  <a:close/>
                  <a:moveTo>
                    <a:pt x="5280" y="819"/>
                  </a:moveTo>
                  <a:lnTo>
                    <a:pt x="5266" y="834"/>
                  </a:lnTo>
                  <a:lnTo>
                    <a:pt x="5280" y="819"/>
                  </a:lnTo>
                  <a:close/>
                  <a:moveTo>
                    <a:pt x="5289" y="810"/>
                  </a:moveTo>
                  <a:lnTo>
                    <a:pt x="5249" y="850"/>
                  </a:lnTo>
                  <a:lnTo>
                    <a:pt x="5289" y="810"/>
                  </a:lnTo>
                  <a:close/>
                  <a:moveTo>
                    <a:pt x="5266" y="834"/>
                  </a:moveTo>
                  <a:lnTo>
                    <a:pt x="5249" y="850"/>
                  </a:lnTo>
                  <a:lnTo>
                    <a:pt x="5266" y="834"/>
                  </a:lnTo>
                  <a:close/>
                  <a:moveTo>
                    <a:pt x="5189" y="810"/>
                  </a:moveTo>
                  <a:lnTo>
                    <a:pt x="5132" y="867"/>
                  </a:lnTo>
                  <a:lnTo>
                    <a:pt x="5189" y="810"/>
                  </a:lnTo>
                  <a:close/>
                  <a:moveTo>
                    <a:pt x="5249" y="850"/>
                  </a:moveTo>
                  <a:lnTo>
                    <a:pt x="5232" y="867"/>
                  </a:lnTo>
                  <a:lnTo>
                    <a:pt x="5249" y="850"/>
                  </a:lnTo>
                  <a:close/>
                  <a:moveTo>
                    <a:pt x="5249" y="850"/>
                  </a:moveTo>
                  <a:lnTo>
                    <a:pt x="5228" y="871"/>
                  </a:lnTo>
                  <a:lnTo>
                    <a:pt x="5249" y="850"/>
                  </a:lnTo>
                  <a:close/>
                  <a:moveTo>
                    <a:pt x="5232" y="867"/>
                  </a:moveTo>
                  <a:lnTo>
                    <a:pt x="5224" y="875"/>
                  </a:lnTo>
                  <a:lnTo>
                    <a:pt x="5228" y="871"/>
                  </a:lnTo>
                  <a:lnTo>
                    <a:pt x="5232" y="867"/>
                  </a:lnTo>
                  <a:close/>
                  <a:moveTo>
                    <a:pt x="5228" y="871"/>
                  </a:moveTo>
                  <a:lnTo>
                    <a:pt x="5224" y="875"/>
                  </a:lnTo>
                  <a:lnTo>
                    <a:pt x="5228" y="871"/>
                  </a:lnTo>
                  <a:close/>
                  <a:moveTo>
                    <a:pt x="5224" y="875"/>
                  </a:moveTo>
                  <a:lnTo>
                    <a:pt x="5224" y="875"/>
                  </a:lnTo>
                  <a:lnTo>
                    <a:pt x="5224" y="875"/>
                  </a:lnTo>
                  <a:close/>
                  <a:moveTo>
                    <a:pt x="5224" y="875"/>
                  </a:moveTo>
                  <a:lnTo>
                    <a:pt x="5224" y="875"/>
                  </a:lnTo>
                  <a:lnTo>
                    <a:pt x="5224" y="875"/>
                  </a:lnTo>
                  <a:close/>
                  <a:moveTo>
                    <a:pt x="5224" y="875"/>
                  </a:moveTo>
                  <a:lnTo>
                    <a:pt x="5219" y="880"/>
                  </a:lnTo>
                  <a:lnTo>
                    <a:pt x="5224" y="875"/>
                  </a:lnTo>
                  <a:close/>
                  <a:moveTo>
                    <a:pt x="1550" y="350"/>
                  </a:moveTo>
                  <a:lnTo>
                    <a:pt x="1566" y="400"/>
                  </a:lnTo>
                  <a:lnTo>
                    <a:pt x="1700" y="600"/>
                  </a:lnTo>
                  <a:lnTo>
                    <a:pt x="1700" y="600"/>
                  </a:lnTo>
                  <a:lnTo>
                    <a:pt x="1700" y="600"/>
                  </a:lnTo>
                  <a:lnTo>
                    <a:pt x="1900" y="900"/>
                  </a:lnTo>
                  <a:lnTo>
                    <a:pt x="1750" y="650"/>
                  </a:lnTo>
                  <a:lnTo>
                    <a:pt x="1700" y="600"/>
                  </a:lnTo>
                  <a:lnTo>
                    <a:pt x="1675" y="525"/>
                  </a:lnTo>
                  <a:lnTo>
                    <a:pt x="1600" y="400"/>
                  </a:lnTo>
                  <a:lnTo>
                    <a:pt x="1600" y="400"/>
                  </a:lnTo>
                  <a:lnTo>
                    <a:pt x="1550" y="350"/>
                  </a:lnTo>
                  <a:close/>
                  <a:moveTo>
                    <a:pt x="5199" y="860"/>
                  </a:moveTo>
                  <a:lnTo>
                    <a:pt x="5199" y="867"/>
                  </a:lnTo>
                  <a:lnTo>
                    <a:pt x="5149" y="900"/>
                  </a:lnTo>
                  <a:lnTo>
                    <a:pt x="5199" y="860"/>
                  </a:lnTo>
                  <a:close/>
                  <a:moveTo>
                    <a:pt x="5224" y="875"/>
                  </a:moveTo>
                  <a:lnTo>
                    <a:pt x="5199" y="900"/>
                  </a:lnTo>
                  <a:lnTo>
                    <a:pt x="5224" y="875"/>
                  </a:lnTo>
                  <a:close/>
                  <a:moveTo>
                    <a:pt x="5219" y="880"/>
                  </a:moveTo>
                  <a:lnTo>
                    <a:pt x="5199" y="900"/>
                  </a:lnTo>
                  <a:lnTo>
                    <a:pt x="5219" y="880"/>
                  </a:lnTo>
                  <a:close/>
                  <a:moveTo>
                    <a:pt x="5199" y="900"/>
                  </a:moveTo>
                  <a:lnTo>
                    <a:pt x="5199" y="900"/>
                  </a:lnTo>
                  <a:lnTo>
                    <a:pt x="5199" y="900"/>
                  </a:lnTo>
                  <a:close/>
                  <a:moveTo>
                    <a:pt x="5199" y="900"/>
                  </a:moveTo>
                  <a:lnTo>
                    <a:pt x="5199" y="900"/>
                  </a:lnTo>
                  <a:lnTo>
                    <a:pt x="5199" y="900"/>
                  </a:lnTo>
                  <a:close/>
                  <a:moveTo>
                    <a:pt x="5132" y="867"/>
                  </a:moveTo>
                  <a:lnTo>
                    <a:pt x="5099" y="900"/>
                  </a:lnTo>
                  <a:lnTo>
                    <a:pt x="5132" y="867"/>
                  </a:lnTo>
                  <a:close/>
                  <a:moveTo>
                    <a:pt x="5399" y="600"/>
                  </a:moveTo>
                  <a:lnTo>
                    <a:pt x="5199" y="800"/>
                  </a:lnTo>
                  <a:lnTo>
                    <a:pt x="5199" y="850"/>
                  </a:lnTo>
                  <a:lnTo>
                    <a:pt x="5132" y="900"/>
                  </a:lnTo>
                  <a:lnTo>
                    <a:pt x="5149" y="900"/>
                  </a:lnTo>
                  <a:lnTo>
                    <a:pt x="5149" y="900"/>
                  </a:lnTo>
                  <a:lnTo>
                    <a:pt x="5149" y="900"/>
                  </a:lnTo>
                  <a:lnTo>
                    <a:pt x="5166" y="900"/>
                  </a:lnTo>
                  <a:lnTo>
                    <a:pt x="5199" y="875"/>
                  </a:lnTo>
                  <a:lnTo>
                    <a:pt x="5199" y="880"/>
                  </a:lnTo>
                  <a:lnTo>
                    <a:pt x="5299" y="800"/>
                  </a:lnTo>
                  <a:lnTo>
                    <a:pt x="5299" y="800"/>
                  </a:lnTo>
                  <a:lnTo>
                    <a:pt x="5299" y="800"/>
                  </a:lnTo>
                  <a:lnTo>
                    <a:pt x="5299" y="800"/>
                  </a:lnTo>
                  <a:lnTo>
                    <a:pt x="5299" y="800"/>
                  </a:lnTo>
                  <a:lnTo>
                    <a:pt x="5299" y="800"/>
                  </a:lnTo>
                  <a:lnTo>
                    <a:pt x="5299" y="800"/>
                  </a:lnTo>
                  <a:lnTo>
                    <a:pt x="5299" y="800"/>
                  </a:lnTo>
                  <a:lnTo>
                    <a:pt x="5299" y="800"/>
                  </a:lnTo>
                  <a:lnTo>
                    <a:pt x="5299" y="800"/>
                  </a:lnTo>
                  <a:lnTo>
                    <a:pt x="5299" y="800"/>
                  </a:lnTo>
                  <a:lnTo>
                    <a:pt x="5399" y="700"/>
                  </a:lnTo>
                  <a:lnTo>
                    <a:pt x="5399" y="700"/>
                  </a:lnTo>
                  <a:lnTo>
                    <a:pt x="5399" y="600"/>
                  </a:lnTo>
                  <a:close/>
                  <a:moveTo>
                    <a:pt x="5149" y="900"/>
                  </a:moveTo>
                  <a:lnTo>
                    <a:pt x="5149" y="900"/>
                  </a:lnTo>
                  <a:lnTo>
                    <a:pt x="5149" y="900"/>
                  </a:lnTo>
                  <a:close/>
                  <a:moveTo>
                    <a:pt x="5199" y="900"/>
                  </a:moveTo>
                  <a:lnTo>
                    <a:pt x="5199" y="900"/>
                  </a:lnTo>
                  <a:lnTo>
                    <a:pt x="5199" y="900"/>
                  </a:lnTo>
                  <a:close/>
                  <a:moveTo>
                    <a:pt x="5199" y="900"/>
                  </a:moveTo>
                  <a:lnTo>
                    <a:pt x="5199" y="900"/>
                  </a:lnTo>
                  <a:lnTo>
                    <a:pt x="5199" y="900"/>
                  </a:lnTo>
                  <a:close/>
                  <a:moveTo>
                    <a:pt x="5099" y="900"/>
                  </a:moveTo>
                  <a:lnTo>
                    <a:pt x="5099" y="900"/>
                  </a:lnTo>
                  <a:lnTo>
                    <a:pt x="5099" y="900"/>
                  </a:lnTo>
                  <a:close/>
                  <a:moveTo>
                    <a:pt x="5149" y="900"/>
                  </a:moveTo>
                  <a:lnTo>
                    <a:pt x="5149" y="900"/>
                  </a:lnTo>
                  <a:lnTo>
                    <a:pt x="5149" y="900"/>
                  </a:lnTo>
                  <a:close/>
                  <a:moveTo>
                    <a:pt x="5199" y="900"/>
                  </a:moveTo>
                  <a:lnTo>
                    <a:pt x="5197" y="902"/>
                  </a:lnTo>
                  <a:lnTo>
                    <a:pt x="5199" y="900"/>
                  </a:lnTo>
                  <a:close/>
                  <a:moveTo>
                    <a:pt x="5099" y="900"/>
                  </a:moveTo>
                  <a:lnTo>
                    <a:pt x="5066" y="934"/>
                  </a:lnTo>
                  <a:lnTo>
                    <a:pt x="5099" y="900"/>
                  </a:lnTo>
                  <a:close/>
                  <a:moveTo>
                    <a:pt x="5197" y="902"/>
                  </a:moveTo>
                  <a:lnTo>
                    <a:pt x="5166" y="934"/>
                  </a:lnTo>
                  <a:lnTo>
                    <a:pt x="5197" y="902"/>
                  </a:lnTo>
                  <a:close/>
                  <a:moveTo>
                    <a:pt x="5166" y="934"/>
                  </a:moveTo>
                  <a:lnTo>
                    <a:pt x="5149" y="950"/>
                  </a:lnTo>
                  <a:lnTo>
                    <a:pt x="5166" y="934"/>
                  </a:lnTo>
                  <a:close/>
                  <a:moveTo>
                    <a:pt x="5149" y="950"/>
                  </a:moveTo>
                  <a:lnTo>
                    <a:pt x="5149" y="950"/>
                  </a:lnTo>
                  <a:lnTo>
                    <a:pt x="5149" y="950"/>
                  </a:lnTo>
                  <a:close/>
                  <a:moveTo>
                    <a:pt x="5066" y="934"/>
                  </a:moveTo>
                  <a:lnTo>
                    <a:pt x="5049" y="950"/>
                  </a:lnTo>
                  <a:lnTo>
                    <a:pt x="5066" y="934"/>
                  </a:lnTo>
                  <a:close/>
                  <a:moveTo>
                    <a:pt x="5149" y="950"/>
                  </a:moveTo>
                  <a:lnTo>
                    <a:pt x="5149" y="950"/>
                  </a:lnTo>
                  <a:lnTo>
                    <a:pt x="5149" y="950"/>
                  </a:lnTo>
                  <a:close/>
                  <a:moveTo>
                    <a:pt x="5049" y="950"/>
                  </a:moveTo>
                  <a:lnTo>
                    <a:pt x="5039" y="960"/>
                  </a:lnTo>
                  <a:lnTo>
                    <a:pt x="5049" y="950"/>
                  </a:lnTo>
                  <a:close/>
                  <a:moveTo>
                    <a:pt x="5149" y="950"/>
                  </a:moveTo>
                  <a:lnTo>
                    <a:pt x="5132" y="967"/>
                  </a:lnTo>
                  <a:lnTo>
                    <a:pt x="5149" y="950"/>
                  </a:lnTo>
                  <a:close/>
                  <a:moveTo>
                    <a:pt x="5132" y="967"/>
                  </a:moveTo>
                  <a:lnTo>
                    <a:pt x="5126" y="974"/>
                  </a:lnTo>
                  <a:lnTo>
                    <a:pt x="5132" y="967"/>
                  </a:lnTo>
                  <a:close/>
                  <a:moveTo>
                    <a:pt x="5126" y="974"/>
                  </a:moveTo>
                  <a:lnTo>
                    <a:pt x="5118" y="982"/>
                  </a:lnTo>
                  <a:lnTo>
                    <a:pt x="5126" y="974"/>
                  </a:lnTo>
                  <a:close/>
                  <a:moveTo>
                    <a:pt x="5118" y="982"/>
                  </a:moveTo>
                  <a:lnTo>
                    <a:pt x="5105" y="994"/>
                  </a:lnTo>
                  <a:lnTo>
                    <a:pt x="5118" y="982"/>
                  </a:lnTo>
                  <a:close/>
                  <a:moveTo>
                    <a:pt x="5105" y="994"/>
                  </a:moveTo>
                  <a:lnTo>
                    <a:pt x="5099" y="1000"/>
                  </a:lnTo>
                  <a:lnTo>
                    <a:pt x="5105" y="994"/>
                  </a:lnTo>
                  <a:close/>
                  <a:moveTo>
                    <a:pt x="5099" y="1000"/>
                  </a:moveTo>
                  <a:lnTo>
                    <a:pt x="5099" y="1000"/>
                  </a:lnTo>
                  <a:lnTo>
                    <a:pt x="5099" y="1000"/>
                  </a:lnTo>
                  <a:close/>
                  <a:moveTo>
                    <a:pt x="5099" y="1000"/>
                  </a:moveTo>
                  <a:lnTo>
                    <a:pt x="5099" y="1000"/>
                  </a:lnTo>
                  <a:lnTo>
                    <a:pt x="5099" y="1000"/>
                  </a:lnTo>
                  <a:close/>
                  <a:moveTo>
                    <a:pt x="5099" y="1000"/>
                  </a:moveTo>
                  <a:lnTo>
                    <a:pt x="5099" y="1000"/>
                  </a:lnTo>
                  <a:lnTo>
                    <a:pt x="5099" y="1000"/>
                  </a:lnTo>
                  <a:close/>
                  <a:moveTo>
                    <a:pt x="5099" y="900"/>
                  </a:moveTo>
                  <a:lnTo>
                    <a:pt x="5097" y="902"/>
                  </a:lnTo>
                  <a:lnTo>
                    <a:pt x="5018" y="982"/>
                  </a:lnTo>
                  <a:lnTo>
                    <a:pt x="5018" y="982"/>
                  </a:lnTo>
                  <a:lnTo>
                    <a:pt x="5039" y="960"/>
                  </a:lnTo>
                  <a:lnTo>
                    <a:pt x="4999" y="1000"/>
                  </a:lnTo>
                  <a:lnTo>
                    <a:pt x="4999" y="1000"/>
                  </a:lnTo>
                  <a:lnTo>
                    <a:pt x="5132" y="900"/>
                  </a:lnTo>
                  <a:close/>
                  <a:moveTo>
                    <a:pt x="5099" y="1000"/>
                  </a:moveTo>
                  <a:lnTo>
                    <a:pt x="5099" y="1000"/>
                  </a:lnTo>
                  <a:lnTo>
                    <a:pt x="5099" y="1000"/>
                  </a:lnTo>
                  <a:close/>
                  <a:moveTo>
                    <a:pt x="5099" y="1000"/>
                  </a:moveTo>
                  <a:lnTo>
                    <a:pt x="5099" y="1000"/>
                  </a:lnTo>
                  <a:lnTo>
                    <a:pt x="5099" y="1000"/>
                  </a:lnTo>
                  <a:close/>
                  <a:moveTo>
                    <a:pt x="4999" y="1000"/>
                  </a:moveTo>
                  <a:lnTo>
                    <a:pt x="4999" y="1000"/>
                  </a:lnTo>
                  <a:lnTo>
                    <a:pt x="4999" y="1000"/>
                  </a:lnTo>
                  <a:close/>
                  <a:moveTo>
                    <a:pt x="5099" y="1000"/>
                  </a:moveTo>
                  <a:lnTo>
                    <a:pt x="5099" y="1000"/>
                  </a:lnTo>
                  <a:lnTo>
                    <a:pt x="5099" y="1000"/>
                  </a:lnTo>
                  <a:close/>
                  <a:moveTo>
                    <a:pt x="4999" y="1000"/>
                  </a:moveTo>
                  <a:lnTo>
                    <a:pt x="4999" y="1000"/>
                  </a:lnTo>
                  <a:lnTo>
                    <a:pt x="4999" y="1000"/>
                  </a:lnTo>
                  <a:close/>
                  <a:moveTo>
                    <a:pt x="4899" y="1000"/>
                  </a:moveTo>
                  <a:lnTo>
                    <a:pt x="4899" y="1000"/>
                  </a:lnTo>
                  <a:lnTo>
                    <a:pt x="4899" y="1000"/>
                  </a:lnTo>
                  <a:close/>
                  <a:moveTo>
                    <a:pt x="1900" y="1100"/>
                  </a:moveTo>
                  <a:lnTo>
                    <a:pt x="1900" y="1100"/>
                  </a:lnTo>
                  <a:lnTo>
                    <a:pt x="1900" y="1100"/>
                  </a:lnTo>
                  <a:close/>
                  <a:moveTo>
                    <a:pt x="4899" y="1100"/>
                  </a:moveTo>
                  <a:lnTo>
                    <a:pt x="4899" y="1100"/>
                  </a:lnTo>
                  <a:lnTo>
                    <a:pt x="4899" y="1100"/>
                  </a:lnTo>
                  <a:close/>
                  <a:moveTo>
                    <a:pt x="4899" y="1100"/>
                  </a:moveTo>
                  <a:lnTo>
                    <a:pt x="4899" y="1100"/>
                  </a:lnTo>
                  <a:lnTo>
                    <a:pt x="4899" y="1100"/>
                  </a:lnTo>
                  <a:close/>
                  <a:moveTo>
                    <a:pt x="5199" y="880"/>
                  </a:moveTo>
                  <a:lnTo>
                    <a:pt x="5174" y="900"/>
                  </a:lnTo>
                  <a:lnTo>
                    <a:pt x="5166" y="900"/>
                  </a:lnTo>
                  <a:lnTo>
                    <a:pt x="4899" y="1100"/>
                  </a:lnTo>
                  <a:lnTo>
                    <a:pt x="5049" y="1000"/>
                  </a:lnTo>
                  <a:lnTo>
                    <a:pt x="4799" y="1200"/>
                  </a:lnTo>
                  <a:lnTo>
                    <a:pt x="5199" y="900"/>
                  </a:lnTo>
                  <a:lnTo>
                    <a:pt x="5199" y="880"/>
                  </a:lnTo>
                  <a:close/>
                  <a:moveTo>
                    <a:pt x="4799" y="1200"/>
                  </a:moveTo>
                  <a:lnTo>
                    <a:pt x="4799" y="1200"/>
                  </a:lnTo>
                  <a:lnTo>
                    <a:pt x="4799" y="1200"/>
                  </a:lnTo>
                  <a:close/>
                  <a:moveTo>
                    <a:pt x="4799" y="1200"/>
                  </a:moveTo>
                  <a:lnTo>
                    <a:pt x="4799" y="1200"/>
                  </a:lnTo>
                  <a:lnTo>
                    <a:pt x="4799" y="1200"/>
                  </a:lnTo>
                  <a:lnTo>
                    <a:pt x="4799" y="1200"/>
                  </a:lnTo>
                  <a:close/>
                  <a:moveTo>
                    <a:pt x="4799" y="1200"/>
                  </a:moveTo>
                  <a:lnTo>
                    <a:pt x="4799" y="1200"/>
                  </a:lnTo>
                  <a:lnTo>
                    <a:pt x="4799" y="1200"/>
                  </a:lnTo>
                  <a:close/>
                  <a:moveTo>
                    <a:pt x="5149" y="900"/>
                  </a:moveTo>
                  <a:lnTo>
                    <a:pt x="4999" y="1000"/>
                  </a:lnTo>
                  <a:lnTo>
                    <a:pt x="4903" y="1096"/>
                  </a:lnTo>
                  <a:lnTo>
                    <a:pt x="4999" y="1000"/>
                  </a:lnTo>
                  <a:lnTo>
                    <a:pt x="4999" y="1000"/>
                  </a:lnTo>
                  <a:lnTo>
                    <a:pt x="4819" y="1120"/>
                  </a:lnTo>
                  <a:lnTo>
                    <a:pt x="4819" y="1120"/>
                  </a:lnTo>
                  <a:lnTo>
                    <a:pt x="4899" y="1000"/>
                  </a:lnTo>
                  <a:lnTo>
                    <a:pt x="4699" y="1200"/>
                  </a:lnTo>
                  <a:lnTo>
                    <a:pt x="4699" y="1200"/>
                  </a:lnTo>
                  <a:lnTo>
                    <a:pt x="4799" y="1150"/>
                  </a:lnTo>
                  <a:lnTo>
                    <a:pt x="4779" y="1180"/>
                  </a:lnTo>
                  <a:lnTo>
                    <a:pt x="4799" y="1167"/>
                  </a:lnTo>
                  <a:lnTo>
                    <a:pt x="4774" y="1188"/>
                  </a:lnTo>
                  <a:lnTo>
                    <a:pt x="4766" y="1200"/>
                  </a:lnTo>
                  <a:lnTo>
                    <a:pt x="4899" y="1100"/>
                  </a:lnTo>
                  <a:lnTo>
                    <a:pt x="4899" y="1100"/>
                  </a:lnTo>
                  <a:lnTo>
                    <a:pt x="4899" y="1100"/>
                  </a:lnTo>
                  <a:lnTo>
                    <a:pt x="5149" y="900"/>
                  </a:lnTo>
                  <a:close/>
                  <a:moveTo>
                    <a:pt x="4699" y="1200"/>
                  </a:moveTo>
                  <a:lnTo>
                    <a:pt x="4699" y="1200"/>
                  </a:lnTo>
                  <a:lnTo>
                    <a:pt x="4699" y="1200"/>
                  </a:lnTo>
                  <a:close/>
                  <a:moveTo>
                    <a:pt x="4699" y="1250"/>
                  </a:moveTo>
                  <a:lnTo>
                    <a:pt x="4656" y="1286"/>
                  </a:lnTo>
                  <a:lnTo>
                    <a:pt x="4659" y="1280"/>
                  </a:lnTo>
                  <a:lnTo>
                    <a:pt x="4659" y="1280"/>
                  </a:lnTo>
                  <a:lnTo>
                    <a:pt x="4699" y="1250"/>
                  </a:lnTo>
                  <a:close/>
                  <a:moveTo>
                    <a:pt x="4699" y="1200"/>
                  </a:moveTo>
                  <a:lnTo>
                    <a:pt x="4599" y="1300"/>
                  </a:lnTo>
                  <a:lnTo>
                    <a:pt x="4674" y="1250"/>
                  </a:lnTo>
                  <a:lnTo>
                    <a:pt x="4699" y="1200"/>
                  </a:lnTo>
                  <a:close/>
                  <a:moveTo>
                    <a:pt x="4599" y="1300"/>
                  </a:moveTo>
                  <a:lnTo>
                    <a:pt x="4599" y="1300"/>
                  </a:lnTo>
                  <a:lnTo>
                    <a:pt x="4599" y="1300"/>
                  </a:lnTo>
                  <a:lnTo>
                    <a:pt x="4599" y="1300"/>
                  </a:lnTo>
                  <a:close/>
                  <a:moveTo>
                    <a:pt x="4699" y="1300"/>
                  </a:moveTo>
                  <a:lnTo>
                    <a:pt x="4699" y="1300"/>
                  </a:lnTo>
                  <a:lnTo>
                    <a:pt x="4699" y="1300"/>
                  </a:lnTo>
                  <a:close/>
                  <a:moveTo>
                    <a:pt x="2100" y="1300"/>
                  </a:moveTo>
                  <a:lnTo>
                    <a:pt x="2100" y="1300"/>
                  </a:lnTo>
                  <a:lnTo>
                    <a:pt x="2100" y="1300"/>
                  </a:lnTo>
                  <a:close/>
                  <a:moveTo>
                    <a:pt x="2100" y="1300"/>
                  </a:moveTo>
                  <a:lnTo>
                    <a:pt x="2100" y="1300"/>
                  </a:lnTo>
                  <a:lnTo>
                    <a:pt x="2100" y="1300"/>
                  </a:lnTo>
                  <a:close/>
                  <a:moveTo>
                    <a:pt x="4558" y="1342"/>
                  </a:moveTo>
                  <a:lnTo>
                    <a:pt x="4516" y="1383"/>
                  </a:lnTo>
                  <a:lnTo>
                    <a:pt x="4558" y="1342"/>
                  </a:lnTo>
                  <a:lnTo>
                    <a:pt x="4558" y="1342"/>
                  </a:lnTo>
                  <a:close/>
                  <a:moveTo>
                    <a:pt x="4699" y="1300"/>
                  </a:moveTo>
                  <a:lnTo>
                    <a:pt x="4699" y="1300"/>
                  </a:lnTo>
                  <a:lnTo>
                    <a:pt x="4699" y="1300"/>
                  </a:lnTo>
                  <a:lnTo>
                    <a:pt x="4699" y="1300"/>
                  </a:lnTo>
                  <a:lnTo>
                    <a:pt x="4619" y="1360"/>
                  </a:lnTo>
                  <a:lnTo>
                    <a:pt x="4599" y="1400"/>
                  </a:lnTo>
                  <a:lnTo>
                    <a:pt x="4699" y="1300"/>
                  </a:lnTo>
                  <a:close/>
                  <a:moveTo>
                    <a:pt x="4599" y="1400"/>
                  </a:moveTo>
                  <a:lnTo>
                    <a:pt x="4599" y="1400"/>
                  </a:lnTo>
                  <a:lnTo>
                    <a:pt x="4599" y="1400"/>
                  </a:lnTo>
                  <a:close/>
                  <a:moveTo>
                    <a:pt x="4416" y="1483"/>
                  </a:moveTo>
                  <a:lnTo>
                    <a:pt x="4399" y="1500"/>
                  </a:lnTo>
                  <a:lnTo>
                    <a:pt x="4416" y="1483"/>
                  </a:lnTo>
                  <a:close/>
                  <a:moveTo>
                    <a:pt x="4399" y="1500"/>
                  </a:moveTo>
                  <a:lnTo>
                    <a:pt x="4399" y="1500"/>
                  </a:lnTo>
                  <a:lnTo>
                    <a:pt x="4399" y="1500"/>
                  </a:lnTo>
                  <a:close/>
                  <a:moveTo>
                    <a:pt x="2100" y="1300"/>
                  </a:moveTo>
                  <a:lnTo>
                    <a:pt x="2200" y="1500"/>
                  </a:lnTo>
                  <a:lnTo>
                    <a:pt x="2200" y="1450"/>
                  </a:lnTo>
                  <a:lnTo>
                    <a:pt x="2100" y="1300"/>
                  </a:lnTo>
                  <a:close/>
                  <a:moveTo>
                    <a:pt x="4399" y="1500"/>
                  </a:moveTo>
                  <a:lnTo>
                    <a:pt x="4399" y="1500"/>
                  </a:lnTo>
                  <a:lnTo>
                    <a:pt x="4399" y="1500"/>
                  </a:lnTo>
                  <a:close/>
                  <a:moveTo>
                    <a:pt x="4399" y="1500"/>
                  </a:moveTo>
                  <a:lnTo>
                    <a:pt x="4399" y="1500"/>
                  </a:lnTo>
                  <a:lnTo>
                    <a:pt x="4399" y="1500"/>
                  </a:lnTo>
                  <a:close/>
                  <a:moveTo>
                    <a:pt x="2200" y="1500"/>
                  </a:moveTo>
                  <a:lnTo>
                    <a:pt x="2200" y="1500"/>
                  </a:lnTo>
                  <a:lnTo>
                    <a:pt x="2200" y="1500"/>
                  </a:lnTo>
                  <a:close/>
                  <a:moveTo>
                    <a:pt x="4607" y="1327"/>
                  </a:moveTo>
                  <a:lnTo>
                    <a:pt x="4399" y="1500"/>
                  </a:lnTo>
                  <a:lnTo>
                    <a:pt x="4599" y="1350"/>
                  </a:lnTo>
                  <a:lnTo>
                    <a:pt x="4449" y="1475"/>
                  </a:lnTo>
                  <a:lnTo>
                    <a:pt x="4449" y="1475"/>
                  </a:lnTo>
                  <a:lnTo>
                    <a:pt x="4399" y="1500"/>
                  </a:lnTo>
                  <a:lnTo>
                    <a:pt x="4399" y="1500"/>
                  </a:lnTo>
                  <a:lnTo>
                    <a:pt x="4399" y="1500"/>
                  </a:lnTo>
                  <a:lnTo>
                    <a:pt x="4434" y="1465"/>
                  </a:lnTo>
                  <a:lnTo>
                    <a:pt x="4416" y="1483"/>
                  </a:lnTo>
                  <a:lnTo>
                    <a:pt x="4499" y="1400"/>
                  </a:lnTo>
                  <a:lnTo>
                    <a:pt x="4590" y="1332"/>
                  </a:lnTo>
                  <a:lnTo>
                    <a:pt x="4607" y="1327"/>
                  </a:lnTo>
                  <a:close/>
                  <a:moveTo>
                    <a:pt x="4499" y="1500"/>
                  </a:moveTo>
                  <a:lnTo>
                    <a:pt x="4499" y="1500"/>
                  </a:lnTo>
                  <a:lnTo>
                    <a:pt x="4499" y="1500"/>
                  </a:lnTo>
                  <a:close/>
                  <a:moveTo>
                    <a:pt x="4899" y="1100"/>
                  </a:moveTo>
                  <a:lnTo>
                    <a:pt x="4749" y="1225"/>
                  </a:lnTo>
                  <a:lnTo>
                    <a:pt x="4749" y="1225"/>
                  </a:lnTo>
                  <a:lnTo>
                    <a:pt x="4749" y="1225"/>
                  </a:lnTo>
                  <a:lnTo>
                    <a:pt x="4749" y="1225"/>
                  </a:lnTo>
                  <a:lnTo>
                    <a:pt x="4749" y="1225"/>
                  </a:lnTo>
                  <a:lnTo>
                    <a:pt x="4766" y="1200"/>
                  </a:lnTo>
                  <a:lnTo>
                    <a:pt x="4699" y="1250"/>
                  </a:lnTo>
                  <a:lnTo>
                    <a:pt x="4699" y="1250"/>
                  </a:lnTo>
                  <a:lnTo>
                    <a:pt x="4699" y="1250"/>
                  </a:lnTo>
                  <a:lnTo>
                    <a:pt x="4774" y="1188"/>
                  </a:lnTo>
                  <a:lnTo>
                    <a:pt x="4779" y="1180"/>
                  </a:lnTo>
                  <a:lnTo>
                    <a:pt x="4674" y="1250"/>
                  </a:lnTo>
                  <a:lnTo>
                    <a:pt x="4666" y="1267"/>
                  </a:lnTo>
                  <a:lnTo>
                    <a:pt x="4599" y="1300"/>
                  </a:lnTo>
                  <a:lnTo>
                    <a:pt x="4599" y="1300"/>
                  </a:lnTo>
                  <a:lnTo>
                    <a:pt x="4599" y="1300"/>
                  </a:lnTo>
                  <a:lnTo>
                    <a:pt x="4599" y="1300"/>
                  </a:lnTo>
                  <a:lnTo>
                    <a:pt x="4699" y="1200"/>
                  </a:lnTo>
                  <a:lnTo>
                    <a:pt x="3807" y="1483"/>
                  </a:lnTo>
                  <a:lnTo>
                    <a:pt x="3807" y="1483"/>
                  </a:lnTo>
                  <a:lnTo>
                    <a:pt x="3897" y="1535"/>
                  </a:lnTo>
                  <a:lnTo>
                    <a:pt x="3897" y="1535"/>
                  </a:lnTo>
                  <a:lnTo>
                    <a:pt x="4558" y="1342"/>
                  </a:lnTo>
                  <a:lnTo>
                    <a:pt x="4558" y="1342"/>
                  </a:lnTo>
                  <a:lnTo>
                    <a:pt x="4209" y="1690"/>
                  </a:lnTo>
                  <a:lnTo>
                    <a:pt x="4299" y="1600"/>
                  </a:lnTo>
                  <a:lnTo>
                    <a:pt x="4449" y="1500"/>
                  </a:lnTo>
                  <a:lnTo>
                    <a:pt x="4499" y="1500"/>
                  </a:lnTo>
                  <a:lnTo>
                    <a:pt x="4599" y="1400"/>
                  </a:lnTo>
                  <a:lnTo>
                    <a:pt x="4599" y="1400"/>
                  </a:lnTo>
                  <a:lnTo>
                    <a:pt x="4499" y="1450"/>
                  </a:lnTo>
                  <a:lnTo>
                    <a:pt x="4499" y="1450"/>
                  </a:lnTo>
                  <a:lnTo>
                    <a:pt x="4619" y="1360"/>
                  </a:lnTo>
                  <a:lnTo>
                    <a:pt x="4639" y="1320"/>
                  </a:lnTo>
                  <a:lnTo>
                    <a:pt x="4644" y="1316"/>
                  </a:lnTo>
                  <a:lnTo>
                    <a:pt x="4644" y="1316"/>
                  </a:lnTo>
                  <a:lnTo>
                    <a:pt x="4699" y="1300"/>
                  </a:lnTo>
                  <a:lnTo>
                    <a:pt x="4699" y="1300"/>
                  </a:lnTo>
                  <a:lnTo>
                    <a:pt x="4699" y="1300"/>
                  </a:lnTo>
                  <a:lnTo>
                    <a:pt x="4799" y="1200"/>
                  </a:lnTo>
                  <a:lnTo>
                    <a:pt x="4799" y="1200"/>
                  </a:lnTo>
                  <a:lnTo>
                    <a:pt x="4799" y="1200"/>
                  </a:lnTo>
                  <a:lnTo>
                    <a:pt x="4899" y="1100"/>
                  </a:lnTo>
                  <a:close/>
                  <a:moveTo>
                    <a:pt x="4209" y="1690"/>
                  </a:moveTo>
                  <a:lnTo>
                    <a:pt x="4199" y="1700"/>
                  </a:lnTo>
                  <a:lnTo>
                    <a:pt x="4209" y="1690"/>
                  </a:lnTo>
                  <a:close/>
                  <a:moveTo>
                    <a:pt x="4199" y="1700"/>
                  </a:moveTo>
                  <a:lnTo>
                    <a:pt x="4199" y="1700"/>
                  </a:lnTo>
                  <a:lnTo>
                    <a:pt x="4199" y="1700"/>
                  </a:lnTo>
                  <a:close/>
                  <a:moveTo>
                    <a:pt x="4199" y="1700"/>
                  </a:moveTo>
                  <a:lnTo>
                    <a:pt x="4199" y="1700"/>
                  </a:lnTo>
                  <a:lnTo>
                    <a:pt x="4199" y="1700"/>
                  </a:lnTo>
                  <a:close/>
                  <a:moveTo>
                    <a:pt x="4199" y="1700"/>
                  </a:moveTo>
                  <a:lnTo>
                    <a:pt x="4199" y="1700"/>
                  </a:lnTo>
                  <a:lnTo>
                    <a:pt x="4199" y="1700"/>
                  </a:lnTo>
                  <a:close/>
                  <a:moveTo>
                    <a:pt x="4199" y="1700"/>
                  </a:moveTo>
                  <a:lnTo>
                    <a:pt x="4199" y="1700"/>
                  </a:lnTo>
                  <a:lnTo>
                    <a:pt x="4199" y="1700"/>
                  </a:lnTo>
                  <a:close/>
                  <a:moveTo>
                    <a:pt x="4199" y="1700"/>
                  </a:moveTo>
                  <a:lnTo>
                    <a:pt x="4199" y="1700"/>
                  </a:lnTo>
                  <a:lnTo>
                    <a:pt x="4199" y="1700"/>
                  </a:lnTo>
                  <a:lnTo>
                    <a:pt x="4199" y="1700"/>
                  </a:lnTo>
                  <a:close/>
                  <a:moveTo>
                    <a:pt x="2400" y="1700"/>
                  </a:moveTo>
                  <a:lnTo>
                    <a:pt x="2400" y="1700"/>
                  </a:lnTo>
                  <a:lnTo>
                    <a:pt x="2400" y="1700"/>
                  </a:lnTo>
                  <a:close/>
                  <a:moveTo>
                    <a:pt x="4184" y="1700"/>
                  </a:moveTo>
                  <a:lnTo>
                    <a:pt x="4191" y="1704"/>
                  </a:lnTo>
                  <a:lnTo>
                    <a:pt x="4199" y="1700"/>
                  </a:lnTo>
                  <a:lnTo>
                    <a:pt x="4192" y="1705"/>
                  </a:lnTo>
                  <a:lnTo>
                    <a:pt x="4192" y="1705"/>
                  </a:lnTo>
                  <a:lnTo>
                    <a:pt x="4194" y="1705"/>
                  </a:lnTo>
                  <a:lnTo>
                    <a:pt x="4199" y="1700"/>
                  </a:lnTo>
                  <a:close/>
                  <a:moveTo>
                    <a:pt x="4194" y="1705"/>
                  </a:moveTo>
                  <a:lnTo>
                    <a:pt x="4149" y="1750"/>
                  </a:lnTo>
                  <a:lnTo>
                    <a:pt x="4194" y="1705"/>
                  </a:lnTo>
                  <a:lnTo>
                    <a:pt x="4194" y="1705"/>
                  </a:lnTo>
                  <a:lnTo>
                    <a:pt x="4194" y="1705"/>
                  </a:lnTo>
                  <a:close/>
                  <a:moveTo>
                    <a:pt x="4499" y="1500"/>
                  </a:moveTo>
                  <a:lnTo>
                    <a:pt x="4349" y="1600"/>
                  </a:lnTo>
                  <a:lnTo>
                    <a:pt x="4299" y="1600"/>
                  </a:lnTo>
                  <a:lnTo>
                    <a:pt x="4199" y="1700"/>
                  </a:lnTo>
                  <a:lnTo>
                    <a:pt x="4199" y="1700"/>
                  </a:lnTo>
                  <a:lnTo>
                    <a:pt x="4199" y="1700"/>
                  </a:lnTo>
                  <a:lnTo>
                    <a:pt x="4194" y="1705"/>
                  </a:lnTo>
                  <a:lnTo>
                    <a:pt x="4194" y="1705"/>
                  </a:lnTo>
                  <a:lnTo>
                    <a:pt x="4149" y="1750"/>
                  </a:lnTo>
                  <a:lnTo>
                    <a:pt x="4209" y="1714"/>
                  </a:lnTo>
                  <a:lnTo>
                    <a:pt x="4209" y="1714"/>
                  </a:lnTo>
                  <a:lnTo>
                    <a:pt x="4219" y="1720"/>
                  </a:lnTo>
                  <a:lnTo>
                    <a:pt x="4399" y="1600"/>
                  </a:lnTo>
                  <a:lnTo>
                    <a:pt x="4399" y="1600"/>
                  </a:lnTo>
                  <a:lnTo>
                    <a:pt x="4499" y="1500"/>
                  </a:lnTo>
                  <a:close/>
                  <a:moveTo>
                    <a:pt x="4149" y="1750"/>
                  </a:moveTo>
                  <a:lnTo>
                    <a:pt x="4149" y="1750"/>
                  </a:lnTo>
                  <a:lnTo>
                    <a:pt x="4149" y="1750"/>
                  </a:lnTo>
                  <a:close/>
                  <a:moveTo>
                    <a:pt x="4099" y="1800"/>
                  </a:moveTo>
                  <a:lnTo>
                    <a:pt x="4099" y="1800"/>
                  </a:lnTo>
                  <a:lnTo>
                    <a:pt x="4099" y="1800"/>
                  </a:lnTo>
                  <a:close/>
                  <a:moveTo>
                    <a:pt x="4099" y="1800"/>
                  </a:moveTo>
                  <a:lnTo>
                    <a:pt x="4099" y="1800"/>
                  </a:lnTo>
                  <a:lnTo>
                    <a:pt x="4099" y="1800"/>
                  </a:lnTo>
                  <a:lnTo>
                    <a:pt x="4099" y="1800"/>
                  </a:lnTo>
                  <a:close/>
                  <a:moveTo>
                    <a:pt x="1400" y="0"/>
                  </a:moveTo>
                  <a:lnTo>
                    <a:pt x="1400" y="100"/>
                  </a:lnTo>
                  <a:lnTo>
                    <a:pt x="1400" y="150"/>
                  </a:lnTo>
                  <a:lnTo>
                    <a:pt x="1500" y="300"/>
                  </a:lnTo>
                  <a:lnTo>
                    <a:pt x="1500" y="300"/>
                  </a:lnTo>
                  <a:lnTo>
                    <a:pt x="1550" y="350"/>
                  </a:lnTo>
                  <a:lnTo>
                    <a:pt x="1500" y="200"/>
                  </a:lnTo>
                  <a:lnTo>
                    <a:pt x="1600" y="400"/>
                  </a:lnTo>
                  <a:lnTo>
                    <a:pt x="1600" y="300"/>
                  </a:lnTo>
                  <a:lnTo>
                    <a:pt x="1675" y="525"/>
                  </a:lnTo>
                  <a:lnTo>
                    <a:pt x="1750" y="650"/>
                  </a:lnTo>
                  <a:lnTo>
                    <a:pt x="1800" y="700"/>
                  </a:lnTo>
                  <a:lnTo>
                    <a:pt x="1900" y="800"/>
                  </a:lnTo>
                  <a:lnTo>
                    <a:pt x="2100" y="1200"/>
                  </a:lnTo>
                  <a:lnTo>
                    <a:pt x="2200" y="1300"/>
                  </a:lnTo>
                  <a:lnTo>
                    <a:pt x="2200" y="1425"/>
                  </a:lnTo>
                  <a:lnTo>
                    <a:pt x="1980" y="1040"/>
                  </a:lnTo>
                  <a:lnTo>
                    <a:pt x="1900" y="800"/>
                  </a:lnTo>
                  <a:lnTo>
                    <a:pt x="1900" y="900"/>
                  </a:lnTo>
                  <a:lnTo>
                    <a:pt x="1900" y="900"/>
                  </a:lnTo>
                  <a:lnTo>
                    <a:pt x="1900" y="900"/>
                  </a:lnTo>
                  <a:lnTo>
                    <a:pt x="1800" y="800"/>
                  </a:lnTo>
                  <a:lnTo>
                    <a:pt x="1700" y="600"/>
                  </a:lnTo>
                  <a:lnTo>
                    <a:pt x="1780" y="800"/>
                  </a:lnTo>
                  <a:lnTo>
                    <a:pt x="1600" y="500"/>
                  </a:lnTo>
                  <a:lnTo>
                    <a:pt x="1600" y="500"/>
                  </a:lnTo>
                  <a:lnTo>
                    <a:pt x="1800" y="900"/>
                  </a:lnTo>
                  <a:lnTo>
                    <a:pt x="1833" y="934"/>
                  </a:lnTo>
                  <a:lnTo>
                    <a:pt x="1900" y="1100"/>
                  </a:lnTo>
                  <a:lnTo>
                    <a:pt x="1850" y="950"/>
                  </a:lnTo>
                  <a:lnTo>
                    <a:pt x="1850" y="950"/>
                  </a:lnTo>
                  <a:lnTo>
                    <a:pt x="1900" y="1000"/>
                  </a:lnTo>
                  <a:lnTo>
                    <a:pt x="1825" y="875"/>
                  </a:lnTo>
                  <a:lnTo>
                    <a:pt x="1825" y="875"/>
                  </a:lnTo>
                  <a:lnTo>
                    <a:pt x="1800" y="800"/>
                  </a:lnTo>
                  <a:lnTo>
                    <a:pt x="1900" y="1000"/>
                  </a:lnTo>
                  <a:lnTo>
                    <a:pt x="1900" y="1000"/>
                  </a:lnTo>
                  <a:lnTo>
                    <a:pt x="1900" y="1000"/>
                  </a:lnTo>
                  <a:lnTo>
                    <a:pt x="1900" y="960"/>
                  </a:lnTo>
                  <a:lnTo>
                    <a:pt x="1800" y="800"/>
                  </a:lnTo>
                  <a:lnTo>
                    <a:pt x="1800" y="800"/>
                  </a:lnTo>
                  <a:lnTo>
                    <a:pt x="1900" y="950"/>
                  </a:lnTo>
                  <a:lnTo>
                    <a:pt x="1900" y="960"/>
                  </a:lnTo>
                  <a:lnTo>
                    <a:pt x="2200" y="1440"/>
                  </a:lnTo>
                  <a:lnTo>
                    <a:pt x="2200" y="1450"/>
                  </a:lnTo>
                  <a:lnTo>
                    <a:pt x="2300" y="1600"/>
                  </a:lnTo>
                  <a:lnTo>
                    <a:pt x="2400" y="1800"/>
                  </a:lnTo>
                  <a:lnTo>
                    <a:pt x="2300" y="1500"/>
                  </a:lnTo>
                  <a:lnTo>
                    <a:pt x="2400" y="1700"/>
                  </a:lnTo>
                  <a:lnTo>
                    <a:pt x="2400" y="1700"/>
                  </a:lnTo>
                  <a:lnTo>
                    <a:pt x="2498" y="1898"/>
                  </a:lnTo>
                  <a:lnTo>
                    <a:pt x="2498" y="1898"/>
                  </a:lnTo>
                  <a:lnTo>
                    <a:pt x="3807" y="1483"/>
                  </a:lnTo>
                  <a:lnTo>
                    <a:pt x="3807" y="1483"/>
                  </a:lnTo>
                  <a:lnTo>
                    <a:pt x="1441" y="124"/>
                  </a:lnTo>
                  <a:lnTo>
                    <a:pt x="1400" y="0"/>
                  </a:lnTo>
                  <a:close/>
                  <a:moveTo>
                    <a:pt x="3959" y="1860"/>
                  </a:moveTo>
                  <a:lnTo>
                    <a:pt x="3955" y="1867"/>
                  </a:lnTo>
                  <a:lnTo>
                    <a:pt x="3955" y="1867"/>
                  </a:lnTo>
                  <a:lnTo>
                    <a:pt x="3899" y="1900"/>
                  </a:lnTo>
                  <a:lnTo>
                    <a:pt x="3899" y="1900"/>
                  </a:lnTo>
                  <a:lnTo>
                    <a:pt x="3959" y="1860"/>
                  </a:lnTo>
                  <a:close/>
                  <a:moveTo>
                    <a:pt x="2400" y="1700"/>
                  </a:moveTo>
                  <a:lnTo>
                    <a:pt x="2400" y="1800"/>
                  </a:lnTo>
                  <a:lnTo>
                    <a:pt x="2455" y="1912"/>
                  </a:lnTo>
                  <a:lnTo>
                    <a:pt x="2469" y="1907"/>
                  </a:lnTo>
                  <a:lnTo>
                    <a:pt x="2469" y="1907"/>
                  </a:lnTo>
                  <a:lnTo>
                    <a:pt x="2400" y="1700"/>
                  </a:lnTo>
                  <a:close/>
                  <a:moveTo>
                    <a:pt x="3960" y="1911"/>
                  </a:moveTo>
                  <a:lnTo>
                    <a:pt x="3956" y="1914"/>
                  </a:lnTo>
                  <a:lnTo>
                    <a:pt x="3958" y="1912"/>
                  </a:lnTo>
                  <a:lnTo>
                    <a:pt x="3958" y="1912"/>
                  </a:lnTo>
                  <a:lnTo>
                    <a:pt x="3960" y="1911"/>
                  </a:lnTo>
                  <a:close/>
                  <a:moveTo>
                    <a:pt x="3999" y="1900"/>
                  </a:moveTo>
                  <a:lnTo>
                    <a:pt x="3949" y="1933"/>
                  </a:lnTo>
                  <a:lnTo>
                    <a:pt x="3981" y="1905"/>
                  </a:lnTo>
                  <a:lnTo>
                    <a:pt x="3999" y="1900"/>
                  </a:lnTo>
                  <a:close/>
                  <a:moveTo>
                    <a:pt x="2498" y="1898"/>
                  </a:moveTo>
                  <a:lnTo>
                    <a:pt x="2469" y="1907"/>
                  </a:lnTo>
                  <a:lnTo>
                    <a:pt x="2469" y="1907"/>
                  </a:lnTo>
                  <a:lnTo>
                    <a:pt x="2482" y="1949"/>
                  </a:lnTo>
                  <a:lnTo>
                    <a:pt x="2482" y="1949"/>
                  </a:lnTo>
                  <a:lnTo>
                    <a:pt x="2519" y="1938"/>
                  </a:lnTo>
                  <a:lnTo>
                    <a:pt x="2519" y="1938"/>
                  </a:lnTo>
                  <a:lnTo>
                    <a:pt x="2500" y="1900"/>
                  </a:lnTo>
                  <a:lnTo>
                    <a:pt x="2498" y="1898"/>
                  </a:lnTo>
                  <a:close/>
                  <a:moveTo>
                    <a:pt x="2482" y="1949"/>
                  </a:moveTo>
                  <a:lnTo>
                    <a:pt x="2475" y="1951"/>
                  </a:lnTo>
                  <a:lnTo>
                    <a:pt x="2475" y="1951"/>
                  </a:lnTo>
                  <a:lnTo>
                    <a:pt x="2500" y="2000"/>
                  </a:lnTo>
                  <a:lnTo>
                    <a:pt x="2482" y="1949"/>
                  </a:lnTo>
                  <a:close/>
                  <a:moveTo>
                    <a:pt x="2500" y="2000"/>
                  </a:moveTo>
                  <a:lnTo>
                    <a:pt x="2500" y="2000"/>
                  </a:lnTo>
                  <a:lnTo>
                    <a:pt x="2500" y="2000"/>
                  </a:lnTo>
                  <a:close/>
                  <a:moveTo>
                    <a:pt x="2500" y="2000"/>
                  </a:moveTo>
                  <a:lnTo>
                    <a:pt x="2500" y="2000"/>
                  </a:lnTo>
                  <a:lnTo>
                    <a:pt x="2500" y="2000"/>
                  </a:lnTo>
                  <a:close/>
                  <a:moveTo>
                    <a:pt x="3858" y="1941"/>
                  </a:moveTo>
                  <a:lnTo>
                    <a:pt x="3799" y="2000"/>
                  </a:lnTo>
                  <a:lnTo>
                    <a:pt x="3799" y="2000"/>
                  </a:lnTo>
                  <a:lnTo>
                    <a:pt x="3858" y="1941"/>
                  </a:lnTo>
                  <a:close/>
                  <a:moveTo>
                    <a:pt x="3799" y="2000"/>
                  </a:moveTo>
                  <a:lnTo>
                    <a:pt x="3799" y="2000"/>
                  </a:lnTo>
                  <a:lnTo>
                    <a:pt x="3799" y="2000"/>
                  </a:lnTo>
                  <a:close/>
                  <a:moveTo>
                    <a:pt x="3799" y="2000"/>
                  </a:moveTo>
                  <a:lnTo>
                    <a:pt x="3699" y="2100"/>
                  </a:lnTo>
                  <a:lnTo>
                    <a:pt x="3849" y="2000"/>
                  </a:lnTo>
                  <a:close/>
                  <a:moveTo>
                    <a:pt x="3374" y="2325"/>
                  </a:moveTo>
                  <a:lnTo>
                    <a:pt x="3312" y="2387"/>
                  </a:lnTo>
                  <a:lnTo>
                    <a:pt x="3374" y="2325"/>
                  </a:lnTo>
                  <a:close/>
                  <a:moveTo>
                    <a:pt x="3312" y="2387"/>
                  </a:moveTo>
                  <a:lnTo>
                    <a:pt x="3237" y="2462"/>
                  </a:lnTo>
                  <a:lnTo>
                    <a:pt x="3299" y="2400"/>
                  </a:lnTo>
                  <a:lnTo>
                    <a:pt x="3312" y="2387"/>
                  </a:lnTo>
                  <a:close/>
                  <a:moveTo>
                    <a:pt x="3237" y="2462"/>
                  </a:moveTo>
                  <a:lnTo>
                    <a:pt x="3237" y="2463"/>
                  </a:lnTo>
                  <a:lnTo>
                    <a:pt x="3237" y="2462"/>
                  </a:lnTo>
                  <a:close/>
                  <a:moveTo>
                    <a:pt x="3854" y="2018"/>
                  </a:moveTo>
                  <a:lnTo>
                    <a:pt x="3799" y="2100"/>
                  </a:lnTo>
                  <a:lnTo>
                    <a:pt x="3499" y="2400"/>
                  </a:lnTo>
                  <a:lnTo>
                    <a:pt x="3328" y="2486"/>
                  </a:lnTo>
                  <a:lnTo>
                    <a:pt x="3854" y="2018"/>
                  </a:lnTo>
                  <a:close/>
                  <a:moveTo>
                    <a:pt x="3237" y="2463"/>
                  </a:moveTo>
                  <a:lnTo>
                    <a:pt x="3210" y="2489"/>
                  </a:lnTo>
                  <a:lnTo>
                    <a:pt x="3237" y="2463"/>
                  </a:lnTo>
                  <a:close/>
                  <a:moveTo>
                    <a:pt x="3169" y="2530"/>
                  </a:moveTo>
                  <a:lnTo>
                    <a:pt x="3099" y="2600"/>
                  </a:lnTo>
                  <a:lnTo>
                    <a:pt x="3099" y="2600"/>
                  </a:lnTo>
                  <a:lnTo>
                    <a:pt x="3099" y="2600"/>
                  </a:lnTo>
                  <a:lnTo>
                    <a:pt x="3169" y="2530"/>
                  </a:lnTo>
                  <a:close/>
                  <a:moveTo>
                    <a:pt x="3099" y="2600"/>
                  </a:moveTo>
                  <a:lnTo>
                    <a:pt x="3099" y="2600"/>
                  </a:lnTo>
                  <a:lnTo>
                    <a:pt x="3099" y="2600"/>
                  </a:lnTo>
                  <a:close/>
                  <a:moveTo>
                    <a:pt x="2999" y="2700"/>
                  </a:moveTo>
                  <a:lnTo>
                    <a:pt x="2999" y="2700"/>
                  </a:lnTo>
                  <a:lnTo>
                    <a:pt x="2966" y="2733"/>
                  </a:lnTo>
                  <a:lnTo>
                    <a:pt x="2999" y="2700"/>
                  </a:lnTo>
                  <a:close/>
                  <a:moveTo>
                    <a:pt x="2966" y="2733"/>
                  </a:moveTo>
                  <a:lnTo>
                    <a:pt x="2951" y="2748"/>
                  </a:lnTo>
                  <a:lnTo>
                    <a:pt x="2966" y="2733"/>
                  </a:lnTo>
                  <a:close/>
                  <a:moveTo>
                    <a:pt x="2951" y="2748"/>
                  </a:moveTo>
                  <a:lnTo>
                    <a:pt x="2935" y="2765"/>
                  </a:lnTo>
                  <a:lnTo>
                    <a:pt x="2931" y="2757"/>
                  </a:lnTo>
                  <a:lnTo>
                    <a:pt x="2931" y="2757"/>
                  </a:lnTo>
                  <a:lnTo>
                    <a:pt x="2799" y="2866"/>
                  </a:lnTo>
                  <a:lnTo>
                    <a:pt x="2899" y="2800"/>
                  </a:lnTo>
                  <a:lnTo>
                    <a:pt x="2935" y="2765"/>
                  </a:lnTo>
                  <a:lnTo>
                    <a:pt x="2951" y="2748"/>
                  </a:lnTo>
                  <a:close/>
                  <a:moveTo>
                    <a:pt x="2899" y="2800"/>
                  </a:moveTo>
                  <a:lnTo>
                    <a:pt x="2833" y="2866"/>
                  </a:lnTo>
                  <a:lnTo>
                    <a:pt x="2899" y="2800"/>
                  </a:lnTo>
                  <a:close/>
                  <a:moveTo>
                    <a:pt x="2833" y="2866"/>
                  </a:moveTo>
                  <a:lnTo>
                    <a:pt x="2805" y="2894"/>
                  </a:lnTo>
                  <a:lnTo>
                    <a:pt x="2833" y="2866"/>
                  </a:lnTo>
                  <a:close/>
                  <a:moveTo>
                    <a:pt x="2799" y="2900"/>
                  </a:moveTo>
                  <a:lnTo>
                    <a:pt x="2799" y="2900"/>
                  </a:lnTo>
                  <a:lnTo>
                    <a:pt x="2799" y="2900"/>
                  </a:lnTo>
                  <a:close/>
                  <a:moveTo>
                    <a:pt x="2799" y="2900"/>
                  </a:moveTo>
                  <a:lnTo>
                    <a:pt x="2780" y="2919"/>
                  </a:lnTo>
                  <a:lnTo>
                    <a:pt x="2780" y="2919"/>
                  </a:lnTo>
                  <a:lnTo>
                    <a:pt x="2799" y="2900"/>
                  </a:lnTo>
                  <a:close/>
                  <a:moveTo>
                    <a:pt x="2760" y="2940"/>
                  </a:moveTo>
                  <a:lnTo>
                    <a:pt x="2733" y="2966"/>
                  </a:lnTo>
                  <a:lnTo>
                    <a:pt x="2760" y="2940"/>
                  </a:lnTo>
                  <a:close/>
                  <a:moveTo>
                    <a:pt x="2960" y="2811"/>
                  </a:moveTo>
                  <a:lnTo>
                    <a:pt x="2766" y="2966"/>
                  </a:lnTo>
                  <a:lnTo>
                    <a:pt x="2899" y="2900"/>
                  </a:lnTo>
                  <a:lnTo>
                    <a:pt x="2970" y="2829"/>
                  </a:lnTo>
                  <a:lnTo>
                    <a:pt x="2960" y="2811"/>
                  </a:lnTo>
                  <a:close/>
                  <a:moveTo>
                    <a:pt x="2733" y="2966"/>
                  </a:moveTo>
                  <a:lnTo>
                    <a:pt x="2699" y="3000"/>
                  </a:lnTo>
                  <a:lnTo>
                    <a:pt x="2733" y="2966"/>
                  </a:lnTo>
                  <a:close/>
                  <a:moveTo>
                    <a:pt x="5699" y="3000"/>
                  </a:moveTo>
                  <a:lnTo>
                    <a:pt x="5699" y="3000"/>
                  </a:lnTo>
                  <a:lnTo>
                    <a:pt x="5699" y="3000"/>
                  </a:lnTo>
                  <a:close/>
                  <a:moveTo>
                    <a:pt x="2699" y="3000"/>
                  </a:moveTo>
                  <a:lnTo>
                    <a:pt x="2699" y="3000"/>
                  </a:lnTo>
                  <a:lnTo>
                    <a:pt x="2699" y="3000"/>
                  </a:lnTo>
                  <a:close/>
                  <a:moveTo>
                    <a:pt x="2400" y="3200"/>
                  </a:moveTo>
                  <a:lnTo>
                    <a:pt x="2400" y="3200"/>
                  </a:lnTo>
                  <a:lnTo>
                    <a:pt x="2400" y="3200"/>
                  </a:lnTo>
                  <a:close/>
                  <a:moveTo>
                    <a:pt x="2400" y="3200"/>
                  </a:moveTo>
                  <a:lnTo>
                    <a:pt x="2400" y="3200"/>
                  </a:lnTo>
                  <a:lnTo>
                    <a:pt x="2400" y="3200"/>
                  </a:lnTo>
                  <a:lnTo>
                    <a:pt x="2400" y="3200"/>
                  </a:lnTo>
                  <a:lnTo>
                    <a:pt x="2400" y="3200"/>
                  </a:lnTo>
                  <a:close/>
                  <a:moveTo>
                    <a:pt x="3897" y="1535"/>
                  </a:moveTo>
                  <a:lnTo>
                    <a:pt x="2519" y="1938"/>
                  </a:lnTo>
                  <a:lnTo>
                    <a:pt x="2519" y="1938"/>
                  </a:lnTo>
                  <a:lnTo>
                    <a:pt x="2690" y="2282"/>
                  </a:lnTo>
                  <a:lnTo>
                    <a:pt x="2690" y="2282"/>
                  </a:lnTo>
                  <a:lnTo>
                    <a:pt x="3916" y="1924"/>
                  </a:lnTo>
                  <a:lnTo>
                    <a:pt x="3916" y="1924"/>
                  </a:lnTo>
                  <a:lnTo>
                    <a:pt x="3885" y="1971"/>
                  </a:lnTo>
                  <a:lnTo>
                    <a:pt x="3885" y="1971"/>
                  </a:lnTo>
                  <a:lnTo>
                    <a:pt x="3849" y="2000"/>
                  </a:lnTo>
                  <a:lnTo>
                    <a:pt x="3849" y="2000"/>
                  </a:lnTo>
                  <a:lnTo>
                    <a:pt x="3849" y="2000"/>
                  </a:lnTo>
                  <a:lnTo>
                    <a:pt x="3599" y="2200"/>
                  </a:lnTo>
                  <a:lnTo>
                    <a:pt x="3699" y="2100"/>
                  </a:lnTo>
                  <a:lnTo>
                    <a:pt x="3699" y="2100"/>
                  </a:lnTo>
                  <a:lnTo>
                    <a:pt x="3699" y="2100"/>
                  </a:lnTo>
                  <a:lnTo>
                    <a:pt x="3099" y="2600"/>
                  </a:lnTo>
                  <a:lnTo>
                    <a:pt x="3099" y="2600"/>
                  </a:lnTo>
                  <a:lnTo>
                    <a:pt x="3099" y="2600"/>
                  </a:lnTo>
                  <a:lnTo>
                    <a:pt x="3099" y="2600"/>
                  </a:lnTo>
                  <a:lnTo>
                    <a:pt x="2926" y="2748"/>
                  </a:lnTo>
                  <a:lnTo>
                    <a:pt x="2931" y="2757"/>
                  </a:lnTo>
                  <a:lnTo>
                    <a:pt x="2931" y="2757"/>
                  </a:lnTo>
                  <a:lnTo>
                    <a:pt x="2999" y="2700"/>
                  </a:lnTo>
                  <a:lnTo>
                    <a:pt x="3087" y="2612"/>
                  </a:lnTo>
                  <a:lnTo>
                    <a:pt x="2999" y="2700"/>
                  </a:lnTo>
                  <a:lnTo>
                    <a:pt x="2999" y="2700"/>
                  </a:lnTo>
                  <a:lnTo>
                    <a:pt x="2935" y="2765"/>
                  </a:lnTo>
                  <a:lnTo>
                    <a:pt x="2935" y="2765"/>
                  </a:lnTo>
                  <a:lnTo>
                    <a:pt x="2935" y="2765"/>
                  </a:lnTo>
                  <a:lnTo>
                    <a:pt x="2699" y="3000"/>
                  </a:lnTo>
                  <a:lnTo>
                    <a:pt x="2949" y="2791"/>
                  </a:lnTo>
                  <a:lnTo>
                    <a:pt x="2960" y="2811"/>
                  </a:lnTo>
                  <a:lnTo>
                    <a:pt x="3099" y="2700"/>
                  </a:lnTo>
                  <a:lnTo>
                    <a:pt x="2970" y="2829"/>
                  </a:lnTo>
                  <a:lnTo>
                    <a:pt x="3208" y="3266"/>
                  </a:lnTo>
                  <a:lnTo>
                    <a:pt x="4399" y="2900"/>
                  </a:lnTo>
                  <a:lnTo>
                    <a:pt x="4799" y="2900"/>
                  </a:lnTo>
                  <a:lnTo>
                    <a:pt x="5299" y="3000"/>
                  </a:lnTo>
                  <a:lnTo>
                    <a:pt x="4999" y="2900"/>
                  </a:lnTo>
                  <a:lnTo>
                    <a:pt x="5499" y="2900"/>
                  </a:lnTo>
                  <a:lnTo>
                    <a:pt x="5699" y="3000"/>
                  </a:lnTo>
                  <a:lnTo>
                    <a:pt x="5599" y="2900"/>
                  </a:lnTo>
                  <a:lnTo>
                    <a:pt x="5799" y="2900"/>
                  </a:lnTo>
                  <a:lnTo>
                    <a:pt x="5599" y="2800"/>
                  </a:lnTo>
                  <a:lnTo>
                    <a:pt x="6099" y="2900"/>
                  </a:lnTo>
                  <a:lnTo>
                    <a:pt x="6099" y="2800"/>
                  </a:lnTo>
                  <a:lnTo>
                    <a:pt x="4219" y="1720"/>
                  </a:lnTo>
                  <a:lnTo>
                    <a:pt x="4099" y="1800"/>
                  </a:lnTo>
                  <a:lnTo>
                    <a:pt x="3902" y="1998"/>
                  </a:lnTo>
                  <a:lnTo>
                    <a:pt x="4099" y="1800"/>
                  </a:lnTo>
                  <a:lnTo>
                    <a:pt x="4099" y="1800"/>
                  </a:lnTo>
                  <a:lnTo>
                    <a:pt x="4149" y="1751"/>
                  </a:lnTo>
                  <a:lnTo>
                    <a:pt x="4100" y="1800"/>
                  </a:lnTo>
                  <a:lnTo>
                    <a:pt x="4149" y="1750"/>
                  </a:lnTo>
                  <a:lnTo>
                    <a:pt x="4149" y="1750"/>
                  </a:lnTo>
                  <a:lnTo>
                    <a:pt x="4149" y="1750"/>
                  </a:lnTo>
                  <a:lnTo>
                    <a:pt x="4010" y="1833"/>
                  </a:lnTo>
                  <a:lnTo>
                    <a:pt x="4019" y="1820"/>
                  </a:lnTo>
                  <a:lnTo>
                    <a:pt x="4192" y="1705"/>
                  </a:lnTo>
                  <a:lnTo>
                    <a:pt x="4192" y="1705"/>
                  </a:lnTo>
                  <a:lnTo>
                    <a:pt x="4191" y="1704"/>
                  </a:lnTo>
                  <a:lnTo>
                    <a:pt x="4049" y="1775"/>
                  </a:lnTo>
                  <a:lnTo>
                    <a:pt x="4099" y="1700"/>
                  </a:lnTo>
                  <a:lnTo>
                    <a:pt x="4184" y="1700"/>
                  </a:lnTo>
                  <a:lnTo>
                    <a:pt x="3897" y="1535"/>
                  </a:lnTo>
                  <a:close/>
                  <a:moveTo>
                    <a:pt x="2300" y="3375"/>
                  </a:moveTo>
                  <a:lnTo>
                    <a:pt x="2266" y="3400"/>
                  </a:lnTo>
                  <a:lnTo>
                    <a:pt x="2300" y="3400"/>
                  </a:lnTo>
                  <a:lnTo>
                    <a:pt x="2300" y="3375"/>
                  </a:lnTo>
                  <a:close/>
                  <a:moveTo>
                    <a:pt x="2100" y="3400"/>
                  </a:moveTo>
                  <a:lnTo>
                    <a:pt x="2100" y="3400"/>
                  </a:lnTo>
                  <a:lnTo>
                    <a:pt x="2100" y="3400"/>
                  </a:lnTo>
                  <a:close/>
                  <a:moveTo>
                    <a:pt x="2200" y="3400"/>
                  </a:moveTo>
                  <a:lnTo>
                    <a:pt x="2200" y="3400"/>
                  </a:lnTo>
                  <a:lnTo>
                    <a:pt x="2200" y="3400"/>
                  </a:lnTo>
                  <a:close/>
                  <a:moveTo>
                    <a:pt x="2200" y="3400"/>
                  </a:moveTo>
                  <a:lnTo>
                    <a:pt x="2200" y="3400"/>
                  </a:lnTo>
                  <a:lnTo>
                    <a:pt x="2200" y="3400"/>
                  </a:lnTo>
                  <a:close/>
                  <a:moveTo>
                    <a:pt x="2455" y="1912"/>
                  </a:moveTo>
                  <a:lnTo>
                    <a:pt x="720" y="2462"/>
                  </a:lnTo>
                  <a:lnTo>
                    <a:pt x="720" y="2462"/>
                  </a:lnTo>
                  <a:lnTo>
                    <a:pt x="100" y="2400"/>
                  </a:lnTo>
                  <a:lnTo>
                    <a:pt x="0" y="2400"/>
                  </a:lnTo>
                  <a:lnTo>
                    <a:pt x="300" y="2500"/>
                  </a:lnTo>
                  <a:lnTo>
                    <a:pt x="100" y="2500"/>
                  </a:lnTo>
                  <a:lnTo>
                    <a:pt x="500" y="2600"/>
                  </a:lnTo>
                  <a:lnTo>
                    <a:pt x="700" y="2600"/>
                  </a:lnTo>
                  <a:lnTo>
                    <a:pt x="900" y="2650"/>
                  </a:lnTo>
                  <a:lnTo>
                    <a:pt x="900" y="2650"/>
                  </a:lnTo>
                  <a:lnTo>
                    <a:pt x="600" y="2600"/>
                  </a:lnTo>
                  <a:lnTo>
                    <a:pt x="800" y="2700"/>
                  </a:lnTo>
                  <a:lnTo>
                    <a:pt x="700" y="2700"/>
                  </a:lnTo>
                  <a:lnTo>
                    <a:pt x="400" y="2600"/>
                  </a:lnTo>
                  <a:lnTo>
                    <a:pt x="500" y="2700"/>
                  </a:lnTo>
                  <a:lnTo>
                    <a:pt x="600" y="2700"/>
                  </a:lnTo>
                  <a:lnTo>
                    <a:pt x="900" y="2800"/>
                  </a:lnTo>
                  <a:lnTo>
                    <a:pt x="767" y="2733"/>
                  </a:lnTo>
                  <a:lnTo>
                    <a:pt x="767" y="2733"/>
                  </a:lnTo>
                  <a:lnTo>
                    <a:pt x="1100" y="2800"/>
                  </a:lnTo>
                  <a:lnTo>
                    <a:pt x="1000" y="2800"/>
                  </a:lnTo>
                  <a:lnTo>
                    <a:pt x="2094" y="3403"/>
                  </a:lnTo>
                  <a:lnTo>
                    <a:pt x="2094" y="3403"/>
                  </a:lnTo>
                  <a:lnTo>
                    <a:pt x="2100" y="3400"/>
                  </a:lnTo>
                  <a:lnTo>
                    <a:pt x="2100" y="3400"/>
                  </a:lnTo>
                  <a:lnTo>
                    <a:pt x="2150" y="3349"/>
                  </a:lnTo>
                  <a:lnTo>
                    <a:pt x="2150" y="3349"/>
                  </a:lnTo>
                  <a:lnTo>
                    <a:pt x="2300" y="3200"/>
                  </a:lnTo>
                  <a:lnTo>
                    <a:pt x="2375" y="3200"/>
                  </a:lnTo>
                  <a:lnTo>
                    <a:pt x="2500" y="3100"/>
                  </a:lnTo>
                  <a:lnTo>
                    <a:pt x="2580" y="3020"/>
                  </a:lnTo>
                  <a:lnTo>
                    <a:pt x="2580" y="3020"/>
                  </a:lnTo>
                  <a:lnTo>
                    <a:pt x="2400" y="3200"/>
                  </a:lnTo>
                  <a:lnTo>
                    <a:pt x="2400" y="3200"/>
                  </a:lnTo>
                  <a:lnTo>
                    <a:pt x="2400" y="3200"/>
                  </a:lnTo>
                  <a:lnTo>
                    <a:pt x="2400" y="3200"/>
                  </a:lnTo>
                  <a:lnTo>
                    <a:pt x="2699" y="3000"/>
                  </a:lnTo>
                  <a:lnTo>
                    <a:pt x="2699" y="3000"/>
                  </a:lnTo>
                  <a:lnTo>
                    <a:pt x="2699" y="3000"/>
                  </a:lnTo>
                  <a:lnTo>
                    <a:pt x="2699" y="3000"/>
                  </a:lnTo>
                  <a:lnTo>
                    <a:pt x="2699" y="3000"/>
                  </a:lnTo>
                  <a:lnTo>
                    <a:pt x="2699" y="3000"/>
                  </a:lnTo>
                  <a:lnTo>
                    <a:pt x="2699" y="3000"/>
                  </a:lnTo>
                  <a:lnTo>
                    <a:pt x="2639" y="3000"/>
                  </a:lnTo>
                  <a:lnTo>
                    <a:pt x="2799" y="2866"/>
                  </a:lnTo>
                  <a:lnTo>
                    <a:pt x="2749" y="2900"/>
                  </a:lnTo>
                  <a:lnTo>
                    <a:pt x="2633" y="3000"/>
                  </a:lnTo>
                  <a:lnTo>
                    <a:pt x="2599" y="3000"/>
                  </a:lnTo>
                  <a:lnTo>
                    <a:pt x="2749" y="2900"/>
                  </a:lnTo>
                  <a:lnTo>
                    <a:pt x="2926" y="2748"/>
                  </a:lnTo>
                  <a:lnTo>
                    <a:pt x="2899" y="2700"/>
                  </a:lnTo>
                  <a:lnTo>
                    <a:pt x="2699" y="2300"/>
                  </a:lnTo>
                  <a:lnTo>
                    <a:pt x="2690" y="2282"/>
                  </a:lnTo>
                  <a:lnTo>
                    <a:pt x="2690" y="2282"/>
                  </a:lnTo>
                  <a:lnTo>
                    <a:pt x="1600" y="2600"/>
                  </a:lnTo>
                  <a:lnTo>
                    <a:pt x="1300" y="2600"/>
                  </a:lnTo>
                  <a:lnTo>
                    <a:pt x="1100" y="2500"/>
                  </a:lnTo>
                  <a:lnTo>
                    <a:pt x="727" y="2463"/>
                  </a:lnTo>
                  <a:lnTo>
                    <a:pt x="727" y="2463"/>
                  </a:lnTo>
                  <a:lnTo>
                    <a:pt x="2475" y="1951"/>
                  </a:lnTo>
                  <a:lnTo>
                    <a:pt x="2475" y="1951"/>
                  </a:lnTo>
                  <a:lnTo>
                    <a:pt x="2455" y="1912"/>
                  </a:lnTo>
                  <a:close/>
                  <a:moveTo>
                    <a:pt x="2200" y="3400"/>
                  </a:moveTo>
                  <a:lnTo>
                    <a:pt x="2196" y="3403"/>
                  </a:lnTo>
                  <a:lnTo>
                    <a:pt x="2200" y="3400"/>
                  </a:lnTo>
                  <a:close/>
                  <a:moveTo>
                    <a:pt x="2196" y="3403"/>
                  </a:moveTo>
                  <a:lnTo>
                    <a:pt x="2196" y="3404"/>
                  </a:lnTo>
                  <a:lnTo>
                    <a:pt x="2196" y="3403"/>
                  </a:lnTo>
                  <a:close/>
                  <a:moveTo>
                    <a:pt x="2095" y="3404"/>
                  </a:moveTo>
                  <a:lnTo>
                    <a:pt x="2087" y="3412"/>
                  </a:lnTo>
                  <a:lnTo>
                    <a:pt x="2095" y="3404"/>
                  </a:lnTo>
                  <a:close/>
                  <a:moveTo>
                    <a:pt x="2166" y="3366"/>
                  </a:moveTo>
                  <a:lnTo>
                    <a:pt x="2100" y="3400"/>
                  </a:lnTo>
                  <a:lnTo>
                    <a:pt x="2095" y="3404"/>
                  </a:lnTo>
                  <a:lnTo>
                    <a:pt x="2095" y="3404"/>
                  </a:lnTo>
                  <a:lnTo>
                    <a:pt x="2100" y="3400"/>
                  </a:lnTo>
                  <a:lnTo>
                    <a:pt x="2094" y="3404"/>
                  </a:lnTo>
                  <a:lnTo>
                    <a:pt x="2109" y="3412"/>
                  </a:lnTo>
                  <a:lnTo>
                    <a:pt x="2109" y="3412"/>
                  </a:lnTo>
                  <a:lnTo>
                    <a:pt x="2166" y="3366"/>
                  </a:lnTo>
                  <a:close/>
                  <a:moveTo>
                    <a:pt x="2196" y="3404"/>
                  </a:moveTo>
                  <a:lnTo>
                    <a:pt x="2187" y="3412"/>
                  </a:lnTo>
                  <a:lnTo>
                    <a:pt x="2196" y="3404"/>
                  </a:lnTo>
                  <a:close/>
                  <a:moveTo>
                    <a:pt x="2087" y="3412"/>
                  </a:moveTo>
                  <a:lnTo>
                    <a:pt x="2074" y="3425"/>
                  </a:lnTo>
                  <a:lnTo>
                    <a:pt x="2087" y="3412"/>
                  </a:lnTo>
                  <a:close/>
                  <a:moveTo>
                    <a:pt x="2187" y="3412"/>
                  </a:moveTo>
                  <a:lnTo>
                    <a:pt x="2174" y="3425"/>
                  </a:lnTo>
                  <a:lnTo>
                    <a:pt x="2187" y="3412"/>
                  </a:lnTo>
                  <a:close/>
                  <a:moveTo>
                    <a:pt x="2174" y="3425"/>
                  </a:moveTo>
                  <a:lnTo>
                    <a:pt x="2168" y="3431"/>
                  </a:lnTo>
                  <a:lnTo>
                    <a:pt x="2174" y="3425"/>
                  </a:lnTo>
                  <a:close/>
                  <a:moveTo>
                    <a:pt x="2168" y="3431"/>
                  </a:moveTo>
                  <a:lnTo>
                    <a:pt x="2166" y="3433"/>
                  </a:lnTo>
                  <a:lnTo>
                    <a:pt x="2168" y="3431"/>
                  </a:lnTo>
                  <a:close/>
                  <a:moveTo>
                    <a:pt x="2074" y="3425"/>
                  </a:moveTo>
                  <a:lnTo>
                    <a:pt x="2060" y="3440"/>
                  </a:lnTo>
                  <a:lnTo>
                    <a:pt x="2074" y="3425"/>
                  </a:lnTo>
                  <a:close/>
                  <a:moveTo>
                    <a:pt x="2166" y="3433"/>
                  </a:moveTo>
                  <a:lnTo>
                    <a:pt x="2160" y="3440"/>
                  </a:lnTo>
                  <a:lnTo>
                    <a:pt x="2166" y="3433"/>
                  </a:lnTo>
                  <a:close/>
                  <a:moveTo>
                    <a:pt x="2160" y="3440"/>
                  </a:moveTo>
                  <a:lnTo>
                    <a:pt x="2160" y="3440"/>
                  </a:lnTo>
                  <a:lnTo>
                    <a:pt x="2160" y="3440"/>
                  </a:lnTo>
                  <a:lnTo>
                    <a:pt x="2160" y="3440"/>
                  </a:lnTo>
                  <a:close/>
                  <a:moveTo>
                    <a:pt x="2060" y="3440"/>
                  </a:moveTo>
                  <a:lnTo>
                    <a:pt x="2049" y="3450"/>
                  </a:lnTo>
                  <a:lnTo>
                    <a:pt x="2060" y="3440"/>
                  </a:lnTo>
                  <a:close/>
                  <a:moveTo>
                    <a:pt x="2200" y="3450"/>
                  </a:moveTo>
                  <a:lnTo>
                    <a:pt x="2190" y="3457"/>
                  </a:lnTo>
                  <a:lnTo>
                    <a:pt x="2190" y="3457"/>
                  </a:lnTo>
                  <a:lnTo>
                    <a:pt x="2200" y="3462"/>
                  </a:lnTo>
                  <a:lnTo>
                    <a:pt x="2200" y="3462"/>
                  </a:lnTo>
                  <a:lnTo>
                    <a:pt x="2200" y="3450"/>
                  </a:lnTo>
                  <a:close/>
                  <a:moveTo>
                    <a:pt x="2098" y="3502"/>
                  </a:moveTo>
                  <a:lnTo>
                    <a:pt x="2025" y="3575"/>
                  </a:lnTo>
                  <a:lnTo>
                    <a:pt x="2025" y="3575"/>
                  </a:lnTo>
                  <a:lnTo>
                    <a:pt x="2032" y="3568"/>
                  </a:lnTo>
                  <a:lnTo>
                    <a:pt x="2098" y="3502"/>
                  </a:lnTo>
                  <a:close/>
                  <a:moveTo>
                    <a:pt x="2094" y="3403"/>
                  </a:moveTo>
                  <a:lnTo>
                    <a:pt x="1800" y="3600"/>
                  </a:lnTo>
                  <a:lnTo>
                    <a:pt x="1650" y="3750"/>
                  </a:lnTo>
                  <a:lnTo>
                    <a:pt x="2094" y="3404"/>
                  </a:lnTo>
                  <a:lnTo>
                    <a:pt x="2094" y="3403"/>
                  </a:lnTo>
                  <a:close/>
                  <a:moveTo>
                    <a:pt x="3499" y="3700"/>
                  </a:moveTo>
                  <a:lnTo>
                    <a:pt x="3524" y="3750"/>
                  </a:lnTo>
                  <a:lnTo>
                    <a:pt x="3499" y="3700"/>
                  </a:lnTo>
                  <a:close/>
                  <a:moveTo>
                    <a:pt x="1650" y="3750"/>
                  </a:moveTo>
                  <a:lnTo>
                    <a:pt x="1650" y="3750"/>
                  </a:lnTo>
                  <a:lnTo>
                    <a:pt x="1650" y="3750"/>
                  </a:lnTo>
                  <a:close/>
                  <a:moveTo>
                    <a:pt x="3524" y="3750"/>
                  </a:moveTo>
                  <a:lnTo>
                    <a:pt x="3524" y="3750"/>
                  </a:lnTo>
                  <a:lnTo>
                    <a:pt x="3524" y="3750"/>
                  </a:lnTo>
                  <a:close/>
                  <a:moveTo>
                    <a:pt x="1850" y="3750"/>
                  </a:moveTo>
                  <a:lnTo>
                    <a:pt x="1850" y="3750"/>
                  </a:lnTo>
                  <a:lnTo>
                    <a:pt x="1850" y="3750"/>
                  </a:lnTo>
                  <a:close/>
                  <a:moveTo>
                    <a:pt x="3524" y="3750"/>
                  </a:moveTo>
                  <a:lnTo>
                    <a:pt x="3524" y="3750"/>
                  </a:lnTo>
                  <a:lnTo>
                    <a:pt x="3524" y="3750"/>
                  </a:lnTo>
                  <a:close/>
                  <a:moveTo>
                    <a:pt x="1850" y="3750"/>
                  </a:moveTo>
                  <a:lnTo>
                    <a:pt x="1840" y="3759"/>
                  </a:lnTo>
                  <a:lnTo>
                    <a:pt x="1850" y="3750"/>
                  </a:lnTo>
                  <a:close/>
                  <a:moveTo>
                    <a:pt x="3524" y="3750"/>
                  </a:moveTo>
                  <a:lnTo>
                    <a:pt x="3529" y="3759"/>
                  </a:lnTo>
                  <a:lnTo>
                    <a:pt x="3524" y="3750"/>
                  </a:lnTo>
                  <a:close/>
                  <a:moveTo>
                    <a:pt x="1640" y="3759"/>
                  </a:moveTo>
                  <a:lnTo>
                    <a:pt x="1613" y="3786"/>
                  </a:lnTo>
                  <a:lnTo>
                    <a:pt x="1640" y="3759"/>
                  </a:lnTo>
                  <a:close/>
                  <a:moveTo>
                    <a:pt x="3529" y="3759"/>
                  </a:moveTo>
                  <a:lnTo>
                    <a:pt x="3543" y="3786"/>
                  </a:lnTo>
                  <a:lnTo>
                    <a:pt x="3529" y="3759"/>
                  </a:lnTo>
                  <a:close/>
                  <a:moveTo>
                    <a:pt x="3543" y="3786"/>
                  </a:moveTo>
                  <a:lnTo>
                    <a:pt x="3549" y="3800"/>
                  </a:lnTo>
                  <a:lnTo>
                    <a:pt x="3543" y="3786"/>
                  </a:lnTo>
                  <a:close/>
                  <a:moveTo>
                    <a:pt x="1613" y="3786"/>
                  </a:moveTo>
                  <a:lnTo>
                    <a:pt x="1600" y="3800"/>
                  </a:lnTo>
                  <a:lnTo>
                    <a:pt x="1613" y="3786"/>
                  </a:lnTo>
                  <a:close/>
                  <a:moveTo>
                    <a:pt x="2766" y="2966"/>
                  </a:moveTo>
                  <a:lnTo>
                    <a:pt x="2699" y="3000"/>
                  </a:lnTo>
                  <a:lnTo>
                    <a:pt x="2500" y="3150"/>
                  </a:lnTo>
                  <a:lnTo>
                    <a:pt x="2400" y="3200"/>
                  </a:lnTo>
                  <a:lnTo>
                    <a:pt x="2400" y="3200"/>
                  </a:lnTo>
                  <a:lnTo>
                    <a:pt x="2302" y="3297"/>
                  </a:lnTo>
                  <a:lnTo>
                    <a:pt x="2400" y="3200"/>
                  </a:lnTo>
                  <a:lnTo>
                    <a:pt x="2375" y="3200"/>
                  </a:lnTo>
                  <a:lnTo>
                    <a:pt x="2166" y="3366"/>
                  </a:lnTo>
                  <a:lnTo>
                    <a:pt x="2166" y="3366"/>
                  </a:lnTo>
                  <a:lnTo>
                    <a:pt x="2300" y="3300"/>
                  </a:lnTo>
                  <a:lnTo>
                    <a:pt x="2300" y="3300"/>
                  </a:lnTo>
                  <a:lnTo>
                    <a:pt x="2300" y="3300"/>
                  </a:lnTo>
                  <a:lnTo>
                    <a:pt x="2300" y="3300"/>
                  </a:lnTo>
                  <a:lnTo>
                    <a:pt x="2133" y="3425"/>
                  </a:lnTo>
                  <a:lnTo>
                    <a:pt x="2133" y="3425"/>
                  </a:lnTo>
                  <a:lnTo>
                    <a:pt x="2149" y="3434"/>
                  </a:lnTo>
                  <a:lnTo>
                    <a:pt x="2149" y="3434"/>
                  </a:lnTo>
                  <a:lnTo>
                    <a:pt x="2200" y="3400"/>
                  </a:lnTo>
                  <a:lnTo>
                    <a:pt x="2253" y="3346"/>
                  </a:lnTo>
                  <a:lnTo>
                    <a:pt x="2200" y="3400"/>
                  </a:lnTo>
                  <a:lnTo>
                    <a:pt x="2200" y="3400"/>
                  </a:lnTo>
                  <a:lnTo>
                    <a:pt x="2200" y="3400"/>
                  </a:lnTo>
                  <a:lnTo>
                    <a:pt x="2160" y="3440"/>
                  </a:lnTo>
                  <a:lnTo>
                    <a:pt x="2160" y="3440"/>
                  </a:lnTo>
                  <a:lnTo>
                    <a:pt x="2160" y="3440"/>
                  </a:lnTo>
                  <a:lnTo>
                    <a:pt x="2086" y="3513"/>
                  </a:lnTo>
                  <a:lnTo>
                    <a:pt x="2100" y="3500"/>
                  </a:lnTo>
                  <a:lnTo>
                    <a:pt x="2160" y="3440"/>
                  </a:lnTo>
                  <a:lnTo>
                    <a:pt x="2160" y="3440"/>
                  </a:lnTo>
                  <a:lnTo>
                    <a:pt x="2149" y="3434"/>
                  </a:lnTo>
                  <a:lnTo>
                    <a:pt x="2149" y="3434"/>
                  </a:lnTo>
                  <a:lnTo>
                    <a:pt x="1900" y="3600"/>
                  </a:lnTo>
                  <a:lnTo>
                    <a:pt x="1900" y="3600"/>
                  </a:lnTo>
                  <a:lnTo>
                    <a:pt x="2133" y="3425"/>
                  </a:lnTo>
                  <a:lnTo>
                    <a:pt x="2133" y="3425"/>
                  </a:lnTo>
                  <a:lnTo>
                    <a:pt x="2109" y="3412"/>
                  </a:lnTo>
                  <a:lnTo>
                    <a:pt x="2109" y="3412"/>
                  </a:lnTo>
                  <a:lnTo>
                    <a:pt x="2000" y="3500"/>
                  </a:lnTo>
                  <a:lnTo>
                    <a:pt x="2000" y="3500"/>
                  </a:lnTo>
                  <a:lnTo>
                    <a:pt x="2049" y="3450"/>
                  </a:lnTo>
                  <a:lnTo>
                    <a:pt x="2000" y="3500"/>
                  </a:lnTo>
                  <a:lnTo>
                    <a:pt x="1932" y="3568"/>
                  </a:lnTo>
                  <a:lnTo>
                    <a:pt x="1863" y="3636"/>
                  </a:lnTo>
                  <a:lnTo>
                    <a:pt x="1700" y="3800"/>
                  </a:lnTo>
                  <a:lnTo>
                    <a:pt x="1700" y="3800"/>
                  </a:lnTo>
                  <a:lnTo>
                    <a:pt x="1700" y="3800"/>
                  </a:lnTo>
                  <a:lnTo>
                    <a:pt x="1800" y="3700"/>
                  </a:lnTo>
                  <a:lnTo>
                    <a:pt x="1833" y="3700"/>
                  </a:lnTo>
                  <a:lnTo>
                    <a:pt x="1856" y="3682"/>
                  </a:lnTo>
                  <a:lnTo>
                    <a:pt x="1856" y="3682"/>
                  </a:lnTo>
                  <a:lnTo>
                    <a:pt x="1913" y="3665"/>
                  </a:lnTo>
                  <a:lnTo>
                    <a:pt x="1866" y="3700"/>
                  </a:lnTo>
                  <a:lnTo>
                    <a:pt x="1900" y="3700"/>
                  </a:lnTo>
                  <a:lnTo>
                    <a:pt x="1850" y="3750"/>
                  </a:lnTo>
                  <a:lnTo>
                    <a:pt x="1900" y="3700"/>
                  </a:lnTo>
                  <a:lnTo>
                    <a:pt x="1944" y="3655"/>
                  </a:lnTo>
                  <a:lnTo>
                    <a:pt x="1944" y="3655"/>
                  </a:lnTo>
                  <a:lnTo>
                    <a:pt x="2333" y="3535"/>
                  </a:lnTo>
                  <a:lnTo>
                    <a:pt x="2333" y="3535"/>
                  </a:lnTo>
                  <a:lnTo>
                    <a:pt x="2200" y="3462"/>
                  </a:lnTo>
                  <a:lnTo>
                    <a:pt x="2200" y="3462"/>
                  </a:lnTo>
                  <a:lnTo>
                    <a:pt x="2200" y="3500"/>
                  </a:lnTo>
                  <a:lnTo>
                    <a:pt x="2000" y="3600"/>
                  </a:lnTo>
                  <a:lnTo>
                    <a:pt x="2190" y="3457"/>
                  </a:lnTo>
                  <a:lnTo>
                    <a:pt x="2190" y="3457"/>
                  </a:lnTo>
                  <a:lnTo>
                    <a:pt x="2179" y="3450"/>
                  </a:lnTo>
                  <a:lnTo>
                    <a:pt x="2200" y="3433"/>
                  </a:lnTo>
                  <a:lnTo>
                    <a:pt x="2200" y="3450"/>
                  </a:lnTo>
                  <a:lnTo>
                    <a:pt x="2200" y="3450"/>
                  </a:lnTo>
                  <a:lnTo>
                    <a:pt x="2266" y="3400"/>
                  </a:lnTo>
                  <a:lnTo>
                    <a:pt x="2240" y="3400"/>
                  </a:lnTo>
                  <a:lnTo>
                    <a:pt x="2300" y="3350"/>
                  </a:lnTo>
                  <a:lnTo>
                    <a:pt x="2300" y="3375"/>
                  </a:lnTo>
                  <a:lnTo>
                    <a:pt x="2400" y="3300"/>
                  </a:lnTo>
                  <a:lnTo>
                    <a:pt x="2599" y="3100"/>
                  </a:lnTo>
                  <a:lnTo>
                    <a:pt x="2599" y="3100"/>
                  </a:lnTo>
                  <a:lnTo>
                    <a:pt x="2599" y="3100"/>
                  </a:lnTo>
                  <a:lnTo>
                    <a:pt x="2766" y="2966"/>
                  </a:lnTo>
                  <a:close/>
                  <a:moveTo>
                    <a:pt x="3549" y="3800"/>
                  </a:moveTo>
                  <a:lnTo>
                    <a:pt x="3549" y="3800"/>
                  </a:lnTo>
                  <a:lnTo>
                    <a:pt x="3549" y="3800"/>
                  </a:lnTo>
                  <a:close/>
                  <a:moveTo>
                    <a:pt x="3549" y="3800"/>
                  </a:moveTo>
                  <a:lnTo>
                    <a:pt x="3570" y="3841"/>
                  </a:lnTo>
                  <a:lnTo>
                    <a:pt x="3549" y="3800"/>
                  </a:lnTo>
                  <a:close/>
                  <a:moveTo>
                    <a:pt x="3570" y="3841"/>
                  </a:moveTo>
                  <a:lnTo>
                    <a:pt x="3599" y="3900"/>
                  </a:lnTo>
                  <a:lnTo>
                    <a:pt x="3599" y="3900"/>
                  </a:lnTo>
                  <a:lnTo>
                    <a:pt x="3570" y="3841"/>
                  </a:lnTo>
                  <a:close/>
                  <a:moveTo>
                    <a:pt x="3599" y="3900"/>
                  </a:moveTo>
                  <a:lnTo>
                    <a:pt x="3599" y="3900"/>
                  </a:lnTo>
                  <a:lnTo>
                    <a:pt x="3599" y="3900"/>
                  </a:lnTo>
                  <a:close/>
                  <a:moveTo>
                    <a:pt x="1833" y="3700"/>
                  </a:moveTo>
                  <a:lnTo>
                    <a:pt x="1700" y="3800"/>
                  </a:lnTo>
                  <a:lnTo>
                    <a:pt x="1700" y="3800"/>
                  </a:lnTo>
                  <a:lnTo>
                    <a:pt x="1600" y="3900"/>
                  </a:lnTo>
                  <a:lnTo>
                    <a:pt x="1866" y="3700"/>
                  </a:lnTo>
                  <a:close/>
                  <a:moveTo>
                    <a:pt x="1600" y="3800"/>
                  </a:moveTo>
                  <a:lnTo>
                    <a:pt x="1558" y="3841"/>
                  </a:lnTo>
                  <a:lnTo>
                    <a:pt x="1450" y="3950"/>
                  </a:lnTo>
                  <a:lnTo>
                    <a:pt x="1500" y="3900"/>
                  </a:lnTo>
                  <a:lnTo>
                    <a:pt x="1600" y="3800"/>
                  </a:lnTo>
                  <a:close/>
                  <a:moveTo>
                    <a:pt x="1450" y="3950"/>
                  </a:moveTo>
                  <a:lnTo>
                    <a:pt x="1433" y="3966"/>
                  </a:lnTo>
                  <a:lnTo>
                    <a:pt x="1450" y="3950"/>
                  </a:lnTo>
                  <a:close/>
                  <a:moveTo>
                    <a:pt x="3499" y="3700"/>
                  </a:moveTo>
                  <a:lnTo>
                    <a:pt x="3649" y="3950"/>
                  </a:lnTo>
                  <a:lnTo>
                    <a:pt x="3666" y="3966"/>
                  </a:lnTo>
                  <a:lnTo>
                    <a:pt x="3599" y="3800"/>
                  </a:lnTo>
                  <a:lnTo>
                    <a:pt x="3499" y="3700"/>
                  </a:lnTo>
                  <a:close/>
                  <a:moveTo>
                    <a:pt x="1433" y="3966"/>
                  </a:moveTo>
                  <a:lnTo>
                    <a:pt x="1400" y="4000"/>
                  </a:lnTo>
                  <a:lnTo>
                    <a:pt x="1433" y="3966"/>
                  </a:lnTo>
                  <a:close/>
                  <a:moveTo>
                    <a:pt x="1650" y="3750"/>
                  </a:moveTo>
                  <a:lnTo>
                    <a:pt x="1200" y="4099"/>
                  </a:lnTo>
                  <a:lnTo>
                    <a:pt x="1300" y="4099"/>
                  </a:lnTo>
                  <a:lnTo>
                    <a:pt x="1558" y="3841"/>
                  </a:lnTo>
                  <a:lnTo>
                    <a:pt x="1640" y="3759"/>
                  </a:lnTo>
                  <a:lnTo>
                    <a:pt x="1650" y="3750"/>
                  </a:lnTo>
                  <a:close/>
                  <a:moveTo>
                    <a:pt x="3699" y="4000"/>
                  </a:moveTo>
                  <a:lnTo>
                    <a:pt x="3724" y="4075"/>
                  </a:lnTo>
                  <a:lnTo>
                    <a:pt x="3799" y="4199"/>
                  </a:lnTo>
                  <a:lnTo>
                    <a:pt x="3699" y="4000"/>
                  </a:lnTo>
                  <a:close/>
                  <a:moveTo>
                    <a:pt x="3699" y="4099"/>
                  </a:moveTo>
                  <a:lnTo>
                    <a:pt x="3799" y="4299"/>
                  </a:lnTo>
                  <a:lnTo>
                    <a:pt x="3699" y="4099"/>
                  </a:lnTo>
                  <a:lnTo>
                    <a:pt x="3699" y="4099"/>
                  </a:lnTo>
                  <a:close/>
                  <a:moveTo>
                    <a:pt x="3599" y="3900"/>
                  </a:moveTo>
                  <a:lnTo>
                    <a:pt x="3699" y="4099"/>
                  </a:lnTo>
                  <a:lnTo>
                    <a:pt x="3699" y="4050"/>
                  </a:lnTo>
                  <a:lnTo>
                    <a:pt x="3799" y="4299"/>
                  </a:lnTo>
                  <a:lnTo>
                    <a:pt x="3724" y="4075"/>
                  </a:lnTo>
                  <a:lnTo>
                    <a:pt x="3699" y="4033"/>
                  </a:lnTo>
                  <a:lnTo>
                    <a:pt x="3699" y="4000"/>
                  </a:lnTo>
                  <a:lnTo>
                    <a:pt x="3666" y="3966"/>
                  </a:lnTo>
                  <a:lnTo>
                    <a:pt x="3679" y="4000"/>
                  </a:lnTo>
                  <a:lnTo>
                    <a:pt x="3649" y="3950"/>
                  </a:lnTo>
                  <a:lnTo>
                    <a:pt x="3599" y="3900"/>
                  </a:lnTo>
                  <a:close/>
                  <a:moveTo>
                    <a:pt x="3799" y="4299"/>
                  </a:moveTo>
                  <a:lnTo>
                    <a:pt x="3799" y="4299"/>
                  </a:lnTo>
                  <a:lnTo>
                    <a:pt x="3799" y="4299"/>
                  </a:lnTo>
                  <a:close/>
                  <a:moveTo>
                    <a:pt x="3799" y="4299"/>
                  </a:moveTo>
                  <a:lnTo>
                    <a:pt x="3799" y="4299"/>
                  </a:lnTo>
                  <a:lnTo>
                    <a:pt x="3799" y="4299"/>
                  </a:lnTo>
                  <a:close/>
                  <a:moveTo>
                    <a:pt x="3208" y="3266"/>
                  </a:moveTo>
                  <a:lnTo>
                    <a:pt x="2333" y="3535"/>
                  </a:lnTo>
                  <a:lnTo>
                    <a:pt x="2333" y="3535"/>
                  </a:lnTo>
                  <a:lnTo>
                    <a:pt x="3761" y="4323"/>
                  </a:lnTo>
                  <a:lnTo>
                    <a:pt x="3599" y="4000"/>
                  </a:lnTo>
                  <a:lnTo>
                    <a:pt x="3699" y="4099"/>
                  </a:lnTo>
                  <a:lnTo>
                    <a:pt x="3599" y="3900"/>
                  </a:lnTo>
                  <a:lnTo>
                    <a:pt x="3599" y="3900"/>
                  </a:lnTo>
                  <a:lnTo>
                    <a:pt x="3499" y="3800"/>
                  </a:lnTo>
                  <a:lnTo>
                    <a:pt x="3208" y="3266"/>
                  </a:lnTo>
                  <a:close/>
                  <a:moveTo>
                    <a:pt x="3799" y="4299"/>
                  </a:moveTo>
                  <a:lnTo>
                    <a:pt x="3811" y="4323"/>
                  </a:lnTo>
                  <a:lnTo>
                    <a:pt x="3799" y="4299"/>
                  </a:lnTo>
                  <a:close/>
                  <a:moveTo>
                    <a:pt x="3811" y="4323"/>
                  </a:moveTo>
                  <a:lnTo>
                    <a:pt x="3822" y="4344"/>
                  </a:lnTo>
                  <a:lnTo>
                    <a:pt x="3811" y="4323"/>
                  </a:lnTo>
                  <a:close/>
                  <a:moveTo>
                    <a:pt x="3822" y="4344"/>
                  </a:moveTo>
                  <a:lnTo>
                    <a:pt x="3830" y="4361"/>
                  </a:lnTo>
                  <a:lnTo>
                    <a:pt x="3830" y="4361"/>
                  </a:lnTo>
                  <a:lnTo>
                    <a:pt x="3822" y="4344"/>
                  </a:lnTo>
                  <a:close/>
                  <a:moveTo>
                    <a:pt x="3761" y="4323"/>
                  </a:moveTo>
                  <a:lnTo>
                    <a:pt x="3799" y="4399"/>
                  </a:lnTo>
                  <a:lnTo>
                    <a:pt x="3849" y="4399"/>
                  </a:lnTo>
                  <a:lnTo>
                    <a:pt x="3899" y="4499"/>
                  </a:lnTo>
                  <a:lnTo>
                    <a:pt x="3849" y="4399"/>
                  </a:lnTo>
                  <a:lnTo>
                    <a:pt x="3899" y="4399"/>
                  </a:lnTo>
                  <a:lnTo>
                    <a:pt x="3830" y="4361"/>
                  </a:lnTo>
                  <a:lnTo>
                    <a:pt x="3830" y="4361"/>
                  </a:lnTo>
                  <a:lnTo>
                    <a:pt x="3761" y="4323"/>
                  </a:lnTo>
                  <a:close/>
                  <a:moveTo>
                    <a:pt x="3799" y="4399"/>
                  </a:moveTo>
                  <a:lnTo>
                    <a:pt x="3999" y="4699"/>
                  </a:lnTo>
                  <a:lnTo>
                    <a:pt x="3999" y="4699"/>
                  </a:lnTo>
                  <a:lnTo>
                    <a:pt x="3899" y="4499"/>
                  </a:lnTo>
                  <a:lnTo>
                    <a:pt x="3799" y="4399"/>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55" name="Google Shape;1409;p65">
              <a:extLst>
                <a:ext uri="{FF2B5EF4-FFF2-40B4-BE49-F238E27FC236}">
                  <a16:creationId xmlns:a16="http://schemas.microsoft.com/office/drawing/2014/main" id="{DC04723F-34B5-A97C-7695-CE816EAA645F}"/>
                </a:ext>
              </a:extLst>
            </p:cNvPr>
            <p:cNvSpPr/>
            <p:nvPr/>
          </p:nvSpPr>
          <p:spPr>
            <a:xfrm>
              <a:off x="846950" y="340600"/>
              <a:ext cx="2525" cy="25"/>
            </a:xfrm>
            <a:custGeom>
              <a:avLst/>
              <a:gdLst/>
              <a:ahLst/>
              <a:cxnLst/>
              <a:rect l="l" t="t" r="r" b="b"/>
              <a:pathLst>
                <a:path w="101" h="1" extrusionOk="0">
                  <a:moveTo>
                    <a:pt x="100" y="0"/>
                  </a:moveTo>
                  <a:lnTo>
                    <a:pt x="100" y="0"/>
                  </a:lnTo>
                  <a:lnTo>
                    <a:pt x="100" y="0"/>
                  </a:lnTo>
                  <a:lnTo>
                    <a:pt x="0" y="0"/>
                  </a:lnTo>
                  <a:lnTo>
                    <a:pt x="0" y="0"/>
                  </a:lnTo>
                  <a:lnTo>
                    <a:pt x="100" y="0"/>
                  </a:lnTo>
                  <a:lnTo>
                    <a:pt x="10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56" name="Google Shape;1410;p65">
              <a:extLst>
                <a:ext uri="{FF2B5EF4-FFF2-40B4-BE49-F238E27FC236}">
                  <a16:creationId xmlns:a16="http://schemas.microsoft.com/office/drawing/2014/main" id="{A339B08C-5532-56A7-6731-998132DBD6D7}"/>
                </a:ext>
              </a:extLst>
            </p:cNvPr>
            <p:cNvSpPr/>
            <p:nvPr/>
          </p:nvSpPr>
          <p:spPr>
            <a:xfrm>
              <a:off x="884425" y="365575"/>
              <a:ext cx="2525" cy="25"/>
            </a:xfrm>
            <a:custGeom>
              <a:avLst/>
              <a:gdLst/>
              <a:ahLst/>
              <a:cxnLst/>
              <a:rect l="l" t="t" r="r" b="b"/>
              <a:pathLst>
                <a:path w="101" h="1" extrusionOk="0">
                  <a:moveTo>
                    <a:pt x="101" y="1"/>
                  </a:moveTo>
                  <a:lnTo>
                    <a:pt x="101" y="1"/>
                  </a:lnTo>
                  <a:lnTo>
                    <a:pt x="1" y="1"/>
                  </a:lnTo>
                  <a:lnTo>
                    <a:pt x="1" y="1"/>
                  </a:lnTo>
                  <a:lnTo>
                    <a:pt x="101" y="1"/>
                  </a:lnTo>
                  <a:lnTo>
                    <a:pt x="10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57" name="Google Shape;1411;p65">
              <a:extLst>
                <a:ext uri="{FF2B5EF4-FFF2-40B4-BE49-F238E27FC236}">
                  <a16:creationId xmlns:a16="http://schemas.microsoft.com/office/drawing/2014/main" id="{6D3F72CF-6DC7-848E-A5E3-5A4908B177D3}"/>
                </a:ext>
              </a:extLst>
            </p:cNvPr>
            <p:cNvSpPr/>
            <p:nvPr/>
          </p:nvSpPr>
          <p:spPr>
            <a:xfrm>
              <a:off x="879425" y="365575"/>
              <a:ext cx="2525" cy="25"/>
            </a:xfrm>
            <a:custGeom>
              <a:avLst/>
              <a:gdLst/>
              <a:ahLst/>
              <a:cxnLst/>
              <a:rect l="l" t="t" r="r" b="b"/>
              <a:pathLst>
                <a:path w="101" h="1" extrusionOk="0">
                  <a:moveTo>
                    <a:pt x="101" y="1"/>
                  </a:moveTo>
                  <a:lnTo>
                    <a:pt x="1" y="1"/>
                  </a:lnTo>
                  <a:lnTo>
                    <a:pt x="1" y="1"/>
                  </a:lnTo>
                  <a:lnTo>
                    <a:pt x="101" y="1"/>
                  </a:lnTo>
                  <a:lnTo>
                    <a:pt x="10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58" name="Google Shape;1412;p65">
              <a:extLst>
                <a:ext uri="{FF2B5EF4-FFF2-40B4-BE49-F238E27FC236}">
                  <a16:creationId xmlns:a16="http://schemas.microsoft.com/office/drawing/2014/main" id="{68D351FE-A0BF-3EF7-2CC1-CC73F178F7DC}"/>
                </a:ext>
              </a:extLst>
            </p:cNvPr>
            <p:cNvSpPr/>
            <p:nvPr/>
          </p:nvSpPr>
          <p:spPr>
            <a:xfrm>
              <a:off x="806950" y="375575"/>
              <a:ext cx="25" cy="2525"/>
            </a:xfrm>
            <a:custGeom>
              <a:avLst/>
              <a:gdLst/>
              <a:ahLst/>
              <a:cxnLst/>
              <a:rect l="l" t="t" r="r" b="b"/>
              <a:pathLst>
                <a:path w="1" h="101" extrusionOk="0">
                  <a:moveTo>
                    <a:pt x="1" y="1"/>
                  </a:moveTo>
                  <a:lnTo>
                    <a:pt x="1" y="101"/>
                  </a:lnTo>
                  <a:lnTo>
                    <a:pt x="1" y="101"/>
                  </a:lnTo>
                  <a:lnTo>
                    <a:pt x="1" y="1"/>
                  </a:lnTo>
                  <a:lnTo>
                    <a:pt x="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59" name="Google Shape;1413;p65">
              <a:extLst>
                <a:ext uri="{FF2B5EF4-FFF2-40B4-BE49-F238E27FC236}">
                  <a16:creationId xmlns:a16="http://schemas.microsoft.com/office/drawing/2014/main" id="{350646BE-D15E-C726-2D31-D1876FC524D2}"/>
                </a:ext>
              </a:extLst>
            </p:cNvPr>
            <p:cNvSpPr/>
            <p:nvPr/>
          </p:nvSpPr>
          <p:spPr>
            <a:xfrm>
              <a:off x="6738025" y="4532100"/>
              <a:ext cx="22500" cy="5000"/>
            </a:xfrm>
            <a:custGeom>
              <a:avLst/>
              <a:gdLst/>
              <a:ahLst/>
              <a:cxnLst/>
              <a:rect l="l" t="t" r="r" b="b"/>
              <a:pathLst>
                <a:path w="900" h="200" extrusionOk="0">
                  <a:moveTo>
                    <a:pt x="900" y="0"/>
                  </a:moveTo>
                  <a:lnTo>
                    <a:pt x="0" y="200"/>
                  </a:lnTo>
                  <a:lnTo>
                    <a:pt x="100" y="200"/>
                  </a:lnTo>
                  <a:lnTo>
                    <a:pt x="90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60" name="Google Shape;1414;p65">
              <a:extLst>
                <a:ext uri="{FF2B5EF4-FFF2-40B4-BE49-F238E27FC236}">
                  <a16:creationId xmlns:a16="http://schemas.microsoft.com/office/drawing/2014/main" id="{0E42799A-C915-11EB-0519-2D24A619AEE9}"/>
                </a:ext>
              </a:extLst>
            </p:cNvPr>
            <p:cNvSpPr/>
            <p:nvPr/>
          </p:nvSpPr>
          <p:spPr>
            <a:xfrm>
              <a:off x="6800500" y="4522100"/>
              <a:ext cx="5025" cy="25"/>
            </a:xfrm>
            <a:custGeom>
              <a:avLst/>
              <a:gdLst/>
              <a:ahLst/>
              <a:cxnLst/>
              <a:rect l="l" t="t" r="r" b="b"/>
              <a:pathLst>
                <a:path w="201" h="1" extrusionOk="0">
                  <a:moveTo>
                    <a:pt x="1" y="0"/>
                  </a:moveTo>
                  <a:lnTo>
                    <a:pt x="1" y="0"/>
                  </a:lnTo>
                  <a:lnTo>
                    <a:pt x="201" y="0"/>
                  </a:lnTo>
                  <a:lnTo>
                    <a:pt x="201" y="0"/>
                  </a:lnTo>
                  <a:lnTo>
                    <a:pt x="1" y="0"/>
                  </a:lnTo>
                  <a:lnTo>
                    <a:pt x="1"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61" name="Google Shape;1415;p65">
              <a:extLst>
                <a:ext uri="{FF2B5EF4-FFF2-40B4-BE49-F238E27FC236}">
                  <a16:creationId xmlns:a16="http://schemas.microsoft.com/office/drawing/2014/main" id="{242A107C-F21B-D12A-32BC-DE0537A0B521}"/>
                </a:ext>
              </a:extLst>
            </p:cNvPr>
            <p:cNvSpPr/>
            <p:nvPr/>
          </p:nvSpPr>
          <p:spPr>
            <a:xfrm>
              <a:off x="6563050" y="240600"/>
              <a:ext cx="50025" cy="2525"/>
            </a:xfrm>
            <a:custGeom>
              <a:avLst/>
              <a:gdLst/>
              <a:ahLst/>
              <a:cxnLst/>
              <a:rect l="l" t="t" r="r" b="b"/>
              <a:pathLst>
                <a:path w="2001" h="101" extrusionOk="0">
                  <a:moveTo>
                    <a:pt x="1" y="101"/>
                  </a:moveTo>
                  <a:lnTo>
                    <a:pt x="1" y="101"/>
                  </a:lnTo>
                  <a:lnTo>
                    <a:pt x="2000" y="1"/>
                  </a:lnTo>
                  <a:lnTo>
                    <a:pt x="2000" y="1"/>
                  </a:lnTo>
                  <a:lnTo>
                    <a:pt x="1" y="101"/>
                  </a:lnTo>
                  <a:lnTo>
                    <a:pt x="1" y="10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62" name="Google Shape;1416;p65">
              <a:extLst>
                <a:ext uri="{FF2B5EF4-FFF2-40B4-BE49-F238E27FC236}">
                  <a16:creationId xmlns:a16="http://schemas.microsoft.com/office/drawing/2014/main" id="{9E11CAD6-0451-6936-368A-B0C8C0BB40CA}"/>
                </a:ext>
              </a:extLst>
            </p:cNvPr>
            <p:cNvSpPr/>
            <p:nvPr/>
          </p:nvSpPr>
          <p:spPr>
            <a:xfrm>
              <a:off x="3131400" y="375575"/>
              <a:ext cx="5025" cy="2525"/>
            </a:xfrm>
            <a:custGeom>
              <a:avLst/>
              <a:gdLst/>
              <a:ahLst/>
              <a:cxnLst/>
              <a:rect l="l" t="t" r="r" b="b"/>
              <a:pathLst>
                <a:path w="201" h="101" extrusionOk="0">
                  <a:moveTo>
                    <a:pt x="200" y="1"/>
                  </a:moveTo>
                  <a:lnTo>
                    <a:pt x="0" y="101"/>
                  </a:lnTo>
                  <a:lnTo>
                    <a:pt x="100" y="101"/>
                  </a:lnTo>
                  <a:lnTo>
                    <a:pt x="200"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63" name="Google Shape;1417;p65">
              <a:extLst>
                <a:ext uri="{FF2B5EF4-FFF2-40B4-BE49-F238E27FC236}">
                  <a16:creationId xmlns:a16="http://schemas.microsoft.com/office/drawing/2014/main" id="{E7094855-64DD-7CF1-C3AC-BAE2CBB85F55}"/>
                </a:ext>
              </a:extLst>
            </p:cNvPr>
            <p:cNvSpPr/>
            <p:nvPr/>
          </p:nvSpPr>
          <p:spPr>
            <a:xfrm>
              <a:off x="6090675" y="4539575"/>
              <a:ext cx="27525" cy="25"/>
            </a:xfrm>
            <a:custGeom>
              <a:avLst/>
              <a:gdLst/>
              <a:ahLst/>
              <a:cxnLst/>
              <a:rect l="l" t="t" r="r" b="b"/>
              <a:pathLst>
                <a:path w="1101" h="1" extrusionOk="0">
                  <a:moveTo>
                    <a:pt x="0" y="1"/>
                  </a:moveTo>
                  <a:lnTo>
                    <a:pt x="0" y="1"/>
                  </a:lnTo>
                  <a:lnTo>
                    <a:pt x="1000" y="1"/>
                  </a:lnTo>
                  <a:lnTo>
                    <a:pt x="1000" y="1"/>
                  </a:lnTo>
                  <a:lnTo>
                    <a:pt x="1100" y="1"/>
                  </a:lnTo>
                  <a:lnTo>
                    <a:pt x="1000" y="1"/>
                  </a:lnTo>
                  <a:lnTo>
                    <a:pt x="700" y="1"/>
                  </a:lnTo>
                  <a:lnTo>
                    <a:pt x="0" y="1"/>
                  </a:lnTo>
                  <a:lnTo>
                    <a:pt x="0"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64" name="Google Shape;1418;p65">
              <a:extLst>
                <a:ext uri="{FF2B5EF4-FFF2-40B4-BE49-F238E27FC236}">
                  <a16:creationId xmlns:a16="http://schemas.microsoft.com/office/drawing/2014/main" id="{6DBF5E87-C22D-1DC7-F4AF-B49B115BB48B}"/>
                </a:ext>
              </a:extLst>
            </p:cNvPr>
            <p:cNvSpPr/>
            <p:nvPr/>
          </p:nvSpPr>
          <p:spPr>
            <a:xfrm>
              <a:off x="6960475" y="950450"/>
              <a:ext cx="2500" cy="7525"/>
            </a:xfrm>
            <a:custGeom>
              <a:avLst/>
              <a:gdLst/>
              <a:ahLst/>
              <a:cxnLst/>
              <a:rect l="l" t="t" r="r" b="b"/>
              <a:pathLst>
                <a:path w="100" h="301" extrusionOk="0">
                  <a:moveTo>
                    <a:pt x="0" y="0"/>
                  </a:moveTo>
                  <a:lnTo>
                    <a:pt x="0" y="0"/>
                  </a:lnTo>
                  <a:lnTo>
                    <a:pt x="100" y="300"/>
                  </a:lnTo>
                  <a:lnTo>
                    <a:pt x="100" y="300"/>
                  </a:lnTo>
                  <a:lnTo>
                    <a:pt x="0" y="0"/>
                  </a:lnTo>
                  <a:lnTo>
                    <a:pt x="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65" name="Google Shape;1419;p65">
              <a:extLst>
                <a:ext uri="{FF2B5EF4-FFF2-40B4-BE49-F238E27FC236}">
                  <a16:creationId xmlns:a16="http://schemas.microsoft.com/office/drawing/2014/main" id="{D4451187-186E-E1CD-8186-9A5B66D841D4}"/>
                </a:ext>
              </a:extLst>
            </p:cNvPr>
            <p:cNvSpPr/>
            <p:nvPr/>
          </p:nvSpPr>
          <p:spPr>
            <a:xfrm>
              <a:off x="4416075" y="5029475"/>
              <a:ext cx="5025" cy="27500"/>
            </a:xfrm>
            <a:custGeom>
              <a:avLst/>
              <a:gdLst/>
              <a:ahLst/>
              <a:cxnLst/>
              <a:rect l="l" t="t" r="r" b="b"/>
              <a:pathLst>
                <a:path w="201" h="1100" extrusionOk="0">
                  <a:moveTo>
                    <a:pt x="1" y="0"/>
                  </a:moveTo>
                  <a:lnTo>
                    <a:pt x="1" y="0"/>
                  </a:lnTo>
                  <a:lnTo>
                    <a:pt x="201" y="1100"/>
                  </a:lnTo>
                  <a:lnTo>
                    <a:pt x="201" y="1100"/>
                  </a:lnTo>
                  <a:lnTo>
                    <a:pt x="1" y="0"/>
                  </a:lnTo>
                  <a:lnTo>
                    <a:pt x="1"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66" name="Google Shape;1420;p65">
              <a:extLst>
                <a:ext uri="{FF2B5EF4-FFF2-40B4-BE49-F238E27FC236}">
                  <a16:creationId xmlns:a16="http://schemas.microsoft.com/office/drawing/2014/main" id="{FC245542-D375-C0BC-93AC-487345C6D517}"/>
                </a:ext>
              </a:extLst>
            </p:cNvPr>
            <p:cNvSpPr/>
            <p:nvPr/>
          </p:nvSpPr>
          <p:spPr>
            <a:xfrm>
              <a:off x="2421550" y="238125"/>
              <a:ext cx="22525" cy="2500"/>
            </a:xfrm>
            <a:custGeom>
              <a:avLst/>
              <a:gdLst/>
              <a:ahLst/>
              <a:cxnLst/>
              <a:rect l="l" t="t" r="r" b="b"/>
              <a:pathLst>
                <a:path w="901" h="100" extrusionOk="0">
                  <a:moveTo>
                    <a:pt x="901" y="0"/>
                  </a:moveTo>
                  <a:lnTo>
                    <a:pt x="1" y="100"/>
                  </a:lnTo>
                  <a:lnTo>
                    <a:pt x="601" y="100"/>
                  </a:lnTo>
                  <a:lnTo>
                    <a:pt x="901"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67" name="Google Shape;1421;p65">
              <a:extLst>
                <a:ext uri="{FF2B5EF4-FFF2-40B4-BE49-F238E27FC236}">
                  <a16:creationId xmlns:a16="http://schemas.microsoft.com/office/drawing/2014/main" id="{9F972B62-C748-199C-975D-D36B2F29A5A5}"/>
                </a:ext>
              </a:extLst>
            </p:cNvPr>
            <p:cNvSpPr/>
            <p:nvPr/>
          </p:nvSpPr>
          <p:spPr>
            <a:xfrm>
              <a:off x="657000" y="240600"/>
              <a:ext cx="6305975" cy="5236300"/>
            </a:xfrm>
            <a:custGeom>
              <a:avLst/>
              <a:gdLst/>
              <a:ahLst/>
              <a:cxnLst/>
              <a:rect l="l" t="t" r="r" b="b"/>
              <a:pathLst>
                <a:path w="252239" h="209452" extrusionOk="0">
                  <a:moveTo>
                    <a:pt x="207650" y="301"/>
                  </a:moveTo>
                  <a:lnTo>
                    <a:pt x="209240" y="365"/>
                  </a:lnTo>
                  <a:lnTo>
                    <a:pt x="209240" y="365"/>
                  </a:lnTo>
                  <a:lnTo>
                    <a:pt x="209049" y="301"/>
                  </a:lnTo>
                  <a:close/>
                  <a:moveTo>
                    <a:pt x="240242" y="201"/>
                  </a:moveTo>
                  <a:lnTo>
                    <a:pt x="239542" y="301"/>
                  </a:lnTo>
                  <a:lnTo>
                    <a:pt x="239042" y="301"/>
                  </a:lnTo>
                  <a:lnTo>
                    <a:pt x="237643" y="401"/>
                  </a:lnTo>
                  <a:lnTo>
                    <a:pt x="242241" y="401"/>
                  </a:lnTo>
                  <a:lnTo>
                    <a:pt x="242141" y="301"/>
                  </a:lnTo>
                  <a:lnTo>
                    <a:pt x="241042" y="201"/>
                  </a:lnTo>
                  <a:close/>
                  <a:moveTo>
                    <a:pt x="8398" y="601"/>
                  </a:moveTo>
                  <a:lnTo>
                    <a:pt x="9086" y="863"/>
                  </a:lnTo>
                  <a:lnTo>
                    <a:pt x="9086" y="863"/>
                  </a:lnTo>
                  <a:lnTo>
                    <a:pt x="9383" y="804"/>
                  </a:lnTo>
                  <a:lnTo>
                    <a:pt x="9026" y="658"/>
                  </a:lnTo>
                  <a:lnTo>
                    <a:pt x="9026" y="658"/>
                  </a:lnTo>
                  <a:lnTo>
                    <a:pt x="8398" y="601"/>
                  </a:lnTo>
                  <a:close/>
                  <a:moveTo>
                    <a:pt x="174858" y="901"/>
                  </a:moveTo>
                  <a:lnTo>
                    <a:pt x="174867" y="910"/>
                  </a:lnTo>
                  <a:lnTo>
                    <a:pt x="174867" y="910"/>
                  </a:lnTo>
                  <a:lnTo>
                    <a:pt x="175358" y="901"/>
                  </a:lnTo>
                  <a:close/>
                  <a:moveTo>
                    <a:pt x="500" y="63786"/>
                  </a:moveTo>
                  <a:lnTo>
                    <a:pt x="500" y="70784"/>
                  </a:lnTo>
                  <a:lnTo>
                    <a:pt x="600" y="70584"/>
                  </a:lnTo>
                  <a:lnTo>
                    <a:pt x="600" y="69984"/>
                  </a:lnTo>
                  <a:lnTo>
                    <a:pt x="600" y="68185"/>
                  </a:lnTo>
                  <a:lnTo>
                    <a:pt x="500" y="63786"/>
                  </a:lnTo>
                  <a:close/>
                  <a:moveTo>
                    <a:pt x="700" y="80082"/>
                  </a:moveTo>
                  <a:lnTo>
                    <a:pt x="700" y="80982"/>
                  </a:lnTo>
                  <a:lnTo>
                    <a:pt x="769" y="82366"/>
                  </a:lnTo>
                  <a:lnTo>
                    <a:pt x="700" y="80082"/>
                  </a:lnTo>
                  <a:close/>
                  <a:moveTo>
                    <a:pt x="500" y="76083"/>
                  </a:moveTo>
                  <a:lnTo>
                    <a:pt x="200" y="79782"/>
                  </a:lnTo>
                  <a:lnTo>
                    <a:pt x="300" y="82081"/>
                  </a:lnTo>
                  <a:lnTo>
                    <a:pt x="200" y="84381"/>
                  </a:lnTo>
                  <a:lnTo>
                    <a:pt x="200" y="86480"/>
                  </a:lnTo>
                  <a:lnTo>
                    <a:pt x="100" y="88280"/>
                  </a:lnTo>
                  <a:lnTo>
                    <a:pt x="300" y="85980"/>
                  </a:lnTo>
                  <a:lnTo>
                    <a:pt x="400" y="86280"/>
                  </a:lnTo>
                  <a:lnTo>
                    <a:pt x="400" y="86580"/>
                  </a:lnTo>
                  <a:lnTo>
                    <a:pt x="400" y="87580"/>
                  </a:lnTo>
                  <a:lnTo>
                    <a:pt x="300" y="89680"/>
                  </a:lnTo>
                  <a:lnTo>
                    <a:pt x="700" y="88080"/>
                  </a:lnTo>
                  <a:lnTo>
                    <a:pt x="700" y="85781"/>
                  </a:lnTo>
                  <a:lnTo>
                    <a:pt x="600" y="83781"/>
                  </a:lnTo>
                  <a:lnTo>
                    <a:pt x="600" y="81881"/>
                  </a:lnTo>
                  <a:lnTo>
                    <a:pt x="700" y="80082"/>
                  </a:lnTo>
                  <a:lnTo>
                    <a:pt x="700" y="78882"/>
                  </a:lnTo>
                  <a:lnTo>
                    <a:pt x="700" y="77083"/>
                  </a:lnTo>
                  <a:lnTo>
                    <a:pt x="600" y="76483"/>
                  </a:lnTo>
                  <a:lnTo>
                    <a:pt x="500" y="76083"/>
                  </a:lnTo>
                  <a:close/>
                  <a:moveTo>
                    <a:pt x="251039" y="107975"/>
                  </a:moveTo>
                  <a:lnTo>
                    <a:pt x="251027" y="108063"/>
                  </a:lnTo>
                  <a:lnTo>
                    <a:pt x="251027" y="108063"/>
                  </a:lnTo>
                  <a:lnTo>
                    <a:pt x="251039" y="108075"/>
                  </a:lnTo>
                  <a:lnTo>
                    <a:pt x="251039" y="107975"/>
                  </a:lnTo>
                  <a:close/>
                  <a:moveTo>
                    <a:pt x="250539" y="111774"/>
                  </a:moveTo>
                  <a:lnTo>
                    <a:pt x="250470" y="113159"/>
                  </a:lnTo>
                  <a:lnTo>
                    <a:pt x="250539" y="112674"/>
                  </a:lnTo>
                  <a:lnTo>
                    <a:pt x="250539" y="111774"/>
                  </a:lnTo>
                  <a:close/>
                  <a:moveTo>
                    <a:pt x="250470" y="113159"/>
                  </a:moveTo>
                  <a:lnTo>
                    <a:pt x="250439" y="113374"/>
                  </a:lnTo>
                  <a:lnTo>
                    <a:pt x="250439" y="113774"/>
                  </a:lnTo>
                  <a:lnTo>
                    <a:pt x="250470" y="113159"/>
                  </a:lnTo>
                  <a:close/>
                  <a:moveTo>
                    <a:pt x="248940" y="166361"/>
                  </a:moveTo>
                  <a:lnTo>
                    <a:pt x="248940" y="167261"/>
                  </a:lnTo>
                  <a:lnTo>
                    <a:pt x="248940" y="167461"/>
                  </a:lnTo>
                  <a:lnTo>
                    <a:pt x="248840" y="167761"/>
                  </a:lnTo>
                  <a:lnTo>
                    <a:pt x="248940" y="167561"/>
                  </a:lnTo>
                  <a:lnTo>
                    <a:pt x="249040" y="167361"/>
                  </a:lnTo>
                  <a:lnTo>
                    <a:pt x="249040" y="166861"/>
                  </a:lnTo>
                  <a:lnTo>
                    <a:pt x="248940" y="166361"/>
                  </a:lnTo>
                  <a:close/>
                  <a:moveTo>
                    <a:pt x="800" y="161862"/>
                  </a:moveTo>
                  <a:lnTo>
                    <a:pt x="800" y="166261"/>
                  </a:lnTo>
                  <a:lnTo>
                    <a:pt x="900" y="167761"/>
                  </a:lnTo>
                  <a:lnTo>
                    <a:pt x="950" y="168011"/>
                  </a:lnTo>
                  <a:lnTo>
                    <a:pt x="900" y="167661"/>
                  </a:lnTo>
                  <a:lnTo>
                    <a:pt x="900" y="166861"/>
                  </a:lnTo>
                  <a:lnTo>
                    <a:pt x="900" y="166161"/>
                  </a:lnTo>
                  <a:lnTo>
                    <a:pt x="900" y="164962"/>
                  </a:lnTo>
                  <a:lnTo>
                    <a:pt x="800" y="161862"/>
                  </a:lnTo>
                  <a:close/>
                  <a:moveTo>
                    <a:pt x="950" y="168011"/>
                  </a:moveTo>
                  <a:lnTo>
                    <a:pt x="1000" y="168361"/>
                  </a:lnTo>
                  <a:lnTo>
                    <a:pt x="1100" y="168761"/>
                  </a:lnTo>
                  <a:lnTo>
                    <a:pt x="1100" y="168761"/>
                  </a:lnTo>
                  <a:lnTo>
                    <a:pt x="950" y="168011"/>
                  </a:lnTo>
                  <a:close/>
                  <a:moveTo>
                    <a:pt x="246740" y="168961"/>
                  </a:moveTo>
                  <a:lnTo>
                    <a:pt x="246440" y="169486"/>
                  </a:lnTo>
                  <a:lnTo>
                    <a:pt x="246540" y="169361"/>
                  </a:lnTo>
                  <a:lnTo>
                    <a:pt x="246740" y="168961"/>
                  </a:lnTo>
                  <a:close/>
                  <a:moveTo>
                    <a:pt x="1100" y="168761"/>
                  </a:moveTo>
                  <a:lnTo>
                    <a:pt x="1200" y="169261"/>
                  </a:lnTo>
                  <a:lnTo>
                    <a:pt x="1400" y="169960"/>
                  </a:lnTo>
                  <a:lnTo>
                    <a:pt x="1200" y="169161"/>
                  </a:lnTo>
                  <a:lnTo>
                    <a:pt x="1100" y="168761"/>
                  </a:lnTo>
                  <a:close/>
                  <a:moveTo>
                    <a:pt x="248140" y="170360"/>
                  </a:moveTo>
                  <a:lnTo>
                    <a:pt x="247840" y="170860"/>
                  </a:lnTo>
                  <a:lnTo>
                    <a:pt x="247740" y="171010"/>
                  </a:lnTo>
                  <a:lnTo>
                    <a:pt x="247740" y="171010"/>
                  </a:lnTo>
                  <a:lnTo>
                    <a:pt x="247940" y="170760"/>
                  </a:lnTo>
                  <a:lnTo>
                    <a:pt x="248140" y="170360"/>
                  </a:lnTo>
                  <a:close/>
                  <a:moveTo>
                    <a:pt x="212349" y="171160"/>
                  </a:moveTo>
                  <a:lnTo>
                    <a:pt x="212484" y="171187"/>
                  </a:lnTo>
                  <a:lnTo>
                    <a:pt x="212484" y="171187"/>
                  </a:lnTo>
                  <a:lnTo>
                    <a:pt x="212849" y="171160"/>
                  </a:lnTo>
                  <a:close/>
                  <a:moveTo>
                    <a:pt x="56186" y="171460"/>
                  </a:moveTo>
                  <a:lnTo>
                    <a:pt x="56186" y="171460"/>
                  </a:lnTo>
                  <a:lnTo>
                    <a:pt x="56186" y="171460"/>
                  </a:lnTo>
                  <a:close/>
                  <a:moveTo>
                    <a:pt x="174758" y="170660"/>
                  </a:moveTo>
                  <a:lnTo>
                    <a:pt x="171159" y="170860"/>
                  </a:lnTo>
                  <a:lnTo>
                    <a:pt x="168859" y="171060"/>
                  </a:lnTo>
                  <a:lnTo>
                    <a:pt x="167160" y="171260"/>
                  </a:lnTo>
                  <a:lnTo>
                    <a:pt x="165633" y="171515"/>
                  </a:lnTo>
                  <a:lnTo>
                    <a:pt x="165633" y="171515"/>
                  </a:lnTo>
                  <a:lnTo>
                    <a:pt x="168359" y="171460"/>
                  </a:lnTo>
                  <a:lnTo>
                    <a:pt x="168259" y="171460"/>
                  </a:lnTo>
                  <a:lnTo>
                    <a:pt x="170059" y="171160"/>
                  </a:lnTo>
                  <a:lnTo>
                    <a:pt x="168059" y="171160"/>
                  </a:lnTo>
                  <a:lnTo>
                    <a:pt x="171459" y="170860"/>
                  </a:lnTo>
                  <a:lnTo>
                    <a:pt x="174758" y="170660"/>
                  </a:lnTo>
                  <a:close/>
                  <a:moveTo>
                    <a:pt x="165633" y="171515"/>
                  </a:moveTo>
                  <a:lnTo>
                    <a:pt x="164537" y="171537"/>
                  </a:lnTo>
                  <a:lnTo>
                    <a:pt x="164537" y="171537"/>
                  </a:lnTo>
                  <a:lnTo>
                    <a:pt x="165360" y="171560"/>
                  </a:lnTo>
                  <a:lnTo>
                    <a:pt x="165633" y="171515"/>
                  </a:lnTo>
                  <a:close/>
                  <a:moveTo>
                    <a:pt x="103325" y="171660"/>
                  </a:moveTo>
                  <a:lnTo>
                    <a:pt x="103325" y="171660"/>
                  </a:lnTo>
                  <a:lnTo>
                    <a:pt x="103325" y="171660"/>
                  </a:lnTo>
                  <a:close/>
                  <a:moveTo>
                    <a:pt x="103325" y="171660"/>
                  </a:moveTo>
                  <a:lnTo>
                    <a:pt x="103375" y="171760"/>
                  </a:lnTo>
                  <a:lnTo>
                    <a:pt x="103775" y="172560"/>
                  </a:lnTo>
                  <a:lnTo>
                    <a:pt x="103475" y="171860"/>
                  </a:lnTo>
                  <a:lnTo>
                    <a:pt x="103325" y="171660"/>
                  </a:lnTo>
                  <a:close/>
                  <a:moveTo>
                    <a:pt x="152863" y="172360"/>
                  </a:moveTo>
                  <a:lnTo>
                    <a:pt x="152967" y="172619"/>
                  </a:lnTo>
                  <a:lnTo>
                    <a:pt x="152967" y="172619"/>
                  </a:lnTo>
                  <a:lnTo>
                    <a:pt x="153085" y="172624"/>
                  </a:lnTo>
                  <a:lnTo>
                    <a:pt x="153085" y="172624"/>
                  </a:lnTo>
                  <a:lnTo>
                    <a:pt x="153063" y="172560"/>
                  </a:lnTo>
                  <a:lnTo>
                    <a:pt x="152863" y="172360"/>
                  </a:lnTo>
                  <a:close/>
                  <a:moveTo>
                    <a:pt x="151463" y="172560"/>
                  </a:moveTo>
                  <a:lnTo>
                    <a:pt x="151263" y="172660"/>
                  </a:lnTo>
                  <a:lnTo>
                    <a:pt x="151251" y="172666"/>
                  </a:lnTo>
                  <a:lnTo>
                    <a:pt x="151251" y="172666"/>
                  </a:lnTo>
                  <a:lnTo>
                    <a:pt x="151113" y="172910"/>
                  </a:lnTo>
                  <a:lnTo>
                    <a:pt x="151463" y="172560"/>
                  </a:lnTo>
                  <a:close/>
                  <a:moveTo>
                    <a:pt x="150963" y="170660"/>
                  </a:moveTo>
                  <a:lnTo>
                    <a:pt x="150564" y="170760"/>
                  </a:lnTo>
                  <a:lnTo>
                    <a:pt x="150064" y="171060"/>
                  </a:lnTo>
                  <a:lnTo>
                    <a:pt x="149864" y="171260"/>
                  </a:lnTo>
                  <a:lnTo>
                    <a:pt x="149564" y="171560"/>
                  </a:lnTo>
                  <a:lnTo>
                    <a:pt x="149264" y="171960"/>
                  </a:lnTo>
                  <a:lnTo>
                    <a:pt x="149164" y="172360"/>
                  </a:lnTo>
                  <a:lnTo>
                    <a:pt x="148964" y="172860"/>
                  </a:lnTo>
                  <a:lnTo>
                    <a:pt x="148964" y="172945"/>
                  </a:lnTo>
                  <a:lnTo>
                    <a:pt x="150963" y="170660"/>
                  </a:lnTo>
                  <a:close/>
                  <a:moveTo>
                    <a:pt x="150164" y="173060"/>
                  </a:moveTo>
                  <a:lnTo>
                    <a:pt x="150164" y="173060"/>
                  </a:lnTo>
                  <a:lnTo>
                    <a:pt x="150164" y="173060"/>
                  </a:lnTo>
                  <a:close/>
                  <a:moveTo>
                    <a:pt x="243991" y="173310"/>
                  </a:moveTo>
                  <a:lnTo>
                    <a:pt x="243741" y="173360"/>
                  </a:lnTo>
                  <a:lnTo>
                    <a:pt x="243841" y="173360"/>
                  </a:lnTo>
                  <a:lnTo>
                    <a:pt x="243991" y="173310"/>
                  </a:lnTo>
                  <a:close/>
                  <a:moveTo>
                    <a:pt x="243441" y="173360"/>
                  </a:moveTo>
                  <a:lnTo>
                    <a:pt x="242541" y="173460"/>
                  </a:lnTo>
                  <a:lnTo>
                    <a:pt x="242641" y="173460"/>
                  </a:lnTo>
                  <a:lnTo>
                    <a:pt x="243741" y="173360"/>
                  </a:lnTo>
                  <a:close/>
                  <a:moveTo>
                    <a:pt x="248740" y="167761"/>
                  </a:moveTo>
                  <a:lnTo>
                    <a:pt x="248740" y="167861"/>
                  </a:lnTo>
                  <a:lnTo>
                    <a:pt x="248540" y="168561"/>
                  </a:lnTo>
                  <a:lnTo>
                    <a:pt x="248340" y="169061"/>
                  </a:lnTo>
                  <a:lnTo>
                    <a:pt x="247940" y="170060"/>
                  </a:lnTo>
                  <a:lnTo>
                    <a:pt x="247640" y="170460"/>
                  </a:lnTo>
                  <a:lnTo>
                    <a:pt x="247240" y="170960"/>
                  </a:lnTo>
                  <a:lnTo>
                    <a:pt x="246740" y="171560"/>
                  </a:lnTo>
                  <a:lnTo>
                    <a:pt x="246041" y="172060"/>
                  </a:lnTo>
                  <a:lnTo>
                    <a:pt x="246540" y="171560"/>
                  </a:lnTo>
                  <a:lnTo>
                    <a:pt x="246940" y="170960"/>
                  </a:lnTo>
                  <a:lnTo>
                    <a:pt x="247540" y="170160"/>
                  </a:lnTo>
                  <a:lnTo>
                    <a:pt x="246940" y="170860"/>
                  </a:lnTo>
                  <a:lnTo>
                    <a:pt x="246240" y="171460"/>
                  </a:lnTo>
                  <a:lnTo>
                    <a:pt x="245441" y="171860"/>
                  </a:lnTo>
                  <a:lnTo>
                    <a:pt x="244641" y="172160"/>
                  </a:lnTo>
                  <a:lnTo>
                    <a:pt x="243941" y="172260"/>
                  </a:lnTo>
                  <a:lnTo>
                    <a:pt x="243241" y="172360"/>
                  </a:lnTo>
                  <a:lnTo>
                    <a:pt x="242641" y="172360"/>
                  </a:lnTo>
                  <a:lnTo>
                    <a:pt x="242041" y="172260"/>
                  </a:lnTo>
                  <a:lnTo>
                    <a:pt x="243641" y="172260"/>
                  </a:lnTo>
                  <a:lnTo>
                    <a:pt x="244241" y="172160"/>
                  </a:lnTo>
                  <a:lnTo>
                    <a:pt x="244741" y="171960"/>
                  </a:lnTo>
                  <a:lnTo>
                    <a:pt x="245441" y="171560"/>
                  </a:lnTo>
                  <a:lnTo>
                    <a:pt x="245741" y="171260"/>
                  </a:lnTo>
                  <a:lnTo>
                    <a:pt x="245141" y="171660"/>
                  </a:lnTo>
                  <a:lnTo>
                    <a:pt x="244341" y="171860"/>
                  </a:lnTo>
                  <a:lnTo>
                    <a:pt x="243341" y="172060"/>
                  </a:lnTo>
                  <a:lnTo>
                    <a:pt x="242841" y="172060"/>
                  </a:lnTo>
                  <a:lnTo>
                    <a:pt x="242341" y="172160"/>
                  </a:lnTo>
                  <a:lnTo>
                    <a:pt x="238542" y="172260"/>
                  </a:lnTo>
                  <a:lnTo>
                    <a:pt x="238142" y="172160"/>
                  </a:lnTo>
                  <a:lnTo>
                    <a:pt x="237143" y="172060"/>
                  </a:lnTo>
                  <a:lnTo>
                    <a:pt x="232544" y="172060"/>
                  </a:lnTo>
                  <a:lnTo>
                    <a:pt x="232344" y="171960"/>
                  </a:lnTo>
                  <a:lnTo>
                    <a:pt x="232944" y="171860"/>
                  </a:lnTo>
                  <a:lnTo>
                    <a:pt x="232144" y="171960"/>
                  </a:lnTo>
                  <a:lnTo>
                    <a:pt x="227645" y="171960"/>
                  </a:lnTo>
                  <a:lnTo>
                    <a:pt x="228445" y="171860"/>
                  </a:lnTo>
                  <a:lnTo>
                    <a:pt x="230144" y="171760"/>
                  </a:lnTo>
                  <a:lnTo>
                    <a:pt x="232144" y="171560"/>
                  </a:lnTo>
                  <a:lnTo>
                    <a:pt x="233843" y="171460"/>
                  </a:lnTo>
                  <a:lnTo>
                    <a:pt x="237643" y="171460"/>
                  </a:lnTo>
                  <a:lnTo>
                    <a:pt x="237243" y="171560"/>
                  </a:lnTo>
                  <a:lnTo>
                    <a:pt x="235743" y="171760"/>
                  </a:lnTo>
                  <a:lnTo>
                    <a:pt x="235343" y="171860"/>
                  </a:lnTo>
                  <a:lnTo>
                    <a:pt x="242041" y="171860"/>
                  </a:lnTo>
                  <a:lnTo>
                    <a:pt x="242241" y="171760"/>
                  </a:lnTo>
                  <a:lnTo>
                    <a:pt x="242641" y="171660"/>
                  </a:lnTo>
                  <a:lnTo>
                    <a:pt x="242441" y="171660"/>
                  </a:lnTo>
                  <a:lnTo>
                    <a:pt x="240542" y="171560"/>
                  </a:lnTo>
                  <a:lnTo>
                    <a:pt x="242341" y="171460"/>
                  </a:lnTo>
                  <a:lnTo>
                    <a:pt x="242841" y="171360"/>
                  </a:lnTo>
                  <a:lnTo>
                    <a:pt x="243341" y="171360"/>
                  </a:lnTo>
                  <a:lnTo>
                    <a:pt x="243741" y="171260"/>
                  </a:lnTo>
                  <a:lnTo>
                    <a:pt x="244141" y="171160"/>
                  </a:lnTo>
                  <a:lnTo>
                    <a:pt x="245041" y="170760"/>
                  </a:lnTo>
                  <a:lnTo>
                    <a:pt x="245741" y="170360"/>
                  </a:lnTo>
                  <a:lnTo>
                    <a:pt x="246340" y="169661"/>
                  </a:lnTo>
                  <a:lnTo>
                    <a:pt x="246440" y="169486"/>
                  </a:lnTo>
                  <a:lnTo>
                    <a:pt x="246140" y="169860"/>
                  </a:lnTo>
                  <a:lnTo>
                    <a:pt x="245741" y="170260"/>
                  </a:lnTo>
                  <a:lnTo>
                    <a:pt x="246140" y="169661"/>
                  </a:lnTo>
                  <a:lnTo>
                    <a:pt x="246240" y="169361"/>
                  </a:lnTo>
                  <a:lnTo>
                    <a:pt x="246340" y="169061"/>
                  </a:lnTo>
                  <a:lnTo>
                    <a:pt x="246240" y="168861"/>
                  </a:lnTo>
                  <a:lnTo>
                    <a:pt x="246140" y="168961"/>
                  </a:lnTo>
                  <a:lnTo>
                    <a:pt x="245841" y="169361"/>
                  </a:lnTo>
                  <a:lnTo>
                    <a:pt x="245341" y="169860"/>
                  </a:lnTo>
                  <a:lnTo>
                    <a:pt x="245141" y="170160"/>
                  </a:lnTo>
                  <a:lnTo>
                    <a:pt x="244941" y="170360"/>
                  </a:lnTo>
                  <a:lnTo>
                    <a:pt x="245041" y="170360"/>
                  </a:lnTo>
                  <a:lnTo>
                    <a:pt x="245441" y="170160"/>
                  </a:lnTo>
                  <a:lnTo>
                    <a:pt x="245041" y="170460"/>
                  </a:lnTo>
                  <a:lnTo>
                    <a:pt x="244341" y="170760"/>
                  </a:lnTo>
                  <a:lnTo>
                    <a:pt x="243541" y="170860"/>
                  </a:lnTo>
                  <a:lnTo>
                    <a:pt x="242641" y="170960"/>
                  </a:lnTo>
                  <a:lnTo>
                    <a:pt x="242441" y="170960"/>
                  </a:lnTo>
                  <a:lnTo>
                    <a:pt x="242241" y="170860"/>
                  </a:lnTo>
                  <a:lnTo>
                    <a:pt x="241842" y="170860"/>
                  </a:lnTo>
                  <a:lnTo>
                    <a:pt x="241242" y="170760"/>
                  </a:lnTo>
                  <a:lnTo>
                    <a:pt x="241042" y="170760"/>
                  </a:lnTo>
                  <a:lnTo>
                    <a:pt x="241542" y="170660"/>
                  </a:lnTo>
                  <a:lnTo>
                    <a:pt x="232044" y="170960"/>
                  </a:lnTo>
                  <a:lnTo>
                    <a:pt x="231944" y="170860"/>
                  </a:lnTo>
                  <a:lnTo>
                    <a:pt x="232844" y="170860"/>
                  </a:lnTo>
                  <a:lnTo>
                    <a:pt x="234943" y="170760"/>
                  </a:lnTo>
                  <a:lnTo>
                    <a:pt x="227445" y="170860"/>
                  </a:lnTo>
                  <a:lnTo>
                    <a:pt x="229544" y="171060"/>
                  </a:lnTo>
                  <a:lnTo>
                    <a:pt x="225845" y="171060"/>
                  </a:lnTo>
                  <a:lnTo>
                    <a:pt x="222546" y="171160"/>
                  </a:lnTo>
                  <a:lnTo>
                    <a:pt x="219447" y="171360"/>
                  </a:lnTo>
                  <a:lnTo>
                    <a:pt x="216248" y="171560"/>
                  </a:lnTo>
                  <a:lnTo>
                    <a:pt x="216648" y="171460"/>
                  </a:lnTo>
                  <a:lnTo>
                    <a:pt x="217247" y="171360"/>
                  </a:lnTo>
                  <a:lnTo>
                    <a:pt x="218947" y="171260"/>
                  </a:lnTo>
                  <a:lnTo>
                    <a:pt x="223346" y="171060"/>
                  </a:lnTo>
                  <a:lnTo>
                    <a:pt x="221846" y="170960"/>
                  </a:lnTo>
                  <a:lnTo>
                    <a:pt x="220847" y="170960"/>
                  </a:lnTo>
                  <a:lnTo>
                    <a:pt x="219547" y="171160"/>
                  </a:lnTo>
                  <a:lnTo>
                    <a:pt x="216948" y="171160"/>
                  </a:lnTo>
                  <a:lnTo>
                    <a:pt x="216448" y="171060"/>
                  </a:lnTo>
                  <a:lnTo>
                    <a:pt x="216348" y="171060"/>
                  </a:lnTo>
                  <a:lnTo>
                    <a:pt x="216548" y="170960"/>
                  </a:lnTo>
                  <a:lnTo>
                    <a:pt x="216548" y="170960"/>
                  </a:lnTo>
                  <a:lnTo>
                    <a:pt x="212849" y="171260"/>
                  </a:lnTo>
                  <a:lnTo>
                    <a:pt x="212484" y="171187"/>
                  </a:lnTo>
                  <a:lnTo>
                    <a:pt x="212484" y="171187"/>
                  </a:lnTo>
                  <a:lnTo>
                    <a:pt x="210149" y="171360"/>
                  </a:lnTo>
                  <a:lnTo>
                    <a:pt x="209749" y="171460"/>
                  </a:lnTo>
                  <a:lnTo>
                    <a:pt x="209549" y="171460"/>
                  </a:lnTo>
                  <a:lnTo>
                    <a:pt x="209349" y="171560"/>
                  </a:lnTo>
                  <a:lnTo>
                    <a:pt x="208650" y="171560"/>
                  </a:lnTo>
                  <a:lnTo>
                    <a:pt x="204651" y="171660"/>
                  </a:lnTo>
                  <a:lnTo>
                    <a:pt x="207550" y="171760"/>
                  </a:lnTo>
                  <a:lnTo>
                    <a:pt x="209249" y="171660"/>
                  </a:lnTo>
                  <a:lnTo>
                    <a:pt x="210749" y="171560"/>
                  </a:lnTo>
                  <a:lnTo>
                    <a:pt x="213648" y="171560"/>
                  </a:lnTo>
                  <a:lnTo>
                    <a:pt x="213448" y="171660"/>
                  </a:lnTo>
                  <a:lnTo>
                    <a:pt x="211549" y="171860"/>
                  </a:lnTo>
                  <a:lnTo>
                    <a:pt x="209349" y="171960"/>
                  </a:lnTo>
                  <a:lnTo>
                    <a:pt x="209349" y="171960"/>
                  </a:lnTo>
                  <a:lnTo>
                    <a:pt x="206910" y="172050"/>
                  </a:lnTo>
                  <a:lnTo>
                    <a:pt x="206910" y="172050"/>
                  </a:lnTo>
                  <a:lnTo>
                    <a:pt x="207150" y="172060"/>
                  </a:lnTo>
                  <a:lnTo>
                    <a:pt x="209349" y="171960"/>
                  </a:lnTo>
                  <a:lnTo>
                    <a:pt x="216748" y="171960"/>
                  </a:lnTo>
                  <a:lnTo>
                    <a:pt x="214448" y="171760"/>
                  </a:lnTo>
                  <a:lnTo>
                    <a:pt x="216748" y="171660"/>
                  </a:lnTo>
                  <a:lnTo>
                    <a:pt x="217147" y="171660"/>
                  </a:lnTo>
                  <a:lnTo>
                    <a:pt x="217447" y="171760"/>
                  </a:lnTo>
                  <a:lnTo>
                    <a:pt x="217847" y="171760"/>
                  </a:lnTo>
                  <a:lnTo>
                    <a:pt x="218547" y="171860"/>
                  </a:lnTo>
                  <a:lnTo>
                    <a:pt x="219647" y="171860"/>
                  </a:lnTo>
                  <a:lnTo>
                    <a:pt x="221546" y="171760"/>
                  </a:lnTo>
                  <a:lnTo>
                    <a:pt x="223746" y="172060"/>
                  </a:lnTo>
                  <a:lnTo>
                    <a:pt x="225745" y="172460"/>
                  </a:lnTo>
                  <a:lnTo>
                    <a:pt x="226345" y="172560"/>
                  </a:lnTo>
                  <a:lnTo>
                    <a:pt x="226545" y="172660"/>
                  </a:lnTo>
                  <a:lnTo>
                    <a:pt x="226645" y="172760"/>
                  </a:lnTo>
                  <a:lnTo>
                    <a:pt x="226545" y="172860"/>
                  </a:lnTo>
                  <a:lnTo>
                    <a:pt x="226345" y="172860"/>
                  </a:lnTo>
                  <a:lnTo>
                    <a:pt x="225346" y="173060"/>
                  </a:lnTo>
                  <a:lnTo>
                    <a:pt x="228245" y="173060"/>
                  </a:lnTo>
                  <a:lnTo>
                    <a:pt x="230444" y="172960"/>
                  </a:lnTo>
                  <a:lnTo>
                    <a:pt x="232644" y="172960"/>
                  </a:lnTo>
                  <a:lnTo>
                    <a:pt x="235243" y="172860"/>
                  </a:lnTo>
                  <a:lnTo>
                    <a:pt x="235943" y="173060"/>
                  </a:lnTo>
                  <a:lnTo>
                    <a:pt x="236143" y="173160"/>
                  </a:lnTo>
                  <a:lnTo>
                    <a:pt x="235943" y="173160"/>
                  </a:lnTo>
                  <a:lnTo>
                    <a:pt x="235643" y="173260"/>
                  </a:lnTo>
                  <a:lnTo>
                    <a:pt x="234743" y="173460"/>
                  </a:lnTo>
                  <a:lnTo>
                    <a:pt x="234543" y="173560"/>
                  </a:lnTo>
                  <a:lnTo>
                    <a:pt x="234443" y="173560"/>
                  </a:lnTo>
                  <a:lnTo>
                    <a:pt x="234543" y="173660"/>
                  </a:lnTo>
                  <a:lnTo>
                    <a:pt x="238542" y="173460"/>
                  </a:lnTo>
                  <a:lnTo>
                    <a:pt x="239542" y="173360"/>
                  </a:lnTo>
                  <a:lnTo>
                    <a:pt x="239442" y="173360"/>
                  </a:lnTo>
                  <a:lnTo>
                    <a:pt x="238842" y="173260"/>
                  </a:lnTo>
                  <a:lnTo>
                    <a:pt x="241642" y="173360"/>
                  </a:lnTo>
                  <a:lnTo>
                    <a:pt x="243041" y="173360"/>
                  </a:lnTo>
                  <a:lnTo>
                    <a:pt x="243741" y="173260"/>
                  </a:lnTo>
                  <a:lnTo>
                    <a:pt x="244341" y="173160"/>
                  </a:lnTo>
                  <a:lnTo>
                    <a:pt x="244341" y="173160"/>
                  </a:lnTo>
                  <a:lnTo>
                    <a:pt x="244141" y="173260"/>
                  </a:lnTo>
                  <a:lnTo>
                    <a:pt x="243991" y="173310"/>
                  </a:lnTo>
                  <a:lnTo>
                    <a:pt x="243991" y="173310"/>
                  </a:lnTo>
                  <a:lnTo>
                    <a:pt x="244741" y="173160"/>
                  </a:lnTo>
                  <a:lnTo>
                    <a:pt x="245841" y="172760"/>
                  </a:lnTo>
                  <a:lnTo>
                    <a:pt x="246740" y="172160"/>
                  </a:lnTo>
                  <a:lnTo>
                    <a:pt x="247440" y="171460"/>
                  </a:lnTo>
                  <a:lnTo>
                    <a:pt x="247740" y="171010"/>
                  </a:lnTo>
                  <a:lnTo>
                    <a:pt x="247740" y="171010"/>
                  </a:lnTo>
                  <a:lnTo>
                    <a:pt x="247540" y="171260"/>
                  </a:lnTo>
                  <a:lnTo>
                    <a:pt x="247040" y="171760"/>
                  </a:lnTo>
                  <a:lnTo>
                    <a:pt x="246540" y="172160"/>
                  </a:lnTo>
                  <a:lnTo>
                    <a:pt x="246940" y="171760"/>
                  </a:lnTo>
                  <a:lnTo>
                    <a:pt x="247440" y="171260"/>
                  </a:lnTo>
                  <a:lnTo>
                    <a:pt x="247840" y="170760"/>
                  </a:lnTo>
                  <a:lnTo>
                    <a:pt x="248140" y="170260"/>
                  </a:lnTo>
                  <a:lnTo>
                    <a:pt x="248440" y="169661"/>
                  </a:lnTo>
                  <a:lnTo>
                    <a:pt x="248540" y="169061"/>
                  </a:lnTo>
                  <a:lnTo>
                    <a:pt x="248840" y="167861"/>
                  </a:lnTo>
                  <a:lnTo>
                    <a:pt x="248840" y="167761"/>
                  </a:lnTo>
                  <a:close/>
                  <a:moveTo>
                    <a:pt x="150264" y="173042"/>
                  </a:moveTo>
                  <a:lnTo>
                    <a:pt x="150164" y="173160"/>
                  </a:lnTo>
                  <a:lnTo>
                    <a:pt x="150164" y="173060"/>
                  </a:lnTo>
                  <a:lnTo>
                    <a:pt x="149964" y="173560"/>
                  </a:lnTo>
                  <a:lnTo>
                    <a:pt x="149899" y="173884"/>
                  </a:lnTo>
                  <a:lnTo>
                    <a:pt x="150264" y="173234"/>
                  </a:lnTo>
                  <a:lnTo>
                    <a:pt x="150264" y="173234"/>
                  </a:lnTo>
                  <a:lnTo>
                    <a:pt x="150264" y="173160"/>
                  </a:lnTo>
                  <a:lnTo>
                    <a:pt x="150264" y="173042"/>
                  </a:lnTo>
                  <a:close/>
                  <a:moveTo>
                    <a:pt x="152806" y="174202"/>
                  </a:moveTo>
                  <a:lnTo>
                    <a:pt x="152763" y="174259"/>
                  </a:lnTo>
                  <a:lnTo>
                    <a:pt x="152706" y="174297"/>
                  </a:lnTo>
                  <a:lnTo>
                    <a:pt x="152706" y="174297"/>
                  </a:lnTo>
                  <a:lnTo>
                    <a:pt x="152705" y="174278"/>
                  </a:lnTo>
                  <a:lnTo>
                    <a:pt x="152806" y="174202"/>
                  </a:lnTo>
                  <a:close/>
                  <a:moveTo>
                    <a:pt x="225845" y="174359"/>
                  </a:moveTo>
                  <a:lnTo>
                    <a:pt x="223946" y="174459"/>
                  </a:lnTo>
                  <a:lnTo>
                    <a:pt x="225046" y="174459"/>
                  </a:lnTo>
                  <a:lnTo>
                    <a:pt x="225845" y="174359"/>
                  </a:lnTo>
                  <a:close/>
                  <a:moveTo>
                    <a:pt x="96777" y="194355"/>
                  </a:moveTo>
                  <a:lnTo>
                    <a:pt x="96877" y="195254"/>
                  </a:lnTo>
                  <a:lnTo>
                    <a:pt x="96877" y="194954"/>
                  </a:lnTo>
                  <a:lnTo>
                    <a:pt x="96777" y="194355"/>
                  </a:lnTo>
                  <a:close/>
                  <a:moveTo>
                    <a:pt x="150664" y="196354"/>
                  </a:moveTo>
                  <a:lnTo>
                    <a:pt x="150664" y="196454"/>
                  </a:lnTo>
                  <a:lnTo>
                    <a:pt x="150664" y="196654"/>
                  </a:lnTo>
                  <a:lnTo>
                    <a:pt x="150764" y="197154"/>
                  </a:lnTo>
                  <a:lnTo>
                    <a:pt x="150664" y="196354"/>
                  </a:lnTo>
                  <a:close/>
                  <a:moveTo>
                    <a:pt x="140766" y="204452"/>
                  </a:moveTo>
                  <a:lnTo>
                    <a:pt x="141778" y="204508"/>
                  </a:lnTo>
                  <a:lnTo>
                    <a:pt x="141778" y="204508"/>
                  </a:lnTo>
                  <a:lnTo>
                    <a:pt x="141666" y="204452"/>
                  </a:lnTo>
                  <a:close/>
                  <a:moveTo>
                    <a:pt x="19495" y="1"/>
                  </a:moveTo>
                  <a:lnTo>
                    <a:pt x="13997" y="101"/>
                  </a:lnTo>
                  <a:lnTo>
                    <a:pt x="11297" y="201"/>
                  </a:lnTo>
                  <a:lnTo>
                    <a:pt x="9798" y="301"/>
                  </a:lnTo>
                  <a:lnTo>
                    <a:pt x="8398" y="401"/>
                  </a:lnTo>
                  <a:lnTo>
                    <a:pt x="9026" y="658"/>
                  </a:lnTo>
                  <a:lnTo>
                    <a:pt x="9026" y="658"/>
                  </a:lnTo>
                  <a:lnTo>
                    <a:pt x="9498" y="701"/>
                  </a:lnTo>
                  <a:lnTo>
                    <a:pt x="9598" y="701"/>
                  </a:lnTo>
                  <a:lnTo>
                    <a:pt x="9398" y="801"/>
                  </a:lnTo>
                  <a:lnTo>
                    <a:pt x="9383" y="804"/>
                  </a:lnTo>
                  <a:lnTo>
                    <a:pt x="10597" y="1301"/>
                  </a:lnTo>
                  <a:lnTo>
                    <a:pt x="9608" y="1062"/>
                  </a:lnTo>
                  <a:lnTo>
                    <a:pt x="9086" y="863"/>
                  </a:lnTo>
                  <a:lnTo>
                    <a:pt x="9086" y="863"/>
                  </a:lnTo>
                  <a:lnTo>
                    <a:pt x="8921" y="896"/>
                  </a:lnTo>
                  <a:lnTo>
                    <a:pt x="7698" y="601"/>
                  </a:lnTo>
                  <a:lnTo>
                    <a:pt x="6898" y="901"/>
                  </a:lnTo>
                  <a:lnTo>
                    <a:pt x="7798" y="701"/>
                  </a:lnTo>
                  <a:lnTo>
                    <a:pt x="8712" y="938"/>
                  </a:lnTo>
                  <a:lnTo>
                    <a:pt x="8398" y="1001"/>
                  </a:lnTo>
                  <a:lnTo>
                    <a:pt x="10198" y="1601"/>
                  </a:lnTo>
                  <a:lnTo>
                    <a:pt x="7898" y="1101"/>
                  </a:lnTo>
                  <a:lnTo>
                    <a:pt x="7798" y="1101"/>
                  </a:lnTo>
                  <a:lnTo>
                    <a:pt x="6898" y="1301"/>
                  </a:lnTo>
                  <a:lnTo>
                    <a:pt x="6748" y="1301"/>
                  </a:lnTo>
                  <a:lnTo>
                    <a:pt x="6998" y="1201"/>
                  </a:lnTo>
                  <a:lnTo>
                    <a:pt x="6099" y="1401"/>
                  </a:lnTo>
                  <a:lnTo>
                    <a:pt x="4999" y="1801"/>
                  </a:lnTo>
                  <a:lnTo>
                    <a:pt x="4499" y="2100"/>
                  </a:lnTo>
                  <a:lnTo>
                    <a:pt x="3899" y="2400"/>
                  </a:lnTo>
                  <a:lnTo>
                    <a:pt x="3299" y="2900"/>
                  </a:lnTo>
                  <a:lnTo>
                    <a:pt x="2699" y="3400"/>
                  </a:lnTo>
                  <a:lnTo>
                    <a:pt x="2099" y="4000"/>
                  </a:lnTo>
                  <a:lnTo>
                    <a:pt x="1600" y="4700"/>
                  </a:lnTo>
                  <a:lnTo>
                    <a:pt x="1200" y="5500"/>
                  </a:lnTo>
                  <a:lnTo>
                    <a:pt x="800" y="6299"/>
                  </a:lnTo>
                  <a:lnTo>
                    <a:pt x="500" y="7099"/>
                  </a:lnTo>
                  <a:lnTo>
                    <a:pt x="300" y="7999"/>
                  </a:lnTo>
                  <a:lnTo>
                    <a:pt x="200" y="8899"/>
                  </a:lnTo>
                  <a:lnTo>
                    <a:pt x="100" y="9799"/>
                  </a:lnTo>
                  <a:lnTo>
                    <a:pt x="200" y="9599"/>
                  </a:lnTo>
                  <a:lnTo>
                    <a:pt x="200" y="9899"/>
                  </a:lnTo>
                  <a:lnTo>
                    <a:pt x="300" y="10299"/>
                  </a:lnTo>
                  <a:lnTo>
                    <a:pt x="400" y="12598"/>
                  </a:lnTo>
                  <a:lnTo>
                    <a:pt x="500" y="14897"/>
                  </a:lnTo>
                  <a:lnTo>
                    <a:pt x="600" y="15297"/>
                  </a:lnTo>
                  <a:lnTo>
                    <a:pt x="700" y="14897"/>
                  </a:lnTo>
                  <a:lnTo>
                    <a:pt x="600" y="13498"/>
                  </a:lnTo>
                  <a:lnTo>
                    <a:pt x="700" y="12498"/>
                  </a:lnTo>
                  <a:lnTo>
                    <a:pt x="800" y="11398"/>
                  </a:lnTo>
                  <a:lnTo>
                    <a:pt x="900" y="13398"/>
                  </a:lnTo>
                  <a:lnTo>
                    <a:pt x="900" y="13698"/>
                  </a:lnTo>
                  <a:lnTo>
                    <a:pt x="1000" y="13698"/>
                  </a:lnTo>
                  <a:lnTo>
                    <a:pt x="1000" y="13598"/>
                  </a:lnTo>
                  <a:lnTo>
                    <a:pt x="1100" y="13598"/>
                  </a:lnTo>
                  <a:lnTo>
                    <a:pt x="1100" y="14398"/>
                  </a:lnTo>
                  <a:lnTo>
                    <a:pt x="1100" y="17897"/>
                  </a:lnTo>
                  <a:lnTo>
                    <a:pt x="1000" y="18297"/>
                  </a:lnTo>
                  <a:lnTo>
                    <a:pt x="900" y="18297"/>
                  </a:lnTo>
                  <a:lnTo>
                    <a:pt x="900" y="18697"/>
                  </a:lnTo>
                  <a:lnTo>
                    <a:pt x="800" y="22096"/>
                  </a:lnTo>
                  <a:lnTo>
                    <a:pt x="500" y="17897"/>
                  </a:lnTo>
                  <a:lnTo>
                    <a:pt x="300" y="14997"/>
                  </a:lnTo>
                  <a:lnTo>
                    <a:pt x="200" y="11698"/>
                  </a:lnTo>
                  <a:lnTo>
                    <a:pt x="100" y="12598"/>
                  </a:lnTo>
                  <a:lnTo>
                    <a:pt x="100" y="14298"/>
                  </a:lnTo>
                  <a:lnTo>
                    <a:pt x="100" y="16297"/>
                  </a:lnTo>
                  <a:lnTo>
                    <a:pt x="0" y="17997"/>
                  </a:lnTo>
                  <a:lnTo>
                    <a:pt x="100" y="17297"/>
                  </a:lnTo>
                  <a:lnTo>
                    <a:pt x="100" y="17097"/>
                  </a:lnTo>
                  <a:lnTo>
                    <a:pt x="200" y="17597"/>
                  </a:lnTo>
                  <a:lnTo>
                    <a:pt x="300" y="18197"/>
                  </a:lnTo>
                  <a:lnTo>
                    <a:pt x="400" y="18197"/>
                  </a:lnTo>
                  <a:lnTo>
                    <a:pt x="400" y="17697"/>
                  </a:lnTo>
                  <a:lnTo>
                    <a:pt x="700" y="27894"/>
                  </a:lnTo>
                  <a:lnTo>
                    <a:pt x="900" y="33493"/>
                  </a:lnTo>
                  <a:lnTo>
                    <a:pt x="1000" y="39192"/>
                  </a:lnTo>
                  <a:lnTo>
                    <a:pt x="800" y="38292"/>
                  </a:lnTo>
                  <a:lnTo>
                    <a:pt x="700" y="36692"/>
                  </a:lnTo>
                  <a:lnTo>
                    <a:pt x="500" y="32493"/>
                  </a:lnTo>
                  <a:lnTo>
                    <a:pt x="300" y="29094"/>
                  </a:lnTo>
                  <a:lnTo>
                    <a:pt x="200" y="28294"/>
                  </a:lnTo>
                  <a:lnTo>
                    <a:pt x="100" y="28294"/>
                  </a:lnTo>
                  <a:lnTo>
                    <a:pt x="0" y="28594"/>
                  </a:lnTo>
                  <a:lnTo>
                    <a:pt x="100" y="30794"/>
                  </a:lnTo>
                  <a:lnTo>
                    <a:pt x="200" y="32293"/>
                  </a:lnTo>
                  <a:lnTo>
                    <a:pt x="300" y="33593"/>
                  </a:lnTo>
                  <a:lnTo>
                    <a:pt x="300" y="35393"/>
                  </a:lnTo>
                  <a:lnTo>
                    <a:pt x="200" y="36592"/>
                  </a:lnTo>
                  <a:lnTo>
                    <a:pt x="100" y="37992"/>
                  </a:lnTo>
                  <a:lnTo>
                    <a:pt x="200" y="41491"/>
                  </a:lnTo>
                  <a:lnTo>
                    <a:pt x="300" y="49589"/>
                  </a:lnTo>
                  <a:lnTo>
                    <a:pt x="400" y="47290"/>
                  </a:lnTo>
                  <a:lnTo>
                    <a:pt x="500" y="48989"/>
                  </a:lnTo>
                  <a:lnTo>
                    <a:pt x="500" y="51089"/>
                  </a:lnTo>
                  <a:lnTo>
                    <a:pt x="400" y="55188"/>
                  </a:lnTo>
                  <a:lnTo>
                    <a:pt x="300" y="54588"/>
                  </a:lnTo>
                  <a:lnTo>
                    <a:pt x="400" y="56787"/>
                  </a:lnTo>
                  <a:lnTo>
                    <a:pt x="400" y="57287"/>
                  </a:lnTo>
                  <a:lnTo>
                    <a:pt x="500" y="59787"/>
                  </a:lnTo>
                  <a:lnTo>
                    <a:pt x="500" y="63186"/>
                  </a:lnTo>
                  <a:lnTo>
                    <a:pt x="500" y="63786"/>
                  </a:lnTo>
                  <a:lnTo>
                    <a:pt x="600" y="61386"/>
                  </a:lnTo>
                  <a:lnTo>
                    <a:pt x="700" y="60387"/>
                  </a:lnTo>
                  <a:lnTo>
                    <a:pt x="800" y="60387"/>
                  </a:lnTo>
                  <a:lnTo>
                    <a:pt x="900" y="60986"/>
                  </a:lnTo>
                  <a:lnTo>
                    <a:pt x="900" y="65085"/>
                  </a:lnTo>
                  <a:lnTo>
                    <a:pt x="1000" y="68985"/>
                  </a:lnTo>
                  <a:lnTo>
                    <a:pt x="1100" y="72984"/>
                  </a:lnTo>
                  <a:lnTo>
                    <a:pt x="1100" y="77582"/>
                  </a:lnTo>
                  <a:lnTo>
                    <a:pt x="1200" y="75483"/>
                  </a:lnTo>
                  <a:lnTo>
                    <a:pt x="1300" y="77183"/>
                  </a:lnTo>
                  <a:lnTo>
                    <a:pt x="1300" y="79182"/>
                  </a:lnTo>
                  <a:lnTo>
                    <a:pt x="1300" y="83681"/>
                  </a:lnTo>
                  <a:lnTo>
                    <a:pt x="1300" y="85181"/>
                  </a:lnTo>
                  <a:lnTo>
                    <a:pt x="1200" y="85481"/>
                  </a:lnTo>
                  <a:lnTo>
                    <a:pt x="1100" y="84181"/>
                  </a:lnTo>
                  <a:lnTo>
                    <a:pt x="900" y="82381"/>
                  </a:lnTo>
                  <a:lnTo>
                    <a:pt x="900" y="82181"/>
                  </a:lnTo>
                  <a:lnTo>
                    <a:pt x="800" y="82981"/>
                  </a:lnTo>
                  <a:lnTo>
                    <a:pt x="769" y="82366"/>
                  </a:lnTo>
                  <a:lnTo>
                    <a:pt x="800" y="83381"/>
                  </a:lnTo>
                  <a:lnTo>
                    <a:pt x="900" y="85481"/>
                  </a:lnTo>
                  <a:lnTo>
                    <a:pt x="1100" y="87780"/>
                  </a:lnTo>
                  <a:lnTo>
                    <a:pt x="1100" y="91779"/>
                  </a:lnTo>
                  <a:lnTo>
                    <a:pt x="1000" y="91679"/>
                  </a:lnTo>
                  <a:lnTo>
                    <a:pt x="1000" y="91079"/>
                  </a:lnTo>
                  <a:lnTo>
                    <a:pt x="900" y="89680"/>
                  </a:lnTo>
                  <a:lnTo>
                    <a:pt x="900" y="91479"/>
                  </a:lnTo>
                  <a:lnTo>
                    <a:pt x="1000" y="93579"/>
                  </a:lnTo>
                  <a:lnTo>
                    <a:pt x="1100" y="95878"/>
                  </a:lnTo>
                  <a:lnTo>
                    <a:pt x="1000" y="98577"/>
                  </a:lnTo>
                  <a:lnTo>
                    <a:pt x="800" y="95178"/>
                  </a:lnTo>
                  <a:lnTo>
                    <a:pt x="800" y="94678"/>
                  </a:lnTo>
                  <a:lnTo>
                    <a:pt x="700" y="94478"/>
                  </a:lnTo>
                  <a:lnTo>
                    <a:pt x="600" y="94778"/>
                  </a:lnTo>
                  <a:lnTo>
                    <a:pt x="600" y="95578"/>
                  </a:lnTo>
                  <a:lnTo>
                    <a:pt x="900" y="97678"/>
                  </a:lnTo>
                  <a:lnTo>
                    <a:pt x="800" y="98577"/>
                  </a:lnTo>
                  <a:lnTo>
                    <a:pt x="800" y="98977"/>
                  </a:lnTo>
                  <a:lnTo>
                    <a:pt x="700" y="99177"/>
                  </a:lnTo>
                  <a:lnTo>
                    <a:pt x="700" y="99477"/>
                  </a:lnTo>
                  <a:lnTo>
                    <a:pt x="700" y="100577"/>
                  </a:lnTo>
                  <a:lnTo>
                    <a:pt x="800" y="100677"/>
                  </a:lnTo>
                  <a:lnTo>
                    <a:pt x="900" y="100777"/>
                  </a:lnTo>
                  <a:lnTo>
                    <a:pt x="900" y="101077"/>
                  </a:lnTo>
                  <a:lnTo>
                    <a:pt x="900" y="102976"/>
                  </a:lnTo>
                  <a:lnTo>
                    <a:pt x="800" y="104176"/>
                  </a:lnTo>
                  <a:lnTo>
                    <a:pt x="800" y="104476"/>
                  </a:lnTo>
                  <a:lnTo>
                    <a:pt x="700" y="104376"/>
                  </a:lnTo>
                  <a:lnTo>
                    <a:pt x="700" y="106776"/>
                  </a:lnTo>
                  <a:lnTo>
                    <a:pt x="800" y="107775"/>
                  </a:lnTo>
                  <a:lnTo>
                    <a:pt x="900" y="108775"/>
                  </a:lnTo>
                  <a:lnTo>
                    <a:pt x="1000" y="111074"/>
                  </a:lnTo>
                  <a:lnTo>
                    <a:pt x="1000" y="108775"/>
                  </a:lnTo>
                  <a:lnTo>
                    <a:pt x="1100" y="108175"/>
                  </a:lnTo>
                  <a:lnTo>
                    <a:pt x="1200" y="107975"/>
                  </a:lnTo>
                  <a:lnTo>
                    <a:pt x="1300" y="108175"/>
                  </a:lnTo>
                  <a:lnTo>
                    <a:pt x="1400" y="108775"/>
                  </a:lnTo>
                  <a:lnTo>
                    <a:pt x="1500" y="111074"/>
                  </a:lnTo>
                  <a:lnTo>
                    <a:pt x="1500" y="118573"/>
                  </a:lnTo>
                  <a:lnTo>
                    <a:pt x="1500" y="121672"/>
                  </a:lnTo>
                  <a:lnTo>
                    <a:pt x="1300" y="124671"/>
                  </a:lnTo>
                  <a:lnTo>
                    <a:pt x="1500" y="127271"/>
                  </a:lnTo>
                  <a:lnTo>
                    <a:pt x="1400" y="126971"/>
                  </a:lnTo>
                  <a:lnTo>
                    <a:pt x="1400" y="127171"/>
                  </a:lnTo>
                  <a:lnTo>
                    <a:pt x="1300" y="128670"/>
                  </a:lnTo>
                  <a:lnTo>
                    <a:pt x="1300" y="132569"/>
                  </a:lnTo>
                  <a:lnTo>
                    <a:pt x="1200" y="131670"/>
                  </a:lnTo>
                  <a:lnTo>
                    <a:pt x="1200" y="128670"/>
                  </a:lnTo>
                  <a:lnTo>
                    <a:pt x="1100" y="125571"/>
                  </a:lnTo>
                  <a:lnTo>
                    <a:pt x="1000" y="124471"/>
                  </a:lnTo>
                  <a:lnTo>
                    <a:pt x="900" y="124171"/>
                  </a:lnTo>
                  <a:lnTo>
                    <a:pt x="900" y="124071"/>
                  </a:lnTo>
                  <a:lnTo>
                    <a:pt x="800" y="125971"/>
                  </a:lnTo>
                  <a:lnTo>
                    <a:pt x="800" y="126371"/>
                  </a:lnTo>
                  <a:lnTo>
                    <a:pt x="700" y="126471"/>
                  </a:lnTo>
                  <a:lnTo>
                    <a:pt x="600" y="125971"/>
                  </a:lnTo>
                  <a:lnTo>
                    <a:pt x="500" y="124971"/>
                  </a:lnTo>
                  <a:lnTo>
                    <a:pt x="500" y="124971"/>
                  </a:lnTo>
                  <a:lnTo>
                    <a:pt x="600" y="126971"/>
                  </a:lnTo>
                  <a:lnTo>
                    <a:pt x="700" y="127371"/>
                  </a:lnTo>
                  <a:lnTo>
                    <a:pt x="700" y="127571"/>
                  </a:lnTo>
                  <a:lnTo>
                    <a:pt x="900" y="127671"/>
                  </a:lnTo>
                  <a:lnTo>
                    <a:pt x="1000" y="127870"/>
                  </a:lnTo>
                  <a:lnTo>
                    <a:pt x="1100" y="128370"/>
                  </a:lnTo>
                  <a:lnTo>
                    <a:pt x="1000" y="129370"/>
                  </a:lnTo>
                  <a:lnTo>
                    <a:pt x="1000" y="131570"/>
                  </a:lnTo>
                  <a:lnTo>
                    <a:pt x="900" y="133269"/>
                  </a:lnTo>
                  <a:lnTo>
                    <a:pt x="900" y="133469"/>
                  </a:lnTo>
                  <a:lnTo>
                    <a:pt x="800" y="132969"/>
                  </a:lnTo>
                  <a:lnTo>
                    <a:pt x="800" y="135069"/>
                  </a:lnTo>
                  <a:lnTo>
                    <a:pt x="900" y="136568"/>
                  </a:lnTo>
                  <a:lnTo>
                    <a:pt x="1000" y="137968"/>
                  </a:lnTo>
                  <a:lnTo>
                    <a:pt x="1000" y="139568"/>
                  </a:lnTo>
                  <a:lnTo>
                    <a:pt x="800" y="139068"/>
                  </a:lnTo>
                  <a:lnTo>
                    <a:pt x="700" y="138968"/>
                  </a:lnTo>
                  <a:lnTo>
                    <a:pt x="600" y="138968"/>
                  </a:lnTo>
                  <a:lnTo>
                    <a:pt x="600" y="139668"/>
                  </a:lnTo>
                  <a:lnTo>
                    <a:pt x="600" y="140967"/>
                  </a:lnTo>
                  <a:lnTo>
                    <a:pt x="500" y="143267"/>
                  </a:lnTo>
                  <a:lnTo>
                    <a:pt x="500" y="143267"/>
                  </a:lnTo>
                  <a:lnTo>
                    <a:pt x="600" y="143067"/>
                  </a:lnTo>
                  <a:lnTo>
                    <a:pt x="600" y="143167"/>
                  </a:lnTo>
                  <a:lnTo>
                    <a:pt x="700" y="143267"/>
                  </a:lnTo>
                  <a:lnTo>
                    <a:pt x="700" y="142867"/>
                  </a:lnTo>
                  <a:lnTo>
                    <a:pt x="700" y="141467"/>
                  </a:lnTo>
                  <a:lnTo>
                    <a:pt x="800" y="141967"/>
                  </a:lnTo>
                  <a:lnTo>
                    <a:pt x="800" y="142867"/>
                  </a:lnTo>
                  <a:lnTo>
                    <a:pt x="800" y="145266"/>
                  </a:lnTo>
                  <a:lnTo>
                    <a:pt x="800" y="147466"/>
                  </a:lnTo>
                  <a:lnTo>
                    <a:pt x="900" y="148166"/>
                  </a:lnTo>
                  <a:lnTo>
                    <a:pt x="900" y="148366"/>
                  </a:lnTo>
                  <a:lnTo>
                    <a:pt x="800" y="148765"/>
                  </a:lnTo>
                  <a:lnTo>
                    <a:pt x="800" y="149565"/>
                  </a:lnTo>
                  <a:lnTo>
                    <a:pt x="800" y="152165"/>
                  </a:lnTo>
                  <a:lnTo>
                    <a:pt x="800" y="155264"/>
                  </a:lnTo>
                  <a:lnTo>
                    <a:pt x="800" y="158163"/>
                  </a:lnTo>
                  <a:lnTo>
                    <a:pt x="900" y="157963"/>
                  </a:lnTo>
                  <a:lnTo>
                    <a:pt x="900" y="157763"/>
                  </a:lnTo>
                  <a:lnTo>
                    <a:pt x="1000" y="157064"/>
                  </a:lnTo>
                  <a:lnTo>
                    <a:pt x="900" y="154864"/>
                  </a:lnTo>
                  <a:lnTo>
                    <a:pt x="900" y="152665"/>
                  </a:lnTo>
                  <a:lnTo>
                    <a:pt x="900" y="151765"/>
                  </a:lnTo>
                  <a:lnTo>
                    <a:pt x="1000" y="151165"/>
                  </a:lnTo>
                  <a:lnTo>
                    <a:pt x="1100" y="155264"/>
                  </a:lnTo>
                  <a:lnTo>
                    <a:pt x="1200" y="160763"/>
                  </a:lnTo>
                  <a:lnTo>
                    <a:pt x="1200" y="163662"/>
                  </a:lnTo>
                  <a:lnTo>
                    <a:pt x="1200" y="165162"/>
                  </a:lnTo>
                  <a:lnTo>
                    <a:pt x="1200" y="165961"/>
                  </a:lnTo>
                  <a:lnTo>
                    <a:pt x="1200" y="166261"/>
                  </a:lnTo>
                  <a:lnTo>
                    <a:pt x="1200" y="166761"/>
                  </a:lnTo>
                  <a:lnTo>
                    <a:pt x="1300" y="167561"/>
                  </a:lnTo>
                  <a:lnTo>
                    <a:pt x="1400" y="168461"/>
                  </a:lnTo>
                  <a:lnTo>
                    <a:pt x="1600" y="169261"/>
                  </a:lnTo>
                  <a:lnTo>
                    <a:pt x="1900" y="170060"/>
                  </a:lnTo>
                  <a:lnTo>
                    <a:pt x="2299" y="170860"/>
                  </a:lnTo>
                  <a:lnTo>
                    <a:pt x="2799" y="171560"/>
                  </a:lnTo>
                  <a:lnTo>
                    <a:pt x="3299" y="172260"/>
                  </a:lnTo>
                  <a:lnTo>
                    <a:pt x="3999" y="172860"/>
                  </a:lnTo>
                  <a:lnTo>
                    <a:pt x="4499" y="173260"/>
                  </a:lnTo>
                  <a:lnTo>
                    <a:pt x="4899" y="173560"/>
                  </a:lnTo>
                  <a:lnTo>
                    <a:pt x="5699" y="174059"/>
                  </a:lnTo>
                  <a:lnTo>
                    <a:pt x="6598" y="174459"/>
                  </a:lnTo>
                  <a:lnTo>
                    <a:pt x="6798" y="174559"/>
                  </a:lnTo>
                  <a:lnTo>
                    <a:pt x="6398" y="174559"/>
                  </a:lnTo>
                  <a:lnTo>
                    <a:pt x="5199" y="174059"/>
                  </a:lnTo>
                  <a:lnTo>
                    <a:pt x="4799" y="173959"/>
                  </a:lnTo>
                  <a:lnTo>
                    <a:pt x="4799" y="174032"/>
                  </a:lnTo>
                  <a:lnTo>
                    <a:pt x="4799" y="174032"/>
                  </a:lnTo>
                  <a:lnTo>
                    <a:pt x="3899" y="173460"/>
                  </a:lnTo>
                  <a:lnTo>
                    <a:pt x="2999" y="172560"/>
                  </a:lnTo>
                  <a:lnTo>
                    <a:pt x="2299" y="171660"/>
                  </a:lnTo>
                  <a:lnTo>
                    <a:pt x="1800" y="170760"/>
                  </a:lnTo>
                  <a:lnTo>
                    <a:pt x="1400" y="169960"/>
                  </a:lnTo>
                  <a:lnTo>
                    <a:pt x="1400" y="169960"/>
                  </a:lnTo>
                  <a:lnTo>
                    <a:pt x="1700" y="170760"/>
                  </a:lnTo>
                  <a:lnTo>
                    <a:pt x="2099" y="171460"/>
                  </a:lnTo>
                  <a:lnTo>
                    <a:pt x="2599" y="172160"/>
                  </a:lnTo>
                  <a:lnTo>
                    <a:pt x="3099" y="172760"/>
                  </a:lnTo>
                  <a:lnTo>
                    <a:pt x="3699" y="173360"/>
                  </a:lnTo>
                  <a:lnTo>
                    <a:pt x="4399" y="173860"/>
                  </a:lnTo>
                  <a:lnTo>
                    <a:pt x="4999" y="174259"/>
                  </a:lnTo>
                  <a:lnTo>
                    <a:pt x="5699" y="174559"/>
                  </a:lnTo>
                  <a:lnTo>
                    <a:pt x="6398" y="174859"/>
                  </a:lnTo>
                  <a:lnTo>
                    <a:pt x="7798" y="175159"/>
                  </a:lnTo>
                  <a:lnTo>
                    <a:pt x="8998" y="175259"/>
                  </a:lnTo>
                  <a:lnTo>
                    <a:pt x="15196" y="175259"/>
                  </a:lnTo>
                  <a:lnTo>
                    <a:pt x="17796" y="175559"/>
                  </a:lnTo>
                  <a:lnTo>
                    <a:pt x="20695" y="175659"/>
                  </a:lnTo>
                  <a:lnTo>
                    <a:pt x="22495" y="175759"/>
                  </a:lnTo>
                  <a:lnTo>
                    <a:pt x="24794" y="175659"/>
                  </a:lnTo>
                  <a:lnTo>
                    <a:pt x="23794" y="175459"/>
                  </a:lnTo>
                  <a:lnTo>
                    <a:pt x="21895" y="175359"/>
                  </a:lnTo>
                  <a:lnTo>
                    <a:pt x="28093" y="175359"/>
                  </a:lnTo>
                  <a:lnTo>
                    <a:pt x="27893" y="175259"/>
                  </a:lnTo>
                  <a:lnTo>
                    <a:pt x="27093" y="175259"/>
                  </a:lnTo>
                  <a:lnTo>
                    <a:pt x="26594" y="175159"/>
                  </a:lnTo>
                  <a:lnTo>
                    <a:pt x="27493" y="175059"/>
                  </a:lnTo>
                  <a:lnTo>
                    <a:pt x="29493" y="175159"/>
                  </a:lnTo>
                  <a:lnTo>
                    <a:pt x="30293" y="175259"/>
                  </a:lnTo>
                  <a:lnTo>
                    <a:pt x="30393" y="175259"/>
                  </a:lnTo>
                  <a:lnTo>
                    <a:pt x="29993" y="175359"/>
                  </a:lnTo>
                  <a:lnTo>
                    <a:pt x="32092" y="175259"/>
                  </a:lnTo>
                  <a:lnTo>
                    <a:pt x="33592" y="175359"/>
                  </a:lnTo>
                  <a:lnTo>
                    <a:pt x="35491" y="175459"/>
                  </a:lnTo>
                  <a:lnTo>
                    <a:pt x="37191" y="175559"/>
                  </a:lnTo>
                  <a:lnTo>
                    <a:pt x="38491" y="175559"/>
                  </a:lnTo>
                  <a:lnTo>
                    <a:pt x="40290" y="175459"/>
                  </a:lnTo>
                  <a:lnTo>
                    <a:pt x="39790" y="175359"/>
                  </a:lnTo>
                  <a:lnTo>
                    <a:pt x="37091" y="175359"/>
                  </a:lnTo>
                  <a:lnTo>
                    <a:pt x="37191" y="175259"/>
                  </a:lnTo>
                  <a:lnTo>
                    <a:pt x="38391" y="175159"/>
                  </a:lnTo>
                  <a:lnTo>
                    <a:pt x="42290" y="174959"/>
                  </a:lnTo>
                  <a:lnTo>
                    <a:pt x="46389" y="174959"/>
                  </a:lnTo>
                  <a:lnTo>
                    <a:pt x="46489" y="175059"/>
                  </a:lnTo>
                  <a:lnTo>
                    <a:pt x="46189" y="175159"/>
                  </a:lnTo>
                  <a:lnTo>
                    <a:pt x="42290" y="175159"/>
                  </a:lnTo>
                  <a:lnTo>
                    <a:pt x="40890" y="175259"/>
                  </a:lnTo>
                  <a:lnTo>
                    <a:pt x="44889" y="175259"/>
                  </a:lnTo>
                  <a:lnTo>
                    <a:pt x="50288" y="174959"/>
                  </a:lnTo>
                  <a:lnTo>
                    <a:pt x="48088" y="174959"/>
                  </a:lnTo>
                  <a:lnTo>
                    <a:pt x="48188" y="174859"/>
                  </a:lnTo>
                  <a:lnTo>
                    <a:pt x="48988" y="174759"/>
                  </a:lnTo>
                  <a:lnTo>
                    <a:pt x="50188" y="174659"/>
                  </a:lnTo>
                  <a:lnTo>
                    <a:pt x="55287" y="174759"/>
                  </a:lnTo>
                  <a:lnTo>
                    <a:pt x="56886" y="174859"/>
                  </a:lnTo>
                  <a:lnTo>
                    <a:pt x="57286" y="174959"/>
                  </a:lnTo>
                  <a:lnTo>
                    <a:pt x="57286" y="175059"/>
                  </a:lnTo>
                  <a:lnTo>
                    <a:pt x="57686" y="174959"/>
                  </a:lnTo>
                  <a:lnTo>
                    <a:pt x="58386" y="174859"/>
                  </a:lnTo>
                  <a:lnTo>
                    <a:pt x="60485" y="174759"/>
                  </a:lnTo>
                  <a:lnTo>
                    <a:pt x="65784" y="174759"/>
                  </a:lnTo>
                  <a:lnTo>
                    <a:pt x="64184" y="174659"/>
                  </a:lnTo>
                  <a:lnTo>
                    <a:pt x="64085" y="174559"/>
                  </a:lnTo>
                  <a:lnTo>
                    <a:pt x="64284" y="174559"/>
                  </a:lnTo>
                  <a:lnTo>
                    <a:pt x="66384" y="174459"/>
                  </a:lnTo>
                  <a:lnTo>
                    <a:pt x="71883" y="174659"/>
                  </a:lnTo>
                  <a:lnTo>
                    <a:pt x="69583" y="174759"/>
                  </a:lnTo>
                  <a:lnTo>
                    <a:pt x="69683" y="174759"/>
                  </a:lnTo>
                  <a:lnTo>
                    <a:pt x="70183" y="174859"/>
                  </a:lnTo>
                  <a:lnTo>
                    <a:pt x="71483" y="174959"/>
                  </a:lnTo>
                  <a:lnTo>
                    <a:pt x="71883" y="175059"/>
                  </a:lnTo>
                  <a:lnTo>
                    <a:pt x="71683" y="175059"/>
                  </a:lnTo>
                  <a:lnTo>
                    <a:pt x="70183" y="175259"/>
                  </a:lnTo>
                  <a:lnTo>
                    <a:pt x="68184" y="175259"/>
                  </a:lnTo>
                  <a:lnTo>
                    <a:pt x="63485" y="175159"/>
                  </a:lnTo>
                  <a:lnTo>
                    <a:pt x="63485" y="175159"/>
                  </a:lnTo>
                  <a:lnTo>
                    <a:pt x="65584" y="175359"/>
                  </a:lnTo>
                  <a:lnTo>
                    <a:pt x="67384" y="175359"/>
                  </a:lnTo>
                  <a:lnTo>
                    <a:pt x="70583" y="175259"/>
                  </a:lnTo>
                  <a:lnTo>
                    <a:pt x="73582" y="175159"/>
                  </a:lnTo>
                  <a:lnTo>
                    <a:pt x="77081" y="175159"/>
                  </a:lnTo>
                  <a:lnTo>
                    <a:pt x="76981" y="175259"/>
                  </a:lnTo>
                  <a:lnTo>
                    <a:pt x="76482" y="175359"/>
                  </a:lnTo>
                  <a:lnTo>
                    <a:pt x="77481" y="175359"/>
                  </a:lnTo>
                  <a:lnTo>
                    <a:pt x="79881" y="175259"/>
                  </a:lnTo>
                  <a:lnTo>
                    <a:pt x="81680" y="175259"/>
                  </a:lnTo>
                  <a:lnTo>
                    <a:pt x="81180" y="175059"/>
                  </a:lnTo>
                  <a:lnTo>
                    <a:pt x="81380" y="174959"/>
                  </a:lnTo>
                  <a:lnTo>
                    <a:pt x="83080" y="174859"/>
                  </a:lnTo>
                  <a:lnTo>
                    <a:pt x="87679" y="175159"/>
                  </a:lnTo>
                  <a:lnTo>
                    <a:pt x="90278" y="175159"/>
                  </a:lnTo>
                  <a:lnTo>
                    <a:pt x="90778" y="175059"/>
                  </a:lnTo>
                  <a:lnTo>
                    <a:pt x="91078" y="175059"/>
                  </a:lnTo>
                  <a:lnTo>
                    <a:pt x="91778" y="174859"/>
                  </a:lnTo>
                  <a:lnTo>
                    <a:pt x="93877" y="174659"/>
                  </a:lnTo>
                  <a:lnTo>
                    <a:pt x="90978" y="174459"/>
                  </a:lnTo>
                  <a:lnTo>
                    <a:pt x="91378" y="174459"/>
                  </a:lnTo>
                  <a:lnTo>
                    <a:pt x="92078" y="174359"/>
                  </a:lnTo>
                  <a:lnTo>
                    <a:pt x="96077" y="174359"/>
                  </a:lnTo>
                  <a:lnTo>
                    <a:pt x="96777" y="174259"/>
                  </a:lnTo>
                  <a:lnTo>
                    <a:pt x="97077" y="174159"/>
                  </a:lnTo>
                  <a:lnTo>
                    <a:pt x="95177" y="174259"/>
                  </a:lnTo>
                  <a:lnTo>
                    <a:pt x="93577" y="174259"/>
                  </a:lnTo>
                  <a:lnTo>
                    <a:pt x="91878" y="174359"/>
                  </a:lnTo>
                  <a:lnTo>
                    <a:pt x="89978" y="174359"/>
                  </a:lnTo>
                  <a:lnTo>
                    <a:pt x="89778" y="174259"/>
                  </a:lnTo>
                  <a:lnTo>
                    <a:pt x="90078" y="174159"/>
                  </a:lnTo>
                  <a:lnTo>
                    <a:pt x="91578" y="174159"/>
                  </a:lnTo>
                  <a:lnTo>
                    <a:pt x="93577" y="174059"/>
                  </a:lnTo>
                  <a:lnTo>
                    <a:pt x="99576" y="174059"/>
                  </a:lnTo>
                  <a:lnTo>
                    <a:pt x="99676" y="174159"/>
                  </a:lnTo>
                  <a:lnTo>
                    <a:pt x="99776" y="174159"/>
                  </a:lnTo>
                  <a:lnTo>
                    <a:pt x="99876" y="174459"/>
                  </a:lnTo>
                  <a:lnTo>
                    <a:pt x="99876" y="174759"/>
                  </a:lnTo>
                  <a:lnTo>
                    <a:pt x="99876" y="175059"/>
                  </a:lnTo>
                  <a:lnTo>
                    <a:pt x="99576" y="176759"/>
                  </a:lnTo>
                  <a:lnTo>
                    <a:pt x="99476" y="176659"/>
                  </a:lnTo>
                  <a:lnTo>
                    <a:pt x="99376" y="176559"/>
                  </a:lnTo>
                  <a:lnTo>
                    <a:pt x="99276" y="176159"/>
                  </a:lnTo>
                  <a:lnTo>
                    <a:pt x="99276" y="175559"/>
                  </a:lnTo>
                  <a:lnTo>
                    <a:pt x="99276" y="175259"/>
                  </a:lnTo>
                  <a:lnTo>
                    <a:pt x="99076" y="174959"/>
                  </a:lnTo>
                  <a:lnTo>
                    <a:pt x="99076" y="174859"/>
                  </a:lnTo>
                  <a:lnTo>
                    <a:pt x="98976" y="174959"/>
                  </a:lnTo>
                  <a:lnTo>
                    <a:pt x="98876" y="174859"/>
                  </a:lnTo>
                  <a:lnTo>
                    <a:pt x="98776" y="174959"/>
                  </a:lnTo>
                  <a:lnTo>
                    <a:pt x="98476" y="174959"/>
                  </a:lnTo>
                  <a:lnTo>
                    <a:pt x="97876" y="175159"/>
                  </a:lnTo>
                  <a:lnTo>
                    <a:pt x="97576" y="175359"/>
                  </a:lnTo>
                  <a:lnTo>
                    <a:pt x="97576" y="175459"/>
                  </a:lnTo>
                  <a:lnTo>
                    <a:pt x="97576" y="175559"/>
                  </a:lnTo>
                  <a:lnTo>
                    <a:pt x="98276" y="175459"/>
                  </a:lnTo>
                  <a:lnTo>
                    <a:pt x="98476" y="175459"/>
                  </a:lnTo>
                  <a:lnTo>
                    <a:pt x="98476" y="175559"/>
                  </a:lnTo>
                  <a:lnTo>
                    <a:pt x="98576" y="175659"/>
                  </a:lnTo>
                  <a:lnTo>
                    <a:pt x="98476" y="176059"/>
                  </a:lnTo>
                  <a:lnTo>
                    <a:pt x="98476" y="176559"/>
                  </a:lnTo>
                  <a:lnTo>
                    <a:pt x="98476" y="176659"/>
                  </a:lnTo>
                  <a:lnTo>
                    <a:pt x="98476" y="176859"/>
                  </a:lnTo>
                  <a:lnTo>
                    <a:pt x="98376" y="177459"/>
                  </a:lnTo>
                  <a:lnTo>
                    <a:pt x="98176" y="179958"/>
                  </a:lnTo>
                  <a:lnTo>
                    <a:pt x="97676" y="184557"/>
                  </a:lnTo>
                  <a:lnTo>
                    <a:pt x="97476" y="186456"/>
                  </a:lnTo>
                  <a:lnTo>
                    <a:pt x="97376" y="186956"/>
                  </a:lnTo>
                  <a:lnTo>
                    <a:pt x="97376" y="187056"/>
                  </a:lnTo>
                  <a:lnTo>
                    <a:pt x="97376" y="187156"/>
                  </a:lnTo>
                  <a:lnTo>
                    <a:pt x="97276" y="187256"/>
                  </a:lnTo>
                  <a:lnTo>
                    <a:pt x="97177" y="187456"/>
                  </a:lnTo>
                  <a:lnTo>
                    <a:pt x="97177" y="187656"/>
                  </a:lnTo>
                  <a:lnTo>
                    <a:pt x="96877" y="188756"/>
                  </a:lnTo>
                  <a:lnTo>
                    <a:pt x="96777" y="189656"/>
                  </a:lnTo>
                  <a:lnTo>
                    <a:pt x="96677" y="190955"/>
                  </a:lnTo>
                  <a:lnTo>
                    <a:pt x="96677" y="191755"/>
                  </a:lnTo>
                  <a:lnTo>
                    <a:pt x="96777" y="192255"/>
                  </a:lnTo>
                  <a:lnTo>
                    <a:pt x="96877" y="192455"/>
                  </a:lnTo>
                  <a:lnTo>
                    <a:pt x="96977" y="192455"/>
                  </a:lnTo>
                  <a:lnTo>
                    <a:pt x="97177" y="192055"/>
                  </a:lnTo>
                  <a:lnTo>
                    <a:pt x="97077" y="193455"/>
                  </a:lnTo>
                  <a:lnTo>
                    <a:pt x="97077" y="193755"/>
                  </a:lnTo>
                  <a:lnTo>
                    <a:pt x="96977" y="194155"/>
                  </a:lnTo>
                  <a:lnTo>
                    <a:pt x="97077" y="194755"/>
                  </a:lnTo>
                  <a:lnTo>
                    <a:pt x="97077" y="195354"/>
                  </a:lnTo>
                  <a:lnTo>
                    <a:pt x="97077" y="195654"/>
                  </a:lnTo>
                  <a:lnTo>
                    <a:pt x="97077" y="195754"/>
                  </a:lnTo>
                  <a:lnTo>
                    <a:pt x="96977" y="195854"/>
                  </a:lnTo>
                  <a:lnTo>
                    <a:pt x="96877" y="196154"/>
                  </a:lnTo>
                  <a:lnTo>
                    <a:pt x="96977" y="195754"/>
                  </a:lnTo>
                  <a:lnTo>
                    <a:pt x="96977" y="195654"/>
                  </a:lnTo>
                  <a:lnTo>
                    <a:pt x="96877" y="195454"/>
                  </a:lnTo>
                  <a:lnTo>
                    <a:pt x="96877" y="195554"/>
                  </a:lnTo>
                  <a:lnTo>
                    <a:pt x="96877" y="195754"/>
                  </a:lnTo>
                  <a:lnTo>
                    <a:pt x="96777" y="196154"/>
                  </a:lnTo>
                  <a:lnTo>
                    <a:pt x="96477" y="196754"/>
                  </a:lnTo>
                  <a:lnTo>
                    <a:pt x="96077" y="197254"/>
                  </a:lnTo>
                  <a:lnTo>
                    <a:pt x="95777" y="197554"/>
                  </a:lnTo>
                  <a:lnTo>
                    <a:pt x="95677" y="197754"/>
                  </a:lnTo>
                  <a:lnTo>
                    <a:pt x="95577" y="197754"/>
                  </a:lnTo>
                  <a:lnTo>
                    <a:pt x="95477" y="197854"/>
                  </a:lnTo>
                  <a:lnTo>
                    <a:pt x="95277" y="197854"/>
                  </a:lnTo>
                  <a:lnTo>
                    <a:pt x="94877" y="197954"/>
                  </a:lnTo>
                  <a:lnTo>
                    <a:pt x="94077" y="198354"/>
                  </a:lnTo>
                  <a:lnTo>
                    <a:pt x="93377" y="198654"/>
                  </a:lnTo>
                  <a:lnTo>
                    <a:pt x="91978" y="199553"/>
                  </a:lnTo>
                  <a:lnTo>
                    <a:pt x="90578" y="200453"/>
                  </a:lnTo>
                  <a:lnTo>
                    <a:pt x="88779" y="201753"/>
                  </a:lnTo>
                  <a:lnTo>
                    <a:pt x="88379" y="202253"/>
                  </a:lnTo>
                  <a:lnTo>
                    <a:pt x="87879" y="202653"/>
                  </a:lnTo>
                  <a:lnTo>
                    <a:pt x="87579" y="203053"/>
                  </a:lnTo>
                  <a:lnTo>
                    <a:pt x="87279" y="203552"/>
                  </a:lnTo>
                  <a:lnTo>
                    <a:pt x="87079" y="204152"/>
                  </a:lnTo>
                  <a:lnTo>
                    <a:pt x="86979" y="204752"/>
                  </a:lnTo>
                  <a:lnTo>
                    <a:pt x="86979" y="205452"/>
                  </a:lnTo>
                  <a:lnTo>
                    <a:pt x="87079" y="206152"/>
                  </a:lnTo>
                  <a:lnTo>
                    <a:pt x="87379" y="206952"/>
                  </a:lnTo>
                  <a:lnTo>
                    <a:pt x="87779" y="207451"/>
                  </a:lnTo>
                  <a:lnTo>
                    <a:pt x="88179" y="207851"/>
                  </a:lnTo>
                  <a:lnTo>
                    <a:pt x="88479" y="208051"/>
                  </a:lnTo>
                  <a:lnTo>
                    <a:pt x="88978" y="208151"/>
                  </a:lnTo>
                  <a:lnTo>
                    <a:pt x="89178" y="208151"/>
                  </a:lnTo>
                  <a:lnTo>
                    <a:pt x="89078" y="208051"/>
                  </a:lnTo>
                  <a:lnTo>
                    <a:pt x="88879" y="207851"/>
                  </a:lnTo>
                  <a:lnTo>
                    <a:pt x="88579" y="207651"/>
                  </a:lnTo>
                  <a:lnTo>
                    <a:pt x="88379" y="207352"/>
                  </a:lnTo>
                  <a:lnTo>
                    <a:pt x="88379" y="207352"/>
                  </a:lnTo>
                  <a:lnTo>
                    <a:pt x="88779" y="207651"/>
                  </a:lnTo>
                  <a:lnTo>
                    <a:pt x="89378" y="207951"/>
                  </a:lnTo>
                  <a:lnTo>
                    <a:pt x="89878" y="208051"/>
                  </a:lnTo>
                  <a:lnTo>
                    <a:pt x="90478" y="208151"/>
                  </a:lnTo>
                  <a:lnTo>
                    <a:pt x="91678" y="208151"/>
                  </a:lnTo>
                  <a:lnTo>
                    <a:pt x="92978" y="208251"/>
                  </a:lnTo>
                  <a:lnTo>
                    <a:pt x="92178" y="208151"/>
                  </a:lnTo>
                  <a:lnTo>
                    <a:pt x="92778" y="208051"/>
                  </a:lnTo>
                  <a:lnTo>
                    <a:pt x="95377" y="208051"/>
                  </a:lnTo>
                  <a:lnTo>
                    <a:pt x="97476" y="208151"/>
                  </a:lnTo>
                  <a:lnTo>
                    <a:pt x="99676" y="208151"/>
                  </a:lnTo>
                  <a:lnTo>
                    <a:pt x="99476" y="208251"/>
                  </a:lnTo>
                  <a:lnTo>
                    <a:pt x="98876" y="208351"/>
                  </a:lnTo>
                  <a:lnTo>
                    <a:pt x="98376" y="208351"/>
                  </a:lnTo>
                  <a:lnTo>
                    <a:pt x="98176" y="208451"/>
                  </a:lnTo>
                  <a:lnTo>
                    <a:pt x="102375" y="208451"/>
                  </a:lnTo>
                  <a:lnTo>
                    <a:pt x="106174" y="208351"/>
                  </a:lnTo>
                  <a:lnTo>
                    <a:pt x="105874" y="208451"/>
                  </a:lnTo>
                  <a:lnTo>
                    <a:pt x="105075" y="208651"/>
                  </a:lnTo>
                  <a:lnTo>
                    <a:pt x="101475" y="208651"/>
                  </a:lnTo>
                  <a:lnTo>
                    <a:pt x="101176" y="208551"/>
                  </a:lnTo>
                  <a:lnTo>
                    <a:pt x="98776" y="208651"/>
                  </a:lnTo>
                  <a:lnTo>
                    <a:pt x="96277" y="208651"/>
                  </a:lnTo>
                  <a:lnTo>
                    <a:pt x="98376" y="208751"/>
                  </a:lnTo>
                  <a:lnTo>
                    <a:pt x="100176" y="208751"/>
                  </a:lnTo>
                  <a:lnTo>
                    <a:pt x="102975" y="208851"/>
                  </a:lnTo>
                  <a:lnTo>
                    <a:pt x="104675" y="208951"/>
                  </a:lnTo>
                  <a:lnTo>
                    <a:pt x="105075" y="209051"/>
                  </a:lnTo>
                  <a:lnTo>
                    <a:pt x="105175" y="209151"/>
                  </a:lnTo>
                  <a:lnTo>
                    <a:pt x="106574" y="209151"/>
                  </a:lnTo>
                  <a:lnTo>
                    <a:pt x="106974" y="209051"/>
                  </a:lnTo>
                  <a:lnTo>
                    <a:pt x="105874" y="208951"/>
                  </a:lnTo>
                  <a:lnTo>
                    <a:pt x="105175" y="208951"/>
                  </a:lnTo>
                  <a:lnTo>
                    <a:pt x="104975" y="208851"/>
                  </a:lnTo>
                  <a:lnTo>
                    <a:pt x="107274" y="208751"/>
                  </a:lnTo>
                  <a:lnTo>
                    <a:pt x="110573" y="208951"/>
                  </a:lnTo>
                  <a:lnTo>
                    <a:pt x="113673" y="209051"/>
                  </a:lnTo>
                  <a:lnTo>
                    <a:pt x="124670" y="209051"/>
                  </a:lnTo>
                  <a:lnTo>
                    <a:pt x="126869" y="209151"/>
                  </a:lnTo>
                  <a:lnTo>
                    <a:pt x="128869" y="209451"/>
                  </a:lnTo>
                  <a:lnTo>
                    <a:pt x="135667" y="209151"/>
                  </a:lnTo>
                  <a:lnTo>
                    <a:pt x="139666" y="208951"/>
                  </a:lnTo>
                  <a:lnTo>
                    <a:pt x="144165" y="208951"/>
                  </a:lnTo>
                  <a:lnTo>
                    <a:pt x="144365" y="208851"/>
                  </a:lnTo>
                  <a:lnTo>
                    <a:pt x="144865" y="208851"/>
                  </a:lnTo>
                  <a:lnTo>
                    <a:pt x="146265" y="208751"/>
                  </a:lnTo>
                  <a:lnTo>
                    <a:pt x="147564" y="208651"/>
                  </a:lnTo>
                  <a:lnTo>
                    <a:pt x="147864" y="208651"/>
                  </a:lnTo>
                  <a:lnTo>
                    <a:pt x="147864" y="208551"/>
                  </a:lnTo>
                  <a:lnTo>
                    <a:pt x="145565" y="208451"/>
                  </a:lnTo>
                  <a:lnTo>
                    <a:pt x="143465" y="208451"/>
                  </a:lnTo>
                  <a:lnTo>
                    <a:pt x="139266" y="208551"/>
                  </a:lnTo>
                  <a:lnTo>
                    <a:pt x="135367" y="208751"/>
                  </a:lnTo>
                  <a:lnTo>
                    <a:pt x="133468" y="208651"/>
                  </a:lnTo>
                  <a:lnTo>
                    <a:pt x="131568" y="208551"/>
                  </a:lnTo>
                  <a:lnTo>
                    <a:pt x="130169" y="208651"/>
                  </a:lnTo>
                  <a:lnTo>
                    <a:pt x="129469" y="208751"/>
                  </a:lnTo>
                  <a:lnTo>
                    <a:pt x="129169" y="208951"/>
                  </a:lnTo>
                  <a:lnTo>
                    <a:pt x="128569" y="209051"/>
                  </a:lnTo>
                  <a:lnTo>
                    <a:pt x="125270" y="209051"/>
                  </a:lnTo>
                  <a:lnTo>
                    <a:pt x="124170" y="208951"/>
                  </a:lnTo>
                  <a:lnTo>
                    <a:pt x="123570" y="208851"/>
                  </a:lnTo>
                  <a:lnTo>
                    <a:pt x="125270" y="208751"/>
                  </a:lnTo>
                  <a:lnTo>
                    <a:pt x="126269" y="208751"/>
                  </a:lnTo>
                  <a:lnTo>
                    <a:pt x="127269" y="208551"/>
                  </a:lnTo>
                  <a:lnTo>
                    <a:pt x="127769" y="208451"/>
                  </a:lnTo>
                  <a:lnTo>
                    <a:pt x="128569" y="208351"/>
                  </a:lnTo>
                  <a:lnTo>
                    <a:pt x="132168" y="208251"/>
                  </a:lnTo>
                  <a:lnTo>
                    <a:pt x="130668" y="208151"/>
                  </a:lnTo>
                  <a:lnTo>
                    <a:pt x="128169" y="208151"/>
                  </a:lnTo>
                  <a:lnTo>
                    <a:pt x="122970" y="208051"/>
                  </a:lnTo>
                  <a:lnTo>
                    <a:pt x="123170" y="207951"/>
                  </a:lnTo>
                  <a:lnTo>
                    <a:pt x="122970" y="207851"/>
                  </a:lnTo>
                  <a:lnTo>
                    <a:pt x="121271" y="207751"/>
                  </a:lnTo>
                  <a:lnTo>
                    <a:pt x="125170" y="207451"/>
                  </a:lnTo>
                  <a:lnTo>
                    <a:pt x="129269" y="207152"/>
                  </a:lnTo>
                  <a:lnTo>
                    <a:pt x="129069" y="207252"/>
                  </a:lnTo>
                  <a:lnTo>
                    <a:pt x="129269" y="207352"/>
                  </a:lnTo>
                  <a:lnTo>
                    <a:pt x="129469" y="207352"/>
                  </a:lnTo>
                  <a:lnTo>
                    <a:pt x="129269" y="207451"/>
                  </a:lnTo>
                  <a:lnTo>
                    <a:pt x="136767" y="207052"/>
                  </a:lnTo>
                  <a:lnTo>
                    <a:pt x="138167" y="207152"/>
                  </a:lnTo>
                  <a:lnTo>
                    <a:pt x="138866" y="207352"/>
                  </a:lnTo>
                  <a:lnTo>
                    <a:pt x="138966" y="207352"/>
                  </a:lnTo>
                  <a:lnTo>
                    <a:pt x="138966" y="207451"/>
                  </a:lnTo>
                  <a:lnTo>
                    <a:pt x="138367" y="207551"/>
                  </a:lnTo>
                  <a:lnTo>
                    <a:pt x="141866" y="207551"/>
                  </a:lnTo>
                  <a:lnTo>
                    <a:pt x="145465" y="207451"/>
                  </a:lnTo>
                  <a:lnTo>
                    <a:pt x="148364" y="207451"/>
                  </a:lnTo>
                  <a:lnTo>
                    <a:pt x="149164" y="207551"/>
                  </a:lnTo>
                  <a:lnTo>
                    <a:pt x="149364" y="207551"/>
                  </a:lnTo>
                  <a:lnTo>
                    <a:pt x="149464" y="207651"/>
                  </a:lnTo>
                  <a:lnTo>
                    <a:pt x="151463" y="207551"/>
                  </a:lnTo>
                  <a:lnTo>
                    <a:pt x="150564" y="207451"/>
                  </a:lnTo>
                  <a:lnTo>
                    <a:pt x="147364" y="207352"/>
                  </a:lnTo>
                  <a:lnTo>
                    <a:pt x="147764" y="207252"/>
                  </a:lnTo>
                  <a:lnTo>
                    <a:pt x="147764" y="207252"/>
                  </a:lnTo>
                  <a:lnTo>
                    <a:pt x="142166" y="207352"/>
                  </a:lnTo>
                  <a:lnTo>
                    <a:pt x="142166" y="207252"/>
                  </a:lnTo>
                  <a:lnTo>
                    <a:pt x="142266" y="207252"/>
                  </a:lnTo>
                  <a:lnTo>
                    <a:pt x="142965" y="207152"/>
                  </a:lnTo>
                  <a:lnTo>
                    <a:pt x="148864" y="207152"/>
                  </a:lnTo>
                  <a:lnTo>
                    <a:pt x="149464" y="207052"/>
                  </a:lnTo>
                  <a:lnTo>
                    <a:pt x="149664" y="206852"/>
                  </a:lnTo>
                  <a:lnTo>
                    <a:pt x="150064" y="206852"/>
                  </a:lnTo>
                  <a:lnTo>
                    <a:pt x="151163" y="206752"/>
                  </a:lnTo>
                  <a:lnTo>
                    <a:pt x="152563" y="206752"/>
                  </a:lnTo>
                  <a:lnTo>
                    <a:pt x="154263" y="206852"/>
                  </a:lnTo>
                  <a:lnTo>
                    <a:pt x="157962" y="207052"/>
                  </a:lnTo>
                  <a:lnTo>
                    <a:pt x="159561" y="207052"/>
                  </a:lnTo>
                  <a:lnTo>
                    <a:pt x="160961" y="206952"/>
                  </a:lnTo>
                  <a:lnTo>
                    <a:pt x="159062" y="207352"/>
                  </a:lnTo>
                  <a:lnTo>
                    <a:pt x="156762" y="207651"/>
                  </a:lnTo>
                  <a:lnTo>
                    <a:pt x="156762" y="207651"/>
                  </a:lnTo>
                  <a:lnTo>
                    <a:pt x="158762" y="207551"/>
                  </a:lnTo>
                  <a:lnTo>
                    <a:pt x="160661" y="207451"/>
                  </a:lnTo>
                  <a:lnTo>
                    <a:pt x="158362" y="207951"/>
                  </a:lnTo>
                  <a:lnTo>
                    <a:pt x="157062" y="208151"/>
                  </a:lnTo>
                  <a:lnTo>
                    <a:pt x="154963" y="208351"/>
                  </a:lnTo>
                  <a:lnTo>
                    <a:pt x="160161" y="208351"/>
                  </a:lnTo>
                  <a:lnTo>
                    <a:pt x="162261" y="208051"/>
                  </a:lnTo>
                  <a:lnTo>
                    <a:pt x="163061" y="207851"/>
                  </a:lnTo>
                  <a:lnTo>
                    <a:pt x="163460" y="207751"/>
                  </a:lnTo>
                  <a:lnTo>
                    <a:pt x="163760" y="207451"/>
                  </a:lnTo>
                  <a:lnTo>
                    <a:pt x="164260" y="206752"/>
                  </a:lnTo>
                  <a:lnTo>
                    <a:pt x="164660" y="206052"/>
                  </a:lnTo>
                  <a:lnTo>
                    <a:pt x="164760" y="205652"/>
                  </a:lnTo>
                  <a:lnTo>
                    <a:pt x="164860" y="205252"/>
                  </a:lnTo>
                  <a:lnTo>
                    <a:pt x="164860" y="204852"/>
                  </a:lnTo>
                  <a:lnTo>
                    <a:pt x="164760" y="204452"/>
                  </a:lnTo>
                  <a:lnTo>
                    <a:pt x="164460" y="203752"/>
                  </a:lnTo>
                  <a:lnTo>
                    <a:pt x="163960" y="203153"/>
                  </a:lnTo>
                  <a:lnTo>
                    <a:pt x="162961" y="202153"/>
                  </a:lnTo>
                  <a:lnTo>
                    <a:pt x="161761" y="201253"/>
                  </a:lnTo>
                  <a:lnTo>
                    <a:pt x="161461" y="201053"/>
                  </a:lnTo>
                  <a:lnTo>
                    <a:pt x="161261" y="200853"/>
                  </a:lnTo>
                  <a:lnTo>
                    <a:pt x="160861" y="200553"/>
                  </a:lnTo>
                  <a:lnTo>
                    <a:pt x="160061" y="200053"/>
                  </a:lnTo>
                  <a:lnTo>
                    <a:pt x="158862" y="199053"/>
                  </a:lnTo>
                  <a:lnTo>
                    <a:pt x="158762" y="198954"/>
                  </a:lnTo>
                  <a:lnTo>
                    <a:pt x="158762" y="198854"/>
                  </a:lnTo>
                  <a:lnTo>
                    <a:pt x="159062" y="198854"/>
                  </a:lnTo>
                  <a:lnTo>
                    <a:pt x="158062" y="198454"/>
                  </a:lnTo>
                  <a:lnTo>
                    <a:pt x="157062" y="198054"/>
                  </a:lnTo>
                  <a:lnTo>
                    <a:pt x="156762" y="198054"/>
                  </a:lnTo>
                  <a:lnTo>
                    <a:pt x="156662" y="197954"/>
                  </a:lnTo>
                  <a:lnTo>
                    <a:pt x="156362" y="197854"/>
                  </a:lnTo>
                  <a:lnTo>
                    <a:pt x="155862" y="197554"/>
                  </a:lnTo>
                  <a:lnTo>
                    <a:pt x="155362" y="197154"/>
                  </a:lnTo>
                  <a:lnTo>
                    <a:pt x="155162" y="196754"/>
                  </a:lnTo>
                  <a:lnTo>
                    <a:pt x="154963" y="196254"/>
                  </a:lnTo>
                  <a:lnTo>
                    <a:pt x="154863" y="196054"/>
                  </a:lnTo>
                  <a:lnTo>
                    <a:pt x="154863" y="195754"/>
                  </a:lnTo>
                  <a:lnTo>
                    <a:pt x="154663" y="192655"/>
                  </a:lnTo>
                  <a:lnTo>
                    <a:pt x="154463" y="191155"/>
                  </a:lnTo>
                  <a:lnTo>
                    <a:pt x="154463" y="189556"/>
                  </a:lnTo>
                  <a:lnTo>
                    <a:pt x="154463" y="189156"/>
                  </a:lnTo>
                  <a:lnTo>
                    <a:pt x="154463" y="189056"/>
                  </a:lnTo>
                  <a:lnTo>
                    <a:pt x="154463" y="188856"/>
                  </a:lnTo>
                  <a:lnTo>
                    <a:pt x="154363" y="188456"/>
                  </a:lnTo>
                  <a:lnTo>
                    <a:pt x="154363" y="188156"/>
                  </a:lnTo>
                  <a:lnTo>
                    <a:pt x="154263" y="187956"/>
                  </a:lnTo>
                  <a:lnTo>
                    <a:pt x="154263" y="188256"/>
                  </a:lnTo>
                  <a:lnTo>
                    <a:pt x="154263" y="188556"/>
                  </a:lnTo>
                  <a:lnTo>
                    <a:pt x="154263" y="188756"/>
                  </a:lnTo>
                  <a:lnTo>
                    <a:pt x="154263" y="189256"/>
                  </a:lnTo>
                  <a:lnTo>
                    <a:pt x="154163" y="189756"/>
                  </a:lnTo>
                  <a:lnTo>
                    <a:pt x="154163" y="191455"/>
                  </a:lnTo>
                  <a:lnTo>
                    <a:pt x="154163" y="191655"/>
                  </a:lnTo>
                  <a:lnTo>
                    <a:pt x="154063" y="191655"/>
                  </a:lnTo>
                  <a:lnTo>
                    <a:pt x="153963" y="190855"/>
                  </a:lnTo>
                  <a:lnTo>
                    <a:pt x="153963" y="189656"/>
                  </a:lnTo>
                  <a:lnTo>
                    <a:pt x="153963" y="188956"/>
                  </a:lnTo>
                  <a:lnTo>
                    <a:pt x="153963" y="188456"/>
                  </a:lnTo>
                  <a:lnTo>
                    <a:pt x="153863" y="187956"/>
                  </a:lnTo>
                  <a:lnTo>
                    <a:pt x="153363" y="185257"/>
                  </a:lnTo>
                  <a:lnTo>
                    <a:pt x="153663" y="186956"/>
                  </a:lnTo>
                  <a:lnTo>
                    <a:pt x="153863" y="188256"/>
                  </a:lnTo>
                  <a:lnTo>
                    <a:pt x="153863" y="188656"/>
                  </a:lnTo>
                  <a:lnTo>
                    <a:pt x="153863" y="189056"/>
                  </a:lnTo>
                  <a:lnTo>
                    <a:pt x="153863" y="189756"/>
                  </a:lnTo>
                  <a:lnTo>
                    <a:pt x="153863" y="191255"/>
                  </a:lnTo>
                  <a:lnTo>
                    <a:pt x="154063" y="192755"/>
                  </a:lnTo>
                  <a:lnTo>
                    <a:pt x="154363" y="195754"/>
                  </a:lnTo>
                  <a:lnTo>
                    <a:pt x="154063" y="194155"/>
                  </a:lnTo>
                  <a:lnTo>
                    <a:pt x="153863" y="193355"/>
                  </a:lnTo>
                  <a:lnTo>
                    <a:pt x="153663" y="192955"/>
                  </a:lnTo>
                  <a:lnTo>
                    <a:pt x="153563" y="192555"/>
                  </a:lnTo>
                  <a:lnTo>
                    <a:pt x="153863" y="194854"/>
                  </a:lnTo>
                  <a:lnTo>
                    <a:pt x="153963" y="195954"/>
                  </a:lnTo>
                  <a:lnTo>
                    <a:pt x="154063" y="196454"/>
                  </a:lnTo>
                  <a:lnTo>
                    <a:pt x="154163" y="196954"/>
                  </a:lnTo>
                  <a:lnTo>
                    <a:pt x="153963" y="196754"/>
                  </a:lnTo>
                  <a:lnTo>
                    <a:pt x="153763" y="196154"/>
                  </a:lnTo>
                  <a:lnTo>
                    <a:pt x="153463" y="193955"/>
                  </a:lnTo>
                  <a:lnTo>
                    <a:pt x="153163" y="191555"/>
                  </a:lnTo>
                  <a:lnTo>
                    <a:pt x="153063" y="189456"/>
                  </a:lnTo>
                  <a:lnTo>
                    <a:pt x="153263" y="190156"/>
                  </a:lnTo>
                  <a:lnTo>
                    <a:pt x="153363" y="190456"/>
                  </a:lnTo>
                  <a:lnTo>
                    <a:pt x="153563" y="190755"/>
                  </a:lnTo>
                  <a:lnTo>
                    <a:pt x="153763" y="191355"/>
                  </a:lnTo>
                  <a:lnTo>
                    <a:pt x="153663" y="189856"/>
                  </a:lnTo>
                  <a:lnTo>
                    <a:pt x="153563" y="189056"/>
                  </a:lnTo>
                  <a:lnTo>
                    <a:pt x="153563" y="188556"/>
                  </a:lnTo>
                  <a:lnTo>
                    <a:pt x="153563" y="188356"/>
                  </a:lnTo>
                  <a:lnTo>
                    <a:pt x="153563" y="188056"/>
                  </a:lnTo>
                  <a:lnTo>
                    <a:pt x="153063" y="184557"/>
                  </a:lnTo>
                  <a:lnTo>
                    <a:pt x="152763" y="181158"/>
                  </a:lnTo>
                  <a:lnTo>
                    <a:pt x="152563" y="178258"/>
                  </a:lnTo>
                  <a:lnTo>
                    <a:pt x="152563" y="177659"/>
                  </a:lnTo>
                  <a:lnTo>
                    <a:pt x="152663" y="178458"/>
                  </a:lnTo>
                  <a:lnTo>
                    <a:pt x="153063" y="180958"/>
                  </a:lnTo>
                  <a:lnTo>
                    <a:pt x="153063" y="179858"/>
                  </a:lnTo>
                  <a:lnTo>
                    <a:pt x="152863" y="178558"/>
                  </a:lnTo>
                  <a:lnTo>
                    <a:pt x="152763" y="177159"/>
                  </a:lnTo>
                  <a:lnTo>
                    <a:pt x="152663" y="176559"/>
                  </a:lnTo>
                  <a:lnTo>
                    <a:pt x="152763" y="176259"/>
                  </a:lnTo>
                  <a:lnTo>
                    <a:pt x="152863" y="176859"/>
                  </a:lnTo>
                  <a:lnTo>
                    <a:pt x="152963" y="177859"/>
                  </a:lnTo>
                  <a:lnTo>
                    <a:pt x="153163" y="179958"/>
                  </a:lnTo>
                  <a:lnTo>
                    <a:pt x="152751" y="174851"/>
                  </a:lnTo>
                  <a:lnTo>
                    <a:pt x="152751" y="174851"/>
                  </a:lnTo>
                  <a:lnTo>
                    <a:pt x="152863" y="174859"/>
                  </a:lnTo>
                  <a:lnTo>
                    <a:pt x="153063" y="174859"/>
                  </a:lnTo>
                  <a:lnTo>
                    <a:pt x="152750" y="174838"/>
                  </a:lnTo>
                  <a:lnTo>
                    <a:pt x="152750" y="174838"/>
                  </a:lnTo>
                  <a:lnTo>
                    <a:pt x="152732" y="174610"/>
                  </a:lnTo>
                  <a:lnTo>
                    <a:pt x="152732" y="174610"/>
                  </a:lnTo>
                  <a:lnTo>
                    <a:pt x="153863" y="174659"/>
                  </a:lnTo>
                  <a:lnTo>
                    <a:pt x="156162" y="174659"/>
                  </a:lnTo>
                  <a:lnTo>
                    <a:pt x="155662" y="174759"/>
                  </a:lnTo>
                  <a:lnTo>
                    <a:pt x="154563" y="174859"/>
                  </a:lnTo>
                  <a:lnTo>
                    <a:pt x="156362" y="174859"/>
                  </a:lnTo>
                  <a:lnTo>
                    <a:pt x="158862" y="174759"/>
                  </a:lnTo>
                  <a:lnTo>
                    <a:pt x="161661" y="174459"/>
                  </a:lnTo>
                  <a:lnTo>
                    <a:pt x="167160" y="174659"/>
                  </a:lnTo>
                  <a:lnTo>
                    <a:pt x="168759" y="174859"/>
                  </a:lnTo>
                  <a:lnTo>
                    <a:pt x="169059" y="174859"/>
                  </a:lnTo>
                  <a:lnTo>
                    <a:pt x="168759" y="174959"/>
                  </a:lnTo>
                  <a:lnTo>
                    <a:pt x="169659" y="174859"/>
                  </a:lnTo>
                  <a:lnTo>
                    <a:pt x="169759" y="174859"/>
                  </a:lnTo>
                  <a:lnTo>
                    <a:pt x="169559" y="174759"/>
                  </a:lnTo>
                  <a:lnTo>
                    <a:pt x="169359" y="174659"/>
                  </a:lnTo>
                  <a:lnTo>
                    <a:pt x="172558" y="174659"/>
                  </a:lnTo>
                  <a:lnTo>
                    <a:pt x="174758" y="174459"/>
                  </a:lnTo>
                  <a:lnTo>
                    <a:pt x="176457" y="174359"/>
                  </a:lnTo>
                  <a:lnTo>
                    <a:pt x="178457" y="174259"/>
                  </a:lnTo>
                  <a:lnTo>
                    <a:pt x="176057" y="174059"/>
                  </a:lnTo>
                  <a:lnTo>
                    <a:pt x="178957" y="174059"/>
                  </a:lnTo>
                  <a:lnTo>
                    <a:pt x="179157" y="173959"/>
                  </a:lnTo>
                  <a:lnTo>
                    <a:pt x="179357" y="173860"/>
                  </a:lnTo>
                  <a:lnTo>
                    <a:pt x="181856" y="173860"/>
                  </a:lnTo>
                  <a:lnTo>
                    <a:pt x="181456" y="174059"/>
                  </a:lnTo>
                  <a:lnTo>
                    <a:pt x="181356" y="174059"/>
                  </a:lnTo>
                  <a:lnTo>
                    <a:pt x="181456" y="174159"/>
                  </a:lnTo>
                  <a:lnTo>
                    <a:pt x="181656" y="174359"/>
                  </a:lnTo>
                  <a:lnTo>
                    <a:pt x="182156" y="174559"/>
                  </a:lnTo>
                  <a:lnTo>
                    <a:pt x="183056" y="174459"/>
                  </a:lnTo>
                  <a:lnTo>
                    <a:pt x="184455" y="174459"/>
                  </a:lnTo>
                  <a:lnTo>
                    <a:pt x="187755" y="174559"/>
                  </a:lnTo>
                  <a:lnTo>
                    <a:pt x="187555" y="174459"/>
                  </a:lnTo>
                  <a:lnTo>
                    <a:pt x="187855" y="174459"/>
                  </a:lnTo>
                  <a:lnTo>
                    <a:pt x="189054" y="174359"/>
                  </a:lnTo>
                  <a:lnTo>
                    <a:pt x="189854" y="174259"/>
                  </a:lnTo>
                  <a:lnTo>
                    <a:pt x="189654" y="174159"/>
                  </a:lnTo>
                  <a:lnTo>
                    <a:pt x="188754" y="174159"/>
                  </a:lnTo>
                  <a:lnTo>
                    <a:pt x="191854" y="174059"/>
                  </a:lnTo>
                  <a:lnTo>
                    <a:pt x="196452" y="174059"/>
                  </a:lnTo>
                  <a:lnTo>
                    <a:pt x="198852" y="173959"/>
                  </a:lnTo>
                  <a:lnTo>
                    <a:pt x="198352" y="173860"/>
                  </a:lnTo>
                  <a:lnTo>
                    <a:pt x="198552" y="173860"/>
                  </a:lnTo>
                  <a:lnTo>
                    <a:pt x="199752" y="173760"/>
                  </a:lnTo>
                  <a:lnTo>
                    <a:pt x="201051" y="173660"/>
                  </a:lnTo>
                  <a:lnTo>
                    <a:pt x="201251" y="173560"/>
                  </a:lnTo>
                  <a:lnTo>
                    <a:pt x="203951" y="173560"/>
                  </a:lnTo>
                  <a:lnTo>
                    <a:pt x="206150" y="173660"/>
                  </a:lnTo>
                  <a:lnTo>
                    <a:pt x="207350" y="173860"/>
                  </a:lnTo>
                  <a:lnTo>
                    <a:pt x="207450" y="173959"/>
                  </a:lnTo>
                  <a:lnTo>
                    <a:pt x="207150" y="174059"/>
                  </a:lnTo>
                  <a:lnTo>
                    <a:pt x="204651" y="173959"/>
                  </a:lnTo>
                  <a:lnTo>
                    <a:pt x="203651" y="174059"/>
                  </a:lnTo>
                  <a:lnTo>
                    <a:pt x="203451" y="174059"/>
                  </a:lnTo>
                  <a:lnTo>
                    <a:pt x="203351" y="174159"/>
                  </a:lnTo>
                  <a:lnTo>
                    <a:pt x="203351" y="174159"/>
                  </a:lnTo>
                  <a:lnTo>
                    <a:pt x="211449" y="174059"/>
                  </a:lnTo>
                  <a:lnTo>
                    <a:pt x="214448" y="174259"/>
                  </a:lnTo>
                  <a:lnTo>
                    <a:pt x="215648" y="174359"/>
                  </a:lnTo>
                  <a:lnTo>
                    <a:pt x="216048" y="174459"/>
                  </a:lnTo>
                  <a:lnTo>
                    <a:pt x="216348" y="174559"/>
                  </a:lnTo>
                  <a:lnTo>
                    <a:pt x="217347" y="174459"/>
                  </a:lnTo>
                  <a:lnTo>
                    <a:pt x="222246" y="174459"/>
                  </a:lnTo>
                  <a:lnTo>
                    <a:pt x="219947" y="174259"/>
                  </a:lnTo>
                  <a:lnTo>
                    <a:pt x="221247" y="174159"/>
                  </a:lnTo>
                  <a:lnTo>
                    <a:pt x="220547" y="174159"/>
                  </a:lnTo>
                  <a:lnTo>
                    <a:pt x="224046" y="173660"/>
                  </a:lnTo>
                  <a:lnTo>
                    <a:pt x="222446" y="173660"/>
                  </a:lnTo>
                  <a:lnTo>
                    <a:pt x="221846" y="173760"/>
                  </a:lnTo>
                  <a:lnTo>
                    <a:pt x="221047" y="173959"/>
                  </a:lnTo>
                  <a:lnTo>
                    <a:pt x="218747" y="174059"/>
                  </a:lnTo>
                  <a:lnTo>
                    <a:pt x="218147" y="173959"/>
                  </a:lnTo>
                  <a:lnTo>
                    <a:pt x="217947" y="173860"/>
                  </a:lnTo>
                  <a:lnTo>
                    <a:pt x="218047" y="173760"/>
                  </a:lnTo>
                  <a:lnTo>
                    <a:pt x="218347" y="173760"/>
                  </a:lnTo>
                  <a:lnTo>
                    <a:pt x="221247" y="173460"/>
                  </a:lnTo>
                  <a:lnTo>
                    <a:pt x="224146" y="173260"/>
                  </a:lnTo>
                  <a:lnTo>
                    <a:pt x="224446" y="173260"/>
                  </a:lnTo>
                  <a:lnTo>
                    <a:pt x="224546" y="173160"/>
                  </a:lnTo>
                  <a:lnTo>
                    <a:pt x="223746" y="173060"/>
                  </a:lnTo>
                  <a:lnTo>
                    <a:pt x="221746" y="173060"/>
                  </a:lnTo>
                  <a:lnTo>
                    <a:pt x="220647" y="173160"/>
                  </a:lnTo>
                  <a:lnTo>
                    <a:pt x="219547" y="173360"/>
                  </a:lnTo>
                  <a:lnTo>
                    <a:pt x="217947" y="173460"/>
                  </a:lnTo>
                  <a:lnTo>
                    <a:pt x="218747" y="173560"/>
                  </a:lnTo>
                  <a:lnTo>
                    <a:pt x="212149" y="173660"/>
                  </a:lnTo>
                  <a:lnTo>
                    <a:pt x="212349" y="173560"/>
                  </a:lnTo>
                  <a:lnTo>
                    <a:pt x="212949" y="173560"/>
                  </a:lnTo>
                  <a:lnTo>
                    <a:pt x="213848" y="173460"/>
                  </a:lnTo>
                  <a:lnTo>
                    <a:pt x="208949" y="173360"/>
                  </a:lnTo>
                  <a:lnTo>
                    <a:pt x="205250" y="173260"/>
                  </a:lnTo>
                  <a:lnTo>
                    <a:pt x="201451" y="173160"/>
                  </a:lnTo>
                  <a:lnTo>
                    <a:pt x="196253" y="173160"/>
                  </a:lnTo>
                  <a:lnTo>
                    <a:pt x="196752" y="173260"/>
                  </a:lnTo>
                  <a:lnTo>
                    <a:pt x="197052" y="173360"/>
                  </a:lnTo>
                  <a:lnTo>
                    <a:pt x="197152" y="173460"/>
                  </a:lnTo>
                  <a:lnTo>
                    <a:pt x="197052" y="173560"/>
                  </a:lnTo>
                  <a:lnTo>
                    <a:pt x="196652" y="173660"/>
                  </a:lnTo>
                  <a:lnTo>
                    <a:pt x="194753" y="173760"/>
                  </a:lnTo>
                  <a:lnTo>
                    <a:pt x="193053" y="173760"/>
                  </a:lnTo>
                  <a:lnTo>
                    <a:pt x="191854" y="173660"/>
                  </a:lnTo>
                  <a:lnTo>
                    <a:pt x="190854" y="173560"/>
                  </a:lnTo>
                  <a:lnTo>
                    <a:pt x="189454" y="173560"/>
                  </a:lnTo>
                  <a:lnTo>
                    <a:pt x="191454" y="173360"/>
                  </a:lnTo>
                  <a:lnTo>
                    <a:pt x="193753" y="173360"/>
                  </a:lnTo>
                  <a:lnTo>
                    <a:pt x="193653" y="173060"/>
                  </a:lnTo>
                  <a:lnTo>
                    <a:pt x="196952" y="172760"/>
                  </a:lnTo>
                  <a:lnTo>
                    <a:pt x="198652" y="172560"/>
                  </a:lnTo>
                  <a:lnTo>
                    <a:pt x="200751" y="172360"/>
                  </a:lnTo>
                  <a:lnTo>
                    <a:pt x="205350" y="172260"/>
                  </a:lnTo>
                  <a:lnTo>
                    <a:pt x="205750" y="172160"/>
                  </a:lnTo>
                  <a:lnTo>
                    <a:pt x="206650" y="172060"/>
                  </a:lnTo>
                  <a:lnTo>
                    <a:pt x="206910" y="172050"/>
                  </a:lnTo>
                  <a:lnTo>
                    <a:pt x="206910" y="172050"/>
                  </a:lnTo>
                  <a:lnTo>
                    <a:pt x="204651" y="171960"/>
                  </a:lnTo>
                  <a:lnTo>
                    <a:pt x="202651" y="171760"/>
                  </a:lnTo>
                  <a:lnTo>
                    <a:pt x="200552" y="171660"/>
                  </a:lnTo>
                  <a:lnTo>
                    <a:pt x="197452" y="171760"/>
                  </a:lnTo>
                  <a:lnTo>
                    <a:pt x="199052" y="171660"/>
                  </a:lnTo>
                  <a:lnTo>
                    <a:pt x="199452" y="171560"/>
                  </a:lnTo>
                  <a:lnTo>
                    <a:pt x="200252" y="171460"/>
                  </a:lnTo>
                  <a:lnTo>
                    <a:pt x="202751" y="171460"/>
                  </a:lnTo>
                  <a:lnTo>
                    <a:pt x="203651" y="171360"/>
                  </a:lnTo>
                  <a:lnTo>
                    <a:pt x="202951" y="171260"/>
                  </a:lnTo>
                  <a:lnTo>
                    <a:pt x="201551" y="171260"/>
                  </a:lnTo>
                  <a:lnTo>
                    <a:pt x="200552" y="171160"/>
                  </a:lnTo>
                  <a:lnTo>
                    <a:pt x="200052" y="171260"/>
                  </a:lnTo>
                  <a:lnTo>
                    <a:pt x="200052" y="171360"/>
                  </a:lnTo>
                  <a:lnTo>
                    <a:pt x="199552" y="171360"/>
                  </a:lnTo>
                  <a:lnTo>
                    <a:pt x="197752" y="171460"/>
                  </a:lnTo>
                  <a:lnTo>
                    <a:pt x="197752" y="171460"/>
                  </a:lnTo>
                  <a:lnTo>
                    <a:pt x="197852" y="171360"/>
                  </a:lnTo>
                  <a:lnTo>
                    <a:pt x="191654" y="171760"/>
                  </a:lnTo>
                  <a:lnTo>
                    <a:pt x="187055" y="171660"/>
                  </a:lnTo>
                  <a:lnTo>
                    <a:pt x="182456" y="171760"/>
                  </a:lnTo>
                  <a:lnTo>
                    <a:pt x="178157" y="171860"/>
                  </a:lnTo>
                  <a:lnTo>
                    <a:pt x="176257" y="171860"/>
                  </a:lnTo>
                  <a:lnTo>
                    <a:pt x="174658" y="171760"/>
                  </a:lnTo>
                  <a:lnTo>
                    <a:pt x="174658" y="171760"/>
                  </a:lnTo>
                  <a:lnTo>
                    <a:pt x="175558" y="172060"/>
                  </a:lnTo>
                  <a:lnTo>
                    <a:pt x="169459" y="172060"/>
                  </a:lnTo>
                  <a:lnTo>
                    <a:pt x="164160" y="172160"/>
                  </a:lnTo>
                  <a:lnTo>
                    <a:pt x="164960" y="172060"/>
                  </a:lnTo>
                  <a:lnTo>
                    <a:pt x="166260" y="171960"/>
                  </a:lnTo>
                  <a:lnTo>
                    <a:pt x="169759" y="171860"/>
                  </a:lnTo>
                  <a:lnTo>
                    <a:pt x="165060" y="171860"/>
                  </a:lnTo>
                  <a:lnTo>
                    <a:pt x="160661" y="171960"/>
                  </a:lnTo>
                  <a:lnTo>
                    <a:pt x="156662" y="172160"/>
                  </a:lnTo>
                  <a:lnTo>
                    <a:pt x="153063" y="172360"/>
                  </a:lnTo>
                  <a:lnTo>
                    <a:pt x="156462" y="172560"/>
                  </a:lnTo>
                  <a:lnTo>
                    <a:pt x="159761" y="172660"/>
                  </a:lnTo>
                  <a:lnTo>
                    <a:pt x="157462" y="172860"/>
                  </a:lnTo>
                  <a:lnTo>
                    <a:pt x="155662" y="172760"/>
                  </a:lnTo>
                  <a:lnTo>
                    <a:pt x="153863" y="172660"/>
                  </a:lnTo>
                  <a:lnTo>
                    <a:pt x="153085" y="172624"/>
                  </a:lnTo>
                  <a:lnTo>
                    <a:pt x="153085" y="172624"/>
                  </a:lnTo>
                  <a:lnTo>
                    <a:pt x="153163" y="172860"/>
                  </a:lnTo>
                  <a:lnTo>
                    <a:pt x="153163" y="173360"/>
                  </a:lnTo>
                  <a:lnTo>
                    <a:pt x="153063" y="173860"/>
                  </a:lnTo>
                  <a:lnTo>
                    <a:pt x="152913" y="174059"/>
                  </a:lnTo>
                  <a:lnTo>
                    <a:pt x="152913" y="174059"/>
                  </a:lnTo>
                  <a:lnTo>
                    <a:pt x="153063" y="173760"/>
                  </a:lnTo>
                  <a:lnTo>
                    <a:pt x="153163" y="173260"/>
                  </a:lnTo>
                  <a:lnTo>
                    <a:pt x="153063" y="172860"/>
                  </a:lnTo>
                  <a:lnTo>
                    <a:pt x="152967" y="172619"/>
                  </a:lnTo>
                  <a:lnTo>
                    <a:pt x="152967" y="172619"/>
                  </a:lnTo>
                  <a:lnTo>
                    <a:pt x="152840" y="172613"/>
                  </a:lnTo>
                  <a:lnTo>
                    <a:pt x="152840" y="172613"/>
                  </a:lnTo>
                  <a:lnTo>
                    <a:pt x="152763" y="172460"/>
                  </a:lnTo>
                  <a:lnTo>
                    <a:pt x="152680" y="172606"/>
                  </a:lnTo>
                  <a:lnTo>
                    <a:pt x="152680" y="172606"/>
                  </a:lnTo>
                  <a:lnTo>
                    <a:pt x="151663" y="172560"/>
                  </a:lnTo>
                  <a:lnTo>
                    <a:pt x="151063" y="173660"/>
                  </a:lnTo>
                  <a:lnTo>
                    <a:pt x="150963" y="173460"/>
                  </a:lnTo>
                  <a:lnTo>
                    <a:pt x="150963" y="173260"/>
                  </a:lnTo>
                  <a:lnTo>
                    <a:pt x="150963" y="173175"/>
                  </a:lnTo>
                  <a:lnTo>
                    <a:pt x="151113" y="172910"/>
                  </a:lnTo>
                  <a:lnTo>
                    <a:pt x="150963" y="173060"/>
                  </a:lnTo>
                  <a:lnTo>
                    <a:pt x="150963" y="173060"/>
                  </a:lnTo>
                  <a:lnTo>
                    <a:pt x="150963" y="172960"/>
                  </a:lnTo>
                  <a:lnTo>
                    <a:pt x="151063" y="172760"/>
                  </a:lnTo>
                  <a:lnTo>
                    <a:pt x="151251" y="172666"/>
                  </a:lnTo>
                  <a:lnTo>
                    <a:pt x="151251" y="172666"/>
                  </a:lnTo>
                  <a:lnTo>
                    <a:pt x="151763" y="171760"/>
                  </a:lnTo>
                  <a:lnTo>
                    <a:pt x="153863" y="171860"/>
                  </a:lnTo>
                  <a:lnTo>
                    <a:pt x="156062" y="171760"/>
                  </a:lnTo>
                  <a:lnTo>
                    <a:pt x="158162" y="171760"/>
                  </a:lnTo>
                  <a:lnTo>
                    <a:pt x="160061" y="171860"/>
                  </a:lnTo>
                  <a:lnTo>
                    <a:pt x="157962" y="171660"/>
                  </a:lnTo>
                  <a:lnTo>
                    <a:pt x="163361" y="171560"/>
                  </a:lnTo>
                  <a:lnTo>
                    <a:pt x="164537" y="171537"/>
                  </a:lnTo>
                  <a:lnTo>
                    <a:pt x="164537" y="171537"/>
                  </a:lnTo>
                  <a:lnTo>
                    <a:pt x="161861" y="171460"/>
                  </a:lnTo>
                  <a:lnTo>
                    <a:pt x="159062" y="171260"/>
                  </a:lnTo>
                  <a:lnTo>
                    <a:pt x="156662" y="171160"/>
                  </a:lnTo>
                  <a:lnTo>
                    <a:pt x="155462" y="171160"/>
                  </a:lnTo>
                  <a:lnTo>
                    <a:pt x="154163" y="171260"/>
                  </a:lnTo>
                  <a:lnTo>
                    <a:pt x="153463" y="171160"/>
                  </a:lnTo>
                  <a:lnTo>
                    <a:pt x="153063" y="171060"/>
                  </a:lnTo>
                  <a:lnTo>
                    <a:pt x="152663" y="170960"/>
                  </a:lnTo>
                  <a:lnTo>
                    <a:pt x="152463" y="170860"/>
                  </a:lnTo>
                  <a:lnTo>
                    <a:pt x="152363" y="170860"/>
                  </a:lnTo>
                  <a:lnTo>
                    <a:pt x="153163" y="170760"/>
                  </a:lnTo>
                  <a:lnTo>
                    <a:pt x="158462" y="170760"/>
                  </a:lnTo>
                  <a:lnTo>
                    <a:pt x="158662" y="170660"/>
                  </a:lnTo>
                  <a:lnTo>
                    <a:pt x="155862" y="170660"/>
                  </a:lnTo>
                  <a:lnTo>
                    <a:pt x="154463" y="170560"/>
                  </a:lnTo>
                  <a:lnTo>
                    <a:pt x="151763" y="170560"/>
                  </a:lnTo>
                  <a:lnTo>
                    <a:pt x="150945" y="172019"/>
                  </a:lnTo>
                  <a:lnTo>
                    <a:pt x="150945" y="172019"/>
                  </a:lnTo>
                  <a:lnTo>
                    <a:pt x="150864" y="172060"/>
                  </a:lnTo>
                  <a:lnTo>
                    <a:pt x="150564" y="172360"/>
                  </a:lnTo>
                  <a:lnTo>
                    <a:pt x="150264" y="172760"/>
                  </a:lnTo>
                  <a:lnTo>
                    <a:pt x="150264" y="173042"/>
                  </a:lnTo>
                  <a:lnTo>
                    <a:pt x="150583" y="172664"/>
                  </a:lnTo>
                  <a:lnTo>
                    <a:pt x="150583" y="172664"/>
                  </a:lnTo>
                  <a:lnTo>
                    <a:pt x="150264" y="173234"/>
                  </a:lnTo>
                  <a:lnTo>
                    <a:pt x="150264" y="173234"/>
                  </a:lnTo>
                  <a:lnTo>
                    <a:pt x="150264" y="173560"/>
                  </a:lnTo>
                  <a:lnTo>
                    <a:pt x="150464" y="174059"/>
                  </a:lnTo>
                  <a:lnTo>
                    <a:pt x="150564" y="173883"/>
                  </a:lnTo>
                  <a:lnTo>
                    <a:pt x="150564" y="173959"/>
                  </a:lnTo>
                  <a:lnTo>
                    <a:pt x="150764" y="175559"/>
                  </a:lnTo>
                  <a:lnTo>
                    <a:pt x="150664" y="175559"/>
                  </a:lnTo>
                  <a:lnTo>
                    <a:pt x="150564" y="175359"/>
                  </a:lnTo>
                  <a:lnTo>
                    <a:pt x="150464" y="174959"/>
                  </a:lnTo>
                  <a:lnTo>
                    <a:pt x="150364" y="174759"/>
                  </a:lnTo>
                  <a:lnTo>
                    <a:pt x="150264" y="174759"/>
                  </a:lnTo>
                  <a:lnTo>
                    <a:pt x="150164" y="175259"/>
                  </a:lnTo>
                  <a:lnTo>
                    <a:pt x="150464" y="177159"/>
                  </a:lnTo>
                  <a:lnTo>
                    <a:pt x="150764" y="179458"/>
                  </a:lnTo>
                  <a:lnTo>
                    <a:pt x="151063" y="181758"/>
                  </a:lnTo>
                  <a:lnTo>
                    <a:pt x="151363" y="183857"/>
                  </a:lnTo>
                  <a:lnTo>
                    <a:pt x="151263" y="184257"/>
                  </a:lnTo>
                  <a:lnTo>
                    <a:pt x="151163" y="184257"/>
                  </a:lnTo>
                  <a:lnTo>
                    <a:pt x="151063" y="183857"/>
                  </a:lnTo>
                  <a:lnTo>
                    <a:pt x="150864" y="183257"/>
                  </a:lnTo>
                  <a:lnTo>
                    <a:pt x="150464" y="180858"/>
                  </a:lnTo>
                  <a:lnTo>
                    <a:pt x="150064" y="177259"/>
                  </a:lnTo>
                  <a:lnTo>
                    <a:pt x="150064" y="175659"/>
                  </a:lnTo>
                  <a:lnTo>
                    <a:pt x="149864" y="174059"/>
                  </a:lnTo>
                  <a:lnTo>
                    <a:pt x="149899" y="173884"/>
                  </a:lnTo>
                  <a:lnTo>
                    <a:pt x="149464" y="174659"/>
                  </a:lnTo>
                  <a:lnTo>
                    <a:pt x="149264" y="174359"/>
                  </a:lnTo>
                  <a:lnTo>
                    <a:pt x="149064" y="173959"/>
                  </a:lnTo>
                  <a:lnTo>
                    <a:pt x="148964" y="173260"/>
                  </a:lnTo>
                  <a:lnTo>
                    <a:pt x="148964" y="172945"/>
                  </a:lnTo>
                  <a:lnTo>
                    <a:pt x="148864" y="173060"/>
                  </a:lnTo>
                  <a:lnTo>
                    <a:pt x="148864" y="172860"/>
                  </a:lnTo>
                  <a:lnTo>
                    <a:pt x="148764" y="173460"/>
                  </a:lnTo>
                  <a:lnTo>
                    <a:pt x="148764" y="174159"/>
                  </a:lnTo>
                  <a:lnTo>
                    <a:pt x="149064" y="175459"/>
                  </a:lnTo>
                  <a:lnTo>
                    <a:pt x="149364" y="177159"/>
                  </a:lnTo>
                  <a:lnTo>
                    <a:pt x="150064" y="181058"/>
                  </a:lnTo>
                  <a:lnTo>
                    <a:pt x="150864" y="187056"/>
                  </a:lnTo>
                  <a:lnTo>
                    <a:pt x="151063" y="188556"/>
                  </a:lnTo>
                  <a:lnTo>
                    <a:pt x="151063" y="188756"/>
                  </a:lnTo>
                  <a:lnTo>
                    <a:pt x="151063" y="188956"/>
                  </a:lnTo>
                  <a:lnTo>
                    <a:pt x="151063" y="189656"/>
                  </a:lnTo>
                  <a:lnTo>
                    <a:pt x="151063" y="190855"/>
                  </a:lnTo>
                  <a:lnTo>
                    <a:pt x="150963" y="189456"/>
                  </a:lnTo>
                  <a:lnTo>
                    <a:pt x="150963" y="188856"/>
                  </a:lnTo>
                  <a:lnTo>
                    <a:pt x="150864" y="188556"/>
                  </a:lnTo>
                  <a:lnTo>
                    <a:pt x="150664" y="187556"/>
                  </a:lnTo>
                  <a:lnTo>
                    <a:pt x="150264" y="186157"/>
                  </a:lnTo>
                  <a:lnTo>
                    <a:pt x="150164" y="185957"/>
                  </a:lnTo>
                  <a:lnTo>
                    <a:pt x="150064" y="186057"/>
                  </a:lnTo>
                  <a:lnTo>
                    <a:pt x="150264" y="186956"/>
                  </a:lnTo>
                  <a:lnTo>
                    <a:pt x="150464" y="188056"/>
                  </a:lnTo>
                  <a:lnTo>
                    <a:pt x="150564" y="188656"/>
                  </a:lnTo>
                  <a:lnTo>
                    <a:pt x="150564" y="188856"/>
                  </a:lnTo>
                  <a:lnTo>
                    <a:pt x="150564" y="190056"/>
                  </a:lnTo>
                  <a:lnTo>
                    <a:pt x="150664" y="191855"/>
                  </a:lnTo>
                  <a:lnTo>
                    <a:pt x="150764" y="192155"/>
                  </a:lnTo>
                  <a:lnTo>
                    <a:pt x="150764" y="192055"/>
                  </a:lnTo>
                  <a:lnTo>
                    <a:pt x="151263" y="195654"/>
                  </a:lnTo>
                  <a:lnTo>
                    <a:pt x="151363" y="196054"/>
                  </a:lnTo>
                  <a:lnTo>
                    <a:pt x="151363" y="196354"/>
                  </a:lnTo>
                  <a:lnTo>
                    <a:pt x="151363" y="196654"/>
                  </a:lnTo>
                  <a:lnTo>
                    <a:pt x="151563" y="197454"/>
                  </a:lnTo>
                  <a:lnTo>
                    <a:pt x="151863" y="198254"/>
                  </a:lnTo>
                  <a:lnTo>
                    <a:pt x="152263" y="198854"/>
                  </a:lnTo>
                  <a:lnTo>
                    <a:pt x="152763" y="199453"/>
                  </a:lnTo>
                  <a:lnTo>
                    <a:pt x="153263" y="199953"/>
                  </a:lnTo>
                  <a:lnTo>
                    <a:pt x="153763" y="200353"/>
                  </a:lnTo>
                  <a:lnTo>
                    <a:pt x="153963" y="200553"/>
                  </a:lnTo>
                  <a:lnTo>
                    <a:pt x="154263" y="200853"/>
                  </a:lnTo>
                  <a:lnTo>
                    <a:pt x="154863" y="201153"/>
                  </a:lnTo>
                  <a:lnTo>
                    <a:pt x="155462" y="201353"/>
                  </a:lnTo>
                  <a:lnTo>
                    <a:pt x="155662" y="201453"/>
                  </a:lnTo>
                  <a:lnTo>
                    <a:pt x="155762" y="201453"/>
                  </a:lnTo>
                  <a:lnTo>
                    <a:pt x="155862" y="201553"/>
                  </a:lnTo>
                  <a:lnTo>
                    <a:pt x="156862" y="201953"/>
                  </a:lnTo>
                  <a:lnTo>
                    <a:pt x="157562" y="202353"/>
                  </a:lnTo>
                  <a:lnTo>
                    <a:pt x="157862" y="202653"/>
                  </a:lnTo>
                  <a:lnTo>
                    <a:pt x="156762" y="202153"/>
                  </a:lnTo>
                  <a:lnTo>
                    <a:pt x="155662" y="201753"/>
                  </a:lnTo>
                  <a:lnTo>
                    <a:pt x="155462" y="201653"/>
                  </a:lnTo>
                  <a:lnTo>
                    <a:pt x="155162" y="201653"/>
                  </a:lnTo>
                  <a:lnTo>
                    <a:pt x="154963" y="201553"/>
                  </a:lnTo>
                  <a:lnTo>
                    <a:pt x="154763" y="201453"/>
                  </a:lnTo>
                  <a:lnTo>
                    <a:pt x="154663" y="201453"/>
                  </a:lnTo>
                  <a:lnTo>
                    <a:pt x="154063" y="201053"/>
                  </a:lnTo>
                  <a:lnTo>
                    <a:pt x="153763" y="200853"/>
                  </a:lnTo>
                  <a:lnTo>
                    <a:pt x="153563" y="200753"/>
                  </a:lnTo>
                  <a:lnTo>
                    <a:pt x="152763" y="199953"/>
                  </a:lnTo>
                  <a:lnTo>
                    <a:pt x="151963" y="199053"/>
                  </a:lnTo>
                  <a:lnTo>
                    <a:pt x="151663" y="198554"/>
                  </a:lnTo>
                  <a:lnTo>
                    <a:pt x="151463" y="197954"/>
                  </a:lnTo>
                  <a:lnTo>
                    <a:pt x="151263" y="197354"/>
                  </a:lnTo>
                  <a:lnTo>
                    <a:pt x="151063" y="196754"/>
                  </a:lnTo>
                  <a:lnTo>
                    <a:pt x="151063" y="196454"/>
                  </a:lnTo>
                  <a:lnTo>
                    <a:pt x="150963" y="196254"/>
                  </a:lnTo>
                  <a:lnTo>
                    <a:pt x="150963" y="195954"/>
                  </a:lnTo>
                  <a:lnTo>
                    <a:pt x="150864" y="195254"/>
                  </a:lnTo>
                  <a:lnTo>
                    <a:pt x="150564" y="192655"/>
                  </a:lnTo>
                  <a:lnTo>
                    <a:pt x="150664" y="193855"/>
                  </a:lnTo>
                  <a:lnTo>
                    <a:pt x="150564" y="194155"/>
                  </a:lnTo>
                  <a:lnTo>
                    <a:pt x="150564" y="194055"/>
                  </a:lnTo>
                  <a:lnTo>
                    <a:pt x="150264" y="191355"/>
                  </a:lnTo>
                  <a:lnTo>
                    <a:pt x="150164" y="189956"/>
                  </a:lnTo>
                  <a:lnTo>
                    <a:pt x="150164" y="189256"/>
                  </a:lnTo>
                  <a:lnTo>
                    <a:pt x="150064" y="189956"/>
                  </a:lnTo>
                  <a:lnTo>
                    <a:pt x="150064" y="190955"/>
                  </a:lnTo>
                  <a:lnTo>
                    <a:pt x="150164" y="192555"/>
                  </a:lnTo>
                  <a:lnTo>
                    <a:pt x="150364" y="194155"/>
                  </a:lnTo>
                  <a:lnTo>
                    <a:pt x="150464" y="195354"/>
                  </a:lnTo>
                  <a:lnTo>
                    <a:pt x="150564" y="196054"/>
                  </a:lnTo>
                  <a:lnTo>
                    <a:pt x="150664" y="196354"/>
                  </a:lnTo>
                  <a:lnTo>
                    <a:pt x="150664" y="196254"/>
                  </a:lnTo>
                  <a:lnTo>
                    <a:pt x="150764" y="196354"/>
                  </a:lnTo>
                  <a:lnTo>
                    <a:pt x="150764" y="196754"/>
                  </a:lnTo>
                  <a:lnTo>
                    <a:pt x="150864" y="197154"/>
                  </a:lnTo>
                  <a:lnTo>
                    <a:pt x="151163" y="198054"/>
                  </a:lnTo>
                  <a:lnTo>
                    <a:pt x="151563" y="198854"/>
                  </a:lnTo>
                  <a:lnTo>
                    <a:pt x="152063" y="199653"/>
                  </a:lnTo>
                  <a:lnTo>
                    <a:pt x="152663" y="200253"/>
                  </a:lnTo>
                  <a:lnTo>
                    <a:pt x="153263" y="200753"/>
                  </a:lnTo>
                  <a:lnTo>
                    <a:pt x="153963" y="201253"/>
                  </a:lnTo>
                  <a:lnTo>
                    <a:pt x="154663" y="201753"/>
                  </a:lnTo>
                  <a:lnTo>
                    <a:pt x="154763" y="202053"/>
                  </a:lnTo>
                  <a:lnTo>
                    <a:pt x="155262" y="202253"/>
                  </a:lnTo>
                  <a:lnTo>
                    <a:pt x="155562" y="202253"/>
                  </a:lnTo>
                  <a:lnTo>
                    <a:pt x="156062" y="202453"/>
                  </a:lnTo>
                  <a:lnTo>
                    <a:pt x="157062" y="202853"/>
                  </a:lnTo>
                  <a:lnTo>
                    <a:pt x="158162" y="203552"/>
                  </a:lnTo>
                  <a:lnTo>
                    <a:pt x="158762" y="203952"/>
                  </a:lnTo>
                  <a:lnTo>
                    <a:pt x="159062" y="204252"/>
                  </a:lnTo>
                  <a:lnTo>
                    <a:pt x="159062" y="204352"/>
                  </a:lnTo>
                  <a:lnTo>
                    <a:pt x="158262" y="204452"/>
                  </a:lnTo>
                  <a:lnTo>
                    <a:pt x="158862" y="204352"/>
                  </a:lnTo>
                  <a:lnTo>
                    <a:pt x="155762" y="204452"/>
                  </a:lnTo>
                  <a:lnTo>
                    <a:pt x="153363" y="204652"/>
                  </a:lnTo>
                  <a:lnTo>
                    <a:pt x="150963" y="204852"/>
                  </a:lnTo>
                  <a:lnTo>
                    <a:pt x="147464" y="205052"/>
                  </a:lnTo>
                  <a:lnTo>
                    <a:pt x="148264" y="204952"/>
                  </a:lnTo>
                  <a:lnTo>
                    <a:pt x="148464" y="204852"/>
                  </a:lnTo>
                  <a:lnTo>
                    <a:pt x="148264" y="204752"/>
                  </a:lnTo>
                  <a:lnTo>
                    <a:pt x="148064" y="204652"/>
                  </a:lnTo>
                  <a:lnTo>
                    <a:pt x="144365" y="204652"/>
                  </a:lnTo>
                  <a:lnTo>
                    <a:pt x="141778" y="204508"/>
                  </a:lnTo>
                  <a:lnTo>
                    <a:pt x="141778" y="204508"/>
                  </a:lnTo>
                  <a:lnTo>
                    <a:pt x="141866" y="204552"/>
                  </a:lnTo>
                  <a:lnTo>
                    <a:pt x="141166" y="204652"/>
                  </a:lnTo>
                  <a:lnTo>
                    <a:pt x="140366" y="204752"/>
                  </a:lnTo>
                  <a:lnTo>
                    <a:pt x="140266" y="204752"/>
                  </a:lnTo>
                  <a:lnTo>
                    <a:pt x="140366" y="204852"/>
                  </a:lnTo>
                  <a:lnTo>
                    <a:pt x="140966" y="204852"/>
                  </a:lnTo>
                  <a:lnTo>
                    <a:pt x="140866" y="204952"/>
                  </a:lnTo>
                  <a:lnTo>
                    <a:pt x="140666" y="204952"/>
                  </a:lnTo>
                  <a:lnTo>
                    <a:pt x="140066" y="205052"/>
                  </a:lnTo>
                  <a:lnTo>
                    <a:pt x="137667" y="205152"/>
                  </a:lnTo>
                  <a:lnTo>
                    <a:pt x="132068" y="205152"/>
                  </a:lnTo>
                  <a:lnTo>
                    <a:pt x="131868" y="205052"/>
                  </a:lnTo>
                  <a:lnTo>
                    <a:pt x="131968" y="205052"/>
                  </a:lnTo>
                  <a:lnTo>
                    <a:pt x="132768" y="204952"/>
                  </a:lnTo>
                  <a:lnTo>
                    <a:pt x="135567" y="204852"/>
                  </a:lnTo>
                  <a:lnTo>
                    <a:pt x="137867" y="204752"/>
                  </a:lnTo>
                  <a:lnTo>
                    <a:pt x="138067" y="204652"/>
                  </a:lnTo>
                  <a:lnTo>
                    <a:pt x="137967" y="204652"/>
                  </a:lnTo>
                  <a:lnTo>
                    <a:pt x="136967" y="204452"/>
                  </a:lnTo>
                  <a:lnTo>
                    <a:pt x="135167" y="204552"/>
                  </a:lnTo>
                  <a:lnTo>
                    <a:pt x="134168" y="204552"/>
                  </a:lnTo>
                  <a:lnTo>
                    <a:pt x="134068" y="204652"/>
                  </a:lnTo>
                  <a:lnTo>
                    <a:pt x="134268" y="204652"/>
                  </a:lnTo>
                  <a:lnTo>
                    <a:pt x="135267" y="204752"/>
                  </a:lnTo>
                  <a:lnTo>
                    <a:pt x="128769" y="204652"/>
                  </a:lnTo>
                  <a:lnTo>
                    <a:pt x="125570" y="204552"/>
                  </a:lnTo>
                  <a:lnTo>
                    <a:pt x="122970" y="204452"/>
                  </a:lnTo>
                  <a:lnTo>
                    <a:pt x="120071" y="204552"/>
                  </a:lnTo>
                  <a:lnTo>
                    <a:pt x="117772" y="204652"/>
                  </a:lnTo>
                  <a:lnTo>
                    <a:pt x="115772" y="204752"/>
                  </a:lnTo>
                  <a:lnTo>
                    <a:pt x="113772" y="204952"/>
                  </a:lnTo>
                  <a:lnTo>
                    <a:pt x="115172" y="204952"/>
                  </a:lnTo>
                  <a:lnTo>
                    <a:pt x="116272" y="204852"/>
                  </a:lnTo>
                  <a:lnTo>
                    <a:pt x="117572" y="204752"/>
                  </a:lnTo>
                  <a:lnTo>
                    <a:pt x="119371" y="204852"/>
                  </a:lnTo>
                  <a:lnTo>
                    <a:pt x="116072" y="205152"/>
                  </a:lnTo>
                  <a:lnTo>
                    <a:pt x="112873" y="205152"/>
                  </a:lnTo>
                  <a:lnTo>
                    <a:pt x="110073" y="205052"/>
                  </a:lnTo>
                  <a:lnTo>
                    <a:pt x="105075" y="204852"/>
                  </a:lnTo>
                  <a:lnTo>
                    <a:pt x="108274" y="204752"/>
                  </a:lnTo>
                  <a:lnTo>
                    <a:pt x="109474" y="204752"/>
                  </a:lnTo>
                  <a:lnTo>
                    <a:pt x="111173" y="204652"/>
                  </a:lnTo>
                  <a:lnTo>
                    <a:pt x="112573" y="204652"/>
                  </a:lnTo>
                  <a:lnTo>
                    <a:pt x="112973" y="204552"/>
                  </a:lnTo>
                  <a:lnTo>
                    <a:pt x="112973" y="204452"/>
                  </a:lnTo>
                  <a:lnTo>
                    <a:pt x="110873" y="204652"/>
                  </a:lnTo>
                  <a:lnTo>
                    <a:pt x="106574" y="204652"/>
                  </a:lnTo>
                  <a:lnTo>
                    <a:pt x="103975" y="204752"/>
                  </a:lnTo>
                  <a:lnTo>
                    <a:pt x="103975" y="204752"/>
                  </a:lnTo>
                  <a:lnTo>
                    <a:pt x="104175" y="204652"/>
                  </a:lnTo>
                  <a:lnTo>
                    <a:pt x="101775" y="204752"/>
                  </a:lnTo>
                  <a:lnTo>
                    <a:pt x="99476" y="204652"/>
                  </a:lnTo>
                  <a:lnTo>
                    <a:pt x="97476" y="204652"/>
                  </a:lnTo>
                  <a:lnTo>
                    <a:pt x="95477" y="204552"/>
                  </a:lnTo>
                  <a:lnTo>
                    <a:pt x="93577" y="204352"/>
                  </a:lnTo>
                  <a:lnTo>
                    <a:pt x="93277" y="204352"/>
                  </a:lnTo>
                  <a:lnTo>
                    <a:pt x="93077" y="204452"/>
                  </a:lnTo>
                  <a:lnTo>
                    <a:pt x="92778" y="204452"/>
                  </a:lnTo>
                  <a:lnTo>
                    <a:pt x="92878" y="204752"/>
                  </a:lnTo>
                  <a:lnTo>
                    <a:pt x="92978" y="204852"/>
                  </a:lnTo>
                  <a:lnTo>
                    <a:pt x="92878" y="204952"/>
                  </a:lnTo>
                  <a:lnTo>
                    <a:pt x="92678" y="204852"/>
                  </a:lnTo>
                  <a:lnTo>
                    <a:pt x="92478" y="204752"/>
                  </a:lnTo>
                  <a:lnTo>
                    <a:pt x="92478" y="204552"/>
                  </a:lnTo>
                  <a:lnTo>
                    <a:pt x="92478" y="204252"/>
                  </a:lnTo>
                  <a:lnTo>
                    <a:pt x="92678" y="204252"/>
                  </a:lnTo>
                  <a:lnTo>
                    <a:pt x="92778" y="204352"/>
                  </a:lnTo>
                  <a:lnTo>
                    <a:pt x="92778" y="204152"/>
                  </a:lnTo>
                  <a:lnTo>
                    <a:pt x="92978" y="204052"/>
                  </a:lnTo>
                  <a:lnTo>
                    <a:pt x="93577" y="203652"/>
                  </a:lnTo>
                  <a:lnTo>
                    <a:pt x="94677" y="202853"/>
                  </a:lnTo>
                  <a:lnTo>
                    <a:pt x="94977" y="202553"/>
                  </a:lnTo>
                  <a:lnTo>
                    <a:pt x="95077" y="202353"/>
                  </a:lnTo>
                  <a:lnTo>
                    <a:pt x="95477" y="202053"/>
                  </a:lnTo>
                  <a:lnTo>
                    <a:pt x="95877" y="201853"/>
                  </a:lnTo>
                  <a:lnTo>
                    <a:pt x="96077" y="201753"/>
                  </a:lnTo>
                  <a:lnTo>
                    <a:pt x="96277" y="201653"/>
                  </a:lnTo>
                  <a:lnTo>
                    <a:pt x="96377" y="201653"/>
                  </a:lnTo>
                  <a:lnTo>
                    <a:pt x="96477" y="201553"/>
                  </a:lnTo>
                  <a:lnTo>
                    <a:pt x="96577" y="201553"/>
                  </a:lnTo>
                  <a:lnTo>
                    <a:pt x="97476" y="201253"/>
                  </a:lnTo>
                  <a:lnTo>
                    <a:pt x="98176" y="200753"/>
                  </a:lnTo>
                  <a:lnTo>
                    <a:pt x="99076" y="199953"/>
                  </a:lnTo>
                  <a:lnTo>
                    <a:pt x="99676" y="199253"/>
                  </a:lnTo>
                  <a:lnTo>
                    <a:pt x="99776" y="199253"/>
                  </a:lnTo>
                  <a:lnTo>
                    <a:pt x="99676" y="199453"/>
                  </a:lnTo>
                  <a:lnTo>
                    <a:pt x="99176" y="200153"/>
                  </a:lnTo>
                  <a:lnTo>
                    <a:pt x="98776" y="200653"/>
                  </a:lnTo>
                  <a:lnTo>
                    <a:pt x="98276" y="201153"/>
                  </a:lnTo>
                  <a:lnTo>
                    <a:pt x="97676" y="201753"/>
                  </a:lnTo>
                  <a:lnTo>
                    <a:pt x="97976" y="201653"/>
                  </a:lnTo>
                  <a:lnTo>
                    <a:pt x="98676" y="201153"/>
                  </a:lnTo>
                  <a:lnTo>
                    <a:pt x="99076" y="200753"/>
                  </a:lnTo>
                  <a:lnTo>
                    <a:pt x="99376" y="200553"/>
                  </a:lnTo>
                  <a:lnTo>
                    <a:pt x="99576" y="200253"/>
                  </a:lnTo>
                  <a:lnTo>
                    <a:pt x="100276" y="199353"/>
                  </a:lnTo>
                  <a:lnTo>
                    <a:pt x="100776" y="198354"/>
                  </a:lnTo>
                  <a:lnTo>
                    <a:pt x="100976" y="198054"/>
                  </a:lnTo>
                  <a:lnTo>
                    <a:pt x="101076" y="197754"/>
                  </a:lnTo>
                  <a:lnTo>
                    <a:pt x="101276" y="197054"/>
                  </a:lnTo>
                  <a:lnTo>
                    <a:pt x="101475" y="196254"/>
                  </a:lnTo>
                  <a:lnTo>
                    <a:pt x="101475" y="195554"/>
                  </a:lnTo>
                  <a:lnTo>
                    <a:pt x="101475" y="194954"/>
                  </a:lnTo>
                  <a:lnTo>
                    <a:pt x="101375" y="194555"/>
                  </a:lnTo>
                  <a:lnTo>
                    <a:pt x="101375" y="194455"/>
                  </a:lnTo>
                  <a:lnTo>
                    <a:pt x="101375" y="194355"/>
                  </a:lnTo>
                  <a:lnTo>
                    <a:pt x="101375" y="194255"/>
                  </a:lnTo>
                  <a:lnTo>
                    <a:pt x="101375" y="194155"/>
                  </a:lnTo>
                  <a:lnTo>
                    <a:pt x="101375" y="193955"/>
                  </a:lnTo>
                  <a:lnTo>
                    <a:pt x="101475" y="193455"/>
                  </a:lnTo>
                  <a:lnTo>
                    <a:pt x="101475" y="192655"/>
                  </a:lnTo>
                  <a:lnTo>
                    <a:pt x="101775" y="191355"/>
                  </a:lnTo>
                  <a:lnTo>
                    <a:pt x="101975" y="189856"/>
                  </a:lnTo>
                  <a:lnTo>
                    <a:pt x="102175" y="189256"/>
                  </a:lnTo>
                  <a:lnTo>
                    <a:pt x="102275" y="189056"/>
                  </a:lnTo>
                  <a:lnTo>
                    <a:pt x="102275" y="188956"/>
                  </a:lnTo>
                  <a:lnTo>
                    <a:pt x="102275" y="188856"/>
                  </a:lnTo>
                  <a:lnTo>
                    <a:pt x="102375" y="188456"/>
                  </a:lnTo>
                  <a:lnTo>
                    <a:pt x="102475" y="188156"/>
                  </a:lnTo>
                  <a:lnTo>
                    <a:pt x="102575" y="187756"/>
                  </a:lnTo>
                  <a:lnTo>
                    <a:pt x="102575" y="187256"/>
                  </a:lnTo>
                  <a:lnTo>
                    <a:pt x="102675" y="186456"/>
                  </a:lnTo>
                  <a:lnTo>
                    <a:pt x="102875" y="184857"/>
                  </a:lnTo>
                  <a:lnTo>
                    <a:pt x="103375" y="178558"/>
                  </a:lnTo>
                  <a:lnTo>
                    <a:pt x="103475" y="176859"/>
                  </a:lnTo>
                  <a:lnTo>
                    <a:pt x="103675" y="175359"/>
                  </a:lnTo>
                  <a:lnTo>
                    <a:pt x="103675" y="174659"/>
                  </a:lnTo>
                  <a:lnTo>
                    <a:pt x="103675" y="173959"/>
                  </a:lnTo>
                  <a:lnTo>
                    <a:pt x="103575" y="173260"/>
                  </a:lnTo>
                  <a:lnTo>
                    <a:pt x="103475" y="172760"/>
                  </a:lnTo>
                  <a:lnTo>
                    <a:pt x="103275" y="172260"/>
                  </a:lnTo>
                  <a:lnTo>
                    <a:pt x="102975" y="171660"/>
                  </a:lnTo>
                  <a:lnTo>
                    <a:pt x="102775" y="171460"/>
                  </a:lnTo>
                  <a:lnTo>
                    <a:pt x="102675" y="171360"/>
                  </a:lnTo>
                  <a:lnTo>
                    <a:pt x="102575" y="171260"/>
                  </a:lnTo>
                  <a:lnTo>
                    <a:pt x="102375" y="171060"/>
                  </a:lnTo>
                  <a:lnTo>
                    <a:pt x="102075" y="170960"/>
                  </a:lnTo>
                  <a:lnTo>
                    <a:pt x="100876" y="170760"/>
                  </a:lnTo>
                  <a:lnTo>
                    <a:pt x="100276" y="170560"/>
                  </a:lnTo>
                  <a:lnTo>
                    <a:pt x="99576" y="170560"/>
                  </a:lnTo>
                  <a:lnTo>
                    <a:pt x="98076" y="170660"/>
                  </a:lnTo>
                  <a:lnTo>
                    <a:pt x="92478" y="170660"/>
                  </a:lnTo>
                  <a:lnTo>
                    <a:pt x="92678" y="170560"/>
                  </a:lnTo>
                  <a:lnTo>
                    <a:pt x="93477" y="170460"/>
                  </a:lnTo>
                  <a:lnTo>
                    <a:pt x="96177" y="170360"/>
                  </a:lnTo>
                  <a:lnTo>
                    <a:pt x="96977" y="170260"/>
                  </a:lnTo>
                  <a:lnTo>
                    <a:pt x="98076" y="170260"/>
                  </a:lnTo>
                  <a:lnTo>
                    <a:pt x="99676" y="170160"/>
                  </a:lnTo>
                  <a:lnTo>
                    <a:pt x="100276" y="170160"/>
                  </a:lnTo>
                  <a:lnTo>
                    <a:pt x="100376" y="170260"/>
                  </a:lnTo>
                  <a:lnTo>
                    <a:pt x="100976" y="170360"/>
                  </a:lnTo>
                  <a:lnTo>
                    <a:pt x="102075" y="170660"/>
                  </a:lnTo>
                  <a:lnTo>
                    <a:pt x="102575" y="170760"/>
                  </a:lnTo>
                  <a:lnTo>
                    <a:pt x="102775" y="170960"/>
                  </a:lnTo>
                  <a:lnTo>
                    <a:pt x="102875" y="171060"/>
                  </a:lnTo>
                  <a:lnTo>
                    <a:pt x="103175" y="171460"/>
                  </a:lnTo>
                  <a:lnTo>
                    <a:pt x="103325" y="171660"/>
                  </a:lnTo>
                  <a:lnTo>
                    <a:pt x="103325" y="171660"/>
                  </a:lnTo>
                  <a:lnTo>
                    <a:pt x="103175" y="171360"/>
                  </a:lnTo>
                  <a:lnTo>
                    <a:pt x="102975" y="171160"/>
                  </a:lnTo>
                  <a:lnTo>
                    <a:pt x="102975" y="171060"/>
                  </a:lnTo>
                  <a:lnTo>
                    <a:pt x="102875" y="170960"/>
                  </a:lnTo>
                  <a:lnTo>
                    <a:pt x="102775" y="170860"/>
                  </a:lnTo>
                  <a:lnTo>
                    <a:pt x="102775" y="170760"/>
                  </a:lnTo>
                  <a:lnTo>
                    <a:pt x="102675" y="170760"/>
                  </a:lnTo>
                  <a:lnTo>
                    <a:pt x="102475" y="170660"/>
                  </a:lnTo>
                  <a:lnTo>
                    <a:pt x="102075" y="170560"/>
                  </a:lnTo>
                  <a:lnTo>
                    <a:pt x="101076" y="170260"/>
                  </a:lnTo>
                  <a:lnTo>
                    <a:pt x="100476" y="170060"/>
                  </a:lnTo>
                  <a:lnTo>
                    <a:pt x="100276" y="170060"/>
                  </a:lnTo>
                  <a:lnTo>
                    <a:pt x="100076" y="169960"/>
                  </a:lnTo>
                  <a:lnTo>
                    <a:pt x="99976" y="170060"/>
                  </a:lnTo>
                  <a:lnTo>
                    <a:pt x="97177" y="170060"/>
                  </a:lnTo>
                  <a:lnTo>
                    <a:pt x="96477" y="170160"/>
                  </a:lnTo>
                  <a:lnTo>
                    <a:pt x="93377" y="170160"/>
                  </a:lnTo>
                  <a:lnTo>
                    <a:pt x="90278" y="170060"/>
                  </a:lnTo>
                  <a:lnTo>
                    <a:pt x="87679" y="170160"/>
                  </a:lnTo>
                  <a:lnTo>
                    <a:pt x="85579" y="170260"/>
                  </a:lnTo>
                  <a:lnTo>
                    <a:pt x="84380" y="170360"/>
                  </a:lnTo>
                  <a:lnTo>
                    <a:pt x="84180" y="170460"/>
                  </a:lnTo>
                  <a:lnTo>
                    <a:pt x="84180" y="170560"/>
                  </a:lnTo>
                  <a:lnTo>
                    <a:pt x="81680" y="170560"/>
                  </a:lnTo>
                  <a:lnTo>
                    <a:pt x="80680" y="170460"/>
                  </a:lnTo>
                  <a:lnTo>
                    <a:pt x="80481" y="170360"/>
                  </a:lnTo>
                  <a:lnTo>
                    <a:pt x="80281" y="170260"/>
                  </a:lnTo>
                  <a:lnTo>
                    <a:pt x="79481" y="170360"/>
                  </a:lnTo>
                  <a:lnTo>
                    <a:pt x="78381" y="170460"/>
                  </a:lnTo>
                  <a:lnTo>
                    <a:pt x="75482" y="170560"/>
                  </a:lnTo>
                  <a:lnTo>
                    <a:pt x="69083" y="170560"/>
                  </a:lnTo>
                  <a:lnTo>
                    <a:pt x="68883" y="170360"/>
                  </a:lnTo>
                  <a:lnTo>
                    <a:pt x="62985" y="170660"/>
                  </a:lnTo>
                  <a:lnTo>
                    <a:pt x="63685" y="170660"/>
                  </a:lnTo>
                  <a:lnTo>
                    <a:pt x="63585" y="170760"/>
                  </a:lnTo>
                  <a:lnTo>
                    <a:pt x="63285" y="170860"/>
                  </a:lnTo>
                  <a:lnTo>
                    <a:pt x="63085" y="170960"/>
                  </a:lnTo>
                  <a:lnTo>
                    <a:pt x="61585" y="170960"/>
                  </a:lnTo>
                  <a:lnTo>
                    <a:pt x="63885" y="171060"/>
                  </a:lnTo>
                  <a:lnTo>
                    <a:pt x="66184" y="171160"/>
                  </a:lnTo>
                  <a:lnTo>
                    <a:pt x="71083" y="171060"/>
                  </a:lnTo>
                  <a:lnTo>
                    <a:pt x="75982" y="170960"/>
                  </a:lnTo>
                  <a:lnTo>
                    <a:pt x="78281" y="170960"/>
                  </a:lnTo>
                  <a:lnTo>
                    <a:pt x="80581" y="171160"/>
                  </a:lnTo>
                  <a:lnTo>
                    <a:pt x="79881" y="171260"/>
                  </a:lnTo>
                  <a:lnTo>
                    <a:pt x="79981" y="171260"/>
                  </a:lnTo>
                  <a:lnTo>
                    <a:pt x="80081" y="171360"/>
                  </a:lnTo>
                  <a:lnTo>
                    <a:pt x="79381" y="171460"/>
                  </a:lnTo>
                  <a:lnTo>
                    <a:pt x="77881" y="171360"/>
                  </a:lnTo>
                  <a:lnTo>
                    <a:pt x="77381" y="171260"/>
                  </a:lnTo>
                  <a:lnTo>
                    <a:pt x="75782" y="171560"/>
                  </a:lnTo>
                  <a:lnTo>
                    <a:pt x="77281" y="171560"/>
                  </a:lnTo>
                  <a:lnTo>
                    <a:pt x="77181" y="171660"/>
                  </a:lnTo>
                  <a:lnTo>
                    <a:pt x="76981" y="171760"/>
                  </a:lnTo>
                  <a:lnTo>
                    <a:pt x="76082" y="171860"/>
                  </a:lnTo>
                  <a:lnTo>
                    <a:pt x="73382" y="171960"/>
                  </a:lnTo>
                  <a:lnTo>
                    <a:pt x="66384" y="172060"/>
                  </a:lnTo>
                  <a:lnTo>
                    <a:pt x="65484" y="171960"/>
                  </a:lnTo>
                  <a:lnTo>
                    <a:pt x="65384" y="171960"/>
                  </a:lnTo>
                  <a:lnTo>
                    <a:pt x="65484" y="171860"/>
                  </a:lnTo>
                  <a:lnTo>
                    <a:pt x="67084" y="171760"/>
                  </a:lnTo>
                  <a:lnTo>
                    <a:pt x="69683" y="171560"/>
                  </a:lnTo>
                  <a:lnTo>
                    <a:pt x="71783" y="171460"/>
                  </a:lnTo>
                  <a:lnTo>
                    <a:pt x="69383" y="171560"/>
                  </a:lnTo>
                  <a:lnTo>
                    <a:pt x="66284" y="171560"/>
                  </a:lnTo>
                  <a:lnTo>
                    <a:pt x="66884" y="171260"/>
                  </a:lnTo>
                  <a:lnTo>
                    <a:pt x="64085" y="171360"/>
                  </a:lnTo>
                  <a:lnTo>
                    <a:pt x="63685" y="171460"/>
                  </a:lnTo>
                  <a:lnTo>
                    <a:pt x="64085" y="171660"/>
                  </a:lnTo>
                  <a:lnTo>
                    <a:pt x="64184" y="171760"/>
                  </a:lnTo>
                  <a:lnTo>
                    <a:pt x="63885" y="171860"/>
                  </a:lnTo>
                  <a:lnTo>
                    <a:pt x="63185" y="171960"/>
                  </a:lnTo>
                  <a:lnTo>
                    <a:pt x="60385" y="171960"/>
                  </a:lnTo>
                  <a:lnTo>
                    <a:pt x="58386" y="171860"/>
                  </a:lnTo>
                  <a:lnTo>
                    <a:pt x="56786" y="171860"/>
                  </a:lnTo>
                  <a:lnTo>
                    <a:pt x="58586" y="171760"/>
                  </a:lnTo>
                  <a:lnTo>
                    <a:pt x="55687" y="171760"/>
                  </a:lnTo>
                  <a:lnTo>
                    <a:pt x="53387" y="171860"/>
                  </a:lnTo>
                  <a:lnTo>
                    <a:pt x="51288" y="171860"/>
                  </a:lnTo>
                  <a:lnTo>
                    <a:pt x="48588" y="171960"/>
                  </a:lnTo>
                  <a:lnTo>
                    <a:pt x="46589" y="171660"/>
                  </a:lnTo>
                  <a:lnTo>
                    <a:pt x="48388" y="171760"/>
                  </a:lnTo>
                  <a:lnTo>
                    <a:pt x="49888" y="171760"/>
                  </a:lnTo>
                  <a:lnTo>
                    <a:pt x="52187" y="171560"/>
                  </a:lnTo>
                  <a:lnTo>
                    <a:pt x="54087" y="171460"/>
                  </a:lnTo>
                  <a:lnTo>
                    <a:pt x="55087" y="171360"/>
                  </a:lnTo>
                  <a:lnTo>
                    <a:pt x="56186" y="171460"/>
                  </a:lnTo>
                  <a:lnTo>
                    <a:pt x="53987" y="171260"/>
                  </a:lnTo>
                  <a:lnTo>
                    <a:pt x="53187" y="171160"/>
                  </a:lnTo>
                  <a:lnTo>
                    <a:pt x="53387" y="171060"/>
                  </a:lnTo>
                  <a:lnTo>
                    <a:pt x="54387" y="170960"/>
                  </a:lnTo>
                  <a:lnTo>
                    <a:pt x="57486" y="170760"/>
                  </a:lnTo>
                  <a:lnTo>
                    <a:pt x="60285" y="170460"/>
                  </a:lnTo>
                  <a:lnTo>
                    <a:pt x="53587" y="170460"/>
                  </a:lnTo>
                  <a:lnTo>
                    <a:pt x="52087" y="170360"/>
                  </a:lnTo>
                  <a:lnTo>
                    <a:pt x="50188" y="170460"/>
                  </a:lnTo>
                  <a:lnTo>
                    <a:pt x="40790" y="170460"/>
                  </a:lnTo>
                  <a:lnTo>
                    <a:pt x="38991" y="170560"/>
                  </a:lnTo>
                  <a:lnTo>
                    <a:pt x="37191" y="170660"/>
                  </a:lnTo>
                  <a:lnTo>
                    <a:pt x="36391" y="170660"/>
                  </a:lnTo>
                  <a:lnTo>
                    <a:pt x="36991" y="170560"/>
                  </a:lnTo>
                  <a:lnTo>
                    <a:pt x="37591" y="170460"/>
                  </a:lnTo>
                  <a:lnTo>
                    <a:pt x="28993" y="170460"/>
                  </a:lnTo>
                  <a:lnTo>
                    <a:pt x="21095" y="170660"/>
                  </a:lnTo>
                  <a:lnTo>
                    <a:pt x="19495" y="170660"/>
                  </a:lnTo>
                  <a:lnTo>
                    <a:pt x="18795" y="170560"/>
                  </a:lnTo>
                  <a:lnTo>
                    <a:pt x="17996" y="170360"/>
                  </a:lnTo>
                  <a:lnTo>
                    <a:pt x="8798" y="170360"/>
                  </a:lnTo>
                  <a:lnTo>
                    <a:pt x="8298" y="170260"/>
                  </a:lnTo>
                  <a:lnTo>
                    <a:pt x="7698" y="170060"/>
                  </a:lnTo>
                  <a:lnTo>
                    <a:pt x="7298" y="169860"/>
                  </a:lnTo>
                  <a:lnTo>
                    <a:pt x="6898" y="169661"/>
                  </a:lnTo>
                  <a:lnTo>
                    <a:pt x="6598" y="169361"/>
                  </a:lnTo>
                  <a:lnTo>
                    <a:pt x="6398" y="169161"/>
                  </a:lnTo>
                  <a:lnTo>
                    <a:pt x="6298" y="168961"/>
                  </a:lnTo>
                  <a:lnTo>
                    <a:pt x="6099" y="168561"/>
                  </a:lnTo>
                  <a:lnTo>
                    <a:pt x="5799" y="168061"/>
                  </a:lnTo>
                  <a:lnTo>
                    <a:pt x="5699" y="167461"/>
                  </a:lnTo>
                  <a:lnTo>
                    <a:pt x="5599" y="166861"/>
                  </a:lnTo>
                  <a:lnTo>
                    <a:pt x="5599" y="166461"/>
                  </a:lnTo>
                  <a:lnTo>
                    <a:pt x="5499" y="166061"/>
                  </a:lnTo>
                  <a:lnTo>
                    <a:pt x="5499" y="162162"/>
                  </a:lnTo>
                  <a:lnTo>
                    <a:pt x="5399" y="157863"/>
                  </a:lnTo>
                  <a:lnTo>
                    <a:pt x="5399" y="152865"/>
                  </a:lnTo>
                  <a:lnTo>
                    <a:pt x="5599" y="154964"/>
                  </a:lnTo>
                  <a:lnTo>
                    <a:pt x="5699" y="150865"/>
                  </a:lnTo>
                  <a:lnTo>
                    <a:pt x="5599" y="149165"/>
                  </a:lnTo>
                  <a:lnTo>
                    <a:pt x="5499" y="147866"/>
                  </a:lnTo>
                  <a:lnTo>
                    <a:pt x="5599" y="146166"/>
                  </a:lnTo>
                  <a:lnTo>
                    <a:pt x="5699" y="144167"/>
                  </a:lnTo>
                  <a:lnTo>
                    <a:pt x="5599" y="139368"/>
                  </a:lnTo>
                  <a:lnTo>
                    <a:pt x="5499" y="134369"/>
                  </a:lnTo>
                  <a:lnTo>
                    <a:pt x="5599" y="132069"/>
                  </a:lnTo>
                  <a:lnTo>
                    <a:pt x="5699" y="130070"/>
                  </a:lnTo>
                  <a:lnTo>
                    <a:pt x="5699" y="126271"/>
                  </a:lnTo>
                  <a:lnTo>
                    <a:pt x="5599" y="123671"/>
                  </a:lnTo>
                  <a:lnTo>
                    <a:pt x="5399" y="121472"/>
                  </a:lnTo>
                  <a:lnTo>
                    <a:pt x="5299" y="118373"/>
                  </a:lnTo>
                  <a:lnTo>
                    <a:pt x="5399" y="118573"/>
                  </a:lnTo>
                  <a:lnTo>
                    <a:pt x="5499" y="118773"/>
                  </a:lnTo>
                  <a:lnTo>
                    <a:pt x="5599" y="118773"/>
                  </a:lnTo>
                  <a:lnTo>
                    <a:pt x="5599" y="118573"/>
                  </a:lnTo>
                  <a:lnTo>
                    <a:pt x="5699" y="117273"/>
                  </a:lnTo>
                  <a:lnTo>
                    <a:pt x="5499" y="93379"/>
                  </a:lnTo>
                  <a:lnTo>
                    <a:pt x="5399" y="68085"/>
                  </a:lnTo>
                  <a:lnTo>
                    <a:pt x="5499" y="69584"/>
                  </a:lnTo>
                  <a:lnTo>
                    <a:pt x="5399" y="60886"/>
                  </a:lnTo>
                  <a:lnTo>
                    <a:pt x="5299" y="52388"/>
                  </a:lnTo>
                  <a:lnTo>
                    <a:pt x="5099" y="44290"/>
                  </a:lnTo>
                  <a:lnTo>
                    <a:pt x="5199" y="36692"/>
                  </a:lnTo>
                  <a:lnTo>
                    <a:pt x="4999" y="32593"/>
                  </a:lnTo>
                  <a:lnTo>
                    <a:pt x="4899" y="30994"/>
                  </a:lnTo>
                  <a:lnTo>
                    <a:pt x="4799" y="30794"/>
                  </a:lnTo>
                  <a:lnTo>
                    <a:pt x="4799" y="31094"/>
                  </a:lnTo>
                  <a:lnTo>
                    <a:pt x="4699" y="32393"/>
                  </a:lnTo>
                  <a:lnTo>
                    <a:pt x="4599" y="33193"/>
                  </a:lnTo>
                  <a:lnTo>
                    <a:pt x="4399" y="33493"/>
                  </a:lnTo>
                  <a:lnTo>
                    <a:pt x="4399" y="33593"/>
                  </a:lnTo>
                  <a:lnTo>
                    <a:pt x="4299" y="33493"/>
                  </a:lnTo>
                  <a:lnTo>
                    <a:pt x="4199" y="30794"/>
                  </a:lnTo>
                  <a:lnTo>
                    <a:pt x="4299" y="29094"/>
                  </a:lnTo>
                  <a:lnTo>
                    <a:pt x="4299" y="28094"/>
                  </a:lnTo>
                  <a:lnTo>
                    <a:pt x="4399" y="27394"/>
                  </a:lnTo>
                  <a:lnTo>
                    <a:pt x="4599" y="26295"/>
                  </a:lnTo>
                  <a:lnTo>
                    <a:pt x="4599" y="25195"/>
                  </a:lnTo>
                  <a:lnTo>
                    <a:pt x="4599" y="23495"/>
                  </a:lnTo>
                  <a:lnTo>
                    <a:pt x="4699" y="23095"/>
                  </a:lnTo>
                  <a:lnTo>
                    <a:pt x="4799" y="23095"/>
                  </a:lnTo>
                  <a:lnTo>
                    <a:pt x="4799" y="23295"/>
                  </a:lnTo>
                  <a:lnTo>
                    <a:pt x="4999" y="24595"/>
                  </a:lnTo>
                  <a:lnTo>
                    <a:pt x="5099" y="26295"/>
                  </a:lnTo>
                  <a:lnTo>
                    <a:pt x="5099" y="26895"/>
                  </a:lnTo>
                  <a:lnTo>
                    <a:pt x="5199" y="27095"/>
                  </a:lnTo>
                  <a:lnTo>
                    <a:pt x="5299" y="27095"/>
                  </a:lnTo>
                  <a:lnTo>
                    <a:pt x="4999" y="18796"/>
                  </a:lnTo>
                  <a:lnTo>
                    <a:pt x="4999" y="15297"/>
                  </a:lnTo>
                  <a:lnTo>
                    <a:pt x="4999" y="11798"/>
                  </a:lnTo>
                  <a:lnTo>
                    <a:pt x="4999" y="10099"/>
                  </a:lnTo>
                  <a:lnTo>
                    <a:pt x="4999" y="9499"/>
                  </a:lnTo>
                  <a:lnTo>
                    <a:pt x="5099" y="8899"/>
                  </a:lnTo>
                  <a:lnTo>
                    <a:pt x="5299" y="8299"/>
                  </a:lnTo>
                  <a:lnTo>
                    <a:pt x="5499" y="7799"/>
                  </a:lnTo>
                  <a:lnTo>
                    <a:pt x="5799" y="7299"/>
                  </a:lnTo>
                  <a:lnTo>
                    <a:pt x="6092" y="7006"/>
                  </a:lnTo>
                  <a:lnTo>
                    <a:pt x="5899" y="7199"/>
                  </a:lnTo>
                  <a:lnTo>
                    <a:pt x="5799" y="7399"/>
                  </a:lnTo>
                  <a:lnTo>
                    <a:pt x="5699" y="7699"/>
                  </a:lnTo>
                  <a:lnTo>
                    <a:pt x="5599" y="8199"/>
                  </a:lnTo>
                  <a:lnTo>
                    <a:pt x="5299" y="9199"/>
                  </a:lnTo>
                  <a:lnTo>
                    <a:pt x="5299" y="8799"/>
                  </a:lnTo>
                  <a:lnTo>
                    <a:pt x="5199" y="9199"/>
                  </a:lnTo>
                  <a:lnTo>
                    <a:pt x="5199" y="9599"/>
                  </a:lnTo>
                  <a:lnTo>
                    <a:pt x="5199" y="9999"/>
                  </a:lnTo>
                  <a:lnTo>
                    <a:pt x="5199" y="10498"/>
                  </a:lnTo>
                  <a:lnTo>
                    <a:pt x="5199" y="11898"/>
                  </a:lnTo>
                  <a:lnTo>
                    <a:pt x="5299" y="13598"/>
                  </a:lnTo>
                  <a:lnTo>
                    <a:pt x="5399" y="15097"/>
                  </a:lnTo>
                  <a:lnTo>
                    <a:pt x="5499" y="18297"/>
                  </a:lnTo>
                  <a:lnTo>
                    <a:pt x="5399" y="14198"/>
                  </a:lnTo>
                  <a:lnTo>
                    <a:pt x="5399" y="11998"/>
                  </a:lnTo>
                  <a:lnTo>
                    <a:pt x="5399" y="10798"/>
                  </a:lnTo>
                  <a:lnTo>
                    <a:pt x="5299" y="10299"/>
                  </a:lnTo>
                  <a:lnTo>
                    <a:pt x="5399" y="9799"/>
                  </a:lnTo>
                  <a:lnTo>
                    <a:pt x="5399" y="8999"/>
                  </a:lnTo>
                  <a:lnTo>
                    <a:pt x="5599" y="8299"/>
                  </a:lnTo>
                  <a:lnTo>
                    <a:pt x="5899" y="7699"/>
                  </a:lnTo>
                  <a:lnTo>
                    <a:pt x="6199" y="7099"/>
                  </a:lnTo>
                  <a:lnTo>
                    <a:pt x="6598" y="6699"/>
                  </a:lnTo>
                  <a:lnTo>
                    <a:pt x="7098" y="6399"/>
                  </a:lnTo>
                  <a:lnTo>
                    <a:pt x="7598" y="6100"/>
                  </a:lnTo>
                  <a:lnTo>
                    <a:pt x="8198" y="6000"/>
                  </a:lnTo>
                  <a:lnTo>
                    <a:pt x="8498" y="5900"/>
                  </a:lnTo>
                  <a:lnTo>
                    <a:pt x="8698" y="5800"/>
                  </a:lnTo>
                  <a:lnTo>
                    <a:pt x="9098" y="5700"/>
                  </a:lnTo>
                  <a:lnTo>
                    <a:pt x="8998" y="5700"/>
                  </a:lnTo>
                  <a:lnTo>
                    <a:pt x="8998" y="5600"/>
                  </a:lnTo>
                  <a:lnTo>
                    <a:pt x="9238" y="5520"/>
                  </a:lnTo>
                  <a:lnTo>
                    <a:pt x="9238" y="5520"/>
                  </a:lnTo>
                  <a:lnTo>
                    <a:pt x="9898" y="5400"/>
                  </a:lnTo>
                  <a:lnTo>
                    <a:pt x="12597" y="5400"/>
                  </a:lnTo>
                  <a:lnTo>
                    <a:pt x="13697" y="5300"/>
                  </a:lnTo>
                  <a:lnTo>
                    <a:pt x="13997" y="5300"/>
                  </a:lnTo>
                  <a:lnTo>
                    <a:pt x="14496" y="5200"/>
                  </a:lnTo>
                  <a:lnTo>
                    <a:pt x="15596" y="5200"/>
                  </a:lnTo>
                  <a:lnTo>
                    <a:pt x="17996" y="5100"/>
                  </a:lnTo>
                  <a:lnTo>
                    <a:pt x="19195" y="5400"/>
                  </a:lnTo>
                  <a:lnTo>
                    <a:pt x="19995" y="5400"/>
                  </a:lnTo>
                  <a:lnTo>
                    <a:pt x="19995" y="5300"/>
                  </a:lnTo>
                  <a:lnTo>
                    <a:pt x="19895" y="5300"/>
                  </a:lnTo>
                  <a:lnTo>
                    <a:pt x="20695" y="5200"/>
                  </a:lnTo>
                  <a:lnTo>
                    <a:pt x="33092" y="5200"/>
                  </a:lnTo>
                  <a:lnTo>
                    <a:pt x="34592" y="5300"/>
                  </a:lnTo>
                  <a:lnTo>
                    <a:pt x="35291" y="5500"/>
                  </a:lnTo>
                  <a:lnTo>
                    <a:pt x="39490" y="5300"/>
                  </a:lnTo>
                  <a:lnTo>
                    <a:pt x="43789" y="5300"/>
                  </a:lnTo>
                  <a:lnTo>
                    <a:pt x="42990" y="5400"/>
                  </a:lnTo>
                  <a:lnTo>
                    <a:pt x="42390" y="5400"/>
                  </a:lnTo>
                  <a:lnTo>
                    <a:pt x="55387" y="5500"/>
                  </a:lnTo>
                  <a:lnTo>
                    <a:pt x="61885" y="5500"/>
                  </a:lnTo>
                  <a:lnTo>
                    <a:pt x="67984" y="5600"/>
                  </a:lnTo>
                  <a:lnTo>
                    <a:pt x="76482" y="5500"/>
                  </a:lnTo>
                  <a:lnTo>
                    <a:pt x="80181" y="5400"/>
                  </a:lnTo>
                  <a:lnTo>
                    <a:pt x="83380" y="5200"/>
                  </a:lnTo>
                  <a:lnTo>
                    <a:pt x="79881" y="5200"/>
                  </a:lnTo>
                  <a:lnTo>
                    <a:pt x="78981" y="5100"/>
                  </a:lnTo>
                  <a:lnTo>
                    <a:pt x="79081" y="5000"/>
                  </a:lnTo>
                  <a:lnTo>
                    <a:pt x="79881" y="4900"/>
                  </a:lnTo>
                  <a:lnTo>
                    <a:pt x="81280" y="4900"/>
                  </a:lnTo>
                  <a:lnTo>
                    <a:pt x="82980" y="4800"/>
                  </a:lnTo>
                  <a:lnTo>
                    <a:pt x="86879" y="4800"/>
                  </a:lnTo>
                  <a:lnTo>
                    <a:pt x="87379" y="4900"/>
                  </a:lnTo>
                  <a:lnTo>
                    <a:pt x="89178" y="5000"/>
                  </a:lnTo>
                  <a:lnTo>
                    <a:pt x="89978" y="5000"/>
                  </a:lnTo>
                  <a:lnTo>
                    <a:pt x="88079" y="5100"/>
                  </a:lnTo>
                  <a:lnTo>
                    <a:pt x="88978" y="5200"/>
                  </a:lnTo>
                  <a:lnTo>
                    <a:pt x="90378" y="5300"/>
                  </a:lnTo>
                  <a:lnTo>
                    <a:pt x="98776" y="5300"/>
                  </a:lnTo>
                  <a:lnTo>
                    <a:pt x="99076" y="5400"/>
                  </a:lnTo>
                  <a:lnTo>
                    <a:pt x="101076" y="5400"/>
                  </a:lnTo>
                  <a:lnTo>
                    <a:pt x="104275" y="5300"/>
                  </a:lnTo>
                  <a:lnTo>
                    <a:pt x="107174" y="5300"/>
                  </a:lnTo>
                  <a:lnTo>
                    <a:pt x="106474" y="5400"/>
                  </a:lnTo>
                  <a:lnTo>
                    <a:pt x="109873" y="5300"/>
                  </a:lnTo>
                  <a:lnTo>
                    <a:pt x="107674" y="5300"/>
                  </a:lnTo>
                  <a:lnTo>
                    <a:pt x="110473" y="5200"/>
                  </a:lnTo>
                  <a:lnTo>
                    <a:pt x="110073" y="5300"/>
                  </a:lnTo>
                  <a:lnTo>
                    <a:pt x="109873" y="5300"/>
                  </a:lnTo>
                  <a:lnTo>
                    <a:pt x="109873" y="5500"/>
                  </a:lnTo>
                  <a:lnTo>
                    <a:pt x="113772" y="5500"/>
                  </a:lnTo>
                  <a:lnTo>
                    <a:pt x="116472" y="5300"/>
                  </a:lnTo>
                  <a:lnTo>
                    <a:pt x="118771" y="5100"/>
                  </a:lnTo>
                  <a:lnTo>
                    <a:pt x="121171" y="5000"/>
                  </a:lnTo>
                  <a:lnTo>
                    <a:pt x="123670" y="5000"/>
                  </a:lnTo>
                  <a:lnTo>
                    <a:pt x="120571" y="5300"/>
                  </a:lnTo>
                  <a:lnTo>
                    <a:pt x="123370" y="5200"/>
                  </a:lnTo>
                  <a:lnTo>
                    <a:pt x="125870" y="5100"/>
                  </a:lnTo>
                  <a:lnTo>
                    <a:pt x="128369" y="5000"/>
                  </a:lnTo>
                  <a:lnTo>
                    <a:pt x="131368" y="4900"/>
                  </a:lnTo>
                  <a:lnTo>
                    <a:pt x="131868" y="5000"/>
                  </a:lnTo>
                  <a:lnTo>
                    <a:pt x="134168" y="4915"/>
                  </a:lnTo>
                  <a:lnTo>
                    <a:pt x="134168" y="4915"/>
                  </a:lnTo>
                  <a:lnTo>
                    <a:pt x="134168" y="5000"/>
                  </a:lnTo>
                  <a:lnTo>
                    <a:pt x="134268" y="5000"/>
                  </a:lnTo>
                  <a:lnTo>
                    <a:pt x="136767" y="4800"/>
                  </a:lnTo>
                  <a:lnTo>
                    <a:pt x="139766" y="4700"/>
                  </a:lnTo>
                  <a:lnTo>
                    <a:pt x="142865" y="4700"/>
                  </a:lnTo>
                  <a:lnTo>
                    <a:pt x="145165" y="4500"/>
                  </a:lnTo>
                  <a:lnTo>
                    <a:pt x="146565" y="4600"/>
                  </a:lnTo>
                  <a:lnTo>
                    <a:pt x="147864" y="4700"/>
                  </a:lnTo>
                  <a:lnTo>
                    <a:pt x="149264" y="4800"/>
                  </a:lnTo>
                  <a:lnTo>
                    <a:pt x="150963" y="4700"/>
                  </a:lnTo>
                  <a:lnTo>
                    <a:pt x="150564" y="5100"/>
                  </a:lnTo>
                  <a:lnTo>
                    <a:pt x="147464" y="5100"/>
                  </a:lnTo>
                  <a:lnTo>
                    <a:pt x="146365" y="5000"/>
                  </a:lnTo>
                  <a:lnTo>
                    <a:pt x="145065" y="4900"/>
                  </a:lnTo>
                  <a:lnTo>
                    <a:pt x="141866" y="5000"/>
                  </a:lnTo>
                  <a:lnTo>
                    <a:pt x="144065" y="5100"/>
                  </a:lnTo>
                  <a:lnTo>
                    <a:pt x="146765" y="5200"/>
                  </a:lnTo>
                  <a:lnTo>
                    <a:pt x="153663" y="5400"/>
                  </a:lnTo>
                  <a:lnTo>
                    <a:pt x="168659" y="5400"/>
                  </a:lnTo>
                  <a:lnTo>
                    <a:pt x="174558" y="5300"/>
                  </a:lnTo>
                  <a:lnTo>
                    <a:pt x="181056" y="5300"/>
                  </a:lnTo>
                  <a:lnTo>
                    <a:pt x="186755" y="5200"/>
                  </a:lnTo>
                  <a:lnTo>
                    <a:pt x="188954" y="5100"/>
                  </a:lnTo>
                  <a:lnTo>
                    <a:pt x="190454" y="4900"/>
                  </a:lnTo>
                  <a:lnTo>
                    <a:pt x="189754" y="5200"/>
                  </a:lnTo>
                  <a:lnTo>
                    <a:pt x="201751" y="5400"/>
                  </a:lnTo>
                  <a:lnTo>
                    <a:pt x="216848" y="5300"/>
                  </a:lnTo>
                  <a:lnTo>
                    <a:pt x="223846" y="5300"/>
                  </a:lnTo>
                  <a:lnTo>
                    <a:pt x="230144" y="5100"/>
                  </a:lnTo>
                  <a:lnTo>
                    <a:pt x="232244" y="5300"/>
                  </a:lnTo>
                  <a:lnTo>
                    <a:pt x="235743" y="5100"/>
                  </a:lnTo>
                  <a:lnTo>
                    <a:pt x="239942" y="5000"/>
                  </a:lnTo>
                  <a:lnTo>
                    <a:pt x="242141" y="5000"/>
                  </a:lnTo>
                  <a:lnTo>
                    <a:pt x="243241" y="5100"/>
                  </a:lnTo>
                  <a:lnTo>
                    <a:pt x="243641" y="5200"/>
                  </a:lnTo>
                  <a:lnTo>
                    <a:pt x="244141" y="5300"/>
                  </a:lnTo>
                  <a:lnTo>
                    <a:pt x="245041" y="5600"/>
                  </a:lnTo>
                  <a:lnTo>
                    <a:pt x="245841" y="6100"/>
                  </a:lnTo>
                  <a:lnTo>
                    <a:pt x="246440" y="6699"/>
                  </a:lnTo>
                  <a:lnTo>
                    <a:pt x="246940" y="7299"/>
                  </a:lnTo>
                  <a:lnTo>
                    <a:pt x="247340" y="8099"/>
                  </a:lnTo>
                  <a:lnTo>
                    <a:pt x="247540" y="9099"/>
                  </a:lnTo>
                  <a:lnTo>
                    <a:pt x="247640" y="9499"/>
                  </a:lnTo>
                  <a:lnTo>
                    <a:pt x="247640" y="9999"/>
                  </a:lnTo>
                  <a:lnTo>
                    <a:pt x="247740" y="10498"/>
                  </a:lnTo>
                  <a:lnTo>
                    <a:pt x="247740" y="11098"/>
                  </a:lnTo>
                  <a:lnTo>
                    <a:pt x="247840" y="15497"/>
                  </a:lnTo>
                  <a:lnTo>
                    <a:pt x="247940" y="19096"/>
                  </a:lnTo>
                  <a:lnTo>
                    <a:pt x="248240" y="21696"/>
                  </a:lnTo>
                  <a:lnTo>
                    <a:pt x="248140" y="23395"/>
                  </a:lnTo>
                  <a:lnTo>
                    <a:pt x="248040" y="23195"/>
                  </a:lnTo>
                  <a:lnTo>
                    <a:pt x="248040" y="22596"/>
                  </a:lnTo>
                  <a:lnTo>
                    <a:pt x="247840" y="20996"/>
                  </a:lnTo>
                  <a:lnTo>
                    <a:pt x="247740" y="19796"/>
                  </a:lnTo>
                  <a:lnTo>
                    <a:pt x="247840" y="22696"/>
                  </a:lnTo>
                  <a:lnTo>
                    <a:pt x="247940" y="25995"/>
                  </a:lnTo>
                  <a:lnTo>
                    <a:pt x="248040" y="29194"/>
                  </a:lnTo>
                  <a:lnTo>
                    <a:pt x="247940" y="30694"/>
                  </a:lnTo>
                  <a:lnTo>
                    <a:pt x="247840" y="31993"/>
                  </a:lnTo>
                  <a:lnTo>
                    <a:pt x="247840" y="31294"/>
                  </a:lnTo>
                  <a:lnTo>
                    <a:pt x="247740" y="29894"/>
                  </a:lnTo>
                  <a:lnTo>
                    <a:pt x="247740" y="28894"/>
                  </a:lnTo>
                  <a:lnTo>
                    <a:pt x="247640" y="29394"/>
                  </a:lnTo>
                  <a:lnTo>
                    <a:pt x="247640" y="30994"/>
                  </a:lnTo>
                  <a:lnTo>
                    <a:pt x="247640" y="32393"/>
                  </a:lnTo>
                  <a:lnTo>
                    <a:pt x="247740" y="33893"/>
                  </a:lnTo>
                  <a:lnTo>
                    <a:pt x="247640" y="35592"/>
                  </a:lnTo>
                  <a:lnTo>
                    <a:pt x="247740" y="35493"/>
                  </a:lnTo>
                  <a:lnTo>
                    <a:pt x="247840" y="35892"/>
                  </a:lnTo>
                  <a:lnTo>
                    <a:pt x="248040" y="37892"/>
                  </a:lnTo>
                  <a:lnTo>
                    <a:pt x="248140" y="40891"/>
                  </a:lnTo>
                  <a:lnTo>
                    <a:pt x="248240" y="44090"/>
                  </a:lnTo>
                  <a:lnTo>
                    <a:pt x="248240" y="43091"/>
                  </a:lnTo>
                  <a:lnTo>
                    <a:pt x="248340" y="42991"/>
                  </a:lnTo>
                  <a:lnTo>
                    <a:pt x="248340" y="43191"/>
                  </a:lnTo>
                  <a:lnTo>
                    <a:pt x="248440" y="44290"/>
                  </a:lnTo>
                  <a:lnTo>
                    <a:pt x="248440" y="47190"/>
                  </a:lnTo>
                  <a:lnTo>
                    <a:pt x="248340" y="46590"/>
                  </a:lnTo>
                  <a:lnTo>
                    <a:pt x="248540" y="62886"/>
                  </a:lnTo>
                  <a:lnTo>
                    <a:pt x="248640" y="79882"/>
                  </a:lnTo>
                  <a:lnTo>
                    <a:pt x="248740" y="97078"/>
                  </a:lnTo>
                  <a:lnTo>
                    <a:pt x="248640" y="113974"/>
                  </a:lnTo>
                  <a:lnTo>
                    <a:pt x="248440" y="109875"/>
                  </a:lnTo>
                  <a:lnTo>
                    <a:pt x="248440" y="112674"/>
                  </a:lnTo>
                  <a:lnTo>
                    <a:pt x="248440" y="115673"/>
                  </a:lnTo>
                  <a:lnTo>
                    <a:pt x="248440" y="120072"/>
                  </a:lnTo>
                  <a:lnTo>
                    <a:pt x="248340" y="122072"/>
                  </a:lnTo>
                  <a:lnTo>
                    <a:pt x="248240" y="123671"/>
                  </a:lnTo>
                  <a:lnTo>
                    <a:pt x="248340" y="126171"/>
                  </a:lnTo>
                  <a:lnTo>
                    <a:pt x="248440" y="128470"/>
                  </a:lnTo>
                  <a:lnTo>
                    <a:pt x="248440" y="129770"/>
                  </a:lnTo>
                  <a:lnTo>
                    <a:pt x="248340" y="131270"/>
                  </a:lnTo>
                  <a:lnTo>
                    <a:pt x="248240" y="130370"/>
                  </a:lnTo>
                  <a:lnTo>
                    <a:pt x="248240" y="135269"/>
                  </a:lnTo>
                  <a:lnTo>
                    <a:pt x="248140" y="139668"/>
                  </a:lnTo>
                  <a:lnTo>
                    <a:pt x="248040" y="143967"/>
                  </a:lnTo>
                  <a:lnTo>
                    <a:pt x="248140" y="148765"/>
                  </a:lnTo>
                  <a:lnTo>
                    <a:pt x="248040" y="151865"/>
                  </a:lnTo>
                  <a:lnTo>
                    <a:pt x="247840" y="153764"/>
                  </a:lnTo>
                  <a:lnTo>
                    <a:pt x="247740" y="155264"/>
                  </a:lnTo>
                  <a:lnTo>
                    <a:pt x="247640" y="157463"/>
                  </a:lnTo>
                  <a:lnTo>
                    <a:pt x="247640" y="159563"/>
                  </a:lnTo>
                  <a:lnTo>
                    <a:pt x="247740" y="160963"/>
                  </a:lnTo>
                  <a:lnTo>
                    <a:pt x="247940" y="162262"/>
                  </a:lnTo>
                  <a:lnTo>
                    <a:pt x="247940" y="160763"/>
                  </a:lnTo>
                  <a:lnTo>
                    <a:pt x="247940" y="160463"/>
                  </a:lnTo>
                  <a:lnTo>
                    <a:pt x="248040" y="160563"/>
                  </a:lnTo>
                  <a:lnTo>
                    <a:pt x="248140" y="162062"/>
                  </a:lnTo>
                  <a:lnTo>
                    <a:pt x="248140" y="166361"/>
                  </a:lnTo>
                  <a:lnTo>
                    <a:pt x="248340" y="165861"/>
                  </a:lnTo>
                  <a:lnTo>
                    <a:pt x="248440" y="165462"/>
                  </a:lnTo>
                  <a:lnTo>
                    <a:pt x="248840" y="164562"/>
                  </a:lnTo>
                  <a:lnTo>
                    <a:pt x="248940" y="163862"/>
                  </a:lnTo>
                  <a:lnTo>
                    <a:pt x="249140" y="162762"/>
                  </a:lnTo>
                  <a:lnTo>
                    <a:pt x="249240" y="161263"/>
                  </a:lnTo>
                  <a:lnTo>
                    <a:pt x="249440" y="159163"/>
                  </a:lnTo>
                  <a:lnTo>
                    <a:pt x="249440" y="157663"/>
                  </a:lnTo>
                  <a:lnTo>
                    <a:pt x="249440" y="156464"/>
                  </a:lnTo>
                  <a:lnTo>
                    <a:pt x="249640" y="154464"/>
                  </a:lnTo>
                  <a:lnTo>
                    <a:pt x="249840" y="152465"/>
                  </a:lnTo>
                  <a:lnTo>
                    <a:pt x="249940" y="151065"/>
                  </a:lnTo>
                  <a:lnTo>
                    <a:pt x="249940" y="149365"/>
                  </a:lnTo>
                  <a:lnTo>
                    <a:pt x="249840" y="148166"/>
                  </a:lnTo>
                  <a:lnTo>
                    <a:pt x="249740" y="146766"/>
                  </a:lnTo>
                  <a:lnTo>
                    <a:pt x="249840" y="143767"/>
                  </a:lnTo>
                  <a:lnTo>
                    <a:pt x="249940" y="140467"/>
                  </a:lnTo>
                  <a:lnTo>
                    <a:pt x="249940" y="138668"/>
                  </a:lnTo>
                  <a:lnTo>
                    <a:pt x="249840" y="136868"/>
                  </a:lnTo>
                  <a:lnTo>
                    <a:pt x="249940" y="137368"/>
                  </a:lnTo>
                  <a:lnTo>
                    <a:pt x="250040" y="137168"/>
                  </a:lnTo>
                  <a:lnTo>
                    <a:pt x="250040" y="135469"/>
                  </a:lnTo>
                  <a:lnTo>
                    <a:pt x="250140" y="134169"/>
                  </a:lnTo>
                  <a:lnTo>
                    <a:pt x="250239" y="134169"/>
                  </a:lnTo>
                  <a:lnTo>
                    <a:pt x="250239" y="134269"/>
                  </a:lnTo>
                  <a:lnTo>
                    <a:pt x="250339" y="135369"/>
                  </a:lnTo>
                  <a:lnTo>
                    <a:pt x="250439" y="134369"/>
                  </a:lnTo>
                  <a:lnTo>
                    <a:pt x="250439" y="132869"/>
                  </a:lnTo>
                  <a:lnTo>
                    <a:pt x="250339" y="128970"/>
                  </a:lnTo>
                  <a:lnTo>
                    <a:pt x="250239" y="124771"/>
                  </a:lnTo>
                  <a:lnTo>
                    <a:pt x="250339" y="122872"/>
                  </a:lnTo>
                  <a:lnTo>
                    <a:pt x="250339" y="121172"/>
                  </a:lnTo>
                  <a:lnTo>
                    <a:pt x="250439" y="121772"/>
                  </a:lnTo>
                  <a:lnTo>
                    <a:pt x="250539" y="122572"/>
                  </a:lnTo>
                  <a:lnTo>
                    <a:pt x="250539" y="119672"/>
                  </a:lnTo>
                  <a:lnTo>
                    <a:pt x="250639" y="118273"/>
                  </a:lnTo>
                  <a:lnTo>
                    <a:pt x="250739" y="117073"/>
                  </a:lnTo>
                  <a:lnTo>
                    <a:pt x="250739" y="114974"/>
                  </a:lnTo>
                  <a:lnTo>
                    <a:pt x="250439" y="115173"/>
                  </a:lnTo>
                  <a:lnTo>
                    <a:pt x="250439" y="114174"/>
                  </a:lnTo>
                  <a:lnTo>
                    <a:pt x="250439" y="113774"/>
                  </a:lnTo>
                  <a:lnTo>
                    <a:pt x="250339" y="114274"/>
                  </a:lnTo>
                  <a:lnTo>
                    <a:pt x="250239" y="114274"/>
                  </a:lnTo>
                  <a:lnTo>
                    <a:pt x="250239" y="113974"/>
                  </a:lnTo>
                  <a:lnTo>
                    <a:pt x="250040" y="111374"/>
                  </a:lnTo>
                  <a:lnTo>
                    <a:pt x="250040" y="108675"/>
                  </a:lnTo>
                  <a:lnTo>
                    <a:pt x="250140" y="108875"/>
                  </a:lnTo>
                  <a:lnTo>
                    <a:pt x="250140" y="109375"/>
                  </a:lnTo>
                  <a:lnTo>
                    <a:pt x="250239" y="110875"/>
                  </a:lnTo>
                  <a:lnTo>
                    <a:pt x="250239" y="108775"/>
                  </a:lnTo>
                  <a:lnTo>
                    <a:pt x="250339" y="107175"/>
                  </a:lnTo>
                  <a:lnTo>
                    <a:pt x="250439" y="106376"/>
                  </a:lnTo>
                  <a:lnTo>
                    <a:pt x="250539" y="108875"/>
                  </a:lnTo>
                  <a:lnTo>
                    <a:pt x="250639" y="110075"/>
                  </a:lnTo>
                  <a:lnTo>
                    <a:pt x="250739" y="111174"/>
                  </a:lnTo>
                  <a:lnTo>
                    <a:pt x="250739" y="108675"/>
                  </a:lnTo>
                  <a:lnTo>
                    <a:pt x="250839" y="108475"/>
                  </a:lnTo>
                  <a:lnTo>
                    <a:pt x="250939" y="108875"/>
                  </a:lnTo>
                  <a:lnTo>
                    <a:pt x="250939" y="108675"/>
                  </a:lnTo>
                  <a:lnTo>
                    <a:pt x="251027" y="108063"/>
                  </a:lnTo>
                  <a:lnTo>
                    <a:pt x="251027" y="108063"/>
                  </a:lnTo>
                  <a:lnTo>
                    <a:pt x="250939" y="107975"/>
                  </a:lnTo>
                  <a:lnTo>
                    <a:pt x="250839" y="107475"/>
                  </a:lnTo>
                  <a:lnTo>
                    <a:pt x="250839" y="105476"/>
                  </a:lnTo>
                  <a:lnTo>
                    <a:pt x="250839" y="100377"/>
                  </a:lnTo>
                  <a:lnTo>
                    <a:pt x="250939" y="101177"/>
                  </a:lnTo>
                  <a:lnTo>
                    <a:pt x="250939" y="102177"/>
                  </a:lnTo>
                  <a:lnTo>
                    <a:pt x="250939" y="102976"/>
                  </a:lnTo>
                  <a:lnTo>
                    <a:pt x="251139" y="100977"/>
                  </a:lnTo>
                  <a:lnTo>
                    <a:pt x="251239" y="99077"/>
                  </a:lnTo>
                  <a:lnTo>
                    <a:pt x="251239" y="97278"/>
                  </a:lnTo>
                  <a:lnTo>
                    <a:pt x="251139" y="95578"/>
                  </a:lnTo>
                  <a:lnTo>
                    <a:pt x="251039" y="91779"/>
                  </a:lnTo>
                  <a:lnTo>
                    <a:pt x="251039" y="89480"/>
                  </a:lnTo>
                  <a:lnTo>
                    <a:pt x="251039" y="86880"/>
                  </a:lnTo>
                  <a:lnTo>
                    <a:pt x="251139" y="88380"/>
                  </a:lnTo>
                  <a:lnTo>
                    <a:pt x="251139" y="85980"/>
                  </a:lnTo>
                  <a:lnTo>
                    <a:pt x="251139" y="83881"/>
                  </a:lnTo>
                  <a:lnTo>
                    <a:pt x="251239" y="81981"/>
                  </a:lnTo>
                  <a:lnTo>
                    <a:pt x="251139" y="80182"/>
                  </a:lnTo>
                  <a:lnTo>
                    <a:pt x="251239" y="78582"/>
                  </a:lnTo>
                  <a:lnTo>
                    <a:pt x="251339" y="77982"/>
                  </a:lnTo>
                  <a:lnTo>
                    <a:pt x="251539" y="77083"/>
                  </a:lnTo>
                  <a:lnTo>
                    <a:pt x="251539" y="74583"/>
                  </a:lnTo>
                  <a:lnTo>
                    <a:pt x="251439" y="74583"/>
                  </a:lnTo>
                  <a:lnTo>
                    <a:pt x="251439" y="74083"/>
                  </a:lnTo>
                  <a:lnTo>
                    <a:pt x="251439" y="71984"/>
                  </a:lnTo>
                  <a:lnTo>
                    <a:pt x="251339" y="69484"/>
                  </a:lnTo>
                  <a:lnTo>
                    <a:pt x="251339" y="68585"/>
                  </a:lnTo>
                  <a:lnTo>
                    <a:pt x="251239" y="68285"/>
                  </a:lnTo>
                  <a:lnTo>
                    <a:pt x="251239" y="68185"/>
                  </a:lnTo>
                  <a:lnTo>
                    <a:pt x="251439" y="64286"/>
                  </a:lnTo>
                  <a:lnTo>
                    <a:pt x="251339" y="63286"/>
                  </a:lnTo>
                  <a:lnTo>
                    <a:pt x="251239" y="62786"/>
                  </a:lnTo>
                  <a:lnTo>
                    <a:pt x="251139" y="62686"/>
                  </a:lnTo>
                  <a:lnTo>
                    <a:pt x="251039" y="62586"/>
                  </a:lnTo>
                  <a:lnTo>
                    <a:pt x="250939" y="62286"/>
                  </a:lnTo>
                  <a:lnTo>
                    <a:pt x="250839" y="61686"/>
                  </a:lnTo>
                  <a:lnTo>
                    <a:pt x="250739" y="60387"/>
                  </a:lnTo>
                  <a:lnTo>
                    <a:pt x="250739" y="58387"/>
                  </a:lnTo>
                  <a:lnTo>
                    <a:pt x="250839" y="56587"/>
                  </a:lnTo>
                  <a:lnTo>
                    <a:pt x="250939" y="55788"/>
                  </a:lnTo>
                  <a:lnTo>
                    <a:pt x="250939" y="55588"/>
                  </a:lnTo>
                  <a:lnTo>
                    <a:pt x="251039" y="55588"/>
                  </a:lnTo>
                  <a:lnTo>
                    <a:pt x="251139" y="55888"/>
                  </a:lnTo>
                  <a:lnTo>
                    <a:pt x="251239" y="56188"/>
                  </a:lnTo>
                  <a:lnTo>
                    <a:pt x="251439" y="56488"/>
                  </a:lnTo>
                  <a:lnTo>
                    <a:pt x="251439" y="56388"/>
                  </a:lnTo>
                  <a:lnTo>
                    <a:pt x="251539" y="56188"/>
                  </a:lnTo>
                  <a:lnTo>
                    <a:pt x="251639" y="55288"/>
                  </a:lnTo>
                  <a:lnTo>
                    <a:pt x="251439" y="53788"/>
                  </a:lnTo>
                  <a:lnTo>
                    <a:pt x="251539" y="50689"/>
                  </a:lnTo>
                  <a:lnTo>
                    <a:pt x="251539" y="47890"/>
                  </a:lnTo>
                  <a:lnTo>
                    <a:pt x="251639" y="46590"/>
                  </a:lnTo>
                  <a:lnTo>
                    <a:pt x="251639" y="45990"/>
                  </a:lnTo>
                  <a:lnTo>
                    <a:pt x="251739" y="47290"/>
                  </a:lnTo>
                  <a:lnTo>
                    <a:pt x="251839" y="48589"/>
                  </a:lnTo>
                  <a:lnTo>
                    <a:pt x="251839" y="47190"/>
                  </a:lnTo>
                  <a:lnTo>
                    <a:pt x="251839" y="45390"/>
                  </a:lnTo>
                  <a:lnTo>
                    <a:pt x="252039" y="41091"/>
                  </a:lnTo>
                  <a:lnTo>
                    <a:pt x="252039" y="36692"/>
                  </a:lnTo>
                  <a:lnTo>
                    <a:pt x="252039" y="34893"/>
                  </a:lnTo>
                  <a:lnTo>
                    <a:pt x="251839" y="33393"/>
                  </a:lnTo>
                  <a:lnTo>
                    <a:pt x="251939" y="30094"/>
                  </a:lnTo>
                  <a:lnTo>
                    <a:pt x="252039" y="28794"/>
                  </a:lnTo>
                  <a:lnTo>
                    <a:pt x="252039" y="28394"/>
                  </a:lnTo>
                  <a:lnTo>
                    <a:pt x="252139" y="28394"/>
                  </a:lnTo>
                  <a:lnTo>
                    <a:pt x="252039" y="27594"/>
                  </a:lnTo>
                  <a:lnTo>
                    <a:pt x="252039" y="26395"/>
                  </a:lnTo>
                  <a:lnTo>
                    <a:pt x="252039" y="23495"/>
                  </a:lnTo>
                  <a:lnTo>
                    <a:pt x="252039" y="20396"/>
                  </a:lnTo>
                  <a:lnTo>
                    <a:pt x="252039" y="17897"/>
                  </a:lnTo>
                  <a:lnTo>
                    <a:pt x="252139" y="17697"/>
                  </a:lnTo>
                  <a:lnTo>
                    <a:pt x="252139" y="16797"/>
                  </a:lnTo>
                  <a:lnTo>
                    <a:pt x="252239" y="15497"/>
                  </a:lnTo>
                  <a:lnTo>
                    <a:pt x="252239" y="14098"/>
                  </a:lnTo>
                  <a:lnTo>
                    <a:pt x="252139" y="15297"/>
                  </a:lnTo>
                  <a:lnTo>
                    <a:pt x="252039" y="15397"/>
                  </a:lnTo>
                  <a:lnTo>
                    <a:pt x="252039" y="15297"/>
                  </a:lnTo>
                  <a:lnTo>
                    <a:pt x="251839" y="13398"/>
                  </a:lnTo>
                  <a:lnTo>
                    <a:pt x="251939" y="11198"/>
                  </a:lnTo>
                  <a:lnTo>
                    <a:pt x="251939" y="10498"/>
                  </a:lnTo>
                  <a:lnTo>
                    <a:pt x="251939" y="9599"/>
                  </a:lnTo>
                  <a:lnTo>
                    <a:pt x="251839" y="8699"/>
                  </a:lnTo>
                  <a:lnTo>
                    <a:pt x="251739" y="7799"/>
                  </a:lnTo>
                  <a:lnTo>
                    <a:pt x="251439" y="6899"/>
                  </a:lnTo>
                  <a:lnTo>
                    <a:pt x="251139" y="6000"/>
                  </a:lnTo>
                  <a:lnTo>
                    <a:pt x="250739" y="5200"/>
                  </a:lnTo>
                  <a:lnTo>
                    <a:pt x="250339" y="4400"/>
                  </a:lnTo>
                  <a:lnTo>
                    <a:pt x="249840" y="3800"/>
                  </a:lnTo>
                  <a:lnTo>
                    <a:pt x="249440" y="3300"/>
                  </a:lnTo>
                  <a:lnTo>
                    <a:pt x="248940" y="2700"/>
                  </a:lnTo>
                  <a:lnTo>
                    <a:pt x="248240" y="2200"/>
                  </a:lnTo>
                  <a:lnTo>
                    <a:pt x="247640" y="1901"/>
                  </a:lnTo>
                  <a:lnTo>
                    <a:pt x="247140" y="1701"/>
                  </a:lnTo>
                  <a:lnTo>
                    <a:pt x="246740" y="1501"/>
                  </a:lnTo>
                  <a:lnTo>
                    <a:pt x="246140" y="1401"/>
                  </a:lnTo>
                  <a:lnTo>
                    <a:pt x="245841" y="1301"/>
                  </a:lnTo>
                  <a:lnTo>
                    <a:pt x="245641" y="1401"/>
                  </a:lnTo>
                  <a:lnTo>
                    <a:pt x="245541" y="1501"/>
                  </a:lnTo>
                  <a:lnTo>
                    <a:pt x="245241" y="1501"/>
                  </a:lnTo>
                  <a:lnTo>
                    <a:pt x="244741" y="1301"/>
                  </a:lnTo>
                  <a:lnTo>
                    <a:pt x="244441" y="1201"/>
                  </a:lnTo>
                  <a:lnTo>
                    <a:pt x="244041" y="1101"/>
                  </a:lnTo>
                  <a:lnTo>
                    <a:pt x="243841" y="1001"/>
                  </a:lnTo>
                  <a:lnTo>
                    <a:pt x="243141" y="1001"/>
                  </a:lnTo>
                  <a:lnTo>
                    <a:pt x="242441" y="901"/>
                  </a:lnTo>
                  <a:lnTo>
                    <a:pt x="240942" y="801"/>
                  </a:lnTo>
                  <a:lnTo>
                    <a:pt x="239442" y="701"/>
                  </a:lnTo>
                  <a:lnTo>
                    <a:pt x="237243" y="601"/>
                  </a:lnTo>
                  <a:lnTo>
                    <a:pt x="236743" y="501"/>
                  </a:lnTo>
                  <a:lnTo>
                    <a:pt x="236843" y="401"/>
                  </a:lnTo>
                  <a:lnTo>
                    <a:pt x="237643" y="401"/>
                  </a:lnTo>
                  <a:lnTo>
                    <a:pt x="237443" y="301"/>
                  </a:lnTo>
                  <a:lnTo>
                    <a:pt x="236743" y="201"/>
                  </a:lnTo>
                  <a:lnTo>
                    <a:pt x="236243" y="101"/>
                  </a:lnTo>
                  <a:lnTo>
                    <a:pt x="233244" y="101"/>
                  </a:lnTo>
                  <a:lnTo>
                    <a:pt x="229744" y="1"/>
                  </a:lnTo>
                  <a:lnTo>
                    <a:pt x="230644" y="101"/>
                  </a:lnTo>
                  <a:lnTo>
                    <a:pt x="230944" y="101"/>
                  </a:lnTo>
                  <a:lnTo>
                    <a:pt x="230144" y="201"/>
                  </a:lnTo>
                  <a:lnTo>
                    <a:pt x="229145" y="301"/>
                  </a:lnTo>
                  <a:lnTo>
                    <a:pt x="229045" y="401"/>
                  </a:lnTo>
                  <a:lnTo>
                    <a:pt x="229544" y="501"/>
                  </a:lnTo>
                  <a:lnTo>
                    <a:pt x="233144" y="201"/>
                  </a:lnTo>
                  <a:lnTo>
                    <a:pt x="235543" y="201"/>
                  </a:lnTo>
                  <a:lnTo>
                    <a:pt x="235543" y="301"/>
                  </a:lnTo>
                  <a:lnTo>
                    <a:pt x="235343" y="401"/>
                  </a:lnTo>
                  <a:lnTo>
                    <a:pt x="235743" y="501"/>
                  </a:lnTo>
                  <a:lnTo>
                    <a:pt x="231444" y="601"/>
                  </a:lnTo>
                  <a:lnTo>
                    <a:pt x="228845" y="801"/>
                  </a:lnTo>
                  <a:lnTo>
                    <a:pt x="226345" y="1001"/>
                  </a:lnTo>
                  <a:lnTo>
                    <a:pt x="222246" y="1101"/>
                  </a:lnTo>
                  <a:lnTo>
                    <a:pt x="217747" y="901"/>
                  </a:lnTo>
                  <a:lnTo>
                    <a:pt x="219047" y="901"/>
                  </a:lnTo>
                  <a:lnTo>
                    <a:pt x="219347" y="801"/>
                  </a:lnTo>
                  <a:lnTo>
                    <a:pt x="219447" y="701"/>
                  </a:lnTo>
                  <a:lnTo>
                    <a:pt x="219347" y="701"/>
                  </a:lnTo>
                  <a:lnTo>
                    <a:pt x="219147" y="601"/>
                  </a:lnTo>
                  <a:lnTo>
                    <a:pt x="218347" y="501"/>
                  </a:lnTo>
                  <a:lnTo>
                    <a:pt x="216848" y="601"/>
                  </a:lnTo>
                  <a:lnTo>
                    <a:pt x="215348" y="601"/>
                  </a:lnTo>
                  <a:lnTo>
                    <a:pt x="212749" y="501"/>
                  </a:lnTo>
                  <a:lnTo>
                    <a:pt x="210149" y="401"/>
                  </a:lnTo>
                  <a:lnTo>
                    <a:pt x="209240" y="365"/>
                  </a:lnTo>
                  <a:lnTo>
                    <a:pt x="209240" y="365"/>
                  </a:lnTo>
                  <a:lnTo>
                    <a:pt x="209349" y="401"/>
                  </a:lnTo>
                  <a:lnTo>
                    <a:pt x="209349" y="501"/>
                  </a:lnTo>
                  <a:lnTo>
                    <a:pt x="208750" y="601"/>
                  </a:lnTo>
                  <a:lnTo>
                    <a:pt x="207950" y="701"/>
                  </a:lnTo>
                  <a:lnTo>
                    <a:pt x="203851" y="701"/>
                  </a:lnTo>
                  <a:lnTo>
                    <a:pt x="203651" y="601"/>
                  </a:lnTo>
                  <a:lnTo>
                    <a:pt x="203451" y="501"/>
                  </a:lnTo>
                  <a:lnTo>
                    <a:pt x="203051" y="401"/>
                  </a:lnTo>
                  <a:lnTo>
                    <a:pt x="202251" y="401"/>
                  </a:lnTo>
                  <a:lnTo>
                    <a:pt x="194753" y="301"/>
                  </a:lnTo>
                  <a:lnTo>
                    <a:pt x="188254" y="201"/>
                  </a:lnTo>
                  <a:lnTo>
                    <a:pt x="182156" y="101"/>
                  </a:lnTo>
                  <a:lnTo>
                    <a:pt x="175957" y="201"/>
                  </a:lnTo>
                  <a:lnTo>
                    <a:pt x="180056" y="501"/>
                  </a:lnTo>
                  <a:lnTo>
                    <a:pt x="181456" y="201"/>
                  </a:lnTo>
                  <a:lnTo>
                    <a:pt x="182256" y="301"/>
                  </a:lnTo>
                  <a:lnTo>
                    <a:pt x="182656" y="401"/>
                  </a:lnTo>
                  <a:lnTo>
                    <a:pt x="182656" y="501"/>
                  </a:lnTo>
                  <a:lnTo>
                    <a:pt x="182556" y="501"/>
                  </a:lnTo>
                  <a:lnTo>
                    <a:pt x="182056" y="701"/>
                  </a:lnTo>
                  <a:lnTo>
                    <a:pt x="180556" y="901"/>
                  </a:lnTo>
                  <a:lnTo>
                    <a:pt x="178957" y="1101"/>
                  </a:lnTo>
                  <a:lnTo>
                    <a:pt x="177957" y="1001"/>
                  </a:lnTo>
                  <a:lnTo>
                    <a:pt x="174958" y="1001"/>
                  </a:lnTo>
                  <a:lnTo>
                    <a:pt x="174867" y="910"/>
                  </a:lnTo>
                  <a:lnTo>
                    <a:pt x="174867" y="910"/>
                  </a:lnTo>
                  <a:lnTo>
                    <a:pt x="170159" y="1001"/>
                  </a:lnTo>
                  <a:lnTo>
                    <a:pt x="171059" y="1101"/>
                  </a:lnTo>
                  <a:lnTo>
                    <a:pt x="172758" y="1101"/>
                  </a:lnTo>
                  <a:lnTo>
                    <a:pt x="171858" y="1201"/>
                  </a:lnTo>
                  <a:lnTo>
                    <a:pt x="168159" y="1101"/>
                  </a:lnTo>
                  <a:lnTo>
                    <a:pt x="167160" y="1001"/>
                  </a:lnTo>
                  <a:lnTo>
                    <a:pt x="167360" y="901"/>
                  </a:lnTo>
                  <a:lnTo>
                    <a:pt x="164160" y="901"/>
                  </a:lnTo>
                  <a:lnTo>
                    <a:pt x="162861" y="1001"/>
                  </a:lnTo>
                  <a:lnTo>
                    <a:pt x="162561" y="1101"/>
                  </a:lnTo>
                  <a:lnTo>
                    <a:pt x="162561" y="1201"/>
                  </a:lnTo>
                  <a:lnTo>
                    <a:pt x="160861" y="1101"/>
                  </a:lnTo>
                  <a:lnTo>
                    <a:pt x="160761" y="1101"/>
                  </a:lnTo>
                  <a:lnTo>
                    <a:pt x="160861" y="1001"/>
                  </a:lnTo>
                  <a:lnTo>
                    <a:pt x="161461" y="901"/>
                  </a:lnTo>
                  <a:lnTo>
                    <a:pt x="164960" y="601"/>
                  </a:lnTo>
                  <a:lnTo>
                    <a:pt x="163061" y="601"/>
                  </a:lnTo>
                  <a:lnTo>
                    <a:pt x="162361" y="501"/>
                  </a:lnTo>
                  <a:lnTo>
                    <a:pt x="162261" y="401"/>
                  </a:lnTo>
                  <a:lnTo>
                    <a:pt x="162361" y="401"/>
                  </a:lnTo>
                  <a:lnTo>
                    <a:pt x="163061" y="301"/>
                  </a:lnTo>
                  <a:lnTo>
                    <a:pt x="158162" y="301"/>
                  </a:lnTo>
                  <a:lnTo>
                    <a:pt x="159261" y="201"/>
                  </a:lnTo>
                  <a:lnTo>
                    <a:pt x="160261" y="1"/>
                  </a:lnTo>
                  <a:lnTo>
                    <a:pt x="158062" y="1"/>
                  </a:lnTo>
                  <a:lnTo>
                    <a:pt x="156062" y="101"/>
                  </a:lnTo>
                  <a:lnTo>
                    <a:pt x="154063" y="101"/>
                  </a:lnTo>
                  <a:lnTo>
                    <a:pt x="152063" y="1"/>
                  </a:lnTo>
                  <a:lnTo>
                    <a:pt x="150864" y="201"/>
                  </a:lnTo>
                  <a:lnTo>
                    <a:pt x="142566" y="1"/>
                  </a:lnTo>
                  <a:lnTo>
                    <a:pt x="134767" y="1"/>
                  </a:lnTo>
                  <a:lnTo>
                    <a:pt x="136167" y="201"/>
                  </a:lnTo>
                  <a:lnTo>
                    <a:pt x="134168" y="201"/>
                  </a:lnTo>
                  <a:lnTo>
                    <a:pt x="132668" y="301"/>
                  </a:lnTo>
                  <a:lnTo>
                    <a:pt x="130468" y="101"/>
                  </a:lnTo>
                  <a:lnTo>
                    <a:pt x="127869" y="1"/>
                  </a:lnTo>
                  <a:lnTo>
                    <a:pt x="123270" y="1"/>
                  </a:lnTo>
                  <a:lnTo>
                    <a:pt x="117672" y="201"/>
                  </a:lnTo>
                  <a:lnTo>
                    <a:pt x="116272" y="301"/>
                  </a:lnTo>
                  <a:lnTo>
                    <a:pt x="116072" y="401"/>
                  </a:lnTo>
                  <a:lnTo>
                    <a:pt x="116072" y="501"/>
                  </a:lnTo>
                  <a:lnTo>
                    <a:pt x="113273" y="501"/>
                  </a:lnTo>
                  <a:lnTo>
                    <a:pt x="111573" y="301"/>
                  </a:lnTo>
                  <a:lnTo>
                    <a:pt x="106974" y="601"/>
                  </a:lnTo>
                  <a:lnTo>
                    <a:pt x="104175" y="701"/>
                  </a:lnTo>
                  <a:lnTo>
                    <a:pt x="101575" y="601"/>
                  </a:lnTo>
                  <a:lnTo>
                    <a:pt x="107774" y="401"/>
                  </a:lnTo>
                  <a:lnTo>
                    <a:pt x="107274" y="301"/>
                  </a:lnTo>
                  <a:lnTo>
                    <a:pt x="106274" y="301"/>
                  </a:lnTo>
                  <a:lnTo>
                    <a:pt x="103475" y="201"/>
                  </a:lnTo>
                  <a:lnTo>
                    <a:pt x="96977" y="201"/>
                  </a:lnTo>
                  <a:lnTo>
                    <a:pt x="82280" y="1001"/>
                  </a:lnTo>
                  <a:lnTo>
                    <a:pt x="82880" y="1101"/>
                  </a:lnTo>
                  <a:lnTo>
                    <a:pt x="83180" y="1201"/>
                  </a:lnTo>
                  <a:lnTo>
                    <a:pt x="83280" y="1301"/>
                  </a:lnTo>
                  <a:lnTo>
                    <a:pt x="83080" y="1401"/>
                  </a:lnTo>
                  <a:lnTo>
                    <a:pt x="81880" y="1601"/>
                  </a:lnTo>
                  <a:lnTo>
                    <a:pt x="79581" y="1801"/>
                  </a:lnTo>
                  <a:lnTo>
                    <a:pt x="79481" y="1801"/>
                  </a:lnTo>
                  <a:lnTo>
                    <a:pt x="78881" y="1701"/>
                  </a:lnTo>
                  <a:lnTo>
                    <a:pt x="76781" y="1601"/>
                  </a:lnTo>
                  <a:lnTo>
                    <a:pt x="71483" y="1501"/>
                  </a:lnTo>
                  <a:lnTo>
                    <a:pt x="71683" y="1501"/>
                  </a:lnTo>
                  <a:lnTo>
                    <a:pt x="71583" y="1401"/>
                  </a:lnTo>
                  <a:lnTo>
                    <a:pt x="71183" y="1401"/>
                  </a:lnTo>
                  <a:lnTo>
                    <a:pt x="69683" y="1201"/>
                  </a:lnTo>
                  <a:lnTo>
                    <a:pt x="69083" y="1101"/>
                  </a:lnTo>
                  <a:lnTo>
                    <a:pt x="68983" y="1101"/>
                  </a:lnTo>
                  <a:lnTo>
                    <a:pt x="71183" y="1001"/>
                  </a:lnTo>
                  <a:lnTo>
                    <a:pt x="73282" y="1201"/>
                  </a:lnTo>
                  <a:lnTo>
                    <a:pt x="74382" y="1301"/>
                  </a:lnTo>
                  <a:lnTo>
                    <a:pt x="75882" y="1201"/>
                  </a:lnTo>
                  <a:lnTo>
                    <a:pt x="72382" y="901"/>
                  </a:lnTo>
                  <a:lnTo>
                    <a:pt x="67084" y="701"/>
                  </a:lnTo>
                  <a:lnTo>
                    <a:pt x="68583" y="501"/>
                  </a:lnTo>
                  <a:lnTo>
                    <a:pt x="71283" y="401"/>
                  </a:lnTo>
                  <a:lnTo>
                    <a:pt x="70783" y="501"/>
                  </a:lnTo>
                  <a:lnTo>
                    <a:pt x="70683" y="501"/>
                  </a:lnTo>
                  <a:lnTo>
                    <a:pt x="70983" y="701"/>
                  </a:lnTo>
                  <a:lnTo>
                    <a:pt x="72982" y="601"/>
                  </a:lnTo>
                  <a:lnTo>
                    <a:pt x="73782" y="501"/>
                  </a:lnTo>
                  <a:lnTo>
                    <a:pt x="73682" y="401"/>
                  </a:lnTo>
                  <a:lnTo>
                    <a:pt x="72982" y="301"/>
                  </a:lnTo>
                  <a:lnTo>
                    <a:pt x="71183" y="201"/>
                  </a:lnTo>
                  <a:lnTo>
                    <a:pt x="70583" y="101"/>
                  </a:lnTo>
                  <a:lnTo>
                    <a:pt x="70483" y="1"/>
                  </a:lnTo>
                  <a:lnTo>
                    <a:pt x="67184" y="1"/>
                  </a:lnTo>
                  <a:lnTo>
                    <a:pt x="66184" y="101"/>
                  </a:lnTo>
                  <a:lnTo>
                    <a:pt x="66584" y="201"/>
                  </a:lnTo>
                  <a:lnTo>
                    <a:pt x="65084" y="101"/>
                  </a:lnTo>
                  <a:lnTo>
                    <a:pt x="63285" y="1"/>
                  </a:lnTo>
                  <a:lnTo>
                    <a:pt x="59186" y="101"/>
                  </a:lnTo>
                  <a:lnTo>
                    <a:pt x="55087" y="201"/>
                  </a:lnTo>
                  <a:lnTo>
                    <a:pt x="53187" y="201"/>
                  </a:lnTo>
                  <a:lnTo>
                    <a:pt x="51588" y="101"/>
                  </a:lnTo>
                  <a:lnTo>
                    <a:pt x="51588" y="101"/>
                  </a:lnTo>
                  <a:lnTo>
                    <a:pt x="52187" y="201"/>
                  </a:lnTo>
                  <a:lnTo>
                    <a:pt x="52287" y="201"/>
                  </a:lnTo>
                  <a:lnTo>
                    <a:pt x="52187" y="301"/>
                  </a:lnTo>
                  <a:lnTo>
                    <a:pt x="50988" y="401"/>
                  </a:lnTo>
                  <a:lnTo>
                    <a:pt x="48588" y="401"/>
                  </a:lnTo>
                  <a:lnTo>
                    <a:pt x="47289" y="301"/>
                  </a:lnTo>
                  <a:lnTo>
                    <a:pt x="45489" y="101"/>
                  </a:lnTo>
                  <a:lnTo>
                    <a:pt x="43789" y="201"/>
                  </a:lnTo>
                  <a:lnTo>
                    <a:pt x="41390" y="301"/>
                  </a:lnTo>
                  <a:lnTo>
                    <a:pt x="37991" y="301"/>
                  </a:lnTo>
                  <a:lnTo>
                    <a:pt x="37891" y="401"/>
                  </a:lnTo>
                  <a:lnTo>
                    <a:pt x="38591" y="601"/>
                  </a:lnTo>
                  <a:lnTo>
                    <a:pt x="38991" y="701"/>
                  </a:lnTo>
                  <a:lnTo>
                    <a:pt x="39091" y="801"/>
                  </a:lnTo>
                  <a:lnTo>
                    <a:pt x="38791" y="901"/>
                  </a:lnTo>
                  <a:lnTo>
                    <a:pt x="37791" y="901"/>
                  </a:lnTo>
                  <a:lnTo>
                    <a:pt x="35691" y="1101"/>
                  </a:lnTo>
                  <a:lnTo>
                    <a:pt x="28693" y="1101"/>
                  </a:lnTo>
                  <a:lnTo>
                    <a:pt x="27793" y="1001"/>
                  </a:lnTo>
                  <a:lnTo>
                    <a:pt x="27693" y="1001"/>
                  </a:lnTo>
                  <a:lnTo>
                    <a:pt x="29293" y="901"/>
                  </a:lnTo>
                  <a:lnTo>
                    <a:pt x="33792" y="801"/>
                  </a:lnTo>
                  <a:lnTo>
                    <a:pt x="33792" y="801"/>
                  </a:lnTo>
                  <a:lnTo>
                    <a:pt x="23494" y="1001"/>
                  </a:lnTo>
                  <a:lnTo>
                    <a:pt x="22695" y="901"/>
                  </a:lnTo>
                  <a:lnTo>
                    <a:pt x="22495" y="801"/>
                  </a:lnTo>
                  <a:lnTo>
                    <a:pt x="23394" y="701"/>
                  </a:lnTo>
                  <a:lnTo>
                    <a:pt x="27893" y="701"/>
                  </a:lnTo>
                  <a:lnTo>
                    <a:pt x="24694" y="601"/>
                  </a:lnTo>
                  <a:lnTo>
                    <a:pt x="21495" y="601"/>
                  </a:lnTo>
                  <a:lnTo>
                    <a:pt x="18895" y="801"/>
                  </a:lnTo>
                  <a:lnTo>
                    <a:pt x="17296" y="901"/>
                  </a:lnTo>
                  <a:lnTo>
                    <a:pt x="13997" y="901"/>
                  </a:lnTo>
                  <a:lnTo>
                    <a:pt x="10897" y="801"/>
                  </a:lnTo>
                  <a:lnTo>
                    <a:pt x="12297" y="701"/>
                  </a:lnTo>
                  <a:lnTo>
                    <a:pt x="13397" y="501"/>
                  </a:lnTo>
                  <a:lnTo>
                    <a:pt x="14696" y="301"/>
                  </a:lnTo>
                  <a:lnTo>
                    <a:pt x="16896" y="201"/>
                  </a:lnTo>
                  <a:lnTo>
                    <a:pt x="19295" y="201"/>
                  </a:lnTo>
                  <a:lnTo>
                    <a:pt x="19295" y="301"/>
                  </a:lnTo>
                  <a:lnTo>
                    <a:pt x="18795" y="301"/>
                  </a:lnTo>
                  <a:lnTo>
                    <a:pt x="18296" y="401"/>
                  </a:lnTo>
                  <a:lnTo>
                    <a:pt x="18096" y="501"/>
                  </a:lnTo>
                  <a:lnTo>
                    <a:pt x="18596" y="501"/>
                  </a:lnTo>
                  <a:lnTo>
                    <a:pt x="19995" y="601"/>
                  </a:lnTo>
                  <a:lnTo>
                    <a:pt x="20395" y="301"/>
                  </a:lnTo>
                  <a:lnTo>
                    <a:pt x="22095" y="401"/>
                  </a:lnTo>
                  <a:lnTo>
                    <a:pt x="23594" y="301"/>
                  </a:lnTo>
                  <a:lnTo>
                    <a:pt x="26993" y="201"/>
                  </a:lnTo>
                  <a:lnTo>
                    <a:pt x="27493" y="301"/>
                  </a:lnTo>
                  <a:lnTo>
                    <a:pt x="27193" y="301"/>
                  </a:lnTo>
                  <a:lnTo>
                    <a:pt x="25794" y="401"/>
                  </a:lnTo>
                  <a:lnTo>
                    <a:pt x="31792" y="401"/>
                  </a:lnTo>
                  <a:lnTo>
                    <a:pt x="34492" y="301"/>
                  </a:lnTo>
                  <a:lnTo>
                    <a:pt x="36991" y="201"/>
                  </a:lnTo>
                  <a:lnTo>
                    <a:pt x="32092" y="101"/>
                  </a:lnTo>
                  <a:lnTo>
                    <a:pt x="20795" y="101"/>
                  </a:lnTo>
                  <a:lnTo>
                    <a:pt x="19495"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68" name="Google Shape;1422;p65">
              <a:extLst>
                <a:ext uri="{FF2B5EF4-FFF2-40B4-BE49-F238E27FC236}">
                  <a16:creationId xmlns:a16="http://schemas.microsoft.com/office/drawing/2014/main" id="{EA9AC169-F5FE-D520-C6E6-6DF27E413A69}"/>
                </a:ext>
              </a:extLst>
            </p:cNvPr>
            <p:cNvSpPr/>
            <p:nvPr/>
          </p:nvSpPr>
          <p:spPr>
            <a:xfrm>
              <a:off x="6075675" y="4539575"/>
              <a:ext cx="17525" cy="2525"/>
            </a:xfrm>
            <a:custGeom>
              <a:avLst/>
              <a:gdLst/>
              <a:ahLst/>
              <a:cxnLst/>
              <a:rect l="l" t="t" r="r" b="b"/>
              <a:pathLst>
                <a:path w="701" h="101" extrusionOk="0">
                  <a:moveTo>
                    <a:pt x="1" y="1"/>
                  </a:moveTo>
                  <a:lnTo>
                    <a:pt x="700" y="101"/>
                  </a:lnTo>
                  <a:lnTo>
                    <a:pt x="700" y="101"/>
                  </a:lnTo>
                  <a:lnTo>
                    <a:pt x="500"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69" name="Google Shape;1423;p65">
              <a:extLst>
                <a:ext uri="{FF2B5EF4-FFF2-40B4-BE49-F238E27FC236}">
                  <a16:creationId xmlns:a16="http://schemas.microsoft.com/office/drawing/2014/main" id="{2E33CAC7-2841-3AE0-4A04-F9DE0C099FD4}"/>
                </a:ext>
              </a:extLst>
            </p:cNvPr>
            <p:cNvSpPr/>
            <p:nvPr/>
          </p:nvSpPr>
          <p:spPr>
            <a:xfrm>
              <a:off x="664475" y="1650275"/>
              <a:ext cx="2525" cy="22525"/>
            </a:xfrm>
            <a:custGeom>
              <a:avLst/>
              <a:gdLst/>
              <a:ahLst/>
              <a:cxnLst/>
              <a:rect l="l" t="t" r="r" b="b"/>
              <a:pathLst>
                <a:path w="101" h="901" extrusionOk="0">
                  <a:moveTo>
                    <a:pt x="1" y="1"/>
                  </a:moveTo>
                  <a:lnTo>
                    <a:pt x="1" y="1"/>
                  </a:lnTo>
                  <a:lnTo>
                    <a:pt x="101" y="900"/>
                  </a:lnTo>
                  <a:lnTo>
                    <a:pt x="101" y="900"/>
                  </a:lnTo>
                  <a:lnTo>
                    <a:pt x="1" y="1"/>
                  </a:lnTo>
                  <a:lnTo>
                    <a:pt x="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70" name="Google Shape;1424;p65">
              <a:extLst>
                <a:ext uri="{FF2B5EF4-FFF2-40B4-BE49-F238E27FC236}">
                  <a16:creationId xmlns:a16="http://schemas.microsoft.com/office/drawing/2014/main" id="{E7983BFE-50D1-1C10-ECC6-ABABE0DD5994}"/>
                </a:ext>
              </a:extLst>
            </p:cNvPr>
            <p:cNvSpPr/>
            <p:nvPr/>
          </p:nvSpPr>
          <p:spPr>
            <a:xfrm>
              <a:off x="669475" y="3714775"/>
              <a:ext cx="2525" cy="5025"/>
            </a:xfrm>
            <a:custGeom>
              <a:avLst/>
              <a:gdLst/>
              <a:ahLst/>
              <a:cxnLst/>
              <a:rect l="l" t="t" r="r" b="b"/>
              <a:pathLst>
                <a:path w="101" h="201" extrusionOk="0">
                  <a:moveTo>
                    <a:pt x="1" y="1"/>
                  </a:moveTo>
                  <a:lnTo>
                    <a:pt x="1" y="201"/>
                  </a:lnTo>
                  <a:lnTo>
                    <a:pt x="10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71" name="Google Shape;1425;p65">
              <a:extLst>
                <a:ext uri="{FF2B5EF4-FFF2-40B4-BE49-F238E27FC236}">
                  <a16:creationId xmlns:a16="http://schemas.microsoft.com/office/drawing/2014/main" id="{EDED22D5-01FD-C6F7-1057-420467DA44B0}"/>
                </a:ext>
              </a:extLst>
            </p:cNvPr>
            <p:cNvSpPr/>
            <p:nvPr/>
          </p:nvSpPr>
          <p:spPr>
            <a:xfrm>
              <a:off x="6188150" y="4594575"/>
              <a:ext cx="35025" cy="25"/>
            </a:xfrm>
            <a:custGeom>
              <a:avLst/>
              <a:gdLst/>
              <a:ahLst/>
              <a:cxnLst/>
              <a:rect l="l" t="t" r="r" b="b"/>
              <a:pathLst>
                <a:path w="1401" h="1" extrusionOk="0">
                  <a:moveTo>
                    <a:pt x="1400" y="0"/>
                  </a:moveTo>
                  <a:lnTo>
                    <a:pt x="1" y="0"/>
                  </a:lnTo>
                  <a:lnTo>
                    <a:pt x="1" y="0"/>
                  </a:lnTo>
                  <a:lnTo>
                    <a:pt x="1400" y="0"/>
                  </a:lnTo>
                  <a:lnTo>
                    <a:pt x="140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72" name="Google Shape;1426;p65">
              <a:extLst>
                <a:ext uri="{FF2B5EF4-FFF2-40B4-BE49-F238E27FC236}">
                  <a16:creationId xmlns:a16="http://schemas.microsoft.com/office/drawing/2014/main" id="{2A7E6884-0680-A428-6BCE-E1FA4F8723E2}"/>
                </a:ext>
              </a:extLst>
            </p:cNvPr>
            <p:cNvSpPr/>
            <p:nvPr/>
          </p:nvSpPr>
          <p:spPr>
            <a:xfrm>
              <a:off x="849450" y="338100"/>
              <a:ext cx="2525" cy="25"/>
            </a:xfrm>
            <a:custGeom>
              <a:avLst/>
              <a:gdLst/>
              <a:ahLst/>
              <a:cxnLst/>
              <a:rect l="l" t="t" r="r" b="b"/>
              <a:pathLst>
                <a:path w="101" h="1" extrusionOk="0">
                  <a:moveTo>
                    <a:pt x="100" y="0"/>
                  </a:moveTo>
                  <a:lnTo>
                    <a:pt x="0" y="0"/>
                  </a:lnTo>
                  <a:lnTo>
                    <a:pt x="0" y="0"/>
                  </a:lnTo>
                  <a:lnTo>
                    <a:pt x="100" y="0"/>
                  </a:lnTo>
                  <a:lnTo>
                    <a:pt x="10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73" name="Google Shape;1427;p65">
              <a:extLst>
                <a:ext uri="{FF2B5EF4-FFF2-40B4-BE49-F238E27FC236}">
                  <a16:creationId xmlns:a16="http://schemas.microsoft.com/office/drawing/2014/main" id="{A4E43D96-6429-D4A8-D27F-FCE1A4DDB7FB}"/>
                </a:ext>
              </a:extLst>
            </p:cNvPr>
            <p:cNvSpPr/>
            <p:nvPr/>
          </p:nvSpPr>
          <p:spPr>
            <a:xfrm>
              <a:off x="844450" y="343075"/>
              <a:ext cx="25" cy="25"/>
            </a:xfrm>
            <a:custGeom>
              <a:avLst/>
              <a:gdLst/>
              <a:ahLst/>
              <a:cxnLst/>
              <a:rect l="l" t="t" r="r" b="b"/>
              <a:pathLst>
                <a:path w="1" h="1" extrusionOk="0">
                  <a:moveTo>
                    <a:pt x="0" y="1"/>
                  </a:moveTo>
                  <a:lnTo>
                    <a:pt x="0" y="1"/>
                  </a:lnTo>
                  <a:lnTo>
                    <a:pt x="0" y="1"/>
                  </a:lnTo>
                  <a:lnTo>
                    <a:pt x="0" y="1"/>
                  </a:lnTo>
                  <a:lnTo>
                    <a:pt x="0" y="1"/>
                  </a:lnTo>
                  <a:lnTo>
                    <a:pt x="0"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74" name="Google Shape;1428;p65">
              <a:extLst>
                <a:ext uri="{FF2B5EF4-FFF2-40B4-BE49-F238E27FC236}">
                  <a16:creationId xmlns:a16="http://schemas.microsoft.com/office/drawing/2014/main" id="{F6188BF0-20E7-DCE1-C722-6198DB81A6F1}"/>
                </a:ext>
              </a:extLst>
            </p:cNvPr>
            <p:cNvSpPr/>
            <p:nvPr/>
          </p:nvSpPr>
          <p:spPr>
            <a:xfrm>
              <a:off x="784450" y="293100"/>
              <a:ext cx="25" cy="2525"/>
            </a:xfrm>
            <a:custGeom>
              <a:avLst/>
              <a:gdLst/>
              <a:ahLst/>
              <a:cxnLst/>
              <a:rect l="l" t="t" r="r" b="b"/>
              <a:pathLst>
                <a:path w="1" h="101" extrusionOk="0">
                  <a:moveTo>
                    <a:pt x="1" y="100"/>
                  </a:moveTo>
                  <a:lnTo>
                    <a:pt x="1" y="100"/>
                  </a:lnTo>
                  <a:lnTo>
                    <a:pt x="1" y="0"/>
                  </a:lnTo>
                  <a:lnTo>
                    <a:pt x="1" y="0"/>
                  </a:lnTo>
                  <a:lnTo>
                    <a:pt x="1" y="100"/>
                  </a:lnTo>
                  <a:lnTo>
                    <a:pt x="1" y="10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75" name="Google Shape;1429;p65">
              <a:extLst>
                <a:ext uri="{FF2B5EF4-FFF2-40B4-BE49-F238E27FC236}">
                  <a16:creationId xmlns:a16="http://schemas.microsoft.com/office/drawing/2014/main" id="{C62E67DD-20A3-A22C-D935-FA08FFCCEB3D}"/>
                </a:ext>
              </a:extLst>
            </p:cNvPr>
            <p:cNvSpPr/>
            <p:nvPr/>
          </p:nvSpPr>
          <p:spPr>
            <a:xfrm>
              <a:off x="764450" y="36057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76" name="Google Shape;1430;p65">
              <a:extLst>
                <a:ext uri="{FF2B5EF4-FFF2-40B4-BE49-F238E27FC236}">
                  <a16:creationId xmlns:a16="http://schemas.microsoft.com/office/drawing/2014/main" id="{44157F1E-C8D6-87F8-1884-51615EB21953}"/>
                </a:ext>
              </a:extLst>
            </p:cNvPr>
            <p:cNvSpPr/>
            <p:nvPr/>
          </p:nvSpPr>
          <p:spPr>
            <a:xfrm>
              <a:off x="846950" y="340600"/>
              <a:ext cx="2525" cy="25"/>
            </a:xfrm>
            <a:custGeom>
              <a:avLst/>
              <a:gdLst/>
              <a:ahLst/>
              <a:cxnLst/>
              <a:rect l="l" t="t" r="r" b="b"/>
              <a:pathLst>
                <a:path w="101" h="1" extrusionOk="0">
                  <a:moveTo>
                    <a:pt x="100" y="0"/>
                  </a:moveTo>
                  <a:lnTo>
                    <a:pt x="100" y="0"/>
                  </a:lnTo>
                  <a:lnTo>
                    <a:pt x="0" y="0"/>
                  </a:lnTo>
                  <a:lnTo>
                    <a:pt x="0" y="0"/>
                  </a:lnTo>
                  <a:lnTo>
                    <a:pt x="100" y="0"/>
                  </a:lnTo>
                  <a:lnTo>
                    <a:pt x="10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77" name="Google Shape;1431;p65">
              <a:extLst>
                <a:ext uri="{FF2B5EF4-FFF2-40B4-BE49-F238E27FC236}">
                  <a16:creationId xmlns:a16="http://schemas.microsoft.com/office/drawing/2014/main" id="{67E657FD-7A44-E2AE-17A6-EEF19FCC3E27}"/>
                </a:ext>
              </a:extLst>
            </p:cNvPr>
            <p:cNvSpPr/>
            <p:nvPr/>
          </p:nvSpPr>
          <p:spPr>
            <a:xfrm>
              <a:off x="786950" y="300600"/>
              <a:ext cx="2525" cy="25"/>
            </a:xfrm>
            <a:custGeom>
              <a:avLst/>
              <a:gdLst/>
              <a:ahLst/>
              <a:cxnLst/>
              <a:rect l="l" t="t" r="r" b="b"/>
              <a:pathLst>
                <a:path w="101" h="1" extrusionOk="0">
                  <a:moveTo>
                    <a:pt x="101" y="0"/>
                  </a:moveTo>
                  <a:lnTo>
                    <a:pt x="101" y="0"/>
                  </a:lnTo>
                  <a:lnTo>
                    <a:pt x="1" y="0"/>
                  </a:lnTo>
                  <a:lnTo>
                    <a:pt x="1" y="0"/>
                  </a:lnTo>
                  <a:lnTo>
                    <a:pt x="101" y="0"/>
                  </a:lnTo>
                  <a:lnTo>
                    <a:pt x="101"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78" name="Google Shape;1432;p65">
              <a:extLst>
                <a:ext uri="{FF2B5EF4-FFF2-40B4-BE49-F238E27FC236}">
                  <a16:creationId xmlns:a16="http://schemas.microsoft.com/office/drawing/2014/main" id="{EF09D620-15EE-44E4-6ABB-52EDC9B4191F}"/>
                </a:ext>
              </a:extLst>
            </p:cNvPr>
            <p:cNvSpPr/>
            <p:nvPr/>
          </p:nvSpPr>
          <p:spPr>
            <a:xfrm>
              <a:off x="871925" y="320600"/>
              <a:ext cx="25" cy="25"/>
            </a:xfrm>
            <a:custGeom>
              <a:avLst/>
              <a:gdLst/>
              <a:ahLst/>
              <a:cxnLst/>
              <a:rect l="l" t="t" r="r" b="b"/>
              <a:pathLst>
                <a:path w="1" h="1" extrusionOk="0">
                  <a:moveTo>
                    <a:pt x="1" y="0"/>
                  </a:moveTo>
                  <a:lnTo>
                    <a:pt x="1" y="0"/>
                  </a:lnTo>
                  <a:lnTo>
                    <a:pt x="1" y="0"/>
                  </a:lnTo>
                  <a:lnTo>
                    <a:pt x="1" y="0"/>
                  </a:lnTo>
                  <a:lnTo>
                    <a:pt x="1" y="0"/>
                  </a:lnTo>
                  <a:lnTo>
                    <a:pt x="1"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79" name="Google Shape;1433;p65">
              <a:extLst>
                <a:ext uri="{FF2B5EF4-FFF2-40B4-BE49-F238E27FC236}">
                  <a16:creationId xmlns:a16="http://schemas.microsoft.com/office/drawing/2014/main" id="{618E7F7B-9673-FC1A-F1CB-AC0F463EA52E}"/>
                </a:ext>
              </a:extLst>
            </p:cNvPr>
            <p:cNvSpPr/>
            <p:nvPr/>
          </p:nvSpPr>
          <p:spPr>
            <a:xfrm>
              <a:off x="901925" y="365575"/>
              <a:ext cx="2525" cy="25"/>
            </a:xfrm>
            <a:custGeom>
              <a:avLst/>
              <a:gdLst/>
              <a:ahLst/>
              <a:cxnLst/>
              <a:rect l="l" t="t" r="r" b="b"/>
              <a:pathLst>
                <a:path w="101" h="1" extrusionOk="0">
                  <a:moveTo>
                    <a:pt x="101" y="1"/>
                  </a:moveTo>
                  <a:lnTo>
                    <a:pt x="1" y="1"/>
                  </a:lnTo>
                  <a:lnTo>
                    <a:pt x="1" y="1"/>
                  </a:lnTo>
                  <a:lnTo>
                    <a:pt x="101" y="1"/>
                  </a:lnTo>
                  <a:lnTo>
                    <a:pt x="10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80" name="Google Shape;1434;p65">
              <a:extLst>
                <a:ext uri="{FF2B5EF4-FFF2-40B4-BE49-F238E27FC236}">
                  <a16:creationId xmlns:a16="http://schemas.microsoft.com/office/drawing/2014/main" id="{F20A61A1-B9BA-5C93-DCF7-A116E67891D2}"/>
                </a:ext>
              </a:extLst>
            </p:cNvPr>
            <p:cNvSpPr/>
            <p:nvPr/>
          </p:nvSpPr>
          <p:spPr>
            <a:xfrm>
              <a:off x="749475" y="293100"/>
              <a:ext cx="152475" cy="117500"/>
            </a:xfrm>
            <a:custGeom>
              <a:avLst/>
              <a:gdLst/>
              <a:ahLst/>
              <a:cxnLst/>
              <a:rect l="l" t="t" r="r" b="b"/>
              <a:pathLst>
                <a:path w="6099" h="4700" extrusionOk="0">
                  <a:moveTo>
                    <a:pt x="1400" y="0"/>
                  </a:moveTo>
                  <a:lnTo>
                    <a:pt x="1400" y="0"/>
                  </a:lnTo>
                  <a:lnTo>
                    <a:pt x="1400" y="0"/>
                  </a:lnTo>
                  <a:close/>
                  <a:moveTo>
                    <a:pt x="1300" y="0"/>
                  </a:moveTo>
                  <a:lnTo>
                    <a:pt x="1400" y="200"/>
                  </a:lnTo>
                  <a:lnTo>
                    <a:pt x="1400" y="150"/>
                  </a:lnTo>
                  <a:lnTo>
                    <a:pt x="1300" y="0"/>
                  </a:lnTo>
                  <a:close/>
                  <a:moveTo>
                    <a:pt x="1500" y="300"/>
                  </a:moveTo>
                  <a:lnTo>
                    <a:pt x="1500" y="300"/>
                  </a:lnTo>
                  <a:lnTo>
                    <a:pt x="1500" y="300"/>
                  </a:lnTo>
                  <a:close/>
                  <a:moveTo>
                    <a:pt x="1500" y="300"/>
                  </a:moveTo>
                  <a:lnTo>
                    <a:pt x="1600" y="500"/>
                  </a:lnTo>
                  <a:lnTo>
                    <a:pt x="1566" y="400"/>
                  </a:lnTo>
                  <a:lnTo>
                    <a:pt x="1500" y="300"/>
                  </a:lnTo>
                  <a:close/>
                  <a:moveTo>
                    <a:pt x="1900" y="800"/>
                  </a:moveTo>
                  <a:lnTo>
                    <a:pt x="1900" y="800"/>
                  </a:lnTo>
                  <a:lnTo>
                    <a:pt x="1900" y="800"/>
                  </a:lnTo>
                  <a:close/>
                  <a:moveTo>
                    <a:pt x="5199" y="800"/>
                  </a:moveTo>
                  <a:lnTo>
                    <a:pt x="5199" y="800"/>
                  </a:lnTo>
                  <a:lnTo>
                    <a:pt x="5199" y="800"/>
                  </a:lnTo>
                  <a:close/>
                  <a:moveTo>
                    <a:pt x="1900" y="800"/>
                  </a:moveTo>
                  <a:lnTo>
                    <a:pt x="1900" y="800"/>
                  </a:lnTo>
                  <a:lnTo>
                    <a:pt x="1900" y="800"/>
                  </a:lnTo>
                  <a:close/>
                  <a:moveTo>
                    <a:pt x="5199" y="800"/>
                  </a:moveTo>
                  <a:lnTo>
                    <a:pt x="5199" y="800"/>
                  </a:lnTo>
                  <a:lnTo>
                    <a:pt x="5199" y="800"/>
                  </a:lnTo>
                  <a:close/>
                  <a:moveTo>
                    <a:pt x="5299" y="800"/>
                  </a:moveTo>
                  <a:lnTo>
                    <a:pt x="5299" y="800"/>
                  </a:lnTo>
                  <a:lnTo>
                    <a:pt x="5299" y="800"/>
                  </a:lnTo>
                  <a:close/>
                  <a:moveTo>
                    <a:pt x="5299" y="800"/>
                  </a:moveTo>
                  <a:lnTo>
                    <a:pt x="5299" y="800"/>
                  </a:lnTo>
                  <a:lnTo>
                    <a:pt x="5299" y="800"/>
                  </a:lnTo>
                  <a:close/>
                  <a:moveTo>
                    <a:pt x="5199" y="800"/>
                  </a:moveTo>
                  <a:lnTo>
                    <a:pt x="5199" y="800"/>
                  </a:lnTo>
                  <a:lnTo>
                    <a:pt x="5199" y="800"/>
                  </a:lnTo>
                  <a:close/>
                  <a:moveTo>
                    <a:pt x="5299" y="800"/>
                  </a:moveTo>
                  <a:lnTo>
                    <a:pt x="5299" y="800"/>
                  </a:lnTo>
                  <a:lnTo>
                    <a:pt x="5299" y="800"/>
                  </a:lnTo>
                  <a:close/>
                  <a:moveTo>
                    <a:pt x="5199" y="800"/>
                  </a:moveTo>
                  <a:lnTo>
                    <a:pt x="5199" y="800"/>
                  </a:lnTo>
                  <a:lnTo>
                    <a:pt x="5199" y="800"/>
                  </a:lnTo>
                  <a:close/>
                  <a:moveTo>
                    <a:pt x="5199" y="800"/>
                  </a:moveTo>
                  <a:lnTo>
                    <a:pt x="5199" y="800"/>
                  </a:lnTo>
                  <a:lnTo>
                    <a:pt x="5199" y="800"/>
                  </a:lnTo>
                  <a:close/>
                  <a:moveTo>
                    <a:pt x="5299" y="800"/>
                  </a:moveTo>
                  <a:lnTo>
                    <a:pt x="5299" y="800"/>
                  </a:lnTo>
                  <a:lnTo>
                    <a:pt x="5299" y="800"/>
                  </a:lnTo>
                  <a:close/>
                  <a:moveTo>
                    <a:pt x="5199" y="800"/>
                  </a:moveTo>
                  <a:lnTo>
                    <a:pt x="5199" y="800"/>
                  </a:lnTo>
                  <a:lnTo>
                    <a:pt x="5199" y="800"/>
                  </a:lnTo>
                  <a:close/>
                  <a:moveTo>
                    <a:pt x="5299" y="800"/>
                  </a:moveTo>
                  <a:lnTo>
                    <a:pt x="5299" y="800"/>
                  </a:lnTo>
                  <a:lnTo>
                    <a:pt x="5299" y="800"/>
                  </a:lnTo>
                  <a:close/>
                  <a:moveTo>
                    <a:pt x="5199" y="800"/>
                  </a:moveTo>
                  <a:lnTo>
                    <a:pt x="5189" y="810"/>
                  </a:lnTo>
                  <a:lnTo>
                    <a:pt x="5199" y="800"/>
                  </a:lnTo>
                  <a:close/>
                  <a:moveTo>
                    <a:pt x="5299" y="800"/>
                  </a:moveTo>
                  <a:lnTo>
                    <a:pt x="5289" y="810"/>
                  </a:lnTo>
                  <a:lnTo>
                    <a:pt x="5299" y="800"/>
                  </a:lnTo>
                  <a:close/>
                  <a:moveTo>
                    <a:pt x="5289" y="810"/>
                  </a:moveTo>
                  <a:lnTo>
                    <a:pt x="5280" y="819"/>
                  </a:lnTo>
                  <a:lnTo>
                    <a:pt x="5289" y="810"/>
                  </a:lnTo>
                  <a:close/>
                  <a:moveTo>
                    <a:pt x="5280" y="819"/>
                  </a:moveTo>
                  <a:lnTo>
                    <a:pt x="5266" y="834"/>
                  </a:lnTo>
                  <a:lnTo>
                    <a:pt x="5280" y="819"/>
                  </a:lnTo>
                  <a:close/>
                  <a:moveTo>
                    <a:pt x="5289" y="810"/>
                  </a:moveTo>
                  <a:lnTo>
                    <a:pt x="5249" y="850"/>
                  </a:lnTo>
                  <a:lnTo>
                    <a:pt x="5289" y="810"/>
                  </a:lnTo>
                  <a:close/>
                  <a:moveTo>
                    <a:pt x="5266" y="834"/>
                  </a:moveTo>
                  <a:lnTo>
                    <a:pt x="5249" y="850"/>
                  </a:lnTo>
                  <a:lnTo>
                    <a:pt x="5266" y="834"/>
                  </a:lnTo>
                  <a:close/>
                  <a:moveTo>
                    <a:pt x="5189" y="810"/>
                  </a:moveTo>
                  <a:lnTo>
                    <a:pt x="5132" y="867"/>
                  </a:lnTo>
                  <a:lnTo>
                    <a:pt x="5189" y="810"/>
                  </a:lnTo>
                  <a:close/>
                  <a:moveTo>
                    <a:pt x="5249" y="850"/>
                  </a:moveTo>
                  <a:lnTo>
                    <a:pt x="5232" y="867"/>
                  </a:lnTo>
                  <a:lnTo>
                    <a:pt x="5249" y="850"/>
                  </a:lnTo>
                  <a:close/>
                  <a:moveTo>
                    <a:pt x="5249" y="850"/>
                  </a:moveTo>
                  <a:lnTo>
                    <a:pt x="5228" y="871"/>
                  </a:lnTo>
                  <a:lnTo>
                    <a:pt x="5249" y="850"/>
                  </a:lnTo>
                  <a:close/>
                  <a:moveTo>
                    <a:pt x="5232" y="867"/>
                  </a:moveTo>
                  <a:lnTo>
                    <a:pt x="5224" y="875"/>
                  </a:lnTo>
                  <a:lnTo>
                    <a:pt x="5228" y="871"/>
                  </a:lnTo>
                  <a:lnTo>
                    <a:pt x="5232" y="867"/>
                  </a:lnTo>
                  <a:close/>
                  <a:moveTo>
                    <a:pt x="5228" y="871"/>
                  </a:moveTo>
                  <a:lnTo>
                    <a:pt x="5224" y="875"/>
                  </a:lnTo>
                  <a:lnTo>
                    <a:pt x="5228" y="871"/>
                  </a:lnTo>
                  <a:close/>
                  <a:moveTo>
                    <a:pt x="5224" y="875"/>
                  </a:moveTo>
                  <a:lnTo>
                    <a:pt x="5224" y="875"/>
                  </a:lnTo>
                  <a:lnTo>
                    <a:pt x="5224" y="875"/>
                  </a:lnTo>
                  <a:close/>
                  <a:moveTo>
                    <a:pt x="5224" y="875"/>
                  </a:moveTo>
                  <a:lnTo>
                    <a:pt x="5224" y="875"/>
                  </a:lnTo>
                  <a:lnTo>
                    <a:pt x="5224" y="875"/>
                  </a:lnTo>
                  <a:close/>
                  <a:moveTo>
                    <a:pt x="5224" y="875"/>
                  </a:moveTo>
                  <a:lnTo>
                    <a:pt x="5219" y="880"/>
                  </a:lnTo>
                  <a:lnTo>
                    <a:pt x="5224" y="875"/>
                  </a:lnTo>
                  <a:close/>
                  <a:moveTo>
                    <a:pt x="1550" y="350"/>
                  </a:moveTo>
                  <a:lnTo>
                    <a:pt x="1566" y="400"/>
                  </a:lnTo>
                  <a:lnTo>
                    <a:pt x="1700" y="600"/>
                  </a:lnTo>
                  <a:lnTo>
                    <a:pt x="1700" y="600"/>
                  </a:lnTo>
                  <a:lnTo>
                    <a:pt x="1700" y="600"/>
                  </a:lnTo>
                  <a:lnTo>
                    <a:pt x="1900" y="900"/>
                  </a:lnTo>
                  <a:lnTo>
                    <a:pt x="1750" y="650"/>
                  </a:lnTo>
                  <a:lnTo>
                    <a:pt x="1700" y="600"/>
                  </a:lnTo>
                  <a:lnTo>
                    <a:pt x="1675" y="525"/>
                  </a:lnTo>
                  <a:lnTo>
                    <a:pt x="1600" y="400"/>
                  </a:lnTo>
                  <a:lnTo>
                    <a:pt x="1600" y="400"/>
                  </a:lnTo>
                  <a:lnTo>
                    <a:pt x="1550" y="350"/>
                  </a:lnTo>
                  <a:close/>
                  <a:moveTo>
                    <a:pt x="5199" y="860"/>
                  </a:moveTo>
                  <a:lnTo>
                    <a:pt x="5199" y="867"/>
                  </a:lnTo>
                  <a:lnTo>
                    <a:pt x="5149" y="900"/>
                  </a:lnTo>
                  <a:lnTo>
                    <a:pt x="5199" y="860"/>
                  </a:lnTo>
                  <a:close/>
                  <a:moveTo>
                    <a:pt x="5224" y="875"/>
                  </a:moveTo>
                  <a:lnTo>
                    <a:pt x="5199" y="900"/>
                  </a:lnTo>
                  <a:lnTo>
                    <a:pt x="5224" y="875"/>
                  </a:lnTo>
                  <a:close/>
                  <a:moveTo>
                    <a:pt x="5219" y="880"/>
                  </a:moveTo>
                  <a:lnTo>
                    <a:pt x="5199" y="900"/>
                  </a:lnTo>
                  <a:lnTo>
                    <a:pt x="5219" y="880"/>
                  </a:lnTo>
                  <a:close/>
                  <a:moveTo>
                    <a:pt x="5199" y="900"/>
                  </a:moveTo>
                  <a:lnTo>
                    <a:pt x="5199" y="900"/>
                  </a:lnTo>
                  <a:lnTo>
                    <a:pt x="5199" y="900"/>
                  </a:lnTo>
                  <a:close/>
                  <a:moveTo>
                    <a:pt x="5199" y="900"/>
                  </a:moveTo>
                  <a:lnTo>
                    <a:pt x="5199" y="900"/>
                  </a:lnTo>
                  <a:lnTo>
                    <a:pt x="5199" y="900"/>
                  </a:lnTo>
                  <a:close/>
                  <a:moveTo>
                    <a:pt x="5132" y="867"/>
                  </a:moveTo>
                  <a:lnTo>
                    <a:pt x="5099" y="900"/>
                  </a:lnTo>
                  <a:lnTo>
                    <a:pt x="5132" y="867"/>
                  </a:lnTo>
                  <a:close/>
                  <a:moveTo>
                    <a:pt x="5399" y="600"/>
                  </a:moveTo>
                  <a:lnTo>
                    <a:pt x="5199" y="800"/>
                  </a:lnTo>
                  <a:lnTo>
                    <a:pt x="5199" y="850"/>
                  </a:lnTo>
                  <a:lnTo>
                    <a:pt x="5132" y="900"/>
                  </a:lnTo>
                  <a:lnTo>
                    <a:pt x="5149" y="900"/>
                  </a:lnTo>
                  <a:lnTo>
                    <a:pt x="5149" y="900"/>
                  </a:lnTo>
                  <a:lnTo>
                    <a:pt x="5149" y="900"/>
                  </a:lnTo>
                  <a:lnTo>
                    <a:pt x="5166" y="900"/>
                  </a:lnTo>
                  <a:lnTo>
                    <a:pt x="5199" y="875"/>
                  </a:lnTo>
                  <a:lnTo>
                    <a:pt x="5199" y="880"/>
                  </a:lnTo>
                  <a:lnTo>
                    <a:pt x="5299" y="800"/>
                  </a:lnTo>
                  <a:lnTo>
                    <a:pt x="5299" y="800"/>
                  </a:lnTo>
                  <a:lnTo>
                    <a:pt x="5299" y="800"/>
                  </a:lnTo>
                  <a:lnTo>
                    <a:pt x="5299" y="800"/>
                  </a:lnTo>
                  <a:lnTo>
                    <a:pt x="5299" y="800"/>
                  </a:lnTo>
                  <a:lnTo>
                    <a:pt x="5299" y="800"/>
                  </a:lnTo>
                  <a:lnTo>
                    <a:pt x="5299" y="800"/>
                  </a:lnTo>
                  <a:lnTo>
                    <a:pt x="5299" y="800"/>
                  </a:lnTo>
                  <a:lnTo>
                    <a:pt x="5299" y="800"/>
                  </a:lnTo>
                  <a:lnTo>
                    <a:pt x="5299" y="800"/>
                  </a:lnTo>
                  <a:lnTo>
                    <a:pt x="5299" y="800"/>
                  </a:lnTo>
                  <a:lnTo>
                    <a:pt x="5399" y="700"/>
                  </a:lnTo>
                  <a:lnTo>
                    <a:pt x="5399" y="700"/>
                  </a:lnTo>
                  <a:lnTo>
                    <a:pt x="5399" y="600"/>
                  </a:lnTo>
                  <a:close/>
                  <a:moveTo>
                    <a:pt x="5149" y="900"/>
                  </a:moveTo>
                  <a:lnTo>
                    <a:pt x="5149" y="900"/>
                  </a:lnTo>
                  <a:lnTo>
                    <a:pt x="5149" y="900"/>
                  </a:lnTo>
                  <a:close/>
                  <a:moveTo>
                    <a:pt x="5199" y="900"/>
                  </a:moveTo>
                  <a:lnTo>
                    <a:pt x="5199" y="900"/>
                  </a:lnTo>
                  <a:lnTo>
                    <a:pt x="5199" y="900"/>
                  </a:lnTo>
                  <a:close/>
                  <a:moveTo>
                    <a:pt x="5199" y="900"/>
                  </a:moveTo>
                  <a:lnTo>
                    <a:pt x="5199" y="900"/>
                  </a:lnTo>
                  <a:lnTo>
                    <a:pt x="5199" y="900"/>
                  </a:lnTo>
                  <a:close/>
                  <a:moveTo>
                    <a:pt x="5099" y="900"/>
                  </a:moveTo>
                  <a:lnTo>
                    <a:pt x="5099" y="900"/>
                  </a:lnTo>
                  <a:lnTo>
                    <a:pt x="5099" y="900"/>
                  </a:lnTo>
                  <a:close/>
                  <a:moveTo>
                    <a:pt x="5149" y="900"/>
                  </a:moveTo>
                  <a:lnTo>
                    <a:pt x="5149" y="900"/>
                  </a:lnTo>
                  <a:lnTo>
                    <a:pt x="5149" y="900"/>
                  </a:lnTo>
                  <a:close/>
                  <a:moveTo>
                    <a:pt x="5199" y="900"/>
                  </a:moveTo>
                  <a:lnTo>
                    <a:pt x="5197" y="902"/>
                  </a:lnTo>
                  <a:lnTo>
                    <a:pt x="5199" y="900"/>
                  </a:lnTo>
                  <a:close/>
                  <a:moveTo>
                    <a:pt x="5099" y="900"/>
                  </a:moveTo>
                  <a:lnTo>
                    <a:pt x="5066" y="934"/>
                  </a:lnTo>
                  <a:lnTo>
                    <a:pt x="5099" y="900"/>
                  </a:lnTo>
                  <a:close/>
                  <a:moveTo>
                    <a:pt x="5197" y="902"/>
                  </a:moveTo>
                  <a:lnTo>
                    <a:pt x="5166" y="934"/>
                  </a:lnTo>
                  <a:lnTo>
                    <a:pt x="5197" y="902"/>
                  </a:lnTo>
                  <a:close/>
                  <a:moveTo>
                    <a:pt x="5166" y="934"/>
                  </a:moveTo>
                  <a:lnTo>
                    <a:pt x="5149" y="950"/>
                  </a:lnTo>
                  <a:lnTo>
                    <a:pt x="5166" y="934"/>
                  </a:lnTo>
                  <a:close/>
                  <a:moveTo>
                    <a:pt x="5149" y="950"/>
                  </a:moveTo>
                  <a:lnTo>
                    <a:pt x="5149" y="950"/>
                  </a:lnTo>
                  <a:lnTo>
                    <a:pt x="5149" y="950"/>
                  </a:lnTo>
                  <a:close/>
                  <a:moveTo>
                    <a:pt x="5066" y="934"/>
                  </a:moveTo>
                  <a:lnTo>
                    <a:pt x="5049" y="950"/>
                  </a:lnTo>
                  <a:lnTo>
                    <a:pt x="5066" y="934"/>
                  </a:lnTo>
                  <a:close/>
                  <a:moveTo>
                    <a:pt x="5149" y="950"/>
                  </a:moveTo>
                  <a:lnTo>
                    <a:pt x="5149" y="950"/>
                  </a:lnTo>
                  <a:lnTo>
                    <a:pt x="5149" y="950"/>
                  </a:lnTo>
                  <a:close/>
                  <a:moveTo>
                    <a:pt x="5049" y="950"/>
                  </a:moveTo>
                  <a:lnTo>
                    <a:pt x="5039" y="960"/>
                  </a:lnTo>
                  <a:lnTo>
                    <a:pt x="5049" y="950"/>
                  </a:lnTo>
                  <a:close/>
                  <a:moveTo>
                    <a:pt x="5149" y="950"/>
                  </a:moveTo>
                  <a:lnTo>
                    <a:pt x="5132" y="967"/>
                  </a:lnTo>
                  <a:lnTo>
                    <a:pt x="5149" y="950"/>
                  </a:lnTo>
                  <a:close/>
                  <a:moveTo>
                    <a:pt x="5132" y="967"/>
                  </a:moveTo>
                  <a:lnTo>
                    <a:pt x="5126" y="974"/>
                  </a:lnTo>
                  <a:lnTo>
                    <a:pt x="5132" y="967"/>
                  </a:lnTo>
                  <a:close/>
                  <a:moveTo>
                    <a:pt x="5126" y="974"/>
                  </a:moveTo>
                  <a:lnTo>
                    <a:pt x="5118" y="982"/>
                  </a:lnTo>
                  <a:lnTo>
                    <a:pt x="5126" y="974"/>
                  </a:lnTo>
                  <a:close/>
                  <a:moveTo>
                    <a:pt x="5118" y="982"/>
                  </a:moveTo>
                  <a:lnTo>
                    <a:pt x="5105" y="994"/>
                  </a:lnTo>
                  <a:lnTo>
                    <a:pt x="5118" y="982"/>
                  </a:lnTo>
                  <a:close/>
                  <a:moveTo>
                    <a:pt x="5105" y="994"/>
                  </a:moveTo>
                  <a:lnTo>
                    <a:pt x="5099" y="1000"/>
                  </a:lnTo>
                  <a:lnTo>
                    <a:pt x="5105" y="994"/>
                  </a:lnTo>
                  <a:close/>
                  <a:moveTo>
                    <a:pt x="5099" y="1000"/>
                  </a:moveTo>
                  <a:lnTo>
                    <a:pt x="5099" y="1000"/>
                  </a:lnTo>
                  <a:lnTo>
                    <a:pt x="5099" y="1000"/>
                  </a:lnTo>
                  <a:close/>
                  <a:moveTo>
                    <a:pt x="5099" y="1000"/>
                  </a:moveTo>
                  <a:lnTo>
                    <a:pt x="5099" y="1000"/>
                  </a:lnTo>
                  <a:lnTo>
                    <a:pt x="5099" y="1000"/>
                  </a:lnTo>
                  <a:close/>
                  <a:moveTo>
                    <a:pt x="5099" y="1000"/>
                  </a:moveTo>
                  <a:lnTo>
                    <a:pt x="5099" y="1000"/>
                  </a:lnTo>
                  <a:lnTo>
                    <a:pt x="5099" y="1000"/>
                  </a:lnTo>
                  <a:close/>
                  <a:moveTo>
                    <a:pt x="5099" y="900"/>
                  </a:moveTo>
                  <a:lnTo>
                    <a:pt x="5097" y="902"/>
                  </a:lnTo>
                  <a:lnTo>
                    <a:pt x="5018" y="982"/>
                  </a:lnTo>
                  <a:lnTo>
                    <a:pt x="5018" y="982"/>
                  </a:lnTo>
                  <a:lnTo>
                    <a:pt x="5039" y="960"/>
                  </a:lnTo>
                  <a:lnTo>
                    <a:pt x="4999" y="1000"/>
                  </a:lnTo>
                  <a:lnTo>
                    <a:pt x="4999" y="1000"/>
                  </a:lnTo>
                  <a:lnTo>
                    <a:pt x="5132" y="900"/>
                  </a:lnTo>
                  <a:close/>
                  <a:moveTo>
                    <a:pt x="5099" y="1000"/>
                  </a:moveTo>
                  <a:lnTo>
                    <a:pt x="5099" y="1000"/>
                  </a:lnTo>
                  <a:lnTo>
                    <a:pt x="5099" y="1000"/>
                  </a:lnTo>
                  <a:close/>
                  <a:moveTo>
                    <a:pt x="5099" y="1000"/>
                  </a:moveTo>
                  <a:lnTo>
                    <a:pt x="5099" y="1000"/>
                  </a:lnTo>
                  <a:lnTo>
                    <a:pt x="5099" y="1000"/>
                  </a:lnTo>
                  <a:close/>
                  <a:moveTo>
                    <a:pt x="4999" y="1000"/>
                  </a:moveTo>
                  <a:lnTo>
                    <a:pt x="4999" y="1000"/>
                  </a:lnTo>
                  <a:lnTo>
                    <a:pt x="4999" y="1000"/>
                  </a:lnTo>
                  <a:close/>
                  <a:moveTo>
                    <a:pt x="5099" y="1000"/>
                  </a:moveTo>
                  <a:lnTo>
                    <a:pt x="5099" y="1000"/>
                  </a:lnTo>
                  <a:lnTo>
                    <a:pt x="5099" y="1000"/>
                  </a:lnTo>
                  <a:close/>
                  <a:moveTo>
                    <a:pt x="4999" y="1000"/>
                  </a:moveTo>
                  <a:lnTo>
                    <a:pt x="4999" y="1000"/>
                  </a:lnTo>
                  <a:lnTo>
                    <a:pt x="4999" y="1000"/>
                  </a:lnTo>
                  <a:close/>
                  <a:moveTo>
                    <a:pt x="4899" y="1000"/>
                  </a:moveTo>
                  <a:lnTo>
                    <a:pt x="4899" y="1000"/>
                  </a:lnTo>
                  <a:lnTo>
                    <a:pt x="4899" y="1000"/>
                  </a:lnTo>
                  <a:close/>
                  <a:moveTo>
                    <a:pt x="1900" y="1100"/>
                  </a:moveTo>
                  <a:lnTo>
                    <a:pt x="1900" y="1100"/>
                  </a:lnTo>
                  <a:lnTo>
                    <a:pt x="1900" y="1100"/>
                  </a:lnTo>
                  <a:close/>
                  <a:moveTo>
                    <a:pt x="4899" y="1100"/>
                  </a:moveTo>
                  <a:lnTo>
                    <a:pt x="4899" y="1100"/>
                  </a:lnTo>
                  <a:lnTo>
                    <a:pt x="4899" y="1100"/>
                  </a:lnTo>
                  <a:close/>
                  <a:moveTo>
                    <a:pt x="4899" y="1100"/>
                  </a:moveTo>
                  <a:lnTo>
                    <a:pt x="4899" y="1100"/>
                  </a:lnTo>
                  <a:lnTo>
                    <a:pt x="4899" y="1100"/>
                  </a:lnTo>
                  <a:close/>
                  <a:moveTo>
                    <a:pt x="5199" y="880"/>
                  </a:moveTo>
                  <a:lnTo>
                    <a:pt x="5174" y="900"/>
                  </a:lnTo>
                  <a:lnTo>
                    <a:pt x="5166" y="900"/>
                  </a:lnTo>
                  <a:lnTo>
                    <a:pt x="4899" y="1100"/>
                  </a:lnTo>
                  <a:lnTo>
                    <a:pt x="5049" y="1000"/>
                  </a:lnTo>
                  <a:lnTo>
                    <a:pt x="4799" y="1200"/>
                  </a:lnTo>
                  <a:lnTo>
                    <a:pt x="5199" y="900"/>
                  </a:lnTo>
                  <a:lnTo>
                    <a:pt x="5199" y="880"/>
                  </a:lnTo>
                  <a:close/>
                  <a:moveTo>
                    <a:pt x="4799" y="1200"/>
                  </a:moveTo>
                  <a:lnTo>
                    <a:pt x="4799" y="1200"/>
                  </a:lnTo>
                  <a:lnTo>
                    <a:pt x="4799" y="1200"/>
                  </a:lnTo>
                  <a:close/>
                  <a:moveTo>
                    <a:pt x="4799" y="1200"/>
                  </a:moveTo>
                  <a:lnTo>
                    <a:pt x="4799" y="1200"/>
                  </a:lnTo>
                  <a:lnTo>
                    <a:pt x="4799" y="1200"/>
                  </a:lnTo>
                  <a:lnTo>
                    <a:pt x="4799" y="1200"/>
                  </a:lnTo>
                  <a:close/>
                  <a:moveTo>
                    <a:pt x="4799" y="1200"/>
                  </a:moveTo>
                  <a:lnTo>
                    <a:pt x="4799" y="1200"/>
                  </a:lnTo>
                  <a:lnTo>
                    <a:pt x="4799" y="1200"/>
                  </a:lnTo>
                  <a:close/>
                  <a:moveTo>
                    <a:pt x="5149" y="900"/>
                  </a:moveTo>
                  <a:lnTo>
                    <a:pt x="4999" y="1000"/>
                  </a:lnTo>
                  <a:lnTo>
                    <a:pt x="4903" y="1096"/>
                  </a:lnTo>
                  <a:lnTo>
                    <a:pt x="4999" y="1000"/>
                  </a:lnTo>
                  <a:lnTo>
                    <a:pt x="4999" y="1000"/>
                  </a:lnTo>
                  <a:lnTo>
                    <a:pt x="4819" y="1120"/>
                  </a:lnTo>
                  <a:lnTo>
                    <a:pt x="4819" y="1120"/>
                  </a:lnTo>
                  <a:lnTo>
                    <a:pt x="4899" y="1000"/>
                  </a:lnTo>
                  <a:lnTo>
                    <a:pt x="4699" y="1200"/>
                  </a:lnTo>
                  <a:lnTo>
                    <a:pt x="4699" y="1200"/>
                  </a:lnTo>
                  <a:lnTo>
                    <a:pt x="4799" y="1150"/>
                  </a:lnTo>
                  <a:lnTo>
                    <a:pt x="4779" y="1180"/>
                  </a:lnTo>
                  <a:lnTo>
                    <a:pt x="4799" y="1167"/>
                  </a:lnTo>
                  <a:lnTo>
                    <a:pt x="4774" y="1188"/>
                  </a:lnTo>
                  <a:lnTo>
                    <a:pt x="4766" y="1200"/>
                  </a:lnTo>
                  <a:lnTo>
                    <a:pt x="4899" y="1100"/>
                  </a:lnTo>
                  <a:lnTo>
                    <a:pt x="4899" y="1100"/>
                  </a:lnTo>
                  <a:lnTo>
                    <a:pt x="4899" y="1100"/>
                  </a:lnTo>
                  <a:lnTo>
                    <a:pt x="5149" y="900"/>
                  </a:lnTo>
                  <a:close/>
                  <a:moveTo>
                    <a:pt x="4699" y="1200"/>
                  </a:moveTo>
                  <a:lnTo>
                    <a:pt x="4699" y="1200"/>
                  </a:lnTo>
                  <a:lnTo>
                    <a:pt x="4699" y="1200"/>
                  </a:lnTo>
                  <a:close/>
                  <a:moveTo>
                    <a:pt x="4699" y="1250"/>
                  </a:moveTo>
                  <a:lnTo>
                    <a:pt x="4656" y="1286"/>
                  </a:lnTo>
                  <a:lnTo>
                    <a:pt x="4659" y="1280"/>
                  </a:lnTo>
                  <a:lnTo>
                    <a:pt x="4659" y="1280"/>
                  </a:lnTo>
                  <a:lnTo>
                    <a:pt x="4699" y="1250"/>
                  </a:lnTo>
                  <a:close/>
                  <a:moveTo>
                    <a:pt x="4699" y="1200"/>
                  </a:moveTo>
                  <a:lnTo>
                    <a:pt x="4599" y="1300"/>
                  </a:lnTo>
                  <a:lnTo>
                    <a:pt x="4674" y="1250"/>
                  </a:lnTo>
                  <a:lnTo>
                    <a:pt x="4699" y="1200"/>
                  </a:lnTo>
                  <a:close/>
                  <a:moveTo>
                    <a:pt x="4599" y="1300"/>
                  </a:moveTo>
                  <a:lnTo>
                    <a:pt x="4599" y="1300"/>
                  </a:lnTo>
                  <a:lnTo>
                    <a:pt x="4599" y="1300"/>
                  </a:lnTo>
                  <a:lnTo>
                    <a:pt x="4599" y="1300"/>
                  </a:lnTo>
                  <a:close/>
                  <a:moveTo>
                    <a:pt x="4699" y="1300"/>
                  </a:moveTo>
                  <a:lnTo>
                    <a:pt x="4699" y="1300"/>
                  </a:lnTo>
                  <a:lnTo>
                    <a:pt x="4699" y="1300"/>
                  </a:lnTo>
                  <a:close/>
                  <a:moveTo>
                    <a:pt x="2100" y="1300"/>
                  </a:moveTo>
                  <a:lnTo>
                    <a:pt x="2100" y="1300"/>
                  </a:lnTo>
                  <a:lnTo>
                    <a:pt x="2100" y="1300"/>
                  </a:lnTo>
                  <a:close/>
                  <a:moveTo>
                    <a:pt x="2100" y="1300"/>
                  </a:moveTo>
                  <a:lnTo>
                    <a:pt x="2100" y="1300"/>
                  </a:lnTo>
                  <a:lnTo>
                    <a:pt x="2100" y="1300"/>
                  </a:lnTo>
                  <a:close/>
                  <a:moveTo>
                    <a:pt x="4558" y="1342"/>
                  </a:moveTo>
                  <a:lnTo>
                    <a:pt x="4516" y="1383"/>
                  </a:lnTo>
                  <a:lnTo>
                    <a:pt x="4558" y="1342"/>
                  </a:lnTo>
                  <a:lnTo>
                    <a:pt x="4558" y="1342"/>
                  </a:lnTo>
                  <a:close/>
                  <a:moveTo>
                    <a:pt x="4699" y="1300"/>
                  </a:moveTo>
                  <a:lnTo>
                    <a:pt x="4699" y="1300"/>
                  </a:lnTo>
                  <a:lnTo>
                    <a:pt x="4699" y="1300"/>
                  </a:lnTo>
                  <a:lnTo>
                    <a:pt x="4699" y="1300"/>
                  </a:lnTo>
                  <a:lnTo>
                    <a:pt x="4619" y="1360"/>
                  </a:lnTo>
                  <a:lnTo>
                    <a:pt x="4599" y="1400"/>
                  </a:lnTo>
                  <a:lnTo>
                    <a:pt x="4699" y="1300"/>
                  </a:lnTo>
                  <a:close/>
                  <a:moveTo>
                    <a:pt x="4599" y="1400"/>
                  </a:moveTo>
                  <a:lnTo>
                    <a:pt x="4599" y="1400"/>
                  </a:lnTo>
                  <a:lnTo>
                    <a:pt x="4599" y="1400"/>
                  </a:lnTo>
                  <a:close/>
                  <a:moveTo>
                    <a:pt x="4416" y="1483"/>
                  </a:moveTo>
                  <a:lnTo>
                    <a:pt x="4399" y="1500"/>
                  </a:lnTo>
                  <a:lnTo>
                    <a:pt x="4416" y="1483"/>
                  </a:lnTo>
                  <a:close/>
                  <a:moveTo>
                    <a:pt x="4399" y="1500"/>
                  </a:moveTo>
                  <a:lnTo>
                    <a:pt x="4399" y="1500"/>
                  </a:lnTo>
                  <a:lnTo>
                    <a:pt x="4399" y="1500"/>
                  </a:lnTo>
                  <a:close/>
                  <a:moveTo>
                    <a:pt x="2100" y="1300"/>
                  </a:moveTo>
                  <a:lnTo>
                    <a:pt x="2200" y="1500"/>
                  </a:lnTo>
                  <a:lnTo>
                    <a:pt x="2200" y="1450"/>
                  </a:lnTo>
                  <a:lnTo>
                    <a:pt x="2100" y="1300"/>
                  </a:lnTo>
                  <a:close/>
                  <a:moveTo>
                    <a:pt x="4399" y="1500"/>
                  </a:moveTo>
                  <a:lnTo>
                    <a:pt x="4399" y="1500"/>
                  </a:lnTo>
                  <a:lnTo>
                    <a:pt x="4399" y="1500"/>
                  </a:lnTo>
                  <a:close/>
                  <a:moveTo>
                    <a:pt x="4399" y="1500"/>
                  </a:moveTo>
                  <a:lnTo>
                    <a:pt x="4399" y="1500"/>
                  </a:lnTo>
                  <a:lnTo>
                    <a:pt x="4399" y="1500"/>
                  </a:lnTo>
                  <a:close/>
                  <a:moveTo>
                    <a:pt x="2200" y="1500"/>
                  </a:moveTo>
                  <a:lnTo>
                    <a:pt x="2200" y="1500"/>
                  </a:lnTo>
                  <a:lnTo>
                    <a:pt x="2200" y="1500"/>
                  </a:lnTo>
                  <a:close/>
                  <a:moveTo>
                    <a:pt x="4607" y="1327"/>
                  </a:moveTo>
                  <a:lnTo>
                    <a:pt x="4399" y="1500"/>
                  </a:lnTo>
                  <a:lnTo>
                    <a:pt x="4599" y="1350"/>
                  </a:lnTo>
                  <a:lnTo>
                    <a:pt x="4449" y="1475"/>
                  </a:lnTo>
                  <a:lnTo>
                    <a:pt x="4449" y="1475"/>
                  </a:lnTo>
                  <a:lnTo>
                    <a:pt x="4399" y="1500"/>
                  </a:lnTo>
                  <a:lnTo>
                    <a:pt x="4399" y="1500"/>
                  </a:lnTo>
                  <a:lnTo>
                    <a:pt x="4399" y="1500"/>
                  </a:lnTo>
                  <a:lnTo>
                    <a:pt x="4434" y="1465"/>
                  </a:lnTo>
                  <a:lnTo>
                    <a:pt x="4416" y="1483"/>
                  </a:lnTo>
                  <a:lnTo>
                    <a:pt x="4499" y="1400"/>
                  </a:lnTo>
                  <a:lnTo>
                    <a:pt x="4590" y="1332"/>
                  </a:lnTo>
                  <a:lnTo>
                    <a:pt x="4607" y="1327"/>
                  </a:lnTo>
                  <a:close/>
                  <a:moveTo>
                    <a:pt x="4499" y="1500"/>
                  </a:moveTo>
                  <a:lnTo>
                    <a:pt x="4499" y="1500"/>
                  </a:lnTo>
                  <a:lnTo>
                    <a:pt x="4499" y="1500"/>
                  </a:lnTo>
                  <a:close/>
                  <a:moveTo>
                    <a:pt x="4899" y="1100"/>
                  </a:moveTo>
                  <a:lnTo>
                    <a:pt x="4749" y="1225"/>
                  </a:lnTo>
                  <a:lnTo>
                    <a:pt x="4749" y="1225"/>
                  </a:lnTo>
                  <a:lnTo>
                    <a:pt x="4749" y="1225"/>
                  </a:lnTo>
                  <a:lnTo>
                    <a:pt x="4749" y="1225"/>
                  </a:lnTo>
                  <a:lnTo>
                    <a:pt x="4749" y="1225"/>
                  </a:lnTo>
                  <a:lnTo>
                    <a:pt x="4766" y="1200"/>
                  </a:lnTo>
                  <a:lnTo>
                    <a:pt x="4699" y="1250"/>
                  </a:lnTo>
                  <a:lnTo>
                    <a:pt x="4699" y="1250"/>
                  </a:lnTo>
                  <a:lnTo>
                    <a:pt x="4699" y="1250"/>
                  </a:lnTo>
                  <a:lnTo>
                    <a:pt x="4774" y="1188"/>
                  </a:lnTo>
                  <a:lnTo>
                    <a:pt x="4779" y="1180"/>
                  </a:lnTo>
                  <a:lnTo>
                    <a:pt x="4674" y="1250"/>
                  </a:lnTo>
                  <a:lnTo>
                    <a:pt x="4666" y="1267"/>
                  </a:lnTo>
                  <a:lnTo>
                    <a:pt x="4599" y="1300"/>
                  </a:lnTo>
                  <a:lnTo>
                    <a:pt x="4599" y="1300"/>
                  </a:lnTo>
                  <a:lnTo>
                    <a:pt x="4599" y="1300"/>
                  </a:lnTo>
                  <a:lnTo>
                    <a:pt x="4599" y="1300"/>
                  </a:lnTo>
                  <a:lnTo>
                    <a:pt x="4699" y="1200"/>
                  </a:lnTo>
                  <a:lnTo>
                    <a:pt x="3807" y="1483"/>
                  </a:lnTo>
                  <a:lnTo>
                    <a:pt x="3807" y="1483"/>
                  </a:lnTo>
                  <a:lnTo>
                    <a:pt x="3897" y="1535"/>
                  </a:lnTo>
                  <a:lnTo>
                    <a:pt x="3897" y="1535"/>
                  </a:lnTo>
                  <a:lnTo>
                    <a:pt x="4558" y="1342"/>
                  </a:lnTo>
                  <a:lnTo>
                    <a:pt x="4558" y="1342"/>
                  </a:lnTo>
                  <a:lnTo>
                    <a:pt x="4209" y="1690"/>
                  </a:lnTo>
                  <a:lnTo>
                    <a:pt x="4299" y="1600"/>
                  </a:lnTo>
                  <a:lnTo>
                    <a:pt x="4449" y="1500"/>
                  </a:lnTo>
                  <a:lnTo>
                    <a:pt x="4499" y="1500"/>
                  </a:lnTo>
                  <a:lnTo>
                    <a:pt x="4599" y="1400"/>
                  </a:lnTo>
                  <a:lnTo>
                    <a:pt x="4599" y="1400"/>
                  </a:lnTo>
                  <a:lnTo>
                    <a:pt x="4499" y="1450"/>
                  </a:lnTo>
                  <a:lnTo>
                    <a:pt x="4499" y="1450"/>
                  </a:lnTo>
                  <a:lnTo>
                    <a:pt x="4619" y="1360"/>
                  </a:lnTo>
                  <a:lnTo>
                    <a:pt x="4639" y="1320"/>
                  </a:lnTo>
                  <a:lnTo>
                    <a:pt x="4644" y="1316"/>
                  </a:lnTo>
                  <a:lnTo>
                    <a:pt x="4644" y="1316"/>
                  </a:lnTo>
                  <a:lnTo>
                    <a:pt x="4699" y="1300"/>
                  </a:lnTo>
                  <a:lnTo>
                    <a:pt x="4699" y="1300"/>
                  </a:lnTo>
                  <a:lnTo>
                    <a:pt x="4699" y="1300"/>
                  </a:lnTo>
                  <a:lnTo>
                    <a:pt x="4799" y="1200"/>
                  </a:lnTo>
                  <a:lnTo>
                    <a:pt x="4799" y="1200"/>
                  </a:lnTo>
                  <a:lnTo>
                    <a:pt x="4799" y="1200"/>
                  </a:lnTo>
                  <a:lnTo>
                    <a:pt x="4899" y="1100"/>
                  </a:lnTo>
                  <a:close/>
                  <a:moveTo>
                    <a:pt x="4209" y="1690"/>
                  </a:moveTo>
                  <a:lnTo>
                    <a:pt x="4199" y="1700"/>
                  </a:lnTo>
                  <a:lnTo>
                    <a:pt x="4209" y="1690"/>
                  </a:lnTo>
                  <a:close/>
                  <a:moveTo>
                    <a:pt x="4199" y="1700"/>
                  </a:moveTo>
                  <a:lnTo>
                    <a:pt x="4199" y="1700"/>
                  </a:lnTo>
                  <a:lnTo>
                    <a:pt x="4199" y="1700"/>
                  </a:lnTo>
                  <a:close/>
                  <a:moveTo>
                    <a:pt x="4199" y="1700"/>
                  </a:moveTo>
                  <a:lnTo>
                    <a:pt x="4199" y="1700"/>
                  </a:lnTo>
                  <a:lnTo>
                    <a:pt x="4199" y="1700"/>
                  </a:lnTo>
                  <a:close/>
                  <a:moveTo>
                    <a:pt x="4199" y="1700"/>
                  </a:moveTo>
                  <a:lnTo>
                    <a:pt x="4199" y="1700"/>
                  </a:lnTo>
                  <a:lnTo>
                    <a:pt x="4199" y="1700"/>
                  </a:lnTo>
                  <a:close/>
                  <a:moveTo>
                    <a:pt x="4199" y="1700"/>
                  </a:moveTo>
                  <a:lnTo>
                    <a:pt x="4199" y="1700"/>
                  </a:lnTo>
                  <a:lnTo>
                    <a:pt x="4199" y="1700"/>
                  </a:lnTo>
                  <a:close/>
                  <a:moveTo>
                    <a:pt x="4199" y="1700"/>
                  </a:moveTo>
                  <a:lnTo>
                    <a:pt x="4199" y="1700"/>
                  </a:lnTo>
                  <a:lnTo>
                    <a:pt x="4199" y="1700"/>
                  </a:lnTo>
                  <a:lnTo>
                    <a:pt x="4199" y="1700"/>
                  </a:lnTo>
                  <a:close/>
                  <a:moveTo>
                    <a:pt x="2400" y="1700"/>
                  </a:moveTo>
                  <a:lnTo>
                    <a:pt x="2400" y="1700"/>
                  </a:lnTo>
                  <a:lnTo>
                    <a:pt x="2400" y="1700"/>
                  </a:lnTo>
                  <a:close/>
                  <a:moveTo>
                    <a:pt x="4184" y="1700"/>
                  </a:moveTo>
                  <a:lnTo>
                    <a:pt x="4191" y="1704"/>
                  </a:lnTo>
                  <a:lnTo>
                    <a:pt x="4199" y="1700"/>
                  </a:lnTo>
                  <a:lnTo>
                    <a:pt x="4192" y="1705"/>
                  </a:lnTo>
                  <a:lnTo>
                    <a:pt x="4192" y="1705"/>
                  </a:lnTo>
                  <a:lnTo>
                    <a:pt x="4194" y="1705"/>
                  </a:lnTo>
                  <a:lnTo>
                    <a:pt x="4199" y="1700"/>
                  </a:lnTo>
                  <a:close/>
                  <a:moveTo>
                    <a:pt x="4194" y="1705"/>
                  </a:moveTo>
                  <a:lnTo>
                    <a:pt x="4149" y="1750"/>
                  </a:lnTo>
                  <a:lnTo>
                    <a:pt x="4194" y="1705"/>
                  </a:lnTo>
                  <a:lnTo>
                    <a:pt x="4194" y="1705"/>
                  </a:lnTo>
                  <a:lnTo>
                    <a:pt x="4194" y="1705"/>
                  </a:lnTo>
                  <a:close/>
                  <a:moveTo>
                    <a:pt x="4499" y="1500"/>
                  </a:moveTo>
                  <a:lnTo>
                    <a:pt x="4349" y="1600"/>
                  </a:lnTo>
                  <a:lnTo>
                    <a:pt x="4299" y="1600"/>
                  </a:lnTo>
                  <a:lnTo>
                    <a:pt x="4199" y="1700"/>
                  </a:lnTo>
                  <a:lnTo>
                    <a:pt x="4199" y="1700"/>
                  </a:lnTo>
                  <a:lnTo>
                    <a:pt x="4199" y="1700"/>
                  </a:lnTo>
                  <a:lnTo>
                    <a:pt x="4194" y="1705"/>
                  </a:lnTo>
                  <a:lnTo>
                    <a:pt x="4194" y="1705"/>
                  </a:lnTo>
                  <a:lnTo>
                    <a:pt x="4149" y="1750"/>
                  </a:lnTo>
                  <a:lnTo>
                    <a:pt x="4209" y="1714"/>
                  </a:lnTo>
                  <a:lnTo>
                    <a:pt x="4209" y="1714"/>
                  </a:lnTo>
                  <a:lnTo>
                    <a:pt x="4219" y="1720"/>
                  </a:lnTo>
                  <a:lnTo>
                    <a:pt x="4399" y="1600"/>
                  </a:lnTo>
                  <a:lnTo>
                    <a:pt x="4399" y="1600"/>
                  </a:lnTo>
                  <a:lnTo>
                    <a:pt x="4499" y="1500"/>
                  </a:lnTo>
                  <a:close/>
                  <a:moveTo>
                    <a:pt x="4149" y="1750"/>
                  </a:moveTo>
                  <a:lnTo>
                    <a:pt x="4149" y="1750"/>
                  </a:lnTo>
                  <a:lnTo>
                    <a:pt x="4149" y="1750"/>
                  </a:lnTo>
                  <a:close/>
                  <a:moveTo>
                    <a:pt x="4099" y="1800"/>
                  </a:moveTo>
                  <a:lnTo>
                    <a:pt x="4099" y="1800"/>
                  </a:lnTo>
                  <a:lnTo>
                    <a:pt x="4099" y="1800"/>
                  </a:lnTo>
                  <a:close/>
                  <a:moveTo>
                    <a:pt x="4099" y="1800"/>
                  </a:moveTo>
                  <a:lnTo>
                    <a:pt x="4099" y="1800"/>
                  </a:lnTo>
                  <a:lnTo>
                    <a:pt x="4099" y="1800"/>
                  </a:lnTo>
                  <a:lnTo>
                    <a:pt x="4099" y="1800"/>
                  </a:lnTo>
                  <a:close/>
                  <a:moveTo>
                    <a:pt x="1400" y="0"/>
                  </a:moveTo>
                  <a:lnTo>
                    <a:pt x="1400" y="100"/>
                  </a:lnTo>
                  <a:lnTo>
                    <a:pt x="1400" y="150"/>
                  </a:lnTo>
                  <a:lnTo>
                    <a:pt x="1500" y="300"/>
                  </a:lnTo>
                  <a:lnTo>
                    <a:pt x="1500" y="300"/>
                  </a:lnTo>
                  <a:lnTo>
                    <a:pt x="1550" y="350"/>
                  </a:lnTo>
                  <a:lnTo>
                    <a:pt x="1500" y="200"/>
                  </a:lnTo>
                  <a:lnTo>
                    <a:pt x="1600" y="400"/>
                  </a:lnTo>
                  <a:lnTo>
                    <a:pt x="1600" y="300"/>
                  </a:lnTo>
                  <a:lnTo>
                    <a:pt x="1675" y="525"/>
                  </a:lnTo>
                  <a:lnTo>
                    <a:pt x="1750" y="650"/>
                  </a:lnTo>
                  <a:lnTo>
                    <a:pt x="1800" y="700"/>
                  </a:lnTo>
                  <a:lnTo>
                    <a:pt x="1900" y="800"/>
                  </a:lnTo>
                  <a:lnTo>
                    <a:pt x="2100" y="1200"/>
                  </a:lnTo>
                  <a:lnTo>
                    <a:pt x="2200" y="1300"/>
                  </a:lnTo>
                  <a:lnTo>
                    <a:pt x="2200" y="1425"/>
                  </a:lnTo>
                  <a:lnTo>
                    <a:pt x="1980" y="1040"/>
                  </a:lnTo>
                  <a:lnTo>
                    <a:pt x="1900" y="800"/>
                  </a:lnTo>
                  <a:lnTo>
                    <a:pt x="1900" y="900"/>
                  </a:lnTo>
                  <a:lnTo>
                    <a:pt x="1900" y="900"/>
                  </a:lnTo>
                  <a:lnTo>
                    <a:pt x="1900" y="900"/>
                  </a:lnTo>
                  <a:lnTo>
                    <a:pt x="1800" y="800"/>
                  </a:lnTo>
                  <a:lnTo>
                    <a:pt x="1700" y="600"/>
                  </a:lnTo>
                  <a:lnTo>
                    <a:pt x="1780" y="800"/>
                  </a:lnTo>
                  <a:lnTo>
                    <a:pt x="1600" y="500"/>
                  </a:lnTo>
                  <a:lnTo>
                    <a:pt x="1600" y="500"/>
                  </a:lnTo>
                  <a:lnTo>
                    <a:pt x="1800" y="900"/>
                  </a:lnTo>
                  <a:lnTo>
                    <a:pt x="1833" y="934"/>
                  </a:lnTo>
                  <a:lnTo>
                    <a:pt x="1900" y="1100"/>
                  </a:lnTo>
                  <a:lnTo>
                    <a:pt x="1850" y="950"/>
                  </a:lnTo>
                  <a:lnTo>
                    <a:pt x="1850" y="950"/>
                  </a:lnTo>
                  <a:lnTo>
                    <a:pt x="1900" y="1000"/>
                  </a:lnTo>
                  <a:lnTo>
                    <a:pt x="1825" y="875"/>
                  </a:lnTo>
                  <a:lnTo>
                    <a:pt x="1825" y="875"/>
                  </a:lnTo>
                  <a:lnTo>
                    <a:pt x="1800" y="800"/>
                  </a:lnTo>
                  <a:lnTo>
                    <a:pt x="1900" y="1000"/>
                  </a:lnTo>
                  <a:lnTo>
                    <a:pt x="1900" y="1000"/>
                  </a:lnTo>
                  <a:lnTo>
                    <a:pt x="1900" y="1000"/>
                  </a:lnTo>
                  <a:lnTo>
                    <a:pt x="1900" y="960"/>
                  </a:lnTo>
                  <a:lnTo>
                    <a:pt x="1800" y="800"/>
                  </a:lnTo>
                  <a:lnTo>
                    <a:pt x="1800" y="800"/>
                  </a:lnTo>
                  <a:lnTo>
                    <a:pt x="1900" y="950"/>
                  </a:lnTo>
                  <a:lnTo>
                    <a:pt x="1900" y="960"/>
                  </a:lnTo>
                  <a:lnTo>
                    <a:pt x="2200" y="1440"/>
                  </a:lnTo>
                  <a:lnTo>
                    <a:pt x="2200" y="1450"/>
                  </a:lnTo>
                  <a:lnTo>
                    <a:pt x="2300" y="1600"/>
                  </a:lnTo>
                  <a:lnTo>
                    <a:pt x="2400" y="1800"/>
                  </a:lnTo>
                  <a:lnTo>
                    <a:pt x="2300" y="1500"/>
                  </a:lnTo>
                  <a:lnTo>
                    <a:pt x="2400" y="1700"/>
                  </a:lnTo>
                  <a:lnTo>
                    <a:pt x="2400" y="1700"/>
                  </a:lnTo>
                  <a:lnTo>
                    <a:pt x="2498" y="1898"/>
                  </a:lnTo>
                  <a:lnTo>
                    <a:pt x="2498" y="1898"/>
                  </a:lnTo>
                  <a:lnTo>
                    <a:pt x="3807" y="1483"/>
                  </a:lnTo>
                  <a:lnTo>
                    <a:pt x="3807" y="1483"/>
                  </a:lnTo>
                  <a:lnTo>
                    <a:pt x="1441" y="124"/>
                  </a:lnTo>
                  <a:lnTo>
                    <a:pt x="1400" y="0"/>
                  </a:lnTo>
                  <a:close/>
                  <a:moveTo>
                    <a:pt x="3959" y="1860"/>
                  </a:moveTo>
                  <a:lnTo>
                    <a:pt x="3955" y="1867"/>
                  </a:lnTo>
                  <a:lnTo>
                    <a:pt x="3955" y="1867"/>
                  </a:lnTo>
                  <a:lnTo>
                    <a:pt x="3899" y="1900"/>
                  </a:lnTo>
                  <a:lnTo>
                    <a:pt x="3899" y="1900"/>
                  </a:lnTo>
                  <a:lnTo>
                    <a:pt x="3959" y="1860"/>
                  </a:lnTo>
                  <a:close/>
                  <a:moveTo>
                    <a:pt x="2400" y="1700"/>
                  </a:moveTo>
                  <a:lnTo>
                    <a:pt x="2400" y="1800"/>
                  </a:lnTo>
                  <a:lnTo>
                    <a:pt x="2455" y="1912"/>
                  </a:lnTo>
                  <a:lnTo>
                    <a:pt x="2469" y="1907"/>
                  </a:lnTo>
                  <a:lnTo>
                    <a:pt x="2469" y="1907"/>
                  </a:lnTo>
                  <a:lnTo>
                    <a:pt x="2400" y="1700"/>
                  </a:lnTo>
                  <a:close/>
                  <a:moveTo>
                    <a:pt x="3960" y="1911"/>
                  </a:moveTo>
                  <a:lnTo>
                    <a:pt x="3956" y="1914"/>
                  </a:lnTo>
                  <a:lnTo>
                    <a:pt x="3958" y="1912"/>
                  </a:lnTo>
                  <a:lnTo>
                    <a:pt x="3958" y="1912"/>
                  </a:lnTo>
                  <a:lnTo>
                    <a:pt x="3960" y="1911"/>
                  </a:lnTo>
                  <a:close/>
                  <a:moveTo>
                    <a:pt x="3999" y="1900"/>
                  </a:moveTo>
                  <a:lnTo>
                    <a:pt x="3949" y="1933"/>
                  </a:lnTo>
                  <a:lnTo>
                    <a:pt x="3981" y="1905"/>
                  </a:lnTo>
                  <a:lnTo>
                    <a:pt x="3999" y="1900"/>
                  </a:lnTo>
                  <a:close/>
                  <a:moveTo>
                    <a:pt x="2498" y="1898"/>
                  </a:moveTo>
                  <a:lnTo>
                    <a:pt x="2469" y="1907"/>
                  </a:lnTo>
                  <a:lnTo>
                    <a:pt x="2469" y="1907"/>
                  </a:lnTo>
                  <a:lnTo>
                    <a:pt x="2482" y="1949"/>
                  </a:lnTo>
                  <a:lnTo>
                    <a:pt x="2482" y="1949"/>
                  </a:lnTo>
                  <a:lnTo>
                    <a:pt x="2519" y="1938"/>
                  </a:lnTo>
                  <a:lnTo>
                    <a:pt x="2519" y="1938"/>
                  </a:lnTo>
                  <a:lnTo>
                    <a:pt x="2500" y="1900"/>
                  </a:lnTo>
                  <a:lnTo>
                    <a:pt x="2498" y="1898"/>
                  </a:lnTo>
                  <a:close/>
                  <a:moveTo>
                    <a:pt x="2482" y="1949"/>
                  </a:moveTo>
                  <a:lnTo>
                    <a:pt x="2475" y="1951"/>
                  </a:lnTo>
                  <a:lnTo>
                    <a:pt x="2475" y="1951"/>
                  </a:lnTo>
                  <a:lnTo>
                    <a:pt x="2500" y="2000"/>
                  </a:lnTo>
                  <a:lnTo>
                    <a:pt x="2482" y="1949"/>
                  </a:lnTo>
                  <a:close/>
                  <a:moveTo>
                    <a:pt x="2500" y="2000"/>
                  </a:moveTo>
                  <a:lnTo>
                    <a:pt x="2500" y="2000"/>
                  </a:lnTo>
                  <a:lnTo>
                    <a:pt x="2500" y="2000"/>
                  </a:lnTo>
                  <a:close/>
                  <a:moveTo>
                    <a:pt x="2500" y="2000"/>
                  </a:moveTo>
                  <a:lnTo>
                    <a:pt x="2500" y="2000"/>
                  </a:lnTo>
                  <a:lnTo>
                    <a:pt x="2500" y="2000"/>
                  </a:lnTo>
                  <a:close/>
                  <a:moveTo>
                    <a:pt x="3858" y="1941"/>
                  </a:moveTo>
                  <a:lnTo>
                    <a:pt x="3799" y="2000"/>
                  </a:lnTo>
                  <a:lnTo>
                    <a:pt x="3799" y="2000"/>
                  </a:lnTo>
                  <a:lnTo>
                    <a:pt x="3858" y="1941"/>
                  </a:lnTo>
                  <a:close/>
                  <a:moveTo>
                    <a:pt x="3799" y="2000"/>
                  </a:moveTo>
                  <a:lnTo>
                    <a:pt x="3799" y="2000"/>
                  </a:lnTo>
                  <a:lnTo>
                    <a:pt x="3799" y="2000"/>
                  </a:lnTo>
                  <a:close/>
                  <a:moveTo>
                    <a:pt x="3799" y="2000"/>
                  </a:moveTo>
                  <a:lnTo>
                    <a:pt x="3699" y="2100"/>
                  </a:lnTo>
                  <a:lnTo>
                    <a:pt x="3849" y="2000"/>
                  </a:lnTo>
                  <a:close/>
                  <a:moveTo>
                    <a:pt x="3374" y="2325"/>
                  </a:moveTo>
                  <a:lnTo>
                    <a:pt x="3312" y="2387"/>
                  </a:lnTo>
                  <a:lnTo>
                    <a:pt x="3374" y="2325"/>
                  </a:lnTo>
                  <a:close/>
                  <a:moveTo>
                    <a:pt x="3312" y="2387"/>
                  </a:moveTo>
                  <a:lnTo>
                    <a:pt x="3237" y="2462"/>
                  </a:lnTo>
                  <a:lnTo>
                    <a:pt x="3299" y="2400"/>
                  </a:lnTo>
                  <a:lnTo>
                    <a:pt x="3312" y="2387"/>
                  </a:lnTo>
                  <a:close/>
                  <a:moveTo>
                    <a:pt x="3237" y="2462"/>
                  </a:moveTo>
                  <a:lnTo>
                    <a:pt x="3237" y="2463"/>
                  </a:lnTo>
                  <a:lnTo>
                    <a:pt x="3237" y="2462"/>
                  </a:lnTo>
                  <a:close/>
                  <a:moveTo>
                    <a:pt x="3854" y="2018"/>
                  </a:moveTo>
                  <a:lnTo>
                    <a:pt x="3799" y="2100"/>
                  </a:lnTo>
                  <a:lnTo>
                    <a:pt x="3499" y="2400"/>
                  </a:lnTo>
                  <a:lnTo>
                    <a:pt x="3328" y="2486"/>
                  </a:lnTo>
                  <a:lnTo>
                    <a:pt x="3854" y="2018"/>
                  </a:lnTo>
                  <a:close/>
                  <a:moveTo>
                    <a:pt x="3237" y="2463"/>
                  </a:moveTo>
                  <a:lnTo>
                    <a:pt x="3210" y="2489"/>
                  </a:lnTo>
                  <a:lnTo>
                    <a:pt x="3237" y="2463"/>
                  </a:lnTo>
                  <a:close/>
                  <a:moveTo>
                    <a:pt x="3169" y="2530"/>
                  </a:moveTo>
                  <a:lnTo>
                    <a:pt x="3099" y="2600"/>
                  </a:lnTo>
                  <a:lnTo>
                    <a:pt x="3099" y="2600"/>
                  </a:lnTo>
                  <a:lnTo>
                    <a:pt x="3099" y="2600"/>
                  </a:lnTo>
                  <a:lnTo>
                    <a:pt x="3169" y="2530"/>
                  </a:lnTo>
                  <a:close/>
                  <a:moveTo>
                    <a:pt x="3099" y="2600"/>
                  </a:moveTo>
                  <a:lnTo>
                    <a:pt x="3099" y="2600"/>
                  </a:lnTo>
                  <a:lnTo>
                    <a:pt x="3099" y="2600"/>
                  </a:lnTo>
                  <a:close/>
                  <a:moveTo>
                    <a:pt x="2999" y="2700"/>
                  </a:moveTo>
                  <a:lnTo>
                    <a:pt x="2999" y="2700"/>
                  </a:lnTo>
                  <a:lnTo>
                    <a:pt x="2966" y="2733"/>
                  </a:lnTo>
                  <a:lnTo>
                    <a:pt x="2999" y="2700"/>
                  </a:lnTo>
                  <a:close/>
                  <a:moveTo>
                    <a:pt x="2966" y="2733"/>
                  </a:moveTo>
                  <a:lnTo>
                    <a:pt x="2951" y="2748"/>
                  </a:lnTo>
                  <a:lnTo>
                    <a:pt x="2966" y="2733"/>
                  </a:lnTo>
                  <a:close/>
                  <a:moveTo>
                    <a:pt x="2951" y="2748"/>
                  </a:moveTo>
                  <a:lnTo>
                    <a:pt x="2935" y="2765"/>
                  </a:lnTo>
                  <a:lnTo>
                    <a:pt x="2931" y="2757"/>
                  </a:lnTo>
                  <a:lnTo>
                    <a:pt x="2931" y="2757"/>
                  </a:lnTo>
                  <a:lnTo>
                    <a:pt x="2799" y="2866"/>
                  </a:lnTo>
                  <a:lnTo>
                    <a:pt x="2899" y="2800"/>
                  </a:lnTo>
                  <a:lnTo>
                    <a:pt x="2935" y="2765"/>
                  </a:lnTo>
                  <a:lnTo>
                    <a:pt x="2951" y="2748"/>
                  </a:lnTo>
                  <a:close/>
                  <a:moveTo>
                    <a:pt x="2899" y="2800"/>
                  </a:moveTo>
                  <a:lnTo>
                    <a:pt x="2833" y="2866"/>
                  </a:lnTo>
                  <a:lnTo>
                    <a:pt x="2899" y="2800"/>
                  </a:lnTo>
                  <a:close/>
                  <a:moveTo>
                    <a:pt x="2833" y="2866"/>
                  </a:moveTo>
                  <a:lnTo>
                    <a:pt x="2805" y="2894"/>
                  </a:lnTo>
                  <a:lnTo>
                    <a:pt x="2833" y="2866"/>
                  </a:lnTo>
                  <a:close/>
                  <a:moveTo>
                    <a:pt x="2799" y="2900"/>
                  </a:moveTo>
                  <a:lnTo>
                    <a:pt x="2799" y="2900"/>
                  </a:lnTo>
                  <a:lnTo>
                    <a:pt x="2799" y="2900"/>
                  </a:lnTo>
                  <a:close/>
                  <a:moveTo>
                    <a:pt x="2799" y="2900"/>
                  </a:moveTo>
                  <a:lnTo>
                    <a:pt x="2780" y="2919"/>
                  </a:lnTo>
                  <a:lnTo>
                    <a:pt x="2780" y="2919"/>
                  </a:lnTo>
                  <a:lnTo>
                    <a:pt x="2799" y="2900"/>
                  </a:lnTo>
                  <a:close/>
                  <a:moveTo>
                    <a:pt x="2760" y="2940"/>
                  </a:moveTo>
                  <a:lnTo>
                    <a:pt x="2733" y="2966"/>
                  </a:lnTo>
                  <a:lnTo>
                    <a:pt x="2760" y="2940"/>
                  </a:lnTo>
                  <a:close/>
                  <a:moveTo>
                    <a:pt x="2960" y="2811"/>
                  </a:moveTo>
                  <a:lnTo>
                    <a:pt x="2766" y="2966"/>
                  </a:lnTo>
                  <a:lnTo>
                    <a:pt x="2899" y="2900"/>
                  </a:lnTo>
                  <a:lnTo>
                    <a:pt x="2970" y="2829"/>
                  </a:lnTo>
                  <a:lnTo>
                    <a:pt x="2960" y="2811"/>
                  </a:lnTo>
                  <a:close/>
                  <a:moveTo>
                    <a:pt x="2733" y="2966"/>
                  </a:moveTo>
                  <a:lnTo>
                    <a:pt x="2699" y="3000"/>
                  </a:lnTo>
                  <a:lnTo>
                    <a:pt x="2733" y="2966"/>
                  </a:lnTo>
                  <a:close/>
                  <a:moveTo>
                    <a:pt x="5699" y="3000"/>
                  </a:moveTo>
                  <a:lnTo>
                    <a:pt x="5699" y="3000"/>
                  </a:lnTo>
                  <a:lnTo>
                    <a:pt x="5699" y="3000"/>
                  </a:lnTo>
                  <a:close/>
                  <a:moveTo>
                    <a:pt x="2699" y="3000"/>
                  </a:moveTo>
                  <a:lnTo>
                    <a:pt x="2699" y="3000"/>
                  </a:lnTo>
                  <a:lnTo>
                    <a:pt x="2699" y="3000"/>
                  </a:lnTo>
                  <a:close/>
                  <a:moveTo>
                    <a:pt x="2400" y="3200"/>
                  </a:moveTo>
                  <a:lnTo>
                    <a:pt x="2400" y="3200"/>
                  </a:lnTo>
                  <a:lnTo>
                    <a:pt x="2400" y="3200"/>
                  </a:lnTo>
                  <a:close/>
                  <a:moveTo>
                    <a:pt x="2400" y="3200"/>
                  </a:moveTo>
                  <a:lnTo>
                    <a:pt x="2400" y="3200"/>
                  </a:lnTo>
                  <a:lnTo>
                    <a:pt x="2400" y="3200"/>
                  </a:lnTo>
                  <a:lnTo>
                    <a:pt x="2400" y="3200"/>
                  </a:lnTo>
                  <a:lnTo>
                    <a:pt x="2400" y="3200"/>
                  </a:lnTo>
                  <a:close/>
                  <a:moveTo>
                    <a:pt x="3897" y="1535"/>
                  </a:moveTo>
                  <a:lnTo>
                    <a:pt x="2519" y="1938"/>
                  </a:lnTo>
                  <a:lnTo>
                    <a:pt x="2519" y="1938"/>
                  </a:lnTo>
                  <a:lnTo>
                    <a:pt x="2690" y="2282"/>
                  </a:lnTo>
                  <a:lnTo>
                    <a:pt x="2690" y="2282"/>
                  </a:lnTo>
                  <a:lnTo>
                    <a:pt x="3916" y="1924"/>
                  </a:lnTo>
                  <a:lnTo>
                    <a:pt x="3916" y="1924"/>
                  </a:lnTo>
                  <a:lnTo>
                    <a:pt x="3885" y="1971"/>
                  </a:lnTo>
                  <a:lnTo>
                    <a:pt x="3885" y="1971"/>
                  </a:lnTo>
                  <a:lnTo>
                    <a:pt x="3849" y="2000"/>
                  </a:lnTo>
                  <a:lnTo>
                    <a:pt x="3849" y="2000"/>
                  </a:lnTo>
                  <a:lnTo>
                    <a:pt x="3849" y="2000"/>
                  </a:lnTo>
                  <a:lnTo>
                    <a:pt x="3599" y="2200"/>
                  </a:lnTo>
                  <a:lnTo>
                    <a:pt x="3699" y="2100"/>
                  </a:lnTo>
                  <a:lnTo>
                    <a:pt x="3699" y="2100"/>
                  </a:lnTo>
                  <a:lnTo>
                    <a:pt x="3699" y="2100"/>
                  </a:lnTo>
                  <a:lnTo>
                    <a:pt x="3099" y="2600"/>
                  </a:lnTo>
                  <a:lnTo>
                    <a:pt x="3099" y="2600"/>
                  </a:lnTo>
                  <a:lnTo>
                    <a:pt x="3099" y="2600"/>
                  </a:lnTo>
                  <a:lnTo>
                    <a:pt x="3099" y="2600"/>
                  </a:lnTo>
                  <a:lnTo>
                    <a:pt x="2926" y="2748"/>
                  </a:lnTo>
                  <a:lnTo>
                    <a:pt x="2931" y="2757"/>
                  </a:lnTo>
                  <a:lnTo>
                    <a:pt x="2931" y="2757"/>
                  </a:lnTo>
                  <a:lnTo>
                    <a:pt x="2999" y="2700"/>
                  </a:lnTo>
                  <a:lnTo>
                    <a:pt x="3087" y="2612"/>
                  </a:lnTo>
                  <a:lnTo>
                    <a:pt x="2999" y="2700"/>
                  </a:lnTo>
                  <a:lnTo>
                    <a:pt x="2999" y="2700"/>
                  </a:lnTo>
                  <a:lnTo>
                    <a:pt x="2935" y="2765"/>
                  </a:lnTo>
                  <a:lnTo>
                    <a:pt x="2935" y="2765"/>
                  </a:lnTo>
                  <a:lnTo>
                    <a:pt x="2935" y="2765"/>
                  </a:lnTo>
                  <a:lnTo>
                    <a:pt x="2699" y="3000"/>
                  </a:lnTo>
                  <a:lnTo>
                    <a:pt x="2949" y="2791"/>
                  </a:lnTo>
                  <a:lnTo>
                    <a:pt x="2960" y="2811"/>
                  </a:lnTo>
                  <a:lnTo>
                    <a:pt x="3099" y="2700"/>
                  </a:lnTo>
                  <a:lnTo>
                    <a:pt x="2970" y="2829"/>
                  </a:lnTo>
                  <a:lnTo>
                    <a:pt x="3208" y="3266"/>
                  </a:lnTo>
                  <a:lnTo>
                    <a:pt x="4399" y="2900"/>
                  </a:lnTo>
                  <a:lnTo>
                    <a:pt x="4799" y="2900"/>
                  </a:lnTo>
                  <a:lnTo>
                    <a:pt x="5299" y="3000"/>
                  </a:lnTo>
                  <a:lnTo>
                    <a:pt x="4999" y="2900"/>
                  </a:lnTo>
                  <a:lnTo>
                    <a:pt x="5499" y="2900"/>
                  </a:lnTo>
                  <a:lnTo>
                    <a:pt x="5699" y="3000"/>
                  </a:lnTo>
                  <a:lnTo>
                    <a:pt x="5599" y="2900"/>
                  </a:lnTo>
                  <a:lnTo>
                    <a:pt x="5799" y="2900"/>
                  </a:lnTo>
                  <a:lnTo>
                    <a:pt x="5599" y="2800"/>
                  </a:lnTo>
                  <a:lnTo>
                    <a:pt x="6099" y="2900"/>
                  </a:lnTo>
                  <a:lnTo>
                    <a:pt x="6099" y="2800"/>
                  </a:lnTo>
                  <a:lnTo>
                    <a:pt x="4219" y="1720"/>
                  </a:lnTo>
                  <a:lnTo>
                    <a:pt x="4099" y="1800"/>
                  </a:lnTo>
                  <a:lnTo>
                    <a:pt x="3902" y="1998"/>
                  </a:lnTo>
                  <a:lnTo>
                    <a:pt x="4099" y="1800"/>
                  </a:lnTo>
                  <a:lnTo>
                    <a:pt x="4099" y="1800"/>
                  </a:lnTo>
                  <a:lnTo>
                    <a:pt x="4149" y="1751"/>
                  </a:lnTo>
                  <a:lnTo>
                    <a:pt x="4100" y="1800"/>
                  </a:lnTo>
                  <a:lnTo>
                    <a:pt x="4149" y="1750"/>
                  </a:lnTo>
                  <a:lnTo>
                    <a:pt x="4149" y="1750"/>
                  </a:lnTo>
                  <a:lnTo>
                    <a:pt x="4149" y="1750"/>
                  </a:lnTo>
                  <a:lnTo>
                    <a:pt x="4010" y="1833"/>
                  </a:lnTo>
                  <a:lnTo>
                    <a:pt x="4019" y="1820"/>
                  </a:lnTo>
                  <a:lnTo>
                    <a:pt x="4192" y="1705"/>
                  </a:lnTo>
                  <a:lnTo>
                    <a:pt x="4192" y="1705"/>
                  </a:lnTo>
                  <a:lnTo>
                    <a:pt x="4191" y="1704"/>
                  </a:lnTo>
                  <a:lnTo>
                    <a:pt x="4049" y="1775"/>
                  </a:lnTo>
                  <a:lnTo>
                    <a:pt x="4099" y="1700"/>
                  </a:lnTo>
                  <a:lnTo>
                    <a:pt x="4184" y="1700"/>
                  </a:lnTo>
                  <a:lnTo>
                    <a:pt x="3897" y="1535"/>
                  </a:lnTo>
                  <a:close/>
                  <a:moveTo>
                    <a:pt x="2300" y="3375"/>
                  </a:moveTo>
                  <a:lnTo>
                    <a:pt x="2266" y="3400"/>
                  </a:lnTo>
                  <a:lnTo>
                    <a:pt x="2300" y="3400"/>
                  </a:lnTo>
                  <a:lnTo>
                    <a:pt x="2300" y="3375"/>
                  </a:lnTo>
                  <a:close/>
                  <a:moveTo>
                    <a:pt x="2100" y="3400"/>
                  </a:moveTo>
                  <a:lnTo>
                    <a:pt x="2100" y="3400"/>
                  </a:lnTo>
                  <a:lnTo>
                    <a:pt x="2100" y="3400"/>
                  </a:lnTo>
                  <a:close/>
                  <a:moveTo>
                    <a:pt x="2200" y="3400"/>
                  </a:moveTo>
                  <a:lnTo>
                    <a:pt x="2200" y="3400"/>
                  </a:lnTo>
                  <a:lnTo>
                    <a:pt x="2200" y="3400"/>
                  </a:lnTo>
                  <a:close/>
                  <a:moveTo>
                    <a:pt x="2200" y="3400"/>
                  </a:moveTo>
                  <a:lnTo>
                    <a:pt x="2200" y="3400"/>
                  </a:lnTo>
                  <a:lnTo>
                    <a:pt x="2200" y="3400"/>
                  </a:lnTo>
                  <a:close/>
                  <a:moveTo>
                    <a:pt x="2455" y="1912"/>
                  </a:moveTo>
                  <a:lnTo>
                    <a:pt x="720" y="2462"/>
                  </a:lnTo>
                  <a:lnTo>
                    <a:pt x="720" y="2462"/>
                  </a:lnTo>
                  <a:lnTo>
                    <a:pt x="100" y="2400"/>
                  </a:lnTo>
                  <a:lnTo>
                    <a:pt x="0" y="2400"/>
                  </a:lnTo>
                  <a:lnTo>
                    <a:pt x="300" y="2500"/>
                  </a:lnTo>
                  <a:lnTo>
                    <a:pt x="100" y="2500"/>
                  </a:lnTo>
                  <a:lnTo>
                    <a:pt x="500" y="2600"/>
                  </a:lnTo>
                  <a:lnTo>
                    <a:pt x="700" y="2600"/>
                  </a:lnTo>
                  <a:lnTo>
                    <a:pt x="900" y="2650"/>
                  </a:lnTo>
                  <a:lnTo>
                    <a:pt x="900" y="2650"/>
                  </a:lnTo>
                  <a:lnTo>
                    <a:pt x="600" y="2600"/>
                  </a:lnTo>
                  <a:lnTo>
                    <a:pt x="800" y="2700"/>
                  </a:lnTo>
                  <a:lnTo>
                    <a:pt x="700" y="2700"/>
                  </a:lnTo>
                  <a:lnTo>
                    <a:pt x="400" y="2600"/>
                  </a:lnTo>
                  <a:lnTo>
                    <a:pt x="500" y="2700"/>
                  </a:lnTo>
                  <a:lnTo>
                    <a:pt x="600" y="2700"/>
                  </a:lnTo>
                  <a:lnTo>
                    <a:pt x="900" y="2800"/>
                  </a:lnTo>
                  <a:lnTo>
                    <a:pt x="767" y="2733"/>
                  </a:lnTo>
                  <a:lnTo>
                    <a:pt x="767" y="2733"/>
                  </a:lnTo>
                  <a:lnTo>
                    <a:pt x="1100" y="2800"/>
                  </a:lnTo>
                  <a:lnTo>
                    <a:pt x="1000" y="2800"/>
                  </a:lnTo>
                  <a:lnTo>
                    <a:pt x="2094" y="3403"/>
                  </a:lnTo>
                  <a:lnTo>
                    <a:pt x="2094" y="3403"/>
                  </a:lnTo>
                  <a:lnTo>
                    <a:pt x="2100" y="3400"/>
                  </a:lnTo>
                  <a:lnTo>
                    <a:pt x="2100" y="3400"/>
                  </a:lnTo>
                  <a:lnTo>
                    <a:pt x="2150" y="3349"/>
                  </a:lnTo>
                  <a:lnTo>
                    <a:pt x="2150" y="3349"/>
                  </a:lnTo>
                  <a:lnTo>
                    <a:pt x="2300" y="3200"/>
                  </a:lnTo>
                  <a:lnTo>
                    <a:pt x="2375" y="3200"/>
                  </a:lnTo>
                  <a:lnTo>
                    <a:pt x="2500" y="3100"/>
                  </a:lnTo>
                  <a:lnTo>
                    <a:pt x="2580" y="3020"/>
                  </a:lnTo>
                  <a:lnTo>
                    <a:pt x="2580" y="3020"/>
                  </a:lnTo>
                  <a:lnTo>
                    <a:pt x="2400" y="3200"/>
                  </a:lnTo>
                  <a:lnTo>
                    <a:pt x="2400" y="3200"/>
                  </a:lnTo>
                  <a:lnTo>
                    <a:pt x="2400" y="3200"/>
                  </a:lnTo>
                  <a:lnTo>
                    <a:pt x="2400" y="3200"/>
                  </a:lnTo>
                  <a:lnTo>
                    <a:pt x="2699" y="3000"/>
                  </a:lnTo>
                  <a:lnTo>
                    <a:pt x="2699" y="3000"/>
                  </a:lnTo>
                  <a:lnTo>
                    <a:pt x="2699" y="3000"/>
                  </a:lnTo>
                  <a:lnTo>
                    <a:pt x="2699" y="3000"/>
                  </a:lnTo>
                  <a:lnTo>
                    <a:pt x="2699" y="3000"/>
                  </a:lnTo>
                  <a:lnTo>
                    <a:pt x="2699" y="3000"/>
                  </a:lnTo>
                  <a:lnTo>
                    <a:pt x="2699" y="3000"/>
                  </a:lnTo>
                  <a:lnTo>
                    <a:pt x="2639" y="3000"/>
                  </a:lnTo>
                  <a:lnTo>
                    <a:pt x="2799" y="2866"/>
                  </a:lnTo>
                  <a:lnTo>
                    <a:pt x="2749" y="2900"/>
                  </a:lnTo>
                  <a:lnTo>
                    <a:pt x="2633" y="3000"/>
                  </a:lnTo>
                  <a:lnTo>
                    <a:pt x="2599" y="3000"/>
                  </a:lnTo>
                  <a:lnTo>
                    <a:pt x="2749" y="2900"/>
                  </a:lnTo>
                  <a:lnTo>
                    <a:pt x="2926" y="2748"/>
                  </a:lnTo>
                  <a:lnTo>
                    <a:pt x="2899" y="2700"/>
                  </a:lnTo>
                  <a:lnTo>
                    <a:pt x="2699" y="2300"/>
                  </a:lnTo>
                  <a:lnTo>
                    <a:pt x="2690" y="2282"/>
                  </a:lnTo>
                  <a:lnTo>
                    <a:pt x="2690" y="2282"/>
                  </a:lnTo>
                  <a:lnTo>
                    <a:pt x="1600" y="2600"/>
                  </a:lnTo>
                  <a:lnTo>
                    <a:pt x="1300" y="2600"/>
                  </a:lnTo>
                  <a:lnTo>
                    <a:pt x="1100" y="2500"/>
                  </a:lnTo>
                  <a:lnTo>
                    <a:pt x="727" y="2463"/>
                  </a:lnTo>
                  <a:lnTo>
                    <a:pt x="727" y="2463"/>
                  </a:lnTo>
                  <a:lnTo>
                    <a:pt x="2475" y="1951"/>
                  </a:lnTo>
                  <a:lnTo>
                    <a:pt x="2475" y="1951"/>
                  </a:lnTo>
                  <a:lnTo>
                    <a:pt x="2455" y="1912"/>
                  </a:lnTo>
                  <a:close/>
                  <a:moveTo>
                    <a:pt x="2200" y="3400"/>
                  </a:moveTo>
                  <a:lnTo>
                    <a:pt x="2196" y="3403"/>
                  </a:lnTo>
                  <a:lnTo>
                    <a:pt x="2200" y="3400"/>
                  </a:lnTo>
                  <a:close/>
                  <a:moveTo>
                    <a:pt x="2196" y="3403"/>
                  </a:moveTo>
                  <a:lnTo>
                    <a:pt x="2196" y="3404"/>
                  </a:lnTo>
                  <a:lnTo>
                    <a:pt x="2196" y="3403"/>
                  </a:lnTo>
                  <a:close/>
                  <a:moveTo>
                    <a:pt x="2095" y="3404"/>
                  </a:moveTo>
                  <a:lnTo>
                    <a:pt x="2087" y="3412"/>
                  </a:lnTo>
                  <a:lnTo>
                    <a:pt x="2095" y="3404"/>
                  </a:lnTo>
                  <a:close/>
                  <a:moveTo>
                    <a:pt x="2166" y="3366"/>
                  </a:moveTo>
                  <a:lnTo>
                    <a:pt x="2100" y="3400"/>
                  </a:lnTo>
                  <a:lnTo>
                    <a:pt x="2095" y="3404"/>
                  </a:lnTo>
                  <a:lnTo>
                    <a:pt x="2095" y="3404"/>
                  </a:lnTo>
                  <a:lnTo>
                    <a:pt x="2100" y="3400"/>
                  </a:lnTo>
                  <a:lnTo>
                    <a:pt x="2094" y="3404"/>
                  </a:lnTo>
                  <a:lnTo>
                    <a:pt x="2109" y="3412"/>
                  </a:lnTo>
                  <a:lnTo>
                    <a:pt x="2109" y="3412"/>
                  </a:lnTo>
                  <a:lnTo>
                    <a:pt x="2166" y="3366"/>
                  </a:lnTo>
                  <a:close/>
                  <a:moveTo>
                    <a:pt x="2196" y="3404"/>
                  </a:moveTo>
                  <a:lnTo>
                    <a:pt x="2187" y="3412"/>
                  </a:lnTo>
                  <a:lnTo>
                    <a:pt x="2196" y="3404"/>
                  </a:lnTo>
                  <a:close/>
                  <a:moveTo>
                    <a:pt x="2087" y="3412"/>
                  </a:moveTo>
                  <a:lnTo>
                    <a:pt x="2074" y="3425"/>
                  </a:lnTo>
                  <a:lnTo>
                    <a:pt x="2087" y="3412"/>
                  </a:lnTo>
                  <a:close/>
                  <a:moveTo>
                    <a:pt x="2187" y="3412"/>
                  </a:moveTo>
                  <a:lnTo>
                    <a:pt x="2174" y="3425"/>
                  </a:lnTo>
                  <a:lnTo>
                    <a:pt x="2187" y="3412"/>
                  </a:lnTo>
                  <a:close/>
                  <a:moveTo>
                    <a:pt x="2174" y="3425"/>
                  </a:moveTo>
                  <a:lnTo>
                    <a:pt x="2168" y="3431"/>
                  </a:lnTo>
                  <a:lnTo>
                    <a:pt x="2174" y="3425"/>
                  </a:lnTo>
                  <a:close/>
                  <a:moveTo>
                    <a:pt x="2168" y="3431"/>
                  </a:moveTo>
                  <a:lnTo>
                    <a:pt x="2166" y="3433"/>
                  </a:lnTo>
                  <a:lnTo>
                    <a:pt x="2168" y="3431"/>
                  </a:lnTo>
                  <a:close/>
                  <a:moveTo>
                    <a:pt x="2074" y="3425"/>
                  </a:moveTo>
                  <a:lnTo>
                    <a:pt x="2060" y="3440"/>
                  </a:lnTo>
                  <a:lnTo>
                    <a:pt x="2074" y="3425"/>
                  </a:lnTo>
                  <a:close/>
                  <a:moveTo>
                    <a:pt x="2166" y="3433"/>
                  </a:moveTo>
                  <a:lnTo>
                    <a:pt x="2160" y="3440"/>
                  </a:lnTo>
                  <a:lnTo>
                    <a:pt x="2166" y="3433"/>
                  </a:lnTo>
                  <a:close/>
                  <a:moveTo>
                    <a:pt x="2160" y="3440"/>
                  </a:moveTo>
                  <a:lnTo>
                    <a:pt x="2160" y="3440"/>
                  </a:lnTo>
                  <a:lnTo>
                    <a:pt x="2160" y="3440"/>
                  </a:lnTo>
                  <a:lnTo>
                    <a:pt x="2160" y="3440"/>
                  </a:lnTo>
                  <a:close/>
                  <a:moveTo>
                    <a:pt x="2060" y="3440"/>
                  </a:moveTo>
                  <a:lnTo>
                    <a:pt x="2049" y="3450"/>
                  </a:lnTo>
                  <a:lnTo>
                    <a:pt x="2060" y="3440"/>
                  </a:lnTo>
                  <a:close/>
                  <a:moveTo>
                    <a:pt x="2200" y="3450"/>
                  </a:moveTo>
                  <a:lnTo>
                    <a:pt x="2190" y="3457"/>
                  </a:lnTo>
                  <a:lnTo>
                    <a:pt x="2190" y="3457"/>
                  </a:lnTo>
                  <a:lnTo>
                    <a:pt x="2200" y="3462"/>
                  </a:lnTo>
                  <a:lnTo>
                    <a:pt x="2200" y="3462"/>
                  </a:lnTo>
                  <a:lnTo>
                    <a:pt x="2200" y="3450"/>
                  </a:lnTo>
                  <a:close/>
                  <a:moveTo>
                    <a:pt x="2098" y="3502"/>
                  </a:moveTo>
                  <a:lnTo>
                    <a:pt x="2025" y="3575"/>
                  </a:lnTo>
                  <a:lnTo>
                    <a:pt x="2025" y="3575"/>
                  </a:lnTo>
                  <a:lnTo>
                    <a:pt x="2032" y="3568"/>
                  </a:lnTo>
                  <a:lnTo>
                    <a:pt x="2098" y="3502"/>
                  </a:lnTo>
                  <a:close/>
                  <a:moveTo>
                    <a:pt x="2094" y="3403"/>
                  </a:moveTo>
                  <a:lnTo>
                    <a:pt x="1800" y="3600"/>
                  </a:lnTo>
                  <a:lnTo>
                    <a:pt x="1650" y="3750"/>
                  </a:lnTo>
                  <a:lnTo>
                    <a:pt x="2094" y="3404"/>
                  </a:lnTo>
                  <a:lnTo>
                    <a:pt x="2094" y="3403"/>
                  </a:lnTo>
                  <a:close/>
                  <a:moveTo>
                    <a:pt x="3499" y="3700"/>
                  </a:moveTo>
                  <a:lnTo>
                    <a:pt x="3524" y="3750"/>
                  </a:lnTo>
                  <a:lnTo>
                    <a:pt x="3499" y="3700"/>
                  </a:lnTo>
                  <a:close/>
                  <a:moveTo>
                    <a:pt x="1650" y="3750"/>
                  </a:moveTo>
                  <a:lnTo>
                    <a:pt x="1650" y="3750"/>
                  </a:lnTo>
                  <a:lnTo>
                    <a:pt x="1650" y="3750"/>
                  </a:lnTo>
                  <a:close/>
                  <a:moveTo>
                    <a:pt x="3524" y="3750"/>
                  </a:moveTo>
                  <a:lnTo>
                    <a:pt x="3524" y="3750"/>
                  </a:lnTo>
                  <a:lnTo>
                    <a:pt x="3524" y="3750"/>
                  </a:lnTo>
                  <a:close/>
                  <a:moveTo>
                    <a:pt x="1850" y="3750"/>
                  </a:moveTo>
                  <a:lnTo>
                    <a:pt x="1850" y="3750"/>
                  </a:lnTo>
                  <a:lnTo>
                    <a:pt x="1850" y="3750"/>
                  </a:lnTo>
                  <a:close/>
                  <a:moveTo>
                    <a:pt x="3524" y="3750"/>
                  </a:moveTo>
                  <a:lnTo>
                    <a:pt x="3524" y="3750"/>
                  </a:lnTo>
                  <a:lnTo>
                    <a:pt x="3524" y="3750"/>
                  </a:lnTo>
                  <a:close/>
                  <a:moveTo>
                    <a:pt x="1850" y="3750"/>
                  </a:moveTo>
                  <a:lnTo>
                    <a:pt x="1840" y="3759"/>
                  </a:lnTo>
                  <a:lnTo>
                    <a:pt x="1850" y="3750"/>
                  </a:lnTo>
                  <a:close/>
                  <a:moveTo>
                    <a:pt x="3524" y="3750"/>
                  </a:moveTo>
                  <a:lnTo>
                    <a:pt x="3529" y="3759"/>
                  </a:lnTo>
                  <a:lnTo>
                    <a:pt x="3524" y="3750"/>
                  </a:lnTo>
                  <a:close/>
                  <a:moveTo>
                    <a:pt x="1640" y="3759"/>
                  </a:moveTo>
                  <a:lnTo>
                    <a:pt x="1613" y="3786"/>
                  </a:lnTo>
                  <a:lnTo>
                    <a:pt x="1640" y="3759"/>
                  </a:lnTo>
                  <a:close/>
                  <a:moveTo>
                    <a:pt x="3529" y="3759"/>
                  </a:moveTo>
                  <a:lnTo>
                    <a:pt x="3543" y="3786"/>
                  </a:lnTo>
                  <a:lnTo>
                    <a:pt x="3529" y="3759"/>
                  </a:lnTo>
                  <a:close/>
                  <a:moveTo>
                    <a:pt x="3543" y="3786"/>
                  </a:moveTo>
                  <a:lnTo>
                    <a:pt x="3549" y="3800"/>
                  </a:lnTo>
                  <a:lnTo>
                    <a:pt x="3543" y="3786"/>
                  </a:lnTo>
                  <a:close/>
                  <a:moveTo>
                    <a:pt x="1613" y="3786"/>
                  </a:moveTo>
                  <a:lnTo>
                    <a:pt x="1600" y="3800"/>
                  </a:lnTo>
                  <a:lnTo>
                    <a:pt x="1613" y="3786"/>
                  </a:lnTo>
                  <a:close/>
                  <a:moveTo>
                    <a:pt x="2766" y="2966"/>
                  </a:moveTo>
                  <a:lnTo>
                    <a:pt x="2699" y="3000"/>
                  </a:lnTo>
                  <a:lnTo>
                    <a:pt x="2500" y="3150"/>
                  </a:lnTo>
                  <a:lnTo>
                    <a:pt x="2400" y="3200"/>
                  </a:lnTo>
                  <a:lnTo>
                    <a:pt x="2400" y="3200"/>
                  </a:lnTo>
                  <a:lnTo>
                    <a:pt x="2302" y="3297"/>
                  </a:lnTo>
                  <a:lnTo>
                    <a:pt x="2400" y="3200"/>
                  </a:lnTo>
                  <a:lnTo>
                    <a:pt x="2375" y="3200"/>
                  </a:lnTo>
                  <a:lnTo>
                    <a:pt x="2166" y="3366"/>
                  </a:lnTo>
                  <a:lnTo>
                    <a:pt x="2166" y="3366"/>
                  </a:lnTo>
                  <a:lnTo>
                    <a:pt x="2300" y="3300"/>
                  </a:lnTo>
                  <a:lnTo>
                    <a:pt x="2300" y="3300"/>
                  </a:lnTo>
                  <a:lnTo>
                    <a:pt x="2300" y="3300"/>
                  </a:lnTo>
                  <a:lnTo>
                    <a:pt x="2300" y="3300"/>
                  </a:lnTo>
                  <a:lnTo>
                    <a:pt x="2133" y="3425"/>
                  </a:lnTo>
                  <a:lnTo>
                    <a:pt x="2133" y="3425"/>
                  </a:lnTo>
                  <a:lnTo>
                    <a:pt x="2149" y="3434"/>
                  </a:lnTo>
                  <a:lnTo>
                    <a:pt x="2149" y="3434"/>
                  </a:lnTo>
                  <a:lnTo>
                    <a:pt x="2200" y="3400"/>
                  </a:lnTo>
                  <a:lnTo>
                    <a:pt x="2253" y="3346"/>
                  </a:lnTo>
                  <a:lnTo>
                    <a:pt x="2200" y="3400"/>
                  </a:lnTo>
                  <a:lnTo>
                    <a:pt x="2200" y="3400"/>
                  </a:lnTo>
                  <a:lnTo>
                    <a:pt x="2200" y="3400"/>
                  </a:lnTo>
                  <a:lnTo>
                    <a:pt x="2160" y="3440"/>
                  </a:lnTo>
                  <a:lnTo>
                    <a:pt x="2160" y="3440"/>
                  </a:lnTo>
                  <a:lnTo>
                    <a:pt x="2160" y="3440"/>
                  </a:lnTo>
                  <a:lnTo>
                    <a:pt x="2086" y="3513"/>
                  </a:lnTo>
                  <a:lnTo>
                    <a:pt x="2100" y="3500"/>
                  </a:lnTo>
                  <a:lnTo>
                    <a:pt x="2160" y="3440"/>
                  </a:lnTo>
                  <a:lnTo>
                    <a:pt x="2160" y="3440"/>
                  </a:lnTo>
                  <a:lnTo>
                    <a:pt x="2149" y="3434"/>
                  </a:lnTo>
                  <a:lnTo>
                    <a:pt x="2149" y="3434"/>
                  </a:lnTo>
                  <a:lnTo>
                    <a:pt x="1900" y="3600"/>
                  </a:lnTo>
                  <a:lnTo>
                    <a:pt x="1900" y="3600"/>
                  </a:lnTo>
                  <a:lnTo>
                    <a:pt x="2133" y="3425"/>
                  </a:lnTo>
                  <a:lnTo>
                    <a:pt x="2133" y="3425"/>
                  </a:lnTo>
                  <a:lnTo>
                    <a:pt x="2109" y="3412"/>
                  </a:lnTo>
                  <a:lnTo>
                    <a:pt x="2109" y="3412"/>
                  </a:lnTo>
                  <a:lnTo>
                    <a:pt x="2000" y="3500"/>
                  </a:lnTo>
                  <a:lnTo>
                    <a:pt x="2000" y="3500"/>
                  </a:lnTo>
                  <a:lnTo>
                    <a:pt x="2049" y="3450"/>
                  </a:lnTo>
                  <a:lnTo>
                    <a:pt x="2000" y="3500"/>
                  </a:lnTo>
                  <a:lnTo>
                    <a:pt x="1932" y="3568"/>
                  </a:lnTo>
                  <a:lnTo>
                    <a:pt x="1863" y="3636"/>
                  </a:lnTo>
                  <a:lnTo>
                    <a:pt x="1700" y="3800"/>
                  </a:lnTo>
                  <a:lnTo>
                    <a:pt x="1700" y="3800"/>
                  </a:lnTo>
                  <a:lnTo>
                    <a:pt x="1700" y="3800"/>
                  </a:lnTo>
                  <a:lnTo>
                    <a:pt x="1800" y="3700"/>
                  </a:lnTo>
                  <a:lnTo>
                    <a:pt x="1833" y="3700"/>
                  </a:lnTo>
                  <a:lnTo>
                    <a:pt x="1856" y="3682"/>
                  </a:lnTo>
                  <a:lnTo>
                    <a:pt x="1856" y="3682"/>
                  </a:lnTo>
                  <a:lnTo>
                    <a:pt x="1913" y="3665"/>
                  </a:lnTo>
                  <a:lnTo>
                    <a:pt x="1866" y="3700"/>
                  </a:lnTo>
                  <a:lnTo>
                    <a:pt x="1900" y="3700"/>
                  </a:lnTo>
                  <a:lnTo>
                    <a:pt x="1850" y="3750"/>
                  </a:lnTo>
                  <a:lnTo>
                    <a:pt x="1900" y="3700"/>
                  </a:lnTo>
                  <a:lnTo>
                    <a:pt x="1944" y="3655"/>
                  </a:lnTo>
                  <a:lnTo>
                    <a:pt x="1944" y="3655"/>
                  </a:lnTo>
                  <a:lnTo>
                    <a:pt x="2333" y="3535"/>
                  </a:lnTo>
                  <a:lnTo>
                    <a:pt x="2333" y="3535"/>
                  </a:lnTo>
                  <a:lnTo>
                    <a:pt x="2200" y="3462"/>
                  </a:lnTo>
                  <a:lnTo>
                    <a:pt x="2200" y="3462"/>
                  </a:lnTo>
                  <a:lnTo>
                    <a:pt x="2200" y="3500"/>
                  </a:lnTo>
                  <a:lnTo>
                    <a:pt x="2000" y="3600"/>
                  </a:lnTo>
                  <a:lnTo>
                    <a:pt x="2190" y="3457"/>
                  </a:lnTo>
                  <a:lnTo>
                    <a:pt x="2190" y="3457"/>
                  </a:lnTo>
                  <a:lnTo>
                    <a:pt x="2179" y="3450"/>
                  </a:lnTo>
                  <a:lnTo>
                    <a:pt x="2200" y="3433"/>
                  </a:lnTo>
                  <a:lnTo>
                    <a:pt x="2200" y="3450"/>
                  </a:lnTo>
                  <a:lnTo>
                    <a:pt x="2200" y="3450"/>
                  </a:lnTo>
                  <a:lnTo>
                    <a:pt x="2266" y="3400"/>
                  </a:lnTo>
                  <a:lnTo>
                    <a:pt x="2240" y="3400"/>
                  </a:lnTo>
                  <a:lnTo>
                    <a:pt x="2300" y="3350"/>
                  </a:lnTo>
                  <a:lnTo>
                    <a:pt x="2300" y="3375"/>
                  </a:lnTo>
                  <a:lnTo>
                    <a:pt x="2400" y="3300"/>
                  </a:lnTo>
                  <a:lnTo>
                    <a:pt x="2599" y="3100"/>
                  </a:lnTo>
                  <a:lnTo>
                    <a:pt x="2599" y="3100"/>
                  </a:lnTo>
                  <a:lnTo>
                    <a:pt x="2599" y="3100"/>
                  </a:lnTo>
                  <a:lnTo>
                    <a:pt x="2766" y="2966"/>
                  </a:lnTo>
                  <a:close/>
                  <a:moveTo>
                    <a:pt x="3549" y="3800"/>
                  </a:moveTo>
                  <a:lnTo>
                    <a:pt x="3549" y="3800"/>
                  </a:lnTo>
                  <a:lnTo>
                    <a:pt x="3549" y="3800"/>
                  </a:lnTo>
                  <a:close/>
                  <a:moveTo>
                    <a:pt x="3549" y="3800"/>
                  </a:moveTo>
                  <a:lnTo>
                    <a:pt x="3570" y="3841"/>
                  </a:lnTo>
                  <a:lnTo>
                    <a:pt x="3549" y="3800"/>
                  </a:lnTo>
                  <a:close/>
                  <a:moveTo>
                    <a:pt x="3570" y="3841"/>
                  </a:moveTo>
                  <a:lnTo>
                    <a:pt x="3599" y="3900"/>
                  </a:lnTo>
                  <a:lnTo>
                    <a:pt x="3599" y="3900"/>
                  </a:lnTo>
                  <a:lnTo>
                    <a:pt x="3570" y="3841"/>
                  </a:lnTo>
                  <a:close/>
                  <a:moveTo>
                    <a:pt x="3599" y="3900"/>
                  </a:moveTo>
                  <a:lnTo>
                    <a:pt x="3599" y="3900"/>
                  </a:lnTo>
                  <a:lnTo>
                    <a:pt x="3599" y="3900"/>
                  </a:lnTo>
                  <a:close/>
                  <a:moveTo>
                    <a:pt x="1833" y="3700"/>
                  </a:moveTo>
                  <a:lnTo>
                    <a:pt x="1700" y="3800"/>
                  </a:lnTo>
                  <a:lnTo>
                    <a:pt x="1700" y="3800"/>
                  </a:lnTo>
                  <a:lnTo>
                    <a:pt x="1600" y="3900"/>
                  </a:lnTo>
                  <a:lnTo>
                    <a:pt x="1866" y="3700"/>
                  </a:lnTo>
                  <a:close/>
                  <a:moveTo>
                    <a:pt x="1600" y="3800"/>
                  </a:moveTo>
                  <a:lnTo>
                    <a:pt x="1558" y="3841"/>
                  </a:lnTo>
                  <a:lnTo>
                    <a:pt x="1450" y="3950"/>
                  </a:lnTo>
                  <a:lnTo>
                    <a:pt x="1500" y="3900"/>
                  </a:lnTo>
                  <a:lnTo>
                    <a:pt x="1600" y="3800"/>
                  </a:lnTo>
                  <a:close/>
                  <a:moveTo>
                    <a:pt x="1450" y="3950"/>
                  </a:moveTo>
                  <a:lnTo>
                    <a:pt x="1433" y="3966"/>
                  </a:lnTo>
                  <a:lnTo>
                    <a:pt x="1450" y="3950"/>
                  </a:lnTo>
                  <a:close/>
                  <a:moveTo>
                    <a:pt x="3499" y="3700"/>
                  </a:moveTo>
                  <a:lnTo>
                    <a:pt x="3649" y="3950"/>
                  </a:lnTo>
                  <a:lnTo>
                    <a:pt x="3666" y="3966"/>
                  </a:lnTo>
                  <a:lnTo>
                    <a:pt x="3599" y="3800"/>
                  </a:lnTo>
                  <a:lnTo>
                    <a:pt x="3499" y="3700"/>
                  </a:lnTo>
                  <a:close/>
                  <a:moveTo>
                    <a:pt x="1433" y="3966"/>
                  </a:moveTo>
                  <a:lnTo>
                    <a:pt x="1400" y="4000"/>
                  </a:lnTo>
                  <a:lnTo>
                    <a:pt x="1433" y="3966"/>
                  </a:lnTo>
                  <a:close/>
                  <a:moveTo>
                    <a:pt x="1650" y="3750"/>
                  </a:moveTo>
                  <a:lnTo>
                    <a:pt x="1200" y="4099"/>
                  </a:lnTo>
                  <a:lnTo>
                    <a:pt x="1300" y="4099"/>
                  </a:lnTo>
                  <a:lnTo>
                    <a:pt x="1558" y="3841"/>
                  </a:lnTo>
                  <a:lnTo>
                    <a:pt x="1640" y="3759"/>
                  </a:lnTo>
                  <a:lnTo>
                    <a:pt x="1650" y="3750"/>
                  </a:lnTo>
                  <a:close/>
                  <a:moveTo>
                    <a:pt x="3699" y="4000"/>
                  </a:moveTo>
                  <a:lnTo>
                    <a:pt x="3724" y="4075"/>
                  </a:lnTo>
                  <a:lnTo>
                    <a:pt x="3799" y="4199"/>
                  </a:lnTo>
                  <a:lnTo>
                    <a:pt x="3699" y="4000"/>
                  </a:lnTo>
                  <a:close/>
                  <a:moveTo>
                    <a:pt x="3699" y="4099"/>
                  </a:moveTo>
                  <a:lnTo>
                    <a:pt x="3799" y="4299"/>
                  </a:lnTo>
                  <a:lnTo>
                    <a:pt x="3699" y="4099"/>
                  </a:lnTo>
                  <a:lnTo>
                    <a:pt x="3699" y="4099"/>
                  </a:lnTo>
                  <a:close/>
                  <a:moveTo>
                    <a:pt x="3599" y="3900"/>
                  </a:moveTo>
                  <a:lnTo>
                    <a:pt x="3699" y="4099"/>
                  </a:lnTo>
                  <a:lnTo>
                    <a:pt x="3699" y="4050"/>
                  </a:lnTo>
                  <a:lnTo>
                    <a:pt x="3799" y="4299"/>
                  </a:lnTo>
                  <a:lnTo>
                    <a:pt x="3724" y="4075"/>
                  </a:lnTo>
                  <a:lnTo>
                    <a:pt x="3699" y="4033"/>
                  </a:lnTo>
                  <a:lnTo>
                    <a:pt x="3699" y="4000"/>
                  </a:lnTo>
                  <a:lnTo>
                    <a:pt x="3666" y="3966"/>
                  </a:lnTo>
                  <a:lnTo>
                    <a:pt x="3679" y="4000"/>
                  </a:lnTo>
                  <a:lnTo>
                    <a:pt x="3649" y="3950"/>
                  </a:lnTo>
                  <a:lnTo>
                    <a:pt x="3599" y="3900"/>
                  </a:lnTo>
                  <a:close/>
                  <a:moveTo>
                    <a:pt x="3799" y="4299"/>
                  </a:moveTo>
                  <a:lnTo>
                    <a:pt x="3799" y="4299"/>
                  </a:lnTo>
                  <a:lnTo>
                    <a:pt x="3799" y="4299"/>
                  </a:lnTo>
                  <a:close/>
                  <a:moveTo>
                    <a:pt x="3799" y="4299"/>
                  </a:moveTo>
                  <a:lnTo>
                    <a:pt x="3799" y="4299"/>
                  </a:lnTo>
                  <a:lnTo>
                    <a:pt x="3799" y="4299"/>
                  </a:lnTo>
                  <a:close/>
                  <a:moveTo>
                    <a:pt x="3208" y="3266"/>
                  </a:moveTo>
                  <a:lnTo>
                    <a:pt x="2333" y="3535"/>
                  </a:lnTo>
                  <a:lnTo>
                    <a:pt x="2333" y="3535"/>
                  </a:lnTo>
                  <a:lnTo>
                    <a:pt x="3761" y="4323"/>
                  </a:lnTo>
                  <a:lnTo>
                    <a:pt x="3599" y="4000"/>
                  </a:lnTo>
                  <a:lnTo>
                    <a:pt x="3699" y="4099"/>
                  </a:lnTo>
                  <a:lnTo>
                    <a:pt x="3599" y="3900"/>
                  </a:lnTo>
                  <a:lnTo>
                    <a:pt x="3599" y="3900"/>
                  </a:lnTo>
                  <a:lnTo>
                    <a:pt x="3499" y="3800"/>
                  </a:lnTo>
                  <a:lnTo>
                    <a:pt x="3208" y="3266"/>
                  </a:lnTo>
                  <a:close/>
                  <a:moveTo>
                    <a:pt x="3799" y="4299"/>
                  </a:moveTo>
                  <a:lnTo>
                    <a:pt x="3811" y="4323"/>
                  </a:lnTo>
                  <a:lnTo>
                    <a:pt x="3799" y="4299"/>
                  </a:lnTo>
                  <a:close/>
                  <a:moveTo>
                    <a:pt x="3811" y="4323"/>
                  </a:moveTo>
                  <a:lnTo>
                    <a:pt x="3822" y="4344"/>
                  </a:lnTo>
                  <a:lnTo>
                    <a:pt x="3811" y="4323"/>
                  </a:lnTo>
                  <a:close/>
                  <a:moveTo>
                    <a:pt x="3822" y="4344"/>
                  </a:moveTo>
                  <a:lnTo>
                    <a:pt x="3830" y="4361"/>
                  </a:lnTo>
                  <a:lnTo>
                    <a:pt x="3830" y="4361"/>
                  </a:lnTo>
                  <a:lnTo>
                    <a:pt x="3822" y="4344"/>
                  </a:lnTo>
                  <a:close/>
                  <a:moveTo>
                    <a:pt x="3761" y="4323"/>
                  </a:moveTo>
                  <a:lnTo>
                    <a:pt x="3799" y="4399"/>
                  </a:lnTo>
                  <a:lnTo>
                    <a:pt x="3849" y="4399"/>
                  </a:lnTo>
                  <a:lnTo>
                    <a:pt x="3899" y="4499"/>
                  </a:lnTo>
                  <a:lnTo>
                    <a:pt x="3849" y="4399"/>
                  </a:lnTo>
                  <a:lnTo>
                    <a:pt x="3899" y="4399"/>
                  </a:lnTo>
                  <a:lnTo>
                    <a:pt x="3830" y="4361"/>
                  </a:lnTo>
                  <a:lnTo>
                    <a:pt x="3830" y="4361"/>
                  </a:lnTo>
                  <a:lnTo>
                    <a:pt x="3761" y="4323"/>
                  </a:lnTo>
                  <a:close/>
                  <a:moveTo>
                    <a:pt x="3799" y="4399"/>
                  </a:moveTo>
                  <a:lnTo>
                    <a:pt x="3999" y="4699"/>
                  </a:lnTo>
                  <a:lnTo>
                    <a:pt x="3999" y="4699"/>
                  </a:lnTo>
                  <a:lnTo>
                    <a:pt x="3899" y="4499"/>
                  </a:lnTo>
                  <a:lnTo>
                    <a:pt x="3799" y="4399"/>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81" name="Google Shape;1435;p65">
              <a:extLst>
                <a:ext uri="{FF2B5EF4-FFF2-40B4-BE49-F238E27FC236}">
                  <a16:creationId xmlns:a16="http://schemas.microsoft.com/office/drawing/2014/main" id="{0A3FE317-7904-77F6-A163-58ECAAA26146}"/>
                </a:ext>
              </a:extLst>
            </p:cNvPr>
            <p:cNvSpPr/>
            <p:nvPr/>
          </p:nvSpPr>
          <p:spPr>
            <a:xfrm>
              <a:off x="846950" y="340600"/>
              <a:ext cx="2525" cy="25"/>
            </a:xfrm>
            <a:custGeom>
              <a:avLst/>
              <a:gdLst/>
              <a:ahLst/>
              <a:cxnLst/>
              <a:rect l="l" t="t" r="r" b="b"/>
              <a:pathLst>
                <a:path w="101" h="1" extrusionOk="0">
                  <a:moveTo>
                    <a:pt x="100" y="0"/>
                  </a:moveTo>
                  <a:lnTo>
                    <a:pt x="100" y="0"/>
                  </a:lnTo>
                  <a:lnTo>
                    <a:pt x="100" y="0"/>
                  </a:lnTo>
                  <a:lnTo>
                    <a:pt x="0" y="0"/>
                  </a:lnTo>
                  <a:lnTo>
                    <a:pt x="0" y="0"/>
                  </a:lnTo>
                  <a:lnTo>
                    <a:pt x="100" y="0"/>
                  </a:lnTo>
                  <a:lnTo>
                    <a:pt x="10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82" name="Google Shape;1436;p65">
              <a:extLst>
                <a:ext uri="{FF2B5EF4-FFF2-40B4-BE49-F238E27FC236}">
                  <a16:creationId xmlns:a16="http://schemas.microsoft.com/office/drawing/2014/main" id="{D2A18D88-1EFA-E36E-E3E1-5F8E440F0288}"/>
                </a:ext>
              </a:extLst>
            </p:cNvPr>
            <p:cNvSpPr/>
            <p:nvPr/>
          </p:nvSpPr>
          <p:spPr>
            <a:xfrm>
              <a:off x="884425" y="365575"/>
              <a:ext cx="2525" cy="25"/>
            </a:xfrm>
            <a:custGeom>
              <a:avLst/>
              <a:gdLst/>
              <a:ahLst/>
              <a:cxnLst/>
              <a:rect l="l" t="t" r="r" b="b"/>
              <a:pathLst>
                <a:path w="101" h="1" extrusionOk="0">
                  <a:moveTo>
                    <a:pt x="101" y="1"/>
                  </a:moveTo>
                  <a:lnTo>
                    <a:pt x="101" y="1"/>
                  </a:lnTo>
                  <a:lnTo>
                    <a:pt x="1" y="1"/>
                  </a:lnTo>
                  <a:lnTo>
                    <a:pt x="1" y="1"/>
                  </a:lnTo>
                  <a:lnTo>
                    <a:pt x="101" y="1"/>
                  </a:lnTo>
                  <a:lnTo>
                    <a:pt x="10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83" name="Google Shape;1437;p65">
              <a:extLst>
                <a:ext uri="{FF2B5EF4-FFF2-40B4-BE49-F238E27FC236}">
                  <a16:creationId xmlns:a16="http://schemas.microsoft.com/office/drawing/2014/main" id="{B2F81D4C-53A0-5D7B-CBD7-DF3190C0405F}"/>
                </a:ext>
              </a:extLst>
            </p:cNvPr>
            <p:cNvSpPr/>
            <p:nvPr/>
          </p:nvSpPr>
          <p:spPr>
            <a:xfrm>
              <a:off x="879425" y="365575"/>
              <a:ext cx="2525" cy="25"/>
            </a:xfrm>
            <a:custGeom>
              <a:avLst/>
              <a:gdLst/>
              <a:ahLst/>
              <a:cxnLst/>
              <a:rect l="l" t="t" r="r" b="b"/>
              <a:pathLst>
                <a:path w="101" h="1" extrusionOk="0">
                  <a:moveTo>
                    <a:pt x="101" y="1"/>
                  </a:moveTo>
                  <a:lnTo>
                    <a:pt x="1" y="1"/>
                  </a:lnTo>
                  <a:lnTo>
                    <a:pt x="1" y="1"/>
                  </a:lnTo>
                  <a:lnTo>
                    <a:pt x="101" y="1"/>
                  </a:lnTo>
                  <a:lnTo>
                    <a:pt x="10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84" name="Google Shape;1438;p65">
              <a:extLst>
                <a:ext uri="{FF2B5EF4-FFF2-40B4-BE49-F238E27FC236}">
                  <a16:creationId xmlns:a16="http://schemas.microsoft.com/office/drawing/2014/main" id="{5F87928E-9335-EBC1-C549-2DA91FD01EE0}"/>
                </a:ext>
              </a:extLst>
            </p:cNvPr>
            <p:cNvSpPr/>
            <p:nvPr/>
          </p:nvSpPr>
          <p:spPr>
            <a:xfrm>
              <a:off x="806950" y="375575"/>
              <a:ext cx="25" cy="2525"/>
            </a:xfrm>
            <a:custGeom>
              <a:avLst/>
              <a:gdLst/>
              <a:ahLst/>
              <a:cxnLst/>
              <a:rect l="l" t="t" r="r" b="b"/>
              <a:pathLst>
                <a:path w="1" h="101" extrusionOk="0">
                  <a:moveTo>
                    <a:pt x="1" y="1"/>
                  </a:moveTo>
                  <a:lnTo>
                    <a:pt x="1" y="101"/>
                  </a:lnTo>
                  <a:lnTo>
                    <a:pt x="1" y="101"/>
                  </a:lnTo>
                  <a:lnTo>
                    <a:pt x="1" y="1"/>
                  </a:lnTo>
                  <a:lnTo>
                    <a:pt x="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85" name="Google Shape;1439;p65">
              <a:extLst>
                <a:ext uri="{FF2B5EF4-FFF2-40B4-BE49-F238E27FC236}">
                  <a16:creationId xmlns:a16="http://schemas.microsoft.com/office/drawing/2014/main" id="{315AC509-BE78-1810-EA46-756385282725}"/>
                </a:ext>
              </a:extLst>
            </p:cNvPr>
            <p:cNvSpPr/>
            <p:nvPr/>
          </p:nvSpPr>
          <p:spPr>
            <a:xfrm>
              <a:off x="6738025" y="4532100"/>
              <a:ext cx="22500" cy="5000"/>
            </a:xfrm>
            <a:custGeom>
              <a:avLst/>
              <a:gdLst/>
              <a:ahLst/>
              <a:cxnLst/>
              <a:rect l="l" t="t" r="r" b="b"/>
              <a:pathLst>
                <a:path w="900" h="200" extrusionOk="0">
                  <a:moveTo>
                    <a:pt x="900" y="0"/>
                  </a:moveTo>
                  <a:lnTo>
                    <a:pt x="0" y="200"/>
                  </a:lnTo>
                  <a:lnTo>
                    <a:pt x="100" y="200"/>
                  </a:lnTo>
                  <a:lnTo>
                    <a:pt x="90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86" name="Google Shape;1440;p65">
              <a:extLst>
                <a:ext uri="{FF2B5EF4-FFF2-40B4-BE49-F238E27FC236}">
                  <a16:creationId xmlns:a16="http://schemas.microsoft.com/office/drawing/2014/main" id="{E6C1B0A5-1FC2-7F21-2C6B-6C104E1A41DF}"/>
                </a:ext>
              </a:extLst>
            </p:cNvPr>
            <p:cNvSpPr/>
            <p:nvPr/>
          </p:nvSpPr>
          <p:spPr>
            <a:xfrm>
              <a:off x="6800500" y="4522100"/>
              <a:ext cx="5025" cy="25"/>
            </a:xfrm>
            <a:custGeom>
              <a:avLst/>
              <a:gdLst/>
              <a:ahLst/>
              <a:cxnLst/>
              <a:rect l="l" t="t" r="r" b="b"/>
              <a:pathLst>
                <a:path w="201" h="1" extrusionOk="0">
                  <a:moveTo>
                    <a:pt x="1" y="0"/>
                  </a:moveTo>
                  <a:lnTo>
                    <a:pt x="1" y="0"/>
                  </a:lnTo>
                  <a:lnTo>
                    <a:pt x="201" y="0"/>
                  </a:lnTo>
                  <a:lnTo>
                    <a:pt x="201" y="0"/>
                  </a:lnTo>
                  <a:lnTo>
                    <a:pt x="1" y="0"/>
                  </a:lnTo>
                  <a:lnTo>
                    <a:pt x="1"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87" name="Google Shape;1441;p65">
              <a:extLst>
                <a:ext uri="{FF2B5EF4-FFF2-40B4-BE49-F238E27FC236}">
                  <a16:creationId xmlns:a16="http://schemas.microsoft.com/office/drawing/2014/main" id="{C543C742-97E1-D774-D551-FDD8372D2457}"/>
                </a:ext>
              </a:extLst>
            </p:cNvPr>
            <p:cNvSpPr/>
            <p:nvPr/>
          </p:nvSpPr>
          <p:spPr>
            <a:xfrm>
              <a:off x="6563050" y="240600"/>
              <a:ext cx="50025" cy="2525"/>
            </a:xfrm>
            <a:custGeom>
              <a:avLst/>
              <a:gdLst/>
              <a:ahLst/>
              <a:cxnLst/>
              <a:rect l="l" t="t" r="r" b="b"/>
              <a:pathLst>
                <a:path w="2001" h="101" extrusionOk="0">
                  <a:moveTo>
                    <a:pt x="1" y="101"/>
                  </a:moveTo>
                  <a:lnTo>
                    <a:pt x="1" y="101"/>
                  </a:lnTo>
                  <a:lnTo>
                    <a:pt x="2000" y="1"/>
                  </a:lnTo>
                  <a:lnTo>
                    <a:pt x="2000" y="1"/>
                  </a:lnTo>
                  <a:lnTo>
                    <a:pt x="1" y="101"/>
                  </a:lnTo>
                  <a:lnTo>
                    <a:pt x="1" y="10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88" name="Google Shape;1442;p65">
              <a:extLst>
                <a:ext uri="{FF2B5EF4-FFF2-40B4-BE49-F238E27FC236}">
                  <a16:creationId xmlns:a16="http://schemas.microsoft.com/office/drawing/2014/main" id="{6EBDFA98-71E9-32BD-7C76-7DEDA98702DA}"/>
                </a:ext>
              </a:extLst>
            </p:cNvPr>
            <p:cNvSpPr/>
            <p:nvPr/>
          </p:nvSpPr>
          <p:spPr>
            <a:xfrm>
              <a:off x="3131400" y="375575"/>
              <a:ext cx="5025" cy="2525"/>
            </a:xfrm>
            <a:custGeom>
              <a:avLst/>
              <a:gdLst/>
              <a:ahLst/>
              <a:cxnLst/>
              <a:rect l="l" t="t" r="r" b="b"/>
              <a:pathLst>
                <a:path w="201" h="101" extrusionOk="0">
                  <a:moveTo>
                    <a:pt x="200" y="1"/>
                  </a:moveTo>
                  <a:lnTo>
                    <a:pt x="0" y="101"/>
                  </a:lnTo>
                  <a:lnTo>
                    <a:pt x="100" y="101"/>
                  </a:lnTo>
                  <a:lnTo>
                    <a:pt x="200"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89" name="Google Shape;1443;p65">
              <a:extLst>
                <a:ext uri="{FF2B5EF4-FFF2-40B4-BE49-F238E27FC236}">
                  <a16:creationId xmlns:a16="http://schemas.microsoft.com/office/drawing/2014/main" id="{60709831-0082-7395-7003-D74909848A3C}"/>
                </a:ext>
              </a:extLst>
            </p:cNvPr>
            <p:cNvSpPr/>
            <p:nvPr/>
          </p:nvSpPr>
          <p:spPr>
            <a:xfrm>
              <a:off x="6090675" y="4539575"/>
              <a:ext cx="27525" cy="25"/>
            </a:xfrm>
            <a:custGeom>
              <a:avLst/>
              <a:gdLst/>
              <a:ahLst/>
              <a:cxnLst/>
              <a:rect l="l" t="t" r="r" b="b"/>
              <a:pathLst>
                <a:path w="1101" h="1" extrusionOk="0">
                  <a:moveTo>
                    <a:pt x="0" y="1"/>
                  </a:moveTo>
                  <a:lnTo>
                    <a:pt x="0" y="1"/>
                  </a:lnTo>
                  <a:lnTo>
                    <a:pt x="1000" y="1"/>
                  </a:lnTo>
                  <a:lnTo>
                    <a:pt x="1000" y="1"/>
                  </a:lnTo>
                  <a:lnTo>
                    <a:pt x="1100" y="1"/>
                  </a:lnTo>
                  <a:lnTo>
                    <a:pt x="1000" y="1"/>
                  </a:lnTo>
                  <a:lnTo>
                    <a:pt x="700" y="1"/>
                  </a:lnTo>
                  <a:lnTo>
                    <a:pt x="0" y="1"/>
                  </a:lnTo>
                  <a:lnTo>
                    <a:pt x="0"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90" name="Google Shape;1444;p65">
              <a:extLst>
                <a:ext uri="{FF2B5EF4-FFF2-40B4-BE49-F238E27FC236}">
                  <a16:creationId xmlns:a16="http://schemas.microsoft.com/office/drawing/2014/main" id="{22B67D86-4A63-B0D6-A579-93136A6EA0A9}"/>
                </a:ext>
              </a:extLst>
            </p:cNvPr>
            <p:cNvSpPr/>
            <p:nvPr/>
          </p:nvSpPr>
          <p:spPr>
            <a:xfrm>
              <a:off x="6960475" y="950450"/>
              <a:ext cx="2500" cy="7525"/>
            </a:xfrm>
            <a:custGeom>
              <a:avLst/>
              <a:gdLst/>
              <a:ahLst/>
              <a:cxnLst/>
              <a:rect l="l" t="t" r="r" b="b"/>
              <a:pathLst>
                <a:path w="100" h="301" extrusionOk="0">
                  <a:moveTo>
                    <a:pt x="0" y="0"/>
                  </a:moveTo>
                  <a:lnTo>
                    <a:pt x="0" y="0"/>
                  </a:lnTo>
                  <a:lnTo>
                    <a:pt x="100" y="300"/>
                  </a:lnTo>
                  <a:lnTo>
                    <a:pt x="100" y="300"/>
                  </a:lnTo>
                  <a:lnTo>
                    <a:pt x="0" y="0"/>
                  </a:lnTo>
                  <a:lnTo>
                    <a:pt x="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91" name="Google Shape;1445;p65">
              <a:extLst>
                <a:ext uri="{FF2B5EF4-FFF2-40B4-BE49-F238E27FC236}">
                  <a16:creationId xmlns:a16="http://schemas.microsoft.com/office/drawing/2014/main" id="{29428D8F-B957-A391-E5BB-DB68609DE5E8}"/>
                </a:ext>
              </a:extLst>
            </p:cNvPr>
            <p:cNvSpPr/>
            <p:nvPr/>
          </p:nvSpPr>
          <p:spPr>
            <a:xfrm>
              <a:off x="4416075" y="5029475"/>
              <a:ext cx="5025" cy="27500"/>
            </a:xfrm>
            <a:custGeom>
              <a:avLst/>
              <a:gdLst/>
              <a:ahLst/>
              <a:cxnLst/>
              <a:rect l="l" t="t" r="r" b="b"/>
              <a:pathLst>
                <a:path w="201" h="1100" extrusionOk="0">
                  <a:moveTo>
                    <a:pt x="1" y="0"/>
                  </a:moveTo>
                  <a:lnTo>
                    <a:pt x="1" y="0"/>
                  </a:lnTo>
                  <a:lnTo>
                    <a:pt x="201" y="1100"/>
                  </a:lnTo>
                  <a:lnTo>
                    <a:pt x="201" y="1100"/>
                  </a:lnTo>
                  <a:lnTo>
                    <a:pt x="1" y="0"/>
                  </a:lnTo>
                  <a:lnTo>
                    <a:pt x="1"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92" name="Google Shape;1446;p65">
              <a:extLst>
                <a:ext uri="{FF2B5EF4-FFF2-40B4-BE49-F238E27FC236}">
                  <a16:creationId xmlns:a16="http://schemas.microsoft.com/office/drawing/2014/main" id="{3686303A-4FB6-4410-9069-BF168A39CC6B}"/>
                </a:ext>
              </a:extLst>
            </p:cNvPr>
            <p:cNvSpPr/>
            <p:nvPr/>
          </p:nvSpPr>
          <p:spPr>
            <a:xfrm>
              <a:off x="2421550" y="238125"/>
              <a:ext cx="22525" cy="2500"/>
            </a:xfrm>
            <a:custGeom>
              <a:avLst/>
              <a:gdLst/>
              <a:ahLst/>
              <a:cxnLst/>
              <a:rect l="l" t="t" r="r" b="b"/>
              <a:pathLst>
                <a:path w="901" h="100" extrusionOk="0">
                  <a:moveTo>
                    <a:pt x="901" y="0"/>
                  </a:moveTo>
                  <a:lnTo>
                    <a:pt x="1" y="100"/>
                  </a:lnTo>
                  <a:lnTo>
                    <a:pt x="601" y="100"/>
                  </a:lnTo>
                  <a:lnTo>
                    <a:pt x="901"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93" name="Google Shape;1447;p65">
              <a:extLst>
                <a:ext uri="{FF2B5EF4-FFF2-40B4-BE49-F238E27FC236}">
                  <a16:creationId xmlns:a16="http://schemas.microsoft.com/office/drawing/2014/main" id="{29298351-E89D-AC3D-F4FF-682D6BF807A2}"/>
                </a:ext>
              </a:extLst>
            </p:cNvPr>
            <p:cNvSpPr/>
            <p:nvPr/>
          </p:nvSpPr>
          <p:spPr>
            <a:xfrm>
              <a:off x="657000" y="240600"/>
              <a:ext cx="6305975" cy="5236300"/>
            </a:xfrm>
            <a:custGeom>
              <a:avLst/>
              <a:gdLst/>
              <a:ahLst/>
              <a:cxnLst/>
              <a:rect l="l" t="t" r="r" b="b"/>
              <a:pathLst>
                <a:path w="252239" h="209452" extrusionOk="0">
                  <a:moveTo>
                    <a:pt x="207650" y="301"/>
                  </a:moveTo>
                  <a:lnTo>
                    <a:pt x="209240" y="365"/>
                  </a:lnTo>
                  <a:lnTo>
                    <a:pt x="209240" y="365"/>
                  </a:lnTo>
                  <a:lnTo>
                    <a:pt x="209049" y="301"/>
                  </a:lnTo>
                  <a:close/>
                  <a:moveTo>
                    <a:pt x="240242" y="201"/>
                  </a:moveTo>
                  <a:lnTo>
                    <a:pt x="239542" y="301"/>
                  </a:lnTo>
                  <a:lnTo>
                    <a:pt x="239042" y="301"/>
                  </a:lnTo>
                  <a:lnTo>
                    <a:pt x="237643" y="401"/>
                  </a:lnTo>
                  <a:lnTo>
                    <a:pt x="242241" y="401"/>
                  </a:lnTo>
                  <a:lnTo>
                    <a:pt x="242141" y="301"/>
                  </a:lnTo>
                  <a:lnTo>
                    <a:pt x="241042" y="201"/>
                  </a:lnTo>
                  <a:close/>
                  <a:moveTo>
                    <a:pt x="8398" y="601"/>
                  </a:moveTo>
                  <a:lnTo>
                    <a:pt x="9086" y="863"/>
                  </a:lnTo>
                  <a:lnTo>
                    <a:pt x="9086" y="863"/>
                  </a:lnTo>
                  <a:lnTo>
                    <a:pt x="9383" y="804"/>
                  </a:lnTo>
                  <a:lnTo>
                    <a:pt x="9026" y="658"/>
                  </a:lnTo>
                  <a:lnTo>
                    <a:pt x="9026" y="658"/>
                  </a:lnTo>
                  <a:lnTo>
                    <a:pt x="8398" y="601"/>
                  </a:lnTo>
                  <a:close/>
                  <a:moveTo>
                    <a:pt x="174858" y="901"/>
                  </a:moveTo>
                  <a:lnTo>
                    <a:pt x="174867" y="910"/>
                  </a:lnTo>
                  <a:lnTo>
                    <a:pt x="174867" y="910"/>
                  </a:lnTo>
                  <a:lnTo>
                    <a:pt x="175358" y="901"/>
                  </a:lnTo>
                  <a:close/>
                  <a:moveTo>
                    <a:pt x="500" y="63786"/>
                  </a:moveTo>
                  <a:lnTo>
                    <a:pt x="500" y="70784"/>
                  </a:lnTo>
                  <a:lnTo>
                    <a:pt x="600" y="70584"/>
                  </a:lnTo>
                  <a:lnTo>
                    <a:pt x="600" y="69984"/>
                  </a:lnTo>
                  <a:lnTo>
                    <a:pt x="600" y="68185"/>
                  </a:lnTo>
                  <a:lnTo>
                    <a:pt x="500" y="63786"/>
                  </a:lnTo>
                  <a:close/>
                  <a:moveTo>
                    <a:pt x="700" y="80082"/>
                  </a:moveTo>
                  <a:lnTo>
                    <a:pt x="700" y="80982"/>
                  </a:lnTo>
                  <a:lnTo>
                    <a:pt x="769" y="82366"/>
                  </a:lnTo>
                  <a:lnTo>
                    <a:pt x="700" y="80082"/>
                  </a:lnTo>
                  <a:close/>
                  <a:moveTo>
                    <a:pt x="500" y="76083"/>
                  </a:moveTo>
                  <a:lnTo>
                    <a:pt x="200" y="79782"/>
                  </a:lnTo>
                  <a:lnTo>
                    <a:pt x="300" y="82081"/>
                  </a:lnTo>
                  <a:lnTo>
                    <a:pt x="200" y="84381"/>
                  </a:lnTo>
                  <a:lnTo>
                    <a:pt x="200" y="86480"/>
                  </a:lnTo>
                  <a:lnTo>
                    <a:pt x="100" y="88280"/>
                  </a:lnTo>
                  <a:lnTo>
                    <a:pt x="300" y="85980"/>
                  </a:lnTo>
                  <a:lnTo>
                    <a:pt x="400" y="86280"/>
                  </a:lnTo>
                  <a:lnTo>
                    <a:pt x="400" y="86580"/>
                  </a:lnTo>
                  <a:lnTo>
                    <a:pt x="400" y="87580"/>
                  </a:lnTo>
                  <a:lnTo>
                    <a:pt x="300" y="89680"/>
                  </a:lnTo>
                  <a:lnTo>
                    <a:pt x="700" y="88080"/>
                  </a:lnTo>
                  <a:lnTo>
                    <a:pt x="700" y="85781"/>
                  </a:lnTo>
                  <a:lnTo>
                    <a:pt x="600" y="83781"/>
                  </a:lnTo>
                  <a:lnTo>
                    <a:pt x="600" y="81881"/>
                  </a:lnTo>
                  <a:lnTo>
                    <a:pt x="700" y="80082"/>
                  </a:lnTo>
                  <a:lnTo>
                    <a:pt x="700" y="78882"/>
                  </a:lnTo>
                  <a:lnTo>
                    <a:pt x="700" y="77083"/>
                  </a:lnTo>
                  <a:lnTo>
                    <a:pt x="600" y="76483"/>
                  </a:lnTo>
                  <a:lnTo>
                    <a:pt x="500" y="76083"/>
                  </a:lnTo>
                  <a:close/>
                  <a:moveTo>
                    <a:pt x="251039" y="107975"/>
                  </a:moveTo>
                  <a:lnTo>
                    <a:pt x="251027" y="108063"/>
                  </a:lnTo>
                  <a:lnTo>
                    <a:pt x="251027" y="108063"/>
                  </a:lnTo>
                  <a:lnTo>
                    <a:pt x="251039" y="108075"/>
                  </a:lnTo>
                  <a:lnTo>
                    <a:pt x="251039" y="107975"/>
                  </a:lnTo>
                  <a:close/>
                  <a:moveTo>
                    <a:pt x="250539" y="111774"/>
                  </a:moveTo>
                  <a:lnTo>
                    <a:pt x="250470" y="113159"/>
                  </a:lnTo>
                  <a:lnTo>
                    <a:pt x="250539" y="112674"/>
                  </a:lnTo>
                  <a:lnTo>
                    <a:pt x="250539" y="111774"/>
                  </a:lnTo>
                  <a:close/>
                  <a:moveTo>
                    <a:pt x="250470" y="113159"/>
                  </a:moveTo>
                  <a:lnTo>
                    <a:pt x="250439" y="113374"/>
                  </a:lnTo>
                  <a:lnTo>
                    <a:pt x="250439" y="113774"/>
                  </a:lnTo>
                  <a:lnTo>
                    <a:pt x="250470" y="113159"/>
                  </a:lnTo>
                  <a:close/>
                  <a:moveTo>
                    <a:pt x="248940" y="166361"/>
                  </a:moveTo>
                  <a:lnTo>
                    <a:pt x="248940" y="167261"/>
                  </a:lnTo>
                  <a:lnTo>
                    <a:pt x="248940" y="167461"/>
                  </a:lnTo>
                  <a:lnTo>
                    <a:pt x="248840" y="167761"/>
                  </a:lnTo>
                  <a:lnTo>
                    <a:pt x="248940" y="167561"/>
                  </a:lnTo>
                  <a:lnTo>
                    <a:pt x="249040" y="167361"/>
                  </a:lnTo>
                  <a:lnTo>
                    <a:pt x="249040" y="166861"/>
                  </a:lnTo>
                  <a:lnTo>
                    <a:pt x="248940" y="166361"/>
                  </a:lnTo>
                  <a:close/>
                  <a:moveTo>
                    <a:pt x="800" y="161862"/>
                  </a:moveTo>
                  <a:lnTo>
                    <a:pt x="800" y="166261"/>
                  </a:lnTo>
                  <a:lnTo>
                    <a:pt x="900" y="167761"/>
                  </a:lnTo>
                  <a:lnTo>
                    <a:pt x="950" y="168011"/>
                  </a:lnTo>
                  <a:lnTo>
                    <a:pt x="900" y="167661"/>
                  </a:lnTo>
                  <a:lnTo>
                    <a:pt x="900" y="166861"/>
                  </a:lnTo>
                  <a:lnTo>
                    <a:pt x="900" y="166161"/>
                  </a:lnTo>
                  <a:lnTo>
                    <a:pt x="900" y="164962"/>
                  </a:lnTo>
                  <a:lnTo>
                    <a:pt x="800" y="161862"/>
                  </a:lnTo>
                  <a:close/>
                  <a:moveTo>
                    <a:pt x="950" y="168011"/>
                  </a:moveTo>
                  <a:lnTo>
                    <a:pt x="1000" y="168361"/>
                  </a:lnTo>
                  <a:lnTo>
                    <a:pt x="1100" y="168761"/>
                  </a:lnTo>
                  <a:lnTo>
                    <a:pt x="1100" y="168761"/>
                  </a:lnTo>
                  <a:lnTo>
                    <a:pt x="950" y="168011"/>
                  </a:lnTo>
                  <a:close/>
                  <a:moveTo>
                    <a:pt x="246740" y="168961"/>
                  </a:moveTo>
                  <a:lnTo>
                    <a:pt x="246440" y="169486"/>
                  </a:lnTo>
                  <a:lnTo>
                    <a:pt x="246540" y="169361"/>
                  </a:lnTo>
                  <a:lnTo>
                    <a:pt x="246740" y="168961"/>
                  </a:lnTo>
                  <a:close/>
                  <a:moveTo>
                    <a:pt x="1100" y="168761"/>
                  </a:moveTo>
                  <a:lnTo>
                    <a:pt x="1200" y="169261"/>
                  </a:lnTo>
                  <a:lnTo>
                    <a:pt x="1400" y="169960"/>
                  </a:lnTo>
                  <a:lnTo>
                    <a:pt x="1200" y="169161"/>
                  </a:lnTo>
                  <a:lnTo>
                    <a:pt x="1100" y="168761"/>
                  </a:lnTo>
                  <a:close/>
                  <a:moveTo>
                    <a:pt x="248140" y="170360"/>
                  </a:moveTo>
                  <a:lnTo>
                    <a:pt x="247840" y="170860"/>
                  </a:lnTo>
                  <a:lnTo>
                    <a:pt x="247740" y="171010"/>
                  </a:lnTo>
                  <a:lnTo>
                    <a:pt x="247740" y="171010"/>
                  </a:lnTo>
                  <a:lnTo>
                    <a:pt x="247940" y="170760"/>
                  </a:lnTo>
                  <a:lnTo>
                    <a:pt x="248140" y="170360"/>
                  </a:lnTo>
                  <a:close/>
                  <a:moveTo>
                    <a:pt x="212349" y="171160"/>
                  </a:moveTo>
                  <a:lnTo>
                    <a:pt x="212484" y="171187"/>
                  </a:lnTo>
                  <a:lnTo>
                    <a:pt x="212484" y="171187"/>
                  </a:lnTo>
                  <a:lnTo>
                    <a:pt x="212849" y="171160"/>
                  </a:lnTo>
                  <a:close/>
                  <a:moveTo>
                    <a:pt x="56186" y="171460"/>
                  </a:moveTo>
                  <a:lnTo>
                    <a:pt x="56186" y="171460"/>
                  </a:lnTo>
                  <a:lnTo>
                    <a:pt x="56186" y="171460"/>
                  </a:lnTo>
                  <a:close/>
                  <a:moveTo>
                    <a:pt x="174758" y="170660"/>
                  </a:moveTo>
                  <a:lnTo>
                    <a:pt x="171159" y="170860"/>
                  </a:lnTo>
                  <a:lnTo>
                    <a:pt x="168859" y="171060"/>
                  </a:lnTo>
                  <a:lnTo>
                    <a:pt x="167160" y="171260"/>
                  </a:lnTo>
                  <a:lnTo>
                    <a:pt x="165633" y="171515"/>
                  </a:lnTo>
                  <a:lnTo>
                    <a:pt x="165633" y="171515"/>
                  </a:lnTo>
                  <a:lnTo>
                    <a:pt x="168359" y="171460"/>
                  </a:lnTo>
                  <a:lnTo>
                    <a:pt x="168259" y="171460"/>
                  </a:lnTo>
                  <a:lnTo>
                    <a:pt x="170059" y="171160"/>
                  </a:lnTo>
                  <a:lnTo>
                    <a:pt x="168059" y="171160"/>
                  </a:lnTo>
                  <a:lnTo>
                    <a:pt x="171459" y="170860"/>
                  </a:lnTo>
                  <a:lnTo>
                    <a:pt x="174758" y="170660"/>
                  </a:lnTo>
                  <a:close/>
                  <a:moveTo>
                    <a:pt x="165633" y="171515"/>
                  </a:moveTo>
                  <a:lnTo>
                    <a:pt x="164537" y="171537"/>
                  </a:lnTo>
                  <a:lnTo>
                    <a:pt x="164537" y="171537"/>
                  </a:lnTo>
                  <a:lnTo>
                    <a:pt x="165360" y="171560"/>
                  </a:lnTo>
                  <a:lnTo>
                    <a:pt x="165633" y="171515"/>
                  </a:lnTo>
                  <a:close/>
                  <a:moveTo>
                    <a:pt x="103325" y="171660"/>
                  </a:moveTo>
                  <a:lnTo>
                    <a:pt x="103325" y="171660"/>
                  </a:lnTo>
                  <a:lnTo>
                    <a:pt x="103325" y="171660"/>
                  </a:lnTo>
                  <a:close/>
                  <a:moveTo>
                    <a:pt x="103325" y="171660"/>
                  </a:moveTo>
                  <a:lnTo>
                    <a:pt x="103375" y="171760"/>
                  </a:lnTo>
                  <a:lnTo>
                    <a:pt x="103775" y="172560"/>
                  </a:lnTo>
                  <a:lnTo>
                    <a:pt x="103475" y="171860"/>
                  </a:lnTo>
                  <a:lnTo>
                    <a:pt x="103325" y="171660"/>
                  </a:lnTo>
                  <a:close/>
                  <a:moveTo>
                    <a:pt x="152863" y="172360"/>
                  </a:moveTo>
                  <a:lnTo>
                    <a:pt x="152967" y="172619"/>
                  </a:lnTo>
                  <a:lnTo>
                    <a:pt x="152967" y="172619"/>
                  </a:lnTo>
                  <a:lnTo>
                    <a:pt x="153085" y="172624"/>
                  </a:lnTo>
                  <a:lnTo>
                    <a:pt x="153085" y="172624"/>
                  </a:lnTo>
                  <a:lnTo>
                    <a:pt x="153063" y="172560"/>
                  </a:lnTo>
                  <a:lnTo>
                    <a:pt x="152863" y="172360"/>
                  </a:lnTo>
                  <a:close/>
                  <a:moveTo>
                    <a:pt x="151463" y="172560"/>
                  </a:moveTo>
                  <a:lnTo>
                    <a:pt x="151263" y="172660"/>
                  </a:lnTo>
                  <a:lnTo>
                    <a:pt x="151251" y="172666"/>
                  </a:lnTo>
                  <a:lnTo>
                    <a:pt x="151251" y="172666"/>
                  </a:lnTo>
                  <a:lnTo>
                    <a:pt x="151113" y="172910"/>
                  </a:lnTo>
                  <a:lnTo>
                    <a:pt x="151463" y="172560"/>
                  </a:lnTo>
                  <a:close/>
                  <a:moveTo>
                    <a:pt x="150963" y="170660"/>
                  </a:moveTo>
                  <a:lnTo>
                    <a:pt x="150564" y="170760"/>
                  </a:lnTo>
                  <a:lnTo>
                    <a:pt x="150064" y="171060"/>
                  </a:lnTo>
                  <a:lnTo>
                    <a:pt x="149864" y="171260"/>
                  </a:lnTo>
                  <a:lnTo>
                    <a:pt x="149564" y="171560"/>
                  </a:lnTo>
                  <a:lnTo>
                    <a:pt x="149264" y="171960"/>
                  </a:lnTo>
                  <a:lnTo>
                    <a:pt x="149164" y="172360"/>
                  </a:lnTo>
                  <a:lnTo>
                    <a:pt x="148964" y="172860"/>
                  </a:lnTo>
                  <a:lnTo>
                    <a:pt x="148964" y="172945"/>
                  </a:lnTo>
                  <a:lnTo>
                    <a:pt x="150963" y="170660"/>
                  </a:lnTo>
                  <a:close/>
                  <a:moveTo>
                    <a:pt x="150164" y="173060"/>
                  </a:moveTo>
                  <a:lnTo>
                    <a:pt x="150164" y="173060"/>
                  </a:lnTo>
                  <a:lnTo>
                    <a:pt x="150164" y="173060"/>
                  </a:lnTo>
                  <a:close/>
                  <a:moveTo>
                    <a:pt x="243991" y="173310"/>
                  </a:moveTo>
                  <a:lnTo>
                    <a:pt x="243741" y="173360"/>
                  </a:lnTo>
                  <a:lnTo>
                    <a:pt x="243841" y="173360"/>
                  </a:lnTo>
                  <a:lnTo>
                    <a:pt x="243991" y="173310"/>
                  </a:lnTo>
                  <a:close/>
                  <a:moveTo>
                    <a:pt x="243441" y="173360"/>
                  </a:moveTo>
                  <a:lnTo>
                    <a:pt x="242541" y="173460"/>
                  </a:lnTo>
                  <a:lnTo>
                    <a:pt x="242641" y="173460"/>
                  </a:lnTo>
                  <a:lnTo>
                    <a:pt x="243741" y="173360"/>
                  </a:lnTo>
                  <a:close/>
                  <a:moveTo>
                    <a:pt x="248740" y="167761"/>
                  </a:moveTo>
                  <a:lnTo>
                    <a:pt x="248740" y="167861"/>
                  </a:lnTo>
                  <a:lnTo>
                    <a:pt x="248540" y="168561"/>
                  </a:lnTo>
                  <a:lnTo>
                    <a:pt x="248340" y="169061"/>
                  </a:lnTo>
                  <a:lnTo>
                    <a:pt x="247940" y="170060"/>
                  </a:lnTo>
                  <a:lnTo>
                    <a:pt x="247640" y="170460"/>
                  </a:lnTo>
                  <a:lnTo>
                    <a:pt x="247240" y="170960"/>
                  </a:lnTo>
                  <a:lnTo>
                    <a:pt x="246740" y="171560"/>
                  </a:lnTo>
                  <a:lnTo>
                    <a:pt x="246041" y="172060"/>
                  </a:lnTo>
                  <a:lnTo>
                    <a:pt x="246540" y="171560"/>
                  </a:lnTo>
                  <a:lnTo>
                    <a:pt x="246940" y="170960"/>
                  </a:lnTo>
                  <a:lnTo>
                    <a:pt x="247540" y="170160"/>
                  </a:lnTo>
                  <a:lnTo>
                    <a:pt x="246940" y="170860"/>
                  </a:lnTo>
                  <a:lnTo>
                    <a:pt x="246240" y="171460"/>
                  </a:lnTo>
                  <a:lnTo>
                    <a:pt x="245441" y="171860"/>
                  </a:lnTo>
                  <a:lnTo>
                    <a:pt x="244641" y="172160"/>
                  </a:lnTo>
                  <a:lnTo>
                    <a:pt x="243941" y="172260"/>
                  </a:lnTo>
                  <a:lnTo>
                    <a:pt x="243241" y="172360"/>
                  </a:lnTo>
                  <a:lnTo>
                    <a:pt x="242641" y="172360"/>
                  </a:lnTo>
                  <a:lnTo>
                    <a:pt x="242041" y="172260"/>
                  </a:lnTo>
                  <a:lnTo>
                    <a:pt x="243641" y="172260"/>
                  </a:lnTo>
                  <a:lnTo>
                    <a:pt x="244241" y="172160"/>
                  </a:lnTo>
                  <a:lnTo>
                    <a:pt x="244741" y="171960"/>
                  </a:lnTo>
                  <a:lnTo>
                    <a:pt x="245441" y="171560"/>
                  </a:lnTo>
                  <a:lnTo>
                    <a:pt x="245741" y="171260"/>
                  </a:lnTo>
                  <a:lnTo>
                    <a:pt x="245141" y="171660"/>
                  </a:lnTo>
                  <a:lnTo>
                    <a:pt x="244341" y="171860"/>
                  </a:lnTo>
                  <a:lnTo>
                    <a:pt x="243341" y="172060"/>
                  </a:lnTo>
                  <a:lnTo>
                    <a:pt x="242841" y="172060"/>
                  </a:lnTo>
                  <a:lnTo>
                    <a:pt x="242341" y="172160"/>
                  </a:lnTo>
                  <a:lnTo>
                    <a:pt x="238542" y="172260"/>
                  </a:lnTo>
                  <a:lnTo>
                    <a:pt x="238142" y="172160"/>
                  </a:lnTo>
                  <a:lnTo>
                    <a:pt x="237143" y="172060"/>
                  </a:lnTo>
                  <a:lnTo>
                    <a:pt x="232544" y="172060"/>
                  </a:lnTo>
                  <a:lnTo>
                    <a:pt x="232344" y="171960"/>
                  </a:lnTo>
                  <a:lnTo>
                    <a:pt x="232944" y="171860"/>
                  </a:lnTo>
                  <a:lnTo>
                    <a:pt x="232144" y="171960"/>
                  </a:lnTo>
                  <a:lnTo>
                    <a:pt x="227645" y="171960"/>
                  </a:lnTo>
                  <a:lnTo>
                    <a:pt x="228445" y="171860"/>
                  </a:lnTo>
                  <a:lnTo>
                    <a:pt x="230144" y="171760"/>
                  </a:lnTo>
                  <a:lnTo>
                    <a:pt x="232144" y="171560"/>
                  </a:lnTo>
                  <a:lnTo>
                    <a:pt x="233843" y="171460"/>
                  </a:lnTo>
                  <a:lnTo>
                    <a:pt x="237643" y="171460"/>
                  </a:lnTo>
                  <a:lnTo>
                    <a:pt x="237243" y="171560"/>
                  </a:lnTo>
                  <a:lnTo>
                    <a:pt x="235743" y="171760"/>
                  </a:lnTo>
                  <a:lnTo>
                    <a:pt x="235343" y="171860"/>
                  </a:lnTo>
                  <a:lnTo>
                    <a:pt x="242041" y="171860"/>
                  </a:lnTo>
                  <a:lnTo>
                    <a:pt x="242241" y="171760"/>
                  </a:lnTo>
                  <a:lnTo>
                    <a:pt x="242641" y="171660"/>
                  </a:lnTo>
                  <a:lnTo>
                    <a:pt x="242441" y="171660"/>
                  </a:lnTo>
                  <a:lnTo>
                    <a:pt x="240542" y="171560"/>
                  </a:lnTo>
                  <a:lnTo>
                    <a:pt x="242341" y="171460"/>
                  </a:lnTo>
                  <a:lnTo>
                    <a:pt x="242841" y="171360"/>
                  </a:lnTo>
                  <a:lnTo>
                    <a:pt x="243341" y="171360"/>
                  </a:lnTo>
                  <a:lnTo>
                    <a:pt x="243741" y="171260"/>
                  </a:lnTo>
                  <a:lnTo>
                    <a:pt x="244141" y="171160"/>
                  </a:lnTo>
                  <a:lnTo>
                    <a:pt x="245041" y="170760"/>
                  </a:lnTo>
                  <a:lnTo>
                    <a:pt x="245741" y="170360"/>
                  </a:lnTo>
                  <a:lnTo>
                    <a:pt x="246340" y="169661"/>
                  </a:lnTo>
                  <a:lnTo>
                    <a:pt x="246440" y="169486"/>
                  </a:lnTo>
                  <a:lnTo>
                    <a:pt x="246140" y="169860"/>
                  </a:lnTo>
                  <a:lnTo>
                    <a:pt x="245741" y="170260"/>
                  </a:lnTo>
                  <a:lnTo>
                    <a:pt x="246140" y="169661"/>
                  </a:lnTo>
                  <a:lnTo>
                    <a:pt x="246240" y="169361"/>
                  </a:lnTo>
                  <a:lnTo>
                    <a:pt x="246340" y="169061"/>
                  </a:lnTo>
                  <a:lnTo>
                    <a:pt x="246240" y="168861"/>
                  </a:lnTo>
                  <a:lnTo>
                    <a:pt x="246140" y="168961"/>
                  </a:lnTo>
                  <a:lnTo>
                    <a:pt x="245841" y="169361"/>
                  </a:lnTo>
                  <a:lnTo>
                    <a:pt x="245341" y="169860"/>
                  </a:lnTo>
                  <a:lnTo>
                    <a:pt x="245141" y="170160"/>
                  </a:lnTo>
                  <a:lnTo>
                    <a:pt x="244941" y="170360"/>
                  </a:lnTo>
                  <a:lnTo>
                    <a:pt x="245041" y="170360"/>
                  </a:lnTo>
                  <a:lnTo>
                    <a:pt x="245441" y="170160"/>
                  </a:lnTo>
                  <a:lnTo>
                    <a:pt x="245041" y="170460"/>
                  </a:lnTo>
                  <a:lnTo>
                    <a:pt x="244341" y="170760"/>
                  </a:lnTo>
                  <a:lnTo>
                    <a:pt x="243541" y="170860"/>
                  </a:lnTo>
                  <a:lnTo>
                    <a:pt x="242641" y="170960"/>
                  </a:lnTo>
                  <a:lnTo>
                    <a:pt x="242441" y="170960"/>
                  </a:lnTo>
                  <a:lnTo>
                    <a:pt x="242241" y="170860"/>
                  </a:lnTo>
                  <a:lnTo>
                    <a:pt x="241842" y="170860"/>
                  </a:lnTo>
                  <a:lnTo>
                    <a:pt x="241242" y="170760"/>
                  </a:lnTo>
                  <a:lnTo>
                    <a:pt x="241042" y="170760"/>
                  </a:lnTo>
                  <a:lnTo>
                    <a:pt x="241542" y="170660"/>
                  </a:lnTo>
                  <a:lnTo>
                    <a:pt x="232044" y="170960"/>
                  </a:lnTo>
                  <a:lnTo>
                    <a:pt x="231944" y="170860"/>
                  </a:lnTo>
                  <a:lnTo>
                    <a:pt x="232844" y="170860"/>
                  </a:lnTo>
                  <a:lnTo>
                    <a:pt x="234943" y="170760"/>
                  </a:lnTo>
                  <a:lnTo>
                    <a:pt x="227445" y="170860"/>
                  </a:lnTo>
                  <a:lnTo>
                    <a:pt x="229544" y="171060"/>
                  </a:lnTo>
                  <a:lnTo>
                    <a:pt x="225845" y="171060"/>
                  </a:lnTo>
                  <a:lnTo>
                    <a:pt x="222546" y="171160"/>
                  </a:lnTo>
                  <a:lnTo>
                    <a:pt x="219447" y="171360"/>
                  </a:lnTo>
                  <a:lnTo>
                    <a:pt x="216248" y="171560"/>
                  </a:lnTo>
                  <a:lnTo>
                    <a:pt x="216648" y="171460"/>
                  </a:lnTo>
                  <a:lnTo>
                    <a:pt x="217247" y="171360"/>
                  </a:lnTo>
                  <a:lnTo>
                    <a:pt x="218947" y="171260"/>
                  </a:lnTo>
                  <a:lnTo>
                    <a:pt x="223346" y="171060"/>
                  </a:lnTo>
                  <a:lnTo>
                    <a:pt x="221846" y="170960"/>
                  </a:lnTo>
                  <a:lnTo>
                    <a:pt x="220847" y="170960"/>
                  </a:lnTo>
                  <a:lnTo>
                    <a:pt x="219547" y="171160"/>
                  </a:lnTo>
                  <a:lnTo>
                    <a:pt x="216948" y="171160"/>
                  </a:lnTo>
                  <a:lnTo>
                    <a:pt x="216448" y="171060"/>
                  </a:lnTo>
                  <a:lnTo>
                    <a:pt x="216348" y="171060"/>
                  </a:lnTo>
                  <a:lnTo>
                    <a:pt x="216548" y="170960"/>
                  </a:lnTo>
                  <a:lnTo>
                    <a:pt x="216548" y="170960"/>
                  </a:lnTo>
                  <a:lnTo>
                    <a:pt x="212849" y="171260"/>
                  </a:lnTo>
                  <a:lnTo>
                    <a:pt x="212484" y="171187"/>
                  </a:lnTo>
                  <a:lnTo>
                    <a:pt x="212484" y="171187"/>
                  </a:lnTo>
                  <a:lnTo>
                    <a:pt x="210149" y="171360"/>
                  </a:lnTo>
                  <a:lnTo>
                    <a:pt x="209749" y="171460"/>
                  </a:lnTo>
                  <a:lnTo>
                    <a:pt x="209549" y="171460"/>
                  </a:lnTo>
                  <a:lnTo>
                    <a:pt x="209349" y="171560"/>
                  </a:lnTo>
                  <a:lnTo>
                    <a:pt x="208650" y="171560"/>
                  </a:lnTo>
                  <a:lnTo>
                    <a:pt x="204651" y="171660"/>
                  </a:lnTo>
                  <a:lnTo>
                    <a:pt x="207550" y="171760"/>
                  </a:lnTo>
                  <a:lnTo>
                    <a:pt x="209249" y="171660"/>
                  </a:lnTo>
                  <a:lnTo>
                    <a:pt x="210749" y="171560"/>
                  </a:lnTo>
                  <a:lnTo>
                    <a:pt x="213648" y="171560"/>
                  </a:lnTo>
                  <a:lnTo>
                    <a:pt x="213448" y="171660"/>
                  </a:lnTo>
                  <a:lnTo>
                    <a:pt x="211549" y="171860"/>
                  </a:lnTo>
                  <a:lnTo>
                    <a:pt x="209349" y="171960"/>
                  </a:lnTo>
                  <a:lnTo>
                    <a:pt x="209349" y="171960"/>
                  </a:lnTo>
                  <a:lnTo>
                    <a:pt x="206910" y="172050"/>
                  </a:lnTo>
                  <a:lnTo>
                    <a:pt x="206910" y="172050"/>
                  </a:lnTo>
                  <a:lnTo>
                    <a:pt x="207150" y="172060"/>
                  </a:lnTo>
                  <a:lnTo>
                    <a:pt x="209349" y="171960"/>
                  </a:lnTo>
                  <a:lnTo>
                    <a:pt x="216748" y="171960"/>
                  </a:lnTo>
                  <a:lnTo>
                    <a:pt x="214448" y="171760"/>
                  </a:lnTo>
                  <a:lnTo>
                    <a:pt x="216748" y="171660"/>
                  </a:lnTo>
                  <a:lnTo>
                    <a:pt x="217147" y="171660"/>
                  </a:lnTo>
                  <a:lnTo>
                    <a:pt x="217447" y="171760"/>
                  </a:lnTo>
                  <a:lnTo>
                    <a:pt x="217847" y="171760"/>
                  </a:lnTo>
                  <a:lnTo>
                    <a:pt x="218547" y="171860"/>
                  </a:lnTo>
                  <a:lnTo>
                    <a:pt x="219647" y="171860"/>
                  </a:lnTo>
                  <a:lnTo>
                    <a:pt x="221546" y="171760"/>
                  </a:lnTo>
                  <a:lnTo>
                    <a:pt x="223746" y="172060"/>
                  </a:lnTo>
                  <a:lnTo>
                    <a:pt x="225745" y="172460"/>
                  </a:lnTo>
                  <a:lnTo>
                    <a:pt x="226345" y="172560"/>
                  </a:lnTo>
                  <a:lnTo>
                    <a:pt x="226545" y="172660"/>
                  </a:lnTo>
                  <a:lnTo>
                    <a:pt x="226645" y="172760"/>
                  </a:lnTo>
                  <a:lnTo>
                    <a:pt x="226545" y="172860"/>
                  </a:lnTo>
                  <a:lnTo>
                    <a:pt x="226345" y="172860"/>
                  </a:lnTo>
                  <a:lnTo>
                    <a:pt x="225346" y="173060"/>
                  </a:lnTo>
                  <a:lnTo>
                    <a:pt x="228245" y="173060"/>
                  </a:lnTo>
                  <a:lnTo>
                    <a:pt x="230444" y="172960"/>
                  </a:lnTo>
                  <a:lnTo>
                    <a:pt x="232644" y="172960"/>
                  </a:lnTo>
                  <a:lnTo>
                    <a:pt x="235243" y="172860"/>
                  </a:lnTo>
                  <a:lnTo>
                    <a:pt x="235943" y="173060"/>
                  </a:lnTo>
                  <a:lnTo>
                    <a:pt x="236143" y="173160"/>
                  </a:lnTo>
                  <a:lnTo>
                    <a:pt x="235943" y="173160"/>
                  </a:lnTo>
                  <a:lnTo>
                    <a:pt x="235643" y="173260"/>
                  </a:lnTo>
                  <a:lnTo>
                    <a:pt x="234743" y="173460"/>
                  </a:lnTo>
                  <a:lnTo>
                    <a:pt x="234543" y="173560"/>
                  </a:lnTo>
                  <a:lnTo>
                    <a:pt x="234443" y="173560"/>
                  </a:lnTo>
                  <a:lnTo>
                    <a:pt x="234543" y="173660"/>
                  </a:lnTo>
                  <a:lnTo>
                    <a:pt x="238542" y="173460"/>
                  </a:lnTo>
                  <a:lnTo>
                    <a:pt x="239542" y="173360"/>
                  </a:lnTo>
                  <a:lnTo>
                    <a:pt x="239442" y="173360"/>
                  </a:lnTo>
                  <a:lnTo>
                    <a:pt x="238842" y="173260"/>
                  </a:lnTo>
                  <a:lnTo>
                    <a:pt x="241642" y="173360"/>
                  </a:lnTo>
                  <a:lnTo>
                    <a:pt x="243041" y="173360"/>
                  </a:lnTo>
                  <a:lnTo>
                    <a:pt x="243741" y="173260"/>
                  </a:lnTo>
                  <a:lnTo>
                    <a:pt x="244341" y="173160"/>
                  </a:lnTo>
                  <a:lnTo>
                    <a:pt x="244341" y="173160"/>
                  </a:lnTo>
                  <a:lnTo>
                    <a:pt x="244141" y="173260"/>
                  </a:lnTo>
                  <a:lnTo>
                    <a:pt x="243991" y="173310"/>
                  </a:lnTo>
                  <a:lnTo>
                    <a:pt x="243991" y="173310"/>
                  </a:lnTo>
                  <a:lnTo>
                    <a:pt x="244741" y="173160"/>
                  </a:lnTo>
                  <a:lnTo>
                    <a:pt x="245841" y="172760"/>
                  </a:lnTo>
                  <a:lnTo>
                    <a:pt x="246740" y="172160"/>
                  </a:lnTo>
                  <a:lnTo>
                    <a:pt x="247440" y="171460"/>
                  </a:lnTo>
                  <a:lnTo>
                    <a:pt x="247740" y="171010"/>
                  </a:lnTo>
                  <a:lnTo>
                    <a:pt x="247740" y="171010"/>
                  </a:lnTo>
                  <a:lnTo>
                    <a:pt x="247540" y="171260"/>
                  </a:lnTo>
                  <a:lnTo>
                    <a:pt x="247040" y="171760"/>
                  </a:lnTo>
                  <a:lnTo>
                    <a:pt x="246540" y="172160"/>
                  </a:lnTo>
                  <a:lnTo>
                    <a:pt x="246940" y="171760"/>
                  </a:lnTo>
                  <a:lnTo>
                    <a:pt x="247440" y="171260"/>
                  </a:lnTo>
                  <a:lnTo>
                    <a:pt x="247840" y="170760"/>
                  </a:lnTo>
                  <a:lnTo>
                    <a:pt x="248140" y="170260"/>
                  </a:lnTo>
                  <a:lnTo>
                    <a:pt x="248440" y="169661"/>
                  </a:lnTo>
                  <a:lnTo>
                    <a:pt x="248540" y="169061"/>
                  </a:lnTo>
                  <a:lnTo>
                    <a:pt x="248840" y="167861"/>
                  </a:lnTo>
                  <a:lnTo>
                    <a:pt x="248840" y="167761"/>
                  </a:lnTo>
                  <a:close/>
                  <a:moveTo>
                    <a:pt x="150264" y="173042"/>
                  </a:moveTo>
                  <a:lnTo>
                    <a:pt x="150164" y="173160"/>
                  </a:lnTo>
                  <a:lnTo>
                    <a:pt x="150164" y="173060"/>
                  </a:lnTo>
                  <a:lnTo>
                    <a:pt x="149964" y="173560"/>
                  </a:lnTo>
                  <a:lnTo>
                    <a:pt x="149899" y="173884"/>
                  </a:lnTo>
                  <a:lnTo>
                    <a:pt x="150264" y="173234"/>
                  </a:lnTo>
                  <a:lnTo>
                    <a:pt x="150264" y="173234"/>
                  </a:lnTo>
                  <a:lnTo>
                    <a:pt x="150264" y="173160"/>
                  </a:lnTo>
                  <a:lnTo>
                    <a:pt x="150264" y="173042"/>
                  </a:lnTo>
                  <a:close/>
                  <a:moveTo>
                    <a:pt x="152806" y="174202"/>
                  </a:moveTo>
                  <a:lnTo>
                    <a:pt x="152763" y="174259"/>
                  </a:lnTo>
                  <a:lnTo>
                    <a:pt x="152706" y="174297"/>
                  </a:lnTo>
                  <a:lnTo>
                    <a:pt x="152706" y="174297"/>
                  </a:lnTo>
                  <a:lnTo>
                    <a:pt x="152705" y="174278"/>
                  </a:lnTo>
                  <a:lnTo>
                    <a:pt x="152806" y="174202"/>
                  </a:lnTo>
                  <a:close/>
                  <a:moveTo>
                    <a:pt x="225845" y="174359"/>
                  </a:moveTo>
                  <a:lnTo>
                    <a:pt x="223946" y="174459"/>
                  </a:lnTo>
                  <a:lnTo>
                    <a:pt x="225046" y="174459"/>
                  </a:lnTo>
                  <a:lnTo>
                    <a:pt x="225845" y="174359"/>
                  </a:lnTo>
                  <a:close/>
                  <a:moveTo>
                    <a:pt x="96777" y="194355"/>
                  </a:moveTo>
                  <a:lnTo>
                    <a:pt x="96877" y="195254"/>
                  </a:lnTo>
                  <a:lnTo>
                    <a:pt x="96877" y="194954"/>
                  </a:lnTo>
                  <a:lnTo>
                    <a:pt x="96777" y="194355"/>
                  </a:lnTo>
                  <a:close/>
                  <a:moveTo>
                    <a:pt x="150664" y="196354"/>
                  </a:moveTo>
                  <a:lnTo>
                    <a:pt x="150664" y="196454"/>
                  </a:lnTo>
                  <a:lnTo>
                    <a:pt x="150664" y="196654"/>
                  </a:lnTo>
                  <a:lnTo>
                    <a:pt x="150764" y="197154"/>
                  </a:lnTo>
                  <a:lnTo>
                    <a:pt x="150664" y="196354"/>
                  </a:lnTo>
                  <a:close/>
                  <a:moveTo>
                    <a:pt x="140766" y="204452"/>
                  </a:moveTo>
                  <a:lnTo>
                    <a:pt x="141778" y="204508"/>
                  </a:lnTo>
                  <a:lnTo>
                    <a:pt x="141778" y="204508"/>
                  </a:lnTo>
                  <a:lnTo>
                    <a:pt x="141666" y="204452"/>
                  </a:lnTo>
                  <a:close/>
                  <a:moveTo>
                    <a:pt x="19495" y="1"/>
                  </a:moveTo>
                  <a:lnTo>
                    <a:pt x="13997" y="101"/>
                  </a:lnTo>
                  <a:lnTo>
                    <a:pt x="11297" y="201"/>
                  </a:lnTo>
                  <a:lnTo>
                    <a:pt x="9798" y="301"/>
                  </a:lnTo>
                  <a:lnTo>
                    <a:pt x="8398" y="401"/>
                  </a:lnTo>
                  <a:lnTo>
                    <a:pt x="9026" y="658"/>
                  </a:lnTo>
                  <a:lnTo>
                    <a:pt x="9026" y="658"/>
                  </a:lnTo>
                  <a:lnTo>
                    <a:pt x="9498" y="701"/>
                  </a:lnTo>
                  <a:lnTo>
                    <a:pt x="9598" y="701"/>
                  </a:lnTo>
                  <a:lnTo>
                    <a:pt x="9398" y="801"/>
                  </a:lnTo>
                  <a:lnTo>
                    <a:pt x="9383" y="804"/>
                  </a:lnTo>
                  <a:lnTo>
                    <a:pt x="10597" y="1301"/>
                  </a:lnTo>
                  <a:lnTo>
                    <a:pt x="9608" y="1062"/>
                  </a:lnTo>
                  <a:lnTo>
                    <a:pt x="9086" y="863"/>
                  </a:lnTo>
                  <a:lnTo>
                    <a:pt x="9086" y="863"/>
                  </a:lnTo>
                  <a:lnTo>
                    <a:pt x="8921" y="896"/>
                  </a:lnTo>
                  <a:lnTo>
                    <a:pt x="7698" y="601"/>
                  </a:lnTo>
                  <a:lnTo>
                    <a:pt x="6898" y="901"/>
                  </a:lnTo>
                  <a:lnTo>
                    <a:pt x="7798" y="701"/>
                  </a:lnTo>
                  <a:lnTo>
                    <a:pt x="8712" y="938"/>
                  </a:lnTo>
                  <a:lnTo>
                    <a:pt x="8398" y="1001"/>
                  </a:lnTo>
                  <a:lnTo>
                    <a:pt x="10198" y="1601"/>
                  </a:lnTo>
                  <a:lnTo>
                    <a:pt x="7898" y="1101"/>
                  </a:lnTo>
                  <a:lnTo>
                    <a:pt x="7798" y="1101"/>
                  </a:lnTo>
                  <a:lnTo>
                    <a:pt x="6898" y="1301"/>
                  </a:lnTo>
                  <a:lnTo>
                    <a:pt x="6748" y="1301"/>
                  </a:lnTo>
                  <a:lnTo>
                    <a:pt x="6998" y="1201"/>
                  </a:lnTo>
                  <a:lnTo>
                    <a:pt x="6099" y="1401"/>
                  </a:lnTo>
                  <a:lnTo>
                    <a:pt x="4999" y="1801"/>
                  </a:lnTo>
                  <a:lnTo>
                    <a:pt x="4499" y="2100"/>
                  </a:lnTo>
                  <a:lnTo>
                    <a:pt x="3899" y="2400"/>
                  </a:lnTo>
                  <a:lnTo>
                    <a:pt x="3299" y="2900"/>
                  </a:lnTo>
                  <a:lnTo>
                    <a:pt x="2699" y="3400"/>
                  </a:lnTo>
                  <a:lnTo>
                    <a:pt x="2099" y="4000"/>
                  </a:lnTo>
                  <a:lnTo>
                    <a:pt x="1600" y="4700"/>
                  </a:lnTo>
                  <a:lnTo>
                    <a:pt x="1200" y="5500"/>
                  </a:lnTo>
                  <a:lnTo>
                    <a:pt x="800" y="6299"/>
                  </a:lnTo>
                  <a:lnTo>
                    <a:pt x="500" y="7099"/>
                  </a:lnTo>
                  <a:lnTo>
                    <a:pt x="300" y="7999"/>
                  </a:lnTo>
                  <a:lnTo>
                    <a:pt x="200" y="8899"/>
                  </a:lnTo>
                  <a:lnTo>
                    <a:pt x="100" y="9799"/>
                  </a:lnTo>
                  <a:lnTo>
                    <a:pt x="200" y="9599"/>
                  </a:lnTo>
                  <a:lnTo>
                    <a:pt x="200" y="9899"/>
                  </a:lnTo>
                  <a:lnTo>
                    <a:pt x="300" y="10299"/>
                  </a:lnTo>
                  <a:lnTo>
                    <a:pt x="400" y="12598"/>
                  </a:lnTo>
                  <a:lnTo>
                    <a:pt x="500" y="14897"/>
                  </a:lnTo>
                  <a:lnTo>
                    <a:pt x="600" y="15297"/>
                  </a:lnTo>
                  <a:lnTo>
                    <a:pt x="700" y="14897"/>
                  </a:lnTo>
                  <a:lnTo>
                    <a:pt x="600" y="13498"/>
                  </a:lnTo>
                  <a:lnTo>
                    <a:pt x="700" y="12498"/>
                  </a:lnTo>
                  <a:lnTo>
                    <a:pt x="800" y="11398"/>
                  </a:lnTo>
                  <a:lnTo>
                    <a:pt x="900" y="13398"/>
                  </a:lnTo>
                  <a:lnTo>
                    <a:pt x="900" y="13698"/>
                  </a:lnTo>
                  <a:lnTo>
                    <a:pt x="1000" y="13698"/>
                  </a:lnTo>
                  <a:lnTo>
                    <a:pt x="1000" y="13598"/>
                  </a:lnTo>
                  <a:lnTo>
                    <a:pt x="1100" y="13598"/>
                  </a:lnTo>
                  <a:lnTo>
                    <a:pt x="1100" y="14398"/>
                  </a:lnTo>
                  <a:lnTo>
                    <a:pt x="1100" y="17897"/>
                  </a:lnTo>
                  <a:lnTo>
                    <a:pt x="1000" y="18297"/>
                  </a:lnTo>
                  <a:lnTo>
                    <a:pt x="900" y="18297"/>
                  </a:lnTo>
                  <a:lnTo>
                    <a:pt x="900" y="18697"/>
                  </a:lnTo>
                  <a:lnTo>
                    <a:pt x="800" y="22096"/>
                  </a:lnTo>
                  <a:lnTo>
                    <a:pt x="500" y="17897"/>
                  </a:lnTo>
                  <a:lnTo>
                    <a:pt x="300" y="14997"/>
                  </a:lnTo>
                  <a:lnTo>
                    <a:pt x="200" y="11698"/>
                  </a:lnTo>
                  <a:lnTo>
                    <a:pt x="100" y="12598"/>
                  </a:lnTo>
                  <a:lnTo>
                    <a:pt x="100" y="14298"/>
                  </a:lnTo>
                  <a:lnTo>
                    <a:pt x="100" y="16297"/>
                  </a:lnTo>
                  <a:lnTo>
                    <a:pt x="0" y="17997"/>
                  </a:lnTo>
                  <a:lnTo>
                    <a:pt x="100" y="17297"/>
                  </a:lnTo>
                  <a:lnTo>
                    <a:pt x="100" y="17097"/>
                  </a:lnTo>
                  <a:lnTo>
                    <a:pt x="200" y="17597"/>
                  </a:lnTo>
                  <a:lnTo>
                    <a:pt x="300" y="18197"/>
                  </a:lnTo>
                  <a:lnTo>
                    <a:pt x="400" y="18197"/>
                  </a:lnTo>
                  <a:lnTo>
                    <a:pt x="400" y="17697"/>
                  </a:lnTo>
                  <a:lnTo>
                    <a:pt x="700" y="27894"/>
                  </a:lnTo>
                  <a:lnTo>
                    <a:pt x="900" y="33493"/>
                  </a:lnTo>
                  <a:lnTo>
                    <a:pt x="1000" y="39192"/>
                  </a:lnTo>
                  <a:lnTo>
                    <a:pt x="800" y="38292"/>
                  </a:lnTo>
                  <a:lnTo>
                    <a:pt x="700" y="36692"/>
                  </a:lnTo>
                  <a:lnTo>
                    <a:pt x="500" y="32493"/>
                  </a:lnTo>
                  <a:lnTo>
                    <a:pt x="300" y="29094"/>
                  </a:lnTo>
                  <a:lnTo>
                    <a:pt x="200" y="28294"/>
                  </a:lnTo>
                  <a:lnTo>
                    <a:pt x="100" y="28294"/>
                  </a:lnTo>
                  <a:lnTo>
                    <a:pt x="0" y="28594"/>
                  </a:lnTo>
                  <a:lnTo>
                    <a:pt x="100" y="30794"/>
                  </a:lnTo>
                  <a:lnTo>
                    <a:pt x="200" y="32293"/>
                  </a:lnTo>
                  <a:lnTo>
                    <a:pt x="300" y="33593"/>
                  </a:lnTo>
                  <a:lnTo>
                    <a:pt x="300" y="35393"/>
                  </a:lnTo>
                  <a:lnTo>
                    <a:pt x="200" y="36592"/>
                  </a:lnTo>
                  <a:lnTo>
                    <a:pt x="100" y="37992"/>
                  </a:lnTo>
                  <a:lnTo>
                    <a:pt x="200" y="41491"/>
                  </a:lnTo>
                  <a:lnTo>
                    <a:pt x="300" y="49589"/>
                  </a:lnTo>
                  <a:lnTo>
                    <a:pt x="400" y="47290"/>
                  </a:lnTo>
                  <a:lnTo>
                    <a:pt x="500" y="48989"/>
                  </a:lnTo>
                  <a:lnTo>
                    <a:pt x="500" y="51089"/>
                  </a:lnTo>
                  <a:lnTo>
                    <a:pt x="400" y="55188"/>
                  </a:lnTo>
                  <a:lnTo>
                    <a:pt x="300" y="54588"/>
                  </a:lnTo>
                  <a:lnTo>
                    <a:pt x="400" y="56787"/>
                  </a:lnTo>
                  <a:lnTo>
                    <a:pt x="400" y="57287"/>
                  </a:lnTo>
                  <a:lnTo>
                    <a:pt x="500" y="59787"/>
                  </a:lnTo>
                  <a:lnTo>
                    <a:pt x="500" y="63186"/>
                  </a:lnTo>
                  <a:lnTo>
                    <a:pt x="500" y="63786"/>
                  </a:lnTo>
                  <a:lnTo>
                    <a:pt x="600" y="61386"/>
                  </a:lnTo>
                  <a:lnTo>
                    <a:pt x="700" y="60387"/>
                  </a:lnTo>
                  <a:lnTo>
                    <a:pt x="800" y="60387"/>
                  </a:lnTo>
                  <a:lnTo>
                    <a:pt x="900" y="60986"/>
                  </a:lnTo>
                  <a:lnTo>
                    <a:pt x="900" y="65085"/>
                  </a:lnTo>
                  <a:lnTo>
                    <a:pt x="1000" y="68985"/>
                  </a:lnTo>
                  <a:lnTo>
                    <a:pt x="1100" y="72984"/>
                  </a:lnTo>
                  <a:lnTo>
                    <a:pt x="1100" y="77582"/>
                  </a:lnTo>
                  <a:lnTo>
                    <a:pt x="1200" y="75483"/>
                  </a:lnTo>
                  <a:lnTo>
                    <a:pt x="1300" y="77183"/>
                  </a:lnTo>
                  <a:lnTo>
                    <a:pt x="1300" y="79182"/>
                  </a:lnTo>
                  <a:lnTo>
                    <a:pt x="1300" y="83681"/>
                  </a:lnTo>
                  <a:lnTo>
                    <a:pt x="1300" y="85181"/>
                  </a:lnTo>
                  <a:lnTo>
                    <a:pt x="1200" y="85481"/>
                  </a:lnTo>
                  <a:lnTo>
                    <a:pt x="1100" y="84181"/>
                  </a:lnTo>
                  <a:lnTo>
                    <a:pt x="900" y="82381"/>
                  </a:lnTo>
                  <a:lnTo>
                    <a:pt x="900" y="82181"/>
                  </a:lnTo>
                  <a:lnTo>
                    <a:pt x="800" y="82981"/>
                  </a:lnTo>
                  <a:lnTo>
                    <a:pt x="769" y="82366"/>
                  </a:lnTo>
                  <a:lnTo>
                    <a:pt x="800" y="83381"/>
                  </a:lnTo>
                  <a:lnTo>
                    <a:pt x="900" y="85481"/>
                  </a:lnTo>
                  <a:lnTo>
                    <a:pt x="1100" y="87780"/>
                  </a:lnTo>
                  <a:lnTo>
                    <a:pt x="1100" y="91779"/>
                  </a:lnTo>
                  <a:lnTo>
                    <a:pt x="1000" y="91679"/>
                  </a:lnTo>
                  <a:lnTo>
                    <a:pt x="1000" y="91079"/>
                  </a:lnTo>
                  <a:lnTo>
                    <a:pt x="900" y="89680"/>
                  </a:lnTo>
                  <a:lnTo>
                    <a:pt x="900" y="91479"/>
                  </a:lnTo>
                  <a:lnTo>
                    <a:pt x="1000" y="93579"/>
                  </a:lnTo>
                  <a:lnTo>
                    <a:pt x="1100" y="95878"/>
                  </a:lnTo>
                  <a:lnTo>
                    <a:pt x="1000" y="98577"/>
                  </a:lnTo>
                  <a:lnTo>
                    <a:pt x="800" y="95178"/>
                  </a:lnTo>
                  <a:lnTo>
                    <a:pt x="800" y="94678"/>
                  </a:lnTo>
                  <a:lnTo>
                    <a:pt x="700" y="94478"/>
                  </a:lnTo>
                  <a:lnTo>
                    <a:pt x="600" y="94778"/>
                  </a:lnTo>
                  <a:lnTo>
                    <a:pt x="600" y="95578"/>
                  </a:lnTo>
                  <a:lnTo>
                    <a:pt x="900" y="97678"/>
                  </a:lnTo>
                  <a:lnTo>
                    <a:pt x="800" y="98577"/>
                  </a:lnTo>
                  <a:lnTo>
                    <a:pt x="800" y="98977"/>
                  </a:lnTo>
                  <a:lnTo>
                    <a:pt x="700" y="99177"/>
                  </a:lnTo>
                  <a:lnTo>
                    <a:pt x="700" y="99477"/>
                  </a:lnTo>
                  <a:lnTo>
                    <a:pt x="700" y="100577"/>
                  </a:lnTo>
                  <a:lnTo>
                    <a:pt x="800" y="100677"/>
                  </a:lnTo>
                  <a:lnTo>
                    <a:pt x="900" y="100777"/>
                  </a:lnTo>
                  <a:lnTo>
                    <a:pt x="900" y="101077"/>
                  </a:lnTo>
                  <a:lnTo>
                    <a:pt x="900" y="102976"/>
                  </a:lnTo>
                  <a:lnTo>
                    <a:pt x="800" y="104176"/>
                  </a:lnTo>
                  <a:lnTo>
                    <a:pt x="800" y="104476"/>
                  </a:lnTo>
                  <a:lnTo>
                    <a:pt x="700" y="104376"/>
                  </a:lnTo>
                  <a:lnTo>
                    <a:pt x="700" y="106776"/>
                  </a:lnTo>
                  <a:lnTo>
                    <a:pt x="800" y="107775"/>
                  </a:lnTo>
                  <a:lnTo>
                    <a:pt x="900" y="108775"/>
                  </a:lnTo>
                  <a:lnTo>
                    <a:pt x="1000" y="111074"/>
                  </a:lnTo>
                  <a:lnTo>
                    <a:pt x="1000" y="108775"/>
                  </a:lnTo>
                  <a:lnTo>
                    <a:pt x="1100" y="108175"/>
                  </a:lnTo>
                  <a:lnTo>
                    <a:pt x="1200" y="107975"/>
                  </a:lnTo>
                  <a:lnTo>
                    <a:pt x="1300" y="108175"/>
                  </a:lnTo>
                  <a:lnTo>
                    <a:pt x="1400" y="108775"/>
                  </a:lnTo>
                  <a:lnTo>
                    <a:pt x="1500" y="111074"/>
                  </a:lnTo>
                  <a:lnTo>
                    <a:pt x="1500" y="118573"/>
                  </a:lnTo>
                  <a:lnTo>
                    <a:pt x="1500" y="121672"/>
                  </a:lnTo>
                  <a:lnTo>
                    <a:pt x="1300" y="124671"/>
                  </a:lnTo>
                  <a:lnTo>
                    <a:pt x="1500" y="127271"/>
                  </a:lnTo>
                  <a:lnTo>
                    <a:pt x="1400" y="126971"/>
                  </a:lnTo>
                  <a:lnTo>
                    <a:pt x="1400" y="127171"/>
                  </a:lnTo>
                  <a:lnTo>
                    <a:pt x="1300" y="128670"/>
                  </a:lnTo>
                  <a:lnTo>
                    <a:pt x="1300" y="132569"/>
                  </a:lnTo>
                  <a:lnTo>
                    <a:pt x="1200" y="131670"/>
                  </a:lnTo>
                  <a:lnTo>
                    <a:pt x="1200" y="128670"/>
                  </a:lnTo>
                  <a:lnTo>
                    <a:pt x="1100" y="125571"/>
                  </a:lnTo>
                  <a:lnTo>
                    <a:pt x="1000" y="124471"/>
                  </a:lnTo>
                  <a:lnTo>
                    <a:pt x="900" y="124171"/>
                  </a:lnTo>
                  <a:lnTo>
                    <a:pt x="900" y="124071"/>
                  </a:lnTo>
                  <a:lnTo>
                    <a:pt x="800" y="125971"/>
                  </a:lnTo>
                  <a:lnTo>
                    <a:pt x="800" y="126371"/>
                  </a:lnTo>
                  <a:lnTo>
                    <a:pt x="700" y="126471"/>
                  </a:lnTo>
                  <a:lnTo>
                    <a:pt x="600" y="125971"/>
                  </a:lnTo>
                  <a:lnTo>
                    <a:pt x="500" y="124971"/>
                  </a:lnTo>
                  <a:lnTo>
                    <a:pt x="500" y="124971"/>
                  </a:lnTo>
                  <a:lnTo>
                    <a:pt x="600" y="126971"/>
                  </a:lnTo>
                  <a:lnTo>
                    <a:pt x="700" y="127371"/>
                  </a:lnTo>
                  <a:lnTo>
                    <a:pt x="700" y="127571"/>
                  </a:lnTo>
                  <a:lnTo>
                    <a:pt x="900" y="127671"/>
                  </a:lnTo>
                  <a:lnTo>
                    <a:pt x="1000" y="127870"/>
                  </a:lnTo>
                  <a:lnTo>
                    <a:pt x="1100" y="128370"/>
                  </a:lnTo>
                  <a:lnTo>
                    <a:pt x="1000" y="129370"/>
                  </a:lnTo>
                  <a:lnTo>
                    <a:pt x="1000" y="131570"/>
                  </a:lnTo>
                  <a:lnTo>
                    <a:pt x="900" y="133269"/>
                  </a:lnTo>
                  <a:lnTo>
                    <a:pt x="900" y="133469"/>
                  </a:lnTo>
                  <a:lnTo>
                    <a:pt x="800" y="132969"/>
                  </a:lnTo>
                  <a:lnTo>
                    <a:pt x="800" y="135069"/>
                  </a:lnTo>
                  <a:lnTo>
                    <a:pt x="900" y="136568"/>
                  </a:lnTo>
                  <a:lnTo>
                    <a:pt x="1000" y="137968"/>
                  </a:lnTo>
                  <a:lnTo>
                    <a:pt x="1000" y="139568"/>
                  </a:lnTo>
                  <a:lnTo>
                    <a:pt x="800" y="139068"/>
                  </a:lnTo>
                  <a:lnTo>
                    <a:pt x="700" y="138968"/>
                  </a:lnTo>
                  <a:lnTo>
                    <a:pt x="600" y="138968"/>
                  </a:lnTo>
                  <a:lnTo>
                    <a:pt x="600" y="139668"/>
                  </a:lnTo>
                  <a:lnTo>
                    <a:pt x="600" y="140967"/>
                  </a:lnTo>
                  <a:lnTo>
                    <a:pt x="500" y="143267"/>
                  </a:lnTo>
                  <a:lnTo>
                    <a:pt x="500" y="143267"/>
                  </a:lnTo>
                  <a:lnTo>
                    <a:pt x="600" y="143067"/>
                  </a:lnTo>
                  <a:lnTo>
                    <a:pt x="600" y="143167"/>
                  </a:lnTo>
                  <a:lnTo>
                    <a:pt x="700" y="143267"/>
                  </a:lnTo>
                  <a:lnTo>
                    <a:pt x="700" y="142867"/>
                  </a:lnTo>
                  <a:lnTo>
                    <a:pt x="700" y="141467"/>
                  </a:lnTo>
                  <a:lnTo>
                    <a:pt x="800" y="141967"/>
                  </a:lnTo>
                  <a:lnTo>
                    <a:pt x="800" y="142867"/>
                  </a:lnTo>
                  <a:lnTo>
                    <a:pt x="800" y="145266"/>
                  </a:lnTo>
                  <a:lnTo>
                    <a:pt x="800" y="147466"/>
                  </a:lnTo>
                  <a:lnTo>
                    <a:pt x="900" y="148166"/>
                  </a:lnTo>
                  <a:lnTo>
                    <a:pt x="900" y="148366"/>
                  </a:lnTo>
                  <a:lnTo>
                    <a:pt x="800" y="148765"/>
                  </a:lnTo>
                  <a:lnTo>
                    <a:pt x="800" y="149565"/>
                  </a:lnTo>
                  <a:lnTo>
                    <a:pt x="800" y="152165"/>
                  </a:lnTo>
                  <a:lnTo>
                    <a:pt x="800" y="155264"/>
                  </a:lnTo>
                  <a:lnTo>
                    <a:pt x="800" y="158163"/>
                  </a:lnTo>
                  <a:lnTo>
                    <a:pt x="900" y="157963"/>
                  </a:lnTo>
                  <a:lnTo>
                    <a:pt x="900" y="157763"/>
                  </a:lnTo>
                  <a:lnTo>
                    <a:pt x="1000" y="157064"/>
                  </a:lnTo>
                  <a:lnTo>
                    <a:pt x="900" y="154864"/>
                  </a:lnTo>
                  <a:lnTo>
                    <a:pt x="900" y="152665"/>
                  </a:lnTo>
                  <a:lnTo>
                    <a:pt x="900" y="151765"/>
                  </a:lnTo>
                  <a:lnTo>
                    <a:pt x="1000" y="151165"/>
                  </a:lnTo>
                  <a:lnTo>
                    <a:pt x="1100" y="155264"/>
                  </a:lnTo>
                  <a:lnTo>
                    <a:pt x="1200" y="160763"/>
                  </a:lnTo>
                  <a:lnTo>
                    <a:pt x="1200" y="163662"/>
                  </a:lnTo>
                  <a:lnTo>
                    <a:pt x="1200" y="165162"/>
                  </a:lnTo>
                  <a:lnTo>
                    <a:pt x="1200" y="165961"/>
                  </a:lnTo>
                  <a:lnTo>
                    <a:pt x="1200" y="166261"/>
                  </a:lnTo>
                  <a:lnTo>
                    <a:pt x="1200" y="166761"/>
                  </a:lnTo>
                  <a:lnTo>
                    <a:pt x="1300" y="167561"/>
                  </a:lnTo>
                  <a:lnTo>
                    <a:pt x="1400" y="168461"/>
                  </a:lnTo>
                  <a:lnTo>
                    <a:pt x="1600" y="169261"/>
                  </a:lnTo>
                  <a:lnTo>
                    <a:pt x="1900" y="170060"/>
                  </a:lnTo>
                  <a:lnTo>
                    <a:pt x="2299" y="170860"/>
                  </a:lnTo>
                  <a:lnTo>
                    <a:pt x="2799" y="171560"/>
                  </a:lnTo>
                  <a:lnTo>
                    <a:pt x="3299" y="172260"/>
                  </a:lnTo>
                  <a:lnTo>
                    <a:pt x="3999" y="172860"/>
                  </a:lnTo>
                  <a:lnTo>
                    <a:pt x="4499" y="173260"/>
                  </a:lnTo>
                  <a:lnTo>
                    <a:pt x="4899" y="173560"/>
                  </a:lnTo>
                  <a:lnTo>
                    <a:pt x="5699" y="174059"/>
                  </a:lnTo>
                  <a:lnTo>
                    <a:pt x="6598" y="174459"/>
                  </a:lnTo>
                  <a:lnTo>
                    <a:pt x="6798" y="174559"/>
                  </a:lnTo>
                  <a:lnTo>
                    <a:pt x="6398" y="174559"/>
                  </a:lnTo>
                  <a:lnTo>
                    <a:pt x="5199" y="174059"/>
                  </a:lnTo>
                  <a:lnTo>
                    <a:pt x="4799" y="173959"/>
                  </a:lnTo>
                  <a:lnTo>
                    <a:pt x="4799" y="174032"/>
                  </a:lnTo>
                  <a:lnTo>
                    <a:pt x="4799" y="174032"/>
                  </a:lnTo>
                  <a:lnTo>
                    <a:pt x="3899" y="173460"/>
                  </a:lnTo>
                  <a:lnTo>
                    <a:pt x="2999" y="172560"/>
                  </a:lnTo>
                  <a:lnTo>
                    <a:pt x="2299" y="171660"/>
                  </a:lnTo>
                  <a:lnTo>
                    <a:pt x="1800" y="170760"/>
                  </a:lnTo>
                  <a:lnTo>
                    <a:pt x="1400" y="169960"/>
                  </a:lnTo>
                  <a:lnTo>
                    <a:pt x="1400" y="169960"/>
                  </a:lnTo>
                  <a:lnTo>
                    <a:pt x="1700" y="170760"/>
                  </a:lnTo>
                  <a:lnTo>
                    <a:pt x="2099" y="171460"/>
                  </a:lnTo>
                  <a:lnTo>
                    <a:pt x="2599" y="172160"/>
                  </a:lnTo>
                  <a:lnTo>
                    <a:pt x="3099" y="172760"/>
                  </a:lnTo>
                  <a:lnTo>
                    <a:pt x="3699" y="173360"/>
                  </a:lnTo>
                  <a:lnTo>
                    <a:pt x="4399" y="173860"/>
                  </a:lnTo>
                  <a:lnTo>
                    <a:pt x="4999" y="174259"/>
                  </a:lnTo>
                  <a:lnTo>
                    <a:pt x="5699" y="174559"/>
                  </a:lnTo>
                  <a:lnTo>
                    <a:pt x="6398" y="174859"/>
                  </a:lnTo>
                  <a:lnTo>
                    <a:pt x="7798" y="175159"/>
                  </a:lnTo>
                  <a:lnTo>
                    <a:pt x="8998" y="175259"/>
                  </a:lnTo>
                  <a:lnTo>
                    <a:pt x="15196" y="175259"/>
                  </a:lnTo>
                  <a:lnTo>
                    <a:pt x="17796" y="175559"/>
                  </a:lnTo>
                  <a:lnTo>
                    <a:pt x="20695" y="175659"/>
                  </a:lnTo>
                  <a:lnTo>
                    <a:pt x="22495" y="175759"/>
                  </a:lnTo>
                  <a:lnTo>
                    <a:pt x="24794" y="175659"/>
                  </a:lnTo>
                  <a:lnTo>
                    <a:pt x="23794" y="175459"/>
                  </a:lnTo>
                  <a:lnTo>
                    <a:pt x="21895" y="175359"/>
                  </a:lnTo>
                  <a:lnTo>
                    <a:pt x="28093" y="175359"/>
                  </a:lnTo>
                  <a:lnTo>
                    <a:pt x="27893" y="175259"/>
                  </a:lnTo>
                  <a:lnTo>
                    <a:pt x="27093" y="175259"/>
                  </a:lnTo>
                  <a:lnTo>
                    <a:pt x="26594" y="175159"/>
                  </a:lnTo>
                  <a:lnTo>
                    <a:pt x="27493" y="175059"/>
                  </a:lnTo>
                  <a:lnTo>
                    <a:pt x="29493" y="175159"/>
                  </a:lnTo>
                  <a:lnTo>
                    <a:pt x="30293" y="175259"/>
                  </a:lnTo>
                  <a:lnTo>
                    <a:pt x="30393" y="175259"/>
                  </a:lnTo>
                  <a:lnTo>
                    <a:pt x="29993" y="175359"/>
                  </a:lnTo>
                  <a:lnTo>
                    <a:pt x="32092" y="175259"/>
                  </a:lnTo>
                  <a:lnTo>
                    <a:pt x="33592" y="175359"/>
                  </a:lnTo>
                  <a:lnTo>
                    <a:pt x="35491" y="175459"/>
                  </a:lnTo>
                  <a:lnTo>
                    <a:pt x="37191" y="175559"/>
                  </a:lnTo>
                  <a:lnTo>
                    <a:pt x="38491" y="175559"/>
                  </a:lnTo>
                  <a:lnTo>
                    <a:pt x="40290" y="175459"/>
                  </a:lnTo>
                  <a:lnTo>
                    <a:pt x="39790" y="175359"/>
                  </a:lnTo>
                  <a:lnTo>
                    <a:pt x="37091" y="175359"/>
                  </a:lnTo>
                  <a:lnTo>
                    <a:pt x="37191" y="175259"/>
                  </a:lnTo>
                  <a:lnTo>
                    <a:pt x="38391" y="175159"/>
                  </a:lnTo>
                  <a:lnTo>
                    <a:pt x="42290" y="174959"/>
                  </a:lnTo>
                  <a:lnTo>
                    <a:pt x="46389" y="174959"/>
                  </a:lnTo>
                  <a:lnTo>
                    <a:pt x="46489" y="175059"/>
                  </a:lnTo>
                  <a:lnTo>
                    <a:pt x="46189" y="175159"/>
                  </a:lnTo>
                  <a:lnTo>
                    <a:pt x="42290" y="175159"/>
                  </a:lnTo>
                  <a:lnTo>
                    <a:pt x="40890" y="175259"/>
                  </a:lnTo>
                  <a:lnTo>
                    <a:pt x="44889" y="175259"/>
                  </a:lnTo>
                  <a:lnTo>
                    <a:pt x="50288" y="174959"/>
                  </a:lnTo>
                  <a:lnTo>
                    <a:pt x="48088" y="174959"/>
                  </a:lnTo>
                  <a:lnTo>
                    <a:pt x="48188" y="174859"/>
                  </a:lnTo>
                  <a:lnTo>
                    <a:pt x="48988" y="174759"/>
                  </a:lnTo>
                  <a:lnTo>
                    <a:pt x="50188" y="174659"/>
                  </a:lnTo>
                  <a:lnTo>
                    <a:pt x="55287" y="174759"/>
                  </a:lnTo>
                  <a:lnTo>
                    <a:pt x="56886" y="174859"/>
                  </a:lnTo>
                  <a:lnTo>
                    <a:pt x="57286" y="174959"/>
                  </a:lnTo>
                  <a:lnTo>
                    <a:pt x="57286" y="175059"/>
                  </a:lnTo>
                  <a:lnTo>
                    <a:pt x="57686" y="174959"/>
                  </a:lnTo>
                  <a:lnTo>
                    <a:pt x="58386" y="174859"/>
                  </a:lnTo>
                  <a:lnTo>
                    <a:pt x="60485" y="174759"/>
                  </a:lnTo>
                  <a:lnTo>
                    <a:pt x="65784" y="174759"/>
                  </a:lnTo>
                  <a:lnTo>
                    <a:pt x="64184" y="174659"/>
                  </a:lnTo>
                  <a:lnTo>
                    <a:pt x="64085" y="174559"/>
                  </a:lnTo>
                  <a:lnTo>
                    <a:pt x="64284" y="174559"/>
                  </a:lnTo>
                  <a:lnTo>
                    <a:pt x="66384" y="174459"/>
                  </a:lnTo>
                  <a:lnTo>
                    <a:pt x="71883" y="174659"/>
                  </a:lnTo>
                  <a:lnTo>
                    <a:pt x="69583" y="174759"/>
                  </a:lnTo>
                  <a:lnTo>
                    <a:pt x="69683" y="174759"/>
                  </a:lnTo>
                  <a:lnTo>
                    <a:pt x="70183" y="174859"/>
                  </a:lnTo>
                  <a:lnTo>
                    <a:pt x="71483" y="174959"/>
                  </a:lnTo>
                  <a:lnTo>
                    <a:pt x="71883" y="175059"/>
                  </a:lnTo>
                  <a:lnTo>
                    <a:pt x="71683" y="175059"/>
                  </a:lnTo>
                  <a:lnTo>
                    <a:pt x="70183" y="175259"/>
                  </a:lnTo>
                  <a:lnTo>
                    <a:pt x="68184" y="175259"/>
                  </a:lnTo>
                  <a:lnTo>
                    <a:pt x="63485" y="175159"/>
                  </a:lnTo>
                  <a:lnTo>
                    <a:pt x="63485" y="175159"/>
                  </a:lnTo>
                  <a:lnTo>
                    <a:pt x="65584" y="175359"/>
                  </a:lnTo>
                  <a:lnTo>
                    <a:pt x="67384" y="175359"/>
                  </a:lnTo>
                  <a:lnTo>
                    <a:pt x="70583" y="175259"/>
                  </a:lnTo>
                  <a:lnTo>
                    <a:pt x="73582" y="175159"/>
                  </a:lnTo>
                  <a:lnTo>
                    <a:pt x="77081" y="175159"/>
                  </a:lnTo>
                  <a:lnTo>
                    <a:pt x="76981" y="175259"/>
                  </a:lnTo>
                  <a:lnTo>
                    <a:pt x="76482" y="175359"/>
                  </a:lnTo>
                  <a:lnTo>
                    <a:pt x="77481" y="175359"/>
                  </a:lnTo>
                  <a:lnTo>
                    <a:pt x="79881" y="175259"/>
                  </a:lnTo>
                  <a:lnTo>
                    <a:pt x="81680" y="175259"/>
                  </a:lnTo>
                  <a:lnTo>
                    <a:pt x="81180" y="175059"/>
                  </a:lnTo>
                  <a:lnTo>
                    <a:pt x="81380" y="174959"/>
                  </a:lnTo>
                  <a:lnTo>
                    <a:pt x="83080" y="174859"/>
                  </a:lnTo>
                  <a:lnTo>
                    <a:pt x="87679" y="175159"/>
                  </a:lnTo>
                  <a:lnTo>
                    <a:pt x="90278" y="175159"/>
                  </a:lnTo>
                  <a:lnTo>
                    <a:pt x="90778" y="175059"/>
                  </a:lnTo>
                  <a:lnTo>
                    <a:pt x="91078" y="175059"/>
                  </a:lnTo>
                  <a:lnTo>
                    <a:pt x="91778" y="174859"/>
                  </a:lnTo>
                  <a:lnTo>
                    <a:pt x="93877" y="174659"/>
                  </a:lnTo>
                  <a:lnTo>
                    <a:pt x="90978" y="174459"/>
                  </a:lnTo>
                  <a:lnTo>
                    <a:pt x="91378" y="174459"/>
                  </a:lnTo>
                  <a:lnTo>
                    <a:pt x="92078" y="174359"/>
                  </a:lnTo>
                  <a:lnTo>
                    <a:pt x="96077" y="174359"/>
                  </a:lnTo>
                  <a:lnTo>
                    <a:pt x="96777" y="174259"/>
                  </a:lnTo>
                  <a:lnTo>
                    <a:pt x="97077" y="174159"/>
                  </a:lnTo>
                  <a:lnTo>
                    <a:pt x="95177" y="174259"/>
                  </a:lnTo>
                  <a:lnTo>
                    <a:pt x="93577" y="174259"/>
                  </a:lnTo>
                  <a:lnTo>
                    <a:pt x="91878" y="174359"/>
                  </a:lnTo>
                  <a:lnTo>
                    <a:pt x="89978" y="174359"/>
                  </a:lnTo>
                  <a:lnTo>
                    <a:pt x="89778" y="174259"/>
                  </a:lnTo>
                  <a:lnTo>
                    <a:pt x="90078" y="174159"/>
                  </a:lnTo>
                  <a:lnTo>
                    <a:pt x="91578" y="174159"/>
                  </a:lnTo>
                  <a:lnTo>
                    <a:pt x="93577" y="174059"/>
                  </a:lnTo>
                  <a:lnTo>
                    <a:pt x="99576" y="174059"/>
                  </a:lnTo>
                  <a:lnTo>
                    <a:pt x="99676" y="174159"/>
                  </a:lnTo>
                  <a:lnTo>
                    <a:pt x="99776" y="174159"/>
                  </a:lnTo>
                  <a:lnTo>
                    <a:pt x="99876" y="174459"/>
                  </a:lnTo>
                  <a:lnTo>
                    <a:pt x="99876" y="174759"/>
                  </a:lnTo>
                  <a:lnTo>
                    <a:pt x="99876" y="175059"/>
                  </a:lnTo>
                  <a:lnTo>
                    <a:pt x="99576" y="176759"/>
                  </a:lnTo>
                  <a:lnTo>
                    <a:pt x="99476" y="176659"/>
                  </a:lnTo>
                  <a:lnTo>
                    <a:pt x="99376" y="176559"/>
                  </a:lnTo>
                  <a:lnTo>
                    <a:pt x="99276" y="176159"/>
                  </a:lnTo>
                  <a:lnTo>
                    <a:pt x="99276" y="175559"/>
                  </a:lnTo>
                  <a:lnTo>
                    <a:pt x="99276" y="175259"/>
                  </a:lnTo>
                  <a:lnTo>
                    <a:pt x="99076" y="174959"/>
                  </a:lnTo>
                  <a:lnTo>
                    <a:pt x="99076" y="174859"/>
                  </a:lnTo>
                  <a:lnTo>
                    <a:pt x="98976" y="174959"/>
                  </a:lnTo>
                  <a:lnTo>
                    <a:pt x="98876" y="174859"/>
                  </a:lnTo>
                  <a:lnTo>
                    <a:pt x="98776" y="174959"/>
                  </a:lnTo>
                  <a:lnTo>
                    <a:pt x="98476" y="174959"/>
                  </a:lnTo>
                  <a:lnTo>
                    <a:pt x="97876" y="175159"/>
                  </a:lnTo>
                  <a:lnTo>
                    <a:pt x="97576" y="175359"/>
                  </a:lnTo>
                  <a:lnTo>
                    <a:pt x="97576" y="175459"/>
                  </a:lnTo>
                  <a:lnTo>
                    <a:pt x="97576" y="175559"/>
                  </a:lnTo>
                  <a:lnTo>
                    <a:pt x="98276" y="175459"/>
                  </a:lnTo>
                  <a:lnTo>
                    <a:pt x="98476" y="175459"/>
                  </a:lnTo>
                  <a:lnTo>
                    <a:pt x="98476" y="175559"/>
                  </a:lnTo>
                  <a:lnTo>
                    <a:pt x="98576" y="175659"/>
                  </a:lnTo>
                  <a:lnTo>
                    <a:pt x="98476" y="176059"/>
                  </a:lnTo>
                  <a:lnTo>
                    <a:pt x="98476" y="176559"/>
                  </a:lnTo>
                  <a:lnTo>
                    <a:pt x="98476" y="176659"/>
                  </a:lnTo>
                  <a:lnTo>
                    <a:pt x="98476" y="176859"/>
                  </a:lnTo>
                  <a:lnTo>
                    <a:pt x="98376" y="177459"/>
                  </a:lnTo>
                  <a:lnTo>
                    <a:pt x="98176" y="179958"/>
                  </a:lnTo>
                  <a:lnTo>
                    <a:pt x="97676" y="184557"/>
                  </a:lnTo>
                  <a:lnTo>
                    <a:pt x="97476" y="186456"/>
                  </a:lnTo>
                  <a:lnTo>
                    <a:pt x="97376" y="186956"/>
                  </a:lnTo>
                  <a:lnTo>
                    <a:pt x="97376" y="187056"/>
                  </a:lnTo>
                  <a:lnTo>
                    <a:pt x="97376" y="187156"/>
                  </a:lnTo>
                  <a:lnTo>
                    <a:pt x="97276" y="187256"/>
                  </a:lnTo>
                  <a:lnTo>
                    <a:pt x="97177" y="187456"/>
                  </a:lnTo>
                  <a:lnTo>
                    <a:pt x="97177" y="187656"/>
                  </a:lnTo>
                  <a:lnTo>
                    <a:pt x="96877" y="188756"/>
                  </a:lnTo>
                  <a:lnTo>
                    <a:pt x="96777" y="189656"/>
                  </a:lnTo>
                  <a:lnTo>
                    <a:pt x="96677" y="190955"/>
                  </a:lnTo>
                  <a:lnTo>
                    <a:pt x="96677" y="191755"/>
                  </a:lnTo>
                  <a:lnTo>
                    <a:pt x="96777" y="192255"/>
                  </a:lnTo>
                  <a:lnTo>
                    <a:pt x="96877" y="192455"/>
                  </a:lnTo>
                  <a:lnTo>
                    <a:pt x="96977" y="192455"/>
                  </a:lnTo>
                  <a:lnTo>
                    <a:pt x="97177" y="192055"/>
                  </a:lnTo>
                  <a:lnTo>
                    <a:pt x="97077" y="193455"/>
                  </a:lnTo>
                  <a:lnTo>
                    <a:pt x="97077" y="193755"/>
                  </a:lnTo>
                  <a:lnTo>
                    <a:pt x="96977" y="194155"/>
                  </a:lnTo>
                  <a:lnTo>
                    <a:pt x="97077" y="194755"/>
                  </a:lnTo>
                  <a:lnTo>
                    <a:pt x="97077" y="195354"/>
                  </a:lnTo>
                  <a:lnTo>
                    <a:pt x="97077" y="195654"/>
                  </a:lnTo>
                  <a:lnTo>
                    <a:pt x="97077" y="195754"/>
                  </a:lnTo>
                  <a:lnTo>
                    <a:pt x="96977" y="195854"/>
                  </a:lnTo>
                  <a:lnTo>
                    <a:pt x="96877" y="196154"/>
                  </a:lnTo>
                  <a:lnTo>
                    <a:pt x="96977" y="195754"/>
                  </a:lnTo>
                  <a:lnTo>
                    <a:pt x="96977" y="195654"/>
                  </a:lnTo>
                  <a:lnTo>
                    <a:pt x="96877" y="195454"/>
                  </a:lnTo>
                  <a:lnTo>
                    <a:pt x="96877" y="195554"/>
                  </a:lnTo>
                  <a:lnTo>
                    <a:pt x="96877" y="195754"/>
                  </a:lnTo>
                  <a:lnTo>
                    <a:pt x="96777" y="196154"/>
                  </a:lnTo>
                  <a:lnTo>
                    <a:pt x="96477" y="196754"/>
                  </a:lnTo>
                  <a:lnTo>
                    <a:pt x="96077" y="197254"/>
                  </a:lnTo>
                  <a:lnTo>
                    <a:pt x="95777" y="197554"/>
                  </a:lnTo>
                  <a:lnTo>
                    <a:pt x="95677" y="197754"/>
                  </a:lnTo>
                  <a:lnTo>
                    <a:pt x="95577" y="197754"/>
                  </a:lnTo>
                  <a:lnTo>
                    <a:pt x="95477" y="197854"/>
                  </a:lnTo>
                  <a:lnTo>
                    <a:pt x="95277" y="197854"/>
                  </a:lnTo>
                  <a:lnTo>
                    <a:pt x="94877" y="197954"/>
                  </a:lnTo>
                  <a:lnTo>
                    <a:pt x="94077" y="198354"/>
                  </a:lnTo>
                  <a:lnTo>
                    <a:pt x="93377" y="198654"/>
                  </a:lnTo>
                  <a:lnTo>
                    <a:pt x="91978" y="199553"/>
                  </a:lnTo>
                  <a:lnTo>
                    <a:pt x="90578" y="200453"/>
                  </a:lnTo>
                  <a:lnTo>
                    <a:pt x="88779" y="201753"/>
                  </a:lnTo>
                  <a:lnTo>
                    <a:pt x="88379" y="202253"/>
                  </a:lnTo>
                  <a:lnTo>
                    <a:pt x="87879" y="202653"/>
                  </a:lnTo>
                  <a:lnTo>
                    <a:pt x="87579" y="203053"/>
                  </a:lnTo>
                  <a:lnTo>
                    <a:pt x="87279" y="203552"/>
                  </a:lnTo>
                  <a:lnTo>
                    <a:pt x="87079" y="204152"/>
                  </a:lnTo>
                  <a:lnTo>
                    <a:pt x="86979" y="204752"/>
                  </a:lnTo>
                  <a:lnTo>
                    <a:pt x="86979" y="205452"/>
                  </a:lnTo>
                  <a:lnTo>
                    <a:pt x="87079" y="206152"/>
                  </a:lnTo>
                  <a:lnTo>
                    <a:pt x="87379" y="206952"/>
                  </a:lnTo>
                  <a:lnTo>
                    <a:pt x="87779" y="207451"/>
                  </a:lnTo>
                  <a:lnTo>
                    <a:pt x="88179" y="207851"/>
                  </a:lnTo>
                  <a:lnTo>
                    <a:pt x="88479" y="208051"/>
                  </a:lnTo>
                  <a:lnTo>
                    <a:pt x="88978" y="208151"/>
                  </a:lnTo>
                  <a:lnTo>
                    <a:pt x="89178" y="208151"/>
                  </a:lnTo>
                  <a:lnTo>
                    <a:pt x="89078" y="208051"/>
                  </a:lnTo>
                  <a:lnTo>
                    <a:pt x="88879" y="207851"/>
                  </a:lnTo>
                  <a:lnTo>
                    <a:pt x="88579" y="207651"/>
                  </a:lnTo>
                  <a:lnTo>
                    <a:pt x="88379" y="207352"/>
                  </a:lnTo>
                  <a:lnTo>
                    <a:pt x="88379" y="207352"/>
                  </a:lnTo>
                  <a:lnTo>
                    <a:pt x="88779" y="207651"/>
                  </a:lnTo>
                  <a:lnTo>
                    <a:pt x="89378" y="207951"/>
                  </a:lnTo>
                  <a:lnTo>
                    <a:pt x="89878" y="208051"/>
                  </a:lnTo>
                  <a:lnTo>
                    <a:pt x="90478" y="208151"/>
                  </a:lnTo>
                  <a:lnTo>
                    <a:pt x="91678" y="208151"/>
                  </a:lnTo>
                  <a:lnTo>
                    <a:pt x="92978" y="208251"/>
                  </a:lnTo>
                  <a:lnTo>
                    <a:pt x="92178" y="208151"/>
                  </a:lnTo>
                  <a:lnTo>
                    <a:pt x="92778" y="208051"/>
                  </a:lnTo>
                  <a:lnTo>
                    <a:pt x="95377" y="208051"/>
                  </a:lnTo>
                  <a:lnTo>
                    <a:pt x="97476" y="208151"/>
                  </a:lnTo>
                  <a:lnTo>
                    <a:pt x="99676" y="208151"/>
                  </a:lnTo>
                  <a:lnTo>
                    <a:pt x="99476" y="208251"/>
                  </a:lnTo>
                  <a:lnTo>
                    <a:pt x="98876" y="208351"/>
                  </a:lnTo>
                  <a:lnTo>
                    <a:pt x="98376" y="208351"/>
                  </a:lnTo>
                  <a:lnTo>
                    <a:pt x="98176" y="208451"/>
                  </a:lnTo>
                  <a:lnTo>
                    <a:pt x="102375" y="208451"/>
                  </a:lnTo>
                  <a:lnTo>
                    <a:pt x="106174" y="208351"/>
                  </a:lnTo>
                  <a:lnTo>
                    <a:pt x="105874" y="208451"/>
                  </a:lnTo>
                  <a:lnTo>
                    <a:pt x="105075" y="208651"/>
                  </a:lnTo>
                  <a:lnTo>
                    <a:pt x="101475" y="208651"/>
                  </a:lnTo>
                  <a:lnTo>
                    <a:pt x="101176" y="208551"/>
                  </a:lnTo>
                  <a:lnTo>
                    <a:pt x="98776" y="208651"/>
                  </a:lnTo>
                  <a:lnTo>
                    <a:pt x="96277" y="208651"/>
                  </a:lnTo>
                  <a:lnTo>
                    <a:pt x="98376" y="208751"/>
                  </a:lnTo>
                  <a:lnTo>
                    <a:pt x="100176" y="208751"/>
                  </a:lnTo>
                  <a:lnTo>
                    <a:pt x="102975" y="208851"/>
                  </a:lnTo>
                  <a:lnTo>
                    <a:pt x="104675" y="208951"/>
                  </a:lnTo>
                  <a:lnTo>
                    <a:pt x="105075" y="209051"/>
                  </a:lnTo>
                  <a:lnTo>
                    <a:pt x="105175" y="209151"/>
                  </a:lnTo>
                  <a:lnTo>
                    <a:pt x="106574" y="209151"/>
                  </a:lnTo>
                  <a:lnTo>
                    <a:pt x="106974" y="209051"/>
                  </a:lnTo>
                  <a:lnTo>
                    <a:pt x="105874" y="208951"/>
                  </a:lnTo>
                  <a:lnTo>
                    <a:pt x="105175" y="208951"/>
                  </a:lnTo>
                  <a:lnTo>
                    <a:pt x="104975" y="208851"/>
                  </a:lnTo>
                  <a:lnTo>
                    <a:pt x="107274" y="208751"/>
                  </a:lnTo>
                  <a:lnTo>
                    <a:pt x="110573" y="208951"/>
                  </a:lnTo>
                  <a:lnTo>
                    <a:pt x="113673" y="209051"/>
                  </a:lnTo>
                  <a:lnTo>
                    <a:pt x="124670" y="209051"/>
                  </a:lnTo>
                  <a:lnTo>
                    <a:pt x="126869" y="209151"/>
                  </a:lnTo>
                  <a:lnTo>
                    <a:pt x="128869" y="209451"/>
                  </a:lnTo>
                  <a:lnTo>
                    <a:pt x="135667" y="209151"/>
                  </a:lnTo>
                  <a:lnTo>
                    <a:pt x="139666" y="208951"/>
                  </a:lnTo>
                  <a:lnTo>
                    <a:pt x="144165" y="208951"/>
                  </a:lnTo>
                  <a:lnTo>
                    <a:pt x="144365" y="208851"/>
                  </a:lnTo>
                  <a:lnTo>
                    <a:pt x="144865" y="208851"/>
                  </a:lnTo>
                  <a:lnTo>
                    <a:pt x="146265" y="208751"/>
                  </a:lnTo>
                  <a:lnTo>
                    <a:pt x="147564" y="208651"/>
                  </a:lnTo>
                  <a:lnTo>
                    <a:pt x="147864" y="208651"/>
                  </a:lnTo>
                  <a:lnTo>
                    <a:pt x="147864" y="208551"/>
                  </a:lnTo>
                  <a:lnTo>
                    <a:pt x="145565" y="208451"/>
                  </a:lnTo>
                  <a:lnTo>
                    <a:pt x="143465" y="208451"/>
                  </a:lnTo>
                  <a:lnTo>
                    <a:pt x="139266" y="208551"/>
                  </a:lnTo>
                  <a:lnTo>
                    <a:pt x="135367" y="208751"/>
                  </a:lnTo>
                  <a:lnTo>
                    <a:pt x="133468" y="208651"/>
                  </a:lnTo>
                  <a:lnTo>
                    <a:pt x="131568" y="208551"/>
                  </a:lnTo>
                  <a:lnTo>
                    <a:pt x="130169" y="208651"/>
                  </a:lnTo>
                  <a:lnTo>
                    <a:pt x="129469" y="208751"/>
                  </a:lnTo>
                  <a:lnTo>
                    <a:pt x="129169" y="208951"/>
                  </a:lnTo>
                  <a:lnTo>
                    <a:pt x="128569" y="209051"/>
                  </a:lnTo>
                  <a:lnTo>
                    <a:pt x="125270" y="209051"/>
                  </a:lnTo>
                  <a:lnTo>
                    <a:pt x="124170" y="208951"/>
                  </a:lnTo>
                  <a:lnTo>
                    <a:pt x="123570" y="208851"/>
                  </a:lnTo>
                  <a:lnTo>
                    <a:pt x="125270" y="208751"/>
                  </a:lnTo>
                  <a:lnTo>
                    <a:pt x="126269" y="208751"/>
                  </a:lnTo>
                  <a:lnTo>
                    <a:pt x="127269" y="208551"/>
                  </a:lnTo>
                  <a:lnTo>
                    <a:pt x="127769" y="208451"/>
                  </a:lnTo>
                  <a:lnTo>
                    <a:pt x="128569" y="208351"/>
                  </a:lnTo>
                  <a:lnTo>
                    <a:pt x="132168" y="208251"/>
                  </a:lnTo>
                  <a:lnTo>
                    <a:pt x="130668" y="208151"/>
                  </a:lnTo>
                  <a:lnTo>
                    <a:pt x="128169" y="208151"/>
                  </a:lnTo>
                  <a:lnTo>
                    <a:pt x="122970" y="208051"/>
                  </a:lnTo>
                  <a:lnTo>
                    <a:pt x="123170" y="207951"/>
                  </a:lnTo>
                  <a:lnTo>
                    <a:pt x="122970" y="207851"/>
                  </a:lnTo>
                  <a:lnTo>
                    <a:pt x="121271" y="207751"/>
                  </a:lnTo>
                  <a:lnTo>
                    <a:pt x="125170" y="207451"/>
                  </a:lnTo>
                  <a:lnTo>
                    <a:pt x="129269" y="207152"/>
                  </a:lnTo>
                  <a:lnTo>
                    <a:pt x="129069" y="207252"/>
                  </a:lnTo>
                  <a:lnTo>
                    <a:pt x="129269" y="207352"/>
                  </a:lnTo>
                  <a:lnTo>
                    <a:pt x="129469" y="207352"/>
                  </a:lnTo>
                  <a:lnTo>
                    <a:pt x="129269" y="207451"/>
                  </a:lnTo>
                  <a:lnTo>
                    <a:pt x="136767" y="207052"/>
                  </a:lnTo>
                  <a:lnTo>
                    <a:pt x="138167" y="207152"/>
                  </a:lnTo>
                  <a:lnTo>
                    <a:pt x="138866" y="207352"/>
                  </a:lnTo>
                  <a:lnTo>
                    <a:pt x="138966" y="207352"/>
                  </a:lnTo>
                  <a:lnTo>
                    <a:pt x="138966" y="207451"/>
                  </a:lnTo>
                  <a:lnTo>
                    <a:pt x="138367" y="207551"/>
                  </a:lnTo>
                  <a:lnTo>
                    <a:pt x="141866" y="207551"/>
                  </a:lnTo>
                  <a:lnTo>
                    <a:pt x="145465" y="207451"/>
                  </a:lnTo>
                  <a:lnTo>
                    <a:pt x="148364" y="207451"/>
                  </a:lnTo>
                  <a:lnTo>
                    <a:pt x="149164" y="207551"/>
                  </a:lnTo>
                  <a:lnTo>
                    <a:pt x="149364" y="207551"/>
                  </a:lnTo>
                  <a:lnTo>
                    <a:pt x="149464" y="207651"/>
                  </a:lnTo>
                  <a:lnTo>
                    <a:pt x="151463" y="207551"/>
                  </a:lnTo>
                  <a:lnTo>
                    <a:pt x="150564" y="207451"/>
                  </a:lnTo>
                  <a:lnTo>
                    <a:pt x="147364" y="207352"/>
                  </a:lnTo>
                  <a:lnTo>
                    <a:pt x="147764" y="207252"/>
                  </a:lnTo>
                  <a:lnTo>
                    <a:pt x="147764" y="207252"/>
                  </a:lnTo>
                  <a:lnTo>
                    <a:pt x="142166" y="207352"/>
                  </a:lnTo>
                  <a:lnTo>
                    <a:pt x="142166" y="207252"/>
                  </a:lnTo>
                  <a:lnTo>
                    <a:pt x="142266" y="207252"/>
                  </a:lnTo>
                  <a:lnTo>
                    <a:pt x="142965" y="207152"/>
                  </a:lnTo>
                  <a:lnTo>
                    <a:pt x="148864" y="207152"/>
                  </a:lnTo>
                  <a:lnTo>
                    <a:pt x="149464" y="207052"/>
                  </a:lnTo>
                  <a:lnTo>
                    <a:pt x="149664" y="206852"/>
                  </a:lnTo>
                  <a:lnTo>
                    <a:pt x="150064" y="206852"/>
                  </a:lnTo>
                  <a:lnTo>
                    <a:pt x="151163" y="206752"/>
                  </a:lnTo>
                  <a:lnTo>
                    <a:pt x="152563" y="206752"/>
                  </a:lnTo>
                  <a:lnTo>
                    <a:pt x="154263" y="206852"/>
                  </a:lnTo>
                  <a:lnTo>
                    <a:pt x="157962" y="207052"/>
                  </a:lnTo>
                  <a:lnTo>
                    <a:pt x="159561" y="207052"/>
                  </a:lnTo>
                  <a:lnTo>
                    <a:pt x="160961" y="206952"/>
                  </a:lnTo>
                  <a:lnTo>
                    <a:pt x="159062" y="207352"/>
                  </a:lnTo>
                  <a:lnTo>
                    <a:pt x="156762" y="207651"/>
                  </a:lnTo>
                  <a:lnTo>
                    <a:pt x="156762" y="207651"/>
                  </a:lnTo>
                  <a:lnTo>
                    <a:pt x="158762" y="207551"/>
                  </a:lnTo>
                  <a:lnTo>
                    <a:pt x="160661" y="207451"/>
                  </a:lnTo>
                  <a:lnTo>
                    <a:pt x="158362" y="207951"/>
                  </a:lnTo>
                  <a:lnTo>
                    <a:pt x="157062" y="208151"/>
                  </a:lnTo>
                  <a:lnTo>
                    <a:pt x="154963" y="208351"/>
                  </a:lnTo>
                  <a:lnTo>
                    <a:pt x="160161" y="208351"/>
                  </a:lnTo>
                  <a:lnTo>
                    <a:pt x="162261" y="208051"/>
                  </a:lnTo>
                  <a:lnTo>
                    <a:pt x="163061" y="207851"/>
                  </a:lnTo>
                  <a:lnTo>
                    <a:pt x="163460" y="207751"/>
                  </a:lnTo>
                  <a:lnTo>
                    <a:pt x="163760" y="207451"/>
                  </a:lnTo>
                  <a:lnTo>
                    <a:pt x="164260" y="206752"/>
                  </a:lnTo>
                  <a:lnTo>
                    <a:pt x="164660" y="206052"/>
                  </a:lnTo>
                  <a:lnTo>
                    <a:pt x="164760" y="205652"/>
                  </a:lnTo>
                  <a:lnTo>
                    <a:pt x="164860" y="205252"/>
                  </a:lnTo>
                  <a:lnTo>
                    <a:pt x="164860" y="204852"/>
                  </a:lnTo>
                  <a:lnTo>
                    <a:pt x="164760" y="204452"/>
                  </a:lnTo>
                  <a:lnTo>
                    <a:pt x="164460" y="203752"/>
                  </a:lnTo>
                  <a:lnTo>
                    <a:pt x="163960" y="203153"/>
                  </a:lnTo>
                  <a:lnTo>
                    <a:pt x="162961" y="202153"/>
                  </a:lnTo>
                  <a:lnTo>
                    <a:pt x="161761" y="201253"/>
                  </a:lnTo>
                  <a:lnTo>
                    <a:pt x="161461" y="201053"/>
                  </a:lnTo>
                  <a:lnTo>
                    <a:pt x="161261" y="200853"/>
                  </a:lnTo>
                  <a:lnTo>
                    <a:pt x="160861" y="200553"/>
                  </a:lnTo>
                  <a:lnTo>
                    <a:pt x="160061" y="200053"/>
                  </a:lnTo>
                  <a:lnTo>
                    <a:pt x="158862" y="199053"/>
                  </a:lnTo>
                  <a:lnTo>
                    <a:pt x="158762" y="198954"/>
                  </a:lnTo>
                  <a:lnTo>
                    <a:pt x="158762" y="198854"/>
                  </a:lnTo>
                  <a:lnTo>
                    <a:pt x="159062" y="198854"/>
                  </a:lnTo>
                  <a:lnTo>
                    <a:pt x="158062" y="198454"/>
                  </a:lnTo>
                  <a:lnTo>
                    <a:pt x="157062" y="198054"/>
                  </a:lnTo>
                  <a:lnTo>
                    <a:pt x="156762" y="198054"/>
                  </a:lnTo>
                  <a:lnTo>
                    <a:pt x="156662" y="197954"/>
                  </a:lnTo>
                  <a:lnTo>
                    <a:pt x="156362" y="197854"/>
                  </a:lnTo>
                  <a:lnTo>
                    <a:pt x="155862" y="197554"/>
                  </a:lnTo>
                  <a:lnTo>
                    <a:pt x="155362" y="197154"/>
                  </a:lnTo>
                  <a:lnTo>
                    <a:pt x="155162" y="196754"/>
                  </a:lnTo>
                  <a:lnTo>
                    <a:pt x="154963" y="196254"/>
                  </a:lnTo>
                  <a:lnTo>
                    <a:pt x="154863" y="196054"/>
                  </a:lnTo>
                  <a:lnTo>
                    <a:pt x="154863" y="195754"/>
                  </a:lnTo>
                  <a:lnTo>
                    <a:pt x="154663" y="192655"/>
                  </a:lnTo>
                  <a:lnTo>
                    <a:pt x="154463" y="191155"/>
                  </a:lnTo>
                  <a:lnTo>
                    <a:pt x="154463" y="189556"/>
                  </a:lnTo>
                  <a:lnTo>
                    <a:pt x="154463" y="189156"/>
                  </a:lnTo>
                  <a:lnTo>
                    <a:pt x="154463" y="189056"/>
                  </a:lnTo>
                  <a:lnTo>
                    <a:pt x="154463" y="188856"/>
                  </a:lnTo>
                  <a:lnTo>
                    <a:pt x="154363" y="188456"/>
                  </a:lnTo>
                  <a:lnTo>
                    <a:pt x="154363" y="188156"/>
                  </a:lnTo>
                  <a:lnTo>
                    <a:pt x="154263" y="187956"/>
                  </a:lnTo>
                  <a:lnTo>
                    <a:pt x="154263" y="188256"/>
                  </a:lnTo>
                  <a:lnTo>
                    <a:pt x="154263" y="188556"/>
                  </a:lnTo>
                  <a:lnTo>
                    <a:pt x="154263" y="188756"/>
                  </a:lnTo>
                  <a:lnTo>
                    <a:pt x="154263" y="189256"/>
                  </a:lnTo>
                  <a:lnTo>
                    <a:pt x="154163" y="189756"/>
                  </a:lnTo>
                  <a:lnTo>
                    <a:pt x="154163" y="191455"/>
                  </a:lnTo>
                  <a:lnTo>
                    <a:pt x="154163" y="191655"/>
                  </a:lnTo>
                  <a:lnTo>
                    <a:pt x="154063" y="191655"/>
                  </a:lnTo>
                  <a:lnTo>
                    <a:pt x="153963" y="190855"/>
                  </a:lnTo>
                  <a:lnTo>
                    <a:pt x="153963" y="189656"/>
                  </a:lnTo>
                  <a:lnTo>
                    <a:pt x="153963" y="188956"/>
                  </a:lnTo>
                  <a:lnTo>
                    <a:pt x="153963" y="188456"/>
                  </a:lnTo>
                  <a:lnTo>
                    <a:pt x="153863" y="187956"/>
                  </a:lnTo>
                  <a:lnTo>
                    <a:pt x="153363" y="185257"/>
                  </a:lnTo>
                  <a:lnTo>
                    <a:pt x="153663" y="186956"/>
                  </a:lnTo>
                  <a:lnTo>
                    <a:pt x="153863" y="188256"/>
                  </a:lnTo>
                  <a:lnTo>
                    <a:pt x="153863" y="188656"/>
                  </a:lnTo>
                  <a:lnTo>
                    <a:pt x="153863" y="189056"/>
                  </a:lnTo>
                  <a:lnTo>
                    <a:pt x="153863" y="189756"/>
                  </a:lnTo>
                  <a:lnTo>
                    <a:pt x="153863" y="191255"/>
                  </a:lnTo>
                  <a:lnTo>
                    <a:pt x="154063" y="192755"/>
                  </a:lnTo>
                  <a:lnTo>
                    <a:pt x="154363" y="195754"/>
                  </a:lnTo>
                  <a:lnTo>
                    <a:pt x="154063" y="194155"/>
                  </a:lnTo>
                  <a:lnTo>
                    <a:pt x="153863" y="193355"/>
                  </a:lnTo>
                  <a:lnTo>
                    <a:pt x="153663" y="192955"/>
                  </a:lnTo>
                  <a:lnTo>
                    <a:pt x="153563" y="192555"/>
                  </a:lnTo>
                  <a:lnTo>
                    <a:pt x="153863" y="194854"/>
                  </a:lnTo>
                  <a:lnTo>
                    <a:pt x="153963" y="195954"/>
                  </a:lnTo>
                  <a:lnTo>
                    <a:pt x="154063" y="196454"/>
                  </a:lnTo>
                  <a:lnTo>
                    <a:pt x="154163" y="196954"/>
                  </a:lnTo>
                  <a:lnTo>
                    <a:pt x="153963" y="196754"/>
                  </a:lnTo>
                  <a:lnTo>
                    <a:pt x="153763" y="196154"/>
                  </a:lnTo>
                  <a:lnTo>
                    <a:pt x="153463" y="193955"/>
                  </a:lnTo>
                  <a:lnTo>
                    <a:pt x="153163" y="191555"/>
                  </a:lnTo>
                  <a:lnTo>
                    <a:pt x="153063" y="189456"/>
                  </a:lnTo>
                  <a:lnTo>
                    <a:pt x="153263" y="190156"/>
                  </a:lnTo>
                  <a:lnTo>
                    <a:pt x="153363" y="190456"/>
                  </a:lnTo>
                  <a:lnTo>
                    <a:pt x="153563" y="190755"/>
                  </a:lnTo>
                  <a:lnTo>
                    <a:pt x="153763" y="191355"/>
                  </a:lnTo>
                  <a:lnTo>
                    <a:pt x="153663" y="189856"/>
                  </a:lnTo>
                  <a:lnTo>
                    <a:pt x="153563" y="189056"/>
                  </a:lnTo>
                  <a:lnTo>
                    <a:pt x="153563" y="188556"/>
                  </a:lnTo>
                  <a:lnTo>
                    <a:pt x="153563" y="188356"/>
                  </a:lnTo>
                  <a:lnTo>
                    <a:pt x="153563" y="188056"/>
                  </a:lnTo>
                  <a:lnTo>
                    <a:pt x="153063" y="184557"/>
                  </a:lnTo>
                  <a:lnTo>
                    <a:pt x="152763" y="181158"/>
                  </a:lnTo>
                  <a:lnTo>
                    <a:pt x="152563" y="178258"/>
                  </a:lnTo>
                  <a:lnTo>
                    <a:pt x="152563" y="177659"/>
                  </a:lnTo>
                  <a:lnTo>
                    <a:pt x="152663" y="178458"/>
                  </a:lnTo>
                  <a:lnTo>
                    <a:pt x="153063" y="180958"/>
                  </a:lnTo>
                  <a:lnTo>
                    <a:pt x="153063" y="179858"/>
                  </a:lnTo>
                  <a:lnTo>
                    <a:pt x="152863" y="178558"/>
                  </a:lnTo>
                  <a:lnTo>
                    <a:pt x="152763" y="177159"/>
                  </a:lnTo>
                  <a:lnTo>
                    <a:pt x="152663" y="176559"/>
                  </a:lnTo>
                  <a:lnTo>
                    <a:pt x="152763" y="176259"/>
                  </a:lnTo>
                  <a:lnTo>
                    <a:pt x="152863" y="176859"/>
                  </a:lnTo>
                  <a:lnTo>
                    <a:pt x="152963" y="177859"/>
                  </a:lnTo>
                  <a:lnTo>
                    <a:pt x="153163" y="179958"/>
                  </a:lnTo>
                  <a:lnTo>
                    <a:pt x="152751" y="174851"/>
                  </a:lnTo>
                  <a:lnTo>
                    <a:pt x="152751" y="174851"/>
                  </a:lnTo>
                  <a:lnTo>
                    <a:pt x="152863" y="174859"/>
                  </a:lnTo>
                  <a:lnTo>
                    <a:pt x="153063" y="174859"/>
                  </a:lnTo>
                  <a:lnTo>
                    <a:pt x="152750" y="174838"/>
                  </a:lnTo>
                  <a:lnTo>
                    <a:pt x="152750" y="174838"/>
                  </a:lnTo>
                  <a:lnTo>
                    <a:pt x="152732" y="174610"/>
                  </a:lnTo>
                  <a:lnTo>
                    <a:pt x="152732" y="174610"/>
                  </a:lnTo>
                  <a:lnTo>
                    <a:pt x="153863" y="174659"/>
                  </a:lnTo>
                  <a:lnTo>
                    <a:pt x="156162" y="174659"/>
                  </a:lnTo>
                  <a:lnTo>
                    <a:pt x="155662" y="174759"/>
                  </a:lnTo>
                  <a:lnTo>
                    <a:pt x="154563" y="174859"/>
                  </a:lnTo>
                  <a:lnTo>
                    <a:pt x="156362" y="174859"/>
                  </a:lnTo>
                  <a:lnTo>
                    <a:pt x="158862" y="174759"/>
                  </a:lnTo>
                  <a:lnTo>
                    <a:pt x="161661" y="174459"/>
                  </a:lnTo>
                  <a:lnTo>
                    <a:pt x="167160" y="174659"/>
                  </a:lnTo>
                  <a:lnTo>
                    <a:pt x="168759" y="174859"/>
                  </a:lnTo>
                  <a:lnTo>
                    <a:pt x="169059" y="174859"/>
                  </a:lnTo>
                  <a:lnTo>
                    <a:pt x="168759" y="174959"/>
                  </a:lnTo>
                  <a:lnTo>
                    <a:pt x="169659" y="174859"/>
                  </a:lnTo>
                  <a:lnTo>
                    <a:pt x="169759" y="174859"/>
                  </a:lnTo>
                  <a:lnTo>
                    <a:pt x="169559" y="174759"/>
                  </a:lnTo>
                  <a:lnTo>
                    <a:pt x="169359" y="174659"/>
                  </a:lnTo>
                  <a:lnTo>
                    <a:pt x="172558" y="174659"/>
                  </a:lnTo>
                  <a:lnTo>
                    <a:pt x="174758" y="174459"/>
                  </a:lnTo>
                  <a:lnTo>
                    <a:pt x="176457" y="174359"/>
                  </a:lnTo>
                  <a:lnTo>
                    <a:pt x="178457" y="174259"/>
                  </a:lnTo>
                  <a:lnTo>
                    <a:pt x="176057" y="174059"/>
                  </a:lnTo>
                  <a:lnTo>
                    <a:pt x="178957" y="174059"/>
                  </a:lnTo>
                  <a:lnTo>
                    <a:pt x="179157" y="173959"/>
                  </a:lnTo>
                  <a:lnTo>
                    <a:pt x="179357" y="173860"/>
                  </a:lnTo>
                  <a:lnTo>
                    <a:pt x="181856" y="173860"/>
                  </a:lnTo>
                  <a:lnTo>
                    <a:pt x="181456" y="174059"/>
                  </a:lnTo>
                  <a:lnTo>
                    <a:pt x="181356" y="174059"/>
                  </a:lnTo>
                  <a:lnTo>
                    <a:pt x="181456" y="174159"/>
                  </a:lnTo>
                  <a:lnTo>
                    <a:pt x="181656" y="174359"/>
                  </a:lnTo>
                  <a:lnTo>
                    <a:pt x="182156" y="174559"/>
                  </a:lnTo>
                  <a:lnTo>
                    <a:pt x="183056" y="174459"/>
                  </a:lnTo>
                  <a:lnTo>
                    <a:pt x="184455" y="174459"/>
                  </a:lnTo>
                  <a:lnTo>
                    <a:pt x="187755" y="174559"/>
                  </a:lnTo>
                  <a:lnTo>
                    <a:pt x="187555" y="174459"/>
                  </a:lnTo>
                  <a:lnTo>
                    <a:pt x="187855" y="174459"/>
                  </a:lnTo>
                  <a:lnTo>
                    <a:pt x="189054" y="174359"/>
                  </a:lnTo>
                  <a:lnTo>
                    <a:pt x="189854" y="174259"/>
                  </a:lnTo>
                  <a:lnTo>
                    <a:pt x="189654" y="174159"/>
                  </a:lnTo>
                  <a:lnTo>
                    <a:pt x="188754" y="174159"/>
                  </a:lnTo>
                  <a:lnTo>
                    <a:pt x="191854" y="174059"/>
                  </a:lnTo>
                  <a:lnTo>
                    <a:pt x="196452" y="174059"/>
                  </a:lnTo>
                  <a:lnTo>
                    <a:pt x="198852" y="173959"/>
                  </a:lnTo>
                  <a:lnTo>
                    <a:pt x="198352" y="173860"/>
                  </a:lnTo>
                  <a:lnTo>
                    <a:pt x="198552" y="173860"/>
                  </a:lnTo>
                  <a:lnTo>
                    <a:pt x="199752" y="173760"/>
                  </a:lnTo>
                  <a:lnTo>
                    <a:pt x="201051" y="173660"/>
                  </a:lnTo>
                  <a:lnTo>
                    <a:pt x="201251" y="173560"/>
                  </a:lnTo>
                  <a:lnTo>
                    <a:pt x="203951" y="173560"/>
                  </a:lnTo>
                  <a:lnTo>
                    <a:pt x="206150" y="173660"/>
                  </a:lnTo>
                  <a:lnTo>
                    <a:pt x="207350" y="173860"/>
                  </a:lnTo>
                  <a:lnTo>
                    <a:pt x="207450" y="173959"/>
                  </a:lnTo>
                  <a:lnTo>
                    <a:pt x="207150" y="174059"/>
                  </a:lnTo>
                  <a:lnTo>
                    <a:pt x="204651" y="173959"/>
                  </a:lnTo>
                  <a:lnTo>
                    <a:pt x="203651" y="174059"/>
                  </a:lnTo>
                  <a:lnTo>
                    <a:pt x="203451" y="174059"/>
                  </a:lnTo>
                  <a:lnTo>
                    <a:pt x="203351" y="174159"/>
                  </a:lnTo>
                  <a:lnTo>
                    <a:pt x="203351" y="174159"/>
                  </a:lnTo>
                  <a:lnTo>
                    <a:pt x="211449" y="174059"/>
                  </a:lnTo>
                  <a:lnTo>
                    <a:pt x="214448" y="174259"/>
                  </a:lnTo>
                  <a:lnTo>
                    <a:pt x="215648" y="174359"/>
                  </a:lnTo>
                  <a:lnTo>
                    <a:pt x="216048" y="174459"/>
                  </a:lnTo>
                  <a:lnTo>
                    <a:pt x="216348" y="174559"/>
                  </a:lnTo>
                  <a:lnTo>
                    <a:pt x="217347" y="174459"/>
                  </a:lnTo>
                  <a:lnTo>
                    <a:pt x="222246" y="174459"/>
                  </a:lnTo>
                  <a:lnTo>
                    <a:pt x="219947" y="174259"/>
                  </a:lnTo>
                  <a:lnTo>
                    <a:pt x="221247" y="174159"/>
                  </a:lnTo>
                  <a:lnTo>
                    <a:pt x="220547" y="174159"/>
                  </a:lnTo>
                  <a:lnTo>
                    <a:pt x="224046" y="173660"/>
                  </a:lnTo>
                  <a:lnTo>
                    <a:pt x="222446" y="173660"/>
                  </a:lnTo>
                  <a:lnTo>
                    <a:pt x="221846" y="173760"/>
                  </a:lnTo>
                  <a:lnTo>
                    <a:pt x="221047" y="173959"/>
                  </a:lnTo>
                  <a:lnTo>
                    <a:pt x="218747" y="174059"/>
                  </a:lnTo>
                  <a:lnTo>
                    <a:pt x="218147" y="173959"/>
                  </a:lnTo>
                  <a:lnTo>
                    <a:pt x="217947" y="173860"/>
                  </a:lnTo>
                  <a:lnTo>
                    <a:pt x="218047" y="173760"/>
                  </a:lnTo>
                  <a:lnTo>
                    <a:pt x="218347" y="173760"/>
                  </a:lnTo>
                  <a:lnTo>
                    <a:pt x="221247" y="173460"/>
                  </a:lnTo>
                  <a:lnTo>
                    <a:pt x="224146" y="173260"/>
                  </a:lnTo>
                  <a:lnTo>
                    <a:pt x="224446" y="173260"/>
                  </a:lnTo>
                  <a:lnTo>
                    <a:pt x="224546" y="173160"/>
                  </a:lnTo>
                  <a:lnTo>
                    <a:pt x="223746" y="173060"/>
                  </a:lnTo>
                  <a:lnTo>
                    <a:pt x="221746" y="173060"/>
                  </a:lnTo>
                  <a:lnTo>
                    <a:pt x="220647" y="173160"/>
                  </a:lnTo>
                  <a:lnTo>
                    <a:pt x="219547" y="173360"/>
                  </a:lnTo>
                  <a:lnTo>
                    <a:pt x="217947" y="173460"/>
                  </a:lnTo>
                  <a:lnTo>
                    <a:pt x="218747" y="173560"/>
                  </a:lnTo>
                  <a:lnTo>
                    <a:pt x="212149" y="173660"/>
                  </a:lnTo>
                  <a:lnTo>
                    <a:pt x="212349" y="173560"/>
                  </a:lnTo>
                  <a:lnTo>
                    <a:pt x="212949" y="173560"/>
                  </a:lnTo>
                  <a:lnTo>
                    <a:pt x="213848" y="173460"/>
                  </a:lnTo>
                  <a:lnTo>
                    <a:pt x="208949" y="173360"/>
                  </a:lnTo>
                  <a:lnTo>
                    <a:pt x="205250" y="173260"/>
                  </a:lnTo>
                  <a:lnTo>
                    <a:pt x="201451" y="173160"/>
                  </a:lnTo>
                  <a:lnTo>
                    <a:pt x="196253" y="173160"/>
                  </a:lnTo>
                  <a:lnTo>
                    <a:pt x="196752" y="173260"/>
                  </a:lnTo>
                  <a:lnTo>
                    <a:pt x="197052" y="173360"/>
                  </a:lnTo>
                  <a:lnTo>
                    <a:pt x="197152" y="173460"/>
                  </a:lnTo>
                  <a:lnTo>
                    <a:pt x="197052" y="173560"/>
                  </a:lnTo>
                  <a:lnTo>
                    <a:pt x="196652" y="173660"/>
                  </a:lnTo>
                  <a:lnTo>
                    <a:pt x="194753" y="173760"/>
                  </a:lnTo>
                  <a:lnTo>
                    <a:pt x="193053" y="173760"/>
                  </a:lnTo>
                  <a:lnTo>
                    <a:pt x="191854" y="173660"/>
                  </a:lnTo>
                  <a:lnTo>
                    <a:pt x="190854" y="173560"/>
                  </a:lnTo>
                  <a:lnTo>
                    <a:pt x="189454" y="173560"/>
                  </a:lnTo>
                  <a:lnTo>
                    <a:pt x="191454" y="173360"/>
                  </a:lnTo>
                  <a:lnTo>
                    <a:pt x="193753" y="173360"/>
                  </a:lnTo>
                  <a:lnTo>
                    <a:pt x="193653" y="173060"/>
                  </a:lnTo>
                  <a:lnTo>
                    <a:pt x="196952" y="172760"/>
                  </a:lnTo>
                  <a:lnTo>
                    <a:pt x="198652" y="172560"/>
                  </a:lnTo>
                  <a:lnTo>
                    <a:pt x="200751" y="172360"/>
                  </a:lnTo>
                  <a:lnTo>
                    <a:pt x="205350" y="172260"/>
                  </a:lnTo>
                  <a:lnTo>
                    <a:pt x="205750" y="172160"/>
                  </a:lnTo>
                  <a:lnTo>
                    <a:pt x="206650" y="172060"/>
                  </a:lnTo>
                  <a:lnTo>
                    <a:pt x="206910" y="172050"/>
                  </a:lnTo>
                  <a:lnTo>
                    <a:pt x="206910" y="172050"/>
                  </a:lnTo>
                  <a:lnTo>
                    <a:pt x="204651" y="171960"/>
                  </a:lnTo>
                  <a:lnTo>
                    <a:pt x="202651" y="171760"/>
                  </a:lnTo>
                  <a:lnTo>
                    <a:pt x="200552" y="171660"/>
                  </a:lnTo>
                  <a:lnTo>
                    <a:pt x="197452" y="171760"/>
                  </a:lnTo>
                  <a:lnTo>
                    <a:pt x="199052" y="171660"/>
                  </a:lnTo>
                  <a:lnTo>
                    <a:pt x="199452" y="171560"/>
                  </a:lnTo>
                  <a:lnTo>
                    <a:pt x="200252" y="171460"/>
                  </a:lnTo>
                  <a:lnTo>
                    <a:pt x="202751" y="171460"/>
                  </a:lnTo>
                  <a:lnTo>
                    <a:pt x="203651" y="171360"/>
                  </a:lnTo>
                  <a:lnTo>
                    <a:pt x="202951" y="171260"/>
                  </a:lnTo>
                  <a:lnTo>
                    <a:pt x="201551" y="171260"/>
                  </a:lnTo>
                  <a:lnTo>
                    <a:pt x="200552" y="171160"/>
                  </a:lnTo>
                  <a:lnTo>
                    <a:pt x="200052" y="171260"/>
                  </a:lnTo>
                  <a:lnTo>
                    <a:pt x="200052" y="171360"/>
                  </a:lnTo>
                  <a:lnTo>
                    <a:pt x="199552" y="171360"/>
                  </a:lnTo>
                  <a:lnTo>
                    <a:pt x="197752" y="171460"/>
                  </a:lnTo>
                  <a:lnTo>
                    <a:pt x="197752" y="171460"/>
                  </a:lnTo>
                  <a:lnTo>
                    <a:pt x="197852" y="171360"/>
                  </a:lnTo>
                  <a:lnTo>
                    <a:pt x="191654" y="171760"/>
                  </a:lnTo>
                  <a:lnTo>
                    <a:pt x="187055" y="171660"/>
                  </a:lnTo>
                  <a:lnTo>
                    <a:pt x="182456" y="171760"/>
                  </a:lnTo>
                  <a:lnTo>
                    <a:pt x="178157" y="171860"/>
                  </a:lnTo>
                  <a:lnTo>
                    <a:pt x="176257" y="171860"/>
                  </a:lnTo>
                  <a:lnTo>
                    <a:pt x="174658" y="171760"/>
                  </a:lnTo>
                  <a:lnTo>
                    <a:pt x="174658" y="171760"/>
                  </a:lnTo>
                  <a:lnTo>
                    <a:pt x="175558" y="172060"/>
                  </a:lnTo>
                  <a:lnTo>
                    <a:pt x="169459" y="172060"/>
                  </a:lnTo>
                  <a:lnTo>
                    <a:pt x="164160" y="172160"/>
                  </a:lnTo>
                  <a:lnTo>
                    <a:pt x="164960" y="172060"/>
                  </a:lnTo>
                  <a:lnTo>
                    <a:pt x="166260" y="171960"/>
                  </a:lnTo>
                  <a:lnTo>
                    <a:pt x="169759" y="171860"/>
                  </a:lnTo>
                  <a:lnTo>
                    <a:pt x="165060" y="171860"/>
                  </a:lnTo>
                  <a:lnTo>
                    <a:pt x="160661" y="171960"/>
                  </a:lnTo>
                  <a:lnTo>
                    <a:pt x="156662" y="172160"/>
                  </a:lnTo>
                  <a:lnTo>
                    <a:pt x="153063" y="172360"/>
                  </a:lnTo>
                  <a:lnTo>
                    <a:pt x="156462" y="172560"/>
                  </a:lnTo>
                  <a:lnTo>
                    <a:pt x="159761" y="172660"/>
                  </a:lnTo>
                  <a:lnTo>
                    <a:pt x="157462" y="172860"/>
                  </a:lnTo>
                  <a:lnTo>
                    <a:pt x="155662" y="172760"/>
                  </a:lnTo>
                  <a:lnTo>
                    <a:pt x="153863" y="172660"/>
                  </a:lnTo>
                  <a:lnTo>
                    <a:pt x="153085" y="172624"/>
                  </a:lnTo>
                  <a:lnTo>
                    <a:pt x="153085" y="172624"/>
                  </a:lnTo>
                  <a:lnTo>
                    <a:pt x="153163" y="172860"/>
                  </a:lnTo>
                  <a:lnTo>
                    <a:pt x="153163" y="173360"/>
                  </a:lnTo>
                  <a:lnTo>
                    <a:pt x="153063" y="173860"/>
                  </a:lnTo>
                  <a:lnTo>
                    <a:pt x="152913" y="174059"/>
                  </a:lnTo>
                  <a:lnTo>
                    <a:pt x="152913" y="174059"/>
                  </a:lnTo>
                  <a:lnTo>
                    <a:pt x="153063" y="173760"/>
                  </a:lnTo>
                  <a:lnTo>
                    <a:pt x="153163" y="173260"/>
                  </a:lnTo>
                  <a:lnTo>
                    <a:pt x="153063" y="172860"/>
                  </a:lnTo>
                  <a:lnTo>
                    <a:pt x="152967" y="172619"/>
                  </a:lnTo>
                  <a:lnTo>
                    <a:pt x="152967" y="172619"/>
                  </a:lnTo>
                  <a:lnTo>
                    <a:pt x="152840" y="172613"/>
                  </a:lnTo>
                  <a:lnTo>
                    <a:pt x="152840" y="172613"/>
                  </a:lnTo>
                  <a:lnTo>
                    <a:pt x="152763" y="172460"/>
                  </a:lnTo>
                  <a:lnTo>
                    <a:pt x="152680" y="172606"/>
                  </a:lnTo>
                  <a:lnTo>
                    <a:pt x="152680" y="172606"/>
                  </a:lnTo>
                  <a:lnTo>
                    <a:pt x="151663" y="172560"/>
                  </a:lnTo>
                  <a:lnTo>
                    <a:pt x="151063" y="173660"/>
                  </a:lnTo>
                  <a:lnTo>
                    <a:pt x="150963" y="173460"/>
                  </a:lnTo>
                  <a:lnTo>
                    <a:pt x="150963" y="173260"/>
                  </a:lnTo>
                  <a:lnTo>
                    <a:pt x="150963" y="173175"/>
                  </a:lnTo>
                  <a:lnTo>
                    <a:pt x="151113" y="172910"/>
                  </a:lnTo>
                  <a:lnTo>
                    <a:pt x="150963" y="173060"/>
                  </a:lnTo>
                  <a:lnTo>
                    <a:pt x="150963" y="173060"/>
                  </a:lnTo>
                  <a:lnTo>
                    <a:pt x="150963" y="172960"/>
                  </a:lnTo>
                  <a:lnTo>
                    <a:pt x="151063" y="172760"/>
                  </a:lnTo>
                  <a:lnTo>
                    <a:pt x="151251" y="172666"/>
                  </a:lnTo>
                  <a:lnTo>
                    <a:pt x="151251" y="172666"/>
                  </a:lnTo>
                  <a:lnTo>
                    <a:pt x="151763" y="171760"/>
                  </a:lnTo>
                  <a:lnTo>
                    <a:pt x="153863" y="171860"/>
                  </a:lnTo>
                  <a:lnTo>
                    <a:pt x="156062" y="171760"/>
                  </a:lnTo>
                  <a:lnTo>
                    <a:pt x="158162" y="171760"/>
                  </a:lnTo>
                  <a:lnTo>
                    <a:pt x="160061" y="171860"/>
                  </a:lnTo>
                  <a:lnTo>
                    <a:pt x="157962" y="171660"/>
                  </a:lnTo>
                  <a:lnTo>
                    <a:pt x="163361" y="171560"/>
                  </a:lnTo>
                  <a:lnTo>
                    <a:pt x="164537" y="171537"/>
                  </a:lnTo>
                  <a:lnTo>
                    <a:pt x="164537" y="171537"/>
                  </a:lnTo>
                  <a:lnTo>
                    <a:pt x="161861" y="171460"/>
                  </a:lnTo>
                  <a:lnTo>
                    <a:pt x="159062" y="171260"/>
                  </a:lnTo>
                  <a:lnTo>
                    <a:pt x="156662" y="171160"/>
                  </a:lnTo>
                  <a:lnTo>
                    <a:pt x="155462" y="171160"/>
                  </a:lnTo>
                  <a:lnTo>
                    <a:pt x="154163" y="171260"/>
                  </a:lnTo>
                  <a:lnTo>
                    <a:pt x="153463" y="171160"/>
                  </a:lnTo>
                  <a:lnTo>
                    <a:pt x="153063" y="171060"/>
                  </a:lnTo>
                  <a:lnTo>
                    <a:pt x="152663" y="170960"/>
                  </a:lnTo>
                  <a:lnTo>
                    <a:pt x="152463" y="170860"/>
                  </a:lnTo>
                  <a:lnTo>
                    <a:pt x="152363" y="170860"/>
                  </a:lnTo>
                  <a:lnTo>
                    <a:pt x="153163" y="170760"/>
                  </a:lnTo>
                  <a:lnTo>
                    <a:pt x="158462" y="170760"/>
                  </a:lnTo>
                  <a:lnTo>
                    <a:pt x="158662" y="170660"/>
                  </a:lnTo>
                  <a:lnTo>
                    <a:pt x="155862" y="170660"/>
                  </a:lnTo>
                  <a:lnTo>
                    <a:pt x="154463" y="170560"/>
                  </a:lnTo>
                  <a:lnTo>
                    <a:pt x="151763" y="170560"/>
                  </a:lnTo>
                  <a:lnTo>
                    <a:pt x="150945" y="172019"/>
                  </a:lnTo>
                  <a:lnTo>
                    <a:pt x="150945" y="172019"/>
                  </a:lnTo>
                  <a:lnTo>
                    <a:pt x="150864" y="172060"/>
                  </a:lnTo>
                  <a:lnTo>
                    <a:pt x="150564" y="172360"/>
                  </a:lnTo>
                  <a:lnTo>
                    <a:pt x="150264" y="172760"/>
                  </a:lnTo>
                  <a:lnTo>
                    <a:pt x="150264" y="173042"/>
                  </a:lnTo>
                  <a:lnTo>
                    <a:pt x="150583" y="172664"/>
                  </a:lnTo>
                  <a:lnTo>
                    <a:pt x="150583" y="172664"/>
                  </a:lnTo>
                  <a:lnTo>
                    <a:pt x="150264" y="173234"/>
                  </a:lnTo>
                  <a:lnTo>
                    <a:pt x="150264" y="173234"/>
                  </a:lnTo>
                  <a:lnTo>
                    <a:pt x="150264" y="173560"/>
                  </a:lnTo>
                  <a:lnTo>
                    <a:pt x="150464" y="174059"/>
                  </a:lnTo>
                  <a:lnTo>
                    <a:pt x="150564" y="173883"/>
                  </a:lnTo>
                  <a:lnTo>
                    <a:pt x="150564" y="173959"/>
                  </a:lnTo>
                  <a:lnTo>
                    <a:pt x="150764" y="175559"/>
                  </a:lnTo>
                  <a:lnTo>
                    <a:pt x="150664" y="175559"/>
                  </a:lnTo>
                  <a:lnTo>
                    <a:pt x="150564" y="175359"/>
                  </a:lnTo>
                  <a:lnTo>
                    <a:pt x="150464" y="174959"/>
                  </a:lnTo>
                  <a:lnTo>
                    <a:pt x="150364" y="174759"/>
                  </a:lnTo>
                  <a:lnTo>
                    <a:pt x="150264" y="174759"/>
                  </a:lnTo>
                  <a:lnTo>
                    <a:pt x="150164" y="175259"/>
                  </a:lnTo>
                  <a:lnTo>
                    <a:pt x="150464" y="177159"/>
                  </a:lnTo>
                  <a:lnTo>
                    <a:pt x="150764" y="179458"/>
                  </a:lnTo>
                  <a:lnTo>
                    <a:pt x="151063" y="181758"/>
                  </a:lnTo>
                  <a:lnTo>
                    <a:pt x="151363" y="183857"/>
                  </a:lnTo>
                  <a:lnTo>
                    <a:pt x="151263" y="184257"/>
                  </a:lnTo>
                  <a:lnTo>
                    <a:pt x="151163" y="184257"/>
                  </a:lnTo>
                  <a:lnTo>
                    <a:pt x="151063" y="183857"/>
                  </a:lnTo>
                  <a:lnTo>
                    <a:pt x="150864" y="183257"/>
                  </a:lnTo>
                  <a:lnTo>
                    <a:pt x="150464" y="180858"/>
                  </a:lnTo>
                  <a:lnTo>
                    <a:pt x="150064" y="177259"/>
                  </a:lnTo>
                  <a:lnTo>
                    <a:pt x="150064" y="175659"/>
                  </a:lnTo>
                  <a:lnTo>
                    <a:pt x="149864" y="174059"/>
                  </a:lnTo>
                  <a:lnTo>
                    <a:pt x="149899" y="173884"/>
                  </a:lnTo>
                  <a:lnTo>
                    <a:pt x="149464" y="174659"/>
                  </a:lnTo>
                  <a:lnTo>
                    <a:pt x="149264" y="174359"/>
                  </a:lnTo>
                  <a:lnTo>
                    <a:pt x="149064" y="173959"/>
                  </a:lnTo>
                  <a:lnTo>
                    <a:pt x="148964" y="173260"/>
                  </a:lnTo>
                  <a:lnTo>
                    <a:pt x="148964" y="172945"/>
                  </a:lnTo>
                  <a:lnTo>
                    <a:pt x="148864" y="173060"/>
                  </a:lnTo>
                  <a:lnTo>
                    <a:pt x="148864" y="172860"/>
                  </a:lnTo>
                  <a:lnTo>
                    <a:pt x="148764" y="173460"/>
                  </a:lnTo>
                  <a:lnTo>
                    <a:pt x="148764" y="174159"/>
                  </a:lnTo>
                  <a:lnTo>
                    <a:pt x="149064" y="175459"/>
                  </a:lnTo>
                  <a:lnTo>
                    <a:pt x="149364" y="177159"/>
                  </a:lnTo>
                  <a:lnTo>
                    <a:pt x="150064" y="181058"/>
                  </a:lnTo>
                  <a:lnTo>
                    <a:pt x="150864" y="187056"/>
                  </a:lnTo>
                  <a:lnTo>
                    <a:pt x="151063" y="188556"/>
                  </a:lnTo>
                  <a:lnTo>
                    <a:pt x="151063" y="188756"/>
                  </a:lnTo>
                  <a:lnTo>
                    <a:pt x="151063" y="188956"/>
                  </a:lnTo>
                  <a:lnTo>
                    <a:pt x="151063" y="189656"/>
                  </a:lnTo>
                  <a:lnTo>
                    <a:pt x="151063" y="190855"/>
                  </a:lnTo>
                  <a:lnTo>
                    <a:pt x="150963" y="189456"/>
                  </a:lnTo>
                  <a:lnTo>
                    <a:pt x="150963" y="188856"/>
                  </a:lnTo>
                  <a:lnTo>
                    <a:pt x="150864" y="188556"/>
                  </a:lnTo>
                  <a:lnTo>
                    <a:pt x="150664" y="187556"/>
                  </a:lnTo>
                  <a:lnTo>
                    <a:pt x="150264" y="186157"/>
                  </a:lnTo>
                  <a:lnTo>
                    <a:pt x="150164" y="185957"/>
                  </a:lnTo>
                  <a:lnTo>
                    <a:pt x="150064" y="186057"/>
                  </a:lnTo>
                  <a:lnTo>
                    <a:pt x="150264" y="186956"/>
                  </a:lnTo>
                  <a:lnTo>
                    <a:pt x="150464" y="188056"/>
                  </a:lnTo>
                  <a:lnTo>
                    <a:pt x="150564" y="188656"/>
                  </a:lnTo>
                  <a:lnTo>
                    <a:pt x="150564" y="188856"/>
                  </a:lnTo>
                  <a:lnTo>
                    <a:pt x="150564" y="190056"/>
                  </a:lnTo>
                  <a:lnTo>
                    <a:pt x="150664" y="191855"/>
                  </a:lnTo>
                  <a:lnTo>
                    <a:pt x="150764" y="192155"/>
                  </a:lnTo>
                  <a:lnTo>
                    <a:pt x="150764" y="192055"/>
                  </a:lnTo>
                  <a:lnTo>
                    <a:pt x="151263" y="195654"/>
                  </a:lnTo>
                  <a:lnTo>
                    <a:pt x="151363" y="196054"/>
                  </a:lnTo>
                  <a:lnTo>
                    <a:pt x="151363" y="196354"/>
                  </a:lnTo>
                  <a:lnTo>
                    <a:pt x="151363" y="196654"/>
                  </a:lnTo>
                  <a:lnTo>
                    <a:pt x="151563" y="197454"/>
                  </a:lnTo>
                  <a:lnTo>
                    <a:pt x="151863" y="198254"/>
                  </a:lnTo>
                  <a:lnTo>
                    <a:pt x="152263" y="198854"/>
                  </a:lnTo>
                  <a:lnTo>
                    <a:pt x="152763" y="199453"/>
                  </a:lnTo>
                  <a:lnTo>
                    <a:pt x="153263" y="199953"/>
                  </a:lnTo>
                  <a:lnTo>
                    <a:pt x="153763" y="200353"/>
                  </a:lnTo>
                  <a:lnTo>
                    <a:pt x="153963" y="200553"/>
                  </a:lnTo>
                  <a:lnTo>
                    <a:pt x="154263" y="200853"/>
                  </a:lnTo>
                  <a:lnTo>
                    <a:pt x="154863" y="201153"/>
                  </a:lnTo>
                  <a:lnTo>
                    <a:pt x="155462" y="201353"/>
                  </a:lnTo>
                  <a:lnTo>
                    <a:pt x="155662" y="201453"/>
                  </a:lnTo>
                  <a:lnTo>
                    <a:pt x="155762" y="201453"/>
                  </a:lnTo>
                  <a:lnTo>
                    <a:pt x="155862" y="201553"/>
                  </a:lnTo>
                  <a:lnTo>
                    <a:pt x="156862" y="201953"/>
                  </a:lnTo>
                  <a:lnTo>
                    <a:pt x="157562" y="202353"/>
                  </a:lnTo>
                  <a:lnTo>
                    <a:pt x="157862" y="202653"/>
                  </a:lnTo>
                  <a:lnTo>
                    <a:pt x="156762" y="202153"/>
                  </a:lnTo>
                  <a:lnTo>
                    <a:pt x="155662" y="201753"/>
                  </a:lnTo>
                  <a:lnTo>
                    <a:pt x="155462" y="201653"/>
                  </a:lnTo>
                  <a:lnTo>
                    <a:pt x="155162" y="201653"/>
                  </a:lnTo>
                  <a:lnTo>
                    <a:pt x="154963" y="201553"/>
                  </a:lnTo>
                  <a:lnTo>
                    <a:pt x="154763" y="201453"/>
                  </a:lnTo>
                  <a:lnTo>
                    <a:pt x="154663" y="201453"/>
                  </a:lnTo>
                  <a:lnTo>
                    <a:pt x="154063" y="201053"/>
                  </a:lnTo>
                  <a:lnTo>
                    <a:pt x="153763" y="200853"/>
                  </a:lnTo>
                  <a:lnTo>
                    <a:pt x="153563" y="200753"/>
                  </a:lnTo>
                  <a:lnTo>
                    <a:pt x="152763" y="199953"/>
                  </a:lnTo>
                  <a:lnTo>
                    <a:pt x="151963" y="199053"/>
                  </a:lnTo>
                  <a:lnTo>
                    <a:pt x="151663" y="198554"/>
                  </a:lnTo>
                  <a:lnTo>
                    <a:pt x="151463" y="197954"/>
                  </a:lnTo>
                  <a:lnTo>
                    <a:pt x="151263" y="197354"/>
                  </a:lnTo>
                  <a:lnTo>
                    <a:pt x="151063" y="196754"/>
                  </a:lnTo>
                  <a:lnTo>
                    <a:pt x="151063" y="196454"/>
                  </a:lnTo>
                  <a:lnTo>
                    <a:pt x="150963" y="196254"/>
                  </a:lnTo>
                  <a:lnTo>
                    <a:pt x="150963" y="195954"/>
                  </a:lnTo>
                  <a:lnTo>
                    <a:pt x="150864" y="195254"/>
                  </a:lnTo>
                  <a:lnTo>
                    <a:pt x="150564" y="192655"/>
                  </a:lnTo>
                  <a:lnTo>
                    <a:pt x="150664" y="193855"/>
                  </a:lnTo>
                  <a:lnTo>
                    <a:pt x="150564" y="194155"/>
                  </a:lnTo>
                  <a:lnTo>
                    <a:pt x="150564" y="194055"/>
                  </a:lnTo>
                  <a:lnTo>
                    <a:pt x="150264" y="191355"/>
                  </a:lnTo>
                  <a:lnTo>
                    <a:pt x="150164" y="189956"/>
                  </a:lnTo>
                  <a:lnTo>
                    <a:pt x="150164" y="189256"/>
                  </a:lnTo>
                  <a:lnTo>
                    <a:pt x="150064" y="189956"/>
                  </a:lnTo>
                  <a:lnTo>
                    <a:pt x="150064" y="190955"/>
                  </a:lnTo>
                  <a:lnTo>
                    <a:pt x="150164" y="192555"/>
                  </a:lnTo>
                  <a:lnTo>
                    <a:pt x="150364" y="194155"/>
                  </a:lnTo>
                  <a:lnTo>
                    <a:pt x="150464" y="195354"/>
                  </a:lnTo>
                  <a:lnTo>
                    <a:pt x="150564" y="196054"/>
                  </a:lnTo>
                  <a:lnTo>
                    <a:pt x="150664" y="196354"/>
                  </a:lnTo>
                  <a:lnTo>
                    <a:pt x="150664" y="196254"/>
                  </a:lnTo>
                  <a:lnTo>
                    <a:pt x="150764" y="196354"/>
                  </a:lnTo>
                  <a:lnTo>
                    <a:pt x="150764" y="196754"/>
                  </a:lnTo>
                  <a:lnTo>
                    <a:pt x="150864" y="197154"/>
                  </a:lnTo>
                  <a:lnTo>
                    <a:pt x="151163" y="198054"/>
                  </a:lnTo>
                  <a:lnTo>
                    <a:pt x="151563" y="198854"/>
                  </a:lnTo>
                  <a:lnTo>
                    <a:pt x="152063" y="199653"/>
                  </a:lnTo>
                  <a:lnTo>
                    <a:pt x="152663" y="200253"/>
                  </a:lnTo>
                  <a:lnTo>
                    <a:pt x="153263" y="200753"/>
                  </a:lnTo>
                  <a:lnTo>
                    <a:pt x="153963" y="201253"/>
                  </a:lnTo>
                  <a:lnTo>
                    <a:pt x="154663" y="201753"/>
                  </a:lnTo>
                  <a:lnTo>
                    <a:pt x="154763" y="202053"/>
                  </a:lnTo>
                  <a:lnTo>
                    <a:pt x="155262" y="202253"/>
                  </a:lnTo>
                  <a:lnTo>
                    <a:pt x="155562" y="202253"/>
                  </a:lnTo>
                  <a:lnTo>
                    <a:pt x="156062" y="202453"/>
                  </a:lnTo>
                  <a:lnTo>
                    <a:pt x="157062" y="202853"/>
                  </a:lnTo>
                  <a:lnTo>
                    <a:pt x="158162" y="203552"/>
                  </a:lnTo>
                  <a:lnTo>
                    <a:pt x="158762" y="203952"/>
                  </a:lnTo>
                  <a:lnTo>
                    <a:pt x="159062" y="204252"/>
                  </a:lnTo>
                  <a:lnTo>
                    <a:pt x="159062" y="204352"/>
                  </a:lnTo>
                  <a:lnTo>
                    <a:pt x="158262" y="204452"/>
                  </a:lnTo>
                  <a:lnTo>
                    <a:pt x="158862" y="204352"/>
                  </a:lnTo>
                  <a:lnTo>
                    <a:pt x="155762" y="204452"/>
                  </a:lnTo>
                  <a:lnTo>
                    <a:pt x="153363" y="204652"/>
                  </a:lnTo>
                  <a:lnTo>
                    <a:pt x="150963" y="204852"/>
                  </a:lnTo>
                  <a:lnTo>
                    <a:pt x="147464" y="205052"/>
                  </a:lnTo>
                  <a:lnTo>
                    <a:pt x="148264" y="204952"/>
                  </a:lnTo>
                  <a:lnTo>
                    <a:pt x="148464" y="204852"/>
                  </a:lnTo>
                  <a:lnTo>
                    <a:pt x="148264" y="204752"/>
                  </a:lnTo>
                  <a:lnTo>
                    <a:pt x="148064" y="204652"/>
                  </a:lnTo>
                  <a:lnTo>
                    <a:pt x="144365" y="204652"/>
                  </a:lnTo>
                  <a:lnTo>
                    <a:pt x="141778" y="204508"/>
                  </a:lnTo>
                  <a:lnTo>
                    <a:pt x="141778" y="204508"/>
                  </a:lnTo>
                  <a:lnTo>
                    <a:pt x="141866" y="204552"/>
                  </a:lnTo>
                  <a:lnTo>
                    <a:pt x="141166" y="204652"/>
                  </a:lnTo>
                  <a:lnTo>
                    <a:pt x="140366" y="204752"/>
                  </a:lnTo>
                  <a:lnTo>
                    <a:pt x="140266" y="204752"/>
                  </a:lnTo>
                  <a:lnTo>
                    <a:pt x="140366" y="204852"/>
                  </a:lnTo>
                  <a:lnTo>
                    <a:pt x="140966" y="204852"/>
                  </a:lnTo>
                  <a:lnTo>
                    <a:pt x="140866" y="204952"/>
                  </a:lnTo>
                  <a:lnTo>
                    <a:pt x="140666" y="204952"/>
                  </a:lnTo>
                  <a:lnTo>
                    <a:pt x="140066" y="205052"/>
                  </a:lnTo>
                  <a:lnTo>
                    <a:pt x="137667" y="205152"/>
                  </a:lnTo>
                  <a:lnTo>
                    <a:pt x="132068" y="205152"/>
                  </a:lnTo>
                  <a:lnTo>
                    <a:pt x="131868" y="205052"/>
                  </a:lnTo>
                  <a:lnTo>
                    <a:pt x="131968" y="205052"/>
                  </a:lnTo>
                  <a:lnTo>
                    <a:pt x="132768" y="204952"/>
                  </a:lnTo>
                  <a:lnTo>
                    <a:pt x="135567" y="204852"/>
                  </a:lnTo>
                  <a:lnTo>
                    <a:pt x="137867" y="204752"/>
                  </a:lnTo>
                  <a:lnTo>
                    <a:pt x="138067" y="204652"/>
                  </a:lnTo>
                  <a:lnTo>
                    <a:pt x="137967" y="204652"/>
                  </a:lnTo>
                  <a:lnTo>
                    <a:pt x="136967" y="204452"/>
                  </a:lnTo>
                  <a:lnTo>
                    <a:pt x="135167" y="204552"/>
                  </a:lnTo>
                  <a:lnTo>
                    <a:pt x="134168" y="204552"/>
                  </a:lnTo>
                  <a:lnTo>
                    <a:pt x="134068" y="204652"/>
                  </a:lnTo>
                  <a:lnTo>
                    <a:pt x="134268" y="204652"/>
                  </a:lnTo>
                  <a:lnTo>
                    <a:pt x="135267" y="204752"/>
                  </a:lnTo>
                  <a:lnTo>
                    <a:pt x="128769" y="204652"/>
                  </a:lnTo>
                  <a:lnTo>
                    <a:pt x="125570" y="204552"/>
                  </a:lnTo>
                  <a:lnTo>
                    <a:pt x="122970" y="204452"/>
                  </a:lnTo>
                  <a:lnTo>
                    <a:pt x="120071" y="204552"/>
                  </a:lnTo>
                  <a:lnTo>
                    <a:pt x="117772" y="204652"/>
                  </a:lnTo>
                  <a:lnTo>
                    <a:pt x="115772" y="204752"/>
                  </a:lnTo>
                  <a:lnTo>
                    <a:pt x="113772" y="204952"/>
                  </a:lnTo>
                  <a:lnTo>
                    <a:pt x="115172" y="204952"/>
                  </a:lnTo>
                  <a:lnTo>
                    <a:pt x="116272" y="204852"/>
                  </a:lnTo>
                  <a:lnTo>
                    <a:pt x="117572" y="204752"/>
                  </a:lnTo>
                  <a:lnTo>
                    <a:pt x="119371" y="204852"/>
                  </a:lnTo>
                  <a:lnTo>
                    <a:pt x="116072" y="205152"/>
                  </a:lnTo>
                  <a:lnTo>
                    <a:pt x="112873" y="205152"/>
                  </a:lnTo>
                  <a:lnTo>
                    <a:pt x="110073" y="205052"/>
                  </a:lnTo>
                  <a:lnTo>
                    <a:pt x="105075" y="204852"/>
                  </a:lnTo>
                  <a:lnTo>
                    <a:pt x="108274" y="204752"/>
                  </a:lnTo>
                  <a:lnTo>
                    <a:pt x="109474" y="204752"/>
                  </a:lnTo>
                  <a:lnTo>
                    <a:pt x="111173" y="204652"/>
                  </a:lnTo>
                  <a:lnTo>
                    <a:pt x="112573" y="204652"/>
                  </a:lnTo>
                  <a:lnTo>
                    <a:pt x="112973" y="204552"/>
                  </a:lnTo>
                  <a:lnTo>
                    <a:pt x="112973" y="204452"/>
                  </a:lnTo>
                  <a:lnTo>
                    <a:pt x="110873" y="204652"/>
                  </a:lnTo>
                  <a:lnTo>
                    <a:pt x="106574" y="204652"/>
                  </a:lnTo>
                  <a:lnTo>
                    <a:pt x="103975" y="204752"/>
                  </a:lnTo>
                  <a:lnTo>
                    <a:pt x="103975" y="204752"/>
                  </a:lnTo>
                  <a:lnTo>
                    <a:pt x="104175" y="204652"/>
                  </a:lnTo>
                  <a:lnTo>
                    <a:pt x="101775" y="204752"/>
                  </a:lnTo>
                  <a:lnTo>
                    <a:pt x="99476" y="204652"/>
                  </a:lnTo>
                  <a:lnTo>
                    <a:pt x="97476" y="204652"/>
                  </a:lnTo>
                  <a:lnTo>
                    <a:pt x="95477" y="204552"/>
                  </a:lnTo>
                  <a:lnTo>
                    <a:pt x="93577" y="204352"/>
                  </a:lnTo>
                  <a:lnTo>
                    <a:pt x="93277" y="204352"/>
                  </a:lnTo>
                  <a:lnTo>
                    <a:pt x="93077" y="204452"/>
                  </a:lnTo>
                  <a:lnTo>
                    <a:pt x="92778" y="204452"/>
                  </a:lnTo>
                  <a:lnTo>
                    <a:pt x="92878" y="204752"/>
                  </a:lnTo>
                  <a:lnTo>
                    <a:pt x="92978" y="204852"/>
                  </a:lnTo>
                  <a:lnTo>
                    <a:pt x="92878" y="204952"/>
                  </a:lnTo>
                  <a:lnTo>
                    <a:pt x="92678" y="204852"/>
                  </a:lnTo>
                  <a:lnTo>
                    <a:pt x="92478" y="204752"/>
                  </a:lnTo>
                  <a:lnTo>
                    <a:pt x="92478" y="204552"/>
                  </a:lnTo>
                  <a:lnTo>
                    <a:pt x="92478" y="204252"/>
                  </a:lnTo>
                  <a:lnTo>
                    <a:pt x="92678" y="204252"/>
                  </a:lnTo>
                  <a:lnTo>
                    <a:pt x="92778" y="204352"/>
                  </a:lnTo>
                  <a:lnTo>
                    <a:pt x="92778" y="204152"/>
                  </a:lnTo>
                  <a:lnTo>
                    <a:pt x="92978" y="204052"/>
                  </a:lnTo>
                  <a:lnTo>
                    <a:pt x="93577" y="203652"/>
                  </a:lnTo>
                  <a:lnTo>
                    <a:pt x="94677" y="202853"/>
                  </a:lnTo>
                  <a:lnTo>
                    <a:pt x="94977" y="202553"/>
                  </a:lnTo>
                  <a:lnTo>
                    <a:pt x="95077" y="202353"/>
                  </a:lnTo>
                  <a:lnTo>
                    <a:pt x="95477" y="202053"/>
                  </a:lnTo>
                  <a:lnTo>
                    <a:pt x="95877" y="201853"/>
                  </a:lnTo>
                  <a:lnTo>
                    <a:pt x="96077" y="201753"/>
                  </a:lnTo>
                  <a:lnTo>
                    <a:pt x="96277" y="201653"/>
                  </a:lnTo>
                  <a:lnTo>
                    <a:pt x="96377" y="201653"/>
                  </a:lnTo>
                  <a:lnTo>
                    <a:pt x="96477" y="201553"/>
                  </a:lnTo>
                  <a:lnTo>
                    <a:pt x="96577" y="201553"/>
                  </a:lnTo>
                  <a:lnTo>
                    <a:pt x="97476" y="201253"/>
                  </a:lnTo>
                  <a:lnTo>
                    <a:pt x="98176" y="200753"/>
                  </a:lnTo>
                  <a:lnTo>
                    <a:pt x="99076" y="199953"/>
                  </a:lnTo>
                  <a:lnTo>
                    <a:pt x="99676" y="199253"/>
                  </a:lnTo>
                  <a:lnTo>
                    <a:pt x="99776" y="199253"/>
                  </a:lnTo>
                  <a:lnTo>
                    <a:pt x="99676" y="199453"/>
                  </a:lnTo>
                  <a:lnTo>
                    <a:pt x="99176" y="200153"/>
                  </a:lnTo>
                  <a:lnTo>
                    <a:pt x="98776" y="200653"/>
                  </a:lnTo>
                  <a:lnTo>
                    <a:pt x="98276" y="201153"/>
                  </a:lnTo>
                  <a:lnTo>
                    <a:pt x="97676" y="201753"/>
                  </a:lnTo>
                  <a:lnTo>
                    <a:pt x="97976" y="201653"/>
                  </a:lnTo>
                  <a:lnTo>
                    <a:pt x="98676" y="201153"/>
                  </a:lnTo>
                  <a:lnTo>
                    <a:pt x="99076" y="200753"/>
                  </a:lnTo>
                  <a:lnTo>
                    <a:pt x="99376" y="200553"/>
                  </a:lnTo>
                  <a:lnTo>
                    <a:pt x="99576" y="200253"/>
                  </a:lnTo>
                  <a:lnTo>
                    <a:pt x="100276" y="199353"/>
                  </a:lnTo>
                  <a:lnTo>
                    <a:pt x="100776" y="198354"/>
                  </a:lnTo>
                  <a:lnTo>
                    <a:pt x="100976" y="198054"/>
                  </a:lnTo>
                  <a:lnTo>
                    <a:pt x="101076" y="197754"/>
                  </a:lnTo>
                  <a:lnTo>
                    <a:pt x="101276" y="197054"/>
                  </a:lnTo>
                  <a:lnTo>
                    <a:pt x="101475" y="196254"/>
                  </a:lnTo>
                  <a:lnTo>
                    <a:pt x="101475" y="195554"/>
                  </a:lnTo>
                  <a:lnTo>
                    <a:pt x="101475" y="194954"/>
                  </a:lnTo>
                  <a:lnTo>
                    <a:pt x="101375" y="194555"/>
                  </a:lnTo>
                  <a:lnTo>
                    <a:pt x="101375" y="194455"/>
                  </a:lnTo>
                  <a:lnTo>
                    <a:pt x="101375" y="194355"/>
                  </a:lnTo>
                  <a:lnTo>
                    <a:pt x="101375" y="194255"/>
                  </a:lnTo>
                  <a:lnTo>
                    <a:pt x="101375" y="194155"/>
                  </a:lnTo>
                  <a:lnTo>
                    <a:pt x="101375" y="193955"/>
                  </a:lnTo>
                  <a:lnTo>
                    <a:pt x="101475" y="193455"/>
                  </a:lnTo>
                  <a:lnTo>
                    <a:pt x="101475" y="192655"/>
                  </a:lnTo>
                  <a:lnTo>
                    <a:pt x="101775" y="191355"/>
                  </a:lnTo>
                  <a:lnTo>
                    <a:pt x="101975" y="189856"/>
                  </a:lnTo>
                  <a:lnTo>
                    <a:pt x="102175" y="189256"/>
                  </a:lnTo>
                  <a:lnTo>
                    <a:pt x="102275" y="189056"/>
                  </a:lnTo>
                  <a:lnTo>
                    <a:pt x="102275" y="188956"/>
                  </a:lnTo>
                  <a:lnTo>
                    <a:pt x="102275" y="188856"/>
                  </a:lnTo>
                  <a:lnTo>
                    <a:pt x="102375" y="188456"/>
                  </a:lnTo>
                  <a:lnTo>
                    <a:pt x="102475" y="188156"/>
                  </a:lnTo>
                  <a:lnTo>
                    <a:pt x="102575" y="187756"/>
                  </a:lnTo>
                  <a:lnTo>
                    <a:pt x="102575" y="187256"/>
                  </a:lnTo>
                  <a:lnTo>
                    <a:pt x="102675" y="186456"/>
                  </a:lnTo>
                  <a:lnTo>
                    <a:pt x="102875" y="184857"/>
                  </a:lnTo>
                  <a:lnTo>
                    <a:pt x="103375" y="178558"/>
                  </a:lnTo>
                  <a:lnTo>
                    <a:pt x="103475" y="176859"/>
                  </a:lnTo>
                  <a:lnTo>
                    <a:pt x="103675" y="175359"/>
                  </a:lnTo>
                  <a:lnTo>
                    <a:pt x="103675" y="174659"/>
                  </a:lnTo>
                  <a:lnTo>
                    <a:pt x="103675" y="173959"/>
                  </a:lnTo>
                  <a:lnTo>
                    <a:pt x="103575" y="173260"/>
                  </a:lnTo>
                  <a:lnTo>
                    <a:pt x="103475" y="172760"/>
                  </a:lnTo>
                  <a:lnTo>
                    <a:pt x="103275" y="172260"/>
                  </a:lnTo>
                  <a:lnTo>
                    <a:pt x="102975" y="171660"/>
                  </a:lnTo>
                  <a:lnTo>
                    <a:pt x="102775" y="171460"/>
                  </a:lnTo>
                  <a:lnTo>
                    <a:pt x="102675" y="171360"/>
                  </a:lnTo>
                  <a:lnTo>
                    <a:pt x="102575" y="171260"/>
                  </a:lnTo>
                  <a:lnTo>
                    <a:pt x="102375" y="171060"/>
                  </a:lnTo>
                  <a:lnTo>
                    <a:pt x="102075" y="170960"/>
                  </a:lnTo>
                  <a:lnTo>
                    <a:pt x="100876" y="170760"/>
                  </a:lnTo>
                  <a:lnTo>
                    <a:pt x="100276" y="170560"/>
                  </a:lnTo>
                  <a:lnTo>
                    <a:pt x="99576" y="170560"/>
                  </a:lnTo>
                  <a:lnTo>
                    <a:pt x="98076" y="170660"/>
                  </a:lnTo>
                  <a:lnTo>
                    <a:pt x="92478" y="170660"/>
                  </a:lnTo>
                  <a:lnTo>
                    <a:pt x="92678" y="170560"/>
                  </a:lnTo>
                  <a:lnTo>
                    <a:pt x="93477" y="170460"/>
                  </a:lnTo>
                  <a:lnTo>
                    <a:pt x="96177" y="170360"/>
                  </a:lnTo>
                  <a:lnTo>
                    <a:pt x="96977" y="170260"/>
                  </a:lnTo>
                  <a:lnTo>
                    <a:pt x="98076" y="170260"/>
                  </a:lnTo>
                  <a:lnTo>
                    <a:pt x="99676" y="170160"/>
                  </a:lnTo>
                  <a:lnTo>
                    <a:pt x="100276" y="170160"/>
                  </a:lnTo>
                  <a:lnTo>
                    <a:pt x="100376" y="170260"/>
                  </a:lnTo>
                  <a:lnTo>
                    <a:pt x="100976" y="170360"/>
                  </a:lnTo>
                  <a:lnTo>
                    <a:pt x="102075" y="170660"/>
                  </a:lnTo>
                  <a:lnTo>
                    <a:pt x="102575" y="170760"/>
                  </a:lnTo>
                  <a:lnTo>
                    <a:pt x="102775" y="170960"/>
                  </a:lnTo>
                  <a:lnTo>
                    <a:pt x="102875" y="171060"/>
                  </a:lnTo>
                  <a:lnTo>
                    <a:pt x="103175" y="171460"/>
                  </a:lnTo>
                  <a:lnTo>
                    <a:pt x="103325" y="171660"/>
                  </a:lnTo>
                  <a:lnTo>
                    <a:pt x="103325" y="171660"/>
                  </a:lnTo>
                  <a:lnTo>
                    <a:pt x="103175" y="171360"/>
                  </a:lnTo>
                  <a:lnTo>
                    <a:pt x="102975" y="171160"/>
                  </a:lnTo>
                  <a:lnTo>
                    <a:pt x="102975" y="171060"/>
                  </a:lnTo>
                  <a:lnTo>
                    <a:pt x="102875" y="170960"/>
                  </a:lnTo>
                  <a:lnTo>
                    <a:pt x="102775" y="170860"/>
                  </a:lnTo>
                  <a:lnTo>
                    <a:pt x="102775" y="170760"/>
                  </a:lnTo>
                  <a:lnTo>
                    <a:pt x="102675" y="170760"/>
                  </a:lnTo>
                  <a:lnTo>
                    <a:pt x="102475" y="170660"/>
                  </a:lnTo>
                  <a:lnTo>
                    <a:pt x="102075" y="170560"/>
                  </a:lnTo>
                  <a:lnTo>
                    <a:pt x="101076" y="170260"/>
                  </a:lnTo>
                  <a:lnTo>
                    <a:pt x="100476" y="170060"/>
                  </a:lnTo>
                  <a:lnTo>
                    <a:pt x="100276" y="170060"/>
                  </a:lnTo>
                  <a:lnTo>
                    <a:pt x="100076" y="169960"/>
                  </a:lnTo>
                  <a:lnTo>
                    <a:pt x="99976" y="170060"/>
                  </a:lnTo>
                  <a:lnTo>
                    <a:pt x="97177" y="170060"/>
                  </a:lnTo>
                  <a:lnTo>
                    <a:pt x="96477" y="170160"/>
                  </a:lnTo>
                  <a:lnTo>
                    <a:pt x="93377" y="170160"/>
                  </a:lnTo>
                  <a:lnTo>
                    <a:pt x="90278" y="170060"/>
                  </a:lnTo>
                  <a:lnTo>
                    <a:pt x="87679" y="170160"/>
                  </a:lnTo>
                  <a:lnTo>
                    <a:pt x="85579" y="170260"/>
                  </a:lnTo>
                  <a:lnTo>
                    <a:pt x="84380" y="170360"/>
                  </a:lnTo>
                  <a:lnTo>
                    <a:pt x="84180" y="170460"/>
                  </a:lnTo>
                  <a:lnTo>
                    <a:pt x="84180" y="170560"/>
                  </a:lnTo>
                  <a:lnTo>
                    <a:pt x="81680" y="170560"/>
                  </a:lnTo>
                  <a:lnTo>
                    <a:pt x="80680" y="170460"/>
                  </a:lnTo>
                  <a:lnTo>
                    <a:pt x="80481" y="170360"/>
                  </a:lnTo>
                  <a:lnTo>
                    <a:pt x="80281" y="170260"/>
                  </a:lnTo>
                  <a:lnTo>
                    <a:pt x="79481" y="170360"/>
                  </a:lnTo>
                  <a:lnTo>
                    <a:pt x="78381" y="170460"/>
                  </a:lnTo>
                  <a:lnTo>
                    <a:pt x="75482" y="170560"/>
                  </a:lnTo>
                  <a:lnTo>
                    <a:pt x="69083" y="170560"/>
                  </a:lnTo>
                  <a:lnTo>
                    <a:pt x="68883" y="170360"/>
                  </a:lnTo>
                  <a:lnTo>
                    <a:pt x="62985" y="170660"/>
                  </a:lnTo>
                  <a:lnTo>
                    <a:pt x="63685" y="170660"/>
                  </a:lnTo>
                  <a:lnTo>
                    <a:pt x="63585" y="170760"/>
                  </a:lnTo>
                  <a:lnTo>
                    <a:pt x="63285" y="170860"/>
                  </a:lnTo>
                  <a:lnTo>
                    <a:pt x="63085" y="170960"/>
                  </a:lnTo>
                  <a:lnTo>
                    <a:pt x="61585" y="170960"/>
                  </a:lnTo>
                  <a:lnTo>
                    <a:pt x="63885" y="171060"/>
                  </a:lnTo>
                  <a:lnTo>
                    <a:pt x="66184" y="171160"/>
                  </a:lnTo>
                  <a:lnTo>
                    <a:pt x="71083" y="171060"/>
                  </a:lnTo>
                  <a:lnTo>
                    <a:pt x="75982" y="170960"/>
                  </a:lnTo>
                  <a:lnTo>
                    <a:pt x="78281" y="170960"/>
                  </a:lnTo>
                  <a:lnTo>
                    <a:pt x="80581" y="171160"/>
                  </a:lnTo>
                  <a:lnTo>
                    <a:pt x="79881" y="171260"/>
                  </a:lnTo>
                  <a:lnTo>
                    <a:pt x="79981" y="171260"/>
                  </a:lnTo>
                  <a:lnTo>
                    <a:pt x="80081" y="171360"/>
                  </a:lnTo>
                  <a:lnTo>
                    <a:pt x="79381" y="171460"/>
                  </a:lnTo>
                  <a:lnTo>
                    <a:pt x="77881" y="171360"/>
                  </a:lnTo>
                  <a:lnTo>
                    <a:pt x="77381" y="171260"/>
                  </a:lnTo>
                  <a:lnTo>
                    <a:pt x="75782" y="171560"/>
                  </a:lnTo>
                  <a:lnTo>
                    <a:pt x="77281" y="171560"/>
                  </a:lnTo>
                  <a:lnTo>
                    <a:pt x="77181" y="171660"/>
                  </a:lnTo>
                  <a:lnTo>
                    <a:pt x="76981" y="171760"/>
                  </a:lnTo>
                  <a:lnTo>
                    <a:pt x="76082" y="171860"/>
                  </a:lnTo>
                  <a:lnTo>
                    <a:pt x="73382" y="171960"/>
                  </a:lnTo>
                  <a:lnTo>
                    <a:pt x="66384" y="172060"/>
                  </a:lnTo>
                  <a:lnTo>
                    <a:pt x="65484" y="171960"/>
                  </a:lnTo>
                  <a:lnTo>
                    <a:pt x="65384" y="171960"/>
                  </a:lnTo>
                  <a:lnTo>
                    <a:pt x="65484" y="171860"/>
                  </a:lnTo>
                  <a:lnTo>
                    <a:pt x="67084" y="171760"/>
                  </a:lnTo>
                  <a:lnTo>
                    <a:pt x="69683" y="171560"/>
                  </a:lnTo>
                  <a:lnTo>
                    <a:pt x="71783" y="171460"/>
                  </a:lnTo>
                  <a:lnTo>
                    <a:pt x="69383" y="171560"/>
                  </a:lnTo>
                  <a:lnTo>
                    <a:pt x="66284" y="171560"/>
                  </a:lnTo>
                  <a:lnTo>
                    <a:pt x="66884" y="171260"/>
                  </a:lnTo>
                  <a:lnTo>
                    <a:pt x="64085" y="171360"/>
                  </a:lnTo>
                  <a:lnTo>
                    <a:pt x="63685" y="171460"/>
                  </a:lnTo>
                  <a:lnTo>
                    <a:pt x="64085" y="171660"/>
                  </a:lnTo>
                  <a:lnTo>
                    <a:pt x="64184" y="171760"/>
                  </a:lnTo>
                  <a:lnTo>
                    <a:pt x="63885" y="171860"/>
                  </a:lnTo>
                  <a:lnTo>
                    <a:pt x="63185" y="171960"/>
                  </a:lnTo>
                  <a:lnTo>
                    <a:pt x="60385" y="171960"/>
                  </a:lnTo>
                  <a:lnTo>
                    <a:pt x="58386" y="171860"/>
                  </a:lnTo>
                  <a:lnTo>
                    <a:pt x="56786" y="171860"/>
                  </a:lnTo>
                  <a:lnTo>
                    <a:pt x="58586" y="171760"/>
                  </a:lnTo>
                  <a:lnTo>
                    <a:pt x="55687" y="171760"/>
                  </a:lnTo>
                  <a:lnTo>
                    <a:pt x="53387" y="171860"/>
                  </a:lnTo>
                  <a:lnTo>
                    <a:pt x="51288" y="171860"/>
                  </a:lnTo>
                  <a:lnTo>
                    <a:pt x="48588" y="171960"/>
                  </a:lnTo>
                  <a:lnTo>
                    <a:pt x="46589" y="171660"/>
                  </a:lnTo>
                  <a:lnTo>
                    <a:pt x="48388" y="171760"/>
                  </a:lnTo>
                  <a:lnTo>
                    <a:pt x="49888" y="171760"/>
                  </a:lnTo>
                  <a:lnTo>
                    <a:pt x="52187" y="171560"/>
                  </a:lnTo>
                  <a:lnTo>
                    <a:pt x="54087" y="171460"/>
                  </a:lnTo>
                  <a:lnTo>
                    <a:pt x="55087" y="171360"/>
                  </a:lnTo>
                  <a:lnTo>
                    <a:pt x="56186" y="171460"/>
                  </a:lnTo>
                  <a:lnTo>
                    <a:pt x="53987" y="171260"/>
                  </a:lnTo>
                  <a:lnTo>
                    <a:pt x="53187" y="171160"/>
                  </a:lnTo>
                  <a:lnTo>
                    <a:pt x="53387" y="171060"/>
                  </a:lnTo>
                  <a:lnTo>
                    <a:pt x="54387" y="170960"/>
                  </a:lnTo>
                  <a:lnTo>
                    <a:pt x="57486" y="170760"/>
                  </a:lnTo>
                  <a:lnTo>
                    <a:pt x="60285" y="170460"/>
                  </a:lnTo>
                  <a:lnTo>
                    <a:pt x="53587" y="170460"/>
                  </a:lnTo>
                  <a:lnTo>
                    <a:pt x="52087" y="170360"/>
                  </a:lnTo>
                  <a:lnTo>
                    <a:pt x="50188" y="170460"/>
                  </a:lnTo>
                  <a:lnTo>
                    <a:pt x="40790" y="170460"/>
                  </a:lnTo>
                  <a:lnTo>
                    <a:pt x="38991" y="170560"/>
                  </a:lnTo>
                  <a:lnTo>
                    <a:pt x="37191" y="170660"/>
                  </a:lnTo>
                  <a:lnTo>
                    <a:pt x="36391" y="170660"/>
                  </a:lnTo>
                  <a:lnTo>
                    <a:pt x="36991" y="170560"/>
                  </a:lnTo>
                  <a:lnTo>
                    <a:pt x="37591" y="170460"/>
                  </a:lnTo>
                  <a:lnTo>
                    <a:pt x="28993" y="170460"/>
                  </a:lnTo>
                  <a:lnTo>
                    <a:pt x="21095" y="170660"/>
                  </a:lnTo>
                  <a:lnTo>
                    <a:pt x="19495" y="170660"/>
                  </a:lnTo>
                  <a:lnTo>
                    <a:pt x="18795" y="170560"/>
                  </a:lnTo>
                  <a:lnTo>
                    <a:pt x="17996" y="170360"/>
                  </a:lnTo>
                  <a:lnTo>
                    <a:pt x="8798" y="170360"/>
                  </a:lnTo>
                  <a:lnTo>
                    <a:pt x="8298" y="170260"/>
                  </a:lnTo>
                  <a:lnTo>
                    <a:pt x="7698" y="170060"/>
                  </a:lnTo>
                  <a:lnTo>
                    <a:pt x="7298" y="169860"/>
                  </a:lnTo>
                  <a:lnTo>
                    <a:pt x="6898" y="169661"/>
                  </a:lnTo>
                  <a:lnTo>
                    <a:pt x="6598" y="169361"/>
                  </a:lnTo>
                  <a:lnTo>
                    <a:pt x="6398" y="169161"/>
                  </a:lnTo>
                  <a:lnTo>
                    <a:pt x="6298" y="168961"/>
                  </a:lnTo>
                  <a:lnTo>
                    <a:pt x="6099" y="168561"/>
                  </a:lnTo>
                  <a:lnTo>
                    <a:pt x="5799" y="168061"/>
                  </a:lnTo>
                  <a:lnTo>
                    <a:pt x="5699" y="167461"/>
                  </a:lnTo>
                  <a:lnTo>
                    <a:pt x="5599" y="166861"/>
                  </a:lnTo>
                  <a:lnTo>
                    <a:pt x="5599" y="166461"/>
                  </a:lnTo>
                  <a:lnTo>
                    <a:pt x="5499" y="166061"/>
                  </a:lnTo>
                  <a:lnTo>
                    <a:pt x="5499" y="162162"/>
                  </a:lnTo>
                  <a:lnTo>
                    <a:pt x="5399" y="157863"/>
                  </a:lnTo>
                  <a:lnTo>
                    <a:pt x="5399" y="152865"/>
                  </a:lnTo>
                  <a:lnTo>
                    <a:pt x="5599" y="154964"/>
                  </a:lnTo>
                  <a:lnTo>
                    <a:pt x="5699" y="150865"/>
                  </a:lnTo>
                  <a:lnTo>
                    <a:pt x="5599" y="149165"/>
                  </a:lnTo>
                  <a:lnTo>
                    <a:pt x="5499" y="147866"/>
                  </a:lnTo>
                  <a:lnTo>
                    <a:pt x="5599" y="146166"/>
                  </a:lnTo>
                  <a:lnTo>
                    <a:pt x="5699" y="144167"/>
                  </a:lnTo>
                  <a:lnTo>
                    <a:pt x="5599" y="139368"/>
                  </a:lnTo>
                  <a:lnTo>
                    <a:pt x="5499" y="134369"/>
                  </a:lnTo>
                  <a:lnTo>
                    <a:pt x="5599" y="132069"/>
                  </a:lnTo>
                  <a:lnTo>
                    <a:pt x="5699" y="130070"/>
                  </a:lnTo>
                  <a:lnTo>
                    <a:pt x="5699" y="126271"/>
                  </a:lnTo>
                  <a:lnTo>
                    <a:pt x="5599" y="123671"/>
                  </a:lnTo>
                  <a:lnTo>
                    <a:pt x="5399" y="121472"/>
                  </a:lnTo>
                  <a:lnTo>
                    <a:pt x="5299" y="118373"/>
                  </a:lnTo>
                  <a:lnTo>
                    <a:pt x="5399" y="118573"/>
                  </a:lnTo>
                  <a:lnTo>
                    <a:pt x="5499" y="118773"/>
                  </a:lnTo>
                  <a:lnTo>
                    <a:pt x="5599" y="118773"/>
                  </a:lnTo>
                  <a:lnTo>
                    <a:pt x="5599" y="118573"/>
                  </a:lnTo>
                  <a:lnTo>
                    <a:pt x="5699" y="117273"/>
                  </a:lnTo>
                  <a:lnTo>
                    <a:pt x="5499" y="93379"/>
                  </a:lnTo>
                  <a:lnTo>
                    <a:pt x="5399" y="68085"/>
                  </a:lnTo>
                  <a:lnTo>
                    <a:pt x="5499" y="69584"/>
                  </a:lnTo>
                  <a:lnTo>
                    <a:pt x="5399" y="60886"/>
                  </a:lnTo>
                  <a:lnTo>
                    <a:pt x="5299" y="52388"/>
                  </a:lnTo>
                  <a:lnTo>
                    <a:pt x="5099" y="44290"/>
                  </a:lnTo>
                  <a:lnTo>
                    <a:pt x="5199" y="36692"/>
                  </a:lnTo>
                  <a:lnTo>
                    <a:pt x="4999" y="32593"/>
                  </a:lnTo>
                  <a:lnTo>
                    <a:pt x="4899" y="30994"/>
                  </a:lnTo>
                  <a:lnTo>
                    <a:pt x="4799" y="30794"/>
                  </a:lnTo>
                  <a:lnTo>
                    <a:pt x="4799" y="31094"/>
                  </a:lnTo>
                  <a:lnTo>
                    <a:pt x="4699" y="32393"/>
                  </a:lnTo>
                  <a:lnTo>
                    <a:pt x="4599" y="33193"/>
                  </a:lnTo>
                  <a:lnTo>
                    <a:pt x="4399" y="33493"/>
                  </a:lnTo>
                  <a:lnTo>
                    <a:pt x="4399" y="33593"/>
                  </a:lnTo>
                  <a:lnTo>
                    <a:pt x="4299" y="33493"/>
                  </a:lnTo>
                  <a:lnTo>
                    <a:pt x="4199" y="30794"/>
                  </a:lnTo>
                  <a:lnTo>
                    <a:pt x="4299" y="29094"/>
                  </a:lnTo>
                  <a:lnTo>
                    <a:pt x="4299" y="28094"/>
                  </a:lnTo>
                  <a:lnTo>
                    <a:pt x="4399" y="27394"/>
                  </a:lnTo>
                  <a:lnTo>
                    <a:pt x="4599" y="26295"/>
                  </a:lnTo>
                  <a:lnTo>
                    <a:pt x="4599" y="25195"/>
                  </a:lnTo>
                  <a:lnTo>
                    <a:pt x="4599" y="23495"/>
                  </a:lnTo>
                  <a:lnTo>
                    <a:pt x="4699" y="23095"/>
                  </a:lnTo>
                  <a:lnTo>
                    <a:pt x="4799" y="23095"/>
                  </a:lnTo>
                  <a:lnTo>
                    <a:pt x="4799" y="23295"/>
                  </a:lnTo>
                  <a:lnTo>
                    <a:pt x="4999" y="24595"/>
                  </a:lnTo>
                  <a:lnTo>
                    <a:pt x="5099" y="26295"/>
                  </a:lnTo>
                  <a:lnTo>
                    <a:pt x="5099" y="26895"/>
                  </a:lnTo>
                  <a:lnTo>
                    <a:pt x="5199" y="27095"/>
                  </a:lnTo>
                  <a:lnTo>
                    <a:pt x="5299" y="27095"/>
                  </a:lnTo>
                  <a:lnTo>
                    <a:pt x="4999" y="18796"/>
                  </a:lnTo>
                  <a:lnTo>
                    <a:pt x="4999" y="15297"/>
                  </a:lnTo>
                  <a:lnTo>
                    <a:pt x="4999" y="11798"/>
                  </a:lnTo>
                  <a:lnTo>
                    <a:pt x="4999" y="10099"/>
                  </a:lnTo>
                  <a:lnTo>
                    <a:pt x="4999" y="9499"/>
                  </a:lnTo>
                  <a:lnTo>
                    <a:pt x="5099" y="8899"/>
                  </a:lnTo>
                  <a:lnTo>
                    <a:pt x="5299" y="8299"/>
                  </a:lnTo>
                  <a:lnTo>
                    <a:pt x="5499" y="7799"/>
                  </a:lnTo>
                  <a:lnTo>
                    <a:pt x="5799" y="7299"/>
                  </a:lnTo>
                  <a:lnTo>
                    <a:pt x="6092" y="7006"/>
                  </a:lnTo>
                  <a:lnTo>
                    <a:pt x="5899" y="7199"/>
                  </a:lnTo>
                  <a:lnTo>
                    <a:pt x="5799" y="7399"/>
                  </a:lnTo>
                  <a:lnTo>
                    <a:pt x="5699" y="7699"/>
                  </a:lnTo>
                  <a:lnTo>
                    <a:pt x="5599" y="8199"/>
                  </a:lnTo>
                  <a:lnTo>
                    <a:pt x="5299" y="9199"/>
                  </a:lnTo>
                  <a:lnTo>
                    <a:pt x="5299" y="8799"/>
                  </a:lnTo>
                  <a:lnTo>
                    <a:pt x="5199" y="9199"/>
                  </a:lnTo>
                  <a:lnTo>
                    <a:pt x="5199" y="9599"/>
                  </a:lnTo>
                  <a:lnTo>
                    <a:pt x="5199" y="9999"/>
                  </a:lnTo>
                  <a:lnTo>
                    <a:pt x="5199" y="10498"/>
                  </a:lnTo>
                  <a:lnTo>
                    <a:pt x="5199" y="11898"/>
                  </a:lnTo>
                  <a:lnTo>
                    <a:pt x="5299" y="13598"/>
                  </a:lnTo>
                  <a:lnTo>
                    <a:pt x="5399" y="15097"/>
                  </a:lnTo>
                  <a:lnTo>
                    <a:pt x="5499" y="18297"/>
                  </a:lnTo>
                  <a:lnTo>
                    <a:pt x="5399" y="14198"/>
                  </a:lnTo>
                  <a:lnTo>
                    <a:pt x="5399" y="11998"/>
                  </a:lnTo>
                  <a:lnTo>
                    <a:pt x="5399" y="10798"/>
                  </a:lnTo>
                  <a:lnTo>
                    <a:pt x="5299" y="10299"/>
                  </a:lnTo>
                  <a:lnTo>
                    <a:pt x="5399" y="9799"/>
                  </a:lnTo>
                  <a:lnTo>
                    <a:pt x="5399" y="8999"/>
                  </a:lnTo>
                  <a:lnTo>
                    <a:pt x="5599" y="8299"/>
                  </a:lnTo>
                  <a:lnTo>
                    <a:pt x="5899" y="7699"/>
                  </a:lnTo>
                  <a:lnTo>
                    <a:pt x="6199" y="7099"/>
                  </a:lnTo>
                  <a:lnTo>
                    <a:pt x="6598" y="6699"/>
                  </a:lnTo>
                  <a:lnTo>
                    <a:pt x="7098" y="6399"/>
                  </a:lnTo>
                  <a:lnTo>
                    <a:pt x="7598" y="6100"/>
                  </a:lnTo>
                  <a:lnTo>
                    <a:pt x="8198" y="6000"/>
                  </a:lnTo>
                  <a:lnTo>
                    <a:pt x="8498" y="5900"/>
                  </a:lnTo>
                  <a:lnTo>
                    <a:pt x="8698" y="5800"/>
                  </a:lnTo>
                  <a:lnTo>
                    <a:pt x="9098" y="5700"/>
                  </a:lnTo>
                  <a:lnTo>
                    <a:pt x="8998" y="5700"/>
                  </a:lnTo>
                  <a:lnTo>
                    <a:pt x="8998" y="5600"/>
                  </a:lnTo>
                  <a:lnTo>
                    <a:pt x="9238" y="5520"/>
                  </a:lnTo>
                  <a:lnTo>
                    <a:pt x="9238" y="5520"/>
                  </a:lnTo>
                  <a:lnTo>
                    <a:pt x="9898" y="5400"/>
                  </a:lnTo>
                  <a:lnTo>
                    <a:pt x="12597" y="5400"/>
                  </a:lnTo>
                  <a:lnTo>
                    <a:pt x="13697" y="5300"/>
                  </a:lnTo>
                  <a:lnTo>
                    <a:pt x="13997" y="5300"/>
                  </a:lnTo>
                  <a:lnTo>
                    <a:pt x="14496" y="5200"/>
                  </a:lnTo>
                  <a:lnTo>
                    <a:pt x="15596" y="5200"/>
                  </a:lnTo>
                  <a:lnTo>
                    <a:pt x="17996" y="5100"/>
                  </a:lnTo>
                  <a:lnTo>
                    <a:pt x="19195" y="5400"/>
                  </a:lnTo>
                  <a:lnTo>
                    <a:pt x="19995" y="5400"/>
                  </a:lnTo>
                  <a:lnTo>
                    <a:pt x="19995" y="5300"/>
                  </a:lnTo>
                  <a:lnTo>
                    <a:pt x="19895" y="5300"/>
                  </a:lnTo>
                  <a:lnTo>
                    <a:pt x="20695" y="5200"/>
                  </a:lnTo>
                  <a:lnTo>
                    <a:pt x="33092" y="5200"/>
                  </a:lnTo>
                  <a:lnTo>
                    <a:pt x="34592" y="5300"/>
                  </a:lnTo>
                  <a:lnTo>
                    <a:pt x="35291" y="5500"/>
                  </a:lnTo>
                  <a:lnTo>
                    <a:pt x="39490" y="5300"/>
                  </a:lnTo>
                  <a:lnTo>
                    <a:pt x="43789" y="5300"/>
                  </a:lnTo>
                  <a:lnTo>
                    <a:pt x="42990" y="5400"/>
                  </a:lnTo>
                  <a:lnTo>
                    <a:pt x="42390" y="5400"/>
                  </a:lnTo>
                  <a:lnTo>
                    <a:pt x="55387" y="5500"/>
                  </a:lnTo>
                  <a:lnTo>
                    <a:pt x="61885" y="5500"/>
                  </a:lnTo>
                  <a:lnTo>
                    <a:pt x="67984" y="5600"/>
                  </a:lnTo>
                  <a:lnTo>
                    <a:pt x="76482" y="5500"/>
                  </a:lnTo>
                  <a:lnTo>
                    <a:pt x="80181" y="5400"/>
                  </a:lnTo>
                  <a:lnTo>
                    <a:pt x="83380" y="5200"/>
                  </a:lnTo>
                  <a:lnTo>
                    <a:pt x="79881" y="5200"/>
                  </a:lnTo>
                  <a:lnTo>
                    <a:pt x="78981" y="5100"/>
                  </a:lnTo>
                  <a:lnTo>
                    <a:pt x="79081" y="5000"/>
                  </a:lnTo>
                  <a:lnTo>
                    <a:pt x="79881" y="4900"/>
                  </a:lnTo>
                  <a:lnTo>
                    <a:pt x="81280" y="4900"/>
                  </a:lnTo>
                  <a:lnTo>
                    <a:pt x="82980" y="4800"/>
                  </a:lnTo>
                  <a:lnTo>
                    <a:pt x="86879" y="4800"/>
                  </a:lnTo>
                  <a:lnTo>
                    <a:pt x="87379" y="4900"/>
                  </a:lnTo>
                  <a:lnTo>
                    <a:pt x="89178" y="5000"/>
                  </a:lnTo>
                  <a:lnTo>
                    <a:pt x="89978" y="5000"/>
                  </a:lnTo>
                  <a:lnTo>
                    <a:pt x="88079" y="5100"/>
                  </a:lnTo>
                  <a:lnTo>
                    <a:pt x="88978" y="5200"/>
                  </a:lnTo>
                  <a:lnTo>
                    <a:pt x="90378" y="5300"/>
                  </a:lnTo>
                  <a:lnTo>
                    <a:pt x="98776" y="5300"/>
                  </a:lnTo>
                  <a:lnTo>
                    <a:pt x="99076" y="5400"/>
                  </a:lnTo>
                  <a:lnTo>
                    <a:pt x="101076" y="5400"/>
                  </a:lnTo>
                  <a:lnTo>
                    <a:pt x="104275" y="5300"/>
                  </a:lnTo>
                  <a:lnTo>
                    <a:pt x="107174" y="5300"/>
                  </a:lnTo>
                  <a:lnTo>
                    <a:pt x="106474" y="5400"/>
                  </a:lnTo>
                  <a:lnTo>
                    <a:pt x="109873" y="5300"/>
                  </a:lnTo>
                  <a:lnTo>
                    <a:pt x="107674" y="5300"/>
                  </a:lnTo>
                  <a:lnTo>
                    <a:pt x="110473" y="5200"/>
                  </a:lnTo>
                  <a:lnTo>
                    <a:pt x="110073" y="5300"/>
                  </a:lnTo>
                  <a:lnTo>
                    <a:pt x="109873" y="5300"/>
                  </a:lnTo>
                  <a:lnTo>
                    <a:pt x="109873" y="5500"/>
                  </a:lnTo>
                  <a:lnTo>
                    <a:pt x="113772" y="5500"/>
                  </a:lnTo>
                  <a:lnTo>
                    <a:pt x="116472" y="5300"/>
                  </a:lnTo>
                  <a:lnTo>
                    <a:pt x="118771" y="5100"/>
                  </a:lnTo>
                  <a:lnTo>
                    <a:pt x="121171" y="5000"/>
                  </a:lnTo>
                  <a:lnTo>
                    <a:pt x="123670" y="5000"/>
                  </a:lnTo>
                  <a:lnTo>
                    <a:pt x="120571" y="5300"/>
                  </a:lnTo>
                  <a:lnTo>
                    <a:pt x="123370" y="5200"/>
                  </a:lnTo>
                  <a:lnTo>
                    <a:pt x="125870" y="5100"/>
                  </a:lnTo>
                  <a:lnTo>
                    <a:pt x="128369" y="5000"/>
                  </a:lnTo>
                  <a:lnTo>
                    <a:pt x="131368" y="4900"/>
                  </a:lnTo>
                  <a:lnTo>
                    <a:pt x="131868" y="5000"/>
                  </a:lnTo>
                  <a:lnTo>
                    <a:pt x="134168" y="4915"/>
                  </a:lnTo>
                  <a:lnTo>
                    <a:pt x="134168" y="4915"/>
                  </a:lnTo>
                  <a:lnTo>
                    <a:pt x="134168" y="5000"/>
                  </a:lnTo>
                  <a:lnTo>
                    <a:pt x="134268" y="5000"/>
                  </a:lnTo>
                  <a:lnTo>
                    <a:pt x="136767" y="4800"/>
                  </a:lnTo>
                  <a:lnTo>
                    <a:pt x="139766" y="4700"/>
                  </a:lnTo>
                  <a:lnTo>
                    <a:pt x="142865" y="4700"/>
                  </a:lnTo>
                  <a:lnTo>
                    <a:pt x="145165" y="4500"/>
                  </a:lnTo>
                  <a:lnTo>
                    <a:pt x="146565" y="4600"/>
                  </a:lnTo>
                  <a:lnTo>
                    <a:pt x="147864" y="4700"/>
                  </a:lnTo>
                  <a:lnTo>
                    <a:pt x="149264" y="4800"/>
                  </a:lnTo>
                  <a:lnTo>
                    <a:pt x="150963" y="4700"/>
                  </a:lnTo>
                  <a:lnTo>
                    <a:pt x="150564" y="5100"/>
                  </a:lnTo>
                  <a:lnTo>
                    <a:pt x="147464" y="5100"/>
                  </a:lnTo>
                  <a:lnTo>
                    <a:pt x="146365" y="5000"/>
                  </a:lnTo>
                  <a:lnTo>
                    <a:pt x="145065" y="4900"/>
                  </a:lnTo>
                  <a:lnTo>
                    <a:pt x="141866" y="5000"/>
                  </a:lnTo>
                  <a:lnTo>
                    <a:pt x="144065" y="5100"/>
                  </a:lnTo>
                  <a:lnTo>
                    <a:pt x="146765" y="5200"/>
                  </a:lnTo>
                  <a:lnTo>
                    <a:pt x="153663" y="5400"/>
                  </a:lnTo>
                  <a:lnTo>
                    <a:pt x="168659" y="5400"/>
                  </a:lnTo>
                  <a:lnTo>
                    <a:pt x="174558" y="5300"/>
                  </a:lnTo>
                  <a:lnTo>
                    <a:pt x="181056" y="5300"/>
                  </a:lnTo>
                  <a:lnTo>
                    <a:pt x="186755" y="5200"/>
                  </a:lnTo>
                  <a:lnTo>
                    <a:pt x="188954" y="5100"/>
                  </a:lnTo>
                  <a:lnTo>
                    <a:pt x="190454" y="4900"/>
                  </a:lnTo>
                  <a:lnTo>
                    <a:pt x="189754" y="5200"/>
                  </a:lnTo>
                  <a:lnTo>
                    <a:pt x="201751" y="5400"/>
                  </a:lnTo>
                  <a:lnTo>
                    <a:pt x="216848" y="5300"/>
                  </a:lnTo>
                  <a:lnTo>
                    <a:pt x="223846" y="5300"/>
                  </a:lnTo>
                  <a:lnTo>
                    <a:pt x="230144" y="5100"/>
                  </a:lnTo>
                  <a:lnTo>
                    <a:pt x="232244" y="5300"/>
                  </a:lnTo>
                  <a:lnTo>
                    <a:pt x="235743" y="5100"/>
                  </a:lnTo>
                  <a:lnTo>
                    <a:pt x="239942" y="5000"/>
                  </a:lnTo>
                  <a:lnTo>
                    <a:pt x="242141" y="5000"/>
                  </a:lnTo>
                  <a:lnTo>
                    <a:pt x="243241" y="5100"/>
                  </a:lnTo>
                  <a:lnTo>
                    <a:pt x="243641" y="5200"/>
                  </a:lnTo>
                  <a:lnTo>
                    <a:pt x="244141" y="5300"/>
                  </a:lnTo>
                  <a:lnTo>
                    <a:pt x="245041" y="5600"/>
                  </a:lnTo>
                  <a:lnTo>
                    <a:pt x="245841" y="6100"/>
                  </a:lnTo>
                  <a:lnTo>
                    <a:pt x="246440" y="6699"/>
                  </a:lnTo>
                  <a:lnTo>
                    <a:pt x="246940" y="7299"/>
                  </a:lnTo>
                  <a:lnTo>
                    <a:pt x="247340" y="8099"/>
                  </a:lnTo>
                  <a:lnTo>
                    <a:pt x="247540" y="9099"/>
                  </a:lnTo>
                  <a:lnTo>
                    <a:pt x="247640" y="9499"/>
                  </a:lnTo>
                  <a:lnTo>
                    <a:pt x="247640" y="9999"/>
                  </a:lnTo>
                  <a:lnTo>
                    <a:pt x="247740" y="10498"/>
                  </a:lnTo>
                  <a:lnTo>
                    <a:pt x="247740" y="11098"/>
                  </a:lnTo>
                  <a:lnTo>
                    <a:pt x="247840" y="15497"/>
                  </a:lnTo>
                  <a:lnTo>
                    <a:pt x="247940" y="19096"/>
                  </a:lnTo>
                  <a:lnTo>
                    <a:pt x="248240" y="21696"/>
                  </a:lnTo>
                  <a:lnTo>
                    <a:pt x="248140" y="23395"/>
                  </a:lnTo>
                  <a:lnTo>
                    <a:pt x="248040" y="23195"/>
                  </a:lnTo>
                  <a:lnTo>
                    <a:pt x="248040" y="22596"/>
                  </a:lnTo>
                  <a:lnTo>
                    <a:pt x="247840" y="20996"/>
                  </a:lnTo>
                  <a:lnTo>
                    <a:pt x="247740" y="19796"/>
                  </a:lnTo>
                  <a:lnTo>
                    <a:pt x="247840" y="22696"/>
                  </a:lnTo>
                  <a:lnTo>
                    <a:pt x="247940" y="25995"/>
                  </a:lnTo>
                  <a:lnTo>
                    <a:pt x="248040" y="29194"/>
                  </a:lnTo>
                  <a:lnTo>
                    <a:pt x="247940" y="30694"/>
                  </a:lnTo>
                  <a:lnTo>
                    <a:pt x="247840" y="31993"/>
                  </a:lnTo>
                  <a:lnTo>
                    <a:pt x="247840" y="31294"/>
                  </a:lnTo>
                  <a:lnTo>
                    <a:pt x="247740" y="29894"/>
                  </a:lnTo>
                  <a:lnTo>
                    <a:pt x="247740" y="28894"/>
                  </a:lnTo>
                  <a:lnTo>
                    <a:pt x="247640" y="29394"/>
                  </a:lnTo>
                  <a:lnTo>
                    <a:pt x="247640" y="30994"/>
                  </a:lnTo>
                  <a:lnTo>
                    <a:pt x="247640" y="32393"/>
                  </a:lnTo>
                  <a:lnTo>
                    <a:pt x="247740" y="33893"/>
                  </a:lnTo>
                  <a:lnTo>
                    <a:pt x="247640" y="35592"/>
                  </a:lnTo>
                  <a:lnTo>
                    <a:pt x="247740" y="35493"/>
                  </a:lnTo>
                  <a:lnTo>
                    <a:pt x="247840" y="35892"/>
                  </a:lnTo>
                  <a:lnTo>
                    <a:pt x="248040" y="37892"/>
                  </a:lnTo>
                  <a:lnTo>
                    <a:pt x="248140" y="40891"/>
                  </a:lnTo>
                  <a:lnTo>
                    <a:pt x="248240" y="44090"/>
                  </a:lnTo>
                  <a:lnTo>
                    <a:pt x="248240" y="43091"/>
                  </a:lnTo>
                  <a:lnTo>
                    <a:pt x="248340" y="42991"/>
                  </a:lnTo>
                  <a:lnTo>
                    <a:pt x="248340" y="43191"/>
                  </a:lnTo>
                  <a:lnTo>
                    <a:pt x="248440" y="44290"/>
                  </a:lnTo>
                  <a:lnTo>
                    <a:pt x="248440" y="47190"/>
                  </a:lnTo>
                  <a:lnTo>
                    <a:pt x="248340" y="46590"/>
                  </a:lnTo>
                  <a:lnTo>
                    <a:pt x="248540" y="62886"/>
                  </a:lnTo>
                  <a:lnTo>
                    <a:pt x="248640" y="79882"/>
                  </a:lnTo>
                  <a:lnTo>
                    <a:pt x="248740" y="97078"/>
                  </a:lnTo>
                  <a:lnTo>
                    <a:pt x="248640" y="113974"/>
                  </a:lnTo>
                  <a:lnTo>
                    <a:pt x="248440" y="109875"/>
                  </a:lnTo>
                  <a:lnTo>
                    <a:pt x="248440" y="112674"/>
                  </a:lnTo>
                  <a:lnTo>
                    <a:pt x="248440" y="115673"/>
                  </a:lnTo>
                  <a:lnTo>
                    <a:pt x="248440" y="120072"/>
                  </a:lnTo>
                  <a:lnTo>
                    <a:pt x="248340" y="122072"/>
                  </a:lnTo>
                  <a:lnTo>
                    <a:pt x="248240" y="123671"/>
                  </a:lnTo>
                  <a:lnTo>
                    <a:pt x="248340" y="126171"/>
                  </a:lnTo>
                  <a:lnTo>
                    <a:pt x="248440" y="128470"/>
                  </a:lnTo>
                  <a:lnTo>
                    <a:pt x="248440" y="129770"/>
                  </a:lnTo>
                  <a:lnTo>
                    <a:pt x="248340" y="131270"/>
                  </a:lnTo>
                  <a:lnTo>
                    <a:pt x="248240" y="130370"/>
                  </a:lnTo>
                  <a:lnTo>
                    <a:pt x="248240" y="135269"/>
                  </a:lnTo>
                  <a:lnTo>
                    <a:pt x="248140" y="139668"/>
                  </a:lnTo>
                  <a:lnTo>
                    <a:pt x="248040" y="143967"/>
                  </a:lnTo>
                  <a:lnTo>
                    <a:pt x="248140" y="148765"/>
                  </a:lnTo>
                  <a:lnTo>
                    <a:pt x="248040" y="151865"/>
                  </a:lnTo>
                  <a:lnTo>
                    <a:pt x="247840" y="153764"/>
                  </a:lnTo>
                  <a:lnTo>
                    <a:pt x="247740" y="155264"/>
                  </a:lnTo>
                  <a:lnTo>
                    <a:pt x="247640" y="157463"/>
                  </a:lnTo>
                  <a:lnTo>
                    <a:pt x="247640" y="159563"/>
                  </a:lnTo>
                  <a:lnTo>
                    <a:pt x="247740" y="160963"/>
                  </a:lnTo>
                  <a:lnTo>
                    <a:pt x="247940" y="162262"/>
                  </a:lnTo>
                  <a:lnTo>
                    <a:pt x="247940" y="160763"/>
                  </a:lnTo>
                  <a:lnTo>
                    <a:pt x="247940" y="160463"/>
                  </a:lnTo>
                  <a:lnTo>
                    <a:pt x="248040" y="160563"/>
                  </a:lnTo>
                  <a:lnTo>
                    <a:pt x="248140" y="162062"/>
                  </a:lnTo>
                  <a:lnTo>
                    <a:pt x="248140" y="166361"/>
                  </a:lnTo>
                  <a:lnTo>
                    <a:pt x="248340" y="165861"/>
                  </a:lnTo>
                  <a:lnTo>
                    <a:pt x="248440" y="165462"/>
                  </a:lnTo>
                  <a:lnTo>
                    <a:pt x="248840" y="164562"/>
                  </a:lnTo>
                  <a:lnTo>
                    <a:pt x="248940" y="163862"/>
                  </a:lnTo>
                  <a:lnTo>
                    <a:pt x="249140" y="162762"/>
                  </a:lnTo>
                  <a:lnTo>
                    <a:pt x="249240" y="161263"/>
                  </a:lnTo>
                  <a:lnTo>
                    <a:pt x="249440" y="159163"/>
                  </a:lnTo>
                  <a:lnTo>
                    <a:pt x="249440" y="157663"/>
                  </a:lnTo>
                  <a:lnTo>
                    <a:pt x="249440" y="156464"/>
                  </a:lnTo>
                  <a:lnTo>
                    <a:pt x="249640" y="154464"/>
                  </a:lnTo>
                  <a:lnTo>
                    <a:pt x="249840" y="152465"/>
                  </a:lnTo>
                  <a:lnTo>
                    <a:pt x="249940" y="151065"/>
                  </a:lnTo>
                  <a:lnTo>
                    <a:pt x="249940" y="149365"/>
                  </a:lnTo>
                  <a:lnTo>
                    <a:pt x="249840" y="148166"/>
                  </a:lnTo>
                  <a:lnTo>
                    <a:pt x="249740" y="146766"/>
                  </a:lnTo>
                  <a:lnTo>
                    <a:pt x="249840" y="143767"/>
                  </a:lnTo>
                  <a:lnTo>
                    <a:pt x="249940" y="140467"/>
                  </a:lnTo>
                  <a:lnTo>
                    <a:pt x="249940" y="138668"/>
                  </a:lnTo>
                  <a:lnTo>
                    <a:pt x="249840" y="136868"/>
                  </a:lnTo>
                  <a:lnTo>
                    <a:pt x="249940" y="137368"/>
                  </a:lnTo>
                  <a:lnTo>
                    <a:pt x="250040" y="137168"/>
                  </a:lnTo>
                  <a:lnTo>
                    <a:pt x="250040" y="135469"/>
                  </a:lnTo>
                  <a:lnTo>
                    <a:pt x="250140" y="134169"/>
                  </a:lnTo>
                  <a:lnTo>
                    <a:pt x="250239" y="134169"/>
                  </a:lnTo>
                  <a:lnTo>
                    <a:pt x="250239" y="134269"/>
                  </a:lnTo>
                  <a:lnTo>
                    <a:pt x="250339" y="135369"/>
                  </a:lnTo>
                  <a:lnTo>
                    <a:pt x="250439" y="134369"/>
                  </a:lnTo>
                  <a:lnTo>
                    <a:pt x="250439" y="132869"/>
                  </a:lnTo>
                  <a:lnTo>
                    <a:pt x="250339" y="128970"/>
                  </a:lnTo>
                  <a:lnTo>
                    <a:pt x="250239" y="124771"/>
                  </a:lnTo>
                  <a:lnTo>
                    <a:pt x="250339" y="122872"/>
                  </a:lnTo>
                  <a:lnTo>
                    <a:pt x="250339" y="121172"/>
                  </a:lnTo>
                  <a:lnTo>
                    <a:pt x="250439" y="121772"/>
                  </a:lnTo>
                  <a:lnTo>
                    <a:pt x="250539" y="122572"/>
                  </a:lnTo>
                  <a:lnTo>
                    <a:pt x="250539" y="119672"/>
                  </a:lnTo>
                  <a:lnTo>
                    <a:pt x="250639" y="118273"/>
                  </a:lnTo>
                  <a:lnTo>
                    <a:pt x="250739" y="117073"/>
                  </a:lnTo>
                  <a:lnTo>
                    <a:pt x="250739" y="114974"/>
                  </a:lnTo>
                  <a:lnTo>
                    <a:pt x="250439" y="115173"/>
                  </a:lnTo>
                  <a:lnTo>
                    <a:pt x="250439" y="114174"/>
                  </a:lnTo>
                  <a:lnTo>
                    <a:pt x="250439" y="113774"/>
                  </a:lnTo>
                  <a:lnTo>
                    <a:pt x="250339" y="114274"/>
                  </a:lnTo>
                  <a:lnTo>
                    <a:pt x="250239" y="114274"/>
                  </a:lnTo>
                  <a:lnTo>
                    <a:pt x="250239" y="113974"/>
                  </a:lnTo>
                  <a:lnTo>
                    <a:pt x="250040" y="111374"/>
                  </a:lnTo>
                  <a:lnTo>
                    <a:pt x="250040" y="108675"/>
                  </a:lnTo>
                  <a:lnTo>
                    <a:pt x="250140" y="108875"/>
                  </a:lnTo>
                  <a:lnTo>
                    <a:pt x="250140" y="109375"/>
                  </a:lnTo>
                  <a:lnTo>
                    <a:pt x="250239" y="110875"/>
                  </a:lnTo>
                  <a:lnTo>
                    <a:pt x="250239" y="108775"/>
                  </a:lnTo>
                  <a:lnTo>
                    <a:pt x="250339" y="107175"/>
                  </a:lnTo>
                  <a:lnTo>
                    <a:pt x="250439" y="106376"/>
                  </a:lnTo>
                  <a:lnTo>
                    <a:pt x="250539" y="108875"/>
                  </a:lnTo>
                  <a:lnTo>
                    <a:pt x="250639" y="110075"/>
                  </a:lnTo>
                  <a:lnTo>
                    <a:pt x="250739" y="111174"/>
                  </a:lnTo>
                  <a:lnTo>
                    <a:pt x="250739" y="108675"/>
                  </a:lnTo>
                  <a:lnTo>
                    <a:pt x="250839" y="108475"/>
                  </a:lnTo>
                  <a:lnTo>
                    <a:pt x="250939" y="108875"/>
                  </a:lnTo>
                  <a:lnTo>
                    <a:pt x="250939" y="108675"/>
                  </a:lnTo>
                  <a:lnTo>
                    <a:pt x="251027" y="108063"/>
                  </a:lnTo>
                  <a:lnTo>
                    <a:pt x="251027" y="108063"/>
                  </a:lnTo>
                  <a:lnTo>
                    <a:pt x="250939" y="107975"/>
                  </a:lnTo>
                  <a:lnTo>
                    <a:pt x="250839" y="107475"/>
                  </a:lnTo>
                  <a:lnTo>
                    <a:pt x="250839" y="105476"/>
                  </a:lnTo>
                  <a:lnTo>
                    <a:pt x="250839" y="100377"/>
                  </a:lnTo>
                  <a:lnTo>
                    <a:pt x="250939" y="101177"/>
                  </a:lnTo>
                  <a:lnTo>
                    <a:pt x="250939" y="102177"/>
                  </a:lnTo>
                  <a:lnTo>
                    <a:pt x="250939" y="102976"/>
                  </a:lnTo>
                  <a:lnTo>
                    <a:pt x="251139" y="100977"/>
                  </a:lnTo>
                  <a:lnTo>
                    <a:pt x="251239" y="99077"/>
                  </a:lnTo>
                  <a:lnTo>
                    <a:pt x="251239" y="97278"/>
                  </a:lnTo>
                  <a:lnTo>
                    <a:pt x="251139" y="95578"/>
                  </a:lnTo>
                  <a:lnTo>
                    <a:pt x="251039" y="91779"/>
                  </a:lnTo>
                  <a:lnTo>
                    <a:pt x="251039" y="89480"/>
                  </a:lnTo>
                  <a:lnTo>
                    <a:pt x="251039" y="86880"/>
                  </a:lnTo>
                  <a:lnTo>
                    <a:pt x="251139" y="88380"/>
                  </a:lnTo>
                  <a:lnTo>
                    <a:pt x="251139" y="85980"/>
                  </a:lnTo>
                  <a:lnTo>
                    <a:pt x="251139" y="83881"/>
                  </a:lnTo>
                  <a:lnTo>
                    <a:pt x="251239" y="81981"/>
                  </a:lnTo>
                  <a:lnTo>
                    <a:pt x="251139" y="80182"/>
                  </a:lnTo>
                  <a:lnTo>
                    <a:pt x="251239" y="78582"/>
                  </a:lnTo>
                  <a:lnTo>
                    <a:pt x="251339" y="77982"/>
                  </a:lnTo>
                  <a:lnTo>
                    <a:pt x="251539" y="77083"/>
                  </a:lnTo>
                  <a:lnTo>
                    <a:pt x="251539" y="74583"/>
                  </a:lnTo>
                  <a:lnTo>
                    <a:pt x="251439" y="74583"/>
                  </a:lnTo>
                  <a:lnTo>
                    <a:pt x="251439" y="74083"/>
                  </a:lnTo>
                  <a:lnTo>
                    <a:pt x="251439" y="71984"/>
                  </a:lnTo>
                  <a:lnTo>
                    <a:pt x="251339" y="69484"/>
                  </a:lnTo>
                  <a:lnTo>
                    <a:pt x="251339" y="68585"/>
                  </a:lnTo>
                  <a:lnTo>
                    <a:pt x="251239" y="68285"/>
                  </a:lnTo>
                  <a:lnTo>
                    <a:pt x="251239" y="68185"/>
                  </a:lnTo>
                  <a:lnTo>
                    <a:pt x="251439" y="64286"/>
                  </a:lnTo>
                  <a:lnTo>
                    <a:pt x="251339" y="63286"/>
                  </a:lnTo>
                  <a:lnTo>
                    <a:pt x="251239" y="62786"/>
                  </a:lnTo>
                  <a:lnTo>
                    <a:pt x="251139" y="62686"/>
                  </a:lnTo>
                  <a:lnTo>
                    <a:pt x="251039" y="62586"/>
                  </a:lnTo>
                  <a:lnTo>
                    <a:pt x="250939" y="62286"/>
                  </a:lnTo>
                  <a:lnTo>
                    <a:pt x="250839" y="61686"/>
                  </a:lnTo>
                  <a:lnTo>
                    <a:pt x="250739" y="60387"/>
                  </a:lnTo>
                  <a:lnTo>
                    <a:pt x="250739" y="58387"/>
                  </a:lnTo>
                  <a:lnTo>
                    <a:pt x="250839" y="56587"/>
                  </a:lnTo>
                  <a:lnTo>
                    <a:pt x="250939" y="55788"/>
                  </a:lnTo>
                  <a:lnTo>
                    <a:pt x="250939" y="55588"/>
                  </a:lnTo>
                  <a:lnTo>
                    <a:pt x="251039" y="55588"/>
                  </a:lnTo>
                  <a:lnTo>
                    <a:pt x="251139" y="55888"/>
                  </a:lnTo>
                  <a:lnTo>
                    <a:pt x="251239" y="56188"/>
                  </a:lnTo>
                  <a:lnTo>
                    <a:pt x="251439" y="56488"/>
                  </a:lnTo>
                  <a:lnTo>
                    <a:pt x="251439" y="56388"/>
                  </a:lnTo>
                  <a:lnTo>
                    <a:pt x="251539" y="56188"/>
                  </a:lnTo>
                  <a:lnTo>
                    <a:pt x="251639" y="55288"/>
                  </a:lnTo>
                  <a:lnTo>
                    <a:pt x="251439" y="53788"/>
                  </a:lnTo>
                  <a:lnTo>
                    <a:pt x="251539" y="50689"/>
                  </a:lnTo>
                  <a:lnTo>
                    <a:pt x="251539" y="47890"/>
                  </a:lnTo>
                  <a:lnTo>
                    <a:pt x="251639" y="46590"/>
                  </a:lnTo>
                  <a:lnTo>
                    <a:pt x="251639" y="45990"/>
                  </a:lnTo>
                  <a:lnTo>
                    <a:pt x="251739" y="47290"/>
                  </a:lnTo>
                  <a:lnTo>
                    <a:pt x="251839" y="48589"/>
                  </a:lnTo>
                  <a:lnTo>
                    <a:pt x="251839" y="47190"/>
                  </a:lnTo>
                  <a:lnTo>
                    <a:pt x="251839" y="45390"/>
                  </a:lnTo>
                  <a:lnTo>
                    <a:pt x="252039" y="41091"/>
                  </a:lnTo>
                  <a:lnTo>
                    <a:pt x="252039" y="36692"/>
                  </a:lnTo>
                  <a:lnTo>
                    <a:pt x="252039" y="34893"/>
                  </a:lnTo>
                  <a:lnTo>
                    <a:pt x="251839" y="33393"/>
                  </a:lnTo>
                  <a:lnTo>
                    <a:pt x="251939" y="30094"/>
                  </a:lnTo>
                  <a:lnTo>
                    <a:pt x="252039" y="28794"/>
                  </a:lnTo>
                  <a:lnTo>
                    <a:pt x="252039" y="28394"/>
                  </a:lnTo>
                  <a:lnTo>
                    <a:pt x="252139" y="28394"/>
                  </a:lnTo>
                  <a:lnTo>
                    <a:pt x="252039" y="27594"/>
                  </a:lnTo>
                  <a:lnTo>
                    <a:pt x="252039" y="26395"/>
                  </a:lnTo>
                  <a:lnTo>
                    <a:pt x="252039" y="23495"/>
                  </a:lnTo>
                  <a:lnTo>
                    <a:pt x="252039" y="20396"/>
                  </a:lnTo>
                  <a:lnTo>
                    <a:pt x="252039" y="17897"/>
                  </a:lnTo>
                  <a:lnTo>
                    <a:pt x="252139" y="17697"/>
                  </a:lnTo>
                  <a:lnTo>
                    <a:pt x="252139" y="16797"/>
                  </a:lnTo>
                  <a:lnTo>
                    <a:pt x="252239" y="15497"/>
                  </a:lnTo>
                  <a:lnTo>
                    <a:pt x="252239" y="14098"/>
                  </a:lnTo>
                  <a:lnTo>
                    <a:pt x="252139" y="15297"/>
                  </a:lnTo>
                  <a:lnTo>
                    <a:pt x="252039" y="15397"/>
                  </a:lnTo>
                  <a:lnTo>
                    <a:pt x="252039" y="15297"/>
                  </a:lnTo>
                  <a:lnTo>
                    <a:pt x="251839" y="13398"/>
                  </a:lnTo>
                  <a:lnTo>
                    <a:pt x="251939" y="11198"/>
                  </a:lnTo>
                  <a:lnTo>
                    <a:pt x="251939" y="10498"/>
                  </a:lnTo>
                  <a:lnTo>
                    <a:pt x="251939" y="9599"/>
                  </a:lnTo>
                  <a:lnTo>
                    <a:pt x="251839" y="8699"/>
                  </a:lnTo>
                  <a:lnTo>
                    <a:pt x="251739" y="7799"/>
                  </a:lnTo>
                  <a:lnTo>
                    <a:pt x="251439" y="6899"/>
                  </a:lnTo>
                  <a:lnTo>
                    <a:pt x="251139" y="6000"/>
                  </a:lnTo>
                  <a:lnTo>
                    <a:pt x="250739" y="5200"/>
                  </a:lnTo>
                  <a:lnTo>
                    <a:pt x="250339" y="4400"/>
                  </a:lnTo>
                  <a:lnTo>
                    <a:pt x="249840" y="3800"/>
                  </a:lnTo>
                  <a:lnTo>
                    <a:pt x="249440" y="3300"/>
                  </a:lnTo>
                  <a:lnTo>
                    <a:pt x="248940" y="2700"/>
                  </a:lnTo>
                  <a:lnTo>
                    <a:pt x="248240" y="2200"/>
                  </a:lnTo>
                  <a:lnTo>
                    <a:pt x="247640" y="1901"/>
                  </a:lnTo>
                  <a:lnTo>
                    <a:pt x="247140" y="1701"/>
                  </a:lnTo>
                  <a:lnTo>
                    <a:pt x="246740" y="1501"/>
                  </a:lnTo>
                  <a:lnTo>
                    <a:pt x="246140" y="1401"/>
                  </a:lnTo>
                  <a:lnTo>
                    <a:pt x="245841" y="1301"/>
                  </a:lnTo>
                  <a:lnTo>
                    <a:pt x="245641" y="1401"/>
                  </a:lnTo>
                  <a:lnTo>
                    <a:pt x="245541" y="1501"/>
                  </a:lnTo>
                  <a:lnTo>
                    <a:pt x="245241" y="1501"/>
                  </a:lnTo>
                  <a:lnTo>
                    <a:pt x="244741" y="1301"/>
                  </a:lnTo>
                  <a:lnTo>
                    <a:pt x="244441" y="1201"/>
                  </a:lnTo>
                  <a:lnTo>
                    <a:pt x="244041" y="1101"/>
                  </a:lnTo>
                  <a:lnTo>
                    <a:pt x="243841" y="1001"/>
                  </a:lnTo>
                  <a:lnTo>
                    <a:pt x="243141" y="1001"/>
                  </a:lnTo>
                  <a:lnTo>
                    <a:pt x="242441" y="901"/>
                  </a:lnTo>
                  <a:lnTo>
                    <a:pt x="240942" y="801"/>
                  </a:lnTo>
                  <a:lnTo>
                    <a:pt x="239442" y="701"/>
                  </a:lnTo>
                  <a:lnTo>
                    <a:pt x="237243" y="601"/>
                  </a:lnTo>
                  <a:lnTo>
                    <a:pt x="236743" y="501"/>
                  </a:lnTo>
                  <a:lnTo>
                    <a:pt x="236843" y="401"/>
                  </a:lnTo>
                  <a:lnTo>
                    <a:pt x="237643" y="401"/>
                  </a:lnTo>
                  <a:lnTo>
                    <a:pt x="237443" y="301"/>
                  </a:lnTo>
                  <a:lnTo>
                    <a:pt x="236743" y="201"/>
                  </a:lnTo>
                  <a:lnTo>
                    <a:pt x="236243" y="101"/>
                  </a:lnTo>
                  <a:lnTo>
                    <a:pt x="233244" y="101"/>
                  </a:lnTo>
                  <a:lnTo>
                    <a:pt x="229744" y="1"/>
                  </a:lnTo>
                  <a:lnTo>
                    <a:pt x="230644" y="101"/>
                  </a:lnTo>
                  <a:lnTo>
                    <a:pt x="230944" y="101"/>
                  </a:lnTo>
                  <a:lnTo>
                    <a:pt x="230144" y="201"/>
                  </a:lnTo>
                  <a:lnTo>
                    <a:pt x="229145" y="301"/>
                  </a:lnTo>
                  <a:lnTo>
                    <a:pt x="229045" y="401"/>
                  </a:lnTo>
                  <a:lnTo>
                    <a:pt x="229544" y="501"/>
                  </a:lnTo>
                  <a:lnTo>
                    <a:pt x="233144" y="201"/>
                  </a:lnTo>
                  <a:lnTo>
                    <a:pt x="235543" y="201"/>
                  </a:lnTo>
                  <a:lnTo>
                    <a:pt x="235543" y="301"/>
                  </a:lnTo>
                  <a:lnTo>
                    <a:pt x="235343" y="401"/>
                  </a:lnTo>
                  <a:lnTo>
                    <a:pt x="235743" y="501"/>
                  </a:lnTo>
                  <a:lnTo>
                    <a:pt x="231444" y="601"/>
                  </a:lnTo>
                  <a:lnTo>
                    <a:pt x="228845" y="801"/>
                  </a:lnTo>
                  <a:lnTo>
                    <a:pt x="226345" y="1001"/>
                  </a:lnTo>
                  <a:lnTo>
                    <a:pt x="222246" y="1101"/>
                  </a:lnTo>
                  <a:lnTo>
                    <a:pt x="217747" y="901"/>
                  </a:lnTo>
                  <a:lnTo>
                    <a:pt x="219047" y="901"/>
                  </a:lnTo>
                  <a:lnTo>
                    <a:pt x="219347" y="801"/>
                  </a:lnTo>
                  <a:lnTo>
                    <a:pt x="219447" y="701"/>
                  </a:lnTo>
                  <a:lnTo>
                    <a:pt x="219347" y="701"/>
                  </a:lnTo>
                  <a:lnTo>
                    <a:pt x="219147" y="601"/>
                  </a:lnTo>
                  <a:lnTo>
                    <a:pt x="218347" y="501"/>
                  </a:lnTo>
                  <a:lnTo>
                    <a:pt x="216848" y="601"/>
                  </a:lnTo>
                  <a:lnTo>
                    <a:pt x="215348" y="601"/>
                  </a:lnTo>
                  <a:lnTo>
                    <a:pt x="212749" y="501"/>
                  </a:lnTo>
                  <a:lnTo>
                    <a:pt x="210149" y="401"/>
                  </a:lnTo>
                  <a:lnTo>
                    <a:pt x="209240" y="365"/>
                  </a:lnTo>
                  <a:lnTo>
                    <a:pt x="209240" y="365"/>
                  </a:lnTo>
                  <a:lnTo>
                    <a:pt x="209349" y="401"/>
                  </a:lnTo>
                  <a:lnTo>
                    <a:pt x="209349" y="501"/>
                  </a:lnTo>
                  <a:lnTo>
                    <a:pt x="208750" y="601"/>
                  </a:lnTo>
                  <a:lnTo>
                    <a:pt x="207950" y="701"/>
                  </a:lnTo>
                  <a:lnTo>
                    <a:pt x="203851" y="701"/>
                  </a:lnTo>
                  <a:lnTo>
                    <a:pt x="203651" y="601"/>
                  </a:lnTo>
                  <a:lnTo>
                    <a:pt x="203451" y="501"/>
                  </a:lnTo>
                  <a:lnTo>
                    <a:pt x="203051" y="401"/>
                  </a:lnTo>
                  <a:lnTo>
                    <a:pt x="202251" y="401"/>
                  </a:lnTo>
                  <a:lnTo>
                    <a:pt x="194753" y="301"/>
                  </a:lnTo>
                  <a:lnTo>
                    <a:pt x="188254" y="201"/>
                  </a:lnTo>
                  <a:lnTo>
                    <a:pt x="182156" y="101"/>
                  </a:lnTo>
                  <a:lnTo>
                    <a:pt x="175957" y="201"/>
                  </a:lnTo>
                  <a:lnTo>
                    <a:pt x="180056" y="501"/>
                  </a:lnTo>
                  <a:lnTo>
                    <a:pt x="181456" y="201"/>
                  </a:lnTo>
                  <a:lnTo>
                    <a:pt x="182256" y="301"/>
                  </a:lnTo>
                  <a:lnTo>
                    <a:pt x="182656" y="401"/>
                  </a:lnTo>
                  <a:lnTo>
                    <a:pt x="182656" y="501"/>
                  </a:lnTo>
                  <a:lnTo>
                    <a:pt x="182556" y="501"/>
                  </a:lnTo>
                  <a:lnTo>
                    <a:pt x="182056" y="701"/>
                  </a:lnTo>
                  <a:lnTo>
                    <a:pt x="180556" y="901"/>
                  </a:lnTo>
                  <a:lnTo>
                    <a:pt x="178957" y="1101"/>
                  </a:lnTo>
                  <a:lnTo>
                    <a:pt x="177957" y="1001"/>
                  </a:lnTo>
                  <a:lnTo>
                    <a:pt x="174958" y="1001"/>
                  </a:lnTo>
                  <a:lnTo>
                    <a:pt x="174867" y="910"/>
                  </a:lnTo>
                  <a:lnTo>
                    <a:pt x="174867" y="910"/>
                  </a:lnTo>
                  <a:lnTo>
                    <a:pt x="170159" y="1001"/>
                  </a:lnTo>
                  <a:lnTo>
                    <a:pt x="171059" y="1101"/>
                  </a:lnTo>
                  <a:lnTo>
                    <a:pt x="172758" y="1101"/>
                  </a:lnTo>
                  <a:lnTo>
                    <a:pt x="171858" y="1201"/>
                  </a:lnTo>
                  <a:lnTo>
                    <a:pt x="168159" y="1101"/>
                  </a:lnTo>
                  <a:lnTo>
                    <a:pt x="167160" y="1001"/>
                  </a:lnTo>
                  <a:lnTo>
                    <a:pt x="167360" y="901"/>
                  </a:lnTo>
                  <a:lnTo>
                    <a:pt x="164160" y="901"/>
                  </a:lnTo>
                  <a:lnTo>
                    <a:pt x="162861" y="1001"/>
                  </a:lnTo>
                  <a:lnTo>
                    <a:pt x="162561" y="1101"/>
                  </a:lnTo>
                  <a:lnTo>
                    <a:pt x="162561" y="1201"/>
                  </a:lnTo>
                  <a:lnTo>
                    <a:pt x="160861" y="1101"/>
                  </a:lnTo>
                  <a:lnTo>
                    <a:pt x="160761" y="1101"/>
                  </a:lnTo>
                  <a:lnTo>
                    <a:pt x="160861" y="1001"/>
                  </a:lnTo>
                  <a:lnTo>
                    <a:pt x="161461" y="901"/>
                  </a:lnTo>
                  <a:lnTo>
                    <a:pt x="164960" y="601"/>
                  </a:lnTo>
                  <a:lnTo>
                    <a:pt x="163061" y="601"/>
                  </a:lnTo>
                  <a:lnTo>
                    <a:pt x="162361" y="501"/>
                  </a:lnTo>
                  <a:lnTo>
                    <a:pt x="162261" y="401"/>
                  </a:lnTo>
                  <a:lnTo>
                    <a:pt x="162361" y="401"/>
                  </a:lnTo>
                  <a:lnTo>
                    <a:pt x="163061" y="301"/>
                  </a:lnTo>
                  <a:lnTo>
                    <a:pt x="158162" y="301"/>
                  </a:lnTo>
                  <a:lnTo>
                    <a:pt x="159261" y="201"/>
                  </a:lnTo>
                  <a:lnTo>
                    <a:pt x="160261" y="1"/>
                  </a:lnTo>
                  <a:lnTo>
                    <a:pt x="158062" y="1"/>
                  </a:lnTo>
                  <a:lnTo>
                    <a:pt x="156062" y="101"/>
                  </a:lnTo>
                  <a:lnTo>
                    <a:pt x="154063" y="101"/>
                  </a:lnTo>
                  <a:lnTo>
                    <a:pt x="152063" y="1"/>
                  </a:lnTo>
                  <a:lnTo>
                    <a:pt x="150864" y="201"/>
                  </a:lnTo>
                  <a:lnTo>
                    <a:pt x="142566" y="1"/>
                  </a:lnTo>
                  <a:lnTo>
                    <a:pt x="134767" y="1"/>
                  </a:lnTo>
                  <a:lnTo>
                    <a:pt x="136167" y="201"/>
                  </a:lnTo>
                  <a:lnTo>
                    <a:pt x="134168" y="201"/>
                  </a:lnTo>
                  <a:lnTo>
                    <a:pt x="132668" y="301"/>
                  </a:lnTo>
                  <a:lnTo>
                    <a:pt x="130468" y="101"/>
                  </a:lnTo>
                  <a:lnTo>
                    <a:pt x="127869" y="1"/>
                  </a:lnTo>
                  <a:lnTo>
                    <a:pt x="123270" y="1"/>
                  </a:lnTo>
                  <a:lnTo>
                    <a:pt x="117672" y="201"/>
                  </a:lnTo>
                  <a:lnTo>
                    <a:pt x="116272" y="301"/>
                  </a:lnTo>
                  <a:lnTo>
                    <a:pt x="116072" y="401"/>
                  </a:lnTo>
                  <a:lnTo>
                    <a:pt x="116072" y="501"/>
                  </a:lnTo>
                  <a:lnTo>
                    <a:pt x="113273" y="501"/>
                  </a:lnTo>
                  <a:lnTo>
                    <a:pt x="111573" y="301"/>
                  </a:lnTo>
                  <a:lnTo>
                    <a:pt x="106974" y="601"/>
                  </a:lnTo>
                  <a:lnTo>
                    <a:pt x="104175" y="701"/>
                  </a:lnTo>
                  <a:lnTo>
                    <a:pt x="101575" y="601"/>
                  </a:lnTo>
                  <a:lnTo>
                    <a:pt x="107774" y="401"/>
                  </a:lnTo>
                  <a:lnTo>
                    <a:pt x="107274" y="301"/>
                  </a:lnTo>
                  <a:lnTo>
                    <a:pt x="106274" y="301"/>
                  </a:lnTo>
                  <a:lnTo>
                    <a:pt x="103475" y="201"/>
                  </a:lnTo>
                  <a:lnTo>
                    <a:pt x="96977" y="201"/>
                  </a:lnTo>
                  <a:lnTo>
                    <a:pt x="82280" y="1001"/>
                  </a:lnTo>
                  <a:lnTo>
                    <a:pt x="82880" y="1101"/>
                  </a:lnTo>
                  <a:lnTo>
                    <a:pt x="83180" y="1201"/>
                  </a:lnTo>
                  <a:lnTo>
                    <a:pt x="83280" y="1301"/>
                  </a:lnTo>
                  <a:lnTo>
                    <a:pt x="83080" y="1401"/>
                  </a:lnTo>
                  <a:lnTo>
                    <a:pt x="81880" y="1601"/>
                  </a:lnTo>
                  <a:lnTo>
                    <a:pt x="79581" y="1801"/>
                  </a:lnTo>
                  <a:lnTo>
                    <a:pt x="79481" y="1801"/>
                  </a:lnTo>
                  <a:lnTo>
                    <a:pt x="78881" y="1701"/>
                  </a:lnTo>
                  <a:lnTo>
                    <a:pt x="76781" y="1601"/>
                  </a:lnTo>
                  <a:lnTo>
                    <a:pt x="71483" y="1501"/>
                  </a:lnTo>
                  <a:lnTo>
                    <a:pt x="71683" y="1501"/>
                  </a:lnTo>
                  <a:lnTo>
                    <a:pt x="71583" y="1401"/>
                  </a:lnTo>
                  <a:lnTo>
                    <a:pt x="71183" y="1401"/>
                  </a:lnTo>
                  <a:lnTo>
                    <a:pt x="69683" y="1201"/>
                  </a:lnTo>
                  <a:lnTo>
                    <a:pt x="69083" y="1101"/>
                  </a:lnTo>
                  <a:lnTo>
                    <a:pt x="68983" y="1101"/>
                  </a:lnTo>
                  <a:lnTo>
                    <a:pt x="71183" y="1001"/>
                  </a:lnTo>
                  <a:lnTo>
                    <a:pt x="73282" y="1201"/>
                  </a:lnTo>
                  <a:lnTo>
                    <a:pt x="74382" y="1301"/>
                  </a:lnTo>
                  <a:lnTo>
                    <a:pt x="75882" y="1201"/>
                  </a:lnTo>
                  <a:lnTo>
                    <a:pt x="72382" y="901"/>
                  </a:lnTo>
                  <a:lnTo>
                    <a:pt x="67084" y="701"/>
                  </a:lnTo>
                  <a:lnTo>
                    <a:pt x="68583" y="501"/>
                  </a:lnTo>
                  <a:lnTo>
                    <a:pt x="71283" y="401"/>
                  </a:lnTo>
                  <a:lnTo>
                    <a:pt x="70783" y="501"/>
                  </a:lnTo>
                  <a:lnTo>
                    <a:pt x="70683" y="501"/>
                  </a:lnTo>
                  <a:lnTo>
                    <a:pt x="70983" y="701"/>
                  </a:lnTo>
                  <a:lnTo>
                    <a:pt x="72982" y="601"/>
                  </a:lnTo>
                  <a:lnTo>
                    <a:pt x="73782" y="501"/>
                  </a:lnTo>
                  <a:lnTo>
                    <a:pt x="73682" y="401"/>
                  </a:lnTo>
                  <a:lnTo>
                    <a:pt x="72982" y="301"/>
                  </a:lnTo>
                  <a:lnTo>
                    <a:pt x="71183" y="201"/>
                  </a:lnTo>
                  <a:lnTo>
                    <a:pt x="70583" y="101"/>
                  </a:lnTo>
                  <a:lnTo>
                    <a:pt x="70483" y="1"/>
                  </a:lnTo>
                  <a:lnTo>
                    <a:pt x="67184" y="1"/>
                  </a:lnTo>
                  <a:lnTo>
                    <a:pt x="66184" y="101"/>
                  </a:lnTo>
                  <a:lnTo>
                    <a:pt x="66584" y="201"/>
                  </a:lnTo>
                  <a:lnTo>
                    <a:pt x="65084" y="101"/>
                  </a:lnTo>
                  <a:lnTo>
                    <a:pt x="63285" y="1"/>
                  </a:lnTo>
                  <a:lnTo>
                    <a:pt x="59186" y="101"/>
                  </a:lnTo>
                  <a:lnTo>
                    <a:pt x="55087" y="201"/>
                  </a:lnTo>
                  <a:lnTo>
                    <a:pt x="53187" y="201"/>
                  </a:lnTo>
                  <a:lnTo>
                    <a:pt x="51588" y="101"/>
                  </a:lnTo>
                  <a:lnTo>
                    <a:pt x="51588" y="101"/>
                  </a:lnTo>
                  <a:lnTo>
                    <a:pt x="52187" y="201"/>
                  </a:lnTo>
                  <a:lnTo>
                    <a:pt x="52287" y="201"/>
                  </a:lnTo>
                  <a:lnTo>
                    <a:pt x="52187" y="301"/>
                  </a:lnTo>
                  <a:lnTo>
                    <a:pt x="50988" y="401"/>
                  </a:lnTo>
                  <a:lnTo>
                    <a:pt x="48588" y="401"/>
                  </a:lnTo>
                  <a:lnTo>
                    <a:pt x="47289" y="301"/>
                  </a:lnTo>
                  <a:lnTo>
                    <a:pt x="45489" y="101"/>
                  </a:lnTo>
                  <a:lnTo>
                    <a:pt x="43789" y="201"/>
                  </a:lnTo>
                  <a:lnTo>
                    <a:pt x="41390" y="301"/>
                  </a:lnTo>
                  <a:lnTo>
                    <a:pt x="37991" y="301"/>
                  </a:lnTo>
                  <a:lnTo>
                    <a:pt x="37891" y="401"/>
                  </a:lnTo>
                  <a:lnTo>
                    <a:pt x="38591" y="601"/>
                  </a:lnTo>
                  <a:lnTo>
                    <a:pt x="38991" y="701"/>
                  </a:lnTo>
                  <a:lnTo>
                    <a:pt x="39091" y="801"/>
                  </a:lnTo>
                  <a:lnTo>
                    <a:pt x="38791" y="901"/>
                  </a:lnTo>
                  <a:lnTo>
                    <a:pt x="37791" y="901"/>
                  </a:lnTo>
                  <a:lnTo>
                    <a:pt x="35691" y="1101"/>
                  </a:lnTo>
                  <a:lnTo>
                    <a:pt x="28693" y="1101"/>
                  </a:lnTo>
                  <a:lnTo>
                    <a:pt x="27793" y="1001"/>
                  </a:lnTo>
                  <a:lnTo>
                    <a:pt x="27693" y="1001"/>
                  </a:lnTo>
                  <a:lnTo>
                    <a:pt x="29293" y="901"/>
                  </a:lnTo>
                  <a:lnTo>
                    <a:pt x="33792" y="801"/>
                  </a:lnTo>
                  <a:lnTo>
                    <a:pt x="33792" y="801"/>
                  </a:lnTo>
                  <a:lnTo>
                    <a:pt x="23494" y="1001"/>
                  </a:lnTo>
                  <a:lnTo>
                    <a:pt x="22695" y="901"/>
                  </a:lnTo>
                  <a:lnTo>
                    <a:pt x="22495" y="801"/>
                  </a:lnTo>
                  <a:lnTo>
                    <a:pt x="23394" y="701"/>
                  </a:lnTo>
                  <a:lnTo>
                    <a:pt x="27893" y="701"/>
                  </a:lnTo>
                  <a:lnTo>
                    <a:pt x="24694" y="601"/>
                  </a:lnTo>
                  <a:lnTo>
                    <a:pt x="21495" y="601"/>
                  </a:lnTo>
                  <a:lnTo>
                    <a:pt x="18895" y="801"/>
                  </a:lnTo>
                  <a:lnTo>
                    <a:pt x="17296" y="901"/>
                  </a:lnTo>
                  <a:lnTo>
                    <a:pt x="13997" y="901"/>
                  </a:lnTo>
                  <a:lnTo>
                    <a:pt x="10897" y="801"/>
                  </a:lnTo>
                  <a:lnTo>
                    <a:pt x="12297" y="701"/>
                  </a:lnTo>
                  <a:lnTo>
                    <a:pt x="13397" y="501"/>
                  </a:lnTo>
                  <a:lnTo>
                    <a:pt x="14696" y="301"/>
                  </a:lnTo>
                  <a:lnTo>
                    <a:pt x="16896" y="201"/>
                  </a:lnTo>
                  <a:lnTo>
                    <a:pt x="19295" y="201"/>
                  </a:lnTo>
                  <a:lnTo>
                    <a:pt x="19295" y="301"/>
                  </a:lnTo>
                  <a:lnTo>
                    <a:pt x="18795" y="301"/>
                  </a:lnTo>
                  <a:lnTo>
                    <a:pt x="18296" y="401"/>
                  </a:lnTo>
                  <a:lnTo>
                    <a:pt x="18096" y="501"/>
                  </a:lnTo>
                  <a:lnTo>
                    <a:pt x="18596" y="501"/>
                  </a:lnTo>
                  <a:lnTo>
                    <a:pt x="19995" y="601"/>
                  </a:lnTo>
                  <a:lnTo>
                    <a:pt x="20395" y="301"/>
                  </a:lnTo>
                  <a:lnTo>
                    <a:pt x="22095" y="401"/>
                  </a:lnTo>
                  <a:lnTo>
                    <a:pt x="23594" y="301"/>
                  </a:lnTo>
                  <a:lnTo>
                    <a:pt x="26993" y="201"/>
                  </a:lnTo>
                  <a:lnTo>
                    <a:pt x="27493" y="301"/>
                  </a:lnTo>
                  <a:lnTo>
                    <a:pt x="27193" y="301"/>
                  </a:lnTo>
                  <a:lnTo>
                    <a:pt x="25794" y="401"/>
                  </a:lnTo>
                  <a:lnTo>
                    <a:pt x="31792" y="401"/>
                  </a:lnTo>
                  <a:lnTo>
                    <a:pt x="34492" y="301"/>
                  </a:lnTo>
                  <a:lnTo>
                    <a:pt x="36991" y="201"/>
                  </a:lnTo>
                  <a:lnTo>
                    <a:pt x="32092" y="101"/>
                  </a:lnTo>
                  <a:lnTo>
                    <a:pt x="20795" y="101"/>
                  </a:lnTo>
                  <a:lnTo>
                    <a:pt x="19495"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94" name="Google Shape;1448;p65">
              <a:extLst>
                <a:ext uri="{FF2B5EF4-FFF2-40B4-BE49-F238E27FC236}">
                  <a16:creationId xmlns:a16="http://schemas.microsoft.com/office/drawing/2014/main" id="{7D85EF4A-5E39-731D-30AB-961B42E501C0}"/>
                </a:ext>
              </a:extLst>
            </p:cNvPr>
            <p:cNvSpPr/>
            <p:nvPr/>
          </p:nvSpPr>
          <p:spPr>
            <a:xfrm>
              <a:off x="6075675" y="4539575"/>
              <a:ext cx="17525" cy="2525"/>
            </a:xfrm>
            <a:custGeom>
              <a:avLst/>
              <a:gdLst/>
              <a:ahLst/>
              <a:cxnLst/>
              <a:rect l="l" t="t" r="r" b="b"/>
              <a:pathLst>
                <a:path w="701" h="101" extrusionOk="0">
                  <a:moveTo>
                    <a:pt x="1" y="1"/>
                  </a:moveTo>
                  <a:lnTo>
                    <a:pt x="700" y="101"/>
                  </a:lnTo>
                  <a:lnTo>
                    <a:pt x="700" y="101"/>
                  </a:lnTo>
                  <a:lnTo>
                    <a:pt x="500"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95" name="Google Shape;1449;p65">
              <a:extLst>
                <a:ext uri="{FF2B5EF4-FFF2-40B4-BE49-F238E27FC236}">
                  <a16:creationId xmlns:a16="http://schemas.microsoft.com/office/drawing/2014/main" id="{DE56CDE4-1802-CB2B-8961-0A771D23B887}"/>
                </a:ext>
              </a:extLst>
            </p:cNvPr>
            <p:cNvSpPr/>
            <p:nvPr/>
          </p:nvSpPr>
          <p:spPr>
            <a:xfrm>
              <a:off x="664475" y="1650275"/>
              <a:ext cx="2525" cy="22525"/>
            </a:xfrm>
            <a:custGeom>
              <a:avLst/>
              <a:gdLst/>
              <a:ahLst/>
              <a:cxnLst/>
              <a:rect l="l" t="t" r="r" b="b"/>
              <a:pathLst>
                <a:path w="101" h="901" extrusionOk="0">
                  <a:moveTo>
                    <a:pt x="1" y="1"/>
                  </a:moveTo>
                  <a:lnTo>
                    <a:pt x="1" y="1"/>
                  </a:lnTo>
                  <a:lnTo>
                    <a:pt x="101" y="900"/>
                  </a:lnTo>
                  <a:lnTo>
                    <a:pt x="101" y="900"/>
                  </a:lnTo>
                  <a:lnTo>
                    <a:pt x="1" y="1"/>
                  </a:lnTo>
                  <a:lnTo>
                    <a:pt x="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96" name="Google Shape;1450;p65">
              <a:extLst>
                <a:ext uri="{FF2B5EF4-FFF2-40B4-BE49-F238E27FC236}">
                  <a16:creationId xmlns:a16="http://schemas.microsoft.com/office/drawing/2014/main" id="{7F68192D-5C0D-C4F7-3E0A-9BFB51062EB0}"/>
                </a:ext>
              </a:extLst>
            </p:cNvPr>
            <p:cNvSpPr/>
            <p:nvPr/>
          </p:nvSpPr>
          <p:spPr>
            <a:xfrm>
              <a:off x="669475" y="3714775"/>
              <a:ext cx="2525" cy="5025"/>
            </a:xfrm>
            <a:custGeom>
              <a:avLst/>
              <a:gdLst/>
              <a:ahLst/>
              <a:cxnLst/>
              <a:rect l="l" t="t" r="r" b="b"/>
              <a:pathLst>
                <a:path w="101" h="201" extrusionOk="0">
                  <a:moveTo>
                    <a:pt x="1" y="1"/>
                  </a:moveTo>
                  <a:lnTo>
                    <a:pt x="1" y="201"/>
                  </a:lnTo>
                  <a:lnTo>
                    <a:pt x="10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397" name="Google Shape;1451;p65">
              <a:extLst>
                <a:ext uri="{FF2B5EF4-FFF2-40B4-BE49-F238E27FC236}">
                  <a16:creationId xmlns:a16="http://schemas.microsoft.com/office/drawing/2014/main" id="{C40F108E-336A-5F1C-FFEB-54129026C460}"/>
                </a:ext>
              </a:extLst>
            </p:cNvPr>
            <p:cNvSpPr/>
            <p:nvPr/>
          </p:nvSpPr>
          <p:spPr>
            <a:xfrm>
              <a:off x="6188150" y="4594575"/>
              <a:ext cx="35025" cy="25"/>
            </a:xfrm>
            <a:custGeom>
              <a:avLst/>
              <a:gdLst/>
              <a:ahLst/>
              <a:cxnLst/>
              <a:rect l="l" t="t" r="r" b="b"/>
              <a:pathLst>
                <a:path w="1401" h="1" extrusionOk="0">
                  <a:moveTo>
                    <a:pt x="1400" y="0"/>
                  </a:moveTo>
                  <a:lnTo>
                    <a:pt x="1" y="0"/>
                  </a:lnTo>
                  <a:lnTo>
                    <a:pt x="1" y="0"/>
                  </a:lnTo>
                  <a:lnTo>
                    <a:pt x="1400" y="0"/>
                  </a:lnTo>
                  <a:lnTo>
                    <a:pt x="140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grpSp>
    </p:spTree>
    <p:extLst>
      <p:ext uri="{BB962C8B-B14F-4D97-AF65-F5344CB8AC3E}">
        <p14:creationId xmlns:p14="http://schemas.microsoft.com/office/powerpoint/2010/main" val="1049859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grpSp>
        <p:nvGrpSpPr>
          <p:cNvPr id="994" name="Google Shape;994;p51"/>
          <p:cNvGrpSpPr/>
          <p:nvPr/>
        </p:nvGrpSpPr>
        <p:grpSpPr>
          <a:xfrm rot="964296">
            <a:off x="-44378" y="3749540"/>
            <a:ext cx="3143343" cy="2401685"/>
            <a:chOff x="4376100" y="3455500"/>
            <a:chExt cx="2077175" cy="1587075"/>
          </a:xfrm>
        </p:grpSpPr>
        <p:sp>
          <p:nvSpPr>
            <p:cNvPr id="995" name="Google Shape;995;p51"/>
            <p:cNvSpPr/>
            <p:nvPr/>
          </p:nvSpPr>
          <p:spPr>
            <a:xfrm>
              <a:off x="5763600" y="3614350"/>
              <a:ext cx="35325" cy="19025"/>
            </a:xfrm>
            <a:custGeom>
              <a:avLst/>
              <a:gdLst/>
              <a:ahLst/>
              <a:cxnLst/>
              <a:rect l="l" t="t" r="r" b="b"/>
              <a:pathLst>
                <a:path w="1413" h="761" extrusionOk="0">
                  <a:moveTo>
                    <a:pt x="217" y="0"/>
                  </a:moveTo>
                  <a:lnTo>
                    <a:pt x="109" y="109"/>
                  </a:lnTo>
                  <a:lnTo>
                    <a:pt x="54" y="217"/>
                  </a:lnTo>
                  <a:lnTo>
                    <a:pt x="0" y="326"/>
                  </a:lnTo>
                  <a:lnTo>
                    <a:pt x="54" y="380"/>
                  </a:lnTo>
                  <a:lnTo>
                    <a:pt x="272" y="489"/>
                  </a:lnTo>
                  <a:lnTo>
                    <a:pt x="1412" y="760"/>
                  </a:lnTo>
                  <a:lnTo>
                    <a:pt x="1195" y="543"/>
                  </a:lnTo>
                  <a:lnTo>
                    <a:pt x="978" y="326"/>
                  </a:lnTo>
                  <a:lnTo>
                    <a:pt x="760" y="163"/>
                  </a:lnTo>
                  <a:lnTo>
                    <a:pt x="489" y="0"/>
                  </a:ln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996" name="Google Shape;996;p51"/>
            <p:cNvSpPr/>
            <p:nvPr/>
          </p:nvSpPr>
          <p:spPr>
            <a:xfrm>
              <a:off x="5578950" y="3585825"/>
              <a:ext cx="16325" cy="9525"/>
            </a:xfrm>
            <a:custGeom>
              <a:avLst/>
              <a:gdLst/>
              <a:ahLst/>
              <a:cxnLst/>
              <a:rect l="l" t="t" r="r" b="b"/>
              <a:pathLst>
                <a:path w="653" h="381" extrusionOk="0">
                  <a:moveTo>
                    <a:pt x="164" y="1"/>
                  </a:moveTo>
                  <a:lnTo>
                    <a:pt x="55" y="109"/>
                  </a:lnTo>
                  <a:lnTo>
                    <a:pt x="1" y="218"/>
                  </a:lnTo>
                  <a:lnTo>
                    <a:pt x="652" y="381"/>
                  </a:lnTo>
                  <a:lnTo>
                    <a:pt x="652" y="218"/>
                  </a:lnTo>
                  <a:lnTo>
                    <a:pt x="598" y="109"/>
                  </a:lnTo>
                  <a:lnTo>
                    <a:pt x="489" y="55"/>
                  </a:lnTo>
                  <a:lnTo>
                    <a:pt x="381" y="1"/>
                  </a:ln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997" name="Google Shape;997;p51"/>
            <p:cNvSpPr/>
            <p:nvPr/>
          </p:nvSpPr>
          <p:spPr>
            <a:xfrm>
              <a:off x="5611550" y="3589900"/>
              <a:ext cx="23100" cy="12250"/>
            </a:xfrm>
            <a:custGeom>
              <a:avLst/>
              <a:gdLst/>
              <a:ahLst/>
              <a:cxnLst/>
              <a:rect l="l" t="t" r="r" b="b"/>
              <a:pathLst>
                <a:path w="924" h="490" extrusionOk="0">
                  <a:moveTo>
                    <a:pt x="380" y="1"/>
                  </a:moveTo>
                  <a:lnTo>
                    <a:pt x="272" y="55"/>
                  </a:lnTo>
                  <a:lnTo>
                    <a:pt x="0" y="218"/>
                  </a:lnTo>
                  <a:lnTo>
                    <a:pt x="923" y="489"/>
                  </a:lnTo>
                  <a:lnTo>
                    <a:pt x="706" y="164"/>
                  </a:lnTo>
                  <a:lnTo>
                    <a:pt x="597" y="55"/>
                  </a:lnTo>
                  <a:lnTo>
                    <a:pt x="489" y="1"/>
                  </a:ln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998" name="Google Shape;998;p51"/>
            <p:cNvSpPr/>
            <p:nvPr/>
          </p:nvSpPr>
          <p:spPr>
            <a:xfrm>
              <a:off x="5414675" y="3535600"/>
              <a:ext cx="89625" cy="25825"/>
            </a:xfrm>
            <a:custGeom>
              <a:avLst/>
              <a:gdLst/>
              <a:ahLst/>
              <a:cxnLst/>
              <a:rect l="l" t="t" r="r" b="b"/>
              <a:pathLst>
                <a:path w="3585" h="1033" extrusionOk="0">
                  <a:moveTo>
                    <a:pt x="381" y="1"/>
                  </a:moveTo>
                  <a:lnTo>
                    <a:pt x="164" y="55"/>
                  </a:lnTo>
                  <a:lnTo>
                    <a:pt x="55" y="109"/>
                  </a:lnTo>
                  <a:lnTo>
                    <a:pt x="1" y="218"/>
                  </a:lnTo>
                  <a:lnTo>
                    <a:pt x="55" y="272"/>
                  </a:lnTo>
                  <a:lnTo>
                    <a:pt x="381" y="1032"/>
                  </a:lnTo>
                  <a:lnTo>
                    <a:pt x="544" y="707"/>
                  </a:lnTo>
                  <a:lnTo>
                    <a:pt x="653" y="489"/>
                  </a:lnTo>
                  <a:lnTo>
                    <a:pt x="707" y="381"/>
                  </a:lnTo>
                  <a:lnTo>
                    <a:pt x="870" y="435"/>
                  </a:lnTo>
                  <a:lnTo>
                    <a:pt x="1087" y="598"/>
                  </a:lnTo>
                  <a:lnTo>
                    <a:pt x="1141" y="652"/>
                  </a:lnTo>
                  <a:lnTo>
                    <a:pt x="1467" y="924"/>
                  </a:lnTo>
                  <a:lnTo>
                    <a:pt x="1630" y="978"/>
                  </a:lnTo>
                  <a:lnTo>
                    <a:pt x="1739" y="1032"/>
                  </a:lnTo>
                  <a:lnTo>
                    <a:pt x="1902" y="1032"/>
                  </a:lnTo>
                  <a:lnTo>
                    <a:pt x="2064" y="978"/>
                  </a:lnTo>
                  <a:lnTo>
                    <a:pt x="2499" y="815"/>
                  </a:lnTo>
                  <a:lnTo>
                    <a:pt x="2770" y="707"/>
                  </a:lnTo>
                  <a:lnTo>
                    <a:pt x="3042" y="707"/>
                  </a:lnTo>
                  <a:lnTo>
                    <a:pt x="3205" y="761"/>
                  </a:lnTo>
                  <a:lnTo>
                    <a:pt x="3313" y="761"/>
                  </a:lnTo>
                  <a:lnTo>
                    <a:pt x="3422" y="707"/>
                  </a:lnTo>
                  <a:lnTo>
                    <a:pt x="3585" y="544"/>
                  </a:lnTo>
                  <a:lnTo>
                    <a:pt x="3042" y="435"/>
                  </a:lnTo>
                  <a:lnTo>
                    <a:pt x="2770" y="381"/>
                  </a:lnTo>
                  <a:lnTo>
                    <a:pt x="2553" y="435"/>
                  </a:lnTo>
                  <a:lnTo>
                    <a:pt x="2119" y="544"/>
                  </a:lnTo>
                  <a:lnTo>
                    <a:pt x="1739" y="544"/>
                  </a:lnTo>
                  <a:lnTo>
                    <a:pt x="1358" y="435"/>
                  </a:lnTo>
                  <a:lnTo>
                    <a:pt x="978" y="218"/>
                  </a:lnTo>
                  <a:lnTo>
                    <a:pt x="815" y="109"/>
                  </a:lnTo>
                  <a:lnTo>
                    <a:pt x="598" y="1"/>
                  </a:ln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999" name="Google Shape;999;p51"/>
            <p:cNvSpPr/>
            <p:nvPr/>
          </p:nvSpPr>
          <p:spPr>
            <a:xfrm>
              <a:off x="5406550" y="3570900"/>
              <a:ext cx="24450" cy="5450"/>
            </a:xfrm>
            <a:custGeom>
              <a:avLst/>
              <a:gdLst/>
              <a:ahLst/>
              <a:cxnLst/>
              <a:rect l="l" t="t" r="r" b="b"/>
              <a:pathLst>
                <a:path w="978" h="218" extrusionOk="0">
                  <a:moveTo>
                    <a:pt x="434" y="0"/>
                  </a:moveTo>
                  <a:lnTo>
                    <a:pt x="0" y="55"/>
                  </a:lnTo>
                  <a:lnTo>
                    <a:pt x="0" y="109"/>
                  </a:lnTo>
                  <a:lnTo>
                    <a:pt x="815" y="218"/>
                  </a:lnTo>
                  <a:lnTo>
                    <a:pt x="923" y="218"/>
                  </a:lnTo>
                  <a:lnTo>
                    <a:pt x="978" y="109"/>
                  </a:lnTo>
                  <a:lnTo>
                    <a:pt x="869" y="0"/>
                  </a:ln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1000" name="Google Shape;1000;p51"/>
            <p:cNvSpPr/>
            <p:nvPr/>
          </p:nvSpPr>
          <p:spPr>
            <a:xfrm>
              <a:off x="4376100" y="3455500"/>
              <a:ext cx="1082050" cy="1587075"/>
            </a:xfrm>
            <a:custGeom>
              <a:avLst/>
              <a:gdLst/>
              <a:ahLst/>
              <a:cxnLst/>
              <a:rect l="l" t="t" r="r" b="b"/>
              <a:pathLst>
                <a:path w="43282" h="63483" extrusionOk="0">
                  <a:moveTo>
                    <a:pt x="11025" y="12382"/>
                  </a:moveTo>
                  <a:lnTo>
                    <a:pt x="10916" y="12599"/>
                  </a:lnTo>
                  <a:lnTo>
                    <a:pt x="10808" y="12816"/>
                  </a:lnTo>
                  <a:lnTo>
                    <a:pt x="10699" y="12599"/>
                  </a:lnTo>
                  <a:lnTo>
                    <a:pt x="10699" y="12436"/>
                  </a:lnTo>
                  <a:lnTo>
                    <a:pt x="10808" y="12382"/>
                  </a:lnTo>
                  <a:close/>
                  <a:moveTo>
                    <a:pt x="10482" y="13360"/>
                  </a:moveTo>
                  <a:lnTo>
                    <a:pt x="10536" y="13414"/>
                  </a:lnTo>
                  <a:lnTo>
                    <a:pt x="10536" y="13577"/>
                  </a:lnTo>
                  <a:lnTo>
                    <a:pt x="10753" y="14500"/>
                  </a:lnTo>
                  <a:lnTo>
                    <a:pt x="10753" y="14771"/>
                  </a:lnTo>
                  <a:lnTo>
                    <a:pt x="10753" y="14989"/>
                  </a:lnTo>
                  <a:lnTo>
                    <a:pt x="10645" y="15152"/>
                  </a:lnTo>
                  <a:lnTo>
                    <a:pt x="10427" y="15369"/>
                  </a:lnTo>
                  <a:lnTo>
                    <a:pt x="10102" y="15640"/>
                  </a:lnTo>
                  <a:lnTo>
                    <a:pt x="10210" y="13577"/>
                  </a:lnTo>
                  <a:lnTo>
                    <a:pt x="10265" y="13414"/>
                  </a:lnTo>
                  <a:lnTo>
                    <a:pt x="10265" y="13360"/>
                  </a:lnTo>
                  <a:close/>
                  <a:moveTo>
                    <a:pt x="28891" y="21831"/>
                  </a:moveTo>
                  <a:lnTo>
                    <a:pt x="28891" y="21885"/>
                  </a:lnTo>
                  <a:lnTo>
                    <a:pt x="28945" y="21994"/>
                  </a:lnTo>
                  <a:lnTo>
                    <a:pt x="28891" y="22103"/>
                  </a:lnTo>
                  <a:lnTo>
                    <a:pt x="28837" y="22157"/>
                  </a:lnTo>
                  <a:lnTo>
                    <a:pt x="28674" y="22265"/>
                  </a:lnTo>
                  <a:lnTo>
                    <a:pt x="28565" y="22211"/>
                  </a:lnTo>
                  <a:lnTo>
                    <a:pt x="28565" y="22103"/>
                  </a:lnTo>
                  <a:lnTo>
                    <a:pt x="28565" y="21994"/>
                  </a:lnTo>
                  <a:lnTo>
                    <a:pt x="28619" y="21940"/>
                  </a:lnTo>
                  <a:lnTo>
                    <a:pt x="28837" y="21831"/>
                  </a:lnTo>
                  <a:close/>
                  <a:moveTo>
                    <a:pt x="24764" y="24601"/>
                  </a:moveTo>
                  <a:lnTo>
                    <a:pt x="24927" y="24709"/>
                  </a:lnTo>
                  <a:lnTo>
                    <a:pt x="25090" y="24872"/>
                  </a:lnTo>
                  <a:lnTo>
                    <a:pt x="25198" y="25089"/>
                  </a:lnTo>
                  <a:lnTo>
                    <a:pt x="25307" y="25524"/>
                  </a:lnTo>
                  <a:lnTo>
                    <a:pt x="25307" y="25578"/>
                  </a:lnTo>
                  <a:lnTo>
                    <a:pt x="25198" y="25687"/>
                  </a:lnTo>
                  <a:lnTo>
                    <a:pt x="24981" y="25687"/>
                  </a:lnTo>
                  <a:lnTo>
                    <a:pt x="24818" y="25632"/>
                  </a:lnTo>
                  <a:lnTo>
                    <a:pt x="24547" y="25632"/>
                  </a:lnTo>
                  <a:lnTo>
                    <a:pt x="24492" y="25578"/>
                  </a:lnTo>
                  <a:lnTo>
                    <a:pt x="24438" y="25524"/>
                  </a:lnTo>
                  <a:lnTo>
                    <a:pt x="24492" y="25415"/>
                  </a:lnTo>
                  <a:lnTo>
                    <a:pt x="24547" y="25306"/>
                  </a:lnTo>
                  <a:lnTo>
                    <a:pt x="24547" y="25198"/>
                  </a:lnTo>
                  <a:lnTo>
                    <a:pt x="24492" y="24981"/>
                  </a:lnTo>
                  <a:lnTo>
                    <a:pt x="24492" y="24763"/>
                  </a:lnTo>
                  <a:lnTo>
                    <a:pt x="24547" y="24655"/>
                  </a:lnTo>
                  <a:lnTo>
                    <a:pt x="24601" y="24601"/>
                  </a:lnTo>
                  <a:close/>
                  <a:moveTo>
                    <a:pt x="23569" y="26447"/>
                  </a:moveTo>
                  <a:lnTo>
                    <a:pt x="23678" y="26501"/>
                  </a:lnTo>
                  <a:lnTo>
                    <a:pt x="23732" y="26555"/>
                  </a:lnTo>
                  <a:lnTo>
                    <a:pt x="23678" y="26610"/>
                  </a:lnTo>
                  <a:lnTo>
                    <a:pt x="23569" y="26664"/>
                  </a:lnTo>
                  <a:lnTo>
                    <a:pt x="23406" y="26718"/>
                  </a:lnTo>
                  <a:lnTo>
                    <a:pt x="23298" y="26718"/>
                  </a:lnTo>
                  <a:lnTo>
                    <a:pt x="23298" y="26664"/>
                  </a:lnTo>
                  <a:lnTo>
                    <a:pt x="23352" y="26555"/>
                  </a:lnTo>
                  <a:lnTo>
                    <a:pt x="23406" y="26555"/>
                  </a:lnTo>
                  <a:lnTo>
                    <a:pt x="23569" y="26447"/>
                  </a:lnTo>
                  <a:close/>
                  <a:moveTo>
                    <a:pt x="21886" y="30194"/>
                  </a:moveTo>
                  <a:lnTo>
                    <a:pt x="21994" y="30628"/>
                  </a:lnTo>
                  <a:lnTo>
                    <a:pt x="21994" y="30791"/>
                  </a:lnTo>
                  <a:lnTo>
                    <a:pt x="21940" y="30900"/>
                  </a:lnTo>
                  <a:lnTo>
                    <a:pt x="21886" y="31008"/>
                  </a:lnTo>
                  <a:lnTo>
                    <a:pt x="21777" y="31063"/>
                  </a:lnTo>
                  <a:lnTo>
                    <a:pt x="21614" y="31117"/>
                  </a:lnTo>
                  <a:lnTo>
                    <a:pt x="21397" y="31063"/>
                  </a:lnTo>
                  <a:lnTo>
                    <a:pt x="21886" y="30194"/>
                  </a:lnTo>
                  <a:close/>
                  <a:moveTo>
                    <a:pt x="30900" y="34647"/>
                  </a:moveTo>
                  <a:lnTo>
                    <a:pt x="30900" y="34701"/>
                  </a:lnTo>
                  <a:lnTo>
                    <a:pt x="30954" y="34864"/>
                  </a:lnTo>
                  <a:lnTo>
                    <a:pt x="30954" y="34918"/>
                  </a:lnTo>
                  <a:lnTo>
                    <a:pt x="30900" y="34918"/>
                  </a:lnTo>
                  <a:lnTo>
                    <a:pt x="30792" y="34973"/>
                  </a:lnTo>
                  <a:lnTo>
                    <a:pt x="30683" y="34918"/>
                  </a:lnTo>
                  <a:lnTo>
                    <a:pt x="30629" y="34810"/>
                  </a:lnTo>
                  <a:lnTo>
                    <a:pt x="30683" y="34755"/>
                  </a:lnTo>
                  <a:lnTo>
                    <a:pt x="30683" y="34701"/>
                  </a:lnTo>
                  <a:lnTo>
                    <a:pt x="30846" y="34647"/>
                  </a:lnTo>
                  <a:close/>
                  <a:moveTo>
                    <a:pt x="31932" y="45236"/>
                  </a:moveTo>
                  <a:lnTo>
                    <a:pt x="32041" y="45291"/>
                  </a:lnTo>
                  <a:lnTo>
                    <a:pt x="32041" y="45345"/>
                  </a:lnTo>
                  <a:lnTo>
                    <a:pt x="31769" y="46214"/>
                  </a:lnTo>
                  <a:lnTo>
                    <a:pt x="31715" y="46159"/>
                  </a:lnTo>
                  <a:lnTo>
                    <a:pt x="31769" y="45345"/>
                  </a:lnTo>
                  <a:lnTo>
                    <a:pt x="31823" y="45236"/>
                  </a:lnTo>
                  <a:close/>
                  <a:moveTo>
                    <a:pt x="31172" y="50015"/>
                  </a:moveTo>
                  <a:lnTo>
                    <a:pt x="31280" y="50069"/>
                  </a:lnTo>
                  <a:lnTo>
                    <a:pt x="31552" y="50232"/>
                  </a:lnTo>
                  <a:lnTo>
                    <a:pt x="31660" y="50341"/>
                  </a:lnTo>
                  <a:lnTo>
                    <a:pt x="31660" y="50449"/>
                  </a:lnTo>
                  <a:lnTo>
                    <a:pt x="31606" y="50667"/>
                  </a:lnTo>
                  <a:lnTo>
                    <a:pt x="31498" y="50884"/>
                  </a:lnTo>
                  <a:lnTo>
                    <a:pt x="31280" y="51318"/>
                  </a:lnTo>
                  <a:lnTo>
                    <a:pt x="31172" y="51373"/>
                  </a:lnTo>
                  <a:lnTo>
                    <a:pt x="31117" y="51318"/>
                  </a:lnTo>
                  <a:lnTo>
                    <a:pt x="31117" y="51210"/>
                  </a:lnTo>
                  <a:lnTo>
                    <a:pt x="31117" y="50612"/>
                  </a:lnTo>
                  <a:lnTo>
                    <a:pt x="31172" y="50015"/>
                  </a:lnTo>
                  <a:close/>
                  <a:moveTo>
                    <a:pt x="42141" y="59410"/>
                  </a:moveTo>
                  <a:lnTo>
                    <a:pt x="42196" y="59518"/>
                  </a:lnTo>
                  <a:lnTo>
                    <a:pt x="42141" y="59573"/>
                  </a:lnTo>
                  <a:lnTo>
                    <a:pt x="41870" y="60170"/>
                  </a:lnTo>
                  <a:lnTo>
                    <a:pt x="41815" y="60224"/>
                  </a:lnTo>
                  <a:lnTo>
                    <a:pt x="41598" y="60224"/>
                  </a:lnTo>
                  <a:lnTo>
                    <a:pt x="41381" y="59898"/>
                  </a:lnTo>
                  <a:lnTo>
                    <a:pt x="41272" y="59735"/>
                  </a:lnTo>
                  <a:lnTo>
                    <a:pt x="41272" y="59518"/>
                  </a:lnTo>
                  <a:lnTo>
                    <a:pt x="41327" y="59464"/>
                  </a:lnTo>
                  <a:lnTo>
                    <a:pt x="41381" y="59410"/>
                  </a:lnTo>
                  <a:close/>
                  <a:moveTo>
                    <a:pt x="21614" y="1"/>
                  </a:moveTo>
                  <a:lnTo>
                    <a:pt x="20528" y="109"/>
                  </a:lnTo>
                  <a:lnTo>
                    <a:pt x="19496" y="272"/>
                  </a:lnTo>
                  <a:lnTo>
                    <a:pt x="19170" y="326"/>
                  </a:lnTo>
                  <a:lnTo>
                    <a:pt x="18899" y="381"/>
                  </a:lnTo>
                  <a:lnTo>
                    <a:pt x="18573" y="326"/>
                  </a:lnTo>
                  <a:lnTo>
                    <a:pt x="18302" y="218"/>
                  </a:lnTo>
                  <a:lnTo>
                    <a:pt x="18084" y="218"/>
                  </a:lnTo>
                  <a:lnTo>
                    <a:pt x="16998" y="326"/>
                  </a:lnTo>
                  <a:lnTo>
                    <a:pt x="15966" y="489"/>
                  </a:lnTo>
                  <a:lnTo>
                    <a:pt x="13903" y="869"/>
                  </a:lnTo>
                  <a:lnTo>
                    <a:pt x="12708" y="1087"/>
                  </a:lnTo>
                  <a:lnTo>
                    <a:pt x="11514" y="1413"/>
                  </a:lnTo>
                  <a:lnTo>
                    <a:pt x="10970" y="1630"/>
                  </a:lnTo>
                  <a:lnTo>
                    <a:pt x="10373" y="1847"/>
                  </a:lnTo>
                  <a:lnTo>
                    <a:pt x="9830" y="2118"/>
                  </a:lnTo>
                  <a:lnTo>
                    <a:pt x="9341" y="2444"/>
                  </a:lnTo>
                  <a:lnTo>
                    <a:pt x="8472" y="3042"/>
                  </a:lnTo>
                  <a:lnTo>
                    <a:pt x="7658" y="3639"/>
                  </a:lnTo>
                  <a:lnTo>
                    <a:pt x="7278" y="3965"/>
                  </a:lnTo>
                  <a:lnTo>
                    <a:pt x="6898" y="4291"/>
                  </a:lnTo>
                  <a:lnTo>
                    <a:pt x="6572" y="4671"/>
                  </a:lnTo>
                  <a:lnTo>
                    <a:pt x="6300" y="5105"/>
                  </a:lnTo>
                  <a:lnTo>
                    <a:pt x="6192" y="5214"/>
                  </a:lnTo>
                  <a:lnTo>
                    <a:pt x="5974" y="5322"/>
                  </a:lnTo>
                  <a:lnTo>
                    <a:pt x="5866" y="5431"/>
                  </a:lnTo>
                  <a:lnTo>
                    <a:pt x="5757" y="5540"/>
                  </a:lnTo>
                  <a:lnTo>
                    <a:pt x="5649" y="5648"/>
                  </a:lnTo>
                  <a:lnTo>
                    <a:pt x="5540" y="5974"/>
                  </a:lnTo>
                  <a:lnTo>
                    <a:pt x="5486" y="6300"/>
                  </a:lnTo>
                  <a:lnTo>
                    <a:pt x="5431" y="6463"/>
                  </a:lnTo>
                  <a:lnTo>
                    <a:pt x="5431" y="6571"/>
                  </a:lnTo>
                  <a:lnTo>
                    <a:pt x="5323" y="6626"/>
                  </a:lnTo>
                  <a:lnTo>
                    <a:pt x="5160" y="6734"/>
                  </a:lnTo>
                  <a:lnTo>
                    <a:pt x="5051" y="6843"/>
                  </a:lnTo>
                  <a:lnTo>
                    <a:pt x="4834" y="7169"/>
                  </a:lnTo>
                  <a:lnTo>
                    <a:pt x="4563" y="7549"/>
                  </a:lnTo>
                  <a:lnTo>
                    <a:pt x="4454" y="7712"/>
                  </a:lnTo>
                  <a:lnTo>
                    <a:pt x="4237" y="7875"/>
                  </a:lnTo>
                  <a:lnTo>
                    <a:pt x="4128" y="7983"/>
                  </a:lnTo>
                  <a:lnTo>
                    <a:pt x="4019" y="8146"/>
                  </a:lnTo>
                  <a:lnTo>
                    <a:pt x="4019" y="8309"/>
                  </a:lnTo>
                  <a:lnTo>
                    <a:pt x="4019" y="8472"/>
                  </a:lnTo>
                  <a:lnTo>
                    <a:pt x="4074" y="8635"/>
                  </a:lnTo>
                  <a:lnTo>
                    <a:pt x="4074" y="8798"/>
                  </a:lnTo>
                  <a:lnTo>
                    <a:pt x="3965" y="9069"/>
                  </a:lnTo>
                  <a:lnTo>
                    <a:pt x="3694" y="9667"/>
                  </a:lnTo>
                  <a:lnTo>
                    <a:pt x="3476" y="10264"/>
                  </a:lnTo>
                  <a:lnTo>
                    <a:pt x="3368" y="10862"/>
                  </a:lnTo>
                  <a:lnTo>
                    <a:pt x="3259" y="11459"/>
                  </a:lnTo>
                  <a:lnTo>
                    <a:pt x="3205" y="12111"/>
                  </a:lnTo>
                  <a:lnTo>
                    <a:pt x="3151" y="12708"/>
                  </a:lnTo>
                  <a:lnTo>
                    <a:pt x="3205" y="13957"/>
                  </a:lnTo>
                  <a:lnTo>
                    <a:pt x="3368" y="14934"/>
                  </a:lnTo>
                  <a:lnTo>
                    <a:pt x="3531" y="15858"/>
                  </a:lnTo>
                  <a:lnTo>
                    <a:pt x="3965" y="17650"/>
                  </a:lnTo>
                  <a:lnTo>
                    <a:pt x="4074" y="18356"/>
                  </a:lnTo>
                  <a:lnTo>
                    <a:pt x="4128" y="19007"/>
                  </a:lnTo>
                  <a:lnTo>
                    <a:pt x="4128" y="19333"/>
                  </a:lnTo>
                  <a:lnTo>
                    <a:pt x="4019" y="19659"/>
                  </a:lnTo>
                  <a:lnTo>
                    <a:pt x="3965" y="19985"/>
                  </a:lnTo>
                  <a:lnTo>
                    <a:pt x="3802" y="20310"/>
                  </a:lnTo>
                  <a:lnTo>
                    <a:pt x="3422" y="21016"/>
                  </a:lnTo>
                  <a:lnTo>
                    <a:pt x="3314" y="21397"/>
                  </a:lnTo>
                  <a:lnTo>
                    <a:pt x="3205" y="21777"/>
                  </a:lnTo>
                  <a:lnTo>
                    <a:pt x="3096" y="21940"/>
                  </a:lnTo>
                  <a:lnTo>
                    <a:pt x="2988" y="22103"/>
                  </a:lnTo>
                  <a:lnTo>
                    <a:pt x="2770" y="22265"/>
                  </a:lnTo>
                  <a:lnTo>
                    <a:pt x="2662" y="22428"/>
                  </a:lnTo>
                  <a:lnTo>
                    <a:pt x="2336" y="22808"/>
                  </a:lnTo>
                  <a:lnTo>
                    <a:pt x="2010" y="23243"/>
                  </a:lnTo>
                  <a:lnTo>
                    <a:pt x="1739" y="23677"/>
                  </a:lnTo>
                  <a:lnTo>
                    <a:pt x="1576" y="24166"/>
                  </a:lnTo>
                  <a:lnTo>
                    <a:pt x="1413" y="24655"/>
                  </a:lnTo>
                  <a:lnTo>
                    <a:pt x="1141" y="25524"/>
                  </a:lnTo>
                  <a:lnTo>
                    <a:pt x="761" y="26338"/>
                  </a:lnTo>
                  <a:lnTo>
                    <a:pt x="653" y="26610"/>
                  </a:lnTo>
                  <a:lnTo>
                    <a:pt x="598" y="26881"/>
                  </a:lnTo>
                  <a:lnTo>
                    <a:pt x="544" y="27153"/>
                  </a:lnTo>
                  <a:lnTo>
                    <a:pt x="544" y="27424"/>
                  </a:lnTo>
                  <a:lnTo>
                    <a:pt x="544" y="27587"/>
                  </a:lnTo>
                  <a:lnTo>
                    <a:pt x="490" y="27750"/>
                  </a:lnTo>
                  <a:lnTo>
                    <a:pt x="218" y="28185"/>
                  </a:lnTo>
                  <a:lnTo>
                    <a:pt x="110" y="28619"/>
                  </a:lnTo>
                  <a:lnTo>
                    <a:pt x="1" y="29108"/>
                  </a:lnTo>
                  <a:lnTo>
                    <a:pt x="1" y="29597"/>
                  </a:lnTo>
                  <a:lnTo>
                    <a:pt x="55" y="30085"/>
                  </a:lnTo>
                  <a:lnTo>
                    <a:pt x="110" y="30628"/>
                  </a:lnTo>
                  <a:lnTo>
                    <a:pt x="327" y="31660"/>
                  </a:lnTo>
                  <a:lnTo>
                    <a:pt x="435" y="32149"/>
                  </a:lnTo>
                  <a:lnTo>
                    <a:pt x="598" y="32638"/>
                  </a:lnTo>
                  <a:lnTo>
                    <a:pt x="816" y="33072"/>
                  </a:lnTo>
                  <a:lnTo>
                    <a:pt x="1087" y="33506"/>
                  </a:lnTo>
                  <a:lnTo>
                    <a:pt x="1739" y="34158"/>
                  </a:lnTo>
                  <a:lnTo>
                    <a:pt x="2445" y="34701"/>
                  </a:lnTo>
                  <a:lnTo>
                    <a:pt x="3151" y="35244"/>
                  </a:lnTo>
                  <a:lnTo>
                    <a:pt x="3965" y="35624"/>
                  </a:lnTo>
                  <a:lnTo>
                    <a:pt x="4563" y="35842"/>
                  </a:lnTo>
                  <a:lnTo>
                    <a:pt x="5160" y="36059"/>
                  </a:lnTo>
                  <a:lnTo>
                    <a:pt x="5757" y="36222"/>
                  </a:lnTo>
                  <a:lnTo>
                    <a:pt x="6355" y="36276"/>
                  </a:lnTo>
                  <a:lnTo>
                    <a:pt x="7061" y="36385"/>
                  </a:lnTo>
                  <a:lnTo>
                    <a:pt x="7386" y="36439"/>
                  </a:lnTo>
                  <a:lnTo>
                    <a:pt x="7766" y="36439"/>
                  </a:lnTo>
                  <a:lnTo>
                    <a:pt x="8798" y="36276"/>
                  </a:lnTo>
                  <a:lnTo>
                    <a:pt x="9341" y="36222"/>
                  </a:lnTo>
                  <a:lnTo>
                    <a:pt x="9830" y="36167"/>
                  </a:lnTo>
                  <a:lnTo>
                    <a:pt x="10210" y="36113"/>
                  </a:lnTo>
                  <a:lnTo>
                    <a:pt x="10590" y="36059"/>
                  </a:lnTo>
                  <a:lnTo>
                    <a:pt x="10916" y="35896"/>
                  </a:lnTo>
                  <a:lnTo>
                    <a:pt x="11079" y="35787"/>
                  </a:lnTo>
                  <a:lnTo>
                    <a:pt x="11242" y="35624"/>
                  </a:lnTo>
                  <a:lnTo>
                    <a:pt x="11351" y="35516"/>
                  </a:lnTo>
                  <a:lnTo>
                    <a:pt x="11459" y="35461"/>
                  </a:lnTo>
                  <a:lnTo>
                    <a:pt x="11568" y="35516"/>
                  </a:lnTo>
                  <a:lnTo>
                    <a:pt x="11731" y="35570"/>
                  </a:lnTo>
                  <a:lnTo>
                    <a:pt x="11839" y="35679"/>
                  </a:lnTo>
                  <a:lnTo>
                    <a:pt x="11894" y="35679"/>
                  </a:lnTo>
                  <a:lnTo>
                    <a:pt x="12002" y="35624"/>
                  </a:lnTo>
                  <a:lnTo>
                    <a:pt x="12111" y="35516"/>
                  </a:lnTo>
                  <a:lnTo>
                    <a:pt x="12219" y="35461"/>
                  </a:lnTo>
                  <a:lnTo>
                    <a:pt x="12491" y="35461"/>
                  </a:lnTo>
                  <a:lnTo>
                    <a:pt x="12654" y="35516"/>
                  </a:lnTo>
                  <a:lnTo>
                    <a:pt x="12871" y="35516"/>
                  </a:lnTo>
                  <a:lnTo>
                    <a:pt x="13034" y="35407"/>
                  </a:lnTo>
                  <a:lnTo>
                    <a:pt x="13143" y="35299"/>
                  </a:lnTo>
                  <a:lnTo>
                    <a:pt x="13306" y="35027"/>
                  </a:lnTo>
                  <a:lnTo>
                    <a:pt x="13523" y="34864"/>
                  </a:lnTo>
                  <a:lnTo>
                    <a:pt x="13794" y="34810"/>
                  </a:lnTo>
                  <a:lnTo>
                    <a:pt x="14066" y="34755"/>
                  </a:lnTo>
                  <a:lnTo>
                    <a:pt x="14717" y="34755"/>
                  </a:lnTo>
                  <a:lnTo>
                    <a:pt x="15043" y="34701"/>
                  </a:lnTo>
                  <a:lnTo>
                    <a:pt x="15152" y="34647"/>
                  </a:lnTo>
                  <a:lnTo>
                    <a:pt x="15315" y="34538"/>
                  </a:lnTo>
                  <a:lnTo>
                    <a:pt x="15532" y="34267"/>
                  </a:lnTo>
                  <a:lnTo>
                    <a:pt x="15804" y="34104"/>
                  </a:lnTo>
                  <a:lnTo>
                    <a:pt x="16455" y="33724"/>
                  </a:lnTo>
                  <a:lnTo>
                    <a:pt x="16564" y="33669"/>
                  </a:lnTo>
                  <a:lnTo>
                    <a:pt x="16564" y="33615"/>
                  </a:lnTo>
                  <a:lnTo>
                    <a:pt x="16510" y="33506"/>
                  </a:lnTo>
                  <a:lnTo>
                    <a:pt x="16401" y="33344"/>
                  </a:lnTo>
                  <a:lnTo>
                    <a:pt x="16401" y="33235"/>
                  </a:lnTo>
                  <a:lnTo>
                    <a:pt x="16455" y="33235"/>
                  </a:lnTo>
                  <a:lnTo>
                    <a:pt x="16564" y="33126"/>
                  </a:lnTo>
                  <a:lnTo>
                    <a:pt x="16727" y="33126"/>
                  </a:lnTo>
                  <a:lnTo>
                    <a:pt x="17053" y="33018"/>
                  </a:lnTo>
                  <a:lnTo>
                    <a:pt x="17324" y="32909"/>
                  </a:lnTo>
                  <a:lnTo>
                    <a:pt x="17541" y="32855"/>
                  </a:lnTo>
                  <a:lnTo>
                    <a:pt x="17813" y="32855"/>
                  </a:lnTo>
                  <a:lnTo>
                    <a:pt x="18084" y="32909"/>
                  </a:lnTo>
                  <a:lnTo>
                    <a:pt x="18302" y="32963"/>
                  </a:lnTo>
                  <a:lnTo>
                    <a:pt x="18410" y="32963"/>
                  </a:lnTo>
                  <a:lnTo>
                    <a:pt x="18573" y="32909"/>
                  </a:lnTo>
                  <a:lnTo>
                    <a:pt x="18736" y="32800"/>
                  </a:lnTo>
                  <a:lnTo>
                    <a:pt x="19062" y="32800"/>
                  </a:lnTo>
                  <a:lnTo>
                    <a:pt x="19225" y="32855"/>
                  </a:lnTo>
                  <a:lnTo>
                    <a:pt x="19442" y="32855"/>
                  </a:lnTo>
                  <a:lnTo>
                    <a:pt x="19605" y="32692"/>
                  </a:lnTo>
                  <a:lnTo>
                    <a:pt x="20148" y="32257"/>
                  </a:lnTo>
                  <a:lnTo>
                    <a:pt x="20691" y="31877"/>
                  </a:lnTo>
                  <a:lnTo>
                    <a:pt x="20908" y="31714"/>
                  </a:lnTo>
                  <a:lnTo>
                    <a:pt x="21125" y="31660"/>
                  </a:lnTo>
                  <a:lnTo>
                    <a:pt x="21343" y="31660"/>
                  </a:lnTo>
                  <a:lnTo>
                    <a:pt x="21614" y="31714"/>
                  </a:lnTo>
                  <a:lnTo>
                    <a:pt x="21994" y="31714"/>
                  </a:lnTo>
                  <a:lnTo>
                    <a:pt x="22157" y="31606"/>
                  </a:lnTo>
                  <a:lnTo>
                    <a:pt x="22320" y="31497"/>
                  </a:lnTo>
                  <a:lnTo>
                    <a:pt x="22429" y="31334"/>
                  </a:lnTo>
                  <a:lnTo>
                    <a:pt x="22483" y="31171"/>
                  </a:lnTo>
                  <a:lnTo>
                    <a:pt x="22537" y="31008"/>
                  </a:lnTo>
                  <a:lnTo>
                    <a:pt x="22537" y="30791"/>
                  </a:lnTo>
                  <a:lnTo>
                    <a:pt x="22537" y="30628"/>
                  </a:lnTo>
                  <a:lnTo>
                    <a:pt x="22537" y="30520"/>
                  </a:lnTo>
                  <a:lnTo>
                    <a:pt x="22700" y="30248"/>
                  </a:lnTo>
                  <a:lnTo>
                    <a:pt x="22917" y="29922"/>
                  </a:lnTo>
                  <a:lnTo>
                    <a:pt x="23080" y="29597"/>
                  </a:lnTo>
                  <a:lnTo>
                    <a:pt x="23623" y="28619"/>
                  </a:lnTo>
                  <a:lnTo>
                    <a:pt x="23786" y="28728"/>
                  </a:lnTo>
                  <a:lnTo>
                    <a:pt x="23895" y="28891"/>
                  </a:lnTo>
                  <a:lnTo>
                    <a:pt x="23841" y="29053"/>
                  </a:lnTo>
                  <a:lnTo>
                    <a:pt x="23786" y="29271"/>
                  </a:lnTo>
                  <a:lnTo>
                    <a:pt x="23352" y="29868"/>
                  </a:lnTo>
                  <a:lnTo>
                    <a:pt x="22972" y="30574"/>
                  </a:lnTo>
                  <a:lnTo>
                    <a:pt x="23189" y="30520"/>
                  </a:lnTo>
                  <a:lnTo>
                    <a:pt x="23352" y="30411"/>
                  </a:lnTo>
                  <a:lnTo>
                    <a:pt x="23623" y="30140"/>
                  </a:lnTo>
                  <a:lnTo>
                    <a:pt x="24872" y="28728"/>
                  </a:lnTo>
                  <a:lnTo>
                    <a:pt x="25090" y="28456"/>
                  </a:lnTo>
                  <a:lnTo>
                    <a:pt x="25198" y="28130"/>
                  </a:lnTo>
                  <a:lnTo>
                    <a:pt x="25253" y="27804"/>
                  </a:lnTo>
                  <a:lnTo>
                    <a:pt x="25307" y="27424"/>
                  </a:lnTo>
                  <a:lnTo>
                    <a:pt x="25253" y="27261"/>
                  </a:lnTo>
                  <a:lnTo>
                    <a:pt x="25198" y="27207"/>
                  </a:lnTo>
                  <a:lnTo>
                    <a:pt x="25144" y="27153"/>
                  </a:lnTo>
                  <a:lnTo>
                    <a:pt x="25035" y="27370"/>
                  </a:lnTo>
                  <a:lnTo>
                    <a:pt x="24981" y="27479"/>
                  </a:lnTo>
                  <a:lnTo>
                    <a:pt x="24872" y="27424"/>
                  </a:lnTo>
                  <a:lnTo>
                    <a:pt x="24764" y="27261"/>
                  </a:lnTo>
                  <a:lnTo>
                    <a:pt x="24547" y="26990"/>
                  </a:lnTo>
                  <a:lnTo>
                    <a:pt x="24438" y="26718"/>
                  </a:lnTo>
                  <a:lnTo>
                    <a:pt x="24384" y="26447"/>
                  </a:lnTo>
                  <a:lnTo>
                    <a:pt x="24329" y="26121"/>
                  </a:lnTo>
                  <a:lnTo>
                    <a:pt x="24384" y="25958"/>
                  </a:lnTo>
                  <a:lnTo>
                    <a:pt x="24492" y="25904"/>
                  </a:lnTo>
                  <a:lnTo>
                    <a:pt x="24601" y="25904"/>
                  </a:lnTo>
                  <a:lnTo>
                    <a:pt x="24709" y="25958"/>
                  </a:lnTo>
                  <a:lnTo>
                    <a:pt x="25361" y="26501"/>
                  </a:lnTo>
                  <a:lnTo>
                    <a:pt x="25524" y="26121"/>
                  </a:lnTo>
                  <a:lnTo>
                    <a:pt x="25687" y="25687"/>
                  </a:lnTo>
                  <a:lnTo>
                    <a:pt x="25687" y="25306"/>
                  </a:lnTo>
                  <a:lnTo>
                    <a:pt x="25687" y="24926"/>
                  </a:lnTo>
                  <a:lnTo>
                    <a:pt x="25633" y="24546"/>
                  </a:lnTo>
                  <a:lnTo>
                    <a:pt x="25524" y="24166"/>
                  </a:lnTo>
                  <a:lnTo>
                    <a:pt x="25307" y="23786"/>
                  </a:lnTo>
                  <a:lnTo>
                    <a:pt x="25090" y="23460"/>
                  </a:lnTo>
                  <a:lnTo>
                    <a:pt x="23786" y="21559"/>
                  </a:lnTo>
                  <a:lnTo>
                    <a:pt x="23406" y="21071"/>
                  </a:lnTo>
                  <a:lnTo>
                    <a:pt x="22972" y="20636"/>
                  </a:lnTo>
                  <a:lnTo>
                    <a:pt x="22483" y="20256"/>
                  </a:lnTo>
                  <a:lnTo>
                    <a:pt x="21994" y="19985"/>
                  </a:lnTo>
                  <a:lnTo>
                    <a:pt x="20962" y="19605"/>
                  </a:lnTo>
                  <a:lnTo>
                    <a:pt x="19931" y="19224"/>
                  </a:lnTo>
                  <a:lnTo>
                    <a:pt x="18899" y="18899"/>
                  </a:lnTo>
                  <a:lnTo>
                    <a:pt x="17867" y="18573"/>
                  </a:lnTo>
                  <a:lnTo>
                    <a:pt x="16835" y="18356"/>
                  </a:lnTo>
                  <a:lnTo>
                    <a:pt x="15749" y="18193"/>
                  </a:lnTo>
                  <a:lnTo>
                    <a:pt x="14663" y="18138"/>
                  </a:lnTo>
                  <a:lnTo>
                    <a:pt x="12817" y="18138"/>
                  </a:lnTo>
                  <a:lnTo>
                    <a:pt x="12111" y="18084"/>
                  </a:lnTo>
                  <a:lnTo>
                    <a:pt x="11731" y="17975"/>
                  </a:lnTo>
                  <a:lnTo>
                    <a:pt x="11568" y="17921"/>
                  </a:lnTo>
                  <a:lnTo>
                    <a:pt x="11459" y="17812"/>
                  </a:lnTo>
                  <a:lnTo>
                    <a:pt x="11351" y="17650"/>
                  </a:lnTo>
                  <a:lnTo>
                    <a:pt x="11296" y="17487"/>
                  </a:lnTo>
                  <a:lnTo>
                    <a:pt x="11242" y="17161"/>
                  </a:lnTo>
                  <a:lnTo>
                    <a:pt x="11242" y="16726"/>
                  </a:lnTo>
                  <a:lnTo>
                    <a:pt x="11296" y="16292"/>
                  </a:lnTo>
                  <a:lnTo>
                    <a:pt x="11514" y="13957"/>
                  </a:lnTo>
                  <a:lnTo>
                    <a:pt x="11676" y="12762"/>
                  </a:lnTo>
                  <a:lnTo>
                    <a:pt x="11839" y="11567"/>
                  </a:lnTo>
                  <a:lnTo>
                    <a:pt x="11894" y="11350"/>
                  </a:lnTo>
                  <a:lnTo>
                    <a:pt x="12057" y="11133"/>
                  </a:lnTo>
                  <a:lnTo>
                    <a:pt x="12219" y="10753"/>
                  </a:lnTo>
                  <a:lnTo>
                    <a:pt x="12382" y="10427"/>
                  </a:lnTo>
                  <a:lnTo>
                    <a:pt x="12437" y="10047"/>
                  </a:lnTo>
                  <a:lnTo>
                    <a:pt x="12437" y="9613"/>
                  </a:lnTo>
                  <a:lnTo>
                    <a:pt x="12274" y="9830"/>
                  </a:lnTo>
                  <a:lnTo>
                    <a:pt x="12111" y="10047"/>
                  </a:lnTo>
                  <a:lnTo>
                    <a:pt x="11839" y="10536"/>
                  </a:lnTo>
                  <a:lnTo>
                    <a:pt x="11405" y="11567"/>
                  </a:lnTo>
                  <a:lnTo>
                    <a:pt x="11079" y="12219"/>
                  </a:lnTo>
                  <a:lnTo>
                    <a:pt x="10862" y="12002"/>
                  </a:lnTo>
                  <a:lnTo>
                    <a:pt x="10753" y="11785"/>
                  </a:lnTo>
                  <a:lnTo>
                    <a:pt x="10753" y="11567"/>
                  </a:lnTo>
                  <a:lnTo>
                    <a:pt x="10862" y="11296"/>
                  </a:lnTo>
                  <a:lnTo>
                    <a:pt x="11133" y="10807"/>
                  </a:lnTo>
                  <a:lnTo>
                    <a:pt x="11405" y="10264"/>
                  </a:lnTo>
                  <a:lnTo>
                    <a:pt x="11785" y="9830"/>
                  </a:lnTo>
                  <a:lnTo>
                    <a:pt x="12165" y="9395"/>
                  </a:lnTo>
                  <a:lnTo>
                    <a:pt x="12328" y="9287"/>
                  </a:lnTo>
                  <a:lnTo>
                    <a:pt x="12491" y="9178"/>
                  </a:lnTo>
                  <a:lnTo>
                    <a:pt x="12437" y="9613"/>
                  </a:lnTo>
                  <a:lnTo>
                    <a:pt x="12817" y="9558"/>
                  </a:lnTo>
                  <a:lnTo>
                    <a:pt x="12925" y="9504"/>
                  </a:lnTo>
                  <a:lnTo>
                    <a:pt x="12980" y="9450"/>
                  </a:lnTo>
                  <a:lnTo>
                    <a:pt x="12925" y="9395"/>
                  </a:lnTo>
                  <a:lnTo>
                    <a:pt x="12871" y="9124"/>
                  </a:lnTo>
                  <a:lnTo>
                    <a:pt x="12925" y="8907"/>
                  </a:lnTo>
                  <a:lnTo>
                    <a:pt x="13088" y="8798"/>
                  </a:lnTo>
                  <a:lnTo>
                    <a:pt x="13306" y="8635"/>
                  </a:lnTo>
                  <a:lnTo>
                    <a:pt x="14826" y="7875"/>
                  </a:lnTo>
                  <a:lnTo>
                    <a:pt x="16455" y="7223"/>
                  </a:lnTo>
                  <a:lnTo>
                    <a:pt x="16781" y="7060"/>
                  </a:lnTo>
                  <a:lnTo>
                    <a:pt x="17107" y="7006"/>
                  </a:lnTo>
                  <a:lnTo>
                    <a:pt x="17813" y="6897"/>
                  </a:lnTo>
                  <a:lnTo>
                    <a:pt x="19170" y="6789"/>
                  </a:lnTo>
                  <a:lnTo>
                    <a:pt x="19876" y="6734"/>
                  </a:lnTo>
                  <a:lnTo>
                    <a:pt x="20257" y="6734"/>
                  </a:lnTo>
                  <a:lnTo>
                    <a:pt x="20582" y="6789"/>
                  </a:lnTo>
                  <a:lnTo>
                    <a:pt x="20962" y="6843"/>
                  </a:lnTo>
                  <a:lnTo>
                    <a:pt x="21343" y="6843"/>
                  </a:lnTo>
                  <a:lnTo>
                    <a:pt x="22049" y="6789"/>
                  </a:lnTo>
                  <a:lnTo>
                    <a:pt x="22429" y="6789"/>
                  </a:lnTo>
                  <a:lnTo>
                    <a:pt x="22700" y="6843"/>
                  </a:lnTo>
                  <a:lnTo>
                    <a:pt x="23026" y="7006"/>
                  </a:lnTo>
                  <a:lnTo>
                    <a:pt x="23352" y="7169"/>
                  </a:lnTo>
                  <a:lnTo>
                    <a:pt x="23135" y="7223"/>
                  </a:lnTo>
                  <a:lnTo>
                    <a:pt x="22972" y="7277"/>
                  </a:lnTo>
                  <a:lnTo>
                    <a:pt x="22809" y="7332"/>
                  </a:lnTo>
                  <a:lnTo>
                    <a:pt x="22592" y="7440"/>
                  </a:lnTo>
                  <a:lnTo>
                    <a:pt x="23135" y="7440"/>
                  </a:lnTo>
                  <a:lnTo>
                    <a:pt x="23460" y="7386"/>
                  </a:lnTo>
                  <a:lnTo>
                    <a:pt x="23732" y="7386"/>
                  </a:lnTo>
                  <a:lnTo>
                    <a:pt x="24004" y="7495"/>
                  </a:lnTo>
                  <a:lnTo>
                    <a:pt x="24112" y="7603"/>
                  </a:lnTo>
                  <a:lnTo>
                    <a:pt x="24221" y="7712"/>
                  </a:lnTo>
                  <a:lnTo>
                    <a:pt x="24384" y="7820"/>
                  </a:lnTo>
                  <a:lnTo>
                    <a:pt x="24709" y="8038"/>
                  </a:lnTo>
                  <a:lnTo>
                    <a:pt x="24981" y="8255"/>
                  </a:lnTo>
                  <a:lnTo>
                    <a:pt x="25253" y="8526"/>
                  </a:lnTo>
                  <a:lnTo>
                    <a:pt x="25415" y="8852"/>
                  </a:lnTo>
                  <a:lnTo>
                    <a:pt x="26013" y="9884"/>
                  </a:lnTo>
                  <a:lnTo>
                    <a:pt x="26502" y="10970"/>
                  </a:lnTo>
                  <a:lnTo>
                    <a:pt x="26990" y="12111"/>
                  </a:lnTo>
                  <a:lnTo>
                    <a:pt x="27370" y="13251"/>
                  </a:lnTo>
                  <a:lnTo>
                    <a:pt x="27696" y="14337"/>
                  </a:lnTo>
                  <a:lnTo>
                    <a:pt x="27913" y="15423"/>
                  </a:lnTo>
                  <a:lnTo>
                    <a:pt x="28076" y="16563"/>
                  </a:lnTo>
                  <a:lnTo>
                    <a:pt x="28185" y="17704"/>
                  </a:lnTo>
                  <a:lnTo>
                    <a:pt x="28239" y="17975"/>
                  </a:lnTo>
                  <a:lnTo>
                    <a:pt x="28294" y="18084"/>
                  </a:lnTo>
                  <a:lnTo>
                    <a:pt x="28456" y="18084"/>
                  </a:lnTo>
                  <a:lnTo>
                    <a:pt x="28728" y="17975"/>
                  </a:lnTo>
                  <a:lnTo>
                    <a:pt x="28891" y="17921"/>
                  </a:lnTo>
                  <a:lnTo>
                    <a:pt x="29000" y="17921"/>
                  </a:lnTo>
                  <a:lnTo>
                    <a:pt x="29054" y="18030"/>
                  </a:lnTo>
                  <a:lnTo>
                    <a:pt x="29108" y="18138"/>
                  </a:lnTo>
                  <a:lnTo>
                    <a:pt x="29108" y="18247"/>
                  </a:lnTo>
                  <a:lnTo>
                    <a:pt x="29054" y="18356"/>
                  </a:lnTo>
                  <a:lnTo>
                    <a:pt x="28945" y="18464"/>
                  </a:lnTo>
                  <a:lnTo>
                    <a:pt x="28511" y="18627"/>
                  </a:lnTo>
                  <a:lnTo>
                    <a:pt x="28348" y="18681"/>
                  </a:lnTo>
                  <a:lnTo>
                    <a:pt x="28239" y="18790"/>
                  </a:lnTo>
                  <a:lnTo>
                    <a:pt x="28239" y="18953"/>
                  </a:lnTo>
                  <a:lnTo>
                    <a:pt x="28294" y="19116"/>
                  </a:lnTo>
                  <a:lnTo>
                    <a:pt x="28348" y="19442"/>
                  </a:lnTo>
                  <a:lnTo>
                    <a:pt x="28348" y="19550"/>
                  </a:lnTo>
                  <a:lnTo>
                    <a:pt x="28294" y="19713"/>
                  </a:lnTo>
                  <a:lnTo>
                    <a:pt x="28239" y="19876"/>
                  </a:lnTo>
                  <a:lnTo>
                    <a:pt x="28185" y="20039"/>
                  </a:lnTo>
                  <a:lnTo>
                    <a:pt x="28185" y="20365"/>
                  </a:lnTo>
                  <a:lnTo>
                    <a:pt x="28239" y="21505"/>
                  </a:lnTo>
                  <a:lnTo>
                    <a:pt x="28239" y="23189"/>
                  </a:lnTo>
                  <a:lnTo>
                    <a:pt x="28185" y="24003"/>
                  </a:lnTo>
                  <a:lnTo>
                    <a:pt x="28131" y="24438"/>
                  </a:lnTo>
                  <a:lnTo>
                    <a:pt x="28022" y="24818"/>
                  </a:lnTo>
                  <a:lnTo>
                    <a:pt x="27968" y="25035"/>
                  </a:lnTo>
                  <a:lnTo>
                    <a:pt x="27968" y="25252"/>
                  </a:lnTo>
                  <a:lnTo>
                    <a:pt x="28022" y="25469"/>
                  </a:lnTo>
                  <a:lnTo>
                    <a:pt x="28131" y="25632"/>
                  </a:lnTo>
                  <a:lnTo>
                    <a:pt x="28239" y="25795"/>
                  </a:lnTo>
                  <a:lnTo>
                    <a:pt x="28294" y="25958"/>
                  </a:lnTo>
                  <a:lnTo>
                    <a:pt x="28239" y="26121"/>
                  </a:lnTo>
                  <a:lnTo>
                    <a:pt x="28131" y="26230"/>
                  </a:lnTo>
                  <a:lnTo>
                    <a:pt x="28022" y="26393"/>
                  </a:lnTo>
                  <a:lnTo>
                    <a:pt x="27968" y="26447"/>
                  </a:lnTo>
                  <a:lnTo>
                    <a:pt x="28022" y="26555"/>
                  </a:lnTo>
                  <a:lnTo>
                    <a:pt x="28185" y="26664"/>
                  </a:lnTo>
                  <a:lnTo>
                    <a:pt x="28402" y="26773"/>
                  </a:lnTo>
                  <a:lnTo>
                    <a:pt x="28456" y="26881"/>
                  </a:lnTo>
                  <a:lnTo>
                    <a:pt x="28456" y="26990"/>
                  </a:lnTo>
                  <a:lnTo>
                    <a:pt x="28294" y="27099"/>
                  </a:lnTo>
                  <a:lnTo>
                    <a:pt x="28076" y="27370"/>
                  </a:lnTo>
                  <a:lnTo>
                    <a:pt x="28022" y="27587"/>
                  </a:lnTo>
                  <a:lnTo>
                    <a:pt x="28022" y="27859"/>
                  </a:lnTo>
                  <a:lnTo>
                    <a:pt x="28131" y="28130"/>
                  </a:lnTo>
                  <a:lnTo>
                    <a:pt x="28348" y="28565"/>
                  </a:lnTo>
                  <a:lnTo>
                    <a:pt x="28402" y="28782"/>
                  </a:lnTo>
                  <a:lnTo>
                    <a:pt x="28402" y="29053"/>
                  </a:lnTo>
                  <a:lnTo>
                    <a:pt x="28348" y="29271"/>
                  </a:lnTo>
                  <a:lnTo>
                    <a:pt x="28239" y="29434"/>
                  </a:lnTo>
                  <a:lnTo>
                    <a:pt x="28131" y="29597"/>
                  </a:lnTo>
                  <a:lnTo>
                    <a:pt x="28076" y="29705"/>
                  </a:lnTo>
                  <a:lnTo>
                    <a:pt x="28076" y="29868"/>
                  </a:lnTo>
                  <a:lnTo>
                    <a:pt x="28185" y="30031"/>
                  </a:lnTo>
                  <a:lnTo>
                    <a:pt x="28239" y="30085"/>
                  </a:lnTo>
                  <a:lnTo>
                    <a:pt x="28294" y="30194"/>
                  </a:lnTo>
                  <a:lnTo>
                    <a:pt x="28294" y="30411"/>
                  </a:lnTo>
                  <a:lnTo>
                    <a:pt x="28294" y="31063"/>
                  </a:lnTo>
                  <a:lnTo>
                    <a:pt x="28348" y="31334"/>
                  </a:lnTo>
                  <a:lnTo>
                    <a:pt x="28456" y="31551"/>
                  </a:lnTo>
                  <a:lnTo>
                    <a:pt x="28619" y="31714"/>
                  </a:lnTo>
                  <a:lnTo>
                    <a:pt x="28945" y="31769"/>
                  </a:lnTo>
                  <a:lnTo>
                    <a:pt x="29000" y="31823"/>
                  </a:lnTo>
                  <a:lnTo>
                    <a:pt x="29054" y="31877"/>
                  </a:lnTo>
                  <a:lnTo>
                    <a:pt x="29054" y="31932"/>
                  </a:lnTo>
                  <a:lnTo>
                    <a:pt x="29054" y="31986"/>
                  </a:lnTo>
                  <a:lnTo>
                    <a:pt x="29000" y="32040"/>
                  </a:lnTo>
                  <a:lnTo>
                    <a:pt x="28782" y="32203"/>
                  </a:lnTo>
                  <a:lnTo>
                    <a:pt x="28674" y="32257"/>
                  </a:lnTo>
                  <a:lnTo>
                    <a:pt x="28674" y="32366"/>
                  </a:lnTo>
                  <a:lnTo>
                    <a:pt x="28728" y="32475"/>
                  </a:lnTo>
                  <a:lnTo>
                    <a:pt x="28782" y="32583"/>
                  </a:lnTo>
                  <a:lnTo>
                    <a:pt x="29000" y="32692"/>
                  </a:lnTo>
                  <a:lnTo>
                    <a:pt x="29162" y="32800"/>
                  </a:lnTo>
                  <a:lnTo>
                    <a:pt x="29217" y="32963"/>
                  </a:lnTo>
                  <a:lnTo>
                    <a:pt x="29271" y="33072"/>
                  </a:lnTo>
                  <a:lnTo>
                    <a:pt x="29271" y="33289"/>
                  </a:lnTo>
                  <a:lnTo>
                    <a:pt x="29217" y="33398"/>
                  </a:lnTo>
                  <a:lnTo>
                    <a:pt x="29271" y="33561"/>
                  </a:lnTo>
                  <a:lnTo>
                    <a:pt x="29380" y="33669"/>
                  </a:lnTo>
                  <a:lnTo>
                    <a:pt x="29488" y="33724"/>
                  </a:lnTo>
                  <a:lnTo>
                    <a:pt x="29923" y="33995"/>
                  </a:lnTo>
                  <a:lnTo>
                    <a:pt x="29977" y="34104"/>
                  </a:lnTo>
                  <a:lnTo>
                    <a:pt x="30031" y="34158"/>
                  </a:lnTo>
                  <a:lnTo>
                    <a:pt x="30031" y="34212"/>
                  </a:lnTo>
                  <a:lnTo>
                    <a:pt x="29977" y="34267"/>
                  </a:lnTo>
                  <a:lnTo>
                    <a:pt x="29923" y="34321"/>
                  </a:lnTo>
                  <a:lnTo>
                    <a:pt x="29760" y="34267"/>
                  </a:lnTo>
                  <a:lnTo>
                    <a:pt x="29597" y="34267"/>
                  </a:lnTo>
                  <a:lnTo>
                    <a:pt x="29488" y="34212"/>
                  </a:lnTo>
                  <a:lnTo>
                    <a:pt x="29380" y="34267"/>
                  </a:lnTo>
                  <a:lnTo>
                    <a:pt x="29325" y="34375"/>
                  </a:lnTo>
                  <a:lnTo>
                    <a:pt x="29380" y="34484"/>
                  </a:lnTo>
                  <a:lnTo>
                    <a:pt x="29434" y="34810"/>
                  </a:lnTo>
                  <a:lnTo>
                    <a:pt x="29543" y="35136"/>
                  </a:lnTo>
                  <a:lnTo>
                    <a:pt x="29705" y="35407"/>
                  </a:lnTo>
                  <a:lnTo>
                    <a:pt x="29923" y="35624"/>
                  </a:lnTo>
                  <a:lnTo>
                    <a:pt x="30140" y="35896"/>
                  </a:lnTo>
                  <a:lnTo>
                    <a:pt x="30303" y="36167"/>
                  </a:lnTo>
                  <a:lnTo>
                    <a:pt x="30411" y="36439"/>
                  </a:lnTo>
                  <a:lnTo>
                    <a:pt x="30520" y="36765"/>
                  </a:lnTo>
                  <a:lnTo>
                    <a:pt x="30737" y="38122"/>
                  </a:lnTo>
                  <a:lnTo>
                    <a:pt x="30900" y="39480"/>
                  </a:lnTo>
                  <a:lnTo>
                    <a:pt x="30954" y="40566"/>
                  </a:lnTo>
                  <a:lnTo>
                    <a:pt x="30954" y="41055"/>
                  </a:lnTo>
                  <a:lnTo>
                    <a:pt x="30900" y="41598"/>
                  </a:lnTo>
                  <a:lnTo>
                    <a:pt x="30846" y="41815"/>
                  </a:lnTo>
                  <a:lnTo>
                    <a:pt x="30900" y="42032"/>
                  </a:lnTo>
                  <a:lnTo>
                    <a:pt x="30954" y="42195"/>
                  </a:lnTo>
                  <a:lnTo>
                    <a:pt x="31117" y="42304"/>
                  </a:lnTo>
                  <a:lnTo>
                    <a:pt x="31226" y="42412"/>
                  </a:lnTo>
                  <a:lnTo>
                    <a:pt x="31280" y="42521"/>
                  </a:lnTo>
                  <a:lnTo>
                    <a:pt x="31226" y="42630"/>
                  </a:lnTo>
                  <a:lnTo>
                    <a:pt x="31063" y="42684"/>
                  </a:lnTo>
                  <a:lnTo>
                    <a:pt x="30900" y="42738"/>
                  </a:lnTo>
                  <a:lnTo>
                    <a:pt x="30846" y="42793"/>
                  </a:lnTo>
                  <a:lnTo>
                    <a:pt x="30900" y="42901"/>
                  </a:lnTo>
                  <a:lnTo>
                    <a:pt x="31009" y="42955"/>
                  </a:lnTo>
                  <a:lnTo>
                    <a:pt x="31117" y="43064"/>
                  </a:lnTo>
                  <a:lnTo>
                    <a:pt x="31172" y="43227"/>
                  </a:lnTo>
                  <a:lnTo>
                    <a:pt x="31172" y="43390"/>
                  </a:lnTo>
                  <a:lnTo>
                    <a:pt x="31172" y="43553"/>
                  </a:lnTo>
                  <a:lnTo>
                    <a:pt x="31063" y="43824"/>
                  </a:lnTo>
                  <a:lnTo>
                    <a:pt x="31063" y="44150"/>
                  </a:lnTo>
                  <a:lnTo>
                    <a:pt x="31117" y="44422"/>
                  </a:lnTo>
                  <a:lnTo>
                    <a:pt x="31280" y="44693"/>
                  </a:lnTo>
                  <a:lnTo>
                    <a:pt x="31389" y="44802"/>
                  </a:lnTo>
                  <a:lnTo>
                    <a:pt x="31389" y="44965"/>
                  </a:lnTo>
                  <a:lnTo>
                    <a:pt x="31335" y="45073"/>
                  </a:lnTo>
                  <a:lnTo>
                    <a:pt x="31280" y="45182"/>
                  </a:lnTo>
                  <a:lnTo>
                    <a:pt x="31172" y="45345"/>
                  </a:lnTo>
                  <a:lnTo>
                    <a:pt x="31172" y="45453"/>
                  </a:lnTo>
                  <a:lnTo>
                    <a:pt x="31226" y="45562"/>
                  </a:lnTo>
                  <a:lnTo>
                    <a:pt x="31335" y="45725"/>
                  </a:lnTo>
                  <a:lnTo>
                    <a:pt x="31335" y="45888"/>
                  </a:lnTo>
                  <a:lnTo>
                    <a:pt x="31335" y="46051"/>
                  </a:lnTo>
                  <a:lnTo>
                    <a:pt x="31226" y="46268"/>
                  </a:lnTo>
                  <a:lnTo>
                    <a:pt x="31226" y="46377"/>
                  </a:lnTo>
                  <a:lnTo>
                    <a:pt x="31226" y="46431"/>
                  </a:lnTo>
                  <a:lnTo>
                    <a:pt x="31226" y="46648"/>
                  </a:lnTo>
                  <a:lnTo>
                    <a:pt x="31280" y="46811"/>
                  </a:lnTo>
                  <a:lnTo>
                    <a:pt x="31335" y="46920"/>
                  </a:lnTo>
                  <a:lnTo>
                    <a:pt x="31280" y="47028"/>
                  </a:lnTo>
                  <a:lnTo>
                    <a:pt x="30900" y="46865"/>
                  </a:lnTo>
                  <a:lnTo>
                    <a:pt x="30900" y="47571"/>
                  </a:lnTo>
                  <a:lnTo>
                    <a:pt x="30900" y="47843"/>
                  </a:lnTo>
                  <a:lnTo>
                    <a:pt x="30846" y="48169"/>
                  </a:lnTo>
                  <a:lnTo>
                    <a:pt x="30357" y="49689"/>
                  </a:lnTo>
                  <a:lnTo>
                    <a:pt x="30303" y="49852"/>
                  </a:lnTo>
                  <a:lnTo>
                    <a:pt x="30303" y="50015"/>
                  </a:lnTo>
                  <a:lnTo>
                    <a:pt x="30357" y="50069"/>
                  </a:lnTo>
                  <a:lnTo>
                    <a:pt x="30574" y="50124"/>
                  </a:lnTo>
                  <a:lnTo>
                    <a:pt x="30683" y="50178"/>
                  </a:lnTo>
                  <a:lnTo>
                    <a:pt x="30737" y="50232"/>
                  </a:lnTo>
                  <a:lnTo>
                    <a:pt x="30737" y="50341"/>
                  </a:lnTo>
                  <a:lnTo>
                    <a:pt x="30683" y="50449"/>
                  </a:lnTo>
                  <a:lnTo>
                    <a:pt x="30411" y="51047"/>
                  </a:lnTo>
                  <a:lnTo>
                    <a:pt x="30303" y="51264"/>
                  </a:lnTo>
                  <a:lnTo>
                    <a:pt x="30249" y="51481"/>
                  </a:lnTo>
                  <a:lnTo>
                    <a:pt x="30303" y="51698"/>
                  </a:lnTo>
                  <a:lnTo>
                    <a:pt x="30357" y="51916"/>
                  </a:lnTo>
                  <a:lnTo>
                    <a:pt x="30466" y="52133"/>
                  </a:lnTo>
                  <a:lnTo>
                    <a:pt x="30466" y="52350"/>
                  </a:lnTo>
                  <a:lnTo>
                    <a:pt x="30411" y="52513"/>
                  </a:lnTo>
                  <a:lnTo>
                    <a:pt x="30249" y="52730"/>
                  </a:lnTo>
                  <a:lnTo>
                    <a:pt x="30031" y="52893"/>
                  </a:lnTo>
                  <a:lnTo>
                    <a:pt x="29923" y="53110"/>
                  </a:lnTo>
                  <a:lnTo>
                    <a:pt x="29814" y="53328"/>
                  </a:lnTo>
                  <a:lnTo>
                    <a:pt x="29868" y="53599"/>
                  </a:lnTo>
                  <a:lnTo>
                    <a:pt x="29868" y="53708"/>
                  </a:lnTo>
                  <a:lnTo>
                    <a:pt x="29760" y="53871"/>
                  </a:lnTo>
                  <a:lnTo>
                    <a:pt x="29543" y="54196"/>
                  </a:lnTo>
                  <a:lnTo>
                    <a:pt x="29434" y="54522"/>
                  </a:lnTo>
                  <a:lnTo>
                    <a:pt x="29325" y="54902"/>
                  </a:lnTo>
                  <a:lnTo>
                    <a:pt x="29325" y="55228"/>
                  </a:lnTo>
                  <a:lnTo>
                    <a:pt x="29325" y="55554"/>
                  </a:lnTo>
                  <a:lnTo>
                    <a:pt x="29380" y="55717"/>
                  </a:lnTo>
                  <a:lnTo>
                    <a:pt x="29325" y="55826"/>
                  </a:lnTo>
                  <a:lnTo>
                    <a:pt x="29271" y="55880"/>
                  </a:lnTo>
                  <a:lnTo>
                    <a:pt x="29054" y="55880"/>
                  </a:lnTo>
                  <a:lnTo>
                    <a:pt x="28945" y="55826"/>
                  </a:lnTo>
                  <a:lnTo>
                    <a:pt x="28837" y="55826"/>
                  </a:lnTo>
                  <a:lnTo>
                    <a:pt x="28782" y="55880"/>
                  </a:lnTo>
                  <a:lnTo>
                    <a:pt x="28891" y="56097"/>
                  </a:lnTo>
                  <a:lnTo>
                    <a:pt x="28945" y="56314"/>
                  </a:lnTo>
                  <a:lnTo>
                    <a:pt x="28945" y="56532"/>
                  </a:lnTo>
                  <a:lnTo>
                    <a:pt x="28837" y="56749"/>
                  </a:lnTo>
                  <a:lnTo>
                    <a:pt x="28837" y="56803"/>
                  </a:lnTo>
                  <a:lnTo>
                    <a:pt x="28837" y="56912"/>
                  </a:lnTo>
                  <a:lnTo>
                    <a:pt x="28891" y="57075"/>
                  </a:lnTo>
                  <a:lnTo>
                    <a:pt x="28891" y="57237"/>
                  </a:lnTo>
                  <a:lnTo>
                    <a:pt x="28837" y="57346"/>
                  </a:lnTo>
                  <a:lnTo>
                    <a:pt x="28728" y="57455"/>
                  </a:lnTo>
                  <a:lnTo>
                    <a:pt x="28674" y="57509"/>
                  </a:lnTo>
                  <a:lnTo>
                    <a:pt x="28619" y="57563"/>
                  </a:lnTo>
                  <a:lnTo>
                    <a:pt x="28674" y="57618"/>
                  </a:lnTo>
                  <a:lnTo>
                    <a:pt x="28728" y="57672"/>
                  </a:lnTo>
                  <a:lnTo>
                    <a:pt x="28945" y="57835"/>
                  </a:lnTo>
                  <a:lnTo>
                    <a:pt x="29108" y="57998"/>
                  </a:lnTo>
                  <a:lnTo>
                    <a:pt x="29217" y="58215"/>
                  </a:lnTo>
                  <a:lnTo>
                    <a:pt x="29271" y="58432"/>
                  </a:lnTo>
                  <a:lnTo>
                    <a:pt x="29380" y="58812"/>
                  </a:lnTo>
                  <a:lnTo>
                    <a:pt x="29488" y="58975"/>
                  </a:lnTo>
                  <a:lnTo>
                    <a:pt x="29597" y="59138"/>
                  </a:lnTo>
                  <a:lnTo>
                    <a:pt x="29977" y="59627"/>
                  </a:lnTo>
                  <a:lnTo>
                    <a:pt x="30249" y="60170"/>
                  </a:lnTo>
                  <a:lnTo>
                    <a:pt x="30411" y="60387"/>
                  </a:lnTo>
                  <a:lnTo>
                    <a:pt x="30574" y="60604"/>
                  </a:lnTo>
                  <a:lnTo>
                    <a:pt x="30792" y="60822"/>
                  </a:lnTo>
                  <a:lnTo>
                    <a:pt x="31063" y="60930"/>
                  </a:lnTo>
                  <a:lnTo>
                    <a:pt x="31226" y="60985"/>
                  </a:lnTo>
                  <a:lnTo>
                    <a:pt x="31335" y="61093"/>
                  </a:lnTo>
                  <a:lnTo>
                    <a:pt x="31606" y="61310"/>
                  </a:lnTo>
                  <a:lnTo>
                    <a:pt x="31986" y="61690"/>
                  </a:lnTo>
                  <a:lnTo>
                    <a:pt x="32475" y="62016"/>
                  </a:lnTo>
                  <a:lnTo>
                    <a:pt x="32909" y="62342"/>
                  </a:lnTo>
                  <a:lnTo>
                    <a:pt x="33398" y="62559"/>
                  </a:lnTo>
                  <a:lnTo>
                    <a:pt x="33941" y="62777"/>
                  </a:lnTo>
                  <a:lnTo>
                    <a:pt x="34484" y="62885"/>
                  </a:lnTo>
                  <a:lnTo>
                    <a:pt x="35027" y="62939"/>
                  </a:lnTo>
                  <a:lnTo>
                    <a:pt x="35625" y="62994"/>
                  </a:lnTo>
                  <a:lnTo>
                    <a:pt x="35951" y="63048"/>
                  </a:lnTo>
                  <a:lnTo>
                    <a:pt x="36331" y="63102"/>
                  </a:lnTo>
                  <a:lnTo>
                    <a:pt x="36656" y="63211"/>
                  </a:lnTo>
                  <a:lnTo>
                    <a:pt x="36982" y="63374"/>
                  </a:lnTo>
                  <a:lnTo>
                    <a:pt x="37200" y="63483"/>
                  </a:lnTo>
                  <a:lnTo>
                    <a:pt x="37417" y="63483"/>
                  </a:lnTo>
                  <a:lnTo>
                    <a:pt x="39046" y="62994"/>
                  </a:lnTo>
                  <a:lnTo>
                    <a:pt x="39860" y="62722"/>
                  </a:lnTo>
                  <a:lnTo>
                    <a:pt x="40675" y="62396"/>
                  </a:lnTo>
                  <a:lnTo>
                    <a:pt x="41055" y="62179"/>
                  </a:lnTo>
                  <a:lnTo>
                    <a:pt x="41381" y="61962"/>
                  </a:lnTo>
                  <a:lnTo>
                    <a:pt x="41707" y="61745"/>
                  </a:lnTo>
                  <a:lnTo>
                    <a:pt x="41978" y="61473"/>
                  </a:lnTo>
                  <a:lnTo>
                    <a:pt x="42196" y="61147"/>
                  </a:lnTo>
                  <a:lnTo>
                    <a:pt x="42413" y="60822"/>
                  </a:lnTo>
                  <a:lnTo>
                    <a:pt x="42630" y="60496"/>
                  </a:lnTo>
                  <a:lnTo>
                    <a:pt x="42739" y="60116"/>
                  </a:lnTo>
                  <a:lnTo>
                    <a:pt x="43119" y="59084"/>
                  </a:lnTo>
                  <a:lnTo>
                    <a:pt x="43227" y="58812"/>
                  </a:lnTo>
                  <a:lnTo>
                    <a:pt x="43282" y="58595"/>
                  </a:lnTo>
                  <a:lnTo>
                    <a:pt x="43282" y="58052"/>
                  </a:lnTo>
                  <a:lnTo>
                    <a:pt x="43173" y="56640"/>
                  </a:lnTo>
                  <a:lnTo>
                    <a:pt x="43173" y="55934"/>
                  </a:lnTo>
                  <a:lnTo>
                    <a:pt x="43227" y="55228"/>
                  </a:lnTo>
                  <a:lnTo>
                    <a:pt x="43282" y="54522"/>
                  </a:lnTo>
                  <a:lnTo>
                    <a:pt x="43282" y="54522"/>
                  </a:lnTo>
                  <a:lnTo>
                    <a:pt x="42684" y="54739"/>
                  </a:lnTo>
                  <a:lnTo>
                    <a:pt x="42087" y="55011"/>
                  </a:lnTo>
                  <a:lnTo>
                    <a:pt x="42358" y="54088"/>
                  </a:lnTo>
                  <a:lnTo>
                    <a:pt x="42358" y="53979"/>
                  </a:lnTo>
                  <a:lnTo>
                    <a:pt x="42358" y="53925"/>
                  </a:lnTo>
                  <a:lnTo>
                    <a:pt x="42250" y="53871"/>
                  </a:lnTo>
                  <a:lnTo>
                    <a:pt x="42250" y="53925"/>
                  </a:lnTo>
                  <a:lnTo>
                    <a:pt x="42141" y="54034"/>
                  </a:lnTo>
                  <a:lnTo>
                    <a:pt x="41924" y="54577"/>
                  </a:lnTo>
                  <a:lnTo>
                    <a:pt x="41761" y="54251"/>
                  </a:lnTo>
                  <a:lnTo>
                    <a:pt x="41707" y="53871"/>
                  </a:lnTo>
                  <a:lnTo>
                    <a:pt x="41652" y="53436"/>
                  </a:lnTo>
                  <a:lnTo>
                    <a:pt x="41652" y="53056"/>
                  </a:lnTo>
                  <a:lnTo>
                    <a:pt x="41707" y="52839"/>
                  </a:lnTo>
                  <a:lnTo>
                    <a:pt x="41815" y="52622"/>
                  </a:lnTo>
                  <a:lnTo>
                    <a:pt x="41978" y="52459"/>
                  </a:lnTo>
                  <a:lnTo>
                    <a:pt x="42196" y="52350"/>
                  </a:lnTo>
                  <a:lnTo>
                    <a:pt x="42304" y="53273"/>
                  </a:lnTo>
                  <a:lnTo>
                    <a:pt x="42304" y="53382"/>
                  </a:lnTo>
                  <a:lnTo>
                    <a:pt x="42358" y="53436"/>
                  </a:lnTo>
                  <a:lnTo>
                    <a:pt x="42413" y="53436"/>
                  </a:lnTo>
                  <a:lnTo>
                    <a:pt x="42630" y="53382"/>
                  </a:lnTo>
                  <a:lnTo>
                    <a:pt x="42793" y="53273"/>
                  </a:lnTo>
                  <a:lnTo>
                    <a:pt x="42847" y="53165"/>
                  </a:lnTo>
                  <a:lnTo>
                    <a:pt x="42793" y="52947"/>
                  </a:lnTo>
                  <a:lnTo>
                    <a:pt x="42630" y="52622"/>
                  </a:lnTo>
                  <a:lnTo>
                    <a:pt x="42467" y="52187"/>
                  </a:lnTo>
                  <a:lnTo>
                    <a:pt x="42467" y="52079"/>
                  </a:lnTo>
                  <a:lnTo>
                    <a:pt x="42467" y="51970"/>
                  </a:lnTo>
                  <a:lnTo>
                    <a:pt x="42521" y="51861"/>
                  </a:lnTo>
                  <a:lnTo>
                    <a:pt x="42576" y="51753"/>
                  </a:lnTo>
                  <a:lnTo>
                    <a:pt x="42901" y="51427"/>
                  </a:lnTo>
                  <a:lnTo>
                    <a:pt x="42901" y="51373"/>
                  </a:lnTo>
                  <a:lnTo>
                    <a:pt x="42576" y="51264"/>
                  </a:lnTo>
                  <a:lnTo>
                    <a:pt x="42413" y="51264"/>
                  </a:lnTo>
                  <a:lnTo>
                    <a:pt x="42358" y="51373"/>
                  </a:lnTo>
                  <a:lnTo>
                    <a:pt x="42304" y="51590"/>
                  </a:lnTo>
                  <a:lnTo>
                    <a:pt x="42033" y="51536"/>
                  </a:lnTo>
                  <a:lnTo>
                    <a:pt x="41870" y="51536"/>
                  </a:lnTo>
                  <a:lnTo>
                    <a:pt x="41707" y="51698"/>
                  </a:lnTo>
                  <a:lnTo>
                    <a:pt x="41598" y="51970"/>
                  </a:lnTo>
                  <a:lnTo>
                    <a:pt x="41490" y="52404"/>
                  </a:lnTo>
                  <a:lnTo>
                    <a:pt x="41435" y="52893"/>
                  </a:lnTo>
                  <a:lnTo>
                    <a:pt x="41272" y="54414"/>
                  </a:lnTo>
                  <a:lnTo>
                    <a:pt x="41109" y="55120"/>
                  </a:lnTo>
                  <a:lnTo>
                    <a:pt x="40892" y="55826"/>
                  </a:lnTo>
                  <a:lnTo>
                    <a:pt x="40892" y="55988"/>
                  </a:lnTo>
                  <a:lnTo>
                    <a:pt x="40892" y="56097"/>
                  </a:lnTo>
                  <a:lnTo>
                    <a:pt x="40947" y="56694"/>
                  </a:lnTo>
                  <a:lnTo>
                    <a:pt x="41001" y="57237"/>
                  </a:lnTo>
                  <a:lnTo>
                    <a:pt x="40947" y="58378"/>
                  </a:lnTo>
                  <a:lnTo>
                    <a:pt x="40947" y="58704"/>
                  </a:lnTo>
                  <a:lnTo>
                    <a:pt x="40892" y="58867"/>
                  </a:lnTo>
                  <a:lnTo>
                    <a:pt x="40784" y="59030"/>
                  </a:lnTo>
                  <a:lnTo>
                    <a:pt x="40566" y="59247"/>
                  </a:lnTo>
                  <a:lnTo>
                    <a:pt x="40403" y="59464"/>
                  </a:lnTo>
                  <a:lnTo>
                    <a:pt x="40023" y="59953"/>
                  </a:lnTo>
                  <a:lnTo>
                    <a:pt x="39643" y="60496"/>
                  </a:lnTo>
                  <a:lnTo>
                    <a:pt x="39154" y="60930"/>
                  </a:lnTo>
                  <a:lnTo>
                    <a:pt x="38611" y="61310"/>
                  </a:lnTo>
                  <a:lnTo>
                    <a:pt x="38014" y="61636"/>
                  </a:lnTo>
                  <a:lnTo>
                    <a:pt x="37471" y="61799"/>
                  </a:lnTo>
                  <a:lnTo>
                    <a:pt x="36928" y="61962"/>
                  </a:lnTo>
                  <a:lnTo>
                    <a:pt x="36385" y="62016"/>
                  </a:lnTo>
                  <a:lnTo>
                    <a:pt x="35896" y="62016"/>
                  </a:lnTo>
                  <a:lnTo>
                    <a:pt x="35353" y="61962"/>
                  </a:lnTo>
                  <a:lnTo>
                    <a:pt x="34864" y="61799"/>
                  </a:lnTo>
                  <a:lnTo>
                    <a:pt x="34376" y="61582"/>
                  </a:lnTo>
                  <a:lnTo>
                    <a:pt x="33887" y="61256"/>
                  </a:lnTo>
                  <a:lnTo>
                    <a:pt x="32203" y="59953"/>
                  </a:lnTo>
                  <a:lnTo>
                    <a:pt x="31986" y="59735"/>
                  </a:lnTo>
                  <a:lnTo>
                    <a:pt x="31769" y="59464"/>
                  </a:lnTo>
                  <a:lnTo>
                    <a:pt x="31606" y="59247"/>
                  </a:lnTo>
                  <a:lnTo>
                    <a:pt x="31443" y="58975"/>
                  </a:lnTo>
                  <a:lnTo>
                    <a:pt x="31389" y="58704"/>
                  </a:lnTo>
                  <a:lnTo>
                    <a:pt x="31335" y="58378"/>
                  </a:lnTo>
                  <a:lnTo>
                    <a:pt x="31335" y="58106"/>
                  </a:lnTo>
                  <a:lnTo>
                    <a:pt x="31335" y="57726"/>
                  </a:lnTo>
                  <a:lnTo>
                    <a:pt x="31443" y="56966"/>
                  </a:lnTo>
                  <a:lnTo>
                    <a:pt x="31498" y="56206"/>
                  </a:lnTo>
                  <a:lnTo>
                    <a:pt x="31498" y="56043"/>
                  </a:lnTo>
                  <a:lnTo>
                    <a:pt x="31498" y="55934"/>
                  </a:lnTo>
                  <a:lnTo>
                    <a:pt x="31389" y="55880"/>
                  </a:lnTo>
                  <a:lnTo>
                    <a:pt x="31226" y="55826"/>
                  </a:lnTo>
                  <a:lnTo>
                    <a:pt x="30900" y="55717"/>
                  </a:lnTo>
                  <a:lnTo>
                    <a:pt x="30683" y="55663"/>
                  </a:lnTo>
                  <a:lnTo>
                    <a:pt x="30520" y="55554"/>
                  </a:lnTo>
                  <a:lnTo>
                    <a:pt x="30900" y="55391"/>
                  </a:lnTo>
                  <a:lnTo>
                    <a:pt x="31389" y="55283"/>
                  </a:lnTo>
                  <a:lnTo>
                    <a:pt x="31715" y="55174"/>
                  </a:lnTo>
                  <a:lnTo>
                    <a:pt x="31932" y="55065"/>
                  </a:lnTo>
                  <a:lnTo>
                    <a:pt x="31986" y="54957"/>
                  </a:lnTo>
                  <a:lnTo>
                    <a:pt x="31986" y="54794"/>
                  </a:lnTo>
                  <a:lnTo>
                    <a:pt x="31986" y="54468"/>
                  </a:lnTo>
                  <a:lnTo>
                    <a:pt x="31932" y="54196"/>
                  </a:lnTo>
                  <a:lnTo>
                    <a:pt x="31932" y="53979"/>
                  </a:lnTo>
                  <a:lnTo>
                    <a:pt x="31986" y="53708"/>
                  </a:lnTo>
                  <a:lnTo>
                    <a:pt x="32095" y="53436"/>
                  </a:lnTo>
                  <a:lnTo>
                    <a:pt x="32149" y="53165"/>
                  </a:lnTo>
                  <a:lnTo>
                    <a:pt x="32203" y="53056"/>
                  </a:lnTo>
                  <a:lnTo>
                    <a:pt x="32203" y="52947"/>
                  </a:lnTo>
                  <a:lnTo>
                    <a:pt x="32095" y="52513"/>
                  </a:lnTo>
                  <a:lnTo>
                    <a:pt x="32149" y="52133"/>
                  </a:lnTo>
                  <a:lnTo>
                    <a:pt x="32258" y="51373"/>
                  </a:lnTo>
                  <a:lnTo>
                    <a:pt x="32312" y="50884"/>
                  </a:lnTo>
                  <a:lnTo>
                    <a:pt x="32312" y="50449"/>
                  </a:lnTo>
                  <a:lnTo>
                    <a:pt x="32203" y="50178"/>
                  </a:lnTo>
                  <a:lnTo>
                    <a:pt x="32041" y="50015"/>
                  </a:lnTo>
                  <a:lnTo>
                    <a:pt x="31823" y="49906"/>
                  </a:lnTo>
                  <a:lnTo>
                    <a:pt x="31606" y="49798"/>
                  </a:lnTo>
                  <a:lnTo>
                    <a:pt x="31878" y="49472"/>
                  </a:lnTo>
                  <a:lnTo>
                    <a:pt x="32041" y="49092"/>
                  </a:lnTo>
                  <a:lnTo>
                    <a:pt x="32258" y="48386"/>
                  </a:lnTo>
                  <a:lnTo>
                    <a:pt x="32312" y="48169"/>
                  </a:lnTo>
                  <a:lnTo>
                    <a:pt x="32312" y="48006"/>
                  </a:lnTo>
                  <a:lnTo>
                    <a:pt x="32312" y="47789"/>
                  </a:lnTo>
                  <a:lnTo>
                    <a:pt x="32203" y="47626"/>
                  </a:lnTo>
                  <a:lnTo>
                    <a:pt x="32095" y="47245"/>
                  </a:lnTo>
                  <a:lnTo>
                    <a:pt x="32041" y="47028"/>
                  </a:lnTo>
                  <a:lnTo>
                    <a:pt x="32095" y="46865"/>
                  </a:lnTo>
                  <a:lnTo>
                    <a:pt x="32203" y="46540"/>
                  </a:lnTo>
                  <a:lnTo>
                    <a:pt x="32475" y="46214"/>
                  </a:lnTo>
                  <a:lnTo>
                    <a:pt x="32584" y="46105"/>
                  </a:lnTo>
                  <a:lnTo>
                    <a:pt x="32638" y="45996"/>
                  </a:lnTo>
                  <a:lnTo>
                    <a:pt x="32692" y="45671"/>
                  </a:lnTo>
                  <a:lnTo>
                    <a:pt x="32692" y="44693"/>
                  </a:lnTo>
                  <a:lnTo>
                    <a:pt x="32747" y="44150"/>
                  </a:lnTo>
                  <a:lnTo>
                    <a:pt x="32855" y="43661"/>
                  </a:lnTo>
                  <a:lnTo>
                    <a:pt x="32964" y="43118"/>
                  </a:lnTo>
                  <a:lnTo>
                    <a:pt x="33072" y="42575"/>
                  </a:lnTo>
                  <a:lnTo>
                    <a:pt x="33072" y="41978"/>
                  </a:lnTo>
                  <a:lnTo>
                    <a:pt x="33072" y="41435"/>
                  </a:lnTo>
                  <a:lnTo>
                    <a:pt x="32909" y="39589"/>
                  </a:lnTo>
                  <a:lnTo>
                    <a:pt x="32801" y="38665"/>
                  </a:lnTo>
                  <a:lnTo>
                    <a:pt x="32638" y="37797"/>
                  </a:lnTo>
                  <a:lnTo>
                    <a:pt x="32366" y="36928"/>
                  </a:lnTo>
                  <a:lnTo>
                    <a:pt x="32203" y="36493"/>
                  </a:lnTo>
                  <a:lnTo>
                    <a:pt x="31986" y="36059"/>
                  </a:lnTo>
                  <a:lnTo>
                    <a:pt x="31552" y="35190"/>
                  </a:lnTo>
                  <a:lnTo>
                    <a:pt x="31117" y="34267"/>
                  </a:lnTo>
                  <a:lnTo>
                    <a:pt x="30683" y="33072"/>
                  </a:lnTo>
                  <a:lnTo>
                    <a:pt x="30466" y="32475"/>
                  </a:lnTo>
                  <a:lnTo>
                    <a:pt x="30357" y="31877"/>
                  </a:lnTo>
                  <a:lnTo>
                    <a:pt x="30194" y="31280"/>
                  </a:lnTo>
                  <a:lnTo>
                    <a:pt x="30140" y="30683"/>
                  </a:lnTo>
                  <a:lnTo>
                    <a:pt x="30086" y="30031"/>
                  </a:lnTo>
                  <a:lnTo>
                    <a:pt x="30086" y="29434"/>
                  </a:lnTo>
                  <a:lnTo>
                    <a:pt x="30086" y="27370"/>
                  </a:lnTo>
                  <a:lnTo>
                    <a:pt x="30086" y="27153"/>
                  </a:lnTo>
                  <a:lnTo>
                    <a:pt x="30031" y="26936"/>
                  </a:lnTo>
                  <a:lnTo>
                    <a:pt x="29923" y="26773"/>
                  </a:lnTo>
                  <a:lnTo>
                    <a:pt x="29760" y="26610"/>
                  </a:lnTo>
                  <a:lnTo>
                    <a:pt x="29651" y="26501"/>
                  </a:lnTo>
                  <a:lnTo>
                    <a:pt x="29597" y="26393"/>
                  </a:lnTo>
                  <a:lnTo>
                    <a:pt x="29651" y="26284"/>
                  </a:lnTo>
                  <a:lnTo>
                    <a:pt x="29705" y="26175"/>
                  </a:lnTo>
                  <a:lnTo>
                    <a:pt x="29868" y="26012"/>
                  </a:lnTo>
                  <a:lnTo>
                    <a:pt x="29923" y="25850"/>
                  </a:lnTo>
                  <a:lnTo>
                    <a:pt x="29977" y="25632"/>
                  </a:lnTo>
                  <a:lnTo>
                    <a:pt x="30031" y="25469"/>
                  </a:lnTo>
                  <a:lnTo>
                    <a:pt x="29977" y="25306"/>
                  </a:lnTo>
                  <a:lnTo>
                    <a:pt x="29923" y="25089"/>
                  </a:lnTo>
                  <a:lnTo>
                    <a:pt x="29760" y="24763"/>
                  </a:lnTo>
                  <a:lnTo>
                    <a:pt x="29597" y="24546"/>
                  </a:lnTo>
                  <a:lnTo>
                    <a:pt x="29543" y="24438"/>
                  </a:lnTo>
                  <a:lnTo>
                    <a:pt x="29488" y="24329"/>
                  </a:lnTo>
                  <a:lnTo>
                    <a:pt x="29543" y="24220"/>
                  </a:lnTo>
                  <a:lnTo>
                    <a:pt x="29597" y="24166"/>
                  </a:lnTo>
                  <a:lnTo>
                    <a:pt x="29868" y="23840"/>
                  </a:lnTo>
                  <a:lnTo>
                    <a:pt x="29923" y="23569"/>
                  </a:lnTo>
                  <a:lnTo>
                    <a:pt x="29923" y="23297"/>
                  </a:lnTo>
                  <a:lnTo>
                    <a:pt x="29977" y="23026"/>
                  </a:lnTo>
                  <a:lnTo>
                    <a:pt x="30031" y="22754"/>
                  </a:lnTo>
                  <a:lnTo>
                    <a:pt x="30031" y="22700"/>
                  </a:lnTo>
                  <a:lnTo>
                    <a:pt x="29868" y="22537"/>
                  </a:lnTo>
                  <a:lnTo>
                    <a:pt x="29814" y="22320"/>
                  </a:lnTo>
                  <a:lnTo>
                    <a:pt x="29868" y="21940"/>
                  </a:lnTo>
                  <a:lnTo>
                    <a:pt x="29923" y="21397"/>
                  </a:lnTo>
                  <a:lnTo>
                    <a:pt x="29923" y="21179"/>
                  </a:lnTo>
                  <a:lnTo>
                    <a:pt x="29868" y="21071"/>
                  </a:lnTo>
                  <a:lnTo>
                    <a:pt x="29760" y="20908"/>
                  </a:lnTo>
                  <a:lnTo>
                    <a:pt x="29651" y="20799"/>
                  </a:lnTo>
                  <a:lnTo>
                    <a:pt x="29271" y="20528"/>
                  </a:lnTo>
                  <a:lnTo>
                    <a:pt x="28945" y="20256"/>
                  </a:lnTo>
                  <a:lnTo>
                    <a:pt x="28837" y="20148"/>
                  </a:lnTo>
                  <a:lnTo>
                    <a:pt x="28837" y="20093"/>
                  </a:lnTo>
                  <a:lnTo>
                    <a:pt x="28837" y="20039"/>
                  </a:lnTo>
                  <a:lnTo>
                    <a:pt x="28891" y="19985"/>
                  </a:lnTo>
                  <a:lnTo>
                    <a:pt x="28945" y="19985"/>
                  </a:lnTo>
                  <a:lnTo>
                    <a:pt x="29054" y="20039"/>
                  </a:lnTo>
                  <a:lnTo>
                    <a:pt x="29651" y="20202"/>
                  </a:lnTo>
                  <a:lnTo>
                    <a:pt x="29597" y="19930"/>
                  </a:lnTo>
                  <a:lnTo>
                    <a:pt x="29597" y="19767"/>
                  </a:lnTo>
                  <a:lnTo>
                    <a:pt x="29651" y="19550"/>
                  </a:lnTo>
                  <a:lnTo>
                    <a:pt x="29760" y="19387"/>
                  </a:lnTo>
                  <a:lnTo>
                    <a:pt x="29814" y="19116"/>
                  </a:lnTo>
                  <a:lnTo>
                    <a:pt x="29760" y="18899"/>
                  </a:lnTo>
                  <a:lnTo>
                    <a:pt x="29597" y="18084"/>
                  </a:lnTo>
                  <a:lnTo>
                    <a:pt x="29543" y="17324"/>
                  </a:lnTo>
                  <a:lnTo>
                    <a:pt x="29543" y="16944"/>
                  </a:lnTo>
                  <a:lnTo>
                    <a:pt x="29543" y="16618"/>
                  </a:lnTo>
                  <a:lnTo>
                    <a:pt x="29434" y="16292"/>
                  </a:lnTo>
                  <a:lnTo>
                    <a:pt x="29271" y="15966"/>
                  </a:lnTo>
                  <a:lnTo>
                    <a:pt x="29217" y="15858"/>
                  </a:lnTo>
                  <a:lnTo>
                    <a:pt x="29217" y="15749"/>
                  </a:lnTo>
                  <a:lnTo>
                    <a:pt x="29054" y="14446"/>
                  </a:lnTo>
                  <a:lnTo>
                    <a:pt x="28837" y="13197"/>
                  </a:lnTo>
                  <a:lnTo>
                    <a:pt x="28674" y="12545"/>
                  </a:lnTo>
                  <a:lnTo>
                    <a:pt x="28565" y="11893"/>
                  </a:lnTo>
                  <a:lnTo>
                    <a:pt x="28348" y="11242"/>
                  </a:lnTo>
                  <a:lnTo>
                    <a:pt x="28131" y="10644"/>
                  </a:lnTo>
                  <a:lnTo>
                    <a:pt x="27859" y="10047"/>
                  </a:lnTo>
                  <a:lnTo>
                    <a:pt x="27533" y="9450"/>
                  </a:lnTo>
                  <a:lnTo>
                    <a:pt x="27099" y="8907"/>
                  </a:lnTo>
                  <a:lnTo>
                    <a:pt x="26664" y="8363"/>
                  </a:lnTo>
                  <a:lnTo>
                    <a:pt x="26176" y="7875"/>
                  </a:lnTo>
                  <a:lnTo>
                    <a:pt x="25687" y="7495"/>
                  </a:lnTo>
                  <a:lnTo>
                    <a:pt x="25144" y="7169"/>
                  </a:lnTo>
                  <a:lnTo>
                    <a:pt x="24601" y="6843"/>
                  </a:lnTo>
                  <a:lnTo>
                    <a:pt x="24058" y="6626"/>
                  </a:lnTo>
                  <a:lnTo>
                    <a:pt x="23460" y="6354"/>
                  </a:lnTo>
                  <a:lnTo>
                    <a:pt x="22266" y="5974"/>
                  </a:lnTo>
                  <a:lnTo>
                    <a:pt x="21994" y="5920"/>
                  </a:lnTo>
                  <a:lnTo>
                    <a:pt x="21125" y="5920"/>
                  </a:lnTo>
                  <a:lnTo>
                    <a:pt x="20528" y="5974"/>
                  </a:lnTo>
                  <a:lnTo>
                    <a:pt x="19931" y="5920"/>
                  </a:lnTo>
                  <a:lnTo>
                    <a:pt x="19551" y="5865"/>
                  </a:lnTo>
                  <a:lnTo>
                    <a:pt x="19116" y="5920"/>
                  </a:lnTo>
                  <a:lnTo>
                    <a:pt x="18356" y="6028"/>
                  </a:lnTo>
                  <a:lnTo>
                    <a:pt x="17541" y="6191"/>
                  </a:lnTo>
                  <a:lnTo>
                    <a:pt x="17161" y="6246"/>
                  </a:lnTo>
                  <a:lnTo>
                    <a:pt x="16347" y="6246"/>
                  </a:lnTo>
                  <a:lnTo>
                    <a:pt x="15966" y="6409"/>
                  </a:lnTo>
                  <a:lnTo>
                    <a:pt x="15152" y="6734"/>
                  </a:lnTo>
                  <a:lnTo>
                    <a:pt x="14392" y="7006"/>
                  </a:lnTo>
                  <a:lnTo>
                    <a:pt x="13631" y="7277"/>
                  </a:lnTo>
                  <a:lnTo>
                    <a:pt x="12925" y="7658"/>
                  </a:lnTo>
                  <a:lnTo>
                    <a:pt x="12219" y="8146"/>
                  </a:lnTo>
                  <a:lnTo>
                    <a:pt x="11622" y="8635"/>
                  </a:lnTo>
                  <a:lnTo>
                    <a:pt x="11405" y="8907"/>
                  </a:lnTo>
                  <a:lnTo>
                    <a:pt x="11133" y="9232"/>
                  </a:lnTo>
                  <a:lnTo>
                    <a:pt x="10970" y="9504"/>
                  </a:lnTo>
                  <a:lnTo>
                    <a:pt x="10808" y="9884"/>
                  </a:lnTo>
                  <a:lnTo>
                    <a:pt x="10645" y="10210"/>
                  </a:lnTo>
                  <a:lnTo>
                    <a:pt x="10536" y="10644"/>
                  </a:lnTo>
                  <a:lnTo>
                    <a:pt x="10482" y="10807"/>
                  </a:lnTo>
                  <a:lnTo>
                    <a:pt x="10427" y="10862"/>
                  </a:lnTo>
                  <a:lnTo>
                    <a:pt x="10373" y="10916"/>
                  </a:lnTo>
                  <a:lnTo>
                    <a:pt x="10210" y="10916"/>
                  </a:lnTo>
                  <a:lnTo>
                    <a:pt x="10156" y="11024"/>
                  </a:lnTo>
                  <a:lnTo>
                    <a:pt x="10156" y="11133"/>
                  </a:lnTo>
                  <a:lnTo>
                    <a:pt x="10156" y="11242"/>
                  </a:lnTo>
                  <a:lnTo>
                    <a:pt x="10210" y="11513"/>
                  </a:lnTo>
                  <a:lnTo>
                    <a:pt x="10156" y="11785"/>
                  </a:lnTo>
                  <a:lnTo>
                    <a:pt x="9993" y="12328"/>
                  </a:lnTo>
                  <a:lnTo>
                    <a:pt x="9721" y="13197"/>
                  </a:lnTo>
                  <a:lnTo>
                    <a:pt x="9667" y="13631"/>
                  </a:lnTo>
                  <a:lnTo>
                    <a:pt x="9613" y="14065"/>
                  </a:lnTo>
                  <a:lnTo>
                    <a:pt x="9559" y="14391"/>
                  </a:lnTo>
                  <a:lnTo>
                    <a:pt x="9450" y="14717"/>
                  </a:lnTo>
                  <a:lnTo>
                    <a:pt x="9233" y="15152"/>
                  </a:lnTo>
                  <a:lnTo>
                    <a:pt x="9124" y="15532"/>
                  </a:lnTo>
                  <a:lnTo>
                    <a:pt x="9070" y="15966"/>
                  </a:lnTo>
                  <a:lnTo>
                    <a:pt x="9070" y="16346"/>
                  </a:lnTo>
                  <a:lnTo>
                    <a:pt x="9124" y="16726"/>
                  </a:lnTo>
                  <a:lnTo>
                    <a:pt x="9287" y="17161"/>
                  </a:lnTo>
                  <a:lnTo>
                    <a:pt x="9450" y="17541"/>
                  </a:lnTo>
                  <a:lnTo>
                    <a:pt x="9667" y="17867"/>
                  </a:lnTo>
                  <a:lnTo>
                    <a:pt x="10047" y="18301"/>
                  </a:lnTo>
                  <a:lnTo>
                    <a:pt x="10427" y="18681"/>
                  </a:lnTo>
                  <a:lnTo>
                    <a:pt x="10862" y="18953"/>
                  </a:lnTo>
                  <a:lnTo>
                    <a:pt x="11296" y="19170"/>
                  </a:lnTo>
                  <a:lnTo>
                    <a:pt x="11785" y="19333"/>
                  </a:lnTo>
                  <a:lnTo>
                    <a:pt x="12274" y="19387"/>
                  </a:lnTo>
                  <a:lnTo>
                    <a:pt x="12817" y="19442"/>
                  </a:lnTo>
                  <a:lnTo>
                    <a:pt x="13360" y="19387"/>
                  </a:lnTo>
                  <a:lnTo>
                    <a:pt x="14446" y="19333"/>
                  </a:lnTo>
                  <a:lnTo>
                    <a:pt x="15532" y="19333"/>
                  </a:lnTo>
                  <a:lnTo>
                    <a:pt x="16618" y="19387"/>
                  </a:lnTo>
                  <a:lnTo>
                    <a:pt x="17704" y="19550"/>
                  </a:lnTo>
                  <a:lnTo>
                    <a:pt x="18573" y="19767"/>
                  </a:lnTo>
                  <a:lnTo>
                    <a:pt x="19442" y="20093"/>
                  </a:lnTo>
                  <a:lnTo>
                    <a:pt x="19822" y="20256"/>
                  </a:lnTo>
                  <a:lnTo>
                    <a:pt x="20202" y="20473"/>
                  </a:lnTo>
                  <a:lnTo>
                    <a:pt x="20582" y="20745"/>
                  </a:lnTo>
                  <a:lnTo>
                    <a:pt x="20962" y="21016"/>
                  </a:lnTo>
                  <a:lnTo>
                    <a:pt x="21560" y="21614"/>
                  </a:lnTo>
                  <a:lnTo>
                    <a:pt x="22103" y="22265"/>
                  </a:lnTo>
                  <a:lnTo>
                    <a:pt x="22592" y="22971"/>
                  </a:lnTo>
                  <a:lnTo>
                    <a:pt x="23026" y="23677"/>
                  </a:lnTo>
                  <a:lnTo>
                    <a:pt x="23243" y="24166"/>
                  </a:lnTo>
                  <a:lnTo>
                    <a:pt x="23352" y="24655"/>
                  </a:lnTo>
                  <a:lnTo>
                    <a:pt x="23406" y="25144"/>
                  </a:lnTo>
                  <a:lnTo>
                    <a:pt x="23352" y="25632"/>
                  </a:lnTo>
                  <a:lnTo>
                    <a:pt x="23189" y="26230"/>
                  </a:lnTo>
                  <a:lnTo>
                    <a:pt x="22972" y="26773"/>
                  </a:lnTo>
                  <a:lnTo>
                    <a:pt x="22592" y="27913"/>
                  </a:lnTo>
                  <a:lnTo>
                    <a:pt x="22537" y="28022"/>
                  </a:lnTo>
                  <a:lnTo>
                    <a:pt x="22429" y="28130"/>
                  </a:lnTo>
                  <a:lnTo>
                    <a:pt x="21125" y="29434"/>
                  </a:lnTo>
                  <a:lnTo>
                    <a:pt x="20474" y="30085"/>
                  </a:lnTo>
                  <a:lnTo>
                    <a:pt x="19768" y="30683"/>
                  </a:lnTo>
                  <a:lnTo>
                    <a:pt x="19605" y="30846"/>
                  </a:lnTo>
                  <a:lnTo>
                    <a:pt x="19496" y="31008"/>
                  </a:lnTo>
                  <a:lnTo>
                    <a:pt x="19388" y="31171"/>
                  </a:lnTo>
                  <a:lnTo>
                    <a:pt x="19442" y="31443"/>
                  </a:lnTo>
                  <a:lnTo>
                    <a:pt x="19442" y="31714"/>
                  </a:lnTo>
                  <a:lnTo>
                    <a:pt x="19388" y="31823"/>
                  </a:lnTo>
                  <a:lnTo>
                    <a:pt x="19333" y="31986"/>
                  </a:lnTo>
                  <a:lnTo>
                    <a:pt x="19170" y="32095"/>
                  </a:lnTo>
                  <a:lnTo>
                    <a:pt x="18953" y="32095"/>
                  </a:lnTo>
                  <a:lnTo>
                    <a:pt x="18845" y="32040"/>
                  </a:lnTo>
                  <a:lnTo>
                    <a:pt x="18845" y="31932"/>
                  </a:lnTo>
                  <a:lnTo>
                    <a:pt x="18899" y="31823"/>
                  </a:lnTo>
                  <a:lnTo>
                    <a:pt x="18899" y="31280"/>
                  </a:lnTo>
                  <a:lnTo>
                    <a:pt x="18247" y="31877"/>
                  </a:lnTo>
                  <a:lnTo>
                    <a:pt x="17867" y="32149"/>
                  </a:lnTo>
                  <a:lnTo>
                    <a:pt x="17650" y="32257"/>
                  </a:lnTo>
                  <a:lnTo>
                    <a:pt x="17378" y="32312"/>
                  </a:lnTo>
                  <a:lnTo>
                    <a:pt x="16890" y="32420"/>
                  </a:lnTo>
                  <a:lnTo>
                    <a:pt x="16401" y="32638"/>
                  </a:lnTo>
                  <a:lnTo>
                    <a:pt x="15966" y="32909"/>
                  </a:lnTo>
                  <a:lnTo>
                    <a:pt x="15641" y="33235"/>
                  </a:lnTo>
                  <a:lnTo>
                    <a:pt x="15478" y="33344"/>
                  </a:lnTo>
                  <a:lnTo>
                    <a:pt x="15369" y="33452"/>
                  </a:lnTo>
                  <a:lnTo>
                    <a:pt x="15098" y="33506"/>
                  </a:lnTo>
                  <a:lnTo>
                    <a:pt x="14337" y="33506"/>
                  </a:lnTo>
                  <a:lnTo>
                    <a:pt x="13957" y="33561"/>
                  </a:lnTo>
                  <a:lnTo>
                    <a:pt x="13631" y="33669"/>
                  </a:lnTo>
                  <a:lnTo>
                    <a:pt x="10265" y="34701"/>
                  </a:lnTo>
                  <a:lnTo>
                    <a:pt x="9178" y="34973"/>
                  </a:lnTo>
                  <a:lnTo>
                    <a:pt x="8092" y="35190"/>
                  </a:lnTo>
                  <a:lnTo>
                    <a:pt x="7006" y="35299"/>
                  </a:lnTo>
                  <a:lnTo>
                    <a:pt x="5866" y="35353"/>
                  </a:lnTo>
                  <a:lnTo>
                    <a:pt x="5377" y="35299"/>
                  </a:lnTo>
                  <a:lnTo>
                    <a:pt x="5160" y="35244"/>
                  </a:lnTo>
                  <a:lnTo>
                    <a:pt x="4888" y="35136"/>
                  </a:lnTo>
                  <a:lnTo>
                    <a:pt x="4237" y="34701"/>
                  </a:lnTo>
                  <a:lnTo>
                    <a:pt x="3585" y="34212"/>
                  </a:lnTo>
                  <a:lnTo>
                    <a:pt x="2988" y="33669"/>
                  </a:lnTo>
                  <a:lnTo>
                    <a:pt x="2390" y="33126"/>
                  </a:lnTo>
                  <a:lnTo>
                    <a:pt x="2119" y="32746"/>
                  </a:lnTo>
                  <a:lnTo>
                    <a:pt x="1956" y="32420"/>
                  </a:lnTo>
                  <a:lnTo>
                    <a:pt x="1902" y="32203"/>
                  </a:lnTo>
                  <a:lnTo>
                    <a:pt x="1847" y="31986"/>
                  </a:lnTo>
                  <a:lnTo>
                    <a:pt x="1847" y="31769"/>
                  </a:lnTo>
                  <a:lnTo>
                    <a:pt x="1902" y="31551"/>
                  </a:lnTo>
                  <a:lnTo>
                    <a:pt x="1902" y="31389"/>
                  </a:lnTo>
                  <a:lnTo>
                    <a:pt x="1847" y="31226"/>
                  </a:lnTo>
                  <a:lnTo>
                    <a:pt x="1793" y="30791"/>
                  </a:lnTo>
                  <a:lnTo>
                    <a:pt x="1739" y="30357"/>
                  </a:lnTo>
                  <a:lnTo>
                    <a:pt x="1684" y="29922"/>
                  </a:lnTo>
                  <a:lnTo>
                    <a:pt x="1739" y="29759"/>
                  </a:lnTo>
                  <a:lnTo>
                    <a:pt x="1793" y="29542"/>
                  </a:lnTo>
                  <a:lnTo>
                    <a:pt x="1902" y="29162"/>
                  </a:lnTo>
                  <a:lnTo>
                    <a:pt x="2010" y="28782"/>
                  </a:lnTo>
                  <a:lnTo>
                    <a:pt x="2119" y="27967"/>
                  </a:lnTo>
                  <a:lnTo>
                    <a:pt x="2173" y="27587"/>
                  </a:lnTo>
                  <a:lnTo>
                    <a:pt x="2227" y="27207"/>
                  </a:lnTo>
                  <a:lnTo>
                    <a:pt x="2390" y="26827"/>
                  </a:lnTo>
                  <a:lnTo>
                    <a:pt x="2608" y="26447"/>
                  </a:lnTo>
                  <a:lnTo>
                    <a:pt x="2662" y="26338"/>
                  </a:lnTo>
                  <a:lnTo>
                    <a:pt x="2662" y="26175"/>
                  </a:lnTo>
                  <a:lnTo>
                    <a:pt x="2662" y="26012"/>
                  </a:lnTo>
                  <a:lnTo>
                    <a:pt x="2716" y="25958"/>
                  </a:lnTo>
                  <a:lnTo>
                    <a:pt x="2770" y="25904"/>
                  </a:lnTo>
                  <a:lnTo>
                    <a:pt x="2879" y="25850"/>
                  </a:lnTo>
                  <a:lnTo>
                    <a:pt x="2988" y="25687"/>
                  </a:lnTo>
                  <a:lnTo>
                    <a:pt x="3042" y="25361"/>
                  </a:lnTo>
                  <a:lnTo>
                    <a:pt x="3096" y="25144"/>
                  </a:lnTo>
                  <a:lnTo>
                    <a:pt x="3151" y="25035"/>
                  </a:lnTo>
                  <a:lnTo>
                    <a:pt x="3259" y="24926"/>
                  </a:lnTo>
                  <a:lnTo>
                    <a:pt x="3422" y="24763"/>
                  </a:lnTo>
                  <a:lnTo>
                    <a:pt x="3585" y="24546"/>
                  </a:lnTo>
                  <a:lnTo>
                    <a:pt x="3857" y="24112"/>
                  </a:lnTo>
                  <a:lnTo>
                    <a:pt x="4400" y="23243"/>
                  </a:lnTo>
                  <a:lnTo>
                    <a:pt x="4725" y="22863"/>
                  </a:lnTo>
                  <a:lnTo>
                    <a:pt x="5106" y="22537"/>
                  </a:lnTo>
                  <a:lnTo>
                    <a:pt x="5268" y="22374"/>
                  </a:lnTo>
                  <a:lnTo>
                    <a:pt x="5431" y="22211"/>
                  </a:lnTo>
                  <a:lnTo>
                    <a:pt x="5540" y="21994"/>
                  </a:lnTo>
                  <a:lnTo>
                    <a:pt x="5594" y="21777"/>
                  </a:lnTo>
                  <a:lnTo>
                    <a:pt x="5649" y="21179"/>
                  </a:lnTo>
                  <a:lnTo>
                    <a:pt x="5703" y="20854"/>
                  </a:lnTo>
                  <a:lnTo>
                    <a:pt x="5703" y="20582"/>
                  </a:lnTo>
                  <a:lnTo>
                    <a:pt x="5649" y="19767"/>
                  </a:lnTo>
                  <a:lnTo>
                    <a:pt x="5594" y="18953"/>
                  </a:lnTo>
                  <a:lnTo>
                    <a:pt x="5594" y="18138"/>
                  </a:lnTo>
                  <a:lnTo>
                    <a:pt x="5594" y="17324"/>
                  </a:lnTo>
                  <a:lnTo>
                    <a:pt x="5540" y="17052"/>
                  </a:lnTo>
                  <a:lnTo>
                    <a:pt x="5431" y="16781"/>
                  </a:lnTo>
                  <a:lnTo>
                    <a:pt x="5268" y="16509"/>
                  </a:lnTo>
                  <a:lnTo>
                    <a:pt x="5051" y="16292"/>
                  </a:lnTo>
                  <a:lnTo>
                    <a:pt x="4725" y="15966"/>
                  </a:lnTo>
                  <a:lnTo>
                    <a:pt x="4617" y="15749"/>
                  </a:lnTo>
                  <a:lnTo>
                    <a:pt x="4508" y="15532"/>
                  </a:lnTo>
                  <a:lnTo>
                    <a:pt x="4345" y="14826"/>
                  </a:lnTo>
                  <a:lnTo>
                    <a:pt x="4291" y="14120"/>
                  </a:lnTo>
                  <a:lnTo>
                    <a:pt x="4237" y="13360"/>
                  </a:lnTo>
                  <a:lnTo>
                    <a:pt x="4237" y="12654"/>
                  </a:lnTo>
                  <a:lnTo>
                    <a:pt x="4345" y="11187"/>
                  </a:lnTo>
                  <a:lnTo>
                    <a:pt x="4400" y="10699"/>
                  </a:lnTo>
                  <a:lnTo>
                    <a:pt x="4508" y="10318"/>
                  </a:lnTo>
                  <a:lnTo>
                    <a:pt x="4671" y="9884"/>
                  </a:lnTo>
                  <a:lnTo>
                    <a:pt x="4780" y="9721"/>
                  </a:lnTo>
                  <a:lnTo>
                    <a:pt x="4943" y="9504"/>
                  </a:lnTo>
                  <a:lnTo>
                    <a:pt x="5051" y="9341"/>
                  </a:lnTo>
                  <a:lnTo>
                    <a:pt x="5160" y="9178"/>
                  </a:lnTo>
                  <a:lnTo>
                    <a:pt x="5268" y="8744"/>
                  </a:lnTo>
                  <a:lnTo>
                    <a:pt x="5377" y="8363"/>
                  </a:lnTo>
                  <a:lnTo>
                    <a:pt x="5486" y="8038"/>
                  </a:lnTo>
                  <a:lnTo>
                    <a:pt x="6029" y="7060"/>
                  </a:lnTo>
                  <a:lnTo>
                    <a:pt x="6626" y="6083"/>
                  </a:lnTo>
                  <a:lnTo>
                    <a:pt x="7332" y="5268"/>
                  </a:lnTo>
                  <a:lnTo>
                    <a:pt x="8092" y="4508"/>
                  </a:lnTo>
                  <a:lnTo>
                    <a:pt x="8907" y="3802"/>
                  </a:lnTo>
                  <a:lnTo>
                    <a:pt x="9830" y="3205"/>
                  </a:lnTo>
                  <a:lnTo>
                    <a:pt x="10808" y="2662"/>
                  </a:lnTo>
                  <a:lnTo>
                    <a:pt x="11839" y="2227"/>
                  </a:lnTo>
                  <a:lnTo>
                    <a:pt x="12708" y="1901"/>
                  </a:lnTo>
                  <a:lnTo>
                    <a:pt x="13577" y="1738"/>
                  </a:lnTo>
                  <a:lnTo>
                    <a:pt x="14446" y="1575"/>
                  </a:lnTo>
                  <a:lnTo>
                    <a:pt x="15315" y="1467"/>
                  </a:lnTo>
                  <a:lnTo>
                    <a:pt x="16401" y="1358"/>
                  </a:lnTo>
                  <a:lnTo>
                    <a:pt x="16944" y="1304"/>
                  </a:lnTo>
                  <a:lnTo>
                    <a:pt x="17487" y="1304"/>
                  </a:lnTo>
                  <a:lnTo>
                    <a:pt x="18030" y="1413"/>
                  </a:lnTo>
                  <a:lnTo>
                    <a:pt x="18302" y="1413"/>
                  </a:lnTo>
                  <a:lnTo>
                    <a:pt x="18410" y="1358"/>
                  </a:lnTo>
                  <a:lnTo>
                    <a:pt x="18519" y="1304"/>
                  </a:lnTo>
                  <a:lnTo>
                    <a:pt x="18627" y="1195"/>
                  </a:lnTo>
                  <a:lnTo>
                    <a:pt x="18736" y="1141"/>
                  </a:lnTo>
                  <a:lnTo>
                    <a:pt x="18899" y="1141"/>
                  </a:lnTo>
                  <a:lnTo>
                    <a:pt x="19008" y="1195"/>
                  </a:lnTo>
                  <a:lnTo>
                    <a:pt x="19225" y="1304"/>
                  </a:lnTo>
                  <a:lnTo>
                    <a:pt x="19333" y="1358"/>
                  </a:lnTo>
                  <a:lnTo>
                    <a:pt x="19442" y="1304"/>
                  </a:lnTo>
                  <a:lnTo>
                    <a:pt x="19605" y="1250"/>
                  </a:lnTo>
                  <a:lnTo>
                    <a:pt x="20094" y="1141"/>
                  </a:lnTo>
                  <a:lnTo>
                    <a:pt x="20582" y="1087"/>
                  </a:lnTo>
                  <a:lnTo>
                    <a:pt x="23569" y="1087"/>
                  </a:lnTo>
                  <a:lnTo>
                    <a:pt x="23841" y="1141"/>
                  </a:lnTo>
                  <a:lnTo>
                    <a:pt x="24112" y="1141"/>
                  </a:lnTo>
                  <a:lnTo>
                    <a:pt x="24927" y="1304"/>
                  </a:lnTo>
                  <a:lnTo>
                    <a:pt x="25687" y="1467"/>
                  </a:lnTo>
                  <a:lnTo>
                    <a:pt x="26447" y="1521"/>
                  </a:lnTo>
                  <a:lnTo>
                    <a:pt x="27370" y="1521"/>
                  </a:lnTo>
                  <a:lnTo>
                    <a:pt x="27533" y="1575"/>
                  </a:lnTo>
                  <a:lnTo>
                    <a:pt x="28294" y="1793"/>
                  </a:lnTo>
                  <a:lnTo>
                    <a:pt x="29054" y="2010"/>
                  </a:lnTo>
                  <a:lnTo>
                    <a:pt x="30574" y="2390"/>
                  </a:lnTo>
                  <a:lnTo>
                    <a:pt x="30846" y="2390"/>
                  </a:lnTo>
                  <a:lnTo>
                    <a:pt x="30900" y="2336"/>
                  </a:lnTo>
                  <a:lnTo>
                    <a:pt x="31063" y="2227"/>
                  </a:lnTo>
                  <a:lnTo>
                    <a:pt x="31280" y="2173"/>
                  </a:lnTo>
                  <a:lnTo>
                    <a:pt x="31498" y="2173"/>
                  </a:lnTo>
                  <a:lnTo>
                    <a:pt x="31660" y="2227"/>
                  </a:lnTo>
                  <a:lnTo>
                    <a:pt x="31986" y="2281"/>
                  </a:lnTo>
                  <a:lnTo>
                    <a:pt x="32529" y="2281"/>
                  </a:lnTo>
                  <a:lnTo>
                    <a:pt x="32747" y="2390"/>
                  </a:lnTo>
                  <a:lnTo>
                    <a:pt x="32909" y="2499"/>
                  </a:lnTo>
                  <a:lnTo>
                    <a:pt x="33018" y="2770"/>
                  </a:lnTo>
                  <a:lnTo>
                    <a:pt x="33072" y="2879"/>
                  </a:lnTo>
                  <a:lnTo>
                    <a:pt x="33181" y="2987"/>
                  </a:lnTo>
                  <a:lnTo>
                    <a:pt x="34647" y="3259"/>
                  </a:lnTo>
                  <a:lnTo>
                    <a:pt x="34593" y="3150"/>
                  </a:lnTo>
                  <a:lnTo>
                    <a:pt x="34539" y="3096"/>
                  </a:lnTo>
                  <a:lnTo>
                    <a:pt x="34430" y="2987"/>
                  </a:lnTo>
                  <a:lnTo>
                    <a:pt x="34376" y="2879"/>
                  </a:lnTo>
                  <a:lnTo>
                    <a:pt x="35299" y="2879"/>
                  </a:lnTo>
                  <a:lnTo>
                    <a:pt x="35625" y="2933"/>
                  </a:lnTo>
                  <a:lnTo>
                    <a:pt x="35788" y="2987"/>
                  </a:lnTo>
                  <a:lnTo>
                    <a:pt x="35896" y="2987"/>
                  </a:lnTo>
                  <a:lnTo>
                    <a:pt x="36005" y="2933"/>
                  </a:lnTo>
                  <a:lnTo>
                    <a:pt x="36168" y="2879"/>
                  </a:lnTo>
                  <a:lnTo>
                    <a:pt x="36385" y="2824"/>
                  </a:lnTo>
                  <a:lnTo>
                    <a:pt x="36765" y="2879"/>
                  </a:lnTo>
                  <a:lnTo>
                    <a:pt x="37091" y="2987"/>
                  </a:lnTo>
                  <a:lnTo>
                    <a:pt x="37471" y="3150"/>
                  </a:lnTo>
                  <a:lnTo>
                    <a:pt x="36656" y="3530"/>
                  </a:lnTo>
                  <a:lnTo>
                    <a:pt x="36874" y="3639"/>
                  </a:lnTo>
                  <a:lnTo>
                    <a:pt x="36982" y="3748"/>
                  </a:lnTo>
                  <a:lnTo>
                    <a:pt x="37145" y="3748"/>
                  </a:lnTo>
                  <a:lnTo>
                    <a:pt x="37308" y="3693"/>
                  </a:lnTo>
                  <a:lnTo>
                    <a:pt x="38177" y="3530"/>
                  </a:lnTo>
                  <a:lnTo>
                    <a:pt x="38557" y="3476"/>
                  </a:lnTo>
                  <a:lnTo>
                    <a:pt x="38992" y="3476"/>
                  </a:lnTo>
                  <a:lnTo>
                    <a:pt x="39698" y="3639"/>
                  </a:lnTo>
                  <a:lnTo>
                    <a:pt x="40241" y="3639"/>
                  </a:lnTo>
                  <a:lnTo>
                    <a:pt x="40458" y="3585"/>
                  </a:lnTo>
                  <a:lnTo>
                    <a:pt x="40295" y="4182"/>
                  </a:lnTo>
                  <a:lnTo>
                    <a:pt x="40621" y="4073"/>
                  </a:lnTo>
                  <a:lnTo>
                    <a:pt x="40729" y="4019"/>
                  </a:lnTo>
                  <a:lnTo>
                    <a:pt x="40838" y="3911"/>
                  </a:lnTo>
                  <a:lnTo>
                    <a:pt x="40947" y="3693"/>
                  </a:lnTo>
                  <a:lnTo>
                    <a:pt x="40947" y="3313"/>
                  </a:lnTo>
                  <a:lnTo>
                    <a:pt x="40947" y="3150"/>
                  </a:lnTo>
                  <a:lnTo>
                    <a:pt x="40947" y="3096"/>
                  </a:lnTo>
                  <a:lnTo>
                    <a:pt x="40838" y="3042"/>
                  </a:lnTo>
                  <a:lnTo>
                    <a:pt x="40729" y="3096"/>
                  </a:lnTo>
                  <a:lnTo>
                    <a:pt x="40241" y="3259"/>
                  </a:lnTo>
                  <a:lnTo>
                    <a:pt x="39752" y="3259"/>
                  </a:lnTo>
                  <a:lnTo>
                    <a:pt x="39317" y="3205"/>
                  </a:lnTo>
                  <a:lnTo>
                    <a:pt x="38829" y="3042"/>
                  </a:lnTo>
                  <a:lnTo>
                    <a:pt x="38177" y="2662"/>
                  </a:lnTo>
                  <a:lnTo>
                    <a:pt x="37851" y="2553"/>
                  </a:lnTo>
                  <a:lnTo>
                    <a:pt x="37580" y="2553"/>
                  </a:lnTo>
                  <a:lnTo>
                    <a:pt x="37308" y="2662"/>
                  </a:lnTo>
                  <a:lnTo>
                    <a:pt x="36982" y="2716"/>
                  </a:lnTo>
                  <a:lnTo>
                    <a:pt x="36711" y="2716"/>
                  </a:lnTo>
                  <a:lnTo>
                    <a:pt x="36439" y="2662"/>
                  </a:lnTo>
                  <a:lnTo>
                    <a:pt x="36222" y="2607"/>
                  </a:lnTo>
                  <a:lnTo>
                    <a:pt x="35951" y="2499"/>
                  </a:lnTo>
                  <a:lnTo>
                    <a:pt x="35462" y="2173"/>
                  </a:lnTo>
                  <a:lnTo>
                    <a:pt x="35082" y="1956"/>
                  </a:lnTo>
                  <a:lnTo>
                    <a:pt x="34919" y="1901"/>
                  </a:lnTo>
                  <a:lnTo>
                    <a:pt x="34702" y="1847"/>
                  </a:lnTo>
                  <a:lnTo>
                    <a:pt x="33941" y="1793"/>
                  </a:lnTo>
                  <a:lnTo>
                    <a:pt x="33181" y="1630"/>
                  </a:lnTo>
                  <a:lnTo>
                    <a:pt x="31660" y="1304"/>
                  </a:lnTo>
                  <a:lnTo>
                    <a:pt x="31389" y="1250"/>
                  </a:lnTo>
                  <a:lnTo>
                    <a:pt x="31226" y="1304"/>
                  </a:lnTo>
                  <a:lnTo>
                    <a:pt x="31117" y="1413"/>
                  </a:lnTo>
                  <a:lnTo>
                    <a:pt x="31009" y="1684"/>
                  </a:lnTo>
                  <a:lnTo>
                    <a:pt x="30900" y="1684"/>
                  </a:lnTo>
                  <a:lnTo>
                    <a:pt x="30846" y="1521"/>
                  </a:lnTo>
                  <a:lnTo>
                    <a:pt x="30683" y="1358"/>
                  </a:lnTo>
                  <a:lnTo>
                    <a:pt x="30411" y="1141"/>
                  </a:lnTo>
                  <a:lnTo>
                    <a:pt x="30031" y="978"/>
                  </a:lnTo>
                  <a:lnTo>
                    <a:pt x="29651" y="924"/>
                  </a:lnTo>
                  <a:lnTo>
                    <a:pt x="26719" y="435"/>
                  </a:lnTo>
                  <a:lnTo>
                    <a:pt x="25253" y="272"/>
                  </a:lnTo>
                  <a:lnTo>
                    <a:pt x="23732" y="109"/>
                  </a:lnTo>
                  <a:lnTo>
                    <a:pt x="22646" y="1"/>
                  </a:ln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1001" name="Google Shape;1001;p51"/>
            <p:cNvSpPr/>
            <p:nvPr/>
          </p:nvSpPr>
          <p:spPr>
            <a:xfrm>
              <a:off x="4898800" y="3637425"/>
              <a:ext cx="19025" cy="1375"/>
            </a:xfrm>
            <a:custGeom>
              <a:avLst/>
              <a:gdLst/>
              <a:ahLst/>
              <a:cxnLst/>
              <a:rect l="l" t="t" r="r" b="b"/>
              <a:pathLst>
                <a:path w="761" h="55" extrusionOk="0">
                  <a:moveTo>
                    <a:pt x="0" y="0"/>
                  </a:moveTo>
                  <a:lnTo>
                    <a:pt x="380" y="55"/>
                  </a:lnTo>
                  <a:lnTo>
                    <a:pt x="543" y="55"/>
                  </a:lnTo>
                  <a:lnTo>
                    <a:pt x="760" y="0"/>
                  </a:ln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1002" name="Google Shape;1002;p51"/>
            <p:cNvSpPr/>
            <p:nvPr/>
          </p:nvSpPr>
          <p:spPr>
            <a:xfrm>
              <a:off x="5665850" y="4420775"/>
              <a:ext cx="25800" cy="20375"/>
            </a:xfrm>
            <a:custGeom>
              <a:avLst/>
              <a:gdLst/>
              <a:ahLst/>
              <a:cxnLst/>
              <a:rect l="l" t="t" r="r" b="b"/>
              <a:pathLst>
                <a:path w="1032" h="815" extrusionOk="0">
                  <a:moveTo>
                    <a:pt x="598" y="0"/>
                  </a:moveTo>
                  <a:lnTo>
                    <a:pt x="489" y="109"/>
                  </a:lnTo>
                  <a:lnTo>
                    <a:pt x="380" y="217"/>
                  </a:lnTo>
                  <a:lnTo>
                    <a:pt x="272" y="380"/>
                  </a:lnTo>
                  <a:lnTo>
                    <a:pt x="163" y="489"/>
                  </a:lnTo>
                  <a:lnTo>
                    <a:pt x="54" y="652"/>
                  </a:lnTo>
                  <a:lnTo>
                    <a:pt x="0" y="706"/>
                  </a:lnTo>
                  <a:lnTo>
                    <a:pt x="54" y="760"/>
                  </a:lnTo>
                  <a:lnTo>
                    <a:pt x="109" y="760"/>
                  </a:lnTo>
                  <a:lnTo>
                    <a:pt x="163" y="815"/>
                  </a:lnTo>
                  <a:lnTo>
                    <a:pt x="217" y="760"/>
                  </a:lnTo>
                  <a:lnTo>
                    <a:pt x="652" y="435"/>
                  </a:lnTo>
                  <a:lnTo>
                    <a:pt x="1032" y="0"/>
                  </a:ln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1003" name="Google Shape;1003;p51"/>
            <p:cNvSpPr/>
            <p:nvPr/>
          </p:nvSpPr>
          <p:spPr>
            <a:xfrm>
              <a:off x="5425550" y="3804400"/>
              <a:ext cx="909625" cy="923200"/>
            </a:xfrm>
            <a:custGeom>
              <a:avLst/>
              <a:gdLst/>
              <a:ahLst/>
              <a:cxnLst/>
              <a:rect l="l" t="t" r="r" b="b"/>
              <a:pathLst>
                <a:path w="36385" h="36928" extrusionOk="0">
                  <a:moveTo>
                    <a:pt x="15260" y="16890"/>
                  </a:moveTo>
                  <a:lnTo>
                    <a:pt x="15314" y="16944"/>
                  </a:lnTo>
                  <a:lnTo>
                    <a:pt x="15314" y="16998"/>
                  </a:lnTo>
                  <a:lnTo>
                    <a:pt x="15314" y="17161"/>
                  </a:lnTo>
                  <a:lnTo>
                    <a:pt x="15260" y="17215"/>
                  </a:lnTo>
                  <a:lnTo>
                    <a:pt x="15206" y="17270"/>
                  </a:lnTo>
                  <a:lnTo>
                    <a:pt x="15097" y="17215"/>
                  </a:lnTo>
                  <a:lnTo>
                    <a:pt x="15097" y="17107"/>
                  </a:lnTo>
                  <a:lnTo>
                    <a:pt x="15097" y="16998"/>
                  </a:lnTo>
                  <a:lnTo>
                    <a:pt x="15151" y="16944"/>
                  </a:lnTo>
                  <a:lnTo>
                    <a:pt x="15260" y="16890"/>
                  </a:lnTo>
                  <a:close/>
                  <a:moveTo>
                    <a:pt x="12979" y="21017"/>
                  </a:moveTo>
                  <a:lnTo>
                    <a:pt x="13033" y="21071"/>
                  </a:lnTo>
                  <a:lnTo>
                    <a:pt x="13088" y="21071"/>
                  </a:lnTo>
                  <a:lnTo>
                    <a:pt x="13088" y="21125"/>
                  </a:lnTo>
                  <a:lnTo>
                    <a:pt x="12762" y="21614"/>
                  </a:lnTo>
                  <a:lnTo>
                    <a:pt x="12708" y="21668"/>
                  </a:lnTo>
                  <a:lnTo>
                    <a:pt x="12653" y="21668"/>
                  </a:lnTo>
                  <a:lnTo>
                    <a:pt x="12545" y="21560"/>
                  </a:lnTo>
                  <a:lnTo>
                    <a:pt x="12599" y="21451"/>
                  </a:lnTo>
                  <a:lnTo>
                    <a:pt x="12708" y="21288"/>
                  </a:lnTo>
                  <a:lnTo>
                    <a:pt x="12870" y="21071"/>
                  </a:lnTo>
                  <a:lnTo>
                    <a:pt x="12979" y="21017"/>
                  </a:lnTo>
                  <a:close/>
                  <a:moveTo>
                    <a:pt x="8092" y="25741"/>
                  </a:moveTo>
                  <a:lnTo>
                    <a:pt x="8363" y="25795"/>
                  </a:lnTo>
                  <a:lnTo>
                    <a:pt x="8635" y="25904"/>
                  </a:lnTo>
                  <a:lnTo>
                    <a:pt x="8417" y="26067"/>
                  </a:lnTo>
                  <a:lnTo>
                    <a:pt x="8309" y="26121"/>
                  </a:lnTo>
                  <a:lnTo>
                    <a:pt x="8200" y="26013"/>
                  </a:lnTo>
                  <a:lnTo>
                    <a:pt x="8092" y="25741"/>
                  </a:lnTo>
                  <a:close/>
                  <a:moveTo>
                    <a:pt x="4616" y="28782"/>
                  </a:moveTo>
                  <a:lnTo>
                    <a:pt x="4616" y="28945"/>
                  </a:lnTo>
                  <a:lnTo>
                    <a:pt x="4562" y="29054"/>
                  </a:lnTo>
                  <a:lnTo>
                    <a:pt x="4453" y="29108"/>
                  </a:lnTo>
                  <a:lnTo>
                    <a:pt x="4290" y="29108"/>
                  </a:lnTo>
                  <a:lnTo>
                    <a:pt x="4399" y="28891"/>
                  </a:lnTo>
                  <a:lnTo>
                    <a:pt x="4616" y="28782"/>
                  </a:lnTo>
                  <a:close/>
                  <a:moveTo>
                    <a:pt x="3639" y="30248"/>
                  </a:moveTo>
                  <a:lnTo>
                    <a:pt x="3965" y="30303"/>
                  </a:lnTo>
                  <a:lnTo>
                    <a:pt x="3639" y="30574"/>
                  </a:lnTo>
                  <a:lnTo>
                    <a:pt x="3259" y="30791"/>
                  </a:lnTo>
                  <a:lnTo>
                    <a:pt x="3313" y="30466"/>
                  </a:lnTo>
                  <a:lnTo>
                    <a:pt x="3313" y="30357"/>
                  </a:lnTo>
                  <a:lnTo>
                    <a:pt x="3421" y="30303"/>
                  </a:lnTo>
                  <a:lnTo>
                    <a:pt x="3476" y="30248"/>
                  </a:lnTo>
                  <a:close/>
                  <a:moveTo>
                    <a:pt x="20364" y="1"/>
                  </a:moveTo>
                  <a:lnTo>
                    <a:pt x="20310" y="55"/>
                  </a:lnTo>
                  <a:lnTo>
                    <a:pt x="20256" y="218"/>
                  </a:lnTo>
                  <a:lnTo>
                    <a:pt x="20039" y="1793"/>
                  </a:lnTo>
                  <a:lnTo>
                    <a:pt x="19713" y="3313"/>
                  </a:lnTo>
                  <a:lnTo>
                    <a:pt x="19170" y="5268"/>
                  </a:lnTo>
                  <a:lnTo>
                    <a:pt x="18518" y="7115"/>
                  </a:lnTo>
                  <a:lnTo>
                    <a:pt x="18410" y="7332"/>
                  </a:lnTo>
                  <a:lnTo>
                    <a:pt x="18464" y="7386"/>
                  </a:lnTo>
                  <a:lnTo>
                    <a:pt x="18518" y="7495"/>
                  </a:lnTo>
                  <a:lnTo>
                    <a:pt x="18681" y="7603"/>
                  </a:lnTo>
                  <a:lnTo>
                    <a:pt x="18735" y="7712"/>
                  </a:lnTo>
                  <a:lnTo>
                    <a:pt x="18681" y="7821"/>
                  </a:lnTo>
                  <a:lnTo>
                    <a:pt x="18627" y="7929"/>
                  </a:lnTo>
                  <a:lnTo>
                    <a:pt x="18464" y="8147"/>
                  </a:lnTo>
                  <a:lnTo>
                    <a:pt x="18301" y="8364"/>
                  </a:lnTo>
                  <a:lnTo>
                    <a:pt x="18247" y="8581"/>
                  </a:lnTo>
                  <a:lnTo>
                    <a:pt x="18301" y="8852"/>
                  </a:lnTo>
                  <a:lnTo>
                    <a:pt x="18247" y="8961"/>
                  </a:lnTo>
                  <a:lnTo>
                    <a:pt x="18192" y="9015"/>
                  </a:lnTo>
                  <a:lnTo>
                    <a:pt x="18029" y="9233"/>
                  </a:lnTo>
                  <a:lnTo>
                    <a:pt x="17921" y="9450"/>
                  </a:lnTo>
                  <a:lnTo>
                    <a:pt x="17758" y="9884"/>
                  </a:lnTo>
                  <a:lnTo>
                    <a:pt x="17649" y="10264"/>
                  </a:lnTo>
                  <a:lnTo>
                    <a:pt x="17541" y="10482"/>
                  </a:lnTo>
                  <a:lnTo>
                    <a:pt x="17378" y="10645"/>
                  </a:lnTo>
                  <a:lnTo>
                    <a:pt x="17106" y="10916"/>
                  </a:lnTo>
                  <a:lnTo>
                    <a:pt x="16943" y="11188"/>
                  </a:lnTo>
                  <a:lnTo>
                    <a:pt x="16943" y="11513"/>
                  </a:lnTo>
                  <a:lnTo>
                    <a:pt x="16998" y="11894"/>
                  </a:lnTo>
                  <a:lnTo>
                    <a:pt x="17052" y="12056"/>
                  </a:lnTo>
                  <a:lnTo>
                    <a:pt x="16998" y="12165"/>
                  </a:lnTo>
                  <a:lnTo>
                    <a:pt x="16943" y="12219"/>
                  </a:lnTo>
                  <a:lnTo>
                    <a:pt x="16835" y="12274"/>
                  </a:lnTo>
                  <a:lnTo>
                    <a:pt x="16726" y="12382"/>
                  </a:lnTo>
                  <a:lnTo>
                    <a:pt x="16617" y="12437"/>
                  </a:lnTo>
                  <a:lnTo>
                    <a:pt x="16617" y="12545"/>
                  </a:lnTo>
                  <a:lnTo>
                    <a:pt x="16563" y="12654"/>
                  </a:lnTo>
                  <a:lnTo>
                    <a:pt x="16509" y="13034"/>
                  </a:lnTo>
                  <a:lnTo>
                    <a:pt x="16400" y="13360"/>
                  </a:lnTo>
                  <a:lnTo>
                    <a:pt x="16237" y="13686"/>
                  </a:lnTo>
                  <a:lnTo>
                    <a:pt x="16074" y="14011"/>
                  </a:lnTo>
                  <a:lnTo>
                    <a:pt x="15314" y="15097"/>
                  </a:lnTo>
                  <a:lnTo>
                    <a:pt x="15043" y="15695"/>
                  </a:lnTo>
                  <a:lnTo>
                    <a:pt x="14825" y="16292"/>
                  </a:lnTo>
                  <a:lnTo>
                    <a:pt x="14771" y="16455"/>
                  </a:lnTo>
                  <a:lnTo>
                    <a:pt x="14663" y="16618"/>
                  </a:lnTo>
                  <a:lnTo>
                    <a:pt x="14554" y="16727"/>
                  </a:lnTo>
                  <a:lnTo>
                    <a:pt x="14391" y="16835"/>
                  </a:lnTo>
                  <a:lnTo>
                    <a:pt x="14337" y="16890"/>
                  </a:lnTo>
                  <a:lnTo>
                    <a:pt x="14282" y="16944"/>
                  </a:lnTo>
                  <a:lnTo>
                    <a:pt x="14282" y="16998"/>
                  </a:lnTo>
                  <a:lnTo>
                    <a:pt x="14282" y="17161"/>
                  </a:lnTo>
                  <a:lnTo>
                    <a:pt x="14282" y="17270"/>
                  </a:lnTo>
                  <a:lnTo>
                    <a:pt x="14174" y="17433"/>
                  </a:lnTo>
                  <a:lnTo>
                    <a:pt x="13957" y="17595"/>
                  </a:lnTo>
                  <a:lnTo>
                    <a:pt x="13739" y="17704"/>
                  </a:lnTo>
                  <a:lnTo>
                    <a:pt x="13685" y="17758"/>
                  </a:lnTo>
                  <a:lnTo>
                    <a:pt x="13631" y="17758"/>
                  </a:lnTo>
                  <a:lnTo>
                    <a:pt x="13685" y="17921"/>
                  </a:lnTo>
                  <a:lnTo>
                    <a:pt x="13739" y="18084"/>
                  </a:lnTo>
                  <a:lnTo>
                    <a:pt x="13739" y="18247"/>
                  </a:lnTo>
                  <a:lnTo>
                    <a:pt x="13631" y="18410"/>
                  </a:lnTo>
                  <a:lnTo>
                    <a:pt x="13468" y="18519"/>
                  </a:lnTo>
                  <a:lnTo>
                    <a:pt x="12327" y="19170"/>
                  </a:lnTo>
                  <a:lnTo>
                    <a:pt x="12436" y="19333"/>
                  </a:lnTo>
                  <a:lnTo>
                    <a:pt x="12599" y="19442"/>
                  </a:lnTo>
                  <a:lnTo>
                    <a:pt x="12708" y="19550"/>
                  </a:lnTo>
                  <a:lnTo>
                    <a:pt x="12816" y="19713"/>
                  </a:lnTo>
                  <a:lnTo>
                    <a:pt x="12545" y="19768"/>
                  </a:lnTo>
                  <a:lnTo>
                    <a:pt x="12327" y="19876"/>
                  </a:lnTo>
                  <a:lnTo>
                    <a:pt x="12164" y="20093"/>
                  </a:lnTo>
                  <a:lnTo>
                    <a:pt x="12110" y="20311"/>
                  </a:lnTo>
                  <a:lnTo>
                    <a:pt x="12002" y="20528"/>
                  </a:lnTo>
                  <a:lnTo>
                    <a:pt x="11893" y="20691"/>
                  </a:lnTo>
                  <a:lnTo>
                    <a:pt x="11784" y="20799"/>
                  </a:lnTo>
                  <a:lnTo>
                    <a:pt x="11621" y="20962"/>
                  </a:lnTo>
                  <a:lnTo>
                    <a:pt x="11078" y="21288"/>
                  </a:lnTo>
                  <a:lnTo>
                    <a:pt x="10970" y="21397"/>
                  </a:lnTo>
                  <a:lnTo>
                    <a:pt x="10970" y="21451"/>
                  </a:lnTo>
                  <a:lnTo>
                    <a:pt x="10970" y="21505"/>
                  </a:lnTo>
                  <a:lnTo>
                    <a:pt x="11024" y="21777"/>
                  </a:lnTo>
                  <a:lnTo>
                    <a:pt x="10970" y="21831"/>
                  </a:lnTo>
                  <a:lnTo>
                    <a:pt x="10970" y="21886"/>
                  </a:lnTo>
                  <a:lnTo>
                    <a:pt x="10481" y="21886"/>
                  </a:lnTo>
                  <a:lnTo>
                    <a:pt x="10372" y="21940"/>
                  </a:lnTo>
                  <a:lnTo>
                    <a:pt x="10372" y="22048"/>
                  </a:lnTo>
                  <a:lnTo>
                    <a:pt x="10372" y="22211"/>
                  </a:lnTo>
                  <a:lnTo>
                    <a:pt x="10481" y="22483"/>
                  </a:lnTo>
                  <a:lnTo>
                    <a:pt x="10481" y="22809"/>
                  </a:lnTo>
                  <a:lnTo>
                    <a:pt x="10318" y="22700"/>
                  </a:lnTo>
                  <a:lnTo>
                    <a:pt x="10101" y="22592"/>
                  </a:lnTo>
                  <a:lnTo>
                    <a:pt x="9938" y="22483"/>
                  </a:lnTo>
                  <a:lnTo>
                    <a:pt x="9829" y="22483"/>
                  </a:lnTo>
                  <a:lnTo>
                    <a:pt x="9666" y="22537"/>
                  </a:lnTo>
                  <a:lnTo>
                    <a:pt x="9504" y="22646"/>
                  </a:lnTo>
                  <a:lnTo>
                    <a:pt x="9178" y="23026"/>
                  </a:lnTo>
                  <a:lnTo>
                    <a:pt x="8798" y="23406"/>
                  </a:lnTo>
                  <a:lnTo>
                    <a:pt x="8255" y="24058"/>
                  </a:lnTo>
                  <a:lnTo>
                    <a:pt x="7712" y="24655"/>
                  </a:lnTo>
                  <a:lnTo>
                    <a:pt x="7386" y="24927"/>
                  </a:lnTo>
                  <a:lnTo>
                    <a:pt x="7060" y="25144"/>
                  </a:lnTo>
                  <a:lnTo>
                    <a:pt x="6680" y="25361"/>
                  </a:lnTo>
                  <a:lnTo>
                    <a:pt x="6300" y="25524"/>
                  </a:lnTo>
                  <a:lnTo>
                    <a:pt x="6463" y="25687"/>
                  </a:lnTo>
                  <a:lnTo>
                    <a:pt x="6680" y="25850"/>
                  </a:lnTo>
                  <a:lnTo>
                    <a:pt x="6788" y="25904"/>
                  </a:lnTo>
                  <a:lnTo>
                    <a:pt x="6788" y="25958"/>
                  </a:lnTo>
                  <a:lnTo>
                    <a:pt x="6788" y="26067"/>
                  </a:lnTo>
                  <a:lnTo>
                    <a:pt x="6680" y="26121"/>
                  </a:lnTo>
                  <a:lnTo>
                    <a:pt x="6571" y="26230"/>
                  </a:lnTo>
                  <a:lnTo>
                    <a:pt x="6408" y="26284"/>
                  </a:lnTo>
                  <a:lnTo>
                    <a:pt x="6300" y="26284"/>
                  </a:lnTo>
                  <a:lnTo>
                    <a:pt x="6137" y="26230"/>
                  </a:lnTo>
                  <a:lnTo>
                    <a:pt x="5702" y="26067"/>
                  </a:lnTo>
                  <a:lnTo>
                    <a:pt x="5376" y="26067"/>
                  </a:lnTo>
                  <a:lnTo>
                    <a:pt x="5268" y="26176"/>
                  </a:lnTo>
                  <a:lnTo>
                    <a:pt x="4399" y="27099"/>
                  </a:lnTo>
                  <a:lnTo>
                    <a:pt x="4182" y="27316"/>
                  </a:lnTo>
                  <a:lnTo>
                    <a:pt x="4127" y="27479"/>
                  </a:lnTo>
                  <a:lnTo>
                    <a:pt x="4182" y="27642"/>
                  </a:lnTo>
                  <a:lnTo>
                    <a:pt x="4453" y="27859"/>
                  </a:lnTo>
                  <a:lnTo>
                    <a:pt x="4562" y="27913"/>
                  </a:lnTo>
                  <a:lnTo>
                    <a:pt x="4562" y="28022"/>
                  </a:lnTo>
                  <a:lnTo>
                    <a:pt x="4562" y="28131"/>
                  </a:lnTo>
                  <a:lnTo>
                    <a:pt x="4453" y="28239"/>
                  </a:lnTo>
                  <a:lnTo>
                    <a:pt x="4236" y="28348"/>
                  </a:lnTo>
                  <a:lnTo>
                    <a:pt x="4073" y="28402"/>
                  </a:lnTo>
                  <a:lnTo>
                    <a:pt x="3856" y="28348"/>
                  </a:lnTo>
                  <a:lnTo>
                    <a:pt x="3639" y="28293"/>
                  </a:lnTo>
                  <a:lnTo>
                    <a:pt x="3476" y="28348"/>
                  </a:lnTo>
                  <a:lnTo>
                    <a:pt x="3313" y="28402"/>
                  </a:lnTo>
                  <a:lnTo>
                    <a:pt x="3204" y="28565"/>
                  </a:lnTo>
                  <a:lnTo>
                    <a:pt x="2118" y="30357"/>
                  </a:lnTo>
                  <a:lnTo>
                    <a:pt x="2335" y="30194"/>
                  </a:lnTo>
                  <a:lnTo>
                    <a:pt x="2607" y="30031"/>
                  </a:lnTo>
                  <a:lnTo>
                    <a:pt x="2824" y="29868"/>
                  </a:lnTo>
                  <a:lnTo>
                    <a:pt x="3041" y="29705"/>
                  </a:lnTo>
                  <a:lnTo>
                    <a:pt x="3041" y="30086"/>
                  </a:lnTo>
                  <a:lnTo>
                    <a:pt x="2987" y="30194"/>
                  </a:lnTo>
                  <a:lnTo>
                    <a:pt x="2933" y="30303"/>
                  </a:lnTo>
                  <a:lnTo>
                    <a:pt x="2824" y="30357"/>
                  </a:lnTo>
                  <a:lnTo>
                    <a:pt x="2716" y="30411"/>
                  </a:lnTo>
                  <a:lnTo>
                    <a:pt x="2064" y="30411"/>
                  </a:lnTo>
                  <a:lnTo>
                    <a:pt x="1684" y="31063"/>
                  </a:lnTo>
                  <a:lnTo>
                    <a:pt x="1412" y="31660"/>
                  </a:lnTo>
                  <a:lnTo>
                    <a:pt x="923" y="33018"/>
                  </a:lnTo>
                  <a:lnTo>
                    <a:pt x="489" y="34376"/>
                  </a:lnTo>
                  <a:lnTo>
                    <a:pt x="55" y="35733"/>
                  </a:lnTo>
                  <a:lnTo>
                    <a:pt x="0" y="36113"/>
                  </a:lnTo>
                  <a:lnTo>
                    <a:pt x="55" y="36439"/>
                  </a:lnTo>
                  <a:lnTo>
                    <a:pt x="109" y="36548"/>
                  </a:lnTo>
                  <a:lnTo>
                    <a:pt x="163" y="36602"/>
                  </a:lnTo>
                  <a:lnTo>
                    <a:pt x="218" y="36602"/>
                  </a:lnTo>
                  <a:lnTo>
                    <a:pt x="272" y="36493"/>
                  </a:lnTo>
                  <a:lnTo>
                    <a:pt x="489" y="36276"/>
                  </a:lnTo>
                  <a:lnTo>
                    <a:pt x="598" y="36222"/>
                  </a:lnTo>
                  <a:lnTo>
                    <a:pt x="706" y="36113"/>
                  </a:lnTo>
                  <a:lnTo>
                    <a:pt x="706" y="36602"/>
                  </a:lnTo>
                  <a:lnTo>
                    <a:pt x="706" y="36765"/>
                  </a:lnTo>
                  <a:lnTo>
                    <a:pt x="761" y="36874"/>
                  </a:lnTo>
                  <a:lnTo>
                    <a:pt x="815" y="36928"/>
                  </a:lnTo>
                  <a:lnTo>
                    <a:pt x="1249" y="36928"/>
                  </a:lnTo>
                  <a:lnTo>
                    <a:pt x="1249" y="36819"/>
                  </a:lnTo>
                  <a:lnTo>
                    <a:pt x="1141" y="36493"/>
                  </a:lnTo>
                  <a:lnTo>
                    <a:pt x="1141" y="36331"/>
                  </a:lnTo>
                  <a:lnTo>
                    <a:pt x="1249" y="36276"/>
                  </a:lnTo>
                  <a:lnTo>
                    <a:pt x="1575" y="36222"/>
                  </a:lnTo>
                  <a:lnTo>
                    <a:pt x="1684" y="36168"/>
                  </a:lnTo>
                  <a:lnTo>
                    <a:pt x="1792" y="36059"/>
                  </a:lnTo>
                  <a:lnTo>
                    <a:pt x="1847" y="35842"/>
                  </a:lnTo>
                  <a:lnTo>
                    <a:pt x="1901" y="35733"/>
                  </a:lnTo>
                  <a:lnTo>
                    <a:pt x="1901" y="35625"/>
                  </a:lnTo>
                  <a:lnTo>
                    <a:pt x="1847" y="35570"/>
                  </a:lnTo>
                  <a:lnTo>
                    <a:pt x="1684" y="35570"/>
                  </a:lnTo>
                  <a:lnTo>
                    <a:pt x="1575" y="35679"/>
                  </a:lnTo>
                  <a:lnTo>
                    <a:pt x="1467" y="35733"/>
                  </a:lnTo>
                  <a:lnTo>
                    <a:pt x="1358" y="35787"/>
                  </a:lnTo>
                  <a:lnTo>
                    <a:pt x="1304" y="35733"/>
                  </a:lnTo>
                  <a:lnTo>
                    <a:pt x="1195" y="35625"/>
                  </a:lnTo>
                  <a:lnTo>
                    <a:pt x="1032" y="35407"/>
                  </a:lnTo>
                  <a:lnTo>
                    <a:pt x="923" y="35244"/>
                  </a:lnTo>
                  <a:lnTo>
                    <a:pt x="923" y="35190"/>
                  </a:lnTo>
                  <a:lnTo>
                    <a:pt x="978" y="35082"/>
                  </a:lnTo>
                  <a:lnTo>
                    <a:pt x="1141" y="35027"/>
                  </a:lnTo>
                  <a:lnTo>
                    <a:pt x="1249" y="34973"/>
                  </a:lnTo>
                  <a:lnTo>
                    <a:pt x="1304" y="34919"/>
                  </a:lnTo>
                  <a:lnTo>
                    <a:pt x="1304" y="34810"/>
                  </a:lnTo>
                  <a:lnTo>
                    <a:pt x="1195" y="34701"/>
                  </a:lnTo>
                  <a:lnTo>
                    <a:pt x="1032" y="34430"/>
                  </a:lnTo>
                  <a:lnTo>
                    <a:pt x="978" y="34321"/>
                  </a:lnTo>
                  <a:lnTo>
                    <a:pt x="1032" y="34267"/>
                  </a:lnTo>
                  <a:lnTo>
                    <a:pt x="1195" y="34158"/>
                  </a:lnTo>
                  <a:lnTo>
                    <a:pt x="1358" y="34104"/>
                  </a:lnTo>
                  <a:lnTo>
                    <a:pt x="1738" y="34104"/>
                  </a:lnTo>
                  <a:lnTo>
                    <a:pt x="1847" y="34158"/>
                  </a:lnTo>
                  <a:lnTo>
                    <a:pt x="1901" y="34213"/>
                  </a:lnTo>
                  <a:lnTo>
                    <a:pt x="1955" y="34430"/>
                  </a:lnTo>
                  <a:lnTo>
                    <a:pt x="2010" y="34538"/>
                  </a:lnTo>
                  <a:lnTo>
                    <a:pt x="2010" y="34593"/>
                  </a:lnTo>
                  <a:lnTo>
                    <a:pt x="2172" y="34593"/>
                  </a:lnTo>
                  <a:lnTo>
                    <a:pt x="2227" y="34484"/>
                  </a:lnTo>
                  <a:lnTo>
                    <a:pt x="2335" y="34267"/>
                  </a:lnTo>
                  <a:lnTo>
                    <a:pt x="2444" y="34050"/>
                  </a:lnTo>
                  <a:lnTo>
                    <a:pt x="2553" y="33561"/>
                  </a:lnTo>
                  <a:lnTo>
                    <a:pt x="2716" y="33181"/>
                  </a:lnTo>
                  <a:lnTo>
                    <a:pt x="2824" y="32964"/>
                  </a:lnTo>
                  <a:lnTo>
                    <a:pt x="2987" y="32855"/>
                  </a:lnTo>
                  <a:lnTo>
                    <a:pt x="3150" y="32746"/>
                  </a:lnTo>
                  <a:lnTo>
                    <a:pt x="3150" y="32638"/>
                  </a:lnTo>
                  <a:lnTo>
                    <a:pt x="3041" y="32475"/>
                  </a:lnTo>
                  <a:lnTo>
                    <a:pt x="2824" y="32366"/>
                  </a:lnTo>
                  <a:lnTo>
                    <a:pt x="2770" y="32366"/>
                  </a:lnTo>
                  <a:lnTo>
                    <a:pt x="2716" y="32421"/>
                  </a:lnTo>
                  <a:lnTo>
                    <a:pt x="2661" y="32584"/>
                  </a:lnTo>
                  <a:lnTo>
                    <a:pt x="1955" y="33833"/>
                  </a:lnTo>
                  <a:lnTo>
                    <a:pt x="1847" y="33615"/>
                  </a:lnTo>
                  <a:lnTo>
                    <a:pt x="1847" y="33452"/>
                  </a:lnTo>
                  <a:lnTo>
                    <a:pt x="1847" y="33289"/>
                  </a:lnTo>
                  <a:lnTo>
                    <a:pt x="1955" y="33127"/>
                  </a:lnTo>
                  <a:lnTo>
                    <a:pt x="2227" y="32475"/>
                  </a:lnTo>
                  <a:lnTo>
                    <a:pt x="2553" y="31823"/>
                  </a:lnTo>
                  <a:lnTo>
                    <a:pt x="2661" y="31660"/>
                  </a:lnTo>
                  <a:lnTo>
                    <a:pt x="2770" y="31552"/>
                  </a:lnTo>
                  <a:lnTo>
                    <a:pt x="3150" y="31552"/>
                  </a:lnTo>
                  <a:lnTo>
                    <a:pt x="3367" y="31606"/>
                  </a:lnTo>
                  <a:lnTo>
                    <a:pt x="3476" y="31606"/>
                  </a:lnTo>
                  <a:lnTo>
                    <a:pt x="3584" y="31552"/>
                  </a:lnTo>
                  <a:lnTo>
                    <a:pt x="4616" y="29923"/>
                  </a:lnTo>
                  <a:lnTo>
                    <a:pt x="4399" y="29868"/>
                  </a:lnTo>
                  <a:lnTo>
                    <a:pt x="4236" y="29868"/>
                  </a:lnTo>
                  <a:lnTo>
                    <a:pt x="4019" y="29923"/>
                  </a:lnTo>
                  <a:lnTo>
                    <a:pt x="3802" y="29868"/>
                  </a:lnTo>
                  <a:lnTo>
                    <a:pt x="3965" y="29760"/>
                  </a:lnTo>
                  <a:lnTo>
                    <a:pt x="4127" y="29597"/>
                  </a:lnTo>
                  <a:lnTo>
                    <a:pt x="4290" y="29542"/>
                  </a:lnTo>
                  <a:lnTo>
                    <a:pt x="4453" y="29542"/>
                  </a:lnTo>
                  <a:lnTo>
                    <a:pt x="4616" y="29705"/>
                  </a:lnTo>
                  <a:lnTo>
                    <a:pt x="4670" y="29760"/>
                  </a:lnTo>
                  <a:lnTo>
                    <a:pt x="4725" y="29760"/>
                  </a:lnTo>
                  <a:lnTo>
                    <a:pt x="5051" y="29542"/>
                  </a:lnTo>
                  <a:lnTo>
                    <a:pt x="5159" y="29434"/>
                  </a:lnTo>
                  <a:lnTo>
                    <a:pt x="5214" y="29271"/>
                  </a:lnTo>
                  <a:lnTo>
                    <a:pt x="5268" y="28999"/>
                  </a:lnTo>
                  <a:lnTo>
                    <a:pt x="5322" y="28837"/>
                  </a:lnTo>
                  <a:lnTo>
                    <a:pt x="5485" y="28674"/>
                  </a:lnTo>
                  <a:lnTo>
                    <a:pt x="5648" y="28511"/>
                  </a:lnTo>
                  <a:lnTo>
                    <a:pt x="5757" y="28402"/>
                  </a:lnTo>
                  <a:lnTo>
                    <a:pt x="5811" y="28239"/>
                  </a:lnTo>
                  <a:lnTo>
                    <a:pt x="5811" y="28131"/>
                  </a:lnTo>
                  <a:lnTo>
                    <a:pt x="5648" y="27968"/>
                  </a:lnTo>
                  <a:lnTo>
                    <a:pt x="5539" y="27859"/>
                  </a:lnTo>
                  <a:lnTo>
                    <a:pt x="5431" y="27696"/>
                  </a:lnTo>
                  <a:lnTo>
                    <a:pt x="5431" y="27533"/>
                  </a:lnTo>
                  <a:lnTo>
                    <a:pt x="5539" y="27370"/>
                  </a:lnTo>
                  <a:lnTo>
                    <a:pt x="5648" y="27099"/>
                  </a:lnTo>
                  <a:lnTo>
                    <a:pt x="5757" y="26882"/>
                  </a:lnTo>
                  <a:lnTo>
                    <a:pt x="5811" y="26773"/>
                  </a:lnTo>
                  <a:lnTo>
                    <a:pt x="5811" y="26719"/>
                  </a:lnTo>
                  <a:lnTo>
                    <a:pt x="5974" y="26719"/>
                  </a:lnTo>
                  <a:lnTo>
                    <a:pt x="6028" y="26773"/>
                  </a:lnTo>
                  <a:lnTo>
                    <a:pt x="6028" y="26882"/>
                  </a:lnTo>
                  <a:lnTo>
                    <a:pt x="6191" y="27316"/>
                  </a:lnTo>
                  <a:lnTo>
                    <a:pt x="6245" y="27479"/>
                  </a:lnTo>
                  <a:lnTo>
                    <a:pt x="6408" y="27425"/>
                  </a:lnTo>
                  <a:lnTo>
                    <a:pt x="7874" y="26990"/>
                  </a:lnTo>
                  <a:lnTo>
                    <a:pt x="6951" y="26610"/>
                  </a:lnTo>
                  <a:lnTo>
                    <a:pt x="6788" y="26556"/>
                  </a:lnTo>
                  <a:lnTo>
                    <a:pt x="6788" y="26501"/>
                  </a:lnTo>
                  <a:lnTo>
                    <a:pt x="6843" y="26393"/>
                  </a:lnTo>
                  <a:lnTo>
                    <a:pt x="7549" y="25633"/>
                  </a:lnTo>
                  <a:lnTo>
                    <a:pt x="7603" y="26013"/>
                  </a:lnTo>
                  <a:lnTo>
                    <a:pt x="7603" y="26176"/>
                  </a:lnTo>
                  <a:lnTo>
                    <a:pt x="7603" y="26284"/>
                  </a:lnTo>
                  <a:lnTo>
                    <a:pt x="7712" y="26393"/>
                  </a:lnTo>
                  <a:lnTo>
                    <a:pt x="7820" y="26447"/>
                  </a:lnTo>
                  <a:lnTo>
                    <a:pt x="8309" y="26556"/>
                  </a:lnTo>
                  <a:lnTo>
                    <a:pt x="8526" y="26556"/>
                  </a:lnTo>
                  <a:lnTo>
                    <a:pt x="8635" y="26501"/>
                  </a:lnTo>
                  <a:lnTo>
                    <a:pt x="8743" y="26393"/>
                  </a:lnTo>
                  <a:lnTo>
                    <a:pt x="9015" y="26121"/>
                  </a:lnTo>
                  <a:lnTo>
                    <a:pt x="9232" y="25741"/>
                  </a:lnTo>
                  <a:lnTo>
                    <a:pt x="9395" y="25415"/>
                  </a:lnTo>
                  <a:lnTo>
                    <a:pt x="9504" y="24981"/>
                  </a:lnTo>
                  <a:lnTo>
                    <a:pt x="9612" y="24438"/>
                  </a:lnTo>
                  <a:lnTo>
                    <a:pt x="9721" y="24221"/>
                  </a:lnTo>
                  <a:lnTo>
                    <a:pt x="9829" y="24003"/>
                  </a:lnTo>
                  <a:lnTo>
                    <a:pt x="9992" y="23841"/>
                  </a:lnTo>
                  <a:lnTo>
                    <a:pt x="10210" y="23678"/>
                  </a:lnTo>
                  <a:lnTo>
                    <a:pt x="10427" y="23569"/>
                  </a:lnTo>
                  <a:lnTo>
                    <a:pt x="10698" y="23460"/>
                  </a:lnTo>
                  <a:lnTo>
                    <a:pt x="10970" y="23406"/>
                  </a:lnTo>
                  <a:lnTo>
                    <a:pt x="11133" y="23297"/>
                  </a:lnTo>
                  <a:lnTo>
                    <a:pt x="11241" y="23135"/>
                  </a:lnTo>
                  <a:lnTo>
                    <a:pt x="11296" y="22863"/>
                  </a:lnTo>
                  <a:lnTo>
                    <a:pt x="11350" y="22754"/>
                  </a:lnTo>
                  <a:lnTo>
                    <a:pt x="11404" y="22700"/>
                  </a:lnTo>
                  <a:lnTo>
                    <a:pt x="11513" y="22646"/>
                  </a:lnTo>
                  <a:lnTo>
                    <a:pt x="11621" y="22700"/>
                  </a:lnTo>
                  <a:lnTo>
                    <a:pt x="12002" y="22754"/>
                  </a:lnTo>
                  <a:lnTo>
                    <a:pt x="12382" y="22700"/>
                  </a:lnTo>
                  <a:lnTo>
                    <a:pt x="12653" y="22483"/>
                  </a:lnTo>
                  <a:lnTo>
                    <a:pt x="12925" y="22211"/>
                  </a:lnTo>
                  <a:lnTo>
                    <a:pt x="14011" y="20528"/>
                  </a:lnTo>
                  <a:lnTo>
                    <a:pt x="14065" y="20419"/>
                  </a:lnTo>
                  <a:lnTo>
                    <a:pt x="14065" y="20365"/>
                  </a:lnTo>
                  <a:lnTo>
                    <a:pt x="14011" y="20311"/>
                  </a:lnTo>
                  <a:lnTo>
                    <a:pt x="13957" y="20202"/>
                  </a:lnTo>
                  <a:lnTo>
                    <a:pt x="13359" y="19931"/>
                  </a:lnTo>
                  <a:lnTo>
                    <a:pt x="13468" y="19713"/>
                  </a:lnTo>
                  <a:lnTo>
                    <a:pt x="13631" y="19550"/>
                  </a:lnTo>
                  <a:lnTo>
                    <a:pt x="13794" y="19496"/>
                  </a:lnTo>
                  <a:lnTo>
                    <a:pt x="14011" y="19442"/>
                  </a:lnTo>
                  <a:lnTo>
                    <a:pt x="14391" y="19333"/>
                  </a:lnTo>
                  <a:lnTo>
                    <a:pt x="14825" y="19279"/>
                  </a:lnTo>
                  <a:lnTo>
                    <a:pt x="14065" y="18790"/>
                  </a:lnTo>
                  <a:lnTo>
                    <a:pt x="13957" y="18736"/>
                  </a:lnTo>
                  <a:lnTo>
                    <a:pt x="13957" y="18682"/>
                  </a:lnTo>
                  <a:lnTo>
                    <a:pt x="14011" y="18627"/>
                  </a:lnTo>
                  <a:lnTo>
                    <a:pt x="14717" y="17758"/>
                  </a:lnTo>
                  <a:lnTo>
                    <a:pt x="14988" y="18790"/>
                  </a:lnTo>
                  <a:lnTo>
                    <a:pt x="15097" y="18899"/>
                  </a:lnTo>
                  <a:lnTo>
                    <a:pt x="15314" y="18899"/>
                  </a:lnTo>
                  <a:lnTo>
                    <a:pt x="15368" y="18844"/>
                  </a:lnTo>
                  <a:lnTo>
                    <a:pt x="15314" y="18790"/>
                  </a:lnTo>
                  <a:lnTo>
                    <a:pt x="15314" y="18627"/>
                  </a:lnTo>
                  <a:lnTo>
                    <a:pt x="15314" y="18519"/>
                  </a:lnTo>
                  <a:lnTo>
                    <a:pt x="15368" y="18247"/>
                  </a:lnTo>
                  <a:lnTo>
                    <a:pt x="15531" y="18030"/>
                  </a:lnTo>
                  <a:lnTo>
                    <a:pt x="15694" y="17867"/>
                  </a:lnTo>
                  <a:lnTo>
                    <a:pt x="15857" y="17595"/>
                  </a:lnTo>
                  <a:lnTo>
                    <a:pt x="15912" y="17433"/>
                  </a:lnTo>
                  <a:lnTo>
                    <a:pt x="15912" y="17324"/>
                  </a:lnTo>
                  <a:lnTo>
                    <a:pt x="15912" y="16998"/>
                  </a:lnTo>
                  <a:lnTo>
                    <a:pt x="16020" y="16727"/>
                  </a:lnTo>
                  <a:lnTo>
                    <a:pt x="16183" y="16509"/>
                  </a:lnTo>
                  <a:lnTo>
                    <a:pt x="16400" y="16292"/>
                  </a:lnTo>
                  <a:lnTo>
                    <a:pt x="16780" y="15966"/>
                  </a:lnTo>
                  <a:lnTo>
                    <a:pt x="17052" y="15586"/>
                  </a:lnTo>
                  <a:lnTo>
                    <a:pt x="17323" y="15152"/>
                  </a:lnTo>
                  <a:lnTo>
                    <a:pt x="17486" y="14663"/>
                  </a:lnTo>
                  <a:lnTo>
                    <a:pt x="18247" y="12762"/>
                  </a:lnTo>
                  <a:lnTo>
                    <a:pt x="19007" y="10862"/>
                  </a:lnTo>
                  <a:lnTo>
                    <a:pt x="20310" y="7332"/>
                  </a:lnTo>
                  <a:lnTo>
                    <a:pt x="20962" y="5540"/>
                  </a:lnTo>
                  <a:lnTo>
                    <a:pt x="21233" y="4617"/>
                  </a:lnTo>
                  <a:lnTo>
                    <a:pt x="21451" y="3694"/>
                  </a:lnTo>
                  <a:lnTo>
                    <a:pt x="21613" y="3042"/>
                  </a:lnTo>
                  <a:lnTo>
                    <a:pt x="21776" y="2445"/>
                  </a:lnTo>
                  <a:lnTo>
                    <a:pt x="21885" y="1793"/>
                  </a:lnTo>
                  <a:lnTo>
                    <a:pt x="21939" y="1467"/>
                  </a:lnTo>
                  <a:lnTo>
                    <a:pt x="21885" y="1141"/>
                  </a:lnTo>
                  <a:lnTo>
                    <a:pt x="21885" y="1033"/>
                  </a:lnTo>
                  <a:lnTo>
                    <a:pt x="21939" y="978"/>
                  </a:lnTo>
                  <a:lnTo>
                    <a:pt x="22157" y="978"/>
                  </a:lnTo>
                  <a:lnTo>
                    <a:pt x="22537" y="1033"/>
                  </a:lnTo>
                  <a:lnTo>
                    <a:pt x="22971" y="1087"/>
                  </a:lnTo>
                  <a:lnTo>
                    <a:pt x="23623" y="1087"/>
                  </a:lnTo>
                  <a:lnTo>
                    <a:pt x="24274" y="1141"/>
                  </a:lnTo>
                  <a:lnTo>
                    <a:pt x="24980" y="1196"/>
                  </a:lnTo>
                  <a:lnTo>
                    <a:pt x="25632" y="1358"/>
                  </a:lnTo>
                  <a:lnTo>
                    <a:pt x="26664" y="1630"/>
                  </a:lnTo>
                  <a:lnTo>
                    <a:pt x="27696" y="1902"/>
                  </a:lnTo>
                  <a:lnTo>
                    <a:pt x="28239" y="2119"/>
                  </a:lnTo>
                  <a:lnTo>
                    <a:pt x="28727" y="2336"/>
                  </a:lnTo>
                  <a:lnTo>
                    <a:pt x="29216" y="2607"/>
                  </a:lnTo>
                  <a:lnTo>
                    <a:pt x="29651" y="2879"/>
                  </a:lnTo>
                  <a:lnTo>
                    <a:pt x="30791" y="3694"/>
                  </a:lnTo>
                  <a:lnTo>
                    <a:pt x="31334" y="4128"/>
                  </a:lnTo>
                  <a:lnTo>
                    <a:pt x="31823" y="4617"/>
                  </a:lnTo>
                  <a:lnTo>
                    <a:pt x="32311" y="5105"/>
                  </a:lnTo>
                  <a:lnTo>
                    <a:pt x="32800" y="5594"/>
                  </a:lnTo>
                  <a:lnTo>
                    <a:pt x="33180" y="6137"/>
                  </a:lnTo>
                  <a:lnTo>
                    <a:pt x="33560" y="6789"/>
                  </a:lnTo>
                  <a:lnTo>
                    <a:pt x="34158" y="7875"/>
                  </a:lnTo>
                  <a:lnTo>
                    <a:pt x="34429" y="8472"/>
                  </a:lnTo>
                  <a:lnTo>
                    <a:pt x="34647" y="9124"/>
                  </a:lnTo>
                  <a:lnTo>
                    <a:pt x="34864" y="10264"/>
                  </a:lnTo>
                  <a:lnTo>
                    <a:pt x="35027" y="10807"/>
                  </a:lnTo>
                  <a:lnTo>
                    <a:pt x="35244" y="11350"/>
                  </a:lnTo>
                  <a:lnTo>
                    <a:pt x="35244" y="11459"/>
                  </a:lnTo>
                  <a:lnTo>
                    <a:pt x="35190" y="11568"/>
                  </a:lnTo>
                  <a:lnTo>
                    <a:pt x="34809" y="12762"/>
                  </a:lnTo>
                  <a:lnTo>
                    <a:pt x="34538" y="13957"/>
                  </a:lnTo>
                  <a:lnTo>
                    <a:pt x="34321" y="14554"/>
                  </a:lnTo>
                  <a:lnTo>
                    <a:pt x="34049" y="15043"/>
                  </a:lnTo>
                  <a:lnTo>
                    <a:pt x="33723" y="15478"/>
                  </a:lnTo>
                  <a:lnTo>
                    <a:pt x="33289" y="15858"/>
                  </a:lnTo>
                  <a:lnTo>
                    <a:pt x="33180" y="15966"/>
                  </a:lnTo>
                  <a:lnTo>
                    <a:pt x="33072" y="16075"/>
                  </a:lnTo>
                  <a:lnTo>
                    <a:pt x="33072" y="16184"/>
                  </a:lnTo>
                  <a:lnTo>
                    <a:pt x="33072" y="16346"/>
                  </a:lnTo>
                  <a:lnTo>
                    <a:pt x="33126" y="16401"/>
                  </a:lnTo>
                  <a:lnTo>
                    <a:pt x="33126" y="16509"/>
                  </a:lnTo>
                  <a:lnTo>
                    <a:pt x="32963" y="16618"/>
                  </a:lnTo>
                  <a:lnTo>
                    <a:pt x="32474" y="16944"/>
                  </a:lnTo>
                  <a:lnTo>
                    <a:pt x="31931" y="17215"/>
                  </a:lnTo>
                  <a:lnTo>
                    <a:pt x="31388" y="17433"/>
                  </a:lnTo>
                  <a:lnTo>
                    <a:pt x="30791" y="17595"/>
                  </a:lnTo>
                  <a:lnTo>
                    <a:pt x="30248" y="17704"/>
                  </a:lnTo>
                  <a:lnTo>
                    <a:pt x="29976" y="17813"/>
                  </a:lnTo>
                  <a:lnTo>
                    <a:pt x="29705" y="17976"/>
                  </a:lnTo>
                  <a:lnTo>
                    <a:pt x="29596" y="17976"/>
                  </a:lnTo>
                  <a:lnTo>
                    <a:pt x="29542" y="18030"/>
                  </a:lnTo>
                  <a:lnTo>
                    <a:pt x="29325" y="17921"/>
                  </a:lnTo>
                  <a:lnTo>
                    <a:pt x="27858" y="17161"/>
                  </a:lnTo>
                  <a:lnTo>
                    <a:pt x="27153" y="16781"/>
                  </a:lnTo>
                  <a:lnTo>
                    <a:pt x="26447" y="16346"/>
                  </a:lnTo>
                  <a:lnTo>
                    <a:pt x="25904" y="15966"/>
                  </a:lnTo>
                  <a:lnTo>
                    <a:pt x="25306" y="15641"/>
                  </a:lnTo>
                  <a:lnTo>
                    <a:pt x="24655" y="15423"/>
                  </a:lnTo>
                  <a:lnTo>
                    <a:pt x="24003" y="15260"/>
                  </a:lnTo>
                  <a:lnTo>
                    <a:pt x="23786" y="15206"/>
                  </a:lnTo>
                  <a:lnTo>
                    <a:pt x="23623" y="15260"/>
                  </a:lnTo>
                  <a:lnTo>
                    <a:pt x="23514" y="15369"/>
                  </a:lnTo>
                  <a:lnTo>
                    <a:pt x="23406" y="15532"/>
                  </a:lnTo>
                  <a:lnTo>
                    <a:pt x="23351" y="15641"/>
                  </a:lnTo>
                  <a:lnTo>
                    <a:pt x="23297" y="15695"/>
                  </a:lnTo>
                  <a:lnTo>
                    <a:pt x="23188" y="15695"/>
                  </a:lnTo>
                  <a:lnTo>
                    <a:pt x="23080" y="15641"/>
                  </a:lnTo>
                  <a:lnTo>
                    <a:pt x="22808" y="15478"/>
                  </a:lnTo>
                  <a:lnTo>
                    <a:pt x="22591" y="15478"/>
                  </a:lnTo>
                  <a:lnTo>
                    <a:pt x="22319" y="15641"/>
                  </a:lnTo>
                  <a:lnTo>
                    <a:pt x="22102" y="15858"/>
                  </a:lnTo>
                  <a:lnTo>
                    <a:pt x="22102" y="15858"/>
                  </a:lnTo>
                  <a:lnTo>
                    <a:pt x="22591" y="15803"/>
                  </a:lnTo>
                  <a:lnTo>
                    <a:pt x="22537" y="15966"/>
                  </a:lnTo>
                  <a:lnTo>
                    <a:pt x="22482" y="16075"/>
                  </a:lnTo>
                  <a:lnTo>
                    <a:pt x="22374" y="16129"/>
                  </a:lnTo>
                  <a:lnTo>
                    <a:pt x="22211" y="16075"/>
                  </a:lnTo>
                  <a:lnTo>
                    <a:pt x="22102" y="16021"/>
                  </a:lnTo>
                  <a:lnTo>
                    <a:pt x="22048" y="15966"/>
                  </a:lnTo>
                  <a:lnTo>
                    <a:pt x="22102" y="15858"/>
                  </a:lnTo>
                  <a:lnTo>
                    <a:pt x="21179" y="15966"/>
                  </a:lnTo>
                  <a:lnTo>
                    <a:pt x="20690" y="16021"/>
                  </a:lnTo>
                  <a:lnTo>
                    <a:pt x="20256" y="16129"/>
                  </a:lnTo>
                  <a:lnTo>
                    <a:pt x="19659" y="16346"/>
                  </a:lnTo>
                  <a:lnTo>
                    <a:pt x="19061" y="16672"/>
                  </a:lnTo>
                  <a:lnTo>
                    <a:pt x="17975" y="17270"/>
                  </a:lnTo>
                  <a:lnTo>
                    <a:pt x="17866" y="17324"/>
                  </a:lnTo>
                  <a:lnTo>
                    <a:pt x="17866" y="17378"/>
                  </a:lnTo>
                  <a:lnTo>
                    <a:pt x="17866" y="17433"/>
                  </a:lnTo>
                  <a:lnTo>
                    <a:pt x="17975" y="17595"/>
                  </a:lnTo>
                  <a:lnTo>
                    <a:pt x="17921" y="17758"/>
                  </a:lnTo>
                  <a:lnTo>
                    <a:pt x="17758" y="17976"/>
                  </a:lnTo>
                  <a:lnTo>
                    <a:pt x="16943" y="18953"/>
                  </a:lnTo>
                  <a:lnTo>
                    <a:pt x="17215" y="19007"/>
                  </a:lnTo>
                  <a:lnTo>
                    <a:pt x="17486" y="19007"/>
                  </a:lnTo>
                  <a:lnTo>
                    <a:pt x="17704" y="18953"/>
                  </a:lnTo>
                  <a:lnTo>
                    <a:pt x="17921" y="18899"/>
                  </a:lnTo>
                  <a:lnTo>
                    <a:pt x="18084" y="18790"/>
                  </a:lnTo>
                  <a:lnTo>
                    <a:pt x="18247" y="18627"/>
                  </a:lnTo>
                  <a:lnTo>
                    <a:pt x="18301" y="18464"/>
                  </a:lnTo>
                  <a:lnTo>
                    <a:pt x="18410" y="18247"/>
                  </a:lnTo>
                  <a:lnTo>
                    <a:pt x="18464" y="17976"/>
                  </a:lnTo>
                  <a:lnTo>
                    <a:pt x="18572" y="17758"/>
                  </a:lnTo>
                  <a:lnTo>
                    <a:pt x="18790" y="17595"/>
                  </a:lnTo>
                  <a:lnTo>
                    <a:pt x="19061" y="17487"/>
                  </a:lnTo>
                  <a:lnTo>
                    <a:pt x="19441" y="17378"/>
                  </a:lnTo>
                  <a:lnTo>
                    <a:pt x="19604" y="17324"/>
                  </a:lnTo>
                  <a:lnTo>
                    <a:pt x="19713" y="17215"/>
                  </a:lnTo>
                  <a:lnTo>
                    <a:pt x="19984" y="16944"/>
                  </a:lnTo>
                  <a:lnTo>
                    <a:pt x="20202" y="16781"/>
                  </a:lnTo>
                  <a:lnTo>
                    <a:pt x="20473" y="16672"/>
                  </a:lnTo>
                  <a:lnTo>
                    <a:pt x="20745" y="16564"/>
                  </a:lnTo>
                  <a:lnTo>
                    <a:pt x="21016" y="16509"/>
                  </a:lnTo>
                  <a:lnTo>
                    <a:pt x="21288" y="16509"/>
                  </a:lnTo>
                  <a:lnTo>
                    <a:pt x="21885" y="16564"/>
                  </a:lnTo>
                  <a:lnTo>
                    <a:pt x="22428" y="16672"/>
                  </a:lnTo>
                  <a:lnTo>
                    <a:pt x="22971" y="16781"/>
                  </a:lnTo>
                  <a:lnTo>
                    <a:pt x="23514" y="16890"/>
                  </a:lnTo>
                  <a:lnTo>
                    <a:pt x="24057" y="17052"/>
                  </a:lnTo>
                  <a:lnTo>
                    <a:pt x="25089" y="17487"/>
                  </a:lnTo>
                  <a:lnTo>
                    <a:pt x="26066" y="18084"/>
                  </a:lnTo>
                  <a:lnTo>
                    <a:pt x="26772" y="18519"/>
                  </a:lnTo>
                  <a:lnTo>
                    <a:pt x="27533" y="18844"/>
                  </a:lnTo>
                  <a:lnTo>
                    <a:pt x="28347" y="19116"/>
                  </a:lnTo>
                  <a:lnTo>
                    <a:pt x="29162" y="19279"/>
                  </a:lnTo>
                  <a:lnTo>
                    <a:pt x="29325" y="19333"/>
                  </a:lnTo>
                  <a:lnTo>
                    <a:pt x="29488" y="19442"/>
                  </a:lnTo>
                  <a:lnTo>
                    <a:pt x="29868" y="19659"/>
                  </a:lnTo>
                  <a:lnTo>
                    <a:pt x="30302" y="19713"/>
                  </a:lnTo>
                  <a:lnTo>
                    <a:pt x="30682" y="19713"/>
                  </a:lnTo>
                  <a:lnTo>
                    <a:pt x="30900" y="19659"/>
                  </a:lnTo>
                  <a:lnTo>
                    <a:pt x="31117" y="19550"/>
                  </a:lnTo>
                  <a:lnTo>
                    <a:pt x="31443" y="19388"/>
                  </a:lnTo>
                  <a:lnTo>
                    <a:pt x="31497" y="19279"/>
                  </a:lnTo>
                  <a:lnTo>
                    <a:pt x="31551" y="19225"/>
                  </a:lnTo>
                  <a:lnTo>
                    <a:pt x="31551" y="19116"/>
                  </a:lnTo>
                  <a:lnTo>
                    <a:pt x="31497" y="19007"/>
                  </a:lnTo>
                  <a:lnTo>
                    <a:pt x="31280" y="18736"/>
                  </a:lnTo>
                  <a:lnTo>
                    <a:pt x="31280" y="18627"/>
                  </a:lnTo>
                  <a:lnTo>
                    <a:pt x="31497" y="18573"/>
                  </a:lnTo>
                  <a:lnTo>
                    <a:pt x="31931" y="18573"/>
                  </a:lnTo>
                  <a:lnTo>
                    <a:pt x="32094" y="18682"/>
                  </a:lnTo>
                  <a:lnTo>
                    <a:pt x="32311" y="18736"/>
                  </a:lnTo>
                  <a:lnTo>
                    <a:pt x="32474" y="18790"/>
                  </a:lnTo>
                  <a:lnTo>
                    <a:pt x="32692" y="18790"/>
                  </a:lnTo>
                  <a:lnTo>
                    <a:pt x="32854" y="18682"/>
                  </a:lnTo>
                  <a:lnTo>
                    <a:pt x="33126" y="18464"/>
                  </a:lnTo>
                  <a:lnTo>
                    <a:pt x="33398" y="18247"/>
                  </a:lnTo>
                  <a:lnTo>
                    <a:pt x="33886" y="17758"/>
                  </a:lnTo>
                  <a:lnTo>
                    <a:pt x="33941" y="17595"/>
                  </a:lnTo>
                  <a:lnTo>
                    <a:pt x="33941" y="17433"/>
                  </a:lnTo>
                  <a:lnTo>
                    <a:pt x="33941" y="17270"/>
                  </a:lnTo>
                  <a:lnTo>
                    <a:pt x="33995" y="17161"/>
                  </a:lnTo>
                  <a:lnTo>
                    <a:pt x="34103" y="17052"/>
                  </a:lnTo>
                  <a:lnTo>
                    <a:pt x="34266" y="17052"/>
                  </a:lnTo>
                  <a:lnTo>
                    <a:pt x="34484" y="16998"/>
                  </a:lnTo>
                  <a:lnTo>
                    <a:pt x="34701" y="16890"/>
                  </a:lnTo>
                  <a:lnTo>
                    <a:pt x="34864" y="16727"/>
                  </a:lnTo>
                  <a:lnTo>
                    <a:pt x="35027" y="16564"/>
                  </a:lnTo>
                  <a:lnTo>
                    <a:pt x="35352" y="16021"/>
                  </a:lnTo>
                  <a:lnTo>
                    <a:pt x="35624" y="15423"/>
                  </a:lnTo>
                  <a:lnTo>
                    <a:pt x="35787" y="14826"/>
                  </a:lnTo>
                  <a:lnTo>
                    <a:pt x="35896" y="14229"/>
                  </a:lnTo>
                  <a:lnTo>
                    <a:pt x="35950" y="13903"/>
                  </a:lnTo>
                  <a:lnTo>
                    <a:pt x="35950" y="13740"/>
                  </a:lnTo>
                  <a:lnTo>
                    <a:pt x="36058" y="13577"/>
                  </a:lnTo>
                  <a:lnTo>
                    <a:pt x="36221" y="13251"/>
                  </a:lnTo>
                  <a:lnTo>
                    <a:pt x="36330" y="12871"/>
                  </a:lnTo>
                  <a:lnTo>
                    <a:pt x="36384" y="12545"/>
                  </a:lnTo>
                  <a:lnTo>
                    <a:pt x="36330" y="12165"/>
                  </a:lnTo>
                  <a:lnTo>
                    <a:pt x="36221" y="11079"/>
                  </a:lnTo>
                  <a:lnTo>
                    <a:pt x="36058" y="10101"/>
                  </a:lnTo>
                  <a:lnTo>
                    <a:pt x="35733" y="9070"/>
                  </a:lnTo>
                  <a:lnTo>
                    <a:pt x="35352" y="8147"/>
                  </a:lnTo>
                  <a:lnTo>
                    <a:pt x="34972" y="7386"/>
                  </a:lnTo>
                  <a:lnTo>
                    <a:pt x="34647" y="6626"/>
                  </a:lnTo>
                  <a:lnTo>
                    <a:pt x="34212" y="5920"/>
                  </a:lnTo>
                  <a:lnTo>
                    <a:pt x="33941" y="5594"/>
                  </a:lnTo>
                  <a:lnTo>
                    <a:pt x="33669" y="5268"/>
                  </a:lnTo>
                  <a:lnTo>
                    <a:pt x="32746" y="4345"/>
                  </a:lnTo>
                  <a:lnTo>
                    <a:pt x="31768" y="3476"/>
                  </a:lnTo>
                  <a:lnTo>
                    <a:pt x="30845" y="2662"/>
                  </a:lnTo>
                  <a:lnTo>
                    <a:pt x="29868" y="2010"/>
                  </a:lnTo>
                  <a:lnTo>
                    <a:pt x="28836" y="1467"/>
                  </a:lnTo>
                  <a:lnTo>
                    <a:pt x="27750" y="978"/>
                  </a:lnTo>
                  <a:lnTo>
                    <a:pt x="26881" y="707"/>
                  </a:lnTo>
                  <a:lnTo>
                    <a:pt x="25958" y="490"/>
                  </a:lnTo>
                  <a:lnTo>
                    <a:pt x="25089" y="327"/>
                  </a:lnTo>
                  <a:lnTo>
                    <a:pt x="24166" y="218"/>
                  </a:lnTo>
                  <a:lnTo>
                    <a:pt x="22319" y="55"/>
                  </a:lnTo>
                  <a:lnTo>
                    <a:pt x="20527" y="1"/>
                  </a:ln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1004" name="Google Shape;1004;p51"/>
            <p:cNvSpPr/>
            <p:nvPr/>
          </p:nvSpPr>
          <p:spPr>
            <a:xfrm>
              <a:off x="5507000" y="3547825"/>
              <a:ext cx="347575" cy="99125"/>
            </a:xfrm>
            <a:custGeom>
              <a:avLst/>
              <a:gdLst/>
              <a:ahLst/>
              <a:cxnLst/>
              <a:rect l="l" t="t" r="r" b="b"/>
              <a:pathLst>
                <a:path w="13903" h="3965" extrusionOk="0">
                  <a:moveTo>
                    <a:pt x="2173" y="0"/>
                  </a:moveTo>
                  <a:lnTo>
                    <a:pt x="761" y="55"/>
                  </a:lnTo>
                  <a:lnTo>
                    <a:pt x="598" y="109"/>
                  </a:lnTo>
                  <a:lnTo>
                    <a:pt x="381" y="163"/>
                  </a:lnTo>
                  <a:lnTo>
                    <a:pt x="1" y="326"/>
                  </a:lnTo>
                  <a:lnTo>
                    <a:pt x="381" y="598"/>
                  </a:lnTo>
                  <a:lnTo>
                    <a:pt x="707" y="923"/>
                  </a:lnTo>
                  <a:lnTo>
                    <a:pt x="815" y="1086"/>
                  </a:lnTo>
                  <a:lnTo>
                    <a:pt x="869" y="1304"/>
                  </a:lnTo>
                  <a:lnTo>
                    <a:pt x="869" y="1521"/>
                  </a:lnTo>
                  <a:lnTo>
                    <a:pt x="869" y="1792"/>
                  </a:lnTo>
                  <a:lnTo>
                    <a:pt x="1032" y="1738"/>
                  </a:lnTo>
                  <a:lnTo>
                    <a:pt x="1195" y="1629"/>
                  </a:lnTo>
                  <a:lnTo>
                    <a:pt x="1358" y="1412"/>
                  </a:lnTo>
                  <a:lnTo>
                    <a:pt x="1575" y="1249"/>
                  </a:lnTo>
                  <a:lnTo>
                    <a:pt x="1738" y="1141"/>
                  </a:lnTo>
                  <a:lnTo>
                    <a:pt x="1956" y="1086"/>
                  </a:lnTo>
                  <a:lnTo>
                    <a:pt x="2227" y="1141"/>
                  </a:lnTo>
                  <a:lnTo>
                    <a:pt x="2444" y="1195"/>
                  </a:lnTo>
                  <a:lnTo>
                    <a:pt x="3042" y="1195"/>
                  </a:lnTo>
                  <a:lnTo>
                    <a:pt x="3748" y="1086"/>
                  </a:lnTo>
                  <a:lnTo>
                    <a:pt x="4128" y="1086"/>
                  </a:lnTo>
                  <a:lnTo>
                    <a:pt x="4508" y="1195"/>
                  </a:lnTo>
                  <a:lnTo>
                    <a:pt x="4834" y="1304"/>
                  </a:lnTo>
                  <a:lnTo>
                    <a:pt x="5214" y="1412"/>
                  </a:lnTo>
                  <a:lnTo>
                    <a:pt x="5540" y="1358"/>
                  </a:lnTo>
                  <a:lnTo>
                    <a:pt x="5920" y="1249"/>
                  </a:lnTo>
                  <a:lnTo>
                    <a:pt x="5920" y="1249"/>
                  </a:lnTo>
                  <a:lnTo>
                    <a:pt x="5703" y="1738"/>
                  </a:lnTo>
                  <a:lnTo>
                    <a:pt x="5974" y="1738"/>
                  </a:lnTo>
                  <a:lnTo>
                    <a:pt x="6246" y="1684"/>
                  </a:lnTo>
                  <a:lnTo>
                    <a:pt x="6626" y="1684"/>
                  </a:lnTo>
                  <a:lnTo>
                    <a:pt x="6843" y="1738"/>
                  </a:lnTo>
                  <a:lnTo>
                    <a:pt x="7006" y="1847"/>
                  </a:lnTo>
                  <a:lnTo>
                    <a:pt x="7060" y="1955"/>
                  </a:lnTo>
                  <a:lnTo>
                    <a:pt x="7060" y="2010"/>
                  </a:lnTo>
                  <a:lnTo>
                    <a:pt x="7006" y="2064"/>
                  </a:lnTo>
                  <a:lnTo>
                    <a:pt x="6897" y="2064"/>
                  </a:lnTo>
                  <a:lnTo>
                    <a:pt x="6246" y="2227"/>
                  </a:lnTo>
                  <a:lnTo>
                    <a:pt x="6137" y="2227"/>
                  </a:lnTo>
                  <a:lnTo>
                    <a:pt x="6083" y="2335"/>
                  </a:lnTo>
                  <a:lnTo>
                    <a:pt x="6137" y="2390"/>
                  </a:lnTo>
                  <a:lnTo>
                    <a:pt x="6191" y="2444"/>
                  </a:lnTo>
                  <a:lnTo>
                    <a:pt x="7114" y="2498"/>
                  </a:lnTo>
                  <a:lnTo>
                    <a:pt x="7983" y="2498"/>
                  </a:lnTo>
                  <a:lnTo>
                    <a:pt x="7929" y="2335"/>
                  </a:lnTo>
                  <a:lnTo>
                    <a:pt x="7766" y="2227"/>
                  </a:lnTo>
                  <a:lnTo>
                    <a:pt x="7657" y="2118"/>
                  </a:lnTo>
                  <a:lnTo>
                    <a:pt x="7603" y="1955"/>
                  </a:lnTo>
                  <a:lnTo>
                    <a:pt x="7983" y="1847"/>
                  </a:lnTo>
                  <a:lnTo>
                    <a:pt x="8146" y="1847"/>
                  </a:lnTo>
                  <a:lnTo>
                    <a:pt x="8255" y="1792"/>
                  </a:lnTo>
                  <a:lnTo>
                    <a:pt x="8255" y="1684"/>
                  </a:lnTo>
                  <a:lnTo>
                    <a:pt x="8201" y="1521"/>
                  </a:lnTo>
                  <a:lnTo>
                    <a:pt x="8201" y="1467"/>
                  </a:lnTo>
                  <a:lnTo>
                    <a:pt x="8255" y="1412"/>
                  </a:lnTo>
                  <a:lnTo>
                    <a:pt x="8255" y="1467"/>
                  </a:lnTo>
                  <a:lnTo>
                    <a:pt x="8581" y="1684"/>
                  </a:lnTo>
                  <a:lnTo>
                    <a:pt x="8744" y="1847"/>
                  </a:lnTo>
                  <a:lnTo>
                    <a:pt x="8798" y="2010"/>
                  </a:lnTo>
                  <a:lnTo>
                    <a:pt x="8798" y="2118"/>
                  </a:lnTo>
                  <a:lnTo>
                    <a:pt x="8689" y="2227"/>
                  </a:lnTo>
                  <a:lnTo>
                    <a:pt x="8581" y="2281"/>
                  </a:lnTo>
                  <a:lnTo>
                    <a:pt x="8472" y="2444"/>
                  </a:lnTo>
                  <a:lnTo>
                    <a:pt x="9069" y="2281"/>
                  </a:lnTo>
                  <a:lnTo>
                    <a:pt x="9612" y="2172"/>
                  </a:lnTo>
                  <a:lnTo>
                    <a:pt x="10210" y="2172"/>
                  </a:lnTo>
                  <a:lnTo>
                    <a:pt x="10481" y="2227"/>
                  </a:lnTo>
                  <a:lnTo>
                    <a:pt x="10753" y="2281"/>
                  </a:lnTo>
                  <a:lnTo>
                    <a:pt x="10916" y="2281"/>
                  </a:lnTo>
                  <a:lnTo>
                    <a:pt x="10916" y="2172"/>
                  </a:lnTo>
                  <a:lnTo>
                    <a:pt x="10916" y="2118"/>
                  </a:lnTo>
                  <a:lnTo>
                    <a:pt x="10970" y="2064"/>
                  </a:lnTo>
                  <a:lnTo>
                    <a:pt x="11079" y="2064"/>
                  </a:lnTo>
                  <a:lnTo>
                    <a:pt x="11187" y="2118"/>
                  </a:lnTo>
                  <a:lnTo>
                    <a:pt x="11187" y="2172"/>
                  </a:lnTo>
                  <a:lnTo>
                    <a:pt x="11242" y="2390"/>
                  </a:lnTo>
                  <a:lnTo>
                    <a:pt x="11350" y="2553"/>
                  </a:lnTo>
                  <a:lnTo>
                    <a:pt x="11567" y="2661"/>
                  </a:lnTo>
                  <a:lnTo>
                    <a:pt x="11730" y="2770"/>
                  </a:lnTo>
                  <a:lnTo>
                    <a:pt x="11893" y="2878"/>
                  </a:lnTo>
                  <a:lnTo>
                    <a:pt x="12002" y="2933"/>
                  </a:lnTo>
                  <a:lnTo>
                    <a:pt x="12002" y="3096"/>
                  </a:lnTo>
                  <a:lnTo>
                    <a:pt x="11948" y="3259"/>
                  </a:lnTo>
                  <a:lnTo>
                    <a:pt x="11893" y="3421"/>
                  </a:lnTo>
                  <a:lnTo>
                    <a:pt x="11893" y="3476"/>
                  </a:lnTo>
                  <a:lnTo>
                    <a:pt x="12002" y="3584"/>
                  </a:lnTo>
                  <a:lnTo>
                    <a:pt x="12273" y="3584"/>
                  </a:lnTo>
                  <a:lnTo>
                    <a:pt x="12382" y="3476"/>
                  </a:lnTo>
                  <a:lnTo>
                    <a:pt x="12491" y="3313"/>
                  </a:lnTo>
                  <a:lnTo>
                    <a:pt x="12599" y="3204"/>
                  </a:lnTo>
                  <a:lnTo>
                    <a:pt x="12654" y="3150"/>
                  </a:lnTo>
                  <a:lnTo>
                    <a:pt x="12762" y="3313"/>
                  </a:lnTo>
                  <a:lnTo>
                    <a:pt x="12762" y="3530"/>
                  </a:lnTo>
                  <a:lnTo>
                    <a:pt x="12762" y="3747"/>
                  </a:lnTo>
                  <a:lnTo>
                    <a:pt x="12816" y="3965"/>
                  </a:lnTo>
                  <a:lnTo>
                    <a:pt x="13034" y="3693"/>
                  </a:lnTo>
                  <a:lnTo>
                    <a:pt x="13305" y="3476"/>
                  </a:lnTo>
                  <a:lnTo>
                    <a:pt x="13468" y="3476"/>
                  </a:lnTo>
                  <a:lnTo>
                    <a:pt x="13577" y="3584"/>
                  </a:lnTo>
                  <a:lnTo>
                    <a:pt x="13685" y="3693"/>
                  </a:lnTo>
                  <a:lnTo>
                    <a:pt x="13740" y="3693"/>
                  </a:lnTo>
                  <a:lnTo>
                    <a:pt x="13848" y="3747"/>
                  </a:lnTo>
                  <a:lnTo>
                    <a:pt x="13903" y="3367"/>
                  </a:lnTo>
                  <a:lnTo>
                    <a:pt x="13903" y="3096"/>
                  </a:lnTo>
                  <a:lnTo>
                    <a:pt x="13848" y="2824"/>
                  </a:lnTo>
                  <a:lnTo>
                    <a:pt x="13685" y="2661"/>
                  </a:lnTo>
                  <a:lnTo>
                    <a:pt x="13522" y="2498"/>
                  </a:lnTo>
                  <a:lnTo>
                    <a:pt x="13251" y="2390"/>
                  </a:lnTo>
                  <a:lnTo>
                    <a:pt x="12979" y="2390"/>
                  </a:lnTo>
                  <a:lnTo>
                    <a:pt x="12599" y="2444"/>
                  </a:lnTo>
                  <a:lnTo>
                    <a:pt x="12436" y="2498"/>
                  </a:lnTo>
                  <a:lnTo>
                    <a:pt x="12219" y="2444"/>
                  </a:lnTo>
                  <a:lnTo>
                    <a:pt x="11948" y="2444"/>
                  </a:lnTo>
                  <a:lnTo>
                    <a:pt x="11785" y="2335"/>
                  </a:lnTo>
                  <a:lnTo>
                    <a:pt x="11730" y="2281"/>
                  </a:lnTo>
                  <a:lnTo>
                    <a:pt x="11676" y="2172"/>
                  </a:lnTo>
                  <a:lnTo>
                    <a:pt x="11567" y="1955"/>
                  </a:lnTo>
                  <a:lnTo>
                    <a:pt x="11405" y="1792"/>
                  </a:lnTo>
                  <a:lnTo>
                    <a:pt x="11242" y="1738"/>
                  </a:lnTo>
                  <a:lnTo>
                    <a:pt x="11024" y="1738"/>
                  </a:lnTo>
                  <a:lnTo>
                    <a:pt x="10264" y="1575"/>
                  </a:lnTo>
                  <a:lnTo>
                    <a:pt x="9504" y="1358"/>
                  </a:lnTo>
                  <a:lnTo>
                    <a:pt x="9124" y="1304"/>
                  </a:lnTo>
                  <a:lnTo>
                    <a:pt x="8744" y="1249"/>
                  </a:lnTo>
                  <a:lnTo>
                    <a:pt x="8363" y="1249"/>
                  </a:lnTo>
                  <a:lnTo>
                    <a:pt x="7983" y="1358"/>
                  </a:lnTo>
                  <a:lnTo>
                    <a:pt x="7114" y="1141"/>
                  </a:lnTo>
                  <a:lnTo>
                    <a:pt x="6680" y="1032"/>
                  </a:lnTo>
                  <a:lnTo>
                    <a:pt x="6300" y="815"/>
                  </a:lnTo>
                  <a:lnTo>
                    <a:pt x="6300" y="761"/>
                  </a:lnTo>
                  <a:lnTo>
                    <a:pt x="5594" y="543"/>
                  </a:lnTo>
                  <a:lnTo>
                    <a:pt x="4942" y="380"/>
                  </a:lnTo>
                  <a:lnTo>
                    <a:pt x="3530" y="109"/>
                  </a:lnTo>
                  <a:lnTo>
                    <a:pt x="2824" y="55"/>
                  </a:lnTo>
                  <a:lnTo>
                    <a:pt x="2173" y="0"/>
                  </a:ln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1005" name="Google Shape;1005;p51"/>
            <p:cNvSpPr/>
            <p:nvPr/>
          </p:nvSpPr>
          <p:spPr>
            <a:xfrm>
              <a:off x="5797525" y="4495425"/>
              <a:ext cx="16325" cy="17675"/>
            </a:xfrm>
            <a:custGeom>
              <a:avLst/>
              <a:gdLst/>
              <a:ahLst/>
              <a:cxnLst/>
              <a:rect l="l" t="t" r="r" b="b"/>
              <a:pathLst>
                <a:path w="653" h="707" extrusionOk="0">
                  <a:moveTo>
                    <a:pt x="435" y="1"/>
                  </a:moveTo>
                  <a:lnTo>
                    <a:pt x="164" y="109"/>
                  </a:lnTo>
                  <a:lnTo>
                    <a:pt x="55" y="218"/>
                  </a:lnTo>
                  <a:lnTo>
                    <a:pt x="1" y="381"/>
                  </a:lnTo>
                  <a:lnTo>
                    <a:pt x="55" y="707"/>
                  </a:lnTo>
                  <a:lnTo>
                    <a:pt x="489" y="381"/>
                  </a:lnTo>
                  <a:lnTo>
                    <a:pt x="598" y="327"/>
                  </a:lnTo>
                  <a:lnTo>
                    <a:pt x="652" y="218"/>
                  </a:lnTo>
                  <a:lnTo>
                    <a:pt x="652" y="109"/>
                  </a:lnTo>
                  <a:lnTo>
                    <a:pt x="652" y="55"/>
                  </a:lnTo>
                  <a:lnTo>
                    <a:pt x="544" y="1"/>
                  </a:ln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1006" name="Google Shape;1006;p51"/>
            <p:cNvSpPr/>
            <p:nvPr/>
          </p:nvSpPr>
          <p:spPr>
            <a:xfrm>
              <a:off x="5868125" y="3615700"/>
              <a:ext cx="328575" cy="149375"/>
            </a:xfrm>
            <a:custGeom>
              <a:avLst/>
              <a:gdLst/>
              <a:ahLst/>
              <a:cxnLst/>
              <a:rect l="l" t="t" r="r" b="b"/>
              <a:pathLst>
                <a:path w="13143" h="5975" extrusionOk="0">
                  <a:moveTo>
                    <a:pt x="6734" y="2933"/>
                  </a:moveTo>
                  <a:lnTo>
                    <a:pt x="7006" y="3096"/>
                  </a:lnTo>
                  <a:lnTo>
                    <a:pt x="7332" y="3367"/>
                  </a:lnTo>
                  <a:lnTo>
                    <a:pt x="7332" y="3367"/>
                  </a:lnTo>
                  <a:lnTo>
                    <a:pt x="5974" y="3042"/>
                  </a:lnTo>
                  <a:lnTo>
                    <a:pt x="6408" y="2933"/>
                  </a:lnTo>
                  <a:close/>
                  <a:moveTo>
                    <a:pt x="272" y="1"/>
                  </a:moveTo>
                  <a:lnTo>
                    <a:pt x="163" y="55"/>
                  </a:lnTo>
                  <a:lnTo>
                    <a:pt x="109" y="109"/>
                  </a:lnTo>
                  <a:lnTo>
                    <a:pt x="1" y="326"/>
                  </a:lnTo>
                  <a:lnTo>
                    <a:pt x="1" y="544"/>
                  </a:lnTo>
                  <a:lnTo>
                    <a:pt x="109" y="706"/>
                  </a:lnTo>
                  <a:lnTo>
                    <a:pt x="272" y="761"/>
                  </a:lnTo>
                  <a:lnTo>
                    <a:pt x="435" y="869"/>
                  </a:lnTo>
                  <a:lnTo>
                    <a:pt x="598" y="924"/>
                  </a:lnTo>
                  <a:lnTo>
                    <a:pt x="652" y="978"/>
                  </a:lnTo>
                  <a:lnTo>
                    <a:pt x="652" y="1087"/>
                  </a:lnTo>
                  <a:lnTo>
                    <a:pt x="544" y="1250"/>
                  </a:lnTo>
                  <a:lnTo>
                    <a:pt x="544" y="1358"/>
                  </a:lnTo>
                  <a:lnTo>
                    <a:pt x="652" y="1467"/>
                  </a:lnTo>
                  <a:lnTo>
                    <a:pt x="815" y="1575"/>
                  </a:lnTo>
                  <a:lnTo>
                    <a:pt x="1087" y="1738"/>
                  </a:lnTo>
                  <a:lnTo>
                    <a:pt x="1304" y="1847"/>
                  </a:lnTo>
                  <a:lnTo>
                    <a:pt x="1412" y="1847"/>
                  </a:lnTo>
                  <a:lnTo>
                    <a:pt x="1521" y="1738"/>
                  </a:lnTo>
                  <a:lnTo>
                    <a:pt x="1630" y="1630"/>
                  </a:lnTo>
                  <a:lnTo>
                    <a:pt x="1738" y="1412"/>
                  </a:lnTo>
                  <a:lnTo>
                    <a:pt x="1847" y="1358"/>
                  </a:lnTo>
                  <a:lnTo>
                    <a:pt x="1956" y="1358"/>
                  </a:lnTo>
                  <a:lnTo>
                    <a:pt x="2661" y="1521"/>
                  </a:lnTo>
                  <a:lnTo>
                    <a:pt x="3313" y="1684"/>
                  </a:lnTo>
                  <a:lnTo>
                    <a:pt x="3802" y="1793"/>
                  </a:lnTo>
                  <a:lnTo>
                    <a:pt x="4236" y="1955"/>
                  </a:lnTo>
                  <a:lnTo>
                    <a:pt x="4671" y="2227"/>
                  </a:lnTo>
                  <a:lnTo>
                    <a:pt x="4997" y="2553"/>
                  </a:lnTo>
                  <a:lnTo>
                    <a:pt x="4128" y="2390"/>
                  </a:lnTo>
                  <a:lnTo>
                    <a:pt x="3965" y="2390"/>
                  </a:lnTo>
                  <a:lnTo>
                    <a:pt x="3910" y="2499"/>
                  </a:lnTo>
                  <a:lnTo>
                    <a:pt x="3910" y="2553"/>
                  </a:lnTo>
                  <a:lnTo>
                    <a:pt x="3965" y="2607"/>
                  </a:lnTo>
                  <a:lnTo>
                    <a:pt x="4073" y="2661"/>
                  </a:lnTo>
                  <a:lnTo>
                    <a:pt x="5594" y="3205"/>
                  </a:lnTo>
                  <a:lnTo>
                    <a:pt x="7114" y="3748"/>
                  </a:lnTo>
                  <a:lnTo>
                    <a:pt x="8635" y="4399"/>
                  </a:lnTo>
                  <a:lnTo>
                    <a:pt x="10101" y="5105"/>
                  </a:lnTo>
                  <a:lnTo>
                    <a:pt x="10318" y="5214"/>
                  </a:lnTo>
                  <a:lnTo>
                    <a:pt x="10644" y="5322"/>
                  </a:lnTo>
                  <a:lnTo>
                    <a:pt x="10210" y="4888"/>
                  </a:lnTo>
                  <a:lnTo>
                    <a:pt x="10155" y="4834"/>
                  </a:lnTo>
                  <a:lnTo>
                    <a:pt x="10155" y="4725"/>
                  </a:lnTo>
                  <a:lnTo>
                    <a:pt x="10210" y="4671"/>
                  </a:lnTo>
                  <a:lnTo>
                    <a:pt x="10318" y="4671"/>
                  </a:lnTo>
                  <a:lnTo>
                    <a:pt x="10916" y="4888"/>
                  </a:lnTo>
                  <a:lnTo>
                    <a:pt x="11187" y="4997"/>
                  </a:lnTo>
                  <a:lnTo>
                    <a:pt x="11404" y="5159"/>
                  </a:lnTo>
                  <a:lnTo>
                    <a:pt x="11513" y="5377"/>
                  </a:lnTo>
                  <a:lnTo>
                    <a:pt x="11567" y="5703"/>
                  </a:lnTo>
                  <a:lnTo>
                    <a:pt x="11622" y="5811"/>
                  </a:lnTo>
                  <a:lnTo>
                    <a:pt x="11676" y="5865"/>
                  </a:lnTo>
                  <a:lnTo>
                    <a:pt x="11839" y="5974"/>
                  </a:lnTo>
                  <a:lnTo>
                    <a:pt x="12002" y="5974"/>
                  </a:lnTo>
                  <a:lnTo>
                    <a:pt x="12110" y="5920"/>
                  </a:lnTo>
                  <a:lnTo>
                    <a:pt x="12165" y="5865"/>
                  </a:lnTo>
                  <a:lnTo>
                    <a:pt x="12273" y="5811"/>
                  </a:lnTo>
                  <a:lnTo>
                    <a:pt x="12382" y="5757"/>
                  </a:lnTo>
                  <a:lnTo>
                    <a:pt x="12491" y="5757"/>
                  </a:lnTo>
                  <a:lnTo>
                    <a:pt x="12599" y="5811"/>
                  </a:lnTo>
                  <a:lnTo>
                    <a:pt x="12762" y="5865"/>
                  </a:lnTo>
                  <a:lnTo>
                    <a:pt x="12925" y="5865"/>
                  </a:lnTo>
                  <a:lnTo>
                    <a:pt x="13088" y="5811"/>
                  </a:lnTo>
                  <a:lnTo>
                    <a:pt x="13142" y="5703"/>
                  </a:lnTo>
                  <a:lnTo>
                    <a:pt x="13142" y="5594"/>
                  </a:lnTo>
                  <a:lnTo>
                    <a:pt x="13034" y="5485"/>
                  </a:lnTo>
                  <a:lnTo>
                    <a:pt x="12762" y="5377"/>
                  </a:lnTo>
                  <a:lnTo>
                    <a:pt x="12165" y="5159"/>
                  </a:lnTo>
                  <a:lnTo>
                    <a:pt x="11622" y="4942"/>
                  </a:lnTo>
                  <a:lnTo>
                    <a:pt x="11133" y="4616"/>
                  </a:lnTo>
                  <a:lnTo>
                    <a:pt x="10644" y="4291"/>
                  </a:lnTo>
                  <a:lnTo>
                    <a:pt x="10427" y="4128"/>
                  </a:lnTo>
                  <a:lnTo>
                    <a:pt x="10155" y="4019"/>
                  </a:lnTo>
                  <a:lnTo>
                    <a:pt x="9938" y="3965"/>
                  </a:lnTo>
                  <a:lnTo>
                    <a:pt x="9450" y="3965"/>
                  </a:lnTo>
                  <a:lnTo>
                    <a:pt x="9395" y="3910"/>
                  </a:lnTo>
                  <a:lnTo>
                    <a:pt x="9287" y="3856"/>
                  </a:lnTo>
                  <a:lnTo>
                    <a:pt x="9069" y="3530"/>
                  </a:lnTo>
                  <a:lnTo>
                    <a:pt x="8744" y="3313"/>
                  </a:lnTo>
                  <a:lnTo>
                    <a:pt x="8418" y="3096"/>
                  </a:lnTo>
                  <a:lnTo>
                    <a:pt x="8092" y="2987"/>
                  </a:lnTo>
                  <a:lnTo>
                    <a:pt x="6952" y="2607"/>
                  </a:lnTo>
                  <a:lnTo>
                    <a:pt x="6408" y="2390"/>
                  </a:lnTo>
                  <a:lnTo>
                    <a:pt x="5865" y="2173"/>
                  </a:lnTo>
                  <a:lnTo>
                    <a:pt x="5159" y="1847"/>
                  </a:lnTo>
                  <a:lnTo>
                    <a:pt x="4454" y="1575"/>
                  </a:lnTo>
                  <a:lnTo>
                    <a:pt x="3693" y="1358"/>
                  </a:lnTo>
                  <a:lnTo>
                    <a:pt x="2933" y="1195"/>
                  </a:lnTo>
                  <a:lnTo>
                    <a:pt x="2607" y="1087"/>
                  </a:lnTo>
                  <a:lnTo>
                    <a:pt x="2444" y="1032"/>
                  </a:lnTo>
                  <a:lnTo>
                    <a:pt x="2336" y="924"/>
                  </a:lnTo>
                  <a:lnTo>
                    <a:pt x="2227" y="761"/>
                  </a:lnTo>
                  <a:lnTo>
                    <a:pt x="2010" y="598"/>
                  </a:lnTo>
                  <a:lnTo>
                    <a:pt x="1630" y="381"/>
                  </a:lnTo>
                  <a:lnTo>
                    <a:pt x="1467" y="1032"/>
                  </a:lnTo>
                  <a:lnTo>
                    <a:pt x="1412" y="1250"/>
                  </a:lnTo>
                  <a:lnTo>
                    <a:pt x="1358" y="1304"/>
                  </a:lnTo>
                  <a:lnTo>
                    <a:pt x="1250" y="1358"/>
                  </a:lnTo>
                  <a:lnTo>
                    <a:pt x="1141" y="1304"/>
                  </a:lnTo>
                  <a:lnTo>
                    <a:pt x="1032" y="1250"/>
                  </a:lnTo>
                  <a:lnTo>
                    <a:pt x="978" y="1195"/>
                  </a:lnTo>
                  <a:lnTo>
                    <a:pt x="924" y="1032"/>
                  </a:lnTo>
                  <a:lnTo>
                    <a:pt x="924" y="815"/>
                  </a:lnTo>
                  <a:lnTo>
                    <a:pt x="869" y="652"/>
                  </a:lnTo>
                  <a:lnTo>
                    <a:pt x="761" y="489"/>
                  </a:lnTo>
                  <a:lnTo>
                    <a:pt x="544" y="381"/>
                  </a:lnTo>
                  <a:lnTo>
                    <a:pt x="489" y="272"/>
                  </a:lnTo>
                  <a:lnTo>
                    <a:pt x="489" y="163"/>
                  </a:lnTo>
                  <a:lnTo>
                    <a:pt x="435" y="55"/>
                  </a:lnTo>
                  <a:lnTo>
                    <a:pt x="381" y="1"/>
                  </a:ln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1007" name="Google Shape;1007;p51"/>
            <p:cNvSpPr/>
            <p:nvPr/>
          </p:nvSpPr>
          <p:spPr>
            <a:xfrm>
              <a:off x="5786675" y="3771825"/>
              <a:ext cx="666600" cy="889250"/>
            </a:xfrm>
            <a:custGeom>
              <a:avLst/>
              <a:gdLst/>
              <a:ahLst/>
              <a:cxnLst/>
              <a:rect l="l" t="t" r="r" b="b"/>
              <a:pathLst>
                <a:path w="26664" h="35570" extrusionOk="0">
                  <a:moveTo>
                    <a:pt x="16943" y="26990"/>
                  </a:moveTo>
                  <a:lnTo>
                    <a:pt x="16998" y="27370"/>
                  </a:lnTo>
                  <a:lnTo>
                    <a:pt x="16943" y="27587"/>
                  </a:lnTo>
                  <a:lnTo>
                    <a:pt x="16889" y="27642"/>
                  </a:lnTo>
                  <a:lnTo>
                    <a:pt x="16780" y="27696"/>
                  </a:lnTo>
                  <a:lnTo>
                    <a:pt x="16563" y="27750"/>
                  </a:lnTo>
                  <a:lnTo>
                    <a:pt x="16943" y="26990"/>
                  </a:lnTo>
                  <a:close/>
                  <a:moveTo>
                    <a:pt x="17106" y="1"/>
                  </a:moveTo>
                  <a:lnTo>
                    <a:pt x="17052" y="55"/>
                  </a:lnTo>
                  <a:lnTo>
                    <a:pt x="16998" y="218"/>
                  </a:lnTo>
                  <a:lnTo>
                    <a:pt x="16998" y="435"/>
                  </a:lnTo>
                  <a:lnTo>
                    <a:pt x="17052" y="652"/>
                  </a:lnTo>
                  <a:lnTo>
                    <a:pt x="17215" y="815"/>
                  </a:lnTo>
                  <a:lnTo>
                    <a:pt x="18029" y="1304"/>
                  </a:lnTo>
                  <a:lnTo>
                    <a:pt x="18409" y="1575"/>
                  </a:lnTo>
                  <a:lnTo>
                    <a:pt x="18844" y="1901"/>
                  </a:lnTo>
                  <a:lnTo>
                    <a:pt x="19115" y="2064"/>
                  </a:lnTo>
                  <a:lnTo>
                    <a:pt x="19387" y="2173"/>
                  </a:lnTo>
                  <a:lnTo>
                    <a:pt x="19658" y="2173"/>
                  </a:lnTo>
                  <a:lnTo>
                    <a:pt x="19984" y="2064"/>
                  </a:lnTo>
                  <a:lnTo>
                    <a:pt x="20039" y="2118"/>
                  </a:lnTo>
                  <a:lnTo>
                    <a:pt x="20039" y="2553"/>
                  </a:lnTo>
                  <a:lnTo>
                    <a:pt x="20039" y="2661"/>
                  </a:lnTo>
                  <a:lnTo>
                    <a:pt x="20093" y="2770"/>
                  </a:lnTo>
                  <a:lnTo>
                    <a:pt x="20147" y="2824"/>
                  </a:lnTo>
                  <a:lnTo>
                    <a:pt x="20256" y="2879"/>
                  </a:lnTo>
                  <a:lnTo>
                    <a:pt x="20636" y="2987"/>
                  </a:lnTo>
                  <a:lnTo>
                    <a:pt x="20853" y="3096"/>
                  </a:lnTo>
                  <a:lnTo>
                    <a:pt x="20962" y="3205"/>
                  </a:lnTo>
                  <a:lnTo>
                    <a:pt x="21125" y="3530"/>
                  </a:lnTo>
                  <a:lnTo>
                    <a:pt x="21342" y="3802"/>
                  </a:lnTo>
                  <a:lnTo>
                    <a:pt x="21613" y="4019"/>
                  </a:lnTo>
                  <a:lnTo>
                    <a:pt x="21939" y="4182"/>
                  </a:lnTo>
                  <a:lnTo>
                    <a:pt x="22754" y="4562"/>
                  </a:lnTo>
                  <a:lnTo>
                    <a:pt x="22862" y="4671"/>
                  </a:lnTo>
                  <a:lnTo>
                    <a:pt x="22917" y="4725"/>
                  </a:lnTo>
                  <a:lnTo>
                    <a:pt x="22862" y="4834"/>
                  </a:lnTo>
                  <a:lnTo>
                    <a:pt x="22808" y="4997"/>
                  </a:lnTo>
                  <a:lnTo>
                    <a:pt x="22808" y="5159"/>
                  </a:lnTo>
                  <a:lnTo>
                    <a:pt x="22862" y="5322"/>
                  </a:lnTo>
                  <a:lnTo>
                    <a:pt x="22971" y="5485"/>
                  </a:lnTo>
                  <a:lnTo>
                    <a:pt x="23134" y="5703"/>
                  </a:lnTo>
                  <a:lnTo>
                    <a:pt x="23243" y="5920"/>
                  </a:lnTo>
                  <a:lnTo>
                    <a:pt x="23840" y="7223"/>
                  </a:lnTo>
                  <a:lnTo>
                    <a:pt x="24492" y="8581"/>
                  </a:lnTo>
                  <a:lnTo>
                    <a:pt x="24763" y="9069"/>
                  </a:lnTo>
                  <a:lnTo>
                    <a:pt x="24926" y="9558"/>
                  </a:lnTo>
                  <a:lnTo>
                    <a:pt x="25035" y="10155"/>
                  </a:lnTo>
                  <a:lnTo>
                    <a:pt x="25089" y="10699"/>
                  </a:lnTo>
                  <a:lnTo>
                    <a:pt x="25198" y="11839"/>
                  </a:lnTo>
                  <a:lnTo>
                    <a:pt x="25143" y="12925"/>
                  </a:lnTo>
                  <a:lnTo>
                    <a:pt x="25089" y="14065"/>
                  </a:lnTo>
                  <a:lnTo>
                    <a:pt x="25035" y="14500"/>
                  </a:lnTo>
                  <a:lnTo>
                    <a:pt x="24926" y="14880"/>
                  </a:lnTo>
                  <a:lnTo>
                    <a:pt x="24872" y="15314"/>
                  </a:lnTo>
                  <a:lnTo>
                    <a:pt x="24926" y="15532"/>
                  </a:lnTo>
                  <a:lnTo>
                    <a:pt x="24980" y="15695"/>
                  </a:lnTo>
                  <a:lnTo>
                    <a:pt x="24980" y="15803"/>
                  </a:lnTo>
                  <a:lnTo>
                    <a:pt x="24926" y="15912"/>
                  </a:lnTo>
                  <a:lnTo>
                    <a:pt x="24655" y="16183"/>
                  </a:lnTo>
                  <a:lnTo>
                    <a:pt x="24492" y="16509"/>
                  </a:lnTo>
                  <a:lnTo>
                    <a:pt x="24166" y="17215"/>
                  </a:lnTo>
                  <a:lnTo>
                    <a:pt x="23894" y="17595"/>
                  </a:lnTo>
                  <a:lnTo>
                    <a:pt x="23731" y="17758"/>
                  </a:lnTo>
                  <a:lnTo>
                    <a:pt x="23568" y="17921"/>
                  </a:lnTo>
                  <a:lnTo>
                    <a:pt x="23297" y="18138"/>
                  </a:lnTo>
                  <a:lnTo>
                    <a:pt x="23134" y="18355"/>
                  </a:lnTo>
                  <a:lnTo>
                    <a:pt x="23025" y="18627"/>
                  </a:lnTo>
                  <a:lnTo>
                    <a:pt x="23025" y="18953"/>
                  </a:lnTo>
                  <a:lnTo>
                    <a:pt x="22971" y="19279"/>
                  </a:lnTo>
                  <a:lnTo>
                    <a:pt x="22971" y="19550"/>
                  </a:lnTo>
                  <a:lnTo>
                    <a:pt x="22862" y="19767"/>
                  </a:lnTo>
                  <a:lnTo>
                    <a:pt x="22754" y="19985"/>
                  </a:lnTo>
                  <a:lnTo>
                    <a:pt x="22645" y="20147"/>
                  </a:lnTo>
                  <a:lnTo>
                    <a:pt x="22428" y="20256"/>
                  </a:lnTo>
                  <a:lnTo>
                    <a:pt x="22211" y="20365"/>
                  </a:lnTo>
                  <a:lnTo>
                    <a:pt x="21885" y="20473"/>
                  </a:lnTo>
                  <a:lnTo>
                    <a:pt x="21613" y="20582"/>
                  </a:lnTo>
                  <a:lnTo>
                    <a:pt x="21288" y="20745"/>
                  </a:lnTo>
                  <a:lnTo>
                    <a:pt x="21016" y="20962"/>
                  </a:lnTo>
                  <a:lnTo>
                    <a:pt x="20799" y="21179"/>
                  </a:lnTo>
                  <a:lnTo>
                    <a:pt x="20690" y="21288"/>
                  </a:lnTo>
                  <a:lnTo>
                    <a:pt x="20690" y="21342"/>
                  </a:lnTo>
                  <a:lnTo>
                    <a:pt x="20745" y="21396"/>
                  </a:lnTo>
                  <a:lnTo>
                    <a:pt x="20853" y="21451"/>
                  </a:lnTo>
                  <a:lnTo>
                    <a:pt x="21070" y="21451"/>
                  </a:lnTo>
                  <a:lnTo>
                    <a:pt x="21125" y="21505"/>
                  </a:lnTo>
                  <a:lnTo>
                    <a:pt x="21179" y="21614"/>
                  </a:lnTo>
                  <a:lnTo>
                    <a:pt x="21179" y="21722"/>
                  </a:lnTo>
                  <a:lnTo>
                    <a:pt x="21070" y="21777"/>
                  </a:lnTo>
                  <a:lnTo>
                    <a:pt x="20907" y="21831"/>
                  </a:lnTo>
                  <a:lnTo>
                    <a:pt x="20473" y="21994"/>
                  </a:lnTo>
                  <a:lnTo>
                    <a:pt x="20202" y="22102"/>
                  </a:lnTo>
                  <a:lnTo>
                    <a:pt x="20039" y="22265"/>
                  </a:lnTo>
                  <a:lnTo>
                    <a:pt x="19876" y="22428"/>
                  </a:lnTo>
                  <a:lnTo>
                    <a:pt x="19767" y="22646"/>
                  </a:lnTo>
                  <a:lnTo>
                    <a:pt x="19496" y="23134"/>
                  </a:lnTo>
                  <a:lnTo>
                    <a:pt x="19170" y="23569"/>
                  </a:lnTo>
                  <a:lnTo>
                    <a:pt x="18790" y="23949"/>
                  </a:lnTo>
                  <a:lnTo>
                    <a:pt x="18301" y="24275"/>
                  </a:lnTo>
                  <a:lnTo>
                    <a:pt x="18138" y="24438"/>
                  </a:lnTo>
                  <a:lnTo>
                    <a:pt x="17975" y="24438"/>
                  </a:lnTo>
                  <a:lnTo>
                    <a:pt x="17866" y="24383"/>
                  </a:lnTo>
                  <a:lnTo>
                    <a:pt x="17649" y="24383"/>
                  </a:lnTo>
                  <a:lnTo>
                    <a:pt x="17595" y="24438"/>
                  </a:lnTo>
                  <a:lnTo>
                    <a:pt x="17541" y="24546"/>
                  </a:lnTo>
                  <a:lnTo>
                    <a:pt x="17378" y="25035"/>
                  </a:lnTo>
                  <a:lnTo>
                    <a:pt x="17323" y="25252"/>
                  </a:lnTo>
                  <a:lnTo>
                    <a:pt x="17323" y="25469"/>
                  </a:lnTo>
                  <a:lnTo>
                    <a:pt x="17378" y="25795"/>
                  </a:lnTo>
                  <a:lnTo>
                    <a:pt x="17269" y="26121"/>
                  </a:lnTo>
                  <a:lnTo>
                    <a:pt x="17106" y="26338"/>
                  </a:lnTo>
                  <a:lnTo>
                    <a:pt x="16889" y="26555"/>
                  </a:lnTo>
                  <a:lnTo>
                    <a:pt x="16509" y="26881"/>
                  </a:lnTo>
                  <a:lnTo>
                    <a:pt x="16183" y="27207"/>
                  </a:lnTo>
                  <a:lnTo>
                    <a:pt x="14119" y="29379"/>
                  </a:lnTo>
                  <a:lnTo>
                    <a:pt x="13142" y="30411"/>
                  </a:lnTo>
                  <a:lnTo>
                    <a:pt x="12056" y="31443"/>
                  </a:lnTo>
                  <a:lnTo>
                    <a:pt x="11839" y="31714"/>
                  </a:lnTo>
                  <a:lnTo>
                    <a:pt x="11676" y="32040"/>
                  </a:lnTo>
                  <a:lnTo>
                    <a:pt x="11567" y="32203"/>
                  </a:lnTo>
                  <a:lnTo>
                    <a:pt x="11459" y="32366"/>
                  </a:lnTo>
                  <a:lnTo>
                    <a:pt x="11133" y="32583"/>
                  </a:lnTo>
                  <a:lnTo>
                    <a:pt x="9666" y="33398"/>
                  </a:lnTo>
                  <a:lnTo>
                    <a:pt x="9123" y="33669"/>
                  </a:lnTo>
                  <a:lnTo>
                    <a:pt x="8635" y="33887"/>
                  </a:lnTo>
                  <a:lnTo>
                    <a:pt x="8092" y="34049"/>
                  </a:lnTo>
                  <a:lnTo>
                    <a:pt x="7549" y="34158"/>
                  </a:lnTo>
                  <a:lnTo>
                    <a:pt x="7006" y="34212"/>
                  </a:lnTo>
                  <a:lnTo>
                    <a:pt x="6463" y="34212"/>
                  </a:lnTo>
                  <a:lnTo>
                    <a:pt x="5919" y="34158"/>
                  </a:lnTo>
                  <a:lnTo>
                    <a:pt x="5376" y="34049"/>
                  </a:lnTo>
                  <a:lnTo>
                    <a:pt x="4725" y="33832"/>
                  </a:lnTo>
                  <a:lnTo>
                    <a:pt x="4127" y="33561"/>
                  </a:lnTo>
                  <a:lnTo>
                    <a:pt x="3584" y="33235"/>
                  </a:lnTo>
                  <a:lnTo>
                    <a:pt x="3096" y="32909"/>
                  </a:lnTo>
                  <a:lnTo>
                    <a:pt x="2607" y="32420"/>
                  </a:lnTo>
                  <a:lnTo>
                    <a:pt x="2227" y="31932"/>
                  </a:lnTo>
                  <a:lnTo>
                    <a:pt x="1901" y="31389"/>
                  </a:lnTo>
                  <a:lnTo>
                    <a:pt x="1575" y="30791"/>
                  </a:lnTo>
                  <a:lnTo>
                    <a:pt x="1412" y="30465"/>
                  </a:lnTo>
                  <a:lnTo>
                    <a:pt x="1249" y="30357"/>
                  </a:lnTo>
                  <a:lnTo>
                    <a:pt x="1086" y="30248"/>
                  </a:lnTo>
                  <a:lnTo>
                    <a:pt x="815" y="30194"/>
                  </a:lnTo>
                  <a:lnTo>
                    <a:pt x="543" y="30248"/>
                  </a:lnTo>
                  <a:lnTo>
                    <a:pt x="55" y="30357"/>
                  </a:lnTo>
                  <a:lnTo>
                    <a:pt x="0" y="30357"/>
                  </a:lnTo>
                  <a:lnTo>
                    <a:pt x="0" y="30411"/>
                  </a:lnTo>
                  <a:lnTo>
                    <a:pt x="0" y="30520"/>
                  </a:lnTo>
                  <a:lnTo>
                    <a:pt x="380" y="31171"/>
                  </a:lnTo>
                  <a:lnTo>
                    <a:pt x="761" y="31877"/>
                  </a:lnTo>
                  <a:lnTo>
                    <a:pt x="1141" y="32583"/>
                  </a:lnTo>
                  <a:lnTo>
                    <a:pt x="1575" y="33181"/>
                  </a:lnTo>
                  <a:lnTo>
                    <a:pt x="1792" y="33398"/>
                  </a:lnTo>
                  <a:lnTo>
                    <a:pt x="1955" y="33506"/>
                  </a:lnTo>
                  <a:lnTo>
                    <a:pt x="2172" y="33615"/>
                  </a:lnTo>
                  <a:lnTo>
                    <a:pt x="2444" y="33724"/>
                  </a:lnTo>
                  <a:lnTo>
                    <a:pt x="2770" y="33778"/>
                  </a:lnTo>
                  <a:lnTo>
                    <a:pt x="2824" y="33778"/>
                  </a:lnTo>
                  <a:lnTo>
                    <a:pt x="2878" y="33832"/>
                  </a:lnTo>
                  <a:lnTo>
                    <a:pt x="2933" y="33941"/>
                  </a:lnTo>
                  <a:lnTo>
                    <a:pt x="2933" y="34104"/>
                  </a:lnTo>
                  <a:lnTo>
                    <a:pt x="2987" y="34158"/>
                  </a:lnTo>
                  <a:lnTo>
                    <a:pt x="3476" y="34592"/>
                  </a:lnTo>
                  <a:lnTo>
                    <a:pt x="4019" y="34918"/>
                  </a:lnTo>
                  <a:lnTo>
                    <a:pt x="4290" y="35081"/>
                  </a:lnTo>
                  <a:lnTo>
                    <a:pt x="4616" y="35190"/>
                  </a:lnTo>
                  <a:lnTo>
                    <a:pt x="4942" y="35244"/>
                  </a:lnTo>
                  <a:lnTo>
                    <a:pt x="5268" y="35298"/>
                  </a:lnTo>
                  <a:lnTo>
                    <a:pt x="5648" y="35298"/>
                  </a:lnTo>
                  <a:lnTo>
                    <a:pt x="6028" y="35353"/>
                  </a:lnTo>
                  <a:lnTo>
                    <a:pt x="6843" y="35516"/>
                  </a:lnTo>
                  <a:lnTo>
                    <a:pt x="7712" y="35570"/>
                  </a:lnTo>
                  <a:lnTo>
                    <a:pt x="8526" y="35570"/>
                  </a:lnTo>
                  <a:lnTo>
                    <a:pt x="8961" y="35516"/>
                  </a:lnTo>
                  <a:lnTo>
                    <a:pt x="9395" y="35461"/>
                  </a:lnTo>
                  <a:lnTo>
                    <a:pt x="10481" y="35136"/>
                  </a:lnTo>
                  <a:lnTo>
                    <a:pt x="11513" y="34810"/>
                  </a:lnTo>
                  <a:lnTo>
                    <a:pt x="12002" y="34592"/>
                  </a:lnTo>
                  <a:lnTo>
                    <a:pt x="12436" y="34321"/>
                  </a:lnTo>
                  <a:lnTo>
                    <a:pt x="12925" y="34049"/>
                  </a:lnTo>
                  <a:lnTo>
                    <a:pt x="13359" y="33669"/>
                  </a:lnTo>
                  <a:lnTo>
                    <a:pt x="13576" y="33452"/>
                  </a:lnTo>
                  <a:lnTo>
                    <a:pt x="13685" y="33289"/>
                  </a:lnTo>
                  <a:lnTo>
                    <a:pt x="13685" y="33126"/>
                  </a:lnTo>
                  <a:lnTo>
                    <a:pt x="13522" y="32800"/>
                  </a:lnTo>
                  <a:lnTo>
                    <a:pt x="13468" y="32692"/>
                  </a:lnTo>
                  <a:lnTo>
                    <a:pt x="13468" y="32529"/>
                  </a:lnTo>
                  <a:lnTo>
                    <a:pt x="13468" y="32475"/>
                  </a:lnTo>
                  <a:lnTo>
                    <a:pt x="13522" y="32420"/>
                  </a:lnTo>
                  <a:lnTo>
                    <a:pt x="13631" y="32420"/>
                  </a:lnTo>
                  <a:lnTo>
                    <a:pt x="13739" y="32529"/>
                  </a:lnTo>
                  <a:lnTo>
                    <a:pt x="13902" y="32692"/>
                  </a:lnTo>
                  <a:lnTo>
                    <a:pt x="14011" y="32800"/>
                  </a:lnTo>
                  <a:lnTo>
                    <a:pt x="14119" y="32746"/>
                  </a:lnTo>
                  <a:lnTo>
                    <a:pt x="14717" y="32366"/>
                  </a:lnTo>
                  <a:lnTo>
                    <a:pt x="14988" y="32149"/>
                  </a:lnTo>
                  <a:lnTo>
                    <a:pt x="15151" y="31823"/>
                  </a:lnTo>
                  <a:lnTo>
                    <a:pt x="15368" y="31389"/>
                  </a:lnTo>
                  <a:lnTo>
                    <a:pt x="15586" y="30954"/>
                  </a:lnTo>
                  <a:lnTo>
                    <a:pt x="15803" y="30520"/>
                  </a:lnTo>
                  <a:lnTo>
                    <a:pt x="16129" y="30194"/>
                  </a:lnTo>
                  <a:lnTo>
                    <a:pt x="16455" y="29814"/>
                  </a:lnTo>
                  <a:lnTo>
                    <a:pt x="16780" y="29434"/>
                  </a:lnTo>
                  <a:lnTo>
                    <a:pt x="17269" y="28619"/>
                  </a:lnTo>
                  <a:lnTo>
                    <a:pt x="17595" y="28130"/>
                  </a:lnTo>
                  <a:lnTo>
                    <a:pt x="17921" y="27696"/>
                  </a:lnTo>
                  <a:lnTo>
                    <a:pt x="18301" y="27316"/>
                  </a:lnTo>
                  <a:lnTo>
                    <a:pt x="18735" y="26936"/>
                  </a:lnTo>
                  <a:lnTo>
                    <a:pt x="19007" y="26718"/>
                  </a:lnTo>
                  <a:lnTo>
                    <a:pt x="19224" y="26393"/>
                  </a:lnTo>
                  <a:lnTo>
                    <a:pt x="19387" y="26121"/>
                  </a:lnTo>
                  <a:lnTo>
                    <a:pt x="19550" y="25849"/>
                  </a:lnTo>
                  <a:lnTo>
                    <a:pt x="19984" y="25415"/>
                  </a:lnTo>
                  <a:lnTo>
                    <a:pt x="20419" y="24981"/>
                  </a:lnTo>
                  <a:lnTo>
                    <a:pt x="20419" y="24981"/>
                  </a:lnTo>
                  <a:lnTo>
                    <a:pt x="20039" y="25089"/>
                  </a:lnTo>
                  <a:lnTo>
                    <a:pt x="19713" y="25198"/>
                  </a:lnTo>
                  <a:lnTo>
                    <a:pt x="19441" y="25252"/>
                  </a:lnTo>
                  <a:lnTo>
                    <a:pt x="19333" y="25198"/>
                  </a:lnTo>
                  <a:lnTo>
                    <a:pt x="19278" y="25144"/>
                  </a:lnTo>
                  <a:lnTo>
                    <a:pt x="19278" y="25035"/>
                  </a:lnTo>
                  <a:lnTo>
                    <a:pt x="19387" y="24981"/>
                  </a:lnTo>
                  <a:lnTo>
                    <a:pt x="19604" y="24872"/>
                  </a:lnTo>
                  <a:lnTo>
                    <a:pt x="19767" y="24818"/>
                  </a:lnTo>
                  <a:lnTo>
                    <a:pt x="19876" y="24709"/>
                  </a:lnTo>
                  <a:lnTo>
                    <a:pt x="19984" y="24600"/>
                  </a:lnTo>
                  <a:lnTo>
                    <a:pt x="19984" y="24383"/>
                  </a:lnTo>
                  <a:lnTo>
                    <a:pt x="19550" y="24383"/>
                  </a:lnTo>
                  <a:lnTo>
                    <a:pt x="19496" y="24329"/>
                  </a:lnTo>
                  <a:lnTo>
                    <a:pt x="19496" y="24220"/>
                  </a:lnTo>
                  <a:lnTo>
                    <a:pt x="19496" y="24166"/>
                  </a:lnTo>
                  <a:lnTo>
                    <a:pt x="19604" y="24112"/>
                  </a:lnTo>
                  <a:lnTo>
                    <a:pt x="19767" y="24057"/>
                  </a:lnTo>
                  <a:lnTo>
                    <a:pt x="19876" y="24003"/>
                  </a:lnTo>
                  <a:lnTo>
                    <a:pt x="19984" y="23949"/>
                  </a:lnTo>
                  <a:lnTo>
                    <a:pt x="19984" y="24057"/>
                  </a:lnTo>
                  <a:lnTo>
                    <a:pt x="19984" y="24166"/>
                  </a:lnTo>
                  <a:lnTo>
                    <a:pt x="19984" y="24275"/>
                  </a:lnTo>
                  <a:lnTo>
                    <a:pt x="19984" y="24383"/>
                  </a:lnTo>
                  <a:lnTo>
                    <a:pt x="20310" y="24329"/>
                  </a:lnTo>
                  <a:lnTo>
                    <a:pt x="20745" y="24166"/>
                  </a:lnTo>
                  <a:lnTo>
                    <a:pt x="21233" y="24003"/>
                  </a:lnTo>
                  <a:lnTo>
                    <a:pt x="21668" y="23786"/>
                  </a:lnTo>
                  <a:lnTo>
                    <a:pt x="22048" y="23514"/>
                  </a:lnTo>
                  <a:lnTo>
                    <a:pt x="22754" y="22863"/>
                  </a:lnTo>
                  <a:lnTo>
                    <a:pt x="23405" y="22157"/>
                  </a:lnTo>
                  <a:lnTo>
                    <a:pt x="24057" y="21451"/>
                  </a:lnTo>
                  <a:lnTo>
                    <a:pt x="24655" y="20691"/>
                  </a:lnTo>
                  <a:lnTo>
                    <a:pt x="25143" y="20093"/>
                  </a:lnTo>
                  <a:lnTo>
                    <a:pt x="25578" y="19496"/>
                  </a:lnTo>
                  <a:lnTo>
                    <a:pt x="25741" y="19170"/>
                  </a:lnTo>
                  <a:lnTo>
                    <a:pt x="25904" y="18844"/>
                  </a:lnTo>
                  <a:lnTo>
                    <a:pt x="26012" y="18464"/>
                  </a:lnTo>
                  <a:lnTo>
                    <a:pt x="26066" y="18084"/>
                  </a:lnTo>
                  <a:lnTo>
                    <a:pt x="26338" y="16509"/>
                  </a:lnTo>
                  <a:lnTo>
                    <a:pt x="26338" y="16129"/>
                  </a:lnTo>
                  <a:lnTo>
                    <a:pt x="26338" y="16020"/>
                  </a:lnTo>
                  <a:lnTo>
                    <a:pt x="26338" y="15912"/>
                  </a:lnTo>
                  <a:lnTo>
                    <a:pt x="26229" y="15857"/>
                  </a:lnTo>
                  <a:lnTo>
                    <a:pt x="26121" y="15857"/>
                  </a:lnTo>
                  <a:lnTo>
                    <a:pt x="25741" y="15803"/>
                  </a:lnTo>
                  <a:lnTo>
                    <a:pt x="25686" y="15803"/>
                  </a:lnTo>
                  <a:lnTo>
                    <a:pt x="25904" y="15586"/>
                  </a:lnTo>
                  <a:lnTo>
                    <a:pt x="25958" y="15423"/>
                  </a:lnTo>
                  <a:lnTo>
                    <a:pt x="25958" y="15260"/>
                  </a:lnTo>
                  <a:lnTo>
                    <a:pt x="25958" y="15097"/>
                  </a:lnTo>
                  <a:lnTo>
                    <a:pt x="26012" y="14989"/>
                  </a:lnTo>
                  <a:lnTo>
                    <a:pt x="26121" y="14880"/>
                  </a:lnTo>
                  <a:lnTo>
                    <a:pt x="26284" y="14771"/>
                  </a:lnTo>
                  <a:lnTo>
                    <a:pt x="26501" y="14663"/>
                  </a:lnTo>
                  <a:lnTo>
                    <a:pt x="26664" y="14446"/>
                  </a:lnTo>
                  <a:lnTo>
                    <a:pt x="26664" y="14120"/>
                  </a:lnTo>
                  <a:lnTo>
                    <a:pt x="26555" y="13794"/>
                  </a:lnTo>
                  <a:lnTo>
                    <a:pt x="26555" y="13685"/>
                  </a:lnTo>
                  <a:lnTo>
                    <a:pt x="26447" y="13631"/>
                  </a:lnTo>
                  <a:lnTo>
                    <a:pt x="26338" y="13685"/>
                  </a:lnTo>
                  <a:lnTo>
                    <a:pt x="26175" y="13740"/>
                  </a:lnTo>
                  <a:lnTo>
                    <a:pt x="26066" y="13794"/>
                  </a:lnTo>
                  <a:lnTo>
                    <a:pt x="25904" y="13794"/>
                  </a:lnTo>
                  <a:lnTo>
                    <a:pt x="26121" y="13522"/>
                  </a:lnTo>
                  <a:lnTo>
                    <a:pt x="26284" y="13251"/>
                  </a:lnTo>
                  <a:lnTo>
                    <a:pt x="26392" y="12979"/>
                  </a:lnTo>
                  <a:lnTo>
                    <a:pt x="26447" y="12653"/>
                  </a:lnTo>
                  <a:lnTo>
                    <a:pt x="26447" y="12110"/>
                  </a:lnTo>
                  <a:lnTo>
                    <a:pt x="26392" y="11459"/>
                  </a:lnTo>
                  <a:lnTo>
                    <a:pt x="26392" y="10916"/>
                  </a:lnTo>
                  <a:lnTo>
                    <a:pt x="26392" y="10644"/>
                  </a:lnTo>
                  <a:lnTo>
                    <a:pt x="26447" y="10373"/>
                  </a:lnTo>
                  <a:lnTo>
                    <a:pt x="26447" y="10264"/>
                  </a:lnTo>
                  <a:lnTo>
                    <a:pt x="26447" y="10101"/>
                  </a:lnTo>
                  <a:lnTo>
                    <a:pt x="26229" y="9830"/>
                  </a:lnTo>
                  <a:lnTo>
                    <a:pt x="26121" y="9504"/>
                  </a:lnTo>
                  <a:lnTo>
                    <a:pt x="25904" y="8906"/>
                  </a:lnTo>
                  <a:lnTo>
                    <a:pt x="25741" y="8526"/>
                  </a:lnTo>
                  <a:lnTo>
                    <a:pt x="25632" y="8092"/>
                  </a:lnTo>
                  <a:lnTo>
                    <a:pt x="25578" y="7712"/>
                  </a:lnTo>
                  <a:lnTo>
                    <a:pt x="25632" y="7277"/>
                  </a:lnTo>
                  <a:lnTo>
                    <a:pt x="25686" y="7114"/>
                  </a:lnTo>
                  <a:lnTo>
                    <a:pt x="25632" y="6952"/>
                  </a:lnTo>
                  <a:lnTo>
                    <a:pt x="25523" y="6897"/>
                  </a:lnTo>
                  <a:lnTo>
                    <a:pt x="25360" y="6843"/>
                  </a:lnTo>
                  <a:lnTo>
                    <a:pt x="25143" y="6789"/>
                  </a:lnTo>
                  <a:lnTo>
                    <a:pt x="24980" y="6680"/>
                  </a:lnTo>
                  <a:lnTo>
                    <a:pt x="24546" y="6191"/>
                  </a:lnTo>
                  <a:lnTo>
                    <a:pt x="24329" y="5974"/>
                  </a:lnTo>
                  <a:lnTo>
                    <a:pt x="24220" y="5648"/>
                  </a:lnTo>
                  <a:lnTo>
                    <a:pt x="23949" y="5159"/>
                  </a:lnTo>
                  <a:lnTo>
                    <a:pt x="23840" y="4888"/>
                  </a:lnTo>
                  <a:lnTo>
                    <a:pt x="23623" y="4725"/>
                  </a:lnTo>
                  <a:lnTo>
                    <a:pt x="23405" y="4562"/>
                  </a:lnTo>
                  <a:lnTo>
                    <a:pt x="23243" y="4399"/>
                  </a:lnTo>
                  <a:lnTo>
                    <a:pt x="22971" y="4019"/>
                  </a:lnTo>
                  <a:lnTo>
                    <a:pt x="22428" y="3476"/>
                  </a:lnTo>
                  <a:lnTo>
                    <a:pt x="21885" y="2933"/>
                  </a:lnTo>
                  <a:lnTo>
                    <a:pt x="21288" y="2444"/>
                  </a:lnTo>
                  <a:lnTo>
                    <a:pt x="19984" y="1467"/>
                  </a:lnTo>
                  <a:lnTo>
                    <a:pt x="19767" y="1304"/>
                  </a:lnTo>
                  <a:lnTo>
                    <a:pt x="19550" y="1195"/>
                  </a:lnTo>
                  <a:lnTo>
                    <a:pt x="19278" y="1195"/>
                  </a:lnTo>
                  <a:lnTo>
                    <a:pt x="19007" y="1250"/>
                  </a:lnTo>
                  <a:lnTo>
                    <a:pt x="18790" y="1304"/>
                  </a:lnTo>
                  <a:lnTo>
                    <a:pt x="18627" y="1250"/>
                  </a:lnTo>
                  <a:lnTo>
                    <a:pt x="18301" y="1032"/>
                  </a:lnTo>
                  <a:lnTo>
                    <a:pt x="18192" y="924"/>
                  </a:lnTo>
                  <a:lnTo>
                    <a:pt x="18138" y="869"/>
                  </a:lnTo>
                  <a:lnTo>
                    <a:pt x="18192" y="761"/>
                  </a:lnTo>
                  <a:lnTo>
                    <a:pt x="18247" y="652"/>
                  </a:lnTo>
                  <a:lnTo>
                    <a:pt x="18247" y="598"/>
                  </a:lnTo>
                  <a:lnTo>
                    <a:pt x="18192" y="544"/>
                  </a:lnTo>
                  <a:lnTo>
                    <a:pt x="18138" y="489"/>
                  </a:lnTo>
                  <a:lnTo>
                    <a:pt x="17215" y="55"/>
                  </a:lnTo>
                  <a:lnTo>
                    <a:pt x="17160" y="1"/>
                  </a:ln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1008" name="Google Shape;1008;p51"/>
            <p:cNvSpPr/>
            <p:nvPr/>
          </p:nvSpPr>
          <p:spPr>
            <a:xfrm>
              <a:off x="5823325" y="4427550"/>
              <a:ext cx="4100" cy="10900"/>
            </a:xfrm>
            <a:custGeom>
              <a:avLst/>
              <a:gdLst/>
              <a:ahLst/>
              <a:cxnLst/>
              <a:rect l="l" t="t" r="r" b="b"/>
              <a:pathLst>
                <a:path w="164" h="436" extrusionOk="0">
                  <a:moveTo>
                    <a:pt x="163" y="1"/>
                  </a:moveTo>
                  <a:lnTo>
                    <a:pt x="55" y="55"/>
                  </a:lnTo>
                  <a:lnTo>
                    <a:pt x="1" y="164"/>
                  </a:lnTo>
                  <a:lnTo>
                    <a:pt x="1" y="326"/>
                  </a:lnTo>
                  <a:lnTo>
                    <a:pt x="1" y="435"/>
                  </a:lnTo>
                  <a:lnTo>
                    <a:pt x="163" y="1"/>
                  </a:ln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1009" name="Google Shape;1009;p51"/>
            <p:cNvSpPr/>
            <p:nvPr/>
          </p:nvSpPr>
          <p:spPr>
            <a:xfrm>
              <a:off x="5771725" y="4343375"/>
              <a:ext cx="47550" cy="161575"/>
            </a:xfrm>
            <a:custGeom>
              <a:avLst/>
              <a:gdLst/>
              <a:ahLst/>
              <a:cxnLst/>
              <a:rect l="l" t="t" r="r" b="b"/>
              <a:pathLst>
                <a:path w="1902" h="6463" extrusionOk="0">
                  <a:moveTo>
                    <a:pt x="1902" y="1"/>
                  </a:moveTo>
                  <a:lnTo>
                    <a:pt x="1684" y="218"/>
                  </a:lnTo>
                  <a:lnTo>
                    <a:pt x="1521" y="435"/>
                  </a:lnTo>
                  <a:lnTo>
                    <a:pt x="1304" y="924"/>
                  </a:lnTo>
                  <a:lnTo>
                    <a:pt x="1141" y="1467"/>
                  </a:lnTo>
                  <a:lnTo>
                    <a:pt x="978" y="1956"/>
                  </a:lnTo>
                  <a:lnTo>
                    <a:pt x="870" y="2499"/>
                  </a:lnTo>
                  <a:lnTo>
                    <a:pt x="816" y="3042"/>
                  </a:lnTo>
                  <a:lnTo>
                    <a:pt x="761" y="4128"/>
                  </a:lnTo>
                  <a:lnTo>
                    <a:pt x="653" y="5214"/>
                  </a:lnTo>
                  <a:lnTo>
                    <a:pt x="490" y="5105"/>
                  </a:lnTo>
                  <a:lnTo>
                    <a:pt x="327" y="5051"/>
                  </a:lnTo>
                  <a:lnTo>
                    <a:pt x="218" y="4942"/>
                  </a:lnTo>
                  <a:lnTo>
                    <a:pt x="1" y="4888"/>
                  </a:lnTo>
                  <a:lnTo>
                    <a:pt x="55" y="5268"/>
                  </a:lnTo>
                  <a:lnTo>
                    <a:pt x="110" y="5648"/>
                  </a:lnTo>
                  <a:lnTo>
                    <a:pt x="218" y="6409"/>
                  </a:lnTo>
                  <a:lnTo>
                    <a:pt x="272" y="6463"/>
                  </a:lnTo>
                  <a:lnTo>
                    <a:pt x="381" y="6409"/>
                  </a:lnTo>
                  <a:lnTo>
                    <a:pt x="381" y="6354"/>
                  </a:lnTo>
                  <a:lnTo>
                    <a:pt x="435" y="6083"/>
                  </a:lnTo>
                  <a:lnTo>
                    <a:pt x="490" y="5811"/>
                  </a:lnTo>
                  <a:lnTo>
                    <a:pt x="544" y="5648"/>
                  </a:lnTo>
                  <a:lnTo>
                    <a:pt x="544" y="5540"/>
                  </a:lnTo>
                  <a:lnTo>
                    <a:pt x="544" y="5431"/>
                  </a:lnTo>
                  <a:lnTo>
                    <a:pt x="707" y="5323"/>
                  </a:lnTo>
                  <a:lnTo>
                    <a:pt x="816" y="5757"/>
                  </a:lnTo>
                  <a:lnTo>
                    <a:pt x="1033" y="6137"/>
                  </a:lnTo>
                  <a:lnTo>
                    <a:pt x="1141" y="5811"/>
                  </a:lnTo>
                  <a:lnTo>
                    <a:pt x="1196" y="5485"/>
                  </a:lnTo>
                  <a:lnTo>
                    <a:pt x="1250" y="5214"/>
                  </a:lnTo>
                  <a:lnTo>
                    <a:pt x="1250" y="4888"/>
                  </a:lnTo>
                  <a:lnTo>
                    <a:pt x="1250" y="3911"/>
                  </a:lnTo>
                  <a:lnTo>
                    <a:pt x="1250" y="2933"/>
                  </a:lnTo>
                  <a:lnTo>
                    <a:pt x="1413" y="2010"/>
                  </a:lnTo>
                  <a:lnTo>
                    <a:pt x="1630" y="1033"/>
                  </a:lnTo>
                  <a:lnTo>
                    <a:pt x="1793" y="544"/>
                  </a:lnTo>
                  <a:lnTo>
                    <a:pt x="1847" y="272"/>
                  </a:lnTo>
                  <a:lnTo>
                    <a:pt x="1902" y="1"/>
                  </a:ln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1010" name="Google Shape;1010;p51"/>
            <p:cNvSpPr/>
            <p:nvPr/>
          </p:nvSpPr>
          <p:spPr>
            <a:xfrm>
              <a:off x="5823325" y="4286350"/>
              <a:ext cx="27175" cy="44825"/>
            </a:xfrm>
            <a:custGeom>
              <a:avLst/>
              <a:gdLst/>
              <a:ahLst/>
              <a:cxnLst/>
              <a:rect l="l" t="t" r="r" b="b"/>
              <a:pathLst>
                <a:path w="1087" h="1793" extrusionOk="0">
                  <a:moveTo>
                    <a:pt x="652" y="1"/>
                  </a:moveTo>
                  <a:lnTo>
                    <a:pt x="598" y="55"/>
                  </a:lnTo>
                  <a:lnTo>
                    <a:pt x="544" y="164"/>
                  </a:lnTo>
                  <a:lnTo>
                    <a:pt x="1" y="1521"/>
                  </a:lnTo>
                  <a:lnTo>
                    <a:pt x="1" y="1684"/>
                  </a:lnTo>
                  <a:lnTo>
                    <a:pt x="1" y="1739"/>
                  </a:lnTo>
                  <a:lnTo>
                    <a:pt x="55" y="1793"/>
                  </a:lnTo>
                  <a:lnTo>
                    <a:pt x="218" y="1793"/>
                  </a:lnTo>
                  <a:lnTo>
                    <a:pt x="272" y="1684"/>
                  </a:lnTo>
                  <a:lnTo>
                    <a:pt x="978" y="490"/>
                  </a:lnTo>
                  <a:lnTo>
                    <a:pt x="1087" y="272"/>
                  </a:lnTo>
                  <a:lnTo>
                    <a:pt x="924" y="110"/>
                  </a:lnTo>
                  <a:lnTo>
                    <a:pt x="761" y="1"/>
                  </a:ln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1011" name="Google Shape;1011;p51"/>
            <p:cNvSpPr/>
            <p:nvPr/>
          </p:nvSpPr>
          <p:spPr>
            <a:xfrm>
              <a:off x="5773100" y="4430275"/>
              <a:ext cx="13600" cy="20375"/>
            </a:xfrm>
            <a:custGeom>
              <a:avLst/>
              <a:gdLst/>
              <a:ahLst/>
              <a:cxnLst/>
              <a:rect l="l" t="t" r="r" b="b"/>
              <a:pathLst>
                <a:path w="544" h="815" extrusionOk="0">
                  <a:moveTo>
                    <a:pt x="543" y="0"/>
                  </a:moveTo>
                  <a:lnTo>
                    <a:pt x="163" y="109"/>
                  </a:lnTo>
                  <a:lnTo>
                    <a:pt x="55" y="217"/>
                  </a:lnTo>
                  <a:lnTo>
                    <a:pt x="0" y="272"/>
                  </a:lnTo>
                  <a:lnTo>
                    <a:pt x="0" y="380"/>
                  </a:lnTo>
                  <a:lnTo>
                    <a:pt x="0" y="543"/>
                  </a:lnTo>
                  <a:lnTo>
                    <a:pt x="109" y="815"/>
                  </a:lnTo>
                  <a:lnTo>
                    <a:pt x="543" y="0"/>
                  </a:ln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grpSp>
      <p:pic>
        <p:nvPicPr>
          <p:cNvPr id="7" name="תמונה 6">
            <a:extLst>
              <a:ext uri="{FF2B5EF4-FFF2-40B4-BE49-F238E27FC236}">
                <a16:creationId xmlns:a16="http://schemas.microsoft.com/office/drawing/2014/main" id="{C26F8459-0BAE-1F63-DE59-4BEB92126DEC}"/>
              </a:ext>
            </a:extLst>
          </p:cNvPr>
          <p:cNvPicPr>
            <a:picLocks noChangeAspect="1"/>
          </p:cNvPicPr>
          <p:nvPr/>
        </p:nvPicPr>
        <p:blipFill>
          <a:blip r:embed="rId3">
            <a:duotone>
              <a:prstClr val="black"/>
              <a:srgbClr val="F6F0E7">
                <a:tint val="45000"/>
                <a:satMod val="400000"/>
              </a:srgbClr>
            </a:duotone>
          </a:blip>
          <a:stretch>
            <a:fillRect/>
          </a:stretch>
        </p:blipFill>
        <p:spPr>
          <a:xfrm>
            <a:off x="3292351" y="1268936"/>
            <a:ext cx="6960386" cy="4056614"/>
          </a:xfrm>
          <a:prstGeom prst="rect">
            <a:avLst/>
          </a:prstGeom>
          <a:ln>
            <a:noFill/>
          </a:ln>
          <a:effectLst>
            <a:softEdge rad="112500"/>
          </a:effectLst>
        </p:spPr>
      </p:pic>
    </p:spTree>
    <p:extLst>
      <p:ext uri="{BB962C8B-B14F-4D97-AF65-F5344CB8AC3E}">
        <p14:creationId xmlns:p14="http://schemas.microsoft.com/office/powerpoint/2010/main" val="2955444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grpSp>
        <p:nvGrpSpPr>
          <p:cNvPr id="994" name="Google Shape;994;p51"/>
          <p:cNvGrpSpPr/>
          <p:nvPr/>
        </p:nvGrpSpPr>
        <p:grpSpPr>
          <a:xfrm rot="964296">
            <a:off x="-44378" y="3749540"/>
            <a:ext cx="3143343" cy="2401685"/>
            <a:chOff x="4376100" y="3455500"/>
            <a:chExt cx="2077175" cy="1587075"/>
          </a:xfrm>
        </p:grpSpPr>
        <p:sp>
          <p:nvSpPr>
            <p:cNvPr id="995" name="Google Shape;995;p51"/>
            <p:cNvSpPr/>
            <p:nvPr/>
          </p:nvSpPr>
          <p:spPr>
            <a:xfrm>
              <a:off x="5763600" y="3614350"/>
              <a:ext cx="35325" cy="19025"/>
            </a:xfrm>
            <a:custGeom>
              <a:avLst/>
              <a:gdLst/>
              <a:ahLst/>
              <a:cxnLst/>
              <a:rect l="l" t="t" r="r" b="b"/>
              <a:pathLst>
                <a:path w="1413" h="761" extrusionOk="0">
                  <a:moveTo>
                    <a:pt x="217" y="0"/>
                  </a:moveTo>
                  <a:lnTo>
                    <a:pt x="109" y="109"/>
                  </a:lnTo>
                  <a:lnTo>
                    <a:pt x="54" y="217"/>
                  </a:lnTo>
                  <a:lnTo>
                    <a:pt x="0" y="326"/>
                  </a:lnTo>
                  <a:lnTo>
                    <a:pt x="54" y="380"/>
                  </a:lnTo>
                  <a:lnTo>
                    <a:pt x="272" y="489"/>
                  </a:lnTo>
                  <a:lnTo>
                    <a:pt x="1412" y="760"/>
                  </a:lnTo>
                  <a:lnTo>
                    <a:pt x="1195" y="543"/>
                  </a:lnTo>
                  <a:lnTo>
                    <a:pt x="978" y="326"/>
                  </a:lnTo>
                  <a:lnTo>
                    <a:pt x="760" y="163"/>
                  </a:lnTo>
                  <a:lnTo>
                    <a:pt x="489" y="0"/>
                  </a:ln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996" name="Google Shape;996;p51"/>
            <p:cNvSpPr/>
            <p:nvPr/>
          </p:nvSpPr>
          <p:spPr>
            <a:xfrm>
              <a:off x="5578950" y="3585825"/>
              <a:ext cx="16325" cy="9525"/>
            </a:xfrm>
            <a:custGeom>
              <a:avLst/>
              <a:gdLst/>
              <a:ahLst/>
              <a:cxnLst/>
              <a:rect l="l" t="t" r="r" b="b"/>
              <a:pathLst>
                <a:path w="653" h="381" extrusionOk="0">
                  <a:moveTo>
                    <a:pt x="164" y="1"/>
                  </a:moveTo>
                  <a:lnTo>
                    <a:pt x="55" y="109"/>
                  </a:lnTo>
                  <a:lnTo>
                    <a:pt x="1" y="218"/>
                  </a:lnTo>
                  <a:lnTo>
                    <a:pt x="652" y="381"/>
                  </a:lnTo>
                  <a:lnTo>
                    <a:pt x="652" y="218"/>
                  </a:lnTo>
                  <a:lnTo>
                    <a:pt x="598" y="109"/>
                  </a:lnTo>
                  <a:lnTo>
                    <a:pt x="489" y="55"/>
                  </a:lnTo>
                  <a:lnTo>
                    <a:pt x="381" y="1"/>
                  </a:ln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997" name="Google Shape;997;p51"/>
            <p:cNvSpPr/>
            <p:nvPr/>
          </p:nvSpPr>
          <p:spPr>
            <a:xfrm>
              <a:off x="5611550" y="3589900"/>
              <a:ext cx="23100" cy="12250"/>
            </a:xfrm>
            <a:custGeom>
              <a:avLst/>
              <a:gdLst/>
              <a:ahLst/>
              <a:cxnLst/>
              <a:rect l="l" t="t" r="r" b="b"/>
              <a:pathLst>
                <a:path w="924" h="490" extrusionOk="0">
                  <a:moveTo>
                    <a:pt x="380" y="1"/>
                  </a:moveTo>
                  <a:lnTo>
                    <a:pt x="272" y="55"/>
                  </a:lnTo>
                  <a:lnTo>
                    <a:pt x="0" y="218"/>
                  </a:lnTo>
                  <a:lnTo>
                    <a:pt x="923" y="489"/>
                  </a:lnTo>
                  <a:lnTo>
                    <a:pt x="706" y="164"/>
                  </a:lnTo>
                  <a:lnTo>
                    <a:pt x="597" y="55"/>
                  </a:lnTo>
                  <a:lnTo>
                    <a:pt x="489" y="1"/>
                  </a:ln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998" name="Google Shape;998;p51"/>
            <p:cNvSpPr/>
            <p:nvPr/>
          </p:nvSpPr>
          <p:spPr>
            <a:xfrm>
              <a:off x="5414675" y="3535600"/>
              <a:ext cx="89625" cy="25825"/>
            </a:xfrm>
            <a:custGeom>
              <a:avLst/>
              <a:gdLst/>
              <a:ahLst/>
              <a:cxnLst/>
              <a:rect l="l" t="t" r="r" b="b"/>
              <a:pathLst>
                <a:path w="3585" h="1033" extrusionOk="0">
                  <a:moveTo>
                    <a:pt x="381" y="1"/>
                  </a:moveTo>
                  <a:lnTo>
                    <a:pt x="164" y="55"/>
                  </a:lnTo>
                  <a:lnTo>
                    <a:pt x="55" y="109"/>
                  </a:lnTo>
                  <a:lnTo>
                    <a:pt x="1" y="218"/>
                  </a:lnTo>
                  <a:lnTo>
                    <a:pt x="55" y="272"/>
                  </a:lnTo>
                  <a:lnTo>
                    <a:pt x="381" y="1032"/>
                  </a:lnTo>
                  <a:lnTo>
                    <a:pt x="544" y="707"/>
                  </a:lnTo>
                  <a:lnTo>
                    <a:pt x="653" y="489"/>
                  </a:lnTo>
                  <a:lnTo>
                    <a:pt x="707" y="381"/>
                  </a:lnTo>
                  <a:lnTo>
                    <a:pt x="870" y="435"/>
                  </a:lnTo>
                  <a:lnTo>
                    <a:pt x="1087" y="598"/>
                  </a:lnTo>
                  <a:lnTo>
                    <a:pt x="1141" y="652"/>
                  </a:lnTo>
                  <a:lnTo>
                    <a:pt x="1467" y="924"/>
                  </a:lnTo>
                  <a:lnTo>
                    <a:pt x="1630" y="978"/>
                  </a:lnTo>
                  <a:lnTo>
                    <a:pt x="1739" y="1032"/>
                  </a:lnTo>
                  <a:lnTo>
                    <a:pt x="1902" y="1032"/>
                  </a:lnTo>
                  <a:lnTo>
                    <a:pt x="2064" y="978"/>
                  </a:lnTo>
                  <a:lnTo>
                    <a:pt x="2499" y="815"/>
                  </a:lnTo>
                  <a:lnTo>
                    <a:pt x="2770" y="707"/>
                  </a:lnTo>
                  <a:lnTo>
                    <a:pt x="3042" y="707"/>
                  </a:lnTo>
                  <a:lnTo>
                    <a:pt x="3205" y="761"/>
                  </a:lnTo>
                  <a:lnTo>
                    <a:pt x="3313" y="761"/>
                  </a:lnTo>
                  <a:lnTo>
                    <a:pt x="3422" y="707"/>
                  </a:lnTo>
                  <a:lnTo>
                    <a:pt x="3585" y="544"/>
                  </a:lnTo>
                  <a:lnTo>
                    <a:pt x="3042" y="435"/>
                  </a:lnTo>
                  <a:lnTo>
                    <a:pt x="2770" y="381"/>
                  </a:lnTo>
                  <a:lnTo>
                    <a:pt x="2553" y="435"/>
                  </a:lnTo>
                  <a:lnTo>
                    <a:pt x="2119" y="544"/>
                  </a:lnTo>
                  <a:lnTo>
                    <a:pt x="1739" y="544"/>
                  </a:lnTo>
                  <a:lnTo>
                    <a:pt x="1358" y="435"/>
                  </a:lnTo>
                  <a:lnTo>
                    <a:pt x="978" y="218"/>
                  </a:lnTo>
                  <a:lnTo>
                    <a:pt x="815" y="109"/>
                  </a:lnTo>
                  <a:lnTo>
                    <a:pt x="598" y="1"/>
                  </a:ln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999" name="Google Shape;999;p51"/>
            <p:cNvSpPr/>
            <p:nvPr/>
          </p:nvSpPr>
          <p:spPr>
            <a:xfrm>
              <a:off x="5406550" y="3570900"/>
              <a:ext cx="24450" cy="5450"/>
            </a:xfrm>
            <a:custGeom>
              <a:avLst/>
              <a:gdLst/>
              <a:ahLst/>
              <a:cxnLst/>
              <a:rect l="l" t="t" r="r" b="b"/>
              <a:pathLst>
                <a:path w="978" h="218" extrusionOk="0">
                  <a:moveTo>
                    <a:pt x="434" y="0"/>
                  </a:moveTo>
                  <a:lnTo>
                    <a:pt x="0" y="55"/>
                  </a:lnTo>
                  <a:lnTo>
                    <a:pt x="0" y="109"/>
                  </a:lnTo>
                  <a:lnTo>
                    <a:pt x="815" y="218"/>
                  </a:lnTo>
                  <a:lnTo>
                    <a:pt x="923" y="218"/>
                  </a:lnTo>
                  <a:lnTo>
                    <a:pt x="978" y="109"/>
                  </a:lnTo>
                  <a:lnTo>
                    <a:pt x="869" y="0"/>
                  </a:ln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1000" name="Google Shape;1000;p51"/>
            <p:cNvSpPr/>
            <p:nvPr/>
          </p:nvSpPr>
          <p:spPr>
            <a:xfrm>
              <a:off x="4376100" y="3455500"/>
              <a:ext cx="1082050" cy="1587075"/>
            </a:xfrm>
            <a:custGeom>
              <a:avLst/>
              <a:gdLst/>
              <a:ahLst/>
              <a:cxnLst/>
              <a:rect l="l" t="t" r="r" b="b"/>
              <a:pathLst>
                <a:path w="43282" h="63483" extrusionOk="0">
                  <a:moveTo>
                    <a:pt x="11025" y="12382"/>
                  </a:moveTo>
                  <a:lnTo>
                    <a:pt x="10916" y="12599"/>
                  </a:lnTo>
                  <a:lnTo>
                    <a:pt x="10808" y="12816"/>
                  </a:lnTo>
                  <a:lnTo>
                    <a:pt x="10699" y="12599"/>
                  </a:lnTo>
                  <a:lnTo>
                    <a:pt x="10699" y="12436"/>
                  </a:lnTo>
                  <a:lnTo>
                    <a:pt x="10808" y="12382"/>
                  </a:lnTo>
                  <a:close/>
                  <a:moveTo>
                    <a:pt x="10482" y="13360"/>
                  </a:moveTo>
                  <a:lnTo>
                    <a:pt x="10536" y="13414"/>
                  </a:lnTo>
                  <a:lnTo>
                    <a:pt x="10536" y="13577"/>
                  </a:lnTo>
                  <a:lnTo>
                    <a:pt x="10753" y="14500"/>
                  </a:lnTo>
                  <a:lnTo>
                    <a:pt x="10753" y="14771"/>
                  </a:lnTo>
                  <a:lnTo>
                    <a:pt x="10753" y="14989"/>
                  </a:lnTo>
                  <a:lnTo>
                    <a:pt x="10645" y="15152"/>
                  </a:lnTo>
                  <a:lnTo>
                    <a:pt x="10427" y="15369"/>
                  </a:lnTo>
                  <a:lnTo>
                    <a:pt x="10102" y="15640"/>
                  </a:lnTo>
                  <a:lnTo>
                    <a:pt x="10210" y="13577"/>
                  </a:lnTo>
                  <a:lnTo>
                    <a:pt x="10265" y="13414"/>
                  </a:lnTo>
                  <a:lnTo>
                    <a:pt x="10265" y="13360"/>
                  </a:lnTo>
                  <a:close/>
                  <a:moveTo>
                    <a:pt x="28891" y="21831"/>
                  </a:moveTo>
                  <a:lnTo>
                    <a:pt x="28891" y="21885"/>
                  </a:lnTo>
                  <a:lnTo>
                    <a:pt x="28945" y="21994"/>
                  </a:lnTo>
                  <a:lnTo>
                    <a:pt x="28891" y="22103"/>
                  </a:lnTo>
                  <a:lnTo>
                    <a:pt x="28837" y="22157"/>
                  </a:lnTo>
                  <a:lnTo>
                    <a:pt x="28674" y="22265"/>
                  </a:lnTo>
                  <a:lnTo>
                    <a:pt x="28565" y="22211"/>
                  </a:lnTo>
                  <a:lnTo>
                    <a:pt x="28565" y="22103"/>
                  </a:lnTo>
                  <a:lnTo>
                    <a:pt x="28565" y="21994"/>
                  </a:lnTo>
                  <a:lnTo>
                    <a:pt x="28619" y="21940"/>
                  </a:lnTo>
                  <a:lnTo>
                    <a:pt x="28837" y="21831"/>
                  </a:lnTo>
                  <a:close/>
                  <a:moveTo>
                    <a:pt x="24764" y="24601"/>
                  </a:moveTo>
                  <a:lnTo>
                    <a:pt x="24927" y="24709"/>
                  </a:lnTo>
                  <a:lnTo>
                    <a:pt x="25090" y="24872"/>
                  </a:lnTo>
                  <a:lnTo>
                    <a:pt x="25198" y="25089"/>
                  </a:lnTo>
                  <a:lnTo>
                    <a:pt x="25307" y="25524"/>
                  </a:lnTo>
                  <a:lnTo>
                    <a:pt x="25307" y="25578"/>
                  </a:lnTo>
                  <a:lnTo>
                    <a:pt x="25198" y="25687"/>
                  </a:lnTo>
                  <a:lnTo>
                    <a:pt x="24981" y="25687"/>
                  </a:lnTo>
                  <a:lnTo>
                    <a:pt x="24818" y="25632"/>
                  </a:lnTo>
                  <a:lnTo>
                    <a:pt x="24547" y="25632"/>
                  </a:lnTo>
                  <a:lnTo>
                    <a:pt x="24492" y="25578"/>
                  </a:lnTo>
                  <a:lnTo>
                    <a:pt x="24438" y="25524"/>
                  </a:lnTo>
                  <a:lnTo>
                    <a:pt x="24492" y="25415"/>
                  </a:lnTo>
                  <a:lnTo>
                    <a:pt x="24547" y="25306"/>
                  </a:lnTo>
                  <a:lnTo>
                    <a:pt x="24547" y="25198"/>
                  </a:lnTo>
                  <a:lnTo>
                    <a:pt x="24492" y="24981"/>
                  </a:lnTo>
                  <a:lnTo>
                    <a:pt x="24492" y="24763"/>
                  </a:lnTo>
                  <a:lnTo>
                    <a:pt x="24547" y="24655"/>
                  </a:lnTo>
                  <a:lnTo>
                    <a:pt x="24601" y="24601"/>
                  </a:lnTo>
                  <a:close/>
                  <a:moveTo>
                    <a:pt x="23569" y="26447"/>
                  </a:moveTo>
                  <a:lnTo>
                    <a:pt x="23678" y="26501"/>
                  </a:lnTo>
                  <a:lnTo>
                    <a:pt x="23732" y="26555"/>
                  </a:lnTo>
                  <a:lnTo>
                    <a:pt x="23678" y="26610"/>
                  </a:lnTo>
                  <a:lnTo>
                    <a:pt x="23569" y="26664"/>
                  </a:lnTo>
                  <a:lnTo>
                    <a:pt x="23406" y="26718"/>
                  </a:lnTo>
                  <a:lnTo>
                    <a:pt x="23298" y="26718"/>
                  </a:lnTo>
                  <a:lnTo>
                    <a:pt x="23298" y="26664"/>
                  </a:lnTo>
                  <a:lnTo>
                    <a:pt x="23352" y="26555"/>
                  </a:lnTo>
                  <a:lnTo>
                    <a:pt x="23406" y="26555"/>
                  </a:lnTo>
                  <a:lnTo>
                    <a:pt x="23569" y="26447"/>
                  </a:lnTo>
                  <a:close/>
                  <a:moveTo>
                    <a:pt x="21886" y="30194"/>
                  </a:moveTo>
                  <a:lnTo>
                    <a:pt x="21994" y="30628"/>
                  </a:lnTo>
                  <a:lnTo>
                    <a:pt x="21994" y="30791"/>
                  </a:lnTo>
                  <a:lnTo>
                    <a:pt x="21940" y="30900"/>
                  </a:lnTo>
                  <a:lnTo>
                    <a:pt x="21886" y="31008"/>
                  </a:lnTo>
                  <a:lnTo>
                    <a:pt x="21777" y="31063"/>
                  </a:lnTo>
                  <a:lnTo>
                    <a:pt x="21614" y="31117"/>
                  </a:lnTo>
                  <a:lnTo>
                    <a:pt x="21397" y="31063"/>
                  </a:lnTo>
                  <a:lnTo>
                    <a:pt x="21886" y="30194"/>
                  </a:lnTo>
                  <a:close/>
                  <a:moveTo>
                    <a:pt x="30900" y="34647"/>
                  </a:moveTo>
                  <a:lnTo>
                    <a:pt x="30900" y="34701"/>
                  </a:lnTo>
                  <a:lnTo>
                    <a:pt x="30954" y="34864"/>
                  </a:lnTo>
                  <a:lnTo>
                    <a:pt x="30954" y="34918"/>
                  </a:lnTo>
                  <a:lnTo>
                    <a:pt x="30900" y="34918"/>
                  </a:lnTo>
                  <a:lnTo>
                    <a:pt x="30792" y="34973"/>
                  </a:lnTo>
                  <a:lnTo>
                    <a:pt x="30683" y="34918"/>
                  </a:lnTo>
                  <a:lnTo>
                    <a:pt x="30629" y="34810"/>
                  </a:lnTo>
                  <a:lnTo>
                    <a:pt x="30683" y="34755"/>
                  </a:lnTo>
                  <a:lnTo>
                    <a:pt x="30683" y="34701"/>
                  </a:lnTo>
                  <a:lnTo>
                    <a:pt x="30846" y="34647"/>
                  </a:lnTo>
                  <a:close/>
                  <a:moveTo>
                    <a:pt x="31932" y="45236"/>
                  </a:moveTo>
                  <a:lnTo>
                    <a:pt x="32041" y="45291"/>
                  </a:lnTo>
                  <a:lnTo>
                    <a:pt x="32041" y="45345"/>
                  </a:lnTo>
                  <a:lnTo>
                    <a:pt x="31769" y="46214"/>
                  </a:lnTo>
                  <a:lnTo>
                    <a:pt x="31715" y="46159"/>
                  </a:lnTo>
                  <a:lnTo>
                    <a:pt x="31769" y="45345"/>
                  </a:lnTo>
                  <a:lnTo>
                    <a:pt x="31823" y="45236"/>
                  </a:lnTo>
                  <a:close/>
                  <a:moveTo>
                    <a:pt x="31172" y="50015"/>
                  </a:moveTo>
                  <a:lnTo>
                    <a:pt x="31280" y="50069"/>
                  </a:lnTo>
                  <a:lnTo>
                    <a:pt x="31552" y="50232"/>
                  </a:lnTo>
                  <a:lnTo>
                    <a:pt x="31660" y="50341"/>
                  </a:lnTo>
                  <a:lnTo>
                    <a:pt x="31660" y="50449"/>
                  </a:lnTo>
                  <a:lnTo>
                    <a:pt x="31606" y="50667"/>
                  </a:lnTo>
                  <a:lnTo>
                    <a:pt x="31498" y="50884"/>
                  </a:lnTo>
                  <a:lnTo>
                    <a:pt x="31280" y="51318"/>
                  </a:lnTo>
                  <a:lnTo>
                    <a:pt x="31172" y="51373"/>
                  </a:lnTo>
                  <a:lnTo>
                    <a:pt x="31117" y="51318"/>
                  </a:lnTo>
                  <a:lnTo>
                    <a:pt x="31117" y="51210"/>
                  </a:lnTo>
                  <a:lnTo>
                    <a:pt x="31117" y="50612"/>
                  </a:lnTo>
                  <a:lnTo>
                    <a:pt x="31172" y="50015"/>
                  </a:lnTo>
                  <a:close/>
                  <a:moveTo>
                    <a:pt x="42141" y="59410"/>
                  </a:moveTo>
                  <a:lnTo>
                    <a:pt x="42196" y="59518"/>
                  </a:lnTo>
                  <a:lnTo>
                    <a:pt x="42141" y="59573"/>
                  </a:lnTo>
                  <a:lnTo>
                    <a:pt x="41870" y="60170"/>
                  </a:lnTo>
                  <a:lnTo>
                    <a:pt x="41815" y="60224"/>
                  </a:lnTo>
                  <a:lnTo>
                    <a:pt x="41598" y="60224"/>
                  </a:lnTo>
                  <a:lnTo>
                    <a:pt x="41381" y="59898"/>
                  </a:lnTo>
                  <a:lnTo>
                    <a:pt x="41272" y="59735"/>
                  </a:lnTo>
                  <a:lnTo>
                    <a:pt x="41272" y="59518"/>
                  </a:lnTo>
                  <a:lnTo>
                    <a:pt x="41327" y="59464"/>
                  </a:lnTo>
                  <a:lnTo>
                    <a:pt x="41381" y="59410"/>
                  </a:lnTo>
                  <a:close/>
                  <a:moveTo>
                    <a:pt x="21614" y="1"/>
                  </a:moveTo>
                  <a:lnTo>
                    <a:pt x="20528" y="109"/>
                  </a:lnTo>
                  <a:lnTo>
                    <a:pt x="19496" y="272"/>
                  </a:lnTo>
                  <a:lnTo>
                    <a:pt x="19170" y="326"/>
                  </a:lnTo>
                  <a:lnTo>
                    <a:pt x="18899" y="381"/>
                  </a:lnTo>
                  <a:lnTo>
                    <a:pt x="18573" y="326"/>
                  </a:lnTo>
                  <a:lnTo>
                    <a:pt x="18302" y="218"/>
                  </a:lnTo>
                  <a:lnTo>
                    <a:pt x="18084" y="218"/>
                  </a:lnTo>
                  <a:lnTo>
                    <a:pt x="16998" y="326"/>
                  </a:lnTo>
                  <a:lnTo>
                    <a:pt x="15966" y="489"/>
                  </a:lnTo>
                  <a:lnTo>
                    <a:pt x="13903" y="869"/>
                  </a:lnTo>
                  <a:lnTo>
                    <a:pt x="12708" y="1087"/>
                  </a:lnTo>
                  <a:lnTo>
                    <a:pt x="11514" y="1413"/>
                  </a:lnTo>
                  <a:lnTo>
                    <a:pt x="10970" y="1630"/>
                  </a:lnTo>
                  <a:lnTo>
                    <a:pt x="10373" y="1847"/>
                  </a:lnTo>
                  <a:lnTo>
                    <a:pt x="9830" y="2118"/>
                  </a:lnTo>
                  <a:lnTo>
                    <a:pt x="9341" y="2444"/>
                  </a:lnTo>
                  <a:lnTo>
                    <a:pt x="8472" y="3042"/>
                  </a:lnTo>
                  <a:lnTo>
                    <a:pt x="7658" y="3639"/>
                  </a:lnTo>
                  <a:lnTo>
                    <a:pt x="7278" y="3965"/>
                  </a:lnTo>
                  <a:lnTo>
                    <a:pt x="6898" y="4291"/>
                  </a:lnTo>
                  <a:lnTo>
                    <a:pt x="6572" y="4671"/>
                  </a:lnTo>
                  <a:lnTo>
                    <a:pt x="6300" y="5105"/>
                  </a:lnTo>
                  <a:lnTo>
                    <a:pt x="6192" y="5214"/>
                  </a:lnTo>
                  <a:lnTo>
                    <a:pt x="5974" y="5322"/>
                  </a:lnTo>
                  <a:lnTo>
                    <a:pt x="5866" y="5431"/>
                  </a:lnTo>
                  <a:lnTo>
                    <a:pt x="5757" y="5540"/>
                  </a:lnTo>
                  <a:lnTo>
                    <a:pt x="5649" y="5648"/>
                  </a:lnTo>
                  <a:lnTo>
                    <a:pt x="5540" y="5974"/>
                  </a:lnTo>
                  <a:lnTo>
                    <a:pt x="5486" y="6300"/>
                  </a:lnTo>
                  <a:lnTo>
                    <a:pt x="5431" y="6463"/>
                  </a:lnTo>
                  <a:lnTo>
                    <a:pt x="5431" y="6571"/>
                  </a:lnTo>
                  <a:lnTo>
                    <a:pt x="5323" y="6626"/>
                  </a:lnTo>
                  <a:lnTo>
                    <a:pt x="5160" y="6734"/>
                  </a:lnTo>
                  <a:lnTo>
                    <a:pt x="5051" y="6843"/>
                  </a:lnTo>
                  <a:lnTo>
                    <a:pt x="4834" y="7169"/>
                  </a:lnTo>
                  <a:lnTo>
                    <a:pt x="4563" y="7549"/>
                  </a:lnTo>
                  <a:lnTo>
                    <a:pt x="4454" y="7712"/>
                  </a:lnTo>
                  <a:lnTo>
                    <a:pt x="4237" y="7875"/>
                  </a:lnTo>
                  <a:lnTo>
                    <a:pt x="4128" y="7983"/>
                  </a:lnTo>
                  <a:lnTo>
                    <a:pt x="4019" y="8146"/>
                  </a:lnTo>
                  <a:lnTo>
                    <a:pt x="4019" y="8309"/>
                  </a:lnTo>
                  <a:lnTo>
                    <a:pt x="4019" y="8472"/>
                  </a:lnTo>
                  <a:lnTo>
                    <a:pt x="4074" y="8635"/>
                  </a:lnTo>
                  <a:lnTo>
                    <a:pt x="4074" y="8798"/>
                  </a:lnTo>
                  <a:lnTo>
                    <a:pt x="3965" y="9069"/>
                  </a:lnTo>
                  <a:lnTo>
                    <a:pt x="3694" y="9667"/>
                  </a:lnTo>
                  <a:lnTo>
                    <a:pt x="3476" y="10264"/>
                  </a:lnTo>
                  <a:lnTo>
                    <a:pt x="3368" y="10862"/>
                  </a:lnTo>
                  <a:lnTo>
                    <a:pt x="3259" y="11459"/>
                  </a:lnTo>
                  <a:lnTo>
                    <a:pt x="3205" y="12111"/>
                  </a:lnTo>
                  <a:lnTo>
                    <a:pt x="3151" y="12708"/>
                  </a:lnTo>
                  <a:lnTo>
                    <a:pt x="3205" y="13957"/>
                  </a:lnTo>
                  <a:lnTo>
                    <a:pt x="3368" y="14934"/>
                  </a:lnTo>
                  <a:lnTo>
                    <a:pt x="3531" y="15858"/>
                  </a:lnTo>
                  <a:lnTo>
                    <a:pt x="3965" y="17650"/>
                  </a:lnTo>
                  <a:lnTo>
                    <a:pt x="4074" y="18356"/>
                  </a:lnTo>
                  <a:lnTo>
                    <a:pt x="4128" y="19007"/>
                  </a:lnTo>
                  <a:lnTo>
                    <a:pt x="4128" y="19333"/>
                  </a:lnTo>
                  <a:lnTo>
                    <a:pt x="4019" y="19659"/>
                  </a:lnTo>
                  <a:lnTo>
                    <a:pt x="3965" y="19985"/>
                  </a:lnTo>
                  <a:lnTo>
                    <a:pt x="3802" y="20310"/>
                  </a:lnTo>
                  <a:lnTo>
                    <a:pt x="3422" y="21016"/>
                  </a:lnTo>
                  <a:lnTo>
                    <a:pt x="3314" y="21397"/>
                  </a:lnTo>
                  <a:lnTo>
                    <a:pt x="3205" y="21777"/>
                  </a:lnTo>
                  <a:lnTo>
                    <a:pt x="3096" y="21940"/>
                  </a:lnTo>
                  <a:lnTo>
                    <a:pt x="2988" y="22103"/>
                  </a:lnTo>
                  <a:lnTo>
                    <a:pt x="2770" y="22265"/>
                  </a:lnTo>
                  <a:lnTo>
                    <a:pt x="2662" y="22428"/>
                  </a:lnTo>
                  <a:lnTo>
                    <a:pt x="2336" y="22808"/>
                  </a:lnTo>
                  <a:lnTo>
                    <a:pt x="2010" y="23243"/>
                  </a:lnTo>
                  <a:lnTo>
                    <a:pt x="1739" y="23677"/>
                  </a:lnTo>
                  <a:lnTo>
                    <a:pt x="1576" y="24166"/>
                  </a:lnTo>
                  <a:lnTo>
                    <a:pt x="1413" y="24655"/>
                  </a:lnTo>
                  <a:lnTo>
                    <a:pt x="1141" y="25524"/>
                  </a:lnTo>
                  <a:lnTo>
                    <a:pt x="761" y="26338"/>
                  </a:lnTo>
                  <a:lnTo>
                    <a:pt x="653" y="26610"/>
                  </a:lnTo>
                  <a:lnTo>
                    <a:pt x="598" y="26881"/>
                  </a:lnTo>
                  <a:lnTo>
                    <a:pt x="544" y="27153"/>
                  </a:lnTo>
                  <a:lnTo>
                    <a:pt x="544" y="27424"/>
                  </a:lnTo>
                  <a:lnTo>
                    <a:pt x="544" y="27587"/>
                  </a:lnTo>
                  <a:lnTo>
                    <a:pt x="490" y="27750"/>
                  </a:lnTo>
                  <a:lnTo>
                    <a:pt x="218" y="28185"/>
                  </a:lnTo>
                  <a:lnTo>
                    <a:pt x="110" y="28619"/>
                  </a:lnTo>
                  <a:lnTo>
                    <a:pt x="1" y="29108"/>
                  </a:lnTo>
                  <a:lnTo>
                    <a:pt x="1" y="29597"/>
                  </a:lnTo>
                  <a:lnTo>
                    <a:pt x="55" y="30085"/>
                  </a:lnTo>
                  <a:lnTo>
                    <a:pt x="110" y="30628"/>
                  </a:lnTo>
                  <a:lnTo>
                    <a:pt x="327" y="31660"/>
                  </a:lnTo>
                  <a:lnTo>
                    <a:pt x="435" y="32149"/>
                  </a:lnTo>
                  <a:lnTo>
                    <a:pt x="598" y="32638"/>
                  </a:lnTo>
                  <a:lnTo>
                    <a:pt x="816" y="33072"/>
                  </a:lnTo>
                  <a:lnTo>
                    <a:pt x="1087" y="33506"/>
                  </a:lnTo>
                  <a:lnTo>
                    <a:pt x="1739" y="34158"/>
                  </a:lnTo>
                  <a:lnTo>
                    <a:pt x="2445" y="34701"/>
                  </a:lnTo>
                  <a:lnTo>
                    <a:pt x="3151" y="35244"/>
                  </a:lnTo>
                  <a:lnTo>
                    <a:pt x="3965" y="35624"/>
                  </a:lnTo>
                  <a:lnTo>
                    <a:pt x="4563" y="35842"/>
                  </a:lnTo>
                  <a:lnTo>
                    <a:pt x="5160" y="36059"/>
                  </a:lnTo>
                  <a:lnTo>
                    <a:pt x="5757" y="36222"/>
                  </a:lnTo>
                  <a:lnTo>
                    <a:pt x="6355" y="36276"/>
                  </a:lnTo>
                  <a:lnTo>
                    <a:pt x="7061" y="36385"/>
                  </a:lnTo>
                  <a:lnTo>
                    <a:pt x="7386" y="36439"/>
                  </a:lnTo>
                  <a:lnTo>
                    <a:pt x="7766" y="36439"/>
                  </a:lnTo>
                  <a:lnTo>
                    <a:pt x="8798" y="36276"/>
                  </a:lnTo>
                  <a:lnTo>
                    <a:pt x="9341" y="36222"/>
                  </a:lnTo>
                  <a:lnTo>
                    <a:pt x="9830" y="36167"/>
                  </a:lnTo>
                  <a:lnTo>
                    <a:pt x="10210" y="36113"/>
                  </a:lnTo>
                  <a:lnTo>
                    <a:pt x="10590" y="36059"/>
                  </a:lnTo>
                  <a:lnTo>
                    <a:pt x="10916" y="35896"/>
                  </a:lnTo>
                  <a:lnTo>
                    <a:pt x="11079" y="35787"/>
                  </a:lnTo>
                  <a:lnTo>
                    <a:pt x="11242" y="35624"/>
                  </a:lnTo>
                  <a:lnTo>
                    <a:pt x="11351" y="35516"/>
                  </a:lnTo>
                  <a:lnTo>
                    <a:pt x="11459" y="35461"/>
                  </a:lnTo>
                  <a:lnTo>
                    <a:pt x="11568" y="35516"/>
                  </a:lnTo>
                  <a:lnTo>
                    <a:pt x="11731" y="35570"/>
                  </a:lnTo>
                  <a:lnTo>
                    <a:pt x="11839" y="35679"/>
                  </a:lnTo>
                  <a:lnTo>
                    <a:pt x="11894" y="35679"/>
                  </a:lnTo>
                  <a:lnTo>
                    <a:pt x="12002" y="35624"/>
                  </a:lnTo>
                  <a:lnTo>
                    <a:pt x="12111" y="35516"/>
                  </a:lnTo>
                  <a:lnTo>
                    <a:pt x="12219" y="35461"/>
                  </a:lnTo>
                  <a:lnTo>
                    <a:pt x="12491" y="35461"/>
                  </a:lnTo>
                  <a:lnTo>
                    <a:pt x="12654" y="35516"/>
                  </a:lnTo>
                  <a:lnTo>
                    <a:pt x="12871" y="35516"/>
                  </a:lnTo>
                  <a:lnTo>
                    <a:pt x="13034" y="35407"/>
                  </a:lnTo>
                  <a:lnTo>
                    <a:pt x="13143" y="35299"/>
                  </a:lnTo>
                  <a:lnTo>
                    <a:pt x="13306" y="35027"/>
                  </a:lnTo>
                  <a:lnTo>
                    <a:pt x="13523" y="34864"/>
                  </a:lnTo>
                  <a:lnTo>
                    <a:pt x="13794" y="34810"/>
                  </a:lnTo>
                  <a:lnTo>
                    <a:pt x="14066" y="34755"/>
                  </a:lnTo>
                  <a:lnTo>
                    <a:pt x="14717" y="34755"/>
                  </a:lnTo>
                  <a:lnTo>
                    <a:pt x="15043" y="34701"/>
                  </a:lnTo>
                  <a:lnTo>
                    <a:pt x="15152" y="34647"/>
                  </a:lnTo>
                  <a:lnTo>
                    <a:pt x="15315" y="34538"/>
                  </a:lnTo>
                  <a:lnTo>
                    <a:pt x="15532" y="34267"/>
                  </a:lnTo>
                  <a:lnTo>
                    <a:pt x="15804" y="34104"/>
                  </a:lnTo>
                  <a:lnTo>
                    <a:pt x="16455" y="33724"/>
                  </a:lnTo>
                  <a:lnTo>
                    <a:pt x="16564" y="33669"/>
                  </a:lnTo>
                  <a:lnTo>
                    <a:pt x="16564" y="33615"/>
                  </a:lnTo>
                  <a:lnTo>
                    <a:pt x="16510" y="33506"/>
                  </a:lnTo>
                  <a:lnTo>
                    <a:pt x="16401" y="33344"/>
                  </a:lnTo>
                  <a:lnTo>
                    <a:pt x="16401" y="33235"/>
                  </a:lnTo>
                  <a:lnTo>
                    <a:pt x="16455" y="33235"/>
                  </a:lnTo>
                  <a:lnTo>
                    <a:pt x="16564" y="33126"/>
                  </a:lnTo>
                  <a:lnTo>
                    <a:pt x="16727" y="33126"/>
                  </a:lnTo>
                  <a:lnTo>
                    <a:pt x="17053" y="33018"/>
                  </a:lnTo>
                  <a:lnTo>
                    <a:pt x="17324" y="32909"/>
                  </a:lnTo>
                  <a:lnTo>
                    <a:pt x="17541" y="32855"/>
                  </a:lnTo>
                  <a:lnTo>
                    <a:pt x="17813" y="32855"/>
                  </a:lnTo>
                  <a:lnTo>
                    <a:pt x="18084" y="32909"/>
                  </a:lnTo>
                  <a:lnTo>
                    <a:pt x="18302" y="32963"/>
                  </a:lnTo>
                  <a:lnTo>
                    <a:pt x="18410" y="32963"/>
                  </a:lnTo>
                  <a:lnTo>
                    <a:pt x="18573" y="32909"/>
                  </a:lnTo>
                  <a:lnTo>
                    <a:pt x="18736" y="32800"/>
                  </a:lnTo>
                  <a:lnTo>
                    <a:pt x="19062" y="32800"/>
                  </a:lnTo>
                  <a:lnTo>
                    <a:pt x="19225" y="32855"/>
                  </a:lnTo>
                  <a:lnTo>
                    <a:pt x="19442" y="32855"/>
                  </a:lnTo>
                  <a:lnTo>
                    <a:pt x="19605" y="32692"/>
                  </a:lnTo>
                  <a:lnTo>
                    <a:pt x="20148" y="32257"/>
                  </a:lnTo>
                  <a:lnTo>
                    <a:pt x="20691" y="31877"/>
                  </a:lnTo>
                  <a:lnTo>
                    <a:pt x="20908" y="31714"/>
                  </a:lnTo>
                  <a:lnTo>
                    <a:pt x="21125" y="31660"/>
                  </a:lnTo>
                  <a:lnTo>
                    <a:pt x="21343" y="31660"/>
                  </a:lnTo>
                  <a:lnTo>
                    <a:pt x="21614" y="31714"/>
                  </a:lnTo>
                  <a:lnTo>
                    <a:pt x="21994" y="31714"/>
                  </a:lnTo>
                  <a:lnTo>
                    <a:pt x="22157" y="31606"/>
                  </a:lnTo>
                  <a:lnTo>
                    <a:pt x="22320" y="31497"/>
                  </a:lnTo>
                  <a:lnTo>
                    <a:pt x="22429" y="31334"/>
                  </a:lnTo>
                  <a:lnTo>
                    <a:pt x="22483" y="31171"/>
                  </a:lnTo>
                  <a:lnTo>
                    <a:pt x="22537" y="31008"/>
                  </a:lnTo>
                  <a:lnTo>
                    <a:pt x="22537" y="30791"/>
                  </a:lnTo>
                  <a:lnTo>
                    <a:pt x="22537" y="30628"/>
                  </a:lnTo>
                  <a:lnTo>
                    <a:pt x="22537" y="30520"/>
                  </a:lnTo>
                  <a:lnTo>
                    <a:pt x="22700" y="30248"/>
                  </a:lnTo>
                  <a:lnTo>
                    <a:pt x="22917" y="29922"/>
                  </a:lnTo>
                  <a:lnTo>
                    <a:pt x="23080" y="29597"/>
                  </a:lnTo>
                  <a:lnTo>
                    <a:pt x="23623" y="28619"/>
                  </a:lnTo>
                  <a:lnTo>
                    <a:pt x="23786" y="28728"/>
                  </a:lnTo>
                  <a:lnTo>
                    <a:pt x="23895" y="28891"/>
                  </a:lnTo>
                  <a:lnTo>
                    <a:pt x="23841" y="29053"/>
                  </a:lnTo>
                  <a:lnTo>
                    <a:pt x="23786" y="29271"/>
                  </a:lnTo>
                  <a:lnTo>
                    <a:pt x="23352" y="29868"/>
                  </a:lnTo>
                  <a:lnTo>
                    <a:pt x="22972" y="30574"/>
                  </a:lnTo>
                  <a:lnTo>
                    <a:pt x="23189" y="30520"/>
                  </a:lnTo>
                  <a:lnTo>
                    <a:pt x="23352" y="30411"/>
                  </a:lnTo>
                  <a:lnTo>
                    <a:pt x="23623" y="30140"/>
                  </a:lnTo>
                  <a:lnTo>
                    <a:pt x="24872" y="28728"/>
                  </a:lnTo>
                  <a:lnTo>
                    <a:pt x="25090" y="28456"/>
                  </a:lnTo>
                  <a:lnTo>
                    <a:pt x="25198" y="28130"/>
                  </a:lnTo>
                  <a:lnTo>
                    <a:pt x="25253" y="27804"/>
                  </a:lnTo>
                  <a:lnTo>
                    <a:pt x="25307" y="27424"/>
                  </a:lnTo>
                  <a:lnTo>
                    <a:pt x="25253" y="27261"/>
                  </a:lnTo>
                  <a:lnTo>
                    <a:pt x="25198" y="27207"/>
                  </a:lnTo>
                  <a:lnTo>
                    <a:pt x="25144" y="27153"/>
                  </a:lnTo>
                  <a:lnTo>
                    <a:pt x="25035" y="27370"/>
                  </a:lnTo>
                  <a:lnTo>
                    <a:pt x="24981" y="27479"/>
                  </a:lnTo>
                  <a:lnTo>
                    <a:pt x="24872" y="27424"/>
                  </a:lnTo>
                  <a:lnTo>
                    <a:pt x="24764" y="27261"/>
                  </a:lnTo>
                  <a:lnTo>
                    <a:pt x="24547" y="26990"/>
                  </a:lnTo>
                  <a:lnTo>
                    <a:pt x="24438" y="26718"/>
                  </a:lnTo>
                  <a:lnTo>
                    <a:pt x="24384" y="26447"/>
                  </a:lnTo>
                  <a:lnTo>
                    <a:pt x="24329" y="26121"/>
                  </a:lnTo>
                  <a:lnTo>
                    <a:pt x="24384" y="25958"/>
                  </a:lnTo>
                  <a:lnTo>
                    <a:pt x="24492" y="25904"/>
                  </a:lnTo>
                  <a:lnTo>
                    <a:pt x="24601" y="25904"/>
                  </a:lnTo>
                  <a:lnTo>
                    <a:pt x="24709" y="25958"/>
                  </a:lnTo>
                  <a:lnTo>
                    <a:pt x="25361" y="26501"/>
                  </a:lnTo>
                  <a:lnTo>
                    <a:pt x="25524" y="26121"/>
                  </a:lnTo>
                  <a:lnTo>
                    <a:pt x="25687" y="25687"/>
                  </a:lnTo>
                  <a:lnTo>
                    <a:pt x="25687" y="25306"/>
                  </a:lnTo>
                  <a:lnTo>
                    <a:pt x="25687" y="24926"/>
                  </a:lnTo>
                  <a:lnTo>
                    <a:pt x="25633" y="24546"/>
                  </a:lnTo>
                  <a:lnTo>
                    <a:pt x="25524" y="24166"/>
                  </a:lnTo>
                  <a:lnTo>
                    <a:pt x="25307" y="23786"/>
                  </a:lnTo>
                  <a:lnTo>
                    <a:pt x="25090" y="23460"/>
                  </a:lnTo>
                  <a:lnTo>
                    <a:pt x="23786" y="21559"/>
                  </a:lnTo>
                  <a:lnTo>
                    <a:pt x="23406" y="21071"/>
                  </a:lnTo>
                  <a:lnTo>
                    <a:pt x="22972" y="20636"/>
                  </a:lnTo>
                  <a:lnTo>
                    <a:pt x="22483" y="20256"/>
                  </a:lnTo>
                  <a:lnTo>
                    <a:pt x="21994" y="19985"/>
                  </a:lnTo>
                  <a:lnTo>
                    <a:pt x="20962" y="19605"/>
                  </a:lnTo>
                  <a:lnTo>
                    <a:pt x="19931" y="19224"/>
                  </a:lnTo>
                  <a:lnTo>
                    <a:pt x="18899" y="18899"/>
                  </a:lnTo>
                  <a:lnTo>
                    <a:pt x="17867" y="18573"/>
                  </a:lnTo>
                  <a:lnTo>
                    <a:pt x="16835" y="18356"/>
                  </a:lnTo>
                  <a:lnTo>
                    <a:pt x="15749" y="18193"/>
                  </a:lnTo>
                  <a:lnTo>
                    <a:pt x="14663" y="18138"/>
                  </a:lnTo>
                  <a:lnTo>
                    <a:pt x="12817" y="18138"/>
                  </a:lnTo>
                  <a:lnTo>
                    <a:pt x="12111" y="18084"/>
                  </a:lnTo>
                  <a:lnTo>
                    <a:pt x="11731" y="17975"/>
                  </a:lnTo>
                  <a:lnTo>
                    <a:pt x="11568" y="17921"/>
                  </a:lnTo>
                  <a:lnTo>
                    <a:pt x="11459" y="17812"/>
                  </a:lnTo>
                  <a:lnTo>
                    <a:pt x="11351" y="17650"/>
                  </a:lnTo>
                  <a:lnTo>
                    <a:pt x="11296" y="17487"/>
                  </a:lnTo>
                  <a:lnTo>
                    <a:pt x="11242" y="17161"/>
                  </a:lnTo>
                  <a:lnTo>
                    <a:pt x="11242" y="16726"/>
                  </a:lnTo>
                  <a:lnTo>
                    <a:pt x="11296" y="16292"/>
                  </a:lnTo>
                  <a:lnTo>
                    <a:pt x="11514" y="13957"/>
                  </a:lnTo>
                  <a:lnTo>
                    <a:pt x="11676" y="12762"/>
                  </a:lnTo>
                  <a:lnTo>
                    <a:pt x="11839" y="11567"/>
                  </a:lnTo>
                  <a:lnTo>
                    <a:pt x="11894" y="11350"/>
                  </a:lnTo>
                  <a:lnTo>
                    <a:pt x="12057" y="11133"/>
                  </a:lnTo>
                  <a:lnTo>
                    <a:pt x="12219" y="10753"/>
                  </a:lnTo>
                  <a:lnTo>
                    <a:pt x="12382" y="10427"/>
                  </a:lnTo>
                  <a:lnTo>
                    <a:pt x="12437" y="10047"/>
                  </a:lnTo>
                  <a:lnTo>
                    <a:pt x="12437" y="9613"/>
                  </a:lnTo>
                  <a:lnTo>
                    <a:pt x="12274" y="9830"/>
                  </a:lnTo>
                  <a:lnTo>
                    <a:pt x="12111" y="10047"/>
                  </a:lnTo>
                  <a:lnTo>
                    <a:pt x="11839" y="10536"/>
                  </a:lnTo>
                  <a:lnTo>
                    <a:pt x="11405" y="11567"/>
                  </a:lnTo>
                  <a:lnTo>
                    <a:pt x="11079" y="12219"/>
                  </a:lnTo>
                  <a:lnTo>
                    <a:pt x="10862" y="12002"/>
                  </a:lnTo>
                  <a:lnTo>
                    <a:pt x="10753" y="11785"/>
                  </a:lnTo>
                  <a:lnTo>
                    <a:pt x="10753" y="11567"/>
                  </a:lnTo>
                  <a:lnTo>
                    <a:pt x="10862" y="11296"/>
                  </a:lnTo>
                  <a:lnTo>
                    <a:pt x="11133" y="10807"/>
                  </a:lnTo>
                  <a:lnTo>
                    <a:pt x="11405" y="10264"/>
                  </a:lnTo>
                  <a:lnTo>
                    <a:pt x="11785" y="9830"/>
                  </a:lnTo>
                  <a:lnTo>
                    <a:pt x="12165" y="9395"/>
                  </a:lnTo>
                  <a:lnTo>
                    <a:pt x="12328" y="9287"/>
                  </a:lnTo>
                  <a:lnTo>
                    <a:pt x="12491" y="9178"/>
                  </a:lnTo>
                  <a:lnTo>
                    <a:pt x="12437" y="9613"/>
                  </a:lnTo>
                  <a:lnTo>
                    <a:pt x="12817" y="9558"/>
                  </a:lnTo>
                  <a:lnTo>
                    <a:pt x="12925" y="9504"/>
                  </a:lnTo>
                  <a:lnTo>
                    <a:pt x="12980" y="9450"/>
                  </a:lnTo>
                  <a:lnTo>
                    <a:pt x="12925" y="9395"/>
                  </a:lnTo>
                  <a:lnTo>
                    <a:pt x="12871" y="9124"/>
                  </a:lnTo>
                  <a:lnTo>
                    <a:pt x="12925" y="8907"/>
                  </a:lnTo>
                  <a:lnTo>
                    <a:pt x="13088" y="8798"/>
                  </a:lnTo>
                  <a:lnTo>
                    <a:pt x="13306" y="8635"/>
                  </a:lnTo>
                  <a:lnTo>
                    <a:pt x="14826" y="7875"/>
                  </a:lnTo>
                  <a:lnTo>
                    <a:pt x="16455" y="7223"/>
                  </a:lnTo>
                  <a:lnTo>
                    <a:pt x="16781" y="7060"/>
                  </a:lnTo>
                  <a:lnTo>
                    <a:pt x="17107" y="7006"/>
                  </a:lnTo>
                  <a:lnTo>
                    <a:pt x="17813" y="6897"/>
                  </a:lnTo>
                  <a:lnTo>
                    <a:pt x="19170" y="6789"/>
                  </a:lnTo>
                  <a:lnTo>
                    <a:pt x="19876" y="6734"/>
                  </a:lnTo>
                  <a:lnTo>
                    <a:pt x="20257" y="6734"/>
                  </a:lnTo>
                  <a:lnTo>
                    <a:pt x="20582" y="6789"/>
                  </a:lnTo>
                  <a:lnTo>
                    <a:pt x="20962" y="6843"/>
                  </a:lnTo>
                  <a:lnTo>
                    <a:pt x="21343" y="6843"/>
                  </a:lnTo>
                  <a:lnTo>
                    <a:pt x="22049" y="6789"/>
                  </a:lnTo>
                  <a:lnTo>
                    <a:pt x="22429" y="6789"/>
                  </a:lnTo>
                  <a:lnTo>
                    <a:pt x="22700" y="6843"/>
                  </a:lnTo>
                  <a:lnTo>
                    <a:pt x="23026" y="7006"/>
                  </a:lnTo>
                  <a:lnTo>
                    <a:pt x="23352" y="7169"/>
                  </a:lnTo>
                  <a:lnTo>
                    <a:pt x="23135" y="7223"/>
                  </a:lnTo>
                  <a:lnTo>
                    <a:pt x="22972" y="7277"/>
                  </a:lnTo>
                  <a:lnTo>
                    <a:pt x="22809" y="7332"/>
                  </a:lnTo>
                  <a:lnTo>
                    <a:pt x="22592" y="7440"/>
                  </a:lnTo>
                  <a:lnTo>
                    <a:pt x="23135" y="7440"/>
                  </a:lnTo>
                  <a:lnTo>
                    <a:pt x="23460" y="7386"/>
                  </a:lnTo>
                  <a:lnTo>
                    <a:pt x="23732" y="7386"/>
                  </a:lnTo>
                  <a:lnTo>
                    <a:pt x="24004" y="7495"/>
                  </a:lnTo>
                  <a:lnTo>
                    <a:pt x="24112" y="7603"/>
                  </a:lnTo>
                  <a:lnTo>
                    <a:pt x="24221" y="7712"/>
                  </a:lnTo>
                  <a:lnTo>
                    <a:pt x="24384" y="7820"/>
                  </a:lnTo>
                  <a:lnTo>
                    <a:pt x="24709" y="8038"/>
                  </a:lnTo>
                  <a:lnTo>
                    <a:pt x="24981" y="8255"/>
                  </a:lnTo>
                  <a:lnTo>
                    <a:pt x="25253" y="8526"/>
                  </a:lnTo>
                  <a:lnTo>
                    <a:pt x="25415" y="8852"/>
                  </a:lnTo>
                  <a:lnTo>
                    <a:pt x="26013" y="9884"/>
                  </a:lnTo>
                  <a:lnTo>
                    <a:pt x="26502" y="10970"/>
                  </a:lnTo>
                  <a:lnTo>
                    <a:pt x="26990" y="12111"/>
                  </a:lnTo>
                  <a:lnTo>
                    <a:pt x="27370" y="13251"/>
                  </a:lnTo>
                  <a:lnTo>
                    <a:pt x="27696" y="14337"/>
                  </a:lnTo>
                  <a:lnTo>
                    <a:pt x="27913" y="15423"/>
                  </a:lnTo>
                  <a:lnTo>
                    <a:pt x="28076" y="16563"/>
                  </a:lnTo>
                  <a:lnTo>
                    <a:pt x="28185" y="17704"/>
                  </a:lnTo>
                  <a:lnTo>
                    <a:pt x="28239" y="17975"/>
                  </a:lnTo>
                  <a:lnTo>
                    <a:pt x="28294" y="18084"/>
                  </a:lnTo>
                  <a:lnTo>
                    <a:pt x="28456" y="18084"/>
                  </a:lnTo>
                  <a:lnTo>
                    <a:pt x="28728" y="17975"/>
                  </a:lnTo>
                  <a:lnTo>
                    <a:pt x="28891" y="17921"/>
                  </a:lnTo>
                  <a:lnTo>
                    <a:pt x="29000" y="17921"/>
                  </a:lnTo>
                  <a:lnTo>
                    <a:pt x="29054" y="18030"/>
                  </a:lnTo>
                  <a:lnTo>
                    <a:pt x="29108" y="18138"/>
                  </a:lnTo>
                  <a:lnTo>
                    <a:pt x="29108" y="18247"/>
                  </a:lnTo>
                  <a:lnTo>
                    <a:pt x="29054" y="18356"/>
                  </a:lnTo>
                  <a:lnTo>
                    <a:pt x="28945" y="18464"/>
                  </a:lnTo>
                  <a:lnTo>
                    <a:pt x="28511" y="18627"/>
                  </a:lnTo>
                  <a:lnTo>
                    <a:pt x="28348" y="18681"/>
                  </a:lnTo>
                  <a:lnTo>
                    <a:pt x="28239" y="18790"/>
                  </a:lnTo>
                  <a:lnTo>
                    <a:pt x="28239" y="18953"/>
                  </a:lnTo>
                  <a:lnTo>
                    <a:pt x="28294" y="19116"/>
                  </a:lnTo>
                  <a:lnTo>
                    <a:pt x="28348" y="19442"/>
                  </a:lnTo>
                  <a:lnTo>
                    <a:pt x="28348" y="19550"/>
                  </a:lnTo>
                  <a:lnTo>
                    <a:pt x="28294" y="19713"/>
                  </a:lnTo>
                  <a:lnTo>
                    <a:pt x="28239" y="19876"/>
                  </a:lnTo>
                  <a:lnTo>
                    <a:pt x="28185" y="20039"/>
                  </a:lnTo>
                  <a:lnTo>
                    <a:pt x="28185" y="20365"/>
                  </a:lnTo>
                  <a:lnTo>
                    <a:pt x="28239" y="21505"/>
                  </a:lnTo>
                  <a:lnTo>
                    <a:pt x="28239" y="23189"/>
                  </a:lnTo>
                  <a:lnTo>
                    <a:pt x="28185" y="24003"/>
                  </a:lnTo>
                  <a:lnTo>
                    <a:pt x="28131" y="24438"/>
                  </a:lnTo>
                  <a:lnTo>
                    <a:pt x="28022" y="24818"/>
                  </a:lnTo>
                  <a:lnTo>
                    <a:pt x="27968" y="25035"/>
                  </a:lnTo>
                  <a:lnTo>
                    <a:pt x="27968" y="25252"/>
                  </a:lnTo>
                  <a:lnTo>
                    <a:pt x="28022" y="25469"/>
                  </a:lnTo>
                  <a:lnTo>
                    <a:pt x="28131" y="25632"/>
                  </a:lnTo>
                  <a:lnTo>
                    <a:pt x="28239" y="25795"/>
                  </a:lnTo>
                  <a:lnTo>
                    <a:pt x="28294" y="25958"/>
                  </a:lnTo>
                  <a:lnTo>
                    <a:pt x="28239" y="26121"/>
                  </a:lnTo>
                  <a:lnTo>
                    <a:pt x="28131" y="26230"/>
                  </a:lnTo>
                  <a:lnTo>
                    <a:pt x="28022" y="26393"/>
                  </a:lnTo>
                  <a:lnTo>
                    <a:pt x="27968" y="26447"/>
                  </a:lnTo>
                  <a:lnTo>
                    <a:pt x="28022" y="26555"/>
                  </a:lnTo>
                  <a:lnTo>
                    <a:pt x="28185" y="26664"/>
                  </a:lnTo>
                  <a:lnTo>
                    <a:pt x="28402" y="26773"/>
                  </a:lnTo>
                  <a:lnTo>
                    <a:pt x="28456" y="26881"/>
                  </a:lnTo>
                  <a:lnTo>
                    <a:pt x="28456" y="26990"/>
                  </a:lnTo>
                  <a:lnTo>
                    <a:pt x="28294" y="27099"/>
                  </a:lnTo>
                  <a:lnTo>
                    <a:pt x="28076" y="27370"/>
                  </a:lnTo>
                  <a:lnTo>
                    <a:pt x="28022" y="27587"/>
                  </a:lnTo>
                  <a:lnTo>
                    <a:pt x="28022" y="27859"/>
                  </a:lnTo>
                  <a:lnTo>
                    <a:pt x="28131" y="28130"/>
                  </a:lnTo>
                  <a:lnTo>
                    <a:pt x="28348" y="28565"/>
                  </a:lnTo>
                  <a:lnTo>
                    <a:pt x="28402" y="28782"/>
                  </a:lnTo>
                  <a:lnTo>
                    <a:pt x="28402" y="29053"/>
                  </a:lnTo>
                  <a:lnTo>
                    <a:pt x="28348" y="29271"/>
                  </a:lnTo>
                  <a:lnTo>
                    <a:pt x="28239" y="29434"/>
                  </a:lnTo>
                  <a:lnTo>
                    <a:pt x="28131" y="29597"/>
                  </a:lnTo>
                  <a:lnTo>
                    <a:pt x="28076" y="29705"/>
                  </a:lnTo>
                  <a:lnTo>
                    <a:pt x="28076" y="29868"/>
                  </a:lnTo>
                  <a:lnTo>
                    <a:pt x="28185" y="30031"/>
                  </a:lnTo>
                  <a:lnTo>
                    <a:pt x="28239" y="30085"/>
                  </a:lnTo>
                  <a:lnTo>
                    <a:pt x="28294" y="30194"/>
                  </a:lnTo>
                  <a:lnTo>
                    <a:pt x="28294" y="30411"/>
                  </a:lnTo>
                  <a:lnTo>
                    <a:pt x="28294" y="31063"/>
                  </a:lnTo>
                  <a:lnTo>
                    <a:pt x="28348" y="31334"/>
                  </a:lnTo>
                  <a:lnTo>
                    <a:pt x="28456" y="31551"/>
                  </a:lnTo>
                  <a:lnTo>
                    <a:pt x="28619" y="31714"/>
                  </a:lnTo>
                  <a:lnTo>
                    <a:pt x="28945" y="31769"/>
                  </a:lnTo>
                  <a:lnTo>
                    <a:pt x="29000" y="31823"/>
                  </a:lnTo>
                  <a:lnTo>
                    <a:pt x="29054" y="31877"/>
                  </a:lnTo>
                  <a:lnTo>
                    <a:pt x="29054" y="31932"/>
                  </a:lnTo>
                  <a:lnTo>
                    <a:pt x="29054" y="31986"/>
                  </a:lnTo>
                  <a:lnTo>
                    <a:pt x="29000" y="32040"/>
                  </a:lnTo>
                  <a:lnTo>
                    <a:pt x="28782" y="32203"/>
                  </a:lnTo>
                  <a:lnTo>
                    <a:pt x="28674" y="32257"/>
                  </a:lnTo>
                  <a:lnTo>
                    <a:pt x="28674" y="32366"/>
                  </a:lnTo>
                  <a:lnTo>
                    <a:pt x="28728" y="32475"/>
                  </a:lnTo>
                  <a:lnTo>
                    <a:pt x="28782" y="32583"/>
                  </a:lnTo>
                  <a:lnTo>
                    <a:pt x="29000" y="32692"/>
                  </a:lnTo>
                  <a:lnTo>
                    <a:pt x="29162" y="32800"/>
                  </a:lnTo>
                  <a:lnTo>
                    <a:pt x="29217" y="32963"/>
                  </a:lnTo>
                  <a:lnTo>
                    <a:pt x="29271" y="33072"/>
                  </a:lnTo>
                  <a:lnTo>
                    <a:pt x="29271" y="33289"/>
                  </a:lnTo>
                  <a:lnTo>
                    <a:pt x="29217" y="33398"/>
                  </a:lnTo>
                  <a:lnTo>
                    <a:pt x="29271" y="33561"/>
                  </a:lnTo>
                  <a:lnTo>
                    <a:pt x="29380" y="33669"/>
                  </a:lnTo>
                  <a:lnTo>
                    <a:pt x="29488" y="33724"/>
                  </a:lnTo>
                  <a:lnTo>
                    <a:pt x="29923" y="33995"/>
                  </a:lnTo>
                  <a:lnTo>
                    <a:pt x="29977" y="34104"/>
                  </a:lnTo>
                  <a:lnTo>
                    <a:pt x="30031" y="34158"/>
                  </a:lnTo>
                  <a:lnTo>
                    <a:pt x="30031" y="34212"/>
                  </a:lnTo>
                  <a:lnTo>
                    <a:pt x="29977" y="34267"/>
                  </a:lnTo>
                  <a:lnTo>
                    <a:pt x="29923" y="34321"/>
                  </a:lnTo>
                  <a:lnTo>
                    <a:pt x="29760" y="34267"/>
                  </a:lnTo>
                  <a:lnTo>
                    <a:pt x="29597" y="34267"/>
                  </a:lnTo>
                  <a:lnTo>
                    <a:pt x="29488" y="34212"/>
                  </a:lnTo>
                  <a:lnTo>
                    <a:pt x="29380" y="34267"/>
                  </a:lnTo>
                  <a:lnTo>
                    <a:pt x="29325" y="34375"/>
                  </a:lnTo>
                  <a:lnTo>
                    <a:pt x="29380" y="34484"/>
                  </a:lnTo>
                  <a:lnTo>
                    <a:pt x="29434" y="34810"/>
                  </a:lnTo>
                  <a:lnTo>
                    <a:pt x="29543" y="35136"/>
                  </a:lnTo>
                  <a:lnTo>
                    <a:pt x="29705" y="35407"/>
                  </a:lnTo>
                  <a:lnTo>
                    <a:pt x="29923" y="35624"/>
                  </a:lnTo>
                  <a:lnTo>
                    <a:pt x="30140" y="35896"/>
                  </a:lnTo>
                  <a:lnTo>
                    <a:pt x="30303" y="36167"/>
                  </a:lnTo>
                  <a:lnTo>
                    <a:pt x="30411" y="36439"/>
                  </a:lnTo>
                  <a:lnTo>
                    <a:pt x="30520" y="36765"/>
                  </a:lnTo>
                  <a:lnTo>
                    <a:pt x="30737" y="38122"/>
                  </a:lnTo>
                  <a:lnTo>
                    <a:pt x="30900" y="39480"/>
                  </a:lnTo>
                  <a:lnTo>
                    <a:pt x="30954" y="40566"/>
                  </a:lnTo>
                  <a:lnTo>
                    <a:pt x="30954" y="41055"/>
                  </a:lnTo>
                  <a:lnTo>
                    <a:pt x="30900" y="41598"/>
                  </a:lnTo>
                  <a:lnTo>
                    <a:pt x="30846" y="41815"/>
                  </a:lnTo>
                  <a:lnTo>
                    <a:pt x="30900" y="42032"/>
                  </a:lnTo>
                  <a:lnTo>
                    <a:pt x="30954" y="42195"/>
                  </a:lnTo>
                  <a:lnTo>
                    <a:pt x="31117" y="42304"/>
                  </a:lnTo>
                  <a:lnTo>
                    <a:pt x="31226" y="42412"/>
                  </a:lnTo>
                  <a:lnTo>
                    <a:pt x="31280" y="42521"/>
                  </a:lnTo>
                  <a:lnTo>
                    <a:pt x="31226" y="42630"/>
                  </a:lnTo>
                  <a:lnTo>
                    <a:pt x="31063" y="42684"/>
                  </a:lnTo>
                  <a:lnTo>
                    <a:pt x="30900" y="42738"/>
                  </a:lnTo>
                  <a:lnTo>
                    <a:pt x="30846" y="42793"/>
                  </a:lnTo>
                  <a:lnTo>
                    <a:pt x="30900" y="42901"/>
                  </a:lnTo>
                  <a:lnTo>
                    <a:pt x="31009" y="42955"/>
                  </a:lnTo>
                  <a:lnTo>
                    <a:pt x="31117" y="43064"/>
                  </a:lnTo>
                  <a:lnTo>
                    <a:pt x="31172" y="43227"/>
                  </a:lnTo>
                  <a:lnTo>
                    <a:pt x="31172" y="43390"/>
                  </a:lnTo>
                  <a:lnTo>
                    <a:pt x="31172" y="43553"/>
                  </a:lnTo>
                  <a:lnTo>
                    <a:pt x="31063" y="43824"/>
                  </a:lnTo>
                  <a:lnTo>
                    <a:pt x="31063" y="44150"/>
                  </a:lnTo>
                  <a:lnTo>
                    <a:pt x="31117" y="44422"/>
                  </a:lnTo>
                  <a:lnTo>
                    <a:pt x="31280" y="44693"/>
                  </a:lnTo>
                  <a:lnTo>
                    <a:pt x="31389" y="44802"/>
                  </a:lnTo>
                  <a:lnTo>
                    <a:pt x="31389" y="44965"/>
                  </a:lnTo>
                  <a:lnTo>
                    <a:pt x="31335" y="45073"/>
                  </a:lnTo>
                  <a:lnTo>
                    <a:pt x="31280" y="45182"/>
                  </a:lnTo>
                  <a:lnTo>
                    <a:pt x="31172" y="45345"/>
                  </a:lnTo>
                  <a:lnTo>
                    <a:pt x="31172" y="45453"/>
                  </a:lnTo>
                  <a:lnTo>
                    <a:pt x="31226" y="45562"/>
                  </a:lnTo>
                  <a:lnTo>
                    <a:pt x="31335" y="45725"/>
                  </a:lnTo>
                  <a:lnTo>
                    <a:pt x="31335" y="45888"/>
                  </a:lnTo>
                  <a:lnTo>
                    <a:pt x="31335" y="46051"/>
                  </a:lnTo>
                  <a:lnTo>
                    <a:pt x="31226" y="46268"/>
                  </a:lnTo>
                  <a:lnTo>
                    <a:pt x="31226" y="46377"/>
                  </a:lnTo>
                  <a:lnTo>
                    <a:pt x="31226" y="46431"/>
                  </a:lnTo>
                  <a:lnTo>
                    <a:pt x="31226" y="46648"/>
                  </a:lnTo>
                  <a:lnTo>
                    <a:pt x="31280" y="46811"/>
                  </a:lnTo>
                  <a:lnTo>
                    <a:pt x="31335" y="46920"/>
                  </a:lnTo>
                  <a:lnTo>
                    <a:pt x="31280" y="47028"/>
                  </a:lnTo>
                  <a:lnTo>
                    <a:pt x="30900" y="46865"/>
                  </a:lnTo>
                  <a:lnTo>
                    <a:pt x="30900" y="47571"/>
                  </a:lnTo>
                  <a:lnTo>
                    <a:pt x="30900" y="47843"/>
                  </a:lnTo>
                  <a:lnTo>
                    <a:pt x="30846" y="48169"/>
                  </a:lnTo>
                  <a:lnTo>
                    <a:pt x="30357" y="49689"/>
                  </a:lnTo>
                  <a:lnTo>
                    <a:pt x="30303" y="49852"/>
                  </a:lnTo>
                  <a:lnTo>
                    <a:pt x="30303" y="50015"/>
                  </a:lnTo>
                  <a:lnTo>
                    <a:pt x="30357" y="50069"/>
                  </a:lnTo>
                  <a:lnTo>
                    <a:pt x="30574" y="50124"/>
                  </a:lnTo>
                  <a:lnTo>
                    <a:pt x="30683" y="50178"/>
                  </a:lnTo>
                  <a:lnTo>
                    <a:pt x="30737" y="50232"/>
                  </a:lnTo>
                  <a:lnTo>
                    <a:pt x="30737" y="50341"/>
                  </a:lnTo>
                  <a:lnTo>
                    <a:pt x="30683" y="50449"/>
                  </a:lnTo>
                  <a:lnTo>
                    <a:pt x="30411" y="51047"/>
                  </a:lnTo>
                  <a:lnTo>
                    <a:pt x="30303" y="51264"/>
                  </a:lnTo>
                  <a:lnTo>
                    <a:pt x="30249" y="51481"/>
                  </a:lnTo>
                  <a:lnTo>
                    <a:pt x="30303" y="51698"/>
                  </a:lnTo>
                  <a:lnTo>
                    <a:pt x="30357" y="51916"/>
                  </a:lnTo>
                  <a:lnTo>
                    <a:pt x="30466" y="52133"/>
                  </a:lnTo>
                  <a:lnTo>
                    <a:pt x="30466" y="52350"/>
                  </a:lnTo>
                  <a:lnTo>
                    <a:pt x="30411" y="52513"/>
                  </a:lnTo>
                  <a:lnTo>
                    <a:pt x="30249" y="52730"/>
                  </a:lnTo>
                  <a:lnTo>
                    <a:pt x="30031" y="52893"/>
                  </a:lnTo>
                  <a:lnTo>
                    <a:pt x="29923" y="53110"/>
                  </a:lnTo>
                  <a:lnTo>
                    <a:pt x="29814" y="53328"/>
                  </a:lnTo>
                  <a:lnTo>
                    <a:pt x="29868" y="53599"/>
                  </a:lnTo>
                  <a:lnTo>
                    <a:pt x="29868" y="53708"/>
                  </a:lnTo>
                  <a:lnTo>
                    <a:pt x="29760" y="53871"/>
                  </a:lnTo>
                  <a:lnTo>
                    <a:pt x="29543" y="54196"/>
                  </a:lnTo>
                  <a:lnTo>
                    <a:pt x="29434" y="54522"/>
                  </a:lnTo>
                  <a:lnTo>
                    <a:pt x="29325" y="54902"/>
                  </a:lnTo>
                  <a:lnTo>
                    <a:pt x="29325" y="55228"/>
                  </a:lnTo>
                  <a:lnTo>
                    <a:pt x="29325" y="55554"/>
                  </a:lnTo>
                  <a:lnTo>
                    <a:pt x="29380" y="55717"/>
                  </a:lnTo>
                  <a:lnTo>
                    <a:pt x="29325" y="55826"/>
                  </a:lnTo>
                  <a:lnTo>
                    <a:pt x="29271" y="55880"/>
                  </a:lnTo>
                  <a:lnTo>
                    <a:pt x="29054" y="55880"/>
                  </a:lnTo>
                  <a:lnTo>
                    <a:pt x="28945" y="55826"/>
                  </a:lnTo>
                  <a:lnTo>
                    <a:pt x="28837" y="55826"/>
                  </a:lnTo>
                  <a:lnTo>
                    <a:pt x="28782" y="55880"/>
                  </a:lnTo>
                  <a:lnTo>
                    <a:pt x="28891" y="56097"/>
                  </a:lnTo>
                  <a:lnTo>
                    <a:pt x="28945" y="56314"/>
                  </a:lnTo>
                  <a:lnTo>
                    <a:pt x="28945" y="56532"/>
                  </a:lnTo>
                  <a:lnTo>
                    <a:pt x="28837" y="56749"/>
                  </a:lnTo>
                  <a:lnTo>
                    <a:pt x="28837" y="56803"/>
                  </a:lnTo>
                  <a:lnTo>
                    <a:pt x="28837" y="56912"/>
                  </a:lnTo>
                  <a:lnTo>
                    <a:pt x="28891" y="57075"/>
                  </a:lnTo>
                  <a:lnTo>
                    <a:pt x="28891" y="57237"/>
                  </a:lnTo>
                  <a:lnTo>
                    <a:pt x="28837" y="57346"/>
                  </a:lnTo>
                  <a:lnTo>
                    <a:pt x="28728" y="57455"/>
                  </a:lnTo>
                  <a:lnTo>
                    <a:pt x="28674" y="57509"/>
                  </a:lnTo>
                  <a:lnTo>
                    <a:pt x="28619" y="57563"/>
                  </a:lnTo>
                  <a:lnTo>
                    <a:pt x="28674" y="57618"/>
                  </a:lnTo>
                  <a:lnTo>
                    <a:pt x="28728" y="57672"/>
                  </a:lnTo>
                  <a:lnTo>
                    <a:pt x="28945" y="57835"/>
                  </a:lnTo>
                  <a:lnTo>
                    <a:pt x="29108" y="57998"/>
                  </a:lnTo>
                  <a:lnTo>
                    <a:pt x="29217" y="58215"/>
                  </a:lnTo>
                  <a:lnTo>
                    <a:pt x="29271" y="58432"/>
                  </a:lnTo>
                  <a:lnTo>
                    <a:pt x="29380" y="58812"/>
                  </a:lnTo>
                  <a:lnTo>
                    <a:pt x="29488" y="58975"/>
                  </a:lnTo>
                  <a:lnTo>
                    <a:pt x="29597" y="59138"/>
                  </a:lnTo>
                  <a:lnTo>
                    <a:pt x="29977" y="59627"/>
                  </a:lnTo>
                  <a:lnTo>
                    <a:pt x="30249" y="60170"/>
                  </a:lnTo>
                  <a:lnTo>
                    <a:pt x="30411" y="60387"/>
                  </a:lnTo>
                  <a:lnTo>
                    <a:pt x="30574" y="60604"/>
                  </a:lnTo>
                  <a:lnTo>
                    <a:pt x="30792" y="60822"/>
                  </a:lnTo>
                  <a:lnTo>
                    <a:pt x="31063" y="60930"/>
                  </a:lnTo>
                  <a:lnTo>
                    <a:pt x="31226" y="60985"/>
                  </a:lnTo>
                  <a:lnTo>
                    <a:pt x="31335" y="61093"/>
                  </a:lnTo>
                  <a:lnTo>
                    <a:pt x="31606" y="61310"/>
                  </a:lnTo>
                  <a:lnTo>
                    <a:pt x="31986" y="61690"/>
                  </a:lnTo>
                  <a:lnTo>
                    <a:pt x="32475" y="62016"/>
                  </a:lnTo>
                  <a:lnTo>
                    <a:pt x="32909" y="62342"/>
                  </a:lnTo>
                  <a:lnTo>
                    <a:pt x="33398" y="62559"/>
                  </a:lnTo>
                  <a:lnTo>
                    <a:pt x="33941" y="62777"/>
                  </a:lnTo>
                  <a:lnTo>
                    <a:pt x="34484" y="62885"/>
                  </a:lnTo>
                  <a:lnTo>
                    <a:pt x="35027" y="62939"/>
                  </a:lnTo>
                  <a:lnTo>
                    <a:pt x="35625" y="62994"/>
                  </a:lnTo>
                  <a:lnTo>
                    <a:pt x="35951" y="63048"/>
                  </a:lnTo>
                  <a:lnTo>
                    <a:pt x="36331" y="63102"/>
                  </a:lnTo>
                  <a:lnTo>
                    <a:pt x="36656" y="63211"/>
                  </a:lnTo>
                  <a:lnTo>
                    <a:pt x="36982" y="63374"/>
                  </a:lnTo>
                  <a:lnTo>
                    <a:pt x="37200" y="63483"/>
                  </a:lnTo>
                  <a:lnTo>
                    <a:pt x="37417" y="63483"/>
                  </a:lnTo>
                  <a:lnTo>
                    <a:pt x="39046" y="62994"/>
                  </a:lnTo>
                  <a:lnTo>
                    <a:pt x="39860" y="62722"/>
                  </a:lnTo>
                  <a:lnTo>
                    <a:pt x="40675" y="62396"/>
                  </a:lnTo>
                  <a:lnTo>
                    <a:pt x="41055" y="62179"/>
                  </a:lnTo>
                  <a:lnTo>
                    <a:pt x="41381" y="61962"/>
                  </a:lnTo>
                  <a:lnTo>
                    <a:pt x="41707" y="61745"/>
                  </a:lnTo>
                  <a:lnTo>
                    <a:pt x="41978" y="61473"/>
                  </a:lnTo>
                  <a:lnTo>
                    <a:pt x="42196" y="61147"/>
                  </a:lnTo>
                  <a:lnTo>
                    <a:pt x="42413" y="60822"/>
                  </a:lnTo>
                  <a:lnTo>
                    <a:pt x="42630" y="60496"/>
                  </a:lnTo>
                  <a:lnTo>
                    <a:pt x="42739" y="60116"/>
                  </a:lnTo>
                  <a:lnTo>
                    <a:pt x="43119" y="59084"/>
                  </a:lnTo>
                  <a:lnTo>
                    <a:pt x="43227" y="58812"/>
                  </a:lnTo>
                  <a:lnTo>
                    <a:pt x="43282" y="58595"/>
                  </a:lnTo>
                  <a:lnTo>
                    <a:pt x="43282" y="58052"/>
                  </a:lnTo>
                  <a:lnTo>
                    <a:pt x="43173" y="56640"/>
                  </a:lnTo>
                  <a:lnTo>
                    <a:pt x="43173" y="55934"/>
                  </a:lnTo>
                  <a:lnTo>
                    <a:pt x="43227" y="55228"/>
                  </a:lnTo>
                  <a:lnTo>
                    <a:pt x="43282" y="54522"/>
                  </a:lnTo>
                  <a:lnTo>
                    <a:pt x="43282" y="54522"/>
                  </a:lnTo>
                  <a:lnTo>
                    <a:pt x="42684" y="54739"/>
                  </a:lnTo>
                  <a:lnTo>
                    <a:pt x="42087" y="55011"/>
                  </a:lnTo>
                  <a:lnTo>
                    <a:pt x="42358" y="54088"/>
                  </a:lnTo>
                  <a:lnTo>
                    <a:pt x="42358" y="53979"/>
                  </a:lnTo>
                  <a:lnTo>
                    <a:pt x="42358" y="53925"/>
                  </a:lnTo>
                  <a:lnTo>
                    <a:pt x="42250" y="53871"/>
                  </a:lnTo>
                  <a:lnTo>
                    <a:pt x="42250" y="53925"/>
                  </a:lnTo>
                  <a:lnTo>
                    <a:pt x="42141" y="54034"/>
                  </a:lnTo>
                  <a:lnTo>
                    <a:pt x="41924" y="54577"/>
                  </a:lnTo>
                  <a:lnTo>
                    <a:pt x="41761" y="54251"/>
                  </a:lnTo>
                  <a:lnTo>
                    <a:pt x="41707" y="53871"/>
                  </a:lnTo>
                  <a:lnTo>
                    <a:pt x="41652" y="53436"/>
                  </a:lnTo>
                  <a:lnTo>
                    <a:pt x="41652" y="53056"/>
                  </a:lnTo>
                  <a:lnTo>
                    <a:pt x="41707" y="52839"/>
                  </a:lnTo>
                  <a:lnTo>
                    <a:pt x="41815" y="52622"/>
                  </a:lnTo>
                  <a:lnTo>
                    <a:pt x="41978" y="52459"/>
                  </a:lnTo>
                  <a:lnTo>
                    <a:pt x="42196" y="52350"/>
                  </a:lnTo>
                  <a:lnTo>
                    <a:pt x="42304" y="53273"/>
                  </a:lnTo>
                  <a:lnTo>
                    <a:pt x="42304" y="53382"/>
                  </a:lnTo>
                  <a:lnTo>
                    <a:pt x="42358" y="53436"/>
                  </a:lnTo>
                  <a:lnTo>
                    <a:pt x="42413" y="53436"/>
                  </a:lnTo>
                  <a:lnTo>
                    <a:pt x="42630" y="53382"/>
                  </a:lnTo>
                  <a:lnTo>
                    <a:pt x="42793" y="53273"/>
                  </a:lnTo>
                  <a:lnTo>
                    <a:pt x="42847" y="53165"/>
                  </a:lnTo>
                  <a:lnTo>
                    <a:pt x="42793" y="52947"/>
                  </a:lnTo>
                  <a:lnTo>
                    <a:pt x="42630" y="52622"/>
                  </a:lnTo>
                  <a:lnTo>
                    <a:pt x="42467" y="52187"/>
                  </a:lnTo>
                  <a:lnTo>
                    <a:pt x="42467" y="52079"/>
                  </a:lnTo>
                  <a:lnTo>
                    <a:pt x="42467" y="51970"/>
                  </a:lnTo>
                  <a:lnTo>
                    <a:pt x="42521" y="51861"/>
                  </a:lnTo>
                  <a:lnTo>
                    <a:pt x="42576" y="51753"/>
                  </a:lnTo>
                  <a:lnTo>
                    <a:pt x="42901" y="51427"/>
                  </a:lnTo>
                  <a:lnTo>
                    <a:pt x="42901" y="51373"/>
                  </a:lnTo>
                  <a:lnTo>
                    <a:pt x="42576" y="51264"/>
                  </a:lnTo>
                  <a:lnTo>
                    <a:pt x="42413" y="51264"/>
                  </a:lnTo>
                  <a:lnTo>
                    <a:pt x="42358" y="51373"/>
                  </a:lnTo>
                  <a:lnTo>
                    <a:pt x="42304" y="51590"/>
                  </a:lnTo>
                  <a:lnTo>
                    <a:pt x="42033" y="51536"/>
                  </a:lnTo>
                  <a:lnTo>
                    <a:pt x="41870" y="51536"/>
                  </a:lnTo>
                  <a:lnTo>
                    <a:pt x="41707" y="51698"/>
                  </a:lnTo>
                  <a:lnTo>
                    <a:pt x="41598" y="51970"/>
                  </a:lnTo>
                  <a:lnTo>
                    <a:pt x="41490" y="52404"/>
                  </a:lnTo>
                  <a:lnTo>
                    <a:pt x="41435" y="52893"/>
                  </a:lnTo>
                  <a:lnTo>
                    <a:pt x="41272" y="54414"/>
                  </a:lnTo>
                  <a:lnTo>
                    <a:pt x="41109" y="55120"/>
                  </a:lnTo>
                  <a:lnTo>
                    <a:pt x="40892" y="55826"/>
                  </a:lnTo>
                  <a:lnTo>
                    <a:pt x="40892" y="55988"/>
                  </a:lnTo>
                  <a:lnTo>
                    <a:pt x="40892" y="56097"/>
                  </a:lnTo>
                  <a:lnTo>
                    <a:pt x="40947" y="56694"/>
                  </a:lnTo>
                  <a:lnTo>
                    <a:pt x="41001" y="57237"/>
                  </a:lnTo>
                  <a:lnTo>
                    <a:pt x="40947" y="58378"/>
                  </a:lnTo>
                  <a:lnTo>
                    <a:pt x="40947" y="58704"/>
                  </a:lnTo>
                  <a:lnTo>
                    <a:pt x="40892" y="58867"/>
                  </a:lnTo>
                  <a:lnTo>
                    <a:pt x="40784" y="59030"/>
                  </a:lnTo>
                  <a:lnTo>
                    <a:pt x="40566" y="59247"/>
                  </a:lnTo>
                  <a:lnTo>
                    <a:pt x="40403" y="59464"/>
                  </a:lnTo>
                  <a:lnTo>
                    <a:pt x="40023" y="59953"/>
                  </a:lnTo>
                  <a:lnTo>
                    <a:pt x="39643" y="60496"/>
                  </a:lnTo>
                  <a:lnTo>
                    <a:pt x="39154" y="60930"/>
                  </a:lnTo>
                  <a:lnTo>
                    <a:pt x="38611" y="61310"/>
                  </a:lnTo>
                  <a:lnTo>
                    <a:pt x="38014" y="61636"/>
                  </a:lnTo>
                  <a:lnTo>
                    <a:pt x="37471" y="61799"/>
                  </a:lnTo>
                  <a:lnTo>
                    <a:pt x="36928" y="61962"/>
                  </a:lnTo>
                  <a:lnTo>
                    <a:pt x="36385" y="62016"/>
                  </a:lnTo>
                  <a:lnTo>
                    <a:pt x="35896" y="62016"/>
                  </a:lnTo>
                  <a:lnTo>
                    <a:pt x="35353" y="61962"/>
                  </a:lnTo>
                  <a:lnTo>
                    <a:pt x="34864" y="61799"/>
                  </a:lnTo>
                  <a:lnTo>
                    <a:pt x="34376" y="61582"/>
                  </a:lnTo>
                  <a:lnTo>
                    <a:pt x="33887" y="61256"/>
                  </a:lnTo>
                  <a:lnTo>
                    <a:pt x="32203" y="59953"/>
                  </a:lnTo>
                  <a:lnTo>
                    <a:pt x="31986" y="59735"/>
                  </a:lnTo>
                  <a:lnTo>
                    <a:pt x="31769" y="59464"/>
                  </a:lnTo>
                  <a:lnTo>
                    <a:pt x="31606" y="59247"/>
                  </a:lnTo>
                  <a:lnTo>
                    <a:pt x="31443" y="58975"/>
                  </a:lnTo>
                  <a:lnTo>
                    <a:pt x="31389" y="58704"/>
                  </a:lnTo>
                  <a:lnTo>
                    <a:pt x="31335" y="58378"/>
                  </a:lnTo>
                  <a:lnTo>
                    <a:pt x="31335" y="58106"/>
                  </a:lnTo>
                  <a:lnTo>
                    <a:pt x="31335" y="57726"/>
                  </a:lnTo>
                  <a:lnTo>
                    <a:pt x="31443" y="56966"/>
                  </a:lnTo>
                  <a:lnTo>
                    <a:pt x="31498" y="56206"/>
                  </a:lnTo>
                  <a:lnTo>
                    <a:pt x="31498" y="56043"/>
                  </a:lnTo>
                  <a:lnTo>
                    <a:pt x="31498" y="55934"/>
                  </a:lnTo>
                  <a:lnTo>
                    <a:pt x="31389" y="55880"/>
                  </a:lnTo>
                  <a:lnTo>
                    <a:pt x="31226" y="55826"/>
                  </a:lnTo>
                  <a:lnTo>
                    <a:pt x="30900" y="55717"/>
                  </a:lnTo>
                  <a:lnTo>
                    <a:pt x="30683" y="55663"/>
                  </a:lnTo>
                  <a:lnTo>
                    <a:pt x="30520" y="55554"/>
                  </a:lnTo>
                  <a:lnTo>
                    <a:pt x="30900" y="55391"/>
                  </a:lnTo>
                  <a:lnTo>
                    <a:pt x="31389" y="55283"/>
                  </a:lnTo>
                  <a:lnTo>
                    <a:pt x="31715" y="55174"/>
                  </a:lnTo>
                  <a:lnTo>
                    <a:pt x="31932" y="55065"/>
                  </a:lnTo>
                  <a:lnTo>
                    <a:pt x="31986" y="54957"/>
                  </a:lnTo>
                  <a:lnTo>
                    <a:pt x="31986" y="54794"/>
                  </a:lnTo>
                  <a:lnTo>
                    <a:pt x="31986" y="54468"/>
                  </a:lnTo>
                  <a:lnTo>
                    <a:pt x="31932" y="54196"/>
                  </a:lnTo>
                  <a:lnTo>
                    <a:pt x="31932" y="53979"/>
                  </a:lnTo>
                  <a:lnTo>
                    <a:pt x="31986" y="53708"/>
                  </a:lnTo>
                  <a:lnTo>
                    <a:pt x="32095" y="53436"/>
                  </a:lnTo>
                  <a:lnTo>
                    <a:pt x="32149" y="53165"/>
                  </a:lnTo>
                  <a:lnTo>
                    <a:pt x="32203" y="53056"/>
                  </a:lnTo>
                  <a:lnTo>
                    <a:pt x="32203" y="52947"/>
                  </a:lnTo>
                  <a:lnTo>
                    <a:pt x="32095" y="52513"/>
                  </a:lnTo>
                  <a:lnTo>
                    <a:pt x="32149" y="52133"/>
                  </a:lnTo>
                  <a:lnTo>
                    <a:pt x="32258" y="51373"/>
                  </a:lnTo>
                  <a:lnTo>
                    <a:pt x="32312" y="50884"/>
                  </a:lnTo>
                  <a:lnTo>
                    <a:pt x="32312" y="50449"/>
                  </a:lnTo>
                  <a:lnTo>
                    <a:pt x="32203" y="50178"/>
                  </a:lnTo>
                  <a:lnTo>
                    <a:pt x="32041" y="50015"/>
                  </a:lnTo>
                  <a:lnTo>
                    <a:pt x="31823" y="49906"/>
                  </a:lnTo>
                  <a:lnTo>
                    <a:pt x="31606" y="49798"/>
                  </a:lnTo>
                  <a:lnTo>
                    <a:pt x="31878" y="49472"/>
                  </a:lnTo>
                  <a:lnTo>
                    <a:pt x="32041" y="49092"/>
                  </a:lnTo>
                  <a:lnTo>
                    <a:pt x="32258" y="48386"/>
                  </a:lnTo>
                  <a:lnTo>
                    <a:pt x="32312" y="48169"/>
                  </a:lnTo>
                  <a:lnTo>
                    <a:pt x="32312" y="48006"/>
                  </a:lnTo>
                  <a:lnTo>
                    <a:pt x="32312" y="47789"/>
                  </a:lnTo>
                  <a:lnTo>
                    <a:pt x="32203" y="47626"/>
                  </a:lnTo>
                  <a:lnTo>
                    <a:pt x="32095" y="47245"/>
                  </a:lnTo>
                  <a:lnTo>
                    <a:pt x="32041" y="47028"/>
                  </a:lnTo>
                  <a:lnTo>
                    <a:pt x="32095" y="46865"/>
                  </a:lnTo>
                  <a:lnTo>
                    <a:pt x="32203" y="46540"/>
                  </a:lnTo>
                  <a:lnTo>
                    <a:pt x="32475" y="46214"/>
                  </a:lnTo>
                  <a:lnTo>
                    <a:pt x="32584" y="46105"/>
                  </a:lnTo>
                  <a:lnTo>
                    <a:pt x="32638" y="45996"/>
                  </a:lnTo>
                  <a:lnTo>
                    <a:pt x="32692" y="45671"/>
                  </a:lnTo>
                  <a:lnTo>
                    <a:pt x="32692" y="44693"/>
                  </a:lnTo>
                  <a:lnTo>
                    <a:pt x="32747" y="44150"/>
                  </a:lnTo>
                  <a:lnTo>
                    <a:pt x="32855" y="43661"/>
                  </a:lnTo>
                  <a:lnTo>
                    <a:pt x="32964" y="43118"/>
                  </a:lnTo>
                  <a:lnTo>
                    <a:pt x="33072" y="42575"/>
                  </a:lnTo>
                  <a:lnTo>
                    <a:pt x="33072" y="41978"/>
                  </a:lnTo>
                  <a:lnTo>
                    <a:pt x="33072" y="41435"/>
                  </a:lnTo>
                  <a:lnTo>
                    <a:pt x="32909" y="39589"/>
                  </a:lnTo>
                  <a:lnTo>
                    <a:pt x="32801" y="38665"/>
                  </a:lnTo>
                  <a:lnTo>
                    <a:pt x="32638" y="37797"/>
                  </a:lnTo>
                  <a:lnTo>
                    <a:pt x="32366" y="36928"/>
                  </a:lnTo>
                  <a:lnTo>
                    <a:pt x="32203" y="36493"/>
                  </a:lnTo>
                  <a:lnTo>
                    <a:pt x="31986" y="36059"/>
                  </a:lnTo>
                  <a:lnTo>
                    <a:pt x="31552" y="35190"/>
                  </a:lnTo>
                  <a:lnTo>
                    <a:pt x="31117" y="34267"/>
                  </a:lnTo>
                  <a:lnTo>
                    <a:pt x="30683" y="33072"/>
                  </a:lnTo>
                  <a:lnTo>
                    <a:pt x="30466" y="32475"/>
                  </a:lnTo>
                  <a:lnTo>
                    <a:pt x="30357" y="31877"/>
                  </a:lnTo>
                  <a:lnTo>
                    <a:pt x="30194" y="31280"/>
                  </a:lnTo>
                  <a:lnTo>
                    <a:pt x="30140" y="30683"/>
                  </a:lnTo>
                  <a:lnTo>
                    <a:pt x="30086" y="30031"/>
                  </a:lnTo>
                  <a:lnTo>
                    <a:pt x="30086" y="29434"/>
                  </a:lnTo>
                  <a:lnTo>
                    <a:pt x="30086" y="27370"/>
                  </a:lnTo>
                  <a:lnTo>
                    <a:pt x="30086" y="27153"/>
                  </a:lnTo>
                  <a:lnTo>
                    <a:pt x="30031" y="26936"/>
                  </a:lnTo>
                  <a:lnTo>
                    <a:pt x="29923" y="26773"/>
                  </a:lnTo>
                  <a:lnTo>
                    <a:pt x="29760" y="26610"/>
                  </a:lnTo>
                  <a:lnTo>
                    <a:pt x="29651" y="26501"/>
                  </a:lnTo>
                  <a:lnTo>
                    <a:pt x="29597" y="26393"/>
                  </a:lnTo>
                  <a:lnTo>
                    <a:pt x="29651" y="26284"/>
                  </a:lnTo>
                  <a:lnTo>
                    <a:pt x="29705" y="26175"/>
                  </a:lnTo>
                  <a:lnTo>
                    <a:pt x="29868" y="26012"/>
                  </a:lnTo>
                  <a:lnTo>
                    <a:pt x="29923" y="25850"/>
                  </a:lnTo>
                  <a:lnTo>
                    <a:pt x="29977" y="25632"/>
                  </a:lnTo>
                  <a:lnTo>
                    <a:pt x="30031" y="25469"/>
                  </a:lnTo>
                  <a:lnTo>
                    <a:pt x="29977" y="25306"/>
                  </a:lnTo>
                  <a:lnTo>
                    <a:pt x="29923" y="25089"/>
                  </a:lnTo>
                  <a:lnTo>
                    <a:pt x="29760" y="24763"/>
                  </a:lnTo>
                  <a:lnTo>
                    <a:pt x="29597" y="24546"/>
                  </a:lnTo>
                  <a:lnTo>
                    <a:pt x="29543" y="24438"/>
                  </a:lnTo>
                  <a:lnTo>
                    <a:pt x="29488" y="24329"/>
                  </a:lnTo>
                  <a:lnTo>
                    <a:pt x="29543" y="24220"/>
                  </a:lnTo>
                  <a:lnTo>
                    <a:pt x="29597" y="24166"/>
                  </a:lnTo>
                  <a:lnTo>
                    <a:pt x="29868" y="23840"/>
                  </a:lnTo>
                  <a:lnTo>
                    <a:pt x="29923" y="23569"/>
                  </a:lnTo>
                  <a:lnTo>
                    <a:pt x="29923" y="23297"/>
                  </a:lnTo>
                  <a:lnTo>
                    <a:pt x="29977" y="23026"/>
                  </a:lnTo>
                  <a:lnTo>
                    <a:pt x="30031" y="22754"/>
                  </a:lnTo>
                  <a:lnTo>
                    <a:pt x="30031" y="22700"/>
                  </a:lnTo>
                  <a:lnTo>
                    <a:pt x="29868" y="22537"/>
                  </a:lnTo>
                  <a:lnTo>
                    <a:pt x="29814" y="22320"/>
                  </a:lnTo>
                  <a:lnTo>
                    <a:pt x="29868" y="21940"/>
                  </a:lnTo>
                  <a:lnTo>
                    <a:pt x="29923" y="21397"/>
                  </a:lnTo>
                  <a:lnTo>
                    <a:pt x="29923" y="21179"/>
                  </a:lnTo>
                  <a:lnTo>
                    <a:pt x="29868" y="21071"/>
                  </a:lnTo>
                  <a:lnTo>
                    <a:pt x="29760" y="20908"/>
                  </a:lnTo>
                  <a:lnTo>
                    <a:pt x="29651" y="20799"/>
                  </a:lnTo>
                  <a:lnTo>
                    <a:pt x="29271" y="20528"/>
                  </a:lnTo>
                  <a:lnTo>
                    <a:pt x="28945" y="20256"/>
                  </a:lnTo>
                  <a:lnTo>
                    <a:pt x="28837" y="20148"/>
                  </a:lnTo>
                  <a:lnTo>
                    <a:pt x="28837" y="20093"/>
                  </a:lnTo>
                  <a:lnTo>
                    <a:pt x="28837" y="20039"/>
                  </a:lnTo>
                  <a:lnTo>
                    <a:pt x="28891" y="19985"/>
                  </a:lnTo>
                  <a:lnTo>
                    <a:pt x="28945" y="19985"/>
                  </a:lnTo>
                  <a:lnTo>
                    <a:pt x="29054" y="20039"/>
                  </a:lnTo>
                  <a:lnTo>
                    <a:pt x="29651" y="20202"/>
                  </a:lnTo>
                  <a:lnTo>
                    <a:pt x="29597" y="19930"/>
                  </a:lnTo>
                  <a:lnTo>
                    <a:pt x="29597" y="19767"/>
                  </a:lnTo>
                  <a:lnTo>
                    <a:pt x="29651" y="19550"/>
                  </a:lnTo>
                  <a:lnTo>
                    <a:pt x="29760" y="19387"/>
                  </a:lnTo>
                  <a:lnTo>
                    <a:pt x="29814" y="19116"/>
                  </a:lnTo>
                  <a:lnTo>
                    <a:pt x="29760" y="18899"/>
                  </a:lnTo>
                  <a:lnTo>
                    <a:pt x="29597" y="18084"/>
                  </a:lnTo>
                  <a:lnTo>
                    <a:pt x="29543" y="17324"/>
                  </a:lnTo>
                  <a:lnTo>
                    <a:pt x="29543" y="16944"/>
                  </a:lnTo>
                  <a:lnTo>
                    <a:pt x="29543" y="16618"/>
                  </a:lnTo>
                  <a:lnTo>
                    <a:pt x="29434" y="16292"/>
                  </a:lnTo>
                  <a:lnTo>
                    <a:pt x="29271" y="15966"/>
                  </a:lnTo>
                  <a:lnTo>
                    <a:pt x="29217" y="15858"/>
                  </a:lnTo>
                  <a:lnTo>
                    <a:pt x="29217" y="15749"/>
                  </a:lnTo>
                  <a:lnTo>
                    <a:pt x="29054" y="14446"/>
                  </a:lnTo>
                  <a:lnTo>
                    <a:pt x="28837" y="13197"/>
                  </a:lnTo>
                  <a:lnTo>
                    <a:pt x="28674" y="12545"/>
                  </a:lnTo>
                  <a:lnTo>
                    <a:pt x="28565" y="11893"/>
                  </a:lnTo>
                  <a:lnTo>
                    <a:pt x="28348" y="11242"/>
                  </a:lnTo>
                  <a:lnTo>
                    <a:pt x="28131" y="10644"/>
                  </a:lnTo>
                  <a:lnTo>
                    <a:pt x="27859" y="10047"/>
                  </a:lnTo>
                  <a:lnTo>
                    <a:pt x="27533" y="9450"/>
                  </a:lnTo>
                  <a:lnTo>
                    <a:pt x="27099" y="8907"/>
                  </a:lnTo>
                  <a:lnTo>
                    <a:pt x="26664" y="8363"/>
                  </a:lnTo>
                  <a:lnTo>
                    <a:pt x="26176" y="7875"/>
                  </a:lnTo>
                  <a:lnTo>
                    <a:pt x="25687" y="7495"/>
                  </a:lnTo>
                  <a:lnTo>
                    <a:pt x="25144" y="7169"/>
                  </a:lnTo>
                  <a:lnTo>
                    <a:pt x="24601" y="6843"/>
                  </a:lnTo>
                  <a:lnTo>
                    <a:pt x="24058" y="6626"/>
                  </a:lnTo>
                  <a:lnTo>
                    <a:pt x="23460" y="6354"/>
                  </a:lnTo>
                  <a:lnTo>
                    <a:pt x="22266" y="5974"/>
                  </a:lnTo>
                  <a:lnTo>
                    <a:pt x="21994" y="5920"/>
                  </a:lnTo>
                  <a:lnTo>
                    <a:pt x="21125" y="5920"/>
                  </a:lnTo>
                  <a:lnTo>
                    <a:pt x="20528" y="5974"/>
                  </a:lnTo>
                  <a:lnTo>
                    <a:pt x="19931" y="5920"/>
                  </a:lnTo>
                  <a:lnTo>
                    <a:pt x="19551" y="5865"/>
                  </a:lnTo>
                  <a:lnTo>
                    <a:pt x="19116" y="5920"/>
                  </a:lnTo>
                  <a:lnTo>
                    <a:pt x="18356" y="6028"/>
                  </a:lnTo>
                  <a:lnTo>
                    <a:pt x="17541" y="6191"/>
                  </a:lnTo>
                  <a:lnTo>
                    <a:pt x="17161" y="6246"/>
                  </a:lnTo>
                  <a:lnTo>
                    <a:pt x="16347" y="6246"/>
                  </a:lnTo>
                  <a:lnTo>
                    <a:pt x="15966" y="6409"/>
                  </a:lnTo>
                  <a:lnTo>
                    <a:pt x="15152" y="6734"/>
                  </a:lnTo>
                  <a:lnTo>
                    <a:pt x="14392" y="7006"/>
                  </a:lnTo>
                  <a:lnTo>
                    <a:pt x="13631" y="7277"/>
                  </a:lnTo>
                  <a:lnTo>
                    <a:pt x="12925" y="7658"/>
                  </a:lnTo>
                  <a:lnTo>
                    <a:pt x="12219" y="8146"/>
                  </a:lnTo>
                  <a:lnTo>
                    <a:pt x="11622" y="8635"/>
                  </a:lnTo>
                  <a:lnTo>
                    <a:pt x="11405" y="8907"/>
                  </a:lnTo>
                  <a:lnTo>
                    <a:pt x="11133" y="9232"/>
                  </a:lnTo>
                  <a:lnTo>
                    <a:pt x="10970" y="9504"/>
                  </a:lnTo>
                  <a:lnTo>
                    <a:pt x="10808" y="9884"/>
                  </a:lnTo>
                  <a:lnTo>
                    <a:pt x="10645" y="10210"/>
                  </a:lnTo>
                  <a:lnTo>
                    <a:pt x="10536" y="10644"/>
                  </a:lnTo>
                  <a:lnTo>
                    <a:pt x="10482" y="10807"/>
                  </a:lnTo>
                  <a:lnTo>
                    <a:pt x="10427" y="10862"/>
                  </a:lnTo>
                  <a:lnTo>
                    <a:pt x="10373" y="10916"/>
                  </a:lnTo>
                  <a:lnTo>
                    <a:pt x="10210" y="10916"/>
                  </a:lnTo>
                  <a:lnTo>
                    <a:pt x="10156" y="11024"/>
                  </a:lnTo>
                  <a:lnTo>
                    <a:pt x="10156" y="11133"/>
                  </a:lnTo>
                  <a:lnTo>
                    <a:pt x="10156" y="11242"/>
                  </a:lnTo>
                  <a:lnTo>
                    <a:pt x="10210" y="11513"/>
                  </a:lnTo>
                  <a:lnTo>
                    <a:pt x="10156" y="11785"/>
                  </a:lnTo>
                  <a:lnTo>
                    <a:pt x="9993" y="12328"/>
                  </a:lnTo>
                  <a:lnTo>
                    <a:pt x="9721" y="13197"/>
                  </a:lnTo>
                  <a:lnTo>
                    <a:pt x="9667" y="13631"/>
                  </a:lnTo>
                  <a:lnTo>
                    <a:pt x="9613" y="14065"/>
                  </a:lnTo>
                  <a:lnTo>
                    <a:pt x="9559" y="14391"/>
                  </a:lnTo>
                  <a:lnTo>
                    <a:pt x="9450" y="14717"/>
                  </a:lnTo>
                  <a:lnTo>
                    <a:pt x="9233" y="15152"/>
                  </a:lnTo>
                  <a:lnTo>
                    <a:pt x="9124" y="15532"/>
                  </a:lnTo>
                  <a:lnTo>
                    <a:pt x="9070" y="15966"/>
                  </a:lnTo>
                  <a:lnTo>
                    <a:pt x="9070" y="16346"/>
                  </a:lnTo>
                  <a:lnTo>
                    <a:pt x="9124" y="16726"/>
                  </a:lnTo>
                  <a:lnTo>
                    <a:pt x="9287" y="17161"/>
                  </a:lnTo>
                  <a:lnTo>
                    <a:pt x="9450" y="17541"/>
                  </a:lnTo>
                  <a:lnTo>
                    <a:pt x="9667" y="17867"/>
                  </a:lnTo>
                  <a:lnTo>
                    <a:pt x="10047" y="18301"/>
                  </a:lnTo>
                  <a:lnTo>
                    <a:pt x="10427" y="18681"/>
                  </a:lnTo>
                  <a:lnTo>
                    <a:pt x="10862" y="18953"/>
                  </a:lnTo>
                  <a:lnTo>
                    <a:pt x="11296" y="19170"/>
                  </a:lnTo>
                  <a:lnTo>
                    <a:pt x="11785" y="19333"/>
                  </a:lnTo>
                  <a:lnTo>
                    <a:pt x="12274" y="19387"/>
                  </a:lnTo>
                  <a:lnTo>
                    <a:pt x="12817" y="19442"/>
                  </a:lnTo>
                  <a:lnTo>
                    <a:pt x="13360" y="19387"/>
                  </a:lnTo>
                  <a:lnTo>
                    <a:pt x="14446" y="19333"/>
                  </a:lnTo>
                  <a:lnTo>
                    <a:pt x="15532" y="19333"/>
                  </a:lnTo>
                  <a:lnTo>
                    <a:pt x="16618" y="19387"/>
                  </a:lnTo>
                  <a:lnTo>
                    <a:pt x="17704" y="19550"/>
                  </a:lnTo>
                  <a:lnTo>
                    <a:pt x="18573" y="19767"/>
                  </a:lnTo>
                  <a:lnTo>
                    <a:pt x="19442" y="20093"/>
                  </a:lnTo>
                  <a:lnTo>
                    <a:pt x="19822" y="20256"/>
                  </a:lnTo>
                  <a:lnTo>
                    <a:pt x="20202" y="20473"/>
                  </a:lnTo>
                  <a:lnTo>
                    <a:pt x="20582" y="20745"/>
                  </a:lnTo>
                  <a:lnTo>
                    <a:pt x="20962" y="21016"/>
                  </a:lnTo>
                  <a:lnTo>
                    <a:pt x="21560" y="21614"/>
                  </a:lnTo>
                  <a:lnTo>
                    <a:pt x="22103" y="22265"/>
                  </a:lnTo>
                  <a:lnTo>
                    <a:pt x="22592" y="22971"/>
                  </a:lnTo>
                  <a:lnTo>
                    <a:pt x="23026" y="23677"/>
                  </a:lnTo>
                  <a:lnTo>
                    <a:pt x="23243" y="24166"/>
                  </a:lnTo>
                  <a:lnTo>
                    <a:pt x="23352" y="24655"/>
                  </a:lnTo>
                  <a:lnTo>
                    <a:pt x="23406" y="25144"/>
                  </a:lnTo>
                  <a:lnTo>
                    <a:pt x="23352" y="25632"/>
                  </a:lnTo>
                  <a:lnTo>
                    <a:pt x="23189" y="26230"/>
                  </a:lnTo>
                  <a:lnTo>
                    <a:pt x="22972" y="26773"/>
                  </a:lnTo>
                  <a:lnTo>
                    <a:pt x="22592" y="27913"/>
                  </a:lnTo>
                  <a:lnTo>
                    <a:pt x="22537" y="28022"/>
                  </a:lnTo>
                  <a:lnTo>
                    <a:pt x="22429" y="28130"/>
                  </a:lnTo>
                  <a:lnTo>
                    <a:pt x="21125" y="29434"/>
                  </a:lnTo>
                  <a:lnTo>
                    <a:pt x="20474" y="30085"/>
                  </a:lnTo>
                  <a:lnTo>
                    <a:pt x="19768" y="30683"/>
                  </a:lnTo>
                  <a:lnTo>
                    <a:pt x="19605" y="30846"/>
                  </a:lnTo>
                  <a:lnTo>
                    <a:pt x="19496" y="31008"/>
                  </a:lnTo>
                  <a:lnTo>
                    <a:pt x="19388" y="31171"/>
                  </a:lnTo>
                  <a:lnTo>
                    <a:pt x="19442" y="31443"/>
                  </a:lnTo>
                  <a:lnTo>
                    <a:pt x="19442" y="31714"/>
                  </a:lnTo>
                  <a:lnTo>
                    <a:pt x="19388" y="31823"/>
                  </a:lnTo>
                  <a:lnTo>
                    <a:pt x="19333" y="31986"/>
                  </a:lnTo>
                  <a:lnTo>
                    <a:pt x="19170" y="32095"/>
                  </a:lnTo>
                  <a:lnTo>
                    <a:pt x="18953" y="32095"/>
                  </a:lnTo>
                  <a:lnTo>
                    <a:pt x="18845" y="32040"/>
                  </a:lnTo>
                  <a:lnTo>
                    <a:pt x="18845" y="31932"/>
                  </a:lnTo>
                  <a:lnTo>
                    <a:pt x="18899" y="31823"/>
                  </a:lnTo>
                  <a:lnTo>
                    <a:pt x="18899" y="31280"/>
                  </a:lnTo>
                  <a:lnTo>
                    <a:pt x="18247" y="31877"/>
                  </a:lnTo>
                  <a:lnTo>
                    <a:pt x="17867" y="32149"/>
                  </a:lnTo>
                  <a:lnTo>
                    <a:pt x="17650" y="32257"/>
                  </a:lnTo>
                  <a:lnTo>
                    <a:pt x="17378" y="32312"/>
                  </a:lnTo>
                  <a:lnTo>
                    <a:pt x="16890" y="32420"/>
                  </a:lnTo>
                  <a:lnTo>
                    <a:pt x="16401" y="32638"/>
                  </a:lnTo>
                  <a:lnTo>
                    <a:pt x="15966" y="32909"/>
                  </a:lnTo>
                  <a:lnTo>
                    <a:pt x="15641" y="33235"/>
                  </a:lnTo>
                  <a:lnTo>
                    <a:pt x="15478" y="33344"/>
                  </a:lnTo>
                  <a:lnTo>
                    <a:pt x="15369" y="33452"/>
                  </a:lnTo>
                  <a:lnTo>
                    <a:pt x="15098" y="33506"/>
                  </a:lnTo>
                  <a:lnTo>
                    <a:pt x="14337" y="33506"/>
                  </a:lnTo>
                  <a:lnTo>
                    <a:pt x="13957" y="33561"/>
                  </a:lnTo>
                  <a:lnTo>
                    <a:pt x="13631" y="33669"/>
                  </a:lnTo>
                  <a:lnTo>
                    <a:pt x="10265" y="34701"/>
                  </a:lnTo>
                  <a:lnTo>
                    <a:pt x="9178" y="34973"/>
                  </a:lnTo>
                  <a:lnTo>
                    <a:pt x="8092" y="35190"/>
                  </a:lnTo>
                  <a:lnTo>
                    <a:pt x="7006" y="35299"/>
                  </a:lnTo>
                  <a:lnTo>
                    <a:pt x="5866" y="35353"/>
                  </a:lnTo>
                  <a:lnTo>
                    <a:pt x="5377" y="35299"/>
                  </a:lnTo>
                  <a:lnTo>
                    <a:pt x="5160" y="35244"/>
                  </a:lnTo>
                  <a:lnTo>
                    <a:pt x="4888" y="35136"/>
                  </a:lnTo>
                  <a:lnTo>
                    <a:pt x="4237" y="34701"/>
                  </a:lnTo>
                  <a:lnTo>
                    <a:pt x="3585" y="34212"/>
                  </a:lnTo>
                  <a:lnTo>
                    <a:pt x="2988" y="33669"/>
                  </a:lnTo>
                  <a:lnTo>
                    <a:pt x="2390" y="33126"/>
                  </a:lnTo>
                  <a:lnTo>
                    <a:pt x="2119" y="32746"/>
                  </a:lnTo>
                  <a:lnTo>
                    <a:pt x="1956" y="32420"/>
                  </a:lnTo>
                  <a:lnTo>
                    <a:pt x="1902" y="32203"/>
                  </a:lnTo>
                  <a:lnTo>
                    <a:pt x="1847" y="31986"/>
                  </a:lnTo>
                  <a:lnTo>
                    <a:pt x="1847" y="31769"/>
                  </a:lnTo>
                  <a:lnTo>
                    <a:pt x="1902" y="31551"/>
                  </a:lnTo>
                  <a:lnTo>
                    <a:pt x="1902" y="31389"/>
                  </a:lnTo>
                  <a:lnTo>
                    <a:pt x="1847" y="31226"/>
                  </a:lnTo>
                  <a:lnTo>
                    <a:pt x="1793" y="30791"/>
                  </a:lnTo>
                  <a:lnTo>
                    <a:pt x="1739" y="30357"/>
                  </a:lnTo>
                  <a:lnTo>
                    <a:pt x="1684" y="29922"/>
                  </a:lnTo>
                  <a:lnTo>
                    <a:pt x="1739" y="29759"/>
                  </a:lnTo>
                  <a:lnTo>
                    <a:pt x="1793" y="29542"/>
                  </a:lnTo>
                  <a:lnTo>
                    <a:pt x="1902" y="29162"/>
                  </a:lnTo>
                  <a:lnTo>
                    <a:pt x="2010" y="28782"/>
                  </a:lnTo>
                  <a:lnTo>
                    <a:pt x="2119" y="27967"/>
                  </a:lnTo>
                  <a:lnTo>
                    <a:pt x="2173" y="27587"/>
                  </a:lnTo>
                  <a:lnTo>
                    <a:pt x="2227" y="27207"/>
                  </a:lnTo>
                  <a:lnTo>
                    <a:pt x="2390" y="26827"/>
                  </a:lnTo>
                  <a:lnTo>
                    <a:pt x="2608" y="26447"/>
                  </a:lnTo>
                  <a:lnTo>
                    <a:pt x="2662" y="26338"/>
                  </a:lnTo>
                  <a:lnTo>
                    <a:pt x="2662" y="26175"/>
                  </a:lnTo>
                  <a:lnTo>
                    <a:pt x="2662" y="26012"/>
                  </a:lnTo>
                  <a:lnTo>
                    <a:pt x="2716" y="25958"/>
                  </a:lnTo>
                  <a:lnTo>
                    <a:pt x="2770" y="25904"/>
                  </a:lnTo>
                  <a:lnTo>
                    <a:pt x="2879" y="25850"/>
                  </a:lnTo>
                  <a:lnTo>
                    <a:pt x="2988" y="25687"/>
                  </a:lnTo>
                  <a:lnTo>
                    <a:pt x="3042" y="25361"/>
                  </a:lnTo>
                  <a:lnTo>
                    <a:pt x="3096" y="25144"/>
                  </a:lnTo>
                  <a:lnTo>
                    <a:pt x="3151" y="25035"/>
                  </a:lnTo>
                  <a:lnTo>
                    <a:pt x="3259" y="24926"/>
                  </a:lnTo>
                  <a:lnTo>
                    <a:pt x="3422" y="24763"/>
                  </a:lnTo>
                  <a:lnTo>
                    <a:pt x="3585" y="24546"/>
                  </a:lnTo>
                  <a:lnTo>
                    <a:pt x="3857" y="24112"/>
                  </a:lnTo>
                  <a:lnTo>
                    <a:pt x="4400" y="23243"/>
                  </a:lnTo>
                  <a:lnTo>
                    <a:pt x="4725" y="22863"/>
                  </a:lnTo>
                  <a:lnTo>
                    <a:pt x="5106" y="22537"/>
                  </a:lnTo>
                  <a:lnTo>
                    <a:pt x="5268" y="22374"/>
                  </a:lnTo>
                  <a:lnTo>
                    <a:pt x="5431" y="22211"/>
                  </a:lnTo>
                  <a:lnTo>
                    <a:pt x="5540" y="21994"/>
                  </a:lnTo>
                  <a:lnTo>
                    <a:pt x="5594" y="21777"/>
                  </a:lnTo>
                  <a:lnTo>
                    <a:pt x="5649" y="21179"/>
                  </a:lnTo>
                  <a:lnTo>
                    <a:pt x="5703" y="20854"/>
                  </a:lnTo>
                  <a:lnTo>
                    <a:pt x="5703" y="20582"/>
                  </a:lnTo>
                  <a:lnTo>
                    <a:pt x="5649" y="19767"/>
                  </a:lnTo>
                  <a:lnTo>
                    <a:pt x="5594" y="18953"/>
                  </a:lnTo>
                  <a:lnTo>
                    <a:pt x="5594" y="18138"/>
                  </a:lnTo>
                  <a:lnTo>
                    <a:pt x="5594" y="17324"/>
                  </a:lnTo>
                  <a:lnTo>
                    <a:pt x="5540" y="17052"/>
                  </a:lnTo>
                  <a:lnTo>
                    <a:pt x="5431" y="16781"/>
                  </a:lnTo>
                  <a:lnTo>
                    <a:pt x="5268" y="16509"/>
                  </a:lnTo>
                  <a:lnTo>
                    <a:pt x="5051" y="16292"/>
                  </a:lnTo>
                  <a:lnTo>
                    <a:pt x="4725" y="15966"/>
                  </a:lnTo>
                  <a:lnTo>
                    <a:pt x="4617" y="15749"/>
                  </a:lnTo>
                  <a:lnTo>
                    <a:pt x="4508" y="15532"/>
                  </a:lnTo>
                  <a:lnTo>
                    <a:pt x="4345" y="14826"/>
                  </a:lnTo>
                  <a:lnTo>
                    <a:pt x="4291" y="14120"/>
                  </a:lnTo>
                  <a:lnTo>
                    <a:pt x="4237" y="13360"/>
                  </a:lnTo>
                  <a:lnTo>
                    <a:pt x="4237" y="12654"/>
                  </a:lnTo>
                  <a:lnTo>
                    <a:pt x="4345" y="11187"/>
                  </a:lnTo>
                  <a:lnTo>
                    <a:pt x="4400" y="10699"/>
                  </a:lnTo>
                  <a:lnTo>
                    <a:pt x="4508" y="10318"/>
                  </a:lnTo>
                  <a:lnTo>
                    <a:pt x="4671" y="9884"/>
                  </a:lnTo>
                  <a:lnTo>
                    <a:pt x="4780" y="9721"/>
                  </a:lnTo>
                  <a:lnTo>
                    <a:pt x="4943" y="9504"/>
                  </a:lnTo>
                  <a:lnTo>
                    <a:pt x="5051" y="9341"/>
                  </a:lnTo>
                  <a:lnTo>
                    <a:pt x="5160" y="9178"/>
                  </a:lnTo>
                  <a:lnTo>
                    <a:pt x="5268" y="8744"/>
                  </a:lnTo>
                  <a:lnTo>
                    <a:pt x="5377" y="8363"/>
                  </a:lnTo>
                  <a:lnTo>
                    <a:pt x="5486" y="8038"/>
                  </a:lnTo>
                  <a:lnTo>
                    <a:pt x="6029" y="7060"/>
                  </a:lnTo>
                  <a:lnTo>
                    <a:pt x="6626" y="6083"/>
                  </a:lnTo>
                  <a:lnTo>
                    <a:pt x="7332" y="5268"/>
                  </a:lnTo>
                  <a:lnTo>
                    <a:pt x="8092" y="4508"/>
                  </a:lnTo>
                  <a:lnTo>
                    <a:pt x="8907" y="3802"/>
                  </a:lnTo>
                  <a:lnTo>
                    <a:pt x="9830" y="3205"/>
                  </a:lnTo>
                  <a:lnTo>
                    <a:pt x="10808" y="2662"/>
                  </a:lnTo>
                  <a:lnTo>
                    <a:pt x="11839" y="2227"/>
                  </a:lnTo>
                  <a:lnTo>
                    <a:pt x="12708" y="1901"/>
                  </a:lnTo>
                  <a:lnTo>
                    <a:pt x="13577" y="1738"/>
                  </a:lnTo>
                  <a:lnTo>
                    <a:pt x="14446" y="1575"/>
                  </a:lnTo>
                  <a:lnTo>
                    <a:pt x="15315" y="1467"/>
                  </a:lnTo>
                  <a:lnTo>
                    <a:pt x="16401" y="1358"/>
                  </a:lnTo>
                  <a:lnTo>
                    <a:pt x="16944" y="1304"/>
                  </a:lnTo>
                  <a:lnTo>
                    <a:pt x="17487" y="1304"/>
                  </a:lnTo>
                  <a:lnTo>
                    <a:pt x="18030" y="1413"/>
                  </a:lnTo>
                  <a:lnTo>
                    <a:pt x="18302" y="1413"/>
                  </a:lnTo>
                  <a:lnTo>
                    <a:pt x="18410" y="1358"/>
                  </a:lnTo>
                  <a:lnTo>
                    <a:pt x="18519" y="1304"/>
                  </a:lnTo>
                  <a:lnTo>
                    <a:pt x="18627" y="1195"/>
                  </a:lnTo>
                  <a:lnTo>
                    <a:pt x="18736" y="1141"/>
                  </a:lnTo>
                  <a:lnTo>
                    <a:pt x="18899" y="1141"/>
                  </a:lnTo>
                  <a:lnTo>
                    <a:pt x="19008" y="1195"/>
                  </a:lnTo>
                  <a:lnTo>
                    <a:pt x="19225" y="1304"/>
                  </a:lnTo>
                  <a:lnTo>
                    <a:pt x="19333" y="1358"/>
                  </a:lnTo>
                  <a:lnTo>
                    <a:pt x="19442" y="1304"/>
                  </a:lnTo>
                  <a:lnTo>
                    <a:pt x="19605" y="1250"/>
                  </a:lnTo>
                  <a:lnTo>
                    <a:pt x="20094" y="1141"/>
                  </a:lnTo>
                  <a:lnTo>
                    <a:pt x="20582" y="1087"/>
                  </a:lnTo>
                  <a:lnTo>
                    <a:pt x="23569" y="1087"/>
                  </a:lnTo>
                  <a:lnTo>
                    <a:pt x="23841" y="1141"/>
                  </a:lnTo>
                  <a:lnTo>
                    <a:pt x="24112" y="1141"/>
                  </a:lnTo>
                  <a:lnTo>
                    <a:pt x="24927" y="1304"/>
                  </a:lnTo>
                  <a:lnTo>
                    <a:pt x="25687" y="1467"/>
                  </a:lnTo>
                  <a:lnTo>
                    <a:pt x="26447" y="1521"/>
                  </a:lnTo>
                  <a:lnTo>
                    <a:pt x="27370" y="1521"/>
                  </a:lnTo>
                  <a:lnTo>
                    <a:pt x="27533" y="1575"/>
                  </a:lnTo>
                  <a:lnTo>
                    <a:pt x="28294" y="1793"/>
                  </a:lnTo>
                  <a:lnTo>
                    <a:pt x="29054" y="2010"/>
                  </a:lnTo>
                  <a:lnTo>
                    <a:pt x="30574" y="2390"/>
                  </a:lnTo>
                  <a:lnTo>
                    <a:pt x="30846" y="2390"/>
                  </a:lnTo>
                  <a:lnTo>
                    <a:pt x="30900" y="2336"/>
                  </a:lnTo>
                  <a:lnTo>
                    <a:pt x="31063" y="2227"/>
                  </a:lnTo>
                  <a:lnTo>
                    <a:pt x="31280" y="2173"/>
                  </a:lnTo>
                  <a:lnTo>
                    <a:pt x="31498" y="2173"/>
                  </a:lnTo>
                  <a:lnTo>
                    <a:pt x="31660" y="2227"/>
                  </a:lnTo>
                  <a:lnTo>
                    <a:pt x="31986" y="2281"/>
                  </a:lnTo>
                  <a:lnTo>
                    <a:pt x="32529" y="2281"/>
                  </a:lnTo>
                  <a:lnTo>
                    <a:pt x="32747" y="2390"/>
                  </a:lnTo>
                  <a:lnTo>
                    <a:pt x="32909" y="2499"/>
                  </a:lnTo>
                  <a:lnTo>
                    <a:pt x="33018" y="2770"/>
                  </a:lnTo>
                  <a:lnTo>
                    <a:pt x="33072" y="2879"/>
                  </a:lnTo>
                  <a:lnTo>
                    <a:pt x="33181" y="2987"/>
                  </a:lnTo>
                  <a:lnTo>
                    <a:pt x="34647" y="3259"/>
                  </a:lnTo>
                  <a:lnTo>
                    <a:pt x="34593" y="3150"/>
                  </a:lnTo>
                  <a:lnTo>
                    <a:pt x="34539" y="3096"/>
                  </a:lnTo>
                  <a:lnTo>
                    <a:pt x="34430" y="2987"/>
                  </a:lnTo>
                  <a:lnTo>
                    <a:pt x="34376" y="2879"/>
                  </a:lnTo>
                  <a:lnTo>
                    <a:pt x="35299" y="2879"/>
                  </a:lnTo>
                  <a:lnTo>
                    <a:pt x="35625" y="2933"/>
                  </a:lnTo>
                  <a:lnTo>
                    <a:pt x="35788" y="2987"/>
                  </a:lnTo>
                  <a:lnTo>
                    <a:pt x="35896" y="2987"/>
                  </a:lnTo>
                  <a:lnTo>
                    <a:pt x="36005" y="2933"/>
                  </a:lnTo>
                  <a:lnTo>
                    <a:pt x="36168" y="2879"/>
                  </a:lnTo>
                  <a:lnTo>
                    <a:pt x="36385" y="2824"/>
                  </a:lnTo>
                  <a:lnTo>
                    <a:pt x="36765" y="2879"/>
                  </a:lnTo>
                  <a:lnTo>
                    <a:pt x="37091" y="2987"/>
                  </a:lnTo>
                  <a:lnTo>
                    <a:pt x="37471" y="3150"/>
                  </a:lnTo>
                  <a:lnTo>
                    <a:pt x="36656" y="3530"/>
                  </a:lnTo>
                  <a:lnTo>
                    <a:pt x="36874" y="3639"/>
                  </a:lnTo>
                  <a:lnTo>
                    <a:pt x="36982" y="3748"/>
                  </a:lnTo>
                  <a:lnTo>
                    <a:pt x="37145" y="3748"/>
                  </a:lnTo>
                  <a:lnTo>
                    <a:pt x="37308" y="3693"/>
                  </a:lnTo>
                  <a:lnTo>
                    <a:pt x="38177" y="3530"/>
                  </a:lnTo>
                  <a:lnTo>
                    <a:pt x="38557" y="3476"/>
                  </a:lnTo>
                  <a:lnTo>
                    <a:pt x="38992" y="3476"/>
                  </a:lnTo>
                  <a:lnTo>
                    <a:pt x="39698" y="3639"/>
                  </a:lnTo>
                  <a:lnTo>
                    <a:pt x="40241" y="3639"/>
                  </a:lnTo>
                  <a:lnTo>
                    <a:pt x="40458" y="3585"/>
                  </a:lnTo>
                  <a:lnTo>
                    <a:pt x="40295" y="4182"/>
                  </a:lnTo>
                  <a:lnTo>
                    <a:pt x="40621" y="4073"/>
                  </a:lnTo>
                  <a:lnTo>
                    <a:pt x="40729" y="4019"/>
                  </a:lnTo>
                  <a:lnTo>
                    <a:pt x="40838" y="3911"/>
                  </a:lnTo>
                  <a:lnTo>
                    <a:pt x="40947" y="3693"/>
                  </a:lnTo>
                  <a:lnTo>
                    <a:pt x="40947" y="3313"/>
                  </a:lnTo>
                  <a:lnTo>
                    <a:pt x="40947" y="3150"/>
                  </a:lnTo>
                  <a:lnTo>
                    <a:pt x="40947" y="3096"/>
                  </a:lnTo>
                  <a:lnTo>
                    <a:pt x="40838" y="3042"/>
                  </a:lnTo>
                  <a:lnTo>
                    <a:pt x="40729" y="3096"/>
                  </a:lnTo>
                  <a:lnTo>
                    <a:pt x="40241" y="3259"/>
                  </a:lnTo>
                  <a:lnTo>
                    <a:pt x="39752" y="3259"/>
                  </a:lnTo>
                  <a:lnTo>
                    <a:pt x="39317" y="3205"/>
                  </a:lnTo>
                  <a:lnTo>
                    <a:pt x="38829" y="3042"/>
                  </a:lnTo>
                  <a:lnTo>
                    <a:pt x="38177" y="2662"/>
                  </a:lnTo>
                  <a:lnTo>
                    <a:pt x="37851" y="2553"/>
                  </a:lnTo>
                  <a:lnTo>
                    <a:pt x="37580" y="2553"/>
                  </a:lnTo>
                  <a:lnTo>
                    <a:pt x="37308" y="2662"/>
                  </a:lnTo>
                  <a:lnTo>
                    <a:pt x="36982" y="2716"/>
                  </a:lnTo>
                  <a:lnTo>
                    <a:pt x="36711" y="2716"/>
                  </a:lnTo>
                  <a:lnTo>
                    <a:pt x="36439" y="2662"/>
                  </a:lnTo>
                  <a:lnTo>
                    <a:pt x="36222" y="2607"/>
                  </a:lnTo>
                  <a:lnTo>
                    <a:pt x="35951" y="2499"/>
                  </a:lnTo>
                  <a:lnTo>
                    <a:pt x="35462" y="2173"/>
                  </a:lnTo>
                  <a:lnTo>
                    <a:pt x="35082" y="1956"/>
                  </a:lnTo>
                  <a:lnTo>
                    <a:pt x="34919" y="1901"/>
                  </a:lnTo>
                  <a:lnTo>
                    <a:pt x="34702" y="1847"/>
                  </a:lnTo>
                  <a:lnTo>
                    <a:pt x="33941" y="1793"/>
                  </a:lnTo>
                  <a:lnTo>
                    <a:pt x="33181" y="1630"/>
                  </a:lnTo>
                  <a:lnTo>
                    <a:pt x="31660" y="1304"/>
                  </a:lnTo>
                  <a:lnTo>
                    <a:pt x="31389" y="1250"/>
                  </a:lnTo>
                  <a:lnTo>
                    <a:pt x="31226" y="1304"/>
                  </a:lnTo>
                  <a:lnTo>
                    <a:pt x="31117" y="1413"/>
                  </a:lnTo>
                  <a:lnTo>
                    <a:pt x="31009" y="1684"/>
                  </a:lnTo>
                  <a:lnTo>
                    <a:pt x="30900" y="1684"/>
                  </a:lnTo>
                  <a:lnTo>
                    <a:pt x="30846" y="1521"/>
                  </a:lnTo>
                  <a:lnTo>
                    <a:pt x="30683" y="1358"/>
                  </a:lnTo>
                  <a:lnTo>
                    <a:pt x="30411" y="1141"/>
                  </a:lnTo>
                  <a:lnTo>
                    <a:pt x="30031" y="978"/>
                  </a:lnTo>
                  <a:lnTo>
                    <a:pt x="29651" y="924"/>
                  </a:lnTo>
                  <a:lnTo>
                    <a:pt x="26719" y="435"/>
                  </a:lnTo>
                  <a:lnTo>
                    <a:pt x="25253" y="272"/>
                  </a:lnTo>
                  <a:lnTo>
                    <a:pt x="23732" y="109"/>
                  </a:lnTo>
                  <a:lnTo>
                    <a:pt x="22646" y="1"/>
                  </a:ln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1001" name="Google Shape;1001;p51"/>
            <p:cNvSpPr/>
            <p:nvPr/>
          </p:nvSpPr>
          <p:spPr>
            <a:xfrm>
              <a:off x="4898800" y="3637425"/>
              <a:ext cx="19025" cy="1375"/>
            </a:xfrm>
            <a:custGeom>
              <a:avLst/>
              <a:gdLst/>
              <a:ahLst/>
              <a:cxnLst/>
              <a:rect l="l" t="t" r="r" b="b"/>
              <a:pathLst>
                <a:path w="761" h="55" extrusionOk="0">
                  <a:moveTo>
                    <a:pt x="0" y="0"/>
                  </a:moveTo>
                  <a:lnTo>
                    <a:pt x="380" y="55"/>
                  </a:lnTo>
                  <a:lnTo>
                    <a:pt x="543" y="55"/>
                  </a:lnTo>
                  <a:lnTo>
                    <a:pt x="760" y="0"/>
                  </a:ln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1002" name="Google Shape;1002;p51"/>
            <p:cNvSpPr/>
            <p:nvPr/>
          </p:nvSpPr>
          <p:spPr>
            <a:xfrm>
              <a:off x="5665850" y="4420775"/>
              <a:ext cx="25800" cy="20375"/>
            </a:xfrm>
            <a:custGeom>
              <a:avLst/>
              <a:gdLst/>
              <a:ahLst/>
              <a:cxnLst/>
              <a:rect l="l" t="t" r="r" b="b"/>
              <a:pathLst>
                <a:path w="1032" h="815" extrusionOk="0">
                  <a:moveTo>
                    <a:pt x="598" y="0"/>
                  </a:moveTo>
                  <a:lnTo>
                    <a:pt x="489" y="109"/>
                  </a:lnTo>
                  <a:lnTo>
                    <a:pt x="380" y="217"/>
                  </a:lnTo>
                  <a:lnTo>
                    <a:pt x="272" y="380"/>
                  </a:lnTo>
                  <a:lnTo>
                    <a:pt x="163" y="489"/>
                  </a:lnTo>
                  <a:lnTo>
                    <a:pt x="54" y="652"/>
                  </a:lnTo>
                  <a:lnTo>
                    <a:pt x="0" y="706"/>
                  </a:lnTo>
                  <a:lnTo>
                    <a:pt x="54" y="760"/>
                  </a:lnTo>
                  <a:lnTo>
                    <a:pt x="109" y="760"/>
                  </a:lnTo>
                  <a:lnTo>
                    <a:pt x="163" y="815"/>
                  </a:lnTo>
                  <a:lnTo>
                    <a:pt x="217" y="760"/>
                  </a:lnTo>
                  <a:lnTo>
                    <a:pt x="652" y="435"/>
                  </a:lnTo>
                  <a:lnTo>
                    <a:pt x="1032" y="0"/>
                  </a:ln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1003" name="Google Shape;1003;p51"/>
            <p:cNvSpPr/>
            <p:nvPr/>
          </p:nvSpPr>
          <p:spPr>
            <a:xfrm>
              <a:off x="5425550" y="3804400"/>
              <a:ext cx="909625" cy="923200"/>
            </a:xfrm>
            <a:custGeom>
              <a:avLst/>
              <a:gdLst/>
              <a:ahLst/>
              <a:cxnLst/>
              <a:rect l="l" t="t" r="r" b="b"/>
              <a:pathLst>
                <a:path w="36385" h="36928" extrusionOk="0">
                  <a:moveTo>
                    <a:pt x="15260" y="16890"/>
                  </a:moveTo>
                  <a:lnTo>
                    <a:pt x="15314" y="16944"/>
                  </a:lnTo>
                  <a:lnTo>
                    <a:pt x="15314" y="16998"/>
                  </a:lnTo>
                  <a:lnTo>
                    <a:pt x="15314" y="17161"/>
                  </a:lnTo>
                  <a:lnTo>
                    <a:pt x="15260" y="17215"/>
                  </a:lnTo>
                  <a:lnTo>
                    <a:pt x="15206" y="17270"/>
                  </a:lnTo>
                  <a:lnTo>
                    <a:pt x="15097" y="17215"/>
                  </a:lnTo>
                  <a:lnTo>
                    <a:pt x="15097" y="17107"/>
                  </a:lnTo>
                  <a:lnTo>
                    <a:pt x="15097" y="16998"/>
                  </a:lnTo>
                  <a:lnTo>
                    <a:pt x="15151" y="16944"/>
                  </a:lnTo>
                  <a:lnTo>
                    <a:pt x="15260" y="16890"/>
                  </a:lnTo>
                  <a:close/>
                  <a:moveTo>
                    <a:pt x="12979" y="21017"/>
                  </a:moveTo>
                  <a:lnTo>
                    <a:pt x="13033" y="21071"/>
                  </a:lnTo>
                  <a:lnTo>
                    <a:pt x="13088" y="21071"/>
                  </a:lnTo>
                  <a:lnTo>
                    <a:pt x="13088" y="21125"/>
                  </a:lnTo>
                  <a:lnTo>
                    <a:pt x="12762" y="21614"/>
                  </a:lnTo>
                  <a:lnTo>
                    <a:pt x="12708" y="21668"/>
                  </a:lnTo>
                  <a:lnTo>
                    <a:pt x="12653" y="21668"/>
                  </a:lnTo>
                  <a:lnTo>
                    <a:pt x="12545" y="21560"/>
                  </a:lnTo>
                  <a:lnTo>
                    <a:pt x="12599" y="21451"/>
                  </a:lnTo>
                  <a:lnTo>
                    <a:pt x="12708" y="21288"/>
                  </a:lnTo>
                  <a:lnTo>
                    <a:pt x="12870" y="21071"/>
                  </a:lnTo>
                  <a:lnTo>
                    <a:pt x="12979" y="21017"/>
                  </a:lnTo>
                  <a:close/>
                  <a:moveTo>
                    <a:pt x="8092" y="25741"/>
                  </a:moveTo>
                  <a:lnTo>
                    <a:pt x="8363" y="25795"/>
                  </a:lnTo>
                  <a:lnTo>
                    <a:pt x="8635" y="25904"/>
                  </a:lnTo>
                  <a:lnTo>
                    <a:pt x="8417" y="26067"/>
                  </a:lnTo>
                  <a:lnTo>
                    <a:pt x="8309" y="26121"/>
                  </a:lnTo>
                  <a:lnTo>
                    <a:pt x="8200" y="26013"/>
                  </a:lnTo>
                  <a:lnTo>
                    <a:pt x="8092" y="25741"/>
                  </a:lnTo>
                  <a:close/>
                  <a:moveTo>
                    <a:pt x="4616" y="28782"/>
                  </a:moveTo>
                  <a:lnTo>
                    <a:pt x="4616" y="28945"/>
                  </a:lnTo>
                  <a:lnTo>
                    <a:pt x="4562" y="29054"/>
                  </a:lnTo>
                  <a:lnTo>
                    <a:pt x="4453" y="29108"/>
                  </a:lnTo>
                  <a:lnTo>
                    <a:pt x="4290" y="29108"/>
                  </a:lnTo>
                  <a:lnTo>
                    <a:pt x="4399" y="28891"/>
                  </a:lnTo>
                  <a:lnTo>
                    <a:pt x="4616" y="28782"/>
                  </a:lnTo>
                  <a:close/>
                  <a:moveTo>
                    <a:pt x="3639" y="30248"/>
                  </a:moveTo>
                  <a:lnTo>
                    <a:pt x="3965" y="30303"/>
                  </a:lnTo>
                  <a:lnTo>
                    <a:pt x="3639" y="30574"/>
                  </a:lnTo>
                  <a:lnTo>
                    <a:pt x="3259" y="30791"/>
                  </a:lnTo>
                  <a:lnTo>
                    <a:pt x="3313" y="30466"/>
                  </a:lnTo>
                  <a:lnTo>
                    <a:pt x="3313" y="30357"/>
                  </a:lnTo>
                  <a:lnTo>
                    <a:pt x="3421" y="30303"/>
                  </a:lnTo>
                  <a:lnTo>
                    <a:pt x="3476" y="30248"/>
                  </a:lnTo>
                  <a:close/>
                  <a:moveTo>
                    <a:pt x="20364" y="1"/>
                  </a:moveTo>
                  <a:lnTo>
                    <a:pt x="20310" y="55"/>
                  </a:lnTo>
                  <a:lnTo>
                    <a:pt x="20256" y="218"/>
                  </a:lnTo>
                  <a:lnTo>
                    <a:pt x="20039" y="1793"/>
                  </a:lnTo>
                  <a:lnTo>
                    <a:pt x="19713" y="3313"/>
                  </a:lnTo>
                  <a:lnTo>
                    <a:pt x="19170" y="5268"/>
                  </a:lnTo>
                  <a:lnTo>
                    <a:pt x="18518" y="7115"/>
                  </a:lnTo>
                  <a:lnTo>
                    <a:pt x="18410" y="7332"/>
                  </a:lnTo>
                  <a:lnTo>
                    <a:pt x="18464" y="7386"/>
                  </a:lnTo>
                  <a:lnTo>
                    <a:pt x="18518" y="7495"/>
                  </a:lnTo>
                  <a:lnTo>
                    <a:pt x="18681" y="7603"/>
                  </a:lnTo>
                  <a:lnTo>
                    <a:pt x="18735" y="7712"/>
                  </a:lnTo>
                  <a:lnTo>
                    <a:pt x="18681" y="7821"/>
                  </a:lnTo>
                  <a:lnTo>
                    <a:pt x="18627" y="7929"/>
                  </a:lnTo>
                  <a:lnTo>
                    <a:pt x="18464" y="8147"/>
                  </a:lnTo>
                  <a:lnTo>
                    <a:pt x="18301" y="8364"/>
                  </a:lnTo>
                  <a:lnTo>
                    <a:pt x="18247" y="8581"/>
                  </a:lnTo>
                  <a:lnTo>
                    <a:pt x="18301" y="8852"/>
                  </a:lnTo>
                  <a:lnTo>
                    <a:pt x="18247" y="8961"/>
                  </a:lnTo>
                  <a:lnTo>
                    <a:pt x="18192" y="9015"/>
                  </a:lnTo>
                  <a:lnTo>
                    <a:pt x="18029" y="9233"/>
                  </a:lnTo>
                  <a:lnTo>
                    <a:pt x="17921" y="9450"/>
                  </a:lnTo>
                  <a:lnTo>
                    <a:pt x="17758" y="9884"/>
                  </a:lnTo>
                  <a:lnTo>
                    <a:pt x="17649" y="10264"/>
                  </a:lnTo>
                  <a:lnTo>
                    <a:pt x="17541" y="10482"/>
                  </a:lnTo>
                  <a:lnTo>
                    <a:pt x="17378" y="10645"/>
                  </a:lnTo>
                  <a:lnTo>
                    <a:pt x="17106" y="10916"/>
                  </a:lnTo>
                  <a:lnTo>
                    <a:pt x="16943" y="11188"/>
                  </a:lnTo>
                  <a:lnTo>
                    <a:pt x="16943" y="11513"/>
                  </a:lnTo>
                  <a:lnTo>
                    <a:pt x="16998" y="11894"/>
                  </a:lnTo>
                  <a:lnTo>
                    <a:pt x="17052" y="12056"/>
                  </a:lnTo>
                  <a:lnTo>
                    <a:pt x="16998" y="12165"/>
                  </a:lnTo>
                  <a:lnTo>
                    <a:pt x="16943" y="12219"/>
                  </a:lnTo>
                  <a:lnTo>
                    <a:pt x="16835" y="12274"/>
                  </a:lnTo>
                  <a:lnTo>
                    <a:pt x="16726" y="12382"/>
                  </a:lnTo>
                  <a:lnTo>
                    <a:pt x="16617" y="12437"/>
                  </a:lnTo>
                  <a:lnTo>
                    <a:pt x="16617" y="12545"/>
                  </a:lnTo>
                  <a:lnTo>
                    <a:pt x="16563" y="12654"/>
                  </a:lnTo>
                  <a:lnTo>
                    <a:pt x="16509" y="13034"/>
                  </a:lnTo>
                  <a:lnTo>
                    <a:pt x="16400" y="13360"/>
                  </a:lnTo>
                  <a:lnTo>
                    <a:pt x="16237" y="13686"/>
                  </a:lnTo>
                  <a:lnTo>
                    <a:pt x="16074" y="14011"/>
                  </a:lnTo>
                  <a:lnTo>
                    <a:pt x="15314" y="15097"/>
                  </a:lnTo>
                  <a:lnTo>
                    <a:pt x="15043" y="15695"/>
                  </a:lnTo>
                  <a:lnTo>
                    <a:pt x="14825" y="16292"/>
                  </a:lnTo>
                  <a:lnTo>
                    <a:pt x="14771" y="16455"/>
                  </a:lnTo>
                  <a:lnTo>
                    <a:pt x="14663" y="16618"/>
                  </a:lnTo>
                  <a:lnTo>
                    <a:pt x="14554" y="16727"/>
                  </a:lnTo>
                  <a:lnTo>
                    <a:pt x="14391" y="16835"/>
                  </a:lnTo>
                  <a:lnTo>
                    <a:pt x="14337" y="16890"/>
                  </a:lnTo>
                  <a:lnTo>
                    <a:pt x="14282" y="16944"/>
                  </a:lnTo>
                  <a:lnTo>
                    <a:pt x="14282" y="16998"/>
                  </a:lnTo>
                  <a:lnTo>
                    <a:pt x="14282" y="17161"/>
                  </a:lnTo>
                  <a:lnTo>
                    <a:pt x="14282" y="17270"/>
                  </a:lnTo>
                  <a:lnTo>
                    <a:pt x="14174" y="17433"/>
                  </a:lnTo>
                  <a:lnTo>
                    <a:pt x="13957" y="17595"/>
                  </a:lnTo>
                  <a:lnTo>
                    <a:pt x="13739" y="17704"/>
                  </a:lnTo>
                  <a:lnTo>
                    <a:pt x="13685" y="17758"/>
                  </a:lnTo>
                  <a:lnTo>
                    <a:pt x="13631" y="17758"/>
                  </a:lnTo>
                  <a:lnTo>
                    <a:pt x="13685" y="17921"/>
                  </a:lnTo>
                  <a:lnTo>
                    <a:pt x="13739" y="18084"/>
                  </a:lnTo>
                  <a:lnTo>
                    <a:pt x="13739" y="18247"/>
                  </a:lnTo>
                  <a:lnTo>
                    <a:pt x="13631" y="18410"/>
                  </a:lnTo>
                  <a:lnTo>
                    <a:pt x="13468" y="18519"/>
                  </a:lnTo>
                  <a:lnTo>
                    <a:pt x="12327" y="19170"/>
                  </a:lnTo>
                  <a:lnTo>
                    <a:pt x="12436" y="19333"/>
                  </a:lnTo>
                  <a:lnTo>
                    <a:pt x="12599" y="19442"/>
                  </a:lnTo>
                  <a:lnTo>
                    <a:pt x="12708" y="19550"/>
                  </a:lnTo>
                  <a:lnTo>
                    <a:pt x="12816" y="19713"/>
                  </a:lnTo>
                  <a:lnTo>
                    <a:pt x="12545" y="19768"/>
                  </a:lnTo>
                  <a:lnTo>
                    <a:pt x="12327" y="19876"/>
                  </a:lnTo>
                  <a:lnTo>
                    <a:pt x="12164" y="20093"/>
                  </a:lnTo>
                  <a:lnTo>
                    <a:pt x="12110" y="20311"/>
                  </a:lnTo>
                  <a:lnTo>
                    <a:pt x="12002" y="20528"/>
                  </a:lnTo>
                  <a:lnTo>
                    <a:pt x="11893" y="20691"/>
                  </a:lnTo>
                  <a:lnTo>
                    <a:pt x="11784" y="20799"/>
                  </a:lnTo>
                  <a:lnTo>
                    <a:pt x="11621" y="20962"/>
                  </a:lnTo>
                  <a:lnTo>
                    <a:pt x="11078" y="21288"/>
                  </a:lnTo>
                  <a:lnTo>
                    <a:pt x="10970" y="21397"/>
                  </a:lnTo>
                  <a:lnTo>
                    <a:pt x="10970" y="21451"/>
                  </a:lnTo>
                  <a:lnTo>
                    <a:pt x="10970" y="21505"/>
                  </a:lnTo>
                  <a:lnTo>
                    <a:pt x="11024" y="21777"/>
                  </a:lnTo>
                  <a:lnTo>
                    <a:pt x="10970" y="21831"/>
                  </a:lnTo>
                  <a:lnTo>
                    <a:pt x="10970" y="21886"/>
                  </a:lnTo>
                  <a:lnTo>
                    <a:pt x="10481" y="21886"/>
                  </a:lnTo>
                  <a:lnTo>
                    <a:pt x="10372" y="21940"/>
                  </a:lnTo>
                  <a:lnTo>
                    <a:pt x="10372" y="22048"/>
                  </a:lnTo>
                  <a:lnTo>
                    <a:pt x="10372" y="22211"/>
                  </a:lnTo>
                  <a:lnTo>
                    <a:pt x="10481" y="22483"/>
                  </a:lnTo>
                  <a:lnTo>
                    <a:pt x="10481" y="22809"/>
                  </a:lnTo>
                  <a:lnTo>
                    <a:pt x="10318" y="22700"/>
                  </a:lnTo>
                  <a:lnTo>
                    <a:pt x="10101" y="22592"/>
                  </a:lnTo>
                  <a:lnTo>
                    <a:pt x="9938" y="22483"/>
                  </a:lnTo>
                  <a:lnTo>
                    <a:pt x="9829" y="22483"/>
                  </a:lnTo>
                  <a:lnTo>
                    <a:pt x="9666" y="22537"/>
                  </a:lnTo>
                  <a:lnTo>
                    <a:pt x="9504" y="22646"/>
                  </a:lnTo>
                  <a:lnTo>
                    <a:pt x="9178" y="23026"/>
                  </a:lnTo>
                  <a:lnTo>
                    <a:pt x="8798" y="23406"/>
                  </a:lnTo>
                  <a:lnTo>
                    <a:pt x="8255" y="24058"/>
                  </a:lnTo>
                  <a:lnTo>
                    <a:pt x="7712" y="24655"/>
                  </a:lnTo>
                  <a:lnTo>
                    <a:pt x="7386" y="24927"/>
                  </a:lnTo>
                  <a:lnTo>
                    <a:pt x="7060" y="25144"/>
                  </a:lnTo>
                  <a:lnTo>
                    <a:pt x="6680" y="25361"/>
                  </a:lnTo>
                  <a:lnTo>
                    <a:pt x="6300" y="25524"/>
                  </a:lnTo>
                  <a:lnTo>
                    <a:pt x="6463" y="25687"/>
                  </a:lnTo>
                  <a:lnTo>
                    <a:pt x="6680" y="25850"/>
                  </a:lnTo>
                  <a:lnTo>
                    <a:pt x="6788" y="25904"/>
                  </a:lnTo>
                  <a:lnTo>
                    <a:pt x="6788" y="25958"/>
                  </a:lnTo>
                  <a:lnTo>
                    <a:pt x="6788" y="26067"/>
                  </a:lnTo>
                  <a:lnTo>
                    <a:pt x="6680" y="26121"/>
                  </a:lnTo>
                  <a:lnTo>
                    <a:pt x="6571" y="26230"/>
                  </a:lnTo>
                  <a:lnTo>
                    <a:pt x="6408" y="26284"/>
                  </a:lnTo>
                  <a:lnTo>
                    <a:pt x="6300" y="26284"/>
                  </a:lnTo>
                  <a:lnTo>
                    <a:pt x="6137" y="26230"/>
                  </a:lnTo>
                  <a:lnTo>
                    <a:pt x="5702" y="26067"/>
                  </a:lnTo>
                  <a:lnTo>
                    <a:pt x="5376" y="26067"/>
                  </a:lnTo>
                  <a:lnTo>
                    <a:pt x="5268" y="26176"/>
                  </a:lnTo>
                  <a:lnTo>
                    <a:pt x="4399" y="27099"/>
                  </a:lnTo>
                  <a:lnTo>
                    <a:pt x="4182" y="27316"/>
                  </a:lnTo>
                  <a:lnTo>
                    <a:pt x="4127" y="27479"/>
                  </a:lnTo>
                  <a:lnTo>
                    <a:pt x="4182" y="27642"/>
                  </a:lnTo>
                  <a:lnTo>
                    <a:pt x="4453" y="27859"/>
                  </a:lnTo>
                  <a:lnTo>
                    <a:pt x="4562" y="27913"/>
                  </a:lnTo>
                  <a:lnTo>
                    <a:pt x="4562" y="28022"/>
                  </a:lnTo>
                  <a:lnTo>
                    <a:pt x="4562" y="28131"/>
                  </a:lnTo>
                  <a:lnTo>
                    <a:pt x="4453" y="28239"/>
                  </a:lnTo>
                  <a:lnTo>
                    <a:pt x="4236" y="28348"/>
                  </a:lnTo>
                  <a:lnTo>
                    <a:pt x="4073" y="28402"/>
                  </a:lnTo>
                  <a:lnTo>
                    <a:pt x="3856" y="28348"/>
                  </a:lnTo>
                  <a:lnTo>
                    <a:pt x="3639" y="28293"/>
                  </a:lnTo>
                  <a:lnTo>
                    <a:pt x="3476" y="28348"/>
                  </a:lnTo>
                  <a:lnTo>
                    <a:pt x="3313" y="28402"/>
                  </a:lnTo>
                  <a:lnTo>
                    <a:pt x="3204" y="28565"/>
                  </a:lnTo>
                  <a:lnTo>
                    <a:pt x="2118" y="30357"/>
                  </a:lnTo>
                  <a:lnTo>
                    <a:pt x="2335" y="30194"/>
                  </a:lnTo>
                  <a:lnTo>
                    <a:pt x="2607" y="30031"/>
                  </a:lnTo>
                  <a:lnTo>
                    <a:pt x="2824" y="29868"/>
                  </a:lnTo>
                  <a:lnTo>
                    <a:pt x="3041" y="29705"/>
                  </a:lnTo>
                  <a:lnTo>
                    <a:pt x="3041" y="30086"/>
                  </a:lnTo>
                  <a:lnTo>
                    <a:pt x="2987" y="30194"/>
                  </a:lnTo>
                  <a:lnTo>
                    <a:pt x="2933" y="30303"/>
                  </a:lnTo>
                  <a:lnTo>
                    <a:pt x="2824" y="30357"/>
                  </a:lnTo>
                  <a:lnTo>
                    <a:pt x="2716" y="30411"/>
                  </a:lnTo>
                  <a:lnTo>
                    <a:pt x="2064" y="30411"/>
                  </a:lnTo>
                  <a:lnTo>
                    <a:pt x="1684" y="31063"/>
                  </a:lnTo>
                  <a:lnTo>
                    <a:pt x="1412" y="31660"/>
                  </a:lnTo>
                  <a:lnTo>
                    <a:pt x="923" y="33018"/>
                  </a:lnTo>
                  <a:lnTo>
                    <a:pt x="489" y="34376"/>
                  </a:lnTo>
                  <a:lnTo>
                    <a:pt x="55" y="35733"/>
                  </a:lnTo>
                  <a:lnTo>
                    <a:pt x="0" y="36113"/>
                  </a:lnTo>
                  <a:lnTo>
                    <a:pt x="55" y="36439"/>
                  </a:lnTo>
                  <a:lnTo>
                    <a:pt x="109" y="36548"/>
                  </a:lnTo>
                  <a:lnTo>
                    <a:pt x="163" y="36602"/>
                  </a:lnTo>
                  <a:lnTo>
                    <a:pt x="218" y="36602"/>
                  </a:lnTo>
                  <a:lnTo>
                    <a:pt x="272" y="36493"/>
                  </a:lnTo>
                  <a:lnTo>
                    <a:pt x="489" y="36276"/>
                  </a:lnTo>
                  <a:lnTo>
                    <a:pt x="598" y="36222"/>
                  </a:lnTo>
                  <a:lnTo>
                    <a:pt x="706" y="36113"/>
                  </a:lnTo>
                  <a:lnTo>
                    <a:pt x="706" y="36602"/>
                  </a:lnTo>
                  <a:lnTo>
                    <a:pt x="706" y="36765"/>
                  </a:lnTo>
                  <a:lnTo>
                    <a:pt x="761" y="36874"/>
                  </a:lnTo>
                  <a:lnTo>
                    <a:pt x="815" y="36928"/>
                  </a:lnTo>
                  <a:lnTo>
                    <a:pt x="1249" y="36928"/>
                  </a:lnTo>
                  <a:lnTo>
                    <a:pt x="1249" y="36819"/>
                  </a:lnTo>
                  <a:lnTo>
                    <a:pt x="1141" y="36493"/>
                  </a:lnTo>
                  <a:lnTo>
                    <a:pt x="1141" y="36331"/>
                  </a:lnTo>
                  <a:lnTo>
                    <a:pt x="1249" y="36276"/>
                  </a:lnTo>
                  <a:lnTo>
                    <a:pt x="1575" y="36222"/>
                  </a:lnTo>
                  <a:lnTo>
                    <a:pt x="1684" y="36168"/>
                  </a:lnTo>
                  <a:lnTo>
                    <a:pt x="1792" y="36059"/>
                  </a:lnTo>
                  <a:lnTo>
                    <a:pt x="1847" y="35842"/>
                  </a:lnTo>
                  <a:lnTo>
                    <a:pt x="1901" y="35733"/>
                  </a:lnTo>
                  <a:lnTo>
                    <a:pt x="1901" y="35625"/>
                  </a:lnTo>
                  <a:lnTo>
                    <a:pt x="1847" y="35570"/>
                  </a:lnTo>
                  <a:lnTo>
                    <a:pt x="1684" y="35570"/>
                  </a:lnTo>
                  <a:lnTo>
                    <a:pt x="1575" y="35679"/>
                  </a:lnTo>
                  <a:lnTo>
                    <a:pt x="1467" y="35733"/>
                  </a:lnTo>
                  <a:lnTo>
                    <a:pt x="1358" y="35787"/>
                  </a:lnTo>
                  <a:lnTo>
                    <a:pt x="1304" y="35733"/>
                  </a:lnTo>
                  <a:lnTo>
                    <a:pt x="1195" y="35625"/>
                  </a:lnTo>
                  <a:lnTo>
                    <a:pt x="1032" y="35407"/>
                  </a:lnTo>
                  <a:lnTo>
                    <a:pt x="923" y="35244"/>
                  </a:lnTo>
                  <a:lnTo>
                    <a:pt x="923" y="35190"/>
                  </a:lnTo>
                  <a:lnTo>
                    <a:pt x="978" y="35082"/>
                  </a:lnTo>
                  <a:lnTo>
                    <a:pt x="1141" y="35027"/>
                  </a:lnTo>
                  <a:lnTo>
                    <a:pt x="1249" y="34973"/>
                  </a:lnTo>
                  <a:lnTo>
                    <a:pt x="1304" y="34919"/>
                  </a:lnTo>
                  <a:lnTo>
                    <a:pt x="1304" y="34810"/>
                  </a:lnTo>
                  <a:lnTo>
                    <a:pt x="1195" y="34701"/>
                  </a:lnTo>
                  <a:lnTo>
                    <a:pt x="1032" y="34430"/>
                  </a:lnTo>
                  <a:lnTo>
                    <a:pt x="978" y="34321"/>
                  </a:lnTo>
                  <a:lnTo>
                    <a:pt x="1032" y="34267"/>
                  </a:lnTo>
                  <a:lnTo>
                    <a:pt x="1195" y="34158"/>
                  </a:lnTo>
                  <a:lnTo>
                    <a:pt x="1358" y="34104"/>
                  </a:lnTo>
                  <a:lnTo>
                    <a:pt x="1738" y="34104"/>
                  </a:lnTo>
                  <a:lnTo>
                    <a:pt x="1847" y="34158"/>
                  </a:lnTo>
                  <a:lnTo>
                    <a:pt x="1901" y="34213"/>
                  </a:lnTo>
                  <a:lnTo>
                    <a:pt x="1955" y="34430"/>
                  </a:lnTo>
                  <a:lnTo>
                    <a:pt x="2010" y="34538"/>
                  </a:lnTo>
                  <a:lnTo>
                    <a:pt x="2010" y="34593"/>
                  </a:lnTo>
                  <a:lnTo>
                    <a:pt x="2172" y="34593"/>
                  </a:lnTo>
                  <a:lnTo>
                    <a:pt x="2227" y="34484"/>
                  </a:lnTo>
                  <a:lnTo>
                    <a:pt x="2335" y="34267"/>
                  </a:lnTo>
                  <a:lnTo>
                    <a:pt x="2444" y="34050"/>
                  </a:lnTo>
                  <a:lnTo>
                    <a:pt x="2553" y="33561"/>
                  </a:lnTo>
                  <a:lnTo>
                    <a:pt x="2716" y="33181"/>
                  </a:lnTo>
                  <a:lnTo>
                    <a:pt x="2824" y="32964"/>
                  </a:lnTo>
                  <a:lnTo>
                    <a:pt x="2987" y="32855"/>
                  </a:lnTo>
                  <a:lnTo>
                    <a:pt x="3150" y="32746"/>
                  </a:lnTo>
                  <a:lnTo>
                    <a:pt x="3150" y="32638"/>
                  </a:lnTo>
                  <a:lnTo>
                    <a:pt x="3041" y="32475"/>
                  </a:lnTo>
                  <a:lnTo>
                    <a:pt x="2824" y="32366"/>
                  </a:lnTo>
                  <a:lnTo>
                    <a:pt x="2770" y="32366"/>
                  </a:lnTo>
                  <a:lnTo>
                    <a:pt x="2716" y="32421"/>
                  </a:lnTo>
                  <a:lnTo>
                    <a:pt x="2661" y="32584"/>
                  </a:lnTo>
                  <a:lnTo>
                    <a:pt x="1955" y="33833"/>
                  </a:lnTo>
                  <a:lnTo>
                    <a:pt x="1847" y="33615"/>
                  </a:lnTo>
                  <a:lnTo>
                    <a:pt x="1847" y="33452"/>
                  </a:lnTo>
                  <a:lnTo>
                    <a:pt x="1847" y="33289"/>
                  </a:lnTo>
                  <a:lnTo>
                    <a:pt x="1955" y="33127"/>
                  </a:lnTo>
                  <a:lnTo>
                    <a:pt x="2227" y="32475"/>
                  </a:lnTo>
                  <a:lnTo>
                    <a:pt x="2553" y="31823"/>
                  </a:lnTo>
                  <a:lnTo>
                    <a:pt x="2661" y="31660"/>
                  </a:lnTo>
                  <a:lnTo>
                    <a:pt x="2770" y="31552"/>
                  </a:lnTo>
                  <a:lnTo>
                    <a:pt x="3150" y="31552"/>
                  </a:lnTo>
                  <a:lnTo>
                    <a:pt x="3367" y="31606"/>
                  </a:lnTo>
                  <a:lnTo>
                    <a:pt x="3476" y="31606"/>
                  </a:lnTo>
                  <a:lnTo>
                    <a:pt x="3584" y="31552"/>
                  </a:lnTo>
                  <a:lnTo>
                    <a:pt x="4616" y="29923"/>
                  </a:lnTo>
                  <a:lnTo>
                    <a:pt x="4399" y="29868"/>
                  </a:lnTo>
                  <a:lnTo>
                    <a:pt x="4236" y="29868"/>
                  </a:lnTo>
                  <a:lnTo>
                    <a:pt x="4019" y="29923"/>
                  </a:lnTo>
                  <a:lnTo>
                    <a:pt x="3802" y="29868"/>
                  </a:lnTo>
                  <a:lnTo>
                    <a:pt x="3965" y="29760"/>
                  </a:lnTo>
                  <a:lnTo>
                    <a:pt x="4127" y="29597"/>
                  </a:lnTo>
                  <a:lnTo>
                    <a:pt x="4290" y="29542"/>
                  </a:lnTo>
                  <a:lnTo>
                    <a:pt x="4453" y="29542"/>
                  </a:lnTo>
                  <a:lnTo>
                    <a:pt x="4616" y="29705"/>
                  </a:lnTo>
                  <a:lnTo>
                    <a:pt x="4670" y="29760"/>
                  </a:lnTo>
                  <a:lnTo>
                    <a:pt x="4725" y="29760"/>
                  </a:lnTo>
                  <a:lnTo>
                    <a:pt x="5051" y="29542"/>
                  </a:lnTo>
                  <a:lnTo>
                    <a:pt x="5159" y="29434"/>
                  </a:lnTo>
                  <a:lnTo>
                    <a:pt x="5214" y="29271"/>
                  </a:lnTo>
                  <a:lnTo>
                    <a:pt x="5268" y="28999"/>
                  </a:lnTo>
                  <a:lnTo>
                    <a:pt x="5322" y="28837"/>
                  </a:lnTo>
                  <a:lnTo>
                    <a:pt x="5485" y="28674"/>
                  </a:lnTo>
                  <a:lnTo>
                    <a:pt x="5648" y="28511"/>
                  </a:lnTo>
                  <a:lnTo>
                    <a:pt x="5757" y="28402"/>
                  </a:lnTo>
                  <a:lnTo>
                    <a:pt x="5811" y="28239"/>
                  </a:lnTo>
                  <a:lnTo>
                    <a:pt x="5811" y="28131"/>
                  </a:lnTo>
                  <a:lnTo>
                    <a:pt x="5648" y="27968"/>
                  </a:lnTo>
                  <a:lnTo>
                    <a:pt x="5539" y="27859"/>
                  </a:lnTo>
                  <a:lnTo>
                    <a:pt x="5431" y="27696"/>
                  </a:lnTo>
                  <a:lnTo>
                    <a:pt x="5431" y="27533"/>
                  </a:lnTo>
                  <a:lnTo>
                    <a:pt x="5539" y="27370"/>
                  </a:lnTo>
                  <a:lnTo>
                    <a:pt x="5648" y="27099"/>
                  </a:lnTo>
                  <a:lnTo>
                    <a:pt x="5757" y="26882"/>
                  </a:lnTo>
                  <a:lnTo>
                    <a:pt x="5811" y="26773"/>
                  </a:lnTo>
                  <a:lnTo>
                    <a:pt x="5811" y="26719"/>
                  </a:lnTo>
                  <a:lnTo>
                    <a:pt x="5974" y="26719"/>
                  </a:lnTo>
                  <a:lnTo>
                    <a:pt x="6028" y="26773"/>
                  </a:lnTo>
                  <a:lnTo>
                    <a:pt x="6028" y="26882"/>
                  </a:lnTo>
                  <a:lnTo>
                    <a:pt x="6191" y="27316"/>
                  </a:lnTo>
                  <a:lnTo>
                    <a:pt x="6245" y="27479"/>
                  </a:lnTo>
                  <a:lnTo>
                    <a:pt x="6408" y="27425"/>
                  </a:lnTo>
                  <a:lnTo>
                    <a:pt x="7874" y="26990"/>
                  </a:lnTo>
                  <a:lnTo>
                    <a:pt x="6951" y="26610"/>
                  </a:lnTo>
                  <a:lnTo>
                    <a:pt x="6788" y="26556"/>
                  </a:lnTo>
                  <a:lnTo>
                    <a:pt x="6788" y="26501"/>
                  </a:lnTo>
                  <a:lnTo>
                    <a:pt x="6843" y="26393"/>
                  </a:lnTo>
                  <a:lnTo>
                    <a:pt x="7549" y="25633"/>
                  </a:lnTo>
                  <a:lnTo>
                    <a:pt x="7603" y="26013"/>
                  </a:lnTo>
                  <a:lnTo>
                    <a:pt x="7603" y="26176"/>
                  </a:lnTo>
                  <a:lnTo>
                    <a:pt x="7603" y="26284"/>
                  </a:lnTo>
                  <a:lnTo>
                    <a:pt x="7712" y="26393"/>
                  </a:lnTo>
                  <a:lnTo>
                    <a:pt x="7820" y="26447"/>
                  </a:lnTo>
                  <a:lnTo>
                    <a:pt x="8309" y="26556"/>
                  </a:lnTo>
                  <a:lnTo>
                    <a:pt x="8526" y="26556"/>
                  </a:lnTo>
                  <a:lnTo>
                    <a:pt x="8635" y="26501"/>
                  </a:lnTo>
                  <a:lnTo>
                    <a:pt x="8743" y="26393"/>
                  </a:lnTo>
                  <a:lnTo>
                    <a:pt x="9015" y="26121"/>
                  </a:lnTo>
                  <a:lnTo>
                    <a:pt x="9232" y="25741"/>
                  </a:lnTo>
                  <a:lnTo>
                    <a:pt x="9395" y="25415"/>
                  </a:lnTo>
                  <a:lnTo>
                    <a:pt x="9504" y="24981"/>
                  </a:lnTo>
                  <a:lnTo>
                    <a:pt x="9612" y="24438"/>
                  </a:lnTo>
                  <a:lnTo>
                    <a:pt x="9721" y="24221"/>
                  </a:lnTo>
                  <a:lnTo>
                    <a:pt x="9829" y="24003"/>
                  </a:lnTo>
                  <a:lnTo>
                    <a:pt x="9992" y="23841"/>
                  </a:lnTo>
                  <a:lnTo>
                    <a:pt x="10210" y="23678"/>
                  </a:lnTo>
                  <a:lnTo>
                    <a:pt x="10427" y="23569"/>
                  </a:lnTo>
                  <a:lnTo>
                    <a:pt x="10698" y="23460"/>
                  </a:lnTo>
                  <a:lnTo>
                    <a:pt x="10970" y="23406"/>
                  </a:lnTo>
                  <a:lnTo>
                    <a:pt x="11133" y="23297"/>
                  </a:lnTo>
                  <a:lnTo>
                    <a:pt x="11241" y="23135"/>
                  </a:lnTo>
                  <a:lnTo>
                    <a:pt x="11296" y="22863"/>
                  </a:lnTo>
                  <a:lnTo>
                    <a:pt x="11350" y="22754"/>
                  </a:lnTo>
                  <a:lnTo>
                    <a:pt x="11404" y="22700"/>
                  </a:lnTo>
                  <a:lnTo>
                    <a:pt x="11513" y="22646"/>
                  </a:lnTo>
                  <a:lnTo>
                    <a:pt x="11621" y="22700"/>
                  </a:lnTo>
                  <a:lnTo>
                    <a:pt x="12002" y="22754"/>
                  </a:lnTo>
                  <a:lnTo>
                    <a:pt x="12382" y="22700"/>
                  </a:lnTo>
                  <a:lnTo>
                    <a:pt x="12653" y="22483"/>
                  </a:lnTo>
                  <a:lnTo>
                    <a:pt x="12925" y="22211"/>
                  </a:lnTo>
                  <a:lnTo>
                    <a:pt x="14011" y="20528"/>
                  </a:lnTo>
                  <a:lnTo>
                    <a:pt x="14065" y="20419"/>
                  </a:lnTo>
                  <a:lnTo>
                    <a:pt x="14065" y="20365"/>
                  </a:lnTo>
                  <a:lnTo>
                    <a:pt x="14011" y="20311"/>
                  </a:lnTo>
                  <a:lnTo>
                    <a:pt x="13957" y="20202"/>
                  </a:lnTo>
                  <a:lnTo>
                    <a:pt x="13359" y="19931"/>
                  </a:lnTo>
                  <a:lnTo>
                    <a:pt x="13468" y="19713"/>
                  </a:lnTo>
                  <a:lnTo>
                    <a:pt x="13631" y="19550"/>
                  </a:lnTo>
                  <a:lnTo>
                    <a:pt x="13794" y="19496"/>
                  </a:lnTo>
                  <a:lnTo>
                    <a:pt x="14011" y="19442"/>
                  </a:lnTo>
                  <a:lnTo>
                    <a:pt x="14391" y="19333"/>
                  </a:lnTo>
                  <a:lnTo>
                    <a:pt x="14825" y="19279"/>
                  </a:lnTo>
                  <a:lnTo>
                    <a:pt x="14065" y="18790"/>
                  </a:lnTo>
                  <a:lnTo>
                    <a:pt x="13957" y="18736"/>
                  </a:lnTo>
                  <a:lnTo>
                    <a:pt x="13957" y="18682"/>
                  </a:lnTo>
                  <a:lnTo>
                    <a:pt x="14011" y="18627"/>
                  </a:lnTo>
                  <a:lnTo>
                    <a:pt x="14717" y="17758"/>
                  </a:lnTo>
                  <a:lnTo>
                    <a:pt x="14988" y="18790"/>
                  </a:lnTo>
                  <a:lnTo>
                    <a:pt x="15097" y="18899"/>
                  </a:lnTo>
                  <a:lnTo>
                    <a:pt x="15314" y="18899"/>
                  </a:lnTo>
                  <a:lnTo>
                    <a:pt x="15368" y="18844"/>
                  </a:lnTo>
                  <a:lnTo>
                    <a:pt x="15314" y="18790"/>
                  </a:lnTo>
                  <a:lnTo>
                    <a:pt x="15314" y="18627"/>
                  </a:lnTo>
                  <a:lnTo>
                    <a:pt x="15314" y="18519"/>
                  </a:lnTo>
                  <a:lnTo>
                    <a:pt x="15368" y="18247"/>
                  </a:lnTo>
                  <a:lnTo>
                    <a:pt x="15531" y="18030"/>
                  </a:lnTo>
                  <a:lnTo>
                    <a:pt x="15694" y="17867"/>
                  </a:lnTo>
                  <a:lnTo>
                    <a:pt x="15857" y="17595"/>
                  </a:lnTo>
                  <a:lnTo>
                    <a:pt x="15912" y="17433"/>
                  </a:lnTo>
                  <a:lnTo>
                    <a:pt x="15912" y="17324"/>
                  </a:lnTo>
                  <a:lnTo>
                    <a:pt x="15912" y="16998"/>
                  </a:lnTo>
                  <a:lnTo>
                    <a:pt x="16020" y="16727"/>
                  </a:lnTo>
                  <a:lnTo>
                    <a:pt x="16183" y="16509"/>
                  </a:lnTo>
                  <a:lnTo>
                    <a:pt x="16400" y="16292"/>
                  </a:lnTo>
                  <a:lnTo>
                    <a:pt x="16780" y="15966"/>
                  </a:lnTo>
                  <a:lnTo>
                    <a:pt x="17052" y="15586"/>
                  </a:lnTo>
                  <a:lnTo>
                    <a:pt x="17323" y="15152"/>
                  </a:lnTo>
                  <a:lnTo>
                    <a:pt x="17486" y="14663"/>
                  </a:lnTo>
                  <a:lnTo>
                    <a:pt x="18247" y="12762"/>
                  </a:lnTo>
                  <a:lnTo>
                    <a:pt x="19007" y="10862"/>
                  </a:lnTo>
                  <a:lnTo>
                    <a:pt x="20310" y="7332"/>
                  </a:lnTo>
                  <a:lnTo>
                    <a:pt x="20962" y="5540"/>
                  </a:lnTo>
                  <a:lnTo>
                    <a:pt x="21233" y="4617"/>
                  </a:lnTo>
                  <a:lnTo>
                    <a:pt x="21451" y="3694"/>
                  </a:lnTo>
                  <a:lnTo>
                    <a:pt x="21613" y="3042"/>
                  </a:lnTo>
                  <a:lnTo>
                    <a:pt x="21776" y="2445"/>
                  </a:lnTo>
                  <a:lnTo>
                    <a:pt x="21885" y="1793"/>
                  </a:lnTo>
                  <a:lnTo>
                    <a:pt x="21939" y="1467"/>
                  </a:lnTo>
                  <a:lnTo>
                    <a:pt x="21885" y="1141"/>
                  </a:lnTo>
                  <a:lnTo>
                    <a:pt x="21885" y="1033"/>
                  </a:lnTo>
                  <a:lnTo>
                    <a:pt x="21939" y="978"/>
                  </a:lnTo>
                  <a:lnTo>
                    <a:pt x="22157" y="978"/>
                  </a:lnTo>
                  <a:lnTo>
                    <a:pt x="22537" y="1033"/>
                  </a:lnTo>
                  <a:lnTo>
                    <a:pt x="22971" y="1087"/>
                  </a:lnTo>
                  <a:lnTo>
                    <a:pt x="23623" y="1087"/>
                  </a:lnTo>
                  <a:lnTo>
                    <a:pt x="24274" y="1141"/>
                  </a:lnTo>
                  <a:lnTo>
                    <a:pt x="24980" y="1196"/>
                  </a:lnTo>
                  <a:lnTo>
                    <a:pt x="25632" y="1358"/>
                  </a:lnTo>
                  <a:lnTo>
                    <a:pt x="26664" y="1630"/>
                  </a:lnTo>
                  <a:lnTo>
                    <a:pt x="27696" y="1902"/>
                  </a:lnTo>
                  <a:lnTo>
                    <a:pt x="28239" y="2119"/>
                  </a:lnTo>
                  <a:lnTo>
                    <a:pt x="28727" y="2336"/>
                  </a:lnTo>
                  <a:lnTo>
                    <a:pt x="29216" y="2607"/>
                  </a:lnTo>
                  <a:lnTo>
                    <a:pt x="29651" y="2879"/>
                  </a:lnTo>
                  <a:lnTo>
                    <a:pt x="30791" y="3694"/>
                  </a:lnTo>
                  <a:lnTo>
                    <a:pt x="31334" y="4128"/>
                  </a:lnTo>
                  <a:lnTo>
                    <a:pt x="31823" y="4617"/>
                  </a:lnTo>
                  <a:lnTo>
                    <a:pt x="32311" y="5105"/>
                  </a:lnTo>
                  <a:lnTo>
                    <a:pt x="32800" y="5594"/>
                  </a:lnTo>
                  <a:lnTo>
                    <a:pt x="33180" y="6137"/>
                  </a:lnTo>
                  <a:lnTo>
                    <a:pt x="33560" y="6789"/>
                  </a:lnTo>
                  <a:lnTo>
                    <a:pt x="34158" y="7875"/>
                  </a:lnTo>
                  <a:lnTo>
                    <a:pt x="34429" y="8472"/>
                  </a:lnTo>
                  <a:lnTo>
                    <a:pt x="34647" y="9124"/>
                  </a:lnTo>
                  <a:lnTo>
                    <a:pt x="34864" y="10264"/>
                  </a:lnTo>
                  <a:lnTo>
                    <a:pt x="35027" y="10807"/>
                  </a:lnTo>
                  <a:lnTo>
                    <a:pt x="35244" y="11350"/>
                  </a:lnTo>
                  <a:lnTo>
                    <a:pt x="35244" y="11459"/>
                  </a:lnTo>
                  <a:lnTo>
                    <a:pt x="35190" y="11568"/>
                  </a:lnTo>
                  <a:lnTo>
                    <a:pt x="34809" y="12762"/>
                  </a:lnTo>
                  <a:lnTo>
                    <a:pt x="34538" y="13957"/>
                  </a:lnTo>
                  <a:lnTo>
                    <a:pt x="34321" y="14554"/>
                  </a:lnTo>
                  <a:lnTo>
                    <a:pt x="34049" y="15043"/>
                  </a:lnTo>
                  <a:lnTo>
                    <a:pt x="33723" y="15478"/>
                  </a:lnTo>
                  <a:lnTo>
                    <a:pt x="33289" y="15858"/>
                  </a:lnTo>
                  <a:lnTo>
                    <a:pt x="33180" y="15966"/>
                  </a:lnTo>
                  <a:lnTo>
                    <a:pt x="33072" y="16075"/>
                  </a:lnTo>
                  <a:lnTo>
                    <a:pt x="33072" y="16184"/>
                  </a:lnTo>
                  <a:lnTo>
                    <a:pt x="33072" y="16346"/>
                  </a:lnTo>
                  <a:lnTo>
                    <a:pt x="33126" y="16401"/>
                  </a:lnTo>
                  <a:lnTo>
                    <a:pt x="33126" y="16509"/>
                  </a:lnTo>
                  <a:lnTo>
                    <a:pt x="32963" y="16618"/>
                  </a:lnTo>
                  <a:lnTo>
                    <a:pt x="32474" y="16944"/>
                  </a:lnTo>
                  <a:lnTo>
                    <a:pt x="31931" y="17215"/>
                  </a:lnTo>
                  <a:lnTo>
                    <a:pt x="31388" y="17433"/>
                  </a:lnTo>
                  <a:lnTo>
                    <a:pt x="30791" y="17595"/>
                  </a:lnTo>
                  <a:lnTo>
                    <a:pt x="30248" y="17704"/>
                  </a:lnTo>
                  <a:lnTo>
                    <a:pt x="29976" y="17813"/>
                  </a:lnTo>
                  <a:lnTo>
                    <a:pt x="29705" y="17976"/>
                  </a:lnTo>
                  <a:lnTo>
                    <a:pt x="29596" y="17976"/>
                  </a:lnTo>
                  <a:lnTo>
                    <a:pt x="29542" y="18030"/>
                  </a:lnTo>
                  <a:lnTo>
                    <a:pt x="29325" y="17921"/>
                  </a:lnTo>
                  <a:lnTo>
                    <a:pt x="27858" y="17161"/>
                  </a:lnTo>
                  <a:lnTo>
                    <a:pt x="27153" y="16781"/>
                  </a:lnTo>
                  <a:lnTo>
                    <a:pt x="26447" y="16346"/>
                  </a:lnTo>
                  <a:lnTo>
                    <a:pt x="25904" y="15966"/>
                  </a:lnTo>
                  <a:lnTo>
                    <a:pt x="25306" y="15641"/>
                  </a:lnTo>
                  <a:lnTo>
                    <a:pt x="24655" y="15423"/>
                  </a:lnTo>
                  <a:lnTo>
                    <a:pt x="24003" y="15260"/>
                  </a:lnTo>
                  <a:lnTo>
                    <a:pt x="23786" y="15206"/>
                  </a:lnTo>
                  <a:lnTo>
                    <a:pt x="23623" y="15260"/>
                  </a:lnTo>
                  <a:lnTo>
                    <a:pt x="23514" y="15369"/>
                  </a:lnTo>
                  <a:lnTo>
                    <a:pt x="23406" y="15532"/>
                  </a:lnTo>
                  <a:lnTo>
                    <a:pt x="23351" y="15641"/>
                  </a:lnTo>
                  <a:lnTo>
                    <a:pt x="23297" y="15695"/>
                  </a:lnTo>
                  <a:lnTo>
                    <a:pt x="23188" y="15695"/>
                  </a:lnTo>
                  <a:lnTo>
                    <a:pt x="23080" y="15641"/>
                  </a:lnTo>
                  <a:lnTo>
                    <a:pt x="22808" y="15478"/>
                  </a:lnTo>
                  <a:lnTo>
                    <a:pt x="22591" y="15478"/>
                  </a:lnTo>
                  <a:lnTo>
                    <a:pt x="22319" y="15641"/>
                  </a:lnTo>
                  <a:lnTo>
                    <a:pt x="22102" y="15858"/>
                  </a:lnTo>
                  <a:lnTo>
                    <a:pt x="22102" y="15858"/>
                  </a:lnTo>
                  <a:lnTo>
                    <a:pt x="22591" y="15803"/>
                  </a:lnTo>
                  <a:lnTo>
                    <a:pt x="22537" y="15966"/>
                  </a:lnTo>
                  <a:lnTo>
                    <a:pt x="22482" y="16075"/>
                  </a:lnTo>
                  <a:lnTo>
                    <a:pt x="22374" y="16129"/>
                  </a:lnTo>
                  <a:lnTo>
                    <a:pt x="22211" y="16075"/>
                  </a:lnTo>
                  <a:lnTo>
                    <a:pt x="22102" y="16021"/>
                  </a:lnTo>
                  <a:lnTo>
                    <a:pt x="22048" y="15966"/>
                  </a:lnTo>
                  <a:lnTo>
                    <a:pt x="22102" y="15858"/>
                  </a:lnTo>
                  <a:lnTo>
                    <a:pt x="21179" y="15966"/>
                  </a:lnTo>
                  <a:lnTo>
                    <a:pt x="20690" y="16021"/>
                  </a:lnTo>
                  <a:lnTo>
                    <a:pt x="20256" y="16129"/>
                  </a:lnTo>
                  <a:lnTo>
                    <a:pt x="19659" y="16346"/>
                  </a:lnTo>
                  <a:lnTo>
                    <a:pt x="19061" y="16672"/>
                  </a:lnTo>
                  <a:lnTo>
                    <a:pt x="17975" y="17270"/>
                  </a:lnTo>
                  <a:lnTo>
                    <a:pt x="17866" y="17324"/>
                  </a:lnTo>
                  <a:lnTo>
                    <a:pt x="17866" y="17378"/>
                  </a:lnTo>
                  <a:lnTo>
                    <a:pt x="17866" y="17433"/>
                  </a:lnTo>
                  <a:lnTo>
                    <a:pt x="17975" y="17595"/>
                  </a:lnTo>
                  <a:lnTo>
                    <a:pt x="17921" y="17758"/>
                  </a:lnTo>
                  <a:lnTo>
                    <a:pt x="17758" y="17976"/>
                  </a:lnTo>
                  <a:lnTo>
                    <a:pt x="16943" y="18953"/>
                  </a:lnTo>
                  <a:lnTo>
                    <a:pt x="17215" y="19007"/>
                  </a:lnTo>
                  <a:lnTo>
                    <a:pt x="17486" y="19007"/>
                  </a:lnTo>
                  <a:lnTo>
                    <a:pt x="17704" y="18953"/>
                  </a:lnTo>
                  <a:lnTo>
                    <a:pt x="17921" y="18899"/>
                  </a:lnTo>
                  <a:lnTo>
                    <a:pt x="18084" y="18790"/>
                  </a:lnTo>
                  <a:lnTo>
                    <a:pt x="18247" y="18627"/>
                  </a:lnTo>
                  <a:lnTo>
                    <a:pt x="18301" y="18464"/>
                  </a:lnTo>
                  <a:lnTo>
                    <a:pt x="18410" y="18247"/>
                  </a:lnTo>
                  <a:lnTo>
                    <a:pt x="18464" y="17976"/>
                  </a:lnTo>
                  <a:lnTo>
                    <a:pt x="18572" y="17758"/>
                  </a:lnTo>
                  <a:lnTo>
                    <a:pt x="18790" y="17595"/>
                  </a:lnTo>
                  <a:lnTo>
                    <a:pt x="19061" y="17487"/>
                  </a:lnTo>
                  <a:lnTo>
                    <a:pt x="19441" y="17378"/>
                  </a:lnTo>
                  <a:lnTo>
                    <a:pt x="19604" y="17324"/>
                  </a:lnTo>
                  <a:lnTo>
                    <a:pt x="19713" y="17215"/>
                  </a:lnTo>
                  <a:lnTo>
                    <a:pt x="19984" y="16944"/>
                  </a:lnTo>
                  <a:lnTo>
                    <a:pt x="20202" y="16781"/>
                  </a:lnTo>
                  <a:lnTo>
                    <a:pt x="20473" y="16672"/>
                  </a:lnTo>
                  <a:lnTo>
                    <a:pt x="20745" y="16564"/>
                  </a:lnTo>
                  <a:lnTo>
                    <a:pt x="21016" y="16509"/>
                  </a:lnTo>
                  <a:lnTo>
                    <a:pt x="21288" y="16509"/>
                  </a:lnTo>
                  <a:lnTo>
                    <a:pt x="21885" y="16564"/>
                  </a:lnTo>
                  <a:lnTo>
                    <a:pt x="22428" y="16672"/>
                  </a:lnTo>
                  <a:lnTo>
                    <a:pt x="22971" y="16781"/>
                  </a:lnTo>
                  <a:lnTo>
                    <a:pt x="23514" y="16890"/>
                  </a:lnTo>
                  <a:lnTo>
                    <a:pt x="24057" y="17052"/>
                  </a:lnTo>
                  <a:lnTo>
                    <a:pt x="25089" y="17487"/>
                  </a:lnTo>
                  <a:lnTo>
                    <a:pt x="26066" y="18084"/>
                  </a:lnTo>
                  <a:lnTo>
                    <a:pt x="26772" y="18519"/>
                  </a:lnTo>
                  <a:lnTo>
                    <a:pt x="27533" y="18844"/>
                  </a:lnTo>
                  <a:lnTo>
                    <a:pt x="28347" y="19116"/>
                  </a:lnTo>
                  <a:lnTo>
                    <a:pt x="29162" y="19279"/>
                  </a:lnTo>
                  <a:lnTo>
                    <a:pt x="29325" y="19333"/>
                  </a:lnTo>
                  <a:lnTo>
                    <a:pt x="29488" y="19442"/>
                  </a:lnTo>
                  <a:lnTo>
                    <a:pt x="29868" y="19659"/>
                  </a:lnTo>
                  <a:lnTo>
                    <a:pt x="30302" y="19713"/>
                  </a:lnTo>
                  <a:lnTo>
                    <a:pt x="30682" y="19713"/>
                  </a:lnTo>
                  <a:lnTo>
                    <a:pt x="30900" y="19659"/>
                  </a:lnTo>
                  <a:lnTo>
                    <a:pt x="31117" y="19550"/>
                  </a:lnTo>
                  <a:lnTo>
                    <a:pt x="31443" y="19388"/>
                  </a:lnTo>
                  <a:lnTo>
                    <a:pt x="31497" y="19279"/>
                  </a:lnTo>
                  <a:lnTo>
                    <a:pt x="31551" y="19225"/>
                  </a:lnTo>
                  <a:lnTo>
                    <a:pt x="31551" y="19116"/>
                  </a:lnTo>
                  <a:lnTo>
                    <a:pt x="31497" y="19007"/>
                  </a:lnTo>
                  <a:lnTo>
                    <a:pt x="31280" y="18736"/>
                  </a:lnTo>
                  <a:lnTo>
                    <a:pt x="31280" y="18627"/>
                  </a:lnTo>
                  <a:lnTo>
                    <a:pt x="31497" y="18573"/>
                  </a:lnTo>
                  <a:lnTo>
                    <a:pt x="31931" y="18573"/>
                  </a:lnTo>
                  <a:lnTo>
                    <a:pt x="32094" y="18682"/>
                  </a:lnTo>
                  <a:lnTo>
                    <a:pt x="32311" y="18736"/>
                  </a:lnTo>
                  <a:lnTo>
                    <a:pt x="32474" y="18790"/>
                  </a:lnTo>
                  <a:lnTo>
                    <a:pt x="32692" y="18790"/>
                  </a:lnTo>
                  <a:lnTo>
                    <a:pt x="32854" y="18682"/>
                  </a:lnTo>
                  <a:lnTo>
                    <a:pt x="33126" y="18464"/>
                  </a:lnTo>
                  <a:lnTo>
                    <a:pt x="33398" y="18247"/>
                  </a:lnTo>
                  <a:lnTo>
                    <a:pt x="33886" y="17758"/>
                  </a:lnTo>
                  <a:lnTo>
                    <a:pt x="33941" y="17595"/>
                  </a:lnTo>
                  <a:lnTo>
                    <a:pt x="33941" y="17433"/>
                  </a:lnTo>
                  <a:lnTo>
                    <a:pt x="33941" y="17270"/>
                  </a:lnTo>
                  <a:lnTo>
                    <a:pt x="33995" y="17161"/>
                  </a:lnTo>
                  <a:lnTo>
                    <a:pt x="34103" y="17052"/>
                  </a:lnTo>
                  <a:lnTo>
                    <a:pt x="34266" y="17052"/>
                  </a:lnTo>
                  <a:lnTo>
                    <a:pt x="34484" y="16998"/>
                  </a:lnTo>
                  <a:lnTo>
                    <a:pt x="34701" y="16890"/>
                  </a:lnTo>
                  <a:lnTo>
                    <a:pt x="34864" y="16727"/>
                  </a:lnTo>
                  <a:lnTo>
                    <a:pt x="35027" y="16564"/>
                  </a:lnTo>
                  <a:lnTo>
                    <a:pt x="35352" y="16021"/>
                  </a:lnTo>
                  <a:lnTo>
                    <a:pt x="35624" y="15423"/>
                  </a:lnTo>
                  <a:lnTo>
                    <a:pt x="35787" y="14826"/>
                  </a:lnTo>
                  <a:lnTo>
                    <a:pt x="35896" y="14229"/>
                  </a:lnTo>
                  <a:lnTo>
                    <a:pt x="35950" y="13903"/>
                  </a:lnTo>
                  <a:lnTo>
                    <a:pt x="35950" y="13740"/>
                  </a:lnTo>
                  <a:lnTo>
                    <a:pt x="36058" y="13577"/>
                  </a:lnTo>
                  <a:lnTo>
                    <a:pt x="36221" y="13251"/>
                  </a:lnTo>
                  <a:lnTo>
                    <a:pt x="36330" y="12871"/>
                  </a:lnTo>
                  <a:lnTo>
                    <a:pt x="36384" y="12545"/>
                  </a:lnTo>
                  <a:lnTo>
                    <a:pt x="36330" y="12165"/>
                  </a:lnTo>
                  <a:lnTo>
                    <a:pt x="36221" y="11079"/>
                  </a:lnTo>
                  <a:lnTo>
                    <a:pt x="36058" y="10101"/>
                  </a:lnTo>
                  <a:lnTo>
                    <a:pt x="35733" y="9070"/>
                  </a:lnTo>
                  <a:lnTo>
                    <a:pt x="35352" y="8147"/>
                  </a:lnTo>
                  <a:lnTo>
                    <a:pt x="34972" y="7386"/>
                  </a:lnTo>
                  <a:lnTo>
                    <a:pt x="34647" y="6626"/>
                  </a:lnTo>
                  <a:lnTo>
                    <a:pt x="34212" y="5920"/>
                  </a:lnTo>
                  <a:lnTo>
                    <a:pt x="33941" y="5594"/>
                  </a:lnTo>
                  <a:lnTo>
                    <a:pt x="33669" y="5268"/>
                  </a:lnTo>
                  <a:lnTo>
                    <a:pt x="32746" y="4345"/>
                  </a:lnTo>
                  <a:lnTo>
                    <a:pt x="31768" y="3476"/>
                  </a:lnTo>
                  <a:lnTo>
                    <a:pt x="30845" y="2662"/>
                  </a:lnTo>
                  <a:lnTo>
                    <a:pt x="29868" y="2010"/>
                  </a:lnTo>
                  <a:lnTo>
                    <a:pt x="28836" y="1467"/>
                  </a:lnTo>
                  <a:lnTo>
                    <a:pt x="27750" y="978"/>
                  </a:lnTo>
                  <a:lnTo>
                    <a:pt x="26881" y="707"/>
                  </a:lnTo>
                  <a:lnTo>
                    <a:pt x="25958" y="490"/>
                  </a:lnTo>
                  <a:lnTo>
                    <a:pt x="25089" y="327"/>
                  </a:lnTo>
                  <a:lnTo>
                    <a:pt x="24166" y="218"/>
                  </a:lnTo>
                  <a:lnTo>
                    <a:pt x="22319" y="55"/>
                  </a:lnTo>
                  <a:lnTo>
                    <a:pt x="20527" y="1"/>
                  </a:ln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1004" name="Google Shape;1004;p51"/>
            <p:cNvSpPr/>
            <p:nvPr/>
          </p:nvSpPr>
          <p:spPr>
            <a:xfrm>
              <a:off x="5507000" y="3547825"/>
              <a:ext cx="347575" cy="99125"/>
            </a:xfrm>
            <a:custGeom>
              <a:avLst/>
              <a:gdLst/>
              <a:ahLst/>
              <a:cxnLst/>
              <a:rect l="l" t="t" r="r" b="b"/>
              <a:pathLst>
                <a:path w="13903" h="3965" extrusionOk="0">
                  <a:moveTo>
                    <a:pt x="2173" y="0"/>
                  </a:moveTo>
                  <a:lnTo>
                    <a:pt x="761" y="55"/>
                  </a:lnTo>
                  <a:lnTo>
                    <a:pt x="598" y="109"/>
                  </a:lnTo>
                  <a:lnTo>
                    <a:pt x="381" y="163"/>
                  </a:lnTo>
                  <a:lnTo>
                    <a:pt x="1" y="326"/>
                  </a:lnTo>
                  <a:lnTo>
                    <a:pt x="381" y="598"/>
                  </a:lnTo>
                  <a:lnTo>
                    <a:pt x="707" y="923"/>
                  </a:lnTo>
                  <a:lnTo>
                    <a:pt x="815" y="1086"/>
                  </a:lnTo>
                  <a:lnTo>
                    <a:pt x="869" y="1304"/>
                  </a:lnTo>
                  <a:lnTo>
                    <a:pt x="869" y="1521"/>
                  </a:lnTo>
                  <a:lnTo>
                    <a:pt x="869" y="1792"/>
                  </a:lnTo>
                  <a:lnTo>
                    <a:pt x="1032" y="1738"/>
                  </a:lnTo>
                  <a:lnTo>
                    <a:pt x="1195" y="1629"/>
                  </a:lnTo>
                  <a:lnTo>
                    <a:pt x="1358" y="1412"/>
                  </a:lnTo>
                  <a:lnTo>
                    <a:pt x="1575" y="1249"/>
                  </a:lnTo>
                  <a:lnTo>
                    <a:pt x="1738" y="1141"/>
                  </a:lnTo>
                  <a:lnTo>
                    <a:pt x="1956" y="1086"/>
                  </a:lnTo>
                  <a:lnTo>
                    <a:pt x="2227" y="1141"/>
                  </a:lnTo>
                  <a:lnTo>
                    <a:pt x="2444" y="1195"/>
                  </a:lnTo>
                  <a:lnTo>
                    <a:pt x="3042" y="1195"/>
                  </a:lnTo>
                  <a:lnTo>
                    <a:pt x="3748" y="1086"/>
                  </a:lnTo>
                  <a:lnTo>
                    <a:pt x="4128" y="1086"/>
                  </a:lnTo>
                  <a:lnTo>
                    <a:pt x="4508" y="1195"/>
                  </a:lnTo>
                  <a:lnTo>
                    <a:pt x="4834" y="1304"/>
                  </a:lnTo>
                  <a:lnTo>
                    <a:pt x="5214" y="1412"/>
                  </a:lnTo>
                  <a:lnTo>
                    <a:pt x="5540" y="1358"/>
                  </a:lnTo>
                  <a:lnTo>
                    <a:pt x="5920" y="1249"/>
                  </a:lnTo>
                  <a:lnTo>
                    <a:pt x="5920" y="1249"/>
                  </a:lnTo>
                  <a:lnTo>
                    <a:pt x="5703" y="1738"/>
                  </a:lnTo>
                  <a:lnTo>
                    <a:pt x="5974" y="1738"/>
                  </a:lnTo>
                  <a:lnTo>
                    <a:pt x="6246" y="1684"/>
                  </a:lnTo>
                  <a:lnTo>
                    <a:pt x="6626" y="1684"/>
                  </a:lnTo>
                  <a:lnTo>
                    <a:pt x="6843" y="1738"/>
                  </a:lnTo>
                  <a:lnTo>
                    <a:pt x="7006" y="1847"/>
                  </a:lnTo>
                  <a:lnTo>
                    <a:pt x="7060" y="1955"/>
                  </a:lnTo>
                  <a:lnTo>
                    <a:pt x="7060" y="2010"/>
                  </a:lnTo>
                  <a:lnTo>
                    <a:pt x="7006" y="2064"/>
                  </a:lnTo>
                  <a:lnTo>
                    <a:pt x="6897" y="2064"/>
                  </a:lnTo>
                  <a:lnTo>
                    <a:pt x="6246" y="2227"/>
                  </a:lnTo>
                  <a:lnTo>
                    <a:pt x="6137" y="2227"/>
                  </a:lnTo>
                  <a:lnTo>
                    <a:pt x="6083" y="2335"/>
                  </a:lnTo>
                  <a:lnTo>
                    <a:pt x="6137" y="2390"/>
                  </a:lnTo>
                  <a:lnTo>
                    <a:pt x="6191" y="2444"/>
                  </a:lnTo>
                  <a:lnTo>
                    <a:pt x="7114" y="2498"/>
                  </a:lnTo>
                  <a:lnTo>
                    <a:pt x="7983" y="2498"/>
                  </a:lnTo>
                  <a:lnTo>
                    <a:pt x="7929" y="2335"/>
                  </a:lnTo>
                  <a:lnTo>
                    <a:pt x="7766" y="2227"/>
                  </a:lnTo>
                  <a:lnTo>
                    <a:pt x="7657" y="2118"/>
                  </a:lnTo>
                  <a:lnTo>
                    <a:pt x="7603" y="1955"/>
                  </a:lnTo>
                  <a:lnTo>
                    <a:pt x="7983" y="1847"/>
                  </a:lnTo>
                  <a:lnTo>
                    <a:pt x="8146" y="1847"/>
                  </a:lnTo>
                  <a:lnTo>
                    <a:pt x="8255" y="1792"/>
                  </a:lnTo>
                  <a:lnTo>
                    <a:pt x="8255" y="1684"/>
                  </a:lnTo>
                  <a:lnTo>
                    <a:pt x="8201" y="1521"/>
                  </a:lnTo>
                  <a:lnTo>
                    <a:pt x="8201" y="1467"/>
                  </a:lnTo>
                  <a:lnTo>
                    <a:pt x="8255" y="1412"/>
                  </a:lnTo>
                  <a:lnTo>
                    <a:pt x="8255" y="1467"/>
                  </a:lnTo>
                  <a:lnTo>
                    <a:pt x="8581" y="1684"/>
                  </a:lnTo>
                  <a:lnTo>
                    <a:pt x="8744" y="1847"/>
                  </a:lnTo>
                  <a:lnTo>
                    <a:pt x="8798" y="2010"/>
                  </a:lnTo>
                  <a:lnTo>
                    <a:pt x="8798" y="2118"/>
                  </a:lnTo>
                  <a:lnTo>
                    <a:pt x="8689" y="2227"/>
                  </a:lnTo>
                  <a:lnTo>
                    <a:pt x="8581" y="2281"/>
                  </a:lnTo>
                  <a:lnTo>
                    <a:pt x="8472" y="2444"/>
                  </a:lnTo>
                  <a:lnTo>
                    <a:pt x="9069" y="2281"/>
                  </a:lnTo>
                  <a:lnTo>
                    <a:pt x="9612" y="2172"/>
                  </a:lnTo>
                  <a:lnTo>
                    <a:pt x="10210" y="2172"/>
                  </a:lnTo>
                  <a:lnTo>
                    <a:pt x="10481" y="2227"/>
                  </a:lnTo>
                  <a:lnTo>
                    <a:pt x="10753" y="2281"/>
                  </a:lnTo>
                  <a:lnTo>
                    <a:pt x="10916" y="2281"/>
                  </a:lnTo>
                  <a:lnTo>
                    <a:pt x="10916" y="2172"/>
                  </a:lnTo>
                  <a:lnTo>
                    <a:pt x="10916" y="2118"/>
                  </a:lnTo>
                  <a:lnTo>
                    <a:pt x="10970" y="2064"/>
                  </a:lnTo>
                  <a:lnTo>
                    <a:pt x="11079" y="2064"/>
                  </a:lnTo>
                  <a:lnTo>
                    <a:pt x="11187" y="2118"/>
                  </a:lnTo>
                  <a:lnTo>
                    <a:pt x="11187" y="2172"/>
                  </a:lnTo>
                  <a:lnTo>
                    <a:pt x="11242" y="2390"/>
                  </a:lnTo>
                  <a:lnTo>
                    <a:pt x="11350" y="2553"/>
                  </a:lnTo>
                  <a:lnTo>
                    <a:pt x="11567" y="2661"/>
                  </a:lnTo>
                  <a:lnTo>
                    <a:pt x="11730" y="2770"/>
                  </a:lnTo>
                  <a:lnTo>
                    <a:pt x="11893" y="2878"/>
                  </a:lnTo>
                  <a:lnTo>
                    <a:pt x="12002" y="2933"/>
                  </a:lnTo>
                  <a:lnTo>
                    <a:pt x="12002" y="3096"/>
                  </a:lnTo>
                  <a:lnTo>
                    <a:pt x="11948" y="3259"/>
                  </a:lnTo>
                  <a:lnTo>
                    <a:pt x="11893" y="3421"/>
                  </a:lnTo>
                  <a:lnTo>
                    <a:pt x="11893" y="3476"/>
                  </a:lnTo>
                  <a:lnTo>
                    <a:pt x="12002" y="3584"/>
                  </a:lnTo>
                  <a:lnTo>
                    <a:pt x="12273" y="3584"/>
                  </a:lnTo>
                  <a:lnTo>
                    <a:pt x="12382" y="3476"/>
                  </a:lnTo>
                  <a:lnTo>
                    <a:pt x="12491" y="3313"/>
                  </a:lnTo>
                  <a:lnTo>
                    <a:pt x="12599" y="3204"/>
                  </a:lnTo>
                  <a:lnTo>
                    <a:pt x="12654" y="3150"/>
                  </a:lnTo>
                  <a:lnTo>
                    <a:pt x="12762" y="3313"/>
                  </a:lnTo>
                  <a:lnTo>
                    <a:pt x="12762" y="3530"/>
                  </a:lnTo>
                  <a:lnTo>
                    <a:pt x="12762" y="3747"/>
                  </a:lnTo>
                  <a:lnTo>
                    <a:pt x="12816" y="3965"/>
                  </a:lnTo>
                  <a:lnTo>
                    <a:pt x="13034" y="3693"/>
                  </a:lnTo>
                  <a:lnTo>
                    <a:pt x="13305" y="3476"/>
                  </a:lnTo>
                  <a:lnTo>
                    <a:pt x="13468" y="3476"/>
                  </a:lnTo>
                  <a:lnTo>
                    <a:pt x="13577" y="3584"/>
                  </a:lnTo>
                  <a:lnTo>
                    <a:pt x="13685" y="3693"/>
                  </a:lnTo>
                  <a:lnTo>
                    <a:pt x="13740" y="3693"/>
                  </a:lnTo>
                  <a:lnTo>
                    <a:pt x="13848" y="3747"/>
                  </a:lnTo>
                  <a:lnTo>
                    <a:pt x="13903" y="3367"/>
                  </a:lnTo>
                  <a:lnTo>
                    <a:pt x="13903" y="3096"/>
                  </a:lnTo>
                  <a:lnTo>
                    <a:pt x="13848" y="2824"/>
                  </a:lnTo>
                  <a:lnTo>
                    <a:pt x="13685" y="2661"/>
                  </a:lnTo>
                  <a:lnTo>
                    <a:pt x="13522" y="2498"/>
                  </a:lnTo>
                  <a:lnTo>
                    <a:pt x="13251" y="2390"/>
                  </a:lnTo>
                  <a:lnTo>
                    <a:pt x="12979" y="2390"/>
                  </a:lnTo>
                  <a:lnTo>
                    <a:pt x="12599" y="2444"/>
                  </a:lnTo>
                  <a:lnTo>
                    <a:pt x="12436" y="2498"/>
                  </a:lnTo>
                  <a:lnTo>
                    <a:pt x="12219" y="2444"/>
                  </a:lnTo>
                  <a:lnTo>
                    <a:pt x="11948" y="2444"/>
                  </a:lnTo>
                  <a:lnTo>
                    <a:pt x="11785" y="2335"/>
                  </a:lnTo>
                  <a:lnTo>
                    <a:pt x="11730" y="2281"/>
                  </a:lnTo>
                  <a:lnTo>
                    <a:pt x="11676" y="2172"/>
                  </a:lnTo>
                  <a:lnTo>
                    <a:pt x="11567" y="1955"/>
                  </a:lnTo>
                  <a:lnTo>
                    <a:pt x="11405" y="1792"/>
                  </a:lnTo>
                  <a:lnTo>
                    <a:pt x="11242" y="1738"/>
                  </a:lnTo>
                  <a:lnTo>
                    <a:pt x="11024" y="1738"/>
                  </a:lnTo>
                  <a:lnTo>
                    <a:pt x="10264" y="1575"/>
                  </a:lnTo>
                  <a:lnTo>
                    <a:pt x="9504" y="1358"/>
                  </a:lnTo>
                  <a:lnTo>
                    <a:pt x="9124" y="1304"/>
                  </a:lnTo>
                  <a:lnTo>
                    <a:pt x="8744" y="1249"/>
                  </a:lnTo>
                  <a:lnTo>
                    <a:pt x="8363" y="1249"/>
                  </a:lnTo>
                  <a:lnTo>
                    <a:pt x="7983" y="1358"/>
                  </a:lnTo>
                  <a:lnTo>
                    <a:pt x="7114" y="1141"/>
                  </a:lnTo>
                  <a:lnTo>
                    <a:pt x="6680" y="1032"/>
                  </a:lnTo>
                  <a:lnTo>
                    <a:pt x="6300" y="815"/>
                  </a:lnTo>
                  <a:lnTo>
                    <a:pt x="6300" y="761"/>
                  </a:lnTo>
                  <a:lnTo>
                    <a:pt x="5594" y="543"/>
                  </a:lnTo>
                  <a:lnTo>
                    <a:pt x="4942" y="380"/>
                  </a:lnTo>
                  <a:lnTo>
                    <a:pt x="3530" y="109"/>
                  </a:lnTo>
                  <a:lnTo>
                    <a:pt x="2824" y="55"/>
                  </a:lnTo>
                  <a:lnTo>
                    <a:pt x="2173" y="0"/>
                  </a:ln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1005" name="Google Shape;1005;p51"/>
            <p:cNvSpPr/>
            <p:nvPr/>
          </p:nvSpPr>
          <p:spPr>
            <a:xfrm>
              <a:off x="5797525" y="4495425"/>
              <a:ext cx="16325" cy="17675"/>
            </a:xfrm>
            <a:custGeom>
              <a:avLst/>
              <a:gdLst/>
              <a:ahLst/>
              <a:cxnLst/>
              <a:rect l="l" t="t" r="r" b="b"/>
              <a:pathLst>
                <a:path w="653" h="707" extrusionOk="0">
                  <a:moveTo>
                    <a:pt x="435" y="1"/>
                  </a:moveTo>
                  <a:lnTo>
                    <a:pt x="164" y="109"/>
                  </a:lnTo>
                  <a:lnTo>
                    <a:pt x="55" y="218"/>
                  </a:lnTo>
                  <a:lnTo>
                    <a:pt x="1" y="381"/>
                  </a:lnTo>
                  <a:lnTo>
                    <a:pt x="55" y="707"/>
                  </a:lnTo>
                  <a:lnTo>
                    <a:pt x="489" y="381"/>
                  </a:lnTo>
                  <a:lnTo>
                    <a:pt x="598" y="327"/>
                  </a:lnTo>
                  <a:lnTo>
                    <a:pt x="652" y="218"/>
                  </a:lnTo>
                  <a:lnTo>
                    <a:pt x="652" y="109"/>
                  </a:lnTo>
                  <a:lnTo>
                    <a:pt x="652" y="55"/>
                  </a:lnTo>
                  <a:lnTo>
                    <a:pt x="544" y="1"/>
                  </a:ln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1006" name="Google Shape;1006;p51"/>
            <p:cNvSpPr/>
            <p:nvPr/>
          </p:nvSpPr>
          <p:spPr>
            <a:xfrm>
              <a:off x="5868125" y="3615700"/>
              <a:ext cx="328575" cy="149375"/>
            </a:xfrm>
            <a:custGeom>
              <a:avLst/>
              <a:gdLst/>
              <a:ahLst/>
              <a:cxnLst/>
              <a:rect l="l" t="t" r="r" b="b"/>
              <a:pathLst>
                <a:path w="13143" h="5975" extrusionOk="0">
                  <a:moveTo>
                    <a:pt x="6734" y="2933"/>
                  </a:moveTo>
                  <a:lnTo>
                    <a:pt x="7006" y="3096"/>
                  </a:lnTo>
                  <a:lnTo>
                    <a:pt x="7332" y="3367"/>
                  </a:lnTo>
                  <a:lnTo>
                    <a:pt x="7332" y="3367"/>
                  </a:lnTo>
                  <a:lnTo>
                    <a:pt x="5974" y="3042"/>
                  </a:lnTo>
                  <a:lnTo>
                    <a:pt x="6408" y="2933"/>
                  </a:lnTo>
                  <a:close/>
                  <a:moveTo>
                    <a:pt x="272" y="1"/>
                  </a:moveTo>
                  <a:lnTo>
                    <a:pt x="163" y="55"/>
                  </a:lnTo>
                  <a:lnTo>
                    <a:pt x="109" y="109"/>
                  </a:lnTo>
                  <a:lnTo>
                    <a:pt x="1" y="326"/>
                  </a:lnTo>
                  <a:lnTo>
                    <a:pt x="1" y="544"/>
                  </a:lnTo>
                  <a:lnTo>
                    <a:pt x="109" y="706"/>
                  </a:lnTo>
                  <a:lnTo>
                    <a:pt x="272" y="761"/>
                  </a:lnTo>
                  <a:lnTo>
                    <a:pt x="435" y="869"/>
                  </a:lnTo>
                  <a:lnTo>
                    <a:pt x="598" y="924"/>
                  </a:lnTo>
                  <a:lnTo>
                    <a:pt x="652" y="978"/>
                  </a:lnTo>
                  <a:lnTo>
                    <a:pt x="652" y="1087"/>
                  </a:lnTo>
                  <a:lnTo>
                    <a:pt x="544" y="1250"/>
                  </a:lnTo>
                  <a:lnTo>
                    <a:pt x="544" y="1358"/>
                  </a:lnTo>
                  <a:lnTo>
                    <a:pt x="652" y="1467"/>
                  </a:lnTo>
                  <a:lnTo>
                    <a:pt x="815" y="1575"/>
                  </a:lnTo>
                  <a:lnTo>
                    <a:pt x="1087" y="1738"/>
                  </a:lnTo>
                  <a:lnTo>
                    <a:pt x="1304" y="1847"/>
                  </a:lnTo>
                  <a:lnTo>
                    <a:pt x="1412" y="1847"/>
                  </a:lnTo>
                  <a:lnTo>
                    <a:pt x="1521" y="1738"/>
                  </a:lnTo>
                  <a:lnTo>
                    <a:pt x="1630" y="1630"/>
                  </a:lnTo>
                  <a:lnTo>
                    <a:pt x="1738" y="1412"/>
                  </a:lnTo>
                  <a:lnTo>
                    <a:pt x="1847" y="1358"/>
                  </a:lnTo>
                  <a:lnTo>
                    <a:pt x="1956" y="1358"/>
                  </a:lnTo>
                  <a:lnTo>
                    <a:pt x="2661" y="1521"/>
                  </a:lnTo>
                  <a:lnTo>
                    <a:pt x="3313" y="1684"/>
                  </a:lnTo>
                  <a:lnTo>
                    <a:pt x="3802" y="1793"/>
                  </a:lnTo>
                  <a:lnTo>
                    <a:pt x="4236" y="1955"/>
                  </a:lnTo>
                  <a:lnTo>
                    <a:pt x="4671" y="2227"/>
                  </a:lnTo>
                  <a:lnTo>
                    <a:pt x="4997" y="2553"/>
                  </a:lnTo>
                  <a:lnTo>
                    <a:pt x="4128" y="2390"/>
                  </a:lnTo>
                  <a:lnTo>
                    <a:pt x="3965" y="2390"/>
                  </a:lnTo>
                  <a:lnTo>
                    <a:pt x="3910" y="2499"/>
                  </a:lnTo>
                  <a:lnTo>
                    <a:pt x="3910" y="2553"/>
                  </a:lnTo>
                  <a:lnTo>
                    <a:pt x="3965" y="2607"/>
                  </a:lnTo>
                  <a:lnTo>
                    <a:pt x="4073" y="2661"/>
                  </a:lnTo>
                  <a:lnTo>
                    <a:pt x="5594" y="3205"/>
                  </a:lnTo>
                  <a:lnTo>
                    <a:pt x="7114" y="3748"/>
                  </a:lnTo>
                  <a:lnTo>
                    <a:pt x="8635" y="4399"/>
                  </a:lnTo>
                  <a:lnTo>
                    <a:pt x="10101" y="5105"/>
                  </a:lnTo>
                  <a:lnTo>
                    <a:pt x="10318" y="5214"/>
                  </a:lnTo>
                  <a:lnTo>
                    <a:pt x="10644" y="5322"/>
                  </a:lnTo>
                  <a:lnTo>
                    <a:pt x="10210" y="4888"/>
                  </a:lnTo>
                  <a:lnTo>
                    <a:pt x="10155" y="4834"/>
                  </a:lnTo>
                  <a:lnTo>
                    <a:pt x="10155" y="4725"/>
                  </a:lnTo>
                  <a:lnTo>
                    <a:pt x="10210" y="4671"/>
                  </a:lnTo>
                  <a:lnTo>
                    <a:pt x="10318" y="4671"/>
                  </a:lnTo>
                  <a:lnTo>
                    <a:pt x="10916" y="4888"/>
                  </a:lnTo>
                  <a:lnTo>
                    <a:pt x="11187" y="4997"/>
                  </a:lnTo>
                  <a:lnTo>
                    <a:pt x="11404" y="5159"/>
                  </a:lnTo>
                  <a:lnTo>
                    <a:pt x="11513" y="5377"/>
                  </a:lnTo>
                  <a:lnTo>
                    <a:pt x="11567" y="5703"/>
                  </a:lnTo>
                  <a:lnTo>
                    <a:pt x="11622" y="5811"/>
                  </a:lnTo>
                  <a:lnTo>
                    <a:pt x="11676" y="5865"/>
                  </a:lnTo>
                  <a:lnTo>
                    <a:pt x="11839" y="5974"/>
                  </a:lnTo>
                  <a:lnTo>
                    <a:pt x="12002" y="5974"/>
                  </a:lnTo>
                  <a:lnTo>
                    <a:pt x="12110" y="5920"/>
                  </a:lnTo>
                  <a:lnTo>
                    <a:pt x="12165" y="5865"/>
                  </a:lnTo>
                  <a:lnTo>
                    <a:pt x="12273" y="5811"/>
                  </a:lnTo>
                  <a:lnTo>
                    <a:pt x="12382" y="5757"/>
                  </a:lnTo>
                  <a:lnTo>
                    <a:pt x="12491" y="5757"/>
                  </a:lnTo>
                  <a:lnTo>
                    <a:pt x="12599" y="5811"/>
                  </a:lnTo>
                  <a:lnTo>
                    <a:pt x="12762" y="5865"/>
                  </a:lnTo>
                  <a:lnTo>
                    <a:pt x="12925" y="5865"/>
                  </a:lnTo>
                  <a:lnTo>
                    <a:pt x="13088" y="5811"/>
                  </a:lnTo>
                  <a:lnTo>
                    <a:pt x="13142" y="5703"/>
                  </a:lnTo>
                  <a:lnTo>
                    <a:pt x="13142" y="5594"/>
                  </a:lnTo>
                  <a:lnTo>
                    <a:pt x="13034" y="5485"/>
                  </a:lnTo>
                  <a:lnTo>
                    <a:pt x="12762" y="5377"/>
                  </a:lnTo>
                  <a:lnTo>
                    <a:pt x="12165" y="5159"/>
                  </a:lnTo>
                  <a:lnTo>
                    <a:pt x="11622" y="4942"/>
                  </a:lnTo>
                  <a:lnTo>
                    <a:pt x="11133" y="4616"/>
                  </a:lnTo>
                  <a:lnTo>
                    <a:pt x="10644" y="4291"/>
                  </a:lnTo>
                  <a:lnTo>
                    <a:pt x="10427" y="4128"/>
                  </a:lnTo>
                  <a:lnTo>
                    <a:pt x="10155" y="4019"/>
                  </a:lnTo>
                  <a:lnTo>
                    <a:pt x="9938" y="3965"/>
                  </a:lnTo>
                  <a:lnTo>
                    <a:pt x="9450" y="3965"/>
                  </a:lnTo>
                  <a:lnTo>
                    <a:pt x="9395" y="3910"/>
                  </a:lnTo>
                  <a:lnTo>
                    <a:pt x="9287" y="3856"/>
                  </a:lnTo>
                  <a:lnTo>
                    <a:pt x="9069" y="3530"/>
                  </a:lnTo>
                  <a:lnTo>
                    <a:pt x="8744" y="3313"/>
                  </a:lnTo>
                  <a:lnTo>
                    <a:pt x="8418" y="3096"/>
                  </a:lnTo>
                  <a:lnTo>
                    <a:pt x="8092" y="2987"/>
                  </a:lnTo>
                  <a:lnTo>
                    <a:pt x="6952" y="2607"/>
                  </a:lnTo>
                  <a:lnTo>
                    <a:pt x="6408" y="2390"/>
                  </a:lnTo>
                  <a:lnTo>
                    <a:pt x="5865" y="2173"/>
                  </a:lnTo>
                  <a:lnTo>
                    <a:pt x="5159" y="1847"/>
                  </a:lnTo>
                  <a:lnTo>
                    <a:pt x="4454" y="1575"/>
                  </a:lnTo>
                  <a:lnTo>
                    <a:pt x="3693" y="1358"/>
                  </a:lnTo>
                  <a:lnTo>
                    <a:pt x="2933" y="1195"/>
                  </a:lnTo>
                  <a:lnTo>
                    <a:pt x="2607" y="1087"/>
                  </a:lnTo>
                  <a:lnTo>
                    <a:pt x="2444" y="1032"/>
                  </a:lnTo>
                  <a:lnTo>
                    <a:pt x="2336" y="924"/>
                  </a:lnTo>
                  <a:lnTo>
                    <a:pt x="2227" y="761"/>
                  </a:lnTo>
                  <a:lnTo>
                    <a:pt x="2010" y="598"/>
                  </a:lnTo>
                  <a:lnTo>
                    <a:pt x="1630" y="381"/>
                  </a:lnTo>
                  <a:lnTo>
                    <a:pt x="1467" y="1032"/>
                  </a:lnTo>
                  <a:lnTo>
                    <a:pt x="1412" y="1250"/>
                  </a:lnTo>
                  <a:lnTo>
                    <a:pt x="1358" y="1304"/>
                  </a:lnTo>
                  <a:lnTo>
                    <a:pt x="1250" y="1358"/>
                  </a:lnTo>
                  <a:lnTo>
                    <a:pt x="1141" y="1304"/>
                  </a:lnTo>
                  <a:lnTo>
                    <a:pt x="1032" y="1250"/>
                  </a:lnTo>
                  <a:lnTo>
                    <a:pt x="978" y="1195"/>
                  </a:lnTo>
                  <a:lnTo>
                    <a:pt x="924" y="1032"/>
                  </a:lnTo>
                  <a:lnTo>
                    <a:pt x="924" y="815"/>
                  </a:lnTo>
                  <a:lnTo>
                    <a:pt x="869" y="652"/>
                  </a:lnTo>
                  <a:lnTo>
                    <a:pt x="761" y="489"/>
                  </a:lnTo>
                  <a:lnTo>
                    <a:pt x="544" y="381"/>
                  </a:lnTo>
                  <a:lnTo>
                    <a:pt x="489" y="272"/>
                  </a:lnTo>
                  <a:lnTo>
                    <a:pt x="489" y="163"/>
                  </a:lnTo>
                  <a:lnTo>
                    <a:pt x="435" y="55"/>
                  </a:lnTo>
                  <a:lnTo>
                    <a:pt x="381" y="1"/>
                  </a:ln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1007" name="Google Shape;1007;p51"/>
            <p:cNvSpPr/>
            <p:nvPr/>
          </p:nvSpPr>
          <p:spPr>
            <a:xfrm>
              <a:off x="5786675" y="3771825"/>
              <a:ext cx="666600" cy="889250"/>
            </a:xfrm>
            <a:custGeom>
              <a:avLst/>
              <a:gdLst/>
              <a:ahLst/>
              <a:cxnLst/>
              <a:rect l="l" t="t" r="r" b="b"/>
              <a:pathLst>
                <a:path w="26664" h="35570" extrusionOk="0">
                  <a:moveTo>
                    <a:pt x="16943" y="26990"/>
                  </a:moveTo>
                  <a:lnTo>
                    <a:pt x="16998" y="27370"/>
                  </a:lnTo>
                  <a:lnTo>
                    <a:pt x="16943" y="27587"/>
                  </a:lnTo>
                  <a:lnTo>
                    <a:pt x="16889" y="27642"/>
                  </a:lnTo>
                  <a:lnTo>
                    <a:pt x="16780" y="27696"/>
                  </a:lnTo>
                  <a:lnTo>
                    <a:pt x="16563" y="27750"/>
                  </a:lnTo>
                  <a:lnTo>
                    <a:pt x="16943" y="26990"/>
                  </a:lnTo>
                  <a:close/>
                  <a:moveTo>
                    <a:pt x="17106" y="1"/>
                  </a:moveTo>
                  <a:lnTo>
                    <a:pt x="17052" y="55"/>
                  </a:lnTo>
                  <a:lnTo>
                    <a:pt x="16998" y="218"/>
                  </a:lnTo>
                  <a:lnTo>
                    <a:pt x="16998" y="435"/>
                  </a:lnTo>
                  <a:lnTo>
                    <a:pt x="17052" y="652"/>
                  </a:lnTo>
                  <a:lnTo>
                    <a:pt x="17215" y="815"/>
                  </a:lnTo>
                  <a:lnTo>
                    <a:pt x="18029" y="1304"/>
                  </a:lnTo>
                  <a:lnTo>
                    <a:pt x="18409" y="1575"/>
                  </a:lnTo>
                  <a:lnTo>
                    <a:pt x="18844" y="1901"/>
                  </a:lnTo>
                  <a:lnTo>
                    <a:pt x="19115" y="2064"/>
                  </a:lnTo>
                  <a:lnTo>
                    <a:pt x="19387" y="2173"/>
                  </a:lnTo>
                  <a:lnTo>
                    <a:pt x="19658" y="2173"/>
                  </a:lnTo>
                  <a:lnTo>
                    <a:pt x="19984" y="2064"/>
                  </a:lnTo>
                  <a:lnTo>
                    <a:pt x="20039" y="2118"/>
                  </a:lnTo>
                  <a:lnTo>
                    <a:pt x="20039" y="2553"/>
                  </a:lnTo>
                  <a:lnTo>
                    <a:pt x="20039" y="2661"/>
                  </a:lnTo>
                  <a:lnTo>
                    <a:pt x="20093" y="2770"/>
                  </a:lnTo>
                  <a:lnTo>
                    <a:pt x="20147" y="2824"/>
                  </a:lnTo>
                  <a:lnTo>
                    <a:pt x="20256" y="2879"/>
                  </a:lnTo>
                  <a:lnTo>
                    <a:pt x="20636" y="2987"/>
                  </a:lnTo>
                  <a:lnTo>
                    <a:pt x="20853" y="3096"/>
                  </a:lnTo>
                  <a:lnTo>
                    <a:pt x="20962" y="3205"/>
                  </a:lnTo>
                  <a:lnTo>
                    <a:pt x="21125" y="3530"/>
                  </a:lnTo>
                  <a:lnTo>
                    <a:pt x="21342" y="3802"/>
                  </a:lnTo>
                  <a:lnTo>
                    <a:pt x="21613" y="4019"/>
                  </a:lnTo>
                  <a:lnTo>
                    <a:pt x="21939" y="4182"/>
                  </a:lnTo>
                  <a:lnTo>
                    <a:pt x="22754" y="4562"/>
                  </a:lnTo>
                  <a:lnTo>
                    <a:pt x="22862" y="4671"/>
                  </a:lnTo>
                  <a:lnTo>
                    <a:pt x="22917" y="4725"/>
                  </a:lnTo>
                  <a:lnTo>
                    <a:pt x="22862" y="4834"/>
                  </a:lnTo>
                  <a:lnTo>
                    <a:pt x="22808" y="4997"/>
                  </a:lnTo>
                  <a:lnTo>
                    <a:pt x="22808" y="5159"/>
                  </a:lnTo>
                  <a:lnTo>
                    <a:pt x="22862" y="5322"/>
                  </a:lnTo>
                  <a:lnTo>
                    <a:pt x="22971" y="5485"/>
                  </a:lnTo>
                  <a:lnTo>
                    <a:pt x="23134" y="5703"/>
                  </a:lnTo>
                  <a:lnTo>
                    <a:pt x="23243" y="5920"/>
                  </a:lnTo>
                  <a:lnTo>
                    <a:pt x="23840" y="7223"/>
                  </a:lnTo>
                  <a:lnTo>
                    <a:pt x="24492" y="8581"/>
                  </a:lnTo>
                  <a:lnTo>
                    <a:pt x="24763" y="9069"/>
                  </a:lnTo>
                  <a:lnTo>
                    <a:pt x="24926" y="9558"/>
                  </a:lnTo>
                  <a:lnTo>
                    <a:pt x="25035" y="10155"/>
                  </a:lnTo>
                  <a:lnTo>
                    <a:pt x="25089" y="10699"/>
                  </a:lnTo>
                  <a:lnTo>
                    <a:pt x="25198" y="11839"/>
                  </a:lnTo>
                  <a:lnTo>
                    <a:pt x="25143" y="12925"/>
                  </a:lnTo>
                  <a:lnTo>
                    <a:pt x="25089" y="14065"/>
                  </a:lnTo>
                  <a:lnTo>
                    <a:pt x="25035" y="14500"/>
                  </a:lnTo>
                  <a:lnTo>
                    <a:pt x="24926" y="14880"/>
                  </a:lnTo>
                  <a:lnTo>
                    <a:pt x="24872" y="15314"/>
                  </a:lnTo>
                  <a:lnTo>
                    <a:pt x="24926" y="15532"/>
                  </a:lnTo>
                  <a:lnTo>
                    <a:pt x="24980" y="15695"/>
                  </a:lnTo>
                  <a:lnTo>
                    <a:pt x="24980" y="15803"/>
                  </a:lnTo>
                  <a:lnTo>
                    <a:pt x="24926" y="15912"/>
                  </a:lnTo>
                  <a:lnTo>
                    <a:pt x="24655" y="16183"/>
                  </a:lnTo>
                  <a:lnTo>
                    <a:pt x="24492" y="16509"/>
                  </a:lnTo>
                  <a:lnTo>
                    <a:pt x="24166" y="17215"/>
                  </a:lnTo>
                  <a:lnTo>
                    <a:pt x="23894" y="17595"/>
                  </a:lnTo>
                  <a:lnTo>
                    <a:pt x="23731" y="17758"/>
                  </a:lnTo>
                  <a:lnTo>
                    <a:pt x="23568" y="17921"/>
                  </a:lnTo>
                  <a:lnTo>
                    <a:pt x="23297" y="18138"/>
                  </a:lnTo>
                  <a:lnTo>
                    <a:pt x="23134" y="18355"/>
                  </a:lnTo>
                  <a:lnTo>
                    <a:pt x="23025" y="18627"/>
                  </a:lnTo>
                  <a:lnTo>
                    <a:pt x="23025" y="18953"/>
                  </a:lnTo>
                  <a:lnTo>
                    <a:pt x="22971" y="19279"/>
                  </a:lnTo>
                  <a:lnTo>
                    <a:pt x="22971" y="19550"/>
                  </a:lnTo>
                  <a:lnTo>
                    <a:pt x="22862" y="19767"/>
                  </a:lnTo>
                  <a:lnTo>
                    <a:pt x="22754" y="19985"/>
                  </a:lnTo>
                  <a:lnTo>
                    <a:pt x="22645" y="20147"/>
                  </a:lnTo>
                  <a:lnTo>
                    <a:pt x="22428" y="20256"/>
                  </a:lnTo>
                  <a:lnTo>
                    <a:pt x="22211" y="20365"/>
                  </a:lnTo>
                  <a:lnTo>
                    <a:pt x="21885" y="20473"/>
                  </a:lnTo>
                  <a:lnTo>
                    <a:pt x="21613" y="20582"/>
                  </a:lnTo>
                  <a:lnTo>
                    <a:pt x="21288" y="20745"/>
                  </a:lnTo>
                  <a:lnTo>
                    <a:pt x="21016" y="20962"/>
                  </a:lnTo>
                  <a:lnTo>
                    <a:pt x="20799" y="21179"/>
                  </a:lnTo>
                  <a:lnTo>
                    <a:pt x="20690" y="21288"/>
                  </a:lnTo>
                  <a:lnTo>
                    <a:pt x="20690" y="21342"/>
                  </a:lnTo>
                  <a:lnTo>
                    <a:pt x="20745" y="21396"/>
                  </a:lnTo>
                  <a:lnTo>
                    <a:pt x="20853" y="21451"/>
                  </a:lnTo>
                  <a:lnTo>
                    <a:pt x="21070" y="21451"/>
                  </a:lnTo>
                  <a:lnTo>
                    <a:pt x="21125" y="21505"/>
                  </a:lnTo>
                  <a:lnTo>
                    <a:pt x="21179" y="21614"/>
                  </a:lnTo>
                  <a:lnTo>
                    <a:pt x="21179" y="21722"/>
                  </a:lnTo>
                  <a:lnTo>
                    <a:pt x="21070" y="21777"/>
                  </a:lnTo>
                  <a:lnTo>
                    <a:pt x="20907" y="21831"/>
                  </a:lnTo>
                  <a:lnTo>
                    <a:pt x="20473" y="21994"/>
                  </a:lnTo>
                  <a:lnTo>
                    <a:pt x="20202" y="22102"/>
                  </a:lnTo>
                  <a:lnTo>
                    <a:pt x="20039" y="22265"/>
                  </a:lnTo>
                  <a:lnTo>
                    <a:pt x="19876" y="22428"/>
                  </a:lnTo>
                  <a:lnTo>
                    <a:pt x="19767" y="22646"/>
                  </a:lnTo>
                  <a:lnTo>
                    <a:pt x="19496" y="23134"/>
                  </a:lnTo>
                  <a:lnTo>
                    <a:pt x="19170" y="23569"/>
                  </a:lnTo>
                  <a:lnTo>
                    <a:pt x="18790" y="23949"/>
                  </a:lnTo>
                  <a:lnTo>
                    <a:pt x="18301" y="24275"/>
                  </a:lnTo>
                  <a:lnTo>
                    <a:pt x="18138" y="24438"/>
                  </a:lnTo>
                  <a:lnTo>
                    <a:pt x="17975" y="24438"/>
                  </a:lnTo>
                  <a:lnTo>
                    <a:pt x="17866" y="24383"/>
                  </a:lnTo>
                  <a:lnTo>
                    <a:pt x="17649" y="24383"/>
                  </a:lnTo>
                  <a:lnTo>
                    <a:pt x="17595" y="24438"/>
                  </a:lnTo>
                  <a:lnTo>
                    <a:pt x="17541" y="24546"/>
                  </a:lnTo>
                  <a:lnTo>
                    <a:pt x="17378" y="25035"/>
                  </a:lnTo>
                  <a:lnTo>
                    <a:pt x="17323" y="25252"/>
                  </a:lnTo>
                  <a:lnTo>
                    <a:pt x="17323" y="25469"/>
                  </a:lnTo>
                  <a:lnTo>
                    <a:pt x="17378" y="25795"/>
                  </a:lnTo>
                  <a:lnTo>
                    <a:pt x="17269" y="26121"/>
                  </a:lnTo>
                  <a:lnTo>
                    <a:pt x="17106" y="26338"/>
                  </a:lnTo>
                  <a:lnTo>
                    <a:pt x="16889" y="26555"/>
                  </a:lnTo>
                  <a:lnTo>
                    <a:pt x="16509" y="26881"/>
                  </a:lnTo>
                  <a:lnTo>
                    <a:pt x="16183" y="27207"/>
                  </a:lnTo>
                  <a:lnTo>
                    <a:pt x="14119" y="29379"/>
                  </a:lnTo>
                  <a:lnTo>
                    <a:pt x="13142" y="30411"/>
                  </a:lnTo>
                  <a:lnTo>
                    <a:pt x="12056" y="31443"/>
                  </a:lnTo>
                  <a:lnTo>
                    <a:pt x="11839" y="31714"/>
                  </a:lnTo>
                  <a:lnTo>
                    <a:pt x="11676" y="32040"/>
                  </a:lnTo>
                  <a:lnTo>
                    <a:pt x="11567" y="32203"/>
                  </a:lnTo>
                  <a:lnTo>
                    <a:pt x="11459" y="32366"/>
                  </a:lnTo>
                  <a:lnTo>
                    <a:pt x="11133" y="32583"/>
                  </a:lnTo>
                  <a:lnTo>
                    <a:pt x="9666" y="33398"/>
                  </a:lnTo>
                  <a:lnTo>
                    <a:pt x="9123" y="33669"/>
                  </a:lnTo>
                  <a:lnTo>
                    <a:pt x="8635" y="33887"/>
                  </a:lnTo>
                  <a:lnTo>
                    <a:pt x="8092" y="34049"/>
                  </a:lnTo>
                  <a:lnTo>
                    <a:pt x="7549" y="34158"/>
                  </a:lnTo>
                  <a:lnTo>
                    <a:pt x="7006" y="34212"/>
                  </a:lnTo>
                  <a:lnTo>
                    <a:pt x="6463" y="34212"/>
                  </a:lnTo>
                  <a:lnTo>
                    <a:pt x="5919" y="34158"/>
                  </a:lnTo>
                  <a:lnTo>
                    <a:pt x="5376" y="34049"/>
                  </a:lnTo>
                  <a:lnTo>
                    <a:pt x="4725" y="33832"/>
                  </a:lnTo>
                  <a:lnTo>
                    <a:pt x="4127" y="33561"/>
                  </a:lnTo>
                  <a:lnTo>
                    <a:pt x="3584" y="33235"/>
                  </a:lnTo>
                  <a:lnTo>
                    <a:pt x="3096" y="32909"/>
                  </a:lnTo>
                  <a:lnTo>
                    <a:pt x="2607" y="32420"/>
                  </a:lnTo>
                  <a:lnTo>
                    <a:pt x="2227" y="31932"/>
                  </a:lnTo>
                  <a:lnTo>
                    <a:pt x="1901" y="31389"/>
                  </a:lnTo>
                  <a:lnTo>
                    <a:pt x="1575" y="30791"/>
                  </a:lnTo>
                  <a:lnTo>
                    <a:pt x="1412" y="30465"/>
                  </a:lnTo>
                  <a:lnTo>
                    <a:pt x="1249" y="30357"/>
                  </a:lnTo>
                  <a:lnTo>
                    <a:pt x="1086" y="30248"/>
                  </a:lnTo>
                  <a:lnTo>
                    <a:pt x="815" y="30194"/>
                  </a:lnTo>
                  <a:lnTo>
                    <a:pt x="543" y="30248"/>
                  </a:lnTo>
                  <a:lnTo>
                    <a:pt x="55" y="30357"/>
                  </a:lnTo>
                  <a:lnTo>
                    <a:pt x="0" y="30357"/>
                  </a:lnTo>
                  <a:lnTo>
                    <a:pt x="0" y="30411"/>
                  </a:lnTo>
                  <a:lnTo>
                    <a:pt x="0" y="30520"/>
                  </a:lnTo>
                  <a:lnTo>
                    <a:pt x="380" y="31171"/>
                  </a:lnTo>
                  <a:lnTo>
                    <a:pt x="761" y="31877"/>
                  </a:lnTo>
                  <a:lnTo>
                    <a:pt x="1141" y="32583"/>
                  </a:lnTo>
                  <a:lnTo>
                    <a:pt x="1575" y="33181"/>
                  </a:lnTo>
                  <a:lnTo>
                    <a:pt x="1792" y="33398"/>
                  </a:lnTo>
                  <a:lnTo>
                    <a:pt x="1955" y="33506"/>
                  </a:lnTo>
                  <a:lnTo>
                    <a:pt x="2172" y="33615"/>
                  </a:lnTo>
                  <a:lnTo>
                    <a:pt x="2444" y="33724"/>
                  </a:lnTo>
                  <a:lnTo>
                    <a:pt x="2770" y="33778"/>
                  </a:lnTo>
                  <a:lnTo>
                    <a:pt x="2824" y="33778"/>
                  </a:lnTo>
                  <a:lnTo>
                    <a:pt x="2878" y="33832"/>
                  </a:lnTo>
                  <a:lnTo>
                    <a:pt x="2933" y="33941"/>
                  </a:lnTo>
                  <a:lnTo>
                    <a:pt x="2933" y="34104"/>
                  </a:lnTo>
                  <a:lnTo>
                    <a:pt x="2987" y="34158"/>
                  </a:lnTo>
                  <a:lnTo>
                    <a:pt x="3476" y="34592"/>
                  </a:lnTo>
                  <a:lnTo>
                    <a:pt x="4019" y="34918"/>
                  </a:lnTo>
                  <a:lnTo>
                    <a:pt x="4290" y="35081"/>
                  </a:lnTo>
                  <a:lnTo>
                    <a:pt x="4616" y="35190"/>
                  </a:lnTo>
                  <a:lnTo>
                    <a:pt x="4942" y="35244"/>
                  </a:lnTo>
                  <a:lnTo>
                    <a:pt x="5268" y="35298"/>
                  </a:lnTo>
                  <a:lnTo>
                    <a:pt x="5648" y="35298"/>
                  </a:lnTo>
                  <a:lnTo>
                    <a:pt x="6028" y="35353"/>
                  </a:lnTo>
                  <a:lnTo>
                    <a:pt x="6843" y="35516"/>
                  </a:lnTo>
                  <a:lnTo>
                    <a:pt x="7712" y="35570"/>
                  </a:lnTo>
                  <a:lnTo>
                    <a:pt x="8526" y="35570"/>
                  </a:lnTo>
                  <a:lnTo>
                    <a:pt x="8961" y="35516"/>
                  </a:lnTo>
                  <a:lnTo>
                    <a:pt x="9395" y="35461"/>
                  </a:lnTo>
                  <a:lnTo>
                    <a:pt x="10481" y="35136"/>
                  </a:lnTo>
                  <a:lnTo>
                    <a:pt x="11513" y="34810"/>
                  </a:lnTo>
                  <a:lnTo>
                    <a:pt x="12002" y="34592"/>
                  </a:lnTo>
                  <a:lnTo>
                    <a:pt x="12436" y="34321"/>
                  </a:lnTo>
                  <a:lnTo>
                    <a:pt x="12925" y="34049"/>
                  </a:lnTo>
                  <a:lnTo>
                    <a:pt x="13359" y="33669"/>
                  </a:lnTo>
                  <a:lnTo>
                    <a:pt x="13576" y="33452"/>
                  </a:lnTo>
                  <a:lnTo>
                    <a:pt x="13685" y="33289"/>
                  </a:lnTo>
                  <a:lnTo>
                    <a:pt x="13685" y="33126"/>
                  </a:lnTo>
                  <a:lnTo>
                    <a:pt x="13522" y="32800"/>
                  </a:lnTo>
                  <a:lnTo>
                    <a:pt x="13468" y="32692"/>
                  </a:lnTo>
                  <a:lnTo>
                    <a:pt x="13468" y="32529"/>
                  </a:lnTo>
                  <a:lnTo>
                    <a:pt x="13468" y="32475"/>
                  </a:lnTo>
                  <a:lnTo>
                    <a:pt x="13522" y="32420"/>
                  </a:lnTo>
                  <a:lnTo>
                    <a:pt x="13631" y="32420"/>
                  </a:lnTo>
                  <a:lnTo>
                    <a:pt x="13739" y="32529"/>
                  </a:lnTo>
                  <a:lnTo>
                    <a:pt x="13902" y="32692"/>
                  </a:lnTo>
                  <a:lnTo>
                    <a:pt x="14011" y="32800"/>
                  </a:lnTo>
                  <a:lnTo>
                    <a:pt x="14119" y="32746"/>
                  </a:lnTo>
                  <a:lnTo>
                    <a:pt x="14717" y="32366"/>
                  </a:lnTo>
                  <a:lnTo>
                    <a:pt x="14988" y="32149"/>
                  </a:lnTo>
                  <a:lnTo>
                    <a:pt x="15151" y="31823"/>
                  </a:lnTo>
                  <a:lnTo>
                    <a:pt x="15368" y="31389"/>
                  </a:lnTo>
                  <a:lnTo>
                    <a:pt x="15586" y="30954"/>
                  </a:lnTo>
                  <a:lnTo>
                    <a:pt x="15803" y="30520"/>
                  </a:lnTo>
                  <a:lnTo>
                    <a:pt x="16129" y="30194"/>
                  </a:lnTo>
                  <a:lnTo>
                    <a:pt x="16455" y="29814"/>
                  </a:lnTo>
                  <a:lnTo>
                    <a:pt x="16780" y="29434"/>
                  </a:lnTo>
                  <a:lnTo>
                    <a:pt x="17269" y="28619"/>
                  </a:lnTo>
                  <a:lnTo>
                    <a:pt x="17595" y="28130"/>
                  </a:lnTo>
                  <a:lnTo>
                    <a:pt x="17921" y="27696"/>
                  </a:lnTo>
                  <a:lnTo>
                    <a:pt x="18301" y="27316"/>
                  </a:lnTo>
                  <a:lnTo>
                    <a:pt x="18735" y="26936"/>
                  </a:lnTo>
                  <a:lnTo>
                    <a:pt x="19007" y="26718"/>
                  </a:lnTo>
                  <a:lnTo>
                    <a:pt x="19224" y="26393"/>
                  </a:lnTo>
                  <a:lnTo>
                    <a:pt x="19387" y="26121"/>
                  </a:lnTo>
                  <a:lnTo>
                    <a:pt x="19550" y="25849"/>
                  </a:lnTo>
                  <a:lnTo>
                    <a:pt x="19984" y="25415"/>
                  </a:lnTo>
                  <a:lnTo>
                    <a:pt x="20419" y="24981"/>
                  </a:lnTo>
                  <a:lnTo>
                    <a:pt x="20419" y="24981"/>
                  </a:lnTo>
                  <a:lnTo>
                    <a:pt x="20039" y="25089"/>
                  </a:lnTo>
                  <a:lnTo>
                    <a:pt x="19713" y="25198"/>
                  </a:lnTo>
                  <a:lnTo>
                    <a:pt x="19441" y="25252"/>
                  </a:lnTo>
                  <a:lnTo>
                    <a:pt x="19333" y="25198"/>
                  </a:lnTo>
                  <a:lnTo>
                    <a:pt x="19278" y="25144"/>
                  </a:lnTo>
                  <a:lnTo>
                    <a:pt x="19278" y="25035"/>
                  </a:lnTo>
                  <a:lnTo>
                    <a:pt x="19387" y="24981"/>
                  </a:lnTo>
                  <a:lnTo>
                    <a:pt x="19604" y="24872"/>
                  </a:lnTo>
                  <a:lnTo>
                    <a:pt x="19767" y="24818"/>
                  </a:lnTo>
                  <a:lnTo>
                    <a:pt x="19876" y="24709"/>
                  </a:lnTo>
                  <a:lnTo>
                    <a:pt x="19984" y="24600"/>
                  </a:lnTo>
                  <a:lnTo>
                    <a:pt x="19984" y="24383"/>
                  </a:lnTo>
                  <a:lnTo>
                    <a:pt x="19550" y="24383"/>
                  </a:lnTo>
                  <a:lnTo>
                    <a:pt x="19496" y="24329"/>
                  </a:lnTo>
                  <a:lnTo>
                    <a:pt x="19496" y="24220"/>
                  </a:lnTo>
                  <a:lnTo>
                    <a:pt x="19496" y="24166"/>
                  </a:lnTo>
                  <a:lnTo>
                    <a:pt x="19604" y="24112"/>
                  </a:lnTo>
                  <a:lnTo>
                    <a:pt x="19767" y="24057"/>
                  </a:lnTo>
                  <a:lnTo>
                    <a:pt x="19876" y="24003"/>
                  </a:lnTo>
                  <a:lnTo>
                    <a:pt x="19984" y="23949"/>
                  </a:lnTo>
                  <a:lnTo>
                    <a:pt x="19984" y="24057"/>
                  </a:lnTo>
                  <a:lnTo>
                    <a:pt x="19984" y="24166"/>
                  </a:lnTo>
                  <a:lnTo>
                    <a:pt x="19984" y="24275"/>
                  </a:lnTo>
                  <a:lnTo>
                    <a:pt x="19984" y="24383"/>
                  </a:lnTo>
                  <a:lnTo>
                    <a:pt x="20310" y="24329"/>
                  </a:lnTo>
                  <a:lnTo>
                    <a:pt x="20745" y="24166"/>
                  </a:lnTo>
                  <a:lnTo>
                    <a:pt x="21233" y="24003"/>
                  </a:lnTo>
                  <a:lnTo>
                    <a:pt x="21668" y="23786"/>
                  </a:lnTo>
                  <a:lnTo>
                    <a:pt x="22048" y="23514"/>
                  </a:lnTo>
                  <a:lnTo>
                    <a:pt x="22754" y="22863"/>
                  </a:lnTo>
                  <a:lnTo>
                    <a:pt x="23405" y="22157"/>
                  </a:lnTo>
                  <a:lnTo>
                    <a:pt x="24057" y="21451"/>
                  </a:lnTo>
                  <a:lnTo>
                    <a:pt x="24655" y="20691"/>
                  </a:lnTo>
                  <a:lnTo>
                    <a:pt x="25143" y="20093"/>
                  </a:lnTo>
                  <a:lnTo>
                    <a:pt x="25578" y="19496"/>
                  </a:lnTo>
                  <a:lnTo>
                    <a:pt x="25741" y="19170"/>
                  </a:lnTo>
                  <a:lnTo>
                    <a:pt x="25904" y="18844"/>
                  </a:lnTo>
                  <a:lnTo>
                    <a:pt x="26012" y="18464"/>
                  </a:lnTo>
                  <a:lnTo>
                    <a:pt x="26066" y="18084"/>
                  </a:lnTo>
                  <a:lnTo>
                    <a:pt x="26338" y="16509"/>
                  </a:lnTo>
                  <a:lnTo>
                    <a:pt x="26338" y="16129"/>
                  </a:lnTo>
                  <a:lnTo>
                    <a:pt x="26338" y="16020"/>
                  </a:lnTo>
                  <a:lnTo>
                    <a:pt x="26338" y="15912"/>
                  </a:lnTo>
                  <a:lnTo>
                    <a:pt x="26229" y="15857"/>
                  </a:lnTo>
                  <a:lnTo>
                    <a:pt x="26121" y="15857"/>
                  </a:lnTo>
                  <a:lnTo>
                    <a:pt x="25741" y="15803"/>
                  </a:lnTo>
                  <a:lnTo>
                    <a:pt x="25686" y="15803"/>
                  </a:lnTo>
                  <a:lnTo>
                    <a:pt x="25904" y="15586"/>
                  </a:lnTo>
                  <a:lnTo>
                    <a:pt x="25958" y="15423"/>
                  </a:lnTo>
                  <a:lnTo>
                    <a:pt x="25958" y="15260"/>
                  </a:lnTo>
                  <a:lnTo>
                    <a:pt x="25958" y="15097"/>
                  </a:lnTo>
                  <a:lnTo>
                    <a:pt x="26012" y="14989"/>
                  </a:lnTo>
                  <a:lnTo>
                    <a:pt x="26121" y="14880"/>
                  </a:lnTo>
                  <a:lnTo>
                    <a:pt x="26284" y="14771"/>
                  </a:lnTo>
                  <a:lnTo>
                    <a:pt x="26501" y="14663"/>
                  </a:lnTo>
                  <a:lnTo>
                    <a:pt x="26664" y="14446"/>
                  </a:lnTo>
                  <a:lnTo>
                    <a:pt x="26664" y="14120"/>
                  </a:lnTo>
                  <a:lnTo>
                    <a:pt x="26555" y="13794"/>
                  </a:lnTo>
                  <a:lnTo>
                    <a:pt x="26555" y="13685"/>
                  </a:lnTo>
                  <a:lnTo>
                    <a:pt x="26447" y="13631"/>
                  </a:lnTo>
                  <a:lnTo>
                    <a:pt x="26338" y="13685"/>
                  </a:lnTo>
                  <a:lnTo>
                    <a:pt x="26175" y="13740"/>
                  </a:lnTo>
                  <a:lnTo>
                    <a:pt x="26066" y="13794"/>
                  </a:lnTo>
                  <a:lnTo>
                    <a:pt x="25904" y="13794"/>
                  </a:lnTo>
                  <a:lnTo>
                    <a:pt x="26121" y="13522"/>
                  </a:lnTo>
                  <a:lnTo>
                    <a:pt x="26284" y="13251"/>
                  </a:lnTo>
                  <a:lnTo>
                    <a:pt x="26392" y="12979"/>
                  </a:lnTo>
                  <a:lnTo>
                    <a:pt x="26447" y="12653"/>
                  </a:lnTo>
                  <a:lnTo>
                    <a:pt x="26447" y="12110"/>
                  </a:lnTo>
                  <a:lnTo>
                    <a:pt x="26392" y="11459"/>
                  </a:lnTo>
                  <a:lnTo>
                    <a:pt x="26392" y="10916"/>
                  </a:lnTo>
                  <a:lnTo>
                    <a:pt x="26392" y="10644"/>
                  </a:lnTo>
                  <a:lnTo>
                    <a:pt x="26447" y="10373"/>
                  </a:lnTo>
                  <a:lnTo>
                    <a:pt x="26447" y="10264"/>
                  </a:lnTo>
                  <a:lnTo>
                    <a:pt x="26447" y="10101"/>
                  </a:lnTo>
                  <a:lnTo>
                    <a:pt x="26229" y="9830"/>
                  </a:lnTo>
                  <a:lnTo>
                    <a:pt x="26121" y="9504"/>
                  </a:lnTo>
                  <a:lnTo>
                    <a:pt x="25904" y="8906"/>
                  </a:lnTo>
                  <a:lnTo>
                    <a:pt x="25741" y="8526"/>
                  </a:lnTo>
                  <a:lnTo>
                    <a:pt x="25632" y="8092"/>
                  </a:lnTo>
                  <a:lnTo>
                    <a:pt x="25578" y="7712"/>
                  </a:lnTo>
                  <a:lnTo>
                    <a:pt x="25632" y="7277"/>
                  </a:lnTo>
                  <a:lnTo>
                    <a:pt x="25686" y="7114"/>
                  </a:lnTo>
                  <a:lnTo>
                    <a:pt x="25632" y="6952"/>
                  </a:lnTo>
                  <a:lnTo>
                    <a:pt x="25523" y="6897"/>
                  </a:lnTo>
                  <a:lnTo>
                    <a:pt x="25360" y="6843"/>
                  </a:lnTo>
                  <a:lnTo>
                    <a:pt x="25143" y="6789"/>
                  </a:lnTo>
                  <a:lnTo>
                    <a:pt x="24980" y="6680"/>
                  </a:lnTo>
                  <a:lnTo>
                    <a:pt x="24546" y="6191"/>
                  </a:lnTo>
                  <a:lnTo>
                    <a:pt x="24329" y="5974"/>
                  </a:lnTo>
                  <a:lnTo>
                    <a:pt x="24220" y="5648"/>
                  </a:lnTo>
                  <a:lnTo>
                    <a:pt x="23949" y="5159"/>
                  </a:lnTo>
                  <a:lnTo>
                    <a:pt x="23840" y="4888"/>
                  </a:lnTo>
                  <a:lnTo>
                    <a:pt x="23623" y="4725"/>
                  </a:lnTo>
                  <a:lnTo>
                    <a:pt x="23405" y="4562"/>
                  </a:lnTo>
                  <a:lnTo>
                    <a:pt x="23243" y="4399"/>
                  </a:lnTo>
                  <a:lnTo>
                    <a:pt x="22971" y="4019"/>
                  </a:lnTo>
                  <a:lnTo>
                    <a:pt x="22428" y="3476"/>
                  </a:lnTo>
                  <a:lnTo>
                    <a:pt x="21885" y="2933"/>
                  </a:lnTo>
                  <a:lnTo>
                    <a:pt x="21288" y="2444"/>
                  </a:lnTo>
                  <a:lnTo>
                    <a:pt x="19984" y="1467"/>
                  </a:lnTo>
                  <a:lnTo>
                    <a:pt x="19767" y="1304"/>
                  </a:lnTo>
                  <a:lnTo>
                    <a:pt x="19550" y="1195"/>
                  </a:lnTo>
                  <a:lnTo>
                    <a:pt x="19278" y="1195"/>
                  </a:lnTo>
                  <a:lnTo>
                    <a:pt x="19007" y="1250"/>
                  </a:lnTo>
                  <a:lnTo>
                    <a:pt x="18790" y="1304"/>
                  </a:lnTo>
                  <a:lnTo>
                    <a:pt x="18627" y="1250"/>
                  </a:lnTo>
                  <a:lnTo>
                    <a:pt x="18301" y="1032"/>
                  </a:lnTo>
                  <a:lnTo>
                    <a:pt x="18192" y="924"/>
                  </a:lnTo>
                  <a:lnTo>
                    <a:pt x="18138" y="869"/>
                  </a:lnTo>
                  <a:lnTo>
                    <a:pt x="18192" y="761"/>
                  </a:lnTo>
                  <a:lnTo>
                    <a:pt x="18247" y="652"/>
                  </a:lnTo>
                  <a:lnTo>
                    <a:pt x="18247" y="598"/>
                  </a:lnTo>
                  <a:lnTo>
                    <a:pt x="18192" y="544"/>
                  </a:lnTo>
                  <a:lnTo>
                    <a:pt x="18138" y="489"/>
                  </a:lnTo>
                  <a:lnTo>
                    <a:pt x="17215" y="55"/>
                  </a:lnTo>
                  <a:lnTo>
                    <a:pt x="17160" y="1"/>
                  </a:ln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1008" name="Google Shape;1008;p51"/>
            <p:cNvSpPr/>
            <p:nvPr/>
          </p:nvSpPr>
          <p:spPr>
            <a:xfrm>
              <a:off x="5823325" y="4427550"/>
              <a:ext cx="4100" cy="10900"/>
            </a:xfrm>
            <a:custGeom>
              <a:avLst/>
              <a:gdLst/>
              <a:ahLst/>
              <a:cxnLst/>
              <a:rect l="l" t="t" r="r" b="b"/>
              <a:pathLst>
                <a:path w="164" h="436" extrusionOk="0">
                  <a:moveTo>
                    <a:pt x="163" y="1"/>
                  </a:moveTo>
                  <a:lnTo>
                    <a:pt x="55" y="55"/>
                  </a:lnTo>
                  <a:lnTo>
                    <a:pt x="1" y="164"/>
                  </a:lnTo>
                  <a:lnTo>
                    <a:pt x="1" y="326"/>
                  </a:lnTo>
                  <a:lnTo>
                    <a:pt x="1" y="435"/>
                  </a:lnTo>
                  <a:lnTo>
                    <a:pt x="163" y="1"/>
                  </a:ln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1009" name="Google Shape;1009;p51"/>
            <p:cNvSpPr/>
            <p:nvPr/>
          </p:nvSpPr>
          <p:spPr>
            <a:xfrm>
              <a:off x="5771725" y="4343375"/>
              <a:ext cx="47550" cy="161575"/>
            </a:xfrm>
            <a:custGeom>
              <a:avLst/>
              <a:gdLst/>
              <a:ahLst/>
              <a:cxnLst/>
              <a:rect l="l" t="t" r="r" b="b"/>
              <a:pathLst>
                <a:path w="1902" h="6463" extrusionOk="0">
                  <a:moveTo>
                    <a:pt x="1902" y="1"/>
                  </a:moveTo>
                  <a:lnTo>
                    <a:pt x="1684" y="218"/>
                  </a:lnTo>
                  <a:lnTo>
                    <a:pt x="1521" y="435"/>
                  </a:lnTo>
                  <a:lnTo>
                    <a:pt x="1304" y="924"/>
                  </a:lnTo>
                  <a:lnTo>
                    <a:pt x="1141" y="1467"/>
                  </a:lnTo>
                  <a:lnTo>
                    <a:pt x="978" y="1956"/>
                  </a:lnTo>
                  <a:lnTo>
                    <a:pt x="870" y="2499"/>
                  </a:lnTo>
                  <a:lnTo>
                    <a:pt x="816" y="3042"/>
                  </a:lnTo>
                  <a:lnTo>
                    <a:pt x="761" y="4128"/>
                  </a:lnTo>
                  <a:lnTo>
                    <a:pt x="653" y="5214"/>
                  </a:lnTo>
                  <a:lnTo>
                    <a:pt x="490" y="5105"/>
                  </a:lnTo>
                  <a:lnTo>
                    <a:pt x="327" y="5051"/>
                  </a:lnTo>
                  <a:lnTo>
                    <a:pt x="218" y="4942"/>
                  </a:lnTo>
                  <a:lnTo>
                    <a:pt x="1" y="4888"/>
                  </a:lnTo>
                  <a:lnTo>
                    <a:pt x="55" y="5268"/>
                  </a:lnTo>
                  <a:lnTo>
                    <a:pt x="110" y="5648"/>
                  </a:lnTo>
                  <a:lnTo>
                    <a:pt x="218" y="6409"/>
                  </a:lnTo>
                  <a:lnTo>
                    <a:pt x="272" y="6463"/>
                  </a:lnTo>
                  <a:lnTo>
                    <a:pt x="381" y="6409"/>
                  </a:lnTo>
                  <a:lnTo>
                    <a:pt x="381" y="6354"/>
                  </a:lnTo>
                  <a:lnTo>
                    <a:pt x="435" y="6083"/>
                  </a:lnTo>
                  <a:lnTo>
                    <a:pt x="490" y="5811"/>
                  </a:lnTo>
                  <a:lnTo>
                    <a:pt x="544" y="5648"/>
                  </a:lnTo>
                  <a:lnTo>
                    <a:pt x="544" y="5540"/>
                  </a:lnTo>
                  <a:lnTo>
                    <a:pt x="544" y="5431"/>
                  </a:lnTo>
                  <a:lnTo>
                    <a:pt x="707" y="5323"/>
                  </a:lnTo>
                  <a:lnTo>
                    <a:pt x="816" y="5757"/>
                  </a:lnTo>
                  <a:lnTo>
                    <a:pt x="1033" y="6137"/>
                  </a:lnTo>
                  <a:lnTo>
                    <a:pt x="1141" y="5811"/>
                  </a:lnTo>
                  <a:lnTo>
                    <a:pt x="1196" y="5485"/>
                  </a:lnTo>
                  <a:lnTo>
                    <a:pt x="1250" y="5214"/>
                  </a:lnTo>
                  <a:lnTo>
                    <a:pt x="1250" y="4888"/>
                  </a:lnTo>
                  <a:lnTo>
                    <a:pt x="1250" y="3911"/>
                  </a:lnTo>
                  <a:lnTo>
                    <a:pt x="1250" y="2933"/>
                  </a:lnTo>
                  <a:lnTo>
                    <a:pt x="1413" y="2010"/>
                  </a:lnTo>
                  <a:lnTo>
                    <a:pt x="1630" y="1033"/>
                  </a:lnTo>
                  <a:lnTo>
                    <a:pt x="1793" y="544"/>
                  </a:lnTo>
                  <a:lnTo>
                    <a:pt x="1847" y="272"/>
                  </a:lnTo>
                  <a:lnTo>
                    <a:pt x="1902" y="1"/>
                  </a:ln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1010" name="Google Shape;1010;p51"/>
            <p:cNvSpPr/>
            <p:nvPr/>
          </p:nvSpPr>
          <p:spPr>
            <a:xfrm>
              <a:off x="5823325" y="4286350"/>
              <a:ext cx="27175" cy="44825"/>
            </a:xfrm>
            <a:custGeom>
              <a:avLst/>
              <a:gdLst/>
              <a:ahLst/>
              <a:cxnLst/>
              <a:rect l="l" t="t" r="r" b="b"/>
              <a:pathLst>
                <a:path w="1087" h="1793" extrusionOk="0">
                  <a:moveTo>
                    <a:pt x="652" y="1"/>
                  </a:moveTo>
                  <a:lnTo>
                    <a:pt x="598" y="55"/>
                  </a:lnTo>
                  <a:lnTo>
                    <a:pt x="544" y="164"/>
                  </a:lnTo>
                  <a:lnTo>
                    <a:pt x="1" y="1521"/>
                  </a:lnTo>
                  <a:lnTo>
                    <a:pt x="1" y="1684"/>
                  </a:lnTo>
                  <a:lnTo>
                    <a:pt x="1" y="1739"/>
                  </a:lnTo>
                  <a:lnTo>
                    <a:pt x="55" y="1793"/>
                  </a:lnTo>
                  <a:lnTo>
                    <a:pt x="218" y="1793"/>
                  </a:lnTo>
                  <a:lnTo>
                    <a:pt x="272" y="1684"/>
                  </a:lnTo>
                  <a:lnTo>
                    <a:pt x="978" y="490"/>
                  </a:lnTo>
                  <a:lnTo>
                    <a:pt x="1087" y="272"/>
                  </a:lnTo>
                  <a:lnTo>
                    <a:pt x="924" y="110"/>
                  </a:lnTo>
                  <a:lnTo>
                    <a:pt x="761" y="1"/>
                  </a:ln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1011" name="Google Shape;1011;p51"/>
            <p:cNvSpPr/>
            <p:nvPr/>
          </p:nvSpPr>
          <p:spPr>
            <a:xfrm>
              <a:off x="5773100" y="4430275"/>
              <a:ext cx="13600" cy="20375"/>
            </a:xfrm>
            <a:custGeom>
              <a:avLst/>
              <a:gdLst/>
              <a:ahLst/>
              <a:cxnLst/>
              <a:rect l="l" t="t" r="r" b="b"/>
              <a:pathLst>
                <a:path w="544" h="815" extrusionOk="0">
                  <a:moveTo>
                    <a:pt x="543" y="0"/>
                  </a:moveTo>
                  <a:lnTo>
                    <a:pt x="163" y="109"/>
                  </a:lnTo>
                  <a:lnTo>
                    <a:pt x="55" y="217"/>
                  </a:lnTo>
                  <a:lnTo>
                    <a:pt x="0" y="272"/>
                  </a:lnTo>
                  <a:lnTo>
                    <a:pt x="0" y="380"/>
                  </a:lnTo>
                  <a:lnTo>
                    <a:pt x="0" y="543"/>
                  </a:lnTo>
                  <a:lnTo>
                    <a:pt x="109" y="815"/>
                  </a:lnTo>
                  <a:lnTo>
                    <a:pt x="543" y="0"/>
                  </a:ln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grpSp>
      <p:sp>
        <p:nvSpPr>
          <p:cNvPr id="2" name="תיבת טקסט 1">
            <a:extLst>
              <a:ext uri="{FF2B5EF4-FFF2-40B4-BE49-F238E27FC236}">
                <a16:creationId xmlns:a16="http://schemas.microsoft.com/office/drawing/2014/main" id="{B5541742-269D-6CF6-3B86-82CC0DBB97F4}"/>
              </a:ext>
            </a:extLst>
          </p:cNvPr>
          <p:cNvSpPr txBox="1"/>
          <p:nvPr/>
        </p:nvSpPr>
        <p:spPr>
          <a:xfrm>
            <a:off x="3237458" y="2275233"/>
            <a:ext cx="8192541" cy="1862048"/>
          </a:xfrm>
          <a:prstGeom prst="rect">
            <a:avLst/>
          </a:prstGeom>
          <a:noFill/>
        </p:spPr>
        <p:txBody>
          <a:bodyPr wrap="square" rtlCol="1">
            <a:spAutoFit/>
          </a:bodyPr>
          <a:lstStyle/>
          <a:p>
            <a:r>
              <a:rPr lang="en-US" sz="11500" b="1" dirty="0">
                <a:effectLst>
                  <a:outerShdw blurRad="38100" dist="38100" dir="2700000" algn="tl">
                    <a:srgbClr val="000000">
                      <a:alpha val="43137"/>
                    </a:srgbClr>
                  </a:outerShdw>
                </a:effectLst>
              </a:rPr>
              <a:t>Thank you!</a:t>
            </a:r>
            <a:endParaRPr lang="he-IL" sz="115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8949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1031"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033" name="Rectangle 1032">
            <a:extLst>
              <a:ext uri="{FF2B5EF4-FFF2-40B4-BE49-F238E27FC236}">
                <a16:creationId xmlns:a16="http://schemas.microsoft.com/office/drawing/2014/main" id="{5FCC6E86-7C37-4FD2-AF0B-C9BDDBC2B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6">
            <a:extLst>
              <a:ext uri="{FF2B5EF4-FFF2-40B4-BE49-F238E27FC236}">
                <a16:creationId xmlns:a16="http://schemas.microsoft.com/office/drawing/2014/main" id="{38C2FC07-A260-43C5-ABA2-A9DD5D5A8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7" name="תיבת טקסט 6">
            <a:extLst>
              <a:ext uri="{FF2B5EF4-FFF2-40B4-BE49-F238E27FC236}">
                <a16:creationId xmlns:a16="http://schemas.microsoft.com/office/drawing/2014/main" id="{6B1BFE7F-9467-2D91-3B83-2D25DE231185}"/>
              </a:ext>
            </a:extLst>
          </p:cNvPr>
          <p:cNvSpPr txBox="1"/>
          <p:nvPr/>
        </p:nvSpPr>
        <p:spPr>
          <a:xfrm>
            <a:off x="6864982" y="457221"/>
            <a:ext cx="4091279" cy="3570208"/>
          </a:xfrm>
          <a:prstGeom prst="rect">
            <a:avLst/>
          </a:prstGeom>
          <a:noFill/>
        </p:spPr>
        <p:txBody>
          <a:bodyPr wrap="square" rtlCol="1">
            <a:spAutoFit/>
          </a:bodyPr>
          <a:lstStyle/>
          <a:p>
            <a:pPr algn="l" rtl="0"/>
            <a:r>
              <a:rPr lang="en-US" sz="2800" b="1" dirty="0">
                <a:effectLst>
                  <a:outerShdw blurRad="38100" dist="38100" dir="2700000" algn="tl">
                    <a:srgbClr val="000000">
                      <a:alpha val="43137"/>
                    </a:srgbClr>
                  </a:outerShdw>
                </a:effectLst>
              </a:rPr>
              <a:t>Patient medical history</a:t>
            </a:r>
          </a:p>
          <a:p>
            <a:pPr algn="l" rtl="0"/>
            <a:r>
              <a:rPr lang="en-US" dirty="0"/>
              <a:t>A 54 year old woman, in 6-22 referred to the radiotherapy clinic in the</a:t>
            </a:r>
          </a:p>
          <a:p>
            <a:pPr algn="l" rtl="0"/>
            <a:r>
              <a:rPr lang="en-US" dirty="0"/>
              <a:t>Hadassah Medical Center due to cervical stage IIIB, squamous cells</a:t>
            </a:r>
          </a:p>
          <a:p>
            <a:pPr algn="l" rtl="0"/>
            <a:r>
              <a:rPr lang="en-US" dirty="0"/>
              <a:t>carcinoma. From 6-22 to 8-22 treated with carboplatin in combination with</a:t>
            </a:r>
          </a:p>
          <a:p>
            <a:pPr algn="l" rtl="0"/>
            <a:r>
              <a:rPr lang="en-US" dirty="0"/>
              <a:t>radiotherapy. On 1-23 on imaging metastatic disease in </a:t>
            </a:r>
            <a:r>
              <a:rPr lang="en-US" dirty="0" err="1"/>
              <a:t>lymphnodes</a:t>
            </a:r>
            <a:endParaRPr lang="en-US" dirty="0"/>
          </a:p>
          <a:p>
            <a:pPr algn="l" rtl="0"/>
            <a:r>
              <a:rPr lang="he-IL" b="1" dirty="0"/>
              <a:t>לעשות ציר זמן</a:t>
            </a:r>
            <a:endParaRPr lang="en-US" b="1" dirty="0"/>
          </a:p>
          <a:p>
            <a:pPr algn="l" rtl="0"/>
            <a:endParaRPr lang="en-US" dirty="0"/>
          </a:p>
          <a:p>
            <a:pPr algn="l" rtl="0"/>
            <a:endParaRPr lang="en-US" dirty="0"/>
          </a:p>
        </p:txBody>
      </p:sp>
      <p:sp>
        <p:nvSpPr>
          <p:cNvPr id="8" name="תיבת טקסט 7">
            <a:extLst>
              <a:ext uri="{FF2B5EF4-FFF2-40B4-BE49-F238E27FC236}">
                <a16:creationId xmlns:a16="http://schemas.microsoft.com/office/drawing/2014/main" id="{D875ED3A-BA06-683E-71B5-8976FE21BA56}"/>
              </a:ext>
            </a:extLst>
          </p:cNvPr>
          <p:cNvSpPr txBox="1"/>
          <p:nvPr/>
        </p:nvSpPr>
        <p:spPr>
          <a:xfrm>
            <a:off x="851808" y="670617"/>
            <a:ext cx="4991100" cy="4154984"/>
          </a:xfrm>
          <a:prstGeom prst="rect">
            <a:avLst/>
          </a:prstGeom>
          <a:noFill/>
        </p:spPr>
        <p:txBody>
          <a:bodyPr wrap="square">
            <a:spAutoFit/>
          </a:bodyPr>
          <a:lstStyle/>
          <a:p>
            <a:pPr algn="l" rtl="0"/>
            <a:r>
              <a:rPr lang="en-US" sz="1600" dirty="0" err="1"/>
              <a:t>Oncomine</a:t>
            </a:r>
            <a:r>
              <a:rPr lang="en-US" sz="1600" dirty="0"/>
              <a:t> –</a:t>
            </a:r>
          </a:p>
          <a:p>
            <a:pPr algn="l" rtl="0"/>
            <a:r>
              <a:rPr lang="en-US" sz="1600" dirty="0"/>
              <a:t>FBXW7 c.1393C&amp;gt;T p.Arg465Cys 55.39% Likely pathogenic</a:t>
            </a:r>
          </a:p>
          <a:p>
            <a:pPr algn="l" rtl="0"/>
            <a:r>
              <a:rPr lang="en-US" sz="1600" dirty="0"/>
              <a:t>BRCA 1/2 – wild type.</a:t>
            </a:r>
          </a:p>
          <a:p>
            <a:pPr algn="l" rtl="0"/>
            <a:r>
              <a:rPr lang="en-US" sz="1600" dirty="0"/>
              <a:t>HER2 – negative.</a:t>
            </a:r>
          </a:p>
          <a:p>
            <a:pPr algn="l" rtl="0"/>
            <a:r>
              <a:rPr lang="en-US" sz="1600" dirty="0"/>
              <a:t>MMR –</a:t>
            </a:r>
          </a:p>
          <a:p>
            <a:pPr algn="l" rtl="0"/>
            <a:r>
              <a:rPr lang="en-US" sz="1600" dirty="0"/>
              <a:t>MLH1 –</a:t>
            </a:r>
          </a:p>
          <a:p>
            <a:pPr algn="l" rtl="0"/>
            <a:r>
              <a:rPr lang="en-US" sz="1600" dirty="0"/>
              <a:t>Intact nuclear expression, some granular pattern was noted.</a:t>
            </a:r>
          </a:p>
          <a:p>
            <a:pPr algn="l" rtl="0"/>
            <a:r>
              <a:rPr lang="en-US" sz="1600" dirty="0"/>
              <a:t>-PMS2</a:t>
            </a:r>
          </a:p>
          <a:p>
            <a:pPr algn="l" rtl="0"/>
            <a:r>
              <a:rPr lang="en-US" sz="1600" dirty="0"/>
              <a:t>Loss of nuclear expression</a:t>
            </a:r>
          </a:p>
          <a:p>
            <a:pPr algn="l" rtl="0"/>
            <a:r>
              <a:rPr lang="en-US" sz="1600" dirty="0"/>
              <a:t>-MSH2</a:t>
            </a:r>
          </a:p>
          <a:p>
            <a:pPr algn="l" rtl="0"/>
            <a:r>
              <a:rPr lang="en-US" sz="1600" dirty="0"/>
              <a:t>Intact nuclear expression</a:t>
            </a:r>
          </a:p>
          <a:p>
            <a:pPr algn="l" rtl="0"/>
            <a:r>
              <a:rPr lang="en-US" sz="1600" dirty="0"/>
              <a:t>-MSH6</a:t>
            </a:r>
          </a:p>
          <a:p>
            <a:pPr algn="l" rtl="0"/>
            <a:r>
              <a:rPr lang="en-US" sz="1600" dirty="0"/>
              <a:t>Intact nuclear expression</a:t>
            </a:r>
          </a:p>
          <a:p>
            <a:pPr algn="l" rtl="0"/>
            <a:r>
              <a:rPr lang="en-US" sz="1600" dirty="0"/>
              <a:t>NTRK – wild type.</a:t>
            </a:r>
            <a:endParaRPr lang="he-IL" sz="1600" dirty="0"/>
          </a:p>
        </p:txBody>
      </p:sp>
    </p:spTree>
    <p:extLst>
      <p:ext uri="{BB962C8B-B14F-4D97-AF65-F5344CB8AC3E}">
        <p14:creationId xmlns:p14="http://schemas.microsoft.com/office/powerpoint/2010/main" val="807409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תמונה 3" descr="תמונה שמכילה טקסט, חשמל, צילום מסך, תוכנה&#10;&#10;התיאור נוצר באופן אוטומטי">
            <a:extLst>
              <a:ext uri="{FF2B5EF4-FFF2-40B4-BE49-F238E27FC236}">
                <a16:creationId xmlns:a16="http://schemas.microsoft.com/office/drawing/2014/main" id="{0D9C0BCF-67BD-5CED-169B-7090A584E802}"/>
              </a:ext>
            </a:extLst>
          </p:cNvPr>
          <p:cNvPicPr>
            <a:picLocks noChangeAspect="1"/>
          </p:cNvPicPr>
          <p:nvPr/>
        </p:nvPicPr>
        <p:blipFill>
          <a:blip r:embed="rId2"/>
          <a:stretch>
            <a:fillRect/>
          </a:stretch>
        </p:blipFill>
        <p:spPr>
          <a:xfrm>
            <a:off x="1948069" y="253992"/>
            <a:ext cx="7943488" cy="6176058"/>
          </a:xfrm>
          <a:prstGeom prst="rect">
            <a:avLst/>
          </a:prstGeom>
        </p:spPr>
      </p:pic>
    </p:spTree>
    <p:extLst>
      <p:ext uri="{BB962C8B-B14F-4D97-AF65-F5344CB8AC3E}">
        <p14:creationId xmlns:p14="http://schemas.microsoft.com/office/powerpoint/2010/main" val="2382237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2EE3394-3EB7-1B6A-D77E-00D0A1E2477C}"/>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D099E52C-0F48-96C0-3FFE-2C0E272F57C3}"/>
              </a:ext>
            </a:extLst>
          </p:cNvPr>
          <p:cNvSpPr>
            <a:spLocks noGrp="1"/>
          </p:cNvSpPr>
          <p:nvPr>
            <p:ph idx="1"/>
          </p:nvPr>
        </p:nvSpPr>
        <p:spPr/>
        <p:txBody>
          <a:bodyPr/>
          <a:lstStyle/>
          <a:p>
            <a:endParaRPr lang="he-IL"/>
          </a:p>
        </p:txBody>
      </p:sp>
      <p:pic>
        <p:nvPicPr>
          <p:cNvPr id="7" name="תמונה 6">
            <a:extLst>
              <a:ext uri="{FF2B5EF4-FFF2-40B4-BE49-F238E27FC236}">
                <a16:creationId xmlns:a16="http://schemas.microsoft.com/office/drawing/2014/main" id="{6839216B-D577-C3BB-BA1E-B2D83133478F}"/>
              </a:ext>
            </a:extLst>
          </p:cNvPr>
          <p:cNvPicPr>
            <a:picLocks noChangeAspect="1"/>
          </p:cNvPicPr>
          <p:nvPr/>
        </p:nvPicPr>
        <p:blipFill>
          <a:blip r:embed="rId2"/>
          <a:stretch>
            <a:fillRect/>
          </a:stretch>
        </p:blipFill>
        <p:spPr>
          <a:xfrm>
            <a:off x="2730327" y="831716"/>
            <a:ext cx="6731346" cy="5194567"/>
          </a:xfrm>
          <a:prstGeom prst="rect">
            <a:avLst/>
          </a:prstGeom>
        </p:spPr>
      </p:pic>
    </p:spTree>
    <p:extLst>
      <p:ext uri="{BB962C8B-B14F-4D97-AF65-F5344CB8AC3E}">
        <p14:creationId xmlns:p14="http://schemas.microsoft.com/office/powerpoint/2010/main" val="648998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18A1AD7-EF75-3554-0669-400AD1498557}"/>
              </a:ext>
            </a:extLst>
          </p:cNvPr>
          <p:cNvSpPr>
            <a:spLocks noGrp="1"/>
          </p:cNvSpPr>
          <p:nvPr>
            <p:ph type="title"/>
          </p:nvPr>
        </p:nvSpPr>
        <p:spPr/>
        <p:txBody>
          <a:bodyPr/>
          <a:lstStyle/>
          <a:p>
            <a:endParaRPr lang="he-IL"/>
          </a:p>
        </p:txBody>
      </p:sp>
      <p:pic>
        <p:nvPicPr>
          <p:cNvPr id="5" name="תמונה 4">
            <a:extLst>
              <a:ext uri="{FF2B5EF4-FFF2-40B4-BE49-F238E27FC236}">
                <a16:creationId xmlns:a16="http://schemas.microsoft.com/office/drawing/2014/main" id="{5E278E44-02A2-793D-8461-911A1B4F9B28}"/>
              </a:ext>
            </a:extLst>
          </p:cNvPr>
          <p:cNvPicPr>
            <a:picLocks noChangeAspect="1"/>
          </p:cNvPicPr>
          <p:nvPr/>
        </p:nvPicPr>
        <p:blipFill>
          <a:blip r:embed="rId2"/>
          <a:stretch>
            <a:fillRect/>
          </a:stretch>
        </p:blipFill>
        <p:spPr>
          <a:xfrm>
            <a:off x="2708101" y="980949"/>
            <a:ext cx="6775798" cy="4896102"/>
          </a:xfrm>
          <a:prstGeom prst="rect">
            <a:avLst/>
          </a:prstGeom>
        </p:spPr>
      </p:pic>
    </p:spTree>
    <p:extLst>
      <p:ext uri="{BB962C8B-B14F-4D97-AF65-F5344CB8AC3E}">
        <p14:creationId xmlns:p14="http://schemas.microsoft.com/office/powerpoint/2010/main" val="179564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896;p47">
            <a:extLst>
              <a:ext uri="{FF2B5EF4-FFF2-40B4-BE49-F238E27FC236}">
                <a16:creationId xmlns:a16="http://schemas.microsoft.com/office/drawing/2014/main" id="{ED307E1C-B832-C72E-A2CC-D8E0EFBE7A8C}"/>
              </a:ext>
            </a:extLst>
          </p:cNvPr>
          <p:cNvGrpSpPr/>
          <p:nvPr/>
        </p:nvGrpSpPr>
        <p:grpSpPr>
          <a:xfrm rot="20742822">
            <a:off x="140783" y="3272053"/>
            <a:ext cx="4113407" cy="3465390"/>
            <a:chOff x="4376100" y="3455500"/>
            <a:chExt cx="2077175" cy="1587075"/>
          </a:xfrm>
        </p:grpSpPr>
        <p:sp>
          <p:nvSpPr>
            <p:cNvPr id="8" name="Google Shape;897;p47">
              <a:extLst>
                <a:ext uri="{FF2B5EF4-FFF2-40B4-BE49-F238E27FC236}">
                  <a16:creationId xmlns:a16="http://schemas.microsoft.com/office/drawing/2014/main" id="{2CBDAA66-764F-34A5-840A-E260F0E94E1B}"/>
                </a:ext>
              </a:extLst>
            </p:cNvPr>
            <p:cNvSpPr/>
            <p:nvPr/>
          </p:nvSpPr>
          <p:spPr>
            <a:xfrm>
              <a:off x="5763600" y="3614350"/>
              <a:ext cx="35325" cy="19025"/>
            </a:xfrm>
            <a:custGeom>
              <a:avLst/>
              <a:gdLst/>
              <a:ahLst/>
              <a:cxnLst/>
              <a:rect l="l" t="t" r="r" b="b"/>
              <a:pathLst>
                <a:path w="1413" h="761" extrusionOk="0">
                  <a:moveTo>
                    <a:pt x="217" y="0"/>
                  </a:moveTo>
                  <a:lnTo>
                    <a:pt x="109" y="109"/>
                  </a:lnTo>
                  <a:lnTo>
                    <a:pt x="54" y="217"/>
                  </a:lnTo>
                  <a:lnTo>
                    <a:pt x="0" y="326"/>
                  </a:lnTo>
                  <a:lnTo>
                    <a:pt x="54" y="380"/>
                  </a:lnTo>
                  <a:lnTo>
                    <a:pt x="272" y="489"/>
                  </a:lnTo>
                  <a:lnTo>
                    <a:pt x="1412" y="760"/>
                  </a:lnTo>
                  <a:lnTo>
                    <a:pt x="1195" y="543"/>
                  </a:lnTo>
                  <a:lnTo>
                    <a:pt x="978" y="326"/>
                  </a:lnTo>
                  <a:lnTo>
                    <a:pt x="760" y="163"/>
                  </a:lnTo>
                  <a:lnTo>
                    <a:pt x="48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98;p47">
              <a:extLst>
                <a:ext uri="{FF2B5EF4-FFF2-40B4-BE49-F238E27FC236}">
                  <a16:creationId xmlns:a16="http://schemas.microsoft.com/office/drawing/2014/main" id="{B168A855-737A-0F8D-BC03-E301D6BC3089}"/>
                </a:ext>
              </a:extLst>
            </p:cNvPr>
            <p:cNvSpPr/>
            <p:nvPr/>
          </p:nvSpPr>
          <p:spPr>
            <a:xfrm>
              <a:off x="5578950" y="3585825"/>
              <a:ext cx="16325" cy="9525"/>
            </a:xfrm>
            <a:custGeom>
              <a:avLst/>
              <a:gdLst/>
              <a:ahLst/>
              <a:cxnLst/>
              <a:rect l="l" t="t" r="r" b="b"/>
              <a:pathLst>
                <a:path w="653" h="381" extrusionOk="0">
                  <a:moveTo>
                    <a:pt x="164" y="1"/>
                  </a:moveTo>
                  <a:lnTo>
                    <a:pt x="55" y="109"/>
                  </a:lnTo>
                  <a:lnTo>
                    <a:pt x="1" y="218"/>
                  </a:lnTo>
                  <a:lnTo>
                    <a:pt x="652" y="381"/>
                  </a:lnTo>
                  <a:lnTo>
                    <a:pt x="652" y="218"/>
                  </a:lnTo>
                  <a:lnTo>
                    <a:pt x="598" y="109"/>
                  </a:lnTo>
                  <a:lnTo>
                    <a:pt x="489" y="55"/>
                  </a:lnTo>
                  <a:lnTo>
                    <a:pt x="3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99;p47">
              <a:extLst>
                <a:ext uri="{FF2B5EF4-FFF2-40B4-BE49-F238E27FC236}">
                  <a16:creationId xmlns:a16="http://schemas.microsoft.com/office/drawing/2014/main" id="{376C304B-E099-6D0C-F1AE-E9D9586DBCF7}"/>
                </a:ext>
              </a:extLst>
            </p:cNvPr>
            <p:cNvSpPr/>
            <p:nvPr/>
          </p:nvSpPr>
          <p:spPr>
            <a:xfrm>
              <a:off x="5611550" y="3589900"/>
              <a:ext cx="23100" cy="12250"/>
            </a:xfrm>
            <a:custGeom>
              <a:avLst/>
              <a:gdLst/>
              <a:ahLst/>
              <a:cxnLst/>
              <a:rect l="l" t="t" r="r" b="b"/>
              <a:pathLst>
                <a:path w="924" h="490" extrusionOk="0">
                  <a:moveTo>
                    <a:pt x="380" y="1"/>
                  </a:moveTo>
                  <a:lnTo>
                    <a:pt x="272" y="55"/>
                  </a:lnTo>
                  <a:lnTo>
                    <a:pt x="0" y="218"/>
                  </a:lnTo>
                  <a:lnTo>
                    <a:pt x="923" y="489"/>
                  </a:lnTo>
                  <a:lnTo>
                    <a:pt x="706" y="164"/>
                  </a:lnTo>
                  <a:lnTo>
                    <a:pt x="597" y="55"/>
                  </a:lnTo>
                  <a:lnTo>
                    <a:pt x="4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00;p47">
              <a:extLst>
                <a:ext uri="{FF2B5EF4-FFF2-40B4-BE49-F238E27FC236}">
                  <a16:creationId xmlns:a16="http://schemas.microsoft.com/office/drawing/2014/main" id="{8125BE16-AE59-E30F-948A-A4C58048C1D9}"/>
                </a:ext>
              </a:extLst>
            </p:cNvPr>
            <p:cNvSpPr/>
            <p:nvPr/>
          </p:nvSpPr>
          <p:spPr>
            <a:xfrm>
              <a:off x="5414675" y="3535600"/>
              <a:ext cx="89625" cy="25825"/>
            </a:xfrm>
            <a:custGeom>
              <a:avLst/>
              <a:gdLst/>
              <a:ahLst/>
              <a:cxnLst/>
              <a:rect l="l" t="t" r="r" b="b"/>
              <a:pathLst>
                <a:path w="3585" h="1033" extrusionOk="0">
                  <a:moveTo>
                    <a:pt x="381" y="1"/>
                  </a:moveTo>
                  <a:lnTo>
                    <a:pt x="164" y="55"/>
                  </a:lnTo>
                  <a:lnTo>
                    <a:pt x="55" y="109"/>
                  </a:lnTo>
                  <a:lnTo>
                    <a:pt x="1" y="218"/>
                  </a:lnTo>
                  <a:lnTo>
                    <a:pt x="55" y="272"/>
                  </a:lnTo>
                  <a:lnTo>
                    <a:pt x="381" y="1032"/>
                  </a:lnTo>
                  <a:lnTo>
                    <a:pt x="544" y="707"/>
                  </a:lnTo>
                  <a:lnTo>
                    <a:pt x="653" y="489"/>
                  </a:lnTo>
                  <a:lnTo>
                    <a:pt x="707" y="381"/>
                  </a:lnTo>
                  <a:lnTo>
                    <a:pt x="870" y="435"/>
                  </a:lnTo>
                  <a:lnTo>
                    <a:pt x="1087" y="598"/>
                  </a:lnTo>
                  <a:lnTo>
                    <a:pt x="1141" y="652"/>
                  </a:lnTo>
                  <a:lnTo>
                    <a:pt x="1467" y="924"/>
                  </a:lnTo>
                  <a:lnTo>
                    <a:pt x="1630" y="978"/>
                  </a:lnTo>
                  <a:lnTo>
                    <a:pt x="1739" y="1032"/>
                  </a:lnTo>
                  <a:lnTo>
                    <a:pt x="1902" y="1032"/>
                  </a:lnTo>
                  <a:lnTo>
                    <a:pt x="2064" y="978"/>
                  </a:lnTo>
                  <a:lnTo>
                    <a:pt x="2499" y="815"/>
                  </a:lnTo>
                  <a:lnTo>
                    <a:pt x="2770" y="707"/>
                  </a:lnTo>
                  <a:lnTo>
                    <a:pt x="3042" y="707"/>
                  </a:lnTo>
                  <a:lnTo>
                    <a:pt x="3205" y="761"/>
                  </a:lnTo>
                  <a:lnTo>
                    <a:pt x="3313" y="761"/>
                  </a:lnTo>
                  <a:lnTo>
                    <a:pt x="3422" y="707"/>
                  </a:lnTo>
                  <a:lnTo>
                    <a:pt x="3585" y="544"/>
                  </a:lnTo>
                  <a:lnTo>
                    <a:pt x="3042" y="435"/>
                  </a:lnTo>
                  <a:lnTo>
                    <a:pt x="2770" y="381"/>
                  </a:lnTo>
                  <a:lnTo>
                    <a:pt x="2553" y="435"/>
                  </a:lnTo>
                  <a:lnTo>
                    <a:pt x="2119" y="544"/>
                  </a:lnTo>
                  <a:lnTo>
                    <a:pt x="1739" y="544"/>
                  </a:lnTo>
                  <a:lnTo>
                    <a:pt x="1358" y="435"/>
                  </a:lnTo>
                  <a:lnTo>
                    <a:pt x="978" y="218"/>
                  </a:lnTo>
                  <a:lnTo>
                    <a:pt x="815" y="109"/>
                  </a:lnTo>
                  <a:lnTo>
                    <a:pt x="5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01;p47">
              <a:extLst>
                <a:ext uri="{FF2B5EF4-FFF2-40B4-BE49-F238E27FC236}">
                  <a16:creationId xmlns:a16="http://schemas.microsoft.com/office/drawing/2014/main" id="{8D1B340C-C9DC-E868-E449-E05CC63625A4}"/>
                </a:ext>
              </a:extLst>
            </p:cNvPr>
            <p:cNvSpPr/>
            <p:nvPr/>
          </p:nvSpPr>
          <p:spPr>
            <a:xfrm>
              <a:off x="5406550" y="3570900"/>
              <a:ext cx="24450" cy="5450"/>
            </a:xfrm>
            <a:custGeom>
              <a:avLst/>
              <a:gdLst/>
              <a:ahLst/>
              <a:cxnLst/>
              <a:rect l="l" t="t" r="r" b="b"/>
              <a:pathLst>
                <a:path w="978" h="218" extrusionOk="0">
                  <a:moveTo>
                    <a:pt x="434" y="0"/>
                  </a:moveTo>
                  <a:lnTo>
                    <a:pt x="0" y="55"/>
                  </a:lnTo>
                  <a:lnTo>
                    <a:pt x="0" y="109"/>
                  </a:lnTo>
                  <a:lnTo>
                    <a:pt x="815" y="218"/>
                  </a:lnTo>
                  <a:lnTo>
                    <a:pt x="923" y="218"/>
                  </a:lnTo>
                  <a:lnTo>
                    <a:pt x="978" y="109"/>
                  </a:lnTo>
                  <a:lnTo>
                    <a:pt x="8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02;p47">
              <a:extLst>
                <a:ext uri="{FF2B5EF4-FFF2-40B4-BE49-F238E27FC236}">
                  <a16:creationId xmlns:a16="http://schemas.microsoft.com/office/drawing/2014/main" id="{0AF1F60A-560F-E513-58D7-5943407A4E12}"/>
                </a:ext>
              </a:extLst>
            </p:cNvPr>
            <p:cNvSpPr/>
            <p:nvPr/>
          </p:nvSpPr>
          <p:spPr>
            <a:xfrm>
              <a:off x="4376100" y="3455500"/>
              <a:ext cx="1082050" cy="1587075"/>
            </a:xfrm>
            <a:custGeom>
              <a:avLst/>
              <a:gdLst/>
              <a:ahLst/>
              <a:cxnLst/>
              <a:rect l="l" t="t" r="r" b="b"/>
              <a:pathLst>
                <a:path w="43282" h="63483" extrusionOk="0">
                  <a:moveTo>
                    <a:pt x="11025" y="12382"/>
                  </a:moveTo>
                  <a:lnTo>
                    <a:pt x="10916" y="12599"/>
                  </a:lnTo>
                  <a:lnTo>
                    <a:pt x="10808" y="12816"/>
                  </a:lnTo>
                  <a:lnTo>
                    <a:pt x="10699" y="12599"/>
                  </a:lnTo>
                  <a:lnTo>
                    <a:pt x="10699" y="12436"/>
                  </a:lnTo>
                  <a:lnTo>
                    <a:pt x="10808" y="12382"/>
                  </a:lnTo>
                  <a:close/>
                  <a:moveTo>
                    <a:pt x="10482" y="13360"/>
                  </a:moveTo>
                  <a:lnTo>
                    <a:pt x="10536" y="13414"/>
                  </a:lnTo>
                  <a:lnTo>
                    <a:pt x="10536" y="13577"/>
                  </a:lnTo>
                  <a:lnTo>
                    <a:pt x="10753" y="14500"/>
                  </a:lnTo>
                  <a:lnTo>
                    <a:pt x="10753" y="14771"/>
                  </a:lnTo>
                  <a:lnTo>
                    <a:pt x="10753" y="14989"/>
                  </a:lnTo>
                  <a:lnTo>
                    <a:pt x="10645" y="15152"/>
                  </a:lnTo>
                  <a:lnTo>
                    <a:pt x="10427" y="15369"/>
                  </a:lnTo>
                  <a:lnTo>
                    <a:pt x="10102" y="15640"/>
                  </a:lnTo>
                  <a:lnTo>
                    <a:pt x="10210" y="13577"/>
                  </a:lnTo>
                  <a:lnTo>
                    <a:pt x="10265" y="13414"/>
                  </a:lnTo>
                  <a:lnTo>
                    <a:pt x="10265" y="13360"/>
                  </a:lnTo>
                  <a:close/>
                  <a:moveTo>
                    <a:pt x="28891" y="21831"/>
                  </a:moveTo>
                  <a:lnTo>
                    <a:pt x="28891" y="21885"/>
                  </a:lnTo>
                  <a:lnTo>
                    <a:pt x="28945" y="21994"/>
                  </a:lnTo>
                  <a:lnTo>
                    <a:pt x="28891" y="22103"/>
                  </a:lnTo>
                  <a:lnTo>
                    <a:pt x="28837" y="22157"/>
                  </a:lnTo>
                  <a:lnTo>
                    <a:pt x="28674" y="22265"/>
                  </a:lnTo>
                  <a:lnTo>
                    <a:pt x="28565" y="22211"/>
                  </a:lnTo>
                  <a:lnTo>
                    <a:pt x="28565" y="22103"/>
                  </a:lnTo>
                  <a:lnTo>
                    <a:pt x="28565" y="21994"/>
                  </a:lnTo>
                  <a:lnTo>
                    <a:pt x="28619" y="21940"/>
                  </a:lnTo>
                  <a:lnTo>
                    <a:pt x="28837" y="21831"/>
                  </a:lnTo>
                  <a:close/>
                  <a:moveTo>
                    <a:pt x="24764" y="24601"/>
                  </a:moveTo>
                  <a:lnTo>
                    <a:pt x="24927" y="24709"/>
                  </a:lnTo>
                  <a:lnTo>
                    <a:pt x="25090" y="24872"/>
                  </a:lnTo>
                  <a:lnTo>
                    <a:pt x="25198" y="25089"/>
                  </a:lnTo>
                  <a:lnTo>
                    <a:pt x="25307" y="25524"/>
                  </a:lnTo>
                  <a:lnTo>
                    <a:pt x="25307" y="25578"/>
                  </a:lnTo>
                  <a:lnTo>
                    <a:pt x="25198" y="25687"/>
                  </a:lnTo>
                  <a:lnTo>
                    <a:pt x="24981" y="25687"/>
                  </a:lnTo>
                  <a:lnTo>
                    <a:pt x="24818" y="25632"/>
                  </a:lnTo>
                  <a:lnTo>
                    <a:pt x="24547" y="25632"/>
                  </a:lnTo>
                  <a:lnTo>
                    <a:pt x="24492" y="25578"/>
                  </a:lnTo>
                  <a:lnTo>
                    <a:pt x="24438" y="25524"/>
                  </a:lnTo>
                  <a:lnTo>
                    <a:pt x="24492" y="25415"/>
                  </a:lnTo>
                  <a:lnTo>
                    <a:pt x="24547" y="25306"/>
                  </a:lnTo>
                  <a:lnTo>
                    <a:pt x="24547" y="25198"/>
                  </a:lnTo>
                  <a:lnTo>
                    <a:pt x="24492" y="24981"/>
                  </a:lnTo>
                  <a:lnTo>
                    <a:pt x="24492" y="24763"/>
                  </a:lnTo>
                  <a:lnTo>
                    <a:pt x="24547" y="24655"/>
                  </a:lnTo>
                  <a:lnTo>
                    <a:pt x="24601" y="24601"/>
                  </a:lnTo>
                  <a:close/>
                  <a:moveTo>
                    <a:pt x="23569" y="26447"/>
                  </a:moveTo>
                  <a:lnTo>
                    <a:pt x="23678" y="26501"/>
                  </a:lnTo>
                  <a:lnTo>
                    <a:pt x="23732" y="26555"/>
                  </a:lnTo>
                  <a:lnTo>
                    <a:pt x="23678" y="26610"/>
                  </a:lnTo>
                  <a:lnTo>
                    <a:pt x="23569" y="26664"/>
                  </a:lnTo>
                  <a:lnTo>
                    <a:pt x="23406" y="26718"/>
                  </a:lnTo>
                  <a:lnTo>
                    <a:pt x="23298" y="26718"/>
                  </a:lnTo>
                  <a:lnTo>
                    <a:pt x="23298" y="26664"/>
                  </a:lnTo>
                  <a:lnTo>
                    <a:pt x="23352" y="26555"/>
                  </a:lnTo>
                  <a:lnTo>
                    <a:pt x="23406" y="26555"/>
                  </a:lnTo>
                  <a:lnTo>
                    <a:pt x="23569" y="26447"/>
                  </a:lnTo>
                  <a:close/>
                  <a:moveTo>
                    <a:pt x="21886" y="30194"/>
                  </a:moveTo>
                  <a:lnTo>
                    <a:pt x="21994" y="30628"/>
                  </a:lnTo>
                  <a:lnTo>
                    <a:pt x="21994" y="30791"/>
                  </a:lnTo>
                  <a:lnTo>
                    <a:pt x="21940" y="30900"/>
                  </a:lnTo>
                  <a:lnTo>
                    <a:pt x="21886" y="31008"/>
                  </a:lnTo>
                  <a:lnTo>
                    <a:pt x="21777" y="31063"/>
                  </a:lnTo>
                  <a:lnTo>
                    <a:pt x="21614" y="31117"/>
                  </a:lnTo>
                  <a:lnTo>
                    <a:pt x="21397" y="31063"/>
                  </a:lnTo>
                  <a:lnTo>
                    <a:pt x="21886" y="30194"/>
                  </a:lnTo>
                  <a:close/>
                  <a:moveTo>
                    <a:pt x="30900" y="34647"/>
                  </a:moveTo>
                  <a:lnTo>
                    <a:pt x="30900" y="34701"/>
                  </a:lnTo>
                  <a:lnTo>
                    <a:pt x="30954" y="34864"/>
                  </a:lnTo>
                  <a:lnTo>
                    <a:pt x="30954" y="34918"/>
                  </a:lnTo>
                  <a:lnTo>
                    <a:pt x="30900" y="34918"/>
                  </a:lnTo>
                  <a:lnTo>
                    <a:pt x="30792" y="34973"/>
                  </a:lnTo>
                  <a:lnTo>
                    <a:pt x="30683" y="34918"/>
                  </a:lnTo>
                  <a:lnTo>
                    <a:pt x="30629" y="34810"/>
                  </a:lnTo>
                  <a:lnTo>
                    <a:pt x="30683" y="34755"/>
                  </a:lnTo>
                  <a:lnTo>
                    <a:pt x="30683" y="34701"/>
                  </a:lnTo>
                  <a:lnTo>
                    <a:pt x="30846" y="34647"/>
                  </a:lnTo>
                  <a:close/>
                  <a:moveTo>
                    <a:pt x="31932" y="45236"/>
                  </a:moveTo>
                  <a:lnTo>
                    <a:pt x="32041" y="45291"/>
                  </a:lnTo>
                  <a:lnTo>
                    <a:pt x="32041" y="45345"/>
                  </a:lnTo>
                  <a:lnTo>
                    <a:pt x="31769" y="46214"/>
                  </a:lnTo>
                  <a:lnTo>
                    <a:pt x="31715" y="46159"/>
                  </a:lnTo>
                  <a:lnTo>
                    <a:pt x="31769" y="45345"/>
                  </a:lnTo>
                  <a:lnTo>
                    <a:pt x="31823" y="45236"/>
                  </a:lnTo>
                  <a:close/>
                  <a:moveTo>
                    <a:pt x="31172" y="50015"/>
                  </a:moveTo>
                  <a:lnTo>
                    <a:pt x="31280" y="50069"/>
                  </a:lnTo>
                  <a:lnTo>
                    <a:pt x="31552" y="50232"/>
                  </a:lnTo>
                  <a:lnTo>
                    <a:pt x="31660" y="50341"/>
                  </a:lnTo>
                  <a:lnTo>
                    <a:pt x="31660" y="50449"/>
                  </a:lnTo>
                  <a:lnTo>
                    <a:pt x="31606" y="50667"/>
                  </a:lnTo>
                  <a:lnTo>
                    <a:pt x="31498" y="50884"/>
                  </a:lnTo>
                  <a:lnTo>
                    <a:pt x="31280" y="51318"/>
                  </a:lnTo>
                  <a:lnTo>
                    <a:pt x="31172" y="51373"/>
                  </a:lnTo>
                  <a:lnTo>
                    <a:pt x="31117" y="51318"/>
                  </a:lnTo>
                  <a:lnTo>
                    <a:pt x="31117" y="51210"/>
                  </a:lnTo>
                  <a:lnTo>
                    <a:pt x="31117" y="50612"/>
                  </a:lnTo>
                  <a:lnTo>
                    <a:pt x="31172" y="50015"/>
                  </a:lnTo>
                  <a:close/>
                  <a:moveTo>
                    <a:pt x="42141" y="59410"/>
                  </a:moveTo>
                  <a:lnTo>
                    <a:pt x="42196" y="59518"/>
                  </a:lnTo>
                  <a:lnTo>
                    <a:pt x="42141" y="59573"/>
                  </a:lnTo>
                  <a:lnTo>
                    <a:pt x="41870" y="60170"/>
                  </a:lnTo>
                  <a:lnTo>
                    <a:pt x="41815" y="60224"/>
                  </a:lnTo>
                  <a:lnTo>
                    <a:pt x="41598" y="60224"/>
                  </a:lnTo>
                  <a:lnTo>
                    <a:pt x="41381" y="59898"/>
                  </a:lnTo>
                  <a:lnTo>
                    <a:pt x="41272" y="59735"/>
                  </a:lnTo>
                  <a:lnTo>
                    <a:pt x="41272" y="59518"/>
                  </a:lnTo>
                  <a:lnTo>
                    <a:pt x="41327" y="59464"/>
                  </a:lnTo>
                  <a:lnTo>
                    <a:pt x="41381" y="59410"/>
                  </a:lnTo>
                  <a:close/>
                  <a:moveTo>
                    <a:pt x="21614" y="1"/>
                  </a:moveTo>
                  <a:lnTo>
                    <a:pt x="20528" y="109"/>
                  </a:lnTo>
                  <a:lnTo>
                    <a:pt x="19496" y="272"/>
                  </a:lnTo>
                  <a:lnTo>
                    <a:pt x="19170" y="326"/>
                  </a:lnTo>
                  <a:lnTo>
                    <a:pt x="18899" y="381"/>
                  </a:lnTo>
                  <a:lnTo>
                    <a:pt x="18573" y="326"/>
                  </a:lnTo>
                  <a:lnTo>
                    <a:pt x="18302" y="218"/>
                  </a:lnTo>
                  <a:lnTo>
                    <a:pt x="18084" y="218"/>
                  </a:lnTo>
                  <a:lnTo>
                    <a:pt x="16998" y="326"/>
                  </a:lnTo>
                  <a:lnTo>
                    <a:pt x="15966" y="489"/>
                  </a:lnTo>
                  <a:lnTo>
                    <a:pt x="13903" y="869"/>
                  </a:lnTo>
                  <a:lnTo>
                    <a:pt x="12708" y="1087"/>
                  </a:lnTo>
                  <a:lnTo>
                    <a:pt x="11514" y="1413"/>
                  </a:lnTo>
                  <a:lnTo>
                    <a:pt x="10970" y="1630"/>
                  </a:lnTo>
                  <a:lnTo>
                    <a:pt x="10373" y="1847"/>
                  </a:lnTo>
                  <a:lnTo>
                    <a:pt x="9830" y="2118"/>
                  </a:lnTo>
                  <a:lnTo>
                    <a:pt x="9341" y="2444"/>
                  </a:lnTo>
                  <a:lnTo>
                    <a:pt x="8472" y="3042"/>
                  </a:lnTo>
                  <a:lnTo>
                    <a:pt x="7658" y="3639"/>
                  </a:lnTo>
                  <a:lnTo>
                    <a:pt x="7278" y="3965"/>
                  </a:lnTo>
                  <a:lnTo>
                    <a:pt x="6898" y="4291"/>
                  </a:lnTo>
                  <a:lnTo>
                    <a:pt x="6572" y="4671"/>
                  </a:lnTo>
                  <a:lnTo>
                    <a:pt x="6300" y="5105"/>
                  </a:lnTo>
                  <a:lnTo>
                    <a:pt x="6192" y="5214"/>
                  </a:lnTo>
                  <a:lnTo>
                    <a:pt x="5974" y="5322"/>
                  </a:lnTo>
                  <a:lnTo>
                    <a:pt x="5866" y="5431"/>
                  </a:lnTo>
                  <a:lnTo>
                    <a:pt x="5757" y="5540"/>
                  </a:lnTo>
                  <a:lnTo>
                    <a:pt x="5649" y="5648"/>
                  </a:lnTo>
                  <a:lnTo>
                    <a:pt x="5540" y="5974"/>
                  </a:lnTo>
                  <a:lnTo>
                    <a:pt x="5486" y="6300"/>
                  </a:lnTo>
                  <a:lnTo>
                    <a:pt x="5431" y="6463"/>
                  </a:lnTo>
                  <a:lnTo>
                    <a:pt x="5431" y="6571"/>
                  </a:lnTo>
                  <a:lnTo>
                    <a:pt x="5323" y="6626"/>
                  </a:lnTo>
                  <a:lnTo>
                    <a:pt x="5160" y="6734"/>
                  </a:lnTo>
                  <a:lnTo>
                    <a:pt x="5051" y="6843"/>
                  </a:lnTo>
                  <a:lnTo>
                    <a:pt x="4834" y="7169"/>
                  </a:lnTo>
                  <a:lnTo>
                    <a:pt x="4563" y="7549"/>
                  </a:lnTo>
                  <a:lnTo>
                    <a:pt x="4454" y="7712"/>
                  </a:lnTo>
                  <a:lnTo>
                    <a:pt x="4237" y="7875"/>
                  </a:lnTo>
                  <a:lnTo>
                    <a:pt x="4128" y="7983"/>
                  </a:lnTo>
                  <a:lnTo>
                    <a:pt x="4019" y="8146"/>
                  </a:lnTo>
                  <a:lnTo>
                    <a:pt x="4019" y="8309"/>
                  </a:lnTo>
                  <a:lnTo>
                    <a:pt x="4019" y="8472"/>
                  </a:lnTo>
                  <a:lnTo>
                    <a:pt x="4074" y="8635"/>
                  </a:lnTo>
                  <a:lnTo>
                    <a:pt x="4074" y="8798"/>
                  </a:lnTo>
                  <a:lnTo>
                    <a:pt x="3965" y="9069"/>
                  </a:lnTo>
                  <a:lnTo>
                    <a:pt x="3694" y="9667"/>
                  </a:lnTo>
                  <a:lnTo>
                    <a:pt x="3476" y="10264"/>
                  </a:lnTo>
                  <a:lnTo>
                    <a:pt x="3368" y="10862"/>
                  </a:lnTo>
                  <a:lnTo>
                    <a:pt x="3259" y="11459"/>
                  </a:lnTo>
                  <a:lnTo>
                    <a:pt x="3205" y="12111"/>
                  </a:lnTo>
                  <a:lnTo>
                    <a:pt x="3151" y="12708"/>
                  </a:lnTo>
                  <a:lnTo>
                    <a:pt x="3205" y="13957"/>
                  </a:lnTo>
                  <a:lnTo>
                    <a:pt x="3368" y="14934"/>
                  </a:lnTo>
                  <a:lnTo>
                    <a:pt x="3531" y="15858"/>
                  </a:lnTo>
                  <a:lnTo>
                    <a:pt x="3965" y="17650"/>
                  </a:lnTo>
                  <a:lnTo>
                    <a:pt x="4074" y="18356"/>
                  </a:lnTo>
                  <a:lnTo>
                    <a:pt x="4128" y="19007"/>
                  </a:lnTo>
                  <a:lnTo>
                    <a:pt x="4128" y="19333"/>
                  </a:lnTo>
                  <a:lnTo>
                    <a:pt x="4019" y="19659"/>
                  </a:lnTo>
                  <a:lnTo>
                    <a:pt x="3965" y="19985"/>
                  </a:lnTo>
                  <a:lnTo>
                    <a:pt x="3802" y="20310"/>
                  </a:lnTo>
                  <a:lnTo>
                    <a:pt x="3422" y="21016"/>
                  </a:lnTo>
                  <a:lnTo>
                    <a:pt x="3314" y="21397"/>
                  </a:lnTo>
                  <a:lnTo>
                    <a:pt x="3205" y="21777"/>
                  </a:lnTo>
                  <a:lnTo>
                    <a:pt x="3096" y="21940"/>
                  </a:lnTo>
                  <a:lnTo>
                    <a:pt x="2988" y="22103"/>
                  </a:lnTo>
                  <a:lnTo>
                    <a:pt x="2770" y="22265"/>
                  </a:lnTo>
                  <a:lnTo>
                    <a:pt x="2662" y="22428"/>
                  </a:lnTo>
                  <a:lnTo>
                    <a:pt x="2336" y="22808"/>
                  </a:lnTo>
                  <a:lnTo>
                    <a:pt x="2010" y="23243"/>
                  </a:lnTo>
                  <a:lnTo>
                    <a:pt x="1739" y="23677"/>
                  </a:lnTo>
                  <a:lnTo>
                    <a:pt x="1576" y="24166"/>
                  </a:lnTo>
                  <a:lnTo>
                    <a:pt x="1413" y="24655"/>
                  </a:lnTo>
                  <a:lnTo>
                    <a:pt x="1141" y="25524"/>
                  </a:lnTo>
                  <a:lnTo>
                    <a:pt x="761" y="26338"/>
                  </a:lnTo>
                  <a:lnTo>
                    <a:pt x="653" y="26610"/>
                  </a:lnTo>
                  <a:lnTo>
                    <a:pt x="598" y="26881"/>
                  </a:lnTo>
                  <a:lnTo>
                    <a:pt x="544" y="27153"/>
                  </a:lnTo>
                  <a:lnTo>
                    <a:pt x="544" y="27424"/>
                  </a:lnTo>
                  <a:lnTo>
                    <a:pt x="544" y="27587"/>
                  </a:lnTo>
                  <a:lnTo>
                    <a:pt x="490" y="27750"/>
                  </a:lnTo>
                  <a:lnTo>
                    <a:pt x="218" y="28185"/>
                  </a:lnTo>
                  <a:lnTo>
                    <a:pt x="110" y="28619"/>
                  </a:lnTo>
                  <a:lnTo>
                    <a:pt x="1" y="29108"/>
                  </a:lnTo>
                  <a:lnTo>
                    <a:pt x="1" y="29597"/>
                  </a:lnTo>
                  <a:lnTo>
                    <a:pt x="55" y="30085"/>
                  </a:lnTo>
                  <a:lnTo>
                    <a:pt x="110" y="30628"/>
                  </a:lnTo>
                  <a:lnTo>
                    <a:pt x="327" y="31660"/>
                  </a:lnTo>
                  <a:lnTo>
                    <a:pt x="435" y="32149"/>
                  </a:lnTo>
                  <a:lnTo>
                    <a:pt x="598" y="32638"/>
                  </a:lnTo>
                  <a:lnTo>
                    <a:pt x="816" y="33072"/>
                  </a:lnTo>
                  <a:lnTo>
                    <a:pt x="1087" y="33506"/>
                  </a:lnTo>
                  <a:lnTo>
                    <a:pt x="1739" y="34158"/>
                  </a:lnTo>
                  <a:lnTo>
                    <a:pt x="2445" y="34701"/>
                  </a:lnTo>
                  <a:lnTo>
                    <a:pt x="3151" y="35244"/>
                  </a:lnTo>
                  <a:lnTo>
                    <a:pt x="3965" y="35624"/>
                  </a:lnTo>
                  <a:lnTo>
                    <a:pt x="4563" y="35842"/>
                  </a:lnTo>
                  <a:lnTo>
                    <a:pt x="5160" y="36059"/>
                  </a:lnTo>
                  <a:lnTo>
                    <a:pt x="5757" y="36222"/>
                  </a:lnTo>
                  <a:lnTo>
                    <a:pt x="6355" y="36276"/>
                  </a:lnTo>
                  <a:lnTo>
                    <a:pt x="7061" y="36385"/>
                  </a:lnTo>
                  <a:lnTo>
                    <a:pt x="7386" y="36439"/>
                  </a:lnTo>
                  <a:lnTo>
                    <a:pt x="7766" y="36439"/>
                  </a:lnTo>
                  <a:lnTo>
                    <a:pt x="8798" y="36276"/>
                  </a:lnTo>
                  <a:lnTo>
                    <a:pt x="9341" y="36222"/>
                  </a:lnTo>
                  <a:lnTo>
                    <a:pt x="9830" y="36167"/>
                  </a:lnTo>
                  <a:lnTo>
                    <a:pt x="10210" y="36113"/>
                  </a:lnTo>
                  <a:lnTo>
                    <a:pt x="10590" y="36059"/>
                  </a:lnTo>
                  <a:lnTo>
                    <a:pt x="10916" y="35896"/>
                  </a:lnTo>
                  <a:lnTo>
                    <a:pt x="11079" y="35787"/>
                  </a:lnTo>
                  <a:lnTo>
                    <a:pt x="11242" y="35624"/>
                  </a:lnTo>
                  <a:lnTo>
                    <a:pt x="11351" y="35516"/>
                  </a:lnTo>
                  <a:lnTo>
                    <a:pt x="11459" y="35461"/>
                  </a:lnTo>
                  <a:lnTo>
                    <a:pt x="11568" y="35516"/>
                  </a:lnTo>
                  <a:lnTo>
                    <a:pt x="11731" y="35570"/>
                  </a:lnTo>
                  <a:lnTo>
                    <a:pt x="11839" y="35679"/>
                  </a:lnTo>
                  <a:lnTo>
                    <a:pt x="11894" y="35679"/>
                  </a:lnTo>
                  <a:lnTo>
                    <a:pt x="12002" y="35624"/>
                  </a:lnTo>
                  <a:lnTo>
                    <a:pt x="12111" y="35516"/>
                  </a:lnTo>
                  <a:lnTo>
                    <a:pt x="12219" y="35461"/>
                  </a:lnTo>
                  <a:lnTo>
                    <a:pt x="12491" y="35461"/>
                  </a:lnTo>
                  <a:lnTo>
                    <a:pt x="12654" y="35516"/>
                  </a:lnTo>
                  <a:lnTo>
                    <a:pt x="12871" y="35516"/>
                  </a:lnTo>
                  <a:lnTo>
                    <a:pt x="13034" y="35407"/>
                  </a:lnTo>
                  <a:lnTo>
                    <a:pt x="13143" y="35299"/>
                  </a:lnTo>
                  <a:lnTo>
                    <a:pt x="13306" y="35027"/>
                  </a:lnTo>
                  <a:lnTo>
                    <a:pt x="13523" y="34864"/>
                  </a:lnTo>
                  <a:lnTo>
                    <a:pt x="13794" y="34810"/>
                  </a:lnTo>
                  <a:lnTo>
                    <a:pt x="14066" y="34755"/>
                  </a:lnTo>
                  <a:lnTo>
                    <a:pt x="14717" y="34755"/>
                  </a:lnTo>
                  <a:lnTo>
                    <a:pt x="15043" y="34701"/>
                  </a:lnTo>
                  <a:lnTo>
                    <a:pt x="15152" y="34647"/>
                  </a:lnTo>
                  <a:lnTo>
                    <a:pt x="15315" y="34538"/>
                  </a:lnTo>
                  <a:lnTo>
                    <a:pt x="15532" y="34267"/>
                  </a:lnTo>
                  <a:lnTo>
                    <a:pt x="15804" y="34104"/>
                  </a:lnTo>
                  <a:lnTo>
                    <a:pt x="16455" y="33724"/>
                  </a:lnTo>
                  <a:lnTo>
                    <a:pt x="16564" y="33669"/>
                  </a:lnTo>
                  <a:lnTo>
                    <a:pt x="16564" y="33615"/>
                  </a:lnTo>
                  <a:lnTo>
                    <a:pt x="16510" y="33506"/>
                  </a:lnTo>
                  <a:lnTo>
                    <a:pt x="16401" y="33344"/>
                  </a:lnTo>
                  <a:lnTo>
                    <a:pt x="16401" y="33235"/>
                  </a:lnTo>
                  <a:lnTo>
                    <a:pt x="16455" y="33235"/>
                  </a:lnTo>
                  <a:lnTo>
                    <a:pt x="16564" y="33126"/>
                  </a:lnTo>
                  <a:lnTo>
                    <a:pt x="16727" y="33126"/>
                  </a:lnTo>
                  <a:lnTo>
                    <a:pt x="17053" y="33018"/>
                  </a:lnTo>
                  <a:lnTo>
                    <a:pt x="17324" y="32909"/>
                  </a:lnTo>
                  <a:lnTo>
                    <a:pt x="17541" y="32855"/>
                  </a:lnTo>
                  <a:lnTo>
                    <a:pt x="17813" y="32855"/>
                  </a:lnTo>
                  <a:lnTo>
                    <a:pt x="18084" y="32909"/>
                  </a:lnTo>
                  <a:lnTo>
                    <a:pt x="18302" y="32963"/>
                  </a:lnTo>
                  <a:lnTo>
                    <a:pt x="18410" y="32963"/>
                  </a:lnTo>
                  <a:lnTo>
                    <a:pt x="18573" y="32909"/>
                  </a:lnTo>
                  <a:lnTo>
                    <a:pt x="18736" y="32800"/>
                  </a:lnTo>
                  <a:lnTo>
                    <a:pt x="19062" y="32800"/>
                  </a:lnTo>
                  <a:lnTo>
                    <a:pt x="19225" y="32855"/>
                  </a:lnTo>
                  <a:lnTo>
                    <a:pt x="19442" y="32855"/>
                  </a:lnTo>
                  <a:lnTo>
                    <a:pt x="19605" y="32692"/>
                  </a:lnTo>
                  <a:lnTo>
                    <a:pt x="20148" y="32257"/>
                  </a:lnTo>
                  <a:lnTo>
                    <a:pt x="20691" y="31877"/>
                  </a:lnTo>
                  <a:lnTo>
                    <a:pt x="20908" y="31714"/>
                  </a:lnTo>
                  <a:lnTo>
                    <a:pt x="21125" y="31660"/>
                  </a:lnTo>
                  <a:lnTo>
                    <a:pt x="21343" y="31660"/>
                  </a:lnTo>
                  <a:lnTo>
                    <a:pt x="21614" y="31714"/>
                  </a:lnTo>
                  <a:lnTo>
                    <a:pt x="21994" y="31714"/>
                  </a:lnTo>
                  <a:lnTo>
                    <a:pt x="22157" y="31606"/>
                  </a:lnTo>
                  <a:lnTo>
                    <a:pt x="22320" y="31497"/>
                  </a:lnTo>
                  <a:lnTo>
                    <a:pt x="22429" y="31334"/>
                  </a:lnTo>
                  <a:lnTo>
                    <a:pt x="22483" y="31171"/>
                  </a:lnTo>
                  <a:lnTo>
                    <a:pt x="22537" y="31008"/>
                  </a:lnTo>
                  <a:lnTo>
                    <a:pt x="22537" y="30791"/>
                  </a:lnTo>
                  <a:lnTo>
                    <a:pt x="22537" y="30628"/>
                  </a:lnTo>
                  <a:lnTo>
                    <a:pt x="22537" y="30520"/>
                  </a:lnTo>
                  <a:lnTo>
                    <a:pt x="22700" y="30248"/>
                  </a:lnTo>
                  <a:lnTo>
                    <a:pt x="22917" y="29922"/>
                  </a:lnTo>
                  <a:lnTo>
                    <a:pt x="23080" y="29597"/>
                  </a:lnTo>
                  <a:lnTo>
                    <a:pt x="23623" y="28619"/>
                  </a:lnTo>
                  <a:lnTo>
                    <a:pt x="23786" y="28728"/>
                  </a:lnTo>
                  <a:lnTo>
                    <a:pt x="23895" y="28891"/>
                  </a:lnTo>
                  <a:lnTo>
                    <a:pt x="23841" y="29053"/>
                  </a:lnTo>
                  <a:lnTo>
                    <a:pt x="23786" y="29271"/>
                  </a:lnTo>
                  <a:lnTo>
                    <a:pt x="23352" y="29868"/>
                  </a:lnTo>
                  <a:lnTo>
                    <a:pt x="22972" y="30574"/>
                  </a:lnTo>
                  <a:lnTo>
                    <a:pt x="23189" y="30520"/>
                  </a:lnTo>
                  <a:lnTo>
                    <a:pt x="23352" y="30411"/>
                  </a:lnTo>
                  <a:lnTo>
                    <a:pt x="23623" y="30140"/>
                  </a:lnTo>
                  <a:lnTo>
                    <a:pt x="24872" y="28728"/>
                  </a:lnTo>
                  <a:lnTo>
                    <a:pt x="25090" y="28456"/>
                  </a:lnTo>
                  <a:lnTo>
                    <a:pt x="25198" y="28130"/>
                  </a:lnTo>
                  <a:lnTo>
                    <a:pt x="25253" y="27804"/>
                  </a:lnTo>
                  <a:lnTo>
                    <a:pt x="25307" y="27424"/>
                  </a:lnTo>
                  <a:lnTo>
                    <a:pt x="25253" y="27261"/>
                  </a:lnTo>
                  <a:lnTo>
                    <a:pt x="25198" y="27207"/>
                  </a:lnTo>
                  <a:lnTo>
                    <a:pt x="25144" y="27153"/>
                  </a:lnTo>
                  <a:lnTo>
                    <a:pt x="25035" y="27370"/>
                  </a:lnTo>
                  <a:lnTo>
                    <a:pt x="24981" y="27479"/>
                  </a:lnTo>
                  <a:lnTo>
                    <a:pt x="24872" y="27424"/>
                  </a:lnTo>
                  <a:lnTo>
                    <a:pt x="24764" y="27261"/>
                  </a:lnTo>
                  <a:lnTo>
                    <a:pt x="24547" y="26990"/>
                  </a:lnTo>
                  <a:lnTo>
                    <a:pt x="24438" y="26718"/>
                  </a:lnTo>
                  <a:lnTo>
                    <a:pt x="24384" y="26447"/>
                  </a:lnTo>
                  <a:lnTo>
                    <a:pt x="24329" y="26121"/>
                  </a:lnTo>
                  <a:lnTo>
                    <a:pt x="24384" y="25958"/>
                  </a:lnTo>
                  <a:lnTo>
                    <a:pt x="24492" y="25904"/>
                  </a:lnTo>
                  <a:lnTo>
                    <a:pt x="24601" y="25904"/>
                  </a:lnTo>
                  <a:lnTo>
                    <a:pt x="24709" y="25958"/>
                  </a:lnTo>
                  <a:lnTo>
                    <a:pt x="25361" y="26501"/>
                  </a:lnTo>
                  <a:lnTo>
                    <a:pt x="25524" y="26121"/>
                  </a:lnTo>
                  <a:lnTo>
                    <a:pt x="25687" y="25687"/>
                  </a:lnTo>
                  <a:lnTo>
                    <a:pt x="25687" y="25306"/>
                  </a:lnTo>
                  <a:lnTo>
                    <a:pt x="25687" y="24926"/>
                  </a:lnTo>
                  <a:lnTo>
                    <a:pt x="25633" y="24546"/>
                  </a:lnTo>
                  <a:lnTo>
                    <a:pt x="25524" y="24166"/>
                  </a:lnTo>
                  <a:lnTo>
                    <a:pt x="25307" y="23786"/>
                  </a:lnTo>
                  <a:lnTo>
                    <a:pt x="25090" y="23460"/>
                  </a:lnTo>
                  <a:lnTo>
                    <a:pt x="23786" y="21559"/>
                  </a:lnTo>
                  <a:lnTo>
                    <a:pt x="23406" y="21071"/>
                  </a:lnTo>
                  <a:lnTo>
                    <a:pt x="22972" y="20636"/>
                  </a:lnTo>
                  <a:lnTo>
                    <a:pt x="22483" y="20256"/>
                  </a:lnTo>
                  <a:lnTo>
                    <a:pt x="21994" y="19985"/>
                  </a:lnTo>
                  <a:lnTo>
                    <a:pt x="20962" y="19605"/>
                  </a:lnTo>
                  <a:lnTo>
                    <a:pt x="19931" y="19224"/>
                  </a:lnTo>
                  <a:lnTo>
                    <a:pt x="18899" y="18899"/>
                  </a:lnTo>
                  <a:lnTo>
                    <a:pt x="17867" y="18573"/>
                  </a:lnTo>
                  <a:lnTo>
                    <a:pt x="16835" y="18356"/>
                  </a:lnTo>
                  <a:lnTo>
                    <a:pt x="15749" y="18193"/>
                  </a:lnTo>
                  <a:lnTo>
                    <a:pt x="14663" y="18138"/>
                  </a:lnTo>
                  <a:lnTo>
                    <a:pt x="12817" y="18138"/>
                  </a:lnTo>
                  <a:lnTo>
                    <a:pt x="12111" y="18084"/>
                  </a:lnTo>
                  <a:lnTo>
                    <a:pt x="11731" y="17975"/>
                  </a:lnTo>
                  <a:lnTo>
                    <a:pt x="11568" y="17921"/>
                  </a:lnTo>
                  <a:lnTo>
                    <a:pt x="11459" y="17812"/>
                  </a:lnTo>
                  <a:lnTo>
                    <a:pt x="11351" y="17650"/>
                  </a:lnTo>
                  <a:lnTo>
                    <a:pt x="11296" y="17487"/>
                  </a:lnTo>
                  <a:lnTo>
                    <a:pt x="11242" y="17161"/>
                  </a:lnTo>
                  <a:lnTo>
                    <a:pt x="11242" y="16726"/>
                  </a:lnTo>
                  <a:lnTo>
                    <a:pt x="11296" y="16292"/>
                  </a:lnTo>
                  <a:lnTo>
                    <a:pt x="11514" y="13957"/>
                  </a:lnTo>
                  <a:lnTo>
                    <a:pt x="11676" y="12762"/>
                  </a:lnTo>
                  <a:lnTo>
                    <a:pt x="11839" y="11567"/>
                  </a:lnTo>
                  <a:lnTo>
                    <a:pt x="11894" y="11350"/>
                  </a:lnTo>
                  <a:lnTo>
                    <a:pt x="12057" y="11133"/>
                  </a:lnTo>
                  <a:lnTo>
                    <a:pt x="12219" y="10753"/>
                  </a:lnTo>
                  <a:lnTo>
                    <a:pt x="12382" y="10427"/>
                  </a:lnTo>
                  <a:lnTo>
                    <a:pt x="12437" y="10047"/>
                  </a:lnTo>
                  <a:lnTo>
                    <a:pt x="12437" y="9613"/>
                  </a:lnTo>
                  <a:lnTo>
                    <a:pt x="12274" y="9830"/>
                  </a:lnTo>
                  <a:lnTo>
                    <a:pt x="12111" y="10047"/>
                  </a:lnTo>
                  <a:lnTo>
                    <a:pt x="11839" y="10536"/>
                  </a:lnTo>
                  <a:lnTo>
                    <a:pt x="11405" y="11567"/>
                  </a:lnTo>
                  <a:lnTo>
                    <a:pt x="11079" y="12219"/>
                  </a:lnTo>
                  <a:lnTo>
                    <a:pt x="10862" y="12002"/>
                  </a:lnTo>
                  <a:lnTo>
                    <a:pt x="10753" y="11785"/>
                  </a:lnTo>
                  <a:lnTo>
                    <a:pt x="10753" y="11567"/>
                  </a:lnTo>
                  <a:lnTo>
                    <a:pt x="10862" y="11296"/>
                  </a:lnTo>
                  <a:lnTo>
                    <a:pt x="11133" y="10807"/>
                  </a:lnTo>
                  <a:lnTo>
                    <a:pt x="11405" y="10264"/>
                  </a:lnTo>
                  <a:lnTo>
                    <a:pt x="11785" y="9830"/>
                  </a:lnTo>
                  <a:lnTo>
                    <a:pt x="12165" y="9395"/>
                  </a:lnTo>
                  <a:lnTo>
                    <a:pt x="12328" y="9287"/>
                  </a:lnTo>
                  <a:lnTo>
                    <a:pt x="12491" y="9178"/>
                  </a:lnTo>
                  <a:lnTo>
                    <a:pt x="12437" y="9613"/>
                  </a:lnTo>
                  <a:lnTo>
                    <a:pt x="12817" y="9558"/>
                  </a:lnTo>
                  <a:lnTo>
                    <a:pt x="12925" y="9504"/>
                  </a:lnTo>
                  <a:lnTo>
                    <a:pt x="12980" y="9450"/>
                  </a:lnTo>
                  <a:lnTo>
                    <a:pt x="12925" y="9395"/>
                  </a:lnTo>
                  <a:lnTo>
                    <a:pt x="12871" y="9124"/>
                  </a:lnTo>
                  <a:lnTo>
                    <a:pt x="12925" y="8907"/>
                  </a:lnTo>
                  <a:lnTo>
                    <a:pt x="13088" y="8798"/>
                  </a:lnTo>
                  <a:lnTo>
                    <a:pt x="13306" y="8635"/>
                  </a:lnTo>
                  <a:lnTo>
                    <a:pt x="14826" y="7875"/>
                  </a:lnTo>
                  <a:lnTo>
                    <a:pt x="16455" y="7223"/>
                  </a:lnTo>
                  <a:lnTo>
                    <a:pt x="16781" y="7060"/>
                  </a:lnTo>
                  <a:lnTo>
                    <a:pt x="17107" y="7006"/>
                  </a:lnTo>
                  <a:lnTo>
                    <a:pt x="17813" y="6897"/>
                  </a:lnTo>
                  <a:lnTo>
                    <a:pt x="19170" y="6789"/>
                  </a:lnTo>
                  <a:lnTo>
                    <a:pt x="19876" y="6734"/>
                  </a:lnTo>
                  <a:lnTo>
                    <a:pt x="20257" y="6734"/>
                  </a:lnTo>
                  <a:lnTo>
                    <a:pt x="20582" y="6789"/>
                  </a:lnTo>
                  <a:lnTo>
                    <a:pt x="20962" y="6843"/>
                  </a:lnTo>
                  <a:lnTo>
                    <a:pt x="21343" y="6843"/>
                  </a:lnTo>
                  <a:lnTo>
                    <a:pt x="22049" y="6789"/>
                  </a:lnTo>
                  <a:lnTo>
                    <a:pt x="22429" y="6789"/>
                  </a:lnTo>
                  <a:lnTo>
                    <a:pt x="22700" y="6843"/>
                  </a:lnTo>
                  <a:lnTo>
                    <a:pt x="23026" y="7006"/>
                  </a:lnTo>
                  <a:lnTo>
                    <a:pt x="23352" y="7169"/>
                  </a:lnTo>
                  <a:lnTo>
                    <a:pt x="23135" y="7223"/>
                  </a:lnTo>
                  <a:lnTo>
                    <a:pt x="22972" y="7277"/>
                  </a:lnTo>
                  <a:lnTo>
                    <a:pt x="22809" y="7332"/>
                  </a:lnTo>
                  <a:lnTo>
                    <a:pt x="22592" y="7440"/>
                  </a:lnTo>
                  <a:lnTo>
                    <a:pt x="23135" y="7440"/>
                  </a:lnTo>
                  <a:lnTo>
                    <a:pt x="23460" y="7386"/>
                  </a:lnTo>
                  <a:lnTo>
                    <a:pt x="23732" y="7386"/>
                  </a:lnTo>
                  <a:lnTo>
                    <a:pt x="24004" y="7495"/>
                  </a:lnTo>
                  <a:lnTo>
                    <a:pt x="24112" y="7603"/>
                  </a:lnTo>
                  <a:lnTo>
                    <a:pt x="24221" y="7712"/>
                  </a:lnTo>
                  <a:lnTo>
                    <a:pt x="24384" y="7820"/>
                  </a:lnTo>
                  <a:lnTo>
                    <a:pt x="24709" y="8038"/>
                  </a:lnTo>
                  <a:lnTo>
                    <a:pt x="24981" y="8255"/>
                  </a:lnTo>
                  <a:lnTo>
                    <a:pt x="25253" y="8526"/>
                  </a:lnTo>
                  <a:lnTo>
                    <a:pt x="25415" y="8852"/>
                  </a:lnTo>
                  <a:lnTo>
                    <a:pt x="26013" y="9884"/>
                  </a:lnTo>
                  <a:lnTo>
                    <a:pt x="26502" y="10970"/>
                  </a:lnTo>
                  <a:lnTo>
                    <a:pt x="26990" y="12111"/>
                  </a:lnTo>
                  <a:lnTo>
                    <a:pt x="27370" y="13251"/>
                  </a:lnTo>
                  <a:lnTo>
                    <a:pt x="27696" y="14337"/>
                  </a:lnTo>
                  <a:lnTo>
                    <a:pt x="27913" y="15423"/>
                  </a:lnTo>
                  <a:lnTo>
                    <a:pt x="28076" y="16563"/>
                  </a:lnTo>
                  <a:lnTo>
                    <a:pt x="28185" y="17704"/>
                  </a:lnTo>
                  <a:lnTo>
                    <a:pt x="28239" y="17975"/>
                  </a:lnTo>
                  <a:lnTo>
                    <a:pt x="28294" y="18084"/>
                  </a:lnTo>
                  <a:lnTo>
                    <a:pt x="28456" y="18084"/>
                  </a:lnTo>
                  <a:lnTo>
                    <a:pt x="28728" y="17975"/>
                  </a:lnTo>
                  <a:lnTo>
                    <a:pt x="28891" y="17921"/>
                  </a:lnTo>
                  <a:lnTo>
                    <a:pt x="29000" y="17921"/>
                  </a:lnTo>
                  <a:lnTo>
                    <a:pt x="29054" y="18030"/>
                  </a:lnTo>
                  <a:lnTo>
                    <a:pt x="29108" y="18138"/>
                  </a:lnTo>
                  <a:lnTo>
                    <a:pt x="29108" y="18247"/>
                  </a:lnTo>
                  <a:lnTo>
                    <a:pt x="29054" y="18356"/>
                  </a:lnTo>
                  <a:lnTo>
                    <a:pt x="28945" y="18464"/>
                  </a:lnTo>
                  <a:lnTo>
                    <a:pt x="28511" y="18627"/>
                  </a:lnTo>
                  <a:lnTo>
                    <a:pt x="28348" y="18681"/>
                  </a:lnTo>
                  <a:lnTo>
                    <a:pt x="28239" y="18790"/>
                  </a:lnTo>
                  <a:lnTo>
                    <a:pt x="28239" y="18953"/>
                  </a:lnTo>
                  <a:lnTo>
                    <a:pt x="28294" y="19116"/>
                  </a:lnTo>
                  <a:lnTo>
                    <a:pt x="28348" y="19442"/>
                  </a:lnTo>
                  <a:lnTo>
                    <a:pt x="28348" y="19550"/>
                  </a:lnTo>
                  <a:lnTo>
                    <a:pt x="28294" y="19713"/>
                  </a:lnTo>
                  <a:lnTo>
                    <a:pt x="28239" y="19876"/>
                  </a:lnTo>
                  <a:lnTo>
                    <a:pt x="28185" y="20039"/>
                  </a:lnTo>
                  <a:lnTo>
                    <a:pt x="28185" y="20365"/>
                  </a:lnTo>
                  <a:lnTo>
                    <a:pt x="28239" y="21505"/>
                  </a:lnTo>
                  <a:lnTo>
                    <a:pt x="28239" y="23189"/>
                  </a:lnTo>
                  <a:lnTo>
                    <a:pt x="28185" y="24003"/>
                  </a:lnTo>
                  <a:lnTo>
                    <a:pt x="28131" y="24438"/>
                  </a:lnTo>
                  <a:lnTo>
                    <a:pt x="28022" y="24818"/>
                  </a:lnTo>
                  <a:lnTo>
                    <a:pt x="27968" y="25035"/>
                  </a:lnTo>
                  <a:lnTo>
                    <a:pt x="27968" y="25252"/>
                  </a:lnTo>
                  <a:lnTo>
                    <a:pt x="28022" y="25469"/>
                  </a:lnTo>
                  <a:lnTo>
                    <a:pt x="28131" y="25632"/>
                  </a:lnTo>
                  <a:lnTo>
                    <a:pt x="28239" y="25795"/>
                  </a:lnTo>
                  <a:lnTo>
                    <a:pt x="28294" y="25958"/>
                  </a:lnTo>
                  <a:lnTo>
                    <a:pt x="28239" y="26121"/>
                  </a:lnTo>
                  <a:lnTo>
                    <a:pt x="28131" y="26230"/>
                  </a:lnTo>
                  <a:lnTo>
                    <a:pt x="28022" y="26393"/>
                  </a:lnTo>
                  <a:lnTo>
                    <a:pt x="27968" y="26447"/>
                  </a:lnTo>
                  <a:lnTo>
                    <a:pt x="28022" y="26555"/>
                  </a:lnTo>
                  <a:lnTo>
                    <a:pt x="28185" y="26664"/>
                  </a:lnTo>
                  <a:lnTo>
                    <a:pt x="28402" y="26773"/>
                  </a:lnTo>
                  <a:lnTo>
                    <a:pt x="28456" y="26881"/>
                  </a:lnTo>
                  <a:lnTo>
                    <a:pt x="28456" y="26990"/>
                  </a:lnTo>
                  <a:lnTo>
                    <a:pt x="28294" y="27099"/>
                  </a:lnTo>
                  <a:lnTo>
                    <a:pt x="28076" y="27370"/>
                  </a:lnTo>
                  <a:lnTo>
                    <a:pt x="28022" y="27587"/>
                  </a:lnTo>
                  <a:lnTo>
                    <a:pt x="28022" y="27859"/>
                  </a:lnTo>
                  <a:lnTo>
                    <a:pt x="28131" y="28130"/>
                  </a:lnTo>
                  <a:lnTo>
                    <a:pt x="28348" y="28565"/>
                  </a:lnTo>
                  <a:lnTo>
                    <a:pt x="28402" y="28782"/>
                  </a:lnTo>
                  <a:lnTo>
                    <a:pt x="28402" y="29053"/>
                  </a:lnTo>
                  <a:lnTo>
                    <a:pt x="28348" y="29271"/>
                  </a:lnTo>
                  <a:lnTo>
                    <a:pt x="28239" y="29434"/>
                  </a:lnTo>
                  <a:lnTo>
                    <a:pt x="28131" y="29597"/>
                  </a:lnTo>
                  <a:lnTo>
                    <a:pt x="28076" y="29705"/>
                  </a:lnTo>
                  <a:lnTo>
                    <a:pt x="28076" y="29868"/>
                  </a:lnTo>
                  <a:lnTo>
                    <a:pt x="28185" y="30031"/>
                  </a:lnTo>
                  <a:lnTo>
                    <a:pt x="28239" y="30085"/>
                  </a:lnTo>
                  <a:lnTo>
                    <a:pt x="28294" y="30194"/>
                  </a:lnTo>
                  <a:lnTo>
                    <a:pt x="28294" y="30411"/>
                  </a:lnTo>
                  <a:lnTo>
                    <a:pt x="28294" y="31063"/>
                  </a:lnTo>
                  <a:lnTo>
                    <a:pt x="28348" y="31334"/>
                  </a:lnTo>
                  <a:lnTo>
                    <a:pt x="28456" y="31551"/>
                  </a:lnTo>
                  <a:lnTo>
                    <a:pt x="28619" y="31714"/>
                  </a:lnTo>
                  <a:lnTo>
                    <a:pt x="28945" y="31769"/>
                  </a:lnTo>
                  <a:lnTo>
                    <a:pt x="29000" y="31823"/>
                  </a:lnTo>
                  <a:lnTo>
                    <a:pt x="29054" y="31877"/>
                  </a:lnTo>
                  <a:lnTo>
                    <a:pt x="29054" y="31932"/>
                  </a:lnTo>
                  <a:lnTo>
                    <a:pt x="29054" y="31986"/>
                  </a:lnTo>
                  <a:lnTo>
                    <a:pt x="29000" y="32040"/>
                  </a:lnTo>
                  <a:lnTo>
                    <a:pt x="28782" y="32203"/>
                  </a:lnTo>
                  <a:lnTo>
                    <a:pt x="28674" y="32257"/>
                  </a:lnTo>
                  <a:lnTo>
                    <a:pt x="28674" y="32366"/>
                  </a:lnTo>
                  <a:lnTo>
                    <a:pt x="28728" y="32475"/>
                  </a:lnTo>
                  <a:lnTo>
                    <a:pt x="28782" y="32583"/>
                  </a:lnTo>
                  <a:lnTo>
                    <a:pt x="29000" y="32692"/>
                  </a:lnTo>
                  <a:lnTo>
                    <a:pt x="29162" y="32800"/>
                  </a:lnTo>
                  <a:lnTo>
                    <a:pt x="29217" y="32963"/>
                  </a:lnTo>
                  <a:lnTo>
                    <a:pt x="29271" y="33072"/>
                  </a:lnTo>
                  <a:lnTo>
                    <a:pt x="29271" y="33289"/>
                  </a:lnTo>
                  <a:lnTo>
                    <a:pt x="29217" y="33398"/>
                  </a:lnTo>
                  <a:lnTo>
                    <a:pt x="29271" y="33561"/>
                  </a:lnTo>
                  <a:lnTo>
                    <a:pt x="29380" y="33669"/>
                  </a:lnTo>
                  <a:lnTo>
                    <a:pt x="29488" y="33724"/>
                  </a:lnTo>
                  <a:lnTo>
                    <a:pt x="29923" y="33995"/>
                  </a:lnTo>
                  <a:lnTo>
                    <a:pt x="29977" y="34104"/>
                  </a:lnTo>
                  <a:lnTo>
                    <a:pt x="30031" y="34158"/>
                  </a:lnTo>
                  <a:lnTo>
                    <a:pt x="30031" y="34212"/>
                  </a:lnTo>
                  <a:lnTo>
                    <a:pt x="29977" y="34267"/>
                  </a:lnTo>
                  <a:lnTo>
                    <a:pt x="29923" y="34321"/>
                  </a:lnTo>
                  <a:lnTo>
                    <a:pt x="29760" y="34267"/>
                  </a:lnTo>
                  <a:lnTo>
                    <a:pt x="29597" y="34267"/>
                  </a:lnTo>
                  <a:lnTo>
                    <a:pt x="29488" y="34212"/>
                  </a:lnTo>
                  <a:lnTo>
                    <a:pt x="29380" y="34267"/>
                  </a:lnTo>
                  <a:lnTo>
                    <a:pt x="29325" y="34375"/>
                  </a:lnTo>
                  <a:lnTo>
                    <a:pt x="29380" y="34484"/>
                  </a:lnTo>
                  <a:lnTo>
                    <a:pt x="29434" y="34810"/>
                  </a:lnTo>
                  <a:lnTo>
                    <a:pt x="29543" y="35136"/>
                  </a:lnTo>
                  <a:lnTo>
                    <a:pt x="29705" y="35407"/>
                  </a:lnTo>
                  <a:lnTo>
                    <a:pt x="29923" y="35624"/>
                  </a:lnTo>
                  <a:lnTo>
                    <a:pt x="30140" y="35896"/>
                  </a:lnTo>
                  <a:lnTo>
                    <a:pt x="30303" y="36167"/>
                  </a:lnTo>
                  <a:lnTo>
                    <a:pt x="30411" y="36439"/>
                  </a:lnTo>
                  <a:lnTo>
                    <a:pt x="30520" y="36765"/>
                  </a:lnTo>
                  <a:lnTo>
                    <a:pt x="30737" y="38122"/>
                  </a:lnTo>
                  <a:lnTo>
                    <a:pt x="30900" y="39480"/>
                  </a:lnTo>
                  <a:lnTo>
                    <a:pt x="30954" y="40566"/>
                  </a:lnTo>
                  <a:lnTo>
                    <a:pt x="30954" y="41055"/>
                  </a:lnTo>
                  <a:lnTo>
                    <a:pt x="30900" y="41598"/>
                  </a:lnTo>
                  <a:lnTo>
                    <a:pt x="30846" y="41815"/>
                  </a:lnTo>
                  <a:lnTo>
                    <a:pt x="30900" y="42032"/>
                  </a:lnTo>
                  <a:lnTo>
                    <a:pt x="30954" y="42195"/>
                  </a:lnTo>
                  <a:lnTo>
                    <a:pt x="31117" y="42304"/>
                  </a:lnTo>
                  <a:lnTo>
                    <a:pt x="31226" y="42412"/>
                  </a:lnTo>
                  <a:lnTo>
                    <a:pt x="31280" y="42521"/>
                  </a:lnTo>
                  <a:lnTo>
                    <a:pt x="31226" y="42630"/>
                  </a:lnTo>
                  <a:lnTo>
                    <a:pt x="31063" y="42684"/>
                  </a:lnTo>
                  <a:lnTo>
                    <a:pt x="30900" y="42738"/>
                  </a:lnTo>
                  <a:lnTo>
                    <a:pt x="30846" y="42793"/>
                  </a:lnTo>
                  <a:lnTo>
                    <a:pt x="30900" y="42901"/>
                  </a:lnTo>
                  <a:lnTo>
                    <a:pt x="31009" y="42955"/>
                  </a:lnTo>
                  <a:lnTo>
                    <a:pt x="31117" y="43064"/>
                  </a:lnTo>
                  <a:lnTo>
                    <a:pt x="31172" y="43227"/>
                  </a:lnTo>
                  <a:lnTo>
                    <a:pt x="31172" y="43390"/>
                  </a:lnTo>
                  <a:lnTo>
                    <a:pt x="31172" y="43553"/>
                  </a:lnTo>
                  <a:lnTo>
                    <a:pt x="31063" y="43824"/>
                  </a:lnTo>
                  <a:lnTo>
                    <a:pt x="31063" y="44150"/>
                  </a:lnTo>
                  <a:lnTo>
                    <a:pt x="31117" y="44422"/>
                  </a:lnTo>
                  <a:lnTo>
                    <a:pt x="31280" y="44693"/>
                  </a:lnTo>
                  <a:lnTo>
                    <a:pt x="31389" y="44802"/>
                  </a:lnTo>
                  <a:lnTo>
                    <a:pt x="31389" y="44965"/>
                  </a:lnTo>
                  <a:lnTo>
                    <a:pt x="31335" y="45073"/>
                  </a:lnTo>
                  <a:lnTo>
                    <a:pt x="31280" y="45182"/>
                  </a:lnTo>
                  <a:lnTo>
                    <a:pt x="31172" y="45345"/>
                  </a:lnTo>
                  <a:lnTo>
                    <a:pt x="31172" y="45453"/>
                  </a:lnTo>
                  <a:lnTo>
                    <a:pt x="31226" y="45562"/>
                  </a:lnTo>
                  <a:lnTo>
                    <a:pt x="31335" y="45725"/>
                  </a:lnTo>
                  <a:lnTo>
                    <a:pt x="31335" y="45888"/>
                  </a:lnTo>
                  <a:lnTo>
                    <a:pt x="31335" y="46051"/>
                  </a:lnTo>
                  <a:lnTo>
                    <a:pt x="31226" y="46268"/>
                  </a:lnTo>
                  <a:lnTo>
                    <a:pt x="31226" y="46377"/>
                  </a:lnTo>
                  <a:lnTo>
                    <a:pt x="31226" y="46431"/>
                  </a:lnTo>
                  <a:lnTo>
                    <a:pt x="31226" y="46648"/>
                  </a:lnTo>
                  <a:lnTo>
                    <a:pt x="31280" y="46811"/>
                  </a:lnTo>
                  <a:lnTo>
                    <a:pt x="31335" y="46920"/>
                  </a:lnTo>
                  <a:lnTo>
                    <a:pt x="31280" y="47028"/>
                  </a:lnTo>
                  <a:lnTo>
                    <a:pt x="30900" y="46865"/>
                  </a:lnTo>
                  <a:lnTo>
                    <a:pt x="30900" y="47571"/>
                  </a:lnTo>
                  <a:lnTo>
                    <a:pt x="30900" y="47843"/>
                  </a:lnTo>
                  <a:lnTo>
                    <a:pt x="30846" y="48169"/>
                  </a:lnTo>
                  <a:lnTo>
                    <a:pt x="30357" y="49689"/>
                  </a:lnTo>
                  <a:lnTo>
                    <a:pt x="30303" y="49852"/>
                  </a:lnTo>
                  <a:lnTo>
                    <a:pt x="30303" y="50015"/>
                  </a:lnTo>
                  <a:lnTo>
                    <a:pt x="30357" y="50069"/>
                  </a:lnTo>
                  <a:lnTo>
                    <a:pt x="30574" y="50124"/>
                  </a:lnTo>
                  <a:lnTo>
                    <a:pt x="30683" y="50178"/>
                  </a:lnTo>
                  <a:lnTo>
                    <a:pt x="30737" y="50232"/>
                  </a:lnTo>
                  <a:lnTo>
                    <a:pt x="30737" y="50341"/>
                  </a:lnTo>
                  <a:lnTo>
                    <a:pt x="30683" y="50449"/>
                  </a:lnTo>
                  <a:lnTo>
                    <a:pt x="30411" y="51047"/>
                  </a:lnTo>
                  <a:lnTo>
                    <a:pt x="30303" y="51264"/>
                  </a:lnTo>
                  <a:lnTo>
                    <a:pt x="30249" y="51481"/>
                  </a:lnTo>
                  <a:lnTo>
                    <a:pt x="30303" y="51698"/>
                  </a:lnTo>
                  <a:lnTo>
                    <a:pt x="30357" y="51916"/>
                  </a:lnTo>
                  <a:lnTo>
                    <a:pt x="30466" y="52133"/>
                  </a:lnTo>
                  <a:lnTo>
                    <a:pt x="30466" y="52350"/>
                  </a:lnTo>
                  <a:lnTo>
                    <a:pt x="30411" y="52513"/>
                  </a:lnTo>
                  <a:lnTo>
                    <a:pt x="30249" y="52730"/>
                  </a:lnTo>
                  <a:lnTo>
                    <a:pt x="30031" y="52893"/>
                  </a:lnTo>
                  <a:lnTo>
                    <a:pt x="29923" y="53110"/>
                  </a:lnTo>
                  <a:lnTo>
                    <a:pt x="29814" y="53328"/>
                  </a:lnTo>
                  <a:lnTo>
                    <a:pt x="29868" y="53599"/>
                  </a:lnTo>
                  <a:lnTo>
                    <a:pt x="29868" y="53708"/>
                  </a:lnTo>
                  <a:lnTo>
                    <a:pt x="29760" y="53871"/>
                  </a:lnTo>
                  <a:lnTo>
                    <a:pt x="29543" y="54196"/>
                  </a:lnTo>
                  <a:lnTo>
                    <a:pt x="29434" y="54522"/>
                  </a:lnTo>
                  <a:lnTo>
                    <a:pt x="29325" y="54902"/>
                  </a:lnTo>
                  <a:lnTo>
                    <a:pt x="29325" y="55228"/>
                  </a:lnTo>
                  <a:lnTo>
                    <a:pt x="29325" y="55554"/>
                  </a:lnTo>
                  <a:lnTo>
                    <a:pt x="29380" y="55717"/>
                  </a:lnTo>
                  <a:lnTo>
                    <a:pt x="29325" y="55826"/>
                  </a:lnTo>
                  <a:lnTo>
                    <a:pt x="29271" y="55880"/>
                  </a:lnTo>
                  <a:lnTo>
                    <a:pt x="29054" y="55880"/>
                  </a:lnTo>
                  <a:lnTo>
                    <a:pt x="28945" y="55826"/>
                  </a:lnTo>
                  <a:lnTo>
                    <a:pt x="28837" y="55826"/>
                  </a:lnTo>
                  <a:lnTo>
                    <a:pt x="28782" y="55880"/>
                  </a:lnTo>
                  <a:lnTo>
                    <a:pt x="28891" y="56097"/>
                  </a:lnTo>
                  <a:lnTo>
                    <a:pt x="28945" y="56314"/>
                  </a:lnTo>
                  <a:lnTo>
                    <a:pt x="28945" y="56532"/>
                  </a:lnTo>
                  <a:lnTo>
                    <a:pt x="28837" y="56749"/>
                  </a:lnTo>
                  <a:lnTo>
                    <a:pt x="28837" y="56803"/>
                  </a:lnTo>
                  <a:lnTo>
                    <a:pt x="28837" y="56912"/>
                  </a:lnTo>
                  <a:lnTo>
                    <a:pt x="28891" y="57075"/>
                  </a:lnTo>
                  <a:lnTo>
                    <a:pt x="28891" y="57237"/>
                  </a:lnTo>
                  <a:lnTo>
                    <a:pt x="28837" y="57346"/>
                  </a:lnTo>
                  <a:lnTo>
                    <a:pt x="28728" y="57455"/>
                  </a:lnTo>
                  <a:lnTo>
                    <a:pt x="28674" y="57509"/>
                  </a:lnTo>
                  <a:lnTo>
                    <a:pt x="28619" y="57563"/>
                  </a:lnTo>
                  <a:lnTo>
                    <a:pt x="28674" y="57618"/>
                  </a:lnTo>
                  <a:lnTo>
                    <a:pt x="28728" y="57672"/>
                  </a:lnTo>
                  <a:lnTo>
                    <a:pt x="28945" y="57835"/>
                  </a:lnTo>
                  <a:lnTo>
                    <a:pt x="29108" y="57998"/>
                  </a:lnTo>
                  <a:lnTo>
                    <a:pt x="29217" y="58215"/>
                  </a:lnTo>
                  <a:lnTo>
                    <a:pt x="29271" y="58432"/>
                  </a:lnTo>
                  <a:lnTo>
                    <a:pt x="29380" y="58812"/>
                  </a:lnTo>
                  <a:lnTo>
                    <a:pt x="29488" y="58975"/>
                  </a:lnTo>
                  <a:lnTo>
                    <a:pt x="29597" y="59138"/>
                  </a:lnTo>
                  <a:lnTo>
                    <a:pt x="29977" y="59627"/>
                  </a:lnTo>
                  <a:lnTo>
                    <a:pt x="30249" y="60170"/>
                  </a:lnTo>
                  <a:lnTo>
                    <a:pt x="30411" y="60387"/>
                  </a:lnTo>
                  <a:lnTo>
                    <a:pt x="30574" y="60604"/>
                  </a:lnTo>
                  <a:lnTo>
                    <a:pt x="30792" y="60822"/>
                  </a:lnTo>
                  <a:lnTo>
                    <a:pt x="31063" y="60930"/>
                  </a:lnTo>
                  <a:lnTo>
                    <a:pt x="31226" y="60985"/>
                  </a:lnTo>
                  <a:lnTo>
                    <a:pt x="31335" y="61093"/>
                  </a:lnTo>
                  <a:lnTo>
                    <a:pt x="31606" y="61310"/>
                  </a:lnTo>
                  <a:lnTo>
                    <a:pt x="31986" y="61690"/>
                  </a:lnTo>
                  <a:lnTo>
                    <a:pt x="32475" y="62016"/>
                  </a:lnTo>
                  <a:lnTo>
                    <a:pt x="32909" y="62342"/>
                  </a:lnTo>
                  <a:lnTo>
                    <a:pt x="33398" y="62559"/>
                  </a:lnTo>
                  <a:lnTo>
                    <a:pt x="33941" y="62777"/>
                  </a:lnTo>
                  <a:lnTo>
                    <a:pt x="34484" y="62885"/>
                  </a:lnTo>
                  <a:lnTo>
                    <a:pt x="35027" y="62939"/>
                  </a:lnTo>
                  <a:lnTo>
                    <a:pt x="35625" y="62994"/>
                  </a:lnTo>
                  <a:lnTo>
                    <a:pt x="35951" y="63048"/>
                  </a:lnTo>
                  <a:lnTo>
                    <a:pt x="36331" y="63102"/>
                  </a:lnTo>
                  <a:lnTo>
                    <a:pt x="36656" y="63211"/>
                  </a:lnTo>
                  <a:lnTo>
                    <a:pt x="36982" y="63374"/>
                  </a:lnTo>
                  <a:lnTo>
                    <a:pt x="37200" y="63483"/>
                  </a:lnTo>
                  <a:lnTo>
                    <a:pt x="37417" y="63483"/>
                  </a:lnTo>
                  <a:lnTo>
                    <a:pt x="39046" y="62994"/>
                  </a:lnTo>
                  <a:lnTo>
                    <a:pt x="39860" y="62722"/>
                  </a:lnTo>
                  <a:lnTo>
                    <a:pt x="40675" y="62396"/>
                  </a:lnTo>
                  <a:lnTo>
                    <a:pt x="41055" y="62179"/>
                  </a:lnTo>
                  <a:lnTo>
                    <a:pt x="41381" y="61962"/>
                  </a:lnTo>
                  <a:lnTo>
                    <a:pt x="41707" y="61745"/>
                  </a:lnTo>
                  <a:lnTo>
                    <a:pt x="41978" y="61473"/>
                  </a:lnTo>
                  <a:lnTo>
                    <a:pt x="42196" y="61147"/>
                  </a:lnTo>
                  <a:lnTo>
                    <a:pt x="42413" y="60822"/>
                  </a:lnTo>
                  <a:lnTo>
                    <a:pt x="42630" y="60496"/>
                  </a:lnTo>
                  <a:lnTo>
                    <a:pt x="42739" y="60116"/>
                  </a:lnTo>
                  <a:lnTo>
                    <a:pt x="43119" y="59084"/>
                  </a:lnTo>
                  <a:lnTo>
                    <a:pt x="43227" y="58812"/>
                  </a:lnTo>
                  <a:lnTo>
                    <a:pt x="43282" y="58595"/>
                  </a:lnTo>
                  <a:lnTo>
                    <a:pt x="43282" y="58052"/>
                  </a:lnTo>
                  <a:lnTo>
                    <a:pt x="43173" y="56640"/>
                  </a:lnTo>
                  <a:lnTo>
                    <a:pt x="43173" y="55934"/>
                  </a:lnTo>
                  <a:lnTo>
                    <a:pt x="43227" y="55228"/>
                  </a:lnTo>
                  <a:lnTo>
                    <a:pt x="43282" y="54522"/>
                  </a:lnTo>
                  <a:lnTo>
                    <a:pt x="43282" y="54522"/>
                  </a:lnTo>
                  <a:lnTo>
                    <a:pt x="42684" y="54739"/>
                  </a:lnTo>
                  <a:lnTo>
                    <a:pt x="42087" y="55011"/>
                  </a:lnTo>
                  <a:lnTo>
                    <a:pt x="42358" y="54088"/>
                  </a:lnTo>
                  <a:lnTo>
                    <a:pt x="42358" y="53979"/>
                  </a:lnTo>
                  <a:lnTo>
                    <a:pt x="42358" y="53925"/>
                  </a:lnTo>
                  <a:lnTo>
                    <a:pt x="42250" y="53871"/>
                  </a:lnTo>
                  <a:lnTo>
                    <a:pt x="42250" y="53925"/>
                  </a:lnTo>
                  <a:lnTo>
                    <a:pt x="42141" y="54034"/>
                  </a:lnTo>
                  <a:lnTo>
                    <a:pt x="41924" y="54577"/>
                  </a:lnTo>
                  <a:lnTo>
                    <a:pt x="41761" y="54251"/>
                  </a:lnTo>
                  <a:lnTo>
                    <a:pt x="41707" y="53871"/>
                  </a:lnTo>
                  <a:lnTo>
                    <a:pt x="41652" y="53436"/>
                  </a:lnTo>
                  <a:lnTo>
                    <a:pt x="41652" y="53056"/>
                  </a:lnTo>
                  <a:lnTo>
                    <a:pt x="41707" y="52839"/>
                  </a:lnTo>
                  <a:lnTo>
                    <a:pt x="41815" y="52622"/>
                  </a:lnTo>
                  <a:lnTo>
                    <a:pt x="41978" y="52459"/>
                  </a:lnTo>
                  <a:lnTo>
                    <a:pt x="42196" y="52350"/>
                  </a:lnTo>
                  <a:lnTo>
                    <a:pt x="42304" y="53273"/>
                  </a:lnTo>
                  <a:lnTo>
                    <a:pt x="42304" y="53382"/>
                  </a:lnTo>
                  <a:lnTo>
                    <a:pt x="42358" y="53436"/>
                  </a:lnTo>
                  <a:lnTo>
                    <a:pt x="42413" y="53436"/>
                  </a:lnTo>
                  <a:lnTo>
                    <a:pt x="42630" y="53382"/>
                  </a:lnTo>
                  <a:lnTo>
                    <a:pt x="42793" y="53273"/>
                  </a:lnTo>
                  <a:lnTo>
                    <a:pt x="42847" y="53165"/>
                  </a:lnTo>
                  <a:lnTo>
                    <a:pt x="42793" y="52947"/>
                  </a:lnTo>
                  <a:lnTo>
                    <a:pt x="42630" y="52622"/>
                  </a:lnTo>
                  <a:lnTo>
                    <a:pt x="42467" y="52187"/>
                  </a:lnTo>
                  <a:lnTo>
                    <a:pt x="42467" y="52079"/>
                  </a:lnTo>
                  <a:lnTo>
                    <a:pt x="42467" y="51970"/>
                  </a:lnTo>
                  <a:lnTo>
                    <a:pt x="42521" y="51861"/>
                  </a:lnTo>
                  <a:lnTo>
                    <a:pt x="42576" y="51753"/>
                  </a:lnTo>
                  <a:lnTo>
                    <a:pt x="42901" y="51427"/>
                  </a:lnTo>
                  <a:lnTo>
                    <a:pt x="42901" y="51373"/>
                  </a:lnTo>
                  <a:lnTo>
                    <a:pt x="42576" y="51264"/>
                  </a:lnTo>
                  <a:lnTo>
                    <a:pt x="42413" y="51264"/>
                  </a:lnTo>
                  <a:lnTo>
                    <a:pt x="42358" y="51373"/>
                  </a:lnTo>
                  <a:lnTo>
                    <a:pt x="42304" y="51590"/>
                  </a:lnTo>
                  <a:lnTo>
                    <a:pt x="42033" y="51536"/>
                  </a:lnTo>
                  <a:lnTo>
                    <a:pt x="41870" y="51536"/>
                  </a:lnTo>
                  <a:lnTo>
                    <a:pt x="41707" y="51698"/>
                  </a:lnTo>
                  <a:lnTo>
                    <a:pt x="41598" y="51970"/>
                  </a:lnTo>
                  <a:lnTo>
                    <a:pt x="41490" y="52404"/>
                  </a:lnTo>
                  <a:lnTo>
                    <a:pt x="41435" y="52893"/>
                  </a:lnTo>
                  <a:lnTo>
                    <a:pt x="41272" y="54414"/>
                  </a:lnTo>
                  <a:lnTo>
                    <a:pt x="41109" y="55120"/>
                  </a:lnTo>
                  <a:lnTo>
                    <a:pt x="40892" y="55826"/>
                  </a:lnTo>
                  <a:lnTo>
                    <a:pt x="40892" y="55988"/>
                  </a:lnTo>
                  <a:lnTo>
                    <a:pt x="40892" y="56097"/>
                  </a:lnTo>
                  <a:lnTo>
                    <a:pt x="40947" y="56694"/>
                  </a:lnTo>
                  <a:lnTo>
                    <a:pt x="41001" y="57237"/>
                  </a:lnTo>
                  <a:lnTo>
                    <a:pt x="40947" y="58378"/>
                  </a:lnTo>
                  <a:lnTo>
                    <a:pt x="40947" y="58704"/>
                  </a:lnTo>
                  <a:lnTo>
                    <a:pt x="40892" y="58867"/>
                  </a:lnTo>
                  <a:lnTo>
                    <a:pt x="40784" y="59030"/>
                  </a:lnTo>
                  <a:lnTo>
                    <a:pt x="40566" y="59247"/>
                  </a:lnTo>
                  <a:lnTo>
                    <a:pt x="40403" y="59464"/>
                  </a:lnTo>
                  <a:lnTo>
                    <a:pt x="40023" y="59953"/>
                  </a:lnTo>
                  <a:lnTo>
                    <a:pt x="39643" y="60496"/>
                  </a:lnTo>
                  <a:lnTo>
                    <a:pt x="39154" y="60930"/>
                  </a:lnTo>
                  <a:lnTo>
                    <a:pt x="38611" y="61310"/>
                  </a:lnTo>
                  <a:lnTo>
                    <a:pt x="38014" y="61636"/>
                  </a:lnTo>
                  <a:lnTo>
                    <a:pt x="37471" y="61799"/>
                  </a:lnTo>
                  <a:lnTo>
                    <a:pt x="36928" y="61962"/>
                  </a:lnTo>
                  <a:lnTo>
                    <a:pt x="36385" y="62016"/>
                  </a:lnTo>
                  <a:lnTo>
                    <a:pt x="35896" y="62016"/>
                  </a:lnTo>
                  <a:lnTo>
                    <a:pt x="35353" y="61962"/>
                  </a:lnTo>
                  <a:lnTo>
                    <a:pt x="34864" y="61799"/>
                  </a:lnTo>
                  <a:lnTo>
                    <a:pt x="34376" y="61582"/>
                  </a:lnTo>
                  <a:lnTo>
                    <a:pt x="33887" y="61256"/>
                  </a:lnTo>
                  <a:lnTo>
                    <a:pt x="32203" y="59953"/>
                  </a:lnTo>
                  <a:lnTo>
                    <a:pt x="31986" y="59735"/>
                  </a:lnTo>
                  <a:lnTo>
                    <a:pt x="31769" y="59464"/>
                  </a:lnTo>
                  <a:lnTo>
                    <a:pt x="31606" y="59247"/>
                  </a:lnTo>
                  <a:lnTo>
                    <a:pt x="31443" y="58975"/>
                  </a:lnTo>
                  <a:lnTo>
                    <a:pt x="31389" y="58704"/>
                  </a:lnTo>
                  <a:lnTo>
                    <a:pt x="31335" y="58378"/>
                  </a:lnTo>
                  <a:lnTo>
                    <a:pt x="31335" y="58106"/>
                  </a:lnTo>
                  <a:lnTo>
                    <a:pt x="31335" y="57726"/>
                  </a:lnTo>
                  <a:lnTo>
                    <a:pt x="31443" y="56966"/>
                  </a:lnTo>
                  <a:lnTo>
                    <a:pt x="31498" y="56206"/>
                  </a:lnTo>
                  <a:lnTo>
                    <a:pt x="31498" y="56043"/>
                  </a:lnTo>
                  <a:lnTo>
                    <a:pt x="31498" y="55934"/>
                  </a:lnTo>
                  <a:lnTo>
                    <a:pt x="31389" y="55880"/>
                  </a:lnTo>
                  <a:lnTo>
                    <a:pt x="31226" y="55826"/>
                  </a:lnTo>
                  <a:lnTo>
                    <a:pt x="30900" y="55717"/>
                  </a:lnTo>
                  <a:lnTo>
                    <a:pt x="30683" y="55663"/>
                  </a:lnTo>
                  <a:lnTo>
                    <a:pt x="30520" y="55554"/>
                  </a:lnTo>
                  <a:lnTo>
                    <a:pt x="30900" y="55391"/>
                  </a:lnTo>
                  <a:lnTo>
                    <a:pt x="31389" y="55283"/>
                  </a:lnTo>
                  <a:lnTo>
                    <a:pt x="31715" y="55174"/>
                  </a:lnTo>
                  <a:lnTo>
                    <a:pt x="31932" y="55065"/>
                  </a:lnTo>
                  <a:lnTo>
                    <a:pt x="31986" y="54957"/>
                  </a:lnTo>
                  <a:lnTo>
                    <a:pt x="31986" y="54794"/>
                  </a:lnTo>
                  <a:lnTo>
                    <a:pt x="31986" y="54468"/>
                  </a:lnTo>
                  <a:lnTo>
                    <a:pt x="31932" y="54196"/>
                  </a:lnTo>
                  <a:lnTo>
                    <a:pt x="31932" y="53979"/>
                  </a:lnTo>
                  <a:lnTo>
                    <a:pt x="31986" y="53708"/>
                  </a:lnTo>
                  <a:lnTo>
                    <a:pt x="32095" y="53436"/>
                  </a:lnTo>
                  <a:lnTo>
                    <a:pt x="32149" y="53165"/>
                  </a:lnTo>
                  <a:lnTo>
                    <a:pt x="32203" y="53056"/>
                  </a:lnTo>
                  <a:lnTo>
                    <a:pt x="32203" y="52947"/>
                  </a:lnTo>
                  <a:lnTo>
                    <a:pt x="32095" y="52513"/>
                  </a:lnTo>
                  <a:lnTo>
                    <a:pt x="32149" y="52133"/>
                  </a:lnTo>
                  <a:lnTo>
                    <a:pt x="32258" y="51373"/>
                  </a:lnTo>
                  <a:lnTo>
                    <a:pt x="32312" y="50884"/>
                  </a:lnTo>
                  <a:lnTo>
                    <a:pt x="32312" y="50449"/>
                  </a:lnTo>
                  <a:lnTo>
                    <a:pt x="32203" y="50178"/>
                  </a:lnTo>
                  <a:lnTo>
                    <a:pt x="32041" y="50015"/>
                  </a:lnTo>
                  <a:lnTo>
                    <a:pt x="31823" y="49906"/>
                  </a:lnTo>
                  <a:lnTo>
                    <a:pt x="31606" y="49798"/>
                  </a:lnTo>
                  <a:lnTo>
                    <a:pt x="31878" y="49472"/>
                  </a:lnTo>
                  <a:lnTo>
                    <a:pt x="32041" y="49092"/>
                  </a:lnTo>
                  <a:lnTo>
                    <a:pt x="32258" y="48386"/>
                  </a:lnTo>
                  <a:lnTo>
                    <a:pt x="32312" y="48169"/>
                  </a:lnTo>
                  <a:lnTo>
                    <a:pt x="32312" y="48006"/>
                  </a:lnTo>
                  <a:lnTo>
                    <a:pt x="32312" y="47789"/>
                  </a:lnTo>
                  <a:lnTo>
                    <a:pt x="32203" y="47626"/>
                  </a:lnTo>
                  <a:lnTo>
                    <a:pt x="32095" y="47245"/>
                  </a:lnTo>
                  <a:lnTo>
                    <a:pt x="32041" y="47028"/>
                  </a:lnTo>
                  <a:lnTo>
                    <a:pt x="32095" y="46865"/>
                  </a:lnTo>
                  <a:lnTo>
                    <a:pt x="32203" y="46540"/>
                  </a:lnTo>
                  <a:lnTo>
                    <a:pt x="32475" y="46214"/>
                  </a:lnTo>
                  <a:lnTo>
                    <a:pt x="32584" y="46105"/>
                  </a:lnTo>
                  <a:lnTo>
                    <a:pt x="32638" y="45996"/>
                  </a:lnTo>
                  <a:lnTo>
                    <a:pt x="32692" y="45671"/>
                  </a:lnTo>
                  <a:lnTo>
                    <a:pt x="32692" y="44693"/>
                  </a:lnTo>
                  <a:lnTo>
                    <a:pt x="32747" y="44150"/>
                  </a:lnTo>
                  <a:lnTo>
                    <a:pt x="32855" y="43661"/>
                  </a:lnTo>
                  <a:lnTo>
                    <a:pt x="32964" y="43118"/>
                  </a:lnTo>
                  <a:lnTo>
                    <a:pt x="33072" y="42575"/>
                  </a:lnTo>
                  <a:lnTo>
                    <a:pt x="33072" y="41978"/>
                  </a:lnTo>
                  <a:lnTo>
                    <a:pt x="33072" y="41435"/>
                  </a:lnTo>
                  <a:lnTo>
                    <a:pt x="32909" y="39589"/>
                  </a:lnTo>
                  <a:lnTo>
                    <a:pt x="32801" y="38665"/>
                  </a:lnTo>
                  <a:lnTo>
                    <a:pt x="32638" y="37797"/>
                  </a:lnTo>
                  <a:lnTo>
                    <a:pt x="32366" y="36928"/>
                  </a:lnTo>
                  <a:lnTo>
                    <a:pt x="32203" y="36493"/>
                  </a:lnTo>
                  <a:lnTo>
                    <a:pt x="31986" y="36059"/>
                  </a:lnTo>
                  <a:lnTo>
                    <a:pt x="31552" y="35190"/>
                  </a:lnTo>
                  <a:lnTo>
                    <a:pt x="31117" y="34267"/>
                  </a:lnTo>
                  <a:lnTo>
                    <a:pt x="30683" y="33072"/>
                  </a:lnTo>
                  <a:lnTo>
                    <a:pt x="30466" y="32475"/>
                  </a:lnTo>
                  <a:lnTo>
                    <a:pt x="30357" y="31877"/>
                  </a:lnTo>
                  <a:lnTo>
                    <a:pt x="30194" y="31280"/>
                  </a:lnTo>
                  <a:lnTo>
                    <a:pt x="30140" y="30683"/>
                  </a:lnTo>
                  <a:lnTo>
                    <a:pt x="30086" y="30031"/>
                  </a:lnTo>
                  <a:lnTo>
                    <a:pt x="30086" y="29434"/>
                  </a:lnTo>
                  <a:lnTo>
                    <a:pt x="30086" y="27370"/>
                  </a:lnTo>
                  <a:lnTo>
                    <a:pt x="30086" y="27153"/>
                  </a:lnTo>
                  <a:lnTo>
                    <a:pt x="30031" y="26936"/>
                  </a:lnTo>
                  <a:lnTo>
                    <a:pt x="29923" y="26773"/>
                  </a:lnTo>
                  <a:lnTo>
                    <a:pt x="29760" y="26610"/>
                  </a:lnTo>
                  <a:lnTo>
                    <a:pt x="29651" y="26501"/>
                  </a:lnTo>
                  <a:lnTo>
                    <a:pt x="29597" y="26393"/>
                  </a:lnTo>
                  <a:lnTo>
                    <a:pt x="29651" y="26284"/>
                  </a:lnTo>
                  <a:lnTo>
                    <a:pt x="29705" y="26175"/>
                  </a:lnTo>
                  <a:lnTo>
                    <a:pt x="29868" y="26012"/>
                  </a:lnTo>
                  <a:lnTo>
                    <a:pt x="29923" y="25850"/>
                  </a:lnTo>
                  <a:lnTo>
                    <a:pt x="29977" y="25632"/>
                  </a:lnTo>
                  <a:lnTo>
                    <a:pt x="30031" y="25469"/>
                  </a:lnTo>
                  <a:lnTo>
                    <a:pt x="29977" y="25306"/>
                  </a:lnTo>
                  <a:lnTo>
                    <a:pt x="29923" y="25089"/>
                  </a:lnTo>
                  <a:lnTo>
                    <a:pt x="29760" y="24763"/>
                  </a:lnTo>
                  <a:lnTo>
                    <a:pt x="29597" y="24546"/>
                  </a:lnTo>
                  <a:lnTo>
                    <a:pt x="29543" y="24438"/>
                  </a:lnTo>
                  <a:lnTo>
                    <a:pt x="29488" y="24329"/>
                  </a:lnTo>
                  <a:lnTo>
                    <a:pt x="29543" y="24220"/>
                  </a:lnTo>
                  <a:lnTo>
                    <a:pt x="29597" y="24166"/>
                  </a:lnTo>
                  <a:lnTo>
                    <a:pt x="29868" y="23840"/>
                  </a:lnTo>
                  <a:lnTo>
                    <a:pt x="29923" y="23569"/>
                  </a:lnTo>
                  <a:lnTo>
                    <a:pt x="29923" y="23297"/>
                  </a:lnTo>
                  <a:lnTo>
                    <a:pt x="29977" y="23026"/>
                  </a:lnTo>
                  <a:lnTo>
                    <a:pt x="30031" y="22754"/>
                  </a:lnTo>
                  <a:lnTo>
                    <a:pt x="30031" y="22700"/>
                  </a:lnTo>
                  <a:lnTo>
                    <a:pt x="29868" y="22537"/>
                  </a:lnTo>
                  <a:lnTo>
                    <a:pt x="29814" y="22320"/>
                  </a:lnTo>
                  <a:lnTo>
                    <a:pt x="29868" y="21940"/>
                  </a:lnTo>
                  <a:lnTo>
                    <a:pt x="29923" y="21397"/>
                  </a:lnTo>
                  <a:lnTo>
                    <a:pt x="29923" y="21179"/>
                  </a:lnTo>
                  <a:lnTo>
                    <a:pt x="29868" y="21071"/>
                  </a:lnTo>
                  <a:lnTo>
                    <a:pt x="29760" y="20908"/>
                  </a:lnTo>
                  <a:lnTo>
                    <a:pt x="29651" y="20799"/>
                  </a:lnTo>
                  <a:lnTo>
                    <a:pt x="29271" y="20528"/>
                  </a:lnTo>
                  <a:lnTo>
                    <a:pt x="28945" y="20256"/>
                  </a:lnTo>
                  <a:lnTo>
                    <a:pt x="28837" y="20148"/>
                  </a:lnTo>
                  <a:lnTo>
                    <a:pt x="28837" y="20093"/>
                  </a:lnTo>
                  <a:lnTo>
                    <a:pt x="28837" y="20039"/>
                  </a:lnTo>
                  <a:lnTo>
                    <a:pt x="28891" y="19985"/>
                  </a:lnTo>
                  <a:lnTo>
                    <a:pt x="28945" y="19985"/>
                  </a:lnTo>
                  <a:lnTo>
                    <a:pt x="29054" y="20039"/>
                  </a:lnTo>
                  <a:lnTo>
                    <a:pt x="29651" y="20202"/>
                  </a:lnTo>
                  <a:lnTo>
                    <a:pt x="29597" y="19930"/>
                  </a:lnTo>
                  <a:lnTo>
                    <a:pt x="29597" y="19767"/>
                  </a:lnTo>
                  <a:lnTo>
                    <a:pt x="29651" y="19550"/>
                  </a:lnTo>
                  <a:lnTo>
                    <a:pt x="29760" y="19387"/>
                  </a:lnTo>
                  <a:lnTo>
                    <a:pt x="29814" y="19116"/>
                  </a:lnTo>
                  <a:lnTo>
                    <a:pt x="29760" y="18899"/>
                  </a:lnTo>
                  <a:lnTo>
                    <a:pt x="29597" y="18084"/>
                  </a:lnTo>
                  <a:lnTo>
                    <a:pt x="29543" y="17324"/>
                  </a:lnTo>
                  <a:lnTo>
                    <a:pt x="29543" y="16944"/>
                  </a:lnTo>
                  <a:lnTo>
                    <a:pt x="29543" y="16618"/>
                  </a:lnTo>
                  <a:lnTo>
                    <a:pt x="29434" y="16292"/>
                  </a:lnTo>
                  <a:lnTo>
                    <a:pt x="29271" y="15966"/>
                  </a:lnTo>
                  <a:lnTo>
                    <a:pt x="29217" y="15858"/>
                  </a:lnTo>
                  <a:lnTo>
                    <a:pt x="29217" y="15749"/>
                  </a:lnTo>
                  <a:lnTo>
                    <a:pt x="29054" y="14446"/>
                  </a:lnTo>
                  <a:lnTo>
                    <a:pt x="28837" y="13197"/>
                  </a:lnTo>
                  <a:lnTo>
                    <a:pt x="28674" y="12545"/>
                  </a:lnTo>
                  <a:lnTo>
                    <a:pt x="28565" y="11893"/>
                  </a:lnTo>
                  <a:lnTo>
                    <a:pt x="28348" y="11242"/>
                  </a:lnTo>
                  <a:lnTo>
                    <a:pt x="28131" y="10644"/>
                  </a:lnTo>
                  <a:lnTo>
                    <a:pt x="27859" y="10047"/>
                  </a:lnTo>
                  <a:lnTo>
                    <a:pt x="27533" y="9450"/>
                  </a:lnTo>
                  <a:lnTo>
                    <a:pt x="27099" y="8907"/>
                  </a:lnTo>
                  <a:lnTo>
                    <a:pt x="26664" y="8363"/>
                  </a:lnTo>
                  <a:lnTo>
                    <a:pt x="26176" y="7875"/>
                  </a:lnTo>
                  <a:lnTo>
                    <a:pt x="25687" y="7495"/>
                  </a:lnTo>
                  <a:lnTo>
                    <a:pt x="25144" y="7169"/>
                  </a:lnTo>
                  <a:lnTo>
                    <a:pt x="24601" y="6843"/>
                  </a:lnTo>
                  <a:lnTo>
                    <a:pt x="24058" y="6626"/>
                  </a:lnTo>
                  <a:lnTo>
                    <a:pt x="23460" y="6354"/>
                  </a:lnTo>
                  <a:lnTo>
                    <a:pt x="22266" y="5974"/>
                  </a:lnTo>
                  <a:lnTo>
                    <a:pt x="21994" y="5920"/>
                  </a:lnTo>
                  <a:lnTo>
                    <a:pt x="21125" y="5920"/>
                  </a:lnTo>
                  <a:lnTo>
                    <a:pt x="20528" y="5974"/>
                  </a:lnTo>
                  <a:lnTo>
                    <a:pt x="19931" y="5920"/>
                  </a:lnTo>
                  <a:lnTo>
                    <a:pt x="19551" y="5865"/>
                  </a:lnTo>
                  <a:lnTo>
                    <a:pt x="19116" y="5920"/>
                  </a:lnTo>
                  <a:lnTo>
                    <a:pt x="18356" y="6028"/>
                  </a:lnTo>
                  <a:lnTo>
                    <a:pt x="17541" y="6191"/>
                  </a:lnTo>
                  <a:lnTo>
                    <a:pt x="17161" y="6246"/>
                  </a:lnTo>
                  <a:lnTo>
                    <a:pt x="16347" y="6246"/>
                  </a:lnTo>
                  <a:lnTo>
                    <a:pt x="15966" y="6409"/>
                  </a:lnTo>
                  <a:lnTo>
                    <a:pt x="15152" y="6734"/>
                  </a:lnTo>
                  <a:lnTo>
                    <a:pt x="14392" y="7006"/>
                  </a:lnTo>
                  <a:lnTo>
                    <a:pt x="13631" y="7277"/>
                  </a:lnTo>
                  <a:lnTo>
                    <a:pt x="12925" y="7658"/>
                  </a:lnTo>
                  <a:lnTo>
                    <a:pt x="12219" y="8146"/>
                  </a:lnTo>
                  <a:lnTo>
                    <a:pt x="11622" y="8635"/>
                  </a:lnTo>
                  <a:lnTo>
                    <a:pt x="11405" y="8907"/>
                  </a:lnTo>
                  <a:lnTo>
                    <a:pt x="11133" y="9232"/>
                  </a:lnTo>
                  <a:lnTo>
                    <a:pt x="10970" y="9504"/>
                  </a:lnTo>
                  <a:lnTo>
                    <a:pt x="10808" y="9884"/>
                  </a:lnTo>
                  <a:lnTo>
                    <a:pt x="10645" y="10210"/>
                  </a:lnTo>
                  <a:lnTo>
                    <a:pt x="10536" y="10644"/>
                  </a:lnTo>
                  <a:lnTo>
                    <a:pt x="10482" y="10807"/>
                  </a:lnTo>
                  <a:lnTo>
                    <a:pt x="10427" y="10862"/>
                  </a:lnTo>
                  <a:lnTo>
                    <a:pt x="10373" y="10916"/>
                  </a:lnTo>
                  <a:lnTo>
                    <a:pt x="10210" y="10916"/>
                  </a:lnTo>
                  <a:lnTo>
                    <a:pt x="10156" y="11024"/>
                  </a:lnTo>
                  <a:lnTo>
                    <a:pt x="10156" y="11133"/>
                  </a:lnTo>
                  <a:lnTo>
                    <a:pt x="10156" y="11242"/>
                  </a:lnTo>
                  <a:lnTo>
                    <a:pt x="10210" y="11513"/>
                  </a:lnTo>
                  <a:lnTo>
                    <a:pt x="10156" y="11785"/>
                  </a:lnTo>
                  <a:lnTo>
                    <a:pt x="9993" y="12328"/>
                  </a:lnTo>
                  <a:lnTo>
                    <a:pt x="9721" y="13197"/>
                  </a:lnTo>
                  <a:lnTo>
                    <a:pt x="9667" y="13631"/>
                  </a:lnTo>
                  <a:lnTo>
                    <a:pt x="9613" y="14065"/>
                  </a:lnTo>
                  <a:lnTo>
                    <a:pt x="9559" y="14391"/>
                  </a:lnTo>
                  <a:lnTo>
                    <a:pt x="9450" y="14717"/>
                  </a:lnTo>
                  <a:lnTo>
                    <a:pt x="9233" y="15152"/>
                  </a:lnTo>
                  <a:lnTo>
                    <a:pt x="9124" y="15532"/>
                  </a:lnTo>
                  <a:lnTo>
                    <a:pt x="9070" y="15966"/>
                  </a:lnTo>
                  <a:lnTo>
                    <a:pt x="9070" y="16346"/>
                  </a:lnTo>
                  <a:lnTo>
                    <a:pt x="9124" y="16726"/>
                  </a:lnTo>
                  <a:lnTo>
                    <a:pt x="9287" y="17161"/>
                  </a:lnTo>
                  <a:lnTo>
                    <a:pt x="9450" y="17541"/>
                  </a:lnTo>
                  <a:lnTo>
                    <a:pt x="9667" y="17867"/>
                  </a:lnTo>
                  <a:lnTo>
                    <a:pt x="10047" y="18301"/>
                  </a:lnTo>
                  <a:lnTo>
                    <a:pt x="10427" y="18681"/>
                  </a:lnTo>
                  <a:lnTo>
                    <a:pt x="10862" y="18953"/>
                  </a:lnTo>
                  <a:lnTo>
                    <a:pt x="11296" y="19170"/>
                  </a:lnTo>
                  <a:lnTo>
                    <a:pt x="11785" y="19333"/>
                  </a:lnTo>
                  <a:lnTo>
                    <a:pt x="12274" y="19387"/>
                  </a:lnTo>
                  <a:lnTo>
                    <a:pt x="12817" y="19442"/>
                  </a:lnTo>
                  <a:lnTo>
                    <a:pt x="13360" y="19387"/>
                  </a:lnTo>
                  <a:lnTo>
                    <a:pt x="14446" y="19333"/>
                  </a:lnTo>
                  <a:lnTo>
                    <a:pt x="15532" y="19333"/>
                  </a:lnTo>
                  <a:lnTo>
                    <a:pt x="16618" y="19387"/>
                  </a:lnTo>
                  <a:lnTo>
                    <a:pt x="17704" y="19550"/>
                  </a:lnTo>
                  <a:lnTo>
                    <a:pt x="18573" y="19767"/>
                  </a:lnTo>
                  <a:lnTo>
                    <a:pt x="19442" y="20093"/>
                  </a:lnTo>
                  <a:lnTo>
                    <a:pt x="19822" y="20256"/>
                  </a:lnTo>
                  <a:lnTo>
                    <a:pt x="20202" y="20473"/>
                  </a:lnTo>
                  <a:lnTo>
                    <a:pt x="20582" y="20745"/>
                  </a:lnTo>
                  <a:lnTo>
                    <a:pt x="20962" y="21016"/>
                  </a:lnTo>
                  <a:lnTo>
                    <a:pt x="21560" y="21614"/>
                  </a:lnTo>
                  <a:lnTo>
                    <a:pt x="22103" y="22265"/>
                  </a:lnTo>
                  <a:lnTo>
                    <a:pt x="22592" y="22971"/>
                  </a:lnTo>
                  <a:lnTo>
                    <a:pt x="23026" y="23677"/>
                  </a:lnTo>
                  <a:lnTo>
                    <a:pt x="23243" y="24166"/>
                  </a:lnTo>
                  <a:lnTo>
                    <a:pt x="23352" y="24655"/>
                  </a:lnTo>
                  <a:lnTo>
                    <a:pt x="23406" y="25144"/>
                  </a:lnTo>
                  <a:lnTo>
                    <a:pt x="23352" y="25632"/>
                  </a:lnTo>
                  <a:lnTo>
                    <a:pt x="23189" y="26230"/>
                  </a:lnTo>
                  <a:lnTo>
                    <a:pt x="22972" y="26773"/>
                  </a:lnTo>
                  <a:lnTo>
                    <a:pt x="22592" y="27913"/>
                  </a:lnTo>
                  <a:lnTo>
                    <a:pt x="22537" y="28022"/>
                  </a:lnTo>
                  <a:lnTo>
                    <a:pt x="22429" y="28130"/>
                  </a:lnTo>
                  <a:lnTo>
                    <a:pt x="21125" y="29434"/>
                  </a:lnTo>
                  <a:lnTo>
                    <a:pt x="20474" y="30085"/>
                  </a:lnTo>
                  <a:lnTo>
                    <a:pt x="19768" y="30683"/>
                  </a:lnTo>
                  <a:lnTo>
                    <a:pt x="19605" y="30846"/>
                  </a:lnTo>
                  <a:lnTo>
                    <a:pt x="19496" y="31008"/>
                  </a:lnTo>
                  <a:lnTo>
                    <a:pt x="19388" y="31171"/>
                  </a:lnTo>
                  <a:lnTo>
                    <a:pt x="19442" y="31443"/>
                  </a:lnTo>
                  <a:lnTo>
                    <a:pt x="19442" y="31714"/>
                  </a:lnTo>
                  <a:lnTo>
                    <a:pt x="19388" y="31823"/>
                  </a:lnTo>
                  <a:lnTo>
                    <a:pt x="19333" y="31986"/>
                  </a:lnTo>
                  <a:lnTo>
                    <a:pt x="19170" y="32095"/>
                  </a:lnTo>
                  <a:lnTo>
                    <a:pt x="18953" y="32095"/>
                  </a:lnTo>
                  <a:lnTo>
                    <a:pt x="18845" y="32040"/>
                  </a:lnTo>
                  <a:lnTo>
                    <a:pt x="18845" y="31932"/>
                  </a:lnTo>
                  <a:lnTo>
                    <a:pt x="18899" y="31823"/>
                  </a:lnTo>
                  <a:lnTo>
                    <a:pt x="18899" y="31280"/>
                  </a:lnTo>
                  <a:lnTo>
                    <a:pt x="18247" y="31877"/>
                  </a:lnTo>
                  <a:lnTo>
                    <a:pt x="17867" y="32149"/>
                  </a:lnTo>
                  <a:lnTo>
                    <a:pt x="17650" y="32257"/>
                  </a:lnTo>
                  <a:lnTo>
                    <a:pt x="17378" y="32312"/>
                  </a:lnTo>
                  <a:lnTo>
                    <a:pt x="16890" y="32420"/>
                  </a:lnTo>
                  <a:lnTo>
                    <a:pt x="16401" y="32638"/>
                  </a:lnTo>
                  <a:lnTo>
                    <a:pt x="15966" y="32909"/>
                  </a:lnTo>
                  <a:lnTo>
                    <a:pt x="15641" y="33235"/>
                  </a:lnTo>
                  <a:lnTo>
                    <a:pt x="15478" y="33344"/>
                  </a:lnTo>
                  <a:lnTo>
                    <a:pt x="15369" y="33452"/>
                  </a:lnTo>
                  <a:lnTo>
                    <a:pt x="15098" y="33506"/>
                  </a:lnTo>
                  <a:lnTo>
                    <a:pt x="14337" y="33506"/>
                  </a:lnTo>
                  <a:lnTo>
                    <a:pt x="13957" y="33561"/>
                  </a:lnTo>
                  <a:lnTo>
                    <a:pt x="13631" y="33669"/>
                  </a:lnTo>
                  <a:lnTo>
                    <a:pt x="10265" y="34701"/>
                  </a:lnTo>
                  <a:lnTo>
                    <a:pt x="9178" y="34973"/>
                  </a:lnTo>
                  <a:lnTo>
                    <a:pt x="8092" y="35190"/>
                  </a:lnTo>
                  <a:lnTo>
                    <a:pt x="7006" y="35299"/>
                  </a:lnTo>
                  <a:lnTo>
                    <a:pt x="5866" y="35353"/>
                  </a:lnTo>
                  <a:lnTo>
                    <a:pt x="5377" y="35299"/>
                  </a:lnTo>
                  <a:lnTo>
                    <a:pt x="5160" y="35244"/>
                  </a:lnTo>
                  <a:lnTo>
                    <a:pt x="4888" y="35136"/>
                  </a:lnTo>
                  <a:lnTo>
                    <a:pt x="4237" y="34701"/>
                  </a:lnTo>
                  <a:lnTo>
                    <a:pt x="3585" y="34212"/>
                  </a:lnTo>
                  <a:lnTo>
                    <a:pt x="2988" y="33669"/>
                  </a:lnTo>
                  <a:lnTo>
                    <a:pt x="2390" y="33126"/>
                  </a:lnTo>
                  <a:lnTo>
                    <a:pt x="2119" y="32746"/>
                  </a:lnTo>
                  <a:lnTo>
                    <a:pt x="1956" y="32420"/>
                  </a:lnTo>
                  <a:lnTo>
                    <a:pt x="1902" y="32203"/>
                  </a:lnTo>
                  <a:lnTo>
                    <a:pt x="1847" y="31986"/>
                  </a:lnTo>
                  <a:lnTo>
                    <a:pt x="1847" y="31769"/>
                  </a:lnTo>
                  <a:lnTo>
                    <a:pt x="1902" y="31551"/>
                  </a:lnTo>
                  <a:lnTo>
                    <a:pt x="1902" y="31389"/>
                  </a:lnTo>
                  <a:lnTo>
                    <a:pt x="1847" y="31226"/>
                  </a:lnTo>
                  <a:lnTo>
                    <a:pt x="1793" y="30791"/>
                  </a:lnTo>
                  <a:lnTo>
                    <a:pt x="1739" y="30357"/>
                  </a:lnTo>
                  <a:lnTo>
                    <a:pt x="1684" y="29922"/>
                  </a:lnTo>
                  <a:lnTo>
                    <a:pt x="1739" y="29759"/>
                  </a:lnTo>
                  <a:lnTo>
                    <a:pt x="1793" y="29542"/>
                  </a:lnTo>
                  <a:lnTo>
                    <a:pt x="1902" y="29162"/>
                  </a:lnTo>
                  <a:lnTo>
                    <a:pt x="2010" y="28782"/>
                  </a:lnTo>
                  <a:lnTo>
                    <a:pt x="2119" y="27967"/>
                  </a:lnTo>
                  <a:lnTo>
                    <a:pt x="2173" y="27587"/>
                  </a:lnTo>
                  <a:lnTo>
                    <a:pt x="2227" y="27207"/>
                  </a:lnTo>
                  <a:lnTo>
                    <a:pt x="2390" y="26827"/>
                  </a:lnTo>
                  <a:lnTo>
                    <a:pt x="2608" y="26447"/>
                  </a:lnTo>
                  <a:lnTo>
                    <a:pt x="2662" y="26338"/>
                  </a:lnTo>
                  <a:lnTo>
                    <a:pt x="2662" y="26175"/>
                  </a:lnTo>
                  <a:lnTo>
                    <a:pt x="2662" y="26012"/>
                  </a:lnTo>
                  <a:lnTo>
                    <a:pt x="2716" y="25958"/>
                  </a:lnTo>
                  <a:lnTo>
                    <a:pt x="2770" y="25904"/>
                  </a:lnTo>
                  <a:lnTo>
                    <a:pt x="2879" y="25850"/>
                  </a:lnTo>
                  <a:lnTo>
                    <a:pt x="2988" y="25687"/>
                  </a:lnTo>
                  <a:lnTo>
                    <a:pt x="3042" y="25361"/>
                  </a:lnTo>
                  <a:lnTo>
                    <a:pt x="3096" y="25144"/>
                  </a:lnTo>
                  <a:lnTo>
                    <a:pt x="3151" y="25035"/>
                  </a:lnTo>
                  <a:lnTo>
                    <a:pt x="3259" y="24926"/>
                  </a:lnTo>
                  <a:lnTo>
                    <a:pt x="3422" y="24763"/>
                  </a:lnTo>
                  <a:lnTo>
                    <a:pt x="3585" y="24546"/>
                  </a:lnTo>
                  <a:lnTo>
                    <a:pt x="3857" y="24112"/>
                  </a:lnTo>
                  <a:lnTo>
                    <a:pt x="4400" y="23243"/>
                  </a:lnTo>
                  <a:lnTo>
                    <a:pt x="4725" y="22863"/>
                  </a:lnTo>
                  <a:lnTo>
                    <a:pt x="5106" y="22537"/>
                  </a:lnTo>
                  <a:lnTo>
                    <a:pt x="5268" y="22374"/>
                  </a:lnTo>
                  <a:lnTo>
                    <a:pt x="5431" y="22211"/>
                  </a:lnTo>
                  <a:lnTo>
                    <a:pt x="5540" y="21994"/>
                  </a:lnTo>
                  <a:lnTo>
                    <a:pt x="5594" y="21777"/>
                  </a:lnTo>
                  <a:lnTo>
                    <a:pt x="5649" y="21179"/>
                  </a:lnTo>
                  <a:lnTo>
                    <a:pt x="5703" y="20854"/>
                  </a:lnTo>
                  <a:lnTo>
                    <a:pt x="5703" y="20582"/>
                  </a:lnTo>
                  <a:lnTo>
                    <a:pt x="5649" y="19767"/>
                  </a:lnTo>
                  <a:lnTo>
                    <a:pt x="5594" y="18953"/>
                  </a:lnTo>
                  <a:lnTo>
                    <a:pt x="5594" y="18138"/>
                  </a:lnTo>
                  <a:lnTo>
                    <a:pt x="5594" y="17324"/>
                  </a:lnTo>
                  <a:lnTo>
                    <a:pt x="5540" y="17052"/>
                  </a:lnTo>
                  <a:lnTo>
                    <a:pt x="5431" y="16781"/>
                  </a:lnTo>
                  <a:lnTo>
                    <a:pt x="5268" y="16509"/>
                  </a:lnTo>
                  <a:lnTo>
                    <a:pt x="5051" y="16292"/>
                  </a:lnTo>
                  <a:lnTo>
                    <a:pt x="4725" y="15966"/>
                  </a:lnTo>
                  <a:lnTo>
                    <a:pt x="4617" y="15749"/>
                  </a:lnTo>
                  <a:lnTo>
                    <a:pt x="4508" y="15532"/>
                  </a:lnTo>
                  <a:lnTo>
                    <a:pt x="4345" y="14826"/>
                  </a:lnTo>
                  <a:lnTo>
                    <a:pt x="4291" y="14120"/>
                  </a:lnTo>
                  <a:lnTo>
                    <a:pt x="4237" y="13360"/>
                  </a:lnTo>
                  <a:lnTo>
                    <a:pt x="4237" y="12654"/>
                  </a:lnTo>
                  <a:lnTo>
                    <a:pt x="4345" y="11187"/>
                  </a:lnTo>
                  <a:lnTo>
                    <a:pt x="4400" y="10699"/>
                  </a:lnTo>
                  <a:lnTo>
                    <a:pt x="4508" y="10318"/>
                  </a:lnTo>
                  <a:lnTo>
                    <a:pt x="4671" y="9884"/>
                  </a:lnTo>
                  <a:lnTo>
                    <a:pt x="4780" y="9721"/>
                  </a:lnTo>
                  <a:lnTo>
                    <a:pt x="4943" y="9504"/>
                  </a:lnTo>
                  <a:lnTo>
                    <a:pt x="5051" y="9341"/>
                  </a:lnTo>
                  <a:lnTo>
                    <a:pt x="5160" y="9178"/>
                  </a:lnTo>
                  <a:lnTo>
                    <a:pt x="5268" y="8744"/>
                  </a:lnTo>
                  <a:lnTo>
                    <a:pt x="5377" y="8363"/>
                  </a:lnTo>
                  <a:lnTo>
                    <a:pt x="5486" y="8038"/>
                  </a:lnTo>
                  <a:lnTo>
                    <a:pt x="6029" y="7060"/>
                  </a:lnTo>
                  <a:lnTo>
                    <a:pt x="6626" y="6083"/>
                  </a:lnTo>
                  <a:lnTo>
                    <a:pt x="7332" y="5268"/>
                  </a:lnTo>
                  <a:lnTo>
                    <a:pt x="8092" y="4508"/>
                  </a:lnTo>
                  <a:lnTo>
                    <a:pt x="8907" y="3802"/>
                  </a:lnTo>
                  <a:lnTo>
                    <a:pt x="9830" y="3205"/>
                  </a:lnTo>
                  <a:lnTo>
                    <a:pt x="10808" y="2662"/>
                  </a:lnTo>
                  <a:lnTo>
                    <a:pt x="11839" y="2227"/>
                  </a:lnTo>
                  <a:lnTo>
                    <a:pt x="12708" y="1901"/>
                  </a:lnTo>
                  <a:lnTo>
                    <a:pt x="13577" y="1738"/>
                  </a:lnTo>
                  <a:lnTo>
                    <a:pt x="14446" y="1575"/>
                  </a:lnTo>
                  <a:lnTo>
                    <a:pt x="15315" y="1467"/>
                  </a:lnTo>
                  <a:lnTo>
                    <a:pt x="16401" y="1358"/>
                  </a:lnTo>
                  <a:lnTo>
                    <a:pt x="16944" y="1304"/>
                  </a:lnTo>
                  <a:lnTo>
                    <a:pt x="17487" y="1304"/>
                  </a:lnTo>
                  <a:lnTo>
                    <a:pt x="18030" y="1413"/>
                  </a:lnTo>
                  <a:lnTo>
                    <a:pt x="18302" y="1413"/>
                  </a:lnTo>
                  <a:lnTo>
                    <a:pt x="18410" y="1358"/>
                  </a:lnTo>
                  <a:lnTo>
                    <a:pt x="18519" y="1304"/>
                  </a:lnTo>
                  <a:lnTo>
                    <a:pt x="18627" y="1195"/>
                  </a:lnTo>
                  <a:lnTo>
                    <a:pt x="18736" y="1141"/>
                  </a:lnTo>
                  <a:lnTo>
                    <a:pt x="18899" y="1141"/>
                  </a:lnTo>
                  <a:lnTo>
                    <a:pt x="19008" y="1195"/>
                  </a:lnTo>
                  <a:lnTo>
                    <a:pt x="19225" y="1304"/>
                  </a:lnTo>
                  <a:lnTo>
                    <a:pt x="19333" y="1358"/>
                  </a:lnTo>
                  <a:lnTo>
                    <a:pt x="19442" y="1304"/>
                  </a:lnTo>
                  <a:lnTo>
                    <a:pt x="19605" y="1250"/>
                  </a:lnTo>
                  <a:lnTo>
                    <a:pt x="20094" y="1141"/>
                  </a:lnTo>
                  <a:lnTo>
                    <a:pt x="20582" y="1087"/>
                  </a:lnTo>
                  <a:lnTo>
                    <a:pt x="23569" y="1087"/>
                  </a:lnTo>
                  <a:lnTo>
                    <a:pt x="23841" y="1141"/>
                  </a:lnTo>
                  <a:lnTo>
                    <a:pt x="24112" y="1141"/>
                  </a:lnTo>
                  <a:lnTo>
                    <a:pt x="24927" y="1304"/>
                  </a:lnTo>
                  <a:lnTo>
                    <a:pt x="25687" y="1467"/>
                  </a:lnTo>
                  <a:lnTo>
                    <a:pt x="26447" y="1521"/>
                  </a:lnTo>
                  <a:lnTo>
                    <a:pt x="27370" y="1521"/>
                  </a:lnTo>
                  <a:lnTo>
                    <a:pt x="27533" y="1575"/>
                  </a:lnTo>
                  <a:lnTo>
                    <a:pt x="28294" y="1793"/>
                  </a:lnTo>
                  <a:lnTo>
                    <a:pt x="29054" y="2010"/>
                  </a:lnTo>
                  <a:lnTo>
                    <a:pt x="30574" y="2390"/>
                  </a:lnTo>
                  <a:lnTo>
                    <a:pt x="30846" y="2390"/>
                  </a:lnTo>
                  <a:lnTo>
                    <a:pt x="30900" y="2336"/>
                  </a:lnTo>
                  <a:lnTo>
                    <a:pt x="31063" y="2227"/>
                  </a:lnTo>
                  <a:lnTo>
                    <a:pt x="31280" y="2173"/>
                  </a:lnTo>
                  <a:lnTo>
                    <a:pt x="31498" y="2173"/>
                  </a:lnTo>
                  <a:lnTo>
                    <a:pt x="31660" y="2227"/>
                  </a:lnTo>
                  <a:lnTo>
                    <a:pt x="31986" y="2281"/>
                  </a:lnTo>
                  <a:lnTo>
                    <a:pt x="32529" y="2281"/>
                  </a:lnTo>
                  <a:lnTo>
                    <a:pt x="32747" y="2390"/>
                  </a:lnTo>
                  <a:lnTo>
                    <a:pt x="32909" y="2499"/>
                  </a:lnTo>
                  <a:lnTo>
                    <a:pt x="33018" y="2770"/>
                  </a:lnTo>
                  <a:lnTo>
                    <a:pt x="33072" y="2879"/>
                  </a:lnTo>
                  <a:lnTo>
                    <a:pt x="33181" y="2987"/>
                  </a:lnTo>
                  <a:lnTo>
                    <a:pt x="34647" y="3259"/>
                  </a:lnTo>
                  <a:lnTo>
                    <a:pt x="34593" y="3150"/>
                  </a:lnTo>
                  <a:lnTo>
                    <a:pt x="34539" y="3096"/>
                  </a:lnTo>
                  <a:lnTo>
                    <a:pt x="34430" y="2987"/>
                  </a:lnTo>
                  <a:lnTo>
                    <a:pt x="34376" y="2879"/>
                  </a:lnTo>
                  <a:lnTo>
                    <a:pt x="35299" y="2879"/>
                  </a:lnTo>
                  <a:lnTo>
                    <a:pt x="35625" y="2933"/>
                  </a:lnTo>
                  <a:lnTo>
                    <a:pt x="35788" y="2987"/>
                  </a:lnTo>
                  <a:lnTo>
                    <a:pt x="35896" y="2987"/>
                  </a:lnTo>
                  <a:lnTo>
                    <a:pt x="36005" y="2933"/>
                  </a:lnTo>
                  <a:lnTo>
                    <a:pt x="36168" y="2879"/>
                  </a:lnTo>
                  <a:lnTo>
                    <a:pt x="36385" y="2824"/>
                  </a:lnTo>
                  <a:lnTo>
                    <a:pt x="36765" y="2879"/>
                  </a:lnTo>
                  <a:lnTo>
                    <a:pt x="37091" y="2987"/>
                  </a:lnTo>
                  <a:lnTo>
                    <a:pt x="37471" y="3150"/>
                  </a:lnTo>
                  <a:lnTo>
                    <a:pt x="36656" y="3530"/>
                  </a:lnTo>
                  <a:lnTo>
                    <a:pt x="36874" y="3639"/>
                  </a:lnTo>
                  <a:lnTo>
                    <a:pt x="36982" y="3748"/>
                  </a:lnTo>
                  <a:lnTo>
                    <a:pt x="37145" y="3748"/>
                  </a:lnTo>
                  <a:lnTo>
                    <a:pt x="37308" y="3693"/>
                  </a:lnTo>
                  <a:lnTo>
                    <a:pt x="38177" y="3530"/>
                  </a:lnTo>
                  <a:lnTo>
                    <a:pt x="38557" y="3476"/>
                  </a:lnTo>
                  <a:lnTo>
                    <a:pt x="38992" y="3476"/>
                  </a:lnTo>
                  <a:lnTo>
                    <a:pt x="39698" y="3639"/>
                  </a:lnTo>
                  <a:lnTo>
                    <a:pt x="40241" y="3639"/>
                  </a:lnTo>
                  <a:lnTo>
                    <a:pt x="40458" y="3585"/>
                  </a:lnTo>
                  <a:lnTo>
                    <a:pt x="40295" y="4182"/>
                  </a:lnTo>
                  <a:lnTo>
                    <a:pt x="40621" y="4073"/>
                  </a:lnTo>
                  <a:lnTo>
                    <a:pt x="40729" y="4019"/>
                  </a:lnTo>
                  <a:lnTo>
                    <a:pt x="40838" y="3911"/>
                  </a:lnTo>
                  <a:lnTo>
                    <a:pt x="40947" y="3693"/>
                  </a:lnTo>
                  <a:lnTo>
                    <a:pt x="40947" y="3313"/>
                  </a:lnTo>
                  <a:lnTo>
                    <a:pt x="40947" y="3150"/>
                  </a:lnTo>
                  <a:lnTo>
                    <a:pt x="40947" y="3096"/>
                  </a:lnTo>
                  <a:lnTo>
                    <a:pt x="40838" y="3042"/>
                  </a:lnTo>
                  <a:lnTo>
                    <a:pt x="40729" y="3096"/>
                  </a:lnTo>
                  <a:lnTo>
                    <a:pt x="40241" y="3259"/>
                  </a:lnTo>
                  <a:lnTo>
                    <a:pt x="39752" y="3259"/>
                  </a:lnTo>
                  <a:lnTo>
                    <a:pt x="39317" y="3205"/>
                  </a:lnTo>
                  <a:lnTo>
                    <a:pt x="38829" y="3042"/>
                  </a:lnTo>
                  <a:lnTo>
                    <a:pt x="38177" y="2662"/>
                  </a:lnTo>
                  <a:lnTo>
                    <a:pt x="37851" y="2553"/>
                  </a:lnTo>
                  <a:lnTo>
                    <a:pt x="37580" y="2553"/>
                  </a:lnTo>
                  <a:lnTo>
                    <a:pt x="37308" y="2662"/>
                  </a:lnTo>
                  <a:lnTo>
                    <a:pt x="36982" y="2716"/>
                  </a:lnTo>
                  <a:lnTo>
                    <a:pt x="36711" y="2716"/>
                  </a:lnTo>
                  <a:lnTo>
                    <a:pt x="36439" y="2662"/>
                  </a:lnTo>
                  <a:lnTo>
                    <a:pt x="36222" y="2607"/>
                  </a:lnTo>
                  <a:lnTo>
                    <a:pt x="35951" y="2499"/>
                  </a:lnTo>
                  <a:lnTo>
                    <a:pt x="35462" y="2173"/>
                  </a:lnTo>
                  <a:lnTo>
                    <a:pt x="35082" y="1956"/>
                  </a:lnTo>
                  <a:lnTo>
                    <a:pt x="34919" y="1901"/>
                  </a:lnTo>
                  <a:lnTo>
                    <a:pt x="34702" y="1847"/>
                  </a:lnTo>
                  <a:lnTo>
                    <a:pt x="33941" y="1793"/>
                  </a:lnTo>
                  <a:lnTo>
                    <a:pt x="33181" y="1630"/>
                  </a:lnTo>
                  <a:lnTo>
                    <a:pt x="31660" y="1304"/>
                  </a:lnTo>
                  <a:lnTo>
                    <a:pt x="31389" y="1250"/>
                  </a:lnTo>
                  <a:lnTo>
                    <a:pt x="31226" y="1304"/>
                  </a:lnTo>
                  <a:lnTo>
                    <a:pt x="31117" y="1413"/>
                  </a:lnTo>
                  <a:lnTo>
                    <a:pt x="31009" y="1684"/>
                  </a:lnTo>
                  <a:lnTo>
                    <a:pt x="30900" y="1684"/>
                  </a:lnTo>
                  <a:lnTo>
                    <a:pt x="30846" y="1521"/>
                  </a:lnTo>
                  <a:lnTo>
                    <a:pt x="30683" y="1358"/>
                  </a:lnTo>
                  <a:lnTo>
                    <a:pt x="30411" y="1141"/>
                  </a:lnTo>
                  <a:lnTo>
                    <a:pt x="30031" y="978"/>
                  </a:lnTo>
                  <a:lnTo>
                    <a:pt x="29651" y="924"/>
                  </a:lnTo>
                  <a:lnTo>
                    <a:pt x="26719" y="435"/>
                  </a:lnTo>
                  <a:lnTo>
                    <a:pt x="25253" y="272"/>
                  </a:lnTo>
                  <a:lnTo>
                    <a:pt x="23732" y="109"/>
                  </a:lnTo>
                  <a:lnTo>
                    <a:pt x="226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03;p47">
              <a:extLst>
                <a:ext uri="{FF2B5EF4-FFF2-40B4-BE49-F238E27FC236}">
                  <a16:creationId xmlns:a16="http://schemas.microsoft.com/office/drawing/2014/main" id="{F828ADAC-B9E8-6BCA-306E-DCEEFE1E1773}"/>
                </a:ext>
              </a:extLst>
            </p:cNvPr>
            <p:cNvSpPr/>
            <p:nvPr/>
          </p:nvSpPr>
          <p:spPr>
            <a:xfrm>
              <a:off x="4898800" y="3637425"/>
              <a:ext cx="19025" cy="1375"/>
            </a:xfrm>
            <a:custGeom>
              <a:avLst/>
              <a:gdLst/>
              <a:ahLst/>
              <a:cxnLst/>
              <a:rect l="l" t="t" r="r" b="b"/>
              <a:pathLst>
                <a:path w="761" h="55" extrusionOk="0">
                  <a:moveTo>
                    <a:pt x="0" y="0"/>
                  </a:moveTo>
                  <a:lnTo>
                    <a:pt x="380" y="55"/>
                  </a:lnTo>
                  <a:lnTo>
                    <a:pt x="543" y="55"/>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04;p47">
              <a:extLst>
                <a:ext uri="{FF2B5EF4-FFF2-40B4-BE49-F238E27FC236}">
                  <a16:creationId xmlns:a16="http://schemas.microsoft.com/office/drawing/2014/main" id="{3497380B-24DB-4630-A223-76623CF645A5}"/>
                </a:ext>
              </a:extLst>
            </p:cNvPr>
            <p:cNvSpPr/>
            <p:nvPr/>
          </p:nvSpPr>
          <p:spPr>
            <a:xfrm>
              <a:off x="5665850" y="4420775"/>
              <a:ext cx="25800" cy="20375"/>
            </a:xfrm>
            <a:custGeom>
              <a:avLst/>
              <a:gdLst/>
              <a:ahLst/>
              <a:cxnLst/>
              <a:rect l="l" t="t" r="r" b="b"/>
              <a:pathLst>
                <a:path w="1032" h="815" extrusionOk="0">
                  <a:moveTo>
                    <a:pt x="598" y="0"/>
                  </a:moveTo>
                  <a:lnTo>
                    <a:pt x="489" y="109"/>
                  </a:lnTo>
                  <a:lnTo>
                    <a:pt x="380" y="217"/>
                  </a:lnTo>
                  <a:lnTo>
                    <a:pt x="272" y="380"/>
                  </a:lnTo>
                  <a:lnTo>
                    <a:pt x="163" y="489"/>
                  </a:lnTo>
                  <a:lnTo>
                    <a:pt x="54" y="652"/>
                  </a:lnTo>
                  <a:lnTo>
                    <a:pt x="0" y="706"/>
                  </a:lnTo>
                  <a:lnTo>
                    <a:pt x="54" y="760"/>
                  </a:lnTo>
                  <a:lnTo>
                    <a:pt x="109" y="760"/>
                  </a:lnTo>
                  <a:lnTo>
                    <a:pt x="163" y="815"/>
                  </a:lnTo>
                  <a:lnTo>
                    <a:pt x="217" y="760"/>
                  </a:lnTo>
                  <a:lnTo>
                    <a:pt x="652" y="435"/>
                  </a:lnTo>
                  <a:lnTo>
                    <a:pt x="10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05;p47">
              <a:extLst>
                <a:ext uri="{FF2B5EF4-FFF2-40B4-BE49-F238E27FC236}">
                  <a16:creationId xmlns:a16="http://schemas.microsoft.com/office/drawing/2014/main" id="{572C2ED4-67EA-121B-09E4-9442EB9707CE}"/>
                </a:ext>
              </a:extLst>
            </p:cNvPr>
            <p:cNvSpPr/>
            <p:nvPr/>
          </p:nvSpPr>
          <p:spPr>
            <a:xfrm>
              <a:off x="5425550" y="3804400"/>
              <a:ext cx="909625" cy="923200"/>
            </a:xfrm>
            <a:custGeom>
              <a:avLst/>
              <a:gdLst/>
              <a:ahLst/>
              <a:cxnLst/>
              <a:rect l="l" t="t" r="r" b="b"/>
              <a:pathLst>
                <a:path w="36385" h="36928" extrusionOk="0">
                  <a:moveTo>
                    <a:pt x="15260" y="16890"/>
                  </a:moveTo>
                  <a:lnTo>
                    <a:pt x="15314" y="16944"/>
                  </a:lnTo>
                  <a:lnTo>
                    <a:pt x="15314" y="16998"/>
                  </a:lnTo>
                  <a:lnTo>
                    <a:pt x="15314" y="17161"/>
                  </a:lnTo>
                  <a:lnTo>
                    <a:pt x="15260" y="17215"/>
                  </a:lnTo>
                  <a:lnTo>
                    <a:pt x="15206" y="17270"/>
                  </a:lnTo>
                  <a:lnTo>
                    <a:pt x="15097" y="17215"/>
                  </a:lnTo>
                  <a:lnTo>
                    <a:pt x="15097" y="17107"/>
                  </a:lnTo>
                  <a:lnTo>
                    <a:pt x="15097" y="16998"/>
                  </a:lnTo>
                  <a:lnTo>
                    <a:pt x="15151" y="16944"/>
                  </a:lnTo>
                  <a:lnTo>
                    <a:pt x="15260" y="16890"/>
                  </a:lnTo>
                  <a:close/>
                  <a:moveTo>
                    <a:pt x="12979" y="21017"/>
                  </a:moveTo>
                  <a:lnTo>
                    <a:pt x="13033" y="21071"/>
                  </a:lnTo>
                  <a:lnTo>
                    <a:pt x="13088" y="21071"/>
                  </a:lnTo>
                  <a:lnTo>
                    <a:pt x="13088" y="21125"/>
                  </a:lnTo>
                  <a:lnTo>
                    <a:pt x="12762" y="21614"/>
                  </a:lnTo>
                  <a:lnTo>
                    <a:pt x="12708" y="21668"/>
                  </a:lnTo>
                  <a:lnTo>
                    <a:pt x="12653" y="21668"/>
                  </a:lnTo>
                  <a:lnTo>
                    <a:pt x="12545" y="21560"/>
                  </a:lnTo>
                  <a:lnTo>
                    <a:pt x="12599" y="21451"/>
                  </a:lnTo>
                  <a:lnTo>
                    <a:pt x="12708" y="21288"/>
                  </a:lnTo>
                  <a:lnTo>
                    <a:pt x="12870" y="21071"/>
                  </a:lnTo>
                  <a:lnTo>
                    <a:pt x="12979" y="21017"/>
                  </a:lnTo>
                  <a:close/>
                  <a:moveTo>
                    <a:pt x="8092" y="25741"/>
                  </a:moveTo>
                  <a:lnTo>
                    <a:pt x="8363" y="25795"/>
                  </a:lnTo>
                  <a:lnTo>
                    <a:pt x="8635" y="25904"/>
                  </a:lnTo>
                  <a:lnTo>
                    <a:pt x="8417" y="26067"/>
                  </a:lnTo>
                  <a:lnTo>
                    <a:pt x="8309" y="26121"/>
                  </a:lnTo>
                  <a:lnTo>
                    <a:pt x="8200" y="26013"/>
                  </a:lnTo>
                  <a:lnTo>
                    <a:pt x="8092" y="25741"/>
                  </a:lnTo>
                  <a:close/>
                  <a:moveTo>
                    <a:pt x="4616" y="28782"/>
                  </a:moveTo>
                  <a:lnTo>
                    <a:pt x="4616" y="28945"/>
                  </a:lnTo>
                  <a:lnTo>
                    <a:pt x="4562" y="29054"/>
                  </a:lnTo>
                  <a:lnTo>
                    <a:pt x="4453" y="29108"/>
                  </a:lnTo>
                  <a:lnTo>
                    <a:pt x="4290" y="29108"/>
                  </a:lnTo>
                  <a:lnTo>
                    <a:pt x="4399" y="28891"/>
                  </a:lnTo>
                  <a:lnTo>
                    <a:pt x="4616" y="28782"/>
                  </a:lnTo>
                  <a:close/>
                  <a:moveTo>
                    <a:pt x="3639" y="30248"/>
                  </a:moveTo>
                  <a:lnTo>
                    <a:pt x="3965" y="30303"/>
                  </a:lnTo>
                  <a:lnTo>
                    <a:pt x="3639" y="30574"/>
                  </a:lnTo>
                  <a:lnTo>
                    <a:pt x="3259" y="30791"/>
                  </a:lnTo>
                  <a:lnTo>
                    <a:pt x="3313" y="30466"/>
                  </a:lnTo>
                  <a:lnTo>
                    <a:pt x="3313" y="30357"/>
                  </a:lnTo>
                  <a:lnTo>
                    <a:pt x="3421" y="30303"/>
                  </a:lnTo>
                  <a:lnTo>
                    <a:pt x="3476" y="30248"/>
                  </a:lnTo>
                  <a:close/>
                  <a:moveTo>
                    <a:pt x="20364" y="1"/>
                  </a:moveTo>
                  <a:lnTo>
                    <a:pt x="20310" y="55"/>
                  </a:lnTo>
                  <a:lnTo>
                    <a:pt x="20256" y="218"/>
                  </a:lnTo>
                  <a:lnTo>
                    <a:pt x="20039" y="1793"/>
                  </a:lnTo>
                  <a:lnTo>
                    <a:pt x="19713" y="3313"/>
                  </a:lnTo>
                  <a:lnTo>
                    <a:pt x="19170" y="5268"/>
                  </a:lnTo>
                  <a:lnTo>
                    <a:pt x="18518" y="7115"/>
                  </a:lnTo>
                  <a:lnTo>
                    <a:pt x="18410" y="7332"/>
                  </a:lnTo>
                  <a:lnTo>
                    <a:pt x="18464" y="7386"/>
                  </a:lnTo>
                  <a:lnTo>
                    <a:pt x="18518" y="7495"/>
                  </a:lnTo>
                  <a:lnTo>
                    <a:pt x="18681" y="7603"/>
                  </a:lnTo>
                  <a:lnTo>
                    <a:pt x="18735" y="7712"/>
                  </a:lnTo>
                  <a:lnTo>
                    <a:pt x="18681" y="7821"/>
                  </a:lnTo>
                  <a:lnTo>
                    <a:pt x="18627" y="7929"/>
                  </a:lnTo>
                  <a:lnTo>
                    <a:pt x="18464" y="8147"/>
                  </a:lnTo>
                  <a:lnTo>
                    <a:pt x="18301" y="8364"/>
                  </a:lnTo>
                  <a:lnTo>
                    <a:pt x="18247" y="8581"/>
                  </a:lnTo>
                  <a:lnTo>
                    <a:pt x="18301" y="8852"/>
                  </a:lnTo>
                  <a:lnTo>
                    <a:pt x="18247" y="8961"/>
                  </a:lnTo>
                  <a:lnTo>
                    <a:pt x="18192" y="9015"/>
                  </a:lnTo>
                  <a:lnTo>
                    <a:pt x="18029" y="9233"/>
                  </a:lnTo>
                  <a:lnTo>
                    <a:pt x="17921" y="9450"/>
                  </a:lnTo>
                  <a:lnTo>
                    <a:pt x="17758" y="9884"/>
                  </a:lnTo>
                  <a:lnTo>
                    <a:pt x="17649" y="10264"/>
                  </a:lnTo>
                  <a:lnTo>
                    <a:pt x="17541" y="10482"/>
                  </a:lnTo>
                  <a:lnTo>
                    <a:pt x="17378" y="10645"/>
                  </a:lnTo>
                  <a:lnTo>
                    <a:pt x="17106" y="10916"/>
                  </a:lnTo>
                  <a:lnTo>
                    <a:pt x="16943" y="11188"/>
                  </a:lnTo>
                  <a:lnTo>
                    <a:pt x="16943" y="11513"/>
                  </a:lnTo>
                  <a:lnTo>
                    <a:pt x="16998" y="11894"/>
                  </a:lnTo>
                  <a:lnTo>
                    <a:pt x="17052" y="12056"/>
                  </a:lnTo>
                  <a:lnTo>
                    <a:pt x="16998" y="12165"/>
                  </a:lnTo>
                  <a:lnTo>
                    <a:pt x="16943" y="12219"/>
                  </a:lnTo>
                  <a:lnTo>
                    <a:pt x="16835" y="12274"/>
                  </a:lnTo>
                  <a:lnTo>
                    <a:pt x="16726" y="12382"/>
                  </a:lnTo>
                  <a:lnTo>
                    <a:pt x="16617" y="12437"/>
                  </a:lnTo>
                  <a:lnTo>
                    <a:pt x="16617" y="12545"/>
                  </a:lnTo>
                  <a:lnTo>
                    <a:pt x="16563" y="12654"/>
                  </a:lnTo>
                  <a:lnTo>
                    <a:pt x="16509" y="13034"/>
                  </a:lnTo>
                  <a:lnTo>
                    <a:pt x="16400" y="13360"/>
                  </a:lnTo>
                  <a:lnTo>
                    <a:pt x="16237" y="13686"/>
                  </a:lnTo>
                  <a:lnTo>
                    <a:pt x="16074" y="14011"/>
                  </a:lnTo>
                  <a:lnTo>
                    <a:pt x="15314" y="15097"/>
                  </a:lnTo>
                  <a:lnTo>
                    <a:pt x="15043" y="15695"/>
                  </a:lnTo>
                  <a:lnTo>
                    <a:pt x="14825" y="16292"/>
                  </a:lnTo>
                  <a:lnTo>
                    <a:pt x="14771" y="16455"/>
                  </a:lnTo>
                  <a:lnTo>
                    <a:pt x="14663" y="16618"/>
                  </a:lnTo>
                  <a:lnTo>
                    <a:pt x="14554" y="16727"/>
                  </a:lnTo>
                  <a:lnTo>
                    <a:pt x="14391" y="16835"/>
                  </a:lnTo>
                  <a:lnTo>
                    <a:pt x="14337" y="16890"/>
                  </a:lnTo>
                  <a:lnTo>
                    <a:pt x="14282" y="16944"/>
                  </a:lnTo>
                  <a:lnTo>
                    <a:pt x="14282" y="16998"/>
                  </a:lnTo>
                  <a:lnTo>
                    <a:pt x="14282" y="17161"/>
                  </a:lnTo>
                  <a:lnTo>
                    <a:pt x="14282" y="17270"/>
                  </a:lnTo>
                  <a:lnTo>
                    <a:pt x="14174" y="17433"/>
                  </a:lnTo>
                  <a:lnTo>
                    <a:pt x="13957" y="17595"/>
                  </a:lnTo>
                  <a:lnTo>
                    <a:pt x="13739" y="17704"/>
                  </a:lnTo>
                  <a:lnTo>
                    <a:pt x="13685" y="17758"/>
                  </a:lnTo>
                  <a:lnTo>
                    <a:pt x="13631" y="17758"/>
                  </a:lnTo>
                  <a:lnTo>
                    <a:pt x="13685" y="17921"/>
                  </a:lnTo>
                  <a:lnTo>
                    <a:pt x="13739" y="18084"/>
                  </a:lnTo>
                  <a:lnTo>
                    <a:pt x="13739" y="18247"/>
                  </a:lnTo>
                  <a:lnTo>
                    <a:pt x="13631" y="18410"/>
                  </a:lnTo>
                  <a:lnTo>
                    <a:pt x="13468" y="18519"/>
                  </a:lnTo>
                  <a:lnTo>
                    <a:pt x="12327" y="19170"/>
                  </a:lnTo>
                  <a:lnTo>
                    <a:pt x="12436" y="19333"/>
                  </a:lnTo>
                  <a:lnTo>
                    <a:pt x="12599" y="19442"/>
                  </a:lnTo>
                  <a:lnTo>
                    <a:pt x="12708" y="19550"/>
                  </a:lnTo>
                  <a:lnTo>
                    <a:pt x="12816" y="19713"/>
                  </a:lnTo>
                  <a:lnTo>
                    <a:pt x="12545" y="19768"/>
                  </a:lnTo>
                  <a:lnTo>
                    <a:pt x="12327" y="19876"/>
                  </a:lnTo>
                  <a:lnTo>
                    <a:pt x="12164" y="20093"/>
                  </a:lnTo>
                  <a:lnTo>
                    <a:pt x="12110" y="20311"/>
                  </a:lnTo>
                  <a:lnTo>
                    <a:pt x="12002" y="20528"/>
                  </a:lnTo>
                  <a:lnTo>
                    <a:pt x="11893" y="20691"/>
                  </a:lnTo>
                  <a:lnTo>
                    <a:pt x="11784" y="20799"/>
                  </a:lnTo>
                  <a:lnTo>
                    <a:pt x="11621" y="20962"/>
                  </a:lnTo>
                  <a:lnTo>
                    <a:pt x="11078" y="21288"/>
                  </a:lnTo>
                  <a:lnTo>
                    <a:pt x="10970" y="21397"/>
                  </a:lnTo>
                  <a:lnTo>
                    <a:pt x="10970" y="21451"/>
                  </a:lnTo>
                  <a:lnTo>
                    <a:pt x="10970" y="21505"/>
                  </a:lnTo>
                  <a:lnTo>
                    <a:pt x="11024" y="21777"/>
                  </a:lnTo>
                  <a:lnTo>
                    <a:pt x="10970" y="21831"/>
                  </a:lnTo>
                  <a:lnTo>
                    <a:pt x="10970" y="21886"/>
                  </a:lnTo>
                  <a:lnTo>
                    <a:pt x="10481" y="21886"/>
                  </a:lnTo>
                  <a:lnTo>
                    <a:pt x="10372" y="21940"/>
                  </a:lnTo>
                  <a:lnTo>
                    <a:pt x="10372" y="22048"/>
                  </a:lnTo>
                  <a:lnTo>
                    <a:pt x="10372" y="22211"/>
                  </a:lnTo>
                  <a:lnTo>
                    <a:pt x="10481" y="22483"/>
                  </a:lnTo>
                  <a:lnTo>
                    <a:pt x="10481" y="22809"/>
                  </a:lnTo>
                  <a:lnTo>
                    <a:pt x="10318" y="22700"/>
                  </a:lnTo>
                  <a:lnTo>
                    <a:pt x="10101" y="22592"/>
                  </a:lnTo>
                  <a:lnTo>
                    <a:pt x="9938" y="22483"/>
                  </a:lnTo>
                  <a:lnTo>
                    <a:pt x="9829" y="22483"/>
                  </a:lnTo>
                  <a:lnTo>
                    <a:pt x="9666" y="22537"/>
                  </a:lnTo>
                  <a:lnTo>
                    <a:pt x="9504" y="22646"/>
                  </a:lnTo>
                  <a:lnTo>
                    <a:pt x="9178" y="23026"/>
                  </a:lnTo>
                  <a:lnTo>
                    <a:pt x="8798" y="23406"/>
                  </a:lnTo>
                  <a:lnTo>
                    <a:pt x="8255" y="24058"/>
                  </a:lnTo>
                  <a:lnTo>
                    <a:pt x="7712" y="24655"/>
                  </a:lnTo>
                  <a:lnTo>
                    <a:pt x="7386" y="24927"/>
                  </a:lnTo>
                  <a:lnTo>
                    <a:pt x="7060" y="25144"/>
                  </a:lnTo>
                  <a:lnTo>
                    <a:pt x="6680" y="25361"/>
                  </a:lnTo>
                  <a:lnTo>
                    <a:pt x="6300" y="25524"/>
                  </a:lnTo>
                  <a:lnTo>
                    <a:pt x="6463" y="25687"/>
                  </a:lnTo>
                  <a:lnTo>
                    <a:pt x="6680" y="25850"/>
                  </a:lnTo>
                  <a:lnTo>
                    <a:pt x="6788" y="25904"/>
                  </a:lnTo>
                  <a:lnTo>
                    <a:pt x="6788" y="25958"/>
                  </a:lnTo>
                  <a:lnTo>
                    <a:pt x="6788" y="26067"/>
                  </a:lnTo>
                  <a:lnTo>
                    <a:pt x="6680" y="26121"/>
                  </a:lnTo>
                  <a:lnTo>
                    <a:pt x="6571" y="26230"/>
                  </a:lnTo>
                  <a:lnTo>
                    <a:pt x="6408" y="26284"/>
                  </a:lnTo>
                  <a:lnTo>
                    <a:pt x="6300" y="26284"/>
                  </a:lnTo>
                  <a:lnTo>
                    <a:pt x="6137" y="26230"/>
                  </a:lnTo>
                  <a:lnTo>
                    <a:pt x="5702" y="26067"/>
                  </a:lnTo>
                  <a:lnTo>
                    <a:pt x="5376" y="26067"/>
                  </a:lnTo>
                  <a:lnTo>
                    <a:pt x="5268" y="26176"/>
                  </a:lnTo>
                  <a:lnTo>
                    <a:pt x="4399" y="27099"/>
                  </a:lnTo>
                  <a:lnTo>
                    <a:pt x="4182" y="27316"/>
                  </a:lnTo>
                  <a:lnTo>
                    <a:pt x="4127" y="27479"/>
                  </a:lnTo>
                  <a:lnTo>
                    <a:pt x="4182" y="27642"/>
                  </a:lnTo>
                  <a:lnTo>
                    <a:pt x="4453" y="27859"/>
                  </a:lnTo>
                  <a:lnTo>
                    <a:pt x="4562" y="27913"/>
                  </a:lnTo>
                  <a:lnTo>
                    <a:pt x="4562" y="28022"/>
                  </a:lnTo>
                  <a:lnTo>
                    <a:pt x="4562" y="28131"/>
                  </a:lnTo>
                  <a:lnTo>
                    <a:pt x="4453" y="28239"/>
                  </a:lnTo>
                  <a:lnTo>
                    <a:pt x="4236" y="28348"/>
                  </a:lnTo>
                  <a:lnTo>
                    <a:pt x="4073" y="28402"/>
                  </a:lnTo>
                  <a:lnTo>
                    <a:pt x="3856" y="28348"/>
                  </a:lnTo>
                  <a:lnTo>
                    <a:pt x="3639" y="28293"/>
                  </a:lnTo>
                  <a:lnTo>
                    <a:pt x="3476" y="28348"/>
                  </a:lnTo>
                  <a:lnTo>
                    <a:pt x="3313" y="28402"/>
                  </a:lnTo>
                  <a:lnTo>
                    <a:pt x="3204" y="28565"/>
                  </a:lnTo>
                  <a:lnTo>
                    <a:pt x="2118" y="30357"/>
                  </a:lnTo>
                  <a:lnTo>
                    <a:pt x="2335" y="30194"/>
                  </a:lnTo>
                  <a:lnTo>
                    <a:pt x="2607" y="30031"/>
                  </a:lnTo>
                  <a:lnTo>
                    <a:pt x="2824" y="29868"/>
                  </a:lnTo>
                  <a:lnTo>
                    <a:pt x="3041" y="29705"/>
                  </a:lnTo>
                  <a:lnTo>
                    <a:pt x="3041" y="30086"/>
                  </a:lnTo>
                  <a:lnTo>
                    <a:pt x="2987" y="30194"/>
                  </a:lnTo>
                  <a:lnTo>
                    <a:pt x="2933" y="30303"/>
                  </a:lnTo>
                  <a:lnTo>
                    <a:pt x="2824" y="30357"/>
                  </a:lnTo>
                  <a:lnTo>
                    <a:pt x="2716" y="30411"/>
                  </a:lnTo>
                  <a:lnTo>
                    <a:pt x="2064" y="30411"/>
                  </a:lnTo>
                  <a:lnTo>
                    <a:pt x="1684" y="31063"/>
                  </a:lnTo>
                  <a:lnTo>
                    <a:pt x="1412" y="31660"/>
                  </a:lnTo>
                  <a:lnTo>
                    <a:pt x="923" y="33018"/>
                  </a:lnTo>
                  <a:lnTo>
                    <a:pt x="489" y="34376"/>
                  </a:lnTo>
                  <a:lnTo>
                    <a:pt x="55" y="35733"/>
                  </a:lnTo>
                  <a:lnTo>
                    <a:pt x="0" y="36113"/>
                  </a:lnTo>
                  <a:lnTo>
                    <a:pt x="55" y="36439"/>
                  </a:lnTo>
                  <a:lnTo>
                    <a:pt x="109" y="36548"/>
                  </a:lnTo>
                  <a:lnTo>
                    <a:pt x="163" y="36602"/>
                  </a:lnTo>
                  <a:lnTo>
                    <a:pt x="218" y="36602"/>
                  </a:lnTo>
                  <a:lnTo>
                    <a:pt x="272" y="36493"/>
                  </a:lnTo>
                  <a:lnTo>
                    <a:pt x="489" y="36276"/>
                  </a:lnTo>
                  <a:lnTo>
                    <a:pt x="598" y="36222"/>
                  </a:lnTo>
                  <a:lnTo>
                    <a:pt x="706" y="36113"/>
                  </a:lnTo>
                  <a:lnTo>
                    <a:pt x="706" y="36602"/>
                  </a:lnTo>
                  <a:lnTo>
                    <a:pt x="706" y="36765"/>
                  </a:lnTo>
                  <a:lnTo>
                    <a:pt x="761" y="36874"/>
                  </a:lnTo>
                  <a:lnTo>
                    <a:pt x="815" y="36928"/>
                  </a:lnTo>
                  <a:lnTo>
                    <a:pt x="1249" y="36928"/>
                  </a:lnTo>
                  <a:lnTo>
                    <a:pt x="1249" y="36819"/>
                  </a:lnTo>
                  <a:lnTo>
                    <a:pt x="1141" y="36493"/>
                  </a:lnTo>
                  <a:lnTo>
                    <a:pt x="1141" y="36331"/>
                  </a:lnTo>
                  <a:lnTo>
                    <a:pt x="1249" y="36276"/>
                  </a:lnTo>
                  <a:lnTo>
                    <a:pt x="1575" y="36222"/>
                  </a:lnTo>
                  <a:lnTo>
                    <a:pt x="1684" y="36168"/>
                  </a:lnTo>
                  <a:lnTo>
                    <a:pt x="1792" y="36059"/>
                  </a:lnTo>
                  <a:lnTo>
                    <a:pt x="1847" y="35842"/>
                  </a:lnTo>
                  <a:lnTo>
                    <a:pt x="1901" y="35733"/>
                  </a:lnTo>
                  <a:lnTo>
                    <a:pt x="1901" y="35625"/>
                  </a:lnTo>
                  <a:lnTo>
                    <a:pt x="1847" y="35570"/>
                  </a:lnTo>
                  <a:lnTo>
                    <a:pt x="1684" y="35570"/>
                  </a:lnTo>
                  <a:lnTo>
                    <a:pt x="1575" y="35679"/>
                  </a:lnTo>
                  <a:lnTo>
                    <a:pt x="1467" y="35733"/>
                  </a:lnTo>
                  <a:lnTo>
                    <a:pt x="1358" y="35787"/>
                  </a:lnTo>
                  <a:lnTo>
                    <a:pt x="1304" y="35733"/>
                  </a:lnTo>
                  <a:lnTo>
                    <a:pt x="1195" y="35625"/>
                  </a:lnTo>
                  <a:lnTo>
                    <a:pt x="1032" y="35407"/>
                  </a:lnTo>
                  <a:lnTo>
                    <a:pt x="923" y="35244"/>
                  </a:lnTo>
                  <a:lnTo>
                    <a:pt x="923" y="35190"/>
                  </a:lnTo>
                  <a:lnTo>
                    <a:pt x="978" y="35082"/>
                  </a:lnTo>
                  <a:lnTo>
                    <a:pt x="1141" y="35027"/>
                  </a:lnTo>
                  <a:lnTo>
                    <a:pt x="1249" y="34973"/>
                  </a:lnTo>
                  <a:lnTo>
                    <a:pt x="1304" y="34919"/>
                  </a:lnTo>
                  <a:lnTo>
                    <a:pt x="1304" y="34810"/>
                  </a:lnTo>
                  <a:lnTo>
                    <a:pt x="1195" y="34701"/>
                  </a:lnTo>
                  <a:lnTo>
                    <a:pt x="1032" y="34430"/>
                  </a:lnTo>
                  <a:lnTo>
                    <a:pt x="978" y="34321"/>
                  </a:lnTo>
                  <a:lnTo>
                    <a:pt x="1032" y="34267"/>
                  </a:lnTo>
                  <a:lnTo>
                    <a:pt x="1195" y="34158"/>
                  </a:lnTo>
                  <a:lnTo>
                    <a:pt x="1358" y="34104"/>
                  </a:lnTo>
                  <a:lnTo>
                    <a:pt x="1738" y="34104"/>
                  </a:lnTo>
                  <a:lnTo>
                    <a:pt x="1847" y="34158"/>
                  </a:lnTo>
                  <a:lnTo>
                    <a:pt x="1901" y="34213"/>
                  </a:lnTo>
                  <a:lnTo>
                    <a:pt x="1955" y="34430"/>
                  </a:lnTo>
                  <a:lnTo>
                    <a:pt x="2010" y="34538"/>
                  </a:lnTo>
                  <a:lnTo>
                    <a:pt x="2010" y="34593"/>
                  </a:lnTo>
                  <a:lnTo>
                    <a:pt x="2172" y="34593"/>
                  </a:lnTo>
                  <a:lnTo>
                    <a:pt x="2227" y="34484"/>
                  </a:lnTo>
                  <a:lnTo>
                    <a:pt x="2335" y="34267"/>
                  </a:lnTo>
                  <a:lnTo>
                    <a:pt x="2444" y="34050"/>
                  </a:lnTo>
                  <a:lnTo>
                    <a:pt x="2553" y="33561"/>
                  </a:lnTo>
                  <a:lnTo>
                    <a:pt x="2716" y="33181"/>
                  </a:lnTo>
                  <a:lnTo>
                    <a:pt x="2824" y="32964"/>
                  </a:lnTo>
                  <a:lnTo>
                    <a:pt x="2987" y="32855"/>
                  </a:lnTo>
                  <a:lnTo>
                    <a:pt x="3150" y="32746"/>
                  </a:lnTo>
                  <a:lnTo>
                    <a:pt x="3150" y="32638"/>
                  </a:lnTo>
                  <a:lnTo>
                    <a:pt x="3041" y="32475"/>
                  </a:lnTo>
                  <a:lnTo>
                    <a:pt x="2824" y="32366"/>
                  </a:lnTo>
                  <a:lnTo>
                    <a:pt x="2770" y="32366"/>
                  </a:lnTo>
                  <a:lnTo>
                    <a:pt x="2716" y="32421"/>
                  </a:lnTo>
                  <a:lnTo>
                    <a:pt x="2661" y="32584"/>
                  </a:lnTo>
                  <a:lnTo>
                    <a:pt x="1955" y="33833"/>
                  </a:lnTo>
                  <a:lnTo>
                    <a:pt x="1847" y="33615"/>
                  </a:lnTo>
                  <a:lnTo>
                    <a:pt x="1847" y="33452"/>
                  </a:lnTo>
                  <a:lnTo>
                    <a:pt x="1847" y="33289"/>
                  </a:lnTo>
                  <a:lnTo>
                    <a:pt x="1955" y="33127"/>
                  </a:lnTo>
                  <a:lnTo>
                    <a:pt x="2227" y="32475"/>
                  </a:lnTo>
                  <a:lnTo>
                    <a:pt x="2553" y="31823"/>
                  </a:lnTo>
                  <a:lnTo>
                    <a:pt x="2661" y="31660"/>
                  </a:lnTo>
                  <a:lnTo>
                    <a:pt x="2770" y="31552"/>
                  </a:lnTo>
                  <a:lnTo>
                    <a:pt x="3150" y="31552"/>
                  </a:lnTo>
                  <a:lnTo>
                    <a:pt x="3367" y="31606"/>
                  </a:lnTo>
                  <a:lnTo>
                    <a:pt x="3476" y="31606"/>
                  </a:lnTo>
                  <a:lnTo>
                    <a:pt x="3584" y="31552"/>
                  </a:lnTo>
                  <a:lnTo>
                    <a:pt x="4616" y="29923"/>
                  </a:lnTo>
                  <a:lnTo>
                    <a:pt x="4399" y="29868"/>
                  </a:lnTo>
                  <a:lnTo>
                    <a:pt x="4236" y="29868"/>
                  </a:lnTo>
                  <a:lnTo>
                    <a:pt x="4019" y="29923"/>
                  </a:lnTo>
                  <a:lnTo>
                    <a:pt x="3802" y="29868"/>
                  </a:lnTo>
                  <a:lnTo>
                    <a:pt x="3965" y="29760"/>
                  </a:lnTo>
                  <a:lnTo>
                    <a:pt x="4127" y="29597"/>
                  </a:lnTo>
                  <a:lnTo>
                    <a:pt x="4290" y="29542"/>
                  </a:lnTo>
                  <a:lnTo>
                    <a:pt x="4453" y="29542"/>
                  </a:lnTo>
                  <a:lnTo>
                    <a:pt x="4616" y="29705"/>
                  </a:lnTo>
                  <a:lnTo>
                    <a:pt x="4670" y="29760"/>
                  </a:lnTo>
                  <a:lnTo>
                    <a:pt x="4725" y="29760"/>
                  </a:lnTo>
                  <a:lnTo>
                    <a:pt x="5051" y="29542"/>
                  </a:lnTo>
                  <a:lnTo>
                    <a:pt x="5159" y="29434"/>
                  </a:lnTo>
                  <a:lnTo>
                    <a:pt x="5214" y="29271"/>
                  </a:lnTo>
                  <a:lnTo>
                    <a:pt x="5268" y="28999"/>
                  </a:lnTo>
                  <a:lnTo>
                    <a:pt x="5322" y="28837"/>
                  </a:lnTo>
                  <a:lnTo>
                    <a:pt x="5485" y="28674"/>
                  </a:lnTo>
                  <a:lnTo>
                    <a:pt x="5648" y="28511"/>
                  </a:lnTo>
                  <a:lnTo>
                    <a:pt x="5757" y="28402"/>
                  </a:lnTo>
                  <a:lnTo>
                    <a:pt x="5811" y="28239"/>
                  </a:lnTo>
                  <a:lnTo>
                    <a:pt x="5811" y="28131"/>
                  </a:lnTo>
                  <a:lnTo>
                    <a:pt x="5648" y="27968"/>
                  </a:lnTo>
                  <a:lnTo>
                    <a:pt x="5539" y="27859"/>
                  </a:lnTo>
                  <a:lnTo>
                    <a:pt x="5431" y="27696"/>
                  </a:lnTo>
                  <a:lnTo>
                    <a:pt x="5431" y="27533"/>
                  </a:lnTo>
                  <a:lnTo>
                    <a:pt x="5539" y="27370"/>
                  </a:lnTo>
                  <a:lnTo>
                    <a:pt x="5648" y="27099"/>
                  </a:lnTo>
                  <a:lnTo>
                    <a:pt x="5757" y="26882"/>
                  </a:lnTo>
                  <a:lnTo>
                    <a:pt x="5811" y="26773"/>
                  </a:lnTo>
                  <a:lnTo>
                    <a:pt x="5811" y="26719"/>
                  </a:lnTo>
                  <a:lnTo>
                    <a:pt x="5974" y="26719"/>
                  </a:lnTo>
                  <a:lnTo>
                    <a:pt x="6028" y="26773"/>
                  </a:lnTo>
                  <a:lnTo>
                    <a:pt x="6028" y="26882"/>
                  </a:lnTo>
                  <a:lnTo>
                    <a:pt x="6191" y="27316"/>
                  </a:lnTo>
                  <a:lnTo>
                    <a:pt x="6245" y="27479"/>
                  </a:lnTo>
                  <a:lnTo>
                    <a:pt x="6408" y="27425"/>
                  </a:lnTo>
                  <a:lnTo>
                    <a:pt x="7874" y="26990"/>
                  </a:lnTo>
                  <a:lnTo>
                    <a:pt x="6951" y="26610"/>
                  </a:lnTo>
                  <a:lnTo>
                    <a:pt x="6788" y="26556"/>
                  </a:lnTo>
                  <a:lnTo>
                    <a:pt x="6788" y="26501"/>
                  </a:lnTo>
                  <a:lnTo>
                    <a:pt x="6843" y="26393"/>
                  </a:lnTo>
                  <a:lnTo>
                    <a:pt x="7549" y="25633"/>
                  </a:lnTo>
                  <a:lnTo>
                    <a:pt x="7603" y="26013"/>
                  </a:lnTo>
                  <a:lnTo>
                    <a:pt x="7603" y="26176"/>
                  </a:lnTo>
                  <a:lnTo>
                    <a:pt x="7603" y="26284"/>
                  </a:lnTo>
                  <a:lnTo>
                    <a:pt x="7712" y="26393"/>
                  </a:lnTo>
                  <a:lnTo>
                    <a:pt x="7820" y="26447"/>
                  </a:lnTo>
                  <a:lnTo>
                    <a:pt x="8309" y="26556"/>
                  </a:lnTo>
                  <a:lnTo>
                    <a:pt x="8526" y="26556"/>
                  </a:lnTo>
                  <a:lnTo>
                    <a:pt x="8635" y="26501"/>
                  </a:lnTo>
                  <a:lnTo>
                    <a:pt x="8743" y="26393"/>
                  </a:lnTo>
                  <a:lnTo>
                    <a:pt x="9015" y="26121"/>
                  </a:lnTo>
                  <a:lnTo>
                    <a:pt x="9232" y="25741"/>
                  </a:lnTo>
                  <a:lnTo>
                    <a:pt x="9395" y="25415"/>
                  </a:lnTo>
                  <a:lnTo>
                    <a:pt x="9504" y="24981"/>
                  </a:lnTo>
                  <a:lnTo>
                    <a:pt x="9612" y="24438"/>
                  </a:lnTo>
                  <a:lnTo>
                    <a:pt x="9721" y="24221"/>
                  </a:lnTo>
                  <a:lnTo>
                    <a:pt x="9829" y="24003"/>
                  </a:lnTo>
                  <a:lnTo>
                    <a:pt x="9992" y="23841"/>
                  </a:lnTo>
                  <a:lnTo>
                    <a:pt x="10210" y="23678"/>
                  </a:lnTo>
                  <a:lnTo>
                    <a:pt x="10427" y="23569"/>
                  </a:lnTo>
                  <a:lnTo>
                    <a:pt x="10698" y="23460"/>
                  </a:lnTo>
                  <a:lnTo>
                    <a:pt x="10970" y="23406"/>
                  </a:lnTo>
                  <a:lnTo>
                    <a:pt x="11133" y="23297"/>
                  </a:lnTo>
                  <a:lnTo>
                    <a:pt x="11241" y="23135"/>
                  </a:lnTo>
                  <a:lnTo>
                    <a:pt x="11296" y="22863"/>
                  </a:lnTo>
                  <a:lnTo>
                    <a:pt x="11350" y="22754"/>
                  </a:lnTo>
                  <a:lnTo>
                    <a:pt x="11404" y="22700"/>
                  </a:lnTo>
                  <a:lnTo>
                    <a:pt x="11513" y="22646"/>
                  </a:lnTo>
                  <a:lnTo>
                    <a:pt x="11621" y="22700"/>
                  </a:lnTo>
                  <a:lnTo>
                    <a:pt x="12002" y="22754"/>
                  </a:lnTo>
                  <a:lnTo>
                    <a:pt x="12382" y="22700"/>
                  </a:lnTo>
                  <a:lnTo>
                    <a:pt x="12653" y="22483"/>
                  </a:lnTo>
                  <a:lnTo>
                    <a:pt x="12925" y="22211"/>
                  </a:lnTo>
                  <a:lnTo>
                    <a:pt x="14011" y="20528"/>
                  </a:lnTo>
                  <a:lnTo>
                    <a:pt x="14065" y="20419"/>
                  </a:lnTo>
                  <a:lnTo>
                    <a:pt x="14065" y="20365"/>
                  </a:lnTo>
                  <a:lnTo>
                    <a:pt x="14011" y="20311"/>
                  </a:lnTo>
                  <a:lnTo>
                    <a:pt x="13957" y="20202"/>
                  </a:lnTo>
                  <a:lnTo>
                    <a:pt x="13359" y="19931"/>
                  </a:lnTo>
                  <a:lnTo>
                    <a:pt x="13468" y="19713"/>
                  </a:lnTo>
                  <a:lnTo>
                    <a:pt x="13631" y="19550"/>
                  </a:lnTo>
                  <a:lnTo>
                    <a:pt x="13794" y="19496"/>
                  </a:lnTo>
                  <a:lnTo>
                    <a:pt x="14011" y="19442"/>
                  </a:lnTo>
                  <a:lnTo>
                    <a:pt x="14391" y="19333"/>
                  </a:lnTo>
                  <a:lnTo>
                    <a:pt x="14825" y="19279"/>
                  </a:lnTo>
                  <a:lnTo>
                    <a:pt x="14065" y="18790"/>
                  </a:lnTo>
                  <a:lnTo>
                    <a:pt x="13957" y="18736"/>
                  </a:lnTo>
                  <a:lnTo>
                    <a:pt x="13957" y="18682"/>
                  </a:lnTo>
                  <a:lnTo>
                    <a:pt x="14011" y="18627"/>
                  </a:lnTo>
                  <a:lnTo>
                    <a:pt x="14717" y="17758"/>
                  </a:lnTo>
                  <a:lnTo>
                    <a:pt x="14988" y="18790"/>
                  </a:lnTo>
                  <a:lnTo>
                    <a:pt x="15097" y="18899"/>
                  </a:lnTo>
                  <a:lnTo>
                    <a:pt x="15314" y="18899"/>
                  </a:lnTo>
                  <a:lnTo>
                    <a:pt x="15368" y="18844"/>
                  </a:lnTo>
                  <a:lnTo>
                    <a:pt x="15314" y="18790"/>
                  </a:lnTo>
                  <a:lnTo>
                    <a:pt x="15314" y="18627"/>
                  </a:lnTo>
                  <a:lnTo>
                    <a:pt x="15314" y="18519"/>
                  </a:lnTo>
                  <a:lnTo>
                    <a:pt x="15368" y="18247"/>
                  </a:lnTo>
                  <a:lnTo>
                    <a:pt x="15531" y="18030"/>
                  </a:lnTo>
                  <a:lnTo>
                    <a:pt x="15694" y="17867"/>
                  </a:lnTo>
                  <a:lnTo>
                    <a:pt x="15857" y="17595"/>
                  </a:lnTo>
                  <a:lnTo>
                    <a:pt x="15912" y="17433"/>
                  </a:lnTo>
                  <a:lnTo>
                    <a:pt x="15912" y="17324"/>
                  </a:lnTo>
                  <a:lnTo>
                    <a:pt x="15912" y="16998"/>
                  </a:lnTo>
                  <a:lnTo>
                    <a:pt x="16020" y="16727"/>
                  </a:lnTo>
                  <a:lnTo>
                    <a:pt x="16183" y="16509"/>
                  </a:lnTo>
                  <a:lnTo>
                    <a:pt x="16400" y="16292"/>
                  </a:lnTo>
                  <a:lnTo>
                    <a:pt x="16780" y="15966"/>
                  </a:lnTo>
                  <a:lnTo>
                    <a:pt x="17052" y="15586"/>
                  </a:lnTo>
                  <a:lnTo>
                    <a:pt x="17323" y="15152"/>
                  </a:lnTo>
                  <a:lnTo>
                    <a:pt x="17486" y="14663"/>
                  </a:lnTo>
                  <a:lnTo>
                    <a:pt x="18247" y="12762"/>
                  </a:lnTo>
                  <a:lnTo>
                    <a:pt x="19007" y="10862"/>
                  </a:lnTo>
                  <a:lnTo>
                    <a:pt x="20310" y="7332"/>
                  </a:lnTo>
                  <a:lnTo>
                    <a:pt x="20962" y="5540"/>
                  </a:lnTo>
                  <a:lnTo>
                    <a:pt x="21233" y="4617"/>
                  </a:lnTo>
                  <a:lnTo>
                    <a:pt x="21451" y="3694"/>
                  </a:lnTo>
                  <a:lnTo>
                    <a:pt x="21613" y="3042"/>
                  </a:lnTo>
                  <a:lnTo>
                    <a:pt x="21776" y="2445"/>
                  </a:lnTo>
                  <a:lnTo>
                    <a:pt x="21885" y="1793"/>
                  </a:lnTo>
                  <a:lnTo>
                    <a:pt x="21939" y="1467"/>
                  </a:lnTo>
                  <a:lnTo>
                    <a:pt x="21885" y="1141"/>
                  </a:lnTo>
                  <a:lnTo>
                    <a:pt x="21885" y="1033"/>
                  </a:lnTo>
                  <a:lnTo>
                    <a:pt x="21939" y="978"/>
                  </a:lnTo>
                  <a:lnTo>
                    <a:pt x="22157" y="978"/>
                  </a:lnTo>
                  <a:lnTo>
                    <a:pt x="22537" y="1033"/>
                  </a:lnTo>
                  <a:lnTo>
                    <a:pt x="22971" y="1087"/>
                  </a:lnTo>
                  <a:lnTo>
                    <a:pt x="23623" y="1087"/>
                  </a:lnTo>
                  <a:lnTo>
                    <a:pt x="24274" y="1141"/>
                  </a:lnTo>
                  <a:lnTo>
                    <a:pt x="24980" y="1196"/>
                  </a:lnTo>
                  <a:lnTo>
                    <a:pt x="25632" y="1358"/>
                  </a:lnTo>
                  <a:lnTo>
                    <a:pt x="26664" y="1630"/>
                  </a:lnTo>
                  <a:lnTo>
                    <a:pt x="27696" y="1902"/>
                  </a:lnTo>
                  <a:lnTo>
                    <a:pt x="28239" y="2119"/>
                  </a:lnTo>
                  <a:lnTo>
                    <a:pt x="28727" y="2336"/>
                  </a:lnTo>
                  <a:lnTo>
                    <a:pt x="29216" y="2607"/>
                  </a:lnTo>
                  <a:lnTo>
                    <a:pt x="29651" y="2879"/>
                  </a:lnTo>
                  <a:lnTo>
                    <a:pt x="30791" y="3694"/>
                  </a:lnTo>
                  <a:lnTo>
                    <a:pt x="31334" y="4128"/>
                  </a:lnTo>
                  <a:lnTo>
                    <a:pt x="31823" y="4617"/>
                  </a:lnTo>
                  <a:lnTo>
                    <a:pt x="32311" y="5105"/>
                  </a:lnTo>
                  <a:lnTo>
                    <a:pt x="32800" y="5594"/>
                  </a:lnTo>
                  <a:lnTo>
                    <a:pt x="33180" y="6137"/>
                  </a:lnTo>
                  <a:lnTo>
                    <a:pt x="33560" y="6789"/>
                  </a:lnTo>
                  <a:lnTo>
                    <a:pt x="34158" y="7875"/>
                  </a:lnTo>
                  <a:lnTo>
                    <a:pt x="34429" y="8472"/>
                  </a:lnTo>
                  <a:lnTo>
                    <a:pt x="34647" y="9124"/>
                  </a:lnTo>
                  <a:lnTo>
                    <a:pt x="34864" y="10264"/>
                  </a:lnTo>
                  <a:lnTo>
                    <a:pt x="35027" y="10807"/>
                  </a:lnTo>
                  <a:lnTo>
                    <a:pt x="35244" y="11350"/>
                  </a:lnTo>
                  <a:lnTo>
                    <a:pt x="35244" y="11459"/>
                  </a:lnTo>
                  <a:lnTo>
                    <a:pt x="35190" y="11568"/>
                  </a:lnTo>
                  <a:lnTo>
                    <a:pt x="34809" y="12762"/>
                  </a:lnTo>
                  <a:lnTo>
                    <a:pt x="34538" y="13957"/>
                  </a:lnTo>
                  <a:lnTo>
                    <a:pt x="34321" y="14554"/>
                  </a:lnTo>
                  <a:lnTo>
                    <a:pt x="34049" y="15043"/>
                  </a:lnTo>
                  <a:lnTo>
                    <a:pt x="33723" y="15478"/>
                  </a:lnTo>
                  <a:lnTo>
                    <a:pt x="33289" y="15858"/>
                  </a:lnTo>
                  <a:lnTo>
                    <a:pt x="33180" y="15966"/>
                  </a:lnTo>
                  <a:lnTo>
                    <a:pt x="33072" y="16075"/>
                  </a:lnTo>
                  <a:lnTo>
                    <a:pt x="33072" y="16184"/>
                  </a:lnTo>
                  <a:lnTo>
                    <a:pt x="33072" y="16346"/>
                  </a:lnTo>
                  <a:lnTo>
                    <a:pt x="33126" y="16401"/>
                  </a:lnTo>
                  <a:lnTo>
                    <a:pt x="33126" y="16509"/>
                  </a:lnTo>
                  <a:lnTo>
                    <a:pt x="32963" y="16618"/>
                  </a:lnTo>
                  <a:lnTo>
                    <a:pt x="32474" y="16944"/>
                  </a:lnTo>
                  <a:lnTo>
                    <a:pt x="31931" y="17215"/>
                  </a:lnTo>
                  <a:lnTo>
                    <a:pt x="31388" y="17433"/>
                  </a:lnTo>
                  <a:lnTo>
                    <a:pt x="30791" y="17595"/>
                  </a:lnTo>
                  <a:lnTo>
                    <a:pt x="30248" y="17704"/>
                  </a:lnTo>
                  <a:lnTo>
                    <a:pt x="29976" y="17813"/>
                  </a:lnTo>
                  <a:lnTo>
                    <a:pt x="29705" y="17976"/>
                  </a:lnTo>
                  <a:lnTo>
                    <a:pt x="29596" y="17976"/>
                  </a:lnTo>
                  <a:lnTo>
                    <a:pt x="29542" y="18030"/>
                  </a:lnTo>
                  <a:lnTo>
                    <a:pt x="29325" y="17921"/>
                  </a:lnTo>
                  <a:lnTo>
                    <a:pt x="27858" y="17161"/>
                  </a:lnTo>
                  <a:lnTo>
                    <a:pt x="27153" y="16781"/>
                  </a:lnTo>
                  <a:lnTo>
                    <a:pt x="26447" y="16346"/>
                  </a:lnTo>
                  <a:lnTo>
                    <a:pt x="25904" y="15966"/>
                  </a:lnTo>
                  <a:lnTo>
                    <a:pt x="25306" y="15641"/>
                  </a:lnTo>
                  <a:lnTo>
                    <a:pt x="24655" y="15423"/>
                  </a:lnTo>
                  <a:lnTo>
                    <a:pt x="24003" y="15260"/>
                  </a:lnTo>
                  <a:lnTo>
                    <a:pt x="23786" y="15206"/>
                  </a:lnTo>
                  <a:lnTo>
                    <a:pt x="23623" y="15260"/>
                  </a:lnTo>
                  <a:lnTo>
                    <a:pt x="23514" y="15369"/>
                  </a:lnTo>
                  <a:lnTo>
                    <a:pt x="23406" y="15532"/>
                  </a:lnTo>
                  <a:lnTo>
                    <a:pt x="23351" y="15641"/>
                  </a:lnTo>
                  <a:lnTo>
                    <a:pt x="23297" y="15695"/>
                  </a:lnTo>
                  <a:lnTo>
                    <a:pt x="23188" y="15695"/>
                  </a:lnTo>
                  <a:lnTo>
                    <a:pt x="23080" y="15641"/>
                  </a:lnTo>
                  <a:lnTo>
                    <a:pt x="22808" y="15478"/>
                  </a:lnTo>
                  <a:lnTo>
                    <a:pt x="22591" y="15478"/>
                  </a:lnTo>
                  <a:lnTo>
                    <a:pt x="22319" y="15641"/>
                  </a:lnTo>
                  <a:lnTo>
                    <a:pt x="22102" y="15858"/>
                  </a:lnTo>
                  <a:lnTo>
                    <a:pt x="22102" y="15858"/>
                  </a:lnTo>
                  <a:lnTo>
                    <a:pt x="22591" y="15803"/>
                  </a:lnTo>
                  <a:lnTo>
                    <a:pt x="22537" y="15966"/>
                  </a:lnTo>
                  <a:lnTo>
                    <a:pt x="22482" y="16075"/>
                  </a:lnTo>
                  <a:lnTo>
                    <a:pt x="22374" y="16129"/>
                  </a:lnTo>
                  <a:lnTo>
                    <a:pt x="22211" y="16075"/>
                  </a:lnTo>
                  <a:lnTo>
                    <a:pt x="22102" y="16021"/>
                  </a:lnTo>
                  <a:lnTo>
                    <a:pt x="22048" y="15966"/>
                  </a:lnTo>
                  <a:lnTo>
                    <a:pt x="22102" y="15858"/>
                  </a:lnTo>
                  <a:lnTo>
                    <a:pt x="21179" y="15966"/>
                  </a:lnTo>
                  <a:lnTo>
                    <a:pt x="20690" y="16021"/>
                  </a:lnTo>
                  <a:lnTo>
                    <a:pt x="20256" y="16129"/>
                  </a:lnTo>
                  <a:lnTo>
                    <a:pt x="19659" y="16346"/>
                  </a:lnTo>
                  <a:lnTo>
                    <a:pt x="19061" y="16672"/>
                  </a:lnTo>
                  <a:lnTo>
                    <a:pt x="17975" y="17270"/>
                  </a:lnTo>
                  <a:lnTo>
                    <a:pt x="17866" y="17324"/>
                  </a:lnTo>
                  <a:lnTo>
                    <a:pt x="17866" y="17378"/>
                  </a:lnTo>
                  <a:lnTo>
                    <a:pt x="17866" y="17433"/>
                  </a:lnTo>
                  <a:lnTo>
                    <a:pt x="17975" y="17595"/>
                  </a:lnTo>
                  <a:lnTo>
                    <a:pt x="17921" y="17758"/>
                  </a:lnTo>
                  <a:lnTo>
                    <a:pt x="17758" y="17976"/>
                  </a:lnTo>
                  <a:lnTo>
                    <a:pt x="16943" y="18953"/>
                  </a:lnTo>
                  <a:lnTo>
                    <a:pt x="17215" y="19007"/>
                  </a:lnTo>
                  <a:lnTo>
                    <a:pt x="17486" y="19007"/>
                  </a:lnTo>
                  <a:lnTo>
                    <a:pt x="17704" y="18953"/>
                  </a:lnTo>
                  <a:lnTo>
                    <a:pt x="17921" y="18899"/>
                  </a:lnTo>
                  <a:lnTo>
                    <a:pt x="18084" y="18790"/>
                  </a:lnTo>
                  <a:lnTo>
                    <a:pt x="18247" y="18627"/>
                  </a:lnTo>
                  <a:lnTo>
                    <a:pt x="18301" y="18464"/>
                  </a:lnTo>
                  <a:lnTo>
                    <a:pt x="18410" y="18247"/>
                  </a:lnTo>
                  <a:lnTo>
                    <a:pt x="18464" y="17976"/>
                  </a:lnTo>
                  <a:lnTo>
                    <a:pt x="18572" y="17758"/>
                  </a:lnTo>
                  <a:lnTo>
                    <a:pt x="18790" y="17595"/>
                  </a:lnTo>
                  <a:lnTo>
                    <a:pt x="19061" y="17487"/>
                  </a:lnTo>
                  <a:lnTo>
                    <a:pt x="19441" y="17378"/>
                  </a:lnTo>
                  <a:lnTo>
                    <a:pt x="19604" y="17324"/>
                  </a:lnTo>
                  <a:lnTo>
                    <a:pt x="19713" y="17215"/>
                  </a:lnTo>
                  <a:lnTo>
                    <a:pt x="19984" y="16944"/>
                  </a:lnTo>
                  <a:lnTo>
                    <a:pt x="20202" y="16781"/>
                  </a:lnTo>
                  <a:lnTo>
                    <a:pt x="20473" y="16672"/>
                  </a:lnTo>
                  <a:lnTo>
                    <a:pt x="20745" y="16564"/>
                  </a:lnTo>
                  <a:lnTo>
                    <a:pt x="21016" y="16509"/>
                  </a:lnTo>
                  <a:lnTo>
                    <a:pt x="21288" y="16509"/>
                  </a:lnTo>
                  <a:lnTo>
                    <a:pt x="21885" y="16564"/>
                  </a:lnTo>
                  <a:lnTo>
                    <a:pt x="22428" y="16672"/>
                  </a:lnTo>
                  <a:lnTo>
                    <a:pt x="22971" y="16781"/>
                  </a:lnTo>
                  <a:lnTo>
                    <a:pt x="23514" y="16890"/>
                  </a:lnTo>
                  <a:lnTo>
                    <a:pt x="24057" y="17052"/>
                  </a:lnTo>
                  <a:lnTo>
                    <a:pt x="25089" y="17487"/>
                  </a:lnTo>
                  <a:lnTo>
                    <a:pt x="26066" y="18084"/>
                  </a:lnTo>
                  <a:lnTo>
                    <a:pt x="26772" y="18519"/>
                  </a:lnTo>
                  <a:lnTo>
                    <a:pt x="27533" y="18844"/>
                  </a:lnTo>
                  <a:lnTo>
                    <a:pt x="28347" y="19116"/>
                  </a:lnTo>
                  <a:lnTo>
                    <a:pt x="29162" y="19279"/>
                  </a:lnTo>
                  <a:lnTo>
                    <a:pt x="29325" y="19333"/>
                  </a:lnTo>
                  <a:lnTo>
                    <a:pt x="29488" y="19442"/>
                  </a:lnTo>
                  <a:lnTo>
                    <a:pt x="29868" y="19659"/>
                  </a:lnTo>
                  <a:lnTo>
                    <a:pt x="30302" y="19713"/>
                  </a:lnTo>
                  <a:lnTo>
                    <a:pt x="30682" y="19713"/>
                  </a:lnTo>
                  <a:lnTo>
                    <a:pt x="30900" y="19659"/>
                  </a:lnTo>
                  <a:lnTo>
                    <a:pt x="31117" y="19550"/>
                  </a:lnTo>
                  <a:lnTo>
                    <a:pt x="31443" y="19388"/>
                  </a:lnTo>
                  <a:lnTo>
                    <a:pt x="31497" y="19279"/>
                  </a:lnTo>
                  <a:lnTo>
                    <a:pt x="31551" y="19225"/>
                  </a:lnTo>
                  <a:lnTo>
                    <a:pt x="31551" y="19116"/>
                  </a:lnTo>
                  <a:lnTo>
                    <a:pt x="31497" y="19007"/>
                  </a:lnTo>
                  <a:lnTo>
                    <a:pt x="31280" y="18736"/>
                  </a:lnTo>
                  <a:lnTo>
                    <a:pt x="31280" y="18627"/>
                  </a:lnTo>
                  <a:lnTo>
                    <a:pt x="31497" y="18573"/>
                  </a:lnTo>
                  <a:lnTo>
                    <a:pt x="31931" y="18573"/>
                  </a:lnTo>
                  <a:lnTo>
                    <a:pt x="32094" y="18682"/>
                  </a:lnTo>
                  <a:lnTo>
                    <a:pt x="32311" y="18736"/>
                  </a:lnTo>
                  <a:lnTo>
                    <a:pt x="32474" y="18790"/>
                  </a:lnTo>
                  <a:lnTo>
                    <a:pt x="32692" y="18790"/>
                  </a:lnTo>
                  <a:lnTo>
                    <a:pt x="32854" y="18682"/>
                  </a:lnTo>
                  <a:lnTo>
                    <a:pt x="33126" y="18464"/>
                  </a:lnTo>
                  <a:lnTo>
                    <a:pt x="33398" y="18247"/>
                  </a:lnTo>
                  <a:lnTo>
                    <a:pt x="33886" y="17758"/>
                  </a:lnTo>
                  <a:lnTo>
                    <a:pt x="33941" y="17595"/>
                  </a:lnTo>
                  <a:lnTo>
                    <a:pt x="33941" y="17433"/>
                  </a:lnTo>
                  <a:lnTo>
                    <a:pt x="33941" y="17270"/>
                  </a:lnTo>
                  <a:lnTo>
                    <a:pt x="33995" y="17161"/>
                  </a:lnTo>
                  <a:lnTo>
                    <a:pt x="34103" y="17052"/>
                  </a:lnTo>
                  <a:lnTo>
                    <a:pt x="34266" y="17052"/>
                  </a:lnTo>
                  <a:lnTo>
                    <a:pt x="34484" y="16998"/>
                  </a:lnTo>
                  <a:lnTo>
                    <a:pt x="34701" y="16890"/>
                  </a:lnTo>
                  <a:lnTo>
                    <a:pt x="34864" y="16727"/>
                  </a:lnTo>
                  <a:lnTo>
                    <a:pt x="35027" y="16564"/>
                  </a:lnTo>
                  <a:lnTo>
                    <a:pt x="35352" y="16021"/>
                  </a:lnTo>
                  <a:lnTo>
                    <a:pt x="35624" y="15423"/>
                  </a:lnTo>
                  <a:lnTo>
                    <a:pt x="35787" y="14826"/>
                  </a:lnTo>
                  <a:lnTo>
                    <a:pt x="35896" y="14229"/>
                  </a:lnTo>
                  <a:lnTo>
                    <a:pt x="35950" y="13903"/>
                  </a:lnTo>
                  <a:lnTo>
                    <a:pt x="35950" y="13740"/>
                  </a:lnTo>
                  <a:lnTo>
                    <a:pt x="36058" y="13577"/>
                  </a:lnTo>
                  <a:lnTo>
                    <a:pt x="36221" y="13251"/>
                  </a:lnTo>
                  <a:lnTo>
                    <a:pt x="36330" y="12871"/>
                  </a:lnTo>
                  <a:lnTo>
                    <a:pt x="36384" y="12545"/>
                  </a:lnTo>
                  <a:lnTo>
                    <a:pt x="36330" y="12165"/>
                  </a:lnTo>
                  <a:lnTo>
                    <a:pt x="36221" y="11079"/>
                  </a:lnTo>
                  <a:lnTo>
                    <a:pt x="36058" y="10101"/>
                  </a:lnTo>
                  <a:lnTo>
                    <a:pt x="35733" y="9070"/>
                  </a:lnTo>
                  <a:lnTo>
                    <a:pt x="35352" y="8147"/>
                  </a:lnTo>
                  <a:lnTo>
                    <a:pt x="34972" y="7386"/>
                  </a:lnTo>
                  <a:lnTo>
                    <a:pt x="34647" y="6626"/>
                  </a:lnTo>
                  <a:lnTo>
                    <a:pt x="34212" y="5920"/>
                  </a:lnTo>
                  <a:lnTo>
                    <a:pt x="33941" y="5594"/>
                  </a:lnTo>
                  <a:lnTo>
                    <a:pt x="33669" y="5268"/>
                  </a:lnTo>
                  <a:lnTo>
                    <a:pt x="32746" y="4345"/>
                  </a:lnTo>
                  <a:lnTo>
                    <a:pt x="31768" y="3476"/>
                  </a:lnTo>
                  <a:lnTo>
                    <a:pt x="30845" y="2662"/>
                  </a:lnTo>
                  <a:lnTo>
                    <a:pt x="29868" y="2010"/>
                  </a:lnTo>
                  <a:lnTo>
                    <a:pt x="28836" y="1467"/>
                  </a:lnTo>
                  <a:lnTo>
                    <a:pt x="27750" y="978"/>
                  </a:lnTo>
                  <a:lnTo>
                    <a:pt x="26881" y="707"/>
                  </a:lnTo>
                  <a:lnTo>
                    <a:pt x="25958" y="490"/>
                  </a:lnTo>
                  <a:lnTo>
                    <a:pt x="25089" y="327"/>
                  </a:lnTo>
                  <a:lnTo>
                    <a:pt x="24166" y="218"/>
                  </a:lnTo>
                  <a:lnTo>
                    <a:pt x="22319" y="55"/>
                  </a:lnTo>
                  <a:lnTo>
                    <a:pt x="205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06;p47">
              <a:extLst>
                <a:ext uri="{FF2B5EF4-FFF2-40B4-BE49-F238E27FC236}">
                  <a16:creationId xmlns:a16="http://schemas.microsoft.com/office/drawing/2014/main" id="{64006C85-8ABD-CDA6-3393-3323AED7DBDF}"/>
                </a:ext>
              </a:extLst>
            </p:cNvPr>
            <p:cNvSpPr/>
            <p:nvPr/>
          </p:nvSpPr>
          <p:spPr>
            <a:xfrm>
              <a:off x="5507000" y="3547825"/>
              <a:ext cx="347575" cy="99125"/>
            </a:xfrm>
            <a:custGeom>
              <a:avLst/>
              <a:gdLst/>
              <a:ahLst/>
              <a:cxnLst/>
              <a:rect l="l" t="t" r="r" b="b"/>
              <a:pathLst>
                <a:path w="13903" h="3965" extrusionOk="0">
                  <a:moveTo>
                    <a:pt x="2173" y="0"/>
                  </a:moveTo>
                  <a:lnTo>
                    <a:pt x="761" y="55"/>
                  </a:lnTo>
                  <a:lnTo>
                    <a:pt x="598" y="109"/>
                  </a:lnTo>
                  <a:lnTo>
                    <a:pt x="381" y="163"/>
                  </a:lnTo>
                  <a:lnTo>
                    <a:pt x="1" y="326"/>
                  </a:lnTo>
                  <a:lnTo>
                    <a:pt x="381" y="598"/>
                  </a:lnTo>
                  <a:lnTo>
                    <a:pt x="707" y="923"/>
                  </a:lnTo>
                  <a:lnTo>
                    <a:pt x="815" y="1086"/>
                  </a:lnTo>
                  <a:lnTo>
                    <a:pt x="869" y="1304"/>
                  </a:lnTo>
                  <a:lnTo>
                    <a:pt x="869" y="1521"/>
                  </a:lnTo>
                  <a:lnTo>
                    <a:pt x="869" y="1792"/>
                  </a:lnTo>
                  <a:lnTo>
                    <a:pt x="1032" y="1738"/>
                  </a:lnTo>
                  <a:lnTo>
                    <a:pt x="1195" y="1629"/>
                  </a:lnTo>
                  <a:lnTo>
                    <a:pt x="1358" y="1412"/>
                  </a:lnTo>
                  <a:lnTo>
                    <a:pt x="1575" y="1249"/>
                  </a:lnTo>
                  <a:lnTo>
                    <a:pt x="1738" y="1141"/>
                  </a:lnTo>
                  <a:lnTo>
                    <a:pt x="1956" y="1086"/>
                  </a:lnTo>
                  <a:lnTo>
                    <a:pt x="2227" y="1141"/>
                  </a:lnTo>
                  <a:lnTo>
                    <a:pt x="2444" y="1195"/>
                  </a:lnTo>
                  <a:lnTo>
                    <a:pt x="3042" y="1195"/>
                  </a:lnTo>
                  <a:lnTo>
                    <a:pt x="3748" y="1086"/>
                  </a:lnTo>
                  <a:lnTo>
                    <a:pt x="4128" y="1086"/>
                  </a:lnTo>
                  <a:lnTo>
                    <a:pt x="4508" y="1195"/>
                  </a:lnTo>
                  <a:lnTo>
                    <a:pt x="4834" y="1304"/>
                  </a:lnTo>
                  <a:lnTo>
                    <a:pt x="5214" y="1412"/>
                  </a:lnTo>
                  <a:lnTo>
                    <a:pt x="5540" y="1358"/>
                  </a:lnTo>
                  <a:lnTo>
                    <a:pt x="5920" y="1249"/>
                  </a:lnTo>
                  <a:lnTo>
                    <a:pt x="5920" y="1249"/>
                  </a:lnTo>
                  <a:lnTo>
                    <a:pt x="5703" y="1738"/>
                  </a:lnTo>
                  <a:lnTo>
                    <a:pt x="5974" y="1738"/>
                  </a:lnTo>
                  <a:lnTo>
                    <a:pt x="6246" y="1684"/>
                  </a:lnTo>
                  <a:lnTo>
                    <a:pt x="6626" y="1684"/>
                  </a:lnTo>
                  <a:lnTo>
                    <a:pt x="6843" y="1738"/>
                  </a:lnTo>
                  <a:lnTo>
                    <a:pt x="7006" y="1847"/>
                  </a:lnTo>
                  <a:lnTo>
                    <a:pt x="7060" y="1955"/>
                  </a:lnTo>
                  <a:lnTo>
                    <a:pt x="7060" y="2010"/>
                  </a:lnTo>
                  <a:lnTo>
                    <a:pt x="7006" y="2064"/>
                  </a:lnTo>
                  <a:lnTo>
                    <a:pt x="6897" y="2064"/>
                  </a:lnTo>
                  <a:lnTo>
                    <a:pt x="6246" y="2227"/>
                  </a:lnTo>
                  <a:lnTo>
                    <a:pt x="6137" y="2227"/>
                  </a:lnTo>
                  <a:lnTo>
                    <a:pt x="6083" y="2335"/>
                  </a:lnTo>
                  <a:lnTo>
                    <a:pt x="6137" y="2390"/>
                  </a:lnTo>
                  <a:lnTo>
                    <a:pt x="6191" y="2444"/>
                  </a:lnTo>
                  <a:lnTo>
                    <a:pt x="7114" y="2498"/>
                  </a:lnTo>
                  <a:lnTo>
                    <a:pt x="7983" y="2498"/>
                  </a:lnTo>
                  <a:lnTo>
                    <a:pt x="7929" y="2335"/>
                  </a:lnTo>
                  <a:lnTo>
                    <a:pt x="7766" y="2227"/>
                  </a:lnTo>
                  <a:lnTo>
                    <a:pt x="7657" y="2118"/>
                  </a:lnTo>
                  <a:lnTo>
                    <a:pt x="7603" y="1955"/>
                  </a:lnTo>
                  <a:lnTo>
                    <a:pt x="7983" y="1847"/>
                  </a:lnTo>
                  <a:lnTo>
                    <a:pt x="8146" y="1847"/>
                  </a:lnTo>
                  <a:lnTo>
                    <a:pt x="8255" y="1792"/>
                  </a:lnTo>
                  <a:lnTo>
                    <a:pt x="8255" y="1684"/>
                  </a:lnTo>
                  <a:lnTo>
                    <a:pt x="8201" y="1521"/>
                  </a:lnTo>
                  <a:lnTo>
                    <a:pt x="8201" y="1467"/>
                  </a:lnTo>
                  <a:lnTo>
                    <a:pt x="8255" y="1412"/>
                  </a:lnTo>
                  <a:lnTo>
                    <a:pt x="8255" y="1467"/>
                  </a:lnTo>
                  <a:lnTo>
                    <a:pt x="8581" y="1684"/>
                  </a:lnTo>
                  <a:lnTo>
                    <a:pt x="8744" y="1847"/>
                  </a:lnTo>
                  <a:lnTo>
                    <a:pt x="8798" y="2010"/>
                  </a:lnTo>
                  <a:lnTo>
                    <a:pt x="8798" y="2118"/>
                  </a:lnTo>
                  <a:lnTo>
                    <a:pt x="8689" y="2227"/>
                  </a:lnTo>
                  <a:lnTo>
                    <a:pt x="8581" y="2281"/>
                  </a:lnTo>
                  <a:lnTo>
                    <a:pt x="8472" y="2444"/>
                  </a:lnTo>
                  <a:lnTo>
                    <a:pt x="9069" y="2281"/>
                  </a:lnTo>
                  <a:lnTo>
                    <a:pt x="9612" y="2172"/>
                  </a:lnTo>
                  <a:lnTo>
                    <a:pt x="10210" y="2172"/>
                  </a:lnTo>
                  <a:lnTo>
                    <a:pt x="10481" y="2227"/>
                  </a:lnTo>
                  <a:lnTo>
                    <a:pt x="10753" y="2281"/>
                  </a:lnTo>
                  <a:lnTo>
                    <a:pt x="10916" y="2281"/>
                  </a:lnTo>
                  <a:lnTo>
                    <a:pt x="10916" y="2172"/>
                  </a:lnTo>
                  <a:lnTo>
                    <a:pt x="10916" y="2118"/>
                  </a:lnTo>
                  <a:lnTo>
                    <a:pt x="10970" y="2064"/>
                  </a:lnTo>
                  <a:lnTo>
                    <a:pt x="11079" y="2064"/>
                  </a:lnTo>
                  <a:lnTo>
                    <a:pt x="11187" y="2118"/>
                  </a:lnTo>
                  <a:lnTo>
                    <a:pt x="11187" y="2172"/>
                  </a:lnTo>
                  <a:lnTo>
                    <a:pt x="11242" y="2390"/>
                  </a:lnTo>
                  <a:lnTo>
                    <a:pt x="11350" y="2553"/>
                  </a:lnTo>
                  <a:lnTo>
                    <a:pt x="11567" y="2661"/>
                  </a:lnTo>
                  <a:lnTo>
                    <a:pt x="11730" y="2770"/>
                  </a:lnTo>
                  <a:lnTo>
                    <a:pt x="11893" y="2878"/>
                  </a:lnTo>
                  <a:lnTo>
                    <a:pt x="12002" y="2933"/>
                  </a:lnTo>
                  <a:lnTo>
                    <a:pt x="12002" y="3096"/>
                  </a:lnTo>
                  <a:lnTo>
                    <a:pt x="11948" y="3259"/>
                  </a:lnTo>
                  <a:lnTo>
                    <a:pt x="11893" y="3421"/>
                  </a:lnTo>
                  <a:lnTo>
                    <a:pt x="11893" y="3476"/>
                  </a:lnTo>
                  <a:lnTo>
                    <a:pt x="12002" y="3584"/>
                  </a:lnTo>
                  <a:lnTo>
                    <a:pt x="12273" y="3584"/>
                  </a:lnTo>
                  <a:lnTo>
                    <a:pt x="12382" y="3476"/>
                  </a:lnTo>
                  <a:lnTo>
                    <a:pt x="12491" y="3313"/>
                  </a:lnTo>
                  <a:lnTo>
                    <a:pt x="12599" y="3204"/>
                  </a:lnTo>
                  <a:lnTo>
                    <a:pt x="12654" y="3150"/>
                  </a:lnTo>
                  <a:lnTo>
                    <a:pt x="12762" y="3313"/>
                  </a:lnTo>
                  <a:lnTo>
                    <a:pt x="12762" y="3530"/>
                  </a:lnTo>
                  <a:lnTo>
                    <a:pt x="12762" y="3747"/>
                  </a:lnTo>
                  <a:lnTo>
                    <a:pt x="12816" y="3965"/>
                  </a:lnTo>
                  <a:lnTo>
                    <a:pt x="13034" y="3693"/>
                  </a:lnTo>
                  <a:lnTo>
                    <a:pt x="13305" y="3476"/>
                  </a:lnTo>
                  <a:lnTo>
                    <a:pt x="13468" y="3476"/>
                  </a:lnTo>
                  <a:lnTo>
                    <a:pt x="13577" y="3584"/>
                  </a:lnTo>
                  <a:lnTo>
                    <a:pt x="13685" y="3693"/>
                  </a:lnTo>
                  <a:lnTo>
                    <a:pt x="13740" y="3693"/>
                  </a:lnTo>
                  <a:lnTo>
                    <a:pt x="13848" y="3747"/>
                  </a:lnTo>
                  <a:lnTo>
                    <a:pt x="13903" y="3367"/>
                  </a:lnTo>
                  <a:lnTo>
                    <a:pt x="13903" y="3096"/>
                  </a:lnTo>
                  <a:lnTo>
                    <a:pt x="13848" y="2824"/>
                  </a:lnTo>
                  <a:lnTo>
                    <a:pt x="13685" y="2661"/>
                  </a:lnTo>
                  <a:lnTo>
                    <a:pt x="13522" y="2498"/>
                  </a:lnTo>
                  <a:lnTo>
                    <a:pt x="13251" y="2390"/>
                  </a:lnTo>
                  <a:lnTo>
                    <a:pt x="12979" y="2390"/>
                  </a:lnTo>
                  <a:lnTo>
                    <a:pt x="12599" y="2444"/>
                  </a:lnTo>
                  <a:lnTo>
                    <a:pt x="12436" y="2498"/>
                  </a:lnTo>
                  <a:lnTo>
                    <a:pt x="12219" y="2444"/>
                  </a:lnTo>
                  <a:lnTo>
                    <a:pt x="11948" y="2444"/>
                  </a:lnTo>
                  <a:lnTo>
                    <a:pt x="11785" y="2335"/>
                  </a:lnTo>
                  <a:lnTo>
                    <a:pt x="11730" y="2281"/>
                  </a:lnTo>
                  <a:lnTo>
                    <a:pt x="11676" y="2172"/>
                  </a:lnTo>
                  <a:lnTo>
                    <a:pt x="11567" y="1955"/>
                  </a:lnTo>
                  <a:lnTo>
                    <a:pt x="11405" y="1792"/>
                  </a:lnTo>
                  <a:lnTo>
                    <a:pt x="11242" y="1738"/>
                  </a:lnTo>
                  <a:lnTo>
                    <a:pt x="11024" y="1738"/>
                  </a:lnTo>
                  <a:lnTo>
                    <a:pt x="10264" y="1575"/>
                  </a:lnTo>
                  <a:lnTo>
                    <a:pt x="9504" y="1358"/>
                  </a:lnTo>
                  <a:lnTo>
                    <a:pt x="9124" y="1304"/>
                  </a:lnTo>
                  <a:lnTo>
                    <a:pt x="8744" y="1249"/>
                  </a:lnTo>
                  <a:lnTo>
                    <a:pt x="8363" y="1249"/>
                  </a:lnTo>
                  <a:lnTo>
                    <a:pt x="7983" y="1358"/>
                  </a:lnTo>
                  <a:lnTo>
                    <a:pt x="7114" y="1141"/>
                  </a:lnTo>
                  <a:lnTo>
                    <a:pt x="6680" y="1032"/>
                  </a:lnTo>
                  <a:lnTo>
                    <a:pt x="6300" y="815"/>
                  </a:lnTo>
                  <a:lnTo>
                    <a:pt x="6300" y="761"/>
                  </a:lnTo>
                  <a:lnTo>
                    <a:pt x="5594" y="543"/>
                  </a:lnTo>
                  <a:lnTo>
                    <a:pt x="4942" y="380"/>
                  </a:lnTo>
                  <a:lnTo>
                    <a:pt x="3530" y="109"/>
                  </a:lnTo>
                  <a:lnTo>
                    <a:pt x="2824" y="55"/>
                  </a:lnTo>
                  <a:lnTo>
                    <a:pt x="21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07;p47">
              <a:extLst>
                <a:ext uri="{FF2B5EF4-FFF2-40B4-BE49-F238E27FC236}">
                  <a16:creationId xmlns:a16="http://schemas.microsoft.com/office/drawing/2014/main" id="{F206A316-2ED2-7436-91E6-2EAA98B730EE}"/>
                </a:ext>
              </a:extLst>
            </p:cNvPr>
            <p:cNvSpPr/>
            <p:nvPr/>
          </p:nvSpPr>
          <p:spPr>
            <a:xfrm>
              <a:off x="5797525" y="4495425"/>
              <a:ext cx="16325" cy="17675"/>
            </a:xfrm>
            <a:custGeom>
              <a:avLst/>
              <a:gdLst/>
              <a:ahLst/>
              <a:cxnLst/>
              <a:rect l="l" t="t" r="r" b="b"/>
              <a:pathLst>
                <a:path w="653" h="707" extrusionOk="0">
                  <a:moveTo>
                    <a:pt x="435" y="1"/>
                  </a:moveTo>
                  <a:lnTo>
                    <a:pt x="164" y="109"/>
                  </a:lnTo>
                  <a:lnTo>
                    <a:pt x="55" y="218"/>
                  </a:lnTo>
                  <a:lnTo>
                    <a:pt x="1" y="381"/>
                  </a:lnTo>
                  <a:lnTo>
                    <a:pt x="55" y="707"/>
                  </a:lnTo>
                  <a:lnTo>
                    <a:pt x="489" y="381"/>
                  </a:lnTo>
                  <a:lnTo>
                    <a:pt x="598" y="327"/>
                  </a:lnTo>
                  <a:lnTo>
                    <a:pt x="652" y="218"/>
                  </a:lnTo>
                  <a:lnTo>
                    <a:pt x="652" y="109"/>
                  </a:lnTo>
                  <a:lnTo>
                    <a:pt x="652" y="55"/>
                  </a:lnTo>
                  <a:lnTo>
                    <a:pt x="5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08;p47">
              <a:extLst>
                <a:ext uri="{FF2B5EF4-FFF2-40B4-BE49-F238E27FC236}">
                  <a16:creationId xmlns:a16="http://schemas.microsoft.com/office/drawing/2014/main" id="{BA028333-6AA7-4B52-CFEB-A4D27C9D0096}"/>
                </a:ext>
              </a:extLst>
            </p:cNvPr>
            <p:cNvSpPr/>
            <p:nvPr/>
          </p:nvSpPr>
          <p:spPr>
            <a:xfrm>
              <a:off x="5868125" y="3615700"/>
              <a:ext cx="328575" cy="149375"/>
            </a:xfrm>
            <a:custGeom>
              <a:avLst/>
              <a:gdLst/>
              <a:ahLst/>
              <a:cxnLst/>
              <a:rect l="l" t="t" r="r" b="b"/>
              <a:pathLst>
                <a:path w="13143" h="5975" extrusionOk="0">
                  <a:moveTo>
                    <a:pt x="6734" y="2933"/>
                  </a:moveTo>
                  <a:lnTo>
                    <a:pt x="7006" y="3096"/>
                  </a:lnTo>
                  <a:lnTo>
                    <a:pt x="7332" y="3367"/>
                  </a:lnTo>
                  <a:lnTo>
                    <a:pt x="7332" y="3367"/>
                  </a:lnTo>
                  <a:lnTo>
                    <a:pt x="5974" y="3042"/>
                  </a:lnTo>
                  <a:lnTo>
                    <a:pt x="6408" y="2933"/>
                  </a:lnTo>
                  <a:close/>
                  <a:moveTo>
                    <a:pt x="272" y="1"/>
                  </a:moveTo>
                  <a:lnTo>
                    <a:pt x="163" y="55"/>
                  </a:lnTo>
                  <a:lnTo>
                    <a:pt x="109" y="109"/>
                  </a:lnTo>
                  <a:lnTo>
                    <a:pt x="1" y="326"/>
                  </a:lnTo>
                  <a:lnTo>
                    <a:pt x="1" y="544"/>
                  </a:lnTo>
                  <a:lnTo>
                    <a:pt x="109" y="706"/>
                  </a:lnTo>
                  <a:lnTo>
                    <a:pt x="272" y="761"/>
                  </a:lnTo>
                  <a:lnTo>
                    <a:pt x="435" y="869"/>
                  </a:lnTo>
                  <a:lnTo>
                    <a:pt x="598" y="924"/>
                  </a:lnTo>
                  <a:lnTo>
                    <a:pt x="652" y="978"/>
                  </a:lnTo>
                  <a:lnTo>
                    <a:pt x="652" y="1087"/>
                  </a:lnTo>
                  <a:lnTo>
                    <a:pt x="544" y="1250"/>
                  </a:lnTo>
                  <a:lnTo>
                    <a:pt x="544" y="1358"/>
                  </a:lnTo>
                  <a:lnTo>
                    <a:pt x="652" y="1467"/>
                  </a:lnTo>
                  <a:lnTo>
                    <a:pt x="815" y="1575"/>
                  </a:lnTo>
                  <a:lnTo>
                    <a:pt x="1087" y="1738"/>
                  </a:lnTo>
                  <a:lnTo>
                    <a:pt x="1304" y="1847"/>
                  </a:lnTo>
                  <a:lnTo>
                    <a:pt x="1412" y="1847"/>
                  </a:lnTo>
                  <a:lnTo>
                    <a:pt x="1521" y="1738"/>
                  </a:lnTo>
                  <a:lnTo>
                    <a:pt x="1630" y="1630"/>
                  </a:lnTo>
                  <a:lnTo>
                    <a:pt x="1738" y="1412"/>
                  </a:lnTo>
                  <a:lnTo>
                    <a:pt x="1847" y="1358"/>
                  </a:lnTo>
                  <a:lnTo>
                    <a:pt x="1956" y="1358"/>
                  </a:lnTo>
                  <a:lnTo>
                    <a:pt x="2661" y="1521"/>
                  </a:lnTo>
                  <a:lnTo>
                    <a:pt x="3313" y="1684"/>
                  </a:lnTo>
                  <a:lnTo>
                    <a:pt x="3802" y="1793"/>
                  </a:lnTo>
                  <a:lnTo>
                    <a:pt x="4236" y="1955"/>
                  </a:lnTo>
                  <a:lnTo>
                    <a:pt x="4671" y="2227"/>
                  </a:lnTo>
                  <a:lnTo>
                    <a:pt x="4997" y="2553"/>
                  </a:lnTo>
                  <a:lnTo>
                    <a:pt x="4128" y="2390"/>
                  </a:lnTo>
                  <a:lnTo>
                    <a:pt x="3965" y="2390"/>
                  </a:lnTo>
                  <a:lnTo>
                    <a:pt x="3910" y="2499"/>
                  </a:lnTo>
                  <a:lnTo>
                    <a:pt x="3910" y="2553"/>
                  </a:lnTo>
                  <a:lnTo>
                    <a:pt x="3965" y="2607"/>
                  </a:lnTo>
                  <a:lnTo>
                    <a:pt x="4073" y="2661"/>
                  </a:lnTo>
                  <a:lnTo>
                    <a:pt x="5594" y="3205"/>
                  </a:lnTo>
                  <a:lnTo>
                    <a:pt x="7114" y="3748"/>
                  </a:lnTo>
                  <a:lnTo>
                    <a:pt x="8635" y="4399"/>
                  </a:lnTo>
                  <a:lnTo>
                    <a:pt x="10101" y="5105"/>
                  </a:lnTo>
                  <a:lnTo>
                    <a:pt x="10318" y="5214"/>
                  </a:lnTo>
                  <a:lnTo>
                    <a:pt x="10644" y="5322"/>
                  </a:lnTo>
                  <a:lnTo>
                    <a:pt x="10210" y="4888"/>
                  </a:lnTo>
                  <a:lnTo>
                    <a:pt x="10155" y="4834"/>
                  </a:lnTo>
                  <a:lnTo>
                    <a:pt x="10155" y="4725"/>
                  </a:lnTo>
                  <a:lnTo>
                    <a:pt x="10210" y="4671"/>
                  </a:lnTo>
                  <a:lnTo>
                    <a:pt x="10318" y="4671"/>
                  </a:lnTo>
                  <a:lnTo>
                    <a:pt x="10916" y="4888"/>
                  </a:lnTo>
                  <a:lnTo>
                    <a:pt x="11187" y="4997"/>
                  </a:lnTo>
                  <a:lnTo>
                    <a:pt x="11404" y="5159"/>
                  </a:lnTo>
                  <a:lnTo>
                    <a:pt x="11513" y="5377"/>
                  </a:lnTo>
                  <a:lnTo>
                    <a:pt x="11567" y="5703"/>
                  </a:lnTo>
                  <a:lnTo>
                    <a:pt x="11622" y="5811"/>
                  </a:lnTo>
                  <a:lnTo>
                    <a:pt x="11676" y="5865"/>
                  </a:lnTo>
                  <a:lnTo>
                    <a:pt x="11839" y="5974"/>
                  </a:lnTo>
                  <a:lnTo>
                    <a:pt x="12002" y="5974"/>
                  </a:lnTo>
                  <a:lnTo>
                    <a:pt x="12110" y="5920"/>
                  </a:lnTo>
                  <a:lnTo>
                    <a:pt x="12165" y="5865"/>
                  </a:lnTo>
                  <a:lnTo>
                    <a:pt x="12273" y="5811"/>
                  </a:lnTo>
                  <a:lnTo>
                    <a:pt x="12382" y="5757"/>
                  </a:lnTo>
                  <a:lnTo>
                    <a:pt x="12491" y="5757"/>
                  </a:lnTo>
                  <a:lnTo>
                    <a:pt x="12599" y="5811"/>
                  </a:lnTo>
                  <a:lnTo>
                    <a:pt x="12762" y="5865"/>
                  </a:lnTo>
                  <a:lnTo>
                    <a:pt x="12925" y="5865"/>
                  </a:lnTo>
                  <a:lnTo>
                    <a:pt x="13088" y="5811"/>
                  </a:lnTo>
                  <a:lnTo>
                    <a:pt x="13142" y="5703"/>
                  </a:lnTo>
                  <a:lnTo>
                    <a:pt x="13142" y="5594"/>
                  </a:lnTo>
                  <a:lnTo>
                    <a:pt x="13034" y="5485"/>
                  </a:lnTo>
                  <a:lnTo>
                    <a:pt x="12762" y="5377"/>
                  </a:lnTo>
                  <a:lnTo>
                    <a:pt x="12165" y="5159"/>
                  </a:lnTo>
                  <a:lnTo>
                    <a:pt x="11622" y="4942"/>
                  </a:lnTo>
                  <a:lnTo>
                    <a:pt x="11133" y="4616"/>
                  </a:lnTo>
                  <a:lnTo>
                    <a:pt x="10644" y="4291"/>
                  </a:lnTo>
                  <a:lnTo>
                    <a:pt x="10427" y="4128"/>
                  </a:lnTo>
                  <a:lnTo>
                    <a:pt x="10155" y="4019"/>
                  </a:lnTo>
                  <a:lnTo>
                    <a:pt x="9938" y="3965"/>
                  </a:lnTo>
                  <a:lnTo>
                    <a:pt x="9450" y="3965"/>
                  </a:lnTo>
                  <a:lnTo>
                    <a:pt x="9395" y="3910"/>
                  </a:lnTo>
                  <a:lnTo>
                    <a:pt x="9287" y="3856"/>
                  </a:lnTo>
                  <a:lnTo>
                    <a:pt x="9069" y="3530"/>
                  </a:lnTo>
                  <a:lnTo>
                    <a:pt x="8744" y="3313"/>
                  </a:lnTo>
                  <a:lnTo>
                    <a:pt x="8418" y="3096"/>
                  </a:lnTo>
                  <a:lnTo>
                    <a:pt x="8092" y="2987"/>
                  </a:lnTo>
                  <a:lnTo>
                    <a:pt x="6952" y="2607"/>
                  </a:lnTo>
                  <a:lnTo>
                    <a:pt x="6408" y="2390"/>
                  </a:lnTo>
                  <a:lnTo>
                    <a:pt x="5865" y="2173"/>
                  </a:lnTo>
                  <a:lnTo>
                    <a:pt x="5159" y="1847"/>
                  </a:lnTo>
                  <a:lnTo>
                    <a:pt x="4454" y="1575"/>
                  </a:lnTo>
                  <a:lnTo>
                    <a:pt x="3693" y="1358"/>
                  </a:lnTo>
                  <a:lnTo>
                    <a:pt x="2933" y="1195"/>
                  </a:lnTo>
                  <a:lnTo>
                    <a:pt x="2607" y="1087"/>
                  </a:lnTo>
                  <a:lnTo>
                    <a:pt x="2444" y="1032"/>
                  </a:lnTo>
                  <a:lnTo>
                    <a:pt x="2336" y="924"/>
                  </a:lnTo>
                  <a:lnTo>
                    <a:pt x="2227" y="761"/>
                  </a:lnTo>
                  <a:lnTo>
                    <a:pt x="2010" y="598"/>
                  </a:lnTo>
                  <a:lnTo>
                    <a:pt x="1630" y="381"/>
                  </a:lnTo>
                  <a:lnTo>
                    <a:pt x="1467" y="1032"/>
                  </a:lnTo>
                  <a:lnTo>
                    <a:pt x="1412" y="1250"/>
                  </a:lnTo>
                  <a:lnTo>
                    <a:pt x="1358" y="1304"/>
                  </a:lnTo>
                  <a:lnTo>
                    <a:pt x="1250" y="1358"/>
                  </a:lnTo>
                  <a:lnTo>
                    <a:pt x="1141" y="1304"/>
                  </a:lnTo>
                  <a:lnTo>
                    <a:pt x="1032" y="1250"/>
                  </a:lnTo>
                  <a:lnTo>
                    <a:pt x="978" y="1195"/>
                  </a:lnTo>
                  <a:lnTo>
                    <a:pt x="924" y="1032"/>
                  </a:lnTo>
                  <a:lnTo>
                    <a:pt x="924" y="815"/>
                  </a:lnTo>
                  <a:lnTo>
                    <a:pt x="869" y="652"/>
                  </a:lnTo>
                  <a:lnTo>
                    <a:pt x="761" y="489"/>
                  </a:lnTo>
                  <a:lnTo>
                    <a:pt x="544" y="381"/>
                  </a:lnTo>
                  <a:lnTo>
                    <a:pt x="489" y="272"/>
                  </a:lnTo>
                  <a:lnTo>
                    <a:pt x="489" y="163"/>
                  </a:lnTo>
                  <a:lnTo>
                    <a:pt x="435" y="55"/>
                  </a:lnTo>
                  <a:lnTo>
                    <a:pt x="3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09;p47">
              <a:extLst>
                <a:ext uri="{FF2B5EF4-FFF2-40B4-BE49-F238E27FC236}">
                  <a16:creationId xmlns:a16="http://schemas.microsoft.com/office/drawing/2014/main" id="{DCE9B1A5-98E5-F665-CAD1-0A27E8A94F81}"/>
                </a:ext>
              </a:extLst>
            </p:cNvPr>
            <p:cNvSpPr/>
            <p:nvPr/>
          </p:nvSpPr>
          <p:spPr>
            <a:xfrm>
              <a:off x="5786675" y="3771825"/>
              <a:ext cx="666600" cy="889250"/>
            </a:xfrm>
            <a:custGeom>
              <a:avLst/>
              <a:gdLst/>
              <a:ahLst/>
              <a:cxnLst/>
              <a:rect l="l" t="t" r="r" b="b"/>
              <a:pathLst>
                <a:path w="26664" h="35570" extrusionOk="0">
                  <a:moveTo>
                    <a:pt x="16943" y="26990"/>
                  </a:moveTo>
                  <a:lnTo>
                    <a:pt x="16998" y="27370"/>
                  </a:lnTo>
                  <a:lnTo>
                    <a:pt x="16943" y="27587"/>
                  </a:lnTo>
                  <a:lnTo>
                    <a:pt x="16889" y="27642"/>
                  </a:lnTo>
                  <a:lnTo>
                    <a:pt x="16780" y="27696"/>
                  </a:lnTo>
                  <a:lnTo>
                    <a:pt x="16563" y="27750"/>
                  </a:lnTo>
                  <a:lnTo>
                    <a:pt x="16943" y="26990"/>
                  </a:lnTo>
                  <a:close/>
                  <a:moveTo>
                    <a:pt x="17106" y="1"/>
                  </a:moveTo>
                  <a:lnTo>
                    <a:pt x="17052" y="55"/>
                  </a:lnTo>
                  <a:lnTo>
                    <a:pt x="16998" y="218"/>
                  </a:lnTo>
                  <a:lnTo>
                    <a:pt x="16998" y="435"/>
                  </a:lnTo>
                  <a:lnTo>
                    <a:pt x="17052" y="652"/>
                  </a:lnTo>
                  <a:lnTo>
                    <a:pt x="17215" y="815"/>
                  </a:lnTo>
                  <a:lnTo>
                    <a:pt x="18029" y="1304"/>
                  </a:lnTo>
                  <a:lnTo>
                    <a:pt x="18409" y="1575"/>
                  </a:lnTo>
                  <a:lnTo>
                    <a:pt x="18844" y="1901"/>
                  </a:lnTo>
                  <a:lnTo>
                    <a:pt x="19115" y="2064"/>
                  </a:lnTo>
                  <a:lnTo>
                    <a:pt x="19387" y="2173"/>
                  </a:lnTo>
                  <a:lnTo>
                    <a:pt x="19658" y="2173"/>
                  </a:lnTo>
                  <a:lnTo>
                    <a:pt x="19984" y="2064"/>
                  </a:lnTo>
                  <a:lnTo>
                    <a:pt x="20039" y="2118"/>
                  </a:lnTo>
                  <a:lnTo>
                    <a:pt x="20039" y="2553"/>
                  </a:lnTo>
                  <a:lnTo>
                    <a:pt x="20039" y="2661"/>
                  </a:lnTo>
                  <a:lnTo>
                    <a:pt x="20093" y="2770"/>
                  </a:lnTo>
                  <a:lnTo>
                    <a:pt x="20147" y="2824"/>
                  </a:lnTo>
                  <a:lnTo>
                    <a:pt x="20256" y="2879"/>
                  </a:lnTo>
                  <a:lnTo>
                    <a:pt x="20636" y="2987"/>
                  </a:lnTo>
                  <a:lnTo>
                    <a:pt x="20853" y="3096"/>
                  </a:lnTo>
                  <a:lnTo>
                    <a:pt x="20962" y="3205"/>
                  </a:lnTo>
                  <a:lnTo>
                    <a:pt x="21125" y="3530"/>
                  </a:lnTo>
                  <a:lnTo>
                    <a:pt x="21342" y="3802"/>
                  </a:lnTo>
                  <a:lnTo>
                    <a:pt x="21613" y="4019"/>
                  </a:lnTo>
                  <a:lnTo>
                    <a:pt x="21939" y="4182"/>
                  </a:lnTo>
                  <a:lnTo>
                    <a:pt x="22754" y="4562"/>
                  </a:lnTo>
                  <a:lnTo>
                    <a:pt x="22862" y="4671"/>
                  </a:lnTo>
                  <a:lnTo>
                    <a:pt x="22917" y="4725"/>
                  </a:lnTo>
                  <a:lnTo>
                    <a:pt x="22862" y="4834"/>
                  </a:lnTo>
                  <a:lnTo>
                    <a:pt x="22808" y="4997"/>
                  </a:lnTo>
                  <a:lnTo>
                    <a:pt x="22808" y="5159"/>
                  </a:lnTo>
                  <a:lnTo>
                    <a:pt x="22862" y="5322"/>
                  </a:lnTo>
                  <a:lnTo>
                    <a:pt x="22971" y="5485"/>
                  </a:lnTo>
                  <a:lnTo>
                    <a:pt x="23134" y="5703"/>
                  </a:lnTo>
                  <a:lnTo>
                    <a:pt x="23243" y="5920"/>
                  </a:lnTo>
                  <a:lnTo>
                    <a:pt x="23840" y="7223"/>
                  </a:lnTo>
                  <a:lnTo>
                    <a:pt x="24492" y="8581"/>
                  </a:lnTo>
                  <a:lnTo>
                    <a:pt x="24763" y="9069"/>
                  </a:lnTo>
                  <a:lnTo>
                    <a:pt x="24926" y="9558"/>
                  </a:lnTo>
                  <a:lnTo>
                    <a:pt x="25035" y="10155"/>
                  </a:lnTo>
                  <a:lnTo>
                    <a:pt x="25089" y="10699"/>
                  </a:lnTo>
                  <a:lnTo>
                    <a:pt x="25198" y="11839"/>
                  </a:lnTo>
                  <a:lnTo>
                    <a:pt x="25143" y="12925"/>
                  </a:lnTo>
                  <a:lnTo>
                    <a:pt x="25089" y="14065"/>
                  </a:lnTo>
                  <a:lnTo>
                    <a:pt x="25035" y="14500"/>
                  </a:lnTo>
                  <a:lnTo>
                    <a:pt x="24926" y="14880"/>
                  </a:lnTo>
                  <a:lnTo>
                    <a:pt x="24872" y="15314"/>
                  </a:lnTo>
                  <a:lnTo>
                    <a:pt x="24926" y="15532"/>
                  </a:lnTo>
                  <a:lnTo>
                    <a:pt x="24980" y="15695"/>
                  </a:lnTo>
                  <a:lnTo>
                    <a:pt x="24980" y="15803"/>
                  </a:lnTo>
                  <a:lnTo>
                    <a:pt x="24926" y="15912"/>
                  </a:lnTo>
                  <a:lnTo>
                    <a:pt x="24655" y="16183"/>
                  </a:lnTo>
                  <a:lnTo>
                    <a:pt x="24492" y="16509"/>
                  </a:lnTo>
                  <a:lnTo>
                    <a:pt x="24166" y="17215"/>
                  </a:lnTo>
                  <a:lnTo>
                    <a:pt x="23894" y="17595"/>
                  </a:lnTo>
                  <a:lnTo>
                    <a:pt x="23731" y="17758"/>
                  </a:lnTo>
                  <a:lnTo>
                    <a:pt x="23568" y="17921"/>
                  </a:lnTo>
                  <a:lnTo>
                    <a:pt x="23297" y="18138"/>
                  </a:lnTo>
                  <a:lnTo>
                    <a:pt x="23134" y="18355"/>
                  </a:lnTo>
                  <a:lnTo>
                    <a:pt x="23025" y="18627"/>
                  </a:lnTo>
                  <a:lnTo>
                    <a:pt x="23025" y="18953"/>
                  </a:lnTo>
                  <a:lnTo>
                    <a:pt x="22971" y="19279"/>
                  </a:lnTo>
                  <a:lnTo>
                    <a:pt x="22971" y="19550"/>
                  </a:lnTo>
                  <a:lnTo>
                    <a:pt x="22862" y="19767"/>
                  </a:lnTo>
                  <a:lnTo>
                    <a:pt x="22754" y="19985"/>
                  </a:lnTo>
                  <a:lnTo>
                    <a:pt x="22645" y="20147"/>
                  </a:lnTo>
                  <a:lnTo>
                    <a:pt x="22428" y="20256"/>
                  </a:lnTo>
                  <a:lnTo>
                    <a:pt x="22211" y="20365"/>
                  </a:lnTo>
                  <a:lnTo>
                    <a:pt x="21885" y="20473"/>
                  </a:lnTo>
                  <a:lnTo>
                    <a:pt x="21613" y="20582"/>
                  </a:lnTo>
                  <a:lnTo>
                    <a:pt x="21288" y="20745"/>
                  </a:lnTo>
                  <a:lnTo>
                    <a:pt x="21016" y="20962"/>
                  </a:lnTo>
                  <a:lnTo>
                    <a:pt x="20799" y="21179"/>
                  </a:lnTo>
                  <a:lnTo>
                    <a:pt x="20690" y="21288"/>
                  </a:lnTo>
                  <a:lnTo>
                    <a:pt x="20690" y="21342"/>
                  </a:lnTo>
                  <a:lnTo>
                    <a:pt x="20745" y="21396"/>
                  </a:lnTo>
                  <a:lnTo>
                    <a:pt x="20853" y="21451"/>
                  </a:lnTo>
                  <a:lnTo>
                    <a:pt x="21070" y="21451"/>
                  </a:lnTo>
                  <a:lnTo>
                    <a:pt x="21125" y="21505"/>
                  </a:lnTo>
                  <a:lnTo>
                    <a:pt x="21179" y="21614"/>
                  </a:lnTo>
                  <a:lnTo>
                    <a:pt x="21179" y="21722"/>
                  </a:lnTo>
                  <a:lnTo>
                    <a:pt x="21070" y="21777"/>
                  </a:lnTo>
                  <a:lnTo>
                    <a:pt x="20907" y="21831"/>
                  </a:lnTo>
                  <a:lnTo>
                    <a:pt x="20473" y="21994"/>
                  </a:lnTo>
                  <a:lnTo>
                    <a:pt x="20202" y="22102"/>
                  </a:lnTo>
                  <a:lnTo>
                    <a:pt x="20039" y="22265"/>
                  </a:lnTo>
                  <a:lnTo>
                    <a:pt x="19876" y="22428"/>
                  </a:lnTo>
                  <a:lnTo>
                    <a:pt x="19767" y="22646"/>
                  </a:lnTo>
                  <a:lnTo>
                    <a:pt x="19496" y="23134"/>
                  </a:lnTo>
                  <a:lnTo>
                    <a:pt x="19170" y="23569"/>
                  </a:lnTo>
                  <a:lnTo>
                    <a:pt x="18790" y="23949"/>
                  </a:lnTo>
                  <a:lnTo>
                    <a:pt x="18301" y="24275"/>
                  </a:lnTo>
                  <a:lnTo>
                    <a:pt x="18138" y="24438"/>
                  </a:lnTo>
                  <a:lnTo>
                    <a:pt x="17975" y="24438"/>
                  </a:lnTo>
                  <a:lnTo>
                    <a:pt x="17866" y="24383"/>
                  </a:lnTo>
                  <a:lnTo>
                    <a:pt x="17649" y="24383"/>
                  </a:lnTo>
                  <a:lnTo>
                    <a:pt x="17595" y="24438"/>
                  </a:lnTo>
                  <a:lnTo>
                    <a:pt x="17541" y="24546"/>
                  </a:lnTo>
                  <a:lnTo>
                    <a:pt x="17378" y="25035"/>
                  </a:lnTo>
                  <a:lnTo>
                    <a:pt x="17323" y="25252"/>
                  </a:lnTo>
                  <a:lnTo>
                    <a:pt x="17323" y="25469"/>
                  </a:lnTo>
                  <a:lnTo>
                    <a:pt x="17378" y="25795"/>
                  </a:lnTo>
                  <a:lnTo>
                    <a:pt x="17269" y="26121"/>
                  </a:lnTo>
                  <a:lnTo>
                    <a:pt x="17106" y="26338"/>
                  </a:lnTo>
                  <a:lnTo>
                    <a:pt x="16889" y="26555"/>
                  </a:lnTo>
                  <a:lnTo>
                    <a:pt x="16509" y="26881"/>
                  </a:lnTo>
                  <a:lnTo>
                    <a:pt x="16183" y="27207"/>
                  </a:lnTo>
                  <a:lnTo>
                    <a:pt x="14119" y="29379"/>
                  </a:lnTo>
                  <a:lnTo>
                    <a:pt x="13142" y="30411"/>
                  </a:lnTo>
                  <a:lnTo>
                    <a:pt x="12056" y="31443"/>
                  </a:lnTo>
                  <a:lnTo>
                    <a:pt x="11839" y="31714"/>
                  </a:lnTo>
                  <a:lnTo>
                    <a:pt x="11676" y="32040"/>
                  </a:lnTo>
                  <a:lnTo>
                    <a:pt x="11567" y="32203"/>
                  </a:lnTo>
                  <a:lnTo>
                    <a:pt x="11459" y="32366"/>
                  </a:lnTo>
                  <a:lnTo>
                    <a:pt x="11133" y="32583"/>
                  </a:lnTo>
                  <a:lnTo>
                    <a:pt x="9666" y="33398"/>
                  </a:lnTo>
                  <a:lnTo>
                    <a:pt x="9123" y="33669"/>
                  </a:lnTo>
                  <a:lnTo>
                    <a:pt x="8635" y="33887"/>
                  </a:lnTo>
                  <a:lnTo>
                    <a:pt x="8092" y="34049"/>
                  </a:lnTo>
                  <a:lnTo>
                    <a:pt x="7549" y="34158"/>
                  </a:lnTo>
                  <a:lnTo>
                    <a:pt x="7006" y="34212"/>
                  </a:lnTo>
                  <a:lnTo>
                    <a:pt x="6463" y="34212"/>
                  </a:lnTo>
                  <a:lnTo>
                    <a:pt x="5919" y="34158"/>
                  </a:lnTo>
                  <a:lnTo>
                    <a:pt x="5376" y="34049"/>
                  </a:lnTo>
                  <a:lnTo>
                    <a:pt x="4725" y="33832"/>
                  </a:lnTo>
                  <a:lnTo>
                    <a:pt x="4127" y="33561"/>
                  </a:lnTo>
                  <a:lnTo>
                    <a:pt x="3584" y="33235"/>
                  </a:lnTo>
                  <a:lnTo>
                    <a:pt x="3096" y="32909"/>
                  </a:lnTo>
                  <a:lnTo>
                    <a:pt x="2607" y="32420"/>
                  </a:lnTo>
                  <a:lnTo>
                    <a:pt x="2227" y="31932"/>
                  </a:lnTo>
                  <a:lnTo>
                    <a:pt x="1901" y="31389"/>
                  </a:lnTo>
                  <a:lnTo>
                    <a:pt x="1575" y="30791"/>
                  </a:lnTo>
                  <a:lnTo>
                    <a:pt x="1412" y="30465"/>
                  </a:lnTo>
                  <a:lnTo>
                    <a:pt x="1249" y="30357"/>
                  </a:lnTo>
                  <a:lnTo>
                    <a:pt x="1086" y="30248"/>
                  </a:lnTo>
                  <a:lnTo>
                    <a:pt x="815" y="30194"/>
                  </a:lnTo>
                  <a:lnTo>
                    <a:pt x="543" y="30248"/>
                  </a:lnTo>
                  <a:lnTo>
                    <a:pt x="55" y="30357"/>
                  </a:lnTo>
                  <a:lnTo>
                    <a:pt x="0" y="30357"/>
                  </a:lnTo>
                  <a:lnTo>
                    <a:pt x="0" y="30411"/>
                  </a:lnTo>
                  <a:lnTo>
                    <a:pt x="0" y="30520"/>
                  </a:lnTo>
                  <a:lnTo>
                    <a:pt x="380" y="31171"/>
                  </a:lnTo>
                  <a:lnTo>
                    <a:pt x="761" y="31877"/>
                  </a:lnTo>
                  <a:lnTo>
                    <a:pt x="1141" y="32583"/>
                  </a:lnTo>
                  <a:lnTo>
                    <a:pt x="1575" y="33181"/>
                  </a:lnTo>
                  <a:lnTo>
                    <a:pt x="1792" y="33398"/>
                  </a:lnTo>
                  <a:lnTo>
                    <a:pt x="1955" y="33506"/>
                  </a:lnTo>
                  <a:lnTo>
                    <a:pt x="2172" y="33615"/>
                  </a:lnTo>
                  <a:lnTo>
                    <a:pt x="2444" y="33724"/>
                  </a:lnTo>
                  <a:lnTo>
                    <a:pt x="2770" y="33778"/>
                  </a:lnTo>
                  <a:lnTo>
                    <a:pt x="2824" y="33778"/>
                  </a:lnTo>
                  <a:lnTo>
                    <a:pt x="2878" y="33832"/>
                  </a:lnTo>
                  <a:lnTo>
                    <a:pt x="2933" y="33941"/>
                  </a:lnTo>
                  <a:lnTo>
                    <a:pt x="2933" y="34104"/>
                  </a:lnTo>
                  <a:lnTo>
                    <a:pt x="2987" y="34158"/>
                  </a:lnTo>
                  <a:lnTo>
                    <a:pt x="3476" y="34592"/>
                  </a:lnTo>
                  <a:lnTo>
                    <a:pt x="4019" y="34918"/>
                  </a:lnTo>
                  <a:lnTo>
                    <a:pt x="4290" y="35081"/>
                  </a:lnTo>
                  <a:lnTo>
                    <a:pt x="4616" y="35190"/>
                  </a:lnTo>
                  <a:lnTo>
                    <a:pt x="4942" y="35244"/>
                  </a:lnTo>
                  <a:lnTo>
                    <a:pt x="5268" y="35298"/>
                  </a:lnTo>
                  <a:lnTo>
                    <a:pt x="5648" y="35298"/>
                  </a:lnTo>
                  <a:lnTo>
                    <a:pt x="6028" y="35353"/>
                  </a:lnTo>
                  <a:lnTo>
                    <a:pt x="6843" y="35516"/>
                  </a:lnTo>
                  <a:lnTo>
                    <a:pt x="7712" y="35570"/>
                  </a:lnTo>
                  <a:lnTo>
                    <a:pt x="8526" y="35570"/>
                  </a:lnTo>
                  <a:lnTo>
                    <a:pt x="8961" y="35516"/>
                  </a:lnTo>
                  <a:lnTo>
                    <a:pt x="9395" y="35461"/>
                  </a:lnTo>
                  <a:lnTo>
                    <a:pt x="10481" y="35136"/>
                  </a:lnTo>
                  <a:lnTo>
                    <a:pt x="11513" y="34810"/>
                  </a:lnTo>
                  <a:lnTo>
                    <a:pt x="12002" y="34592"/>
                  </a:lnTo>
                  <a:lnTo>
                    <a:pt x="12436" y="34321"/>
                  </a:lnTo>
                  <a:lnTo>
                    <a:pt x="12925" y="34049"/>
                  </a:lnTo>
                  <a:lnTo>
                    <a:pt x="13359" y="33669"/>
                  </a:lnTo>
                  <a:lnTo>
                    <a:pt x="13576" y="33452"/>
                  </a:lnTo>
                  <a:lnTo>
                    <a:pt x="13685" y="33289"/>
                  </a:lnTo>
                  <a:lnTo>
                    <a:pt x="13685" y="33126"/>
                  </a:lnTo>
                  <a:lnTo>
                    <a:pt x="13522" y="32800"/>
                  </a:lnTo>
                  <a:lnTo>
                    <a:pt x="13468" y="32692"/>
                  </a:lnTo>
                  <a:lnTo>
                    <a:pt x="13468" y="32529"/>
                  </a:lnTo>
                  <a:lnTo>
                    <a:pt x="13468" y="32475"/>
                  </a:lnTo>
                  <a:lnTo>
                    <a:pt x="13522" y="32420"/>
                  </a:lnTo>
                  <a:lnTo>
                    <a:pt x="13631" y="32420"/>
                  </a:lnTo>
                  <a:lnTo>
                    <a:pt x="13739" y="32529"/>
                  </a:lnTo>
                  <a:lnTo>
                    <a:pt x="13902" y="32692"/>
                  </a:lnTo>
                  <a:lnTo>
                    <a:pt x="14011" y="32800"/>
                  </a:lnTo>
                  <a:lnTo>
                    <a:pt x="14119" y="32746"/>
                  </a:lnTo>
                  <a:lnTo>
                    <a:pt x="14717" y="32366"/>
                  </a:lnTo>
                  <a:lnTo>
                    <a:pt x="14988" y="32149"/>
                  </a:lnTo>
                  <a:lnTo>
                    <a:pt x="15151" y="31823"/>
                  </a:lnTo>
                  <a:lnTo>
                    <a:pt x="15368" y="31389"/>
                  </a:lnTo>
                  <a:lnTo>
                    <a:pt x="15586" y="30954"/>
                  </a:lnTo>
                  <a:lnTo>
                    <a:pt x="15803" y="30520"/>
                  </a:lnTo>
                  <a:lnTo>
                    <a:pt x="16129" y="30194"/>
                  </a:lnTo>
                  <a:lnTo>
                    <a:pt x="16455" y="29814"/>
                  </a:lnTo>
                  <a:lnTo>
                    <a:pt x="16780" y="29434"/>
                  </a:lnTo>
                  <a:lnTo>
                    <a:pt x="17269" y="28619"/>
                  </a:lnTo>
                  <a:lnTo>
                    <a:pt x="17595" y="28130"/>
                  </a:lnTo>
                  <a:lnTo>
                    <a:pt x="17921" y="27696"/>
                  </a:lnTo>
                  <a:lnTo>
                    <a:pt x="18301" y="27316"/>
                  </a:lnTo>
                  <a:lnTo>
                    <a:pt x="18735" y="26936"/>
                  </a:lnTo>
                  <a:lnTo>
                    <a:pt x="19007" y="26718"/>
                  </a:lnTo>
                  <a:lnTo>
                    <a:pt x="19224" y="26393"/>
                  </a:lnTo>
                  <a:lnTo>
                    <a:pt x="19387" y="26121"/>
                  </a:lnTo>
                  <a:lnTo>
                    <a:pt x="19550" y="25849"/>
                  </a:lnTo>
                  <a:lnTo>
                    <a:pt x="19984" y="25415"/>
                  </a:lnTo>
                  <a:lnTo>
                    <a:pt x="20419" y="24981"/>
                  </a:lnTo>
                  <a:lnTo>
                    <a:pt x="20419" y="24981"/>
                  </a:lnTo>
                  <a:lnTo>
                    <a:pt x="20039" y="25089"/>
                  </a:lnTo>
                  <a:lnTo>
                    <a:pt x="19713" y="25198"/>
                  </a:lnTo>
                  <a:lnTo>
                    <a:pt x="19441" y="25252"/>
                  </a:lnTo>
                  <a:lnTo>
                    <a:pt x="19333" y="25198"/>
                  </a:lnTo>
                  <a:lnTo>
                    <a:pt x="19278" y="25144"/>
                  </a:lnTo>
                  <a:lnTo>
                    <a:pt x="19278" y="25035"/>
                  </a:lnTo>
                  <a:lnTo>
                    <a:pt x="19387" y="24981"/>
                  </a:lnTo>
                  <a:lnTo>
                    <a:pt x="19604" y="24872"/>
                  </a:lnTo>
                  <a:lnTo>
                    <a:pt x="19767" y="24818"/>
                  </a:lnTo>
                  <a:lnTo>
                    <a:pt x="19876" y="24709"/>
                  </a:lnTo>
                  <a:lnTo>
                    <a:pt x="19984" y="24600"/>
                  </a:lnTo>
                  <a:lnTo>
                    <a:pt x="19984" y="24383"/>
                  </a:lnTo>
                  <a:lnTo>
                    <a:pt x="19550" y="24383"/>
                  </a:lnTo>
                  <a:lnTo>
                    <a:pt x="19496" y="24329"/>
                  </a:lnTo>
                  <a:lnTo>
                    <a:pt x="19496" y="24220"/>
                  </a:lnTo>
                  <a:lnTo>
                    <a:pt x="19496" y="24166"/>
                  </a:lnTo>
                  <a:lnTo>
                    <a:pt x="19604" y="24112"/>
                  </a:lnTo>
                  <a:lnTo>
                    <a:pt x="19767" y="24057"/>
                  </a:lnTo>
                  <a:lnTo>
                    <a:pt x="19876" y="24003"/>
                  </a:lnTo>
                  <a:lnTo>
                    <a:pt x="19984" y="23949"/>
                  </a:lnTo>
                  <a:lnTo>
                    <a:pt x="19984" y="24057"/>
                  </a:lnTo>
                  <a:lnTo>
                    <a:pt x="19984" y="24166"/>
                  </a:lnTo>
                  <a:lnTo>
                    <a:pt x="19984" y="24275"/>
                  </a:lnTo>
                  <a:lnTo>
                    <a:pt x="19984" y="24383"/>
                  </a:lnTo>
                  <a:lnTo>
                    <a:pt x="20310" y="24329"/>
                  </a:lnTo>
                  <a:lnTo>
                    <a:pt x="20745" y="24166"/>
                  </a:lnTo>
                  <a:lnTo>
                    <a:pt x="21233" y="24003"/>
                  </a:lnTo>
                  <a:lnTo>
                    <a:pt x="21668" y="23786"/>
                  </a:lnTo>
                  <a:lnTo>
                    <a:pt x="22048" y="23514"/>
                  </a:lnTo>
                  <a:lnTo>
                    <a:pt x="22754" y="22863"/>
                  </a:lnTo>
                  <a:lnTo>
                    <a:pt x="23405" y="22157"/>
                  </a:lnTo>
                  <a:lnTo>
                    <a:pt x="24057" y="21451"/>
                  </a:lnTo>
                  <a:lnTo>
                    <a:pt x="24655" y="20691"/>
                  </a:lnTo>
                  <a:lnTo>
                    <a:pt x="25143" y="20093"/>
                  </a:lnTo>
                  <a:lnTo>
                    <a:pt x="25578" y="19496"/>
                  </a:lnTo>
                  <a:lnTo>
                    <a:pt x="25741" y="19170"/>
                  </a:lnTo>
                  <a:lnTo>
                    <a:pt x="25904" y="18844"/>
                  </a:lnTo>
                  <a:lnTo>
                    <a:pt x="26012" y="18464"/>
                  </a:lnTo>
                  <a:lnTo>
                    <a:pt x="26066" y="18084"/>
                  </a:lnTo>
                  <a:lnTo>
                    <a:pt x="26338" y="16509"/>
                  </a:lnTo>
                  <a:lnTo>
                    <a:pt x="26338" y="16129"/>
                  </a:lnTo>
                  <a:lnTo>
                    <a:pt x="26338" y="16020"/>
                  </a:lnTo>
                  <a:lnTo>
                    <a:pt x="26338" y="15912"/>
                  </a:lnTo>
                  <a:lnTo>
                    <a:pt x="26229" y="15857"/>
                  </a:lnTo>
                  <a:lnTo>
                    <a:pt x="26121" y="15857"/>
                  </a:lnTo>
                  <a:lnTo>
                    <a:pt x="25741" y="15803"/>
                  </a:lnTo>
                  <a:lnTo>
                    <a:pt x="25686" y="15803"/>
                  </a:lnTo>
                  <a:lnTo>
                    <a:pt x="25904" y="15586"/>
                  </a:lnTo>
                  <a:lnTo>
                    <a:pt x="25958" y="15423"/>
                  </a:lnTo>
                  <a:lnTo>
                    <a:pt x="25958" y="15260"/>
                  </a:lnTo>
                  <a:lnTo>
                    <a:pt x="25958" y="15097"/>
                  </a:lnTo>
                  <a:lnTo>
                    <a:pt x="26012" y="14989"/>
                  </a:lnTo>
                  <a:lnTo>
                    <a:pt x="26121" y="14880"/>
                  </a:lnTo>
                  <a:lnTo>
                    <a:pt x="26284" y="14771"/>
                  </a:lnTo>
                  <a:lnTo>
                    <a:pt x="26501" y="14663"/>
                  </a:lnTo>
                  <a:lnTo>
                    <a:pt x="26664" y="14446"/>
                  </a:lnTo>
                  <a:lnTo>
                    <a:pt x="26664" y="14120"/>
                  </a:lnTo>
                  <a:lnTo>
                    <a:pt x="26555" y="13794"/>
                  </a:lnTo>
                  <a:lnTo>
                    <a:pt x="26555" y="13685"/>
                  </a:lnTo>
                  <a:lnTo>
                    <a:pt x="26447" y="13631"/>
                  </a:lnTo>
                  <a:lnTo>
                    <a:pt x="26338" y="13685"/>
                  </a:lnTo>
                  <a:lnTo>
                    <a:pt x="26175" y="13740"/>
                  </a:lnTo>
                  <a:lnTo>
                    <a:pt x="26066" y="13794"/>
                  </a:lnTo>
                  <a:lnTo>
                    <a:pt x="25904" y="13794"/>
                  </a:lnTo>
                  <a:lnTo>
                    <a:pt x="26121" y="13522"/>
                  </a:lnTo>
                  <a:lnTo>
                    <a:pt x="26284" y="13251"/>
                  </a:lnTo>
                  <a:lnTo>
                    <a:pt x="26392" y="12979"/>
                  </a:lnTo>
                  <a:lnTo>
                    <a:pt x="26447" y="12653"/>
                  </a:lnTo>
                  <a:lnTo>
                    <a:pt x="26447" y="12110"/>
                  </a:lnTo>
                  <a:lnTo>
                    <a:pt x="26392" y="11459"/>
                  </a:lnTo>
                  <a:lnTo>
                    <a:pt x="26392" y="10916"/>
                  </a:lnTo>
                  <a:lnTo>
                    <a:pt x="26392" y="10644"/>
                  </a:lnTo>
                  <a:lnTo>
                    <a:pt x="26447" y="10373"/>
                  </a:lnTo>
                  <a:lnTo>
                    <a:pt x="26447" y="10264"/>
                  </a:lnTo>
                  <a:lnTo>
                    <a:pt x="26447" y="10101"/>
                  </a:lnTo>
                  <a:lnTo>
                    <a:pt x="26229" y="9830"/>
                  </a:lnTo>
                  <a:lnTo>
                    <a:pt x="26121" y="9504"/>
                  </a:lnTo>
                  <a:lnTo>
                    <a:pt x="25904" y="8906"/>
                  </a:lnTo>
                  <a:lnTo>
                    <a:pt x="25741" y="8526"/>
                  </a:lnTo>
                  <a:lnTo>
                    <a:pt x="25632" y="8092"/>
                  </a:lnTo>
                  <a:lnTo>
                    <a:pt x="25578" y="7712"/>
                  </a:lnTo>
                  <a:lnTo>
                    <a:pt x="25632" y="7277"/>
                  </a:lnTo>
                  <a:lnTo>
                    <a:pt x="25686" y="7114"/>
                  </a:lnTo>
                  <a:lnTo>
                    <a:pt x="25632" y="6952"/>
                  </a:lnTo>
                  <a:lnTo>
                    <a:pt x="25523" y="6897"/>
                  </a:lnTo>
                  <a:lnTo>
                    <a:pt x="25360" y="6843"/>
                  </a:lnTo>
                  <a:lnTo>
                    <a:pt x="25143" y="6789"/>
                  </a:lnTo>
                  <a:lnTo>
                    <a:pt x="24980" y="6680"/>
                  </a:lnTo>
                  <a:lnTo>
                    <a:pt x="24546" y="6191"/>
                  </a:lnTo>
                  <a:lnTo>
                    <a:pt x="24329" y="5974"/>
                  </a:lnTo>
                  <a:lnTo>
                    <a:pt x="24220" y="5648"/>
                  </a:lnTo>
                  <a:lnTo>
                    <a:pt x="23949" y="5159"/>
                  </a:lnTo>
                  <a:lnTo>
                    <a:pt x="23840" y="4888"/>
                  </a:lnTo>
                  <a:lnTo>
                    <a:pt x="23623" y="4725"/>
                  </a:lnTo>
                  <a:lnTo>
                    <a:pt x="23405" y="4562"/>
                  </a:lnTo>
                  <a:lnTo>
                    <a:pt x="23243" y="4399"/>
                  </a:lnTo>
                  <a:lnTo>
                    <a:pt x="22971" y="4019"/>
                  </a:lnTo>
                  <a:lnTo>
                    <a:pt x="22428" y="3476"/>
                  </a:lnTo>
                  <a:lnTo>
                    <a:pt x="21885" y="2933"/>
                  </a:lnTo>
                  <a:lnTo>
                    <a:pt x="21288" y="2444"/>
                  </a:lnTo>
                  <a:lnTo>
                    <a:pt x="19984" y="1467"/>
                  </a:lnTo>
                  <a:lnTo>
                    <a:pt x="19767" y="1304"/>
                  </a:lnTo>
                  <a:lnTo>
                    <a:pt x="19550" y="1195"/>
                  </a:lnTo>
                  <a:lnTo>
                    <a:pt x="19278" y="1195"/>
                  </a:lnTo>
                  <a:lnTo>
                    <a:pt x="19007" y="1250"/>
                  </a:lnTo>
                  <a:lnTo>
                    <a:pt x="18790" y="1304"/>
                  </a:lnTo>
                  <a:lnTo>
                    <a:pt x="18627" y="1250"/>
                  </a:lnTo>
                  <a:lnTo>
                    <a:pt x="18301" y="1032"/>
                  </a:lnTo>
                  <a:lnTo>
                    <a:pt x="18192" y="924"/>
                  </a:lnTo>
                  <a:lnTo>
                    <a:pt x="18138" y="869"/>
                  </a:lnTo>
                  <a:lnTo>
                    <a:pt x="18192" y="761"/>
                  </a:lnTo>
                  <a:lnTo>
                    <a:pt x="18247" y="652"/>
                  </a:lnTo>
                  <a:lnTo>
                    <a:pt x="18247" y="598"/>
                  </a:lnTo>
                  <a:lnTo>
                    <a:pt x="18192" y="544"/>
                  </a:lnTo>
                  <a:lnTo>
                    <a:pt x="18138" y="489"/>
                  </a:lnTo>
                  <a:lnTo>
                    <a:pt x="17215" y="55"/>
                  </a:lnTo>
                  <a:lnTo>
                    <a:pt x="171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10;p47">
              <a:extLst>
                <a:ext uri="{FF2B5EF4-FFF2-40B4-BE49-F238E27FC236}">
                  <a16:creationId xmlns:a16="http://schemas.microsoft.com/office/drawing/2014/main" id="{AA070559-2147-F799-028A-B349BDE41A6C}"/>
                </a:ext>
              </a:extLst>
            </p:cNvPr>
            <p:cNvSpPr/>
            <p:nvPr/>
          </p:nvSpPr>
          <p:spPr>
            <a:xfrm>
              <a:off x="5823325" y="4427550"/>
              <a:ext cx="4100" cy="10900"/>
            </a:xfrm>
            <a:custGeom>
              <a:avLst/>
              <a:gdLst/>
              <a:ahLst/>
              <a:cxnLst/>
              <a:rect l="l" t="t" r="r" b="b"/>
              <a:pathLst>
                <a:path w="164" h="436" extrusionOk="0">
                  <a:moveTo>
                    <a:pt x="163" y="1"/>
                  </a:moveTo>
                  <a:lnTo>
                    <a:pt x="55" y="55"/>
                  </a:lnTo>
                  <a:lnTo>
                    <a:pt x="1" y="164"/>
                  </a:lnTo>
                  <a:lnTo>
                    <a:pt x="1" y="326"/>
                  </a:lnTo>
                  <a:lnTo>
                    <a:pt x="1" y="435"/>
                  </a:lnTo>
                  <a:lnTo>
                    <a:pt x="1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11;p47">
              <a:extLst>
                <a:ext uri="{FF2B5EF4-FFF2-40B4-BE49-F238E27FC236}">
                  <a16:creationId xmlns:a16="http://schemas.microsoft.com/office/drawing/2014/main" id="{6E67BD1A-B56D-DEFF-5F84-9B06E7072D66}"/>
                </a:ext>
              </a:extLst>
            </p:cNvPr>
            <p:cNvSpPr/>
            <p:nvPr/>
          </p:nvSpPr>
          <p:spPr>
            <a:xfrm>
              <a:off x="5771725" y="4343375"/>
              <a:ext cx="47550" cy="161575"/>
            </a:xfrm>
            <a:custGeom>
              <a:avLst/>
              <a:gdLst/>
              <a:ahLst/>
              <a:cxnLst/>
              <a:rect l="l" t="t" r="r" b="b"/>
              <a:pathLst>
                <a:path w="1902" h="6463" extrusionOk="0">
                  <a:moveTo>
                    <a:pt x="1902" y="1"/>
                  </a:moveTo>
                  <a:lnTo>
                    <a:pt x="1684" y="218"/>
                  </a:lnTo>
                  <a:lnTo>
                    <a:pt x="1521" y="435"/>
                  </a:lnTo>
                  <a:lnTo>
                    <a:pt x="1304" y="924"/>
                  </a:lnTo>
                  <a:lnTo>
                    <a:pt x="1141" y="1467"/>
                  </a:lnTo>
                  <a:lnTo>
                    <a:pt x="978" y="1956"/>
                  </a:lnTo>
                  <a:lnTo>
                    <a:pt x="870" y="2499"/>
                  </a:lnTo>
                  <a:lnTo>
                    <a:pt x="816" y="3042"/>
                  </a:lnTo>
                  <a:lnTo>
                    <a:pt x="761" y="4128"/>
                  </a:lnTo>
                  <a:lnTo>
                    <a:pt x="653" y="5214"/>
                  </a:lnTo>
                  <a:lnTo>
                    <a:pt x="490" y="5105"/>
                  </a:lnTo>
                  <a:lnTo>
                    <a:pt x="327" y="5051"/>
                  </a:lnTo>
                  <a:lnTo>
                    <a:pt x="218" y="4942"/>
                  </a:lnTo>
                  <a:lnTo>
                    <a:pt x="1" y="4888"/>
                  </a:lnTo>
                  <a:lnTo>
                    <a:pt x="55" y="5268"/>
                  </a:lnTo>
                  <a:lnTo>
                    <a:pt x="110" y="5648"/>
                  </a:lnTo>
                  <a:lnTo>
                    <a:pt x="218" y="6409"/>
                  </a:lnTo>
                  <a:lnTo>
                    <a:pt x="272" y="6463"/>
                  </a:lnTo>
                  <a:lnTo>
                    <a:pt x="381" y="6409"/>
                  </a:lnTo>
                  <a:lnTo>
                    <a:pt x="381" y="6354"/>
                  </a:lnTo>
                  <a:lnTo>
                    <a:pt x="435" y="6083"/>
                  </a:lnTo>
                  <a:lnTo>
                    <a:pt x="490" y="5811"/>
                  </a:lnTo>
                  <a:lnTo>
                    <a:pt x="544" y="5648"/>
                  </a:lnTo>
                  <a:lnTo>
                    <a:pt x="544" y="5540"/>
                  </a:lnTo>
                  <a:lnTo>
                    <a:pt x="544" y="5431"/>
                  </a:lnTo>
                  <a:lnTo>
                    <a:pt x="707" y="5323"/>
                  </a:lnTo>
                  <a:lnTo>
                    <a:pt x="816" y="5757"/>
                  </a:lnTo>
                  <a:lnTo>
                    <a:pt x="1033" y="6137"/>
                  </a:lnTo>
                  <a:lnTo>
                    <a:pt x="1141" y="5811"/>
                  </a:lnTo>
                  <a:lnTo>
                    <a:pt x="1196" y="5485"/>
                  </a:lnTo>
                  <a:lnTo>
                    <a:pt x="1250" y="5214"/>
                  </a:lnTo>
                  <a:lnTo>
                    <a:pt x="1250" y="4888"/>
                  </a:lnTo>
                  <a:lnTo>
                    <a:pt x="1250" y="3911"/>
                  </a:lnTo>
                  <a:lnTo>
                    <a:pt x="1250" y="2933"/>
                  </a:lnTo>
                  <a:lnTo>
                    <a:pt x="1413" y="2010"/>
                  </a:lnTo>
                  <a:lnTo>
                    <a:pt x="1630" y="1033"/>
                  </a:lnTo>
                  <a:lnTo>
                    <a:pt x="1793" y="544"/>
                  </a:lnTo>
                  <a:lnTo>
                    <a:pt x="1847" y="272"/>
                  </a:lnTo>
                  <a:lnTo>
                    <a:pt x="19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12;p47">
              <a:extLst>
                <a:ext uri="{FF2B5EF4-FFF2-40B4-BE49-F238E27FC236}">
                  <a16:creationId xmlns:a16="http://schemas.microsoft.com/office/drawing/2014/main" id="{D4090EED-1074-8B52-75F2-B8AC97C052EA}"/>
                </a:ext>
              </a:extLst>
            </p:cNvPr>
            <p:cNvSpPr/>
            <p:nvPr/>
          </p:nvSpPr>
          <p:spPr>
            <a:xfrm>
              <a:off x="5823325" y="4286350"/>
              <a:ext cx="27175" cy="44825"/>
            </a:xfrm>
            <a:custGeom>
              <a:avLst/>
              <a:gdLst/>
              <a:ahLst/>
              <a:cxnLst/>
              <a:rect l="l" t="t" r="r" b="b"/>
              <a:pathLst>
                <a:path w="1087" h="1793" extrusionOk="0">
                  <a:moveTo>
                    <a:pt x="652" y="1"/>
                  </a:moveTo>
                  <a:lnTo>
                    <a:pt x="598" y="55"/>
                  </a:lnTo>
                  <a:lnTo>
                    <a:pt x="544" y="164"/>
                  </a:lnTo>
                  <a:lnTo>
                    <a:pt x="1" y="1521"/>
                  </a:lnTo>
                  <a:lnTo>
                    <a:pt x="1" y="1684"/>
                  </a:lnTo>
                  <a:lnTo>
                    <a:pt x="1" y="1739"/>
                  </a:lnTo>
                  <a:lnTo>
                    <a:pt x="55" y="1793"/>
                  </a:lnTo>
                  <a:lnTo>
                    <a:pt x="218" y="1793"/>
                  </a:lnTo>
                  <a:lnTo>
                    <a:pt x="272" y="1684"/>
                  </a:lnTo>
                  <a:lnTo>
                    <a:pt x="978" y="490"/>
                  </a:lnTo>
                  <a:lnTo>
                    <a:pt x="1087" y="272"/>
                  </a:lnTo>
                  <a:lnTo>
                    <a:pt x="924" y="110"/>
                  </a:lnTo>
                  <a:lnTo>
                    <a:pt x="7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13;p47">
              <a:extLst>
                <a:ext uri="{FF2B5EF4-FFF2-40B4-BE49-F238E27FC236}">
                  <a16:creationId xmlns:a16="http://schemas.microsoft.com/office/drawing/2014/main" id="{6F745914-BB4A-C935-ED80-AC78301C200C}"/>
                </a:ext>
              </a:extLst>
            </p:cNvPr>
            <p:cNvSpPr/>
            <p:nvPr/>
          </p:nvSpPr>
          <p:spPr>
            <a:xfrm>
              <a:off x="5773100" y="4430275"/>
              <a:ext cx="13600" cy="20375"/>
            </a:xfrm>
            <a:custGeom>
              <a:avLst/>
              <a:gdLst/>
              <a:ahLst/>
              <a:cxnLst/>
              <a:rect l="l" t="t" r="r" b="b"/>
              <a:pathLst>
                <a:path w="544" h="815" extrusionOk="0">
                  <a:moveTo>
                    <a:pt x="543" y="0"/>
                  </a:moveTo>
                  <a:lnTo>
                    <a:pt x="163" y="109"/>
                  </a:lnTo>
                  <a:lnTo>
                    <a:pt x="55" y="217"/>
                  </a:lnTo>
                  <a:lnTo>
                    <a:pt x="0" y="272"/>
                  </a:lnTo>
                  <a:lnTo>
                    <a:pt x="0" y="380"/>
                  </a:lnTo>
                  <a:lnTo>
                    <a:pt x="0" y="543"/>
                  </a:lnTo>
                  <a:lnTo>
                    <a:pt x="109" y="815"/>
                  </a:lnTo>
                  <a:lnTo>
                    <a:pt x="5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מלבן 24">
            <a:extLst>
              <a:ext uri="{FF2B5EF4-FFF2-40B4-BE49-F238E27FC236}">
                <a16:creationId xmlns:a16="http://schemas.microsoft.com/office/drawing/2014/main" id="{96619652-9992-1DCC-FD42-C1C46699D9E6}"/>
              </a:ext>
            </a:extLst>
          </p:cNvPr>
          <p:cNvSpPr/>
          <p:nvPr/>
        </p:nvSpPr>
        <p:spPr>
          <a:xfrm>
            <a:off x="-21079" y="0"/>
            <a:ext cx="2931653" cy="1857022"/>
          </a:xfrm>
          <a:prstGeom prst="rect">
            <a:avLst/>
          </a:prstGeom>
          <a:solidFill>
            <a:srgbClr val="F6F0E7"/>
          </a:solidFill>
          <a:ln>
            <a:solidFill>
              <a:srgbClr val="F6F0E7"/>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תיבת טקסט 25">
            <a:extLst>
              <a:ext uri="{FF2B5EF4-FFF2-40B4-BE49-F238E27FC236}">
                <a16:creationId xmlns:a16="http://schemas.microsoft.com/office/drawing/2014/main" id="{640580F0-36A3-FE08-7D1E-1477A85822FA}"/>
              </a:ext>
            </a:extLst>
          </p:cNvPr>
          <p:cNvSpPr txBox="1"/>
          <p:nvPr/>
        </p:nvSpPr>
        <p:spPr>
          <a:xfrm>
            <a:off x="542718" y="278490"/>
            <a:ext cx="11490786" cy="1508105"/>
          </a:xfrm>
          <a:prstGeom prst="rect">
            <a:avLst/>
          </a:prstGeom>
          <a:noFill/>
        </p:spPr>
        <p:txBody>
          <a:bodyPr wrap="square">
            <a:spAutoFit/>
          </a:bodyPr>
          <a:lstStyle/>
          <a:p>
            <a:pPr algn="l" rtl="0"/>
            <a:r>
              <a:rPr lang="en-US" sz="3600" b="1" dirty="0">
                <a:effectLst>
                  <a:outerShdw blurRad="38100" dist="38100" dir="2700000" algn="tl">
                    <a:srgbClr val="000000">
                      <a:alpha val="43137"/>
                    </a:srgbClr>
                  </a:outerShdw>
                </a:effectLst>
              </a:rPr>
              <a:t>Patient medical history</a:t>
            </a:r>
          </a:p>
          <a:p>
            <a:pPr algn="l" rtl="0"/>
            <a:r>
              <a:rPr lang="en-US" sz="2800" dirty="0"/>
              <a:t>A 54 year old woman, cervical cancer stage IIIB,</a:t>
            </a:r>
            <a:br>
              <a:rPr lang="en-US" sz="2800" dirty="0"/>
            </a:br>
            <a:r>
              <a:rPr lang="en-US" sz="2800" dirty="0"/>
              <a:t> </a:t>
            </a:r>
            <a:r>
              <a:rPr lang="en-US" sz="2800" b="1" dirty="0"/>
              <a:t>squamous cell carcinoma.</a:t>
            </a:r>
            <a:endParaRPr lang="he-IL" sz="2800" b="1" dirty="0"/>
          </a:p>
        </p:txBody>
      </p:sp>
      <p:grpSp>
        <p:nvGrpSpPr>
          <p:cNvPr id="48" name="קבוצה 47">
            <a:extLst>
              <a:ext uri="{FF2B5EF4-FFF2-40B4-BE49-F238E27FC236}">
                <a16:creationId xmlns:a16="http://schemas.microsoft.com/office/drawing/2014/main" id="{0D6E9779-6B0D-85B9-9A4B-9F00E52B43A7}"/>
              </a:ext>
            </a:extLst>
          </p:cNvPr>
          <p:cNvGrpSpPr/>
          <p:nvPr/>
        </p:nvGrpSpPr>
        <p:grpSpPr>
          <a:xfrm>
            <a:off x="3137251" y="1634997"/>
            <a:ext cx="5208389" cy="4803124"/>
            <a:chOff x="2603820" y="1710937"/>
            <a:chExt cx="5208389" cy="4803124"/>
          </a:xfrm>
        </p:grpSpPr>
        <p:cxnSp>
          <p:nvCxnSpPr>
            <p:cNvPr id="27" name="Google Shape;8283;p76">
              <a:extLst>
                <a:ext uri="{FF2B5EF4-FFF2-40B4-BE49-F238E27FC236}">
                  <a16:creationId xmlns:a16="http://schemas.microsoft.com/office/drawing/2014/main" id="{5A186BC3-E174-117A-076B-5979BDA909B4}"/>
                </a:ext>
              </a:extLst>
            </p:cNvPr>
            <p:cNvCxnSpPr>
              <a:cxnSpLocks/>
            </p:cNvCxnSpPr>
            <p:nvPr/>
          </p:nvCxnSpPr>
          <p:spPr>
            <a:xfrm flipH="1">
              <a:off x="6733679" y="2914470"/>
              <a:ext cx="6" cy="594463"/>
            </a:xfrm>
            <a:prstGeom prst="straightConnector1">
              <a:avLst/>
            </a:prstGeom>
            <a:noFill/>
            <a:ln w="76200" cap="flat" cmpd="sng">
              <a:solidFill>
                <a:srgbClr val="002060"/>
              </a:solidFill>
              <a:prstDash val="solid"/>
              <a:round/>
              <a:headEnd type="none" w="med" len="med"/>
              <a:tailEnd type="none" w="med" len="med"/>
            </a:ln>
          </p:spPr>
        </p:cxnSp>
        <p:cxnSp>
          <p:nvCxnSpPr>
            <p:cNvPr id="28" name="Google Shape;8295;p76">
              <a:extLst>
                <a:ext uri="{FF2B5EF4-FFF2-40B4-BE49-F238E27FC236}">
                  <a16:creationId xmlns:a16="http://schemas.microsoft.com/office/drawing/2014/main" id="{4D1D5F0A-B4D4-A644-2577-9825990708E2}"/>
                </a:ext>
              </a:extLst>
            </p:cNvPr>
            <p:cNvCxnSpPr/>
            <p:nvPr/>
          </p:nvCxnSpPr>
          <p:spPr>
            <a:xfrm rot="16200000">
              <a:off x="7272944" y="2672436"/>
              <a:ext cx="0" cy="1078530"/>
            </a:xfrm>
            <a:prstGeom prst="straightConnector1">
              <a:avLst/>
            </a:prstGeom>
            <a:noFill/>
            <a:ln w="76200" cap="flat" cmpd="sng">
              <a:solidFill>
                <a:srgbClr val="002060"/>
              </a:solidFill>
              <a:prstDash val="solid"/>
              <a:round/>
              <a:headEnd type="none" w="med" len="med"/>
              <a:tailEnd type="none" w="med" len="med"/>
            </a:ln>
          </p:spPr>
        </p:cxnSp>
        <p:sp>
          <p:nvSpPr>
            <p:cNvPr id="29" name="Google Shape;8297;p76">
              <a:extLst>
                <a:ext uri="{FF2B5EF4-FFF2-40B4-BE49-F238E27FC236}">
                  <a16:creationId xmlns:a16="http://schemas.microsoft.com/office/drawing/2014/main" id="{0048DDF2-90CC-AEE6-9885-1C30D206EB5E}"/>
                </a:ext>
              </a:extLst>
            </p:cNvPr>
            <p:cNvSpPr/>
            <p:nvPr/>
          </p:nvSpPr>
          <p:spPr>
            <a:xfrm rot="5400000">
              <a:off x="6097184" y="3542093"/>
              <a:ext cx="1170122" cy="1170121"/>
            </a:xfrm>
            <a:prstGeom prst="ellipse">
              <a:avLst/>
            </a:prstGeom>
            <a:noFill/>
            <a:ln w="76200"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290;p76">
              <a:extLst>
                <a:ext uri="{FF2B5EF4-FFF2-40B4-BE49-F238E27FC236}">
                  <a16:creationId xmlns:a16="http://schemas.microsoft.com/office/drawing/2014/main" id="{2387800C-0648-540C-BD8A-76E6A1BDF73B}"/>
                </a:ext>
              </a:extLst>
            </p:cNvPr>
            <p:cNvSpPr/>
            <p:nvPr/>
          </p:nvSpPr>
          <p:spPr>
            <a:xfrm>
              <a:off x="6097184" y="1710937"/>
              <a:ext cx="1170122" cy="1170121"/>
            </a:xfrm>
            <a:prstGeom prst="ellipse">
              <a:avLst/>
            </a:prstGeom>
            <a:noFill/>
            <a:ln w="76200"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32" name="Google Shape;8292;p76">
              <a:extLst>
                <a:ext uri="{FF2B5EF4-FFF2-40B4-BE49-F238E27FC236}">
                  <a16:creationId xmlns:a16="http://schemas.microsoft.com/office/drawing/2014/main" id="{D6F51196-B4F6-5F4E-5CA4-45ED9268F719}"/>
                </a:ext>
              </a:extLst>
            </p:cNvPr>
            <p:cNvCxnSpPr/>
            <p:nvPr/>
          </p:nvCxnSpPr>
          <p:spPr>
            <a:xfrm rot="16200000">
              <a:off x="5642643" y="1921855"/>
              <a:ext cx="0" cy="899087"/>
            </a:xfrm>
            <a:prstGeom prst="straightConnector1">
              <a:avLst/>
            </a:prstGeom>
            <a:noFill/>
            <a:ln w="76200" cap="flat" cmpd="sng">
              <a:solidFill>
                <a:srgbClr val="002060"/>
              </a:solidFill>
              <a:prstDash val="solid"/>
              <a:round/>
              <a:headEnd type="none" w="med" len="med"/>
              <a:tailEnd type="none" w="med" len="med"/>
            </a:ln>
          </p:spPr>
        </p:cxnSp>
        <p:cxnSp>
          <p:nvCxnSpPr>
            <p:cNvPr id="34" name="Google Shape;8283;p76">
              <a:extLst>
                <a:ext uri="{FF2B5EF4-FFF2-40B4-BE49-F238E27FC236}">
                  <a16:creationId xmlns:a16="http://schemas.microsoft.com/office/drawing/2014/main" id="{9B430474-CDC7-C708-469D-C74B1B17FF7A}"/>
                </a:ext>
              </a:extLst>
            </p:cNvPr>
            <p:cNvCxnSpPr>
              <a:cxnSpLocks/>
            </p:cNvCxnSpPr>
            <p:nvPr/>
          </p:nvCxnSpPr>
          <p:spPr>
            <a:xfrm flipH="1">
              <a:off x="6733679" y="4746513"/>
              <a:ext cx="6" cy="594463"/>
            </a:xfrm>
            <a:prstGeom prst="straightConnector1">
              <a:avLst/>
            </a:prstGeom>
            <a:noFill/>
            <a:ln w="76200" cap="flat" cmpd="sng">
              <a:solidFill>
                <a:srgbClr val="002060"/>
              </a:solidFill>
              <a:prstDash val="solid"/>
              <a:round/>
              <a:headEnd type="none" w="med" len="med"/>
              <a:tailEnd type="none" w="med" len="med"/>
            </a:ln>
          </p:spPr>
        </p:cxnSp>
        <p:cxnSp>
          <p:nvCxnSpPr>
            <p:cNvPr id="35" name="Google Shape;8292;p76">
              <a:extLst>
                <a:ext uri="{FF2B5EF4-FFF2-40B4-BE49-F238E27FC236}">
                  <a16:creationId xmlns:a16="http://schemas.microsoft.com/office/drawing/2014/main" id="{CE528F73-E491-8FCA-7030-3377CE0C2175}"/>
                </a:ext>
              </a:extLst>
            </p:cNvPr>
            <p:cNvCxnSpPr/>
            <p:nvPr/>
          </p:nvCxnSpPr>
          <p:spPr>
            <a:xfrm rot="16200000">
              <a:off x="5642644" y="1921855"/>
              <a:ext cx="0" cy="899087"/>
            </a:xfrm>
            <a:prstGeom prst="straightConnector1">
              <a:avLst/>
            </a:prstGeom>
            <a:noFill/>
            <a:ln w="76200" cap="flat" cmpd="sng">
              <a:solidFill>
                <a:srgbClr val="002060"/>
              </a:solidFill>
              <a:prstDash val="solid"/>
              <a:round/>
              <a:headEnd type="none" w="med" len="med"/>
              <a:tailEnd type="none" w="med" len="med"/>
            </a:ln>
          </p:spPr>
        </p:cxnSp>
        <p:cxnSp>
          <p:nvCxnSpPr>
            <p:cNvPr id="38" name="Google Shape;8292;p76">
              <a:extLst>
                <a:ext uri="{FF2B5EF4-FFF2-40B4-BE49-F238E27FC236}">
                  <a16:creationId xmlns:a16="http://schemas.microsoft.com/office/drawing/2014/main" id="{F471EC6B-FB5E-8DC2-6DEF-152751A8440D}"/>
                </a:ext>
              </a:extLst>
            </p:cNvPr>
            <p:cNvCxnSpPr/>
            <p:nvPr/>
          </p:nvCxnSpPr>
          <p:spPr>
            <a:xfrm rot="16200000">
              <a:off x="5642644" y="1921856"/>
              <a:ext cx="0" cy="899087"/>
            </a:xfrm>
            <a:prstGeom prst="straightConnector1">
              <a:avLst/>
            </a:prstGeom>
            <a:noFill/>
            <a:ln w="76200" cap="flat" cmpd="sng">
              <a:solidFill>
                <a:srgbClr val="002060"/>
              </a:solidFill>
              <a:prstDash val="solid"/>
              <a:round/>
              <a:headEnd type="none" w="med" len="med"/>
              <a:tailEnd type="none" w="med" len="med"/>
            </a:ln>
          </p:spPr>
        </p:cxnSp>
        <p:sp>
          <p:nvSpPr>
            <p:cNvPr id="39" name="Google Shape;8300;p76">
              <a:extLst>
                <a:ext uri="{FF2B5EF4-FFF2-40B4-BE49-F238E27FC236}">
                  <a16:creationId xmlns:a16="http://schemas.microsoft.com/office/drawing/2014/main" id="{92FB4EE1-3E8A-DEA9-B645-3165AA21FAF1}"/>
                </a:ext>
              </a:extLst>
            </p:cNvPr>
            <p:cNvSpPr/>
            <p:nvPr/>
          </p:nvSpPr>
          <p:spPr>
            <a:xfrm>
              <a:off x="2603820" y="1985504"/>
              <a:ext cx="2580297" cy="871589"/>
            </a:xfrm>
            <a:prstGeom prst="rect">
              <a:avLst/>
            </a:prstGeom>
            <a:noFill/>
            <a:ln w="76200"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effectLst>
                    <a:outerShdw blurRad="38100" dist="38100" dir="2700000" algn="tl">
                      <a:srgbClr val="000000">
                        <a:alpha val="43137"/>
                      </a:srgbClr>
                    </a:outerShdw>
                  </a:effectLst>
                </a:rPr>
                <a:t>Came to the radiotherapy clinic</a:t>
              </a:r>
              <a:endParaRPr sz="2000" dirty="0">
                <a:effectLst>
                  <a:outerShdw blurRad="38100" dist="38100" dir="2700000" algn="tl">
                    <a:srgbClr val="000000">
                      <a:alpha val="43137"/>
                    </a:srgbClr>
                  </a:outerShdw>
                </a:effectLst>
              </a:endParaRPr>
            </a:p>
          </p:txBody>
        </p:sp>
        <p:sp>
          <p:nvSpPr>
            <p:cNvPr id="46" name="Google Shape;8290;p76">
              <a:extLst>
                <a:ext uri="{FF2B5EF4-FFF2-40B4-BE49-F238E27FC236}">
                  <a16:creationId xmlns:a16="http://schemas.microsoft.com/office/drawing/2014/main" id="{14810DAF-3C42-0366-5161-06BD970CAC52}"/>
                </a:ext>
              </a:extLst>
            </p:cNvPr>
            <p:cNvSpPr/>
            <p:nvPr/>
          </p:nvSpPr>
          <p:spPr>
            <a:xfrm rot="5400000">
              <a:off x="6133485" y="5343939"/>
              <a:ext cx="1170122" cy="1170121"/>
            </a:xfrm>
            <a:prstGeom prst="ellipse">
              <a:avLst/>
            </a:prstGeom>
            <a:noFill/>
            <a:ln w="76200"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47" name="Google Shape;8292;p76">
              <a:extLst>
                <a:ext uri="{FF2B5EF4-FFF2-40B4-BE49-F238E27FC236}">
                  <a16:creationId xmlns:a16="http://schemas.microsoft.com/office/drawing/2014/main" id="{0355CCD1-5A99-CB9A-3291-8C36F943CC2A}"/>
                </a:ext>
              </a:extLst>
            </p:cNvPr>
            <p:cNvCxnSpPr/>
            <p:nvPr/>
          </p:nvCxnSpPr>
          <p:spPr>
            <a:xfrm rot="16200000">
              <a:off x="5683942" y="5652765"/>
              <a:ext cx="0" cy="899087"/>
            </a:xfrm>
            <a:prstGeom prst="straightConnector1">
              <a:avLst/>
            </a:prstGeom>
            <a:noFill/>
            <a:ln w="76200" cap="flat" cmpd="sng">
              <a:solidFill>
                <a:srgbClr val="002060"/>
              </a:solidFill>
              <a:prstDash val="solid"/>
              <a:round/>
              <a:headEnd type="none" w="med" len="med"/>
              <a:tailEnd type="none" w="med" len="med"/>
            </a:ln>
          </p:spPr>
        </p:cxnSp>
      </p:grpSp>
      <p:sp>
        <p:nvSpPr>
          <p:cNvPr id="49" name="תיבת טקסט 48">
            <a:extLst>
              <a:ext uri="{FF2B5EF4-FFF2-40B4-BE49-F238E27FC236}">
                <a16:creationId xmlns:a16="http://schemas.microsoft.com/office/drawing/2014/main" id="{E1F0CE28-215C-EF54-6423-B7030BB925A1}"/>
              </a:ext>
            </a:extLst>
          </p:cNvPr>
          <p:cNvSpPr txBox="1"/>
          <p:nvPr/>
        </p:nvSpPr>
        <p:spPr>
          <a:xfrm>
            <a:off x="6734488" y="1913830"/>
            <a:ext cx="938347" cy="523220"/>
          </a:xfrm>
          <a:prstGeom prst="rect">
            <a:avLst/>
          </a:prstGeom>
          <a:noFill/>
        </p:spPr>
        <p:txBody>
          <a:bodyPr wrap="square" rtlCol="1">
            <a:spAutoFit/>
          </a:bodyPr>
          <a:lstStyle/>
          <a:p>
            <a:r>
              <a:rPr lang="en-US" sz="2800" b="1" dirty="0">
                <a:effectLst>
                  <a:outerShdw blurRad="38100" dist="38100" dir="2700000" algn="tl">
                    <a:srgbClr val="000000">
                      <a:alpha val="43137"/>
                    </a:srgbClr>
                  </a:outerShdw>
                </a:effectLst>
              </a:rPr>
              <a:t>6-22</a:t>
            </a:r>
            <a:endParaRPr lang="he-IL" sz="2800" b="1" dirty="0">
              <a:effectLst>
                <a:outerShdw blurRad="38100" dist="38100" dir="2700000" algn="tl">
                  <a:srgbClr val="000000">
                    <a:alpha val="43137"/>
                  </a:srgbClr>
                </a:outerShdw>
              </a:effectLst>
            </a:endParaRPr>
          </a:p>
        </p:txBody>
      </p:sp>
      <p:sp>
        <p:nvSpPr>
          <p:cNvPr id="50" name="תיבת טקסט 49">
            <a:extLst>
              <a:ext uri="{FF2B5EF4-FFF2-40B4-BE49-F238E27FC236}">
                <a16:creationId xmlns:a16="http://schemas.microsoft.com/office/drawing/2014/main" id="{0AE9FC30-6565-DA44-B315-958EC54D035D}"/>
              </a:ext>
            </a:extLst>
          </p:cNvPr>
          <p:cNvSpPr txBox="1"/>
          <p:nvPr/>
        </p:nvSpPr>
        <p:spPr>
          <a:xfrm>
            <a:off x="6734489" y="3766184"/>
            <a:ext cx="938347" cy="523220"/>
          </a:xfrm>
          <a:prstGeom prst="rect">
            <a:avLst/>
          </a:prstGeom>
          <a:noFill/>
        </p:spPr>
        <p:txBody>
          <a:bodyPr wrap="square" rtlCol="1">
            <a:spAutoFit/>
          </a:bodyPr>
          <a:lstStyle/>
          <a:p>
            <a:r>
              <a:rPr lang="en-US" sz="2800" b="1" dirty="0">
                <a:effectLst>
                  <a:outerShdw blurRad="38100" dist="38100" dir="2700000" algn="tl">
                    <a:srgbClr val="000000">
                      <a:alpha val="43137"/>
                    </a:srgbClr>
                  </a:outerShdw>
                </a:effectLst>
              </a:rPr>
              <a:t>8-22</a:t>
            </a:r>
            <a:endParaRPr lang="he-IL" sz="2800" b="1" dirty="0">
              <a:effectLst>
                <a:outerShdw blurRad="38100" dist="38100" dir="2700000" algn="tl">
                  <a:srgbClr val="000000">
                    <a:alpha val="43137"/>
                  </a:srgbClr>
                </a:outerShdw>
              </a:effectLst>
            </a:endParaRPr>
          </a:p>
        </p:txBody>
      </p:sp>
      <p:sp>
        <p:nvSpPr>
          <p:cNvPr id="51" name="תיבת טקסט 50">
            <a:extLst>
              <a:ext uri="{FF2B5EF4-FFF2-40B4-BE49-F238E27FC236}">
                <a16:creationId xmlns:a16="http://schemas.microsoft.com/office/drawing/2014/main" id="{014C1873-C1E1-7BA5-8BED-5EB631421F99}"/>
              </a:ext>
            </a:extLst>
          </p:cNvPr>
          <p:cNvSpPr txBox="1"/>
          <p:nvPr/>
        </p:nvSpPr>
        <p:spPr>
          <a:xfrm>
            <a:off x="6773748" y="5586222"/>
            <a:ext cx="899088" cy="523220"/>
          </a:xfrm>
          <a:prstGeom prst="rect">
            <a:avLst/>
          </a:prstGeom>
          <a:noFill/>
        </p:spPr>
        <p:txBody>
          <a:bodyPr wrap="square" rtlCol="1">
            <a:spAutoFit/>
          </a:bodyPr>
          <a:lstStyle/>
          <a:p>
            <a:r>
              <a:rPr lang="en-US" sz="2800" b="1" dirty="0">
                <a:effectLst>
                  <a:outerShdw blurRad="38100" dist="38100" dir="2700000" algn="tl">
                    <a:srgbClr val="000000">
                      <a:alpha val="43137"/>
                    </a:srgbClr>
                  </a:outerShdw>
                </a:effectLst>
              </a:rPr>
              <a:t>1-23</a:t>
            </a:r>
            <a:endParaRPr lang="he-IL" sz="2800" b="1" dirty="0">
              <a:effectLst>
                <a:outerShdw blurRad="38100" dist="38100" dir="2700000" algn="tl">
                  <a:srgbClr val="000000">
                    <a:alpha val="43137"/>
                  </a:srgbClr>
                </a:outerShdw>
              </a:effectLst>
            </a:endParaRPr>
          </a:p>
        </p:txBody>
      </p:sp>
      <p:sp>
        <p:nvSpPr>
          <p:cNvPr id="52" name="Google Shape;8300;p76">
            <a:extLst>
              <a:ext uri="{FF2B5EF4-FFF2-40B4-BE49-F238E27FC236}">
                <a16:creationId xmlns:a16="http://schemas.microsoft.com/office/drawing/2014/main" id="{B1FF6E3E-B93A-1CE6-14EC-D50609A4A2E1}"/>
              </a:ext>
            </a:extLst>
          </p:cNvPr>
          <p:cNvSpPr/>
          <p:nvPr/>
        </p:nvSpPr>
        <p:spPr>
          <a:xfrm>
            <a:off x="8345640" y="2660330"/>
            <a:ext cx="3175132" cy="1030708"/>
          </a:xfrm>
          <a:prstGeom prst="rect">
            <a:avLst/>
          </a:prstGeom>
          <a:noFill/>
          <a:ln w="76200"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algn="ctr" rtl="0"/>
            <a:r>
              <a:rPr lang="en-US" sz="2000" dirty="0">
                <a:effectLst>
                  <a:outerShdw blurRad="38100" dist="38100" dir="2700000" algn="tl">
                    <a:srgbClr val="000000">
                      <a:alpha val="43137"/>
                    </a:srgbClr>
                  </a:outerShdw>
                </a:effectLst>
              </a:rPr>
              <a:t>treated with </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carboplatin + radiotherapy</a:t>
            </a:r>
            <a:endParaRPr sz="2000" dirty="0">
              <a:effectLst>
                <a:outerShdw blurRad="38100" dist="38100" dir="2700000" algn="tl">
                  <a:srgbClr val="000000">
                    <a:alpha val="43137"/>
                  </a:srgbClr>
                </a:outerShdw>
              </a:effectLst>
            </a:endParaRPr>
          </a:p>
        </p:txBody>
      </p:sp>
      <p:sp>
        <p:nvSpPr>
          <p:cNvPr id="53" name="Google Shape;8300;p76">
            <a:extLst>
              <a:ext uri="{FF2B5EF4-FFF2-40B4-BE49-F238E27FC236}">
                <a16:creationId xmlns:a16="http://schemas.microsoft.com/office/drawing/2014/main" id="{48F626F5-087D-06A0-475D-575ED507768C}"/>
              </a:ext>
            </a:extLst>
          </p:cNvPr>
          <p:cNvSpPr/>
          <p:nvPr/>
        </p:nvSpPr>
        <p:spPr>
          <a:xfrm>
            <a:off x="3169244" y="5493685"/>
            <a:ext cx="2580297" cy="871589"/>
          </a:xfrm>
          <a:prstGeom prst="rect">
            <a:avLst/>
          </a:prstGeom>
          <a:noFill/>
          <a:ln w="76200"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algn="ctr" rtl="0"/>
            <a:r>
              <a:rPr lang="en-US" sz="2000" dirty="0">
                <a:effectLst>
                  <a:outerShdw blurRad="38100" dist="38100" dir="2700000" algn="tl">
                    <a:srgbClr val="000000">
                      <a:alpha val="43137"/>
                    </a:srgbClr>
                  </a:outerShdw>
                </a:effectLst>
              </a:rPr>
              <a:t>metastatic disease in lymph nodes</a:t>
            </a:r>
          </a:p>
        </p:txBody>
      </p:sp>
    </p:spTree>
    <p:extLst>
      <p:ext uri="{BB962C8B-B14F-4D97-AF65-F5344CB8AC3E}">
        <p14:creationId xmlns:p14="http://schemas.microsoft.com/office/powerpoint/2010/main" val="2804402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EC7FF61-71CB-5E77-5368-8E614273C74A}"/>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5F829C03-E714-76B8-90D1-011037270D90}"/>
              </a:ext>
            </a:extLst>
          </p:cNvPr>
          <p:cNvSpPr>
            <a:spLocks noGrp="1"/>
          </p:cNvSpPr>
          <p:nvPr>
            <p:ph idx="1"/>
          </p:nvPr>
        </p:nvSpPr>
        <p:spPr/>
        <p:txBody>
          <a:bodyPr/>
          <a:lstStyle/>
          <a:p>
            <a:endParaRPr lang="he-IL"/>
          </a:p>
        </p:txBody>
      </p:sp>
      <p:pic>
        <p:nvPicPr>
          <p:cNvPr id="5" name="תמונה 4">
            <a:extLst>
              <a:ext uri="{FF2B5EF4-FFF2-40B4-BE49-F238E27FC236}">
                <a16:creationId xmlns:a16="http://schemas.microsoft.com/office/drawing/2014/main" id="{60347D97-D5EE-C709-260D-AF622AE32117}"/>
              </a:ext>
            </a:extLst>
          </p:cNvPr>
          <p:cNvPicPr>
            <a:picLocks noChangeAspect="1"/>
          </p:cNvPicPr>
          <p:nvPr/>
        </p:nvPicPr>
        <p:blipFill>
          <a:blip r:embed="rId2"/>
          <a:stretch>
            <a:fillRect/>
          </a:stretch>
        </p:blipFill>
        <p:spPr>
          <a:xfrm>
            <a:off x="2714451" y="901570"/>
            <a:ext cx="6763098" cy="5054860"/>
          </a:xfrm>
          <a:prstGeom prst="rect">
            <a:avLst/>
          </a:prstGeom>
        </p:spPr>
      </p:pic>
    </p:spTree>
    <p:extLst>
      <p:ext uri="{BB962C8B-B14F-4D97-AF65-F5344CB8AC3E}">
        <p14:creationId xmlns:p14="http://schemas.microsoft.com/office/powerpoint/2010/main" val="2924594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E5849FC7-EE12-3A90-BBB2-C8278C5AFC68}"/>
              </a:ext>
            </a:extLst>
          </p:cNvPr>
          <p:cNvSpPr txBox="1"/>
          <p:nvPr/>
        </p:nvSpPr>
        <p:spPr>
          <a:xfrm>
            <a:off x="806208" y="741785"/>
            <a:ext cx="4545513" cy="2585323"/>
          </a:xfrm>
          <a:prstGeom prst="rect">
            <a:avLst/>
          </a:prstGeom>
          <a:noFill/>
        </p:spPr>
        <p:txBody>
          <a:bodyPr wrap="square">
            <a:spAutoFit/>
          </a:bodyPr>
          <a:lstStyle/>
          <a:p>
            <a:pPr algn="l"/>
            <a:r>
              <a:rPr lang="en-US" b="0" i="0" dirty="0">
                <a:solidFill>
                  <a:srgbClr val="333333"/>
                </a:solidFill>
                <a:effectLst/>
                <a:latin typeface="Georgia" panose="02040502050405020303" pitchFamily="18" charset="0"/>
              </a:rPr>
              <a:t>FBXW7 is a member of the F-box protein family, which is part of the Skp1-Cdc53/</a:t>
            </a:r>
            <a:r>
              <a:rPr lang="en-US" b="0" i="0" dirty="0" err="1">
                <a:solidFill>
                  <a:srgbClr val="333333"/>
                </a:solidFill>
                <a:effectLst/>
                <a:latin typeface="Georgia" panose="02040502050405020303" pitchFamily="18" charset="0"/>
              </a:rPr>
              <a:t>Cullin</a:t>
            </a:r>
            <a:r>
              <a:rPr lang="en-US" b="0" i="0" dirty="0">
                <a:solidFill>
                  <a:srgbClr val="333333"/>
                </a:solidFill>
                <a:effectLst/>
                <a:latin typeface="Georgia" panose="02040502050405020303" pitchFamily="18" charset="0"/>
              </a:rPr>
              <a:t>-F-box-protein complex (SCF/</a:t>
            </a:r>
            <a:r>
              <a:rPr lang="el-GR" b="0" i="0" dirty="0">
                <a:solidFill>
                  <a:srgbClr val="333333"/>
                </a:solidFill>
                <a:effectLst/>
                <a:latin typeface="Georgia" panose="02040502050405020303" pitchFamily="18" charset="0"/>
              </a:rPr>
              <a:t>β-</a:t>
            </a:r>
            <a:r>
              <a:rPr lang="en-US" b="0" i="0" dirty="0" err="1">
                <a:solidFill>
                  <a:srgbClr val="333333"/>
                </a:solidFill>
                <a:effectLst/>
                <a:latin typeface="Georgia" panose="02040502050405020303" pitchFamily="18" charset="0"/>
              </a:rPr>
              <a:t>TrCP</a:t>
            </a:r>
            <a:r>
              <a:rPr lang="en-US" b="0" i="0" dirty="0">
                <a:solidFill>
                  <a:srgbClr val="333333"/>
                </a:solidFill>
                <a:effectLst/>
                <a:latin typeface="Georgia" panose="02040502050405020303" pitchFamily="18" charset="0"/>
              </a:rPr>
              <a:t>). The SCF complex is an E3-ubiquitin ligase that </a:t>
            </a:r>
            <a:r>
              <a:rPr lang="en-US" b="0" i="0" dirty="0" err="1">
                <a:solidFill>
                  <a:srgbClr val="333333"/>
                </a:solidFill>
                <a:effectLst/>
                <a:latin typeface="Georgia" panose="02040502050405020303" pitchFamily="18" charset="0"/>
              </a:rPr>
              <a:t>ubiquinates</a:t>
            </a:r>
            <a:r>
              <a:rPr lang="en-US" b="0" i="0" dirty="0">
                <a:solidFill>
                  <a:srgbClr val="333333"/>
                </a:solidFill>
                <a:effectLst/>
                <a:latin typeface="Georgia" panose="02040502050405020303" pitchFamily="18" charset="0"/>
              </a:rPr>
              <a:t> proteins and triggers proteasome degradation.</a:t>
            </a:r>
            <a:br>
              <a:rPr lang="en-US" b="0" i="0" dirty="0">
                <a:solidFill>
                  <a:srgbClr val="333333"/>
                </a:solidFill>
                <a:effectLst/>
                <a:latin typeface="Georgia" panose="02040502050405020303" pitchFamily="18" charset="0"/>
              </a:rPr>
            </a:br>
            <a:r>
              <a:rPr lang="en-US" b="0" i="0" dirty="0">
                <a:solidFill>
                  <a:srgbClr val="333333"/>
                </a:solidFill>
                <a:effectLst/>
                <a:latin typeface="Georgia" panose="02040502050405020303" pitchFamily="18" charset="0"/>
              </a:rPr>
              <a:t>FBXW7 is classified as a tumor suppressor gene. FBXW7 expression increases following p53 activation</a:t>
            </a:r>
            <a:endParaRPr lang="he-IL" dirty="0"/>
          </a:p>
        </p:txBody>
      </p:sp>
      <p:sp>
        <p:nvSpPr>
          <p:cNvPr id="8" name="תיבת טקסט 7">
            <a:extLst>
              <a:ext uri="{FF2B5EF4-FFF2-40B4-BE49-F238E27FC236}">
                <a16:creationId xmlns:a16="http://schemas.microsoft.com/office/drawing/2014/main" id="{D1CB6A77-2E04-BDB3-ABC6-3A0F2EEF4A43}"/>
              </a:ext>
            </a:extLst>
          </p:cNvPr>
          <p:cNvSpPr txBox="1"/>
          <p:nvPr/>
        </p:nvSpPr>
        <p:spPr>
          <a:xfrm>
            <a:off x="322273" y="3530893"/>
            <a:ext cx="6096000" cy="1477328"/>
          </a:xfrm>
          <a:prstGeom prst="rect">
            <a:avLst/>
          </a:prstGeom>
          <a:noFill/>
        </p:spPr>
        <p:txBody>
          <a:bodyPr wrap="square">
            <a:spAutoFit/>
          </a:bodyPr>
          <a:lstStyle/>
          <a:p>
            <a:pPr algn="l"/>
            <a:r>
              <a:rPr lang="en-US" b="0" i="0" dirty="0">
                <a:solidFill>
                  <a:srgbClr val="333333"/>
                </a:solidFill>
                <a:effectLst/>
                <a:latin typeface="Georgia" panose="02040502050405020303" pitchFamily="18" charset="0"/>
              </a:rPr>
              <a:t>FBXW7 is classified as a tumor suppressor gene. FBXW7 expression increases following p53 activation, causes tumorigenesis in wild-type p53/FBXW7 mutated mice, and often demonstrates mutational and allelic loss in various human cancers</a:t>
            </a:r>
            <a:endParaRPr lang="he-IL" dirty="0"/>
          </a:p>
        </p:txBody>
      </p:sp>
      <p:pic>
        <p:nvPicPr>
          <p:cNvPr id="11" name="תמונה 10">
            <a:extLst>
              <a:ext uri="{FF2B5EF4-FFF2-40B4-BE49-F238E27FC236}">
                <a16:creationId xmlns:a16="http://schemas.microsoft.com/office/drawing/2014/main" id="{E3AF08CE-F262-ADF4-4A9A-AA375B96696E}"/>
              </a:ext>
            </a:extLst>
          </p:cNvPr>
          <p:cNvPicPr>
            <a:picLocks noChangeAspect="1"/>
          </p:cNvPicPr>
          <p:nvPr/>
        </p:nvPicPr>
        <p:blipFill>
          <a:blip r:embed="rId2"/>
          <a:stretch>
            <a:fillRect/>
          </a:stretch>
        </p:blipFill>
        <p:spPr>
          <a:xfrm>
            <a:off x="6217920" y="613034"/>
            <a:ext cx="5851227" cy="5127123"/>
          </a:xfrm>
          <a:prstGeom prst="rect">
            <a:avLst/>
          </a:prstGeom>
        </p:spPr>
      </p:pic>
      <p:pic>
        <p:nvPicPr>
          <p:cNvPr id="13" name="תמונה 12">
            <a:extLst>
              <a:ext uri="{FF2B5EF4-FFF2-40B4-BE49-F238E27FC236}">
                <a16:creationId xmlns:a16="http://schemas.microsoft.com/office/drawing/2014/main" id="{A15C3734-9B6D-3A85-B5CC-AAE40B961608}"/>
              </a:ext>
            </a:extLst>
          </p:cNvPr>
          <p:cNvPicPr>
            <a:picLocks noChangeAspect="1"/>
          </p:cNvPicPr>
          <p:nvPr/>
        </p:nvPicPr>
        <p:blipFill>
          <a:blip r:embed="rId3"/>
          <a:stretch>
            <a:fillRect/>
          </a:stretch>
        </p:blipFill>
        <p:spPr>
          <a:xfrm>
            <a:off x="-802963" y="1477925"/>
            <a:ext cx="6852641" cy="4484633"/>
          </a:xfrm>
          <a:prstGeom prst="rect">
            <a:avLst/>
          </a:prstGeom>
        </p:spPr>
      </p:pic>
    </p:spTree>
    <p:extLst>
      <p:ext uri="{BB962C8B-B14F-4D97-AF65-F5344CB8AC3E}">
        <p14:creationId xmlns:p14="http://schemas.microsoft.com/office/powerpoint/2010/main" val="3779525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DE6DC11F-DBE1-8535-7FBE-69298D45C849}"/>
              </a:ext>
            </a:extLst>
          </p:cNvPr>
          <p:cNvSpPr>
            <a:spLocks noGrp="1"/>
          </p:cNvSpPr>
          <p:nvPr>
            <p:ph idx="1"/>
          </p:nvPr>
        </p:nvSpPr>
        <p:spPr/>
        <p:txBody>
          <a:bodyPr/>
          <a:lstStyle/>
          <a:p>
            <a:endParaRPr lang="he-IL"/>
          </a:p>
        </p:txBody>
      </p:sp>
      <p:pic>
        <p:nvPicPr>
          <p:cNvPr id="6" name="תמונה 5">
            <a:extLst>
              <a:ext uri="{FF2B5EF4-FFF2-40B4-BE49-F238E27FC236}">
                <a16:creationId xmlns:a16="http://schemas.microsoft.com/office/drawing/2014/main" id="{611ED8D9-F8E8-538B-4A08-4D1B96EB4FA6}"/>
              </a:ext>
            </a:extLst>
          </p:cNvPr>
          <p:cNvPicPr>
            <a:picLocks noChangeAspect="1"/>
          </p:cNvPicPr>
          <p:nvPr/>
        </p:nvPicPr>
        <p:blipFill>
          <a:blip r:embed="rId2"/>
          <a:stretch>
            <a:fillRect/>
          </a:stretch>
        </p:blipFill>
        <p:spPr>
          <a:xfrm>
            <a:off x="4590288" y="320022"/>
            <a:ext cx="6566237" cy="5632739"/>
          </a:xfrm>
          <a:prstGeom prst="rect">
            <a:avLst/>
          </a:prstGeom>
        </p:spPr>
      </p:pic>
      <p:sp>
        <p:nvSpPr>
          <p:cNvPr id="5" name="כותרת 4">
            <a:extLst>
              <a:ext uri="{FF2B5EF4-FFF2-40B4-BE49-F238E27FC236}">
                <a16:creationId xmlns:a16="http://schemas.microsoft.com/office/drawing/2014/main" id="{C4734EE8-AB2C-A2CC-6697-32105A8258C9}"/>
              </a:ext>
            </a:extLst>
          </p:cNvPr>
          <p:cNvSpPr>
            <a:spLocks noGrp="1"/>
          </p:cNvSpPr>
          <p:nvPr>
            <p:ph type="title"/>
          </p:nvPr>
        </p:nvSpPr>
        <p:spPr/>
        <p:txBody>
          <a:bodyPr/>
          <a:lstStyle/>
          <a:p>
            <a:endParaRPr lang="he-IL"/>
          </a:p>
        </p:txBody>
      </p:sp>
    </p:spTree>
    <p:extLst>
      <p:ext uri="{BB962C8B-B14F-4D97-AF65-F5344CB8AC3E}">
        <p14:creationId xmlns:p14="http://schemas.microsoft.com/office/powerpoint/2010/main" val="1152153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מלבן 24">
            <a:extLst>
              <a:ext uri="{FF2B5EF4-FFF2-40B4-BE49-F238E27FC236}">
                <a16:creationId xmlns:a16="http://schemas.microsoft.com/office/drawing/2014/main" id="{96619652-9992-1DCC-FD42-C1C46699D9E6}"/>
              </a:ext>
            </a:extLst>
          </p:cNvPr>
          <p:cNvSpPr/>
          <p:nvPr/>
        </p:nvSpPr>
        <p:spPr>
          <a:xfrm>
            <a:off x="-21079" y="0"/>
            <a:ext cx="2931653" cy="1857022"/>
          </a:xfrm>
          <a:prstGeom prst="rect">
            <a:avLst/>
          </a:prstGeom>
          <a:solidFill>
            <a:srgbClr val="F6F0E7"/>
          </a:solidFill>
          <a:ln>
            <a:solidFill>
              <a:srgbClr val="F6F0E7"/>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F6F0E7"/>
              </a:solidFill>
              <a:effectLst/>
              <a:uLnTx/>
              <a:uFillTx/>
              <a:latin typeface="Arial"/>
              <a:ea typeface="+mn-ea"/>
              <a:cs typeface="Arial" panose="020B0604020202020204" pitchFamily="34" charset="0"/>
            </a:endParaRPr>
          </a:p>
        </p:txBody>
      </p:sp>
      <p:sp>
        <p:nvSpPr>
          <p:cNvPr id="2" name="Google Shape;1121;p56">
            <a:extLst>
              <a:ext uri="{FF2B5EF4-FFF2-40B4-BE49-F238E27FC236}">
                <a16:creationId xmlns:a16="http://schemas.microsoft.com/office/drawing/2014/main" id="{5326BF7B-494E-665A-39E4-0107F7D07C29}"/>
              </a:ext>
            </a:extLst>
          </p:cNvPr>
          <p:cNvSpPr/>
          <p:nvPr/>
        </p:nvSpPr>
        <p:spPr>
          <a:xfrm rot="-8100000" flipH="1">
            <a:off x="-1807399" y="2600573"/>
            <a:ext cx="3533356" cy="3013777"/>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92D050">
              <a:alpha val="43370"/>
            </a:srgbClr>
          </a:solidFill>
          <a:ln>
            <a:noFill/>
          </a:ln>
        </p:spPr>
        <p:txBody>
          <a:bodyPr spcFirstLastPara="1" wrap="square" lIns="121900" tIns="121900" rIns="121900" bIns="121900" anchor="ctr" anchorCtr="0">
            <a:noAutofit/>
          </a:bodyPr>
          <a:lstStyle/>
          <a:p>
            <a:pPr algn="l" rtl="0"/>
            <a:endParaRPr sz="2400" dirty="0">
              <a:ln>
                <a:solidFill>
                  <a:srgbClr val="A3C3DB"/>
                </a:solidFill>
              </a:ln>
            </a:endParaRPr>
          </a:p>
        </p:txBody>
      </p:sp>
      <p:sp>
        <p:nvSpPr>
          <p:cNvPr id="4" name="Google Shape;1122;p56">
            <a:extLst>
              <a:ext uri="{FF2B5EF4-FFF2-40B4-BE49-F238E27FC236}">
                <a16:creationId xmlns:a16="http://schemas.microsoft.com/office/drawing/2014/main" id="{C3E1D89A-600D-E652-7664-2341D4D45C38}"/>
              </a:ext>
            </a:extLst>
          </p:cNvPr>
          <p:cNvSpPr txBox="1">
            <a:spLocks noGrp="1"/>
          </p:cNvSpPr>
          <p:nvPr>
            <p:ph type="title"/>
          </p:nvPr>
        </p:nvSpPr>
        <p:spPr>
          <a:xfrm>
            <a:off x="483444" y="1180982"/>
            <a:ext cx="8502351" cy="990185"/>
          </a:xfrm>
          <a:prstGeom prst="rect">
            <a:avLst/>
          </a:prstGeom>
        </p:spPr>
        <p:txBody>
          <a:bodyPr spcFirstLastPara="1" wrap="square" lIns="121900" tIns="121900" rIns="121900" bIns="121900" anchor="b" anchorCtr="0">
            <a:noAutofit/>
          </a:bodyPr>
          <a:lstStyle/>
          <a:p>
            <a:r>
              <a:rPr lang="en-US" dirty="0"/>
              <a:t>S</a:t>
            </a:r>
            <a:r>
              <a:rPr lang="en" dirty="0"/>
              <a:t>quamous cell carcinoma</a:t>
            </a:r>
            <a:endParaRPr dirty="0"/>
          </a:p>
        </p:txBody>
      </p:sp>
      <p:sp>
        <p:nvSpPr>
          <p:cNvPr id="5" name="תיבת טקסט 4">
            <a:extLst>
              <a:ext uri="{FF2B5EF4-FFF2-40B4-BE49-F238E27FC236}">
                <a16:creationId xmlns:a16="http://schemas.microsoft.com/office/drawing/2014/main" id="{875FD0E3-334D-0A5D-3DB2-92CFE305160E}"/>
              </a:ext>
            </a:extLst>
          </p:cNvPr>
          <p:cNvSpPr txBox="1"/>
          <p:nvPr/>
        </p:nvSpPr>
        <p:spPr>
          <a:xfrm>
            <a:off x="414518" y="2445886"/>
            <a:ext cx="5158601" cy="4236090"/>
          </a:xfrm>
          <a:prstGeom prst="rect">
            <a:avLst/>
          </a:prstGeom>
        </p:spPr>
        <p:txBody>
          <a:bodyPr vert="horz" lIns="91440" tIns="45720" rIns="91440" bIns="45720" rtlCol="0">
            <a:normAutofit/>
          </a:bodyPr>
          <a:lstStyle/>
          <a:p>
            <a:pPr marL="182880" algn="l" rtl="0">
              <a:lnSpc>
                <a:spcPct val="110000"/>
              </a:lnSpc>
              <a:spcBef>
                <a:spcPts val="400"/>
              </a:spcBef>
              <a:spcAft>
                <a:spcPts val="400"/>
              </a:spcAft>
              <a:buFont typeface="Arial" panose="020B0604020202020204" pitchFamily="34" charset="0"/>
            </a:pPr>
            <a:r>
              <a:rPr lang="en-US" sz="2400" b="1" i="0" dirty="0">
                <a:solidFill>
                  <a:schemeClr val="tx1">
                    <a:lumMod val="85000"/>
                    <a:lumOff val="15000"/>
                  </a:schemeClr>
                </a:solidFill>
                <a:effectLst>
                  <a:outerShdw blurRad="38100" dist="38100" dir="2700000" algn="tl">
                    <a:srgbClr val="000000">
                      <a:alpha val="43137"/>
                    </a:srgbClr>
                  </a:outerShdw>
                </a:effectLst>
              </a:rPr>
              <a:t>Most cervical cancers are squamous cell carcinomas.</a:t>
            </a:r>
            <a:br>
              <a:rPr lang="en-US" sz="2400" b="1" i="0" dirty="0">
                <a:solidFill>
                  <a:schemeClr val="tx1">
                    <a:lumMod val="85000"/>
                    <a:lumOff val="15000"/>
                  </a:schemeClr>
                </a:solidFill>
                <a:effectLst>
                  <a:outerShdw blurRad="38100" dist="38100" dir="2700000" algn="tl">
                    <a:srgbClr val="000000">
                      <a:alpha val="43137"/>
                    </a:srgbClr>
                  </a:outerShdw>
                </a:effectLst>
              </a:rPr>
            </a:br>
            <a:r>
              <a:rPr lang="en-US" sz="2400" b="1" i="0" dirty="0">
                <a:solidFill>
                  <a:schemeClr val="tx1">
                    <a:lumMod val="85000"/>
                    <a:lumOff val="15000"/>
                  </a:schemeClr>
                </a:solidFill>
                <a:effectLst>
                  <a:outerShdw blurRad="38100" dist="38100" dir="2700000" algn="tl">
                    <a:srgbClr val="000000">
                      <a:alpha val="43137"/>
                    </a:srgbClr>
                  </a:outerShdw>
                </a:effectLst>
              </a:rPr>
              <a:t>These cancers develop from cells in the </a:t>
            </a:r>
            <a:r>
              <a:rPr lang="en-US" sz="2400" b="1" i="0" dirty="0" err="1">
                <a:solidFill>
                  <a:schemeClr val="tx1">
                    <a:lumMod val="85000"/>
                    <a:lumOff val="15000"/>
                  </a:schemeClr>
                </a:solidFill>
                <a:effectLst>
                  <a:outerShdw blurRad="38100" dist="38100" dir="2700000" algn="tl">
                    <a:srgbClr val="000000">
                      <a:alpha val="43137"/>
                    </a:srgbClr>
                  </a:outerShdw>
                </a:effectLst>
              </a:rPr>
              <a:t>exocervix</a:t>
            </a:r>
            <a:r>
              <a:rPr lang="en-US" sz="2400" b="1" dirty="0">
                <a:solidFill>
                  <a:schemeClr val="tx1">
                    <a:lumMod val="85000"/>
                    <a:lumOff val="15000"/>
                  </a:schemeClr>
                </a:solidFill>
                <a:effectLst>
                  <a:outerShdw blurRad="38100" dist="38100" dir="2700000" algn="tl">
                    <a:srgbClr val="000000">
                      <a:alpha val="43137"/>
                    </a:srgbClr>
                  </a:outerShdw>
                </a:effectLst>
              </a:rPr>
              <a:t>,</a:t>
            </a:r>
            <a:br>
              <a:rPr lang="en-US" sz="2400" b="1" dirty="0">
                <a:solidFill>
                  <a:schemeClr val="tx1">
                    <a:lumMod val="85000"/>
                    <a:lumOff val="15000"/>
                  </a:schemeClr>
                </a:solidFill>
                <a:effectLst>
                  <a:outerShdw blurRad="38100" dist="38100" dir="2700000" algn="tl">
                    <a:srgbClr val="000000">
                      <a:alpha val="43137"/>
                    </a:srgbClr>
                  </a:outerShdw>
                </a:effectLst>
              </a:rPr>
            </a:br>
            <a:r>
              <a:rPr lang="en-US" sz="2400" b="1" dirty="0">
                <a:solidFill>
                  <a:schemeClr val="tx1">
                    <a:lumMod val="85000"/>
                    <a:lumOff val="15000"/>
                  </a:schemeClr>
                </a:solidFill>
                <a:effectLst>
                  <a:outerShdw blurRad="38100" dist="38100" dir="2700000" algn="tl">
                    <a:srgbClr val="000000">
                      <a:alpha val="43137"/>
                    </a:srgbClr>
                  </a:outerShdw>
                </a:effectLst>
              </a:rPr>
              <a:t>a</a:t>
            </a:r>
            <a:r>
              <a:rPr lang="en-US" sz="2400" b="1" i="0" dirty="0">
                <a:solidFill>
                  <a:schemeClr val="tx1">
                    <a:lumMod val="85000"/>
                    <a:lumOff val="15000"/>
                  </a:schemeClr>
                </a:solidFill>
                <a:effectLst>
                  <a:outerShdw blurRad="38100" dist="38100" dir="2700000" algn="tl">
                    <a:srgbClr val="000000">
                      <a:alpha val="43137"/>
                    </a:srgbClr>
                  </a:outerShdw>
                </a:effectLst>
              </a:rPr>
              <a:t>nd most often begin in the transformation zone (where the </a:t>
            </a:r>
            <a:r>
              <a:rPr lang="en-US" sz="2400" b="1" i="0" dirty="0" err="1">
                <a:solidFill>
                  <a:schemeClr val="tx1">
                    <a:lumMod val="85000"/>
                    <a:lumOff val="15000"/>
                  </a:schemeClr>
                </a:solidFill>
                <a:effectLst>
                  <a:outerShdw blurRad="38100" dist="38100" dir="2700000" algn="tl">
                    <a:srgbClr val="000000">
                      <a:alpha val="43137"/>
                    </a:srgbClr>
                  </a:outerShdw>
                </a:effectLst>
              </a:rPr>
              <a:t>exocervix</a:t>
            </a:r>
            <a:r>
              <a:rPr lang="en-US" sz="2400" b="1" i="0" dirty="0">
                <a:solidFill>
                  <a:schemeClr val="tx1">
                    <a:lumMod val="85000"/>
                    <a:lumOff val="15000"/>
                  </a:schemeClr>
                </a:solidFill>
                <a:effectLst>
                  <a:outerShdw blurRad="38100" dist="38100" dir="2700000" algn="tl">
                    <a:srgbClr val="000000">
                      <a:alpha val="43137"/>
                    </a:srgbClr>
                  </a:outerShdw>
                </a:effectLst>
              </a:rPr>
              <a:t> joins the endocervix)</a:t>
            </a:r>
            <a:endParaRPr lang="en-US" sz="2400" b="1" dirty="0">
              <a:solidFill>
                <a:schemeClr val="tx1">
                  <a:lumMod val="85000"/>
                  <a:lumOff val="15000"/>
                </a:schemeClr>
              </a:solidFill>
              <a:effectLst>
                <a:outerShdw blurRad="38100" dist="38100" dir="2700000" algn="tl">
                  <a:srgbClr val="000000">
                    <a:alpha val="43137"/>
                  </a:srgbClr>
                </a:outerShdw>
              </a:effectLst>
            </a:endParaRPr>
          </a:p>
        </p:txBody>
      </p:sp>
      <p:grpSp>
        <p:nvGrpSpPr>
          <p:cNvPr id="33" name="קבוצה 32">
            <a:extLst>
              <a:ext uri="{FF2B5EF4-FFF2-40B4-BE49-F238E27FC236}">
                <a16:creationId xmlns:a16="http://schemas.microsoft.com/office/drawing/2014/main" id="{6AC24354-5C52-0A37-2998-BC475387A802}"/>
              </a:ext>
            </a:extLst>
          </p:cNvPr>
          <p:cNvGrpSpPr/>
          <p:nvPr/>
        </p:nvGrpSpPr>
        <p:grpSpPr>
          <a:xfrm>
            <a:off x="5318308" y="2292977"/>
            <a:ext cx="4629524" cy="3325263"/>
            <a:chOff x="5318308" y="3371969"/>
            <a:chExt cx="4629524" cy="3325263"/>
          </a:xfrm>
        </p:grpSpPr>
        <p:pic>
          <p:nvPicPr>
            <p:cNvPr id="6" name="Picture 2" descr="cervical cancer | American Pregnancy Association">
              <a:extLst>
                <a:ext uri="{FF2B5EF4-FFF2-40B4-BE49-F238E27FC236}">
                  <a16:creationId xmlns:a16="http://schemas.microsoft.com/office/drawing/2014/main" id="{CF249A7B-5159-0210-DE08-40CEDDD034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20" r="20359"/>
            <a:stretch/>
          </p:blipFill>
          <p:spPr bwMode="auto">
            <a:xfrm>
              <a:off x="5318308" y="3371969"/>
              <a:ext cx="4629524" cy="3325262"/>
            </a:xfrm>
            <a:prstGeom prst="rect">
              <a:avLst/>
            </a:prstGeom>
            <a:noFill/>
            <a:ln w="57150">
              <a:noFill/>
            </a:ln>
            <a:extLst>
              <a:ext uri="{909E8E84-426E-40DD-AFC4-6F175D3DCCD1}">
                <a14:hiddenFill xmlns:a14="http://schemas.microsoft.com/office/drawing/2010/main">
                  <a:solidFill>
                    <a:srgbClr val="FFFFFF"/>
                  </a:solidFill>
                </a14:hiddenFill>
              </a:ext>
            </a:extLst>
          </p:spPr>
        </p:pic>
        <p:sp>
          <p:nvSpPr>
            <p:cNvPr id="30" name="מלבן 29">
              <a:extLst>
                <a:ext uri="{FF2B5EF4-FFF2-40B4-BE49-F238E27FC236}">
                  <a16:creationId xmlns:a16="http://schemas.microsoft.com/office/drawing/2014/main" id="{4DF298F5-F0FC-0F1D-5D98-413941D31071}"/>
                </a:ext>
              </a:extLst>
            </p:cNvPr>
            <p:cNvSpPr/>
            <p:nvPr/>
          </p:nvSpPr>
          <p:spPr>
            <a:xfrm>
              <a:off x="5318308" y="3371970"/>
              <a:ext cx="4629524" cy="3325262"/>
            </a:xfrm>
            <a:prstGeom prst="rect">
              <a:avLst/>
            </a:prstGeom>
            <a:solidFill>
              <a:srgbClr val="E9DAC5">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grpSp>
      <p:grpSp>
        <p:nvGrpSpPr>
          <p:cNvPr id="7" name="Google Shape;896;p47">
            <a:extLst>
              <a:ext uri="{FF2B5EF4-FFF2-40B4-BE49-F238E27FC236}">
                <a16:creationId xmlns:a16="http://schemas.microsoft.com/office/drawing/2014/main" id="{ED307E1C-B832-C72E-A2CC-D8E0EFBE7A8C}"/>
              </a:ext>
            </a:extLst>
          </p:cNvPr>
          <p:cNvGrpSpPr/>
          <p:nvPr/>
        </p:nvGrpSpPr>
        <p:grpSpPr>
          <a:xfrm rot="20742822">
            <a:off x="8845975" y="-16905"/>
            <a:ext cx="4113407" cy="3465390"/>
            <a:chOff x="4376100" y="3455500"/>
            <a:chExt cx="2077175" cy="1587075"/>
          </a:xfrm>
        </p:grpSpPr>
        <p:sp>
          <p:nvSpPr>
            <p:cNvPr id="8" name="Google Shape;897;p47">
              <a:extLst>
                <a:ext uri="{FF2B5EF4-FFF2-40B4-BE49-F238E27FC236}">
                  <a16:creationId xmlns:a16="http://schemas.microsoft.com/office/drawing/2014/main" id="{2CBDAA66-764F-34A5-840A-E260F0E94E1B}"/>
                </a:ext>
              </a:extLst>
            </p:cNvPr>
            <p:cNvSpPr/>
            <p:nvPr/>
          </p:nvSpPr>
          <p:spPr>
            <a:xfrm>
              <a:off x="5763600" y="3614350"/>
              <a:ext cx="35325" cy="19025"/>
            </a:xfrm>
            <a:custGeom>
              <a:avLst/>
              <a:gdLst/>
              <a:ahLst/>
              <a:cxnLst/>
              <a:rect l="l" t="t" r="r" b="b"/>
              <a:pathLst>
                <a:path w="1413" h="761" extrusionOk="0">
                  <a:moveTo>
                    <a:pt x="217" y="0"/>
                  </a:moveTo>
                  <a:lnTo>
                    <a:pt x="109" y="109"/>
                  </a:lnTo>
                  <a:lnTo>
                    <a:pt x="54" y="217"/>
                  </a:lnTo>
                  <a:lnTo>
                    <a:pt x="0" y="326"/>
                  </a:lnTo>
                  <a:lnTo>
                    <a:pt x="54" y="380"/>
                  </a:lnTo>
                  <a:lnTo>
                    <a:pt x="272" y="489"/>
                  </a:lnTo>
                  <a:lnTo>
                    <a:pt x="1412" y="760"/>
                  </a:lnTo>
                  <a:lnTo>
                    <a:pt x="1195" y="543"/>
                  </a:lnTo>
                  <a:lnTo>
                    <a:pt x="978" y="326"/>
                  </a:lnTo>
                  <a:lnTo>
                    <a:pt x="760" y="163"/>
                  </a:lnTo>
                  <a:lnTo>
                    <a:pt x="48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Google Shape;898;p47">
              <a:extLst>
                <a:ext uri="{FF2B5EF4-FFF2-40B4-BE49-F238E27FC236}">
                  <a16:creationId xmlns:a16="http://schemas.microsoft.com/office/drawing/2014/main" id="{B168A855-737A-0F8D-BC03-E301D6BC3089}"/>
                </a:ext>
              </a:extLst>
            </p:cNvPr>
            <p:cNvSpPr/>
            <p:nvPr/>
          </p:nvSpPr>
          <p:spPr>
            <a:xfrm>
              <a:off x="5578950" y="3585825"/>
              <a:ext cx="16325" cy="9525"/>
            </a:xfrm>
            <a:custGeom>
              <a:avLst/>
              <a:gdLst/>
              <a:ahLst/>
              <a:cxnLst/>
              <a:rect l="l" t="t" r="r" b="b"/>
              <a:pathLst>
                <a:path w="653" h="381" extrusionOk="0">
                  <a:moveTo>
                    <a:pt x="164" y="1"/>
                  </a:moveTo>
                  <a:lnTo>
                    <a:pt x="55" y="109"/>
                  </a:lnTo>
                  <a:lnTo>
                    <a:pt x="1" y="218"/>
                  </a:lnTo>
                  <a:lnTo>
                    <a:pt x="652" y="381"/>
                  </a:lnTo>
                  <a:lnTo>
                    <a:pt x="652" y="218"/>
                  </a:lnTo>
                  <a:lnTo>
                    <a:pt x="598" y="109"/>
                  </a:lnTo>
                  <a:lnTo>
                    <a:pt x="489" y="55"/>
                  </a:lnTo>
                  <a:lnTo>
                    <a:pt x="38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Google Shape;899;p47">
              <a:extLst>
                <a:ext uri="{FF2B5EF4-FFF2-40B4-BE49-F238E27FC236}">
                  <a16:creationId xmlns:a16="http://schemas.microsoft.com/office/drawing/2014/main" id="{376C304B-E099-6D0C-F1AE-E9D9586DBCF7}"/>
                </a:ext>
              </a:extLst>
            </p:cNvPr>
            <p:cNvSpPr/>
            <p:nvPr/>
          </p:nvSpPr>
          <p:spPr>
            <a:xfrm>
              <a:off x="5611550" y="3589900"/>
              <a:ext cx="23100" cy="12250"/>
            </a:xfrm>
            <a:custGeom>
              <a:avLst/>
              <a:gdLst/>
              <a:ahLst/>
              <a:cxnLst/>
              <a:rect l="l" t="t" r="r" b="b"/>
              <a:pathLst>
                <a:path w="924" h="490" extrusionOk="0">
                  <a:moveTo>
                    <a:pt x="380" y="1"/>
                  </a:moveTo>
                  <a:lnTo>
                    <a:pt x="272" y="55"/>
                  </a:lnTo>
                  <a:lnTo>
                    <a:pt x="0" y="218"/>
                  </a:lnTo>
                  <a:lnTo>
                    <a:pt x="923" y="489"/>
                  </a:lnTo>
                  <a:lnTo>
                    <a:pt x="706" y="164"/>
                  </a:lnTo>
                  <a:lnTo>
                    <a:pt x="597" y="55"/>
                  </a:lnTo>
                  <a:lnTo>
                    <a:pt x="48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Google Shape;900;p47">
              <a:extLst>
                <a:ext uri="{FF2B5EF4-FFF2-40B4-BE49-F238E27FC236}">
                  <a16:creationId xmlns:a16="http://schemas.microsoft.com/office/drawing/2014/main" id="{8125BE16-AE59-E30F-948A-A4C58048C1D9}"/>
                </a:ext>
              </a:extLst>
            </p:cNvPr>
            <p:cNvSpPr/>
            <p:nvPr/>
          </p:nvSpPr>
          <p:spPr>
            <a:xfrm>
              <a:off x="5414675" y="3535600"/>
              <a:ext cx="89625" cy="25825"/>
            </a:xfrm>
            <a:custGeom>
              <a:avLst/>
              <a:gdLst/>
              <a:ahLst/>
              <a:cxnLst/>
              <a:rect l="l" t="t" r="r" b="b"/>
              <a:pathLst>
                <a:path w="3585" h="1033" extrusionOk="0">
                  <a:moveTo>
                    <a:pt x="381" y="1"/>
                  </a:moveTo>
                  <a:lnTo>
                    <a:pt x="164" y="55"/>
                  </a:lnTo>
                  <a:lnTo>
                    <a:pt x="55" y="109"/>
                  </a:lnTo>
                  <a:lnTo>
                    <a:pt x="1" y="218"/>
                  </a:lnTo>
                  <a:lnTo>
                    <a:pt x="55" y="272"/>
                  </a:lnTo>
                  <a:lnTo>
                    <a:pt x="381" y="1032"/>
                  </a:lnTo>
                  <a:lnTo>
                    <a:pt x="544" y="707"/>
                  </a:lnTo>
                  <a:lnTo>
                    <a:pt x="653" y="489"/>
                  </a:lnTo>
                  <a:lnTo>
                    <a:pt x="707" y="381"/>
                  </a:lnTo>
                  <a:lnTo>
                    <a:pt x="870" y="435"/>
                  </a:lnTo>
                  <a:lnTo>
                    <a:pt x="1087" y="598"/>
                  </a:lnTo>
                  <a:lnTo>
                    <a:pt x="1141" y="652"/>
                  </a:lnTo>
                  <a:lnTo>
                    <a:pt x="1467" y="924"/>
                  </a:lnTo>
                  <a:lnTo>
                    <a:pt x="1630" y="978"/>
                  </a:lnTo>
                  <a:lnTo>
                    <a:pt x="1739" y="1032"/>
                  </a:lnTo>
                  <a:lnTo>
                    <a:pt x="1902" y="1032"/>
                  </a:lnTo>
                  <a:lnTo>
                    <a:pt x="2064" y="978"/>
                  </a:lnTo>
                  <a:lnTo>
                    <a:pt x="2499" y="815"/>
                  </a:lnTo>
                  <a:lnTo>
                    <a:pt x="2770" y="707"/>
                  </a:lnTo>
                  <a:lnTo>
                    <a:pt x="3042" y="707"/>
                  </a:lnTo>
                  <a:lnTo>
                    <a:pt x="3205" y="761"/>
                  </a:lnTo>
                  <a:lnTo>
                    <a:pt x="3313" y="761"/>
                  </a:lnTo>
                  <a:lnTo>
                    <a:pt x="3422" y="707"/>
                  </a:lnTo>
                  <a:lnTo>
                    <a:pt x="3585" y="544"/>
                  </a:lnTo>
                  <a:lnTo>
                    <a:pt x="3042" y="435"/>
                  </a:lnTo>
                  <a:lnTo>
                    <a:pt x="2770" y="381"/>
                  </a:lnTo>
                  <a:lnTo>
                    <a:pt x="2553" y="435"/>
                  </a:lnTo>
                  <a:lnTo>
                    <a:pt x="2119" y="544"/>
                  </a:lnTo>
                  <a:lnTo>
                    <a:pt x="1739" y="544"/>
                  </a:lnTo>
                  <a:lnTo>
                    <a:pt x="1358" y="435"/>
                  </a:lnTo>
                  <a:lnTo>
                    <a:pt x="978" y="218"/>
                  </a:lnTo>
                  <a:lnTo>
                    <a:pt x="815" y="109"/>
                  </a:lnTo>
                  <a:lnTo>
                    <a:pt x="59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Google Shape;901;p47">
              <a:extLst>
                <a:ext uri="{FF2B5EF4-FFF2-40B4-BE49-F238E27FC236}">
                  <a16:creationId xmlns:a16="http://schemas.microsoft.com/office/drawing/2014/main" id="{8D1B340C-C9DC-E868-E449-E05CC63625A4}"/>
                </a:ext>
              </a:extLst>
            </p:cNvPr>
            <p:cNvSpPr/>
            <p:nvPr/>
          </p:nvSpPr>
          <p:spPr>
            <a:xfrm>
              <a:off x="5406550" y="3570900"/>
              <a:ext cx="24450" cy="5450"/>
            </a:xfrm>
            <a:custGeom>
              <a:avLst/>
              <a:gdLst/>
              <a:ahLst/>
              <a:cxnLst/>
              <a:rect l="l" t="t" r="r" b="b"/>
              <a:pathLst>
                <a:path w="978" h="218" extrusionOk="0">
                  <a:moveTo>
                    <a:pt x="434" y="0"/>
                  </a:moveTo>
                  <a:lnTo>
                    <a:pt x="0" y="55"/>
                  </a:lnTo>
                  <a:lnTo>
                    <a:pt x="0" y="109"/>
                  </a:lnTo>
                  <a:lnTo>
                    <a:pt x="815" y="218"/>
                  </a:lnTo>
                  <a:lnTo>
                    <a:pt x="923" y="218"/>
                  </a:lnTo>
                  <a:lnTo>
                    <a:pt x="978" y="109"/>
                  </a:lnTo>
                  <a:lnTo>
                    <a:pt x="86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Google Shape;902;p47">
              <a:extLst>
                <a:ext uri="{FF2B5EF4-FFF2-40B4-BE49-F238E27FC236}">
                  <a16:creationId xmlns:a16="http://schemas.microsoft.com/office/drawing/2014/main" id="{0AF1F60A-560F-E513-58D7-5943407A4E12}"/>
                </a:ext>
              </a:extLst>
            </p:cNvPr>
            <p:cNvSpPr/>
            <p:nvPr/>
          </p:nvSpPr>
          <p:spPr>
            <a:xfrm>
              <a:off x="4376100" y="3455500"/>
              <a:ext cx="1082050" cy="1587075"/>
            </a:xfrm>
            <a:custGeom>
              <a:avLst/>
              <a:gdLst/>
              <a:ahLst/>
              <a:cxnLst/>
              <a:rect l="l" t="t" r="r" b="b"/>
              <a:pathLst>
                <a:path w="43282" h="63483" extrusionOk="0">
                  <a:moveTo>
                    <a:pt x="11025" y="12382"/>
                  </a:moveTo>
                  <a:lnTo>
                    <a:pt x="10916" y="12599"/>
                  </a:lnTo>
                  <a:lnTo>
                    <a:pt x="10808" y="12816"/>
                  </a:lnTo>
                  <a:lnTo>
                    <a:pt x="10699" y="12599"/>
                  </a:lnTo>
                  <a:lnTo>
                    <a:pt x="10699" y="12436"/>
                  </a:lnTo>
                  <a:lnTo>
                    <a:pt x="10808" y="12382"/>
                  </a:lnTo>
                  <a:close/>
                  <a:moveTo>
                    <a:pt x="10482" y="13360"/>
                  </a:moveTo>
                  <a:lnTo>
                    <a:pt x="10536" y="13414"/>
                  </a:lnTo>
                  <a:lnTo>
                    <a:pt x="10536" y="13577"/>
                  </a:lnTo>
                  <a:lnTo>
                    <a:pt x="10753" y="14500"/>
                  </a:lnTo>
                  <a:lnTo>
                    <a:pt x="10753" y="14771"/>
                  </a:lnTo>
                  <a:lnTo>
                    <a:pt x="10753" y="14989"/>
                  </a:lnTo>
                  <a:lnTo>
                    <a:pt x="10645" y="15152"/>
                  </a:lnTo>
                  <a:lnTo>
                    <a:pt x="10427" y="15369"/>
                  </a:lnTo>
                  <a:lnTo>
                    <a:pt x="10102" y="15640"/>
                  </a:lnTo>
                  <a:lnTo>
                    <a:pt x="10210" y="13577"/>
                  </a:lnTo>
                  <a:lnTo>
                    <a:pt x="10265" y="13414"/>
                  </a:lnTo>
                  <a:lnTo>
                    <a:pt x="10265" y="13360"/>
                  </a:lnTo>
                  <a:close/>
                  <a:moveTo>
                    <a:pt x="28891" y="21831"/>
                  </a:moveTo>
                  <a:lnTo>
                    <a:pt x="28891" y="21885"/>
                  </a:lnTo>
                  <a:lnTo>
                    <a:pt x="28945" y="21994"/>
                  </a:lnTo>
                  <a:lnTo>
                    <a:pt x="28891" y="22103"/>
                  </a:lnTo>
                  <a:lnTo>
                    <a:pt x="28837" y="22157"/>
                  </a:lnTo>
                  <a:lnTo>
                    <a:pt x="28674" y="22265"/>
                  </a:lnTo>
                  <a:lnTo>
                    <a:pt x="28565" y="22211"/>
                  </a:lnTo>
                  <a:lnTo>
                    <a:pt x="28565" y="22103"/>
                  </a:lnTo>
                  <a:lnTo>
                    <a:pt x="28565" y="21994"/>
                  </a:lnTo>
                  <a:lnTo>
                    <a:pt x="28619" y="21940"/>
                  </a:lnTo>
                  <a:lnTo>
                    <a:pt x="28837" y="21831"/>
                  </a:lnTo>
                  <a:close/>
                  <a:moveTo>
                    <a:pt x="24764" y="24601"/>
                  </a:moveTo>
                  <a:lnTo>
                    <a:pt x="24927" y="24709"/>
                  </a:lnTo>
                  <a:lnTo>
                    <a:pt x="25090" y="24872"/>
                  </a:lnTo>
                  <a:lnTo>
                    <a:pt x="25198" y="25089"/>
                  </a:lnTo>
                  <a:lnTo>
                    <a:pt x="25307" y="25524"/>
                  </a:lnTo>
                  <a:lnTo>
                    <a:pt x="25307" y="25578"/>
                  </a:lnTo>
                  <a:lnTo>
                    <a:pt x="25198" y="25687"/>
                  </a:lnTo>
                  <a:lnTo>
                    <a:pt x="24981" y="25687"/>
                  </a:lnTo>
                  <a:lnTo>
                    <a:pt x="24818" y="25632"/>
                  </a:lnTo>
                  <a:lnTo>
                    <a:pt x="24547" y="25632"/>
                  </a:lnTo>
                  <a:lnTo>
                    <a:pt x="24492" y="25578"/>
                  </a:lnTo>
                  <a:lnTo>
                    <a:pt x="24438" y="25524"/>
                  </a:lnTo>
                  <a:lnTo>
                    <a:pt x="24492" y="25415"/>
                  </a:lnTo>
                  <a:lnTo>
                    <a:pt x="24547" y="25306"/>
                  </a:lnTo>
                  <a:lnTo>
                    <a:pt x="24547" y="25198"/>
                  </a:lnTo>
                  <a:lnTo>
                    <a:pt x="24492" y="24981"/>
                  </a:lnTo>
                  <a:lnTo>
                    <a:pt x="24492" y="24763"/>
                  </a:lnTo>
                  <a:lnTo>
                    <a:pt x="24547" y="24655"/>
                  </a:lnTo>
                  <a:lnTo>
                    <a:pt x="24601" y="24601"/>
                  </a:lnTo>
                  <a:close/>
                  <a:moveTo>
                    <a:pt x="23569" y="26447"/>
                  </a:moveTo>
                  <a:lnTo>
                    <a:pt x="23678" y="26501"/>
                  </a:lnTo>
                  <a:lnTo>
                    <a:pt x="23732" y="26555"/>
                  </a:lnTo>
                  <a:lnTo>
                    <a:pt x="23678" y="26610"/>
                  </a:lnTo>
                  <a:lnTo>
                    <a:pt x="23569" y="26664"/>
                  </a:lnTo>
                  <a:lnTo>
                    <a:pt x="23406" y="26718"/>
                  </a:lnTo>
                  <a:lnTo>
                    <a:pt x="23298" y="26718"/>
                  </a:lnTo>
                  <a:lnTo>
                    <a:pt x="23298" y="26664"/>
                  </a:lnTo>
                  <a:lnTo>
                    <a:pt x="23352" y="26555"/>
                  </a:lnTo>
                  <a:lnTo>
                    <a:pt x="23406" y="26555"/>
                  </a:lnTo>
                  <a:lnTo>
                    <a:pt x="23569" y="26447"/>
                  </a:lnTo>
                  <a:close/>
                  <a:moveTo>
                    <a:pt x="21886" y="30194"/>
                  </a:moveTo>
                  <a:lnTo>
                    <a:pt x="21994" y="30628"/>
                  </a:lnTo>
                  <a:lnTo>
                    <a:pt x="21994" y="30791"/>
                  </a:lnTo>
                  <a:lnTo>
                    <a:pt x="21940" y="30900"/>
                  </a:lnTo>
                  <a:lnTo>
                    <a:pt x="21886" y="31008"/>
                  </a:lnTo>
                  <a:lnTo>
                    <a:pt x="21777" y="31063"/>
                  </a:lnTo>
                  <a:lnTo>
                    <a:pt x="21614" y="31117"/>
                  </a:lnTo>
                  <a:lnTo>
                    <a:pt x="21397" y="31063"/>
                  </a:lnTo>
                  <a:lnTo>
                    <a:pt x="21886" y="30194"/>
                  </a:lnTo>
                  <a:close/>
                  <a:moveTo>
                    <a:pt x="30900" y="34647"/>
                  </a:moveTo>
                  <a:lnTo>
                    <a:pt x="30900" y="34701"/>
                  </a:lnTo>
                  <a:lnTo>
                    <a:pt x="30954" y="34864"/>
                  </a:lnTo>
                  <a:lnTo>
                    <a:pt x="30954" y="34918"/>
                  </a:lnTo>
                  <a:lnTo>
                    <a:pt x="30900" y="34918"/>
                  </a:lnTo>
                  <a:lnTo>
                    <a:pt x="30792" y="34973"/>
                  </a:lnTo>
                  <a:lnTo>
                    <a:pt x="30683" y="34918"/>
                  </a:lnTo>
                  <a:lnTo>
                    <a:pt x="30629" y="34810"/>
                  </a:lnTo>
                  <a:lnTo>
                    <a:pt x="30683" y="34755"/>
                  </a:lnTo>
                  <a:lnTo>
                    <a:pt x="30683" y="34701"/>
                  </a:lnTo>
                  <a:lnTo>
                    <a:pt x="30846" y="34647"/>
                  </a:lnTo>
                  <a:close/>
                  <a:moveTo>
                    <a:pt x="31932" y="45236"/>
                  </a:moveTo>
                  <a:lnTo>
                    <a:pt x="32041" y="45291"/>
                  </a:lnTo>
                  <a:lnTo>
                    <a:pt x="32041" y="45345"/>
                  </a:lnTo>
                  <a:lnTo>
                    <a:pt x="31769" y="46214"/>
                  </a:lnTo>
                  <a:lnTo>
                    <a:pt x="31715" y="46159"/>
                  </a:lnTo>
                  <a:lnTo>
                    <a:pt x="31769" y="45345"/>
                  </a:lnTo>
                  <a:lnTo>
                    <a:pt x="31823" y="45236"/>
                  </a:lnTo>
                  <a:close/>
                  <a:moveTo>
                    <a:pt x="31172" y="50015"/>
                  </a:moveTo>
                  <a:lnTo>
                    <a:pt x="31280" y="50069"/>
                  </a:lnTo>
                  <a:lnTo>
                    <a:pt x="31552" y="50232"/>
                  </a:lnTo>
                  <a:lnTo>
                    <a:pt x="31660" y="50341"/>
                  </a:lnTo>
                  <a:lnTo>
                    <a:pt x="31660" y="50449"/>
                  </a:lnTo>
                  <a:lnTo>
                    <a:pt x="31606" y="50667"/>
                  </a:lnTo>
                  <a:lnTo>
                    <a:pt x="31498" y="50884"/>
                  </a:lnTo>
                  <a:lnTo>
                    <a:pt x="31280" y="51318"/>
                  </a:lnTo>
                  <a:lnTo>
                    <a:pt x="31172" y="51373"/>
                  </a:lnTo>
                  <a:lnTo>
                    <a:pt x="31117" y="51318"/>
                  </a:lnTo>
                  <a:lnTo>
                    <a:pt x="31117" y="51210"/>
                  </a:lnTo>
                  <a:lnTo>
                    <a:pt x="31117" y="50612"/>
                  </a:lnTo>
                  <a:lnTo>
                    <a:pt x="31172" y="50015"/>
                  </a:lnTo>
                  <a:close/>
                  <a:moveTo>
                    <a:pt x="42141" y="59410"/>
                  </a:moveTo>
                  <a:lnTo>
                    <a:pt x="42196" y="59518"/>
                  </a:lnTo>
                  <a:lnTo>
                    <a:pt x="42141" y="59573"/>
                  </a:lnTo>
                  <a:lnTo>
                    <a:pt x="41870" y="60170"/>
                  </a:lnTo>
                  <a:lnTo>
                    <a:pt x="41815" y="60224"/>
                  </a:lnTo>
                  <a:lnTo>
                    <a:pt x="41598" y="60224"/>
                  </a:lnTo>
                  <a:lnTo>
                    <a:pt x="41381" y="59898"/>
                  </a:lnTo>
                  <a:lnTo>
                    <a:pt x="41272" y="59735"/>
                  </a:lnTo>
                  <a:lnTo>
                    <a:pt x="41272" y="59518"/>
                  </a:lnTo>
                  <a:lnTo>
                    <a:pt x="41327" y="59464"/>
                  </a:lnTo>
                  <a:lnTo>
                    <a:pt x="41381" y="59410"/>
                  </a:lnTo>
                  <a:close/>
                  <a:moveTo>
                    <a:pt x="21614" y="1"/>
                  </a:moveTo>
                  <a:lnTo>
                    <a:pt x="20528" y="109"/>
                  </a:lnTo>
                  <a:lnTo>
                    <a:pt x="19496" y="272"/>
                  </a:lnTo>
                  <a:lnTo>
                    <a:pt x="19170" y="326"/>
                  </a:lnTo>
                  <a:lnTo>
                    <a:pt x="18899" y="381"/>
                  </a:lnTo>
                  <a:lnTo>
                    <a:pt x="18573" y="326"/>
                  </a:lnTo>
                  <a:lnTo>
                    <a:pt x="18302" y="218"/>
                  </a:lnTo>
                  <a:lnTo>
                    <a:pt x="18084" y="218"/>
                  </a:lnTo>
                  <a:lnTo>
                    <a:pt x="16998" y="326"/>
                  </a:lnTo>
                  <a:lnTo>
                    <a:pt x="15966" y="489"/>
                  </a:lnTo>
                  <a:lnTo>
                    <a:pt x="13903" y="869"/>
                  </a:lnTo>
                  <a:lnTo>
                    <a:pt x="12708" y="1087"/>
                  </a:lnTo>
                  <a:lnTo>
                    <a:pt x="11514" y="1413"/>
                  </a:lnTo>
                  <a:lnTo>
                    <a:pt x="10970" y="1630"/>
                  </a:lnTo>
                  <a:lnTo>
                    <a:pt x="10373" y="1847"/>
                  </a:lnTo>
                  <a:lnTo>
                    <a:pt x="9830" y="2118"/>
                  </a:lnTo>
                  <a:lnTo>
                    <a:pt x="9341" y="2444"/>
                  </a:lnTo>
                  <a:lnTo>
                    <a:pt x="8472" y="3042"/>
                  </a:lnTo>
                  <a:lnTo>
                    <a:pt x="7658" y="3639"/>
                  </a:lnTo>
                  <a:lnTo>
                    <a:pt x="7278" y="3965"/>
                  </a:lnTo>
                  <a:lnTo>
                    <a:pt x="6898" y="4291"/>
                  </a:lnTo>
                  <a:lnTo>
                    <a:pt x="6572" y="4671"/>
                  </a:lnTo>
                  <a:lnTo>
                    <a:pt x="6300" y="5105"/>
                  </a:lnTo>
                  <a:lnTo>
                    <a:pt x="6192" y="5214"/>
                  </a:lnTo>
                  <a:lnTo>
                    <a:pt x="5974" y="5322"/>
                  </a:lnTo>
                  <a:lnTo>
                    <a:pt x="5866" y="5431"/>
                  </a:lnTo>
                  <a:lnTo>
                    <a:pt x="5757" y="5540"/>
                  </a:lnTo>
                  <a:lnTo>
                    <a:pt x="5649" y="5648"/>
                  </a:lnTo>
                  <a:lnTo>
                    <a:pt x="5540" y="5974"/>
                  </a:lnTo>
                  <a:lnTo>
                    <a:pt x="5486" y="6300"/>
                  </a:lnTo>
                  <a:lnTo>
                    <a:pt x="5431" y="6463"/>
                  </a:lnTo>
                  <a:lnTo>
                    <a:pt x="5431" y="6571"/>
                  </a:lnTo>
                  <a:lnTo>
                    <a:pt x="5323" y="6626"/>
                  </a:lnTo>
                  <a:lnTo>
                    <a:pt x="5160" y="6734"/>
                  </a:lnTo>
                  <a:lnTo>
                    <a:pt x="5051" y="6843"/>
                  </a:lnTo>
                  <a:lnTo>
                    <a:pt x="4834" y="7169"/>
                  </a:lnTo>
                  <a:lnTo>
                    <a:pt x="4563" y="7549"/>
                  </a:lnTo>
                  <a:lnTo>
                    <a:pt x="4454" y="7712"/>
                  </a:lnTo>
                  <a:lnTo>
                    <a:pt x="4237" y="7875"/>
                  </a:lnTo>
                  <a:lnTo>
                    <a:pt x="4128" y="7983"/>
                  </a:lnTo>
                  <a:lnTo>
                    <a:pt x="4019" y="8146"/>
                  </a:lnTo>
                  <a:lnTo>
                    <a:pt x="4019" y="8309"/>
                  </a:lnTo>
                  <a:lnTo>
                    <a:pt x="4019" y="8472"/>
                  </a:lnTo>
                  <a:lnTo>
                    <a:pt x="4074" y="8635"/>
                  </a:lnTo>
                  <a:lnTo>
                    <a:pt x="4074" y="8798"/>
                  </a:lnTo>
                  <a:lnTo>
                    <a:pt x="3965" y="9069"/>
                  </a:lnTo>
                  <a:lnTo>
                    <a:pt x="3694" y="9667"/>
                  </a:lnTo>
                  <a:lnTo>
                    <a:pt x="3476" y="10264"/>
                  </a:lnTo>
                  <a:lnTo>
                    <a:pt x="3368" y="10862"/>
                  </a:lnTo>
                  <a:lnTo>
                    <a:pt x="3259" y="11459"/>
                  </a:lnTo>
                  <a:lnTo>
                    <a:pt x="3205" y="12111"/>
                  </a:lnTo>
                  <a:lnTo>
                    <a:pt x="3151" y="12708"/>
                  </a:lnTo>
                  <a:lnTo>
                    <a:pt x="3205" y="13957"/>
                  </a:lnTo>
                  <a:lnTo>
                    <a:pt x="3368" y="14934"/>
                  </a:lnTo>
                  <a:lnTo>
                    <a:pt x="3531" y="15858"/>
                  </a:lnTo>
                  <a:lnTo>
                    <a:pt x="3965" y="17650"/>
                  </a:lnTo>
                  <a:lnTo>
                    <a:pt x="4074" y="18356"/>
                  </a:lnTo>
                  <a:lnTo>
                    <a:pt x="4128" y="19007"/>
                  </a:lnTo>
                  <a:lnTo>
                    <a:pt x="4128" y="19333"/>
                  </a:lnTo>
                  <a:lnTo>
                    <a:pt x="4019" y="19659"/>
                  </a:lnTo>
                  <a:lnTo>
                    <a:pt x="3965" y="19985"/>
                  </a:lnTo>
                  <a:lnTo>
                    <a:pt x="3802" y="20310"/>
                  </a:lnTo>
                  <a:lnTo>
                    <a:pt x="3422" y="21016"/>
                  </a:lnTo>
                  <a:lnTo>
                    <a:pt x="3314" y="21397"/>
                  </a:lnTo>
                  <a:lnTo>
                    <a:pt x="3205" y="21777"/>
                  </a:lnTo>
                  <a:lnTo>
                    <a:pt x="3096" y="21940"/>
                  </a:lnTo>
                  <a:lnTo>
                    <a:pt x="2988" y="22103"/>
                  </a:lnTo>
                  <a:lnTo>
                    <a:pt x="2770" y="22265"/>
                  </a:lnTo>
                  <a:lnTo>
                    <a:pt x="2662" y="22428"/>
                  </a:lnTo>
                  <a:lnTo>
                    <a:pt x="2336" y="22808"/>
                  </a:lnTo>
                  <a:lnTo>
                    <a:pt x="2010" y="23243"/>
                  </a:lnTo>
                  <a:lnTo>
                    <a:pt x="1739" y="23677"/>
                  </a:lnTo>
                  <a:lnTo>
                    <a:pt x="1576" y="24166"/>
                  </a:lnTo>
                  <a:lnTo>
                    <a:pt x="1413" y="24655"/>
                  </a:lnTo>
                  <a:lnTo>
                    <a:pt x="1141" y="25524"/>
                  </a:lnTo>
                  <a:lnTo>
                    <a:pt x="761" y="26338"/>
                  </a:lnTo>
                  <a:lnTo>
                    <a:pt x="653" y="26610"/>
                  </a:lnTo>
                  <a:lnTo>
                    <a:pt x="598" y="26881"/>
                  </a:lnTo>
                  <a:lnTo>
                    <a:pt x="544" y="27153"/>
                  </a:lnTo>
                  <a:lnTo>
                    <a:pt x="544" y="27424"/>
                  </a:lnTo>
                  <a:lnTo>
                    <a:pt x="544" y="27587"/>
                  </a:lnTo>
                  <a:lnTo>
                    <a:pt x="490" y="27750"/>
                  </a:lnTo>
                  <a:lnTo>
                    <a:pt x="218" y="28185"/>
                  </a:lnTo>
                  <a:lnTo>
                    <a:pt x="110" y="28619"/>
                  </a:lnTo>
                  <a:lnTo>
                    <a:pt x="1" y="29108"/>
                  </a:lnTo>
                  <a:lnTo>
                    <a:pt x="1" y="29597"/>
                  </a:lnTo>
                  <a:lnTo>
                    <a:pt x="55" y="30085"/>
                  </a:lnTo>
                  <a:lnTo>
                    <a:pt x="110" y="30628"/>
                  </a:lnTo>
                  <a:lnTo>
                    <a:pt x="327" y="31660"/>
                  </a:lnTo>
                  <a:lnTo>
                    <a:pt x="435" y="32149"/>
                  </a:lnTo>
                  <a:lnTo>
                    <a:pt x="598" y="32638"/>
                  </a:lnTo>
                  <a:lnTo>
                    <a:pt x="816" y="33072"/>
                  </a:lnTo>
                  <a:lnTo>
                    <a:pt x="1087" y="33506"/>
                  </a:lnTo>
                  <a:lnTo>
                    <a:pt x="1739" y="34158"/>
                  </a:lnTo>
                  <a:lnTo>
                    <a:pt x="2445" y="34701"/>
                  </a:lnTo>
                  <a:lnTo>
                    <a:pt x="3151" y="35244"/>
                  </a:lnTo>
                  <a:lnTo>
                    <a:pt x="3965" y="35624"/>
                  </a:lnTo>
                  <a:lnTo>
                    <a:pt x="4563" y="35842"/>
                  </a:lnTo>
                  <a:lnTo>
                    <a:pt x="5160" y="36059"/>
                  </a:lnTo>
                  <a:lnTo>
                    <a:pt x="5757" y="36222"/>
                  </a:lnTo>
                  <a:lnTo>
                    <a:pt x="6355" y="36276"/>
                  </a:lnTo>
                  <a:lnTo>
                    <a:pt x="7061" y="36385"/>
                  </a:lnTo>
                  <a:lnTo>
                    <a:pt x="7386" y="36439"/>
                  </a:lnTo>
                  <a:lnTo>
                    <a:pt x="7766" y="36439"/>
                  </a:lnTo>
                  <a:lnTo>
                    <a:pt x="8798" y="36276"/>
                  </a:lnTo>
                  <a:lnTo>
                    <a:pt x="9341" y="36222"/>
                  </a:lnTo>
                  <a:lnTo>
                    <a:pt x="9830" y="36167"/>
                  </a:lnTo>
                  <a:lnTo>
                    <a:pt x="10210" y="36113"/>
                  </a:lnTo>
                  <a:lnTo>
                    <a:pt x="10590" y="36059"/>
                  </a:lnTo>
                  <a:lnTo>
                    <a:pt x="10916" y="35896"/>
                  </a:lnTo>
                  <a:lnTo>
                    <a:pt x="11079" y="35787"/>
                  </a:lnTo>
                  <a:lnTo>
                    <a:pt x="11242" y="35624"/>
                  </a:lnTo>
                  <a:lnTo>
                    <a:pt x="11351" y="35516"/>
                  </a:lnTo>
                  <a:lnTo>
                    <a:pt x="11459" y="35461"/>
                  </a:lnTo>
                  <a:lnTo>
                    <a:pt x="11568" y="35516"/>
                  </a:lnTo>
                  <a:lnTo>
                    <a:pt x="11731" y="35570"/>
                  </a:lnTo>
                  <a:lnTo>
                    <a:pt x="11839" y="35679"/>
                  </a:lnTo>
                  <a:lnTo>
                    <a:pt x="11894" y="35679"/>
                  </a:lnTo>
                  <a:lnTo>
                    <a:pt x="12002" y="35624"/>
                  </a:lnTo>
                  <a:lnTo>
                    <a:pt x="12111" y="35516"/>
                  </a:lnTo>
                  <a:lnTo>
                    <a:pt x="12219" y="35461"/>
                  </a:lnTo>
                  <a:lnTo>
                    <a:pt x="12491" y="35461"/>
                  </a:lnTo>
                  <a:lnTo>
                    <a:pt x="12654" y="35516"/>
                  </a:lnTo>
                  <a:lnTo>
                    <a:pt x="12871" y="35516"/>
                  </a:lnTo>
                  <a:lnTo>
                    <a:pt x="13034" y="35407"/>
                  </a:lnTo>
                  <a:lnTo>
                    <a:pt x="13143" y="35299"/>
                  </a:lnTo>
                  <a:lnTo>
                    <a:pt x="13306" y="35027"/>
                  </a:lnTo>
                  <a:lnTo>
                    <a:pt x="13523" y="34864"/>
                  </a:lnTo>
                  <a:lnTo>
                    <a:pt x="13794" y="34810"/>
                  </a:lnTo>
                  <a:lnTo>
                    <a:pt x="14066" y="34755"/>
                  </a:lnTo>
                  <a:lnTo>
                    <a:pt x="14717" y="34755"/>
                  </a:lnTo>
                  <a:lnTo>
                    <a:pt x="15043" y="34701"/>
                  </a:lnTo>
                  <a:lnTo>
                    <a:pt x="15152" y="34647"/>
                  </a:lnTo>
                  <a:lnTo>
                    <a:pt x="15315" y="34538"/>
                  </a:lnTo>
                  <a:lnTo>
                    <a:pt x="15532" y="34267"/>
                  </a:lnTo>
                  <a:lnTo>
                    <a:pt x="15804" y="34104"/>
                  </a:lnTo>
                  <a:lnTo>
                    <a:pt x="16455" y="33724"/>
                  </a:lnTo>
                  <a:lnTo>
                    <a:pt x="16564" y="33669"/>
                  </a:lnTo>
                  <a:lnTo>
                    <a:pt x="16564" y="33615"/>
                  </a:lnTo>
                  <a:lnTo>
                    <a:pt x="16510" y="33506"/>
                  </a:lnTo>
                  <a:lnTo>
                    <a:pt x="16401" y="33344"/>
                  </a:lnTo>
                  <a:lnTo>
                    <a:pt x="16401" y="33235"/>
                  </a:lnTo>
                  <a:lnTo>
                    <a:pt x="16455" y="33235"/>
                  </a:lnTo>
                  <a:lnTo>
                    <a:pt x="16564" y="33126"/>
                  </a:lnTo>
                  <a:lnTo>
                    <a:pt x="16727" y="33126"/>
                  </a:lnTo>
                  <a:lnTo>
                    <a:pt x="17053" y="33018"/>
                  </a:lnTo>
                  <a:lnTo>
                    <a:pt x="17324" y="32909"/>
                  </a:lnTo>
                  <a:lnTo>
                    <a:pt x="17541" y="32855"/>
                  </a:lnTo>
                  <a:lnTo>
                    <a:pt x="17813" y="32855"/>
                  </a:lnTo>
                  <a:lnTo>
                    <a:pt x="18084" y="32909"/>
                  </a:lnTo>
                  <a:lnTo>
                    <a:pt x="18302" y="32963"/>
                  </a:lnTo>
                  <a:lnTo>
                    <a:pt x="18410" y="32963"/>
                  </a:lnTo>
                  <a:lnTo>
                    <a:pt x="18573" y="32909"/>
                  </a:lnTo>
                  <a:lnTo>
                    <a:pt x="18736" y="32800"/>
                  </a:lnTo>
                  <a:lnTo>
                    <a:pt x="19062" y="32800"/>
                  </a:lnTo>
                  <a:lnTo>
                    <a:pt x="19225" y="32855"/>
                  </a:lnTo>
                  <a:lnTo>
                    <a:pt x="19442" y="32855"/>
                  </a:lnTo>
                  <a:lnTo>
                    <a:pt x="19605" y="32692"/>
                  </a:lnTo>
                  <a:lnTo>
                    <a:pt x="20148" y="32257"/>
                  </a:lnTo>
                  <a:lnTo>
                    <a:pt x="20691" y="31877"/>
                  </a:lnTo>
                  <a:lnTo>
                    <a:pt x="20908" y="31714"/>
                  </a:lnTo>
                  <a:lnTo>
                    <a:pt x="21125" y="31660"/>
                  </a:lnTo>
                  <a:lnTo>
                    <a:pt x="21343" y="31660"/>
                  </a:lnTo>
                  <a:lnTo>
                    <a:pt x="21614" y="31714"/>
                  </a:lnTo>
                  <a:lnTo>
                    <a:pt x="21994" y="31714"/>
                  </a:lnTo>
                  <a:lnTo>
                    <a:pt x="22157" y="31606"/>
                  </a:lnTo>
                  <a:lnTo>
                    <a:pt x="22320" y="31497"/>
                  </a:lnTo>
                  <a:lnTo>
                    <a:pt x="22429" y="31334"/>
                  </a:lnTo>
                  <a:lnTo>
                    <a:pt x="22483" y="31171"/>
                  </a:lnTo>
                  <a:lnTo>
                    <a:pt x="22537" y="31008"/>
                  </a:lnTo>
                  <a:lnTo>
                    <a:pt x="22537" y="30791"/>
                  </a:lnTo>
                  <a:lnTo>
                    <a:pt x="22537" y="30628"/>
                  </a:lnTo>
                  <a:lnTo>
                    <a:pt x="22537" y="30520"/>
                  </a:lnTo>
                  <a:lnTo>
                    <a:pt x="22700" y="30248"/>
                  </a:lnTo>
                  <a:lnTo>
                    <a:pt x="22917" y="29922"/>
                  </a:lnTo>
                  <a:lnTo>
                    <a:pt x="23080" y="29597"/>
                  </a:lnTo>
                  <a:lnTo>
                    <a:pt x="23623" y="28619"/>
                  </a:lnTo>
                  <a:lnTo>
                    <a:pt x="23786" y="28728"/>
                  </a:lnTo>
                  <a:lnTo>
                    <a:pt x="23895" y="28891"/>
                  </a:lnTo>
                  <a:lnTo>
                    <a:pt x="23841" y="29053"/>
                  </a:lnTo>
                  <a:lnTo>
                    <a:pt x="23786" y="29271"/>
                  </a:lnTo>
                  <a:lnTo>
                    <a:pt x="23352" y="29868"/>
                  </a:lnTo>
                  <a:lnTo>
                    <a:pt x="22972" y="30574"/>
                  </a:lnTo>
                  <a:lnTo>
                    <a:pt x="23189" y="30520"/>
                  </a:lnTo>
                  <a:lnTo>
                    <a:pt x="23352" y="30411"/>
                  </a:lnTo>
                  <a:lnTo>
                    <a:pt x="23623" y="30140"/>
                  </a:lnTo>
                  <a:lnTo>
                    <a:pt x="24872" y="28728"/>
                  </a:lnTo>
                  <a:lnTo>
                    <a:pt x="25090" y="28456"/>
                  </a:lnTo>
                  <a:lnTo>
                    <a:pt x="25198" y="28130"/>
                  </a:lnTo>
                  <a:lnTo>
                    <a:pt x="25253" y="27804"/>
                  </a:lnTo>
                  <a:lnTo>
                    <a:pt x="25307" y="27424"/>
                  </a:lnTo>
                  <a:lnTo>
                    <a:pt x="25253" y="27261"/>
                  </a:lnTo>
                  <a:lnTo>
                    <a:pt x="25198" y="27207"/>
                  </a:lnTo>
                  <a:lnTo>
                    <a:pt x="25144" y="27153"/>
                  </a:lnTo>
                  <a:lnTo>
                    <a:pt x="25035" y="27370"/>
                  </a:lnTo>
                  <a:lnTo>
                    <a:pt x="24981" y="27479"/>
                  </a:lnTo>
                  <a:lnTo>
                    <a:pt x="24872" y="27424"/>
                  </a:lnTo>
                  <a:lnTo>
                    <a:pt x="24764" y="27261"/>
                  </a:lnTo>
                  <a:lnTo>
                    <a:pt x="24547" y="26990"/>
                  </a:lnTo>
                  <a:lnTo>
                    <a:pt x="24438" y="26718"/>
                  </a:lnTo>
                  <a:lnTo>
                    <a:pt x="24384" y="26447"/>
                  </a:lnTo>
                  <a:lnTo>
                    <a:pt x="24329" y="26121"/>
                  </a:lnTo>
                  <a:lnTo>
                    <a:pt x="24384" y="25958"/>
                  </a:lnTo>
                  <a:lnTo>
                    <a:pt x="24492" y="25904"/>
                  </a:lnTo>
                  <a:lnTo>
                    <a:pt x="24601" y="25904"/>
                  </a:lnTo>
                  <a:lnTo>
                    <a:pt x="24709" y="25958"/>
                  </a:lnTo>
                  <a:lnTo>
                    <a:pt x="25361" y="26501"/>
                  </a:lnTo>
                  <a:lnTo>
                    <a:pt x="25524" y="26121"/>
                  </a:lnTo>
                  <a:lnTo>
                    <a:pt x="25687" y="25687"/>
                  </a:lnTo>
                  <a:lnTo>
                    <a:pt x="25687" y="25306"/>
                  </a:lnTo>
                  <a:lnTo>
                    <a:pt x="25687" y="24926"/>
                  </a:lnTo>
                  <a:lnTo>
                    <a:pt x="25633" y="24546"/>
                  </a:lnTo>
                  <a:lnTo>
                    <a:pt x="25524" y="24166"/>
                  </a:lnTo>
                  <a:lnTo>
                    <a:pt x="25307" y="23786"/>
                  </a:lnTo>
                  <a:lnTo>
                    <a:pt x="25090" y="23460"/>
                  </a:lnTo>
                  <a:lnTo>
                    <a:pt x="23786" y="21559"/>
                  </a:lnTo>
                  <a:lnTo>
                    <a:pt x="23406" y="21071"/>
                  </a:lnTo>
                  <a:lnTo>
                    <a:pt x="22972" y="20636"/>
                  </a:lnTo>
                  <a:lnTo>
                    <a:pt x="22483" y="20256"/>
                  </a:lnTo>
                  <a:lnTo>
                    <a:pt x="21994" y="19985"/>
                  </a:lnTo>
                  <a:lnTo>
                    <a:pt x="20962" y="19605"/>
                  </a:lnTo>
                  <a:lnTo>
                    <a:pt x="19931" y="19224"/>
                  </a:lnTo>
                  <a:lnTo>
                    <a:pt x="18899" y="18899"/>
                  </a:lnTo>
                  <a:lnTo>
                    <a:pt x="17867" y="18573"/>
                  </a:lnTo>
                  <a:lnTo>
                    <a:pt x="16835" y="18356"/>
                  </a:lnTo>
                  <a:lnTo>
                    <a:pt x="15749" y="18193"/>
                  </a:lnTo>
                  <a:lnTo>
                    <a:pt x="14663" y="18138"/>
                  </a:lnTo>
                  <a:lnTo>
                    <a:pt x="12817" y="18138"/>
                  </a:lnTo>
                  <a:lnTo>
                    <a:pt x="12111" y="18084"/>
                  </a:lnTo>
                  <a:lnTo>
                    <a:pt x="11731" y="17975"/>
                  </a:lnTo>
                  <a:lnTo>
                    <a:pt x="11568" y="17921"/>
                  </a:lnTo>
                  <a:lnTo>
                    <a:pt x="11459" y="17812"/>
                  </a:lnTo>
                  <a:lnTo>
                    <a:pt x="11351" y="17650"/>
                  </a:lnTo>
                  <a:lnTo>
                    <a:pt x="11296" y="17487"/>
                  </a:lnTo>
                  <a:lnTo>
                    <a:pt x="11242" y="17161"/>
                  </a:lnTo>
                  <a:lnTo>
                    <a:pt x="11242" y="16726"/>
                  </a:lnTo>
                  <a:lnTo>
                    <a:pt x="11296" y="16292"/>
                  </a:lnTo>
                  <a:lnTo>
                    <a:pt x="11514" y="13957"/>
                  </a:lnTo>
                  <a:lnTo>
                    <a:pt x="11676" y="12762"/>
                  </a:lnTo>
                  <a:lnTo>
                    <a:pt x="11839" y="11567"/>
                  </a:lnTo>
                  <a:lnTo>
                    <a:pt x="11894" y="11350"/>
                  </a:lnTo>
                  <a:lnTo>
                    <a:pt x="12057" y="11133"/>
                  </a:lnTo>
                  <a:lnTo>
                    <a:pt x="12219" y="10753"/>
                  </a:lnTo>
                  <a:lnTo>
                    <a:pt x="12382" y="10427"/>
                  </a:lnTo>
                  <a:lnTo>
                    <a:pt x="12437" y="10047"/>
                  </a:lnTo>
                  <a:lnTo>
                    <a:pt x="12437" y="9613"/>
                  </a:lnTo>
                  <a:lnTo>
                    <a:pt x="12274" y="9830"/>
                  </a:lnTo>
                  <a:lnTo>
                    <a:pt x="12111" y="10047"/>
                  </a:lnTo>
                  <a:lnTo>
                    <a:pt x="11839" y="10536"/>
                  </a:lnTo>
                  <a:lnTo>
                    <a:pt x="11405" y="11567"/>
                  </a:lnTo>
                  <a:lnTo>
                    <a:pt x="11079" y="12219"/>
                  </a:lnTo>
                  <a:lnTo>
                    <a:pt x="10862" y="12002"/>
                  </a:lnTo>
                  <a:lnTo>
                    <a:pt x="10753" y="11785"/>
                  </a:lnTo>
                  <a:lnTo>
                    <a:pt x="10753" y="11567"/>
                  </a:lnTo>
                  <a:lnTo>
                    <a:pt x="10862" y="11296"/>
                  </a:lnTo>
                  <a:lnTo>
                    <a:pt x="11133" y="10807"/>
                  </a:lnTo>
                  <a:lnTo>
                    <a:pt x="11405" y="10264"/>
                  </a:lnTo>
                  <a:lnTo>
                    <a:pt x="11785" y="9830"/>
                  </a:lnTo>
                  <a:lnTo>
                    <a:pt x="12165" y="9395"/>
                  </a:lnTo>
                  <a:lnTo>
                    <a:pt x="12328" y="9287"/>
                  </a:lnTo>
                  <a:lnTo>
                    <a:pt x="12491" y="9178"/>
                  </a:lnTo>
                  <a:lnTo>
                    <a:pt x="12437" y="9613"/>
                  </a:lnTo>
                  <a:lnTo>
                    <a:pt x="12817" y="9558"/>
                  </a:lnTo>
                  <a:lnTo>
                    <a:pt x="12925" y="9504"/>
                  </a:lnTo>
                  <a:lnTo>
                    <a:pt x="12980" y="9450"/>
                  </a:lnTo>
                  <a:lnTo>
                    <a:pt x="12925" y="9395"/>
                  </a:lnTo>
                  <a:lnTo>
                    <a:pt x="12871" y="9124"/>
                  </a:lnTo>
                  <a:lnTo>
                    <a:pt x="12925" y="8907"/>
                  </a:lnTo>
                  <a:lnTo>
                    <a:pt x="13088" y="8798"/>
                  </a:lnTo>
                  <a:lnTo>
                    <a:pt x="13306" y="8635"/>
                  </a:lnTo>
                  <a:lnTo>
                    <a:pt x="14826" y="7875"/>
                  </a:lnTo>
                  <a:lnTo>
                    <a:pt x="16455" y="7223"/>
                  </a:lnTo>
                  <a:lnTo>
                    <a:pt x="16781" y="7060"/>
                  </a:lnTo>
                  <a:lnTo>
                    <a:pt x="17107" y="7006"/>
                  </a:lnTo>
                  <a:lnTo>
                    <a:pt x="17813" y="6897"/>
                  </a:lnTo>
                  <a:lnTo>
                    <a:pt x="19170" y="6789"/>
                  </a:lnTo>
                  <a:lnTo>
                    <a:pt x="19876" y="6734"/>
                  </a:lnTo>
                  <a:lnTo>
                    <a:pt x="20257" y="6734"/>
                  </a:lnTo>
                  <a:lnTo>
                    <a:pt x="20582" y="6789"/>
                  </a:lnTo>
                  <a:lnTo>
                    <a:pt x="20962" y="6843"/>
                  </a:lnTo>
                  <a:lnTo>
                    <a:pt x="21343" y="6843"/>
                  </a:lnTo>
                  <a:lnTo>
                    <a:pt x="22049" y="6789"/>
                  </a:lnTo>
                  <a:lnTo>
                    <a:pt x="22429" y="6789"/>
                  </a:lnTo>
                  <a:lnTo>
                    <a:pt x="22700" y="6843"/>
                  </a:lnTo>
                  <a:lnTo>
                    <a:pt x="23026" y="7006"/>
                  </a:lnTo>
                  <a:lnTo>
                    <a:pt x="23352" y="7169"/>
                  </a:lnTo>
                  <a:lnTo>
                    <a:pt x="23135" y="7223"/>
                  </a:lnTo>
                  <a:lnTo>
                    <a:pt x="22972" y="7277"/>
                  </a:lnTo>
                  <a:lnTo>
                    <a:pt x="22809" y="7332"/>
                  </a:lnTo>
                  <a:lnTo>
                    <a:pt x="22592" y="7440"/>
                  </a:lnTo>
                  <a:lnTo>
                    <a:pt x="23135" y="7440"/>
                  </a:lnTo>
                  <a:lnTo>
                    <a:pt x="23460" y="7386"/>
                  </a:lnTo>
                  <a:lnTo>
                    <a:pt x="23732" y="7386"/>
                  </a:lnTo>
                  <a:lnTo>
                    <a:pt x="24004" y="7495"/>
                  </a:lnTo>
                  <a:lnTo>
                    <a:pt x="24112" y="7603"/>
                  </a:lnTo>
                  <a:lnTo>
                    <a:pt x="24221" y="7712"/>
                  </a:lnTo>
                  <a:lnTo>
                    <a:pt x="24384" y="7820"/>
                  </a:lnTo>
                  <a:lnTo>
                    <a:pt x="24709" y="8038"/>
                  </a:lnTo>
                  <a:lnTo>
                    <a:pt x="24981" y="8255"/>
                  </a:lnTo>
                  <a:lnTo>
                    <a:pt x="25253" y="8526"/>
                  </a:lnTo>
                  <a:lnTo>
                    <a:pt x="25415" y="8852"/>
                  </a:lnTo>
                  <a:lnTo>
                    <a:pt x="26013" y="9884"/>
                  </a:lnTo>
                  <a:lnTo>
                    <a:pt x="26502" y="10970"/>
                  </a:lnTo>
                  <a:lnTo>
                    <a:pt x="26990" y="12111"/>
                  </a:lnTo>
                  <a:lnTo>
                    <a:pt x="27370" y="13251"/>
                  </a:lnTo>
                  <a:lnTo>
                    <a:pt x="27696" y="14337"/>
                  </a:lnTo>
                  <a:lnTo>
                    <a:pt x="27913" y="15423"/>
                  </a:lnTo>
                  <a:lnTo>
                    <a:pt x="28076" y="16563"/>
                  </a:lnTo>
                  <a:lnTo>
                    <a:pt x="28185" y="17704"/>
                  </a:lnTo>
                  <a:lnTo>
                    <a:pt x="28239" y="17975"/>
                  </a:lnTo>
                  <a:lnTo>
                    <a:pt x="28294" y="18084"/>
                  </a:lnTo>
                  <a:lnTo>
                    <a:pt x="28456" y="18084"/>
                  </a:lnTo>
                  <a:lnTo>
                    <a:pt x="28728" y="17975"/>
                  </a:lnTo>
                  <a:lnTo>
                    <a:pt x="28891" y="17921"/>
                  </a:lnTo>
                  <a:lnTo>
                    <a:pt x="29000" y="17921"/>
                  </a:lnTo>
                  <a:lnTo>
                    <a:pt x="29054" y="18030"/>
                  </a:lnTo>
                  <a:lnTo>
                    <a:pt x="29108" y="18138"/>
                  </a:lnTo>
                  <a:lnTo>
                    <a:pt x="29108" y="18247"/>
                  </a:lnTo>
                  <a:lnTo>
                    <a:pt x="29054" y="18356"/>
                  </a:lnTo>
                  <a:lnTo>
                    <a:pt x="28945" y="18464"/>
                  </a:lnTo>
                  <a:lnTo>
                    <a:pt x="28511" y="18627"/>
                  </a:lnTo>
                  <a:lnTo>
                    <a:pt x="28348" y="18681"/>
                  </a:lnTo>
                  <a:lnTo>
                    <a:pt x="28239" y="18790"/>
                  </a:lnTo>
                  <a:lnTo>
                    <a:pt x="28239" y="18953"/>
                  </a:lnTo>
                  <a:lnTo>
                    <a:pt x="28294" y="19116"/>
                  </a:lnTo>
                  <a:lnTo>
                    <a:pt x="28348" y="19442"/>
                  </a:lnTo>
                  <a:lnTo>
                    <a:pt x="28348" y="19550"/>
                  </a:lnTo>
                  <a:lnTo>
                    <a:pt x="28294" y="19713"/>
                  </a:lnTo>
                  <a:lnTo>
                    <a:pt x="28239" y="19876"/>
                  </a:lnTo>
                  <a:lnTo>
                    <a:pt x="28185" y="20039"/>
                  </a:lnTo>
                  <a:lnTo>
                    <a:pt x="28185" y="20365"/>
                  </a:lnTo>
                  <a:lnTo>
                    <a:pt x="28239" y="21505"/>
                  </a:lnTo>
                  <a:lnTo>
                    <a:pt x="28239" y="23189"/>
                  </a:lnTo>
                  <a:lnTo>
                    <a:pt x="28185" y="24003"/>
                  </a:lnTo>
                  <a:lnTo>
                    <a:pt x="28131" y="24438"/>
                  </a:lnTo>
                  <a:lnTo>
                    <a:pt x="28022" y="24818"/>
                  </a:lnTo>
                  <a:lnTo>
                    <a:pt x="27968" y="25035"/>
                  </a:lnTo>
                  <a:lnTo>
                    <a:pt x="27968" y="25252"/>
                  </a:lnTo>
                  <a:lnTo>
                    <a:pt x="28022" y="25469"/>
                  </a:lnTo>
                  <a:lnTo>
                    <a:pt x="28131" y="25632"/>
                  </a:lnTo>
                  <a:lnTo>
                    <a:pt x="28239" y="25795"/>
                  </a:lnTo>
                  <a:lnTo>
                    <a:pt x="28294" y="25958"/>
                  </a:lnTo>
                  <a:lnTo>
                    <a:pt x="28239" y="26121"/>
                  </a:lnTo>
                  <a:lnTo>
                    <a:pt x="28131" y="26230"/>
                  </a:lnTo>
                  <a:lnTo>
                    <a:pt x="28022" y="26393"/>
                  </a:lnTo>
                  <a:lnTo>
                    <a:pt x="27968" y="26447"/>
                  </a:lnTo>
                  <a:lnTo>
                    <a:pt x="28022" y="26555"/>
                  </a:lnTo>
                  <a:lnTo>
                    <a:pt x="28185" y="26664"/>
                  </a:lnTo>
                  <a:lnTo>
                    <a:pt x="28402" y="26773"/>
                  </a:lnTo>
                  <a:lnTo>
                    <a:pt x="28456" y="26881"/>
                  </a:lnTo>
                  <a:lnTo>
                    <a:pt x="28456" y="26990"/>
                  </a:lnTo>
                  <a:lnTo>
                    <a:pt x="28294" y="27099"/>
                  </a:lnTo>
                  <a:lnTo>
                    <a:pt x="28076" y="27370"/>
                  </a:lnTo>
                  <a:lnTo>
                    <a:pt x="28022" y="27587"/>
                  </a:lnTo>
                  <a:lnTo>
                    <a:pt x="28022" y="27859"/>
                  </a:lnTo>
                  <a:lnTo>
                    <a:pt x="28131" y="28130"/>
                  </a:lnTo>
                  <a:lnTo>
                    <a:pt x="28348" y="28565"/>
                  </a:lnTo>
                  <a:lnTo>
                    <a:pt x="28402" y="28782"/>
                  </a:lnTo>
                  <a:lnTo>
                    <a:pt x="28402" y="29053"/>
                  </a:lnTo>
                  <a:lnTo>
                    <a:pt x="28348" y="29271"/>
                  </a:lnTo>
                  <a:lnTo>
                    <a:pt x="28239" y="29434"/>
                  </a:lnTo>
                  <a:lnTo>
                    <a:pt x="28131" y="29597"/>
                  </a:lnTo>
                  <a:lnTo>
                    <a:pt x="28076" y="29705"/>
                  </a:lnTo>
                  <a:lnTo>
                    <a:pt x="28076" y="29868"/>
                  </a:lnTo>
                  <a:lnTo>
                    <a:pt x="28185" y="30031"/>
                  </a:lnTo>
                  <a:lnTo>
                    <a:pt x="28239" y="30085"/>
                  </a:lnTo>
                  <a:lnTo>
                    <a:pt x="28294" y="30194"/>
                  </a:lnTo>
                  <a:lnTo>
                    <a:pt x="28294" y="30411"/>
                  </a:lnTo>
                  <a:lnTo>
                    <a:pt x="28294" y="31063"/>
                  </a:lnTo>
                  <a:lnTo>
                    <a:pt x="28348" y="31334"/>
                  </a:lnTo>
                  <a:lnTo>
                    <a:pt x="28456" y="31551"/>
                  </a:lnTo>
                  <a:lnTo>
                    <a:pt x="28619" y="31714"/>
                  </a:lnTo>
                  <a:lnTo>
                    <a:pt x="28945" y="31769"/>
                  </a:lnTo>
                  <a:lnTo>
                    <a:pt x="29000" y="31823"/>
                  </a:lnTo>
                  <a:lnTo>
                    <a:pt x="29054" y="31877"/>
                  </a:lnTo>
                  <a:lnTo>
                    <a:pt x="29054" y="31932"/>
                  </a:lnTo>
                  <a:lnTo>
                    <a:pt x="29054" y="31986"/>
                  </a:lnTo>
                  <a:lnTo>
                    <a:pt x="29000" y="32040"/>
                  </a:lnTo>
                  <a:lnTo>
                    <a:pt x="28782" y="32203"/>
                  </a:lnTo>
                  <a:lnTo>
                    <a:pt x="28674" y="32257"/>
                  </a:lnTo>
                  <a:lnTo>
                    <a:pt x="28674" y="32366"/>
                  </a:lnTo>
                  <a:lnTo>
                    <a:pt x="28728" y="32475"/>
                  </a:lnTo>
                  <a:lnTo>
                    <a:pt x="28782" y="32583"/>
                  </a:lnTo>
                  <a:lnTo>
                    <a:pt x="29000" y="32692"/>
                  </a:lnTo>
                  <a:lnTo>
                    <a:pt x="29162" y="32800"/>
                  </a:lnTo>
                  <a:lnTo>
                    <a:pt x="29217" y="32963"/>
                  </a:lnTo>
                  <a:lnTo>
                    <a:pt x="29271" y="33072"/>
                  </a:lnTo>
                  <a:lnTo>
                    <a:pt x="29271" y="33289"/>
                  </a:lnTo>
                  <a:lnTo>
                    <a:pt x="29217" y="33398"/>
                  </a:lnTo>
                  <a:lnTo>
                    <a:pt x="29271" y="33561"/>
                  </a:lnTo>
                  <a:lnTo>
                    <a:pt x="29380" y="33669"/>
                  </a:lnTo>
                  <a:lnTo>
                    <a:pt x="29488" y="33724"/>
                  </a:lnTo>
                  <a:lnTo>
                    <a:pt x="29923" y="33995"/>
                  </a:lnTo>
                  <a:lnTo>
                    <a:pt x="29977" y="34104"/>
                  </a:lnTo>
                  <a:lnTo>
                    <a:pt x="30031" y="34158"/>
                  </a:lnTo>
                  <a:lnTo>
                    <a:pt x="30031" y="34212"/>
                  </a:lnTo>
                  <a:lnTo>
                    <a:pt x="29977" y="34267"/>
                  </a:lnTo>
                  <a:lnTo>
                    <a:pt x="29923" y="34321"/>
                  </a:lnTo>
                  <a:lnTo>
                    <a:pt x="29760" y="34267"/>
                  </a:lnTo>
                  <a:lnTo>
                    <a:pt x="29597" y="34267"/>
                  </a:lnTo>
                  <a:lnTo>
                    <a:pt x="29488" y="34212"/>
                  </a:lnTo>
                  <a:lnTo>
                    <a:pt x="29380" y="34267"/>
                  </a:lnTo>
                  <a:lnTo>
                    <a:pt x="29325" y="34375"/>
                  </a:lnTo>
                  <a:lnTo>
                    <a:pt x="29380" y="34484"/>
                  </a:lnTo>
                  <a:lnTo>
                    <a:pt x="29434" y="34810"/>
                  </a:lnTo>
                  <a:lnTo>
                    <a:pt x="29543" y="35136"/>
                  </a:lnTo>
                  <a:lnTo>
                    <a:pt x="29705" y="35407"/>
                  </a:lnTo>
                  <a:lnTo>
                    <a:pt x="29923" y="35624"/>
                  </a:lnTo>
                  <a:lnTo>
                    <a:pt x="30140" y="35896"/>
                  </a:lnTo>
                  <a:lnTo>
                    <a:pt x="30303" y="36167"/>
                  </a:lnTo>
                  <a:lnTo>
                    <a:pt x="30411" y="36439"/>
                  </a:lnTo>
                  <a:lnTo>
                    <a:pt x="30520" y="36765"/>
                  </a:lnTo>
                  <a:lnTo>
                    <a:pt x="30737" y="38122"/>
                  </a:lnTo>
                  <a:lnTo>
                    <a:pt x="30900" y="39480"/>
                  </a:lnTo>
                  <a:lnTo>
                    <a:pt x="30954" y="40566"/>
                  </a:lnTo>
                  <a:lnTo>
                    <a:pt x="30954" y="41055"/>
                  </a:lnTo>
                  <a:lnTo>
                    <a:pt x="30900" y="41598"/>
                  </a:lnTo>
                  <a:lnTo>
                    <a:pt x="30846" y="41815"/>
                  </a:lnTo>
                  <a:lnTo>
                    <a:pt x="30900" y="42032"/>
                  </a:lnTo>
                  <a:lnTo>
                    <a:pt x="30954" y="42195"/>
                  </a:lnTo>
                  <a:lnTo>
                    <a:pt x="31117" y="42304"/>
                  </a:lnTo>
                  <a:lnTo>
                    <a:pt x="31226" y="42412"/>
                  </a:lnTo>
                  <a:lnTo>
                    <a:pt x="31280" y="42521"/>
                  </a:lnTo>
                  <a:lnTo>
                    <a:pt x="31226" y="42630"/>
                  </a:lnTo>
                  <a:lnTo>
                    <a:pt x="31063" y="42684"/>
                  </a:lnTo>
                  <a:lnTo>
                    <a:pt x="30900" y="42738"/>
                  </a:lnTo>
                  <a:lnTo>
                    <a:pt x="30846" y="42793"/>
                  </a:lnTo>
                  <a:lnTo>
                    <a:pt x="30900" y="42901"/>
                  </a:lnTo>
                  <a:lnTo>
                    <a:pt x="31009" y="42955"/>
                  </a:lnTo>
                  <a:lnTo>
                    <a:pt x="31117" y="43064"/>
                  </a:lnTo>
                  <a:lnTo>
                    <a:pt x="31172" y="43227"/>
                  </a:lnTo>
                  <a:lnTo>
                    <a:pt x="31172" y="43390"/>
                  </a:lnTo>
                  <a:lnTo>
                    <a:pt x="31172" y="43553"/>
                  </a:lnTo>
                  <a:lnTo>
                    <a:pt x="31063" y="43824"/>
                  </a:lnTo>
                  <a:lnTo>
                    <a:pt x="31063" y="44150"/>
                  </a:lnTo>
                  <a:lnTo>
                    <a:pt x="31117" y="44422"/>
                  </a:lnTo>
                  <a:lnTo>
                    <a:pt x="31280" y="44693"/>
                  </a:lnTo>
                  <a:lnTo>
                    <a:pt x="31389" y="44802"/>
                  </a:lnTo>
                  <a:lnTo>
                    <a:pt x="31389" y="44965"/>
                  </a:lnTo>
                  <a:lnTo>
                    <a:pt x="31335" y="45073"/>
                  </a:lnTo>
                  <a:lnTo>
                    <a:pt x="31280" y="45182"/>
                  </a:lnTo>
                  <a:lnTo>
                    <a:pt x="31172" y="45345"/>
                  </a:lnTo>
                  <a:lnTo>
                    <a:pt x="31172" y="45453"/>
                  </a:lnTo>
                  <a:lnTo>
                    <a:pt x="31226" y="45562"/>
                  </a:lnTo>
                  <a:lnTo>
                    <a:pt x="31335" y="45725"/>
                  </a:lnTo>
                  <a:lnTo>
                    <a:pt x="31335" y="45888"/>
                  </a:lnTo>
                  <a:lnTo>
                    <a:pt x="31335" y="46051"/>
                  </a:lnTo>
                  <a:lnTo>
                    <a:pt x="31226" y="46268"/>
                  </a:lnTo>
                  <a:lnTo>
                    <a:pt x="31226" y="46377"/>
                  </a:lnTo>
                  <a:lnTo>
                    <a:pt x="31226" y="46431"/>
                  </a:lnTo>
                  <a:lnTo>
                    <a:pt x="31226" y="46648"/>
                  </a:lnTo>
                  <a:lnTo>
                    <a:pt x="31280" y="46811"/>
                  </a:lnTo>
                  <a:lnTo>
                    <a:pt x="31335" y="46920"/>
                  </a:lnTo>
                  <a:lnTo>
                    <a:pt x="31280" y="47028"/>
                  </a:lnTo>
                  <a:lnTo>
                    <a:pt x="30900" y="46865"/>
                  </a:lnTo>
                  <a:lnTo>
                    <a:pt x="30900" y="47571"/>
                  </a:lnTo>
                  <a:lnTo>
                    <a:pt x="30900" y="47843"/>
                  </a:lnTo>
                  <a:lnTo>
                    <a:pt x="30846" y="48169"/>
                  </a:lnTo>
                  <a:lnTo>
                    <a:pt x="30357" y="49689"/>
                  </a:lnTo>
                  <a:lnTo>
                    <a:pt x="30303" y="49852"/>
                  </a:lnTo>
                  <a:lnTo>
                    <a:pt x="30303" y="50015"/>
                  </a:lnTo>
                  <a:lnTo>
                    <a:pt x="30357" y="50069"/>
                  </a:lnTo>
                  <a:lnTo>
                    <a:pt x="30574" y="50124"/>
                  </a:lnTo>
                  <a:lnTo>
                    <a:pt x="30683" y="50178"/>
                  </a:lnTo>
                  <a:lnTo>
                    <a:pt x="30737" y="50232"/>
                  </a:lnTo>
                  <a:lnTo>
                    <a:pt x="30737" y="50341"/>
                  </a:lnTo>
                  <a:lnTo>
                    <a:pt x="30683" y="50449"/>
                  </a:lnTo>
                  <a:lnTo>
                    <a:pt x="30411" y="51047"/>
                  </a:lnTo>
                  <a:lnTo>
                    <a:pt x="30303" y="51264"/>
                  </a:lnTo>
                  <a:lnTo>
                    <a:pt x="30249" y="51481"/>
                  </a:lnTo>
                  <a:lnTo>
                    <a:pt x="30303" y="51698"/>
                  </a:lnTo>
                  <a:lnTo>
                    <a:pt x="30357" y="51916"/>
                  </a:lnTo>
                  <a:lnTo>
                    <a:pt x="30466" y="52133"/>
                  </a:lnTo>
                  <a:lnTo>
                    <a:pt x="30466" y="52350"/>
                  </a:lnTo>
                  <a:lnTo>
                    <a:pt x="30411" y="52513"/>
                  </a:lnTo>
                  <a:lnTo>
                    <a:pt x="30249" y="52730"/>
                  </a:lnTo>
                  <a:lnTo>
                    <a:pt x="30031" y="52893"/>
                  </a:lnTo>
                  <a:lnTo>
                    <a:pt x="29923" y="53110"/>
                  </a:lnTo>
                  <a:lnTo>
                    <a:pt x="29814" y="53328"/>
                  </a:lnTo>
                  <a:lnTo>
                    <a:pt x="29868" y="53599"/>
                  </a:lnTo>
                  <a:lnTo>
                    <a:pt x="29868" y="53708"/>
                  </a:lnTo>
                  <a:lnTo>
                    <a:pt x="29760" y="53871"/>
                  </a:lnTo>
                  <a:lnTo>
                    <a:pt x="29543" y="54196"/>
                  </a:lnTo>
                  <a:lnTo>
                    <a:pt x="29434" y="54522"/>
                  </a:lnTo>
                  <a:lnTo>
                    <a:pt x="29325" y="54902"/>
                  </a:lnTo>
                  <a:lnTo>
                    <a:pt x="29325" y="55228"/>
                  </a:lnTo>
                  <a:lnTo>
                    <a:pt x="29325" y="55554"/>
                  </a:lnTo>
                  <a:lnTo>
                    <a:pt x="29380" y="55717"/>
                  </a:lnTo>
                  <a:lnTo>
                    <a:pt x="29325" y="55826"/>
                  </a:lnTo>
                  <a:lnTo>
                    <a:pt x="29271" y="55880"/>
                  </a:lnTo>
                  <a:lnTo>
                    <a:pt x="29054" y="55880"/>
                  </a:lnTo>
                  <a:lnTo>
                    <a:pt x="28945" y="55826"/>
                  </a:lnTo>
                  <a:lnTo>
                    <a:pt x="28837" y="55826"/>
                  </a:lnTo>
                  <a:lnTo>
                    <a:pt x="28782" y="55880"/>
                  </a:lnTo>
                  <a:lnTo>
                    <a:pt x="28891" y="56097"/>
                  </a:lnTo>
                  <a:lnTo>
                    <a:pt x="28945" y="56314"/>
                  </a:lnTo>
                  <a:lnTo>
                    <a:pt x="28945" y="56532"/>
                  </a:lnTo>
                  <a:lnTo>
                    <a:pt x="28837" y="56749"/>
                  </a:lnTo>
                  <a:lnTo>
                    <a:pt x="28837" y="56803"/>
                  </a:lnTo>
                  <a:lnTo>
                    <a:pt x="28837" y="56912"/>
                  </a:lnTo>
                  <a:lnTo>
                    <a:pt x="28891" y="57075"/>
                  </a:lnTo>
                  <a:lnTo>
                    <a:pt x="28891" y="57237"/>
                  </a:lnTo>
                  <a:lnTo>
                    <a:pt x="28837" y="57346"/>
                  </a:lnTo>
                  <a:lnTo>
                    <a:pt x="28728" y="57455"/>
                  </a:lnTo>
                  <a:lnTo>
                    <a:pt x="28674" y="57509"/>
                  </a:lnTo>
                  <a:lnTo>
                    <a:pt x="28619" y="57563"/>
                  </a:lnTo>
                  <a:lnTo>
                    <a:pt x="28674" y="57618"/>
                  </a:lnTo>
                  <a:lnTo>
                    <a:pt x="28728" y="57672"/>
                  </a:lnTo>
                  <a:lnTo>
                    <a:pt x="28945" y="57835"/>
                  </a:lnTo>
                  <a:lnTo>
                    <a:pt x="29108" y="57998"/>
                  </a:lnTo>
                  <a:lnTo>
                    <a:pt x="29217" y="58215"/>
                  </a:lnTo>
                  <a:lnTo>
                    <a:pt x="29271" y="58432"/>
                  </a:lnTo>
                  <a:lnTo>
                    <a:pt x="29380" y="58812"/>
                  </a:lnTo>
                  <a:lnTo>
                    <a:pt x="29488" y="58975"/>
                  </a:lnTo>
                  <a:lnTo>
                    <a:pt x="29597" y="59138"/>
                  </a:lnTo>
                  <a:lnTo>
                    <a:pt x="29977" y="59627"/>
                  </a:lnTo>
                  <a:lnTo>
                    <a:pt x="30249" y="60170"/>
                  </a:lnTo>
                  <a:lnTo>
                    <a:pt x="30411" y="60387"/>
                  </a:lnTo>
                  <a:lnTo>
                    <a:pt x="30574" y="60604"/>
                  </a:lnTo>
                  <a:lnTo>
                    <a:pt x="30792" y="60822"/>
                  </a:lnTo>
                  <a:lnTo>
                    <a:pt x="31063" y="60930"/>
                  </a:lnTo>
                  <a:lnTo>
                    <a:pt x="31226" y="60985"/>
                  </a:lnTo>
                  <a:lnTo>
                    <a:pt x="31335" y="61093"/>
                  </a:lnTo>
                  <a:lnTo>
                    <a:pt x="31606" y="61310"/>
                  </a:lnTo>
                  <a:lnTo>
                    <a:pt x="31986" y="61690"/>
                  </a:lnTo>
                  <a:lnTo>
                    <a:pt x="32475" y="62016"/>
                  </a:lnTo>
                  <a:lnTo>
                    <a:pt x="32909" y="62342"/>
                  </a:lnTo>
                  <a:lnTo>
                    <a:pt x="33398" y="62559"/>
                  </a:lnTo>
                  <a:lnTo>
                    <a:pt x="33941" y="62777"/>
                  </a:lnTo>
                  <a:lnTo>
                    <a:pt x="34484" y="62885"/>
                  </a:lnTo>
                  <a:lnTo>
                    <a:pt x="35027" y="62939"/>
                  </a:lnTo>
                  <a:lnTo>
                    <a:pt x="35625" y="62994"/>
                  </a:lnTo>
                  <a:lnTo>
                    <a:pt x="35951" y="63048"/>
                  </a:lnTo>
                  <a:lnTo>
                    <a:pt x="36331" y="63102"/>
                  </a:lnTo>
                  <a:lnTo>
                    <a:pt x="36656" y="63211"/>
                  </a:lnTo>
                  <a:lnTo>
                    <a:pt x="36982" y="63374"/>
                  </a:lnTo>
                  <a:lnTo>
                    <a:pt x="37200" y="63483"/>
                  </a:lnTo>
                  <a:lnTo>
                    <a:pt x="37417" y="63483"/>
                  </a:lnTo>
                  <a:lnTo>
                    <a:pt x="39046" y="62994"/>
                  </a:lnTo>
                  <a:lnTo>
                    <a:pt x="39860" y="62722"/>
                  </a:lnTo>
                  <a:lnTo>
                    <a:pt x="40675" y="62396"/>
                  </a:lnTo>
                  <a:lnTo>
                    <a:pt x="41055" y="62179"/>
                  </a:lnTo>
                  <a:lnTo>
                    <a:pt x="41381" y="61962"/>
                  </a:lnTo>
                  <a:lnTo>
                    <a:pt x="41707" y="61745"/>
                  </a:lnTo>
                  <a:lnTo>
                    <a:pt x="41978" y="61473"/>
                  </a:lnTo>
                  <a:lnTo>
                    <a:pt x="42196" y="61147"/>
                  </a:lnTo>
                  <a:lnTo>
                    <a:pt x="42413" y="60822"/>
                  </a:lnTo>
                  <a:lnTo>
                    <a:pt x="42630" y="60496"/>
                  </a:lnTo>
                  <a:lnTo>
                    <a:pt x="42739" y="60116"/>
                  </a:lnTo>
                  <a:lnTo>
                    <a:pt x="43119" y="59084"/>
                  </a:lnTo>
                  <a:lnTo>
                    <a:pt x="43227" y="58812"/>
                  </a:lnTo>
                  <a:lnTo>
                    <a:pt x="43282" y="58595"/>
                  </a:lnTo>
                  <a:lnTo>
                    <a:pt x="43282" y="58052"/>
                  </a:lnTo>
                  <a:lnTo>
                    <a:pt x="43173" y="56640"/>
                  </a:lnTo>
                  <a:lnTo>
                    <a:pt x="43173" y="55934"/>
                  </a:lnTo>
                  <a:lnTo>
                    <a:pt x="43227" y="55228"/>
                  </a:lnTo>
                  <a:lnTo>
                    <a:pt x="43282" y="54522"/>
                  </a:lnTo>
                  <a:lnTo>
                    <a:pt x="43282" y="54522"/>
                  </a:lnTo>
                  <a:lnTo>
                    <a:pt x="42684" y="54739"/>
                  </a:lnTo>
                  <a:lnTo>
                    <a:pt x="42087" y="55011"/>
                  </a:lnTo>
                  <a:lnTo>
                    <a:pt x="42358" y="54088"/>
                  </a:lnTo>
                  <a:lnTo>
                    <a:pt x="42358" y="53979"/>
                  </a:lnTo>
                  <a:lnTo>
                    <a:pt x="42358" y="53925"/>
                  </a:lnTo>
                  <a:lnTo>
                    <a:pt x="42250" y="53871"/>
                  </a:lnTo>
                  <a:lnTo>
                    <a:pt x="42250" y="53925"/>
                  </a:lnTo>
                  <a:lnTo>
                    <a:pt x="42141" y="54034"/>
                  </a:lnTo>
                  <a:lnTo>
                    <a:pt x="41924" y="54577"/>
                  </a:lnTo>
                  <a:lnTo>
                    <a:pt x="41761" y="54251"/>
                  </a:lnTo>
                  <a:lnTo>
                    <a:pt x="41707" y="53871"/>
                  </a:lnTo>
                  <a:lnTo>
                    <a:pt x="41652" y="53436"/>
                  </a:lnTo>
                  <a:lnTo>
                    <a:pt x="41652" y="53056"/>
                  </a:lnTo>
                  <a:lnTo>
                    <a:pt x="41707" y="52839"/>
                  </a:lnTo>
                  <a:lnTo>
                    <a:pt x="41815" y="52622"/>
                  </a:lnTo>
                  <a:lnTo>
                    <a:pt x="41978" y="52459"/>
                  </a:lnTo>
                  <a:lnTo>
                    <a:pt x="42196" y="52350"/>
                  </a:lnTo>
                  <a:lnTo>
                    <a:pt x="42304" y="53273"/>
                  </a:lnTo>
                  <a:lnTo>
                    <a:pt x="42304" y="53382"/>
                  </a:lnTo>
                  <a:lnTo>
                    <a:pt x="42358" y="53436"/>
                  </a:lnTo>
                  <a:lnTo>
                    <a:pt x="42413" y="53436"/>
                  </a:lnTo>
                  <a:lnTo>
                    <a:pt x="42630" y="53382"/>
                  </a:lnTo>
                  <a:lnTo>
                    <a:pt x="42793" y="53273"/>
                  </a:lnTo>
                  <a:lnTo>
                    <a:pt x="42847" y="53165"/>
                  </a:lnTo>
                  <a:lnTo>
                    <a:pt x="42793" y="52947"/>
                  </a:lnTo>
                  <a:lnTo>
                    <a:pt x="42630" y="52622"/>
                  </a:lnTo>
                  <a:lnTo>
                    <a:pt x="42467" y="52187"/>
                  </a:lnTo>
                  <a:lnTo>
                    <a:pt x="42467" y="52079"/>
                  </a:lnTo>
                  <a:lnTo>
                    <a:pt x="42467" y="51970"/>
                  </a:lnTo>
                  <a:lnTo>
                    <a:pt x="42521" y="51861"/>
                  </a:lnTo>
                  <a:lnTo>
                    <a:pt x="42576" y="51753"/>
                  </a:lnTo>
                  <a:lnTo>
                    <a:pt x="42901" y="51427"/>
                  </a:lnTo>
                  <a:lnTo>
                    <a:pt x="42901" y="51373"/>
                  </a:lnTo>
                  <a:lnTo>
                    <a:pt x="42576" y="51264"/>
                  </a:lnTo>
                  <a:lnTo>
                    <a:pt x="42413" y="51264"/>
                  </a:lnTo>
                  <a:lnTo>
                    <a:pt x="42358" y="51373"/>
                  </a:lnTo>
                  <a:lnTo>
                    <a:pt x="42304" y="51590"/>
                  </a:lnTo>
                  <a:lnTo>
                    <a:pt x="42033" y="51536"/>
                  </a:lnTo>
                  <a:lnTo>
                    <a:pt x="41870" y="51536"/>
                  </a:lnTo>
                  <a:lnTo>
                    <a:pt x="41707" y="51698"/>
                  </a:lnTo>
                  <a:lnTo>
                    <a:pt x="41598" y="51970"/>
                  </a:lnTo>
                  <a:lnTo>
                    <a:pt x="41490" y="52404"/>
                  </a:lnTo>
                  <a:lnTo>
                    <a:pt x="41435" y="52893"/>
                  </a:lnTo>
                  <a:lnTo>
                    <a:pt x="41272" y="54414"/>
                  </a:lnTo>
                  <a:lnTo>
                    <a:pt x="41109" y="55120"/>
                  </a:lnTo>
                  <a:lnTo>
                    <a:pt x="40892" y="55826"/>
                  </a:lnTo>
                  <a:lnTo>
                    <a:pt x="40892" y="55988"/>
                  </a:lnTo>
                  <a:lnTo>
                    <a:pt x="40892" y="56097"/>
                  </a:lnTo>
                  <a:lnTo>
                    <a:pt x="40947" y="56694"/>
                  </a:lnTo>
                  <a:lnTo>
                    <a:pt x="41001" y="57237"/>
                  </a:lnTo>
                  <a:lnTo>
                    <a:pt x="40947" y="58378"/>
                  </a:lnTo>
                  <a:lnTo>
                    <a:pt x="40947" y="58704"/>
                  </a:lnTo>
                  <a:lnTo>
                    <a:pt x="40892" y="58867"/>
                  </a:lnTo>
                  <a:lnTo>
                    <a:pt x="40784" y="59030"/>
                  </a:lnTo>
                  <a:lnTo>
                    <a:pt x="40566" y="59247"/>
                  </a:lnTo>
                  <a:lnTo>
                    <a:pt x="40403" y="59464"/>
                  </a:lnTo>
                  <a:lnTo>
                    <a:pt x="40023" y="59953"/>
                  </a:lnTo>
                  <a:lnTo>
                    <a:pt x="39643" y="60496"/>
                  </a:lnTo>
                  <a:lnTo>
                    <a:pt x="39154" y="60930"/>
                  </a:lnTo>
                  <a:lnTo>
                    <a:pt x="38611" y="61310"/>
                  </a:lnTo>
                  <a:lnTo>
                    <a:pt x="38014" y="61636"/>
                  </a:lnTo>
                  <a:lnTo>
                    <a:pt x="37471" y="61799"/>
                  </a:lnTo>
                  <a:lnTo>
                    <a:pt x="36928" y="61962"/>
                  </a:lnTo>
                  <a:lnTo>
                    <a:pt x="36385" y="62016"/>
                  </a:lnTo>
                  <a:lnTo>
                    <a:pt x="35896" y="62016"/>
                  </a:lnTo>
                  <a:lnTo>
                    <a:pt x="35353" y="61962"/>
                  </a:lnTo>
                  <a:lnTo>
                    <a:pt x="34864" y="61799"/>
                  </a:lnTo>
                  <a:lnTo>
                    <a:pt x="34376" y="61582"/>
                  </a:lnTo>
                  <a:lnTo>
                    <a:pt x="33887" y="61256"/>
                  </a:lnTo>
                  <a:lnTo>
                    <a:pt x="32203" y="59953"/>
                  </a:lnTo>
                  <a:lnTo>
                    <a:pt x="31986" y="59735"/>
                  </a:lnTo>
                  <a:lnTo>
                    <a:pt x="31769" y="59464"/>
                  </a:lnTo>
                  <a:lnTo>
                    <a:pt x="31606" y="59247"/>
                  </a:lnTo>
                  <a:lnTo>
                    <a:pt x="31443" y="58975"/>
                  </a:lnTo>
                  <a:lnTo>
                    <a:pt x="31389" y="58704"/>
                  </a:lnTo>
                  <a:lnTo>
                    <a:pt x="31335" y="58378"/>
                  </a:lnTo>
                  <a:lnTo>
                    <a:pt x="31335" y="58106"/>
                  </a:lnTo>
                  <a:lnTo>
                    <a:pt x="31335" y="57726"/>
                  </a:lnTo>
                  <a:lnTo>
                    <a:pt x="31443" y="56966"/>
                  </a:lnTo>
                  <a:lnTo>
                    <a:pt x="31498" y="56206"/>
                  </a:lnTo>
                  <a:lnTo>
                    <a:pt x="31498" y="56043"/>
                  </a:lnTo>
                  <a:lnTo>
                    <a:pt x="31498" y="55934"/>
                  </a:lnTo>
                  <a:lnTo>
                    <a:pt x="31389" y="55880"/>
                  </a:lnTo>
                  <a:lnTo>
                    <a:pt x="31226" y="55826"/>
                  </a:lnTo>
                  <a:lnTo>
                    <a:pt x="30900" y="55717"/>
                  </a:lnTo>
                  <a:lnTo>
                    <a:pt x="30683" y="55663"/>
                  </a:lnTo>
                  <a:lnTo>
                    <a:pt x="30520" y="55554"/>
                  </a:lnTo>
                  <a:lnTo>
                    <a:pt x="30900" y="55391"/>
                  </a:lnTo>
                  <a:lnTo>
                    <a:pt x="31389" y="55283"/>
                  </a:lnTo>
                  <a:lnTo>
                    <a:pt x="31715" y="55174"/>
                  </a:lnTo>
                  <a:lnTo>
                    <a:pt x="31932" y="55065"/>
                  </a:lnTo>
                  <a:lnTo>
                    <a:pt x="31986" y="54957"/>
                  </a:lnTo>
                  <a:lnTo>
                    <a:pt x="31986" y="54794"/>
                  </a:lnTo>
                  <a:lnTo>
                    <a:pt x="31986" y="54468"/>
                  </a:lnTo>
                  <a:lnTo>
                    <a:pt x="31932" y="54196"/>
                  </a:lnTo>
                  <a:lnTo>
                    <a:pt x="31932" y="53979"/>
                  </a:lnTo>
                  <a:lnTo>
                    <a:pt x="31986" y="53708"/>
                  </a:lnTo>
                  <a:lnTo>
                    <a:pt x="32095" y="53436"/>
                  </a:lnTo>
                  <a:lnTo>
                    <a:pt x="32149" y="53165"/>
                  </a:lnTo>
                  <a:lnTo>
                    <a:pt x="32203" y="53056"/>
                  </a:lnTo>
                  <a:lnTo>
                    <a:pt x="32203" y="52947"/>
                  </a:lnTo>
                  <a:lnTo>
                    <a:pt x="32095" y="52513"/>
                  </a:lnTo>
                  <a:lnTo>
                    <a:pt x="32149" y="52133"/>
                  </a:lnTo>
                  <a:lnTo>
                    <a:pt x="32258" y="51373"/>
                  </a:lnTo>
                  <a:lnTo>
                    <a:pt x="32312" y="50884"/>
                  </a:lnTo>
                  <a:lnTo>
                    <a:pt x="32312" y="50449"/>
                  </a:lnTo>
                  <a:lnTo>
                    <a:pt x="32203" y="50178"/>
                  </a:lnTo>
                  <a:lnTo>
                    <a:pt x="32041" y="50015"/>
                  </a:lnTo>
                  <a:lnTo>
                    <a:pt x="31823" y="49906"/>
                  </a:lnTo>
                  <a:lnTo>
                    <a:pt x="31606" y="49798"/>
                  </a:lnTo>
                  <a:lnTo>
                    <a:pt x="31878" y="49472"/>
                  </a:lnTo>
                  <a:lnTo>
                    <a:pt x="32041" y="49092"/>
                  </a:lnTo>
                  <a:lnTo>
                    <a:pt x="32258" y="48386"/>
                  </a:lnTo>
                  <a:lnTo>
                    <a:pt x="32312" y="48169"/>
                  </a:lnTo>
                  <a:lnTo>
                    <a:pt x="32312" y="48006"/>
                  </a:lnTo>
                  <a:lnTo>
                    <a:pt x="32312" y="47789"/>
                  </a:lnTo>
                  <a:lnTo>
                    <a:pt x="32203" y="47626"/>
                  </a:lnTo>
                  <a:lnTo>
                    <a:pt x="32095" y="47245"/>
                  </a:lnTo>
                  <a:lnTo>
                    <a:pt x="32041" y="47028"/>
                  </a:lnTo>
                  <a:lnTo>
                    <a:pt x="32095" y="46865"/>
                  </a:lnTo>
                  <a:lnTo>
                    <a:pt x="32203" y="46540"/>
                  </a:lnTo>
                  <a:lnTo>
                    <a:pt x="32475" y="46214"/>
                  </a:lnTo>
                  <a:lnTo>
                    <a:pt x="32584" y="46105"/>
                  </a:lnTo>
                  <a:lnTo>
                    <a:pt x="32638" y="45996"/>
                  </a:lnTo>
                  <a:lnTo>
                    <a:pt x="32692" y="45671"/>
                  </a:lnTo>
                  <a:lnTo>
                    <a:pt x="32692" y="44693"/>
                  </a:lnTo>
                  <a:lnTo>
                    <a:pt x="32747" y="44150"/>
                  </a:lnTo>
                  <a:lnTo>
                    <a:pt x="32855" y="43661"/>
                  </a:lnTo>
                  <a:lnTo>
                    <a:pt x="32964" y="43118"/>
                  </a:lnTo>
                  <a:lnTo>
                    <a:pt x="33072" y="42575"/>
                  </a:lnTo>
                  <a:lnTo>
                    <a:pt x="33072" y="41978"/>
                  </a:lnTo>
                  <a:lnTo>
                    <a:pt x="33072" y="41435"/>
                  </a:lnTo>
                  <a:lnTo>
                    <a:pt x="32909" y="39589"/>
                  </a:lnTo>
                  <a:lnTo>
                    <a:pt x="32801" y="38665"/>
                  </a:lnTo>
                  <a:lnTo>
                    <a:pt x="32638" y="37797"/>
                  </a:lnTo>
                  <a:lnTo>
                    <a:pt x="32366" y="36928"/>
                  </a:lnTo>
                  <a:lnTo>
                    <a:pt x="32203" y="36493"/>
                  </a:lnTo>
                  <a:lnTo>
                    <a:pt x="31986" y="36059"/>
                  </a:lnTo>
                  <a:lnTo>
                    <a:pt x="31552" y="35190"/>
                  </a:lnTo>
                  <a:lnTo>
                    <a:pt x="31117" y="34267"/>
                  </a:lnTo>
                  <a:lnTo>
                    <a:pt x="30683" y="33072"/>
                  </a:lnTo>
                  <a:lnTo>
                    <a:pt x="30466" y="32475"/>
                  </a:lnTo>
                  <a:lnTo>
                    <a:pt x="30357" y="31877"/>
                  </a:lnTo>
                  <a:lnTo>
                    <a:pt x="30194" y="31280"/>
                  </a:lnTo>
                  <a:lnTo>
                    <a:pt x="30140" y="30683"/>
                  </a:lnTo>
                  <a:lnTo>
                    <a:pt x="30086" y="30031"/>
                  </a:lnTo>
                  <a:lnTo>
                    <a:pt x="30086" y="29434"/>
                  </a:lnTo>
                  <a:lnTo>
                    <a:pt x="30086" y="27370"/>
                  </a:lnTo>
                  <a:lnTo>
                    <a:pt x="30086" y="27153"/>
                  </a:lnTo>
                  <a:lnTo>
                    <a:pt x="30031" y="26936"/>
                  </a:lnTo>
                  <a:lnTo>
                    <a:pt x="29923" y="26773"/>
                  </a:lnTo>
                  <a:lnTo>
                    <a:pt x="29760" y="26610"/>
                  </a:lnTo>
                  <a:lnTo>
                    <a:pt x="29651" y="26501"/>
                  </a:lnTo>
                  <a:lnTo>
                    <a:pt x="29597" y="26393"/>
                  </a:lnTo>
                  <a:lnTo>
                    <a:pt x="29651" y="26284"/>
                  </a:lnTo>
                  <a:lnTo>
                    <a:pt x="29705" y="26175"/>
                  </a:lnTo>
                  <a:lnTo>
                    <a:pt x="29868" y="26012"/>
                  </a:lnTo>
                  <a:lnTo>
                    <a:pt x="29923" y="25850"/>
                  </a:lnTo>
                  <a:lnTo>
                    <a:pt x="29977" y="25632"/>
                  </a:lnTo>
                  <a:lnTo>
                    <a:pt x="30031" y="25469"/>
                  </a:lnTo>
                  <a:lnTo>
                    <a:pt x="29977" y="25306"/>
                  </a:lnTo>
                  <a:lnTo>
                    <a:pt x="29923" y="25089"/>
                  </a:lnTo>
                  <a:lnTo>
                    <a:pt x="29760" y="24763"/>
                  </a:lnTo>
                  <a:lnTo>
                    <a:pt x="29597" y="24546"/>
                  </a:lnTo>
                  <a:lnTo>
                    <a:pt x="29543" y="24438"/>
                  </a:lnTo>
                  <a:lnTo>
                    <a:pt x="29488" y="24329"/>
                  </a:lnTo>
                  <a:lnTo>
                    <a:pt x="29543" y="24220"/>
                  </a:lnTo>
                  <a:lnTo>
                    <a:pt x="29597" y="24166"/>
                  </a:lnTo>
                  <a:lnTo>
                    <a:pt x="29868" y="23840"/>
                  </a:lnTo>
                  <a:lnTo>
                    <a:pt x="29923" y="23569"/>
                  </a:lnTo>
                  <a:lnTo>
                    <a:pt x="29923" y="23297"/>
                  </a:lnTo>
                  <a:lnTo>
                    <a:pt x="29977" y="23026"/>
                  </a:lnTo>
                  <a:lnTo>
                    <a:pt x="30031" y="22754"/>
                  </a:lnTo>
                  <a:lnTo>
                    <a:pt x="30031" y="22700"/>
                  </a:lnTo>
                  <a:lnTo>
                    <a:pt x="29868" y="22537"/>
                  </a:lnTo>
                  <a:lnTo>
                    <a:pt x="29814" y="22320"/>
                  </a:lnTo>
                  <a:lnTo>
                    <a:pt x="29868" y="21940"/>
                  </a:lnTo>
                  <a:lnTo>
                    <a:pt x="29923" y="21397"/>
                  </a:lnTo>
                  <a:lnTo>
                    <a:pt x="29923" y="21179"/>
                  </a:lnTo>
                  <a:lnTo>
                    <a:pt x="29868" y="21071"/>
                  </a:lnTo>
                  <a:lnTo>
                    <a:pt x="29760" y="20908"/>
                  </a:lnTo>
                  <a:lnTo>
                    <a:pt x="29651" y="20799"/>
                  </a:lnTo>
                  <a:lnTo>
                    <a:pt x="29271" y="20528"/>
                  </a:lnTo>
                  <a:lnTo>
                    <a:pt x="28945" y="20256"/>
                  </a:lnTo>
                  <a:lnTo>
                    <a:pt x="28837" y="20148"/>
                  </a:lnTo>
                  <a:lnTo>
                    <a:pt x="28837" y="20093"/>
                  </a:lnTo>
                  <a:lnTo>
                    <a:pt x="28837" y="20039"/>
                  </a:lnTo>
                  <a:lnTo>
                    <a:pt x="28891" y="19985"/>
                  </a:lnTo>
                  <a:lnTo>
                    <a:pt x="28945" y="19985"/>
                  </a:lnTo>
                  <a:lnTo>
                    <a:pt x="29054" y="20039"/>
                  </a:lnTo>
                  <a:lnTo>
                    <a:pt x="29651" y="20202"/>
                  </a:lnTo>
                  <a:lnTo>
                    <a:pt x="29597" y="19930"/>
                  </a:lnTo>
                  <a:lnTo>
                    <a:pt x="29597" y="19767"/>
                  </a:lnTo>
                  <a:lnTo>
                    <a:pt x="29651" y="19550"/>
                  </a:lnTo>
                  <a:lnTo>
                    <a:pt x="29760" y="19387"/>
                  </a:lnTo>
                  <a:lnTo>
                    <a:pt x="29814" y="19116"/>
                  </a:lnTo>
                  <a:lnTo>
                    <a:pt x="29760" y="18899"/>
                  </a:lnTo>
                  <a:lnTo>
                    <a:pt x="29597" y="18084"/>
                  </a:lnTo>
                  <a:lnTo>
                    <a:pt x="29543" y="17324"/>
                  </a:lnTo>
                  <a:lnTo>
                    <a:pt x="29543" y="16944"/>
                  </a:lnTo>
                  <a:lnTo>
                    <a:pt x="29543" y="16618"/>
                  </a:lnTo>
                  <a:lnTo>
                    <a:pt x="29434" y="16292"/>
                  </a:lnTo>
                  <a:lnTo>
                    <a:pt x="29271" y="15966"/>
                  </a:lnTo>
                  <a:lnTo>
                    <a:pt x="29217" y="15858"/>
                  </a:lnTo>
                  <a:lnTo>
                    <a:pt x="29217" y="15749"/>
                  </a:lnTo>
                  <a:lnTo>
                    <a:pt x="29054" y="14446"/>
                  </a:lnTo>
                  <a:lnTo>
                    <a:pt x="28837" y="13197"/>
                  </a:lnTo>
                  <a:lnTo>
                    <a:pt x="28674" y="12545"/>
                  </a:lnTo>
                  <a:lnTo>
                    <a:pt x="28565" y="11893"/>
                  </a:lnTo>
                  <a:lnTo>
                    <a:pt x="28348" y="11242"/>
                  </a:lnTo>
                  <a:lnTo>
                    <a:pt x="28131" y="10644"/>
                  </a:lnTo>
                  <a:lnTo>
                    <a:pt x="27859" y="10047"/>
                  </a:lnTo>
                  <a:lnTo>
                    <a:pt x="27533" y="9450"/>
                  </a:lnTo>
                  <a:lnTo>
                    <a:pt x="27099" y="8907"/>
                  </a:lnTo>
                  <a:lnTo>
                    <a:pt x="26664" y="8363"/>
                  </a:lnTo>
                  <a:lnTo>
                    <a:pt x="26176" y="7875"/>
                  </a:lnTo>
                  <a:lnTo>
                    <a:pt x="25687" y="7495"/>
                  </a:lnTo>
                  <a:lnTo>
                    <a:pt x="25144" y="7169"/>
                  </a:lnTo>
                  <a:lnTo>
                    <a:pt x="24601" y="6843"/>
                  </a:lnTo>
                  <a:lnTo>
                    <a:pt x="24058" y="6626"/>
                  </a:lnTo>
                  <a:lnTo>
                    <a:pt x="23460" y="6354"/>
                  </a:lnTo>
                  <a:lnTo>
                    <a:pt x="22266" y="5974"/>
                  </a:lnTo>
                  <a:lnTo>
                    <a:pt x="21994" y="5920"/>
                  </a:lnTo>
                  <a:lnTo>
                    <a:pt x="21125" y="5920"/>
                  </a:lnTo>
                  <a:lnTo>
                    <a:pt x="20528" y="5974"/>
                  </a:lnTo>
                  <a:lnTo>
                    <a:pt x="19931" y="5920"/>
                  </a:lnTo>
                  <a:lnTo>
                    <a:pt x="19551" y="5865"/>
                  </a:lnTo>
                  <a:lnTo>
                    <a:pt x="19116" y="5920"/>
                  </a:lnTo>
                  <a:lnTo>
                    <a:pt x="18356" y="6028"/>
                  </a:lnTo>
                  <a:lnTo>
                    <a:pt x="17541" y="6191"/>
                  </a:lnTo>
                  <a:lnTo>
                    <a:pt x="17161" y="6246"/>
                  </a:lnTo>
                  <a:lnTo>
                    <a:pt x="16347" y="6246"/>
                  </a:lnTo>
                  <a:lnTo>
                    <a:pt x="15966" y="6409"/>
                  </a:lnTo>
                  <a:lnTo>
                    <a:pt x="15152" y="6734"/>
                  </a:lnTo>
                  <a:lnTo>
                    <a:pt x="14392" y="7006"/>
                  </a:lnTo>
                  <a:lnTo>
                    <a:pt x="13631" y="7277"/>
                  </a:lnTo>
                  <a:lnTo>
                    <a:pt x="12925" y="7658"/>
                  </a:lnTo>
                  <a:lnTo>
                    <a:pt x="12219" y="8146"/>
                  </a:lnTo>
                  <a:lnTo>
                    <a:pt x="11622" y="8635"/>
                  </a:lnTo>
                  <a:lnTo>
                    <a:pt x="11405" y="8907"/>
                  </a:lnTo>
                  <a:lnTo>
                    <a:pt x="11133" y="9232"/>
                  </a:lnTo>
                  <a:lnTo>
                    <a:pt x="10970" y="9504"/>
                  </a:lnTo>
                  <a:lnTo>
                    <a:pt x="10808" y="9884"/>
                  </a:lnTo>
                  <a:lnTo>
                    <a:pt x="10645" y="10210"/>
                  </a:lnTo>
                  <a:lnTo>
                    <a:pt x="10536" y="10644"/>
                  </a:lnTo>
                  <a:lnTo>
                    <a:pt x="10482" y="10807"/>
                  </a:lnTo>
                  <a:lnTo>
                    <a:pt x="10427" y="10862"/>
                  </a:lnTo>
                  <a:lnTo>
                    <a:pt x="10373" y="10916"/>
                  </a:lnTo>
                  <a:lnTo>
                    <a:pt x="10210" y="10916"/>
                  </a:lnTo>
                  <a:lnTo>
                    <a:pt x="10156" y="11024"/>
                  </a:lnTo>
                  <a:lnTo>
                    <a:pt x="10156" y="11133"/>
                  </a:lnTo>
                  <a:lnTo>
                    <a:pt x="10156" y="11242"/>
                  </a:lnTo>
                  <a:lnTo>
                    <a:pt x="10210" y="11513"/>
                  </a:lnTo>
                  <a:lnTo>
                    <a:pt x="10156" y="11785"/>
                  </a:lnTo>
                  <a:lnTo>
                    <a:pt x="9993" y="12328"/>
                  </a:lnTo>
                  <a:lnTo>
                    <a:pt x="9721" y="13197"/>
                  </a:lnTo>
                  <a:lnTo>
                    <a:pt x="9667" y="13631"/>
                  </a:lnTo>
                  <a:lnTo>
                    <a:pt x="9613" y="14065"/>
                  </a:lnTo>
                  <a:lnTo>
                    <a:pt x="9559" y="14391"/>
                  </a:lnTo>
                  <a:lnTo>
                    <a:pt x="9450" y="14717"/>
                  </a:lnTo>
                  <a:lnTo>
                    <a:pt x="9233" y="15152"/>
                  </a:lnTo>
                  <a:lnTo>
                    <a:pt x="9124" y="15532"/>
                  </a:lnTo>
                  <a:lnTo>
                    <a:pt x="9070" y="15966"/>
                  </a:lnTo>
                  <a:lnTo>
                    <a:pt x="9070" y="16346"/>
                  </a:lnTo>
                  <a:lnTo>
                    <a:pt x="9124" y="16726"/>
                  </a:lnTo>
                  <a:lnTo>
                    <a:pt x="9287" y="17161"/>
                  </a:lnTo>
                  <a:lnTo>
                    <a:pt x="9450" y="17541"/>
                  </a:lnTo>
                  <a:lnTo>
                    <a:pt x="9667" y="17867"/>
                  </a:lnTo>
                  <a:lnTo>
                    <a:pt x="10047" y="18301"/>
                  </a:lnTo>
                  <a:lnTo>
                    <a:pt x="10427" y="18681"/>
                  </a:lnTo>
                  <a:lnTo>
                    <a:pt x="10862" y="18953"/>
                  </a:lnTo>
                  <a:lnTo>
                    <a:pt x="11296" y="19170"/>
                  </a:lnTo>
                  <a:lnTo>
                    <a:pt x="11785" y="19333"/>
                  </a:lnTo>
                  <a:lnTo>
                    <a:pt x="12274" y="19387"/>
                  </a:lnTo>
                  <a:lnTo>
                    <a:pt x="12817" y="19442"/>
                  </a:lnTo>
                  <a:lnTo>
                    <a:pt x="13360" y="19387"/>
                  </a:lnTo>
                  <a:lnTo>
                    <a:pt x="14446" y="19333"/>
                  </a:lnTo>
                  <a:lnTo>
                    <a:pt x="15532" y="19333"/>
                  </a:lnTo>
                  <a:lnTo>
                    <a:pt x="16618" y="19387"/>
                  </a:lnTo>
                  <a:lnTo>
                    <a:pt x="17704" y="19550"/>
                  </a:lnTo>
                  <a:lnTo>
                    <a:pt x="18573" y="19767"/>
                  </a:lnTo>
                  <a:lnTo>
                    <a:pt x="19442" y="20093"/>
                  </a:lnTo>
                  <a:lnTo>
                    <a:pt x="19822" y="20256"/>
                  </a:lnTo>
                  <a:lnTo>
                    <a:pt x="20202" y="20473"/>
                  </a:lnTo>
                  <a:lnTo>
                    <a:pt x="20582" y="20745"/>
                  </a:lnTo>
                  <a:lnTo>
                    <a:pt x="20962" y="21016"/>
                  </a:lnTo>
                  <a:lnTo>
                    <a:pt x="21560" y="21614"/>
                  </a:lnTo>
                  <a:lnTo>
                    <a:pt x="22103" y="22265"/>
                  </a:lnTo>
                  <a:lnTo>
                    <a:pt x="22592" y="22971"/>
                  </a:lnTo>
                  <a:lnTo>
                    <a:pt x="23026" y="23677"/>
                  </a:lnTo>
                  <a:lnTo>
                    <a:pt x="23243" y="24166"/>
                  </a:lnTo>
                  <a:lnTo>
                    <a:pt x="23352" y="24655"/>
                  </a:lnTo>
                  <a:lnTo>
                    <a:pt x="23406" y="25144"/>
                  </a:lnTo>
                  <a:lnTo>
                    <a:pt x="23352" y="25632"/>
                  </a:lnTo>
                  <a:lnTo>
                    <a:pt x="23189" y="26230"/>
                  </a:lnTo>
                  <a:lnTo>
                    <a:pt x="22972" y="26773"/>
                  </a:lnTo>
                  <a:lnTo>
                    <a:pt x="22592" y="27913"/>
                  </a:lnTo>
                  <a:lnTo>
                    <a:pt x="22537" y="28022"/>
                  </a:lnTo>
                  <a:lnTo>
                    <a:pt x="22429" y="28130"/>
                  </a:lnTo>
                  <a:lnTo>
                    <a:pt x="21125" y="29434"/>
                  </a:lnTo>
                  <a:lnTo>
                    <a:pt x="20474" y="30085"/>
                  </a:lnTo>
                  <a:lnTo>
                    <a:pt x="19768" y="30683"/>
                  </a:lnTo>
                  <a:lnTo>
                    <a:pt x="19605" y="30846"/>
                  </a:lnTo>
                  <a:lnTo>
                    <a:pt x="19496" y="31008"/>
                  </a:lnTo>
                  <a:lnTo>
                    <a:pt x="19388" y="31171"/>
                  </a:lnTo>
                  <a:lnTo>
                    <a:pt x="19442" y="31443"/>
                  </a:lnTo>
                  <a:lnTo>
                    <a:pt x="19442" y="31714"/>
                  </a:lnTo>
                  <a:lnTo>
                    <a:pt x="19388" y="31823"/>
                  </a:lnTo>
                  <a:lnTo>
                    <a:pt x="19333" y="31986"/>
                  </a:lnTo>
                  <a:lnTo>
                    <a:pt x="19170" y="32095"/>
                  </a:lnTo>
                  <a:lnTo>
                    <a:pt x="18953" y="32095"/>
                  </a:lnTo>
                  <a:lnTo>
                    <a:pt x="18845" y="32040"/>
                  </a:lnTo>
                  <a:lnTo>
                    <a:pt x="18845" y="31932"/>
                  </a:lnTo>
                  <a:lnTo>
                    <a:pt x="18899" y="31823"/>
                  </a:lnTo>
                  <a:lnTo>
                    <a:pt x="18899" y="31280"/>
                  </a:lnTo>
                  <a:lnTo>
                    <a:pt x="18247" y="31877"/>
                  </a:lnTo>
                  <a:lnTo>
                    <a:pt x="17867" y="32149"/>
                  </a:lnTo>
                  <a:lnTo>
                    <a:pt x="17650" y="32257"/>
                  </a:lnTo>
                  <a:lnTo>
                    <a:pt x="17378" y="32312"/>
                  </a:lnTo>
                  <a:lnTo>
                    <a:pt x="16890" y="32420"/>
                  </a:lnTo>
                  <a:lnTo>
                    <a:pt x="16401" y="32638"/>
                  </a:lnTo>
                  <a:lnTo>
                    <a:pt x="15966" y="32909"/>
                  </a:lnTo>
                  <a:lnTo>
                    <a:pt x="15641" y="33235"/>
                  </a:lnTo>
                  <a:lnTo>
                    <a:pt x="15478" y="33344"/>
                  </a:lnTo>
                  <a:lnTo>
                    <a:pt x="15369" y="33452"/>
                  </a:lnTo>
                  <a:lnTo>
                    <a:pt x="15098" y="33506"/>
                  </a:lnTo>
                  <a:lnTo>
                    <a:pt x="14337" y="33506"/>
                  </a:lnTo>
                  <a:lnTo>
                    <a:pt x="13957" y="33561"/>
                  </a:lnTo>
                  <a:lnTo>
                    <a:pt x="13631" y="33669"/>
                  </a:lnTo>
                  <a:lnTo>
                    <a:pt x="10265" y="34701"/>
                  </a:lnTo>
                  <a:lnTo>
                    <a:pt x="9178" y="34973"/>
                  </a:lnTo>
                  <a:lnTo>
                    <a:pt x="8092" y="35190"/>
                  </a:lnTo>
                  <a:lnTo>
                    <a:pt x="7006" y="35299"/>
                  </a:lnTo>
                  <a:lnTo>
                    <a:pt x="5866" y="35353"/>
                  </a:lnTo>
                  <a:lnTo>
                    <a:pt x="5377" y="35299"/>
                  </a:lnTo>
                  <a:lnTo>
                    <a:pt x="5160" y="35244"/>
                  </a:lnTo>
                  <a:lnTo>
                    <a:pt x="4888" y="35136"/>
                  </a:lnTo>
                  <a:lnTo>
                    <a:pt x="4237" y="34701"/>
                  </a:lnTo>
                  <a:lnTo>
                    <a:pt x="3585" y="34212"/>
                  </a:lnTo>
                  <a:lnTo>
                    <a:pt x="2988" y="33669"/>
                  </a:lnTo>
                  <a:lnTo>
                    <a:pt x="2390" y="33126"/>
                  </a:lnTo>
                  <a:lnTo>
                    <a:pt x="2119" y="32746"/>
                  </a:lnTo>
                  <a:lnTo>
                    <a:pt x="1956" y="32420"/>
                  </a:lnTo>
                  <a:lnTo>
                    <a:pt x="1902" y="32203"/>
                  </a:lnTo>
                  <a:lnTo>
                    <a:pt x="1847" y="31986"/>
                  </a:lnTo>
                  <a:lnTo>
                    <a:pt x="1847" y="31769"/>
                  </a:lnTo>
                  <a:lnTo>
                    <a:pt x="1902" y="31551"/>
                  </a:lnTo>
                  <a:lnTo>
                    <a:pt x="1902" y="31389"/>
                  </a:lnTo>
                  <a:lnTo>
                    <a:pt x="1847" y="31226"/>
                  </a:lnTo>
                  <a:lnTo>
                    <a:pt x="1793" y="30791"/>
                  </a:lnTo>
                  <a:lnTo>
                    <a:pt x="1739" y="30357"/>
                  </a:lnTo>
                  <a:lnTo>
                    <a:pt x="1684" y="29922"/>
                  </a:lnTo>
                  <a:lnTo>
                    <a:pt x="1739" y="29759"/>
                  </a:lnTo>
                  <a:lnTo>
                    <a:pt x="1793" y="29542"/>
                  </a:lnTo>
                  <a:lnTo>
                    <a:pt x="1902" y="29162"/>
                  </a:lnTo>
                  <a:lnTo>
                    <a:pt x="2010" y="28782"/>
                  </a:lnTo>
                  <a:lnTo>
                    <a:pt x="2119" y="27967"/>
                  </a:lnTo>
                  <a:lnTo>
                    <a:pt x="2173" y="27587"/>
                  </a:lnTo>
                  <a:lnTo>
                    <a:pt x="2227" y="27207"/>
                  </a:lnTo>
                  <a:lnTo>
                    <a:pt x="2390" y="26827"/>
                  </a:lnTo>
                  <a:lnTo>
                    <a:pt x="2608" y="26447"/>
                  </a:lnTo>
                  <a:lnTo>
                    <a:pt x="2662" y="26338"/>
                  </a:lnTo>
                  <a:lnTo>
                    <a:pt x="2662" y="26175"/>
                  </a:lnTo>
                  <a:lnTo>
                    <a:pt x="2662" y="26012"/>
                  </a:lnTo>
                  <a:lnTo>
                    <a:pt x="2716" y="25958"/>
                  </a:lnTo>
                  <a:lnTo>
                    <a:pt x="2770" y="25904"/>
                  </a:lnTo>
                  <a:lnTo>
                    <a:pt x="2879" y="25850"/>
                  </a:lnTo>
                  <a:lnTo>
                    <a:pt x="2988" y="25687"/>
                  </a:lnTo>
                  <a:lnTo>
                    <a:pt x="3042" y="25361"/>
                  </a:lnTo>
                  <a:lnTo>
                    <a:pt x="3096" y="25144"/>
                  </a:lnTo>
                  <a:lnTo>
                    <a:pt x="3151" y="25035"/>
                  </a:lnTo>
                  <a:lnTo>
                    <a:pt x="3259" y="24926"/>
                  </a:lnTo>
                  <a:lnTo>
                    <a:pt x="3422" y="24763"/>
                  </a:lnTo>
                  <a:lnTo>
                    <a:pt x="3585" y="24546"/>
                  </a:lnTo>
                  <a:lnTo>
                    <a:pt x="3857" y="24112"/>
                  </a:lnTo>
                  <a:lnTo>
                    <a:pt x="4400" y="23243"/>
                  </a:lnTo>
                  <a:lnTo>
                    <a:pt x="4725" y="22863"/>
                  </a:lnTo>
                  <a:lnTo>
                    <a:pt x="5106" y="22537"/>
                  </a:lnTo>
                  <a:lnTo>
                    <a:pt x="5268" y="22374"/>
                  </a:lnTo>
                  <a:lnTo>
                    <a:pt x="5431" y="22211"/>
                  </a:lnTo>
                  <a:lnTo>
                    <a:pt x="5540" y="21994"/>
                  </a:lnTo>
                  <a:lnTo>
                    <a:pt x="5594" y="21777"/>
                  </a:lnTo>
                  <a:lnTo>
                    <a:pt x="5649" y="21179"/>
                  </a:lnTo>
                  <a:lnTo>
                    <a:pt x="5703" y="20854"/>
                  </a:lnTo>
                  <a:lnTo>
                    <a:pt x="5703" y="20582"/>
                  </a:lnTo>
                  <a:lnTo>
                    <a:pt x="5649" y="19767"/>
                  </a:lnTo>
                  <a:lnTo>
                    <a:pt x="5594" y="18953"/>
                  </a:lnTo>
                  <a:lnTo>
                    <a:pt x="5594" y="18138"/>
                  </a:lnTo>
                  <a:lnTo>
                    <a:pt x="5594" y="17324"/>
                  </a:lnTo>
                  <a:lnTo>
                    <a:pt x="5540" y="17052"/>
                  </a:lnTo>
                  <a:lnTo>
                    <a:pt x="5431" y="16781"/>
                  </a:lnTo>
                  <a:lnTo>
                    <a:pt x="5268" y="16509"/>
                  </a:lnTo>
                  <a:lnTo>
                    <a:pt x="5051" y="16292"/>
                  </a:lnTo>
                  <a:lnTo>
                    <a:pt x="4725" y="15966"/>
                  </a:lnTo>
                  <a:lnTo>
                    <a:pt x="4617" y="15749"/>
                  </a:lnTo>
                  <a:lnTo>
                    <a:pt x="4508" y="15532"/>
                  </a:lnTo>
                  <a:lnTo>
                    <a:pt x="4345" y="14826"/>
                  </a:lnTo>
                  <a:lnTo>
                    <a:pt x="4291" y="14120"/>
                  </a:lnTo>
                  <a:lnTo>
                    <a:pt x="4237" y="13360"/>
                  </a:lnTo>
                  <a:lnTo>
                    <a:pt x="4237" y="12654"/>
                  </a:lnTo>
                  <a:lnTo>
                    <a:pt x="4345" y="11187"/>
                  </a:lnTo>
                  <a:lnTo>
                    <a:pt x="4400" y="10699"/>
                  </a:lnTo>
                  <a:lnTo>
                    <a:pt x="4508" y="10318"/>
                  </a:lnTo>
                  <a:lnTo>
                    <a:pt x="4671" y="9884"/>
                  </a:lnTo>
                  <a:lnTo>
                    <a:pt x="4780" y="9721"/>
                  </a:lnTo>
                  <a:lnTo>
                    <a:pt x="4943" y="9504"/>
                  </a:lnTo>
                  <a:lnTo>
                    <a:pt x="5051" y="9341"/>
                  </a:lnTo>
                  <a:lnTo>
                    <a:pt x="5160" y="9178"/>
                  </a:lnTo>
                  <a:lnTo>
                    <a:pt x="5268" y="8744"/>
                  </a:lnTo>
                  <a:lnTo>
                    <a:pt x="5377" y="8363"/>
                  </a:lnTo>
                  <a:lnTo>
                    <a:pt x="5486" y="8038"/>
                  </a:lnTo>
                  <a:lnTo>
                    <a:pt x="6029" y="7060"/>
                  </a:lnTo>
                  <a:lnTo>
                    <a:pt x="6626" y="6083"/>
                  </a:lnTo>
                  <a:lnTo>
                    <a:pt x="7332" y="5268"/>
                  </a:lnTo>
                  <a:lnTo>
                    <a:pt x="8092" y="4508"/>
                  </a:lnTo>
                  <a:lnTo>
                    <a:pt x="8907" y="3802"/>
                  </a:lnTo>
                  <a:lnTo>
                    <a:pt x="9830" y="3205"/>
                  </a:lnTo>
                  <a:lnTo>
                    <a:pt x="10808" y="2662"/>
                  </a:lnTo>
                  <a:lnTo>
                    <a:pt x="11839" y="2227"/>
                  </a:lnTo>
                  <a:lnTo>
                    <a:pt x="12708" y="1901"/>
                  </a:lnTo>
                  <a:lnTo>
                    <a:pt x="13577" y="1738"/>
                  </a:lnTo>
                  <a:lnTo>
                    <a:pt x="14446" y="1575"/>
                  </a:lnTo>
                  <a:lnTo>
                    <a:pt x="15315" y="1467"/>
                  </a:lnTo>
                  <a:lnTo>
                    <a:pt x="16401" y="1358"/>
                  </a:lnTo>
                  <a:lnTo>
                    <a:pt x="16944" y="1304"/>
                  </a:lnTo>
                  <a:lnTo>
                    <a:pt x="17487" y="1304"/>
                  </a:lnTo>
                  <a:lnTo>
                    <a:pt x="18030" y="1413"/>
                  </a:lnTo>
                  <a:lnTo>
                    <a:pt x="18302" y="1413"/>
                  </a:lnTo>
                  <a:lnTo>
                    <a:pt x="18410" y="1358"/>
                  </a:lnTo>
                  <a:lnTo>
                    <a:pt x="18519" y="1304"/>
                  </a:lnTo>
                  <a:lnTo>
                    <a:pt x="18627" y="1195"/>
                  </a:lnTo>
                  <a:lnTo>
                    <a:pt x="18736" y="1141"/>
                  </a:lnTo>
                  <a:lnTo>
                    <a:pt x="18899" y="1141"/>
                  </a:lnTo>
                  <a:lnTo>
                    <a:pt x="19008" y="1195"/>
                  </a:lnTo>
                  <a:lnTo>
                    <a:pt x="19225" y="1304"/>
                  </a:lnTo>
                  <a:lnTo>
                    <a:pt x="19333" y="1358"/>
                  </a:lnTo>
                  <a:lnTo>
                    <a:pt x="19442" y="1304"/>
                  </a:lnTo>
                  <a:lnTo>
                    <a:pt x="19605" y="1250"/>
                  </a:lnTo>
                  <a:lnTo>
                    <a:pt x="20094" y="1141"/>
                  </a:lnTo>
                  <a:lnTo>
                    <a:pt x="20582" y="1087"/>
                  </a:lnTo>
                  <a:lnTo>
                    <a:pt x="23569" y="1087"/>
                  </a:lnTo>
                  <a:lnTo>
                    <a:pt x="23841" y="1141"/>
                  </a:lnTo>
                  <a:lnTo>
                    <a:pt x="24112" y="1141"/>
                  </a:lnTo>
                  <a:lnTo>
                    <a:pt x="24927" y="1304"/>
                  </a:lnTo>
                  <a:lnTo>
                    <a:pt x="25687" y="1467"/>
                  </a:lnTo>
                  <a:lnTo>
                    <a:pt x="26447" y="1521"/>
                  </a:lnTo>
                  <a:lnTo>
                    <a:pt x="27370" y="1521"/>
                  </a:lnTo>
                  <a:lnTo>
                    <a:pt x="27533" y="1575"/>
                  </a:lnTo>
                  <a:lnTo>
                    <a:pt x="28294" y="1793"/>
                  </a:lnTo>
                  <a:lnTo>
                    <a:pt x="29054" y="2010"/>
                  </a:lnTo>
                  <a:lnTo>
                    <a:pt x="30574" y="2390"/>
                  </a:lnTo>
                  <a:lnTo>
                    <a:pt x="30846" y="2390"/>
                  </a:lnTo>
                  <a:lnTo>
                    <a:pt x="30900" y="2336"/>
                  </a:lnTo>
                  <a:lnTo>
                    <a:pt x="31063" y="2227"/>
                  </a:lnTo>
                  <a:lnTo>
                    <a:pt x="31280" y="2173"/>
                  </a:lnTo>
                  <a:lnTo>
                    <a:pt x="31498" y="2173"/>
                  </a:lnTo>
                  <a:lnTo>
                    <a:pt x="31660" y="2227"/>
                  </a:lnTo>
                  <a:lnTo>
                    <a:pt x="31986" y="2281"/>
                  </a:lnTo>
                  <a:lnTo>
                    <a:pt x="32529" y="2281"/>
                  </a:lnTo>
                  <a:lnTo>
                    <a:pt x="32747" y="2390"/>
                  </a:lnTo>
                  <a:lnTo>
                    <a:pt x="32909" y="2499"/>
                  </a:lnTo>
                  <a:lnTo>
                    <a:pt x="33018" y="2770"/>
                  </a:lnTo>
                  <a:lnTo>
                    <a:pt x="33072" y="2879"/>
                  </a:lnTo>
                  <a:lnTo>
                    <a:pt x="33181" y="2987"/>
                  </a:lnTo>
                  <a:lnTo>
                    <a:pt x="34647" y="3259"/>
                  </a:lnTo>
                  <a:lnTo>
                    <a:pt x="34593" y="3150"/>
                  </a:lnTo>
                  <a:lnTo>
                    <a:pt x="34539" y="3096"/>
                  </a:lnTo>
                  <a:lnTo>
                    <a:pt x="34430" y="2987"/>
                  </a:lnTo>
                  <a:lnTo>
                    <a:pt x="34376" y="2879"/>
                  </a:lnTo>
                  <a:lnTo>
                    <a:pt x="35299" y="2879"/>
                  </a:lnTo>
                  <a:lnTo>
                    <a:pt x="35625" y="2933"/>
                  </a:lnTo>
                  <a:lnTo>
                    <a:pt x="35788" y="2987"/>
                  </a:lnTo>
                  <a:lnTo>
                    <a:pt x="35896" y="2987"/>
                  </a:lnTo>
                  <a:lnTo>
                    <a:pt x="36005" y="2933"/>
                  </a:lnTo>
                  <a:lnTo>
                    <a:pt x="36168" y="2879"/>
                  </a:lnTo>
                  <a:lnTo>
                    <a:pt x="36385" y="2824"/>
                  </a:lnTo>
                  <a:lnTo>
                    <a:pt x="36765" y="2879"/>
                  </a:lnTo>
                  <a:lnTo>
                    <a:pt x="37091" y="2987"/>
                  </a:lnTo>
                  <a:lnTo>
                    <a:pt x="37471" y="3150"/>
                  </a:lnTo>
                  <a:lnTo>
                    <a:pt x="36656" y="3530"/>
                  </a:lnTo>
                  <a:lnTo>
                    <a:pt x="36874" y="3639"/>
                  </a:lnTo>
                  <a:lnTo>
                    <a:pt x="36982" y="3748"/>
                  </a:lnTo>
                  <a:lnTo>
                    <a:pt x="37145" y="3748"/>
                  </a:lnTo>
                  <a:lnTo>
                    <a:pt x="37308" y="3693"/>
                  </a:lnTo>
                  <a:lnTo>
                    <a:pt x="38177" y="3530"/>
                  </a:lnTo>
                  <a:lnTo>
                    <a:pt x="38557" y="3476"/>
                  </a:lnTo>
                  <a:lnTo>
                    <a:pt x="38992" y="3476"/>
                  </a:lnTo>
                  <a:lnTo>
                    <a:pt x="39698" y="3639"/>
                  </a:lnTo>
                  <a:lnTo>
                    <a:pt x="40241" y="3639"/>
                  </a:lnTo>
                  <a:lnTo>
                    <a:pt x="40458" y="3585"/>
                  </a:lnTo>
                  <a:lnTo>
                    <a:pt x="40295" y="4182"/>
                  </a:lnTo>
                  <a:lnTo>
                    <a:pt x="40621" y="4073"/>
                  </a:lnTo>
                  <a:lnTo>
                    <a:pt x="40729" y="4019"/>
                  </a:lnTo>
                  <a:lnTo>
                    <a:pt x="40838" y="3911"/>
                  </a:lnTo>
                  <a:lnTo>
                    <a:pt x="40947" y="3693"/>
                  </a:lnTo>
                  <a:lnTo>
                    <a:pt x="40947" y="3313"/>
                  </a:lnTo>
                  <a:lnTo>
                    <a:pt x="40947" y="3150"/>
                  </a:lnTo>
                  <a:lnTo>
                    <a:pt x="40947" y="3096"/>
                  </a:lnTo>
                  <a:lnTo>
                    <a:pt x="40838" y="3042"/>
                  </a:lnTo>
                  <a:lnTo>
                    <a:pt x="40729" y="3096"/>
                  </a:lnTo>
                  <a:lnTo>
                    <a:pt x="40241" y="3259"/>
                  </a:lnTo>
                  <a:lnTo>
                    <a:pt x="39752" y="3259"/>
                  </a:lnTo>
                  <a:lnTo>
                    <a:pt x="39317" y="3205"/>
                  </a:lnTo>
                  <a:lnTo>
                    <a:pt x="38829" y="3042"/>
                  </a:lnTo>
                  <a:lnTo>
                    <a:pt x="38177" y="2662"/>
                  </a:lnTo>
                  <a:lnTo>
                    <a:pt x="37851" y="2553"/>
                  </a:lnTo>
                  <a:lnTo>
                    <a:pt x="37580" y="2553"/>
                  </a:lnTo>
                  <a:lnTo>
                    <a:pt x="37308" y="2662"/>
                  </a:lnTo>
                  <a:lnTo>
                    <a:pt x="36982" y="2716"/>
                  </a:lnTo>
                  <a:lnTo>
                    <a:pt x="36711" y="2716"/>
                  </a:lnTo>
                  <a:lnTo>
                    <a:pt x="36439" y="2662"/>
                  </a:lnTo>
                  <a:lnTo>
                    <a:pt x="36222" y="2607"/>
                  </a:lnTo>
                  <a:lnTo>
                    <a:pt x="35951" y="2499"/>
                  </a:lnTo>
                  <a:lnTo>
                    <a:pt x="35462" y="2173"/>
                  </a:lnTo>
                  <a:lnTo>
                    <a:pt x="35082" y="1956"/>
                  </a:lnTo>
                  <a:lnTo>
                    <a:pt x="34919" y="1901"/>
                  </a:lnTo>
                  <a:lnTo>
                    <a:pt x="34702" y="1847"/>
                  </a:lnTo>
                  <a:lnTo>
                    <a:pt x="33941" y="1793"/>
                  </a:lnTo>
                  <a:lnTo>
                    <a:pt x="33181" y="1630"/>
                  </a:lnTo>
                  <a:lnTo>
                    <a:pt x="31660" y="1304"/>
                  </a:lnTo>
                  <a:lnTo>
                    <a:pt x="31389" y="1250"/>
                  </a:lnTo>
                  <a:lnTo>
                    <a:pt x="31226" y="1304"/>
                  </a:lnTo>
                  <a:lnTo>
                    <a:pt x="31117" y="1413"/>
                  </a:lnTo>
                  <a:lnTo>
                    <a:pt x="31009" y="1684"/>
                  </a:lnTo>
                  <a:lnTo>
                    <a:pt x="30900" y="1684"/>
                  </a:lnTo>
                  <a:lnTo>
                    <a:pt x="30846" y="1521"/>
                  </a:lnTo>
                  <a:lnTo>
                    <a:pt x="30683" y="1358"/>
                  </a:lnTo>
                  <a:lnTo>
                    <a:pt x="30411" y="1141"/>
                  </a:lnTo>
                  <a:lnTo>
                    <a:pt x="30031" y="978"/>
                  </a:lnTo>
                  <a:lnTo>
                    <a:pt x="29651" y="924"/>
                  </a:lnTo>
                  <a:lnTo>
                    <a:pt x="26719" y="435"/>
                  </a:lnTo>
                  <a:lnTo>
                    <a:pt x="25253" y="272"/>
                  </a:lnTo>
                  <a:lnTo>
                    <a:pt x="23732" y="109"/>
                  </a:lnTo>
                  <a:lnTo>
                    <a:pt x="2264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Google Shape;903;p47">
              <a:extLst>
                <a:ext uri="{FF2B5EF4-FFF2-40B4-BE49-F238E27FC236}">
                  <a16:creationId xmlns:a16="http://schemas.microsoft.com/office/drawing/2014/main" id="{F828ADAC-B9E8-6BCA-306E-DCEEFE1E1773}"/>
                </a:ext>
              </a:extLst>
            </p:cNvPr>
            <p:cNvSpPr/>
            <p:nvPr/>
          </p:nvSpPr>
          <p:spPr>
            <a:xfrm>
              <a:off x="4898800" y="3637425"/>
              <a:ext cx="19025" cy="1375"/>
            </a:xfrm>
            <a:custGeom>
              <a:avLst/>
              <a:gdLst/>
              <a:ahLst/>
              <a:cxnLst/>
              <a:rect l="l" t="t" r="r" b="b"/>
              <a:pathLst>
                <a:path w="761" h="55" extrusionOk="0">
                  <a:moveTo>
                    <a:pt x="0" y="0"/>
                  </a:moveTo>
                  <a:lnTo>
                    <a:pt x="380" y="55"/>
                  </a:lnTo>
                  <a:lnTo>
                    <a:pt x="543" y="55"/>
                  </a:lnTo>
                  <a:lnTo>
                    <a:pt x="76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Google Shape;904;p47">
              <a:extLst>
                <a:ext uri="{FF2B5EF4-FFF2-40B4-BE49-F238E27FC236}">
                  <a16:creationId xmlns:a16="http://schemas.microsoft.com/office/drawing/2014/main" id="{3497380B-24DB-4630-A223-76623CF645A5}"/>
                </a:ext>
              </a:extLst>
            </p:cNvPr>
            <p:cNvSpPr/>
            <p:nvPr/>
          </p:nvSpPr>
          <p:spPr>
            <a:xfrm>
              <a:off x="5665850" y="4420775"/>
              <a:ext cx="25800" cy="20375"/>
            </a:xfrm>
            <a:custGeom>
              <a:avLst/>
              <a:gdLst/>
              <a:ahLst/>
              <a:cxnLst/>
              <a:rect l="l" t="t" r="r" b="b"/>
              <a:pathLst>
                <a:path w="1032" h="815" extrusionOk="0">
                  <a:moveTo>
                    <a:pt x="598" y="0"/>
                  </a:moveTo>
                  <a:lnTo>
                    <a:pt x="489" y="109"/>
                  </a:lnTo>
                  <a:lnTo>
                    <a:pt x="380" y="217"/>
                  </a:lnTo>
                  <a:lnTo>
                    <a:pt x="272" y="380"/>
                  </a:lnTo>
                  <a:lnTo>
                    <a:pt x="163" y="489"/>
                  </a:lnTo>
                  <a:lnTo>
                    <a:pt x="54" y="652"/>
                  </a:lnTo>
                  <a:lnTo>
                    <a:pt x="0" y="706"/>
                  </a:lnTo>
                  <a:lnTo>
                    <a:pt x="54" y="760"/>
                  </a:lnTo>
                  <a:lnTo>
                    <a:pt x="109" y="760"/>
                  </a:lnTo>
                  <a:lnTo>
                    <a:pt x="163" y="815"/>
                  </a:lnTo>
                  <a:lnTo>
                    <a:pt x="217" y="760"/>
                  </a:lnTo>
                  <a:lnTo>
                    <a:pt x="652" y="435"/>
                  </a:lnTo>
                  <a:lnTo>
                    <a:pt x="103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6" name="Google Shape;905;p47">
              <a:extLst>
                <a:ext uri="{FF2B5EF4-FFF2-40B4-BE49-F238E27FC236}">
                  <a16:creationId xmlns:a16="http://schemas.microsoft.com/office/drawing/2014/main" id="{572C2ED4-67EA-121B-09E4-9442EB9707CE}"/>
                </a:ext>
              </a:extLst>
            </p:cNvPr>
            <p:cNvSpPr/>
            <p:nvPr/>
          </p:nvSpPr>
          <p:spPr>
            <a:xfrm>
              <a:off x="5425550" y="3804400"/>
              <a:ext cx="909625" cy="923200"/>
            </a:xfrm>
            <a:custGeom>
              <a:avLst/>
              <a:gdLst/>
              <a:ahLst/>
              <a:cxnLst/>
              <a:rect l="l" t="t" r="r" b="b"/>
              <a:pathLst>
                <a:path w="36385" h="36928" extrusionOk="0">
                  <a:moveTo>
                    <a:pt x="15260" y="16890"/>
                  </a:moveTo>
                  <a:lnTo>
                    <a:pt x="15314" y="16944"/>
                  </a:lnTo>
                  <a:lnTo>
                    <a:pt x="15314" y="16998"/>
                  </a:lnTo>
                  <a:lnTo>
                    <a:pt x="15314" y="17161"/>
                  </a:lnTo>
                  <a:lnTo>
                    <a:pt x="15260" y="17215"/>
                  </a:lnTo>
                  <a:lnTo>
                    <a:pt x="15206" y="17270"/>
                  </a:lnTo>
                  <a:lnTo>
                    <a:pt x="15097" y="17215"/>
                  </a:lnTo>
                  <a:lnTo>
                    <a:pt x="15097" y="17107"/>
                  </a:lnTo>
                  <a:lnTo>
                    <a:pt x="15097" y="16998"/>
                  </a:lnTo>
                  <a:lnTo>
                    <a:pt x="15151" y="16944"/>
                  </a:lnTo>
                  <a:lnTo>
                    <a:pt x="15260" y="16890"/>
                  </a:lnTo>
                  <a:close/>
                  <a:moveTo>
                    <a:pt x="12979" y="21017"/>
                  </a:moveTo>
                  <a:lnTo>
                    <a:pt x="13033" y="21071"/>
                  </a:lnTo>
                  <a:lnTo>
                    <a:pt x="13088" y="21071"/>
                  </a:lnTo>
                  <a:lnTo>
                    <a:pt x="13088" y="21125"/>
                  </a:lnTo>
                  <a:lnTo>
                    <a:pt x="12762" y="21614"/>
                  </a:lnTo>
                  <a:lnTo>
                    <a:pt x="12708" y="21668"/>
                  </a:lnTo>
                  <a:lnTo>
                    <a:pt x="12653" y="21668"/>
                  </a:lnTo>
                  <a:lnTo>
                    <a:pt x="12545" y="21560"/>
                  </a:lnTo>
                  <a:lnTo>
                    <a:pt x="12599" y="21451"/>
                  </a:lnTo>
                  <a:lnTo>
                    <a:pt x="12708" y="21288"/>
                  </a:lnTo>
                  <a:lnTo>
                    <a:pt x="12870" y="21071"/>
                  </a:lnTo>
                  <a:lnTo>
                    <a:pt x="12979" y="21017"/>
                  </a:lnTo>
                  <a:close/>
                  <a:moveTo>
                    <a:pt x="8092" y="25741"/>
                  </a:moveTo>
                  <a:lnTo>
                    <a:pt x="8363" y="25795"/>
                  </a:lnTo>
                  <a:lnTo>
                    <a:pt x="8635" y="25904"/>
                  </a:lnTo>
                  <a:lnTo>
                    <a:pt x="8417" y="26067"/>
                  </a:lnTo>
                  <a:lnTo>
                    <a:pt x="8309" y="26121"/>
                  </a:lnTo>
                  <a:lnTo>
                    <a:pt x="8200" y="26013"/>
                  </a:lnTo>
                  <a:lnTo>
                    <a:pt x="8092" y="25741"/>
                  </a:lnTo>
                  <a:close/>
                  <a:moveTo>
                    <a:pt x="4616" y="28782"/>
                  </a:moveTo>
                  <a:lnTo>
                    <a:pt x="4616" y="28945"/>
                  </a:lnTo>
                  <a:lnTo>
                    <a:pt x="4562" y="29054"/>
                  </a:lnTo>
                  <a:lnTo>
                    <a:pt x="4453" y="29108"/>
                  </a:lnTo>
                  <a:lnTo>
                    <a:pt x="4290" y="29108"/>
                  </a:lnTo>
                  <a:lnTo>
                    <a:pt x="4399" y="28891"/>
                  </a:lnTo>
                  <a:lnTo>
                    <a:pt x="4616" y="28782"/>
                  </a:lnTo>
                  <a:close/>
                  <a:moveTo>
                    <a:pt x="3639" y="30248"/>
                  </a:moveTo>
                  <a:lnTo>
                    <a:pt x="3965" y="30303"/>
                  </a:lnTo>
                  <a:lnTo>
                    <a:pt x="3639" y="30574"/>
                  </a:lnTo>
                  <a:lnTo>
                    <a:pt x="3259" y="30791"/>
                  </a:lnTo>
                  <a:lnTo>
                    <a:pt x="3313" y="30466"/>
                  </a:lnTo>
                  <a:lnTo>
                    <a:pt x="3313" y="30357"/>
                  </a:lnTo>
                  <a:lnTo>
                    <a:pt x="3421" y="30303"/>
                  </a:lnTo>
                  <a:lnTo>
                    <a:pt x="3476" y="30248"/>
                  </a:lnTo>
                  <a:close/>
                  <a:moveTo>
                    <a:pt x="20364" y="1"/>
                  </a:moveTo>
                  <a:lnTo>
                    <a:pt x="20310" y="55"/>
                  </a:lnTo>
                  <a:lnTo>
                    <a:pt x="20256" y="218"/>
                  </a:lnTo>
                  <a:lnTo>
                    <a:pt x="20039" y="1793"/>
                  </a:lnTo>
                  <a:lnTo>
                    <a:pt x="19713" y="3313"/>
                  </a:lnTo>
                  <a:lnTo>
                    <a:pt x="19170" y="5268"/>
                  </a:lnTo>
                  <a:lnTo>
                    <a:pt x="18518" y="7115"/>
                  </a:lnTo>
                  <a:lnTo>
                    <a:pt x="18410" y="7332"/>
                  </a:lnTo>
                  <a:lnTo>
                    <a:pt x="18464" y="7386"/>
                  </a:lnTo>
                  <a:lnTo>
                    <a:pt x="18518" y="7495"/>
                  </a:lnTo>
                  <a:lnTo>
                    <a:pt x="18681" y="7603"/>
                  </a:lnTo>
                  <a:lnTo>
                    <a:pt x="18735" y="7712"/>
                  </a:lnTo>
                  <a:lnTo>
                    <a:pt x="18681" y="7821"/>
                  </a:lnTo>
                  <a:lnTo>
                    <a:pt x="18627" y="7929"/>
                  </a:lnTo>
                  <a:lnTo>
                    <a:pt x="18464" y="8147"/>
                  </a:lnTo>
                  <a:lnTo>
                    <a:pt x="18301" y="8364"/>
                  </a:lnTo>
                  <a:lnTo>
                    <a:pt x="18247" y="8581"/>
                  </a:lnTo>
                  <a:lnTo>
                    <a:pt x="18301" y="8852"/>
                  </a:lnTo>
                  <a:lnTo>
                    <a:pt x="18247" y="8961"/>
                  </a:lnTo>
                  <a:lnTo>
                    <a:pt x="18192" y="9015"/>
                  </a:lnTo>
                  <a:lnTo>
                    <a:pt x="18029" y="9233"/>
                  </a:lnTo>
                  <a:lnTo>
                    <a:pt x="17921" y="9450"/>
                  </a:lnTo>
                  <a:lnTo>
                    <a:pt x="17758" y="9884"/>
                  </a:lnTo>
                  <a:lnTo>
                    <a:pt x="17649" y="10264"/>
                  </a:lnTo>
                  <a:lnTo>
                    <a:pt x="17541" y="10482"/>
                  </a:lnTo>
                  <a:lnTo>
                    <a:pt x="17378" y="10645"/>
                  </a:lnTo>
                  <a:lnTo>
                    <a:pt x="17106" y="10916"/>
                  </a:lnTo>
                  <a:lnTo>
                    <a:pt x="16943" y="11188"/>
                  </a:lnTo>
                  <a:lnTo>
                    <a:pt x="16943" y="11513"/>
                  </a:lnTo>
                  <a:lnTo>
                    <a:pt x="16998" y="11894"/>
                  </a:lnTo>
                  <a:lnTo>
                    <a:pt x="17052" y="12056"/>
                  </a:lnTo>
                  <a:lnTo>
                    <a:pt x="16998" y="12165"/>
                  </a:lnTo>
                  <a:lnTo>
                    <a:pt x="16943" y="12219"/>
                  </a:lnTo>
                  <a:lnTo>
                    <a:pt x="16835" y="12274"/>
                  </a:lnTo>
                  <a:lnTo>
                    <a:pt x="16726" y="12382"/>
                  </a:lnTo>
                  <a:lnTo>
                    <a:pt x="16617" y="12437"/>
                  </a:lnTo>
                  <a:lnTo>
                    <a:pt x="16617" y="12545"/>
                  </a:lnTo>
                  <a:lnTo>
                    <a:pt x="16563" y="12654"/>
                  </a:lnTo>
                  <a:lnTo>
                    <a:pt x="16509" y="13034"/>
                  </a:lnTo>
                  <a:lnTo>
                    <a:pt x="16400" y="13360"/>
                  </a:lnTo>
                  <a:lnTo>
                    <a:pt x="16237" y="13686"/>
                  </a:lnTo>
                  <a:lnTo>
                    <a:pt x="16074" y="14011"/>
                  </a:lnTo>
                  <a:lnTo>
                    <a:pt x="15314" y="15097"/>
                  </a:lnTo>
                  <a:lnTo>
                    <a:pt x="15043" y="15695"/>
                  </a:lnTo>
                  <a:lnTo>
                    <a:pt x="14825" y="16292"/>
                  </a:lnTo>
                  <a:lnTo>
                    <a:pt x="14771" y="16455"/>
                  </a:lnTo>
                  <a:lnTo>
                    <a:pt x="14663" y="16618"/>
                  </a:lnTo>
                  <a:lnTo>
                    <a:pt x="14554" y="16727"/>
                  </a:lnTo>
                  <a:lnTo>
                    <a:pt x="14391" y="16835"/>
                  </a:lnTo>
                  <a:lnTo>
                    <a:pt x="14337" y="16890"/>
                  </a:lnTo>
                  <a:lnTo>
                    <a:pt x="14282" y="16944"/>
                  </a:lnTo>
                  <a:lnTo>
                    <a:pt x="14282" y="16998"/>
                  </a:lnTo>
                  <a:lnTo>
                    <a:pt x="14282" y="17161"/>
                  </a:lnTo>
                  <a:lnTo>
                    <a:pt x="14282" y="17270"/>
                  </a:lnTo>
                  <a:lnTo>
                    <a:pt x="14174" y="17433"/>
                  </a:lnTo>
                  <a:lnTo>
                    <a:pt x="13957" y="17595"/>
                  </a:lnTo>
                  <a:lnTo>
                    <a:pt x="13739" y="17704"/>
                  </a:lnTo>
                  <a:lnTo>
                    <a:pt x="13685" y="17758"/>
                  </a:lnTo>
                  <a:lnTo>
                    <a:pt x="13631" y="17758"/>
                  </a:lnTo>
                  <a:lnTo>
                    <a:pt x="13685" y="17921"/>
                  </a:lnTo>
                  <a:lnTo>
                    <a:pt x="13739" y="18084"/>
                  </a:lnTo>
                  <a:lnTo>
                    <a:pt x="13739" y="18247"/>
                  </a:lnTo>
                  <a:lnTo>
                    <a:pt x="13631" y="18410"/>
                  </a:lnTo>
                  <a:lnTo>
                    <a:pt x="13468" y="18519"/>
                  </a:lnTo>
                  <a:lnTo>
                    <a:pt x="12327" y="19170"/>
                  </a:lnTo>
                  <a:lnTo>
                    <a:pt x="12436" y="19333"/>
                  </a:lnTo>
                  <a:lnTo>
                    <a:pt x="12599" y="19442"/>
                  </a:lnTo>
                  <a:lnTo>
                    <a:pt x="12708" y="19550"/>
                  </a:lnTo>
                  <a:lnTo>
                    <a:pt x="12816" y="19713"/>
                  </a:lnTo>
                  <a:lnTo>
                    <a:pt x="12545" y="19768"/>
                  </a:lnTo>
                  <a:lnTo>
                    <a:pt x="12327" y="19876"/>
                  </a:lnTo>
                  <a:lnTo>
                    <a:pt x="12164" y="20093"/>
                  </a:lnTo>
                  <a:lnTo>
                    <a:pt x="12110" y="20311"/>
                  </a:lnTo>
                  <a:lnTo>
                    <a:pt x="12002" y="20528"/>
                  </a:lnTo>
                  <a:lnTo>
                    <a:pt x="11893" y="20691"/>
                  </a:lnTo>
                  <a:lnTo>
                    <a:pt x="11784" y="20799"/>
                  </a:lnTo>
                  <a:lnTo>
                    <a:pt x="11621" y="20962"/>
                  </a:lnTo>
                  <a:lnTo>
                    <a:pt x="11078" y="21288"/>
                  </a:lnTo>
                  <a:lnTo>
                    <a:pt x="10970" y="21397"/>
                  </a:lnTo>
                  <a:lnTo>
                    <a:pt x="10970" y="21451"/>
                  </a:lnTo>
                  <a:lnTo>
                    <a:pt x="10970" y="21505"/>
                  </a:lnTo>
                  <a:lnTo>
                    <a:pt x="11024" y="21777"/>
                  </a:lnTo>
                  <a:lnTo>
                    <a:pt x="10970" y="21831"/>
                  </a:lnTo>
                  <a:lnTo>
                    <a:pt x="10970" y="21886"/>
                  </a:lnTo>
                  <a:lnTo>
                    <a:pt x="10481" y="21886"/>
                  </a:lnTo>
                  <a:lnTo>
                    <a:pt x="10372" y="21940"/>
                  </a:lnTo>
                  <a:lnTo>
                    <a:pt x="10372" y="22048"/>
                  </a:lnTo>
                  <a:lnTo>
                    <a:pt x="10372" y="22211"/>
                  </a:lnTo>
                  <a:lnTo>
                    <a:pt x="10481" y="22483"/>
                  </a:lnTo>
                  <a:lnTo>
                    <a:pt x="10481" y="22809"/>
                  </a:lnTo>
                  <a:lnTo>
                    <a:pt x="10318" y="22700"/>
                  </a:lnTo>
                  <a:lnTo>
                    <a:pt x="10101" y="22592"/>
                  </a:lnTo>
                  <a:lnTo>
                    <a:pt x="9938" y="22483"/>
                  </a:lnTo>
                  <a:lnTo>
                    <a:pt x="9829" y="22483"/>
                  </a:lnTo>
                  <a:lnTo>
                    <a:pt x="9666" y="22537"/>
                  </a:lnTo>
                  <a:lnTo>
                    <a:pt x="9504" y="22646"/>
                  </a:lnTo>
                  <a:lnTo>
                    <a:pt x="9178" y="23026"/>
                  </a:lnTo>
                  <a:lnTo>
                    <a:pt x="8798" y="23406"/>
                  </a:lnTo>
                  <a:lnTo>
                    <a:pt x="8255" y="24058"/>
                  </a:lnTo>
                  <a:lnTo>
                    <a:pt x="7712" y="24655"/>
                  </a:lnTo>
                  <a:lnTo>
                    <a:pt x="7386" y="24927"/>
                  </a:lnTo>
                  <a:lnTo>
                    <a:pt x="7060" y="25144"/>
                  </a:lnTo>
                  <a:lnTo>
                    <a:pt x="6680" y="25361"/>
                  </a:lnTo>
                  <a:lnTo>
                    <a:pt x="6300" y="25524"/>
                  </a:lnTo>
                  <a:lnTo>
                    <a:pt x="6463" y="25687"/>
                  </a:lnTo>
                  <a:lnTo>
                    <a:pt x="6680" y="25850"/>
                  </a:lnTo>
                  <a:lnTo>
                    <a:pt x="6788" y="25904"/>
                  </a:lnTo>
                  <a:lnTo>
                    <a:pt x="6788" y="25958"/>
                  </a:lnTo>
                  <a:lnTo>
                    <a:pt x="6788" y="26067"/>
                  </a:lnTo>
                  <a:lnTo>
                    <a:pt x="6680" y="26121"/>
                  </a:lnTo>
                  <a:lnTo>
                    <a:pt x="6571" y="26230"/>
                  </a:lnTo>
                  <a:lnTo>
                    <a:pt x="6408" y="26284"/>
                  </a:lnTo>
                  <a:lnTo>
                    <a:pt x="6300" y="26284"/>
                  </a:lnTo>
                  <a:lnTo>
                    <a:pt x="6137" y="26230"/>
                  </a:lnTo>
                  <a:lnTo>
                    <a:pt x="5702" y="26067"/>
                  </a:lnTo>
                  <a:lnTo>
                    <a:pt x="5376" y="26067"/>
                  </a:lnTo>
                  <a:lnTo>
                    <a:pt x="5268" y="26176"/>
                  </a:lnTo>
                  <a:lnTo>
                    <a:pt x="4399" y="27099"/>
                  </a:lnTo>
                  <a:lnTo>
                    <a:pt x="4182" y="27316"/>
                  </a:lnTo>
                  <a:lnTo>
                    <a:pt x="4127" y="27479"/>
                  </a:lnTo>
                  <a:lnTo>
                    <a:pt x="4182" y="27642"/>
                  </a:lnTo>
                  <a:lnTo>
                    <a:pt x="4453" y="27859"/>
                  </a:lnTo>
                  <a:lnTo>
                    <a:pt x="4562" y="27913"/>
                  </a:lnTo>
                  <a:lnTo>
                    <a:pt x="4562" y="28022"/>
                  </a:lnTo>
                  <a:lnTo>
                    <a:pt x="4562" y="28131"/>
                  </a:lnTo>
                  <a:lnTo>
                    <a:pt x="4453" y="28239"/>
                  </a:lnTo>
                  <a:lnTo>
                    <a:pt x="4236" y="28348"/>
                  </a:lnTo>
                  <a:lnTo>
                    <a:pt x="4073" y="28402"/>
                  </a:lnTo>
                  <a:lnTo>
                    <a:pt x="3856" y="28348"/>
                  </a:lnTo>
                  <a:lnTo>
                    <a:pt x="3639" y="28293"/>
                  </a:lnTo>
                  <a:lnTo>
                    <a:pt x="3476" y="28348"/>
                  </a:lnTo>
                  <a:lnTo>
                    <a:pt x="3313" y="28402"/>
                  </a:lnTo>
                  <a:lnTo>
                    <a:pt x="3204" y="28565"/>
                  </a:lnTo>
                  <a:lnTo>
                    <a:pt x="2118" y="30357"/>
                  </a:lnTo>
                  <a:lnTo>
                    <a:pt x="2335" y="30194"/>
                  </a:lnTo>
                  <a:lnTo>
                    <a:pt x="2607" y="30031"/>
                  </a:lnTo>
                  <a:lnTo>
                    <a:pt x="2824" y="29868"/>
                  </a:lnTo>
                  <a:lnTo>
                    <a:pt x="3041" y="29705"/>
                  </a:lnTo>
                  <a:lnTo>
                    <a:pt x="3041" y="30086"/>
                  </a:lnTo>
                  <a:lnTo>
                    <a:pt x="2987" y="30194"/>
                  </a:lnTo>
                  <a:lnTo>
                    <a:pt x="2933" y="30303"/>
                  </a:lnTo>
                  <a:lnTo>
                    <a:pt x="2824" y="30357"/>
                  </a:lnTo>
                  <a:lnTo>
                    <a:pt x="2716" y="30411"/>
                  </a:lnTo>
                  <a:lnTo>
                    <a:pt x="2064" y="30411"/>
                  </a:lnTo>
                  <a:lnTo>
                    <a:pt x="1684" y="31063"/>
                  </a:lnTo>
                  <a:lnTo>
                    <a:pt x="1412" y="31660"/>
                  </a:lnTo>
                  <a:lnTo>
                    <a:pt x="923" y="33018"/>
                  </a:lnTo>
                  <a:lnTo>
                    <a:pt x="489" y="34376"/>
                  </a:lnTo>
                  <a:lnTo>
                    <a:pt x="55" y="35733"/>
                  </a:lnTo>
                  <a:lnTo>
                    <a:pt x="0" y="36113"/>
                  </a:lnTo>
                  <a:lnTo>
                    <a:pt x="55" y="36439"/>
                  </a:lnTo>
                  <a:lnTo>
                    <a:pt x="109" y="36548"/>
                  </a:lnTo>
                  <a:lnTo>
                    <a:pt x="163" y="36602"/>
                  </a:lnTo>
                  <a:lnTo>
                    <a:pt x="218" y="36602"/>
                  </a:lnTo>
                  <a:lnTo>
                    <a:pt x="272" y="36493"/>
                  </a:lnTo>
                  <a:lnTo>
                    <a:pt x="489" y="36276"/>
                  </a:lnTo>
                  <a:lnTo>
                    <a:pt x="598" y="36222"/>
                  </a:lnTo>
                  <a:lnTo>
                    <a:pt x="706" y="36113"/>
                  </a:lnTo>
                  <a:lnTo>
                    <a:pt x="706" y="36602"/>
                  </a:lnTo>
                  <a:lnTo>
                    <a:pt x="706" y="36765"/>
                  </a:lnTo>
                  <a:lnTo>
                    <a:pt x="761" y="36874"/>
                  </a:lnTo>
                  <a:lnTo>
                    <a:pt x="815" y="36928"/>
                  </a:lnTo>
                  <a:lnTo>
                    <a:pt x="1249" y="36928"/>
                  </a:lnTo>
                  <a:lnTo>
                    <a:pt x="1249" y="36819"/>
                  </a:lnTo>
                  <a:lnTo>
                    <a:pt x="1141" y="36493"/>
                  </a:lnTo>
                  <a:lnTo>
                    <a:pt x="1141" y="36331"/>
                  </a:lnTo>
                  <a:lnTo>
                    <a:pt x="1249" y="36276"/>
                  </a:lnTo>
                  <a:lnTo>
                    <a:pt x="1575" y="36222"/>
                  </a:lnTo>
                  <a:lnTo>
                    <a:pt x="1684" y="36168"/>
                  </a:lnTo>
                  <a:lnTo>
                    <a:pt x="1792" y="36059"/>
                  </a:lnTo>
                  <a:lnTo>
                    <a:pt x="1847" y="35842"/>
                  </a:lnTo>
                  <a:lnTo>
                    <a:pt x="1901" y="35733"/>
                  </a:lnTo>
                  <a:lnTo>
                    <a:pt x="1901" y="35625"/>
                  </a:lnTo>
                  <a:lnTo>
                    <a:pt x="1847" y="35570"/>
                  </a:lnTo>
                  <a:lnTo>
                    <a:pt x="1684" y="35570"/>
                  </a:lnTo>
                  <a:lnTo>
                    <a:pt x="1575" y="35679"/>
                  </a:lnTo>
                  <a:lnTo>
                    <a:pt x="1467" y="35733"/>
                  </a:lnTo>
                  <a:lnTo>
                    <a:pt x="1358" y="35787"/>
                  </a:lnTo>
                  <a:lnTo>
                    <a:pt x="1304" y="35733"/>
                  </a:lnTo>
                  <a:lnTo>
                    <a:pt x="1195" y="35625"/>
                  </a:lnTo>
                  <a:lnTo>
                    <a:pt x="1032" y="35407"/>
                  </a:lnTo>
                  <a:lnTo>
                    <a:pt x="923" y="35244"/>
                  </a:lnTo>
                  <a:lnTo>
                    <a:pt x="923" y="35190"/>
                  </a:lnTo>
                  <a:lnTo>
                    <a:pt x="978" y="35082"/>
                  </a:lnTo>
                  <a:lnTo>
                    <a:pt x="1141" y="35027"/>
                  </a:lnTo>
                  <a:lnTo>
                    <a:pt x="1249" y="34973"/>
                  </a:lnTo>
                  <a:lnTo>
                    <a:pt x="1304" y="34919"/>
                  </a:lnTo>
                  <a:lnTo>
                    <a:pt x="1304" y="34810"/>
                  </a:lnTo>
                  <a:lnTo>
                    <a:pt x="1195" y="34701"/>
                  </a:lnTo>
                  <a:lnTo>
                    <a:pt x="1032" y="34430"/>
                  </a:lnTo>
                  <a:lnTo>
                    <a:pt x="978" y="34321"/>
                  </a:lnTo>
                  <a:lnTo>
                    <a:pt x="1032" y="34267"/>
                  </a:lnTo>
                  <a:lnTo>
                    <a:pt x="1195" y="34158"/>
                  </a:lnTo>
                  <a:lnTo>
                    <a:pt x="1358" y="34104"/>
                  </a:lnTo>
                  <a:lnTo>
                    <a:pt x="1738" y="34104"/>
                  </a:lnTo>
                  <a:lnTo>
                    <a:pt x="1847" y="34158"/>
                  </a:lnTo>
                  <a:lnTo>
                    <a:pt x="1901" y="34213"/>
                  </a:lnTo>
                  <a:lnTo>
                    <a:pt x="1955" y="34430"/>
                  </a:lnTo>
                  <a:lnTo>
                    <a:pt x="2010" y="34538"/>
                  </a:lnTo>
                  <a:lnTo>
                    <a:pt x="2010" y="34593"/>
                  </a:lnTo>
                  <a:lnTo>
                    <a:pt x="2172" y="34593"/>
                  </a:lnTo>
                  <a:lnTo>
                    <a:pt x="2227" y="34484"/>
                  </a:lnTo>
                  <a:lnTo>
                    <a:pt x="2335" y="34267"/>
                  </a:lnTo>
                  <a:lnTo>
                    <a:pt x="2444" y="34050"/>
                  </a:lnTo>
                  <a:lnTo>
                    <a:pt x="2553" y="33561"/>
                  </a:lnTo>
                  <a:lnTo>
                    <a:pt x="2716" y="33181"/>
                  </a:lnTo>
                  <a:lnTo>
                    <a:pt x="2824" y="32964"/>
                  </a:lnTo>
                  <a:lnTo>
                    <a:pt x="2987" y="32855"/>
                  </a:lnTo>
                  <a:lnTo>
                    <a:pt x="3150" y="32746"/>
                  </a:lnTo>
                  <a:lnTo>
                    <a:pt x="3150" y="32638"/>
                  </a:lnTo>
                  <a:lnTo>
                    <a:pt x="3041" y="32475"/>
                  </a:lnTo>
                  <a:lnTo>
                    <a:pt x="2824" y="32366"/>
                  </a:lnTo>
                  <a:lnTo>
                    <a:pt x="2770" y="32366"/>
                  </a:lnTo>
                  <a:lnTo>
                    <a:pt x="2716" y="32421"/>
                  </a:lnTo>
                  <a:lnTo>
                    <a:pt x="2661" y="32584"/>
                  </a:lnTo>
                  <a:lnTo>
                    <a:pt x="1955" y="33833"/>
                  </a:lnTo>
                  <a:lnTo>
                    <a:pt x="1847" y="33615"/>
                  </a:lnTo>
                  <a:lnTo>
                    <a:pt x="1847" y="33452"/>
                  </a:lnTo>
                  <a:lnTo>
                    <a:pt x="1847" y="33289"/>
                  </a:lnTo>
                  <a:lnTo>
                    <a:pt x="1955" y="33127"/>
                  </a:lnTo>
                  <a:lnTo>
                    <a:pt x="2227" y="32475"/>
                  </a:lnTo>
                  <a:lnTo>
                    <a:pt x="2553" y="31823"/>
                  </a:lnTo>
                  <a:lnTo>
                    <a:pt x="2661" y="31660"/>
                  </a:lnTo>
                  <a:lnTo>
                    <a:pt x="2770" y="31552"/>
                  </a:lnTo>
                  <a:lnTo>
                    <a:pt x="3150" y="31552"/>
                  </a:lnTo>
                  <a:lnTo>
                    <a:pt x="3367" y="31606"/>
                  </a:lnTo>
                  <a:lnTo>
                    <a:pt x="3476" y="31606"/>
                  </a:lnTo>
                  <a:lnTo>
                    <a:pt x="3584" y="31552"/>
                  </a:lnTo>
                  <a:lnTo>
                    <a:pt x="4616" y="29923"/>
                  </a:lnTo>
                  <a:lnTo>
                    <a:pt x="4399" y="29868"/>
                  </a:lnTo>
                  <a:lnTo>
                    <a:pt x="4236" y="29868"/>
                  </a:lnTo>
                  <a:lnTo>
                    <a:pt x="4019" y="29923"/>
                  </a:lnTo>
                  <a:lnTo>
                    <a:pt x="3802" y="29868"/>
                  </a:lnTo>
                  <a:lnTo>
                    <a:pt x="3965" y="29760"/>
                  </a:lnTo>
                  <a:lnTo>
                    <a:pt x="4127" y="29597"/>
                  </a:lnTo>
                  <a:lnTo>
                    <a:pt x="4290" y="29542"/>
                  </a:lnTo>
                  <a:lnTo>
                    <a:pt x="4453" y="29542"/>
                  </a:lnTo>
                  <a:lnTo>
                    <a:pt x="4616" y="29705"/>
                  </a:lnTo>
                  <a:lnTo>
                    <a:pt x="4670" y="29760"/>
                  </a:lnTo>
                  <a:lnTo>
                    <a:pt x="4725" y="29760"/>
                  </a:lnTo>
                  <a:lnTo>
                    <a:pt x="5051" y="29542"/>
                  </a:lnTo>
                  <a:lnTo>
                    <a:pt x="5159" y="29434"/>
                  </a:lnTo>
                  <a:lnTo>
                    <a:pt x="5214" y="29271"/>
                  </a:lnTo>
                  <a:lnTo>
                    <a:pt x="5268" y="28999"/>
                  </a:lnTo>
                  <a:lnTo>
                    <a:pt x="5322" y="28837"/>
                  </a:lnTo>
                  <a:lnTo>
                    <a:pt x="5485" y="28674"/>
                  </a:lnTo>
                  <a:lnTo>
                    <a:pt x="5648" y="28511"/>
                  </a:lnTo>
                  <a:lnTo>
                    <a:pt x="5757" y="28402"/>
                  </a:lnTo>
                  <a:lnTo>
                    <a:pt x="5811" y="28239"/>
                  </a:lnTo>
                  <a:lnTo>
                    <a:pt x="5811" y="28131"/>
                  </a:lnTo>
                  <a:lnTo>
                    <a:pt x="5648" y="27968"/>
                  </a:lnTo>
                  <a:lnTo>
                    <a:pt x="5539" y="27859"/>
                  </a:lnTo>
                  <a:lnTo>
                    <a:pt x="5431" y="27696"/>
                  </a:lnTo>
                  <a:lnTo>
                    <a:pt x="5431" y="27533"/>
                  </a:lnTo>
                  <a:lnTo>
                    <a:pt x="5539" y="27370"/>
                  </a:lnTo>
                  <a:lnTo>
                    <a:pt x="5648" y="27099"/>
                  </a:lnTo>
                  <a:lnTo>
                    <a:pt x="5757" y="26882"/>
                  </a:lnTo>
                  <a:lnTo>
                    <a:pt x="5811" y="26773"/>
                  </a:lnTo>
                  <a:lnTo>
                    <a:pt x="5811" y="26719"/>
                  </a:lnTo>
                  <a:lnTo>
                    <a:pt x="5974" y="26719"/>
                  </a:lnTo>
                  <a:lnTo>
                    <a:pt x="6028" y="26773"/>
                  </a:lnTo>
                  <a:lnTo>
                    <a:pt x="6028" y="26882"/>
                  </a:lnTo>
                  <a:lnTo>
                    <a:pt x="6191" y="27316"/>
                  </a:lnTo>
                  <a:lnTo>
                    <a:pt x="6245" y="27479"/>
                  </a:lnTo>
                  <a:lnTo>
                    <a:pt x="6408" y="27425"/>
                  </a:lnTo>
                  <a:lnTo>
                    <a:pt x="7874" y="26990"/>
                  </a:lnTo>
                  <a:lnTo>
                    <a:pt x="6951" y="26610"/>
                  </a:lnTo>
                  <a:lnTo>
                    <a:pt x="6788" y="26556"/>
                  </a:lnTo>
                  <a:lnTo>
                    <a:pt x="6788" y="26501"/>
                  </a:lnTo>
                  <a:lnTo>
                    <a:pt x="6843" y="26393"/>
                  </a:lnTo>
                  <a:lnTo>
                    <a:pt x="7549" y="25633"/>
                  </a:lnTo>
                  <a:lnTo>
                    <a:pt x="7603" y="26013"/>
                  </a:lnTo>
                  <a:lnTo>
                    <a:pt x="7603" y="26176"/>
                  </a:lnTo>
                  <a:lnTo>
                    <a:pt x="7603" y="26284"/>
                  </a:lnTo>
                  <a:lnTo>
                    <a:pt x="7712" y="26393"/>
                  </a:lnTo>
                  <a:lnTo>
                    <a:pt x="7820" y="26447"/>
                  </a:lnTo>
                  <a:lnTo>
                    <a:pt x="8309" y="26556"/>
                  </a:lnTo>
                  <a:lnTo>
                    <a:pt x="8526" y="26556"/>
                  </a:lnTo>
                  <a:lnTo>
                    <a:pt x="8635" y="26501"/>
                  </a:lnTo>
                  <a:lnTo>
                    <a:pt x="8743" y="26393"/>
                  </a:lnTo>
                  <a:lnTo>
                    <a:pt x="9015" y="26121"/>
                  </a:lnTo>
                  <a:lnTo>
                    <a:pt x="9232" y="25741"/>
                  </a:lnTo>
                  <a:lnTo>
                    <a:pt x="9395" y="25415"/>
                  </a:lnTo>
                  <a:lnTo>
                    <a:pt x="9504" y="24981"/>
                  </a:lnTo>
                  <a:lnTo>
                    <a:pt x="9612" y="24438"/>
                  </a:lnTo>
                  <a:lnTo>
                    <a:pt x="9721" y="24221"/>
                  </a:lnTo>
                  <a:lnTo>
                    <a:pt x="9829" y="24003"/>
                  </a:lnTo>
                  <a:lnTo>
                    <a:pt x="9992" y="23841"/>
                  </a:lnTo>
                  <a:lnTo>
                    <a:pt x="10210" y="23678"/>
                  </a:lnTo>
                  <a:lnTo>
                    <a:pt x="10427" y="23569"/>
                  </a:lnTo>
                  <a:lnTo>
                    <a:pt x="10698" y="23460"/>
                  </a:lnTo>
                  <a:lnTo>
                    <a:pt x="10970" y="23406"/>
                  </a:lnTo>
                  <a:lnTo>
                    <a:pt x="11133" y="23297"/>
                  </a:lnTo>
                  <a:lnTo>
                    <a:pt x="11241" y="23135"/>
                  </a:lnTo>
                  <a:lnTo>
                    <a:pt x="11296" y="22863"/>
                  </a:lnTo>
                  <a:lnTo>
                    <a:pt x="11350" y="22754"/>
                  </a:lnTo>
                  <a:lnTo>
                    <a:pt x="11404" y="22700"/>
                  </a:lnTo>
                  <a:lnTo>
                    <a:pt x="11513" y="22646"/>
                  </a:lnTo>
                  <a:lnTo>
                    <a:pt x="11621" y="22700"/>
                  </a:lnTo>
                  <a:lnTo>
                    <a:pt x="12002" y="22754"/>
                  </a:lnTo>
                  <a:lnTo>
                    <a:pt x="12382" y="22700"/>
                  </a:lnTo>
                  <a:lnTo>
                    <a:pt x="12653" y="22483"/>
                  </a:lnTo>
                  <a:lnTo>
                    <a:pt x="12925" y="22211"/>
                  </a:lnTo>
                  <a:lnTo>
                    <a:pt x="14011" y="20528"/>
                  </a:lnTo>
                  <a:lnTo>
                    <a:pt x="14065" y="20419"/>
                  </a:lnTo>
                  <a:lnTo>
                    <a:pt x="14065" y="20365"/>
                  </a:lnTo>
                  <a:lnTo>
                    <a:pt x="14011" y="20311"/>
                  </a:lnTo>
                  <a:lnTo>
                    <a:pt x="13957" y="20202"/>
                  </a:lnTo>
                  <a:lnTo>
                    <a:pt x="13359" y="19931"/>
                  </a:lnTo>
                  <a:lnTo>
                    <a:pt x="13468" y="19713"/>
                  </a:lnTo>
                  <a:lnTo>
                    <a:pt x="13631" y="19550"/>
                  </a:lnTo>
                  <a:lnTo>
                    <a:pt x="13794" y="19496"/>
                  </a:lnTo>
                  <a:lnTo>
                    <a:pt x="14011" y="19442"/>
                  </a:lnTo>
                  <a:lnTo>
                    <a:pt x="14391" y="19333"/>
                  </a:lnTo>
                  <a:lnTo>
                    <a:pt x="14825" y="19279"/>
                  </a:lnTo>
                  <a:lnTo>
                    <a:pt x="14065" y="18790"/>
                  </a:lnTo>
                  <a:lnTo>
                    <a:pt x="13957" y="18736"/>
                  </a:lnTo>
                  <a:lnTo>
                    <a:pt x="13957" y="18682"/>
                  </a:lnTo>
                  <a:lnTo>
                    <a:pt x="14011" y="18627"/>
                  </a:lnTo>
                  <a:lnTo>
                    <a:pt x="14717" y="17758"/>
                  </a:lnTo>
                  <a:lnTo>
                    <a:pt x="14988" y="18790"/>
                  </a:lnTo>
                  <a:lnTo>
                    <a:pt x="15097" y="18899"/>
                  </a:lnTo>
                  <a:lnTo>
                    <a:pt x="15314" y="18899"/>
                  </a:lnTo>
                  <a:lnTo>
                    <a:pt x="15368" y="18844"/>
                  </a:lnTo>
                  <a:lnTo>
                    <a:pt x="15314" y="18790"/>
                  </a:lnTo>
                  <a:lnTo>
                    <a:pt x="15314" y="18627"/>
                  </a:lnTo>
                  <a:lnTo>
                    <a:pt x="15314" y="18519"/>
                  </a:lnTo>
                  <a:lnTo>
                    <a:pt x="15368" y="18247"/>
                  </a:lnTo>
                  <a:lnTo>
                    <a:pt x="15531" y="18030"/>
                  </a:lnTo>
                  <a:lnTo>
                    <a:pt x="15694" y="17867"/>
                  </a:lnTo>
                  <a:lnTo>
                    <a:pt x="15857" y="17595"/>
                  </a:lnTo>
                  <a:lnTo>
                    <a:pt x="15912" y="17433"/>
                  </a:lnTo>
                  <a:lnTo>
                    <a:pt x="15912" y="17324"/>
                  </a:lnTo>
                  <a:lnTo>
                    <a:pt x="15912" y="16998"/>
                  </a:lnTo>
                  <a:lnTo>
                    <a:pt x="16020" y="16727"/>
                  </a:lnTo>
                  <a:lnTo>
                    <a:pt x="16183" y="16509"/>
                  </a:lnTo>
                  <a:lnTo>
                    <a:pt x="16400" y="16292"/>
                  </a:lnTo>
                  <a:lnTo>
                    <a:pt x="16780" y="15966"/>
                  </a:lnTo>
                  <a:lnTo>
                    <a:pt x="17052" y="15586"/>
                  </a:lnTo>
                  <a:lnTo>
                    <a:pt x="17323" y="15152"/>
                  </a:lnTo>
                  <a:lnTo>
                    <a:pt x="17486" y="14663"/>
                  </a:lnTo>
                  <a:lnTo>
                    <a:pt x="18247" y="12762"/>
                  </a:lnTo>
                  <a:lnTo>
                    <a:pt x="19007" y="10862"/>
                  </a:lnTo>
                  <a:lnTo>
                    <a:pt x="20310" y="7332"/>
                  </a:lnTo>
                  <a:lnTo>
                    <a:pt x="20962" y="5540"/>
                  </a:lnTo>
                  <a:lnTo>
                    <a:pt x="21233" y="4617"/>
                  </a:lnTo>
                  <a:lnTo>
                    <a:pt x="21451" y="3694"/>
                  </a:lnTo>
                  <a:lnTo>
                    <a:pt x="21613" y="3042"/>
                  </a:lnTo>
                  <a:lnTo>
                    <a:pt x="21776" y="2445"/>
                  </a:lnTo>
                  <a:lnTo>
                    <a:pt x="21885" y="1793"/>
                  </a:lnTo>
                  <a:lnTo>
                    <a:pt x="21939" y="1467"/>
                  </a:lnTo>
                  <a:lnTo>
                    <a:pt x="21885" y="1141"/>
                  </a:lnTo>
                  <a:lnTo>
                    <a:pt x="21885" y="1033"/>
                  </a:lnTo>
                  <a:lnTo>
                    <a:pt x="21939" y="978"/>
                  </a:lnTo>
                  <a:lnTo>
                    <a:pt x="22157" y="978"/>
                  </a:lnTo>
                  <a:lnTo>
                    <a:pt x="22537" y="1033"/>
                  </a:lnTo>
                  <a:lnTo>
                    <a:pt x="22971" y="1087"/>
                  </a:lnTo>
                  <a:lnTo>
                    <a:pt x="23623" y="1087"/>
                  </a:lnTo>
                  <a:lnTo>
                    <a:pt x="24274" y="1141"/>
                  </a:lnTo>
                  <a:lnTo>
                    <a:pt x="24980" y="1196"/>
                  </a:lnTo>
                  <a:lnTo>
                    <a:pt x="25632" y="1358"/>
                  </a:lnTo>
                  <a:lnTo>
                    <a:pt x="26664" y="1630"/>
                  </a:lnTo>
                  <a:lnTo>
                    <a:pt x="27696" y="1902"/>
                  </a:lnTo>
                  <a:lnTo>
                    <a:pt x="28239" y="2119"/>
                  </a:lnTo>
                  <a:lnTo>
                    <a:pt x="28727" y="2336"/>
                  </a:lnTo>
                  <a:lnTo>
                    <a:pt x="29216" y="2607"/>
                  </a:lnTo>
                  <a:lnTo>
                    <a:pt x="29651" y="2879"/>
                  </a:lnTo>
                  <a:lnTo>
                    <a:pt x="30791" y="3694"/>
                  </a:lnTo>
                  <a:lnTo>
                    <a:pt x="31334" y="4128"/>
                  </a:lnTo>
                  <a:lnTo>
                    <a:pt x="31823" y="4617"/>
                  </a:lnTo>
                  <a:lnTo>
                    <a:pt x="32311" y="5105"/>
                  </a:lnTo>
                  <a:lnTo>
                    <a:pt x="32800" y="5594"/>
                  </a:lnTo>
                  <a:lnTo>
                    <a:pt x="33180" y="6137"/>
                  </a:lnTo>
                  <a:lnTo>
                    <a:pt x="33560" y="6789"/>
                  </a:lnTo>
                  <a:lnTo>
                    <a:pt x="34158" y="7875"/>
                  </a:lnTo>
                  <a:lnTo>
                    <a:pt x="34429" y="8472"/>
                  </a:lnTo>
                  <a:lnTo>
                    <a:pt x="34647" y="9124"/>
                  </a:lnTo>
                  <a:lnTo>
                    <a:pt x="34864" y="10264"/>
                  </a:lnTo>
                  <a:lnTo>
                    <a:pt x="35027" y="10807"/>
                  </a:lnTo>
                  <a:lnTo>
                    <a:pt x="35244" y="11350"/>
                  </a:lnTo>
                  <a:lnTo>
                    <a:pt x="35244" y="11459"/>
                  </a:lnTo>
                  <a:lnTo>
                    <a:pt x="35190" y="11568"/>
                  </a:lnTo>
                  <a:lnTo>
                    <a:pt x="34809" y="12762"/>
                  </a:lnTo>
                  <a:lnTo>
                    <a:pt x="34538" y="13957"/>
                  </a:lnTo>
                  <a:lnTo>
                    <a:pt x="34321" y="14554"/>
                  </a:lnTo>
                  <a:lnTo>
                    <a:pt x="34049" y="15043"/>
                  </a:lnTo>
                  <a:lnTo>
                    <a:pt x="33723" y="15478"/>
                  </a:lnTo>
                  <a:lnTo>
                    <a:pt x="33289" y="15858"/>
                  </a:lnTo>
                  <a:lnTo>
                    <a:pt x="33180" y="15966"/>
                  </a:lnTo>
                  <a:lnTo>
                    <a:pt x="33072" y="16075"/>
                  </a:lnTo>
                  <a:lnTo>
                    <a:pt x="33072" y="16184"/>
                  </a:lnTo>
                  <a:lnTo>
                    <a:pt x="33072" y="16346"/>
                  </a:lnTo>
                  <a:lnTo>
                    <a:pt x="33126" y="16401"/>
                  </a:lnTo>
                  <a:lnTo>
                    <a:pt x="33126" y="16509"/>
                  </a:lnTo>
                  <a:lnTo>
                    <a:pt x="32963" y="16618"/>
                  </a:lnTo>
                  <a:lnTo>
                    <a:pt x="32474" y="16944"/>
                  </a:lnTo>
                  <a:lnTo>
                    <a:pt x="31931" y="17215"/>
                  </a:lnTo>
                  <a:lnTo>
                    <a:pt x="31388" y="17433"/>
                  </a:lnTo>
                  <a:lnTo>
                    <a:pt x="30791" y="17595"/>
                  </a:lnTo>
                  <a:lnTo>
                    <a:pt x="30248" y="17704"/>
                  </a:lnTo>
                  <a:lnTo>
                    <a:pt x="29976" y="17813"/>
                  </a:lnTo>
                  <a:lnTo>
                    <a:pt x="29705" y="17976"/>
                  </a:lnTo>
                  <a:lnTo>
                    <a:pt x="29596" y="17976"/>
                  </a:lnTo>
                  <a:lnTo>
                    <a:pt x="29542" y="18030"/>
                  </a:lnTo>
                  <a:lnTo>
                    <a:pt x="29325" y="17921"/>
                  </a:lnTo>
                  <a:lnTo>
                    <a:pt x="27858" y="17161"/>
                  </a:lnTo>
                  <a:lnTo>
                    <a:pt x="27153" y="16781"/>
                  </a:lnTo>
                  <a:lnTo>
                    <a:pt x="26447" y="16346"/>
                  </a:lnTo>
                  <a:lnTo>
                    <a:pt x="25904" y="15966"/>
                  </a:lnTo>
                  <a:lnTo>
                    <a:pt x="25306" y="15641"/>
                  </a:lnTo>
                  <a:lnTo>
                    <a:pt x="24655" y="15423"/>
                  </a:lnTo>
                  <a:lnTo>
                    <a:pt x="24003" y="15260"/>
                  </a:lnTo>
                  <a:lnTo>
                    <a:pt x="23786" y="15206"/>
                  </a:lnTo>
                  <a:lnTo>
                    <a:pt x="23623" y="15260"/>
                  </a:lnTo>
                  <a:lnTo>
                    <a:pt x="23514" y="15369"/>
                  </a:lnTo>
                  <a:lnTo>
                    <a:pt x="23406" y="15532"/>
                  </a:lnTo>
                  <a:lnTo>
                    <a:pt x="23351" y="15641"/>
                  </a:lnTo>
                  <a:lnTo>
                    <a:pt x="23297" y="15695"/>
                  </a:lnTo>
                  <a:lnTo>
                    <a:pt x="23188" y="15695"/>
                  </a:lnTo>
                  <a:lnTo>
                    <a:pt x="23080" y="15641"/>
                  </a:lnTo>
                  <a:lnTo>
                    <a:pt x="22808" y="15478"/>
                  </a:lnTo>
                  <a:lnTo>
                    <a:pt x="22591" y="15478"/>
                  </a:lnTo>
                  <a:lnTo>
                    <a:pt x="22319" y="15641"/>
                  </a:lnTo>
                  <a:lnTo>
                    <a:pt x="22102" y="15858"/>
                  </a:lnTo>
                  <a:lnTo>
                    <a:pt x="22102" y="15858"/>
                  </a:lnTo>
                  <a:lnTo>
                    <a:pt x="22591" y="15803"/>
                  </a:lnTo>
                  <a:lnTo>
                    <a:pt x="22537" y="15966"/>
                  </a:lnTo>
                  <a:lnTo>
                    <a:pt x="22482" y="16075"/>
                  </a:lnTo>
                  <a:lnTo>
                    <a:pt x="22374" y="16129"/>
                  </a:lnTo>
                  <a:lnTo>
                    <a:pt x="22211" y="16075"/>
                  </a:lnTo>
                  <a:lnTo>
                    <a:pt x="22102" y="16021"/>
                  </a:lnTo>
                  <a:lnTo>
                    <a:pt x="22048" y="15966"/>
                  </a:lnTo>
                  <a:lnTo>
                    <a:pt x="22102" y="15858"/>
                  </a:lnTo>
                  <a:lnTo>
                    <a:pt x="21179" y="15966"/>
                  </a:lnTo>
                  <a:lnTo>
                    <a:pt x="20690" y="16021"/>
                  </a:lnTo>
                  <a:lnTo>
                    <a:pt x="20256" y="16129"/>
                  </a:lnTo>
                  <a:lnTo>
                    <a:pt x="19659" y="16346"/>
                  </a:lnTo>
                  <a:lnTo>
                    <a:pt x="19061" y="16672"/>
                  </a:lnTo>
                  <a:lnTo>
                    <a:pt x="17975" y="17270"/>
                  </a:lnTo>
                  <a:lnTo>
                    <a:pt x="17866" y="17324"/>
                  </a:lnTo>
                  <a:lnTo>
                    <a:pt x="17866" y="17378"/>
                  </a:lnTo>
                  <a:lnTo>
                    <a:pt x="17866" y="17433"/>
                  </a:lnTo>
                  <a:lnTo>
                    <a:pt x="17975" y="17595"/>
                  </a:lnTo>
                  <a:lnTo>
                    <a:pt x="17921" y="17758"/>
                  </a:lnTo>
                  <a:lnTo>
                    <a:pt x="17758" y="17976"/>
                  </a:lnTo>
                  <a:lnTo>
                    <a:pt x="16943" y="18953"/>
                  </a:lnTo>
                  <a:lnTo>
                    <a:pt x="17215" y="19007"/>
                  </a:lnTo>
                  <a:lnTo>
                    <a:pt x="17486" y="19007"/>
                  </a:lnTo>
                  <a:lnTo>
                    <a:pt x="17704" y="18953"/>
                  </a:lnTo>
                  <a:lnTo>
                    <a:pt x="17921" y="18899"/>
                  </a:lnTo>
                  <a:lnTo>
                    <a:pt x="18084" y="18790"/>
                  </a:lnTo>
                  <a:lnTo>
                    <a:pt x="18247" y="18627"/>
                  </a:lnTo>
                  <a:lnTo>
                    <a:pt x="18301" y="18464"/>
                  </a:lnTo>
                  <a:lnTo>
                    <a:pt x="18410" y="18247"/>
                  </a:lnTo>
                  <a:lnTo>
                    <a:pt x="18464" y="17976"/>
                  </a:lnTo>
                  <a:lnTo>
                    <a:pt x="18572" y="17758"/>
                  </a:lnTo>
                  <a:lnTo>
                    <a:pt x="18790" y="17595"/>
                  </a:lnTo>
                  <a:lnTo>
                    <a:pt x="19061" y="17487"/>
                  </a:lnTo>
                  <a:lnTo>
                    <a:pt x="19441" y="17378"/>
                  </a:lnTo>
                  <a:lnTo>
                    <a:pt x="19604" y="17324"/>
                  </a:lnTo>
                  <a:lnTo>
                    <a:pt x="19713" y="17215"/>
                  </a:lnTo>
                  <a:lnTo>
                    <a:pt x="19984" y="16944"/>
                  </a:lnTo>
                  <a:lnTo>
                    <a:pt x="20202" y="16781"/>
                  </a:lnTo>
                  <a:lnTo>
                    <a:pt x="20473" y="16672"/>
                  </a:lnTo>
                  <a:lnTo>
                    <a:pt x="20745" y="16564"/>
                  </a:lnTo>
                  <a:lnTo>
                    <a:pt x="21016" y="16509"/>
                  </a:lnTo>
                  <a:lnTo>
                    <a:pt x="21288" y="16509"/>
                  </a:lnTo>
                  <a:lnTo>
                    <a:pt x="21885" y="16564"/>
                  </a:lnTo>
                  <a:lnTo>
                    <a:pt x="22428" y="16672"/>
                  </a:lnTo>
                  <a:lnTo>
                    <a:pt x="22971" y="16781"/>
                  </a:lnTo>
                  <a:lnTo>
                    <a:pt x="23514" y="16890"/>
                  </a:lnTo>
                  <a:lnTo>
                    <a:pt x="24057" y="17052"/>
                  </a:lnTo>
                  <a:lnTo>
                    <a:pt x="25089" y="17487"/>
                  </a:lnTo>
                  <a:lnTo>
                    <a:pt x="26066" y="18084"/>
                  </a:lnTo>
                  <a:lnTo>
                    <a:pt x="26772" y="18519"/>
                  </a:lnTo>
                  <a:lnTo>
                    <a:pt x="27533" y="18844"/>
                  </a:lnTo>
                  <a:lnTo>
                    <a:pt x="28347" y="19116"/>
                  </a:lnTo>
                  <a:lnTo>
                    <a:pt x="29162" y="19279"/>
                  </a:lnTo>
                  <a:lnTo>
                    <a:pt x="29325" y="19333"/>
                  </a:lnTo>
                  <a:lnTo>
                    <a:pt x="29488" y="19442"/>
                  </a:lnTo>
                  <a:lnTo>
                    <a:pt x="29868" y="19659"/>
                  </a:lnTo>
                  <a:lnTo>
                    <a:pt x="30302" y="19713"/>
                  </a:lnTo>
                  <a:lnTo>
                    <a:pt x="30682" y="19713"/>
                  </a:lnTo>
                  <a:lnTo>
                    <a:pt x="30900" y="19659"/>
                  </a:lnTo>
                  <a:lnTo>
                    <a:pt x="31117" y="19550"/>
                  </a:lnTo>
                  <a:lnTo>
                    <a:pt x="31443" y="19388"/>
                  </a:lnTo>
                  <a:lnTo>
                    <a:pt x="31497" y="19279"/>
                  </a:lnTo>
                  <a:lnTo>
                    <a:pt x="31551" y="19225"/>
                  </a:lnTo>
                  <a:lnTo>
                    <a:pt x="31551" y="19116"/>
                  </a:lnTo>
                  <a:lnTo>
                    <a:pt x="31497" y="19007"/>
                  </a:lnTo>
                  <a:lnTo>
                    <a:pt x="31280" y="18736"/>
                  </a:lnTo>
                  <a:lnTo>
                    <a:pt x="31280" y="18627"/>
                  </a:lnTo>
                  <a:lnTo>
                    <a:pt x="31497" y="18573"/>
                  </a:lnTo>
                  <a:lnTo>
                    <a:pt x="31931" y="18573"/>
                  </a:lnTo>
                  <a:lnTo>
                    <a:pt x="32094" y="18682"/>
                  </a:lnTo>
                  <a:lnTo>
                    <a:pt x="32311" y="18736"/>
                  </a:lnTo>
                  <a:lnTo>
                    <a:pt x="32474" y="18790"/>
                  </a:lnTo>
                  <a:lnTo>
                    <a:pt x="32692" y="18790"/>
                  </a:lnTo>
                  <a:lnTo>
                    <a:pt x="32854" y="18682"/>
                  </a:lnTo>
                  <a:lnTo>
                    <a:pt x="33126" y="18464"/>
                  </a:lnTo>
                  <a:lnTo>
                    <a:pt x="33398" y="18247"/>
                  </a:lnTo>
                  <a:lnTo>
                    <a:pt x="33886" y="17758"/>
                  </a:lnTo>
                  <a:lnTo>
                    <a:pt x="33941" y="17595"/>
                  </a:lnTo>
                  <a:lnTo>
                    <a:pt x="33941" y="17433"/>
                  </a:lnTo>
                  <a:lnTo>
                    <a:pt x="33941" y="17270"/>
                  </a:lnTo>
                  <a:lnTo>
                    <a:pt x="33995" y="17161"/>
                  </a:lnTo>
                  <a:lnTo>
                    <a:pt x="34103" y="17052"/>
                  </a:lnTo>
                  <a:lnTo>
                    <a:pt x="34266" y="17052"/>
                  </a:lnTo>
                  <a:lnTo>
                    <a:pt x="34484" y="16998"/>
                  </a:lnTo>
                  <a:lnTo>
                    <a:pt x="34701" y="16890"/>
                  </a:lnTo>
                  <a:lnTo>
                    <a:pt x="34864" y="16727"/>
                  </a:lnTo>
                  <a:lnTo>
                    <a:pt x="35027" y="16564"/>
                  </a:lnTo>
                  <a:lnTo>
                    <a:pt x="35352" y="16021"/>
                  </a:lnTo>
                  <a:lnTo>
                    <a:pt x="35624" y="15423"/>
                  </a:lnTo>
                  <a:lnTo>
                    <a:pt x="35787" y="14826"/>
                  </a:lnTo>
                  <a:lnTo>
                    <a:pt x="35896" y="14229"/>
                  </a:lnTo>
                  <a:lnTo>
                    <a:pt x="35950" y="13903"/>
                  </a:lnTo>
                  <a:lnTo>
                    <a:pt x="35950" y="13740"/>
                  </a:lnTo>
                  <a:lnTo>
                    <a:pt x="36058" y="13577"/>
                  </a:lnTo>
                  <a:lnTo>
                    <a:pt x="36221" y="13251"/>
                  </a:lnTo>
                  <a:lnTo>
                    <a:pt x="36330" y="12871"/>
                  </a:lnTo>
                  <a:lnTo>
                    <a:pt x="36384" y="12545"/>
                  </a:lnTo>
                  <a:lnTo>
                    <a:pt x="36330" y="12165"/>
                  </a:lnTo>
                  <a:lnTo>
                    <a:pt x="36221" y="11079"/>
                  </a:lnTo>
                  <a:lnTo>
                    <a:pt x="36058" y="10101"/>
                  </a:lnTo>
                  <a:lnTo>
                    <a:pt x="35733" y="9070"/>
                  </a:lnTo>
                  <a:lnTo>
                    <a:pt x="35352" y="8147"/>
                  </a:lnTo>
                  <a:lnTo>
                    <a:pt x="34972" y="7386"/>
                  </a:lnTo>
                  <a:lnTo>
                    <a:pt x="34647" y="6626"/>
                  </a:lnTo>
                  <a:lnTo>
                    <a:pt x="34212" y="5920"/>
                  </a:lnTo>
                  <a:lnTo>
                    <a:pt x="33941" y="5594"/>
                  </a:lnTo>
                  <a:lnTo>
                    <a:pt x="33669" y="5268"/>
                  </a:lnTo>
                  <a:lnTo>
                    <a:pt x="32746" y="4345"/>
                  </a:lnTo>
                  <a:lnTo>
                    <a:pt x="31768" y="3476"/>
                  </a:lnTo>
                  <a:lnTo>
                    <a:pt x="30845" y="2662"/>
                  </a:lnTo>
                  <a:lnTo>
                    <a:pt x="29868" y="2010"/>
                  </a:lnTo>
                  <a:lnTo>
                    <a:pt x="28836" y="1467"/>
                  </a:lnTo>
                  <a:lnTo>
                    <a:pt x="27750" y="978"/>
                  </a:lnTo>
                  <a:lnTo>
                    <a:pt x="26881" y="707"/>
                  </a:lnTo>
                  <a:lnTo>
                    <a:pt x="25958" y="490"/>
                  </a:lnTo>
                  <a:lnTo>
                    <a:pt x="25089" y="327"/>
                  </a:lnTo>
                  <a:lnTo>
                    <a:pt x="24166" y="218"/>
                  </a:lnTo>
                  <a:lnTo>
                    <a:pt x="22319" y="55"/>
                  </a:lnTo>
                  <a:lnTo>
                    <a:pt x="2052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Google Shape;906;p47">
              <a:extLst>
                <a:ext uri="{FF2B5EF4-FFF2-40B4-BE49-F238E27FC236}">
                  <a16:creationId xmlns:a16="http://schemas.microsoft.com/office/drawing/2014/main" id="{64006C85-8ABD-CDA6-3393-3323AED7DBDF}"/>
                </a:ext>
              </a:extLst>
            </p:cNvPr>
            <p:cNvSpPr/>
            <p:nvPr/>
          </p:nvSpPr>
          <p:spPr>
            <a:xfrm>
              <a:off x="5507000" y="3547825"/>
              <a:ext cx="347575" cy="99125"/>
            </a:xfrm>
            <a:custGeom>
              <a:avLst/>
              <a:gdLst/>
              <a:ahLst/>
              <a:cxnLst/>
              <a:rect l="l" t="t" r="r" b="b"/>
              <a:pathLst>
                <a:path w="13903" h="3965" extrusionOk="0">
                  <a:moveTo>
                    <a:pt x="2173" y="0"/>
                  </a:moveTo>
                  <a:lnTo>
                    <a:pt x="761" y="55"/>
                  </a:lnTo>
                  <a:lnTo>
                    <a:pt x="598" y="109"/>
                  </a:lnTo>
                  <a:lnTo>
                    <a:pt x="381" y="163"/>
                  </a:lnTo>
                  <a:lnTo>
                    <a:pt x="1" y="326"/>
                  </a:lnTo>
                  <a:lnTo>
                    <a:pt x="381" y="598"/>
                  </a:lnTo>
                  <a:lnTo>
                    <a:pt x="707" y="923"/>
                  </a:lnTo>
                  <a:lnTo>
                    <a:pt x="815" y="1086"/>
                  </a:lnTo>
                  <a:lnTo>
                    <a:pt x="869" y="1304"/>
                  </a:lnTo>
                  <a:lnTo>
                    <a:pt x="869" y="1521"/>
                  </a:lnTo>
                  <a:lnTo>
                    <a:pt x="869" y="1792"/>
                  </a:lnTo>
                  <a:lnTo>
                    <a:pt x="1032" y="1738"/>
                  </a:lnTo>
                  <a:lnTo>
                    <a:pt x="1195" y="1629"/>
                  </a:lnTo>
                  <a:lnTo>
                    <a:pt x="1358" y="1412"/>
                  </a:lnTo>
                  <a:lnTo>
                    <a:pt x="1575" y="1249"/>
                  </a:lnTo>
                  <a:lnTo>
                    <a:pt x="1738" y="1141"/>
                  </a:lnTo>
                  <a:lnTo>
                    <a:pt x="1956" y="1086"/>
                  </a:lnTo>
                  <a:lnTo>
                    <a:pt x="2227" y="1141"/>
                  </a:lnTo>
                  <a:lnTo>
                    <a:pt x="2444" y="1195"/>
                  </a:lnTo>
                  <a:lnTo>
                    <a:pt x="3042" y="1195"/>
                  </a:lnTo>
                  <a:lnTo>
                    <a:pt x="3748" y="1086"/>
                  </a:lnTo>
                  <a:lnTo>
                    <a:pt x="4128" y="1086"/>
                  </a:lnTo>
                  <a:lnTo>
                    <a:pt x="4508" y="1195"/>
                  </a:lnTo>
                  <a:lnTo>
                    <a:pt x="4834" y="1304"/>
                  </a:lnTo>
                  <a:lnTo>
                    <a:pt x="5214" y="1412"/>
                  </a:lnTo>
                  <a:lnTo>
                    <a:pt x="5540" y="1358"/>
                  </a:lnTo>
                  <a:lnTo>
                    <a:pt x="5920" y="1249"/>
                  </a:lnTo>
                  <a:lnTo>
                    <a:pt x="5920" y="1249"/>
                  </a:lnTo>
                  <a:lnTo>
                    <a:pt x="5703" y="1738"/>
                  </a:lnTo>
                  <a:lnTo>
                    <a:pt x="5974" y="1738"/>
                  </a:lnTo>
                  <a:lnTo>
                    <a:pt x="6246" y="1684"/>
                  </a:lnTo>
                  <a:lnTo>
                    <a:pt x="6626" y="1684"/>
                  </a:lnTo>
                  <a:lnTo>
                    <a:pt x="6843" y="1738"/>
                  </a:lnTo>
                  <a:lnTo>
                    <a:pt x="7006" y="1847"/>
                  </a:lnTo>
                  <a:lnTo>
                    <a:pt x="7060" y="1955"/>
                  </a:lnTo>
                  <a:lnTo>
                    <a:pt x="7060" y="2010"/>
                  </a:lnTo>
                  <a:lnTo>
                    <a:pt x="7006" y="2064"/>
                  </a:lnTo>
                  <a:lnTo>
                    <a:pt x="6897" y="2064"/>
                  </a:lnTo>
                  <a:lnTo>
                    <a:pt x="6246" y="2227"/>
                  </a:lnTo>
                  <a:lnTo>
                    <a:pt x="6137" y="2227"/>
                  </a:lnTo>
                  <a:lnTo>
                    <a:pt x="6083" y="2335"/>
                  </a:lnTo>
                  <a:lnTo>
                    <a:pt x="6137" y="2390"/>
                  </a:lnTo>
                  <a:lnTo>
                    <a:pt x="6191" y="2444"/>
                  </a:lnTo>
                  <a:lnTo>
                    <a:pt x="7114" y="2498"/>
                  </a:lnTo>
                  <a:lnTo>
                    <a:pt x="7983" y="2498"/>
                  </a:lnTo>
                  <a:lnTo>
                    <a:pt x="7929" y="2335"/>
                  </a:lnTo>
                  <a:lnTo>
                    <a:pt x="7766" y="2227"/>
                  </a:lnTo>
                  <a:lnTo>
                    <a:pt x="7657" y="2118"/>
                  </a:lnTo>
                  <a:lnTo>
                    <a:pt x="7603" y="1955"/>
                  </a:lnTo>
                  <a:lnTo>
                    <a:pt x="7983" y="1847"/>
                  </a:lnTo>
                  <a:lnTo>
                    <a:pt x="8146" y="1847"/>
                  </a:lnTo>
                  <a:lnTo>
                    <a:pt x="8255" y="1792"/>
                  </a:lnTo>
                  <a:lnTo>
                    <a:pt x="8255" y="1684"/>
                  </a:lnTo>
                  <a:lnTo>
                    <a:pt x="8201" y="1521"/>
                  </a:lnTo>
                  <a:lnTo>
                    <a:pt x="8201" y="1467"/>
                  </a:lnTo>
                  <a:lnTo>
                    <a:pt x="8255" y="1412"/>
                  </a:lnTo>
                  <a:lnTo>
                    <a:pt x="8255" y="1467"/>
                  </a:lnTo>
                  <a:lnTo>
                    <a:pt x="8581" y="1684"/>
                  </a:lnTo>
                  <a:lnTo>
                    <a:pt x="8744" y="1847"/>
                  </a:lnTo>
                  <a:lnTo>
                    <a:pt x="8798" y="2010"/>
                  </a:lnTo>
                  <a:lnTo>
                    <a:pt x="8798" y="2118"/>
                  </a:lnTo>
                  <a:lnTo>
                    <a:pt x="8689" y="2227"/>
                  </a:lnTo>
                  <a:lnTo>
                    <a:pt x="8581" y="2281"/>
                  </a:lnTo>
                  <a:lnTo>
                    <a:pt x="8472" y="2444"/>
                  </a:lnTo>
                  <a:lnTo>
                    <a:pt x="9069" y="2281"/>
                  </a:lnTo>
                  <a:lnTo>
                    <a:pt x="9612" y="2172"/>
                  </a:lnTo>
                  <a:lnTo>
                    <a:pt x="10210" y="2172"/>
                  </a:lnTo>
                  <a:lnTo>
                    <a:pt x="10481" y="2227"/>
                  </a:lnTo>
                  <a:lnTo>
                    <a:pt x="10753" y="2281"/>
                  </a:lnTo>
                  <a:lnTo>
                    <a:pt x="10916" y="2281"/>
                  </a:lnTo>
                  <a:lnTo>
                    <a:pt x="10916" y="2172"/>
                  </a:lnTo>
                  <a:lnTo>
                    <a:pt x="10916" y="2118"/>
                  </a:lnTo>
                  <a:lnTo>
                    <a:pt x="10970" y="2064"/>
                  </a:lnTo>
                  <a:lnTo>
                    <a:pt x="11079" y="2064"/>
                  </a:lnTo>
                  <a:lnTo>
                    <a:pt x="11187" y="2118"/>
                  </a:lnTo>
                  <a:lnTo>
                    <a:pt x="11187" y="2172"/>
                  </a:lnTo>
                  <a:lnTo>
                    <a:pt x="11242" y="2390"/>
                  </a:lnTo>
                  <a:lnTo>
                    <a:pt x="11350" y="2553"/>
                  </a:lnTo>
                  <a:lnTo>
                    <a:pt x="11567" y="2661"/>
                  </a:lnTo>
                  <a:lnTo>
                    <a:pt x="11730" y="2770"/>
                  </a:lnTo>
                  <a:lnTo>
                    <a:pt x="11893" y="2878"/>
                  </a:lnTo>
                  <a:lnTo>
                    <a:pt x="12002" y="2933"/>
                  </a:lnTo>
                  <a:lnTo>
                    <a:pt x="12002" y="3096"/>
                  </a:lnTo>
                  <a:lnTo>
                    <a:pt x="11948" y="3259"/>
                  </a:lnTo>
                  <a:lnTo>
                    <a:pt x="11893" y="3421"/>
                  </a:lnTo>
                  <a:lnTo>
                    <a:pt x="11893" y="3476"/>
                  </a:lnTo>
                  <a:lnTo>
                    <a:pt x="12002" y="3584"/>
                  </a:lnTo>
                  <a:lnTo>
                    <a:pt x="12273" y="3584"/>
                  </a:lnTo>
                  <a:lnTo>
                    <a:pt x="12382" y="3476"/>
                  </a:lnTo>
                  <a:lnTo>
                    <a:pt x="12491" y="3313"/>
                  </a:lnTo>
                  <a:lnTo>
                    <a:pt x="12599" y="3204"/>
                  </a:lnTo>
                  <a:lnTo>
                    <a:pt x="12654" y="3150"/>
                  </a:lnTo>
                  <a:lnTo>
                    <a:pt x="12762" y="3313"/>
                  </a:lnTo>
                  <a:lnTo>
                    <a:pt x="12762" y="3530"/>
                  </a:lnTo>
                  <a:lnTo>
                    <a:pt x="12762" y="3747"/>
                  </a:lnTo>
                  <a:lnTo>
                    <a:pt x="12816" y="3965"/>
                  </a:lnTo>
                  <a:lnTo>
                    <a:pt x="13034" y="3693"/>
                  </a:lnTo>
                  <a:lnTo>
                    <a:pt x="13305" y="3476"/>
                  </a:lnTo>
                  <a:lnTo>
                    <a:pt x="13468" y="3476"/>
                  </a:lnTo>
                  <a:lnTo>
                    <a:pt x="13577" y="3584"/>
                  </a:lnTo>
                  <a:lnTo>
                    <a:pt x="13685" y="3693"/>
                  </a:lnTo>
                  <a:lnTo>
                    <a:pt x="13740" y="3693"/>
                  </a:lnTo>
                  <a:lnTo>
                    <a:pt x="13848" y="3747"/>
                  </a:lnTo>
                  <a:lnTo>
                    <a:pt x="13903" y="3367"/>
                  </a:lnTo>
                  <a:lnTo>
                    <a:pt x="13903" y="3096"/>
                  </a:lnTo>
                  <a:lnTo>
                    <a:pt x="13848" y="2824"/>
                  </a:lnTo>
                  <a:lnTo>
                    <a:pt x="13685" y="2661"/>
                  </a:lnTo>
                  <a:lnTo>
                    <a:pt x="13522" y="2498"/>
                  </a:lnTo>
                  <a:lnTo>
                    <a:pt x="13251" y="2390"/>
                  </a:lnTo>
                  <a:lnTo>
                    <a:pt x="12979" y="2390"/>
                  </a:lnTo>
                  <a:lnTo>
                    <a:pt x="12599" y="2444"/>
                  </a:lnTo>
                  <a:lnTo>
                    <a:pt x="12436" y="2498"/>
                  </a:lnTo>
                  <a:lnTo>
                    <a:pt x="12219" y="2444"/>
                  </a:lnTo>
                  <a:lnTo>
                    <a:pt x="11948" y="2444"/>
                  </a:lnTo>
                  <a:lnTo>
                    <a:pt x="11785" y="2335"/>
                  </a:lnTo>
                  <a:lnTo>
                    <a:pt x="11730" y="2281"/>
                  </a:lnTo>
                  <a:lnTo>
                    <a:pt x="11676" y="2172"/>
                  </a:lnTo>
                  <a:lnTo>
                    <a:pt x="11567" y="1955"/>
                  </a:lnTo>
                  <a:lnTo>
                    <a:pt x="11405" y="1792"/>
                  </a:lnTo>
                  <a:lnTo>
                    <a:pt x="11242" y="1738"/>
                  </a:lnTo>
                  <a:lnTo>
                    <a:pt x="11024" y="1738"/>
                  </a:lnTo>
                  <a:lnTo>
                    <a:pt x="10264" y="1575"/>
                  </a:lnTo>
                  <a:lnTo>
                    <a:pt x="9504" y="1358"/>
                  </a:lnTo>
                  <a:lnTo>
                    <a:pt x="9124" y="1304"/>
                  </a:lnTo>
                  <a:lnTo>
                    <a:pt x="8744" y="1249"/>
                  </a:lnTo>
                  <a:lnTo>
                    <a:pt x="8363" y="1249"/>
                  </a:lnTo>
                  <a:lnTo>
                    <a:pt x="7983" y="1358"/>
                  </a:lnTo>
                  <a:lnTo>
                    <a:pt x="7114" y="1141"/>
                  </a:lnTo>
                  <a:lnTo>
                    <a:pt x="6680" y="1032"/>
                  </a:lnTo>
                  <a:lnTo>
                    <a:pt x="6300" y="815"/>
                  </a:lnTo>
                  <a:lnTo>
                    <a:pt x="6300" y="761"/>
                  </a:lnTo>
                  <a:lnTo>
                    <a:pt x="5594" y="543"/>
                  </a:lnTo>
                  <a:lnTo>
                    <a:pt x="4942" y="380"/>
                  </a:lnTo>
                  <a:lnTo>
                    <a:pt x="3530" y="109"/>
                  </a:lnTo>
                  <a:lnTo>
                    <a:pt x="2824" y="55"/>
                  </a:lnTo>
                  <a:lnTo>
                    <a:pt x="217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Google Shape;907;p47">
              <a:extLst>
                <a:ext uri="{FF2B5EF4-FFF2-40B4-BE49-F238E27FC236}">
                  <a16:creationId xmlns:a16="http://schemas.microsoft.com/office/drawing/2014/main" id="{F206A316-2ED2-7436-91E6-2EAA98B730EE}"/>
                </a:ext>
              </a:extLst>
            </p:cNvPr>
            <p:cNvSpPr/>
            <p:nvPr/>
          </p:nvSpPr>
          <p:spPr>
            <a:xfrm>
              <a:off x="5797525" y="4495425"/>
              <a:ext cx="16325" cy="17675"/>
            </a:xfrm>
            <a:custGeom>
              <a:avLst/>
              <a:gdLst/>
              <a:ahLst/>
              <a:cxnLst/>
              <a:rect l="l" t="t" r="r" b="b"/>
              <a:pathLst>
                <a:path w="653" h="707" extrusionOk="0">
                  <a:moveTo>
                    <a:pt x="435" y="1"/>
                  </a:moveTo>
                  <a:lnTo>
                    <a:pt x="164" y="109"/>
                  </a:lnTo>
                  <a:lnTo>
                    <a:pt x="55" y="218"/>
                  </a:lnTo>
                  <a:lnTo>
                    <a:pt x="1" y="381"/>
                  </a:lnTo>
                  <a:lnTo>
                    <a:pt x="55" y="707"/>
                  </a:lnTo>
                  <a:lnTo>
                    <a:pt x="489" y="381"/>
                  </a:lnTo>
                  <a:lnTo>
                    <a:pt x="598" y="327"/>
                  </a:lnTo>
                  <a:lnTo>
                    <a:pt x="652" y="218"/>
                  </a:lnTo>
                  <a:lnTo>
                    <a:pt x="652" y="109"/>
                  </a:lnTo>
                  <a:lnTo>
                    <a:pt x="652" y="55"/>
                  </a:lnTo>
                  <a:lnTo>
                    <a:pt x="54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Google Shape;908;p47">
              <a:extLst>
                <a:ext uri="{FF2B5EF4-FFF2-40B4-BE49-F238E27FC236}">
                  <a16:creationId xmlns:a16="http://schemas.microsoft.com/office/drawing/2014/main" id="{BA028333-6AA7-4B52-CFEB-A4D27C9D0096}"/>
                </a:ext>
              </a:extLst>
            </p:cNvPr>
            <p:cNvSpPr/>
            <p:nvPr/>
          </p:nvSpPr>
          <p:spPr>
            <a:xfrm>
              <a:off x="5868125" y="3615700"/>
              <a:ext cx="328575" cy="149375"/>
            </a:xfrm>
            <a:custGeom>
              <a:avLst/>
              <a:gdLst/>
              <a:ahLst/>
              <a:cxnLst/>
              <a:rect l="l" t="t" r="r" b="b"/>
              <a:pathLst>
                <a:path w="13143" h="5975" extrusionOk="0">
                  <a:moveTo>
                    <a:pt x="6734" y="2933"/>
                  </a:moveTo>
                  <a:lnTo>
                    <a:pt x="7006" y="3096"/>
                  </a:lnTo>
                  <a:lnTo>
                    <a:pt x="7332" y="3367"/>
                  </a:lnTo>
                  <a:lnTo>
                    <a:pt x="7332" y="3367"/>
                  </a:lnTo>
                  <a:lnTo>
                    <a:pt x="5974" y="3042"/>
                  </a:lnTo>
                  <a:lnTo>
                    <a:pt x="6408" y="2933"/>
                  </a:lnTo>
                  <a:close/>
                  <a:moveTo>
                    <a:pt x="272" y="1"/>
                  </a:moveTo>
                  <a:lnTo>
                    <a:pt x="163" y="55"/>
                  </a:lnTo>
                  <a:lnTo>
                    <a:pt x="109" y="109"/>
                  </a:lnTo>
                  <a:lnTo>
                    <a:pt x="1" y="326"/>
                  </a:lnTo>
                  <a:lnTo>
                    <a:pt x="1" y="544"/>
                  </a:lnTo>
                  <a:lnTo>
                    <a:pt x="109" y="706"/>
                  </a:lnTo>
                  <a:lnTo>
                    <a:pt x="272" y="761"/>
                  </a:lnTo>
                  <a:lnTo>
                    <a:pt x="435" y="869"/>
                  </a:lnTo>
                  <a:lnTo>
                    <a:pt x="598" y="924"/>
                  </a:lnTo>
                  <a:lnTo>
                    <a:pt x="652" y="978"/>
                  </a:lnTo>
                  <a:lnTo>
                    <a:pt x="652" y="1087"/>
                  </a:lnTo>
                  <a:lnTo>
                    <a:pt x="544" y="1250"/>
                  </a:lnTo>
                  <a:lnTo>
                    <a:pt x="544" y="1358"/>
                  </a:lnTo>
                  <a:lnTo>
                    <a:pt x="652" y="1467"/>
                  </a:lnTo>
                  <a:lnTo>
                    <a:pt x="815" y="1575"/>
                  </a:lnTo>
                  <a:lnTo>
                    <a:pt x="1087" y="1738"/>
                  </a:lnTo>
                  <a:lnTo>
                    <a:pt x="1304" y="1847"/>
                  </a:lnTo>
                  <a:lnTo>
                    <a:pt x="1412" y="1847"/>
                  </a:lnTo>
                  <a:lnTo>
                    <a:pt x="1521" y="1738"/>
                  </a:lnTo>
                  <a:lnTo>
                    <a:pt x="1630" y="1630"/>
                  </a:lnTo>
                  <a:lnTo>
                    <a:pt x="1738" y="1412"/>
                  </a:lnTo>
                  <a:lnTo>
                    <a:pt x="1847" y="1358"/>
                  </a:lnTo>
                  <a:lnTo>
                    <a:pt x="1956" y="1358"/>
                  </a:lnTo>
                  <a:lnTo>
                    <a:pt x="2661" y="1521"/>
                  </a:lnTo>
                  <a:lnTo>
                    <a:pt x="3313" y="1684"/>
                  </a:lnTo>
                  <a:lnTo>
                    <a:pt x="3802" y="1793"/>
                  </a:lnTo>
                  <a:lnTo>
                    <a:pt x="4236" y="1955"/>
                  </a:lnTo>
                  <a:lnTo>
                    <a:pt x="4671" y="2227"/>
                  </a:lnTo>
                  <a:lnTo>
                    <a:pt x="4997" y="2553"/>
                  </a:lnTo>
                  <a:lnTo>
                    <a:pt x="4128" y="2390"/>
                  </a:lnTo>
                  <a:lnTo>
                    <a:pt x="3965" y="2390"/>
                  </a:lnTo>
                  <a:lnTo>
                    <a:pt x="3910" y="2499"/>
                  </a:lnTo>
                  <a:lnTo>
                    <a:pt x="3910" y="2553"/>
                  </a:lnTo>
                  <a:lnTo>
                    <a:pt x="3965" y="2607"/>
                  </a:lnTo>
                  <a:lnTo>
                    <a:pt x="4073" y="2661"/>
                  </a:lnTo>
                  <a:lnTo>
                    <a:pt x="5594" y="3205"/>
                  </a:lnTo>
                  <a:lnTo>
                    <a:pt x="7114" y="3748"/>
                  </a:lnTo>
                  <a:lnTo>
                    <a:pt x="8635" y="4399"/>
                  </a:lnTo>
                  <a:lnTo>
                    <a:pt x="10101" y="5105"/>
                  </a:lnTo>
                  <a:lnTo>
                    <a:pt x="10318" y="5214"/>
                  </a:lnTo>
                  <a:lnTo>
                    <a:pt x="10644" y="5322"/>
                  </a:lnTo>
                  <a:lnTo>
                    <a:pt x="10210" y="4888"/>
                  </a:lnTo>
                  <a:lnTo>
                    <a:pt x="10155" y="4834"/>
                  </a:lnTo>
                  <a:lnTo>
                    <a:pt x="10155" y="4725"/>
                  </a:lnTo>
                  <a:lnTo>
                    <a:pt x="10210" y="4671"/>
                  </a:lnTo>
                  <a:lnTo>
                    <a:pt x="10318" y="4671"/>
                  </a:lnTo>
                  <a:lnTo>
                    <a:pt x="10916" y="4888"/>
                  </a:lnTo>
                  <a:lnTo>
                    <a:pt x="11187" y="4997"/>
                  </a:lnTo>
                  <a:lnTo>
                    <a:pt x="11404" y="5159"/>
                  </a:lnTo>
                  <a:lnTo>
                    <a:pt x="11513" y="5377"/>
                  </a:lnTo>
                  <a:lnTo>
                    <a:pt x="11567" y="5703"/>
                  </a:lnTo>
                  <a:lnTo>
                    <a:pt x="11622" y="5811"/>
                  </a:lnTo>
                  <a:lnTo>
                    <a:pt x="11676" y="5865"/>
                  </a:lnTo>
                  <a:lnTo>
                    <a:pt x="11839" y="5974"/>
                  </a:lnTo>
                  <a:lnTo>
                    <a:pt x="12002" y="5974"/>
                  </a:lnTo>
                  <a:lnTo>
                    <a:pt x="12110" y="5920"/>
                  </a:lnTo>
                  <a:lnTo>
                    <a:pt x="12165" y="5865"/>
                  </a:lnTo>
                  <a:lnTo>
                    <a:pt x="12273" y="5811"/>
                  </a:lnTo>
                  <a:lnTo>
                    <a:pt x="12382" y="5757"/>
                  </a:lnTo>
                  <a:lnTo>
                    <a:pt x="12491" y="5757"/>
                  </a:lnTo>
                  <a:lnTo>
                    <a:pt x="12599" y="5811"/>
                  </a:lnTo>
                  <a:lnTo>
                    <a:pt x="12762" y="5865"/>
                  </a:lnTo>
                  <a:lnTo>
                    <a:pt x="12925" y="5865"/>
                  </a:lnTo>
                  <a:lnTo>
                    <a:pt x="13088" y="5811"/>
                  </a:lnTo>
                  <a:lnTo>
                    <a:pt x="13142" y="5703"/>
                  </a:lnTo>
                  <a:lnTo>
                    <a:pt x="13142" y="5594"/>
                  </a:lnTo>
                  <a:lnTo>
                    <a:pt x="13034" y="5485"/>
                  </a:lnTo>
                  <a:lnTo>
                    <a:pt x="12762" y="5377"/>
                  </a:lnTo>
                  <a:lnTo>
                    <a:pt x="12165" y="5159"/>
                  </a:lnTo>
                  <a:lnTo>
                    <a:pt x="11622" y="4942"/>
                  </a:lnTo>
                  <a:lnTo>
                    <a:pt x="11133" y="4616"/>
                  </a:lnTo>
                  <a:lnTo>
                    <a:pt x="10644" y="4291"/>
                  </a:lnTo>
                  <a:lnTo>
                    <a:pt x="10427" y="4128"/>
                  </a:lnTo>
                  <a:lnTo>
                    <a:pt x="10155" y="4019"/>
                  </a:lnTo>
                  <a:lnTo>
                    <a:pt x="9938" y="3965"/>
                  </a:lnTo>
                  <a:lnTo>
                    <a:pt x="9450" y="3965"/>
                  </a:lnTo>
                  <a:lnTo>
                    <a:pt x="9395" y="3910"/>
                  </a:lnTo>
                  <a:lnTo>
                    <a:pt x="9287" y="3856"/>
                  </a:lnTo>
                  <a:lnTo>
                    <a:pt x="9069" y="3530"/>
                  </a:lnTo>
                  <a:lnTo>
                    <a:pt x="8744" y="3313"/>
                  </a:lnTo>
                  <a:lnTo>
                    <a:pt x="8418" y="3096"/>
                  </a:lnTo>
                  <a:lnTo>
                    <a:pt x="8092" y="2987"/>
                  </a:lnTo>
                  <a:lnTo>
                    <a:pt x="6952" y="2607"/>
                  </a:lnTo>
                  <a:lnTo>
                    <a:pt x="6408" y="2390"/>
                  </a:lnTo>
                  <a:lnTo>
                    <a:pt x="5865" y="2173"/>
                  </a:lnTo>
                  <a:lnTo>
                    <a:pt x="5159" y="1847"/>
                  </a:lnTo>
                  <a:lnTo>
                    <a:pt x="4454" y="1575"/>
                  </a:lnTo>
                  <a:lnTo>
                    <a:pt x="3693" y="1358"/>
                  </a:lnTo>
                  <a:lnTo>
                    <a:pt x="2933" y="1195"/>
                  </a:lnTo>
                  <a:lnTo>
                    <a:pt x="2607" y="1087"/>
                  </a:lnTo>
                  <a:lnTo>
                    <a:pt x="2444" y="1032"/>
                  </a:lnTo>
                  <a:lnTo>
                    <a:pt x="2336" y="924"/>
                  </a:lnTo>
                  <a:lnTo>
                    <a:pt x="2227" y="761"/>
                  </a:lnTo>
                  <a:lnTo>
                    <a:pt x="2010" y="598"/>
                  </a:lnTo>
                  <a:lnTo>
                    <a:pt x="1630" y="381"/>
                  </a:lnTo>
                  <a:lnTo>
                    <a:pt x="1467" y="1032"/>
                  </a:lnTo>
                  <a:lnTo>
                    <a:pt x="1412" y="1250"/>
                  </a:lnTo>
                  <a:lnTo>
                    <a:pt x="1358" y="1304"/>
                  </a:lnTo>
                  <a:lnTo>
                    <a:pt x="1250" y="1358"/>
                  </a:lnTo>
                  <a:lnTo>
                    <a:pt x="1141" y="1304"/>
                  </a:lnTo>
                  <a:lnTo>
                    <a:pt x="1032" y="1250"/>
                  </a:lnTo>
                  <a:lnTo>
                    <a:pt x="978" y="1195"/>
                  </a:lnTo>
                  <a:lnTo>
                    <a:pt x="924" y="1032"/>
                  </a:lnTo>
                  <a:lnTo>
                    <a:pt x="924" y="815"/>
                  </a:lnTo>
                  <a:lnTo>
                    <a:pt x="869" y="652"/>
                  </a:lnTo>
                  <a:lnTo>
                    <a:pt x="761" y="489"/>
                  </a:lnTo>
                  <a:lnTo>
                    <a:pt x="544" y="381"/>
                  </a:lnTo>
                  <a:lnTo>
                    <a:pt x="489" y="272"/>
                  </a:lnTo>
                  <a:lnTo>
                    <a:pt x="489" y="163"/>
                  </a:lnTo>
                  <a:lnTo>
                    <a:pt x="435" y="55"/>
                  </a:lnTo>
                  <a:lnTo>
                    <a:pt x="38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Google Shape;909;p47">
              <a:extLst>
                <a:ext uri="{FF2B5EF4-FFF2-40B4-BE49-F238E27FC236}">
                  <a16:creationId xmlns:a16="http://schemas.microsoft.com/office/drawing/2014/main" id="{DCE9B1A5-98E5-F665-CAD1-0A27E8A94F81}"/>
                </a:ext>
              </a:extLst>
            </p:cNvPr>
            <p:cNvSpPr/>
            <p:nvPr/>
          </p:nvSpPr>
          <p:spPr>
            <a:xfrm>
              <a:off x="5786675" y="3771825"/>
              <a:ext cx="666600" cy="889250"/>
            </a:xfrm>
            <a:custGeom>
              <a:avLst/>
              <a:gdLst/>
              <a:ahLst/>
              <a:cxnLst/>
              <a:rect l="l" t="t" r="r" b="b"/>
              <a:pathLst>
                <a:path w="26664" h="35570" extrusionOk="0">
                  <a:moveTo>
                    <a:pt x="16943" y="26990"/>
                  </a:moveTo>
                  <a:lnTo>
                    <a:pt x="16998" y="27370"/>
                  </a:lnTo>
                  <a:lnTo>
                    <a:pt x="16943" y="27587"/>
                  </a:lnTo>
                  <a:lnTo>
                    <a:pt x="16889" y="27642"/>
                  </a:lnTo>
                  <a:lnTo>
                    <a:pt x="16780" y="27696"/>
                  </a:lnTo>
                  <a:lnTo>
                    <a:pt x="16563" y="27750"/>
                  </a:lnTo>
                  <a:lnTo>
                    <a:pt x="16943" y="26990"/>
                  </a:lnTo>
                  <a:close/>
                  <a:moveTo>
                    <a:pt x="17106" y="1"/>
                  </a:moveTo>
                  <a:lnTo>
                    <a:pt x="17052" y="55"/>
                  </a:lnTo>
                  <a:lnTo>
                    <a:pt x="16998" y="218"/>
                  </a:lnTo>
                  <a:lnTo>
                    <a:pt x="16998" y="435"/>
                  </a:lnTo>
                  <a:lnTo>
                    <a:pt x="17052" y="652"/>
                  </a:lnTo>
                  <a:lnTo>
                    <a:pt x="17215" y="815"/>
                  </a:lnTo>
                  <a:lnTo>
                    <a:pt x="18029" y="1304"/>
                  </a:lnTo>
                  <a:lnTo>
                    <a:pt x="18409" y="1575"/>
                  </a:lnTo>
                  <a:lnTo>
                    <a:pt x="18844" y="1901"/>
                  </a:lnTo>
                  <a:lnTo>
                    <a:pt x="19115" y="2064"/>
                  </a:lnTo>
                  <a:lnTo>
                    <a:pt x="19387" y="2173"/>
                  </a:lnTo>
                  <a:lnTo>
                    <a:pt x="19658" y="2173"/>
                  </a:lnTo>
                  <a:lnTo>
                    <a:pt x="19984" y="2064"/>
                  </a:lnTo>
                  <a:lnTo>
                    <a:pt x="20039" y="2118"/>
                  </a:lnTo>
                  <a:lnTo>
                    <a:pt x="20039" y="2553"/>
                  </a:lnTo>
                  <a:lnTo>
                    <a:pt x="20039" y="2661"/>
                  </a:lnTo>
                  <a:lnTo>
                    <a:pt x="20093" y="2770"/>
                  </a:lnTo>
                  <a:lnTo>
                    <a:pt x="20147" y="2824"/>
                  </a:lnTo>
                  <a:lnTo>
                    <a:pt x="20256" y="2879"/>
                  </a:lnTo>
                  <a:lnTo>
                    <a:pt x="20636" y="2987"/>
                  </a:lnTo>
                  <a:lnTo>
                    <a:pt x="20853" y="3096"/>
                  </a:lnTo>
                  <a:lnTo>
                    <a:pt x="20962" y="3205"/>
                  </a:lnTo>
                  <a:lnTo>
                    <a:pt x="21125" y="3530"/>
                  </a:lnTo>
                  <a:lnTo>
                    <a:pt x="21342" y="3802"/>
                  </a:lnTo>
                  <a:lnTo>
                    <a:pt x="21613" y="4019"/>
                  </a:lnTo>
                  <a:lnTo>
                    <a:pt x="21939" y="4182"/>
                  </a:lnTo>
                  <a:lnTo>
                    <a:pt x="22754" y="4562"/>
                  </a:lnTo>
                  <a:lnTo>
                    <a:pt x="22862" y="4671"/>
                  </a:lnTo>
                  <a:lnTo>
                    <a:pt x="22917" y="4725"/>
                  </a:lnTo>
                  <a:lnTo>
                    <a:pt x="22862" y="4834"/>
                  </a:lnTo>
                  <a:lnTo>
                    <a:pt x="22808" y="4997"/>
                  </a:lnTo>
                  <a:lnTo>
                    <a:pt x="22808" y="5159"/>
                  </a:lnTo>
                  <a:lnTo>
                    <a:pt x="22862" y="5322"/>
                  </a:lnTo>
                  <a:lnTo>
                    <a:pt x="22971" y="5485"/>
                  </a:lnTo>
                  <a:lnTo>
                    <a:pt x="23134" y="5703"/>
                  </a:lnTo>
                  <a:lnTo>
                    <a:pt x="23243" y="5920"/>
                  </a:lnTo>
                  <a:lnTo>
                    <a:pt x="23840" y="7223"/>
                  </a:lnTo>
                  <a:lnTo>
                    <a:pt x="24492" y="8581"/>
                  </a:lnTo>
                  <a:lnTo>
                    <a:pt x="24763" y="9069"/>
                  </a:lnTo>
                  <a:lnTo>
                    <a:pt x="24926" y="9558"/>
                  </a:lnTo>
                  <a:lnTo>
                    <a:pt x="25035" y="10155"/>
                  </a:lnTo>
                  <a:lnTo>
                    <a:pt x="25089" y="10699"/>
                  </a:lnTo>
                  <a:lnTo>
                    <a:pt x="25198" y="11839"/>
                  </a:lnTo>
                  <a:lnTo>
                    <a:pt x="25143" y="12925"/>
                  </a:lnTo>
                  <a:lnTo>
                    <a:pt x="25089" y="14065"/>
                  </a:lnTo>
                  <a:lnTo>
                    <a:pt x="25035" y="14500"/>
                  </a:lnTo>
                  <a:lnTo>
                    <a:pt x="24926" y="14880"/>
                  </a:lnTo>
                  <a:lnTo>
                    <a:pt x="24872" y="15314"/>
                  </a:lnTo>
                  <a:lnTo>
                    <a:pt x="24926" y="15532"/>
                  </a:lnTo>
                  <a:lnTo>
                    <a:pt x="24980" y="15695"/>
                  </a:lnTo>
                  <a:lnTo>
                    <a:pt x="24980" y="15803"/>
                  </a:lnTo>
                  <a:lnTo>
                    <a:pt x="24926" y="15912"/>
                  </a:lnTo>
                  <a:lnTo>
                    <a:pt x="24655" y="16183"/>
                  </a:lnTo>
                  <a:lnTo>
                    <a:pt x="24492" y="16509"/>
                  </a:lnTo>
                  <a:lnTo>
                    <a:pt x="24166" y="17215"/>
                  </a:lnTo>
                  <a:lnTo>
                    <a:pt x="23894" y="17595"/>
                  </a:lnTo>
                  <a:lnTo>
                    <a:pt x="23731" y="17758"/>
                  </a:lnTo>
                  <a:lnTo>
                    <a:pt x="23568" y="17921"/>
                  </a:lnTo>
                  <a:lnTo>
                    <a:pt x="23297" y="18138"/>
                  </a:lnTo>
                  <a:lnTo>
                    <a:pt x="23134" y="18355"/>
                  </a:lnTo>
                  <a:lnTo>
                    <a:pt x="23025" y="18627"/>
                  </a:lnTo>
                  <a:lnTo>
                    <a:pt x="23025" y="18953"/>
                  </a:lnTo>
                  <a:lnTo>
                    <a:pt x="22971" y="19279"/>
                  </a:lnTo>
                  <a:lnTo>
                    <a:pt x="22971" y="19550"/>
                  </a:lnTo>
                  <a:lnTo>
                    <a:pt x="22862" y="19767"/>
                  </a:lnTo>
                  <a:lnTo>
                    <a:pt x="22754" y="19985"/>
                  </a:lnTo>
                  <a:lnTo>
                    <a:pt x="22645" y="20147"/>
                  </a:lnTo>
                  <a:lnTo>
                    <a:pt x="22428" y="20256"/>
                  </a:lnTo>
                  <a:lnTo>
                    <a:pt x="22211" y="20365"/>
                  </a:lnTo>
                  <a:lnTo>
                    <a:pt x="21885" y="20473"/>
                  </a:lnTo>
                  <a:lnTo>
                    <a:pt x="21613" y="20582"/>
                  </a:lnTo>
                  <a:lnTo>
                    <a:pt x="21288" y="20745"/>
                  </a:lnTo>
                  <a:lnTo>
                    <a:pt x="21016" y="20962"/>
                  </a:lnTo>
                  <a:lnTo>
                    <a:pt x="20799" y="21179"/>
                  </a:lnTo>
                  <a:lnTo>
                    <a:pt x="20690" y="21288"/>
                  </a:lnTo>
                  <a:lnTo>
                    <a:pt x="20690" y="21342"/>
                  </a:lnTo>
                  <a:lnTo>
                    <a:pt x="20745" y="21396"/>
                  </a:lnTo>
                  <a:lnTo>
                    <a:pt x="20853" y="21451"/>
                  </a:lnTo>
                  <a:lnTo>
                    <a:pt x="21070" y="21451"/>
                  </a:lnTo>
                  <a:lnTo>
                    <a:pt x="21125" y="21505"/>
                  </a:lnTo>
                  <a:lnTo>
                    <a:pt x="21179" y="21614"/>
                  </a:lnTo>
                  <a:lnTo>
                    <a:pt x="21179" y="21722"/>
                  </a:lnTo>
                  <a:lnTo>
                    <a:pt x="21070" y="21777"/>
                  </a:lnTo>
                  <a:lnTo>
                    <a:pt x="20907" y="21831"/>
                  </a:lnTo>
                  <a:lnTo>
                    <a:pt x="20473" y="21994"/>
                  </a:lnTo>
                  <a:lnTo>
                    <a:pt x="20202" y="22102"/>
                  </a:lnTo>
                  <a:lnTo>
                    <a:pt x="20039" y="22265"/>
                  </a:lnTo>
                  <a:lnTo>
                    <a:pt x="19876" y="22428"/>
                  </a:lnTo>
                  <a:lnTo>
                    <a:pt x="19767" y="22646"/>
                  </a:lnTo>
                  <a:lnTo>
                    <a:pt x="19496" y="23134"/>
                  </a:lnTo>
                  <a:lnTo>
                    <a:pt x="19170" y="23569"/>
                  </a:lnTo>
                  <a:lnTo>
                    <a:pt x="18790" y="23949"/>
                  </a:lnTo>
                  <a:lnTo>
                    <a:pt x="18301" y="24275"/>
                  </a:lnTo>
                  <a:lnTo>
                    <a:pt x="18138" y="24438"/>
                  </a:lnTo>
                  <a:lnTo>
                    <a:pt x="17975" y="24438"/>
                  </a:lnTo>
                  <a:lnTo>
                    <a:pt x="17866" y="24383"/>
                  </a:lnTo>
                  <a:lnTo>
                    <a:pt x="17649" y="24383"/>
                  </a:lnTo>
                  <a:lnTo>
                    <a:pt x="17595" y="24438"/>
                  </a:lnTo>
                  <a:lnTo>
                    <a:pt x="17541" y="24546"/>
                  </a:lnTo>
                  <a:lnTo>
                    <a:pt x="17378" y="25035"/>
                  </a:lnTo>
                  <a:lnTo>
                    <a:pt x="17323" y="25252"/>
                  </a:lnTo>
                  <a:lnTo>
                    <a:pt x="17323" y="25469"/>
                  </a:lnTo>
                  <a:lnTo>
                    <a:pt x="17378" y="25795"/>
                  </a:lnTo>
                  <a:lnTo>
                    <a:pt x="17269" y="26121"/>
                  </a:lnTo>
                  <a:lnTo>
                    <a:pt x="17106" y="26338"/>
                  </a:lnTo>
                  <a:lnTo>
                    <a:pt x="16889" y="26555"/>
                  </a:lnTo>
                  <a:lnTo>
                    <a:pt x="16509" y="26881"/>
                  </a:lnTo>
                  <a:lnTo>
                    <a:pt x="16183" y="27207"/>
                  </a:lnTo>
                  <a:lnTo>
                    <a:pt x="14119" y="29379"/>
                  </a:lnTo>
                  <a:lnTo>
                    <a:pt x="13142" y="30411"/>
                  </a:lnTo>
                  <a:lnTo>
                    <a:pt x="12056" y="31443"/>
                  </a:lnTo>
                  <a:lnTo>
                    <a:pt x="11839" y="31714"/>
                  </a:lnTo>
                  <a:lnTo>
                    <a:pt x="11676" y="32040"/>
                  </a:lnTo>
                  <a:lnTo>
                    <a:pt x="11567" y="32203"/>
                  </a:lnTo>
                  <a:lnTo>
                    <a:pt x="11459" y="32366"/>
                  </a:lnTo>
                  <a:lnTo>
                    <a:pt x="11133" y="32583"/>
                  </a:lnTo>
                  <a:lnTo>
                    <a:pt x="9666" y="33398"/>
                  </a:lnTo>
                  <a:lnTo>
                    <a:pt x="9123" y="33669"/>
                  </a:lnTo>
                  <a:lnTo>
                    <a:pt x="8635" y="33887"/>
                  </a:lnTo>
                  <a:lnTo>
                    <a:pt x="8092" y="34049"/>
                  </a:lnTo>
                  <a:lnTo>
                    <a:pt x="7549" y="34158"/>
                  </a:lnTo>
                  <a:lnTo>
                    <a:pt x="7006" y="34212"/>
                  </a:lnTo>
                  <a:lnTo>
                    <a:pt x="6463" y="34212"/>
                  </a:lnTo>
                  <a:lnTo>
                    <a:pt x="5919" y="34158"/>
                  </a:lnTo>
                  <a:lnTo>
                    <a:pt x="5376" y="34049"/>
                  </a:lnTo>
                  <a:lnTo>
                    <a:pt x="4725" y="33832"/>
                  </a:lnTo>
                  <a:lnTo>
                    <a:pt x="4127" y="33561"/>
                  </a:lnTo>
                  <a:lnTo>
                    <a:pt x="3584" y="33235"/>
                  </a:lnTo>
                  <a:lnTo>
                    <a:pt x="3096" y="32909"/>
                  </a:lnTo>
                  <a:lnTo>
                    <a:pt x="2607" y="32420"/>
                  </a:lnTo>
                  <a:lnTo>
                    <a:pt x="2227" y="31932"/>
                  </a:lnTo>
                  <a:lnTo>
                    <a:pt x="1901" y="31389"/>
                  </a:lnTo>
                  <a:lnTo>
                    <a:pt x="1575" y="30791"/>
                  </a:lnTo>
                  <a:lnTo>
                    <a:pt x="1412" y="30465"/>
                  </a:lnTo>
                  <a:lnTo>
                    <a:pt x="1249" y="30357"/>
                  </a:lnTo>
                  <a:lnTo>
                    <a:pt x="1086" y="30248"/>
                  </a:lnTo>
                  <a:lnTo>
                    <a:pt x="815" y="30194"/>
                  </a:lnTo>
                  <a:lnTo>
                    <a:pt x="543" y="30248"/>
                  </a:lnTo>
                  <a:lnTo>
                    <a:pt x="55" y="30357"/>
                  </a:lnTo>
                  <a:lnTo>
                    <a:pt x="0" y="30357"/>
                  </a:lnTo>
                  <a:lnTo>
                    <a:pt x="0" y="30411"/>
                  </a:lnTo>
                  <a:lnTo>
                    <a:pt x="0" y="30520"/>
                  </a:lnTo>
                  <a:lnTo>
                    <a:pt x="380" y="31171"/>
                  </a:lnTo>
                  <a:lnTo>
                    <a:pt x="761" y="31877"/>
                  </a:lnTo>
                  <a:lnTo>
                    <a:pt x="1141" y="32583"/>
                  </a:lnTo>
                  <a:lnTo>
                    <a:pt x="1575" y="33181"/>
                  </a:lnTo>
                  <a:lnTo>
                    <a:pt x="1792" y="33398"/>
                  </a:lnTo>
                  <a:lnTo>
                    <a:pt x="1955" y="33506"/>
                  </a:lnTo>
                  <a:lnTo>
                    <a:pt x="2172" y="33615"/>
                  </a:lnTo>
                  <a:lnTo>
                    <a:pt x="2444" y="33724"/>
                  </a:lnTo>
                  <a:lnTo>
                    <a:pt x="2770" y="33778"/>
                  </a:lnTo>
                  <a:lnTo>
                    <a:pt x="2824" y="33778"/>
                  </a:lnTo>
                  <a:lnTo>
                    <a:pt x="2878" y="33832"/>
                  </a:lnTo>
                  <a:lnTo>
                    <a:pt x="2933" y="33941"/>
                  </a:lnTo>
                  <a:lnTo>
                    <a:pt x="2933" y="34104"/>
                  </a:lnTo>
                  <a:lnTo>
                    <a:pt x="2987" y="34158"/>
                  </a:lnTo>
                  <a:lnTo>
                    <a:pt x="3476" y="34592"/>
                  </a:lnTo>
                  <a:lnTo>
                    <a:pt x="4019" y="34918"/>
                  </a:lnTo>
                  <a:lnTo>
                    <a:pt x="4290" y="35081"/>
                  </a:lnTo>
                  <a:lnTo>
                    <a:pt x="4616" y="35190"/>
                  </a:lnTo>
                  <a:lnTo>
                    <a:pt x="4942" y="35244"/>
                  </a:lnTo>
                  <a:lnTo>
                    <a:pt x="5268" y="35298"/>
                  </a:lnTo>
                  <a:lnTo>
                    <a:pt x="5648" y="35298"/>
                  </a:lnTo>
                  <a:lnTo>
                    <a:pt x="6028" y="35353"/>
                  </a:lnTo>
                  <a:lnTo>
                    <a:pt x="6843" y="35516"/>
                  </a:lnTo>
                  <a:lnTo>
                    <a:pt x="7712" y="35570"/>
                  </a:lnTo>
                  <a:lnTo>
                    <a:pt x="8526" y="35570"/>
                  </a:lnTo>
                  <a:lnTo>
                    <a:pt x="8961" y="35516"/>
                  </a:lnTo>
                  <a:lnTo>
                    <a:pt x="9395" y="35461"/>
                  </a:lnTo>
                  <a:lnTo>
                    <a:pt x="10481" y="35136"/>
                  </a:lnTo>
                  <a:lnTo>
                    <a:pt x="11513" y="34810"/>
                  </a:lnTo>
                  <a:lnTo>
                    <a:pt x="12002" y="34592"/>
                  </a:lnTo>
                  <a:lnTo>
                    <a:pt x="12436" y="34321"/>
                  </a:lnTo>
                  <a:lnTo>
                    <a:pt x="12925" y="34049"/>
                  </a:lnTo>
                  <a:lnTo>
                    <a:pt x="13359" y="33669"/>
                  </a:lnTo>
                  <a:lnTo>
                    <a:pt x="13576" y="33452"/>
                  </a:lnTo>
                  <a:lnTo>
                    <a:pt x="13685" y="33289"/>
                  </a:lnTo>
                  <a:lnTo>
                    <a:pt x="13685" y="33126"/>
                  </a:lnTo>
                  <a:lnTo>
                    <a:pt x="13522" y="32800"/>
                  </a:lnTo>
                  <a:lnTo>
                    <a:pt x="13468" y="32692"/>
                  </a:lnTo>
                  <a:lnTo>
                    <a:pt x="13468" y="32529"/>
                  </a:lnTo>
                  <a:lnTo>
                    <a:pt x="13468" y="32475"/>
                  </a:lnTo>
                  <a:lnTo>
                    <a:pt x="13522" y="32420"/>
                  </a:lnTo>
                  <a:lnTo>
                    <a:pt x="13631" y="32420"/>
                  </a:lnTo>
                  <a:lnTo>
                    <a:pt x="13739" y="32529"/>
                  </a:lnTo>
                  <a:lnTo>
                    <a:pt x="13902" y="32692"/>
                  </a:lnTo>
                  <a:lnTo>
                    <a:pt x="14011" y="32800"/>
                  </a:lnTo>
                  <a:lnTo>
                    <a:pt x="14119" y="32746"/>
                  </a:lnTo>
                  <a:lnTo>
                    <a:pt x="14717" y="32366"/>
                  </a:lnTo>
                  <a:lnTo>
                    <a:pt x="14988" y="32149"/>
                  </a:lnTo>
                  <a:lnTo>
                    <a:pt x="15151" y="31823"/>
                  </a:lnTo>
                  <a:lnTo>
                    <a:pt x="15368" y="31389"/>
                  </a:lnTo>
                  <a:lnTo>
                    <a:pt x="15586" y="30954"/>
                  </a:lnTo>
                  <a:lnTo>
                    <a:pt x="15803" y="30520"/>
                  </a:lnTo>
                  <a:lnTo>
                    <a:pt x="16129" y="30194"/>
                  </a:lnTo>
                  <a:lnTo>
                    <a:pt x="16455" y="29814"/>
                  </a:lnTo>
                  <a:lnTo>
                    <a:pt x="16780" y="29434"/>
                  </a:lnTo>
                  <a:lnTo>
                    <a:pt x="17269" y="28619"/>
                  </a:lnTo>
                  <a:lnTo>
                    <a:pt x="17595" y="28130"/>
                  </a:lnTo>
                  <a:lnTo>
                    <a:pt x="17921" y="27696"/>
                  </a:lnTo>
                  <a:lnTo>
                    <a:pt x="18301" y="27316"/>
                  </a:lnTo>
                  <a:lnTo>
                    <a:pt x="18735" y="26936"/>
                  </a:lnTo>
                  <a:lnTo>
                    <a:pt x="19007" y="26718"/>
                  </a:lnTo>
                  <a:lnTo>
                    <a:pt x="19224" y="26393"/>
                  </a:lnTo>
                  <a:lnTo>
                    <a:pt x="19387" y="26121"/>
                  </a:lnTo>
                  <a:lnTo>
                    <a:pt x="19550" y="25849"/>
                  </a:lnTo>
                  <a:lnTo>
                    <a:pt x="19984" y="25415"/>
                  </a:lnTo>
                  <a:lnTo>
                    <a:pt x="20419" y="24981"/>
                  </a:lnTo>
                  <a:lnTo>
                    <a:pt x="20419" y="24981"/>
                  </a:lnTo>
                  <a:lnTo>
                    <a:pt x="20039" y="25089"/>
                  </a:lnTo>
                  <a:lnTo>
                    <a:pt x="19713" y="25198"/>
                  </a:lnTo>
                  <a:lnTo>
                    <a:pt x="19441" y="25252"/>
                  </a:lnTo>
                  <a:lnTo>
                    <a:pt x="19333" y="25198"/>
                  </a:lnTo>
                  <a:lnTo>
                    <a:pt x="19278" y="25144"/>
                  </a:lnTo>
                  <a:lnTo>
                    <a:pt x="19278" y="25035"/>
                  </a:lnTo>
                  <a:lnTo>
                    <a:pt x="19387" y="24981"/>
                  </a:lnTo>
                  <a:lnTo>
                    <a:pt x="19604" y="24872"/>
                  </a:lnTo>
                  <a:lnTo>
                    <a:pt x="19767" y="24818"/>
                  </a:lnTo>
                  <a:lnTo>
                    <a:pt x="19876" y="24709"/>
                  </a:lnTo>
                  <a:lnTo>
                    <a:pt x="19984" y="24600"/>
                  </a:lnTo>
                  <a:lnTo>
                    <a:pt x="19984" y="24383"/>
                  </a:lnTo>
                  <a:lnTo>
                    <a:pt x="19550" y="24383"/>
                  </a:lnTo>
                  <a:lnTo>
                    <a:pt x="19496" y="24329"/>
                  </a:lnTo>
                  <a:lnTo>
                    <a:pt x="19496" y="24220"/>
                  </a:lnTo>
                  <a:lnTo>
                    <a:pt x="19496" y="24166"/>
                  </a:lnTo>
                  <a:lnTo>
                    <a:pt x="19604" y="24112"/>
                  </a:lnTo>
                  <a:lnTo>
                    <a:pt x="19767" y="24057"/>
                  </a:lnTo>
                  <a:lnTo>
                    <a:pt x="19876" y="24003"/>
                  </a:lnTo>
                  <a:lnTo>
                    <a:pt x="19984" y="23949"/>
                  </a:lnTo>
                  <a:lnTo>
                    <a:pt x="19984" y="24057"/>
                  </a:lnTo>
                  <a:lnTo>
                    <a:pt x="19984" y="24166"/>
                  </a:lnTo>
                  <a:lnTo>
                    <a:pt x="19984" y="24275"/>
                  </a:lnTo>
                  <a:lnTo>
                    <a:pt x="19984" y="24383"/>
                  </a:lnTo>
                  <a:lnTo>
                    <a:pt x="20310" y="24329"/>
                  </a:lnTo>
                  <a:lnTo>
                    <a:pt x="20745" y="24166"/>
                  </a:lnTo>
                  <a:lnTo>
                    <a:pt x="21233" y="24003"/>
                  </a:lnTo>
                  <a:lnTo>
                    <a:pt x="21668" y="23786"/>
                  </a:lnTo>
                  <a:lnTo>
                    <a:pt x="22048" y="23514"/>
                  </a:lnTo>
                  <a:lnTo>
                    <a:pt x="22754" y="22863"/>
                  </a:lnTo>
                  <a:lnTo>
                    <a:pt x="23405" y="22157"/>
                  </a:lnTo>
                  <a:lnTo>
                    <a:pt x="24057" y="21451"/>
                  </a:lnTo>
                  <a:lnTo>
                    <a:pt x="24655" y="20691"/>
                  </a:lnTo>
                  <a:lnTo>
                    <a:pt x="25143" y="20093"/>
                  </a:lnTo>
                  <a:lnTo>
                    <a:pt x="25578" y="19496"/>
                  </a:lnTo>
                  <a:lnTo>
                    <a:pt x="25741" y="19170"/>
                  </a:lnTo>
                  <a:lnTo>
                    <a:pt x="25904" y="18844"/>
                  </a:lnTo>
                  <a:lnTo>
                    <a:pt x="26012" y="18464"/>
                  </a:lnTo>
                  <a:lnTo>
                    <a:pt x="26066" y="18084"/>
                  </a:lnTo>
                  <a:lnTo>
                    <a:pt x="26338" y="16509"/>
                  </a:lnTo>
                  <a:lnTo>
                    <a:pt x="26338" y="16129"/>
                  </a:lnTo>
                  <a:lnTo>
                    <a:pt x="26338" y="16020"/>
                  </a:lnTo>
                  <a:lnTo>
                    <a:pt x="26338" y="15912"/>
                  </a:lnTo>
                  <a:lnTo>
                    <a:pt x="26229" y="15857"/>
                  </a:lnTo>
                  <a:lnTo>
                    <a:pt x="26121" y="15857"/>
                  </a:lnTo>
                  <a:lnTo>
                    <a:pt x="25741" y="15803"/>
                  </a:lnTo>
                  <a:lnTo>
                    <a:pt x="25686" y="15803"/>
                  </a:lnTo>
                  <a:lnTo>
                    <a:pt x="25904" y="15586"/>
                  </a:lnTo>
                  <a:lnTo>
                    <a:pt x="25958" y="15423"/>
                  </a:lnTo>
                  <a:lnTo>
                    <a:pt x="25958" y="15260"/>
                  </a:lnTo>
                  <a:lnTo>
                    <a:pt x="25958" y="15097"/>
                  </a:lnTo>
                  <a:lnTo>
                    <a:pt x="26012" y="14989"/>
                  </a:lnTo>
                  <a:lnTo>
                    <a:pt x="26121" y="14880"/>
                  </a:lnTo>
                  <a:lnTo>
                    <a:pt x="26284" y="14771"/>
                  </a:lnTo>
                  <a:lnTo>
                    <a:pt x="26501" y="14663"/>
                  </a:lnTo>
                  <a:lnTo>
                    <a:pt x="26664" y="14446"/>
                  </a:lnTo>
                  <a:lnTo>
                    <a:pt x="26664" y="14120"/>
                  </a:lnTo>
                  <a:lnTo>
                    <a:pt x="26555" y="13794"/>
                  </a:lnTo>
                  <a:lnTo>
                    <a:pt x="26555" y="13685"/>
                  </a:lnTo>
                  <a:lnTo>
                    <a:pt x="26447" y="13631"/>
                  </a:lnTo>
                  <a:lnTo>
                    <a:pt x="26338" y="13685"/>
                  </a:lnTo>
                  <a:lnTo>
                    <a:pt x="26175" y="13740"/>
                  </a:lnTo>
                  <a:lnTo>
                    <a:pt x="26066" y="13794"/>
                  </a:lnTo>
                  <a:lnTo>
                    <a:pt x="25904" y="13794"/>
                  </a:lnTo>
                  <a:lnTo>
                    <a:pt x="26121" y="13522"/>
                  </a:lnTo>
                  <a:lnTo>
                    <a:pt x="26284" y="13251"/>
                  </a:lnTo>
                  <a:lnTo>
                    <a:pt x="26392" y="12979"/>
                  </a:lnTo>
                  <a:lnTo>
                    <a:pt x="26447" y="12653"/>
                  </a:lnTo>
                  <a:lnTo>
                    <a:pt x="26447" y="12110"/>
                  </a:lnTo>
                  <a:lnTo>
                    <a:pt x="26392" y="11459"/>
                  </a:lnTo>
                  <a:lnTo>
                    <a:pt x="26392" y="10916"/>
                  </a:lnTo>
                  <a:lnTo>
                    <a:pt x="26392" y="10644"/>
                  </a:lnTo>
                  <a:lnTo>
                    <a:pt x="26447" y="10373"/>
                  </a:lnTo>
                  <a:lnTo>
                    <a:pt x="26447" y="10264"/>
                  </a:lnTo>
                  <a:lnTo>
                    <a:pt x="26447" y="10101"/>
                  </a:lnTo>
                  <a:lnTo>
                    <a:pt x="26229" y="9830"/>
                  </a:lnTo>
                  <a:lnTo>
                    <a:pt x="26121" y="9504"/>
                  </a:lnTo>
                  <a:lnTo>
                    <a:pt x="25904" y="8906"/>
                  </a:lnTo>
                  <a:lnTo>
                    <a:pt x="25741" y="8526"/>
                  </a:lnTo>
                  <a:lnTo>
                    <a:pt x="25632" y="8092"/>
                  </a:lnTo>
                  <a:lnTo>
                    <a:pt x="25578" y="7712"/>
                  </a:lnTo>
                  <a:lnTo>
                    <a:pt x="25632" y="7277"/>
                  </a:lnTo>
                  <a:lnTo>
                    <a:pt x="25686" y="7114"/>
                  </a:lnTo>
                  <a:lnTo>
                    <a:pt x="25632" y="6952"/>
                  </a:lnTo>
                  <a:lnTo>
                    <a:pt x="25523" y="6897"/>
                  </a:lnTo>
                  <a:lnTo>
                    <a:pt x="25360" y="6843"/>
                  </a:lnTo>
                  <a:lnTo>
                    <a:pt x="25143" y="6789"/>
                  </a:lnTo>
                  <a:lnTo>
                    <a:pt x="24980" y="6680"/>
                  </a:lnTo>
                  <a:lnTo>
                    <a:pt x="24546" y="6191"/>
                  </a:lnTo>
                  <a:lnTo>
                    <a:pt x="24329" y="5974"/>
                  </a:lnTo>
                  <a:lnTo>
                    <a:pt x="24220" y="5648"/>
                  </a:lnTo>
                  <a:lnTo>
                    <a:pt x="23949" y="5159"/>
                  </a:lnTo>
                  <a:lnTo>
                    <a:pt x="23840" y="4888"/>
                  </a:lnTo>
                  <a:lnTo>
                    <a:pt x="23623" y="4725"/>
                  </a:lnTo>
                  <a:lnTo>
                    <a:pt x="23405" y="4562"/>
                  </a:lnTo>
                  <a:lnTo>
                    <a:pt x="23243" y="4399"/>
                  </a:lnTo>
                  <a:lnTo>
                    <a:pt x="22971" y="4019"/>
                  </a:lnTo>
                  <a:lnTo>
                    <a:pt x="22428" y="3476"/>
                  </a:lnTo>
                  <a:lnTo>
                    <a:pt x="21885" y="2933"/>
                  </a:lnTo>
                  <a:lnTo>
                    <a:pt x="21288" y="2444"/>
                  </a:lnTo>
                  <a:lnTo>
                    <a:pt x="19984" y="1467"/>
                  </a:lnTo>
                  <a:lnTo>
                    <a:pt x="19767" y="1304"/>
                  </a:lnTo>
                  <a:lnTo>
                    <a:pt x="19550" y="1195"/>
                  </a:lnTo>
                  <a:lnTo>
                    <a:pt x="19278" y="1195"/>
                  </a:lnTo>
                  <a:lnTo>
                    <a:pt x="19007" y="1250"/>
                  </a:lnTo>
                  <a:lnTo>
                    <a:pt x="18790" y="1304"/>
                  </a:lnTo>
                  <a:lnTo>
                    <a:pt x="18627" y="1250"/>
                  </a:lnTo>
                  <a:lnTo>
                    <a:pt x="18301" y="1032"/>
                  </a:lnTo>
                  <a:lnTo>
                    <a:pt x="18192" y="924"/>
                  </a:lnTo>
                  <a:lnTo>
                    <a:pt x="18138" y="869"/>
                  </a:lnTo>
                  <a:lnTo>
                    <a:pt x="18192" y="761"/>
                  </a:lnTo>
                  <a:lnTo>
                    <a:pt x="18247" y="652"/>
                  </a:lnTo>
                  <a:lnTo>
                    <a:pt x="18247" y="598"/>
                  </a:lnTo>
                  <a:lnTo>
                    <a:pt x="18192" y="544"/>
                  </a:lnTo>
                  <a:lnTo>
                    <a:pt x="18138" y="489"/>
                  </a:lnTo>
                  <a:lnTo>
                    <a:pt x="17215" y="55"/>
                  </a:lnTo>
                  <a:lnTo>
                    <a:pt x="17160"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Google Shape;910;p47">
              <a:extLst>
                <a:ext uri="{FF2B5EF4-FFF2-40B4-BE49-F238E27FC236}">
                  <a16:creationId xmlns:a16="http://schemas.microsoft.com/office/drawing/2014/main" id="{AA070559-2147-F799-028A-B349BDE41A6C}"/>
                </a:ext>
              </a:extLst>
            </p:cNvPr>
            <p:cNvSpPr/>
            <p:nvPr/>
          </p:nvSpPr>
          <p:spPr>
            <a:xfrm>
              <a:off x="5823325" y="4427550"/>
              <a:ext cx="4100" cy="10900"/>
            </a:xfrm>
            <a:custGeom>
              <a:avLst/>
              <a:gdLst/>
              <a:ahLst/>
              <a:cxnLst/>
              <a:rect l="l" t="t" r="r" b="b"/>
              <a:pathLst>
                <a:path w="164" h="436" extrusionOk="0">
                  <a:moveTo>
                    <a:pt x="163" y="1"/>
                  </a:moveTo>
                  <a:lnTo>
                    <a:pt x="55" y="55"/>
                  </a:lnTo>
                  <a:lnTo>
                    <a:pt x="1" y="164"/>
                  </a:lnTo>
                  <a:lnTo>
                    <a:pt x="1" y="326"/>
                  </a:lnTo>
                  <a:lnTo>
                    <a:pt x="1" y="435"/>
                  </a:lnTo>
                  <a:lnTo>
                    <a:pt x="16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2" name="Google Shape;911;p47">
              <a:extLst>
                <a:ext uri="{FF2B5EF4-FFF2-40B4-BE49-F238E27FC236}">
                  <a16:creationId xmlns:a16="http://schemas.microsoft.com/office/drawing/2014/main" id="{6E67BD1A-B56D-DEFF-5F84-9B06E7072D66}"/>
                </a:ext>
              </a:extLst>
            </p:cNvPr>
            <p:cNvSpPr/>
            <p:nvPr/>
          </p:nvSpPr>
          <p:spPr>
            <a:xfrm>
              <a:off x="5771725" y="4343375"/>
              <a:ext cx="47550" cy="161575"/>
            </a:xfrm>
            <a:custGeom>
              <a:avLst/>
              <a:gdLst/>
              <a:ahLst/>
              <a:cxnLst/>
              <a:rect l="l" t="t" r="r" b="b"/>
              <a:pathLst>
                <a:path w="1902" h="6463" extrusionOk="0">
                  <a:moveTo>
                    <a:pt x="1902" y="1"/>
                  </a:moveTo>
                  <a:lnTo>
                    <a:pt x="1684" y="218"/>
                  </a:lnTo>
                  <a:lnTo>
                    <a:pt x="1521" y="435"/>
                  </a:lnTo>
                  <a:lnTo>
                    <a:pt x="1304" y="924"/>
                  </a:lnTo>
                  <a:lnTo>
                    <a:pt x="1141" y="1467"/>
                  </a:lnTo>
                  <a:lnTo>
                    <a:pt x="978" y="1956"/>
                  </a:lnTo>
                  <a:lnTo>
                    <a:pt x="870" y="2499"/>
                  </a:lnTo>
                  <a:lnTo>
                    <a:pt x="816" y="3042"/>
                  </a:lnTo>
                  <a:lnTo>
                    <a:pt x="761" y="4128"/>
                  </a:lnTo>
                  <a:lnTo>
                    <a:pt x="653" y="5214"/>
                  </a:lnTo>
                  <a:lnTo>
                    <a:pt x="490" y="5105"/>
                  </a:lnTo>
                  <a:lnTo>
                    <a:pt x="327" y="5051"/>
                  </a:lnTo>
                  <a:lnTo>
                    <a:pt x="218" y="4942"/>
                  </a:lnTo>
                  <a:lnTo>
                    <a:pt x="1" y="4888"/>
                  </a:lnTo>
                  <a:lnTo>
                    <a:pt x="55" y="5268"/>
                  </a:lnTo>
                  <a:lnTo>
                    <a:pt x="110" y="5648"/>
                  </a:lnTo>
                  <a:lnTo>
                    <a:pt x="218" y="6409"/>
                  </a:lnTo>
                  <a:lnTo>
                    <a:pt x="272" y="6463"/>
                  </a:lnTo>
                  <a:lnTo>
                    <a:pt x="381" y="6409"/>
                  </a:lnTo>
                  <a:lnTo>
                    <a:pt x="381" y="6354"/>
                  </a:lnTo>
                  <a:lnTo>
                    <a:pt x="435" y="6083"/>
                  </a:lnTo>
                  <a:lnTo>
                    <a:pt x="490" y="5811"/>
                  </a:lnTo>
                  <a:lnTo>
                    <a:pt x="544" y="5648"/>
                  </a:lnTo>
                  <a:lnTo>
                    <a:pt x="544" y="5540"/>
                  </a:lnTo>
                  <a:lnTo>
                    <a:pt x="544" y="5431"/>
                  </a:lnTo>
                  <a:lnTo>
                    <a:pt x="707" y="5323"/>
                  </a:lnTo>
                  <a:lnTo>
                    <a:pt x="816" y="5757"/>
                  </a:lnTo>
                  <a:lnTo>
                    <a:pt x="1033" y="6137"/>
                  </a:lnTo>
                  <a:lnTo>
                    <a:pt x="1141" y="5811"/>
                  </a:lnTo>
                  <a:lnTo>
                    <a:pt x="1196" y="5485"/>
                  </a:lnTo>
                  <a:lnTo>
                    <a:pt x="1250" y="5214"/>
                  </a:lnTo>
                  <a:lnTo>
                    <a:pt x="1250" y="4888"/>
                  </a:lnTo>
                  <a:lnTo>
                    <a:pt x="1250" y="3911"/>
                  </a:lnTo>
                  <a:lnTo>
                    <a:pt x="1250" y="2933"/>
                  </a:lnTo>
                  <a:lnTo>
                    <a:pt x="1413" y="2010"/>
                  </a:lnTo>
                  <a:lnTo>
                    <a:pt x="1630" y="1033"/>
                  </a:lnTo>
                  <a:lnTo>
                    <a:pt x="1793" y="544"/>
                  </a:lnTo>
                  <a:lnTo>
                    <a:pt x="1847" y="272"/>
                  </a:lnTo>
                  <a:lnTo>
                    <a:pt x="190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3" name="Google Shape;912;p47">
              <a:extLst>
                <a:ext uri="{FF2B5EF4-FFF2-40B4-BE49-F238E27FC236}">
                  <a16:creationId xmlns:a16="http://schemas.microsoft.com/office/drawing/2014/main" id="{D4090EED-1074-8B52-75F2-B8AC97C052EA}"/>
                </a:ext>
              </a:extLst>
            </p:cNvPr>
            <p:cNvSpPr/>
            <p:nvPr/>
          </p:nvSpPr>
          <p:spPr>
            <a:xfrm>
              <a:off x="5823325" y="4286350"/>
              <a:ext cx="27175" cy="44825"/>
            </a:xfrm>
            <a:custGeom>
              <a:avLst/>
              <a:gdLst/>
              <a:ahLst/>
              <a:cxnLst/>
              <a:rect l="l" t="t" r="r" b="b"/>
              <a:pathLst>
                <a:path w="1087" h="1793" extrusionOk="0">
                  <a:moveTo>
                    <a:pt x="652" y="1"/>
                  </a:moveTo>
                  <a:lnTo>
                    <a:pt x="598" y="55"/>
                  </a:lnTo>
                  <a:lnTo>
                    <a:pt x="544" y="164"/>
                  </a:lnTo>
                  <a:lnTo>
                    <a:pt x="1" y="1521"/>
                  </a:lnTo>
                  <a:lnTo>
                    <a:pt x="1" y="1684"/>
                  </a:lnTo>
                  <a:lnTo>
                    <a:pt x="1" y="1739"/>
                  </a:lnTo>
                  <a:lnTo>
                    <a:pt x="55" y="1793"/>
                  </a:lnTo>
                  <a:lnTo>
                    <a:pt x="218" y="1793"/>
                  </a:lnTo>
                  <a:lnTo>
                    <a:pt x="272" y="1684"/>
                  </a:lnTo>
                  <a:lnTo>
                    <a:pt x="978" y="490"/>
                  </a:lnTo>
                  <a:lnTo>
                    <a:pt x="1087" y="272"/>
                  </a:lnTo>
                  <a:lnTo>
                    <a:pt x="924" y="110"/>
                  </a:lnTo>
                  <a:lnTo>
                    <a:pt x="76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Google Shape;913;p47">
              <a:extLst>
                <a:ext uri="{FF2B5EF4-FFF2-40B4-BE49-F238E27FC236}">
                  <a16:creationId xmlns:a16="http://schemas.microsoft.com/office/drawing/2014/main" id="{6F745914-BB4A-C935-ED80-AC78301C200C}"/>
                </a:ext>
              </a:extLst>
            </p:cNvPr>
            <p:cNvSpPr/>
            <p:nvPr/>
          </p:nvSpPr>
          <p:spPr>
            <a:xfrm>
              <a:off x="5773100" y="4430275"/>
              <a:ext cx="13600" cy="20375"/>
            </a:xfrm>
            <a:custGeom>
              <a:avLst/>
              <a:gdLst/>
              <a:ahLst/>
              <a:cxnLst/>
              <a:rect l="l" t="t" r="r" b="b"/>
              <a:pathLst>
                <a:path w="544" h="815" extrusionOk="0">
                  <a:moveTo>
                    <a:pt x="543" y="0"/>
                  </a:moveTo>
                  <a:lnTo>
                    <a:pt x="163" y="109"/>
                  </a:lnTo>
                  <a:lnTo>
                    <a:pt x="55" y="217"/>
                  </a:lnTo>
                  <a:lnTo>
                    <a:pt x="0" y="272"/>
                  </a:lnTo>
                  <a:lnTo>
                    <a:pt x="0" y="380"/>
                  </a:lnTo>
                  <a:lnTo>
                    <a:pt x="0" y="543"/>
                  </a:lnTo>
                  <a:lnTo>
                    <a:pt x="109" y="815"/>
                  </a:lnTo>
                  <a:lnTo>
                    <a:pt x="54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2316373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1" name="Google Shape;1121;p56"/>
          <p:cNvSpPr/>
          <p:nvPr/>
        </p:nvSpPr>
        <p:spPr>
          <a:xfrm rot="-8100000" flipH="1">
            <a:off x="6780525" y="1400210"/>
            <a:ext cx="4757132" cy="4057597"/>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F07192">
              <a:alpha val="43370"/>
            </a:srgbClr>
          </a:solidFill>
          <a:ln>
            <a:noFill/>
          </a:ln>
        </p:spPr>
        <p:txBody>
          <a:bodyPr spcFirstLastPara="1" wrap="square" lIns="121900" tIns="121900" rIns="121900" bIns="121900" anchor="ctr" anchorCtr="0">
            <a:noAutofit/>
          </a:bodyPr>
          <a:lstStyle/>
          <a:p>
            <a:pPr algn="l" rtl="0"/>
            <a:endParaRPr sz="2400"/>
          </a:p>
        </p:txBody>
      </p:sp>
      <p:sp>
        <p:nvSpPr>
          <p:cNvPr id="1122" name="Google Shape;1122;p56"/>
          <p:cNvSpPr txBox="1">
            <a:spLocks noGrp="1"/>
          </p:cNvSpPr>
          <p:nvPr>
            <p:ph type="title"/>
          </p:nvPr>
        </p:nvSpPr>
        <p:spPr>
          <a:xfrm>
            <a:off x="1083500" y="493169"/>
            <a:ext cx="5841600" cy="2393200"/>
          </a:xfrm>
          <a:prstGeom prst="rect">
            <a:avLst/>
          </a:prstGeom>
        </p:spPr>
        <p:txBody>
          <a:bodyPr spcFirstLastPara="1" wrap="square" lIns="121900" tIns="121900" rIns="121900" bIns="121900" anchor="b" anchorCtr="0">
            <a:noAutofit/>
          </a:bodyPr>
          <a:lstStyle/>
          <a:p>
            <a:r>
              <a:rPr lang="en" dirty="0"/>
              <a:t>STAGE IIIB CEVICAL CANCER</a:t>
            </a:r>
            <a:endParaRPr dirty="0"/>
          </a:p>
        </p:txBody>
      </p:sp>
      <p:sp>
        <p:nvSpPr>
          <p:cNvPr id="7" name="אליפסה 6" descr="Stage IIIB cervical cancer; drawing shows cancer in the cervix and pelvic wall. Also shown is cancer blocking the right ureter and an enlarged right ureter and right kidney. The uterus, bladder, and vagina are also shown.">
            <a:extLst>
              <a:ext uri="{FF2B5EF4-FFF2-40B4-BE49-F238E27FC236}">
                <a16:creationId xmlns:a16="http://schemas.microsoft.com/office/drawing/2014/main" id="{FC1A17CF-B789-997A-05F9-5480F876DD07}"/>
              </a:ext>
            </a:extLst>
          </p:cNvPr>
          <p:cNvSpPr/>
          <p:nvPr/>
        </p:nvSpPr>
        <p:spPr>
          <a:xfrm>
            <a:off x="7150608" y="1408176"/>
            <a:ext cx="3885208" cy="4017404"/>
          </a:xfrm>
          <a:prstGeom prst="ellipse">
            <a:avLst/>
          </a:prstGeom>
          <a:blipFill>
            <a:blip r:embed="rId3">
              <a:extLst>
                <a:ext uri="{BEBA8EAE-BF5A-486C-A8C5-ECC9F3942E4B}">
                  <a14:imgProps xmlns:a14="http://schemas.microsoft.com/office/drawing/2010/main">
                    <a14:imgLayer r:embed="rId4">
                      <a14:imgEffect>
                        <a14:backgroundRemoval t="386" b="98456" l="13310" r="86340">
                          <a14:foregroundMark x1="29947" y1="11390" x2="20140" y2="77027"/>
                          <a14:foregroundMark x1="20140" y1="77027" x2="32574" y2="86486"/>
                          <a14:foregroundMark x1="32574" y1="86486" x2="60245" y2="88031"/>
                          <a14:foregroundMark x1="60245" y1="88031" x2="70053" y2="81081"/>
                          <a14:foregroundMark x1="70053" y1="81081" x2="77058" y2="70270"/>
                          <a14:foregroundMark x1="77058" y1="70270" x2="75657" y2="6178"/>
                          <a14:foregroundMark x1="75657" y1="6178" x2="75306" y2="5019"/>
                          <a14:foregroundMark x1="54816" y1="4633" x2="32049" y2="9653"/>
                          <a14:foregroundMark x1="15412" y1="80695" x2="49387" y2="93243"/>
                          <a14:foregroundMark x1="49387" y1="93243" x2="69702" y2="87645"/>
                          <a14:foregroundMark x1="69702" y1="87645" x2="77233" y2="76641"/>
                          <a14:foregroundMark x1="77233" y1="76641" x2="81611" y2="61004"/>
                          <a14:foregroundMark x1="81611" y1="61004" x2="81086" y2="49035"/>
                          <a14:foregroundMark x1="80736" y1="40347" x2="80736" y2="40347"/>
                          <a14:foregroundMark x1="83187" y1="51351" x2="83187" y2="51351"/>
                          <a14:foregroundMark x1="84939" y1="68726" x2="84939" y2="68726"/>
                          <a14:foregroundMark x1="84939" y1="74710" x2="74956" y2="84749"/>
                          <a14:foregroundMark x1="74956" y1="84749" x2="54116" y2="97490"/>
                          <a14:foregroundMark x1="85289" y1="79730" x2="73205" y2="96911"/>
                          <a14:foregroundMark x1="73205" y1="96911" x2="66550" y2="98456"/>
                          <a14:foregroundMark x1="27496" y1="73745" x2="34851" y2="71815"/>
                          <a14:foregroundMark x1="33275" y1="77027" x2="51313" y2="57722"/>
                          <a14:foregroundMark x1="51313" y1="57722" x2="57093" y2="18726"/>
                          <a14:foregroundMark x1="57093" y1="18726" x2="52364" y2="3668"/>
                          <a14:foregroundMark x1="52364" y1="3668" x2="51138" y2="2703"/>
                          <a14:foregroundMark x1="51138" y1="2703" x2="39930" y2="2703"/>
                          <a14:foregroundMark x1="64098" y1="965" x2="44834" y2="386"/>
                          <a14:foregroundMark x1="44834" y1="386" x2="44834" y2="386"/>
                        </a14:backgroundRemoval>
                      </a14:imgEffect>
                    </a14:imgLayer>
                  </a14:imgProps>
                </a:ext>
                <a:ext uri="{28A0092B-C50C-407E-A947-70E740481C1C}">
                  <a14:useLocalDpi xmlns:a14="http://schemas.microsoft.com/office/drawing/2010/main" val="0"/>
                </a:ext>
              </a:extLst>
            </a:blip>
            <a:srcRect/>
            <a:stretch>
              <a:fillRect l="-225" t="1500" r="-4773"/>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he-IL" dirty="0"/>
          </a:p>
        </p:txBody>
      </p:sp>
      <p:sp>
        <p:nvSpPr>
          <p:cNvPr id="10" name="תיבת טקסט 9">
            <a:extLst>
              <a:ext uri="{FF2B5EF4-FFF2-40B4-BE49-F238E27FC236}">
                <a16:creationId xmlns:a16="http://schemas.microsoft.com/office/drawing/2014/main" id="{FA9F241A-8E46-64F8-23E0-56586E3D7F52}"/>
              </a:ext>
            </a:extLst>
          </p:cNvPr>
          <p:cNvSpPr txBox="1"/>
          <p:nvPr/>
        </p:nvSpPr>
        <p:spPr>
          <a:xfrm>
            <a:off x="1156184" y="3009008"/>
            <a:ext cx="5628664" cy="2038480"/>
          </a:xfrm>
          <a:prstGeom prst="rect">
            <a:avLst/>
          </a:prstGeom>
        </p:spPr>
        <p:txBody>
          <a:bodyPr vert="horz" lIns="91440" tIns="45720" rIns="91440" bIns="45720" rtlCol="0">
            <a:normAutofit/>
          </a:bodyPr>
          <a:lstStyle/>
          <a:p>
            <a:pPr marL="182880" algn="l" rtl="0">
              <a:lnSpc>
                <a:spcPct val="110000"/>
              </a:lnSpc>
              <a:spcBef>
                <a:spcPts val="400"/>
              </a:spcBef>
              <a:spcAft>
                <a:spcPts val="400"/>
              </a:spcAft>
              <a:buFont typeface="Arial" panose="020B0604020202020204" pitchFamily="34" charset="0"/>
            </a:pPr>
            <a:r>
              <a:rPr lang="en-US" sz="2400" b="0" i="0" dirty="0">
                <a:solidFill>
                  <a:srgbClr val="002060"/>
                </a:solidFill>
                <a:effectLst>
                  <a:outerShdw blurRad="38100" dist="38100" dir="2700000" algn="tl">
                    <a:srgbClr val="000000">
                      <a:alpha val="43137"/>
                    </a:srgbClr>
                  </a:outerShdw>
                </a:effectLst>
                <a:latin typeface="Google Sans"/>
              </a:rPr>
              <a:t>In stage IIIB, cancer has spread to the pelvic wall and/or the tumor has become large enough to block one or both ureters.</a:t>
            </a:r>
            <a:br>
              <a:rPr lang="en-US" sz="2400" b="0" i="0" dirty="0">
                <a:solidFill>
                  <a:srgbClr val="002060"/>
                </a:solidFill>
                <a:effectLst>
                  <a:outerShdw blurRad="38100" dist="38100" dir="2700000" algn="tl">
                    <a:srgbClr val="000000">
                      <a:alpha val="43137"/>
                    </a:srgbClr>
                  </a:outerShdw>
                </a:effectLst>
              </a:rPr>
            </a:br>
            <a:endParaRPr lang="en-US" sz="2400"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6"/>
        <p:cNvGrpSpPr/>
        <p:nvPr/>
      </p:nvGrpSpPr>
      <p:grpSpPr>
        <a:xfrm>
          <a:off x="0" y="0"/>
          <a:ext cx="0" cy="0"/>
          <a:chOff x="0" y="0"/>
          <a:chExt cx="0" cy="0"/>
        </a:xfrm>
      </p:grpSpPr>
      <p:grpSp>
        <p:nvGrpSpPr>
          <p:cNvPr id="1399" name="Google Shape;1399;p65"/>
          <p:cNvGrpSpPr/>
          <p:nvPr/>
        </p:nvGrpSpPr>
        <p:grpSpPr>
          <a:xfrm>
            <a:off x="1627633" y="676656"/>
            <a:ext cx="9253728" cy="6053327"/>
            <a:chOff x="657000" y="238125"/>
            <a:chExt cx="6305975" cy="5238775"/>
          </a:xfrm>
        </p:grpSpPr>
        <p:sp>
          <p:nvSpPr>
            <p:cNvPr id="1400" name="Google Shape;1400;p65"/>
            <p:cNvSpPr/>
            <p:nvPr/>
          </p:nvSpPr>
          <p:spPr>
            <a:xfrm>
              <a:off x="849450" y="338100"/>
              <a:ext cx="2525" cy="25"/>
            </a:xfrm>
            <a:custGeom>
              <a:avLst/>
              <a:gdLst/>
              <a:ahLst/>
              <a:cxnLst/>
              <a:rect l="l" t="t" r="r" b="b"/>
              <a:pathLst>
                <a:path w="101" h="1" extrusionOk="0">
                  <a:moveTo>
                    <a:pt x="100" y="0"/>
                  </a:moveTo>
                  <a:lnTo>
                    <a:pt x="0" y="0"/>
                  </a:lnTo>
                  <a:lnTo>
                    <a:pt x="0" y="0"/>
                  </a:lnTo>
                  <a:lnTo>
                    <a:pt x="100" y="0"/>
                  </a:lnTo>
                  <a:lnTo>
                    <a:pt x="10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01" name="Google Shape;1401;p65"/>
            <p:cNvSpPr/>
            <p:nvPr/>
          </p:nvSpPr>
          <p:spPr>
            <a:xfrm>
              <a:off x="844450" y="343075"/>
              <a:ext cx="25" cy="25"/>
            </a:xfrm>
            <a:custGeom>
              <a:avLst/>
              <a:gdLst/>
              <a:ahLst/>
              <a:cxnLst/>
              <a:rect l="l" t="t" r="r" b="b"/>
              <a:pathLst>
                <a:path w="1" h="1" extrusionOk="0">
                  <a:moveTo>
                    <a:pt x="0" y="1"/>
                  </a:moveTo>
                  <a:lnTo>
                    <a:pt x="0" y="1"/>
                  </a:lnTo>
                  <a:lnTo>
                    <a:pt x="0" y="1"/>
                  </a:lnTo>
                  <a:lnTo>
                    <a:pt x="0" y="1"/>
                  </a:lnTo>
                  <a:lnTo>
                    <a:pt x="0" y="1"/>
                  </a:lnTo>
                  <a:lnTo>
                    <a:pt x="0"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02" name="Google Shape;1402;p65"/>
            <p:cNvSpPr/>
            <p:nvPr/>
          </p:nvSpPr>
          <p:spPr>
            <a:xfrm>
              <a:off x="784450" y="293100"/>
              <a:ext cx="25" cy="2525"/>
            </a:xfrm>
            <a:custGeom>
              <a:avLst/>
              <a:gdLst/>
              <a:ahLst/>
              <a:cxnLst/>
              <a:rect l="l" t="t" r="r" b="b"/>
              <a:pathLst>
                <a:path w="1" h="101" extrusionOk="0">
                  <a:moveTo>
                    <a:pt x="1" y="100"/>
                  </a:moveTo>
                  <a:lnTo>
                    <a:pt x="1" y="100"/>
                  </a:lnTo>
                  <a:lnTo>
                    <a:pt x="1" y="0"/>
                  </a:lnTo>
                  <a:lnTo>
                    <a:pt x="1" y="0"/>
                  </a:lnTo>
                  <a:lnTo>
                    <a:pt x="1" y="100"/>
                  </a:lnTo>
                  <a:lnTo>
                    <a:pt x="1" y="10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03" name="Google Shape;1403;p65"/>
            <p:cNvSpPr/>
            <p:nvPr/>
          </p:nvSpPr>
          <p:spPr>
            <a:xfrm>
              <a:off x="764450" y="36057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04" name="Google Shape;1404;p65"/>
            <p:cNvSpPr/>
            <p:nvPr/>
          </p:nvSpPr>
          <p:spPr>
            <a:xfrm>
              <a:off x="846950" y="340600"/>
              <a:ext cx="2525" cy="25"/>
            </a:xfrm>
            <a:custGeom>
              <a:avLst/>
              <a:gdLst/>
              <a:ahLst/>
              <a:cxnLst/>
              <a:rect l="l" t="t" r="r" b="b"/>
              <a:pathLst>
                <a:path w="101" h="1" extrusionOk="0">
                  <a:moveTo>
                    <a:pt x="100" y="0"/>
                  </a:moveTo>
                  <a:lnTo>
                    <a:pt x="100" y="0"/>
                  </a:lnTo>
                  <a:lnTo>
                    <a:pt x="0" y="0"/>
                  </a:lnTo>
                  <a:lnTo>
                    <a:pt x="0" y="0"/>
                  </a:lnTo>
                  <a:lnTo>
                    <a:pt x="100" y="0"/>
                  </a:lnTo>
                  <a:lnTo>
                    <a:pt x="10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05" name="Google Shape;1405;p65"/>
            <p:cNvSpPr/>
            <p:nvPr/>
          </p:nvSpPr>
          <p:spPr>
            <a:xfrm>
              <a:off x="786950" y="300600"/>
              <a:ext cx="2525" cy="25"/>
            </a:xfrm>
            <a:custGeom>
              <a:avLst/>
              <a:gdLst/>
              <a:ahLst/>
              <a:cxnLst/>
              <a:rect l="l" t="t" r="r" b="b"/>
              <a:pathLst>
                <a:path w="101" h="1" extrusionOk="0">
                  <a:moveTo>
                    <a:pt x="101" y="0"/>
                  </a:moveTo>
                  <a:lnTo>
                    <a:pt x="101" y="0"/>
                  </a:lnTo>
                  <a:lnTo>
                    <a:pt x="1" y="0"/>
                  </a:lnTo>
                  <a:lnTo>
                    <a:pt x="1" y="0"/>
                  </a:lnTo>
                  <a:lnTo>
                    <a:pt x="101" y="0"/>
                  </a:lnTo>
                  <a:lnTo>
                    <a:pt x="101"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06" name="Google Shape;1406;p65"/>
            <p:cNvSpPr/>
            <p:nvPr/>
          </p:nvSpPr>
          <p:spPr>
            <a:xfrm>
              <a:off x="871925" y="320600"/>
              <a:ext cx="25" cy="25"/>
            </a:xfrm>
            <a:custGeom>
              <a:avLst/>
              <a:gdLst/>
              <a:ahLst/>
              <a:cxnLst/>
              <a:rect l="l" t="t" r="r" b="b"/>
              <a:pathLst>
                <a:path w="1" h="1" extrusionOk="0">
                  <a:moveTo>
                    <a:pt x="1" y="0"/>
                  </a:moveTo>
                  <a:lnTo>
                    <a:pt x="1" y="0"/>
                  </a:lnTo>
                  <a:lnTo>
                    <a:pt x="1" y="0"/>
                  </a:lnTo>
                  <a:lnTo>
                    <a:pt x="1" y="0"/>
                  </a:lnTo>
                  <a:lnTo>
                    <a:pt x="1" y="0"/>
                  </a:lnTo>
                  <a:lnTo>
                    <a:pt x="1"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07" name="Google Shape;1407;p65"/>
            <p:cNvSpPr/>
            <p:nvPr/>
          </p:nvSpPr>
          <p:spPr>
            <a:xfrm>
              <a:off x="901925" y="365575"/>
              <a:ext cx="2525" cy="25"/>
            </a:xfrm>
            <a:custGeom>
              <a:avLst/>
              <a:gdLst/>
              <a:ahLst/>
              <a:cxnLst/>
              <a:rect l="l" t="t" r="r" b="b"/>
              <a:pathLst>
                <a:path w="101" h="1" extrusionOk="0">
                  <a:moveTo>
                    <a:pt x="101" y="1"/>
                  </a:moveTo>
                  <a:lnTo>
                    <a:pt x="1" y="1"/>
                  </a:lnTo>
                  <a:lnTo>
                    <a:pt x="1" y="1"/>
                  </a:lnTo>
                  <a:lnTo>
                    <a:pt x="101" y="1"/>
                  </a:lnTo>
                  <a:lnTo>
                    <a:pt x="10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08" name="Google Shape;1408;p65"/>
            <p:cNvSpPr/>
            <p:nvPr/>
          </p:nvSpPr>
          <p:spPr>
            <a:xfrm>
              <a:off x="749475" y="293100"/>
              <a:ext cx="152475" cy="117500"/>
            </a:xfrm>
            <a:custGeom>
              <a:avLst/>
              <a:gdLst/>
              <a:ahLst/>
              <a:cxnLst/>
              <a:rect l="l" t="t" r="r" b="b"/>
              <a:pathLst>
                <a:path w="6099" h="4700" extrusionOk="0">
                  <a:moveTo>
                    <a:pt x="1400" y="0"/>
                  </a:moveTo>
                  <a:lnTo>
                    <a:pt x="1400" y="0"/>
                  </a:lnTo>
                  <a:lnTo>
                    <a:pt x="1400" y="0"/>
                  </a:lnTo>
                  <a:close/>
                  <a:moveTo>
                    <a:pt x="1300" y="0"/>
                  </a:moveTo>
                  <a:lnTo>
                    <a:pt x="1400" y="200"/>
                  </a:lnTo>
                  <a:lnTo>
                    <a:pt x="1400" y="150"/>
                  </a:lnTo>
                  <a:lnTo>
                    <a:pt x="1300" y="0"/>
                  </a:lnTo>
                  <a:close/>
                  <a:moveTo>
                    <a:pt x="1500" y="300"/>
                  </a:moveTo>
                  <a:lnTo>
                    <a:pt x="1500" y="300"/>
                  </a:lnTo>
                  <a:lnTo>
                    <a:pt x="1500" y="300"/>
                  </a:lnTo>
                  <a:close/>
                  <a:moveTo>
                    <a:pt x="1500" y="300"/>
                  </a:moveTo>
                  <a:lnTo>
                    <a:pt x="1600" y="500"/>
                  </a:lnTo>
                  <a:lnTo>
                    <a:pt x="1566" y="400"/>
                  </a:lnTo>
                  <a:lnTo>
                    <a:pt x="1500" y="300"/>
                  </a:lnTo>
                  <a:close/>
                  <a:moveTo>
                    <a:pt x="1900" y="800"/>
                  </a:moveTo>
                  <a:lnTo>
                    <a:pt x="1900" y="800"/>
                  </a:lnTo>
                  <a:lnTo>
                    <a:pt x="1900" y="800"/>
                  </a:lnTo>
                  <a:close/>
                  <a:moveTo>
                    <a:pt x="5199" y="800"/>
                  </a:moveTo>
                  <a:lnTo>
                    <a:pt x="5199" y="800"/>
                  </a:lnTo>
                  <a:lnTo>
                    <a:pt x="5199" y="800"/>
                  </a:lnTo>
                  <a:close/>
                  <a:moveTo>
                    <a:pt x="1900" y="800"/>
                  </a:moveTo>
                  <a:lnTo>
                    <a:pt x="1900" y="800"/>
                  </a:lnTo>
                  <a:lnTo>
                    <a:pt x="1900" y="800"/>
                  </a:lnTo>
                  <a:close/>
                  <a:moveTo>
                    <a:pt x="5199" y="800"/>
                  </a:moveTo>
                  <a:lnTo>
                    <a:pt x="5199" y="800"/>
                  </a:lnTo>
                  <a:lnTo>
                    <a:pt x="5199" y="800"/>
                  </a:lnTo>
                  <a:close/>
                  <a:moveTo>
                    <a:pt x="5299" y="800"/>
                  </a:moveTo>
                  <a:lnTo>
                    <a:pt x="5299" y="800"/>
                  </a:lnTo>
                  <a:lnTo>
                    <a:pt x="5299" y="800"/>
                  </a:lnTo>
                  <a:close/>
                  <a:moveTo>
                    <a:pt x="5299" y="800"/>
                  </a:moveTo>
                  <a:lnTo>
                    <a:pt x="5299" y="800"/>
                  </a:lnTo>
                  <a:lnTo>
                    <a:pt x="5299" y="800"/>
                  </a:lnTo>
                  <a:close/>
                  <a:moveTo>
                    <a:pt x="5199" y="800"/>
                  </a:moveTo>
                  <a:lnTo>
                    <a:pt x="5199" y="800"/>
                  </a:lnTo>
                  <a:lnTo>
                    <a:pt x="5199" y="800"/>
                  </a:lnTo>
                  <a:close/>
                  <a:moveTo>
                    <a:pt x="5299" y="800"/>
                  </a:moveTo>
                  <a:lnTo>
                    <a:pt x="5299" y="800"/>
                  </a:lnTo>
                  <a:lnTo>
                    <a:pt x="5299" y="800"/>
                  </a:lnTo>
                  <a:close/>
                  <a:moveTo>
                    <a:pt x="5199" y="800"/>
                  </a:moveTo>
                  <a:lnTo>
                    <a:pt x="5199" y="800"/>
                  </a:lnTo>
                  <a:lnTo>
                    <a:pt x="5199" y="800"/>
                  </a:lnTo>
                  <a:close/>
                  <a:moveTo>
                    <a:pt x="5199" y="800"/>
                  </a:moveTo>
                  <a:lnTo>
                    <a:pt x="5199" y="800"/>
                  </a:lnTo>
                  <a:lnTo>
                    <a:pt x="5199" y="800"/>
                  </a:lnTo>
                  <a:close/>
                  <a:moveTo>
                    <a:pt x="5299" y="800"/>
                  </a:moveTo>
                  <a:lnTo>
                    <a:pt x="5299" y="800"/>
                  </a:lnTo>
                  <a:lnTo>
                    <a:pt x="5299" y="800"/>
                  </a:lnTo>
                  <a:close/>
                  <a:moveTo>
                    <a:pt x="5199" y="800"/>
                  </a:moveTo>
                  <a:lnTo>
                    <a:pt x="5199" y="800"/>
                  </a:lnTo>
                  <a:lnTo>
                    <a:pt x="5199" y="800"/>
                  </a:lnTo>
                  <a:close/>
                  <a:moveTo>
                    <a:pt x="5299" y="800"/>
                  </a:moveTo>
                  <a:lnTo>
                    <a:pt x="5299" y="800"/>
                  </a:lnTo>
                  <a:lnTo>
                    <a:pt x="5299" y="800"/>
                  </a:lnTo>
                  <a:close/>
                  <a:moveTo>
                    <a:pt x="5199" y="800"/>
                  </a:moveTo>
                  <a:lnTo>
                    <a:pt x="5189" y="810"/>
                  </a:lnTo>
                  <a:lnTo>
                    <a:pt x="5199" y="800"/>
                  </a:lnTo>
                  <a:close/>
                  <a:moveTo>
                    <a:pt x="5299" y="800"/>
                  </a:moveTo>
                  <a:lnTo>
                    <a:pt x="5289" y="810"/>
                  </a:lnTo>
                  <a:lnTo>
                    <a:pt x="5299" y="800"/>
                  </a:lnTo>
                  <a:close/>
                  <a:moveTo>
                    <a:pt x="5289" y="810"/>
                  </a:moveTo>
                  <a:lnTo>
                    <a:pt x="5280" y="819"/>
                  </a:lnTo>
                  <a:lnTo>
                    <a:pt x="5289" y="810"/>
                  </a:lnTo>
                  <a:close/>
                  <a:moveTo>
                    <a:pt x="5280" y="819"/>
                  </a:moveTo>
                  <a:lnTo>
                    <a:pt x="5266" y="834"/>
                  </a:lnTo>
                  <a:lnTo>
                    <a:pt x="5280" y="819"/>
                  </a:lnTo>
                  <a:close/>
                  <a:moveTo>
                    <a:pt x="5289" y="810"/>
                  </a:moveTo>
                  <a:lnTo>
                    <a:pt x="5249" y="850"/>
                  </a:lnTo>
                  <a:lnTo>
                    <a:pt x="5289" y="810"/>
                  </a:lnTo>
                  <a:close/>
                  <a:moveTo>
                    <a:pt x="5266" y="834"/>
                  </a:moveTo>
                  <a:lnTo>
                    <a:pt x="5249" y="850"/>
                  </a:lnTo>
                  <a:lnTo>
                    <a:pt x="5266" y="834"/>
                  </a:lnTo>
                  <a:close/>
                  <a:moveTo>
                    <a:pt x="5189" y="810"/>
                  </a:moveTo>
                  <a:lnTo>
                    <a:pt x="5132" y="867"/>
                  </a:lnTo>
                  <a:lnTo>
                    <a:pt x="5189" y="810"/>
                  </a:lnTo>
                  <a:close/>
                  <a:moveTo>
                    <a:pt x="5249" y="850"/>
                  </a:moveTo>
                  <a:lnTo>
                    <a:pt x="5232" y="867"/>
                  </a:lnTo>
                  <a:lnTo>
                    <a:pt x="5249" y="850"/>
                  </a:lnTo>
                  <a:close/>
                  <a:moveTo>
                    <a:pt x="5249" y="850"/>
                  </a:moveTo>
                  <a:lnTo>
                    <a:pt x="5228" y="871"/>
                  </a:lnTo>
                  <a:lnTo>
                    <a:pt x="5249" y="850"/>
                  </a:lnTo>
                  <a:close/>
                  <a:moveTo>
                    <a:pt x="5232" y="867"/>
                  </a:moveTo>
                  <a:lnTo>
                    <a:pt x="5224" y="875"/>
                  </a:lnTo>
                  <a:lnTo>
                    <a:pt x="5228" y="871"/>
                  </a:lnTo>
                  <a:lnTo>
                    <a:pt x="5232" y="867"/>
                  </a:lnTo>
                  <a:close/>
                  <a:moveTo>
                    <a:pt x="5228" y="871"/>
                  </a:moveTo>
                  <a:lnTo>
                    <a:pt x="5224" y="875"/>
                  </a:lnTo>
                  <a:lnTo>
                    <a:pt x="5228" y="871"/>
                  </a:lnTo>
                  <a:close/>
                  <a:moveTo>
                    <a:pt x="5224" y="875"/>
                  </a:moveTo>
                  <a:lnTo>
                    <a:pt x="5224" y="875"/>
                  </a:lnTo>
                  <a:lnTo>
                    <a:pt x="5224" y="875"/>
                  </a:lnTo>
                  <a:close/>
                  <a:moveTo>
                    <a:pt x="5224" y="875"/>
                  </a:moveTo>
                  <a:lnTo>
                    <a:pt x="5224" y="875"/>
                  </a:lnTo>
                  <a:lnTo>
                    <a:pt x="5224" y="875"/>
                  </a:lnTo>
                  <a:close/>
                  <a:moveTo>
                    <a:pt x="5224" y="875"/>
                  </a:moveTo>
                  <a:lnTo>
                    <a:pt x="5219" y="880"/>
                  </a:lnTo>
                  <a:lnTo>
                    <a:pt x="5224" y="875"/>
                  </a:lnTo>
                  <a:close/>
                  <a:moveTo>
                    <a:pt x="1550" y="350"/>
                  </a:moveTo>
                  <a:lnTo>
                    <a:pt x="1566" y="400"/>
                  </a:lnTo>
                  <a:lnTo>
                    <a:pt x="1700" y="600"/>
                  </a:lnTo>
                  <a:lnTo>
                    <a:pt x="1700" y="600"/>
                  </a:lnTo>
                  <a:lnTo>
                    <a:pt x="1700" y="600"/>
                  </a:lnTo>
                  <a:lnTo>
                    <a:pt x="1900" y="900"/>
                  </a:lnTo>
                  <a:lnTo>
                    <a:pt x="1750" y="650"/>
                  </a:lnTo>
                  <a:lnTo>
                    <a:pt x="1700" y="600"/>
                  </a:lnTo>
                  <a:lnTo>
                    <a:pt x="1675" y="525"/>
                  </a:lnTo>
                  <a:lnTo>
                    <a:pt x="1600" y="400"/>
                  </a:lnTo>
                  <a:lnTo>
                    <a:pt x="1600" y="400"/>
                  </a:lnTo>
                  <a:lnTo>
                    <a:pt x="1550" y="350"/>
                  </a:lnTo>
                  <a:close/>
                  <a:moveTo>
                    <a:pt x="5199" y="860"/>
                  </a:moveTo>
                  <a:lnTo>
                    <a:pt x="5199" y="867"/>
                  </a:lnTo>
                  <a:lnTo>
                    <a:pt x="5149" y="900"/>
                  </a:lnTo>
                  <a:lnTo>
                    <a:pt x="5199" y="860"/>
                  </a:lnTo>
                  <a:close/>
                  <a:moveTo>
                    <a:pt x="5224" y="875"/>
                  </a:moveTo>
                  <a:lnTo>
                    <a:pt x="5199" y="900"/>
                  </a:lnTo>
                  <a:lnTo>
                    <a:pt x="5224" y="875"/>
                  </a:lnTo>
                  <a:close/>
                  <a:moveTo>
                    <a:pt x="5219" y="880"/>
                  </a:moveTo>
                  <a:lnTo>
                    <a:pt x="5199" y="900"/>
                  </a:lnTo>
                  <a:lnTo>
                    <a:pt x="5219" y="880"/>
                  </a:lnTo>
                  <a:close/>
                  <a:moveTo>
                    <a:pt x="5199" y="900"/>
                  </a:moveTo>
                  <a:lnTo>
                    <a:pt x="5199" y="900"/>
                  </a:lnTo>
                  <a:lnTo>
                    <a:pt x="5199" y="900"/>
                  </a:lnTo>
                  <a:close/>
                  <a:moveTo>
                    <a:pt x="5199" y="900"/>
                  </a:moveTo>
                  <a:lnTo>
                    <a:pt x="5199" y="900"/>
                  </a:lnTo>
                  <a:lnTo>
                    <a:pt x="5199" y="900"/>
                  </a:lnTo>
                  <a:close/>
                  <a:moveTo>
                    <a:pt x="5132" y="867"/>
                  </a:moveTo>
                  <a:lnTo>
                    <a:pt x="5099" y="900"/>
                  </a:lnTo>
                  <a:lnTo>
                    <a:pt x="5132" y="867"/>
                  </a:lnTo>
                  <a:close/>
                  <a:moveTo>
                    <a:pt x="5399" y="600"/>
                  </a:moveTo>
                  <a:lnTo>
                    <a:pt x="5199" y="800"/>
                  </a:lnTo>
                  <a:lnTo>
                    <a:pt x="5199" y="850"/>
                  </a:lnTo>
                  <a:lnTo>
                    <a:pt x="5132" y="900"/>
                  </a:lnTo>
                  <a:lnTo>
                    <a:pt x="5149" y="900"/>
                  </a:lnTo>
                  <a:lnTo>
                    <a:pt x="5149" y="900"/>
                  </a:lnTo>
                  <a:lnTo>
                    <a:pt x="5149" y="900"/>
                  </a:lnTo>
                  <a:lnTo>
                    <a:pt x="5166" y="900"/>
                  </a:lnTo>
                  <a:lnTo>
                    <a:pt x="5199" y="875"/>
                  </a:lnTo>
                  <a:lnTo>
                    <a:pt x="5199" y="880"/>
                  </a:lnTo>
                  <a:lnTo>
                    <a:pt x="5299" y="800"/>
                  </a:lnTo>
                  <a:lnTo>
                    <a:pt x="5299" y="800"/>
                  </a:lnTo>
                  <a:lnTo>
                    <a:pt x="5299" y="800"/>
                  </a:lnTo>
                  <a:lnTo>
                    <a:pt x="5299" y="800"/>
                  </a:lnTo>
                  <a:lnTo>
                    <a:pt x="5299" y="800"/>
                  </a:lnTo>
                  <a:lnTo>
                    <a:pt x="5299" y="800"/>
                  </a:lnTo>
                  <a:lnTo>
                    <a:pt x="5299" y="800"/>
                  </a:lnTo>
                  <a:lnTo>
                    <a:pt x="5299" y="800"/>
                  </a:lnTo>
                  <a:lnTo>
                    <a:pt x="5299" y="800"/>
                  </a:lnTo>
                  <a:lnTo>
                    <a:pt x="5299" y="800"/>
                  </a:lnTo>
                  <a:lnTo>
                    <a:pt x="5299" y="800"/>
                  </a:lnTo>
                  <a:lnTo>
                    <a:pt x="5399" y="700"/>
                  </a:lnTo>
                  <a:lnTo>
                    <a:pt x="5399" y="700"/>
                  </a:lnTo>
                  <a:lnTo>
                    <a:pt x="5399" y="600"/>
                  </a:lnTo>
                  <a:close/>
                  <a:moveTo>
                    <a:pt x="5149" y="900"/>
                  </a:moveTo>
                  <a:lnTo>
                    <a:pt x="5149" y="900"/>
                  </a:lnTo>
                  <a:lnTo>
                    <a:pt x="5149" y="900"/>
                  </a:lnTo>
                  <a:close/>
                  <a:moveTo>
                    <a:pt x="5199" y="900"/>
                  </a:moveTo>
                  <a:lnTo>
                    <a:pt x="5199" y="900"/>
                  </a:lnTo>
                  <a:lnTo>
                    <a:pt x="5199" y="900"/>
                  </a:lnTo>
                  <a:close/>
                  <a:moveTo>
                    <a:pt x="5199" y="900"/>
                  </a:moveTo>
                  <a:lnTo>
                    <a:pt x="5199" y="900"/>
                  </a:lnTo>
                  <a:lnTo>
                    <a:pt x="5199" y="900"/>
                  </a:lnTo>
                  <a:close/>
                  <a:moveTo>
                    <a:pt x="5099" y="900"/>
                  </a:moveTo>
                  <a:lnTo>
                    <a:pt x="5099" y="900"/>
                  </a:lnTo>
                  <a:lnTo>
                    <a:pt x="5099" y="900"/>
                  </a:lnTo>
                  <a:close/>
                  <a:moveTo>
                    <a:pt x="5149" y="900"/>
                  </a:moveTo>
                  <a:lnTo>
                    <a:pt x="5149" y="900"/>
                  </a:lnTo>
                  <a:lnTo>
                    <a:pt x="5149" y="900"/>
                  </a:lnTo>
                  <a:close/>
                  <a:moveTo>
                    <a:pt x="5199" y="900"/>
                  </a:moveTo>
                  <a:lnTo>
                    <a:pt x="5197" y="902"/>
                  </a:lnTo>
                  <a:lnTo>
                    <a:pt x="5199" y="900"/>
                  </a:lnTo>
                  <a:close/>
                  <a:moveTo>
                    <a:pt x="5099" y="900"/>
                  </a:moveTo>
                  <a:lnTo>
                    <a:pt x="5066" y="934"/>
                  </a:lnTo>
                  <a:lnTo>
                    <a:pt x="5099" y="900"/>
                  </a:lnTo>
                  <a:close/>
                  <a:moveTo>
                    <a:pt x="5197" y="902"/>
                  </a:moveTo>
                  <a:lnTo>
                    <a:pt x="5166" y="934"/>
                  </a:lnTo>
                  <a:lnTo>
                    <a:pt x="5197" y="902"/>
                  </a:lnTo>
                  <a:close/>
                  <a:moveTo>
                    <a:pt x="5166" y="934"/>
                  </a:moveTo>
                  <a:lnTo>
                    <a:pt x="5149" y="950"/>
                  </a:lnTo>
                  <a:lnTo>
                    <a:pt x="5166" y="934"/>
                  </a:lnTo>
                  <a:close/>
                  <a:moveTo>
                    <a:pt x="5149" y="950"/>
                  </a:moveTo>
                  <a:lnTo>
                    <a:pt x="5149" y="950"/>
                  </a:lnTo>
                  <a:lnTo>
                    <a:pt x="5149" y="950"/>
                  </a:lnTo>
                  <a:close/>
                  <a:moveTo>
                    <a:pt x="5066" y="934"/>
                  </a:moveTo>
                  <a:lnTo>
                    <a:pt x="5049" y="950"/>
                  </a:lnTo>
                  <a:lnTo>
                    <a:pt x="5066" y="934"/>
                  </a:lnTo>
                  <a:close/>
                  <a:moveTo>
                    <a:pt x="5149" y="950"/>
                  </a:moveTo>
                  <a:lnTo>
                    <a:pt x="5149" y="950"/>
                  </a:lnTo>
                  <a:lnTo>
                    <a:pt x="5149" y="950"/>
                  </a:lnTo>
                  <a:close/>
                  <a:moveTo>
                    <a:pt x="5049" y="950"/>
                  </a:moveTo>
                  <a:lnTo>
                    <a:pt x="5039" y="960"/>
                  </a:lnTo>
                  <a:lnTo>
                    <a:pt x="5049" y="950"/>
                  </a:lnTo>
                  <a:close/>
                  <a:moveTo>
                    <a:pt x="5149" y="950"/>
                  </a:moveTo>
                  <a:lnTo>
                    <a:pt x="5132" y="967"/>
                  </a:lnTo>
                  <a:lnTo>
                    <a:pt x="5149" y="950"/>
                  </a:lnTo>
                  <a:close/>
                  <a:moveTo>
                    <a:pt x="5132" y="967"/>
                  </a:moveTo>
                  <a:lnTo>
                    <a:pt x="5126" y="974"/>
                  </a:lnTo>
                  <a:lnTo>
                    <a:pt x="5132" y="967"/>
                  </a:lnTo>
                  <a:close/>
                  <a:moveTo>
                    <a:pt x="5126" y="974"/>
                  </a:moveTo>
                  <a:lnTo>
                    <a:pt x="5118" y="982"/>
                  </a:lnTo>
                  <a:lnTo>
                    <a:pt x="5126" y="974"/>
                  </a:lnTo>
                  <a:close/>
                  <a:moveTo>
                    <a:pt x="5118" y="982"/>
                  </a:moveTo>
                  <a:lnTo>
                    <a:pt x="5105" y="994"/>
                  </a:lnTo>
                  <a:lnTo>
                    <a:pt x="5118" y="982"/>
                  </a:lnTo>
                  <a:close/>
                  <a:moveTo>
                    <a:pt x="5105" y="994"/>
                  </a:moveTo>
                  <a:lnTo>
                    <a:pt x="5099" y="1000"/>
                  </a:lnTo>
                  <a:lnTo>
                    <a:pt x="5105" y="994"/>
                  </a:lnTo>
                  <a:close/>
                  <a:moveTo>
                    <a:pt x="5099" y="1000"/>
                  </a:moveTo>
                  <a:lnTo>
                    <a:pt x="5099" y="1000"/>
                  </a:lnTo>
                  <a:lnTo>
                    <a:pt x="5099" y="1000"/>
                  </a:lnTo>
                  <a:close/>
                  <a:moveTo>
                    <a:pt x="5099" y="1000"/>
                  </a:moveTo>
                  <a:lnTo>
                    <a:pt x="5099" y="1000"/>
                  </a:lnTo>
                  <a:lnTo>
                    <a:pt x="5099" y="1000"/>
                  </a:lnTo>
                  <a:close/>
                  <a:moveTo>
                    <a:pt x="5099" y="1000"/>
                  </a:moveTo>
                  <a:lnTo>
                    <a:pt x="5099" y="1000"/>
                  </a:lnTo>
                  <a:lnTo>
                    <a:pt x="5099" y="1000"/>
                  </a:lnTo>
                  <a:close/>
                  <a:moveTo>
                    <a:pt x="5099" y="900"/>
                  </a:moveTo>
                  <a:lnTo>
                    <a:pt x="5097" y="902"/>
                  </a:lnTo>
                  <a:lnTo>
                    <a:pt x="5018" y="982"/>
                  </a:lnTo>
                  <a:lnTo>
                    <a:pt x="5018" y="982"/>
                  </a:lnTo>
                  <a:lnTo>
                    <a:pt x="5039" y="960"/>
                  </a:lnTo>
                  <a:lnTo>
                    <a:pt x="4999" y="1000"/>
                  </a:lnTo>
                  <a:lnTo>
                    <a:pt x="4999" y="1000"/>
                  </a:lnTo>
                  <a:lnTo>
                    <a:pt x="5132" y="900"/>
                  </a:lnTo>
                  <a:close/>
                  <a:moveTo>
                    <a:pt x="5099" y="1000"/>
                  </a:moveTo>
                  <a:lnTo>
                    <a:pt x="5099" y="1000"/>
                  </a:lnTo>
                  <a:lnTo>
                    <a:pt x="5099" y="1000"/>
                  </a:lnTo>
                  <a:close/>
                  <a:moveTo>
                    <a:pt x="5099" y="1000"/>
                  </a:moveTo>
                  <a:lnTo>
                    <a:pt x="5099" y="1000"/>
                  </a:lnTo>
                  <a:lnTo>
                    <a:pt x="5099" y="1000"/>
                  </a:lnTo>
                  <a:close/>
                  <a:moveTo>
                    <a:pt x="4999" y="1000"/>
                  </a:moveTo>
                  <a:lnTo>
                    <a:pt x="4999" y="1000"/>
                  </a:lnTo>
                  <a:lnTo>
                    <a:pt x="4999" y="1000"/>
                  </a:lnTo>
                  <a:close/>
                  <a:moveTo>
                    <a:pt x="5099" y="1000"/>
                  </a:moveTo>
                  <a:lnTo>
                    <a:pt x="5099" y="1000"/>
                  </a:lnTo>
                  <a:lnTo>
                    <a:pt x="5099" y="1000"/>
                  </a:lnTo>
                  <a:close/>
                  <a:moveTo>
                    <a:pt x="4999" y="1000"/>
                  </a:moveTo>
                  <a:lnTo>
                    <a:pt x="4999" y="1000"/>
                  </a:lnTo>
                  <a:lnTo>
                    <a:pt x="4999" y="1000"/>
                  </a:lnTo>
                  <a:close/>
                  <a:moveTo>
                    <a:pt x="4899" y="1000"/>
                  </a:moveTo>
                  <a:lnTo>
                    <a:pt x="4899" y="1000"/>
                  </a:lnTo>
                  <a:lnTo>
                    <a:pt x="4899" y="1000"/>
                  </a:lnTo>
                  <a:close/>
                  <a:moveTo>
                    <a:pt x="1900" y="1100"/>
                  </a:moveTo>
                  <a:lnTo>
                    <a:pt x="1900" y="1100"/>
                  </a:lnTo>
                  <a:lnTo>
                    <a:pt x="1900" y="1100"/>
                  </a:lnTo>
                  <a:close/>
                  <a:moveTo>
                    <a:pt x="4899" y="1100"/>
                  </a:moveTo>
                  <a:lnTo>
                    <a:pt x="4899" y="1100"/>
                  </a:lnTo>
                  <a:lnTo>
                    <a:pt x="4899" y="1100"/>
                  </a:lnTo>
                  <a:close/>
                  <a:moveTo>
                    <a:pt x="4899" y="1100"/>
                  </a:moveTo>
                  <a:lnTo>
                    <a:pt x="4899" y="1100"/>
                  </a:lnTo>
                  <a:lnTo>
                    <a:pt x="4899" y="1100"/>
                  </a:lnTo>
                  <a:close/>
                  <a:moveTo>
                    <a:pt x="5199" y="880"/>
                  </a:moveTo>
                  <a:lnTo>
                    <a:pt x="5174" y="900"/>
                  </a:lnTo>
                  <a:lnTo>
                    <a:pt x="5166" y="900"/>
                  </a:lnTo>
                  <a:lnTo>
                    <a:pt x="4899" y="1100"/>
                  </a:lnTo>
                  <a:lnTo>
                    <a:pt x="5049" y="1000"/>
                  </a:lnTo>
                  <a:lnTo>
                    <a:pt x="4799" y="1200"/>
                  </a:lnTo>
                  <a:lnTo>
                    <a:pt x="5199" y="900"/>
                  </a:lnTo>
                  <a:lnTo>
                    <a:pt x="5199" y="880"/>
                  </a:lnTo>
                  <a:close/>
                  <a:moveTo>
                    <a:pt x="4799" y="1200"/>
                  </a:moveTo>
                  <a:lnTo>
                    <a:pt x="4799" y="1200"/>
                  </a:lnTo>
                  <a:lnTo>
                    <a:pt x="4799" y="1200"/>
                  </a:lnTo>
                  <a:close/>
                  <a:moveTo>
                    <a:pt x="4799" y="1200"/>
                  </a:moveTo>
                  <a:lnTo>
                    <a:pt x="4799" y="1200"/>
                  </a:lnTo>
                  <a:lnTo>
                    <a:pt x="4799" y="1200"/>
                  </a:lnTo>
                  <a:lnTo>
                    <a:pt x="4799" y="1200"/>
                  </a:lnTo>
                  <a:close/>
                  <a:moveTo>
                    <a:pt x="4799" y="1200"/>
                  </a:moveTo>
                  <a:lnTo>
                    <a:pt x="4799" y="1200"/>
                  </a:lnTo>
                  <a:lnTo>
                    <a:pt x="4799" y="1200"/>
                  </a:lnTo>
                  <a:close/>
                  <a:moveTo>
                    <a:pt x="5149" y="900"/>
                  </a:moveTo>
                  <a:lnTo>
                    <a:pt x="4999" y="1000"/>
                  </a:lnTo>
                  <a:lnTo>
                    <a:pt x="4903" y="1096"/>
                  </a:lnTo>
                  <a:lnTo>
                    <a:pt x="4999" y="1000"/>
                  </a:lnTo>
                  <a:lnTo>
                    <a:pt x="4999" y="1000"/>
                  </a:lnTo>
                  <a:lnTo>
                    <a:pt x="4819" y="1120"/>
                  </a:lnTo>
                  <a:lnTo>
                    <a:pt x="4819" y="1120"/>
                  </a:lnTo>
                  <a:lnTo>
                    <a:pt x="4899" y="1000"/>
                  </a:lnTo>
                  <a:lnTo>
                    <a:pt x="4699" y="1200"/>
                  </a:lnTo>
                  <a:lnTo>
                    <a:pt x="4699" y="1200"/>
                  </a:lnTo>
                  <a:lnTo>
                    <a:pt x="4799" y="1150"/>
                  </a:lnTo>
                  <a:lnTo>
                    <a:pt x="4779" y="1180"/>
                  </a:lnTo>
                  <a:lnTo>
                    <a:pt x="4799" y="1167"/>
                  </a:lnTo>
                  <a:lnTo>
                    <a:pt x="4774" y="1188"/>
                  </a:lnTo>
                  <a:lnTo>
                    <a:pt x="4766" y="1200"/>
                  </a:lnTo>
                  <a:lnTo>
                    <a:pt x="4899" y="1100"/>
                  </a:lnTo>
                  <a:lnTo>
                    <a:pt x="4899" y="1100"/>
                  </a:lnTo>
                  <a:lnTo>
                    <a:pt x="4899" y="1100"/>
                  </a:lnTo>
                  <a:lnTo>
                    <a:pt x="5149" y="900"/>
                  </a:lnTo>
                  <a:close/>
                  <a:moveTo>
                    <a:pt x="4699" y="1200"/>
                  </a:moveTo>
                  <a:lnTo>
                    <a:pt x="4699" y="1200"/>
                  </a:lnTo>
                  <a:lnTo>
                    <a:pt x="4699" y="1200"/>
                  </a:lnTo>
                  <a:close/>
                  <a:moveTo>
                    <a:pt x="4699" y="1250"/>
                  </a:moveTo>
                  <a:lnTo>
                    <a:pt x="4656" y="1286"/>
                  </a:lnTo>
                  <a:lnTo>
                    <a:pt x="4659" y="1280"/>
                  </a:lnTo>
                  <a:lnTo>
                    <a:pt x="4659" y="1280"/>
                  </a:lnTo>
                  <a:lnTo>
                    <a:pt x="4699" y="1250"/>
                  </a:lnTo>
                  <a:close/>
                  <a:moveTo>
                    <a:pt x="4699" y="1200"/>
                  </a:moveTo>
                  <a:lnTo>
                    <a:pt x="4599" y="1300"/>
                  </a:lnTo>
                  <a:lnTo>
                    <a:pt x="4674" y="1250"/>
                  </a:lnTo>
                  <a:lnTo>
                    <a:pt x="4699" y="1200"/>
                  </a:lnTo>
                  <a:close/>
                  <a:moveTo>
                    <a:pt x="4599" y="1300"/>
                  </a:moveTo>
                  <a:lnTo>
                    <a:pt x="4599" y="1300"/>
                  </a:lnTo>
                  <a:lnTo>
                    <a:pt x="4599" y="1300"/>
                  </a:lnTo>
                  <a:lnTo>
                    <a:pt x="4599" y="1300"/>
                  </a:lnTo>
                  <a:close/>
                  <a:moveTo>
                    <a:pt x="4699" y="1300"/>
                  </a:moveTo>
                  <a:lnTo>
                    <a:pt x="4699" y="1300"/>
                  </a:lnTo>
                  <a:lnTo>
                    <a:pt x="4699" y="1300"/>
                  </a:lnTo>
                  <a:close/>
                  <a:moveTo>
                    <a:pt x="2100" y="1300"/>
                  </a:moveTo>
                  <a:lnTo>
                    <a:pt x="2100" y="1300"/>
                  </a:lnTo>
                  <a:lnTo>
                    <a:pt x="2100" y="1300"/>
                  </a:lnTo>
                  <a:close/>
                  <a:moveTo>
                    <a:pt x="2100" y="1300"/>
                  </a:moveTo>
                  <a:lnTo>
                    <a:pt x="2100" y="1300"/>
                  </a:lnTo>
                  <a:lnTo>
                    <a:pt x="2100" y="1300"/>
                  </a:lnTo>
                  <a:close/>
                  <a:moveTo>
                    <a:pt x="4558" y="1342"/>
                  </a:moveTo>
                  <a:lnTo>
                    <a:pt x="4516" y="1383"/>
                  </a:lnTo>
                  <a:lnTo>
                    <a:pt x="4558" y="1342"/>
                  </a:lnTo>
                  <a:lnTo>
                    <a:pt x="4558" y="1342"/>
                  </a:lnTo>
                  <a:close/>
                  <a:moveTo>
                    <a:pt x="4699" y="1300"/>
                  </a:moveTo>
                  <a:lnTo>
                    <a:pt x="4699" y="1300"/>
                  </a:lnTo>
                  <a:lnTo>
                    <a:pt x="4699" y="1300"/>
                  </a:lnTo>
                  <a:lnTo>
                    <a:pt x="4699" y="1300"/>
                  </a:lnTo>
                  <a:lnTo>
                    <a:pt x="4619" y="1360"/>
                  </a:lnTo>
                  <a:lnTo>
                    <a:pt x="4599" y="1400"/>
                  </a:lnTo>
                  <a:lnTo>
                    <a:pt x="4699" y="1300"/>
                  </a:lnTo>
                  <a:close/>
                  <a:moveTo>
                    <a:pt x="4599" y="1400"/>
                  </a:moveTo>
                  <a:lnTo>
                    <a:pt x="4599" y="1400"/>
                  </a:lnTo>
                  <a:lnTo>
                    <a:pt x="4599" y="1400"/>
                  </a:lnTo>
                  <a:close/>
                  <a:moveTo>
                    <a:pt x="4416" y="1483"/>
                  </a:moveTo>
                  <a:lnTo>
                    <a:pt x="4399" y="1500"/>
                  </a:lnTo>
                  <a:lnTo>
                    <a:pt x="4416" y="1483"/>
                  </a:lnTo>
                  <a:close/>
                  <a:moveTo>
                    <a:pt x="4399" y="1500"/>
                  </a:moveTo>
                  <a:lnTo>
                    <a:pt x="4399" y="1500"/>
                  </a:lnTo>
                  <a:lnTo>
                    <a:pt x="4399" y="1500"/>
                  </a:lnTo>
                  <a:close/>
                  <a:moveTo>
                    <a:pt x="2100" y="1300"/>
                  </a:moveTo>
                  <a:lnTo>
                    <a:pt x="2200" y="1500"/>
                  </a:lnTo>
                  <a:lnTo>
                    <a:pt x="2200" y="1450"/>
                  </a:lnTo>
                  <a:lnTo>
                    <a:pt x="2100" y="1300"/>
                  </a:lnTo>
                  <a:close/>
                  <a:moveTo>
                    <a:pt x="4399" y="1500"/>
                  </a:moveTo>
                  <a:lnTo>
                    <a:pt x="4399" y="1500"/>
                  </a:lnTo>
                  <a:lnTo>
                    <a:pt x="4399" y="1500"/>
                  </a:lnTo>
                  <a:close/>
                  <a:moveTo>
                    <a:pt x="4399" y="1500"/>
                  </a:moveTo>
                  <a:lnTo>
                    <a:pt x="4399" y="1500"/>
                  </a:lnTo>
                  <a:lnTo>
                    <a:pt x="4399" y="1500"/>
                  </a:lnTo>
                  <a:close/>
                  <a:moveTo>
                    <a:pt x="2200" y="1500"/>
                  </a:moveTo>
                  <a:lnTo>
                    <a:pt x="2200" y="1500"/>
                  </a:lnTo>
                  <a:lnTo>
                    <a:pt x="2200" y="1500"/>
                  </a:lnTo>
                  <a:close/>
                  <a:moveTo>
                    <a:pt x="4607" y="1327"/>
                  </a:moveTo>
                  <a:lnTo>
                    <a:pt x="4399" y="1500"/>
                  </a:lnTo>
                  <a:lnTo>
                    <a:pt x="4599" y="1350"/>
                  </a:lnTo>
                  <a:lnTo>
                    <a:pt x="4449" y="1475"/>
                  </a:lnTo>
                  <a:lnTo>
                    <a:pt x="4449" y="1475"/>
                  </a:lnTo>
                  <a:lnTo>
                    <a:pt x="4399" y="1500"/>
                  </a:lnTo>
                  <a:lnTo>
                    <a:pt x="4399" y="1500"/>
                  </a:lnTo>
                  <a:lnTo>
                    <a:pt x="4399" y="1500"/>
                  </a:lnTo>
                  <a:lnTo>
                    <a:pt x="4434" y="1465"/>
                  </a:lnTo>
                  <a:lnTo>
                    <a:pt x="4416" y="1483"/>
                  </a:lnTo>
                  <a:lnTo>
                    <a:pt x="4499" y="1400"/>
                  </a:lnTo>
                  <a:lnTo>
                    <a:pt x="4590" y="1332"/>
                  </a:lnTo>
                  <a:lnTo>
                    <a:pt x="4607" y="1327"/>
                  </a:lnTo>
                  <a:close/>
                  <a:moveTo>
                    <a:pt x="4499" y="1500"/>
                  </a:moveTo>
                  <a:lnTo>
                    <a:pt x="4499" y="1500"/>
                  </a:lnTo>
                  <a:lnTo>
                    <a:pt x="4499" y="1500"/>
                  </a:lnTo>
                  <a:close/>
                  <a:moveTo>
                    <a:pt x="4899" y="1100"/>
                  </a:moveTo>
                  <a:lnTo>
                    <a:pt x="4749" y="1225"/>
                  </a:lnTo>
                  <a:lnTo>
                    <a:pt x="4749" y="1225"/>
                  </a:lnTo>
                  <a:lnTo>
                    <a:pt x="4749" y="1225"/>
                  </a:lnTo>
                  <a:lnTo>
                    <a:pt x="4749" y="1225"/>
                  </a:lnTo>
                  <a:lnTo>
                    <a:pt x="4749" y="1225"/>
                  </a:lnTo>
                  <a:lnTo>
                    <a:pt x="4766" y="1200"/>
                  </a:lnTo>
                  <a:lnTo>
                    <a:pt x="4699" y="1250"/>
                  </a:lnTo>
                  <a:lnTo>
                    <a:pt x="4699" y="1250"/>
                  </a:lnTo>
                  <a:lnTo>
                    <a:pt x="4699" y="1250"/>
                  </a:lnTo>
                  <a:lnTo>
                    <a:pt x="4774" y="1188"/>
                  </a:lnTo>
                  <a:lnTo>
                    <a:pt x="4779" y="1180"/>
                  </a:lnTo>
                  <a:lnTo>
                    <a:pt x="4674" y="1250"/>
                  </a:lnTo>
                  <a:lnTo>
                    <a:pt x="4666" y="1267"/>
                  </a:lnTo>
                  <a:lnTo>
                    <a:pt x="4599" y="1300"/>
                  </a:lnTo>
                  <a:lnTo>
                    <a:pt x="4599" y="1300"/>
                  </a:lnTo>
                  <a:lnTo>
                    <a:pt x="4599" y="1300"/>
                  </a:lnTo>
                  <a:lnTo>
                    <a:pt x="4599" y="1300"/>
                  </a:lnTo>
                  <a:lnTo>
                    <a:pt x="4699" y="1200"/>
                  </a:lnTo>
                  <a:lnTo>
                    <a:pt x="3807" y="1483"/>
                  </a:lnTo>
                  <a:lnTo>
                    <a:pt x="3807" y="1483"/>
                  </a:lnTo>
                  <a:lnTo>
                    <a:pt x="3897" y="1535"/>
                  </a:lnTo>
                  <a:lnTo>
                    <a:pt x="3897" y="1535"/>
                  </a:lnTo>
                  <a:lnTo>
                    <a:pt x="4558" y="1342"/>
                  </a:lnTo>
                  <a:lnTo>
                    <a:pt x="4558" y="1342"/>
                  </a:lnTo>
                  <a:lnTo>
                    <a:pt x="4209" y="1690"/>
                  </a:lnTo>
                  <a:lnTo>
                    <a:pt x="4299" y="1600"/>
                  </a:lnTo>
                  <a:lnTo>
                    <a:pt x="4449" y="1500"/>
                  </a:lnTo>
                  <a:lnTo>
                    <a:pt x="4499" y="1500"/>
                  </a:lnTo>
                  <a:lnTo>
                    <a:pt x="4599" y="1400"/>
                  </a:lnTo>
                  <a:lnTo>
                    <a:pt x="4599" y="1400"/>
                  </a:lnTo>
                  <a:lnTo>
                    <a:pt x="4499" y="1450"/>
                  </a:lnTo>
                  <a:lnTo>
                    <a:pt x="4499" y="1450"/>
                  </a:lnTo>
                  <a:lnTo>
                    <a:pt x="4619" y="1360"/>
                  </a:lnTo>
                  <a:lnTo>
                    <a:pt x="4639" y="1320"/>
                  </a:lnTo>
                  <a:lnTo>
                    <a:pt x="4644" y="1316"/>
                  </a:lnTo>
                  <a:lnTo>
                    <a:pt x="4644" y="1316"/>
                  </a:lnTo>
                  <a:lnTo>
                    <a:pt x="4699" y="1300"/>
                  </a:lnTo>
                  <a:lnTo>
                    <a:pt x="4699" y="1300"/>
                  </a:lnTo>
                  <a:lnTo>
                    <a:pt x="4699" y="1300"/>
                  </a:lnTo>
                  <a:lnTo>
                    <a:pt x="4799" y="1200"/>
                  </a:lnTo>
                  <a:lnTo>
                    <a:pt x="4799" y="1200"/>
                  </a:lnTo>
                  <a:lnTo>
                    <a:pt x="4799" y="1200"/>
                  </a:lnTo>
                  <a:lnTo>
                    <a:pt x="4899" y="1100"/>
                  </a:lnTo>
                  <a:close/>
                  <a:moveTo>
                    <a:pt x="4209" y="1690"/>
                  </a:moveTo>
                  <a:lnTo>
                    <a:pt x="4199" y="1700"/>
                  </a:lnTo>
                  <a:lnTo>
                    <a:pt x="4209" y="1690"/>
                  </a:lnTo>
                  <a:close/>
                  <a:moveTo>
                    <a:pt x="4199" y="1700"/>
                  </a:moveTo>
                  <a:lnTo>
                    <a:pt x="4199" y="1700"/>
                  </a:lnTo>
                  <a:lnTo>
                    <a:pt x="4199" y="1700"/>
                  </a:lnTo>
                  <a:close/>
                  <a:moveTo>
                    <a:pt x="4199" y="1700"/>
                  </a:moveTo>
                  <a:lnTo>
                    <a:pt x="4199" y="1700"/>
                  </a:lnTo>
                  <a:lnTo>
                    <a:pt x="4199" y="1700"/>
                  </a:lnTo>
                  <a:close/>
                  <a:moveTo>
                    <a:pt x="4199" y="1700"/>
                  </a:moveTo>
                  <a:lnTo>
                    <a:pt x="4199" y="1700"/>
                  </a:lnTo>
                  <a:lnTo>
                    <a:pt x="4199" y="1700"/>
                  </a:lnTo>
                  <a:close/>
                  <a:moveTo>
                    <a:pt x="4199" y="1700"/>
                  </a:moveTo>
                  <a:lnTo>
                    <a:pt x="4199" y="1700"/>
                  </a:lnTo>
                  <a:lnTo>
                    <a:pt x="4199" y="1700"/>
                  </a:lnTo>
                  <a:close/>
                  <a:moveTo>
                    <a:pt x="4199" y="1700"/>
                  </a:moveTo>
                  <a:lnTo>
                    <a:pt x="4199" y="1700"/>
                  </a:lnTo>
                  <a:lnTo>
                    <a:pt x="4199" y="1700"/>
                  </a:lnTo>
                  <a:lnTo>
                    <a:pt x="4199" y="1700"/>
                  </a:lnTo>
                  <a:close/>
                  <a:moveTo>
                    <a:pt x="2400" y="1700"/>
                  </a:moveTo>
                  <a:lnTo>
                    <a:pt x="2400" y="1700"/>
                  </a:lnTo>
                  <a:lnTo>
                    <a:pt x="2400" y="1700"/>
                  </a:lnTo>
                  <a:close/>
                  <a:moveTo>
                    <a:pt x="4184" y="1700"/>
                  </a:moveTo>
                  <a:lnTo>
                    <a:pt x="4191" y="1704"/>
                  </a:lnTo>
                  <a:lnTo>
                    <a:pt x="4199" y="1700"/>
                  </a:lnTo>
                  <a:lnTo>
                    <a:pt x="4192" y="1705"/>
                  </a:lnTo>
                  <a:lnTo>
                    <a:pt x="4192" y="1705"/>
                  </a:lnTo>
                  <a:lnTo>
                    <a:pt x="4194" y="1705"/>
                  </a:lnTo>
                  <a:lnTo>
                    <a:pt x="4199" y="1700"/>
                  </a:lnTo>
                  <a:close/>
                  <a:moveTo>
                    <a:pt x="4194" y="1705"/>
                  </a:moveTo>
                  <a:lnTo>
                    <a:pt x="4149" y="1750"/>
                  </a:lnTo>
                  <a:lnTo>
                    <a:pt x="4194" y="1705"/>
                  </a:lnTo>
                  <a:lnTo>
                    <a:pt x="4194" y="1705"/>
                  </a:lnTo>
                  <a:lnTo>
                    <a:pt x="4194" y="1705"/>
                  </a:lnTo>
                  <a:close/>
                  <a:moveTo>
                    <a:pt x="4499" y="1500"/>
                  </a:moveTo>
                  <a:lnTo>
                    <a:pt x="4349" y="1600"/>
                  </a:lnTo>
                  <a:lnTo>
                    <a:pt x="4299" y="1600"/>
                  </a:lnTo>
                  <a:lnTo>
                    <a:pt x="4199" y="1700"/>
                  </a:lnTo>
                  <a:lnTo>
                    <a:pt x="4199" y="1700"/>
                  </a:lnTo>
                  <a:lnTo>
                    <a:pt x="4199" y="1700"/>
                  </a:lnTo>
                  <a:lnTo>
                    <a:pt x="4194" y="1705"/>
                  </a:lnTo>
                  <a:lnTo>
                    <a:pt x="4194" y="1705"/>
                  </a:lnTo>
                  <a:lnTo>
                    <a:pt x="4149" y="1750"/>
                  </a:lnTo>
                  <a:lnTo>
                    <a:pt x="4209" y="1714"/>
                  </a:lnTo>
                  <a:lnTo>
                    <a:pt x="4209" y="1714"/>
                  </a:lnTo>
                  <a:lnTo>
                    <a:pt x="4219" y="1720"/>
                  </a:lnTo>
                  <a:lnTo>
                    <a:pt x="4399" y="1600"/>
                  </a:lnTo>
                  <a:lnTo>
                    <a:pt x="4399" y="1600"/>
                  </a:lnTo>
                  <a:lnTo>
                    <a:pt x="4499" y="1500"/>
                  </a:lnTo>
                  <a:close/>
                  <a:moveTo>
                    <a:pt x="4149" y="1750"/>
                  </a:moveTo>
                  <a:lnTo>
                    <a:pt x="4149" y="1750"/>
                  </a:lnTo>
                  <a:lnTo>
                    <a:pt x="4149" y="1750"/>
                  </a:lnTo>
                  <a:close/>
                  <a:moveTo>
                    <a:pt x="4099" y="1800"/>
                  </a:moveTo>
                  <a:lnTo>
                    <a:pt x="4099" y="1800"/>
                  </a:lnTo>
                  <a:lnTo>
                    <a:pt x="4099" y="1800"/>
                  </a:lnTo>
                  <a:close/>
                  <a:moveTo>
                    <a:pt x="4099" y="1800"/>
                  </a:moveTo>
                  <a:lnTo>
                    <a:pt x="4099" y="1800"/>
                  </a:lnTo>
                  <a:lnTo>
                    <a:pt x="4099" y="1800"/>
                  </a:lnTo>
                  <a:lnTo>
                    <a:pt x="4099" y="1800"/>
                  </a:lnTo>
                  <a:close/>
                  <a:moveTo>
                    <a:pt x="1400" y="0"/>
                  </a:moveTo>
                  <a:lnTo>
                    <a:pt x="1400" y="100"/>
                  </a:lnTo>
                  <a:lnTo>
                    <a:pt x="1400" y="150"/>
                  </a:lnTo>
                  <a:lnTo>
                    <a:pt x="1500" y="300"/>
                  </a:lnTo>
                  <a:lnTo>
                    <a:pt x="1500" y="300"/>
                  </a:lnTo>
                  <a:lnTo>
                    <a:pt x="1550" y="350"/>
                  </a:lnTo>
                  <a:lnTo>
                    <a:pt x="1500" y="200"/>
                  </a:lnTo>
                  <a:lnTo>
                    <a:pt x="1600" y="400"/>
                  </a:lnTo>
                  <a:lnTo>
                    <a:pt x="1600" y="300"/>
                  </a:lnTo>
                  <a:lnTo>
                    <a:pt x="1675" y="525"/>
                  </a:lnTo>
                  <a:lnTo>
                    <a:pt x="1750" y="650"/>
                  </a:lnTo>
                  <a:lnTo>
                    <a:pt x="1800" y="700"/>
                  </a:lnTo>
                  <a:lnTo>
                    <a:pt x="1900" y="800"/>
                  </a:lnTo>
                  <a:lnTo>
                    <a:pt x="2100" y="1200"/>
                  </a:lnTo>
                  <a:lnTo>
                    <a:pt x="2200" y="1300"/>
                  </a:lnTo>
                  <a:lnTo>
                    <a:pt x="2200" y="1425"/>
                  </a:lnTo>
                  <a:lnTo>
                    <a:pt x="1980" y="1040"/>
                  </a:lnTo>
                  <a:lnTo>
                    <a:pt x="1900" y="800"/>
                  </a:lnTo>
                  <a:lnTo>
                    <a:pt x="1900" y="900"/>
                  </a:lnTo>
                  <a:lnTo>
                    <a:pt x="1900" y="900"/>
                  </a:lnTo>
                  <a:lnTo>
                    <a:pt x="1900" y="900"/>
                  </a:lnTo>
                  <a:lnTo>
                    <a:pt x="1800" y="800"/>
                  </a:lnTo>
                  <a:lnTo>
                    <a:pt x="1700" y="600"/>
                  </a:lnTo>
                  <a:lnTo>
                    <a:pt x="1780" y="800"/>
                  </a:lnTo>
                  <a:lnTo>
                    <a:pt x="1600" y="500"/>
                  </a:lnTo>
                  <a:lnTo>
                    <a:pt x="1600" y="500"/>
                  </a:lnTo>
                  <a:lnTo>
                    <a:pt x="1800" y="900"/>
                  </a:lnTo>
                  <a:lnTo>
                    <a:pt x="1833" y="934"/>
                  </a:lnTo>
                  <a:lnTo>
                    <a:pt x="1900" y="1100"/>
                  </a:lnTo>
                  <a:lnTo>
                    <a:pt x="1850" y="950"/>
                  </a:lnTo>
                  <a:lnTo>
                    <a:pt x="1850" y="950"/>
                  </a:lnTo>
                  <a:lnTo>
                    <a:pt x="1900" y="1000"/>
                  </a:lnTo>
                  <a:lnTo>
                    <a:pt x="1825" y="875"/>
                  </a:lnTo>
                  <a:lnTo>
                    <a:pt x="1825" y="875"/>
                  </a:lnTo>
                  <a:lnTo>
                    <a:pt x="1800" y="800"/>
                  </a:lnTo>
                  <a:lnTo>
                    <a:pt x="1900" y="1000"/>
                  </a:lnTo>
                  <a:lnTo>
                    <a:pt x="1900" y="1000"/>
                  </a:lnTo>
                  <a:lnTo>
                    <a:pt x="1900" y="1000"/>
                  </a:lnTo>
                  <a:lnTo>
                    <a:pt x="1900" y="960"/>
                  </a:lnTo>
                  <a:lnTo>
                    <a:pt x="1800" y="800"/>
                  </a:lnTo>
                  <a:lnTo>
                    <a:pt x="1800" y="800"/>
                  </a:lnTo>
                  <a:lnTo>
                    <a:pt x="1900" y="950"/>
                  </a:lnTo>
                  <a:lnTo>
                    <a:pt x="1900" y="960"/>
                  </a:lnTo>
                  <a:lnTo>
                    <a:pt x="2200" y="1440"/>
                  </a:lnTo>
                  <a:lnTo>
                    <a:pt x="2200" y="1450"/>
                  </a:lnTo>
                  <a:lnTo>
                    <a:pt x="2300" y="1600"/>
                  </a:lnTo>
                  <a:lnTo>
                    <a:pt x="2400" y="1800"/>
                  </a:lnTo>
                  <a:lnTo>
                    <a:pt x="2300" y="1500"/>
                  </a:lnTo>
                  <a:lnTo>
                    <a:pt x="2400" y="1700"/>
                  </a:lnTo>
                  <a:lnTo>
                    <a:pt x="2400" y="1700"/>
                  </a:lnTo>
                  <a:lnTo>
                    <a:pt x="2498" y="1898"/>
                  </a:lnTo>
                  <a:lnTo>
                    <a:pt x="2498" y="1898"/>
                  </a:lnTo>
                  <a:lnTo>
                    <a:pt x="3807" y="1483"/>
                  </a:lnTo>
                  <a:lnTo>
                    <a:pt x="3807" y="1483"/>
                  </a:lnTo>
                  <a:lnTo>
                    <a:pt x="1441" y="124"/>
                  </a:lnTo>
                  <a:lnTo>
                    <a:pt x="1400" y="0"/>
                  </a:lnTo>
                  <a:close/>
                  <a:moveTo>
                    <a:pt x="3959" y="1860"/>
                  </a:moveTo>
                  <a:lnTo>
                    <a:pt x="3955" y="1867"/>
                  </a:lnTo>
                  <a:lnTo>
                    <a:pt x="3955" y="1867"/>
                  </a:lnTo>
                  <a:lnTo>
                    <a:pt x="3899" y="1900"/>
                  </a:lnTo>
                  <a:lnTo>
                    <a:pt x="3899" y="1900"/>
                  </a:lnTo>
                  <a:lnTo>
                    <a:pt x="3959" y="1860"/>
                  </a:lnTo>
                  <a:close/>
                  <a:moveTo>
                    <a:pt x="2400" y="1700"/>
                  </a:moveTo>
                  <a:lnTo>
                    <a:pt x="2400" y="1800"/>
                  </a:lnTo>
                  <a:lnTo>
                    <a:pt x="2455" y="1912"/>
                  </a:lnTo>
                  <a:lnTo>
                    <a:pt x="2469" y="1907"/>
                  </a:lnTo>
                  <a:lnTo>
                    <a:pt x="2469" y="1907"/>
                  </a:lnTo>
                  <a:lnTo>
                    <a:pt x="2400" y="1700"/>
                  </a:lnTo>
                  <a:close/>
                  <a:moveTo>
                    <a:pt x="3960" y="1911"/>
                  </a:moveTo>
                  <a:lnTo>
                    <a:pt x="3956" y="1914"/>
                  </a:lnTo>
                  <a:lnTo>
                    <a:pt x="3958" y="1912"/>
                  </a:lnTo>
                  <a:lnTo>
                    <a:pt x="3958" y="1912"/>
                  </a:lnTo>
                  <a:lnTo>
                    <a:pt x="3960" y="1911"/>
                  </a:lnTo>
                  <a:close/>
                  <a:moveTo>
                    <a:pt x="3999" y="1900"/>
                  </a:moveTo>
                  <a:lnTo>
                    <a:pt x="3949" y="1933"/>
                  </a:lnTo>
                  <a:lnTo>
                    <a:pt x="3981" y="1905"/>
                  </a:lnTo>
                  <a:lnTo>
                    <a:pt x="3999" y="1900"/>
                  </a:lnTo>
                  <a:close/>
                  <a:moveTo>
                    <a:pt x="2498" y="1898"/>
                  </a:moveTo>
                  <a:lnTo>
                    <a:pt x="2469" y="1907"/>
                  </a:lnTo>
                  <a:lnTo>
                    <a:pt x="2469" y="1907"/>
                  </a:lnTo>
                  <a:lnTo>
                    <a:pt x="2482" y="1949"/>
                  </a:lnTo>
                  <a:lnTo>
                    <a:pt x="2482" y="1949"/>
                  </a:lnTo>
                  <a:lnTo>
                    <a:pt x="2519" y="1938"/>
                  </a:lnTo>
                  <a:lnTo>
                    <a:pt x="2519" y="1938"/>
                  </a:lnTo>
                  <a:lnTo>
                    <a:pt x="2500" y="1900"/>
                  </a:lnTo>
                  <a:lnTo>
                    <a:pt x="2498" y="1898"/>
                  </a:lnTo>
                  <a:close/>
                  <a:moveTo>
                    <a:pt x="2482" y="1949"/>
                  </a:moveTo>
                  <a:lnTo>
                    <a:pt x="2475" y="1951"/>
                  </a:lnTo>
                  <a:lnTo>
                    <a:pt x="2475" y="1951"/>
                  </a:lnTo>
                  <a:lnTo>
                    <a:pt x="2500" y="2000"/>
                  </a:lnTo>
                  <a:lnTo>
                    <a:pt x="2482" y="1949"/>
                  </a:lnTo>
                  <a:close/>
                  <a:moveTo>
                    <a:pt x="2500" y="2000"/>
                  </a:moveTo>
                  <a:lnTo>
                    <a:pt x="2500" y="2000"/>
                  </a:lnTo>
                  <a:lnTo>
                    <a:pt x="2500" y="2000"/>
                  </a:lnTo>
                  <a:close/>
                  <a:moveTo>
                    <a:pt x="2500" y="2000"/>
                  </a:moveTo>
                  <a:lnTo>
                    <a:pt x="2500" y="2000"/>
                  </a:lnTo>
                  <a:lnTo>
                    <a:pt x="2500" y="2000"/>
                  </a:lnTo>
                  <a:close/>
                  <a:moveTo>
                    <a:pt x="3858" y="1941"/>
                  </a:moveTo>
                  <a:lnTo>
                    <a:pt x="3799" y="2000"/>
                  </a:lnTo>
                  <a:lnTo>
                    <a:pt x="3799" y="2000"/>
                  </a:lnTo>
                  <a:lnTo>
                    <a:pt x="3858" y="1941"/>
                  </a:lnTo>
                  <a:close/>
                  <a:moveTo>
                    <a:pt x="3799" y="2000"/>
                  </a:moveTo>
                  <a:lnTo>
                    <a:pt x="3799" y="2000"/>
                  </a:lnTo>
                  <a:lnTo>
                    <a:pt x="3799" y="2000"/>
                  </a:lnTo>
                  <a:close/>
                  <a:moveTo>
                    <a:pt x="3799" y="2000"/>
                  </a:moveTo>
                  <a:lnTo>
                    <a:pt x="3699" y="2100"/>
                  </a:lnTo>
                  <a:lnTo>
                    <a:pt x="3849" y="2000"/>
                  </a:lnTo>
                  <a:close/>
                  <a:moveTo>
                    <a:pt x="3374" y="2325"/>
                  </a:moveTo>
                  <a:lnTo>
                    <a:pt x="3312" y="2387"/>
                  </a:lnTo>
                  <a:lnTo>
                    <a:pt x="3374" y="2325"/>
                  </a:lnTo>
                  <a:close/>
                  <a:moveTo>
                    <a:pt x="3312" y="2387"/>
                  </a:moveTo>
                  <a:lnTo>
                    <a:pt x="3237" y="2462"/>
                  </a:lnTo>
                  <a:lnTo>
                    <a:pt x="3299" y="2400"/>
                  </a:lnTo>
                  <a:lnTo>
                    <a:pt x="3312" y="2387"/>
                  </a:lnTo>
                  <a:close/>
                  <a:moveTo>
                    <a:pt x="3237" y="2462"/>
                  </a:moveTo>
                  <a:lnTo>
                    <a:pt x="3237" y="2463"/>
                  </a:lnTo>
                  <a:lnTo>
                    <a:pt x="3237" y="2462"/>
                  </a:lnTo>
                  <a:close/>
                  <a:moveTo>
                    <a:pt x="3854" y="2018"/>
                  </a:moveTo>
                  <a:lnTo>
                    <a:pt x="3799" y="2100"/>
                  </a:lnTo>
                  <a:lnTo>
                    <a:pt x="3499" y="2400"/>
                  </a:lnTo>
                  <a:lnTo>
                    <a:pt x="3328" y="2486"/>
                  </a:lnTo>
                  <a:lnTo>
                    <a:pt x="3854" y="2018"/>
                  </a:lnTo>
                  <a:close/>
                  <a:moveTo>
                    <a:pt x="3237" y="2463"/>
                  </a:moveTo>
                  <a:lnTo>
                    <a:pt x="3210" y="2489"/>
                  </a:lnTo>
                  <a:lnTo>
                    <a:pt x="3237" y="2463"/>
                  </a:lnTo>
                  <a:close/>
                  <a:moveTo>
                    <a:pt x="3169" y="2530"/>
                  </a:moveTo>
                  <a:lnTo>
                    <a:pt x="3099" y="2600"/>
                  </a:lnTo>
                  <a:lnTo>
                    <a:pt x="3099" y="2600"/>
                  </a:lnTo>
                  <a:lnTo>
                    <a:pt x="3099" y="2600"/>
                  </a:lnTo>
                  <a:lnTo>
                    <a:pt x="3169" y="2530"/>
                  </a:lnTo>
                  <a:close/>
                  <a:moveTo>
                    <a:pt x="3099" y="2600"/>
                  </a:moveTo>
                  <a:lnTo>
                    <a:pt x="3099" y="2600"/>
                  </a:lnTo>
                  <a:lnTo>
                    <a:pt x="3099" y="2600"/>
                  </a:lnTo>
                  <a:close/>
                  <a:moveTo>
                    <a:pt x="2999" y="2700"/>
                  </a:moveTo>
                  <a:lnTo>
                    <a:pt x="2999" y="2700"/>
                  </a:lnTo>
                  <a:lnTo>
                    <a:pt x="2966" y="2733"/>
                  </a:lnTo>
                  <a:lnTo>
                    <a:pt x="2999" y="2700"/>
                  </a:lnTo>
                  <a:close/>
                  <a:moveTo>
                    <a:pt x="2966" y="2733"/>
                  </a:moveTo>
                  <a:lnTo>
                    <a:pt x="2951" y="2748"/>
                  </a:lnTo>
                  <a:lnTo>
                    <a:pt x="2966" y="2733"/>
                  </a:lnTo>
                  <a:close/>
                  <a:moveTo>
                    <a:pt x="2951" y="2748"/>
                  </a:moveTo>
                  <a:lnTo>
                    <a:pt x="2935" y="2765"/>
                  </a:lnTo>
                  <a:lnTo>
                    <a:pt x="2931" y="2757"/>
                  </a:lnTo>
                  <a:lnTo>
                    <a:pt x="2931" y="2757"/>
                  </a:lnTo>
                  <a:lnTo>
                    <a:pt x="2799" y="2866"/>
                  </a:lnTo>
                  <a:lnTo>
                    <a:pt x="2899" y="2800"/>
                  </a:lnTo>
                  <a:lnTo>
                    <a:pt x="2935" y="2765"/>
                  </a:lnTo>
                  <a:lnTo>
                    <a:pt x="2951" y="2748"/>
                  </a:lnTo>
                  <a:close/>
                  <a:moveTo>
                    <a:pt x="2899" y="2800"/>
                  </a:moveTo>
                  <a:lnTo>
                    <a:pt x="2833" y="2866"/>
                  </a:lnTo>
                  <a:lnTo>
                    <a:pt x="2899" y="2800"/>
                  </a:lnTo>
                  <a:close/>
                  <a:moveTo>
                    <a:pt x="2833" y="2866"/>
                  </a:moveTo>
                  <a:lnTo>
                    <a:pt x="2805" y="2894"/>
                  </a:lnTo>
                  <a:lnTo>
                    <a:pt x="2833" y="2866"/>
                  </a:lnTo>
                  <a:close/>
                  <a:moveTo>
                    <a:pt x="2799" y="2900"/>
                  </a:moveTo>
                  <a:lnTo>
                    <a:pt x="2799" y="2900"/>
                  </a:lnTo>
                  <a:lnTo>
                    <a:pt x="2799" y="2900"/>
                  </a:lnTo>
                  <a:close/>
                  <a:moveTo>
                    <a:pt x="2799" y="2900"/>
                  </a:moveTo>
                  <a:lnTo>
                    <a:pt x="2780" y="2919"/>
                  </a:lnTo>
                  <a:lnTo>
                    <a:pt x="2780" y="2919"/>
                  </a:lnTo>
                  <a:lnTo>
                    <a:pt x="2799" y="2900"/>
                  </a:lnTo>
                  <a:close/>
                  <a:moveTo>
                    <a:pt x="2760" y="2940"/>
                  </a:moveTo>
                  <a:lnTo>
                    <a:pt x="2733" y="2966"/>
                  </a:lnTo>
                  <a:lnTo>
                    <a:pt x="2760" y="2940"/>
                  </a:lnTo>
                  <a:close/>
                  <a:moveTo>
                    <a:pt x="2960" y="2811"/>
                  </a:moveTo>
                  <a:lnTo>
                    <a:pt x="2766" y="2966"/>
                  </a:lnTo>
                  <a:lnTo>
                    <a:pt x="2899" y="2900"/>
                  </a:lnTo>
                  <a:lnTo>
                    <a:pt x="2970" y="2829"/>
                  </a:lnTo>
                  <a:lnTo>
                    <a:pt x="2960" y="2811"/>
                  </a:lnTo>
                  <a:close/>
                  <a:moveTo>
                    <a:pt x="2733" y="2966"/>
                  </a:moveTo>
                  <a:lnTo>
                    <a:pt x="2699" y="3000"/>
                  </a:lnTo>
                  <a:lnTo>
                    <a:pt x="2733" y="2966"/>
                  </a:lnTo>
                  <a:close/>
                  <a:moveTo>
                    <a:pt x="5699" y="3000"/>
                  </a:moveTo>
                  <a:lnTo>
                    <a:pt x="5699" y="3000"/>
                  </a:lnTo>
                  <a:lnTo>
                    <a:pt x="5699" y="3000"/>
                  </a:lnTo>
                  <a:close/>
                  <a:moveTo>
                    <a:pt x="2699" y="3000"/>
                  </a:moveTo>
                  <a:lnTo>
                    <a:pt x="2699" y="3000"/>
                  </a:lnTo>
                  <a:lnTo>
                    <a:pt x="2699" y="3000"/>
                  </a:lnTo>
                  <a:close/>
                  <a:moveTo>
                    <a:pt x="2400" y="3200"/>
                  </a:moveTo>
                  <a:lnTo>
                    <a:pt x="2400" y="3200"/>
                  </a:lnTo>
                  <a:lnTo>
                    <a:pt x="2400" y="3200"/>
                  </a:lnTo>
                  <a:close/>
                  <a:moveTo>
                    <a:pt x="2400" y="3200"/>
                  </a:moveTo>
                  <a:lnTo>
                    <a:pt x="2400" y="3200"/>
                  </a:lnTo>
                  <a:lnTo>
                    <a:pt x="2400" y="3200"/>
                  </a:lnTo>
                  <a:lnTo>
                    <a:pt x="2400" y="3200"/>
                  </a:lnTo>
                  <a:lnTo>
                    <a:pt x="2400" y="3200"/>
                  </a:lnTo>
                  <a:close/>
                  <a:moveTo>
                    <a:pt x="3897" y="1535"/>
                  </a:moveTo>
                  <a:lnTo>
                    <a:pt x="2519" y="1938"/>
                  </a:lnTo>
                  <a:lnTo>
                    <a:pt x="2519" y="1938"/>
                  </a:lnTo>
                  <a:lnTo>
                    <a:pt x="2690" y="2282"/>
                  </a:lnTo>
                  <a:lnTo>
                    <a:pt x="2690" y="2282"/>
                  </a:lnTo>
                  <a:lnTo>
                    <a:pt x="3916" y="1924"/>
                  </a:lnTo>
                  <a:lnTo>
                    <a:pt x="3916" y="1924"/>
                  </a:lnTo>
                  <a:lnTo>
                    <a:pt x="3885" y="1971"/>
                  </a:lnTo>
                  <a:lnTo>
                    <a:pt x="3885" y="1971"/>
                  </a:lnTo>
                  <a:lnTo>
                    <a:pt x="3849" y="2000"/>
                  </a:lnTo>
                  <a:lnTo>
                    <a:pt x="3849" y="2000"/>
                  </a:lnTo>
                  <a:lnTo>
                    <a:pt x="3849" y="2000"/>
                  </a:lnTo>
                  <a:lnTo>
                    <a:pt x="3599" y="2200"/>
                  </a:lnTo>
                  <a:lnTo>
                    <a:pt x="3699" y="2100"/>
                  </a:lnTo>
                  <a:lnTo>
                    <a:pt x="3699" y="2100"/>
                  </a:lnTo>
                  <a:lnTo>
                    <a:pt x="3699" y="2100"/>
                  </a:lnTo>
                  <a:lnTo>
                    <a:pt x="3099" y="2600"/>
                  </a:lnTo>
                  <a:lnTo>
                    <a:pt x="3099" y="2600"/>
                  </a:lnTo>
                  <a:lnTo>
                    <a:pt x="3099" y="2600"/>
                  </a:lnTo>
                  <a:lnTo>
                    <a:pt x="3099" y="2600"/>
                  </a:lnTo>
                  <a:lnTo>
                    <a:pt x="2926" y="2748"/>
                  </a:lnTo>
                  <a:lnTo>
                    <a:pt x="2931" y="2757"/>
                  </a:lnTo>
                  <a:lnTo>
                    <a:pt x="2931" y="2757"/>
                  </a:lnTo>
                  <a:lnTo>
                    <a:pt x="2999" y="2700"/>
                  </a:lnTo>
                  <a:lnTo>
                    <a:pt x="3087" y="2612"/>
                  </a:lnTo>
                  <a:lnTo>
                    <a:pt x="2999" y="2700"/>
                  </a:lnTo>
                  <a:lnTo>
                    <a:pt x="2999" y="2700"/>
                  </a:lnTo>
                  <a:lnTo>
                    <a:pt x="2935" y="2765"/>
                  </a:lnTo>
                  <a:lnTo>
                    <a:pt x="2935" y="2765"/>
                  </a:lnTo>
                  <a:lnTo>
                    <a:pt x="2935" y="2765"/>
                  </a:lnTo>
                  <a:lnTo>
                    <a:pt x="2699" y="3000"/>
                  </a:lnTo>
                  <a:lnTo>
                    <a:pt x="2949" y="2791"/>
                  </a:lnTo>
                  <a:lnTo>
                    <a:pt x="2960" y="2811"/>
                  </a:lnTo>
                  <a:lnTo>
                    <a:pt x="3099" y="2700"/>
                  </a:lnTo>
                  <a:lnTo>
                    <a:pt x="2970" y="2829"/>
                  </a:lnTo>
                  <a:lnTo>
                    <a:pt x="3208" y="3266"/>
                  </a:lnTo>
                  <a:lnTo>
                    <a:pt x="4399" y="2900"/>
                  </a:lnTo>
                  <a:lnTo>
                    <a:pt x="4799" y="2900"/>
                  </a:lnTo>
                  <a:lnTo>
                    <a:pt x="5299" y="3000"/>
                  </a:lnTo>
                  <a:lnTo>
                    <a:pt x="4999" y="2900"/>
                  </a:lnTo>
                  <a:lnTo>
                    <a:pt x="5499" y="2900"/>
                  </a:lnTo>
                  <a:lnTo>
                    <a:pt x="5699" y="3000"/>
                  </a:lnTo>
                  <a:lnTo>
                    <a:pt x="5599" y="2900"/>
                  </a:lnTo>
                  <a:lnTo>
                    <a:pt x="5799" y="2900"/>
                  </a:lnTo>
                  <a:lnTo>
                    <a:pt x="5599" y="2800"/>
                  </a:lnTo>
                  <a:lnTo>
                    <a:pt x="6099" y="2900"/>
                  </a:lnTo>
                  <a:lnTo>
                    <a:pt x="6099" y="2800"/>
                  </a:lnTo>
                  <a:lnTo>
                    <a:pt x="4219" y="1720"/>
                  </a:lnTo>
                  <a:lnTo>
                    <a:pt x="4099" y="1800"/>
                  </a:lnTo>
                  <a:lnTo>
                    <a:pt x="3902" y="1998"/>
                  </a:lnTo>
                  <a:lnTo>
                    <a:pt x="4099" y="1800"/>
                  </a:lnTo>
                  <a:lnTo>
                    <a:pt x="4099" y="1800"/>
                  </a:lnTo>
                  <a:lnTo>
                    <a:pt x="4149" y="1751"/>
                  </a:lnTo>
                  <a:lnTo>
                    <a:pt x="4100" y="1800"/>
                  </a:lnTo>
                  <a:lnTo>
                    <a:pt x="4149" y="1750"/>
                  </a:lnTo>
                  <a:lnTo>
                    <a:pt x="4149" y="1750"/>
                  </a:lnTo>
                  <a:lnTo>
                    <a:pt x="4149" y="1750"/>
                  </a:lnTo>
                  <a:lnTo>
                    <a:pt x="4010" y="1833"/>
                  </a:lnTo>
                  <a:lnTo>
                    <a:pt x="4019" y="1820"/>
                  </a:lnTo>
                  <a:lnTo>
                    <a:pt x="4192" y="1705"/>
                  </a:lnTo>
                  <a:lnTo>
                    <a:pt x="4192" y="1705"/>
                  </a:lnTo>
                  <a:lnTo>
                    <a:pt x="4191" y="1704"/>
                  </a:lnTo>
                  <a:lnTo>
                    <a:pt x="4049" y="1775"/>
                  </a:lnTo>
                  <a:lnTo>
                    <a:pt x="4099" y="1700"/>
                  </a:lnTo>
                  <a:lnTo>
                    <a:pt x="4184" y="1700"/>
                  </a:lnTo>
                  <a:lnTo>
                    <a:pt x="3897" y="1535"/>
                  </a:lnTo>
                  <a:close/>
                  <a:moveTo>
                    <a:pt x="2300" y="3375"/>
                  </a:moveTo>
                  <a:lnTo>
                    <a:pt x="2266" y="3400"/>
                  </a:lnTo>
                  <a:lnTo>
                    <a:pt x="2300" y="3400"/>
                  </a:lnTo>
                  <a:lnTo>
                    <a:pt x="2300" y="3375"/>
                  </a:lnTo>
                  <a:close/>
                  <a:moveTo>
                    <a:pt x="2100" y="3400"/>
                  </a:moveTo>
                  <a:lnTo>
                    <a:pt x="2100" y="3400"/>
                  </a:lnTo>
                  <a:lnTo>
                    <a:pt x="2100" y="3400"/>
                  </a:lnTo>
                  <a:close/>
                  <a:moveTo>
                    <a:pt x="2200" y="3400"/>
                  </a:moveTo>
                  <a:lnTo>
                    <a:pt x="2200" y="3400"/>
                  </a:lnTo>
                  <a:lnTo>
                    <a:pt x="2200" y="3400"/>
                  </a:lnTo>
                  <a:close/>
                  <a:moveTo>
                    <a:pt x="2200" y="3400"/>
                  </a:moveTo>
                  <a:lnTo>
                    <a:pt x="2200" y="3400"/>
                  </a:lnTo>
                  <a:lnTo>
                    <a:pt x="2200" y="3400"/>
                  </a:lnTo>
                  <a:close/>
                  <a:moveTo>
                    <a:pt x="2455" y="1912"/>
                  </a:moveTo>
                  <a:lnTo>
                    <a:pt x="720" y="2462"/>
                  </a:lnTo>
                  <a:lnTo>
                    <a:pt x="720" y="2462"/>
                  </a:lnTo>
                  <a:lnTo>
                    <a:pt x="100" y="2400"/>
                  </a:lnTo>
                  <a:lnTo>
                    <a:pt x="0" y="2400"/>
                  </a:lnTo>
                  <a:lnTo>
                    <a:pt x="300" y="2500"/>
                  </a:lnTo>
                  <a:lnTo>
                    <a:pt x="100" y="2500"/>
                  </a:lnTo>
                  <a:lnTo>
                    <a:pt x="500" y="2600"/>
                  </a:lnTo>
                  <a:lnTo>
                    <a:pt x="700" y="2600"/>
                  </a:lnTo>
                  <a:lnTo>
                    <a:pt x="900" y="2650"/>
                  </a:lnTo>
                  <a:lnTo>
                    <a:pt x="900" y="2650"/>
                  </a:lnTo>
                  <a:lnTo>
                    <a:pt x="600" y="2600"/>
                  </a:lnTo>
                  <a:lnTo>
                    <a:pt x="800" y="2700"/>
                  </a:lnTo>
                  <a:lnTo>
                    <a:pt x="700" y="2700"/>
                  </a:lnTo>
                  <a:lnTo>
                    <a:pt x="400" y="2600"/>
                  </a:lnTo>
                  <a:lnTo>
                    <a:pt x="500" y="2700"/>
                  </a:lnTo>
                  <a:lnTo>
                    <a:pt x="600" y="2700"/>
                  </a:lnTo>
                  <a:lnTo>
                    <a:pt x="900" y="2800"/>
                  </a:lnTo>
                  <a:lnTo>
                    <a:pt x="767" y="2733"/>
                  </a:lnTo>
                  <a:lnTo>
                    <a:pt x="767" y="2733"/>
                  </a:lnTo>
                  <a:lnTo>
                    <a:pt x="1100" y="2800"/>
                  </a:lnTo>
                  <a:lnTo>
                    <a:pt x="1000" y="2800"/>
                  </a:lnTo>
                  <a:lnTo>
                    <a:pt x="2094" y="3403"/>
                  </a:lnTo>
                  <a:lnTo>
                    <a:pt x="2094" y="3403"/>
                  </a:lnTo>
                  <a:lnTo>
                    <a:pt x="2100" y="3400"/>
                  </a:lnTo>
                  <a:lnTo>
                    <a:pt x="2100" y="3400"/>
                  </a:lnTo>
                  <a:lnTo>
                    <a:pt x="2150" y="3349"/>
                  </a:lnTo>
                  <a:lnTo>
                    <a:pt x="2150" y="3349"/>
                  </a:lnTo>
                  <a:lnTo>
                    <a:pt x="2300" y="3200"/>
                  </a:lnTo>
                  <a:lnTo>
                    <a:pt x="2375" y="3200"/>
                  </a:lnTo>
                  <a:lnTo>
                    <a:pt x="2500" y="3100"/>
                  </a:lnTo>
                  <a:lnTo>
                    <a:pt x="2580" y="3020"/>
                  </a:lnTo>
                  <a:lnTo>
                    <a:pt x="2580" y="3020"/>
                  </a:lnTo>
                  <a:lnTo>
                    <a:pt x="2400" y="3200"/>
                  </a:lnTo>
                  <a:lnTo>
                    <a:pt x="2400" y="3200"/>
                  </a:lnTo>
                  <a:lnTo>
                    <a:pt x="2400" y="3200"/>
                  </a:lnTo>
                  <a:lnTo>
                    <a:pt x="2400" y="3200"/>
                  </a:lnTo>
                  <a:lnTo>
                    <a:pt x="2699" y="3000"/>
                  </a:lnTo>
                  <a:lnTo>
                    <a:pt x="2699" y="3000"/>
                  </a:lnTo>
                  <a:lnTo>
                    <a:pt x="2699" y="3000"/>
                  </a:lnTo>
                  <a:lnTo>
                    <a:pt x="2699" y="3000"/>
                  </a:lnTo>
                  <a:lnTo>
                    <a:pt x="2699" y="3000"/>
                  </a:lnTo>
                  <a:lnTo>
                    <a:pt x="2699" y="3000"/>
                  </a:lnTo>
                  <a:lnTo>
                    <a:pt x="2699" y="3000"/>
                  </a:lnTo>
                  <a:lnTo>
                    <a:pt x="2639" y="3000"/>
                  </a:lnTo>
                  <a:lnTo>
                    <a:pt x="2799" y="2866"/>
                  </a:lnTo>
                  <a:lnTo>
                    <a:pt x="2749" y="2900"/>
                  </a:lnTo>
                  <a:lnTo>
                    <a:pt x="2633" y="3000"/>
                  </a:lnTo>
                  <a:lnTo>
                    <a:pt x="2599" y="3000"/>
                  </a:lnTo>
                  <a:lnTo>
                    <a:pt x="2749" y="2900"/>
                  </a:lnTo>
                  <a:lnTo>
                    <a:pt x="2926" y="2748"/>
                  </a:lnTo>
                  <a:lnTo>
                    <a:pt x="2899" y="2700"/>
                  </a:lnTo>
                  <a:lnTo>
                    <a:pt x="2699" y="2300"/>
                  </a:lnTo>
                  <a:lnTo>
                    <a:pt x="2690" y="2282"/>
                  </a:lnTo>
                  <a:lnTo>
                    <a:pt x="2690" y="2282"/>
                  </a:lnTo>
                  <a:lnTo>
                    <a:pt x="1600" y="2600"/>
                  </a:lnTo>
                  <a:lnTo>
                    <a:pt x="1300" y="2600"/>
                  </a:lnTo>
                  <a:lnTo>
                    <a:pt x="1100" y="2500"/>
                  </a:lnTo>
                  <a:lnTo>
                    <a:pt x="727" y="2463"/>
                  </a:lnTo>
                  <a:lnTo>
                    <a:pt x="727" y="2463"/>
                  </a:lnTo>
                  <a:lnTo>
                    <a:pt x="2475" y="1951"/>
                  </a:lnTo>
                  <a:lnTo>
                    <a:pt x="2475" y="1951"/>
                  </a:lnTo>
                  <a:lnTo>
                    <a:pt x="2455" y="1912"/>
                  </a:lnTo>
                  <a:close/>
                  <a:moveTo>
                    <a:pt x="2200" y="3400"/>
                  </a:moveTo>
                  <a:lnTo>
                    <a:pt x="2196" y="3403"/>
                  </a:lnTo>
                  <a:lnTo>
                    <a:pt x="2200" y="3400"/>
                  </a:lnTo>
                  <a:close/>
                  <a:moveTo>
                    <a:pt x="2196" y="3403"/>
                  </a:moveTo>
                  <a:lnTo>
                    <a:pt x="2196" y="3404"/>
                  </a:lnTo>
                  <a:lnTo>
                    <a:pt x="2196" y="3403"/>
                  </a:lnTo>
                  <a:close/>
                  <a:moveTo>
                    <a:pt x="2095" y="3404"/>
                  </a:moveTo>
                  <a:lnTo>
                    <a:pt x="2087" y="3412"/>
                  </a:lnTo>
                  <a:lnTo>
                    <a:pt x="2095" y="3404"/>
                  </a:lnTo>
                  <a:close/>
                  <a:moveTo>
                    <a:pt x="2166" y="3366"/>
                  </a:moveTo>
                  <a:lnTo>
                    <a:pt x="2100" y="3400"/>
                  </a:lnTo>
                  <a:lnTo>
                    <a:pt x="2095" y="3404"/>
                  </a:lnTo>
                  <a:lnTo>
                    <a:pt x="2095" y="3404"/>
                  </a:lnTo>
                  <a:lnTo>
                    <a:pt x="2100" y="3400"/>
                  </a:lnTo>
                  <a:lnTo>
                    <a:pt x="2094" y="3404"/>
                  </a:lnTo>
                  <a:lnTo>
                    <a:pt x="2109" y="3412"/>
                  </a:lnTo>
                  <a:lnTo>
                    <a:pt x="2109" y="3412"/>
                  </a:lnTo>
                  <a:lnTo>
                    <a:pt x="2166" y="3366"/>
                  </a:lnTo>
                  <a:close/>
                  <a:moveTo>
                    <a:pt x="2196" y="3404"/>
                  </a:moveTo>
                  <a:lnTo>
                    <a:pt x="2187" y="3412"/>
                  </a:lnTo>
                  <a:lnTo>
                    <a:pt x="2196" y="3404"/>
                  </a:lnTo>
                  <a:close/>
                  <a:moveTo>
                    <a:pt x="2087" y="3412"/>
                  </a:moveTo>
                  <a:lnTo>
                    <a:pt x="2074" y="3425"/>
                  </a:lnTo>
                  <a:lnTo>
                    <a:pt x="2087" y="3412"/>
                  </a:lnTo>
                  <a:close/>
                  <a:moveTo>
                    <a:pt x="2187" y="3412"/>
                  </a:moveTo>
                  <a:lnTo>
                    <a:pt x="2174" y="3425"/>
                  </a:lnTo>
                  <a:lnTo>
                    <a:pt x="2187" y="3412"/>
                  </a:lnTo>
                  <a:close/>
                  <a:moveTo>
                    <a:pt x="2174" y="3425"/>
                  </a:moveTo>
                  <a:lnTo>
                    <a:pt x="2168" y="3431"/>
                  </a:lnTo>
                  <a:lnTo>
                    <a:pt x="2174" y="3425"/>
                  </a:lnTo>
                  <a:close/>
                  <a:moveTo>
                    <a:pt x="2168" y="3431"/>
                  </a:moveTo>
                  <a:lnTo>
                    <a:pt x="2166" y="3433"/>
                  </a:lnTo>
                  <a:lnTo>
                    <a:pt x="2168" y="3431"/>
                  </a:lnTo>
                  <a:close/>
                  <a:moveTo>
                    <a:pt x="2074" y="3425"/>
                  </a:moveTo>
                  <a:lnTo>
                    <a:pt x="2060" y="3440"/>
                  </a:lnTo>
                  <a:lnTo>
                    <a:pt x="2074" y="3425"/>
                  </a:lnTo>
                  <a:close/>
                  <a:moveTo>
                    <a:pt x="2166" y="3433"/>
                  </a:moveTo>
                  <a:lnTo>
                    <a:pt x="2160" y="3440"/>
                  </a:lnTo>
                  <a:lnTo>
                    <a:pt x="2166" y="3433"/>
                  </a:lnTo>
                  <a:close/>
                  <a:moveTo>
                    <a:pt x="2160" y="3440"/>
                  </a:moveTo>
                  <a:lnTo>
                    <a:pt x="2160" y="3440"/>
                  </a:lnTo>
                  <a:lnTo>
                    <a:pt x="2160" y="3440"/>
                  </a:lnTo>
                  <a:lnTo>
                    <a:pt x="2160" y="3440"/>
                  </a:lnTo>
                  <a:close/>
                  <a:moveTo>
                    <a:pt x="2060" y="3440"/>
                  </a:moveTo>
                  <a:lnTo>
                    <a:pt x="2049" y="3450"/>
                  </a:lnTo>
                  <a:lnTo>
                    <a:pt x="2060" y="3440"/>
                  </a:lnTo>
                  <a:close/>
                  <a:moveTo>
                    <a:pt x="2200" y="3450"/>
                  </a:moveTo>
                  <a:lnTo>
                    <a:pt x="2190" y="3457"/>
                  </a:lnTo>
                  <a:lnTo>
                    <a:pt x="2190" y="3457"/>
                  </a:lnTo>
                  <a:lnTo>
                    <a:pt x="2200" y="3462"/>
                  </a:lnTo>
                  <a:lnTo>
                    <a:pt x="2200" y="3462"/>
                  </a:lnTo>
                  <a:lnTo>
                    <a:pt x="2200" y="3450"/>
                  </a:lnTo>
                  <a:close/>
                  <a:moveTo>
                    <a:pt x="2098" y="3502"/>
                  </a:moveTo>
                  <a:lnTo>
                    <a:pt x="2025" y="3575"/>
                  </a:lnTo>
                  <a:lnTo>
                    <a:pt x="2025" y="3575"/>
                  </a:lnTo>
                  <a:lnTo>
                    <a:pt x="2032" y="3568"/>
                  </a:lnTo>
                  <a:lnTo>
                    <a:pt x="2098" y="3502"/>
                  </a:lnTo>
                  <a:close/>
                  <a:moveTo>
                    <a:pt x="2094" y="3403"/>
                  </a:moveTo>
                  <a:lnTo>
                    <a:pt x="1800" y="3600"/>
                  </a:lnTo>
                  <a:lnTo>
                    <a:pt x="1650" y="3750"/>
                  </a:lnTo>
                  <a:lnTo>
                    <a:pt x="2094" y="3404"/>
                  </a:lnTo>
                  <a:lnTo>
                    <a:pt x="2094" y="3403"/>
                  </a:lnTo>
                  <a:close/>
                  <a:moveTo>
                    <a:pt x="3499" y="3700"/>
                  </a:moveTo>
                  <a:lnTo>
                    <a:pt x="3524" y="3750"/>
                  </a:lnTo>
                  <a:lnTo>
                    <a:pt x="3499" y="3700"/>
                  </a:lnTo>
                  <a:close/>
                  <a:moveTo>
                    <a:pt x="1650" y="3750"/>
                  </a:moveTo>
                  <a:lnTo>
                    <a:pt x="1650" y="3750"/>
                  </a:lnTo>
                  <a:lnTo>
                    <a:pt x="1650" y="3750"/>
                  </a:lnTo>
                  <a:close/>
                  <a:moveTo>
                    <a:pt x="3524" y="3750"/>
                  </a:moveTo>
                  <a:lnTo>
                    <a:pt x="3524" y="3750"/>
                  </a:lnTo>
                  <a:lnTo>
                    <a:pt x="3524" y="3750"/>
                  </a:lnTo>
                  <a:close/>
                  <a:moveTo>
                    <a:pt x="1850" y="3750"/>
                  </a:moveTo>
                  <a:lnTo>
                    <a:pt x="1850" y="3750"/>
                  </a:lnTo>
                  <a:lnTo>
                    <a:pt x="1850" y="3750"/>
                  </a:lnTo>
                  <a:close/>
                  <a:moveTo>
                    <a:pt x="3524" y="3750"/>
                  </a:moveTo>
                  <a:lnTo>
                    <a:pt x="3524" y="3750"/>
                  </a:lnTo>
                  <a:lnTo>
                    <a:pt x="3524" y="3750"/>
                  </a:lnTo>
                  <a:close/>
                  <a:moveTo>
                    <a:pt x="1850" y="3750"/>
                  </a:moveTo>
                  <a:lnTo>
                    <a:pt x="1840" y="3759"/>
                  </a:lnTo>
                  <a:lnTo>
                    <a:pt x="1850" y="3750"/>
                  </a:lnTo>
                  <a:close/>
                  <a:moveTo>
                    <a:pt x="3524" y="3750"/>
                  </a:moveTo>
                  <a:lnTo>
                    <a:pt x="3529" y="3759"/>
                  </a:lnTo>
                  <a:lnTo>
                    <a:pt x="3524" y="3750"/>
                  </a:lnTo>
                  <a:close/>
                  <a:moveTo>
                    <a:pt x="1640" y="3759"/>
                  </a:moveTo>
                  <a:lnTo>
                    <a:pt x="1613" y="3786"/>
                  </a:lnTo>
                  <a:lnTo>
                    <a:pt x="1640" y="3759"/>
                  </a:lnTo>
                  <a:close/>
                  <a:moveTo>
                    <a:pt x="3529" y="3759"/>
                  </a:moveTo>
                  <a:lnTo>
                    <a:pt x="3543" y="3786"/>
                  </a:lnTo>
                  <a:lnTo>
                    <a:pt x="3529" y="3759"/>
                  </a:lnTo>
                  <a:close/>
                  <a:moveTo>
                    <a:pt x="3543" y="3786"/>
                  </a:moveTo>
                  <a:lnTo>
                    <a:pt x="3549" y="3800"/>
                  </a:lnTo>
                  <a:lnTo>
                    <a:pt x="3543" y="3786"/>
                  </a:lnTo>
                  <a:close/>
                  <a:moveTo>
                    <a:pt x="1613" y="3786"/>
                  </a:moveTo>
                  <a:lnTo>
                    <a:pt x="1600" y="3800"/>
                  </a:lnTo>
                  <a:lnTo>
                    <a:pt x="1613" y="3786"/>
                  </a:lnTo>
                  <a:close/>
                  <a:moveTo>
                    <a:pt x="2766" y="2966"/>
                  </a:moveTo>
                  <a:lnTo>
                    <a:pt x="2699" y="3000"/>
                  </a:lnTo>
                  <a:lnTo>
                    <a:pt x="2500" y="3150"/>
                  </a:lnTo>
                  <a:lnTo>
                    <a:pt x="2400" y="3200"/>
                  </a:lnTo>
                  <a:lnTo>
                    <a:pt x="2400" y="3200"/>
                  </a:lnTo>
                  <a:lnTo>
                    <a:pt x="2302" y="3297"/>
                  </a:lnTo>
                  <a:lnTo>
                    <a:pt x="2400" y="3200"/>
                  </a:lnTo>
                  <a:lnTo>
                    <a:pt x="2375" y="3200"/>
                  </a:lnTo>
                  <a:lnTo>
                    <a:pt x="2166" y="3366"/>
                  </a:lnTo>
                  <a:lnTo>
                    <a:pt x="2166" y="3366"/>
                  </a:lnTo>
                  <a:lnTo>
                    <a:pt x="2300" y="3300"/>
                  </a:lnTo>
                  <a:lnTo>
                    <a:pt x="2300" y="3300"/>
                  </a:lnTo>
                  <a:lnTo>
                    <a:pt x="2300" y="3300"/>
                  </a:lnTo>
                  <a:lnTo>
                    <a:pt x="2300" y="3300"/>
                  </a:lnTo>
                  <a:lnTo>
                    <a:pt x="2133" y="3425"/>
                  </a:lnTo>
                  <a:lnTo>
                    <a:pt x="2133" y="3425"/>
                  </a:lnTo>
                  <a:lnTo>
                    <a:pt x="2149" y="3434"/>
                  </a:lnTo>
                  <a:lnTo>
                    <a:pt x="2149" y="3434"/>
                  </a:lnTo>
                  <a:lnTo>
                    <a:pt x="2200" y="3400"/>
                  </a:lnTo>
                  <a:lnTo>
                    <a:pt x="2253" y="3346"/>
                  </a:lnTo>
                  <a:lnTo>
                    <a:pt x="2200" y="3400"/>
                  </a:lnTo>
                  <a:lnTo>
                    <a:pt x="2200" y="3400"/>
                  </a:lnTo>
                  <a:lnTo>
                    <a:pt x="2200" y="3400"/>
                  </a:lnTo>
                  <a:lnTo>
                    <a:pt x="2160" y="3440"/>
                  </a:lnTo>
                  <a:lnTo>
                    <a:pt x="2160" y="3440"/>
                  </a:lnTo>
                  <a:lnTo>
                    <a:pt x="2160" y="3440"/>
                  </a:lnTo>
                  <a:lnTo>
                    <a:pt x="2086" y="3513"/>
                  </a:lnTo>
                  <a:lnTo>
                    <a:pt x="2100" y="3500"/>
                  </a:lnTo>
                  <a:lnTo>
                    <a:pt x="2160" y="3440"/>
                  </a:lnTo>
                  <a:lnTo>
                    <a:pt x="2160" y="3440"/>
                  </a:lnTo>
                  <a:lnTo>
                    <a:pt x="2149" y="3434"/>
                  </a:lnTo>
                  <a:lnTo>
                    <a:pt x="2149" y="3434"/>
                  </a:lnTo>
                  <a:lnTo>
                    <a:pt x="1900" y="3600"/>
                  </a:lnTo>
                  <a:lnTo>
                    <a:pt x="1900" y="3600"/>
                  </a:lnTo>
                  <a:lnTo>
                    <a:pt x="2133" y="3425"/>
                  </a:lnTo>
                  <a:lnTo>
                    <a:pt x="2133" y="3425"/>
                  </a:lnTo>
                  <a:lnTo>
                    <a:pt x="2109" y="3412"/>
                  </a:lnTo>
                  <a:lnTo>
                    <a:pt x="2109" y="3412"/>
                  </a:lnTo>
                  <a:lnTo>
                    <a:pt x="2000" y="3500"/>
                  </a:lnTo>
                  <a:lnTo>
                    <a:pt x="2000" y="3500"/>
                  </a:lnTo>
                  <a:lnTo>
                    <a:pt x="2049" y="3450"/>
                  </a:lnTo>
                  <a:lnTo>
                    <a:pt x="2000" y="3500"/>
                  </a:lnTo>
                  <a:lnTo>
                    <a:pt x="1932" y="3568"/>
                  </a:lnTo>
                  <a:lnTo>
                    <a:pt x="1863" y="3636"/>
                  </a:lnTo>
                  <a:lnTo>
                    <a:pt x="1700" y="3800"/>
                  </a:lnTo>
                  <a:lnTo>
                    <a:pt x="1700" y="3800"/>
                  </a:lnTo>
                  <a:lnTo>
                    <a:pt x="1700" y="3800"/>
                  </a:lnTo>
                  <a:lnTo>
                    <a:pt x="1800" y="3700"/>
                  </a:lnTo>
                  <a:lnTo>
                    <a:pt x="1833" y="3700"/>
                  </a:lnTo>
                  <a:lnTo>
                    <a:pt x="1856" y="3682"/>
                  </a:lnTo>
                  <a:lnTo>
                    <a:pt x="1856" y="3682"/>
                  </a:lnTo>
                  <a:lnTo>
                    <a:pt x="1913" y="3665"/>
                  </a:lnTo>
                  <a:lnTo>
                    <a:pt x="1866" y="3700"/>
                  </a:lnTo>
                  <a:lnTo>
                    <a:pt x="1900" y="3700"/>
                  </a:lnTo>
                  <a:lnTo>
                    <a:pt x="1850" y="3750"/>
                  </a:lnTo>
                  <a:lnTo>
                    <a:pt x="1900" y="3700"/>
                  </a:lnTo>
                  <a:lnTo>
                    <a:pt x="1944" y="3655"/>
                  </a:lnTo>
                  <a:lnTo>
                    <a:pt x="1944" y="3655"/>
                  </a:lnTo>
                  <a:lnTo>
                    <a:pt x="2333" y="3535"/>
                  </a:lnTo>
                  <a:lnTo>
                    <a:pt x="2333" y="3535"/>
                  </a:lnTo>
                  <a:lnTo>
                    <a:pt x="2200" y="3462"/>
                  </a:lnTo>
                  <a:lnTo>
                    <a:pt x="2200" y="3462"/>
                  </a:lnTo>
                  <a:lnTo>
                    <a:pt x="2200" y="3500"/>
                  </a:lnTo>
                  <a:lnTo>
                    <a:pt x="2000" y="3600"/>
                  </a:lnTo>
                  <a:lnTo>
                    <a:pt x="2190" y="3457"/>
                  </a:lnTo>
                  <a:lnTo>
                    <a:pt x="2190" y="3457"/>
                  </a:lnTo>
                  <a:lnTo>
                    <a:pt x="2179" y="3450"/>
                  </a:lnTo>
                  <a:lnTo>
                    <a:pt x="2200" y="3433"/>
                  </a:lnTo>
                  <a:lnTo>
                    <a:pt x="2200" y="3450"/>
                  </a:lnTo>
                  <a:lnTo>
                    <a:pt x="2200" y="3450"/>
                  </a:lnTo>
                  <a:lnTo>
                    <a:pt x="2266" y="3400"/>
                  </a:lnTo>
                  <a:lnTo>
                    <a:pt x="2240" y="3400"/>
                  </a:lnTo>
                  <a:lnTo>
                    <a:pt x="2300" y="3350"/>
                  </a:lnTo>
                  <a:lnTo>
                    <a:pt x="2300" y="3375"/>
                  </a:lnTo>
                  <a:lnTo>
                    <a:pt x="2400" y="3300"/>
                  </a:lnTo>
                  <a:lnTo>
                    <a:pt x="2599" y="3100"/>
                  </a:lnTo>
                  <a:lnTo>
                    <a:pt x="2599" y="3100"/>
                  </a:lnTo>
                  <a:lnTo>
                    <a:pt x="2599" y="3100"/>
                  </a:lnTo>
                  <a:lnTo>
                    <a:pt x="2766" y="2966"/>
                  </a:lnTo>
                  <a:close/>
                  <a:moveTo>
                    <a:pt x="3549" y="3800"/>
                  </a:moveTo>
                  <a:lnTo>
                    <a:pt x="3549" y="3800"/>
                  </a:lnTo>
                  <a:lnTo>
                    <a:pt x="3549" y="3800"/>
                  </a:lnTo>
                  <a:close/>
                  <a:moveTo>
                    <a:pt x="3549" y="3800"/>
                  </a:moveTo>
                  <a:lnTo>
                    <a:pt x="3570" y="3841"/>
                  </a:lnTo>
                  <a:lnTo>
                    <a:pt x="3549" y="3800"/>
                  </a:lnTo>
                  <a:close/>
                  <a:moveTo>
                    <a:pt x="3570" y="3841"/>
                  </a:moveTo>
                  <a:lnTo>
                    <a:pt x="3599" y="3900"/>
                  </a:lnTo>
                  <a:lnTo>
                    <a:pt x="3599" y="3900"/>
                  </a:lnTo>
                  <a:lnTo>
                    <a:pt x="3570" y="3841"/>
                  </a:lnTo>
                  <a:close/>
                  <a:moveTo>
                    <a:pt x="3599" y="3900"/>
                  </a:moveTo>
                  <a:lnTo>
                    <a:pt x="3599" y="3900"/>
                  </a:lnTo>
                  <a:lnTo>
                    <a:pt x="3599" y="3900"/>
                  </a:lnTo>
                  <a:close/>
                  <a:moveTo>
                    <a:pt x="1833" y="3700"/>
                  </a:moveTo>
                  <a:lnTo>
                    <a:pt x="1700" y="3800"/>
                  </a:lnTo>
                  <a:lnTo>
                    <a:pt x="1700" y="3800"/>
                  </a:lnTo>
                  <a:lnTo>
                    <a:pt x="1600" y="3900"/>
                  </a:lnTo>
                  <a:lnTo>
                    <a:pt x="1866" y="3700"/>
                  </a:lnTo>
                  <a:close/>
                  <a:moveTo>
                    <a:pt x="1600" y="3800"/>
                  </a:moveTo>
                  <a:lnTo>
                    <a:pt x="1558" y="3841"/>
                  </a:lnTo>
                  <a:lnTo>
                    <a:pt x="1450" y="3950"/>
                  </a:lnTo>
                  <a:lnTo>
                    <a:pt x="1500" y="3900"/>
                  </a:lnTo>
                  <a:lnTo>
                    <a:pt x="1600" y="3800"/>
                  </a:lnTo>
                  <a:close/>
                  <a:moveTo>
                    <a:pt x="1450" y="3950"/>
                  </a:moveTo>
                  <a:lnTo>
                    <a:pt x="1433" y="3966"/>
                  </a:lnTo>
                  <a:lnTo>
                    <a:pt x="1450" y="3950"/>
                  </a:lnTo>
                  <a:close/>
                  <a:moveTo>
                    <a:pt x="3499" y="3700"/>
                  </a:moveTo>
                  <a:lnTo>
                    <a:pt x="3649" y="3950"/>
                  </a:lnTo>
                  <a:lnTo>
                    <a:pt x="3666" y="3966"/>
                  </a:lnTo>
                  <a:lnTo>
                    <a:pt x="3599" y="3800"/>
                  </a:lnTo>
                  <a:lnTo>
                    <a:pt x="3499" y="3700"/>
                  </a:lnTo>
                  <a:close/>
                  <a:moveTo>
                    <a:pt x="1433" y="3966"/>
                  </a:moveTo>
                  <a:lnTo>
                    <a:pt x="1400" y="4000"/>
                  </a:lnTo>
                  <a:lnTo>
                    <a:pt x="1433" y="3966"/>
                  </a:lnTo>
                  <a:close/>
                  <a:moveTo>
                    <a:pt x="1650" y="3750"/>
                  </a:moveTo>
                  <a:lnTo>
                    <a:pt x="1200" y="4099"/>
                  </a:lnTo>
                  <a:lnTo>
                    <a:pt x="1300" y="4099"/>
                  </a:lnTo>
                  <a:lnTo>
                    <a:pt x="1558" y="3841"/>
                  </a:lnTo>
                  <a:lnTo>
                    <a:pt x="1640" y="3759"/>
                  </a:lnTo>
                  <a:lnTo>
                    <a:pt x="1650" y="3750"/>
                  </a:lnTo>
                  <a:close/>
                  <a:moveTo>
                    <a:pt x="3699" y="4000"/>
                  </a:moveTo>
                  <a:lnTo>
                    <a:pt x="3724" y="4075"/>
                  </a:lnTo>
                  <a:lnTo>
                    <a:pt x="3799" y="4199"/>
                  </a:lnTo>
                  <a:lnTo>
                    <a:pt x="3699" y="4000"/>
                  </a:lnTo>
                  <a:close/>
                  <a:moveTo>
                    <a:pt x="3699" y="4099"/>
                  </a:moveTo>
                  <a:lnTo>
                    <a:pt x="3799" y="4299"/>
                  </a:lnTo>
                  <a:lnTo>
                    <a:pt x="3699" y="4099"/>
                  </a:lnTo>
                  <a:lnTo>
                    <a:pt x="3699" y="4099"/>
                  </a:lnTo>
                  <a:close/>
                  <a:moveTo>
                    <a:pt x="3599" y="3900"/>
                  </a:moveTo>
                  <a:lnTo>
                    <a:pt x="3699" y="4099"/>
                  </a:lnTo>
                  <a:lnTo>
                    <a:pt x="3699" y="4050"/>
                  </a:lnTo>
                  <a:lnTo>
                    <a:pt x="3799" y="4299"/>
                  </a:lnTo>
                  <a:lnTo>
                    <a:pt x="3724" y="4075"/>
                  </a:lnTo>
                  <a:lnTo>
                    <a:pt x="3699" y="4033"/>
                  </a:lnTo>
                  <a:lnTo>
                    <a:pt x="3699" y="4000"/>
                  </a:lnTo>
                  <a:lnTo>
                    <a:pt x="3666" y="3966"/>
                  </a:lnTo>
                  <a:lnTo>
                    <a:pt x="3679" y="4000"/>
                  </a:lnTo>
                  <a:lnTo>
                    <a:pt x="3649" y="3950"/>
                  </a:lnTo>
                  <a:lnTo>
                    <a:pt x="3599" y="3900"/>
                  </a:lnTo>
                  <a:close/>
                  <a:moveTo>
                    <a:pt x="3799" y="4299"/>
                  </a:moveTo>
                  <a:lnTo>
                    <a:pt x="3799" y="4299"/>
                  </a:lnTo>
                  <a:lnTo>
                    <a:pt x="3799" y="4299"/>
                  </a:lnTo>
                  <a:close/>
                  <a:moveTo>
                    <a:pt x="3799" y="4299"/>
                  </a:moveTo>
                  <a:lnTo>
                    <a:pt x="3799" y="4299"/>
                  </a:lnTo>
                  <a:lnTo>
                    <a:pt x="3799" y="4299"/>
                  </a:lnTo>
                  <a:close/>
                  <a:moveTo>
                    <a:pt x="3208" y="3266"/>
                  </a:moveTo>
                  <a:lnTo>
                    <a:pt x="2333" y="3535"/>
                  </a:lnTo>
                  <a:lnTo>
                    <a:pt x="2333" y="3535"/>
                  </a:lnTo>
                  <a:lnTo>
                    <a:pt x="3761" y="4323"/>
                  </a:lnTo>
                  <a:lnTo>
                    <a:pt x="3599" y="4000"/>
                  </a:lnTo>
                  <a:lnTo>
                    <a:pt x="3699" y="4099"/>
                  </a:lnTo>
                  <a:lnTo>
                    <a:pt x="3599" y="3900"/>
                  </a:lnTo>
                  <a:lnTo>
                    <a:pt x="3599" y="3900"/>
                  </a:lnTo>
                  <a:lnTo>
                    <a:pt x="3499" y="3800"/>
                  </a:lnTo>
                  <a:lnTo>
                    <a:pt x="3208" y="3266"/>
                  </a:lnTo>
                  <a:close/>
                  <a:moveTo>
                    <a:pt x="3799" y="4299"/>
                  </a:moveTo>
                  <a:lnTo>
                    <a:pt x="3811" y="4323"/>
                  </a:lnTo>
                  <a:lnTo>
                    <a:pt x="3799" y="4299"/>
                  </a:lnTo>
                  <a:close/>
                  <a:moveTo>
                    <a:pt x="3811" y="4323"/>
                  </a:moveTo>
                  <a:lnTo>
                    <a:pt x="3822" y="4344"/>
                  </a:lnTo>
                  <a:lnTo>
                    <a:pt x="3811" y="4323"/>
                  </a:lnTo>
                  <a:close/>
                  <a:moveTo>
                    <a:pt x="3822" y="4344"/>
                  </a:moveTo>
                  <a:lnTo>
                    <a:pt x="3830" y="4361"/>
                  </a:lnTo>
                  <a:lnTo>
                    <a:pt x="3830" y="4361"/>
                  </a:lnTo>
                  <a:lnTo>
                    <a:pt x="3822" y="4344"/>
                  </a:lnTo>
                  <a:close/>
                  <a:moveTo>
                    <a:pt x="3761" y="4323"/>
                  </a:moveTo>
                  <a:lnTo>
                    <a:pt x="3799" y="4399"/>
                  </a:lnTo>
                  <a:lnTo>
                    <a:pt x="3849" y="4399"/>
                  </a:lnTo>
                  <a:lnTo>
                    <a:pt x="3899" y="4499"/>
                  </a:lnTo>
                  <a:lnTo>
                    <a:pt x="3849" y="4399"/>
                  </a:lnTo>
                  <a:lnTo>
                    <a:pt x="3899" y="4399"/>
                  </a:lnTo>
                  <a:lnTo>
                    <a:pt x="3830" y="4361"/>
                  </a:lnTo>
                  <a:lnTo>
                    <a:pt x="3830" y="4361"/>
                  </a:lnTo>
                  <a:lnTo>
                    <a:pt x="3761" y="4323"/>
                  </a:lnTo>
                  <a:close/>
                  <a:moveTo>
                    <a:pt x="3799" y="4399"/>
                  </a:moveTo>
                  <a:lnTo>
                    <a:pt x="3999" y="4699"/>
                  </a:lnTo>
                  <a:lnTo>
                    <a:pt x="3999" y="4699"/>
                  </a:lnTo>
                  <a:lnTo>
                    <a:pt x="3899" y="4499"/>
                  </a:lnTo>
                  <a:lnTo>
                    <a:pt x="3799" y="4399"/>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09" name="Google Shape;1409;p65"/>
            <p:cNvSpPr/>
            <p:nvPr/>
          </p:nvSpPr>
          <p:spPr>
            <a:xfrm>
              <a:off x="846950" y="340600"/>
              <a:ext cx="2525" cy="25"/>
            </a:xfrm>
            <a:custGeom>
              <a:avLst/>
              <a:gdLst/>
              <a:ahLst/>
              <a:cxnLst/>
              <a:rect l="l" t="t" r="r" b="b"/>
              <a:pathLst>
                <a:path w="101" h="1" extrusionOk="0">
                  <a:moveTo>
                    <a:pt x="100" y="0"/>
                  </a:moveTo>
                  <a:lnTo>
                    <a:pt x="100" y="0"/>
                  </a:lnTo>
                  <a:lnTo>
                    <a:pt x="100" y="0"/>
                  </a:lnTo>
                  <a:lnTo>
                    <a:pt x="0" y="0"/>
                  </a:lnTo>
                  <a:lnTo>
                    <a:pt x="0" y="0"/>
                  </a:lnTo>
                  <a:lnTo>
                    <a:pt x="100" y="0"/>
                  </a:lnTo>
                  <a:lnTo>
                    <a:pt x="10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10" name="Google Shape;1410;p65"/>
            <p:cNvSpPr/>
            <p:nvPr/>
          </p:nvSpPr>
          <p:spPr>
            <a:xfrm>
              <a:off x="884425" y="365575"/>
              <a:ext cx="2525" cy="25"/>
            </a:xfrm>
            <a:custGeom>
              <a:avLst/>
              <a:gdLst/>
              <a:ahLst/>
              <a:cxnLst/>
              <a:rect l="l" t="t" r="r" b="b"/>
              <a:pathLst>
                <a:path w="101" h="1" extrusionOk="0">
                  <a:moveTo>
                    <a:pt x="101" y="1"/>
                  </a:moveTo>
                  <a:lnTo>
                    <a:pt x="101" y="1"/>
                  </a:lnTo>
                  <a:lnTo>
                    <a:pt x="1" y="1"/>
                  </a:lnTo>
                  <a:lnTo>
                    <a:pt x="1" y="1"/>
                  </a:lnTo>
                  <a:lnTo>
                    <a:pt x="101" y="1"/>
                  </a:lnTo>
                  <a:lnTo>
                    <a:pt x="10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11" name="Google Shape;1411;p65"/>
            <p:cNvSpPr/>
            <p:nvPr/>
          </p:nvSpPr>
          <p:spPr>
            <a:xfrm>
              <a:off x="879425" y="365575"/>
              <a:ext cx="2525" cy="25"/>
            </a:xfrm>
            <a:custGeom>
              <a:avLst/>
              <a:gdLst/>
              <a:ahLst/>
              <a:cxnLst/>
              <a:rect l="l" t="t" r="r" b="b"/>
              <a:pathLst>
                <a:path w="101" h="1" extrusionOk="0">
                  <a:moveTo>
                    <a:pt x="101" y="1"/>
                  </a:moveTo>
                  <a:lnTo>
                    <a:pt x="1" y="1"/>
                  </a:lnTo>
                  <a:lnTo>
                    <a:pt x="1" y="1"/>
                  </a:lnTo>
                  <a:lnTo>
                    <a:pt x="101" y="1"/>
                  </a:lnTo>
                  <a:lnTo>
                    <a:pt x="10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12" name="Google Shape;1412;p65"/>
            <p:cNvSpPr/>
            <p:nvPr/>
          </p:nvSpPr>
          <p:spPr>
            <a:xfrm>
              <a:off x="806950" y="375575"/>
              <a:ext cx="25" cy="2525"/>
            </a:xfrm>
            <a:custGeom>
              <a:avLst/>
              <a:gdLst/>
              <a:ahLst/>
              <a:cxnLst/>
              <a:rect l="l" t="t" r="r" b="b"/>
              <a:pathLst>
                <a:path w="1" h="101" extrusionOk="0">
                  <a:moveTo>
                    <a:pt x="1" y="1"/>
                  </a:moveTo>
                  <a:lnTo>
                    <a:pt x="1" y="101"/>
                  </a:lnTo>
                  <a:lnTo>
                    <a:pt x="1" y="101"/>
                  </a:lnTo>
                  <a:lnTo>
                    <a:pt x="1" y="1"/>
                  </a:lnTo>
                  <a:lnTo>
                    <a:pt x="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13" name="Google Shape;1413;p65"/>
            <p:cNvSpPr/>
            <p:nvPr/>
          </p:nvSpPr>
          <p:spPr>
            <a:xfrm>
              <a:off x="6738025" y="4532100"/>
              <a:ext cx="22500" cy="5000"/>
            </a:xfrm>
            <a:custGeom>
              <a:avLst/>
              <a:gdLst/>
              <a:ahLst/>
              <a:cxnLst/>
              <a:rect l="l" t="t" r="r" b="b"/>
              <a:pathLst>
                <a:path w="900" h="200" extrusionOk="0">
                  <a:moveTo>
                    <a:pt x="900" y="0"/>
                  </a:moveTo>
                  <a:lnTo>
                    <a:pt x="0" y="200"/>
                  </a:lnTo>
                  <a:lnTo>
                    <a:pt x="100" y="200"/>
                  </a:lnTo>
                  <a:lnTo>
                    <a:pt x="90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14" name="Google Shape;1414;p65"/>
            <p:cNvSpPr/>
            <p:nvPr/>
          </p:nvSpPr>
          <p:spPr>
            <a:xfrm>
              <a:off x="6800500" y="4522100"/>
              <a:ext cx="5025" cy="25"/>
            </a:xfrm>
            <a:custGeom>
              <a:avLst/>
              <a:gdLst/>
              <a:ahLst/>
              <a:cxnLst/>
              <a:rect l="l" t="t" r="r" b="b"/>
              <a:pathLst>
                <a:path w="201" h="1" extrusionOk="0">
                  <a:moveTo>
                    <a:pt x="1" y="0"/>
                  </a:moveTo>
                  <a:lnTo>
                    <a:pt x="1" y="0"/>
                  </a:lnTo>
                  <a:lnTo>
                    <a:pt x="201" y="0"/>
                  </a:lnTo>
                  <a:lnTo>
                    <a:pt x="201" y="0"/>
                  </a:lnTo>
                  <a:lnTo>
                    <a:pt x="1" y="0"/>
                  </a:lnTo>
                  <a:lnTo>
                    <a:pt x="1"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15" name="Google Shape;1415;p65"/>
            <p:cNvSpPr/>
            <p:nvPr/>
          </p:nvSpPr>
          <p:spPr>
            <a:xfrm>
              <a:off x="6563050" y="240600"/>
              <a:ext cx="50025" cy="2525"/>
            </a:xfrm>
            <a:custGeom>
              <a:avLst/>
              <a:gdLst/>
              <a:ahLst/>
              <a:cxnLst/>
              <a:rect l="l" t="t" r="r" b="b"/>
              <a:pathLst>
                <a:path w="2001" h="101" extrusionOk="0">
                  <a:moveTo>
                    <a:pt x="1" y="101"/>
                  </a:moveTo>
                  <a:lnTo>
                    <a:pt x="1" y="101"/>
                  </a:lnTo>
                  <a:lnTo>
                    <a:pt x="2000" y="1"/>
                  </a:lnTo>
                  <a:lnTo>
                    <a:pt x="2000" y="1"/>
                  </a:lnTo>
                  <a:lnTo>
                    <a:pt x="1" y="101"/>
                  </a:lnTo>
                  <a:lnTo>
                    <a:pt x="1" y="10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16" name="Google Shape;1416;p65"/>
            <p:cNvSpPr/>
            <p:nvPr/>
          </p:nvSpPr>
          <p:spPr>
            <a:xfrm>
              <a:off x="3131400" y="375575"/>
              <a:ext cx="5025" cy="2525"/>
            </a:xfrm>
            <a:custGeom>
              <a:avLst/>
              <a:gdLst/>
              <a:ahLst/>
              <a:cxnLst/>
              <a:rect l="l" t="t" r="r" b="b"/>
              <a:pathLst>
                <a:path w="201" h="101" extrusionOk="0">
                  <a:moveTo>
                    <a:pt x="200" y="1"/>
                  </a:moveTo>
                  <a:lnTo>
                    <a:pt x="0" y="101"/>
                  </a:lnTo>
                  <a:lnTo>
                    <a:pt x="100" y="101"/>
                  </a:lnTo>
                  <a:lnTo>
                    <a:pt x="200"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17" name="Google Shape;1417;p65"/>
            <p:cNvSpPr/>
            <p:nvPr/>
          </p:nvSpPr>
          <p:spPr>
            <a:xfrm>
              <a:off x="6090675" y="4539575"/>
              <a:ext cx="27525" cy="25"/>
            </a:xfrm>
            <a:custGeom>
              <a:avLst/>
              <a:gdLst/>
              <a:ahLst/>
              <a:cxnLst/>
              <a:rect l="l" t="t" r="r" b="b"/>
              <a:pathLst>
                <a:path w="1101" h="1" extrusionOk="0">
                  <a:moveTo>
                    <a:pt x="0" y="1"/>
                  </a:moveTo>
                  <a:lnTo>
                    <a:pt x="0" y="1"/>
                  </a:lnTo>
                  <a:lnTo>
                    <a:pt x="1000" y="1"/>
                  </a:lnTo>
                  <a:lnTo>
                    <a:pt x="1000" y="1"/>
                  </a:lnTo>
                  <a:lnTo>
                    <a:pt x="1100" y="1"/>
                  </a:lnTo>
                  <a:lnTo>
                    <a:pt x="1000" y="1"/>
                  </a:lnTo>
                  <a:lnTo>
                    <a:pt x="700" y="1"/>
                  </a:lnTo>
                  <a:lnTo>
                    <a:pt x="0" y="1"/>
                  </a:lnTo>
                  <a:lnTo>
                    <a:pt x="0"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18" name="Google Shape;1418;p65"/>
            <p:cNvSpPr/>
            <p:nvPr/>
          </p:nvSpPr>
          <p:spPr>
            <a:xfrm>
              <a:off x="6960475" y="950450"/>
              <a:ext cx="2500" cy="7525"/>
            </a:xfrm>
            <a:custGeom>
              <a:avLst/>
              <a:gdLst/>
              <a:ahLst/>
              <a:cxnLst/>
              <a:rect l="l" t="t" r="r" b="b"/>
              <a:pathLst>
                <a:path w="100" h="301" extrusionOk="0">
                  <a:moveTo>
                    <a:pt x="0" y="0"/>
                  </a:moveTo>
                  <a:lnTo>
                    <a:pt x="0" y="0"/>
                  </a:lnTo>
                  <a:lnTo>
                    <a:pt x="100" y="300"/>
                  </a:lnTo>
                  <a:lnTo>
                    <a:pt x="100" y="300"/>
                  </a:lnTo>
                  <a:lnTo>
                    <a:pt x="0" y="0"/>
                  </a:lnTo>
                  <a:lnTo>
                    <a:pt x="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19" name="Google Shape;1419;p65"/>
            <p:cNvSpPr/>
            <p:nvPr/>
          </p:nvSpPr>
          <p:spPr>
            <a:xfrm>
              <a:off x="4416075" y="5029475"/>
              <a:ext cx="5025" cy="27500"/>
            </a:xfrm>
            <a:custGeom>
              <a:avLst/>
              <a:gdLst/>
              <a:ahLst/>
              <a:cxnLst/>
              <a:rect l="l" t="t" r="r" b="b"/>
              <a:pathLst>
                <a:path w="201" h="1100" extrusionOk="0">
                  <a:moveTo>
                    <a:pt x="1" y="0"/>
                  </a:moveTo>
                  <a:lnTo>
                    <a:pt x="1" y="0"/>
                  </a:lnTo>
                  <a:lnTo>
                    <a:pt x="201" y="1100"/>
                  </a:lnTo>
                  <a:lnTo>
                    <a:pt x="201" y="1100"/>
                  </a:lnTo>
                  <a:lnTo>
                    <a:pt x="1" y="0"/>
                  </a:lnTo>
                  <a:lnTo>
                    <a:pt x="1"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20" name="Google Shape;1420;p65"/>
            <p:cNvSpPr/>
            <p:nvPr/>
          </p:nvSpPr>
          <p:spPr>
            <a:xfrm>
              <a:off x="2421550" y="238125"/>
              <a:ext cx="22525" cy="2500"/>
            </a:xfrm>
            <a:custGeom>
              <a:avLst/>
              <a:gdLst/>
              <a:ahLst/>
              <a:cxnLst/>
              <a:rect l="l" t="t" r="r" b="b"/>
              <a:pathLst>
                <a:path w="901" h="100" extrusionOk="0">
                  <a:moveTo>
                    <a:pt x="901" y="0"/>
                  </a:moveTo>
                  <a:lnTo>
                    <a:pt x="1" y="100"/>
                  </a:lnTo>
                  <a:lnTo>
                    <a:pt x="601" y="100"/>
                  </a:lnTo>
                  <a:lnTo>
                    <a:pt x="901"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21" name="Google Shape;1421;p65"/>
            <p:cNvSpPr/>
            <p:nvPr/>
          </p:nvSpPr>
          <p:spPr>
            <a:xfrm>
              <a:off x="657000" y="240600"/>
              <a:ext cx="6305975" cy="5236300"/>
            </a:xfrm>
            <a:custGeom>
              <a:avLst/>
              <a:gdLst/>
              <a:ahLst/>
              <a:cxnLst/>
              <a:rect l="l" t="t" r="r" b="b"/>
              <a:pathLst>
                <a:path w="252239" h="209452" extrusionOk="0">
                  <a:moveTo>
                    <a:pt x="207650" y="301"/>
                  </a:moveTo>
                  <a:lnTo>
                    <a:pt x="209240" y="365"/>
                  </a:lnTo>
                  <a:lnTo>
                    <a:pt x="209240" y="365"/>
                  </a:lnTo>
                  <a:lnTo>
                    <a:pt x="209049" y="301"/>
                  </a:lnTo>
                  <a:close/>
                  <a:moveTo>
                    <a:pt x="240242" y="201"/>
                  </a:moveTo>
                  <a:lnTo>
                    <a:pt x="239542" y="301"/>
                  </a:lnTo>
                  <a:lnTo>
                    <a:pt x="239042" y="301"/>
                  </a:lnTo>
                  <a:lnTo>
                    <a:pt x="237643" y="401"/>
                  </a:lnTo>
                  <a:lnTo>
                    <a:pt x="242241" y="401"/>
                  </a:lnTo>
                  <a:lnTo>
                    <a:pt x="242141" y="301"/>
                  </a:lnTo>
                  <a:lnTo>
                    <a:pt x="241042" y="201"/>
                  </a:lnTo>
                  <a:close/>
                  <a:moveTo>
                    <a:pt x="8398" y="601"/>
                  </a:moveTo>
                  <a:lnTo>
                    <a:pt x="9086" y="863"/>
                  </a:lnTo>
                  <a:lnTo>
                    <a:pt x="9086" y="863"/>
                  </a:lnTo>
                  <a:lnTo>
                    <a:pt x="9383" y="804"/>
                  </a:lnTo>
                  <a:lnTo>
                    <a:pt x="9026" y="658"/>
                  </a:lnTo>
                  <a:lnTo>
                    <a:pt x="9026" y="658"/>
                  </a:lnTo>
                  <a:lnTo>
                    <a:pt x="8398" y="601"/>
                  </a:lnTo>
                  <a:close/>
                  <a:moveTo>
                    <a:pt x="174858" y="901"/>
                  </a:moveTo>
                  <a:lnTo>
                    <a:pt x="174867" y="910"/>
                  </a:lnTo>
                  <a:lnTo>
                    <a:pt x="174867" y="910"/>
                  </a:lnTo>
                  <a:lnTo>
                    <a:pt x="175358" y="901"/>
                  </a:lnTo>
                  <a:close/>
                  <a:moveTo>
                    <a:pt x="500" y="63786"/>
                  </a:moveTo>
                  <a:lnTo>
                    <a:pt x="500" y="70784"/>
                  </a:lnTo>
                  <a:lnTo>
                    <a:pt x="600" y="70584"/>
                  </a:lnTo>
                  <a:lnTo>
                    <a:pt x="600" y="69984"/>
                  </a:lnTo>
                  <a:lnTo>
                    <a:pt x="600" y="68185"/>
                  </a:lnTo>
                  <a:lnTo>
                    <a:pt x="500" y="63786"/>
                  </a:lnTo>
                  <a:close/>
                  <a:moveTo>
                    <a:pt x="700" y="80082"/>
                  </a:moveTo>
                  <a:lnTo>
                    <a:pt x="700" y="80982"/>
                  </a:lnTo>
                  <a:lnTo>
                    <a:pt x="769" y="82366"/>
                  </a:lnTo>
                  <a:lnTo>
                    <a:pt x="700" y="80082"/>
                  </a:lnTo>
                  <a:close/>
                  <a:moveTo>
                    <a:pt x="500" y="76083"/>
                  </a:moveTo>
                  <a:lnTo>
                    <a:pt x="200" y="79782"/>
                  </a:lnTo>
                  <a:lnTo>
                    <a:pt x="300" y="82081"/>
                  </a:lnTo>
                  <a:lnTo>
                    <a:pt x="200" y="84381"/>
                  </a:lnTo>
                  <a:lnTo>
                    <a:pt x="200" y="86480"/>
                  </a:lnTo>
                  <a:lnTo>
                    <a:pt x="100" y="88280"/>
                  </a:lnTo>
                  <a:lnTo>
                    <a:pt x="300" y="85980"/>
                  </a:lnTo>
                  <a:lnTo>
                    <a:pt x="400" y="86280"/>
                  </a:lnTo>
                  <a:lnTo>
                    <a:pt x="400" y="86580"/>
                  </a:lnTo>
                  <a:lnTo>
                    <a:pt x="400" y="87580"/>
                  </a:lnTo>
                  <a:lnTo>
                    <a:pt x="300" y="89680"/>
                  </a:lnTo>
                  <a:lnTo>
                    <a:pt x="700" y="88080"/>
                  </a:lnTo>
                  <a:lnTo>
                    <a:pt x="700" y="85781"/>
                  </a:lnTo>
                  <a:lnTo>
                    <a:pt x="600" y="83781"/>
                  </a:lnTo>
                  <a:lnTo>
                    <a:pt x="600" y="81881"/>
                  </a:lnTo>
                  <a:lnTo>
                    <a:pt x="700" y="80082"/>
                  </a:lnTo>
                  <a:lnTo>
                    <a:pt x="700" y="78882"/>
                  </a:lnTo>
                  <a:lnTo>
                    <a:pt x="700" y="77083"/>
                  </a:lnTo>
                  <a:lnTo>
                    <a:pt x="600" y="76483"/>
                  </a:lnTo>
                  <a:lnTo>
                    <a:pt x="500" y="76083"/>
                  </a:lnTo>
                  <a:close/>
                  <a:moveTo>
                    <a:pt x="251039" y="107975"/>
                  </a:moveTo>
                  <a:lnTo>
                    <a:pt x="251027" y="108063"/>
                  </a:lnTo>
                  <a:lnTo>
                    <a:pt x="251027" y="108063"/>
                  </a:lnTo>
                  <a:lnTo>
                    <a:pt x="251039" y="108075"/>
                  </a:lnTo>
                  <a:lnTo>
                    <a:pt x="251039" y="107975"/>
                  </a:lnTo>
                  <a:close/>
                  <a:moveTo>
                    <a:pt x="250539" y="111774"/>
                  </a:moveTo>
                  <a:lnTo>
                    <a:pt x="250470" y="113159"/>
                  </a:lnTo>
                  <a:lnTo>
                    <a:pt x="250539" y="112674"/>
                  </a:lnTo>
                  <a:lnTo>
                    <a:pt x="250539" y="111774"/>
                  </a:lnTo>
                  <a:close/>
                  <a:moveTo>
                    <a:pt x="250470" y="113159"/>
                  </a:moveTo>
                  <a:lnTo>
                    <a:pt x="250439" y="113374"/>
                  </a:lnTo>
                  <a:lnTo>
                    <a:pt x="250439" y="113774"/>
                  </a:lnTo>
                  <a:lnTo>
                    <a:pt x="250470" y="113159"/>
                  </a:lnTo>
                  <a:close/>
                  <a:moveTo>
                    <a:pt x="248940" y="166361"/>
                  </a:moveTo>
                  <a:lnTo>
                    <a:pt x="248940" y="167261"/>
                  </a:lnTo>
                  <a:lnTo>
                    <a:pt x="248940" y="167461"/>
                  </a:lnTo>
                  <a:lnTo>
                    <a:pt x="248840" y="167761"/>
                  </a:lnTo>
                  <a:lnTo>
                    <a:pt x="248940" y="167561"/>
                  </a:lnTo>
                  <a:lnTo>
                    <a:pt x="249040" y="167361"/>
                  </a:lnTo>
                  <a:lnTo>
                    <a:pt x="249040" y="166861"/>
                  </a:lnTo>
                  <a:lnTo>
                    <a:pt x="248940" y="166361"/>
                  </a:lnTo>
                  <a:close/>
                  <a:moveTo>
                    <a:pt x="800" y="161862"/>
                  </a:moveTo>
                  <a:lnTo>
                    <a:pt x="800" y="166261"/>
                  </a:lnTo>
                  <a:lnTo>
                    <a:pt x="900" y="167761"/>
                  </a:lnTo>
                  <a:lnTo>
                    <a:pt x="950" y="168011"/>
                  </a:lnTo>
                  <a:lnTo>
                    <a:pt x="900" y="167661"/>
                  </a:lnTo>
                  <a:lnTo>
                    <a:pt x="900" y="166861"/>
                  </a:lnTo>
                  <a:lnTo>
                    <a:pt x="900" y="166161"/>
                  </a:lnTo>
                  <a:lnTo>
                    <a:pt x="900" y="164962"/>
                  </a:lnTo>
                  <a:lnTo>
                    <a:pt x="800" y="161862"/>
                  </a:lnTo>
                  <a:close/>
                  <a:moveTo>
                    <a:pt x="950" y="168011"/>
                  </a:moveTo>
                  <a:lnTo>
                    <a:pt x="1000" y="168361"/>
                  </a:lnTo>
                  <a:lnTo>
                    <a:pt x="1100" y="168761"/>
                  </a:lnTo>
                  <a:lnTo>
                    <a:pt x="1100" y="168761"/>
                  </a:lnTo>
                  <a:lnTo>
                    <a:pt x="950" y="168011"/>
                  </a:lnTo>
                  <a:close/>
                  <a:moveTo>
                    <a:pt x="246740" y="168961"/>
                  </a:moveTo>
                  <a:lnTo>
                    <a:pt x="246440" y="169486"/>
                  </a:lnTo>
                  <a:lnTo>
                    <a:pt x="246540" y="169361"/>
                  </a:lnTo>
                  <a:lnTo>
                    <a:pt x="246740" y="168961"/>
                  </a:lnTo>
                  <a:close/>
                  <a:moveTo>
                    <a:pt x="1100" y="168761"/>
                  </a:moveTo>
                  <a:lnTo>
                    <a:pt x="1200" y="169261"/>
                  </a:lnTo>
                  <a:lnTo>
                    <a:pt x="1400" y="169960"/>
                  </a:lnTo>
                  <a:lnTo>
                    <a:pt x="1200" y="169161"/>
                  </a:lnTo>
                  <a:lnTo>
                    <a:pt x="1100" y="168761"/>
                  </a:lnTo>
                  <a:close/>
                  <a:moveTo>
                    <a:pt x="248140" y="170360"/>
                  </a:moveTo>
                  <a:lnTo>
                    <a:pt x="247840" y="170860"/>
                  </a:lnTo>
                  <a:lnTo>
                    <a:pt x="247740" y="171010"/>
                  </a:lnTo>
                  <a:lnTo>
                    <a:pt x="247740" y="171010"/>
                  </a:lnTo>
                  <a:lnTo>
                    <a:pt x="247940" y="170760"/>
                  </a:lnTo>
                  <a:lnTo>
                    <a:pt x="248140" y="170360"/>
                  </a:lnTo>
                  <a:close/>
                  <a:moveTo>
                    <a:pt x="212349" y="171160"/>
                  </a:moveTo>
                  <a:lnTo>
                    <a:pt x="212484" y="171187"/>
                  </a:lnTo>
                  <a:lnTo>
                    <a:pt x="212484" y="171187"/>
                  </a:lnTo>
                  <a:lnTo>
                    <a:pt x="212849" y="171160"/>
                  </a:lnTo>
                  <a:close/>
                  <a:moveTo>
                    <a:pt x="56186" y="171460"/>
                  </a:moveTo>
                  <a:lnTo>
                    <a:pt x="56186" y="171460"/>
                  </a:lnTo>
                  <a:lnTo>
                    <a:pt x="56186" y="171460"/>
                  </a:lnTo>
                  <a:close/>
                  <a:moveTo>
                    <a:pt x="174758" y="170660"/>
                  </a:moveTo>
                  <a:lnTo>
                    <a:pt x="171159" y="170860"/>
                  </a:lnTo>
                  <a:lnTo>
                    <a:pt x="168859" y="171060"/>
                  </a:lnTo>
                  <a:lnTo>
                    <a:pt x="167160" y="171260"/>
                  </a:lnTo>
                  <a:lnTo>
                    <a:pt x="165633" y="171515"/>
                  </a:lnTo>
                  <a:lnTo>
                    <a:pt x="165633" y="171515"/>
                  </a:lnTo>
                  <a:lnTo>
                    <a:pt x="168359" y="171460"/>
                  </a:lnTo>
                  <a:lnTo>
                    <a:pt x="168259" y="171460"/>
                  </a:lnTo>
                  <a:lnTo>
                    <a:pt x="170059" y="171160"/>
                  </a:lnTo>
                  <a:lnTo>
                    <a:pt x="168059" y="171160"/>
                  </a:lnTo>
                  <a:lnTo>
                    <a:pt x="171459" y="170860"/>
                  </a:lnTo>
                  <a:lnTo>
                    <a:pt x="174758" y="170660"/>
                  </a:lnTo>
                  <a:close/>
                  <a:moveTo>
                    <a:pt x="165633" y="171515"/>
                  </a:moveTo>
                  <a:lnTo>
                    <a:pt x="164537" y="171537"/>
                  </a:lnTo>
                  <a:lnTo>
                    <a:pt x="164537" y="171537"/>
                  </a:lnTo>
                  <a:lnTo>
                    <a:pt x="165360" y="171560"/>
                  </a:lnTo>
                  <a:lnTo>
                    <a:pt x="165633" y="171515"/>
                  </a:lnTo>
                  <a:close/>
                  <a:moveTo>
                    <a:pt x="103325" y="171660"/>
                  </a:moveTo>
                  <a:lnTo>
                    <a:pt x="103325" y="171660"/>
                  </a:lnTo>
                  <a:lnTo>
                    <a:pt x="103325" y="171660"/>
                  </a:lnTo>
                  <a:close/>
                  <a:moveTo>
                    <a:pt x="103325" y="171660"/>
                  </a:moveTo>
                  <a:lnTo>
                    <a:pt x="103375" y="171760"/>
                  </a:lnTo>
                  <a:lnTo>
                    <a:pt x="103775" y="172560"/>
                  </a:lnTo>
                  <a:lnTo>
                    <a:pt x="103475" y="171860"/>
                  </a:lnTo>
                  <a:lnTo>
                    <a:pt x="103325" y="171660"/>
                  </a:lnTo>
                  <a:close/>
                  <a:moveTo>
                    <a:pt x="152863" y="172360"/>
                  </a:moveTo>
                  <a:lnTo>
                    <a:pt x="152967" y="172619"/>
                  </a:lnTo>
                  <a:lnTo>
                    <a:pt x="152967" y="172619"/>
                  </a:lnTo>
                  <a:lnTo>
                    <a:pt x="153085" y="172624"/>
                  </a:lnTo>
                  <a:lnTo>
                    <a:pt x="153085" y="172624"/>
                  </a:lnTo>
                  <a:lnTo>
                    <a:pt x="153063" y="172560"/>
                  </a:lnTo>
                  <a:lnTo>
                    <a:pt x="152863" y="172360"/>
                  </a:lnTo>
                  <a:close/>
                  <a:moveTo>
                    <a:pt x="151463" y="172560"/>
                  </a:moveTo>
                  <a:lnTo>
                    <a:pt x="151263" y="172660"/>
                  </a:lnTo>
                  <a:lnTo>
                    <a:pt x="151251" y="172666"/>
                  </a:lnTo>
                  <a:lnTo>
                    <a:pt x="151251" y="172666"/>
                  </a:lnTo>
                  <a:lnTo>
                    <a:pt x="151113" y="172910"/>
                  </a:lnTo>
                  <a:lnTo>
                    <a:pt x="151463" y="172560"/>
                  </a:lnTo>
                  <a:close/>
                  <a:moveTo>
                    <a:pt x="150963" y="170660"/>
                  </a:moveTo>
                  <a:lnTo>
                    <a:pt x="150564" y="170760"/>
                  </a:lnTo>
                  <a:lnTo>
                    <a:pt x="150064" y="171060"/>
                  </a:lnTo>
                  <a:lnTo>
                    <a:pt x="149864" y="171260"/>
                  </a:lnTo>
                  <a:lnTo>
                    <a:pt x="149564" y="171560"/>
                  </a:lnTo>
                  <a:lnTo>
                    <a:pt x="149264" y="171960"/>
                  </a:lnTo>
                  <a:lnTo>
                    <a:pt x="149164" y="172360"/>
                  </a:lnTo>
                  <a:lnTo>
                    <a:pt x="148964" y="172860"/>
                  </a:lnTo>
                  <a:lnTo>
                    <a:pt x="148964" y="172945"/>
                  </a:lnTo>
                  <a:lnTo>
                    <a:pt x="150963" y="170660"/>
                  </a:lnTo>
                  <a:close/>
                  <a:moveTo>
                    <a:pt x="150164" y="173060"/>
                  </a:moveTo>
                  <a:lnTo>
                    <a:pt x="150164" y="173060"/>
                  </a:lnTo>
                  <a:lnTo>
                    <a:pt x="150164" y="173060"/>
                  </a:lnTo>
                  <a:close/>
                  <a:moveTo>
                    <a:pt x="243991" y="173310"/>
                  </a:moveTo>
                  <a:lnTo>
                    <a:pt x="243741" y="173360"/>
                  </a:lnTo>
                  <a:lnTo>
                    <a:pt x="243841" y="173360"/>
                  </a:lnTo>
                  <a:lnTo>
                    <a:pt x="243991" y="173310"/>
                  </a:lnTo>
                  <a:close/>
                  <a:moveTo>
                    <a:pt x="243441" y="173360"/>
                  </a:moveTo>
                  <a:lnTo>
                    <a:pt x="242541" y="173460"/>
                  </a:lnTo>
                  <a:lnTo>
                    <a:pt x="242641" y="173460"/>
                  </a:lnTo>
                  <a:lnTo>
                    <a:pt x="243741" y="173360"/>
                  </a:lnTo>
                  <a:close/>
                  <a:moveTo>
                    <a:pt x="248740" y="167761"/>
                  </a:moveTo>
                  <a:lnTo>
                    <a:pt x="248740" y="167861"/>
                  </a:lnTo>
                  <a:lnTo>
                    <a:pt x="248540" y="168561"/>
                  </a:lnTo>
                  <a:lnTo>
                    <a:pt x="248340" y="169061"/>
                  </a:lnTo>
                  <a:lnTo>
                    <a:pt x="247940" y="170060"/>
                  </a:lnTo>
                  <a:lnTo>
                    <a:pt x="247640" y="170460"/>
                  </a:lnTo>
                  <a:lnTo>
                    <a:pt x="247240" y="170960"/>
                  </a:lnTo>
                  <a:lnTo>
                    <a:pt x="246740" y="171560"/>
                  </a:lnTo>
                  <a:lnTo>
                    <a:pt x="246041" y="172060"/>
                  </a:lnTo>
                  <a:lnTo>
                    <a:pt x="246540" y="171560"/>
                  </a:lnTo>
                  <a:lnTo>
                    <a:pt x="246940" y="170960"/>
                  </a:lnTo>
                  <a:lnTo>
                    <a:pt x="247540" y="170160"/>
                  </a:lnTo>
                  <a:lnTo>
                    <a:pt x="246940" y="170860"/>
                  </a:lnTo>
                  <a:lnTo>
                    <a:pt x="246240" y="171460"/>
                  </a:lnTo>
                  <a:lnTo>
                    <a:pt x="245441" y="171860"/>
                  </a:lnTo>
                  <a:lnTo>
                    <a:pt x="244641" y="172160"/>
                  </a:lnTo>
                  <a:lnTo>
                    <a:pt x="243941" y="172260"/>
                  </a:lnTo>
                  <a:lnTo>
                    <a:pt x="243241" y="172360"/>
                  </a:lnTo>
                  <a:lnTo>
                    <a:pt x="242641" y="172360"/>
                  </a:lnTo>
                  <a:lnTo>
                    <a:pt x="242041" y="172260"/>
                  </a:lnTo>
                  <a:lnTo>
                    <a:pt x="243641" y="172260"/>
                  </a:lnTo>
                  <a:lnTo>
                    <a:pt x="244241" y="172160"/>
                  </a:lnTo>
                  <a:lnTo>
                    <a:pt x="244741" y="171960"/>
                  </a:lnTo>
                  <a:lnTo>
                    <a:pt x="245441" y="171560"/>
                  </a:lnTo>
                  <a:lnTo>
                    <a:pt x="245741" y="171260"/>
                  </a:lnTo>
                  <a:lnTo>
                    <a:pt x="245141" y="171660"/>
                  </a:lnTo>
                  <a:lnTo>
                    <a:pt x="244341" y="171860"/>
                  </a:lnTo>
                  <a:lnTo>
                    <a:pt x="243341" y="172060"/>
                  </a:lnTo>
                  <a:lnTo>
                    <a:pt x="242841" y="172060"/>
                  </a:lnTo>
                  <a:lnTo>
                    <a:pt x="242341" y="172160"/>
                  </a:lnTo>
                  <a:lnTo>
                    <a:pt x="238542" y="172260"/>
                  </a:lnTo>
                  <a:lnTo>
                    <a:pt x="238142" y="172160"/>
                  </a:lnTo>
                  <a:lnTo>
                    <a:pt x="237143" y="172060"/>
                  </a:lnTo>
                  <a:lnTo>
                    <a:pt x="232544" y="172060"/>
                  </a:lnTo>
                  <a:lnTo>
                    <a:pt x="232344" y="171960"/>
                  </a:lnTo>
                  <a:lnTo>
                    <a:pt x="232944" y="171860"/>
                  </a:lnTo>
                  <a:lnTo>
                    <a:pt x="232144" y="171960"/>
                  </a:lnTo>
                  <a:lnTo>
                    <a:pt x="227645" y="171960"/>
                  </a:lnTo>
                  <a:lnTo>
                    <a:pt x="228445" y="171860"/>
                  </a:lnTo>
                  <a:lnTo>
                    <a:pt x="230144" y="171760"/>
                  </a:lnTo>
                  <a:lnTo>
                    <a:pt x="232144" y="171560"/>
                  </a:lnTo>
                  <a:lnTo>
                    <a:pt x="233843" y="171460"/>
                  </a:lnTo>
                  <a:lnTo>
                    <a:pt x="237643" y="171460"/>
                  </a:lnTo>
                  <a:lnTo>
                    <a:pt x="237243" y="171560"/>
                  </a:lnTo>
                  <a:lnTo>
                    <a:pt x="235743" y="171760"/>
                  </a:lnTo>
                  <a:lnTo>
                    <a:pt x="235343" y="171860"/>
                  </a:lnTo>
                  <a:lnTo>
                    <a:pt x="242041" y="171860"/>
                  </a:lnTo>
                  <a:lnTo>
                    <a:pt x="242241" y="171760"/>
                  </a:lnTo>
                  <a:lnTo>
                    <a:pt x="242641" y="171660"/>
                  </a:lnTo>
                  <a:lnTo>
                    <a:pt x="242441" y="171660"/>
                  </a:lnTo>
                  <a:lnTo>
                    <a:pt x="240542" y="171560"/>
                  </a:lnTo>
                  <a:lnTo>
                    <a:pt x="242341" y="171460"/>
                  </a:lnTo>
                  <a:lnTo>
                    <a:pt x="242841" y="171360"/>
                  </a:lnTo>
                  <a:lnTo>
                    <a:pt x="243341" y="171360"/>
                  </a:lnTo>
                  <a:lnTo>
                    <a:pt x="243741" y="171260"/>
                  </a:lnTo>
                  <a:lnTo>
                    <a:pt x="244141" y="171160"/>
                  </a:lnTo>
                  <a:lnTo>
                    <a:pt x="245041" y="170760"/>
                  </a:lnTo>
                  <a:lnTo>
                    <a:pt x="245741" y="170360"/>
                  </a:lnTo>
                  <a:lnTo>
                    <a:pt x="246340" y="169661"/>
                  </a:lnTo>
                  <a:lnTo>
                    <a:pt x="246440" y="169486"/>
                  </a:lnTo>
                  <a:lnTo>
                    <a:pt x="246140" y="169860"/>
                  </a:lnTo>
                  <a:lnTo>
                    <a:pt x="245741" y="170260"/>
                  </a:lnTo>
                  <a:lnTo>
                    <a:pt x="246140" y="169661"/>
                  </a:lnTo>
                  <a:lnTo>
                    <a:pt x="246240" y="169361"/>
                  </a:lnTo>
                  <a:lnTo>
                    <a:pt x="246340" y="169061"/>
                  </a:lnTo>
                  <a:lnTo>
                    <a:pt x="246240" y="168861"/>
                  </a:lnTo>
                  <a:lnTo>
                    <a:pt x="246140" y="168961"/>
                  </a:lnTo>
                  <a:lnTo>
                    <a:pt x="245841" y="169361"/>
                  </a:lnTo>
                  <a:lnTo>
                    <a:pt x="245341" y="169860"/>
                  </a:lnTo>
                  <a:lnTo>
                    <a:pt x="245141" y="170160"/>
                  </a:lnTo>
                  <a:lnTo>
                    <a:pt x="244941" y="170360"/>
                  </a:lnTo>
                  <a:lnTo>
                    <a:pt x="245041" y="170360"/>
                  </a:lnTo>
                  <a:lnTo>
                    <a:pt x="245441" y="170160"/>
                  </a:lnTo>
                  <a:lnTo>
                    <a:pt x="245041" y="170460"/>
                  </a:lnTo>
                  <a:lnTo>
                    <a:pt x="244341" y="170760"/>
                  </a:lnTo>
                  <a:lnTo>
                    <a:pt x="243541" y="170860"/>
                  </a:lnTo>
                  <a:lnTo>
                    <a:pt x="242641" y="170960"/>
                  </a:lnTo>
                  <a:lnTo>
                    <a:pt x="242441" y="170960"/>
                  </a:lnTo>
                  <a:lnTo>
                    <a:pt x="242241" y="170860"/>
                  </a:lnTo>
                  <a:lnTo>
                    <a:pt x="241842" y="170860"/>
                  </a:lnTo>
                  <a:lnTo>
                    <a:pt x="241242" y="170760"/>
                  </a:lnTo>
                  <a:lnTo>
                    <a:pt x="241042" y="170760"/>
                  </a:lnTo>
                  <a:lnTo>
                    <a:pt x="241542" y="170660"/>
                  </a:lnTo>
                  <a:lnTo>
                    <a:pt x="232044" y="170960"/>
                  </a:lnTo>
                  <a:lnTo>
                    <a:pt x="231944" y="170860"/>
                  </a:lnTo>
                  <a:lnTo>
                    <a:pt x="232844" y="170860"/>
                  </a:lnTo>
                  <a:lnTo>
                    <a:pt x="234943" y="170760"/>
                  </a:lnTo>
                  <a:lnTo>
                    <a:pt x="227445" y="170860"/>
                  </a:lnTo>
                  <a:lnTo>
                    <a:pt x="229544" y="171060"/>
                  </a:lnTo>
                  <a:lnTo>
                    <a:pt x="225845" y="171060"/>
                  </a:lnTo>
                  <a:lnTo>
                    <a:pt x="222546" y="171160"/>
                  </a:lnTo>
                  <a:lnTo>
                    <a:pt x="219447" y="171360"/>
                  </a:lnTo>
                  <a:lnTo>
                    <a:pt x="216248" y="171560"/>
                  </a:lnTo>
                  <a:lnTo>
                    <a:pt x="216648" y="171460"/>
                  </a:lnTo>
                  <a:lnTo>
                    <a:pt x="217247" y="171360"/>
                  </a:lnTo>
                  <a:lnTo>
                    <a:pt x="218947" y="171260"/>
                  </a:lnTo>
                  <a:lnTo>
                    <a:pt x="223346" y="171060"/>
                  </a:lnTo>
                  <a:lnTo>
                    <a:pt x="221846" y="170960"/>
                  </a:lnTo>
                  <a:lnTo>
                    <a:pt x="220847" y="170960"/>
                  </a:lnTo>
                  <a:lnTo>
                    <a:pt x="219547" y="171160"/>
                  </a:lnTo>
                  <a:lnTo>
                    <a:pt x="216948" y="171160"/>
                  </a:lnTo>
                  <a:lnTo>
                    <a:pt x="216448" y="171060"/>
                  </a:lnTo>
                  <a:lnTo>
                    <a:pt x="216348" y="171060"/>
                  </a:lnTo>
                  <a:lnTo>
                    <a:pt x="216548" y="170960"/>
                  </a:lnTo>
                  <a:lnTo>
                    <a:pt x="216548" y="170960"/>
                  </a:lnTo>
                  <a:lnTo>
                    <a:pt x="212849" y="171260"/>
                  </a:lnTo>
                  <a:lnTo>
                    <a:pt x="212484" y="171187"/>
                  </a:lnTo>
                  <a:lnTo>
                    <a:pt x="212484" y="171187"/>
                  </a:lnTo>
                  <a:lnTo>
                    <a:pt x="210149" y="171360"/>
                  </a:lnTo>
                  <a:lnTo>
                    <a:pt x="209749" y="171460"/>
                  </a:lnTo>
                  <a:lnTo>
                    <a:pt x="209549" y="171460"/>
                  </a:lnTo>
                  <a:lnTo>
                    <a:pt x="209349" y="171560"/>
                  </a:lnTo>
                  <a:lnTo>
                    <a:pt x="208650" y="171560"/>
                  </a:lnTo>
                  <a:lnTo>
                    <a:pt x="204651" y="171660"/>
                  </a:lnTo>
                  <a:lnTo>
                    <a:pt x="207550" y="171760"/>
                  </a:lnTo>
                  <a:lnTo>
                    <a:pt x="209249" y="171660"/>
                  </a:lnTo>
                  <a:lnTo>
                    <a:pt x="210749" y="171560"/>
                  </a:lnTo>
                  <a:lnTo>
                    <a:pt x="213648" y="171560"/>
                  </a:lnTo>
                  <a:lnTo>
                    <a:pt x="213448" y="171660"/>
                  </a:lnTo>
                  <a:lnTo>
                    <a:pt x="211549" y="171860"/>
                  </a:lnTo>
                  <a:lnTo>
                    <a:pt x="209349" y="171960"/>
                  </a:lnTo>
                  <a:lnTo>
                    <a:pt x="209349" y="171960"/>
                  </a:lnTo>
                  <a:lnTo>
                    <a:pt x="206910" y="172050"/>
                  </a:lnTo>
                  <a:lnTo>
                    <a:pt x="206910" y="172050"/>
                  </a:lnTo>
                  <a:lnTo>
                    <a:pt x="207150" y="172060"/>
                  </a:lnTo>
                  <a:lnTo>
                    <a:pt x="209349" y="171960"/>
                  </a:lnTo>
                  <a:lnTo>
                    <a:pt x="216748" y="171960"/>
                  </a:lnTo>
                  <a:lnTo>
                    <a:pt x="214448" y="171760"/>
                  </a:lnTo>
                  <a:lnTo>
                    <a:pt x="216748" y="171660"/>
                  </a:lnTo>
                  <a:lnTo>
                    <a:pt x="217147" y="171660"/>
                  </a:lnTo>
                  <a:lnTo>
                    <a:pt x="217447" y="171760"/>
                  </a:lnTo>
                  <a:lnTo>
                    <a:pt x="217847" y="171760"/>
                  </a:lnTo>
                  <a:lnTo>
                    <a:pt x="218547" y="171860"/>
                  </a:lnTo>
                  <a:lnTo>
                    <a:pt x="219647" y="171860"/>
                  </a:lnTo>
                  <a:lnTo>
                    <a:pt x="221546" y="171760"/>
                  </a:lnTo>
                  <a:lnTo>
                    <a:pt x="223746" y="172060"/>
                  </a:lnTo>
                  <a:lnTo>
                    <a:pt x="225745" y="172460"/>
                  </a:lnTo>
                  <a:lnTo>
                    <a:pt x="226345" y="172560"/>
                  </a:lnTo>
                  <a:lnTo>
                    <a:pt x="226545" y="172660"/>
                  </a:lnTo>
                  <a:lnTo>
                    <a:pt x="226645" y="172760"/>
                  </a:lnTo>
                  <a:lnTo>
                    <a:pt x="226545" y="172860"/>
                  </a:lnTo>
                  <a:lnTo>
                    <a:pt x="226345" y="172860"/>
                  </a:lnTo>
                  <a:lnTo>
                    <a:pt x="225346" y="173060"/>
                  </a:lnTo>
                  <a:lnTo>
                    <a:pt x="228245" y="173060"/>
                  </a:lnTo>
                  <a:lnTo>
                    <a:pt x="230444" y="172960"/>
                  </a:lnTo>
                  <a:lnTo>
                    <a:pt x="232644" y="172960"/>
                  </a:lnTo>
                  <a:lnTo>
                    <a:pt x="235243" y="172860"/>
                  </a:lnTo>
                  <a:lnTo>
                    <a:pt x="235943" y="173060"/>
                  </a:lnTo>
                  <a:lnTo>
                    <a:pt x="236143" y="173160"/>
                  </a:lnTo>
                  <a:lnTo>
                    <a:pt x="235943" y="173160"/>
                  </a:lnTo>
                  <a:lnTo>
                    <a:pt x="235643" y="173260"/>
                  </a:lnTo>
                  <a:lnTo>
                    <a:pt x="234743" y="173460"/>
                  </a:lnTo>
                  <a:lnTo>
                    <a:pt x="234543" y="173560"/>
                  </a:lnTo>
                  <a:lnTo>
                    <a:pt x="234443" y="173560"/>
                  </a:lnTo>
                  <a:lnTo>
                    <a:pt x="234543" y="173660"/>
                  </a:lnTo>
                  <a:lnTo>
                    <a:pt x="238542" y="173460"/>
                  </a:lnTo>
                  <a:lnTo>
                    <a:pt x="239542" y="173360"/>
                  </a:lnTo>
                  <a:lnTo>
                    <a:pt x="239442" y="173360"/>
                  </a:lnTo>
                  <a:lnTo>
                    <a:pt x="238842" y="173260"/>
                  </a:lnTo>
                  <a:lnTo>
                    <a:pt x="241642" y="173360"/>
                  </a:lnTo>
                  <a:lnTo>
                    <a:pt x="243041" y="173360"/>
                  </a:lnTo>
                  <a:lnTo>
                    <a:pt x="243741" y="173260"/>
                  </a:lnTo>
                  <a:lnTo>
                    <a:pt x="244341" y="173160"/>
                  </a:lnTo>
                  <a:lnTo>
                    <a:pt x="244341" y="173160"/>
                  </a:lnTo>
                  <a:lnTo>
                    <a:pt x="244141" y="173260"/>
                  </a:lnTo>
                  <a:lnTo>
                    <a:pt x="243991" y="173310"/>
                  </a:lnTo>
                  <a:lnTo>
                    <a:pt x="243991" y="173310"/>
                  </a:lnTo>
                  <a:lnTo>
                    <a:pt x="244741" y="173160"/>
                  </a:lnTo>
                  <a:lnTo>
                    <a:pt x="245841" y="172760"/>
                  </a:lnTo>
                  <a:lnTo>
                    <a:pt x="246740" y="172160"/>
                  </a:lnTo>
                  <a:lnTo>
                    <a:pt x="247440" y="171460"/>
                  </a:lnTo>
                  <a:lnTo>
                    <a:pt x="247740" y="171010"/>
                  </a:lnTo>
                  <a:lnTo>
                    <a:pt x="247740" y="171010"/>
                  </a:lnTo>
                  <a:lnTo>
                    <a:pt x="247540" y="171260"/>
                  </a:lnTo>
                  <a:lnTo>
                    <a:pt x="247040" y="171760"/>
                  </a:lnTo>
                  <a:lnTo>
                    <a:pt x="246540" y="172160"/>
                  </a:lnTo>
                  <a:lnTo>
                    <a:pt x="246940" y="171760"/>
                  </a:lnTo>
                  <a:lnTo>
                    <a:pt x="247440" y="171260"/>
                  </a:lnTo>
                  <a:lnTo>
                    <a:pt x="247840" y="170760"/>
                  </a:lnTo>
                  <a:lnTo>
                    <a:pt x="248140" y="170260"/>
                  </a:lnTo>
                  <a:lnTo>
                    <a:pt x="248440" y="169661"/>
                  </a:lnTo>
                  <a:lnTo>
                    <a:pt x="248540" y="169061"/>
                  </a:lnTo>
                  <a:lnTo>
                    <a:pt x="248840" y="167861"/>
                  </a:lnTo>
                  <a:lnTo>
                    <a:pt x="248840" y="167761"/>
                  </a:lnTo>
                  <a:close/>
                  <a:moveTo>
                    <a:pt x="150264" y="173042"/>
                  </a:moveTo>
                  <a:lnTo>
                    <a:pt x="150164" y="173160"/>
                  </a:lnTo>
                  <a:lnTo>
                    <a:pt x="150164" y="173060"/>
                  </a:lnTo>
                  <a:lnTo>
                    <a:pt x="149964" y="173560"/>
                  </a:lnTo>
                  <a:lnTo>
                    <a:pt x="149899" y="173884"/>
                  </a:lnTo>
                  <a:lnTo>
                    <a:pt x="150264" y="173234"/>
                  </a:lnTo>
                  <a:lnTo>
                    <a:pt x="150264" y="173234"/>
                  </a:lnTo>
                  <a:lnTo>
                    <a:pt x="150264" y="173160"/>
                  </a:lnTo>
                  <a:lnTo>
                    <a:pt x="150264" y="173042"/>
                  </a:lnTo>
                  <a:close/>
                  <a:moveTo>
                    <a:pt x="152806" y="174202"/>
                  </a:moveTo>
                  <a:lnTo>
                    <a:pt x="152763" y="174259"/>
                  </a:lnTo>
                  <a:lnTo>
                    <a:pt x="152706" y="174297"/>
                  </a:lnTo>
                  <a:lnTo>
                    <a:pt x="152706" y="174297"/>
                  </a:lnTo>
                  <a:lnTo>
                    <a:pt x="152705" y="174278"/>
                  </a:lnTo>
                  <a:lnTo>
                    <a:pt x="152806" y="174202"/>
                  </a:lnTo>
                  <a:close/>
                  <a:moveTo>
                    <a:pt x="225845" y="174359"/>
                  </a:moveTo>
                  <a:lnTo>
                    <a:pt x="223946" y="174459"/>
                  </a:lnTo>
                  <a:lnTo>
                    <a:pt x="225046" y="174459"/>
                  </a:lnTo>
                  <a:lnTo>
                    <a:pt x="225845" y="174359"/>
                  </a:lnTo>
                  <a:close/>
                  <a:moveTo>
                    <a:pt x="96777" y="194355"/>
                  </a:moveTo>
                  <a:lnTo>
                    <a:pt x="96877" y="195254"/>
                  </a:lnTo>
                  <a:lnTo>
                    <a:pt x="96877" y="194954"/>
                  </a:lnTo>
                  <a:lnTo>
                    <a:pt x="96777" y="194355"/>
                  </a:lnTo>
                  <a:close/>
                  <a:moveTo>
                    <a:pt x="150664" y="196354"/>
                  </a:moveTo>
                  <a:lnTo>
                    <a:pt x="150664" y="196454"/>
                  </a:lnTo>
                  <a:lnTo>
                    <a:pt x="150664" y="196654"/>
                  </a:lnTo>
                  <a:lnTo>
                    <a:pt x="150764" y="197154"/>
                  </a:lnTo>
                  <a:lnTo>
                    <a:pt x="150664" y="196354"/>
                  </a:lnTo>
                  <a:close/>
                  <a:moveTo>
                    <a:pt x="140766" y="204452"/>
                  </a:moveTo>
                  <a:lnTo>
                    <a:pt x="141778" y="204508"/>
                  </a:lnTo>
                  <a:lnTo>
                    <a:pt x="141778" y="204508"/>
                  </a:lnTo>
                  <a:lnTo>
                    <a:pt x="141666" y="204452"/>
                  </a:lnTo>
                  <a:close/>
                  <a:moveTo>
                    <a:pt x="19495" y="1"/>
                  </a:moveTo>
                  <a:lnTo>
                    <a:pt x="13997" y="101"/>
                  </a:lnTo>
                  <a:lnTo>
                    <a:pt x="11297" y="201"/>
                  </a:lnTo>
                  <a:lnTo>
                    <a:pt x="9798" y="301"/>
                  </a:lnTo>
                  <a:lnTo>
                    <a:pt x="8398" y="401"/>
                  </a:lnTo>
                  <a:lnTo>
                    <a:pt x="9026" y="658"/>
                  </a:lnTo>
                  <a:lnTo>
                    <a:pt x="9026" y="658"/>
                  </a:lnTo>
                  <a:lnTo>
                    <a:pt x="9498" y="701"/>
                  </a:lnTo>
                  <a:lnTo>
                    <a:pt x="9598" y="701"/>
                  </a:lnTo>
                  <a:lnTo>
                    <a:pt x="9398" y="801"/>
                  </a:lnTo>
                  <a:lnTo>
                    <a:pt x="9383" y="804"/>
                  </a:lnTo>
                  <a:lnTo>
                    <a:pt x="10597" y="1301"/>
                  </a:lnTo>
                  <a:lnTo>
                    <a:pt x="9608" y="1062"/>
                  </a:lnTo>
                  <a:lnTo>
                    <a:pt x="9086" y="863"/>
                  </a:lnTo>
                  <a:lnTo>
                    <a:pt x="9086" y="863"/>
                  </a:lnTo>
                  <a:lnTo>
                    <a:pt x="8921" y="896"/>
                  </a:lnTo>
                  <a:lnTo>
                    <a:pt x="7698" y="601"/>
                  </a:lnTo>
                  <a:lnTo>
                    <a:pt x="6898" y="901"/>
                  </a:lnTo>
                  <a:lnTo>
                    <a:pt x="7798" y="701"/>
                  </a:lnTo>
                  <a:lnTo>
                    <a:pt x="8712" y="938"/>
                  </a:lnTo>
                  <a:lnTo>
                    <a:pt x="8398" y="1001"/>
                  </a:lnTo>
                  <a:lnTo>
                    <a:pt x="10198" y="1601"/>
                  </a:lnTo>
                  <a:lnTo>
                    <a:pt x="7898" y="1101"/>
                  </a:lnTo>
                  <a:lnTo>
                    <a:pt x="7798" y="1101"/>
                  </a:lnTo>
                  <a:lnTo>
                    <a:pt x="6898" y="1301"/>
                  </a:lnTo>
                  <a:lnTo>
                    <a:pt x="6748" y="1301"/>
                  </a:lnTo>
                  <a:lnTo>
                    <a:pt x="6998" y="1201"/>
                  </a:lnTo>
                  <a:lnTo>
                    <a:pt x="6099" y="1401"/>
                  </a:lnTo>
                  <a:lnTo>
                    <a:pt x="4999" y="1801"/>
                  </a:lnTo>
                  <a:lnTo>
                    <a:pt x="4499" y="2100"/>
                  </a:lnTo>
                  <a:lnTo>
                    <a:pt x="3899" y="2400"/>
                  </a:lnTo>
                  <a:lnTo>
                    <a:pt x="3299" y="2900"/>
                  </a:lnTo>
                  <a:lnTo>
                    <a:pt x="2699" y="3400"/>
                  </a:lnTo>
                  <a:lnTo>
                    <a:pt x="2099" y="4000"/>
                  </a:lnTo>
                  <a:lnTo>
                    <a:pt x="1600" y="4700"/>
                  </a:lnTo>
                  <a:lnTo>
                    <a:pt x="1200" y="5500"/>
                  </a:lnTo>
                  <a:lnTo>
                    <a:pt x="800" y="6299"/>
                  </a:lnTo>
                  <a:lnTo>
                    <a:pt x="500" y="7099"/>
                  </a:lnTo>
                  <a:lnTo>
                    <a:pt x="300" y="7999"/>
                  </a:lnTo>
                  <a:lnTo>
                    <a:pt x="200" y="8899"/>
                  </a:lnTo>
                  <a:lnTo>
                    <a:pt x="100" y="9799"/>
                  </a:lnTo>
                  <a:lnTo>
                    <a:pt x="200" y="9599"/>
                  </a:lnTo>
                  <a:lnTo>
                    <a:pt x="200" y="9899"/>
                  </a:lnTo>
                  <a:lnTo>
                    <a:pt x="300" y="10299"/>
                  </a:lnTo>
                  <a:lnTo>
                    <a:pt x="400" y="12598"/>
                  </a:lnTo>
                  <a:lnTo>
                    <a:pt x="500" y="14897"/>
                  </a:lnTo>
                  <a:lnTo>
                    <a:pt x="600" y="15297"/>
                  </a:lnTo>
                  <a:lnTo>
                    <a:pt x="700" y="14897"/>
                  </a:lnTo>
                  <a:lnTo>
                    <a:pt x="600" y="13498"/>
                  </a:lnTo>
                  <a:lnTo>
                    <a:pt x="700" y="12498"/>
                  </a:lnTo>
                  <a:lnTo>
                    <a:pt x="800" y="11398"/>
                  </a:lnTo>
                  <a:lnTo>
                    <a:pt x="900" y="13398"/>
                  </a:lnTo>
                  <a:lnTo>
                    <a:pt x="900" y="13698"/>
                  </a:lnTo>
                  <a:lnTo>
                    <a:pt x="1000" y="13698"/>
                  </a:lnTo>
                  <a:lnTo>
                    <a:pt x="1000" y="13598"/>
                  </a:lnTo>
                  <a:lnTo>
                    <a:pt x="1100" y="13598"/>
                  </a:lnTo>
                  <a:lnTo>
                    <a:pt x="1100" y="14398"/>
                  </a:lnTo>
                  <a:lnTo>
                    <a:pt x="1100" y="17897"/>
                  </a:lnTo>
                  <a:lnTo>
                    <a:pt x="1000" y="18297"/>
                  </a:lnTo>
                  <a:lnTo>
                    <a:pt x="900" y="18297"/>
                  </a:lnTo>
                  <a:lnTo>
                    <a:pt x="900" y="18697"/>
                  </a:lnTo>
                  <a:lnTo>
                    <a:pt x="800" y="22096"/>
                  </a:lnTo>
                  <a:lnTo>
                    <a:pt x="500" y="17897"/>
                  </a:lnTo>
                  <a:lnTo>
                    <a:pt x="300" y="14997"/>
                  </a:lnTo>
                  <a:lnTo>
                    <a:pt x="200" y="11698"/>
                  </a:lnTo>
                  <a:lnTo>
                    <a:pt x="100" y="12598"/>
                  </a:lnTo>
                  <a:lnTo>
                    <a:pt x="100" y="14298"/>
                  </a:lnTo>
                  <a:lnTo>
                    <a:pt x="100" y="16297"/>
                  </a:lnTo>
                  <a:lnTo>
                    <a:pt x="0" y="17997"/>
                  </a:lnTo>
                  <a:lnTo>
                    <a:pt x="100" y="17297"/>
                  </a:lnTo>
                  <a:lnTo>
                    <a:pt x="100" y="17097"/>
                  </a:lnTo>
                  <a:lnTo>
                    <a:pt x="200" y="17597"/>
                  </a:lnTo>
                  <a:lnTo>
                    <a:pt x="300" y="18197"/>
                  </a:lnTo>
                  <a:lnTo>
                    <a:pt x="400" y="18197"/>
                  </a:lnTo>
                  <a:lnTo>
                    <a:pt x="400" y="17697"/>
                  </a:lnTo>
                  <a:lnTo>
                    <a:pt x="700" y="27894"/>
                  </a:lnTo>
                  <a:lnTo>
                    <a:pt x="900" y="33493"/>
                  </a:lnTo>
                  <a:lnTo>
                    <a:pt x="1000" y="39192"/>
                  </a:lnTo>
                  <a:lnTo>
                    <a:pt x="800" y="38292"/>
                  </a:lnTo>
                  <a:lnTo>
                    <a:pt x="700" y="36692"/>
                  </a:lnTo>
                  <a:lnTo>
                    <a:pt x="500" y="32493"/>
                  </a:lnTo>
                  <a:lnTo>
                    <a:pt x="300" y="29094"/>
                  </a:lnTo>
                  <a:lnTo>
                    <a:pt x="200" y="28294"/>
                  </a:lnTo>
                  <a:lnTo>
                    <a:pt x="100" y="28294"/>
                  </a:lnTo>
                  <a:lnTo>
                    <a:pt x="0" y="28594"/>
                  </a:lnTo>
                  <a:lnTo>
                    <a:pt x="100" y="30794"/>
                  </a:lnTo>
                  <a:lnTo>
                    <a:pt x="200" y="32293"/>
                  </a:lnTo>
                  <a:lnTo>
                    <a:pt x="300" y="33593"/>
                  </a:lnTo>
                  <a:lnTo>
                    <a:pt x="300" y="35393"/>
                  </a:lnTo>
                  <a:lnTo>
                    <a:pt x="200" y="36592"/>
                  </a:lnTo>
                  <a:lnTo>
                    <a:pt x="100" y="37992"/>
                  </a:lnTo>
                  <a:lnTo>
                    <a:pt x="200" y="41491"/>
                  </a:lnTo>
                  <a:lnTo>
                    <a:pt x="300" y="49589"/>
                  </a:lnTo>
                  <a:lnTo>
                    <a:pt x="400" y="47290"/>
                  </a:lnTo>
                  <a:lnTo>
                    <a:pt x="500" y="48989"/>
                  </a:lnTo>
                  <a:lnTo>
                    <a:pt x="500" y="51089"/>
                  </a:lnTo>
                  <a:lnTo>
                    <a:pt x="400" y="55188"/>
                  </a:lnTo>
                  <a:lnTo>
                    <a:pt x="300" y="54588"/>
                  </a:lnTo>
                  <a:lnTo>
                    <a:pt x="400" y="56787"/>
                  </a:lnTo>
                  <a:lnTo>
                    <a:pt x="400" y="57287"/>
                  </a:lnTo>
                  <a:lnTo>
                    <a:pt x="500" y="59787"/>
                  </a:lnTo>
                  <a:lnTo>
                    <a:pt x="500" y="63186"/>
                  </a:lnTo>
                  <a:lnTo>
                    <a:pt x="500" y="63786"/>
                  </a:lnTo>
                  <a:lnTo>
                    <a:pt x="600" y="61386"/>
                  </a:lnTo>
                  <a:lnTo>
                    <a:pt x="700" y="60387"/>
                  </a:lnTo>
                  <a:lnTo>
                    <a:pt x="800" y="60387"/>
                  </a:lnTo>
                  <a:lnTo>
                    <a:pt x="900" y="60986"/>
                  </a:lnTo>
                  <a:lnTo>
                    <a:pt x="900" y="65085"/>
                  </a:lnTo>
                  <a:lnTo>
                    <a:pt x="1000" y="68985"/>
                  </a:lnTo>
                  <a:lnTo>
                    <a:pt x="1100" y="72984"/>
                  </a:lnTo>
                  <a:lnTo>
                    <a:pt x="1100" y="77582"/>
                  </a:lnTo>
                  <a:lnTo>
                    <a:pt x="1200" y="75483"/>
                  </a:lnTo>
                  <a:lnTo>
                    <a:pt x="1300" y="77183"/>
                  </a:lnTo>
                  <a:lnTo>
                    <a:pt x="1300" y="79182"/>
                  </a:lnTo>
                  <a:lnTo>
                    <a:pt x="1300" y="83681"/>
                  </a:lnTo>
                  <a:lnTo>
                    <a:pt x="1300" y="85181"/>
                  </a:lnTo>
                  <a:lnTo>
                    <a:pt x="1200" y="85481"/>
                  </a:lnTo>
                  <a:lnTo>
                    <a:pt x="1100" y="84181"/>
                  </a:lnTo>
                  <a:lnTo>
                    <a:pt x="900" y="82381"/>
                  </a:lnTo>
                  <a:lnTo>
                    <a:pt x="900" y="82181"/>
                  </a:lnTo>
                  <a:lnTo>
                    <a:pt x="800" y="82981"/>
                  </a:lnTo>
                  <a:lnTo>
                    <a:pt x="769" y="82366"/>
                  </a:lnTo>
                  <a:lnTo>
                    <a:pt x="800" y="83381"/>
                  </a:lnTo>
                  <a:lnTo>
                    <a:pt x="900" y="85481"/>
                  </a:lnTo>
                  <a:lnTo>
                    <a:pt x="1100" y="87780"/>
                  </a:lnTo>
                  <a:lnTo>
                    <a:pt x="1100" y="91779"/>
                  </a:lnTo>
                  <a:lnTo>
                    <a:pt x="1000" y="91679"/>
                  </a:lnTo>
                  <a:lnTo>
                    <a:pt x="1000" y="91079"/>
                  </a:lnTo>
                  <a:lnTo>
                    <a:pt x="900" y="89680"/>
                  </a:lnTo>
                  <a:lnTo>
                    <a:pt x="900" y="91479"/>
                  </a:lnTo>
                  <a:lnTo>
                    <a:pt x="1000" y="93579"/>
                  </a:lnTo>
                  <a:lnTo>
                    <a:pt x="1100" y="95878"/>
                  </a:lnTo>
                  <a:lnTo>
                    <a:pt x="1000" y="98577"/>
                  </a:lnTo>
                  <a:lnTo>
                    <a:pt x="800" y="95178"/>
                  </a:lnTo>
                  <a:lnTo>
                    <a:pt x="800" y="94678"/>
                  </a:lnTo>
                  <a:lnTo>
                    <a:pt x="700" y="94478"/>
                  </a:lnTo>
                  <a:lnTo>
                    <a:pt x="600" y="94778"/>
                  </a:lnTo>
                  <a:lnTo>
                    <a:pt x="600" y="95578"/>
                  </a:lnTo>
                  <a:lnTo>
                    <a:pt x="900" y="97678"/>
                  </a:lnTo>
                  <a:lnTo>
                    <a:pt x="800" y="98577"/>
                  </a:lnTo>
                  <a:lnTo>
                    <a:pt x="800" y="98977"/>
                  </a:lnTo>
                  <a:lnTo>
                    <a:pt x="700" y="99177"/>
                  </a:lnTo>
                  <a:lnTo>
                    <a:pt x="700" y="99477"/>
                  </a:lnTo>
                  <a:lnTo>
                    <a:pt x="700" y="100577"/>
                  </a:lnTo>
                  <a:lnTo>
                    <a:pt x="800" y="100677"/>
                  </a:lnTo>
                  <a:lnTo>
                    <a:pt x="900" y="100777"/>
                  </a:lnTo>
                  <a:lnTo>
                    <a:pt x="900" y="101077"/>
                  </a:lnTo>
                  <a:lnTo>
                    <a:pt x="900" y="102976"/>
                  </a:lnTo>
                  <a:lnTo>
                    <a:pt x="800" y="104176"/>
                  </a:lnTo>
                  <a:lnTo>
                    <a:pt x="800" y="104476"/>
                  </a:lnTo>
                  <a:lnTo>
                    <a:pt x="700" y="104376"/>
                  </a:lnTo>
                  <a:lnTo>
                    <a:pt x="700" y="106776"/>
                  </a:lnTo>
                  <a:lnTo>
                    <a:pt x="800" y="107775"/>
                  </a:lnTo>
                  <a:lnTo>
                    <a:pt x="900" y="108775"/>
                  </a:lnTo>
                  <a:lnTo>
                    <a:pt x="1000" y="111074"/>
                  </a:lnTo>
                  <a:lnTo>
                    <a:pt x="1000" y="108775"/>
                  </a:lnTo>
                  <a:lnTo>
                    <a:pt x="1100" y="108175"/>
                  </a:lnTo>
                  <a:lnTo>
                    <a:pt x="1200" y="107975"/>
                  </a:lnTo>
                  <a:lnTo>
                    <a:pt x="1300" y="108175"/>
                  </a:lnTo>
                  <a:lnTo>
                    <a:pt x="1400" y="108775"/>
                  </a:lnTo>
                  <a:lnTo>
                    <a:pt x="1500" y="111074"/>
                  </a:lnTo>
                  <a:lnTo>
                    <a:pt x="1500" y="118573"/>
                  </a:lnTo>
                  <a:lnTo>
                    <a:pt x="1500" y="121672"/>
                  </a:lnTo>
                  <a:lnTo>
                    <a:pt x="1300" y="124671"/>
                  </a:lnTo>
                  <a:lnTo>
                    <a:pt x="1500" y="127271"/>
                  </a:lnTo>
                  <a:lnTo>
                    <a:pt x="1400" y="126971"/>
                  </a:lnTo>
                  <a:lnTo>
                    <a:pt x="1400" y="127171"/>
                  </a:lnTo>
                  <a:lnTo>
                    <a:pt x="1300" y="128670"/>
                  </a:lnTo>
                  <a:lnTo>
                    <a:pt x="1300" y="132569"/>
                  </a:lnTo>
                  <a:lnTo>
                    <a:pt x="1200" y="131670"/>
                  </a:lnTo>
                  <a:lnTo>
                    <a:pt x="1200" y="128670"/>
                  </a:lnTo>
                  <a:lnTo>
                    <a:pt x="1100" y="125571"/>
                  </a:lnTo>
                  <a:lnTo>
                    <a:pt x="1000" y="124471"/>
                  </a:lnTo>
                  <a:lnTo>
                    <a:pt x="900" y="124171"/>
                  </a:lnTo>
                  <a:lnTo>
                    <a:pt x="900" y="124071"/>
                  </a:lnTo>
                  <a:lnTo>
                    <a:pt x="800" y="125971"/>
                  </a:lnTo>
                  <a:lnTo>
                    <a:pt x="800" y="126371"/>
                  </a:lnTo>
                  <a:lnTo>
                    <a:pt x="700" y="126471"/>
                  </a:lnTo>
                  <a:lnTo>
                    <a:pt x="600" y="125971"/>
                  </a:lnTo>
                  <a:lnTo>
                    <a:pt x="500" y="124971"/>
                  </a:lnTo>
                  <a:lnTo>
                    <a:pt x="500" y="124971"/>
                  </a:lnTo>
                  <a:lnTo>
                    <a:pt x="600" y="126971"/>
                  </a:lnTo>
                  <a:lnTo>
                    <a:pt x="700" y="127371"/>
                  </a:lnTo>
                  <a:lnTo>
                    <a:pt x="700" y="127571"/>
                  </a:lnTo>
                  <a:lnTo>
                    <a:pt x="900" y="127671"/>
                  </a:lnTo>
                  <a:lnTo>
                    <a:pt x="1000" y="127870"/>
                  </a:lnTo>
                  <a:lnTo>
                    <a:pt x="1100" y="128370"/>
                  </a:lnTo>
                  <a:lnTo>
                    <a:pt x="1000" y="129370"/>
                  </a:lnTo>
                  <a:lnTo>
                    <a:pt x="1000" y="131570"/>
                  </a:lnTo>
                  <a:lnTo>
                    <a:pt x="900" y="133269"/>
                  </a:lnTo>
                  <a:lnTo>
                    <a:pt x="900" y="133469"/>
                  </a:lnTo>
                  <a:lnTo>
                    <a:pt x="800" y="132969"/>
                  </a:lnTo>
                  <a:lnTo>
                    <a:pt x="800" y="135069"/>
                  </a:lnTo>
                  <a:lnTo>
                    <a:pt x="900" y="136568"/>
                  </a:lnTo>
                  <a:lnTo>
                    <a:pt x="1000" y="137968"/>
                  </a:lnTo>
                  <a:lnTo>
                    <a:pt x="1000" y="139568"/>
                  </a:lnTo>
                  <a:lnTo>
                    <a:pt x="800" y="139068"/>
                  </a:lnTo>
                  <a:lnTo>
                    <a:pt x="700" y="138968"/>
                  </a:lnTo>
                  <a:lnTo>
                    <a:pt x="600" y="138968"/>
                  </a:lnTo>
                  <a:lnTo>
                    <a:pt x="600" y="139668"/>
                  </a:lnTo>
                  <a:lnTo>
                    <a:pt x="600" y="140967"/>
                  </a:lnTo>
                  <a:lnTo>
                    <a:pt x="500" y="143267"/>
                  </a:lnTo>
                  <a:lnTo>
                    <a:pt x="500" y="143267"/>
                  </a:lnTo>
                  <a:lnTo>
                    <a:pt x="600" y="143067"/>
                  </a:lnTo>
                  <a:lnTo>
                    <a:pt x="600" y="143167"/>
                  </a:lnTo>
                  <a:lnTo>
                    <a:pt x="700" y="143267"/>
                  </a:lnTo>
                  <a:lnTo>
                    <a:pt x="700" y="142867"/>
                  </a:lnTo>
                  <a:lnTo>
                    <a:pt x="700" y="141467"/>
                  </a:lnTo>
                  <a:lnTo>
                    <a:pt x="800" y="141967"/>
                  </a:lnTo>
                  <a:lnTo>
                    <a:pt x="800" y="142867"/>
                  </a:lnTo>
                  <a:lnTo>
                    <a:pt x="800" y="145266"/>
                  </a:lnTo>
                  <a:lnTo>
                    <a:pt x="800" y="147466"/>
                  </a:lnTo>
                  <a:lnTo>
                    <a:pt x="900" y="148166"/>
                  </a:lnTo>
                  <a:lnTo>
                    <a:pt x="900" y="148366"/>
                  </a:lnTo>
                  <a:lnTo>
                    <a:pt x="800" y="148765"/>
                  </a:lnTo>
                  <a:lnTo>
                    <a:pt x="800" y="149565"/>
                  </a:lnTo>
                  <a:lnTo>
                    <a:pt x="800" y="152165"/>
                  </a:lnTo>
                  <a:lnTo>
                    <a:pt x="800" y="155264"/>
                  </a:lnTo>
                  <a:lnTo>
                    <a:pt x="800" y="158163"/>
                  </a:lnTo>
                  <a:lnTo>
                    <a:pt x="900" y="157963"/>
                  </a:lnTo>
                  <a:lnTo>
                    <a:pt x="900" y="157763"/>
                  </a:lnTo>
                  <a:lnTo>
                    <a:pt x="1000" y="157064"/>
                  </a:lnTo>
                  <a:lnTo>
                    <a:pt x="900" y="154864"/>
                  </a:lnTo>
                  <a:lnTo>
                    <a:pt x="900" y="152665"/>
                  </a:lnTo>
                  <a:lnTo>
                    <a:pt x="900" y="151765"/>
                  </a:lnTo>
                  <a:lnTo>
                    <a:pt x="1000" y="151165"/>
                  </a:lnTo>
                  <a:lnTo>
                    <a:pt x="1100" y="155264"/>
                  </a:lnTo>
                  <a:lnTo>
                    <a:pt x="1200" y="160763"/>
                  </a:lnTo>
                  <a:lnTo>
                    <a:pt x="1200" y="163662"/>
                  </a:lnTo>
                  <a:lnTo>
                    <a:pt x="1200" y="165162"/>
                  </a:lnTo>
                  <a:lnTo>
                    <a:pt x="1200" y="165961"/>
                  </a:lnTo>
                  <a:lnTo>
                    <a:pt x="1200" y="166261"/>
                  </a:lnTo>
                  <a:lnTo>
                    <a:pt x="1200" y="166761"/>
                  </a:lnTo>
                  <a:lnTo>
                    <a:pt x="1300" y="167561"/>
                  </a:lnTo>
                  <a:lnTo>
                    <a:pt x="1400" y="168461"/>
                  </a:lnTo>
                  <a:lnTo>
                    <a:pt x="1600" y="169261"/>
                  </a:lnTo>
                  <a:lnTo>
                    <a:pt x="1900" y="170060"/>
                  </a:lnTo>
                  <a:lnTo>
                    <a:pt x="2299" y="170860"/>
                  </a:lnTo>
                  <a:lnTo>
                    <a:pt x="2799" y="171560"/>
                  </a:lnTo>
                  <a:lnTo>
                    <a:pt x="3299" y="172260"/>
                  </a:lnTo>
                  <a:lnTo>
                    <a:pt x="3999" y="172860"/>
                  </a:lnTo>
                  <a:lnTo>
                    <a:pt x="4499" y="173260"/>
                  </a:lnTo>
                  <a:lnTo>
                    <a:pt x="4899" y="173560"/>
                  </a:lnTo>
                  <a:lnTo>
                    <a:pt x="5699" y="174059"/>
                  </a:lnTo>
                  <a:lnTo>
                    <a:pt x="6598" y="174459"/>
                  </a:lnTo>
                  <a:lnTo>
                    <a:pt x="6798" y="174559"/>
                  </a:lnTo>
                  <a:lnTo>
                    <a:pt x="6398" y="174559"/>
                  </a:lnTo>
                  <a:lnTo>
                    <a:pt x="5199" y="174059"/>
                  </a:lnTo>
                  <a:lnTo>
                    <a:pt x="4799" y="173959"/>
                  </a:lnTo>
                  <a:lnTo>
                    <a:pt x="4799" y="174032"/>
                  </a:lnTo>
                  <a:lnTo>
                    <a:pt x="4799" y="174032"/>
                  </a:lnTo>
                  <a:lnTo>
                    <a:pt x="3899" y="173460"/>
                  </a:lnTo>
                  <a:lnTo>
                    <a:pt x="2999" y="172560"/>
                  </a:lnTo>
                  <a:lnTo>
                    <a:pt x="2299" y="171660"/>
                  </a:lnTo>
                  <a:lnTo>
                    <a:pt x="1800" y="170760"/>
                  </a:lnTo>
                  <a:lnTo>
                    <a:pt x="1400" y="169960"/>
                  </a:lnTo>
                  <a:lnTo>
                    <a:pt x="1400" y="169960"/>
                  </a:lnTo>
                  <a:lnTo>
                    <a:pt x="1700" y="170760"/>
                  </a:lnTo>
                  <a:lnTo>
                    <a:pt x="2099" y="171460"/>
                  </a:lnTo>
                  <a:lnTo>
                    <a:pt x="2599" y="172160"/>
                  </a:lnTo>
                  <a:lnTo>
                    <a:pt x="3099" y="172760"/>
                  </a:lnTo>
                  <a:lnTo>
                    <a:pt x="3699" y="173360"/>
                  </a:lnTo>
                  <a:lnTo>
                    <a:pt x="4399" y="173860"/>
                  </a:lnTo>
                  <a:lnTo>
                    <a:pt x="4999" y="174259"/>
                  </a:lnTo>
                  <a:lnTo>
                    <a:pt x="5699" y="174559"/>
                  </a:lnTo>
                  <a:lnTo>
                    <a:pt x="6398" y="174859"/>
                  </a:lnTo>
                  <a:lnTo>
                    <a:pt x="7798" y="175159"/>
                  </a:lnTo>
                  <a:lnTo>
                    <a:pt x="8998" y="175259"/>
                  </a:lnTo>
                  <a:lnTo>
                    <a:pt x="15196" y="175259"/>
                  </a:lnTo>
                  <a:lnTo>
                    <a:pt x="17796" y="175559"/>
                  </a:lnTo>
                  <a:lnTo>
                    <a:pt x="20695" y="175659"/>
                  </a:lnTo>
                  <a:lnTo>
                    <a:pt x="22495" y="175759"/>
                  </a:lnTo>
                  <a:lnTo>
                    <a:pt x="24794" y="175659"/>
                  </a:lnTo>
                  <a:lnTo>
                    <a:pt x="23794" y="175459"/>
                  </a:lnTo>
                  <a:lnTo>
                    <a:pt x="21895" y="175359"/>
                  </a:lnTo>
                  <a:lnTo>
                    <a:pt x="28093" y="175359"/>
                  </a:lnTo>
                  <a:lnTo>
                    <a:pt x="27893" y="175259"/>
                  </a:lnTo>
                  <a:lnTo>
                    <a:pt x="27093" y="175259"/>
                  </a:lnTo>
                  <a:lnTo>
                    <a:pt x="26594" y="175159"/>
                  </a:lnTo>
                  <a:lnTo>
                    <a:pt x="27493" y="175059"/>
                  </a:lnTo>
                  <a:lnTo>
                    <a:pt x="29493" y="175159"/>
                  </a:lnTo>
                  <a:lnTo>
                    <a:pt x="30293" y="175259"/>
                  </a:lnTo>
                  <a:lnTo>
                    <a:pt x="30393" y="175259"/>
                  </a:lnTo>
                  <a:lnTo>
                    <a:pt x="29993" y="175359"/>
                  </a:lnTo>
                  <a:lnTo>
                    <a:pt x="32092" y="175259"/>
                  </a:lnTo>
                  <a:lnTo>
                    <a:pt x="33592" y="175359"/>
                  </a:lnTo>
                  <a:lnTo>
                    <a:pt x="35491" y="175459"/>
                  </a:lnTo>
                  <a:lnTo>
                    <a:pt x="37191" y="175559"/>
                  </a:lnTo>
                  <a:lnTo>
                    <a:pt x="38491" y="175559"/>
                  </a:lnTo>
                  <a:lnTo>
                    <a:pt x="40290" y="175459"/>
                  </a:lnTo>
                  <a:lnTo>
                    <a:pt x="39790" y="175359"/>
                  </a:lnTo>
                  <a:lnTo>
                    <a:pt x="37091" y="175359"/>
                  </a:lnTo>
                  <a:lnTo>
                    <a:pt x="37191" y="175259"/>
                  </a:lnTo>
                  <a:lnTo>
                    <a:pt x="38391" y="175159"/>
                  </a:lnTo>
                  <a:lnTo>
                    <a:pt x="42290" y="174959"/>
                  </a:lnTo>
                  <a:lnTo>
                    <a:pt x="46389" y="174959"/>
                  </a:lnTo>
                  <a:lnTo>
                    <a:pt x="46489" y="175059"/>
                  </a:lnTo>
                  <a:lnTo>
                    <a:pt x="46189" y="175159"/>
                  </a:lnTo>
                  <a:lnTo>
                    <a:pt x="42290" y="175159"/>
                  </a:lnTo>
                  <a:lnTo>
                    <a:pt x="40890" y="175259"/>
                  </a:lnTo>
                  <a:lnTo>
                    <a:pt x="44889" y="175259"/>
                  </a:lnTo>
                  <a:lnTo>
                    <a:pt x="50288" y="174959"/>
                  </a:lnTo>
                  <a:lnTo>
                    <a:pt x="48088" y="174959"/>
                  </a:lnTo>
                  <a:lnTo>
                    <a:pt x="48188" y="174859"/>
                  </a:lnTo>
                  <a:lnTo>
                    <a:pt x="48988" y="174759"/>
                  </a:lnTo>
                  <a:lnTo>
                    <a:pt x="50188" y="174659"/>
                  </a:lnTo>
                  <a:lnTo>
                    <a:pt x="55287" y="174759"/>
                  </a:lnTo>
                  <a:lnTo>
                    <a:pt x="56886" y="174859"/>
                  </a:lnTo>
                  <a:lnTo>
                    <a:pt x="57286" y="174959"/>
                  </a:lnTo>
                  <a:lnTo>
                    <a:pt x="57286" y="175059"/>
                  </a:lnTo>
                  <a:lnTo>
                    <a:pt x="57686" y="174959"/>
                  </a:lnTo>
                  <a:lnTo>
                    <a:pt x="58386" y="174859"/>
                  </a:lnTo>
                  <a:lnTo>
                    <a:pt x="60485" y="174759"/>
                  </a:lnTo>
                  <a:lnTo>
                    <a:pt x="65784" y="174759"/>
                  </a:lnTo>
                  <a:lnTo>
                    <a:pt x="64184" y="174659"/>
                  </a:lnTo>
                  <a:lnTo>
                    <a:pt x="64085" y="174559"/>
                  </a:lnTo>
                  <a:lnTo>
                    <a:pt x="64284" y="174559"/>
                  </a:lnTo>
                  <a:lnTo>
                    <a:pt x="66384" y="174459"/>
                  </a:lnTo>
                  <a:lnTo>
                    <a:pt x="71883" y="174659"/>
                  </a:lnTo>
                  <a:lnTo>
                    <a:pt x="69583" y="174759"/>
                  </a:lnTo>
                  <a:lnTo>
                    <a:pt x="69683" y="174759"/>
                  </a:lnTo>
                  <a:lnTo>
                    <a:pt x="70183" y="174859"/>
                  </a:lnTo>
                  <a:lnTo>
                    <a:pt x="71483" y="174959"/>
                  </a:lnTo>
                  <a:lnTo>
                    <a:pt x="71883" y="175059"/>
                  </a:lnTo>
                  <a:lnTo>
                    <a:pt x="71683" y="175059"/>
                  </a:lnTo>
                  <a:lnTo>
                    <a:pt x="70183" y="175259"/>
                  </a:lnTo>
                  <a:lnTo>
                    <a:pt x="68184" y="175259"/>
                  </a:lnTo>
                  <a:lnTo>
                    <a:pt x="63485" y="175159"/>
                  </a:lnTo>
                  <a:lnTo>
                    <a:pt x="63485" y="175159"/>
                  </a:lnTo>
                  <a:lnTo>
                    <a:pt x="65584" y="175359"/>
                  </a:lnTo>
                  <a:lnTo>
                    <a:pt x="67384" y="175359"/>
                  </a:lnTo>
                  <a:lnTo>
                    <a:pt x="70583" y="175259"/>
                  </a:lnTo>
                  <a:lnTo>
                    <a:pt x="73582" y="175159"/>
                  </a:lnTo>
                  <a:lnTo>
                    <a:pt x="77081" y="175159"/>
                  </a:lnTo>
                  <a:lnTo>
                    <a:pt x="76981" y="175259"/>
                  </a:lnTo>
                  <a:lnTo>
                    <a:pt x="76482" y="175359"/>
                  </a:lnTo>
                  <a:lnTo>
                    <a:pt x="77481" y="175359"/>
                  </a:lnTo>
                  <a:lnTo>
                    <a:pt x="79881" y="175259"/>
                  </a:lnTo>
                  <a:lnTo>
                    <a:pt x="81680" y="175259"/>
                  </a:lnTo>
                  <a:lnTo>
                    <a:pt x="81180" y="175059"/>
                  </a:lnTo>
                  <a:lnTo>
                    <a:pt x="81380" y="174959"/>
                  </a:lnTo>
                  <a:lnTo>
                    <a:pt x="83080" y="174859"/>
                  </a:lnTo>
                  <a:lnTo>
                    <a:pt x="87679" y="175159"/>
                  </a:lnTo>
                  <a:lnTo>
                    <a:pt x="90278" y="175159"/>
                  </a:lnTo>
                  <a:lnTo>
                    <a:pt x="90778" y="175059"/>
                  </a:lnTo>
                  <a:lnTo>
                    <a:pt x="91078" y="175059"/>
                  </a:lnTo>
                  <a:lnTo>
                    <a:pt x="91778" y="174859"/>
                  </a:lnTo>
                  <a:lnTo>
                    <a:pt x="93877" y="174659"/>
                  </a:lnTo>
                  <a:lnTo>
                    <a:pt x="90978" y="174459"/>
                  </a:lnTo>
                  <a:lnTo>
                    <a:pt x="91378" y="174459"/>
                  </a:lnTo>
                  <a:lnTo>
                    <a:pt x="92078" y="174359"/>
                  </a:lnTo>
                  <a:lnTo>
                    <a:pt x="96077" y="174359"/>
                  </a:lnTo>
                  <a:lnTo>
                    <a:pt x="96777" y="174259"/>
                  </a:lnTo>
                  <a:lnTo>
                    <a:pt x="97077" y="174159"/>
                  </a:lnTo>
                  <a:lnTo>
                    <a:pt x="95177" y="174259"/>
                  </a:lnTo>
                  <a:lnTo>
                    <a:pt x="93577" y="174259"/>
                  </a:lnTo>
                  <a:lnTo>
                    <a:pt x="91878" y="174359"/>
                  </a:lnTo>
                  <a:lnTo>
                    <a:pt x="89978" y="174359"/>
                  </a:lnTo>
                  <a:lnTo>
                    <a:pt x="89778" y="174259"/>
                  </a:lnTo>
                  <a:lnTo>
                    <a:pt x="90078" y="174159"/>
                  </a:lnTo>
                  <a:lnTo>
                    <a:pt x="91578" y="174159"/>
                  </a:lnTo>
                  <a:lnTo>
                    <a:pt x="93577" y="174059"/>
                  </a:lnTo>
                  <a:lnTo>
                    <a:pt x="99576" y="174059"/>
                  </a:lnTo>
                  <a:lnTo>
                    <a:pt x="99676" y="174159"/>
                  </a:lnTo>
                  <a:lnTo>
                    <a:pt x="99776" y="174159"/>
                  </a:lnTo>
                  <a:lnTo>
                    <a:pt x="99876" y="174459"/>
                  </a:lnTo>
                  <a:lnTo>
                    <a:pt x="99876" y="174759"/>
                  </a:lnTo>
                  <a:lnTo>
                    <a:pt x="99876" y="175059"/>
                  </a:lnTo>
                  <a:lnTo>
                    <a:pt x="99576" y="176759"/>
                  </a:lnTo>
                  <a:lnTo>
                    <a:pt x="99476" y="176659"/>
                  </a:lnTo>
                  <a:lnTo>
                    <a:pt x="99376" y="176559"/>
                  </a:lnTo>
                  <a:lnTo>
                    <a:pt x="99276" y="176159"/>
                  </a:lnTo>
                  <a:lnTo>
                    <a:pt x="99276" y="175559"/>
                  </a:lnTo>
                  <a:lnTo>
                    <a:pt x="99276" y="175259"/>
                  </a:lnTo>
                  <a:lnTo>
                    <a:pt x="99076" y="174959"/>
                  </a:lnTo>
                  <a:lnTo>
                    <a:pt x="99076" y="174859"/>
                  </a:lnTo>
                  <a:lnTo>
                    <a:pt x="98976" y="174959"/>
                  </a:lnTo>
                  <a:lnTo>
                    <a:pt x="98876" y="174859"/>
                  </a:lnTo>
                  <a:lnTo>
                    <a:pt x="98776" y="174959"/>
                  </a:lnTo>
                  <a:lnTo>
                    <a:pt x="98476" y="174959"/>
                  </a:lnTo>
                  <a:lnTo>
                    <a:pt x="97876" y="175159"/>
                  </a:lnTo>
                  <a:lnTo>
                    <a:pt x="97576" y="175359"/>
                  </a:lnTo>
                  <a:lnTo>
                    <a:pt x="97576" y="175459"/>
                  </a:lnTo>
                  <a:lnTo>
                    <a:pt x="97576" y="175559"/>
                  </a:lnTo>
                  <a:lnTo>
                    <a:pt x="98276" y="175459"/>
                  </a:lnTo>
                  <a:lnTo>
                    <a:pt x="98476" y="175459"/>
                  </a:lnTo>
                  <a:lnTo>
                    <a:pt x="98476" y="175559"/>
                  </a:lnTo>
                  <a:lnTo>
                    <a:pt x="98576" y="175659"/>
                  </a:lnTo>
                  <a:lnTo>
                    <a:pt x="98476" y="176059"/>
                  </a:lnTo>
                  <a:lnTo>
                    <a:pt x="98476" y="176559"/>
                  </a:lnTo>
                  <a:lnTo>
                    <a:pt x="98476" y="176659"/>
                  </a:lnTo>
                  <a:lnTo>
                    <a:pt x="98476" y="176859"/>
                  </a:lnTo>
                  <a:lnTo>
                    <a:pt x="98376" y="177459"/>
                  </a:lnTo>
                  <a:lnTo>
                    <a:pt x="98176" y="179958"/>
                  </a:lnTo>
                  <a:lnTo>
                    <a:pt x="97676" y="184557"/>
                  </a:lnTo>
                  <a:lnTo>
                    <a:pt x="97476" y="186456"/>
                  </a:lnTo>
                  <a:lnTo>
                    <a:pt x="97376" y="186956"/>
                  </a:lnTo>
                  <a:lnTo>
                    <a:pt x="97376" y="187056"/>
                  </a:lnTo>
                  <a:lnTo>
                    <a:pt x="97376" y="187156"/>
                  </a:lnTo>
                  <a:lnTo>
                    <a:pt x="97276" y="187256"/>
                  </a:lnTo>
                  <a:lnTo>
                    <a:pt x="97177" y="187456"/>
                  </a:lnTo>
                  <a:lnTo>
                    <a:pt x="97177" y="187656"/>
                  </a:lnTo>
                  <a:lnTo>
                    <a:pt x="96877" y="188756"/>
                  </a:lnTo>
                  <a:lnTo>
                    <a:pt x="96777" y="189656"/>
                  </a:lnTo>
                  <a:lnTo>
                    <a:pt x="96677" y="190955"/>
                  </a:lnTo>
                  <a:lnTo>
                    <a:pt x="96677" y="191755"/>
                  </a:lnTo>
                  <a:lnTo>
                    <a:pt x="96777" y="192255"/>
                  </a:lnTo>
                  <a:lnTo>
                    <a:pt x="96877" y="192455"/>
                  </a:lnTo>
                  <a:lnTo>
                    <a:pt x="96977" y="192455"/>
                  </a:lnTo>
                  <a:lnTo>
                    <a:pt x="97177" y="192055"/>
                  </a:lnTo>
                  <a:lnTo>
                    <a:pt x="97077" y="193455"/>
                  </a:lnTo>
                  <a:lnTo>
                    <a:pt x="97077" y="193755"/>
                  </a:lnTo>
                  <a:lnTo>
                    <a:pt x="96977" y="194155"/>
                  </a:lnTo>
                  <a:lnTo>
                    <a:pt x="97077" y="194755"/>
                  </a:lnTo>
                  <a:lnTo>
                    <a:pt x="97077" y="195354"/>
                  </a:lnTo>
                  <a:lnTo>
                    <a:pt x="97077" y="195654"/>
                  </a:lnTo>
                  <a:lnTo>
                    <a:pt x="97077" y="195754"/>
                  </a:lnTo>
                  <a:lnTo>
                    <a:pt x="96977" y="195854"/>
                  </a:lnTo>
                  <a:lnTo>
                    <a:pt x="96877" y="196154"/>
                  </a:lnTo>
                  <a:lnTo>
                    <a:pt x="96977" y="195754"/>
                  </a:lnTo>
                  <a:lnTo>
                    <a:pt x="96977" y="195654"/>
                  </a:lnTo>
                  <a:lnTo>
                    <a:pt x="96877" y="195454"/>
                  </a:lnTo>
                  <a:lnTo>
                    <a:pt x="96877" y="195554"/>
                  </a:lnTo>
                  <a:lnTo>
                    <a:pt x="96877" y="195754"/>
                  </a:lnTo>
                  <a:lnTo>
                    <a:pt x="96777" y="196154"/>
                  </a:lnTo>
                  <a:lnTo>
                    <a:pt x="96477" y="196754"/>
                  </a:lnTo>
                  <a:lnTo>
                    <a:pt x="96077" y="197254"/>
                  </a:lnTo>
                  <a:lnTo>
                    <a:pt x="95777" y="197554"/>
                  </a:lnTo>
                  <a:lnTo>
                    <a:pt x="95677" y="197754"/>
                  </a:lnTo>
                  <a:lnTo>
                    <a:pt x="95577" y="197754"/>
                  </a:lnTo>
                  <a:lnTo>
                    <a:pt x="95477" y="197854"/>
                  </a:lnTo>
                  <a:lnTo>
                    <a:pt x="95277" y="197854"/>
                  </a:lnTo>
                  <a:lnTo>
                    <a:pt x="94877" y="197954"/>
                  </a:lnTo>
                  <a:lnTo>
                    <a:pt x="94077" y="198354"/>
                  </a:lnTo>
                  <a:lnTo>
                    <a:pt x="93377" y="198654"/>
                  </a:lnTo>
                  <a:lnTo>
                    <a:pt x="91978" y="199553"/>
                  </a:lnTo>
                  <a:lnTo>
                    <a:pt x="90578" y="200453"/>
                  </a:lnTo>
                  <a:lnTo>
                    <a:pt x="88779" y="201753"/>
                  </a:lnTo>
                  <a:lnTo>
                    <a:pt x="88379" y="202253"/>
                  </a:lnTo>
                  <a:lnTo>
                    <a:pt x="87879" y="202653"/>
                  </a:lnTo>
                  <a:lnTo>
                    <a:pt x="87579" y="203053"/>
                  </a:lnTo>
                  <a:lnTo>
                    <a:pt x="87279" y="203552"/>
                  </a:lnTo>
                  <a:lnTo>
                    <a:pt x="87079" y="204152"/>
                  </a:lnTo>
                  <a:lnTo>
                    <a:pt x="86979" y="204752"/>
                  </a:lnTo>
                  <a:lnTo>
                    <a:pt x="86979" y="205452"/>
                  </a:lnTo>
                  <a:lnTo>
                    <a:pt x="87079" y="206152"/>
                  </a:lnTo>
                  <a:lnTo>
                    <a:pt x="87379" y="206952"/>
                  </a:lnTo>
                  <a:lnTo>
                    <a:pt x="87779" y="207451"/>
                  </a:lnTo>
                  <a:lnTo>
                    <a:pt x="88179" y="207851"/>
                  </a:lnTo>
                  <a:lnTo>
                    <a:pt x="88479" y="208051"/>
                  </a:lnTo>
                  <a:lnTo>
                    <a:pt x="88978" y="208151"/>
                  </a:lnTo>
                  <a:lnTo>
                    <a:pt x="89178" y="208151"/>
                  </a:lnTo>
                  <a:lnTo>
                    <a:pt x="89078" y="208051"/>
                  </a:lnTo>
                  <a:lnTo>
                    <a:pt x="88879" y="207851"/>
                  </a:lnTo>
                  <a:lnTo>
                    <a:pt x="88579" y="207651"/>
                  </a:lnTo>
                  <a:lnTo>
                    <a:pt x="88379" y="207352"/>
                  </a:lnTo>
                  <a:lnTo>
                    <a:pt x="88379" y="207352"/>
                  </a:lnTo>
                  <a:lnTo>
                    <a:pt x="88779" y="207651"/>
                  </a:lnTo>
                  <a:lnTo>
                    <a:pt x="89378" y="207951"/>
                  </a:lnTo>
                  <a:lnTo>
                    <a:pt x="89878" y="208051"/>
                  </a:lnTo>
                  <a:lnTo>
                    <a:pt x="90478" y="208151"/>
                  </a:lnTo>
                  <a:lnTo>
                    <a:pt x="91678" y="208151"/>
                  </a:lnTo>
                  <a:lnTo>
                    <a:pt x="92978" y="208251"/>
                  </a:lnTo>
                  <a:lnTo>
                    <a:pt x="92178" y="208151"/>
                  </a:lnTo>
                  <a:lnTo>
                    <a:pt x="92778" y="208051"/>
                  </a:lnTo>
                  <a:lnTo>
                    <a:pt x="95377" y="208051"/>
                  </a:lnTo>
                  <a:lnTo>
                    <a:pt x="97476" y="208151"/>
                  </a:lnTo>
                  <a:lnTo>
                    <a:pt x="99676" y="208151"/>
                  </a:lnTo>
                  <a:lnTo>
                    <a:pt x="99476" y="208251"/>
                  </a:lnTo>
                  <a:lnTo>
                    <a:pt x="98876" y="208351"/>
                  </a:lnTo>
                  <a:lnTo>
                    <a:pt x="98376" y="208351"/>
                  </a:lnTo>
                  <a:lnTo>
                    <a:pt x="98176" y="208451"/>
                  </a:lnTo>
                  <a:lnTo>
                    <a:pt x="102375" y="208451"/>
                  </a:lnTo>
                  <a:lnTo>
                    <a:pt x="106174" y="208351"/>
                  </a:lnTo>
                  <a:lnTo>
                    <a:pt x="105874" y="208451"/>
                  </a:lnTo>
                  <a:lnTo>
                    <a:pt x="105075" y="208651"/>
                  </a:lnTo>
                  <a:lnTo>
                    <a:pt x="101475" y="208651"/>
                  </a:lnTo>
                  <a:lnTo>
                    <a:pt x="101176" y="208551"/>
                  </a:lnTo>
                  <a:lnTo>
                    <a:pt x="98776" y="208651"/>
                  </a:lnTo>
                  <a:lnTo>
                    <a:pt x="96277" y="208651"/>
                  </a:lnTo>
                  <a:lnTo>
                    <a:pt x="98376" y="208751"/>
                  </a:lnTo>
                  <a:lnTo>
                    <a:pt x="100176" y="208751"/>
                  </a:lnTo>
                  <a:lnTo>
                    <a:pt x="102975" y="208851"/>
                  </a:lnTo>
                  <a:lnTo>
                    <a:pt x="104675" y="208951"/>
                  </a:lnTo>
                  <a:lnTo>
                    <a:pt x="105075" y="209051"/>
                  </a:lnTo>
                  <a:lnTo>
                    <a:pt x="105175" y="209151"/>
                  </a:lnTo>
                  <a:lnTo>
                    <a:pt x="106574" y="209151"/>
                  </a:lnTo>
                  <a:lnTo>
                    <a:pt x="106974" y="209051"/>
                  </a:lnTo>
                  <a:lnTo>
                    <a:pt x="105874" y="208951"/>
                  </a:lnTo>
                  <a:lnTo>
                    <a:pt x="105175" y="208951"/>
                  </a:lnTo>
                  <a:lnTo>
                    <a:pt x="104975" y="208851"/>
                  </a:lnTo>
                  <a:lnTo>
                    <a:pt x="107274" y="208751"/>
                  </a:lnTo>
                  <a:lnTo>
                    <a:pt x="110573" y="208951"/>
                  </a:lnTo>
                  <a:lnTo>
                    <a:pt x="113673" y="209051"/>
                  </a:lnTo>
                  <a:lnTo>
                    <a:pt x="124670" y="209051"/>
                  </a:lnTo>
                  <a:lnTo>
                    <a:pt x="126869" y="209151"/>
                  </a:lnTo>
                  <a:lnTo>
                    <a:pt x="128869" y="209451"/>
                  </a:lnTo>
                  <a:lnTo>
                    <a:pt x="135667" y="209151"/>
                  </a:lnTo>
                  <a:lnTo>
                    <a:pt x="139666" y="208951"/>
                  </a:lnTo>
                  <a:lnTo>
                    <a:pt x="144165" y="208951"/>
                  </a:lnTo>
                  <a:lnTo>
                    <a:pt x="144365" y="208851"/>
                  </a:lnTo>
                  <a:lnTo>
                    <a:pt x="144865" y="208851"/>
                  </a:lnTo>
                  <a:lnTo>
                    <a:pt x="146265" y="208751"/>
                  </a:lnTo>
                  <a:lnTo>
                    <a:pt x="147564" y="208651"/>
                  </a:lnTo>
                  <a:lnTo>
                    <a:pt x="147864" y="208651"/>
                  </a:lnTo>
                  <a:lnTo>
                    <a:pt x="147864" y="208551"/>
                  </a:lnTo>
                  <a:lnTo>
                    <a:pt x="145565" y="208451"/>
                  </a:lnTo>
                  <a:lnTo>
                    <a:pt x="143465" y="208451"/>
                  </a:lnTo>
                  <a:lnTo>
                    <a:pt x="139266" y="208551"/>
                  </a:lnTo>
                  <a:lnTo>
                    <a:pt x="135367" y="208751"/>
                  </a:lnTo>
                  <a:lnTo>
                    <a:pt x="133468" y="208651"/>
                  </a:lnTo>
                  <a:lnTo>
                    <a:pt x="131568" y="208551"/>
                  </a:lnTo>
                  <a:lnTo>
                    <a:pt x="130169" y="208651"/>
                  </a:lnTo>
                  <a:lnTo>
                    <a:pt x="129469" y="208751"/>
                  </a:lnTo>
                  <a:lnTo>
                    <a:pt x="129169" y="208951"/>
                  </a:lnTo>
                  <a:lnTo>
                    <a:pt x="128569" y="209051"/>
                  </a:lnTo>
                  <a:lnTo>
                    <a:pt x="125270" y="209051"/>
                  </a:lnTo>
                  <a:lnTo>
                    <a:pt x="124170" y="208951"/>
                  </a:lnTo>
                  <a:lnTo>
                    <a:pt x="123570" y="208851"/>
                  </a:lnTo>
                  <a:lnTo>
                    <a:pt x="125270" y="208751"/>
                  </a:lnTo>
                  <a:lnTo>
                    <a:pt x="126269" y="208751"/>
                  </a:lnTo>
                  <a:lnTo>
                    <a:pt x="127269" y="208551"/>
                  </a:lnTo>
                  <a:lnTo>
                    <a:pt x="127769" y="208451"/>
                  </a:lnTo>
                  <a:lnTo>
                    <a:pt x="128569" y="208351"/>
                  </a:lnTo>
                  <a:lnTo>
                    <a:pt x="132168" y="208251"/>
                  </a:lnTo>
                  <a:lnTo>
                    <a:pt x="130668" y="208151"/>
                  </a:lnTo>
                  <a:lnTo>
                    <a:pt x="128169" y="208151"/>
                  </a:lnTo>
                  <a:lnTo>
                    <a:pt x="122970" y="208051"/>
                  </a:lnTo>
                  <a:lnTo>
                    <a:pt x="123170" y="207951"/>
                  </a:lnTo>
                  <a:lnTo>
                    <a:pt x="122970" y="207851"/>
                  </a:lnTo>
                  <a:lnTo>
                    <a:pt x="121271" y="207751"/>
                  </a:lnTo>
                  <a:lnTo>
                    <a:pt x="125170" y="207451"/>
                  </a:lnTo>
                  <a:lnTo>
                    <a:pt x="129269" y="207152"/>
                  </a:lnTo>
                  <a:lnTo>
                    <a:pt x="129069" y="207252"/>
                  </a:lnTo>
                  <a:lnTo>
                    <a:pt x="129269" y="207352"/>
                  </a:lnTo>
                  <a:lnTo>
                    <a:pt x="129469" y="207352"/>
                  </a:lnTo>
                  <a:lnTo>
                    <a:pt x="129269" y="207451"/>
                  </a:lnTo>
                  <a:lnTo>
                    <a:pt x="136767" y="207052"/>
                  </a:lnTo>
                  <a:lnTo>
                    <a:pt x="138167" y="207152"/>
                  </a:lnTo>
                  <a:lnTo>
                    <a:pt x="138866" y="207352"/>
                  </a:lnTo>
                  <a:lnTo>
                    <a:pt x="138966" y="207352"/>
                  </a:lnTo>
                  <a:lnTo>
                    <a:pt x="138966" y="207451"/>
                  </a:lnTo>
                  <a:lnTo>
                    <a:pt x="138367" y="207551"/>
                  </a:lnTo>
                  <a:lnTo>
                    <a:pt x="141866" y="207551"/>
                  </a:lnTo>
                  <a:lnTo>
                    <a:pt x="145465" y="207451"/>
                  </a:lnTo>
                  <a:lnTo>
                    <a:pt x="148364" y="207451"/>
                  </a:lnTo>
                  <a:lnTo>
                    <a:pt x="149164" y="207551"/>
                  </a:lnTo>
                  <a:lnTo>
                    <a:pt x="149364" y="207551"/>
                  </a:lnTo>
                  <a:lnTo>
                    <a:pt x="149464" y="207651"/>
                  </a:lnTo>
                  <a:lnTo>
                    <a:pt x="151463" y="207551"/>
                  </a:lnTo>
                  <a:lnTo>
                    <a:pt x="150564" y="207451"/>
                  </a:lnTo>
                  <a:lnTo>
                    <a:pt x="147364" y="207352"/>
                  </a:lnTo>
                  <a:lnTo>
                    <a:pt x="147764" y="207252"/>
                  </a:lnTo>
                  <a:lnTo>
                    <a:pt x="147764" y="207252"/>
                  </a:lnTo>
                  <a:lnTo>
                    <a:pt x="142166" y="207352"/>
                  </a:lnTo>
                  <a:lnTo>
                    <a:pt x="142166" y="207252"/>
                  </a:lnTo>
                  <a:lnTo>
                    <a:pt x="142266" y="207252"/>
                  </a:lnTo>
                  <a:lnTo>
                    <a:pt x="142965" y="207152"/>
                  </a:lnTo>
                  <a:lnTo>
                    <a:pt x="148864" y="207152"/>
                  </a:lnTo>
                  <a:lnTo>
                    <a:pt x="149464" y="207052"/>
                  </a:lnTo>
                  <a:lnTo>
                    <a:pt x="149664" y="206852"/>
                  </a:lnTo>
                  <a:lnTo>
                    <a:pt x="150064" y="206852"/>
                  </a:lnTo>
                  <a:lnTo>
                    <a:pt x="151163" y="206752"/>
                  </a:lnTo>
                  <a:lnTo>
                    <a:pt x="152563" y="206752"/>
                  </a:lnTo>
                  <a:lnTo>
                    <a:pt x="154263" y="206852"/>
                  </a:lnTo>
                  <a:lnTo>
                    <a:pt x="157962" y="207052"/>
                  </a:lnTo>
                  <a:lnTo>
                    <a:pt x="159561" y="207052"/>
                  </a:lnTo>
                  <a:lnTo>
                    <a:pt x="160961" y="206952"/>
                  </a:lnTo>
                  <a:lnTo>
                    <a:pt x="159062" y="207352"/>
                  </a:lnTo>
                  <a:lnTo>
                    <a:pt x="156762" y="207651"/>
                  </a:lnTo>
                  <a:lnTo>
                    <a:pt x="156762" y="207651"/>
                  </a:lnTo>
                  <a:lnTo>
                    <a:pt x="158762" y="207551"/>
                  </a:lnTo>
                  <a:lnTo>
                    <a:pt x="160661" y="207451"/>
                  </a:lnTo>
                  <a:lnTo>
                    <a:pt x="158362" y="207951"/>
                  </a:lnTo>
                  <a:lnTo>
                    <a:pt x="157062" y="208151"/>
                  </a:lnTo>
                  <a:lnTo>
                    <a:pt x="154963" y="208351"/>
                  </a:lnTo>
                  <a:lnTo>
                    <a:pt x="160161" y="208351"/>
                  </a:lnTo>
                  <a:lnTo>
                    <a:pt x="162261" y="208051"/>
                  </a:lnTo>
                  <a:lnTo>
                    <a:pt x="163061" y="207851"/>
                  </a:lnTo>
                  <a:lnTo>
                    <a:pt x="163460" y="207751"/>
                  </a:lnTo>
                  <a:lnTo>
                    <a:pt x="163760" y="207451"/>
                  </a:lnTo>
                  <a:lnTo>
                    <a:pt x="164260" y="206752"/>
                  </a:lnTo>
                  <a:lnTo>
                    <a:pt x="164660" y="206052"/>
                  </a:lnTo>
                  <a:lnTo>
                    <a:pt x="164760" y="205652"/>
                  </a:lnTo>
                  <a:lnTo>
                    <a:pt x="164860" y="205252"/>
                  </a:lnTo>
                  <a:lnTo>
                    <a:pt x="164860" y="204852"/>
                  </a:lnTo>
                  <a:lnTo>
                    <a:pt x="164760" y="204452"/>
                  </a:lnTo>
                  <a:lnTo>
                    <a:pt x="164460" y="203752"/>
                  </a:lnTo>
                  <a:lnTo>
                    <a:pt x="163960" y="203153"/>
                  </a:lnTo>
                  <a:lnTo>
                    <a:pt x="162961" y="202153"/>
                  </a:lnTo>
                  <a:lnTo>
                    <a:pt x="161761" y="201253"/>
                  </a:lnTo>
                  <a:lnTo>
                    <a:pt x="161461" y="201053"/>
                  </a:lnTo>
                  <a:lnTo>
                    <a:pt x="161261" y="200853"/>
                  </a:lnTo>
                  <a:lnTo>
                    <a:pt x="160861" y="200553"/>
                  </a:lnTo>
                  <a:lnTo>
                    <a:pt x="160061" y="200053"/>
                  </a:lnTo>
                  <a:lnTo>
                    <a:pt x="158862" y="199053"/>
                  </a:lnTo>
                  <a:lnTo>
                    <a:pt x="158762" y="198954"/>
                  </a:lnTo>
                  <a:lnTo>
                    <a:pt x="158762" y="198854"/>
                  </a:lnTo>
                  <a:lnTo>
                    <a:pt x="159062" y="198854"/>
                  </a:lnTo>
                  <a:lnTo>
                    <a:pt x="158062" y="198454"/>
                  </a:lnTo>
                  <a:lnTo>
                    <a:pt x="157062" y="198054"/>
                  </a:lnTo>
                  <a:lnTo>
                    <a:pt x="156762" y="198054"/>
                  </a:lnTo>
                  <a:lnTo>
                    <a:pt x="156662" y="197954"/>
                  </a:lnTo>
                  <a:lnTo>
                    <a:pt x="156362" y="197854"/>
                  </a:lnTo>
                  <a:lnTo>
                    <a:pt x="155862" y="197554"/>
                  </a:lnTo>
                  <a:lnTo>
                    <a:pt x="155362" y="197154"/>
                  </a:lnTo>
                  <a:lnTo>
                    <a:pt x="155162" y="196754"/>
                  </a:lnTo>
                  <a:lnTo>
                    <a:pt x="154963" y="196254"/>
                  </a:lnTo>
                  <a:lnTo>
                    <a:pt x="154863" y="196054"/>
                  </a:lnTo>
                  <a:lnTo>
                    <a:pt x="154863" y="195754"/>
                  </a:lnTo>
                  <a:lnTo>
                    <a:pt x="154663" y="192655"/>
                  </a:lnTo>
                  <a:lnTo>
                    <a:pt x="154463" y="191155"/>
                  </a:lnTo>
                  <a:lnTo>
                    <a:pt x="154463" y="189556"/>
                  </a:lnTo>
                  <a:lnTo>
                    <a:pt x="154463" y="189156"/>
                  </a:lnTo>
                  <a:lnTo>
                    <a:pt x="154463" y="189056"/>
                  </a:lnTo>
                  <a:lnTo>
                    <a:pt x="154463" y="188856"/>
                  </a:lnTo>
                  <a:lnTo>
                    <a:pt x="154363" y="188456"/>
                  </a:lnTo>
                  <a:lnTo>
                    <a:pt x="154363" y="188156"/>
                  </a:lnTo>
                  <a:lnTo>
                    <a:pt x="154263" y="187956"/>
                  </a:lnTo>
                  <a:lnTo>
                    <a:pt x="154263" y="188256"/>
                  </a:lnTo>
                  <a:lnTo>
                    <a:pt x="154263" y="188556"/>
                  </a:lnTo>
                  <a:lnTo>
                    <a:pt x="154263" y="188756"/>
                  </a:lnTo>
                  <a:lnTo>
                    <a:pt x="154263" y="189256"/>
                  </a:lnTo>
                  <a:lnTo>
                    <a:pt x="154163" y="189756"/>
                  </a:lnTo>
                  <a:lnTo>
                    <a:pt x="154163" y="191455"/>
                  </a:lnTo>
                  <a:lnTo>
                    <a:pt x="154163" y="191655"/>
                  </a:lnTo>
                  <a:lnTo>
                    <a:pt x="154063" y="191655"/>
                  </a:lnTo>
                  <a:lnTo>
                    <a:pt x="153963" y="190855"/>
                  </a:lnTo>
                  <a:lnTo>
                    <a:pt x="153963" y="189656"/>
                  </a:lnTo>
                  <a:lnTo>
                    <a:pt x="153963" y="188956"/>
                  </a:lnTo>
                  <a:lnTo>
                    <a:pt x="153963" y="188456"/>
                  </a:lnTo>
                  <a:lnTo>
                    <a:pt x="153863" y="187956"/>
                  </a:lnTo>
                  <a:lnTo>
                    <a:pt x="153363" y="185257"/>
                  </a:lnTo>
                  <a:lnTo>
                    <a:pt x="153663" y="186956"/>
                  </a:lnTo>
                  <a:lnTo>
                    <a:pt x="153863" y="188256"/>
                  </a:lnTo>
                  <a:lnTo>
                    <a:pt x="153863" y="188656"/>
                  </a:lnTo>
                  <a:lnTo>
                    <a:pt x="153863" y="189056"/>
                  </a:lnTo>
                  <a:lnTo>
                    <a:pt x="153863" y="189756"/>
                  </a:lnTo>
                  <a:lnTo>
                    <a:pt x="153863" y="191255"/>
                  </a:lnTo>
                  <a:lnTo>
                    <a:pt x="154063" y="192755"/>
                  </a:lnTo>
                  <a:lnTo>
                    <a:pt x="154363" y="195754"/>
                  </a:lnTo>
                  <a:lnTo>
                    <a:pt x="154063" y="194155"/>
                  </a:lnTo>
                  <a:lnTo>
                    <a:pt x="153863" y="193355"/>
                  </a:lnTo>
                  <a:lnTo>
                    <a:pt x="153663" y="192955"/>
                  </a:lnTo>
                  <a:lnTo>
                    <a:pt x="153563" y="192555"/>
                  </a:lnTo>
                  <a:lnTo>
                    <a:pt x="153863" y="194854"/>
                  </a:lnTo>
                  <a:lnTo>
                    <a:pt x="153963" y="195954"/>
                  </a:lnTo>
                  <a:lnTo>
                    <a:pt x="154063" y="196454"/>
                  </a:lnTo>
                  <a:lnTo>
                    <a:pt x="154163" y="196954"/>
                  </a:lnTo>
                  <a:lnTo>
                    <a:pt x="153963" y="196754"/>
                  </a:lnTo>
                  <a:lnTo>
                    <a:pt x="153763" y="196154"/>
                  </a:lnTo>
                  <a:lnTo>
                    <a:pt x="153463" y="193955"/>
                  </a:lnTo>
                  <a:lnTo>
                    <a:pt x="153163" y="191555"/>
                  </a:lnTo>
                  <a:lnTo>
                    <a:pt x="153063" y="189456"/>
                  </a:lnTo>
                  <a:lnTo>
                    <a:pt x="153263" y="190156"/>
                  </a:lnTo>
                  <a:lnTo>
                    <a:pt x="153363" y="190456"/>
                  </a:lnTo>
                  <a:lnTo>
                    <a:pt x="153563" y="190755"/>
                  </a:lnTo>
                  <a:lnTo>
                    <a:pt x="153763" y="191355"/>
                  </a:lnTo>
                  <a:lnTo>
                    <a:pt x="153663" y="189856"/>
                  </a:lnTo>
                  <a:lnTo>
                    <a:pt x="153563" y="189056"/>
                  </a:lnTo>
                  <a:lnTo>
                    <a:pt x="153563" y="188556"/>
                  </a:lnTo>
                  <a:lnTo>
                    <a:pt x="153563" y="188356"/>
                  </a:lnTo>
                  <a:lnTo>
                    <a:pt x="153563" y="188056"/>
                  </a:lnTo>
                  <a:lnTo>
                    <a:pt x="153063" y="184557"/>
                  </a:lnTo>
                  <a:lnTo>
                    <a:pt x="152763" y="181158"/>
                  </a:lnTo>
                  <a:lnTo>
                    <a:pt x="152563" y="178258"/>
                  </a:lnTo>
                  <a:lnTo>
                    <a:pt x="152563" y="177659"/>
                  </a:lnTo>
                  <a:lnTo>
                    <a:pt x="152663" y="178458"/>
                  </a:lnTo>
                  <a:lnTo>
                    <a:pt x="153063" y="180958"/>
                  </a:lnTo>
                  <a:lnTo>
                    <a:pt x="153063" y="179858"/>
                  </a:lnTo>
                  <a:lnTo>
                    <a:pt x="152863" y="178558"/>
                  </a:lnTo>
                  <a:lnTo>
                    <a:pt x="152763" y="177159"/>
                  </a:lnTo>
                  <a:lnTo>
                    <a:pt x="152663" y="176559"/>
                  </a:lnTo>
                  <a:lnTo>
                    <a:pt x="152763" y="176259"/>
                  </a:lnTo>
                  <a:lnTo>
                    <a:pt x="152863" y="176859"/>
                  </a:lnTo>
                  <a:lnTo>
                    <a:pt x="152963" y="177859"/>
                  </a:lnTo>
                  <a:lnTo>
                    <a:pt x="153163" y="179958"/>
                  </a:lnTo>
                  <a:lnTo>
                    <a:pt x="152751" y="174851"/>
                  </a:lnTo>
                  <a:lnTo>
                    <a:pt x="152751" y="174851"/>
                  </a:lnTo>
                  <a:lnTo>
                    <a:pt x="152863" y="174859"/>
                  </a:lnTo>
                  <a:lnTo>
                    <a:pt x="153063" y="174859"/>
                  </a:lnTo>
                  <a:lnTo>
                    <a:pt x="152750" y="174838"/>
                  </a:lnTo>
                  <a:lnTo>
                    <a:pt x="152750" y="174838"/>
                  </a:lnTo>
                  <a:lnTo>
                    <a:pt x="152732" y="174610"/>
                  </a:lnTo>
                  <a:lnTo>
                    <a:pt x="152732" y="174610"/>
                  </a:lnTo>
                  <a:lnTo>
                    <a:pt x="153863" y="174659"/>
                  </a:lnTo>
                  <a:lnTo>
                    <a:pt x="156162" y="174659"/>
                  </a:lnTo>
                  <a:lnTo>
                    <a:pt x="155662" y="174759"/>
                  </a:lnTo>
                  <a:lnTo>
                    <a:pt x="154563" y="174859"/>
                  </a:lnTo>
                  <a:lnTo>
                    <a:pt x="156362" y="174859"/>
                  </a:lnTo>
                  <a:lnTo>
                    <a:pt x="158862" y="174759"/>
                  </a:lnTo>
                  <a:lnTo>
                    <a:pt x="161661" y="174459"/>
                  </a:lnTo>
                  <a:lnTo>
                    <a:pt x="167160" y="174659"/>
                  </a:lnTo>
                  <a:lnTo>
                    <a:pt x="168759" y="174859"/>
                  </a:lnTo>
                  <a:lnTo>
                    <a:pt x="169059" y="174859"/>
                  </a:lnTo>
                  <a:lnTo>
                    <a:pt x="168759" y="174959"/>
                  </a:lnTo>
                  <a:lnTo>
                    <a:pt x="169659" y="174859"/>
                  </a:lnTo>
                  <a:lnTo>
                    <a:pt x="169759" y="174859"/>
                  </a:lnTo>
                  <a:lnTo>
                    <a:pt x="169559" y="174759"/>
                  </a:lnTo>
                  <a:lnTo>
                    <a:pt x="169359" y="174659"/>
                  </a:lnTo>
                  <a:lnTo>
                    <a:pt x="172558" y="174659"/>
                  </a:lnTo>
                  <a:lnTo>
                    <a:pt x="174758" y="174459"/>
                  </a:lnTo>
                  <a:lnTo>
                    <a:pt x="176457" y="174359"/>
                  </a:lnTo>
                  <a:lnTo>
                    <a:pt x="178457" y="174259"/>
                  </a:lnTo>
                  <a:lnTo>
                    <a:pt x="176057" y="174059"/>
                  </a:lnTo>
                  <a:lnTo>
                    <a:pt x="178957" y="174059"/>
                  </a:lnTo>
                  <a:lnTo>
                    <a:pt x="179157" y="173959"/>
                  </a:lnTo>
                  <a:lnTo>
                    <a:pt x="179357" y="173860"/>
                  </a:lnTo>
                  <a:lnTo>
                    <a:pt x="181856" y="173860"/>
                  </a:lnTo>
                  <a:lnTo>
                    <a:pt x="181456" y="174059"/>
                  </a:lnTo>
                  <a:lnTo>
                    <a:pt x="181356" y="174059"/>
                  </a:lnTo>
                  <a:lnTo>
                    <a:pt x="181456" y="174159"/>
                  </a:lnTo>
                  <a:lnTo>
                    <a:pt x="181656" y="174359"/>
                  </a:lnTo>
                  <a:lnTo>
                    <a:pt x="182156" y="174559"/>
                  </a:lnTo>
                  <a:lnTo>
                    <a:pt x="183056" y="174459"/>
                  </a:lnTo>
                  <a:lnTo>
                    <a:pt x="184455" y="174459"/>
                  </a:lnTo>
                  <a:lnTo>
                    <a:pt x="187755" y="174559"/>
                  </a:lnTo>
                  <a:lnTo>
                    <a:pt x="187555" y="174459"/>
                  </a:lnTo>
                  <a:lnTo>
                    <a:pt x="187855" y="174459"/>
                  </a:lnTo>
                  <a:lnTo>
                    <a:pt x="189054" y="174359"/>
                  </a:lnTo>
                  <a:lnTo>
                    <a:pt x="189854" y="174259"/>
                  </a:lnTo>
                  <a:lnTo>
                    <a:pt x="189654" y="174159"/>
                  </a:lnTo>
                  <a:lnTo>
                    <a:pt x="188754" y="174159"/>
                  </a:lnTo>
                  <a:lnTo>
                    <a:pt x="191854" y="174059"/>
                  </a:lnTo>
                  <a:lnTo>
                    <a:pt x="196452" y="174059"/>
                  </a:lnTo>
                  <a:lnTo>
                    <a:pt x="198852" y="173959"/>
                  </a:lnTo>
                  <a:lnTo>
                    <a:pt x="198352" y="173860"/>
                  </a:lnTo>
                  <a:lnTo>
                    <a:pt x="198552" y="173860"/>
                  </a:lnTo>
                  <a:lnTo>
                    <a:pt x="199752" y="173760"/>
                  </a:lnTo>
                  <a:lnTo>
                    <a:pt x="201051" y="173660"/>
                  </a:lnTo>
                  <a:lnTo>
                    <a:pt x="201251" y="173560"/>
                  </a:lnTo>
                  <a:lnTo>
                    <a:pt x="203951" y="173560"/>
                  </a:lnTo>
                  <a:lnTo>
                    <a:pt x="206150" y="173660"/>
                  </a:lnTo>
                  <a:lnTo>
                    <a:pt x="207350" y="173860"/>
                  </a:lnTo>
                  <a:lnTo>
                    <a:pt x="207450" y="173959"/>
                  </a:lnTo>
                  <a:lnTo>
                    <a:pt x="207150" y="174059"/>
                  </a:lnTo>
                  <a:lnTo>
                    <a:pt x="204651" y="173959"/>
                  </a:lnTo>
                  <a:lnTo>
                    <a:pt x="203651" y="174059"/>
                  </a:lnTo>
                  <a:lnTo>
                    <a:pt x="203451" y="174059"/>
                  </a:lnTo>
                  <a:lnTo>
                    <a:pt x="203351" y="174159"/>
                  </a:lnTo>
                  <a:lnTo>
                    <a:pt x="203351" y="174159"/>
                  </a:lnTo>
                  <a:lnTo>
                    <a:pt x="211449" y="174059"/>
                  </a:lnTo>
                  <a:lnTo>
                    <a:pt x="214448" y="174259"/>
                  </a:lnTo>
                  <a:lnTo>
                    <a:pt x="215648" y="174359"/>
                  </a:lnTo>
                  <a:lnTo>
                    <a:pt x="216048" y="174459"/>
                  </a:lnTo>
                  <a:lnTo>
                    <a:pt x="216348" y="174559"/>
                  </a:lnTo>
                  <a:lnTo>
                    <a:pt x="217347" y="174459"/>
                  </a:lnTo>
                  <a:lnTo>
                    <a:pt x="222246" y="174459"/>
                  </a:lnTo>
                  <a:lnTo>
                    <a:pt x="219947" y="174259"/>
                  </a:lnTo>
                  <a:lnTo>
                    <a:pt x="221247" y="174159"/>
                  </a:lnTo>
                  <a:lnTo>
                    <a:pt x="220547" y="174159"/>
                  </a:lnTo>
                  <a:lnTo>
                    <a:pt x="224046" y="173660"/>
                  </a:lnTo>
                  <a:lnTo>
                    <a:pt x="222446" y="173660"/>
                  </a:lnTo>
                  <a:lnTo>
                    <a:pt x="221846" y="173760"/>
                  </a:lnTo>
                  <a:lnTo>
                    <a:pt x="221047" y="173959"/>
                  </a:lnTo>
                  <a:lnTo>
                    <a:pt x="218747" y="174059"/>
                  </a:lnTo>
                  <a:lnTo>
                    <a:pt x="218147" y="173959"/>
                  </a:lnTo>
                  <a:lnTo>
                    <a:pt x="217947" y="173860"/>
                  </a:lnTo>
                  <a:lnTo>
                    <a:pt x="218047" y="173760"/>
                  </a:lnTo>
                  <a:lnTo>
                    <a:pt x="218347" y="173760"/>
                  </a:lnTo>
                  <a:lnTo>
                    <a:pt x="221247" y="173460"/>
                  </a:lnTo>
                  <a:lnTo>
                    <a:pt x="224146" y="173260"/>
                  </a:lnTo>
                  <a:lnTo>
                    <a:pt x="224446" y="173260"/>
                  </a:lnTo>
                  <a:lnTo>
                    <a:pt x="224546" y="173160"/>
                  </a:lnTo>
                  <a:lnTo>
                    <a:pt x="223746" y="173060"/>
                  </a:lnTo>
                  <a:lnTo>
                    <a:pt x="221746" y="173060"/>
                  </a:lnTo>
                  <a:lnTo>
                    <a:pt x="220647" y="173160"/>
                  </a:lnTo>
                  <a:lnTo>
                    <a:pt x="219547" y="173360"/>
                  </a:lnTo>
                  <a:lnTo>
                    <a:pt x="217947" y="173460"/>
                  </a:lnTo>
                  <a:lnTo>
                    <a:pt x="218747" y="173560"/>
                  </a:lnTo>
                  <a:lnTo>
                    <a:pt x="212149" y="173660"/>
                  </a:lnTo>
                  <a:lnTo>
                    <a:pt x="212349" y="173560"/>
                  </a:lnTo>
                  <a:lnTo>
                    <a:pt x="212949" y="173560"/>
                  </a:lnTo>
                  <a:lnTo>
                    <a:pt x="213848" y="173460"/>
                  </a:lnTo>
                  <a:lnTo>
                    <a:pt x="208949" y="173360"/>
                  </a:lnTo>
                  <a:lnTo>
                    <a:pt x="205250" y="173260"/>
                  </a:lnTo>
                  <a:lnTo>
                    <a:pt x="201451" y="173160"/>
                  </a:lnTo>
                  <a:lnTo>
                    <a:pt x="196253" y="173160"/>
                  </a:lnTo>
                  <a:lnTo>
                    <a:pt x="196752" y="173260"/>
                  </a:lnTo>
                  <a:lnTo>
                    <a:pt x="197052" y="173360"/>
                  </a:lnTo>
                  <a:lnTo>
                    <a:pt x="197152" y="173460"/>
                  </a:lnTo>
                  <a:lnTo>
                    <a:pt x="197052" y="173560"/>
                  </a:lnTo>
                  <a:lnTo>
                    <a:pt x="196652" y="173660"/>
                  </a:lnTo>
                  <a:lnTo>
                    <a:pt x="194753" y="173760"/>
                  </a:lnTo>
                  <a:lnTo>
                    <a:pt x="193053" y="173760"/>
                  </a:lnTo>
                  <a:lnTo>
                    <a:pt x="191854" y="173660"/>
                  </a:lnTo>
                  <a:lnTo>
                    <a:pt x="190854" y="173560"/>
                  </a:lnTo>
                  <a:lnTo>
                    <a:pt x="189454" y="173560"/>
                  </a:lnTo>
                  <a:lnTo>
                    <a:pt x="191454" y="173360"/>
                  </a:lnTo>
                  <a:lnTo>
                    <a:pt x="193753" y="173360"/>
                  </a:lnTo>
                  <a:lnTo>
                    <a:pt x="193653" y="173060"/>
                  </a:lnTo>
                  <a:lnTo>
                    <a:pt x="196952" y="172760"/>
                  </a:lnTo>
                  <a:lnTo>
                    <a:pt x="198652" y="172560"/>
                  </a:lnTo>
                  <a:lnTo>
                    <a:pt x="200751" y="172360"/>
                  </a:lnTo>
                  <a:lnTo>
                    <a:pt x="205350" y="172260"/>
                  </a:lnTo>
                  <a:lnTo>
                    <a:pt x="205750" y="172160"/>
                  </a:lnTo>
                  <a:lnTo>
                    <a:pt x="206650" y="172060"/>
                  </a:lnTo>
                  <a:lnTo>
                    <a:pt x="206910" y="172050"/>
                  </a:lnTo>
                  <a:lnTo>
                    <a:pt x="206910" y="172050"/>
                  </a:lnTo>
                  <a:lnTo>
                    <a:pt x="204651" y="171960"/>
                  </a:lnTo>
                  <a:lnTo>
                    <a:pt x="202651" y="171760"/>
                  </a:lnTo>
                  <a:lnTo>
                    <a:pt x="200552" y="171660"/>
                  </a:lnTo>
                  <a:lnTo>
                    <a:pt x="197452" y="171760"/>
                  </a:lnTo>
                  <a:lnTo>
                    <a:pt x="199052" y="171660"/>
                  </a:lnTo>
                  <a:lnTo>
                    <a:pt x="199452" y="171560"/>
                  </a:lnTo>
                  <a:lnTo>
                    <a:pt x="200252" y="171460"/>
                  </a:lnTo>
                  <a:lnTo>
                    <a:pt x="202751" y="171460"/>
                  </a:lnTo>
                  <a:lnTo>
                    <a:pt x="203651" y="171360"/>
                  </a:lnTo>
                  <a:lnTo>
                    <a:pt x="202951" y="171260"/>
                  </a:lnTo>
                  <a:lnTo>
                    <a:pt x="201551" y="171260"/>
                  </a:lnTo>
                  <a:lnTo>
                    <a:pt x="200552" y="171160"/>
                  </a:lnTo>
                  <a:lnTo>
                    <a:pt x="200052" y="171260"/>
                  </a:lnTo>
                  <a:lnTo>
                    <a:pt x="200052" y="171360"/>
                  </a:lnTo>
                  <a:lnTo>
                    <a:pt x="199552" y="171360"/>
                  </a:lnTo>
                  <a:lnTo>
                    <a:pt x="197752" y="171460"/>
                  </a:lnTo>
                  <a:lnTo>
                    <a:pt x="197752" y="171460"/>
                  </a:lnTo>
                  <a:lnTo>
                    <a:pt x="197852" y="171360"/>
                  </a:lnTo>
                  <a:lnTo>
                    <a:pt x="191654" y="171760"/>
                  </a:lnTo>
                  <a:lnTo>
                    <a:pt x="187055" y="171660"/>
                  </a:lnTo>
                  <a:lnTo>
                    <a:pt x="182456" y="171760"/>
                  </a:lnTo>
                  <a:lnTo>
                    <a:pt x="178157" y="171860"/>
                  </a:lnTo>
                  <a:lnTo>
                    <a:pt x="176257" y="171860"/>
                  </a:lnTo>
                  <a:lnTo>
                    <a:pt x="174658" y="171760"/>
                  </a:lnTo>
                  <a:lnTo>
                    <a:pt x="174658" y="171760"/>
                  </a:lnTo>
                  <a:lnTo>
                    <a:pt x="175558" y="172060"/>
                  </a:lnTo>
                  <a:lnTo>
                    <a:pt x="169459" y="172060"/>
                  </a:lnTo>
                  <a:lnTo>
                    <a:pt x="164160" y="172160"/>
                  </a:lnTo>
                  <a:lnTo>
                    <a:pt x="164960" y="172060"/>
                  </a:lnTo>
                  <a:lnTo>
                    <a:pt x="166260" y="171960"/>
                  </a:lnTo>
                  <a:lnTo>
                    <a:pt x="169759" y="171860"/>
                  </a:lnTo>
                  <a:lnTo>
                    <a:pt x="165060" y="171860"/>
                  </a:lnTo>
                  <a:lnTo>
                    <a:pt x="160661" y="171960"/>
                  </a:lnTo>
                  <a:lnTo>
                    <a:pt x="156662" y="172160"/>
                  </a:lnTo>
                  <a:lnTo>
                    <a:pt x="153063" y="172360"/>
                  </a:lnTo>
                  <a:lnTo>
                    <a:pt x="156462" y="172560"/>
                  </a:lnTo>
                  <a:lnTo>
                    <a:pt x="159761" y="172660"/>
                  </a:lnTo>
                  <a:lnTo>
                    <a:pt x="157462" y="172860"/>
                  </a:lnTo>
                  <a:lnTo>
                    <a:pt x="155662" y="172760"/>
                  </a:lnTo>
                  <a:lnTo>
                    <a:pt x="153863" y="172660"/>
                  </a:lnTo>
                  <a:lnTo>
                    <a:pt x="153085" y="172624"/>
                  </a:lnTo>
                  <a:lnTo>
                    <a:pt x="153085" y="172624"/>
                  </a:lnTo>
                  <a:lnTo>
                    <a:pt x="153163" y="172860"/>
                  </a:lnTo>
                  <a:lnTo>
                    <a:pt x="153163" y="173360"/>
                  </a:lnTo>
                  <a:lnTo>
                    <a:pt x="153063" y="173860"/>
                  </a:lnTo>
                  <a:lnTo>
                    <a:pt x="152913" y="174059"/>
                  </a:lnTo>
                  <a:lnTo>
                    <a:pt x="152913" y="174059"/>
                  </a:lnTo>
                  <a:lnTo>
                    <a:pt x="153063" y="173760"/>
                  </a:lnTo>
                  <a:lnTo>
                    <a:pt x="153163" y="173260"/>
                  </a:lnTo>
                  <a:lnTo>
                    <a:pt x="153063" y="172860"/>
                  </a:lnTo>
                  <a:lnTo>
                    <a:pt x="152967" y="172619"/>
                  </a:lnTo>
                  <a:lnTo>
                    <a:pt x="152967" y="172619"/>
                  </a:lnTo>
                  <a:lnTo>
                    <a:pt x="152840" y="172613"/>
                  </a:lnTo>
                  <a:lnTo>
                    <a:pt x="152840" y="172613"/>
                  </a:lnTo>
                  <a:lnTo>
                    <a:pt x="152763" y="172460"/>
                  </a:lnTo>
                  <a:lnTo>
                    <a:pt x="152680" y="172606"/>
                  </a:lnTo>
                  <a:lnTo>
                    <a:pt x="152680" y="172606"/>
                  </a:lnTo>
                  <a:lnTo>
                    <a:pt x="151663" y="172560"/>
                  </a:lnTo>
                  <a:lnTo>
                    <a:pt x="151063" y="173660"/>
                  </a:lnTo>
                  <a:lnTo>
                    <a:pt x="150963" y="173460"/>
                  </a:lnTo>
                  <a:lnTo>
                    <a:pt x="150963" y="173260"/>
                  </a:lnTo>
                  <a:lnTo>
                    <a:pt x="150963" y="173175"/>
                  </a:lnTo>
                  <a:lnTo>
                    <a:pt x="151113" y="172910"/>
                  </a:lnTo>
                  <a:lnTo>
                    <a:pt x="150963" y="173060"/>
                  </a:lnTo>
                  <a:lnTo>
                    <a:pt x="150963" y="173060"/>
                  </a:lnTo>
                  <a:lnTo>
                    <a:pt x="150963" y="172960"/>
                  </a:lnTo>
                  <a:lnTo>
                    <a:pt x="151063" y="172760"/>
                  </a:lnTo>
                  <a:lnTo>
                    <a:pt x="151251" y="172666"/>
                  </a:lnTo>
                  <a:lnTo>
                    <a:pt x="151251" y="172666"/>
                  </a:lnTo>
                  <a:lnTo>
                    <a:pt x="151763" y="171760"/>
                  </a:lnTo>
                  <a:lnTo>
                    <a:pt x="153863" y="171860"/>
                  </a:lnTo>
                  <a:lnTo>
                    <a:pt x="156062" y="171760"/>
                  </a:lnTo>
                  <a:lnTo>
                    <a:pt x="158162" y="171760"/>
                  </a:lnTo>
                  <a:lnTo>
                    <a:pt x="160061" y="171860"/>
                  </a:lnTo>
                  <a:lnTo>
                    <a:pt x="157962" y="171660"/>
                  </a:lnTo>
                  <a:lnTo>
                    <a:pt x="163361" y="171560"/>
                  </a:lnTo>
                  <a:lnTo>
                    <a:pt x="164537" y="171537"/>
                  </a:lnTo>
                  <a:lnTo>
                    <a:pt x="164537" y="171537"/>
                  </a:lnTo>
                  <a:lnTo>
                    <a:pt x="161861" y="171460"/>
                  </a:lnTo>
                  <a:lnTo>
                    <a:pt x="159062" y="171260"/>
                  </a:lnTo>
                  <a:lnTo>
                    <a:pt x="156662" y="171160"/>
                  </a:lnTo>
                  <a:lnTo>
                    <a:pt x="155462" y="171160"/>
                  </a:lnTo>
                  <a:lnTo>
                    <a:pt x="154163" y="171260"/>
                  </a:lnTo>
                  <a:lnTo>
                    <a:pt x="153463" y="171160"/>
                  </a:lnTo>
                  <a:lnTo>
                    <a:pt x="153063" y="171060"/>
                  </a:lnTo>
                  <a:lnTo>
                    <a:pt x="152663" y="170960"/>
                  </a:lnTo>
                  <a:lnTo>
                    <a:pt x="152463" y="170860"/>
                  </a:lnTo>
                  <a:lnTo>
                    <a:pt x="152363" y="170860"/>
                  </a:lnTo>
                  <a:lnTo>
                    <a:pt x="153163" y="170760"/>
                  </a:lnTo>
                  <a:lnTo>
                    <a:pt x="158462" y="170760"/>
                  </a:lnTo>
                  <a:lnTo>
                    <a:pt x="158662" y="170660"/>
                  </a:lnTo>
                  <a:lnTo>
                    <a:pt x="155862" y="170660"/>
                  </a:lnTo>
                  <a:lnTo>
                    <a:pt x="154463" y="170560"/>
                  </a:lnTo>
                  <a:lnTo>
                    <a:pt x="151763" y="170560"/>
                  </a:lnTo>
                  <a:lnTo>
                    <a:pt x="150945" y="172019"/>
                  </a:lnTo>
                  <a:lnTo>
                    <a:pt x="150945" y="172019"/>
                  </a:lnTo>
                  <a:lnTo>
                    <a:pt x="150864" y="172060"/>
                  </a:lnTo>
                  <a:lnTo>
                    <a:pt x="150564" y="172360"/>
                  </a:lnTo>
                  <a:lnTo>
                    <a:pt x="150264" y="172760"/>
                  </a:lnTo>
                  <a:lnTo>
                    <a:pt x="150264" y="173042"/>
                  </a:lnTo>
                  <a:lnTo>
                    <a:pt x="150583" y="172664"/>
                  </a:lnTo>
                  <a:lnTo>
                    <a:pt x="150583" y="172664"/>
                  </a:lnTo>
                  <a:lnTo>
                    <a:pt x="150264" y="173234"/>
                  </a:lnTo>
                  <a:lnTo>
                    <a:pt x="150264" y="173234"/>
                  </a:lnTo>
                  <a:lnTo>
                    <a:pt x="150264" y="173560"/>
                  </a:lnTo>
                  <a:lnTo>
                    <a:pt x="150464" y="174059"/>
                  </a:lnTo>
                  <a:lnTo>
                    <a:pt x="150564" y="173883"/>
                  </a:lnTo>
                  <a:lnTo>
                    <a:pt x="150564" y="173959"/>
                  </a:lnTo>
                  <a:lnTo>
                    <a:pt x="150764" y="175559"/>
                  </a:lnTo>
                  <a:lnTo>
                    <a:pt x="150664" y="175559"/>
                  </a:lnTo>
                  <a:lnTo>
                    <a:pt x="150564" y="175359"/>
                  </a:lnTo>
                  <a:lnTo>
                    <a:pt x="150464" y="174959"/>
                  </a:lnTo>
                  <a:lnTo>
                    <a:pt x="150364" y="174759"/>
                  </a:lnTo>
                  <a:lnTo>
                    <a:pt x="150264" y="174759"/>
                  </a:lnTo>
                  <a:lnTo>
                    <a:pt x="150164" y="175259"/>
                  </a:lnTo>
                  <a:lnTo>
                    <a:pt x="150464" y="177159"/>
                  </a:lnTo>
                  <a:lnTo>
                    <a:pt x="150764" y="179458"/>
                  </a:lnTo>
                  <a:lnTo>
                    <a:pt x="151063" y="181758"/>
                  </a:lnTo>
                  <a:lnTo>
                    <a:pt x="151363" y="183857"/>
                  </a:lnTo>
                  <a:lnTo>
                    <a:pt x="151263" y="184257"/>
                  </a:lnTo>
                  <a:lnTo>
                    <a:pt x="151163" y="184257"/>
                  </a:lnTo>
                  <a:lnTo>
                    <a:pt x="151063" y="183857"/>
                  </a:lnTo>
                  <a:lnTo>
                    <a:pt x="150864" y="183257"/>
                  </a:lnTo>
                  <a:lnTo>
                    <a:pt x="150464" y="180858"/>
                  </a:lnTo>
                  <a:lnTo>
                    <a:pt x="150064" y="177259"/>
                  </a:lnTo>
                  <a:lnTo>
                    <a:pt x="150064" y="175659"/>
                  </a:lnTo>
                  <a:lnTo>
                    <a:pt x="149864" y="174059"/>
                  </a:lnTo>
                  <a:lnTo>
                    <a:pt x="149899" y="173884"/>
                  </a:lnTo>
                  <a:lnTo>
                    <a:pt x="149464" y="174659"/>
                  </a:lnTo>
                  <a:lnTo>
                    <a:pt x="149264" y="174359"/>
                  </a:lnTo>
                  <a:lnTo>
                    <a:pt x="149064" y="173959"/>
                  </a:lnTo>
                  <a:lnTo>
                    <a:pt x="148964" y="173260"/>
                  </a:lnTo>
                  <a:lnTo>
                    <a:pt x="148964" y="172945"/>
                  </a:lnTo>
                  <a:lnTo>
                    <a:pt x="148864" y="173060"/>
                  </a:lnTo>
                  <a:lnTo>
                    <a:pt x="148864" y="172860"/>
                  </a:lnTo>
                  <a:lnTo>
                    <a:pt x="148764" y="173460"/>
                  </a:lnTo>
                  <a:lnTo>
                    <a:pt x="148764" y="174159"/>
                  </a:lnTo>
                  <a:lnTo>
                    <a:pt x="149064" y="175459"/>
                  </a:lnTo>
                  <a:lnTo>
                    <a:pt x="149364" y="177159"/>
                  </a:lnTo>
                  <a:lnTo>
                    <a:pt x="150064" y="181058"/>
                  </a:lnTo>
                  <a:lnTo>
                    <a:pt x="150864" y="187056"/>
                  </a:lnTo>
                  <a:lnTo>
                    <a:pt x="151063" y="188556"/>
                  </a:lnTo>
                  <a:lnTo>
                    <a:pt x="151063" y="188756"/>
                  </a:lnTo>
                  <a:lnTo>
                    <a:pt x="151063" y="188956"/>
                  </a:lnTo>
                  <a:lnTo>
                    <a:pt x="151063" y="189656"/>
                  </a:lnTo>
                  <a:lnTo>
                    <a:pt x="151063" y="190855"/>
                  </a:lnTo>
                  <a:lnTo>
                    <a:pt x="150963" y="189456"/>
                  </a:lnTo>
                  <a:lnTo>
                    <a:pt x="150963" y="188856"/>
                  </a:lnTo>
                  <a:lnTo>
                    <a:pt x="150864" y="188556"/>
                  </a:lnTo>
                  <a:lnTo>
                    <a:pt x="150664" y="187556"/>
                  </a:lnTo>
                  <a:lnTo>
                    <a:pt x="150264" y="186157"/>
                  </a:lnTo>
                  <a:lnTo>
                    <a:pt x="150164" y="185957"/>
                  </a:lnTo>
                  <a:lnTo>
                    <a:pt x="150064" y="186057"/>
                  </a:lnTo>
                  <a:lnTo>
                    <a:pt x="150264" y="186956"/>
                  </a:lnTo>
                  <a:lnTo>
                    <a:pt x="150464" y="188056"/>
                  </a:lnTo>
                  <a:lnTo>
                    <a:pt x="150564" y="188656"/>
                  </a:lnTo>
                  <a:lnTo>
                    <a:pt x="150564" y="188856"/>
                  </a:lnTo>
                  <a:lnTo>
                    <a:pt x="150564" y="190056"/>
                  </a:lnTo>
                  <a:lnTo>
                    <a:pt x="150664" y="191855"/>
                  </a:lnTo>
                  <a:lnTo>
                    <a:pt x="150764" y="192155"/>
                  </a:lnTo>
                  <a:lnTo>
                    <a:pt x="150764" y="192055"/>
                  </a:lnTo>
                  <a:lnTo>
                    <a:pt x="151263" y="195654"/>
                  </a:lnTo>
                  <a:lnTo>
                    <a:pt x="151363" y="196054"/>
                  </a:lnTo>
                  <a:lnTo>
                    <a:pt x="151363" y="196354"/>
                  </a:lnTo>
                  <a:lnTo>
                    <a:pt x="151363" y="196654"/>
                  </a:lnTo>
                  <a:lnTo>
                    <a:pt x="151563" y="197454"/>
                  </a:lnTo>
                  <a:lnTo>
                    <a:pt x="151863" y="198254"/>
                  </a:lnTo>
                  <a:lnTo>
                    <a:pt x="152263" y="198854"/>
                  </a:lnTo>
                  <a:lnTo>
                    <a:pt x="152763" y="199453"/>
                  </a:lnTo>
                  <a:lnTo>
                    <a:pt x="153263" y="199953"/>
                  </a:lnTo>
                  <a:lnTo>
                    <a:pt x="153763" y="200353"/>
                  </a:lnTo>
                  <a:lnTo>
                    <a:pt x="153963" y="200553"/>
                  </a:lnTo>
                  <a:lnTo>
                    <a:pt x="154263" y="200853"/>
                  </a:lnTo>
                  <a:lnTo>
                    <a:pt x="154863" y="201153"/>
                  </a:lnTo>
                  <a:lnTo>
                    <a:pt x="155462" y="201353"/>
                  </a:lnTo>
                  <a:lnTo>
                    <a:pt x="155662" y="201453"/>
                  </a:lnTo>
                  <a:lnTo>
                    <a:pt x="155762" y="201453"/>
                  </a:lnTo>
                  <a:lnTo>
                    <a:pt x="155862" y="201553"/>
                  </a:lnTo>
                  <a:lnTo>
                    <a:pt x="156862" y="201953"/>
                  </a:lnTo>
                  <a:lnTo>
                    <a:pt x="157562" y="202353"/>
                  </a:lnTo>
                  <a:lnTo>
                    <a:pt x="157862" y="202653"/>
                  </a:lnTo>
                  <a:lnTo>
                    <a:pt x="156762" y="202153"/>
                  </a:lnTo>
                  <a:lnTo>
                    <a:pt x="155662" y="201753"/>
                  </a:lnTo>
                  <a:lnTo>
                    <a:pt x="155462" y="201653"/>
                  </a:lnTo>
                  <a:lnTo>
                    <a:pt x="155162" y="201653"/>
                  </a:lnTo>
                  <a:lnTo>
                    <a:pt x="154963" y="201553"/>
                  </a:lnTo>
                  <a:lnTo>
                    <a:pt x="154763" y="201453"/>
                  </a:lnTo>
                  <a:lnTo>
                    <a:pt x="154663" y="201453"/>
                  </a:lnTo>
                  <a:lnTo>
                    <a:pt x="154063" y="201053"/>
                  </a:lnTo>
                  <a:lnTo>
                    <a:pt x="153763" y="200853"/>
                  </a:lnTo>
                  <a:lnTo>
                    <a:pt x="153563" y="200753"/>
                  </a:lnTo>
                  <a:lnTo>
                    <a:pt x="152763" y="199953"/>
                  </a:lnTo>
                  <a:lnTo>
                    <a:pt x="151963" y="199053"/>
                  </a:lnTo>
                  <a:lnTo>
                    <a:pt x="151663" y="198554"/>
                  </a:lnTo>
                  <a:lnTo>
                    <a:pt x="151463" y="197954"/>
                  </a:lnTo>
                  <a:lnTo>
                    <a:pt x="151263" y="197354"/>
                  </a:lnTo>
                  <a:lnTo>
                    <a:pt x="151063" y="196754"/>
                  </a:lnTo>
                  <a:lnTo>
                    <a:pt x="151063" y="196454"/>
                  </a:lnTo>
                  <a:lnTo>
                    <a:pt x="150963" y="196254"/>
                  </a:lnTo>
                  <a:lnTo>
                    <a:pt x="150963" y="195954"/>
                  </a:lnTo>
                  <a:lnTo>
                    <a:pt x="150864" y="195254"/>
                  </a:lnTo>
                  <a:lnTo>
                    <a:pt x="150564" y="192655"/>
                  </a:lnTo>
                  <a:lnTo>
                    <a:pt x="150664" y="193855"/>
                  </a:lnTo>
                  <a:lnTo>
                    <a:pt x="150564" y="194155"/>
                  </a:lnTo>
                  <a:lnTo>
                    <a:pt x="150564" y="194055"/>
                  </a:lnTo>
                  <a:lnTo>
                    <a:pt x="150264" y="191355"/>
                  </a:lnTo>
                  <a:lnTo>
                    <a:pt x="150164" y="189956"/>
                  </a:lnTo>
                  <a:lnTo>
                    <a:pt x="150164" y="189256"/>
                  </a:lnTo>
                  <a:lnTo>
                    <a:pt x="150064" y="189956"/>
                  </a:lnTo>
                  <a:lnTo>
                    <a:pt x="150064" y="190955"/>
                  </a:lnTo>
                  <a:lnTo>
                    <a:pt x="150164" y="192555"/>
                  </a:lnTo>
                  <a:lnTo>
                    <a:pt x="150364" y="194155"/>
                  </a:lnTo>
                  <a:lnTo>
                    <a:pt x="150464" y="195354"/>
                  </a:lnTo>
                  <a:lnTo>
                    <a:pt x="150564" y="196054"/>
                  </a:lnTo>
                  <a:lnTo>
                    <a:pt x="150664" y="196354"/>
                  </a:lnTo>
                  <a:lnTo>
                    <a:pt x="150664" y="196254"/>
                  </a:lnTo>
                  <a:lnTo>
                    <a:pt x="150764" y="196354"/>
                  </a:lnTo>
                  <a:lnTo>
                    <a:pt x="150764" y="196754"/>
                  </a:lnTo>
                  <a:lnTo>
                    <a:pt x="150864" y="197154"/>
                  </a:lnTo>
                  <a:lnTo>
                    <a:pt x="151163" y="198054"/>
                  </a:lnTo>
                  <a:lnTo>
                    <a:pt x="151563" y="198854"/>
                  </a:lnTo>
                  <a:lnTo>
                    <a:pt x="152063" y="199653"/>
                  </a:lnTo>
                  <a:lnTo>
                    <a:pt x="152663" y="200253"/>
                  </a:lnTo>
                  <a:lnTo>
                    <a:pt x="153263" y="200753"/>
                  </a:lnTo>
                  <a:lnTo>
                    <a:pt x="153963" y="201253"/>
                  </a:lnTo>
                  <a:lnTo>
                    <a:pt x="154663" y="201753"/>
                  </a:lnTo>
                  <a:lnTo>
                    <a:pt x="154763" y="202053"/>
                  </a:lnTo>
                  <a:lnTo>
                    <a:pt x="155262" y="202253"/>
                  </a:lnTo>
                  <a:lnTo>
                    <a:pt x="155562" y="202253"/>
                  </a:lnTo>
                  <a:lnTo>
                    <a:pt x="156062" y="202453"/>
                  </a:lnTo>
                  <a:lnTo>
                    <a:pt x="157062" y="202853"/>
                  </a:lnTo>
                  <a:lnTo>
                    <a:pt x="158162" y="203552"/>
                  </a:lnTo>
                  <a:lnTo>
                    <a:pt x="158762" y="203952"/>
                  </a:lnTo>
                  <a:lnTo>
                    <a:pt x="159062" y="204252"/>
                  </a:lnTo>
                  <a:lnTo>
                    <a:pt x="159062" y="204352"/>
                  </a:lnTo>
                  <a:lnTo>
                    <a:pt x="158262" y="204452"/>
                  </a:lnTo>
                  <a:lnTo>
                    <a:pt x="158862" y="204352"/>
                  </a:lnTo>
                  <a:lnTo>
                    <a:pt x="155762" y="204452"/>
                  </a:lnTo>
                  <a:lnTo>
                    <a:pt x="153363" y="204652"/>
                  </a:lnTo>
                  <a:lnTo>
                    <a:pt x="150963" y="204852"/>
                  </a:lnTo>
                  <a:lnTo>
                    <a:pt x="147464" y="205052"/>
                  </a:lnTo>
                  <a:lnTo>
                    <a:pt x="148264" y="204952"/>
                  </a:lnTo>
                  <a:lnTo>
                    <a:pt x="148464" y="204852"/>
                  </a:lnTo>
                  <a:lnTo>
                    <a:pt x="148264" y="204752"/>
                  </a:lnTo>
                  <a:lnTo>
                    <a:pt x="148064" y="204652"/>
                  </a:lnTo>
                  <a:lnTo>
                    <a:pt x="144365" y="204652"/>
                  </a:lnTo>
                  <a:lnTo>
                    <a:pt x="141778" y="204508"/>
                  </a:lnTo>
                  <a:lnTo>
                    <a:pt x="141778" y="204508"/>
                  </a:lnTo>
                  <a:lnTo>
                    <a:pt x="141866" y="204552"/>
                  </a:lnTo>
                  <a:lnTo>
                    <a:pt x="141166" y="204652"/>
                  </a:lnTo>
                  <a:lnTo>
                    <a:pt x="140366" y="204752"/>
                  </a:lnTo>
                  <a:lnTo>
                    <a:pt x="140266" y="204752"/>
                  </a:lnTo>
                  <a:lnTo>
                    <a:pt x="140366" y="204852"/>
                  </a:lnTo>
                  <a:lnTo>
                    <a:pt x="140966" y="204852"/>
                  </a:lnTo>
                  <a:lnTo>
                    <a:pt x="140866" y="204952"/>
                  </a:lnTo>
                  <a:lnTo>
                    <a:pt x="140666" y="204952"/>
                  </a:lnTo>
                  <a:lnTo>
                    <a:pt x="140066" y="205052"/>
                  </a:lnTo>
                  <a:lnTo>
                    <a:pt x="137667" y="205152"/>
                  </a:lnTo>
                  <a:lnTo>
                    <a:pt x="132068" y="205152"/>
                  </a:lnTo>
                  <a:lnTo>
                    <a:pt x="131868" y="205052"/>
                  </a:lnTo>
                  <a:lnTo>
                    <a:pt x="131968" y="205052"/>
                  </a:lnTo>
                  <a:lnTo>
                    <a:pt x="132768" y="204952"/>
                  </a:lnTo>
                  <a:lnTo>
                    <a:pt x="135567" y="204852"/>
                  </a:lnTo>
                  <a:lnTo>
                    <a:pt x="137867" y="204752"/>
                  </a:lnTo>
                  <a:lnTo>
                    <a:pt x="138067" y="204652"/>
                  </a:lnTo>
                  <a:lnTo>
                    <a:pt x="137967" y="204652"/>
                  </a:lnTo>
                  <a:lnTo>
                    <a:pt x="136967" y="204452"/>
                  </a:lnTo>
                  <a:lnTo>
                    <a:pt x="135167" y="204552"/>
                  </a:lnTo>
                  <a:lnTo>
                    <a:pt x="134168" y="204552"/>
                  </a:lnTo>
                  <a:lnTo>
                    <a:pt x="134068" y="204652"/>
                  </a:lnTo>
                  <a:lnTo>
                    <a:pt x="134268" y="204652"/>
                  </a:lnTo>
                  <a:lnTo>
                    <a:pt x="135267" y="204752"/>
                  </a:lnTo>
                  <a:lnTo>
                    <a:pt x="128769" y="204652"/>
                  </a:lnTo>
                  <a:lnTo>
                    <a:pt x="125570" y="204552"/>
                  </a:lnTo>
                  <a:lnTo>
                    <a:pt x="122970" y="204452"/>
                  </a:lnTo>
                  <a:lnTo>
                    <a:pt x="120071" y="204552"/>
                  </a:lnTo>
                  <a:lnTo>
                    <a:pt x="117772" y="204652"/>
                  </a:lnTo>
                  <a:lnTo>
                    <a:pt x="115772" y="204752"/>
                  </a:lnTo>
                  <a:lnTo>
                    <a:pt x="113772" y="204952"/>
                  </a:lnTo>
                  <a:lnTo>
                    <a:pt x="115172" y="204952"/>
                  </a:lnTo>
                  <a:lnTo>
                    <a:pt x="116272" y="204852"/>
                  </a:lnTo>
                  <a:lnTo>
                    <a:pt x="117572" y="204752"/>
                  </a:lnTo>
                  <a:lnTo>
                    <a:pt x="119371" y="204852"/>
                  </a:lnTo>
                  <a:lnTo>
                    <a:pt x="116072" y="205152"/>
                  </a:lnTo>
                  <a:lnTo>
                    <a:pt x="112873" y="205152"/>
                  </a:lnTo>
                  <a:lnTo>
                    <a:pt x="110073" y="205052"/>
                  </a:lnTo>
                  <a:lnTo>
                    <a:pt x="105075" y="204852"/>
                  </a:lnTo>
                  <a:lnTo>
                    <a:pt x="108274" y="204752"/>
                  </a:lnTo>
                  <a:lnTo>
                    <a:pt x="109474" y="204752"/>
                  </a:lnTo>
                  <a:lnTo>
                    <a:pt x="111173" y="204652"/>
                  </a:lnTo>
                  <a:lnTo>
                    <a:pt x="112573" y="204652"/>
                  </a:lnTo>
                  <a:lnTo>
                    <a:pt x="112973" y="204552"/>
                  </a:lnTo>
                  <a:lnTo>
                    <a:pt x="112973" y="204452"/>
                  </a:lnTo>
                  <a:lnTo>
                    <a:pt x="110873" y="204652"/>
                  </a:lnTo>
                  <a:lnTo>
                    <a:pt x="106574" y="204652"/>
                  </a:lnTo>
                  <a:lnTo>
                    <a:pt x="103975" y="204752"/>
                  </a:lnTo>
                  <a:lnTo>
                    <a:pt x="103975" y="204752"/>
                  </a:lnTo>
                  <a:lnTo>
                    <a:pt x="104175" y="204652"/>
                  </a:lnTo>
                  <a:lnTo>
                    <a:pt x="101775" y="204752"/>
                  </a:lnTo>
                  <a:lnTo>
                    <a:pt x="99476" y="204652"/>
                  </a:lnTo>
                  <a:lnTo>
                    <a:pt x="97476" y="204652"/>
                  </a:lnTo>
                  <a:lnTo>
                    <a:pt x="95477" y="204552"/>
                  </a:lnTo>
                  <a:lnTo>
                    <a:pt x="93577" y="204352"/>
                  </a:lnTo>
                  <a:lnTo>
                    <a:pt x="93277" y="204352"/>
                  </a:lnTo>
                  <a:lnTo>
                    <a:pt x="93077" y="204452"/>
                  </a:lnTo>
                  <a:lnTo>
                    <a:pt x="92778" y="204452"/>
                  </a:lnTo>
                  <a:lnTo>
                    <a:pt x="92878" y="204752"/>
                  </a:lnTo>
                  <a:lnTo>
                    <a:pt x="92978" y="204852"/>
                  </a:lnTo>
                  <a:lnTo>
                    <a:pt x="92878" y="204952"/>
                  </a:lnTo>
                  <a:lnTo>
                    <a:pt x="92678" y="204852"/>
                  </a:lnTo>
                  <a:lnTo>
                    <a:pt x="92478" y="204752"/>
                  </a:lnTo>
                  <a:lnTo>
                    <a:pt x="92478" y="204552"/>
                  </a:lnTo>
                  <a:lnTo>
                    <a:pt x="92478" y="204252"/>
                  </a:lnTo>
                  <a:lnTo>
                    <a:pt x="92678" y="204252"/>
                  </a:lnTo>
                  <a:lnTo>
                    <a:pt x="92778" y="204352"/>
                  </a:lnTo>
                  <a:lnTo>
                    <a:pt x="92778" y="204152"/>
                  </a:lnTo>
                  <a:lnTo>
                    <a:pt x="92978" y="204052"/>
                  </a:lnTo>
                  <a:lnTo>
                    <a:pt x="93577" y="203652"/>
                  </a:lnTo>
                  <a:lnTo>
                    <a:pt x="94677" y="202853"/>
                  </a:lnTo>
                  <a:lnTo>
                    <a:pt x="94977" y="202553"/>
                  </a:lnTo>
                  <a:lnTo>
                    <a:pt x="95077" y="202353"/>
                  </a:lnTo>
                  <a:lnTo>
                    <a:pt x="95477" y="202053"/>
                  </a:lnTo>
                  <a:lnTo>
                    <a:pt x="95877" y="201853"/>
                  </a:lnTo>
                  <a:lnTo>
                    <a:pt x="96077" y="201753"/>
                  </a:lnTo>
                  <a:lnTo>
                    <a:pt x="96277" y="201653"/>
                  </a:lnTo>
                  <a:lnTo>
                    <a:pt x="96377" y="201653"/>
                  </a:lnTo>
                  <a:lnTo>
                    <a:pt x="96477" y="201553"/>
                  </a:lnTo>
                  <a:lnTo>
                    <a:pt x="96577" y="201553"/>
                  </a:lnTo>
                  <a:lnTo>
                    <a:pt x="97476" y="201253"/>
                  </a:lnTo>
                  <a:lnTo>
                    <a:pt x="98176" y="200753"/>
                  </a:lnTo>
                  <a:lnTo>
                    <a:pt x="99076" y="199953"/>
                  </a:lnTo>
                  <a:lnTo>
                    <a:pt x="99676" y="199253"/>
                  </a:lnTo>
                  <a:lnTo>
                    <a:pt x="99776" y="199253"/>
                  </a:lnTo>
                  <a:lnTo>
                    <a:pt x="99676" y="199453"/>
                  </a:lnTo>
                  <a:lnTo>
                    <a:pt x="99176" y="200153"/>
                  </a:lnTo>
                  <a:lnTo>
                    <a:pt x="98776" y="200653"/>
                  </a:lnTo>
                  <a:lnTo>
                    <a:pt x="98276" y="201153"/>
                  </a:lnTo>
                  <a:lnTo>
                    <a:pt x="97676" y="201753"/>
                  </a:lnTo>
                  <a:lnTo>
                    <a:pt x="97976" y="201653"/>
                  </a:lnTo>
                  <a:lnTo>
                    <a:pt x="98676" y="201153"/>
                  </a:lnTo>
                  <a:lnTo>
                    <a:pt x="99076" y="200753"/>
                  </a:lnTo>
                  <a:lnTo>
                    <a:pt x="99376" y="200553"/>
                  </a:lnTo>
                  <a:lnTo>
                    <a:pt x="99576" y="200253"/>
                  </a:lnTo>
                  <a:lnTo>
                    <a:pt x="100276" y="199353"/>
                  </a:lnTo>
                  <a:lnTo>
                    <a:pt x="100776" y="198354"/>
                  </a:lnTo>
                  <a:lnTo>
                    <a:pt x="100976" y="198054"/>
                  </a:lnTo>
                  <a:lnTo>
                    <a:pt x="101076" y="197754"/>
                  </a:lnTo>
                  <a:lnTo>
                    <a:pt x="101276" y="197054"/>
                  </a:lnTo>
                  <a:lnTo>
                    <a:pt x="101475" y="196254"/>
                  </a:lnTo>
                  <a:lnTo>
                    <a:pt x="101475" y="195554"/>
                  </a:lnTo>
                  <a:lnTo>
                    <a:pt x="101475" y="194954"/>
                  </a:lnTo>
                  <a:lnTo>
                    <a:pt x="101375" y="194555"/>
                  </a:lnTo>
                  <a:lnTo>
                    <a:pt x="101375" y="194455"/>
                  </a:lnTo>
                  <a:lnTo>
                    <a:pt x="101375" y="194355"/>
                  </a:lnTo>
                  <a:lnTo>
                    <a:pt x="101375" y="194255"/>
                  </a:lnTo>
                  <a:lnTo>
                    <a:pt x="101375" y="194155"/>
                  </a:lnTo>
                  <a:lnTo>
                    <a:pt x="101375" y="193955"/>
                  </a:lnTo>
                  <a:lnTo>
                    <a:pt x="101475" y="193455"/>
                  </a:lnTo>
                  <a:lnTo>
                    <a:pt x="101475" y="192655"/>
                  </a:lnTo>
                  <a:lnTo>
                    <a:pt x="101775" y="191355"/>
                  </a:lnTo>
                  <a:lnTo>
                    <a:pt x="101975" y="189856"/>
                  </a:lnTo>
                  <a:lnTo>
                    <a:pt x="102175" y="189256"/>
                  </a:lnTo>
                  <a:lnTo>
                    <a:pt x="102275" y="189056"/>
                  </a:lnTo>
                  <a:lnTo>
                    <a:pt x="102275" y="188956"/>
                  </a:lnTo>
                  <a:lnTo>
                    <a:pt x="102275" y="188856"/>
                  </a:lnTo>
                  <a:lnTo>
                    <a:pt x="102375" y="188456"/>
                  </a:lnTo>
                  <a:lnTo>
                    <a:pt x="102475" y="188156"/>
                  </a:lnTo>
                  <a:lnTo>
                    <a:pt x="102575" y="187756"/>
                  </a:lnTo>
                  <a:lnTo>
                    <a:pt x="102575" y="187256"/>
                  </a:lnTo>
                  <a:lnTo>
                    <a:pt x="102675" y="186456"/>
                  </a:lnTo>
                  <a:lnTo>
                    <a:pt x="102875" y="184857"/>
                  </a:lnTo>
                  <a:lnTo>
                    <a:pt x="103375" y="178558"/>
                  </a:lnTo>
                  <a:lnTo>
                    <a:pt x="103475" y="176859"/>
                  </a:lnTo>
                  <a:lnTo>
                    <a:pt x="103675" y="175359"/>
                  </a:lnTo>
                  <a:lnTo>
                    <a:pt x="103675" y="174659"/>
                  </a:lnTo>
                  <a:lnTo>
                    <a:pt x="103675" y="173959"/>
                  </a:lnTo>
                  <a:lnTo>
                    <a:pt x="103575" y="173260"/>
                  </a:lnTo>
                  <a:lnTo>
                    <a:pt x="103475" y="172760"/>
                  </a:lnTo>
                  <a:lnTo>
                    <a:pt x="103275" y="172260"/>
                  </a:lnTo>
                  <a:lnTo>
                    <a:pt x="102975" y="171660"/>
                  </a:lnTo>
                  <a:lnTo>
                    <a:pt x="102775" y="171460"/>
                  </a:lnTo>
                  <a:lnTo>
                    <a:pt x="102675" y="171360"/>
                  </a:lnTo>
                  <a:lnTo>
                    <a:pt x="102575" y="171260"/>
                  </a:lnTo>
                  <a:lnTo>
                    <a:pt x="102375" y="171060"/>
                  </a:lnTo>
                  <a:lnTo>
                    <a:pt x="102075" y="170960"/>
                  </a:lnTo>
                  <a:lnTo>
                    <a:pt x="100876" y="170760"/>
                  </a:lnTo>
                  <a:lnTo>
                    <a:pt x="100276" y="170560"/>
                  </a:lnTo>
                  <a:lnTo>
                    <a:pt x="99576" y="170560"/>
                  </a:lnTo>
                  <a:lnTo>
                    <a:pt x="98076" y="170660"/>
                  </a:lnTo>
                  <a:lnTo>
                    <a:pt x="92478" y="170660"/>
                  </a:lnTo>
                  <a:lnTo>
                    <a:pt x="92678" y="170560"/>
                  </a:lnTo>
                  <a:lnTo>
                    <a:pt x="93477" y="170460"/>
                  </a:lnTo>
                  <a:lnTo>
                    <a:pt x="96177" y="170360"/>
                  </a:lnTo>
                  <a:lnTo>
                    <a:pt x="96977" y="170260"/>
                  </a:lnTo>
                  <a:lnTo>
                    <a:pt x="98076" y="170260"/>
                  </a:lnTo>
                  <a:lnTo>
                    <a:pt x="99676" y="170160"/>
                  </a:lnTo>
                  <a:lnTo>
                    <a:pt x="100276" y="170160"/>
                  </a:lnTo>
                  <a:lnTo>
                    <a:pt x="100376" y="170260"/>
                  </a:lnTo>
                  <a:lnTo>
                    <a:pt x="100976" y="170360"/>
                  </a:lnTo>
                  <a:lnTo>
                    <a:pt x="102075" y="170660"/>
                  </a:lnTo>
                  <a:lnTo>
                    <a:pt x="102575" y="170760"/>
                  </a:lnTo>
                  <a:lnTo>
                    <a:pt x="102775" y="170960"/>
                  </a:lnTo>
                  <a:lnTo>
                    <a:pt x="102875" y="171060"/>
                  </a:lnTo>
                  <a:lnTo>
                    <a:pt x="103175" y="171460"/>
                  </a:lnTo>
                  <a:lnTo>
                    <a:pt x="103325" y="171660"/>
                  </a:lnTo>
                  <a:lnTo>
                    <a:pt x="103325" y="171660"/>
                  </a:lnTo>
                  <a:lnTo>
                    <a:pt x="103175" y="171360"/>
                  </a:lnTo>
                  <a:lnTo>
                    <a:pt x="102975" y="171160"/>
                  </a:lnTo>
                  <a:lnTo>
                    <a:pt x="102975" y="171060"/>
                  </a:lnTo>
                  <a:lnTo>
                    <a:pt x="102875" y="170960"/>
                  </a:lnTo>
                  <a:lnTo>
                    <a:pt x="102775" y="170860"/>
                  </a:lnTo>
                  <a:lnTo>
                    <a:pt x="102775" y="170760"/>
                  </a:lnTo>
                  <a:lnTo>
                    <a:pt x="102675" y="170760"/>
                  </a:lnTo>
                  <a:lnTo>
                    <a:pt x="102475" y="170660"/>
                  </a:lnTo>
                  <a:lnTo>
                    <a:pt x="102075" y="170560"/>
                  </a:lnTo>
                  <a:lnTo>
                    <a:pt x="101076" y="170260"/>
                  </a:lnTo>
                  <a:lnTo>
                    <a:pt x="100476" y="170060"/>
                  </a:lnTo>
                  <a:lnTo>
                    <a:pt x="100276" y="170060"/>
                  </a:lnTo>
                  <a:lnTo>
                    <a:pt x="100076" y="169960"/>
                  </a:lnTo>
                  <a:lnTo>
                    <a:pt x="99976" y="170060"/>
                  </a:lnTo>
                  <a:lnTo>
                    <a:pt x="97177" y="170060"/>
                  </a:lnTo>
                  <a:lnTo>
                    <a:pt x="96477" y="170160"/>
                  </a:lnTo>
                  <a:lnTo>
                    <a:pt x="93377" y="170160"/>
                  </a:lnTo>
                  <a:lnTo>
                    <a:pt x="90278" y="170060"/>
                  </a:lnTo>
                  <a:lnTo>
                    <a:pt x="87679" y="170160"/>
                  </a:lnTo>
                  <a:lnTo>
                    <a:pt x="85579" y="170260"/>
                  </a:lnTo>
                  <a:lnTo>
                    <a:pt x="84380" y="170360"/>
                  </a:lnTo>
                  <a:lnTo>
                    <a:pt x="84180" y="170460"/>
                  </a:lnTo>
                  <a:lnTo>
                    <a:pt x="84180" y="170560"/>
                  </a:lnTo>
                  <a:lnTo>
                    <a:pt x="81680" y="170560"/>
                  </a:lnTo>
                  <a:lnTo>
                    <a:pt x="80680" y="170460"/>
                  </a:lnTo>
                  <a:lnTo>
                    <a:pt x="80481" y="170360"/>
                  </a:lnTo>
                  <a:lnTo>
                    <a:pt x="80281" y="170260"/>
                  </a:lnTo>
                  <a:lnTo>
                    <a:pt x="79481" y="170360"/>
                  </a:lnTo>
                  <a:lnTo>
                    <a:pt x="78381" y="170460"/>
                  </a:lnTo>
                  <a:lnTo>
                    <a:pt x="75482" y="170560"/>
                  </a:lnTo>
                  <a:lnTo>
                    <a:pt x="69083" y="170560"/>
                  </a:lnTo>
                  <a:lnTo>
                    <a:pt x="68883" y="170360"/>
                  </a:lnTo>
                  <a:lnTo>
                    <a:pt x="62985" y="170660"/>
                  </a:lnTo>
                  <a:lnTo>
                    <a:pt x="63685" y="170660"/>
                  </a:lnTo>
                  <a:lnTo>
                    <a:pt x="63585" y="170760"/>
                  </a:lnTo>
                  <a:lnTo>
                    <a:pt x="63285" y="170860"/>
                  </a:lnTo>
                  <a:lnTo>
                    <a:pt x="63085" y="170960"/>
                  </a:lnTo>
                  <a:lnTo>
                    <a:pt x="61585" y="170960"/>
                  </a:lnTo>
                  <a:lnTo>
                    <a:pt x="63885" y="171060"/>
                  </a:lnTo>
                  <a:lnTo>
                    <a:pt x="66184" y="171160"/>
                  </a:lnTo>
                  <a:lnTo>
                    <a:pt x="71083" y="171060"/>
                  </a:lnTo>
                  <a:lnTo>
                    <a:pt x="75982" y="170960"/>
                  </a:lnTo>
                  <a:lnTo>
                    <a:pt x="78281" y="170960"/>
                  </a:lnTo>
                  <a:lnTo>
                    <a:pt x="80581" y="171160"/>
                  </a:lnTo>
                  <a:lnTo>
                    <a:pt x="79881" y="171260"/>
                  </a:lnTo>
                  <a:lnTo>
                    <a:pt x="79981" y="171260"/>
                  </a:lnTo>
                  <a:lnTo>
                    <a:pt x="80081" y="171360"/>
                  </a:lnTo>
                  <a:lnTo>
                    <a:pt x="79381" y="171460"/>
                  </a:lnTo>
                  <a:lnTo>
                    <a:pt x="77881" y="171360"/>
                  </a:lnTo>
                  <a:lnTo>
                    <a:pt x="77381" y="171260"/>
                  </a:lnTo>
                  <a:lnTo>
                    <a:pt x="75782" y="171560"/>
                  </a:lnTo>
                  <a:lnTo>
                    <a:pt x="77281" y="171560"/>
                  </a:lnTo>
                  <a:lnTo>
                    <a:pt x="77181" y="171660"/>
                  </a:lnTo>
                  <a:lnTo>
                    <a:pt x="76981" y="171760"/>
                  </a:lnTo>
                  <a:lnTo>
                    <a:pt x="76082" y="171860"/>
                  </a:lnTo>
                  <a:lnTo>
                    <a:pt x="73382" y="171960"/>
                  </a:lnTo>
                  <a:lnTo>
                    <a:pt x="66384" y="172060"/>
                  </a:lnTo>
                  <a:lnTo>
                    <a:pt x="65484" y="171960"/>
                  </a:lnTo>
                  <a:lnTo>
                    <a:pt x="65384" y="171960"/>
                  </a:lnTo>
                  <a:lnTo>
                    <a:pt x="65484" y="171860"/>
                  </a:lnTo>
                  <a:lnTo>
                    <a:pt x="67084" y="171760"/>
                  </a:lnTo>
                  <a:lnTo>
                    <a:pt x="69683" y="171560"/>
                  </a:lnTo>
                  <a:lnTo>
                    <a:pt x="71783" y="171460"/>
                  </a:lnTo>
                  <a:lnTo>
                    <a:pt x="69383" y="171560"/>
                  </a:lnTo>
                  <a:lnTo>
                    <a:pt x="66284" y="171560"/>
                  </a:lnTo>
                  <a:lnTo>
                    <a:pt x="66884" y="171260"/>
                  </a:lnTo>
                  <a:lnTo>
                    <a:pt x="64085" y="171360"/>
                  </a:lnTo>
                  <a:lnTo>
                    <a:pt x="63685" y="171460"/>
                  </a:lnTo>
                  <a:lnTo>
                    <a:pt x="64085" y="171660"/>
                  </a:lnTo>
                  <a:lnTo>
                    <a:pt x="64184" y="171760"/>
                  </a:lnTo>
                  <a:lnTo>
                    <a:pt x="63885" y="171860"/>
                  </a:lnTo>
                  <a:lnTo>
                    <a:pt x="63185" y="171960"/>
                  </a:lnTo>
                  <a:lnTo>
                    <a:pt x="60385" y="171960"/>
                  </a:lnTo>
                  <a:lnTo>
                    <a:pt x="58386" y="171860"/>
                  </a:lnTo>
                  <a:lnTo>
                    <a:pt x="56786" y="171860"/>
                  </a:lnTo>
                  <a:lnTo>
                    <a:pt x="58586" y="171760"/>
                  </a:lnTo>
                  <a:lnTo>
                    <a:pt x="55687" y="171760"/>
                  </a:lnTo>
                  <a:lnTo>
                    <a:pt x="53387" y="171860"/>
                  </a:lnTo>
                  <a:lnTo>
                    <a:pt x="51288" y="171860"/>
                  </a:lnTo>
                  <a:lnTo>
                    <a:pt x="48588" y="171960"/>
                  </a:lnTo>
                  <a:lnTo>
                    <a:pt x="46589" y="171660"/>
                  </a:lnTo>
                  <a:lnTo>
                    <a:pt x="48388" y="171760"/>
                  </a:lnTo>
                  <a:lnTo>
                    <a:pt x="49888" y="171760"/>
                  </a:lnTo>
                  <a:lnTo>
                    <a:pt x="52187" y="171560"/>
                  </a:lnTo>
                  <a:lnTo>
                    <a:pt x="54087" y="171460"/>
                  </a:lnTo>
                  <a:lnTo>
                    <a:pt x="55087" y="171360"/>
                  </a:lnTo>
                  <a:lnTo>
                    <a:pt x="56186" y="171460"/>
                  </a:lnTo>
                  <a:lnTo>
                    <a:pt x="53987" y="171260"/>
                  </a:lnTo>
                  <a:lnTo>
                    <a:pt x="53187" y="171160"/>
                  </a:lnTo>
                  <a:lnTo>
                    <a:pt x="53387" y="171060"/>
                  </a:lnTo>
                  <a:lnTo>
                    <a:pt x="54387" y="170960"/>
                  </a:lnTo>
                  <a:lnTo>
                    <a:pt x="57486" y="170760"/>
                  </a:lnTo>
                  <a:lnTo>
                    <a:pt x="60285" y="170460"/>
                  </a:lnTo>
                  <a:lnTo>
                    <a:pt x="53587" y="170460"/>
                  </a:lnTo>
                  <a:lnTo>
                    <a:pt x="52087" y="170360"/>
                  </a:lnTo>
                  <a:lnTo>
                    <a:pt x="50188" y="170460"/>
                  </a:lnTo>
                  <a:lnTo>
                    <a:pt x="40790" y="170460"/>
                  </a:lnTo>
                  <a:lnTo>
                    <a:pt x="38991" y="170560"/>
                  </a:lnTo>
                  <a:lnTo>
                    <a:pt x="37191" y="170660"/>
                  </a:lnTo>
                  <a:lnTo>
                    <a:pt x="36391" y="170660"/>
                  </a:lnTo>
                  <a:lnTo>
                    <a:pt x="36991" y="170560"/>
                  </a:lnTo>
                  <a:lnTo>
                    <a:pt x="37591" y="170460"/>
                  </a:lnTo>
                  <a:lnTo>
                    <a:pt x="28993" y="170460"/>
                  </a:lnTo>
                  <a:lnTo>
                    <a:pt x="21095" y="170660"/>
                  </a:lnTo>
                  <a:lnTo>
                    <a:pt x="19495" y="170660"/>
                  </a:lnTo>
                  <a:lnTo>
                    <a:pt x="18795" y="170560"/>
                  </a:lnTo>
                  <a:lnTo>
                    <a:pt x="17996" y="170360"/>
                  </a:lnTo>
                  <a:lnTo>
                    <a:pt x="8798" y="170360"/>
                  </a:lnTo>
                  <a:lnTo>
                    <a:pt x="8298" y="170260"/>
                  </a:lnTo>
                  <a:lnTo>
                    <a:pt x="7698" y="170060"/>
                  </a:lnTo>
                  <a:lnTo>
                    <a:pt x="7298" y="169860"/>
                  </a:lnTo>
                  <a:lnTo>
                    <a:pt x="6898" y="169661"/>
                  </a:lnTo>
                  <a:lnTo>
                    <a:pt x="6598" y="169361"/>
                  </a:lnTo>
                  <a:lnTo>
                    <a:pt x="6398" y="169161"/>
                  </a:lnTo>
                  <a:lnTo>
                    <a:pt x="6298" y="168961"/>
                  </a:lnTo>
                  <a:lnTo>
                    <a:pt x="6099" y="168561"/>
                  </a:lnTo>
                  <a:lnTo>
                    <a:pt x="5799" y="168061"/>
                  </a:lnTo>
                  <a:lnTo>
                    <a:pt x="5699" y="167461"/>
                  </a:lnTo>
                  <a:lnTo>
                    <a:pt x="5599" y="166861"/>
                  </a:lnTo>
                  <a:lnTo>
                    <a:pt x="5599" y="166461"/>
                  </a:lnTo>
                  <a:lnTo>
                    <a:pt x="5499" y="166061"/>
                  </a:lnTo>
                  <a:lnTo>
                    <a:pt x="5499" y="162162"/>
                  </a:lnTo>
                  <a:lnTo>
                    <a:pt x="5399" y="157863"/>
                  </a:lnTo>
                  <a:lnTo>
                    <a:pt x="5399" y="152865"/>
                  </a:lnTo>
                  <a:lnTo>
                    <a:pt x="5599" y="154964"/>
                  </a:lnTo>
                  <a:lnTo>
                    <a:pt x="5699" y="150865"/>
                  </a:lnTo>
                  <a:lnTo>
                    <a:pt x="5599" y="149165"/>
                  </a:lnTo>
                  <a:lnTo>
                    <a:pt x="5499" y="147866"/>
                  </a:lnTo>
                  <a:lnTo>
                    <a:pt x="5599" y="146166"/>
                  </a:lnTo>
                  <a:lnTo>
                    <a:pt x="5699" y="144167"/>
                  </a:lnTo>
                  <a:lnTo>
                    <a:pt x="5599" y="139368"/>
                  </a:lnTo>
                  <a:lnTo>
                    <a:pt x="5499" y="134369"/>
                  </a:lnTo>
                  <a:lnTo>
                    <a:pt x="5599" y="132069"/>
                  </a:lnTo>
                  <a:lnTo>
                    <a:pt x="5699" y="130070"/>
                  </a:lnTo>
                  <a:lnTo>
                    <a:pt x="5699" y="126271"/>
                  </a:lnTo>
                  <a:lnTo>
                    <a:pt x="5599" y="123671"/>
                  </a:lnTo>
                  <a:lnTo>
                    <a:pt x="5399" y="121472"/>
                  </a:lnTo>
                  <a:lnTo>
                    <a:pt x="5299" y="118373"/>
                  </a:lnTo>
                  <a:lnTo>
                    <a:pt x="5399" y="118573"/>
                  </a:lnTo>
                  <a:lnTo>
                    <a:pt x="5499" y="118773"/>
                  </a:lnTo>
                  <a:lnTo>
                    <a:pt x="5599" y="118773"/>
                  </a:lnTo>
                  <a:lnTo>
                    <a:pt x="5599" y="118573"/>
                  </a:lnTo>
                  <a:lnTo>
                    <a:pt x="5699" y="117273"/>
                  </a:lnTo>
                  <a:lnTo>
                    <a:pt x="5499" y="93379"/>
                  </a:lnTo>
                  <a:lnTo>
                    <a:pt x="5399" y="68085"/>
                  </a:lnTo>
                  <a:lnTo>
                    <a:pt x="5499" y="69584"/>
                  </a:lnTo>
                  <a:lnTo>
                    <a:pt x="5399" y="60886"/>
                  </a:lnTo>
                  <a:lnTo>
                    <a:pt x="5299" y="52388"/>
                  </a:lnTo>
                  <a:lnTo>
                    <a:pt x="5099" y="44290"/>
                  </a:lnTo>
                  <a:lnTo>
                    <a:pt x="5199" y="36692"/>
                  </a:lnTo>
                  <a:lnTo>
                    <a:pt x="4999" y="32593"/>
                  </a:lnTo>
                  <a:lnTo>
                    <a:pt x="4899" y="30994"/>
                  </a:lnTo>
                  <a:lnTo>
                    <a:pt x="4799" y="30794"/>
                  </a:lnTo>
                  <a:lnTo>
                    <a:pt x="4799" y="31094"/>
                  </a:lnTo>
                  <a:lnTo>
                    <a:pt x="4699" y="32393"/>
                  </a:lnTo>
                  <a:lnTo>
                    <a:pt x="4599" y="33193"/>
                  </a:lnTo>
                  <a:lnTo>
                    <a:pt x="4399" y="33493"/>
                  </a:lnTo>
                  <a:lnTo>
                    <a:pt x="4399" y="33593"/>
                  </a:lnTo>
                  <a:lnTo>
                    <a:pt x="4299" y="33493"/>
                  </a:lnTo>
                  <a:lnTo>
                    <a:pt x="4199" y="30794"/>
                  </a:lnTo>
                  <a:lnTo>
                    <a:pt x="4299" y="29094"/>
                  </a:lnTo>
                  <a:lnTo>
                    <a:pt x="4299" y="28094"/>
                  </a:lnTo>
                  <a:lnTo>
                    <a:pt x="4399" y="27394"/>
                  </a:lnTo>
                  <a:lnTo>
                    <a:pt x="4599" y="26295"/>
                  </a:lnTo>
                  <a:lnTo>
                    <a:pt x="4599" y="25195"/>
                  </a:lnTo>
                  <a:lnTo>
                    <a:pt x="4599" y="23495"/>
                  </a:lnTo>
                  <a:lnTo>
                    <a:pt x="4699" y="23095"/>
                  </a:lnTo>
                  <a:lnTo>
                    <a:pt x="4799" y="23095"/>
                  </a:lnTo>
                  <a:lnTo>
                    <a:pt x="4799" y="23295"/>
                  </a:lnTo>
                  <a:lnTo>
                    <a:pt x="4999" y="24595"/>
                  </a:lnTo>
                  <a:lnTo>
                    <a:pt x="5099" y="26295"/>
                  </a:lnTo>
                  <a:lnTo>
                    <a:pt x="5099" y="26895"/>
                  </a:lnTo>
                  <a:lnTo>
                    <a:pt x="5199" y="27095"/>
                  </a:lnTo>
                  <a:lnTo>
                    <a:pt x="5299" y="27095"/>
                  </a:lnTo>
                  <a:lnTo>
                    <a:pt x="4999" y="18796"/>
                  </a:lnTo>
                  <a:lnTo>
                    <a:pt x="4999" y="15297"/>
                  </a:lnTo>
                  <a:lnTo>
                    <a:pt x="4999" y="11798"/>
                  </a:lnTo>
                  <a:lnTo>
                    <a:pt x="4999" y="10099"/>
                  </a:lnTo>
                  <a:lnTo>
                    <a:pt x="4999" y="9499"/>
                  </a:lnTo>
                  <a:lnTo>
                    <a:pt x="5099" y="8899"/>
                  </a:lnTo>
                  <a:lnTo>
                    <a:pt x="5299" y="8299"/>
                  </a:lnTo>
                  <a:lnTo>
                    <a:pt x="5499" y="7799"/>
                  </a:lnTo>
                  <a:lnTo>
                    <a:pt x="5799" y="7299"/>
                  </a:lnTo>
                  <a:lnTo>
                    <a:pt x="6092" y="7006"/>
                  </a:lnTo>
                  <a:lnTo>
                    <a:pt x="5899" y="7199"/>
                  </a:lnTo>
                  <a:lnTo>
                    <a:pt x="5799" y="7399"/>
                  </a:lnTo>
                  <a:lnTo>
                    <a:pt x="5699" y="7699"/>
                  </a:lnTo>
                  <a:lnTo>
                    <a:pt x="5599" y="8199"/>
                  </a:lnTo>
                  <a:lnTo>
                    <a:pt x="5299" y="9199"/>
                  </a:lnTo>
                  <a:lnTo>
                    <a:pt x="5299" y="8799"/>
                  </a:lnTo>
                  <a:lnTo>
                    <a:pt x="5199" y="9199"/>
                  </a:lnTo>
                  <a:lnTo>
                    <a:pt x="5199" y="9599"/>
                  </a:lnTo>
                  <a:lnTo>
                    <a:pt x="5199" y="9999"/>
                  </a:lnTo>
                  <a:lnTo>
                    <a:pt x="5199" y="10498"/>
                  </a:lnTo>
                  <a:lnTo>
                    <a:pt x="5199" y="11898"/>
                  </a:lnTo>
                  <a:lnTo>
                    <a:pt x="5299" y="13598"/>
                  </a:lnTo>
                  <a:lnTo>
                    <a:pt x="5399" y="15097"/>
                  </a:lnTo>
                  <a:lnTo>
                    <a:pt x="5499" y="18297"/>
                  </a:lnTo>
                  <a:lnTo>
                    <a:pt x="5399" y="14198"/>
                  </a:lnTo>
                  <a:lnTo>
                    <a:pt x="5399" y="11998"/>
                  </a:lnTo>
                  <a:lnTo>
                    <a:pt x="5399" y="10798"/>
                  </a:lnTo>
                  <a:lnTo>
                    <a:pt x="5299" y="10299"/>
                  </a:lnTo>
                  <a:lnTo>
                    <a:pt x="5399" y="9799"/>
                  </a:lnTo>
                  <a:lnTo>
                    <a:pt x="5399" y="8999"/>
                  </a:lnTo>
                  <a:lnTo>
                    <a:pt x="5599" y="8299"/>
                  </a:lnTo>
                  <a:lnTo>
                    <a:pt x="5899" y="7699"/>
                  </a:lnTo>
                  <a:lnTo>
                    <a:pt x="6199" y="7099"/>
                  </a:lnTo>
                  <a:lnTo>
                    <a:pt x="6598" y="6699"/>
                  </a:lnTo>
                  <a:lnTo>
                    <a:pt x="7098" y="6399"/>
                  </a:lnTo>
                  <a:lnTo>
                    <a:pt x="7598" y="6100"/>
                  </a:lnTo>
                  <a:lnTo>
                    <a:pt x="8198" y="6000"/>
                  </a:lnTo>
                  <a:lnTo>
                    <a:pt x="8498" y="5900"/>
                  </a:lnTo>
                  <a:lnTo>
                    <a:pt x="8698" y="5800"/>
                  </a:lnTo>
                  <a:lnTo>
                    <a:pt x="9098" y="5700"/>
                  </a:lnTo>
                  <a:lnTo>
                    <a:pt x="8998" y="5700"/>
                  </a:lnTo>
                  <a:lnTo>
                    <a:pt x="8998" y="5600"/>
                  </a:lnTo>
                  <a:lnTo>
                    <a:pt x="9238" y="5520"/>
                  </a:lnTo>
                  <a:lnTo>
                    <a:pt x="9238" y="5520"/>
                  </a:lnTo>
                  <a:lnTo>
                    <a:pt x="9898" y="5400"/>
                  </a:lnTo>
                  <a:lnTo>
                    <a:pt x="12597" y="5400"/>
                  </a:lnTo>
                  <a:lnTo>
                    <a:pt x="13697" y="5300"/>
                  </a:lnTo>
                  <a:lnTo>
                    <a:pt x="13997" y="5300"/>
                  </a:lnTo>
                  <a:lnTo>
                    <a:pt x="14496" y="5200"/>
                  </a:lnTo>
                  <a:lnTo>
                    <a:pt x="15596" y="5200"/>
                  </a:lnTo>
                  <a:lnTo>
                    <a:pt x="17996" y="5100"/>
                  </a:lnTo>
                  <a:lnTo>
                    <a:pt x="19195" y="5400"/>
                  </a:lnTo>
                  <a:lnTo>
                    <a:pt x="19995" y="5400"/>
                  </a:lnTo>
                  <a:lnTo>
                    <a:pt x="19995" y="5300"/>
                  </a:lnTo>
                  <a:lnTo>
                    <a:pt x="19895" y="5300"/>
                  </a:lnTo>
                  <a:lnTo>
                    <a:pt x="20695" y="5200"/>
                  </a:lnTo>
                  <a:lnTo>
                    <a:pt x="33092" y="5200"/>
                  </a:lnTo>
                  <a:lnTo>
                    <a:pt x="34592" y="5300"/>
                  </a:lnTo>
                  <a:lnTo>
                    <a:pt x="35291" y="5500"/>
                  </a:lnTo>
                  <a:lnTo>
                    <a:pt x="39490" y="5300"/>
                  </a:lnTo>
                  <a:lnTo>
                    <a:pt x="43789" y="5300"/>
                  </a:lnTo>
                  <a:lnTo>
                    <a:pt x="42990" y="5400"/>
                  </a:lnTo>
                  <a:lnTo>
                    <a:pt x="42390" y="5400"/>
                  </a:lnTo>
                  <a:lnTo>
                    <a:pt x="55387" y="5500"/>
                  </a:lnTo>
                  <a:lnTo>
                    <a:pt x="61885" y="5500"/>
                  </a:lnTo>
                  <a:lnTo>
                    <a:pt x="67984" y="5600"/>
                  </a:lnTo>
                  <a:lnTo>
                    <a:pt x="76482" y="5500"/>
                  </a:lnTo>
                  <a:lnTo>
                    <a:pt x="80181" y="5400"/>
                  </a:lnTo>
                  <a:lnTo>
                    <a:pt x="83380" y="5200"/>
                  </a:lnTo>
                  <a:lnTo>
                    <a:pt x="79881" y="5200"/>
                  </a:lnTo>
                  <a:lnTo>
                    <a:pt x="78981" y="5100"/>
                  </a:lnTo>
                  <a:lnTo>
                    <a:pt x="79081" y="5000"/>
                  </a:lnTo>
                  <a:lnTo>
                    <a:pt x="79881" y="4900"/>
                  </a:lnTo>
                  <a:lnTo>
                    <a:pt x="81280" y="4900"/>
                  </a:lnTo>
                  <a:lnTo>
                    <a:pt x="82980" y="4800"/>
                  </a:lnTo>
                  <a:lnTo>
                    <a:pt x="86879" y="4800"/>
                  </a:lnTo>
                  <a:lnTo>
                    <a:pt x="87379" y="4900"/>
                  </a:lnTo>
                  <a:lnTo>
                    <a:pt x="89178" y="5000"/>
                  </a:lnTo>
                  <a:lnTo>
                    <a:pt x="89978" y="5000"/>
                  </a:lnTo>
                  <a:lnTo>
                    <a:pt x="88079" y="5100"/>
                  </a:lnTo>
                  <a:lnTo>
                    <a:pt x="88978" y="5200"/>
                  </a:lnTo>
                  <a:lnTo>
                    <a:pt x="90378" y="5300"/>
                  </a:lnTo>
                  <a:lnTo>
                    <a:pt x="98776" y="5300"/>
                  </a:lnTo>
                  <a:lnTo>
                    <a:pt x="99076" y="5400"/>
                  </a:lnTo>
                  <a:lnTo>
                    <a:pt x="101076" y="5400"/>
                  </a:lnTo>
                  <a:lnTo>
                    <a:pt x="104275" y="5300"/>
                  </a:lnTo>
                  <a:lnTo>
                    <a:pt x="107174" y="5300"/>
                  </a:lnTo>
                  <a:lnTo>
                    <a:pt x="106474" y="5400"/>
                  </a:lnTo>
                  <a:lnTo>
                    <a:pt x="109873" y="5300"/>
                  </a:lnTo>
                  <a:lnTo>
                    <a:pt x="107674" y="5300"/>
                  </a:lnTo>
                  <a:lnTo>
                    <a:pt x="110473" y="5200"/>
                  </a:lnTo>
                  <a:lnTo>
                    <a:pt x="110073" y="5300"/>
                  </a:lnTo>
                  <a:lnTo>
                    <a:pt x="109873" y="5300"/>
                  </a:lnTo>
                  <a:lnTo>
                    <a:pt x="109873" y="5500"/>
                  </a:lnTo>
                  <a:lnTo>
                    <a:pt x="113772" y="5500"/>
                  </a:lnTo>
                  <a:lnTo>
                    <a:pt x="116472" y="5300"/>
                  </a:lnTo>
                  <a:lnTo>
                    <a:pt x="118771" y="5100"/>
                  </a:lnTo>
                  <a:lnTo>
                    <a:pt x="121171" y="5000"/>
                  </a:lnTo>
                  <a:lnTo>
                    <a:pt x="123670" y="5000"/>
                  </a:lnTo>
                  <a:lnTo>
                    <a:pt x="120571" y="5300"/>
                  </a:lnTo>
                  <a:lnTo>
                    <a:pt x="123370" y="5200"/>
                  </a:lnTo>
                  <a:lnTo>
                    <a:pt x="125870" y="5100"/>
                  </a:lnTo>
                  <a:lnTo>
                    <a:pt x="128369" y="5000"/>
                  </a:lnTo>
                  <a:lnTo>
                    <a:pt x="131368" y="4900"/>
                  </a:lnTo>
                  <a:lnTo>
                    <a:pt x="131868" y="5000"/>
                  </a:lnTo>
                  <a:lnTo>
                    <a:pt x="134168" y="4915"/>
                  </a:lnTo>
                  <a:lnTo>
                    <a:pt x="134168" y="4915"/>
                  </a:lnTo>
                  <a:lnTo>
                    <a:pt x="134168" y="5000"/>
                  </a:lnTo>
                  <a:lnTo>
                    <a:pt x="134268" y="5000"/>
                  </a:lnTo>
                  <a:lnTo>
                    <a:pt x="136767" y="4800"/>
                  </a:lnTo>
                  <a:lnTo>
                    <a:pt x="139766" y="4700"/>
                  </a:lnTo>
                  <a:lnTo>
                    <a:pt x="142865" y="4700"/>
                  </a:lnTo>
                  <a:lnTo>
                    <a:pt x="145165" y="4500"/>
                  </a:lnTo>
                  <a:lnTo>
                    <a:pt x="146565" y="4600"/>
                  </a:lnTo>
                  <a:lnTo>
                    <a:pt x="147864" y="4700"/>
                  </a:lnTo>
                  <a:lnTo>
                    <a:pt x="149264" y="4800"/>
                  </a:lnTo>
                  <a:lnTo>
                    <a:pt x="150963" y="4700"/>
                  </a:lnTo>
                  <a:lnTo>
                    <a:pt x="150564" y="5100"/>
                  </a:lnTo>
                  <a:lnTo>
                    <a:pt x="147464" y="5100"/>
                  </a:lnTo>
                  <a:lnTo>
                    <a:pt x="146365" y="5000"/>
                  </a:lnTo>
                  <a:lnTo>
                    <a:pt x="145065" y="4900"/>
                  </a:lnTo>
                  <a:lnTo>
                    <a:pt x="141866" y="5000"/>
                  </a:lnTo>
                  <a:lnTo>
                    <a:pt x="144065" y="5100"/>
                  </a:lnTo>
                  <a:lnTo>
                    <a:pt x="146765" y="5200"/>
                  </a:lnTo>
                  <a:lnTo>
                    <a:pt x="153663" y="5400"/>
                  </a:lnTo>
                  <a:lnTo>
                    <a:pt x="168659" y="5400"/>
                  </a:lnTo>
                  <a:lnTo>
                    <a:pt x="174558" y="5300"/>
                  </a:lnTo>
                  <a:lnTo>
                    <a:pt x="181056" y="5300"/>
                  </a:lnTo>
                  <a:lnTo>
                    <a:pt x="186755" y="5200"/>
                  </a:lnTo>
                  <a:lnTo>
                    <a:pt x="188954" y="5100"/>
                  </a:lnTo>
                  <a:lnTo>
                    <a:pt x="190454" y="4900"/>
                  </a:lnTo>
                  <a:lnTo>
                    <a:pt x="189754" y="5200"/>
                  </a:lnTo>
                  <a:lnTo>
                    <a:pt x="201751" y="5400"/>
                  </a:lnTo>
                  <a:lnTo>
                    <a:pt x="216848" y="5300"/>
                  </a:lnTo>
                  <a:lnTo>
                    <a:pt x="223846" y="5300"/>
                  </a:lnTo>
                  <a:lnTo>
                    <a:pt x="230144" y="5100"/>
                  </a:lnTo>
                  <a:lnTo>
                    <a:pt x="232244" y="5300"/>
                  </a:lnTo>
                  <a:lnTo>
                    <a:pt x="235743" y="5100"/>
                  </a:lnTo>
                  <a:lnTo>
                    <a:pt x="239942" y="5000"/>
                  </a:lnTo>
                  <a:lnTo>
                    <a:pt x="242141" y="5000"/>
                  </a:lnTo>
                  <a:lnTo>
                    <a:pt x="243241" y="5100"/>
                  </a:lnTo>
                  <a:lnTo>
                    <a:pt x="243641" y="5200"/>
                  </a:lnTo>
                  <a:lnTo>
                    <a:pt x="244141" y="5300"/>
                  </a:lnTo>
                  <a:lnTo>
                    <a:pt x="245041" y="5600"/>
                  </a:lnTo>
                  <a:lnTo>
                    <a:pt x="245841" y="6100"/>
                  </a:lnTo>
                  <a:lnTo>
                    <a:pt x="246440" y="6699"/>
                  </a:lnTo>
                  <a:lnTo>
                    <a:pt x="246940" y="7299"/>
                  </a:lnTo>
                  <a:lnTo>
                    <a:pt x="247340" y="8099"/>
                  </a:lnTo>
                  <a:lnTo>
                    <a:pt x="247540" y="9099"/>
                  </a:lnTo>
                  <a:lnTo>
                    <a:pt x="247640" y="9499"/>
                  </a:lnTo>
                  <a:lnTo>
                    <a:pt x="247640" y="9999"/>
                  </a:lnTo>
                  <a:lnTo>
                    <a:pt x="247740" y="10498"/>
                  </a:lnTo>
                  <a:lnTo>
                    <a:pt x="247740" y="11098"/>
                  </a:lnTo>
                  <a:lnTo>
                    <a:pt x="247840" y="15497"/>
                  </a:lnTo>
                  <a:lnTo>
                    <a:pt x="247940" y="19096"/>
                  </a:lnTo>
                  <a:lnTo>
                    <a:pt x="248240" y="21696"/>
                  </a:lnTo>
                  <a:lnTo>
                    <a:pt x="248140" y="23395"/>
                  </a:lnTo>
                  <a:lnTo>
                    <a:pt x="248040" y="23195"/>
                  </a:lnTo>
                  <a:lnTo>
                    <a:pt x="248040" y="22596"/>
                  </a:lnTo>
                  <a:lnTo>
                    <a:pt x="247840" y="20996"/>
                  </a:lnTo>
                  <a:lnTo>
                    <a:pt x="247740" y="19796"/>
                  </a:lnTo>
                  <a:lnTo>
                    <a:pt x="247840" y="22696"/>
                  </a:lnTo>
                  <a:lnTo>
                    <a:pt x="247940" y="25995"/>
                  </a:lnTo>
                  <a:lnTo>
                    <a:pt x="248040" y="29194"/>
                  </a:lnTo>
                  <a:lnTo>
                    <a:pt x="247940" y="30694"/>
                  </a:lnTo>
                  <a:lnTo>
                    <a:pt x="247840" y="31993"/>
                  </a:lnTo>
                  <a:lnTo>
                    <a:pt x="247840" y="31294"/>
                  </a:lnTo>
                  <a:lnTo>
                    <a:pt x="247740" y="29894"/>
                  </a:lnTo>
                  <a:lnTo>
                    <a:pt x="247740" y="28894"/>
                  </a:lnTo>
                  <a:lnTo>
                    <a:pt x="247640" y="29394"/>
                  </a:lnTo>
                  <a:lnTo>
                    <a:pt x="247640" y="30994"/>
                  </a:lnTo>
                  <a:lnTo>
                    <a:pt x="247640" y="32393"/>
                  </a:lnTo>
                  <a:lnTo>
                    <a:pt x="247740" y="33893"/>
                  </a:lnTo>
                  <a:lnTo>
                    <a:pt x="247640" y="35592"/>
                  </a:lnTo>
                  <a:lnTo>
                    <a:pt x="247740" y="35493"/>
                  </a:lnTo>
                  <a:lnTo>
                    <a:pt x="247840" y="35892"/>
                  </a:lnTo>
                  <a:lnTo>
                    <a:pt x="248040" y="37892"/>
                  </a:lnTo>
                  <a:lnTo>
                    <a:pt x="248140" y="40891"/>
                  </a:lnTo>
                  <a:lnTo>
                    <a:pt x="248240" y="44090"/>
                  </a:lnTo>
                  <a:lnTo>
                    <a:pt x="248240" y="43091"/>
                  </a:lnTo>
                  <a:lnTo>
                    <a:pt x="248340" y="42991"/>
                  </a:lnTo>
                  <a:lnTo>
                    <a:pt x="248340" y="43191"/>
                  </a:lnTo>
                  <a:lnTo>
                    <a:pt x="248440" y="44290"/>
                  </a:lnTo>
                  <a:lnTo>
                    <a:pt x="248440" y="47190"/>
                  </a:lnTo>
                  <a:lnTo>
                    <a:pt x="248340" y="46590"/>
                  </a:lnTo>
                  <a:lnTo>
                    <a:pt x="248540" y="62886"/>
                  </a:lnTo>
                  <a:lnTo>
                    <a:pt x="248640" y="79882"/>
                  </a:lnTo>
                  <a:lnTo>
                    <a:pt x="248740" y="97078"/>
                  </a:lnTo>
                  <a:lnTo>
                    <a:pt x="248640" y="113974"/>
                  </a:lnTo>
                  <a:lnTo>
                    <a:pt x="248440" y="109875"/>
                  </a:lnTo>
                  <a:lnTo>
                    <a:pt x="248440" y="112674"/>
                  </a:lnTo>
                  <a:lnTo>
                    <a:pt x="248440" y="115673"/>
                  </a:lnTo>
                  <a:lnTo>
                    <a:pt x="248440" y="120072"/>
                  </a:lnTo>
                  <a:lnTo>
                    <a:pt x="248340" y="122072"/>
                  </a:lnTo>
                  <a:lnTo>
                    <a:pt x="248240" y="123671"/>
                  </a:lnTo>
                  <a:lnTo>
                    <a:pt x="248340" y="126171"/>
                  </a:lnTo>
                  <a:lnTo>
                    <a:pt x="248440" y="128470"/>
                  </a:lnTo>
                  <a:lnTo>
                    <a:pt x="248440" y="129770"/>
                  </a:lnTo>
                  <a:lnTo>
                    <a:pt x="248340" y="131270"/>
                  </a:lnTo>
                  <a:lnTo>
                    <a:pt x="248240" y="130370"/>
                  </a:lnTo>
                  <a:lnTo>
                    <a:pt x="248240" y="135269"/>
                  </a:lnTo>
                  <a:lnTo>
                    <a:pt x="248140" y="139668"/>
                  </a:lnTo>
                  <a:lnTo>
                    <a:pt x="248040" y="143967"/>
                  </a:lnTo>
                  <a:lnTo>
                    <a:pt x="248140" y="148765"/>
                  </a:lnTo>
                  <a:lnTo>
                    <a:pt x="248040" y="151865"/>
                  </a:lnTo>
                  <a:lnTo>
                    <a:pt x="247840" y="153764"/>
                  </a:lnTo>
                  <a:lnTo>
                    <a:pt x="247740" y="155264"/>
                  </a:lnTo>
                  <a:lnTo>
                    <a:pt x="247640" y="157463"/>
                  </a:lnTo>
                  <a:lnTo>
                    <a:pt x="247640" y="159563"/>
                  </a:lnTo>
                  <a:lnTo>
                    <a:pt x="247740" y="160963"/>
                  </a:lnTo>
                  <a:lnTo>
                    <a:pt x="247940" y="162262"/>
                  </a:lnTo>
                  <a:lnTo>
                    <a:pt x="247940" y="160763"/>
                  </a:lnTo>
                  <a:lnTo>
                    <a:pt x="247940" y="160463"/>
                  </a:lnTo>
                  <a:lnTo>
                    <a:pt x="248040" y="160563"/>
                  </a:lnTo>
                  <a:lnTo>
                    <a:pt x="248140" y="162062"/>
                  </a:lnTo>
                  <a:lnTo>
                    <a:pt x="248140" y="166361"/>
                  </a:lnTo>
                  <a:lnTo>
                    <a:pt x="248340" y="165861"/>
                  </a:lnTo>
                  <a:lnTo>
                    <a:pt x="248440" y="165462"/>
                  </a:lnTo>
                  <a:lnTo>
                    <a:pt x="248840" y="164562"/>
                  </a:lnTo>
                  <a:lnTo>
                    <a:pt x="248940" y="163862"/>
                  </a:lnTo>
                  <a:lnTo>
                    <a:pt x="249140" y="162762"/>
                  </a:lnTo>
                  <a:lnTo>
                    <a:pt x="249240" y="161263"/>
                  </a:lnTo>
                  <a:lnTo>
                    <a:pt x="249440" y="159163"/>
                  </a:lnTo>
                  <a:lnTo>
                    <a:pt x="249440" y="157663"/>
                  </a:lnTo>
                  <a:lnTo>
                    <a:pt x="249440" y="156464"/>
                  </a:lnTo>
                  <a:lnTo>
                    <a:pt x="249640" y="154464"/>
                  </a:lnTo>
                  <a:lnTo>
                    <a:pt x="249840" y="152465"/>
                  </a:lnTo>
                  <a:lnTo>
                    <a:pt x="249940" y="151065"/>
                  </a:lnTo>
                  <a:lnTo>
                    <a:pt x="249940" y="149365"/>
                  </a:lnTo>
                  <a:lnTo>
                    <a:pt x="249840" y="148166"/>
                  </a:lnTo>
                  <a:lnTo>
                    <a:pt x="249740" y="146766"/>
                  </a:lnTo>
                  <a:lnTo>
                    <a:pt x="249840" y="143767"/>
                  </a:lnTo>
                  <a:lnTo>
                    <a:pt x="249940" y="140467"/>
                  </a:lnTo>
                  <a:lnTo>
                    <a:pt x="249940" y="138668"/>
                  </a:lnTo>
                  <a:lnTo>
                    <a:pt x="249840" y="136868"/>
                  </a:lnTo>
                  <a:lnTo>
                    <a:pt x="249940" y="137368"/>
                  </a:lnTo>
                  <a:lnTo>
                    <a:pt x="250040" y="137168"/>
                  </a:lnTo>
                  <a:lnTo>
                    <a:pt x="250040" y="135469"/>
                  </a:lnTo>
                  <a:lnTo>
                    <a:pt x="250140" y="134169"/>
                  </a:lnTo>
                  <a:lnTo>
                    <a:pt x="250239" y="134169"/>
                  </a:lnTo>
                  <a:lnTo>
                    <a:pt x="250239" y="134269"/>
                  </a:lnTo>
                  <a:lnTo>
                    <a:pt x="250339" y="135369"/>
                  </a:lnTo>
                  <a:lnTo>
                    <a:pt x="250439" y="134369"/>
                  </a:lnTo>
                  <a:lnTo>
                    <a:pt x="250439" y="132869"/>
                  </a:lnTo>
                  <a:lnTo>
                    <a:pt x="250339" y="128970"/>
                  </a:lnTo>
                  <a:lnTo>
                    <a:pt x="250239" y="124771"/>
                  </a:lnTo>
                  <a:lnTo>
                    <a:pt x="250339" y="122872"/>
                  </a:lnTo>
                  <a:lnTo>
                    <a:pt x="250339" y="121172"/>
                  </a:lnTo>
                  <a:lnTo>
                    <a:pt x="250439" y="121772"/>
                  </a:lnTo>
                  <a:lnTo>
                    <a:pt x="250539" y="122572"/>
                  </a:lnTo>
                  <a:lnTo>
                    <a:pt x="250539" y="119672"/>
                  </a:lnTo>
                  <a:lnTo>
                    <a:pt x="250639" y="118273"/>
                  </a:lnTo>
                  <a:lnTo>
                    <a:pt x="250739" y="117073"/>
                  </a:lnTo>
                  <a:lnTo>
                    <a:pt x="250739" y="114974"/>
                  </a:lnTo>
                  <a:lnTo>
                    <a:pt x="250439" y="115173"/>
                  </a:lnTo>
                  <a:lnTo>
                    <a:pt x="250439" y="114174"/>
                  </a:lnTo>
                  <a:lnTo>
                    <a:pt x="250439" y="113774"/>
                  </a:lnTo>
                  <a:lnTo>
                    <a:pt x="250339" y="114274"/>
                  </a:lnTo>
                  <a:lnTo>
                    <a:pt x="250239" y="114274"/>
                  </a:lnTo>
                  <a:lnTo>
                    <a:pt x="250239" y="113974"/>
                  </a:lnTo>
                  <a:lnTo>
                    <a:pt x="250040" y="111374"/>
                  </a:lnTo>
                  <a:lnTo>
                    <a:pt x="250040" y="108675"/>
                  </a:lnTo>
                  <a:lnTo>
                    <a:pt x="250140" y="108875"/>
                  </a:lnTo>
                  <a:lnTo>
                    <a:pt x="250140" y="109375"/>
                  </a:lnTo>
                  <a:lnTo>
                    <a:pt x="250239" y="110875"/>
                  </a:lnTo>
                  <a:lnTo>
                    <a:pt x="250239" y="108775"/>
                  </a:lnTo>
                  <a:lnTo>
                    <a:pt x="250339" y="107175"/>
                  </a:lnTo>
                  <a:lnTo>
                    <a:pt x="250439" y="106376"/>
                  </a:lnTo>
                  <a:lnTo>
                    <a:pt x="250539" y="108875"/>
                  </a:lnTo>
                  <a:lnTo>
                    <a:pt x="250639" y="110075"/>
                  </a:lnTo>
                  <a:lnTo>
                    <a:pt x="250739" y="111174"/>
                  </a:lnTo>
                  <a:lnTo>
                    <a:pt x="250739" y="108675"/>
                  </a:lnTo>
                  <a:lnTo>
                    <a:pt x="250839" y="108475"/>
                  </a:lnTo>
                  <a:lnTo>
                    <a:pt x="250939" y="108875"/>
                  </a:lnTo>
                  <a:lnTo>
                    <a:pt x="250939" y="108675"/>
                  </a:lnTo>
                  <a:lnTo>
                    <a:pt x="251027" y="108063"/>
                  </a:lnTo>
                  <a:lnTo>
                    <a:pt x="251027" y="108063"/>
                  </a:lnTo>
                  <a:lnTo>
                    <a:pt x="250939" y="107975"/>
                  </a:lnTo>
                  <a:lnTo>
                    <a:pt x="250839" y="107475"/>
                  </a:lnTo>
                  <a:lnTo>
                    <a:pt x="250839" y="105476"/>
                  </a:lnTo>
                  <a:lnTo>
                    <a:pt x="250839" y="100377"/>
                  </a:lnTo>
                  <a:lnTo>
                    <a:pt x="250939" y="101177"/>
                  </a:lnTo>
                  <a:lnTo>
                    <a:pt x="250939" y="102177"/>
                  </a:lnTo>
                  <a:lnTo>
                    <a:pt x="250939" y="102976"/>
                  </a:lnTo>
                  <a:lnTo>
                    <a:pt x="251139" y="100977"/>
                  </a:lnTo>
                  <a:lnTo>
                    <a:pt x="251239" y="99077"/>
                  </a:lnTo>
                  <a:lnTo>
                    <a:pt x="251239" y="97278"/>
                  </a:lnTo>
                  <a:lnTo>
                    <a:pt x="251139" y="95578"/>
                  </a:lnTo>
                  <a:lnTo>
                    <a:pt x="251039" y="91779"/>
                  </a:lnTo>
                  <a:lnTo>
                    <a:pt x="251039" y="89480"/>
                  </a:lnTo>
                  <a:lnTo>
                    <a:pt x="251039" y="86880"/>
                  </a:lnTo>
                  <a:lnTo>
                    <a:pt x="251139" y="88380"/>
                  </a:lnTo>
                  <a:lnTo>
                    <a:pt x="251139" y="85980"/>
                  </a:lnTo>
                  <a:lnTo>
                    <a:pt x="251139" y="83881"/>
                  </a:lnTo>
                  <a:lnTo>
                    <a:pt x="251239" y="81981"/>
                  </a:lnTo>
                  <a:lnTo>
                    <a:pt x="251139" y="80182"/>
                  </a:lnTo>
                  <a:lnTo>
                    <a:pt x="251239" y="78582"/>
                  </a:lnTo>
                  <a:lnTo>
                    <a:pt x="251339" y="77982"/>
                  </a:lnTo>
                  <a:lnTo>
                    <a:pt x="251539" y="77083"/>
                  </a:lnTo>
                  <a:lnTo>
                    <a:pt x="251539" y="74583"/>
                  </a:lnTo>
                  <a:lnTo>
                    <a:pt x="251439" y="74583"/>
                  </a:lnTo>
                  <a:lnTo>
                    <a:pt x="251439" y="74083"/>
                  </a:lnTo>
                  <a:lnTo>
                    <a:pt x="251439" y="71984"/>
                  </a:lnTo>
                  <a:lnTo>
                    <a:pt x="251339" y="69484"/>
                  </a:lnTo>
                  <a:lnTo>
                    <a:pt x="251339" y="68585"/>
                  </a:lnTo>
                  <a:lnTo>
                    <a:pt x="251239" y="68285"/>
                  </a:lnTo>
                  <a:lnTo>
                    <a:pt x="251239" y="68185"/>
                  </a:lnTo>
                  <a:lnTo>
                    <a:pt x="251439" y="64286"/>
                  </a:lnTo>
                  <a:lnTo>
                    <a:pt x="251339" y="63286"/>
                  </a:lnTo>
                  <a:lnTo>
                    <a:pt x="251239" y="62786"/>
                  </a:lnTo>
                  <a:lnTo>
                    <a:pt x="251139" y="62686"/>
                  </a:lnTo>
                  <a:lnTo>
                    <a:pt x="251039" y="62586"/>
                  </a:lnTo>
                  <a:lnTo>
                    <a:pt x="250939" y="62286"/>
                  </a:lnTo>
                  <a:lnTo>
                    <a:pt x="250839" y="61686"/>
                  </a:lnTo>
                  <a:lnTo>
                    <a:pt x="250739" y="60387"/>
                  </a:lnTo>
                  <a:lnTo>
                    <a:pt x="250739" y="58387"/>
                  </a:lnTo>
                  <a:lnTo>
                    <a:pt x="250839" y="56587"/>
                  </a:lnTo>
                  <a:lnTo>
                    <a:pt x="250939" y="55788"/>
                  </a:lnTo>
                  <a:lnTo>
                    <a:pt x="250939" y="55588"/>
                  </a:lnTo>
                  <a:lnTo>
                    <a:pt x="251039" y="55588"/>
                  </a:lnTo>
                  <a:lnTo>
                    <a:pt x="251139" y="55888"/>
                  </a:lnTo>
                  <a:lnTo>
                    <a:pt x="251239" y="56188"/>
                  </a:lnTo>
                  <a:lnTo>
                    <a:pt x="251439" y="56488"/>
                  </a:lnTo>
                  <a:lnTo>
                    <a:pt x="251439" y="56388"/>
                  </a:lnTo>
                  <a:lnTo>
                    <a:pt x="251539" y="56188"/>
                  </a:lnTo>
                  <a:lnTo>
                    <a:pt x="251639" y="55288"/>
                  </a:lnTo>
                  <a:lnTo>
                    <a:pt x="251439" y="53788"/>
                  </a:lnTo>
                  <a:lnTo>
                    <a:pt x="251539" y="50689"/>
                  </a:lnTo>
                  <a:lnTo>
                    <a:pt x="251539" y="47890"/>
                  </a:lnTo>
                  <a:lnTo>
                    <a:pt x="251639" y="46590"/>
                  </a:lnTo>
                  <a:lnTo>
                    <a:pt x="251639" y="45990"/>
                  </a:lnTo>
                  <a:lnTo>
                    <a:pt x="251739" y="47290"/>
                  </a:lnTo>
                  <a:lnTo>
                    <a:pt x="251839" y="48589"/>
                  </a:lnTo>
                  <a:lnTo>
                    <a:pt x="251839" y="47190"/>
                  </a:lnTo>
                  <a:lnTo>
                    <a:pt x="251839" y="45390"/>
                  </a:lnTo>
                  <a:lnTo>
                    <a:pt x="252039" y="41091"/>
                  </a:lnTo>
                  <a:lnTo>
                    <a:pt x="252039" y="36692"/>
                  </a:lnTo>
                  <a:lnTo>
                    <a:pt x="252039" y="34893"/>
                  </a:lnTo>
                  <a:lnTo>
                    <a:pt x="251839" y="33393"/>
                  </a:lnTo>
                  <a:lnTo>
                    <a:pt x="251939" y="30094"/>
                  </a:lnTo>
                  <a:lnTo>
                    <a:pt x="252039" y="28794"/>
                  </a:lnTo>
                  <a:lnTo>
                    <a:pt x="252039" y="28394"/>
                  </a:lnTo>
                  <a:lnTo>
                    <a:pt x="252139" y="28394"/>
                  </a:lnTo>
                  <a:lnTo>
                    <a:pt x="252039" y="27594"/>
                  </a:lnTo>
                  <a:lnTo>
                    <a:pt x="252039" y="26395"/>
                  </a:lnTo>
                  <a:lnTo>
                    <a:pt x="252039" y="23495"/>
                  </a:lnTo>
                  <a:lnTo>
                    <a:pt x="252039" y="20396"/>
                  </a:lnTo>
                  <a:lnTo>
                    <a:pt x="252039" y="17897"/>
                  </a:lnTo>
                  <a:lnTo>
                    <a:pt x="252139" y="17697"/>
                  </a:lnTo>
                  <a:lnTo>
                    <a:pt x="252139" y="16797"/>
                  </a:lnTo>
                  <a:lnTo>
                    <a:pt x="252239" y="15497"/>
                  </a:lnTo>
                  <a:lnTo>
                    <a:pt x="252239" y="14098"/>
                  </a:lnTo>
                  <a:lnTo>
                    <a:pt x="252139" y="15297"/>
                  </a:lnTo>
                  <a:lnTo>
                    <a:pt x="252039" y="15397"/>
                  </a:lnTo>
                  <a:lnTo>
                    <a:pt x="252039" y="15297"/>
                  </a:lnTo>
                  <a:lnTo>
                    <a:pt x="251839" y="13398"/>
                  </a:lnTo>
                  <a:lnTo>
                    <a:pt x="251939" y="11198"/>
                  </a:lnTo>
                  <a:lnTo>
                    <a:pt x="251939" y="10498"/>
                  </a:lnTo>
                  <a:lnTo>
                    <a:pt x="251939" y="9599"/>
                  </a:lnTo>
                  <a:lnTo>
                    <a:pt x="251839" y="8699"/>
                  </a:lnTo>
                  <a:lnTo>
                    <a:pt x="251739" y="7799"/>
                  </a:lnTo>
                  <a:lnTo>
                    <a:pt x="251439" y="6899"/>
                  </a:lnTo>
                  <a:lnTo>
                    <a:pt x="251139" y="6000"/>
                  </a:lnTo>
                  <a:lnTo>
                    <a:pt x="250739" y="5200"/>
                  </a:lnTo>
                  <a:lnTo>
                    <a:pt x="250339" y="4400"/>
                  </a:lnTo>
                  <a:lnTo>
                    <a:pt x="249840" y="3800"/>
                  </a:lnTo>
                  <a:lnTo>
                    <a:pt x="249440" y="3300"/>
                  </a:lnTo>
                  <a:lnTo>
                    <a:pt x="248940" y="2700"/>
                  </a:lnTo>
                  <a:lnTo>
                    <a:pt x="248240" y="2200"/>
                  </a:lnTo>
                  <a:lnTo>
                    <a:pt x="247640" y="1901"/>
                  </a:lnTo>
                  <a:lnTo>
                    <a:pt x="247140" y="1701"/>
                  </a:lnTo>
                  <a:lnTo>
                    <a:pt x="246740" y="1501"/>
                  </a:lnTo>
                  <a:lnTo>
                    <a:pt x="246140" y="1401"/>
                  </a:lnTo>
                  <a:lnTo>
                    <a:pt x="245841" y="1301"/>
                  </a:lnTo>
                  <a:lnTo>
                    <a:pt x="245641" y="1401"/>
                  </a:lnTo>
                  <a:lnTo>
                    <a:pt x="245541" y="1501"/>
                  </a:lnTo>
                  <a:lnTo>
                    <a:pt x="245241" y="1501"/>
                  </a:lnTo>
                  <a:lnTo>
                    <a:pt x="244741" y="1301"/>
                  </a:lnTo>
                  <a:lnTo>
                    <a:pt x="244441" y="1201"/>
                  </a:lnTo>
                  <a:lnTo>
                    <a:pt x="244041" y="1101"/>
                  </a:lnTo>
                  <a:lnTo>
                    <a:pt x="243841" y="1001"/>
                  </a:lnTo>
                  <a:lnTo>
                    <a:pt x="243141" y="1001"/>
                  </a:lnTo>
                  <a:lnTo>
                    <a:pt x="242441" y="901"/>
                  </a:lnTo>
                  <a:lnTo>
                    <a:pt x="240942" y="801"/>
                  </a:lnTo>
                  <a:lnTo>
                    <a:pt x="239442" y="701"/>
                  </a:lnTo>
                  <a:lnTo>
                    <a:pt x="237243" y="601"/>
                  </a:lnTo>
                  <a:lnTo>
                    <a:pt x="236743" y="501"/>
                  </a:lnTo>
                  <a:lnTo>
                    <a:pt x="236843" y="401"/>
                  </a:lnTo>
                  <a:lnTo>
                    <a:pt x="237643" y="401"/>
                  </a:lnTo>
                  <a:lnTo>
                    <a:pt x="237443" y="301"/>
                  </a:lnTo>
                  <a:lnTo>
                    <a:pt x="236743" y="201"/>
                  </a:lnTo>
                  <a:lnTo>
                    <a:pt x="236243" y="101"/>
                  </a:lnTo>
                  <a:lnTo>
                    <a:pt x="233244" y="101"/>
                  </a:lnTo>
                  <a:lnTo>
                    <a:pt x="229744" y="1"/>
                  </a:lnTo>
                  <a:lnTo>
                    <a:pt x="230644" y="101"/>
                  </a:lnTo>
                  <a:lnTo>
                    <a:pt x="230944" y="101"/>
                  </a:lnTo>
                  <a:lnTo>
                    <a:pt x="230144" y="201"/>
                  </a:lnTo>
                  <a:lnTo>
                    <a:pt x="229145" y="301"/>
                  </a:lnTo>
                  <a:lnTo>
                    <a:pt x="229045" y="401"/>
                  </a:lnTo>
                  <a:lnTo>
                    <a:pt x="229544" y="501"/>
                  </a:lnTo>
                  <a:lnTo>
                    <a:pt x="233144" y="201"/>
                  </a:lnTo>
                  <a:lnTo>
                    <a:pt x="235543" y="201"/>
                  </a:lnTo>
                  <a:lnTo>
                    <a:pt x="235543" y="301"/>
                  </a:lnTo>
                  <a:lnTo>
                    <a:pt x="235343" y="401"/>
                  </a:lnTo>
                  <a:lnTo>
                    <a:pt x="235743" y="501"/>
                  </a:lnTo>
                  <a:lnTo>
                    <a:pt x="231444" y="601"/>
                  </a:lnTo>
                  <a:lnTo>
                    <a:pt x="228845" y="801"/>
                  </a:lnTo>
                  <a:lnTo>
                    <a:pt x="226345" y="1001"/>
                  </a:lnTo>
                  <a:lnTo>
                    <a:pt x="222246" y="1101"/>
                  </a:lnTo>
                  <a:lnTo>
                    <a:pt x="217747" y="901"/>
                  </a:lnTo>
                  <a:lnTo>
                    <a:pt x="219047" y="901"/>
                  </a:lnTo>
                  <a:lnTo>
                    <a:pt x="219347" y="801"/>
                  </a:lnTo>
                  <a:lnTo>
                    <a:pt x="219447" y="701"/>
                  </a:lnTo>
                  <a:lnTo>
                    <a:pt x="219347" y="701"/>
                  </a:lnTo>
                  <a:lnTo>
                    <a:pt x="219147" y="601"/>
                  </a:lnTo>
                  <a:lnTo>
                    <a:pt x="218347" y="501"/>
                  </a:lnTo>
                  <a:lnTo>
                    <a:pt x="216848" y="601"/>
                  </a:lnTo>
                  <a:lnTo>
                    <a:pt x="215348" y="601"/>
                  </a:lnTo>
                  <a:lnTo>
                    <a:pt x="212749" y="501"/>
                  </a:lnTo>
                  <a:lnTo>
                    <a:pt x="210149" y="401"/>
                  </a:lnTo>
                  <a:lnTo>
                    <a:pt x="209240" y="365"/>
                  </a:lnTo>
                  <a:lnTo>
                    <a:pt x="209240" y="365"/>
                  </a:lnTo>
                  <a:lnTo>
                    <a:pt x="209349" y="401"/>
                  </a:lnTo>
                  <a:lnTo>
                    <a:pt x="209349" y="501"/>
                  </a:lnTo>
                  <a:lnTo>
                    <a:pt x="208750" y="601"/>
                  </a:lnTo>
                  <a:lnTo>
                    <a:pt x="207950" y="701"/>
                  </a:lnTo>
                  <a:lnTo>
                    <a:pt x="203851" y="701"/>
                  </a:lnTo>
                  <a:lnTo>
                    <a:pt x="203651" y="601"/>
                  </a:lnTo>
                  <a:lnTo>
                    <a:pt x="203451" y="501"/>
                  </a:lnTo>
                  <a:lnTo>
                    <a:pt x="203051" y="401"/>
                  </a:lnTo>
                  <a:lnTo>
                    <a:pt x="202251" y="401"/>
                  </a:lnTo>
                  <a:lnTo>
                    <a:pt x="194753" y="301"/>
                  </a:lnTo>
                  <a:lnTo>
                    <a:pt x="188254" y="201"/>
                  </a:lnTo>
                  <a:lnTo>
                    <a:pt x="182156" y="101"/>
                  </a:lnTo>
                  <a:lnTo>
                    <a:pt x="175957" y="201"/>
                  </a:lnTo>
                  <a:lnTo>
                    <a:pt x="180056" y="501"/>
                  </a:lnTo>
                  <a:lnTo>
                    <a:pt x="181456" y="201"/>
                  </a:lnTo>
                  <a:lnTo>
                    <a:pt x="182256" y="301"/>
                  </a:lnTo>
                  <a:lnTo>
                    <a:pt x="182656" y="401"/>
                  </a:lnTo>
                  <a:lnTo>
                    <a:pt x="182656" y="501"/>
                  </a:lnTo>
                  <a:lnTo>
                    <a:pt x="182556" y="501"/>
                  </a:lnTo>
                  <a:lnTo>
                    <a:pt x="182056" y="701"/>
                  </a:lnTo>
                  <a:lnTo>
                    <a:pt x="180556" y="901"/>
                  </a:lnTo>
                  <a:lnTo>
                    <a:pt x="178957" y="1101"/>
                  </a:lnTo>
                  <a:lnTo>
                    <a:pt x="177957" y="1001"/>
                  </a:lnTo>
                  <a:lnTo>
                    <a:pt x="174958" y="1001"/>
                  </a:lnTo>
                  <a:lnTo>
                    <a:pt x="174867" y="910"/>
                  </a:lnTo>
                  <a:lnTo>
                    <a:pt x="174867" y="910"/>
                  </a:lnTo>
                  <a:lnTo>
                    <a:pt x="170159" y="1001"/>
                  </a:lnTo>
                  <a:lnTo>
                    <a:pt x="171059" y="1101"/>
                  </a:lnTo>
                  <a:lnTo>
                    <a:pt x="172758" y="1101"/>
                  </a:lnTo>
                  <a:lnTo>
                    <a:pt x="171858" y="1201"/>
                  </a:lnTo>
                  <a:lnTo>
                    <a:pt x="168159" y="1101"/>
                  </a:lnTo>
                  <a:lnTo>
                    <a:pt x="167160" y="1001"/>
                  </a:lnTo>
                  <a:lnTo>
                    <a:pt x="167360" y="901"/>
                  </a:lnTo>
                  <a:lnTo>
                    <a:pt x="164160" y="901"/>
                  </a:lnTo>
                  <a:lnTo>
                    <a:pt x="162861" y="1001"/>
                  </a:lnTo>
                  <a:lnTo>
                    <a:pt x="162561" y="1101"/>
                  </a:lnTo>
                  <a:lnTo>
                    <a:pt x="162561" y="1201"/>
                  </a:lnTo>
                  <a:lnTo>
                    <a:pt x="160861" y="1101"/>
                  </a:lnTo>
                  <a:lnTo>
                    <a:pt x="160761" y="1101"/>
                  </a:lnTo>
                  <a:lnTo>
                    <a:pt x="160861" y="1001"/>
                  </a:lnTo>
                  <a:lnTo>
                    <a:pt x="161461" y="901"/>
                  </a:lnTo>
                  <a:lnTo>
                    <a:pt x="164960" y="601"/>
                  </a:lnTo>
                  <a:lnTo>
                    <a:pt x="163061" y="601"/>
                  </a:lnTo>
                  <a:lnTo>
                    <a:pt x="162361" y="501"/>
                  </a:lnTo>
                  <a:lnTo>
                    <a:pt x="162261" y="401"/>
                  </a:lnTo>
                  <a:lnTo>
                    <a:pt x="162361" y="401"/>
                  </a:lnTo>
                  <a:lnTo>
                    <a:pt x="163061" y="301"/>
                  </a:lnTo>
                  <a:lnTo>
                    <a:pt x="158162" y="301"/>
                  </a:lnTo>
                  <a:lnTo>
                    <a:pt x="159261" y="201"/>
                  </a:lnTo>
                  <a:lnTo>
                    <a:pt x="160261" y="1"/>
                  </a:lnTo>
                  <a:lnTo>
                    <a:pt x="158062" y="1"/>
                  </a:lnTo>
                  <a:lnTo>
                    <a:pt x="156062" y="101"/>
                  </a:lnTo>
                  <a:lnTo>
                    <a:pt x="154063" y="101"/>
                  </a:lnTo>
                  <a:lnTo>
                    <a:pt x="152063" y="1"/>
                  </a:lnTo>
                  <a:lnTo>
                    <a:pt x="150864" y="201"/>
                  </a:lnTo>
                  <a:lnTo>
                    <a:pt x="142566" y="1"/>
                  </a:lnTo>
                  <a:lnTo>
                    <a:pt x="134767" y="1"/>
                  </a:lnTo>
                  <a:lnTo>
                    <a:pt x="136167" y="201"/>
                  </a:lnTo>
                  <a:lnTo>
                    <a:pt x="134168" y="201"/>
                  </a:lnTo>
                  <a:lnTo>
                    <a:pt x="132668" y="301"/>
                  </a:lnTo>
                  <a:lnTo>
                    <a:pt x="130468" y="101"/>
                  </a:lnTo>
                  <a:lnTo>
                    <a:pt x="127869" y="1"/>
                  </a:lnTo>
                  <a:lnTo>
                    <a:pt x="123270" y="1"/>
                  </a:lnTo>
                  <a:lnTo>
                    <a:pt x="117672" y="201"/>
                  </a:lnTo>
                  <a:lnTo>
                    <a:pt x="116272" y="301"/>
                  </a:lnTo>
                  <a:lnTo>
                    <a:pt x="116072" y="401"/>
                  </a:lnTo>
                  <a:lnTo>
                    <a:pt x="116072" y="501"/>
                  </a:lnTo>
                  <a:lnTo>
                    <a:pt x="113273" y="501"/>
                  </a:lnTo>
                  <a:lnTo>
                    <a:pt x="111573" y="301"/>
                  </a:lnTo>
                  <a:lnTo>
                    <a:pt x="106974" y="601"/>
                  </a:lnTo>
                  <a:lnTo>
                    <a:pt x="104175" y="701"/>
                  </a:lnTo>
                  <a:lnTo>
                    <a:pt x="101575" y="601"/>
                  </a:lnTo>
                  <a:lnTo>
                    <a:pt x="107774" y="401"/>
                  </a:lnTo>
                  <a:lnTo>
                    <a:pt x="107274" y="301"/>
                  </a:lnTo>
                  <a:lnTo>
                    <a:pt x="106274" y="301"/>
                  </a:lnTo>
                  <a:lnTo>
                    <a:pt x="103475" y="201"/>
                  </a:lnTo>
                  <a:lnTo>
                    <a:pt x="96977" y="201"/>
                  </a:lnTo>
                  <a:lnTo>
                    <a:pt x="82280" y="1001"/>
                  </a:lnTo>
                  <a:lnTo>
                    <a:pt x="82880" y="1101"/>
                  </a:lnTo>
                  <a:lnTo>
                    <a:pt x="83180" y="1201"/>
                  </a:lnTo>
                  <a:lnTo>
                    <a:pt x="83280" y="1301"/>
                  </a:lnTo>
                  <a:lnTo>
                    <a:pt x="83080" y="1401"/>
                  </a:lnTo>
                  <a:lnTo>
                    <a:pt x="81880" y="1601"/>
                  </a:lnTo>
                  <a:lnTo>
                    <a:pt x="79581" y="1801"/>
                  </a:lnTo>
                  <a:lnTo>
                    <a:pt x="79481" y="1801"/>
                  </a:lnTo>
                  <a:lnTo>
                    <a:pt x="78881" y="1701"/>
                  </a:lnTo>
                  <a:lnTo>
                    <a:pt x="76781" y="1601"/>
                  </a:lnTo>
                  <a:lnTo>
                    <a:pt x="71483" y="1501"/>
                  </a:lnTo>
                  <a:lnTo>
                    <a:pt x="71683" y="1501"/>
                  </a:lnTo>
                  <a:lnTo>
                    <a:pt x="71583" y="1401"/>
                  </a:lnTo>
                  <a:lnTo>
                    <a:pt x="71183" y="1401"/>
                  </a:lnTo>
                  <a:lnTo>
                    <a:pt x="69683" y="1201"/>
                  </a:lnTo>
                  <a:lnTo>
                    <a:pt x="69083" y="1101"/>
                  </a:lnTo>
                  <a:lnTo>
                    <a:pt x="68983" y="1101"/>
                  </a:lnTo>
                  <a:lnTo>
                    <a:pt x="71183" y="1001"/>
                  </a:lnTo>
                  <a:lnTo>
                    <a:pt x="73282" y="1201"/>
                  </a:lnTo>
                  <a:lnTo>
                    <a:pt x="74382" y="1301"/>
                  </a:lnTo>
                  <a:lnTo>
                    <a:pt x="75882" y="1201"/>
                  </a:lnTo>
                  <a:lnTo>
                    <a:pt x="72382" y="901"/>
                  </a:lnTo>
                  <a:lnTo>
                    <a:pt x="67084" y="701"/>
                  </a:lnTo>
                  <a:lnTo>
                    <a:pt x="68583" y="501"/>
                  </a:lnTo>
                  <a:lnTo>
                    <a:pt x="71283" y="401"/>
                  </a:lnTo>
                  <a:lnTo>
                    <a:pt x="70783" y="501"/>
                  </a:lnTo>
                  <a:lnTo>
                    <a:pt x="70683" y="501"/>
                  </a:lnTo>
                  <a:lnTo>
                    <a:pt x="70983" y="701"/>
                  </a:lnTo>
                  <a:lnTo>
                    <a:pt x="72982" y="601"/>
                  </a:lnTo>
                  <a:lnTo>
                    <a:pt x="73782" y="501"/>
                  </a:lnTo>
                  <a:lnTo>
                    <a:pt x="73682" y="401"/>
                  </a:lnTo>
                  <a:lnTo>
                    <a:pt x="72982" y="301"/>
                  </a:lnTo>
                  <a:lnTo>
                    <a:pt x="71183" y="201"/>
                  </a:lnTo>
                  <a:lnTo>
                    <a:pt x="70583" y="101"/>
                  </a:lnTo>
                  <a:lnTo>
                    <a:pt x="70483" y="1"/>
                  </a:lnTo>
                  <a:lnTo>
                    <a:pt x="67184" y="1"/>
                  </a:lnTo>
                  <a:lnTo>
                    <a:pt x="66184" y="101"/>
                  </a:lnTo>
                  <a:lnTo>
                    <a:pt x="66584" y="201"/>
                  </a:lnTo>
                  <a:lnTo>
                    <a:pt x="65084" y="101"/>
                  </a:lnTo>
                  <a:lnTo>
                    <a:pt x="63285" y="1"/>
                  </a:lnTo>
                  <a:lnTo>
                    <a:pt x="59186" y="101"/>
                  </a:lnTo>
                  <a:lnTo>
                    <a:pt x="55087" y="201"/>
                  </a:lnTo>
                  <a:lnTo>
                    <a:pt x="53187" y="201"/>
                  </a:lnTo>
                  <a:lnTo>
                    <a:pt x="51588" y="101"/>
                  </a:lnTo>
                  <a:lnTo>
                    <a:pt x="51588" y="101"/>
                  </a:lnTo>
                  <a:lnTo>
                    <a:pt x="52187" y="201"/>
                  </a:lnTo>
                  <a:lnTo>
                    <a:pt x="52287" y="201"/>
                  </a:lnTo>
                  <a:lnTo>
                    <a:pt x="52187" y="301"/>
                  </a:lnTo>
                  <a:lnTo>
                    <a:pt x="50988" y="401"/>
                  </a:lnTo>
                  <a:lnTo>
                    <a:pt x="48588" y="401"/>
                  </a:lnTo>
                  <a:lnTo>
                    <a:pt x="47289" y="301"/>
                  </a:lnTo>
                  <a:lnTo>
                    <a:pt x="45489" y="101"/>
                  </a:lnTo>
                  <a:lnTo>
                    <a:pt x="43789" y="201"/>
                  </a:lnTo>
                  <a:lnTo>
                    <a:pt x="41390" y="301"/>
                  </a:lnTo>
                  <a:lnTo>
                    <a:pt x="37991" y="301"/>
                  </a:lnTo>
                  <a:lnTo>
                    <a:pt x="37891" y="401"/>
                  </a:lnTo>
                  <a:lnTo>
                    <a:pt x="38591" y="601"/>
                  </a:lnTo>
                  <a:lnTo>
                    <a:pt x="38991" y="701"/>
                  </a:lnTo>
                  <a:lnTo>
                    <a:pt x="39091" y="801"/>
                  </a:lnTo>
                  <a:lnTo>
                    <a:pt x="38791" y="901"/>
                  </a:lnTo>
                  <a:lnTo>
                    <a:pt x="37791" y="901"/>
                  </a:lnTo>
                  <a:lnTo>
                    <a:pt x="35691" y="1101"/>
                  </a:lnTo>
                  <a:lnTo>
                    <a:pt x="28693" y="1101"/>
                  </a:lnTo>
                  <a:lnTo>
                    <a:pt x="27793" y="1001"/>
                  </a:lnTo>
                  <a:lnTo>
                    <a:pt x="27693" y="1001"/>
                  </a:lnTo>
                  <a:lnTo>
                    <a:pt x="29293" y="901"/>
                  </a:lnTo>
                  <a:lnTo>
                    <a:pt x="33792" y="801"/>
                  </a:lnTo>
                  <a:lnTo>
                    <a:pt x="33792" y="801"/>
                  </a:lnTo>
                  <a:lnTo>
                    <a:pt x="23494" y="1001"/>
                  </a:lnTo>
                  <a:lnTo>
                    <a:pt x="22695" y="901"/>
                  </a:lnTo>
                  <a:lnTo>
                    <a:pt x="22495" y="801"/>
                  </a:lnTo>
                  <a:lnTo>
                    <a:pt x="23394" y="701"/>
                  </a:lnTo>
                  <a:lnTo>
                    <a:pt x="27893" y="701"/>
                  </a:lnTo>
                  <a:lnTo>
                    <a:pt x="24694" y="601"/>
                  </a:lnTo>
                  <a:lnTo>
                    <a:pt x="21495" y="601"/>
                  </a:lnTo>
                  <a:lnTo>
                    <a:pt x="18895" y="801"/>
                  </a:lnTo>
                  <a:lnTo>
                    <a:pt x="17296" y="901"/>
                  </a:lnTo>
                  <a:lnTo>
                    <a:pt x="13997" y="901"/>
                  </a:lnTo>
                  <a:lnTo>
                    <a:pt x="10897" y="801"/>
                  </a:lnTo>
                  <a:lnTo>
                    <a:pt x="12297" y="701"/>
                  </a:lnTo>
                  <a:lnTo>
                    <a:pt x="13397" y="501"/>
                  </a:lnTo>
                  <a:lnTo>
                    <a:pt x="14696" y="301"/>
                  </a:lnTo>
                  <a:lnTo>
                    <a:pt x="16896" y="201"/>
                  </a:lnTo>
                  <a:lnTo>
                    <a:pt x="19295" y="201"/>
                  </a:lnTo>
                  <a:lnTo>
                    <a:pt x="19295" y="301"/>
                  </a:lnTo>
                  <a:lnTo>
                    <a:pt x="18795" y="301"/>
                  </a:lnTo>
                  <a:lnTo>
                    <a:pt x="18296" y="401"/>
                  </a:lnTo>
                  <a:lnTo>
                    <a:pt x="18096" y="501"/>
                  </a:lnTo>
                  <a:lnTo>
                    <a:pt x="18596" y="501"/>
                  </a:lnTo>
                  <a:lnTo>
                    <a:pt x="19995" y="601"/>
                  </a:lnTo>
                  <a:lnTo>
                    <a:pt x="20395" y="301"/>
                  </a:lnTo>
                  <a:lnTo>
                    <a:pt x="22095" y="401"/>
                  </a:lnTo>
                  <a:lnTo>
                    <a:pt x="23594" y="301"/>
                  </a:lnTo>
                  <a:lnTo>
                    <a:pt x="26993" y="201"/>
                  </a:lnTo>
                  <a:lnTo>
                    <a:pt x="27493" y="301"/>
                  </a:lnTo>
                  <a:lnTo>
                    <a:pt x="27193" y="301"/>
                  </a:lnTo>
                  <a:lnTo>
                    <a:pt x="25794" y="401"/>
                  </a:lnTo>
                  <a:lnTo>
                    <a:pt x="31792" y="401"/>
                  </a:lnTo>
                  <a:lnTo>
                    <a:pt x="34492" y="301"/>
                  </a:lnTo>
                  <a:lnTo>
                    <a:pt x="36991" y="201"/>
                  </a:lnTo>
                  <a:lnTo>
                    <a:pt x="32092" y="101"/>
                  </a:lnTo>
                  <a:lnTo>
                    <a:pt x="20795" y="101"/>
                  </a:lnTo>
                  <a:lnTo>
                    <a:pt x="19495"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22" name="Google Shape;1422;p65"/>
            <p:cNvSpPr/>
            <p:nvPr/>
          </p:nvSpPr>
          <p:spPr>
            <a:xfrm>
              <a:off x="6075675" y="4539575"/>
              <a:ext cx="17525" cy="2525"/>
            </a:xfrm>
            <a:custGeom>
              <a:avLst/>
              <a:gdLst/>
              <a:ahLst/>
              <a:cxnLst/>
              <a:rect l="l" t="t" r="r" b="b"/>
              <a:pathLst>
                <a:path w="701" h="101" extrusionOk="0">
                  <a:moveTo>
                    <a:pt x="1" y="1"/>
                  </a:moveTo>
                  <a:lnTo>
                    <a:pt x="700" y="101"/>
                  </a:lnTo>
                  <a:lnTo>
                    <a:pt x="700" y="101"/>
                  </a:lnTo>
                  <a:lnTo>
                    <a:pt x="500"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23" name="Google Shape;1423;p65"/>
            <p:cNvSpPr/>
            <p:nvPr/>
          </p:nvSpPr>
          <p:spPr>
            <a:xfrm>
              <a:off x="664475" y="1650275"/>
              <a:ext cx="2525" cy="22525"/>
            </a:xfrm>
            <a:custGeom>
              <a:avLst/>
              <a:gdLst/>
              <a:ahLst/>
              <a:cxnLst/>
              <a:rect l="l" t="t" r="r" b="b"/>
              <a:pathLst>
                <a:path w="101" h="901" extrusionOk="0">
                  <a:moveTo>
                    <a:pt x="1" y="1"/>
                  </a:moveTo>
                  <a:lnTo>
                    <a:pt x="1" y="1"/>
                  </a:lnTo>
                  <a:lnTo>
                    <a:pt x="101" y="900"/>
                  </a:lnTo>
                  <a:lnTo>
                    <a:pt x="101" y="900"/>
                  </a:lnTo>
                  <a:lnTo>
                    <a:pt x="1" y="1"/>
                  </a:lnTo>
                  <a:lnTo>
                    <a:pt x="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24" name="Google Shape;1424;p65"/>
            <p:cNvSpPr/>
            <p:nvPr/>
          </p:nvSpPr>
          <p:spPr>
            <a:xfrm>
              <a:off x="669475" y="3714775"/>
              <a:ext cx="2525" cy="5025"/>
            </a:xfrm>
            <a:custGeom>
              <a:avLst/>
              <a:gdLst/>
              <a:ahLst/>
              <a:cxnLst/>
              <a:rect l="l" t="t" r="r" b="b"/>
              <a:pathLst>
                <a:path w="101" h="201" extrusionOk="0">
                  <a:moveTo>
                    <a:pt x="1" y="1"/>
                  </a:moveTo>
                  <a:lnTo>
                    <a:pt x="1" y="201"/>
                  </a:lnTo>
                  <a:lnTo>
                    <a:pt x="10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25" name="Google Shape;1425;p65"/>
            <p:cNvSpPr/>
            <p:nvPr/>
          </p:nvSpPr>
          <p:spPr>
            <a:xfrm>
              <a:off x="6188150" y="4594575"/>
              <a:ext cx="35025" cy="25"/>
            </a:xfrm>
            <a:custGeom>
              <a:avLst/>
              <a:gdLst/>
              <a:ahLst/>
              <a:cxnLst/>
              <a:rect l="l" t="t" r="r" b="b"/>
              <a:pathLst>
                <a:path w="1401" h="1" extrusionOk="0">
                  <a:moveTo>
                    <a:pt x="1400" y="0"/>
                  </a:moveTo>
                  <a:lnTo>
                    <a:pt x="1" y="0"/>
                  </a:lnTo>
                  <a:lnTo>
                    <a:pt x="1" y="0"/>
                  </a:lnTo>
                  <a:lnTo>
                    <a:pt x="1400" y="0"/>
                  </a:lnTo>
                  <a:lnTo>
                    <a:pt x="140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26" name="Google Shape;1426;p65"/>
            <p:cNvSpPr/>
            <p:nvPr/>
          </p:nvSpPr>
          <p:spPr>
            <a:xfrm>
              <a:off x="849450" y="338100"/>
              <a:ext cx="2525" cy="25"/>
            </a:xfrm>
            <a:custGeom>
              <a:avLst/>
              <a:gdLst/>
              <a:ahLst/>
              <a:cxnLst/>
              <a:rect l="l" t="t" r="r" b="b"/>
              <a:pathLst>
                <a:path w="101" h="1" extrusionOk="0">
                  <a:moveTo>
                    <a:pt x="100" y="0"/>
                  </a:moveTo>
                  <a:lnTo>
                    <a:pt x="0" y="0"/>
                  </a:lnTo>
                  <a:lnTo>
                    <a:pt x="0" y="0"/>
                  </a:lnTo>
                  <a:lnTo>
                    <a:pt x="100" y="0"/>
                  </a:lnTo>
                  <a:lnTo>
                    <a:pt x="10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27" name="Google Shape;1427;p65"/>
            <p:cNvSpPr/>
            <p:nvPr/>
          </p:nvSpPr>
          <p:spPr>
            <a:xfrm>
              <a:off x="844450" y="343075"/>
              <a:ext cx="25" cy="25"/>
            </a:xfrm>
            <a:custGeom>
              <a:avLst/>
              <a:gdLst/>
              <a:ahLst/>
              <a:cxnLst/>
              <a:rect l="l" t="t" r="r" b="b"/>
              <a:pathLst>
                <a:path w="1" h="1" extrusionOk="0">
                  <a:moveTo>
                    <a:pt x="0" y="1"/>
                  </a:moveTo>
                  <a:lnTo>
                    <a:pt x="0" y="1"/>
                  </a:lnTo>
                  <a:lnTo>
                    <a:pt x="0" y="1"/>
                  </a:lnTo>
                  <a:lnTo>
                    <a:pt x="0" y="1"/>
                  </a:lnTo>
                  <a:lnTo>
                    <a:pt x="0" y="1"/>
                  </a:lnTo>
                  <a:lnTo>
                    <a:pt x="0"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28" name="Google Shape;1428;p65"/>
            <p:cNvSpPr/>
            <p:nvPr/>
          </p:nvSpPr>
          <p:spPr>
            <a:xfrm>
              <a:off x="784450" y="293100"/>
              <a:ext cx="25" cy="2525"/>
            </a:xfrm>
            <a:custGeom>
              <a:avLst/>
              <a:gdLst/>
              <a:ahLst/>
              <a:cxnLst/>
              <a:rect l="l" t="t" r="r" b="b"/>
              <a:pathLst>
                <a:path w="1" h="101" extrusionOk="0">
                  <a:moveTo>
                    <a:pt x="1" y="100"/>
                  </a:moveTo>
                  <a:lnTo>
                    <a:pt x="1" y="100"/>
                  </a:lnTo>
                  <a:lnTo>
                    <a:pt x="1" y="0"/>
                  </a:lnTo>
                  <a:lnTo>
                    <a:pt x="1" y="0"/>
                  </a:lnTo>
                  <a:lnTo>
                    <a:pt x="1" y="100"/>
                  </a:lnTo>
                  <a:lnTo>
                    <a:pt x="1" y="10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29" name="Google Shape;1429;p65"/>
            <p:cNvSpPr/>
            <p:nvPr/>
          </p:nvSpPr>
          <p:spPr>
            <a:xfrm>
              <a:off x="764450" y="36057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30" name="Google Shape;1430;p65"/>
            <p:cNvSpPr/>
            <p:nvPr/>
          </p:nvSpPr>
          <p:spPr>
            <a:xfrm>
              <a:off x="846950" y="340600"/>
              <a:ext cx="2525" cy="25"/>
            </a:xfrm>
            <a:custGeom>
              <a:avLst/>
              <a:gdLst/>
              <a:ahLst/>
              <a:cxnLst/>
              <a:rect l="l" t="t" r="r" b="b"/>
              <a:pathLst>
                <a:path w="101" h="1" extrusionOk="0">
                  <a:moveTo>
                    <a:pt x="100" y="0"/>
                  </a:moveTo>
                  <a:lnTo>
                    <a:pt x="100" y="0"/>
                  </a:lnTo>
                  <a:lnTo>
                    <a:pt x="0" y="0"/>
                  </a:lnTo>
                  <a:lnTo>
                    <a:pt x="0" y="0"/>
                  </a:lnTo>
                  <a:lnTo>
                    <a:pt x="100" y="0"/>
                  </a:lnTo>
                  <a:lnTo>
                    <a:pt x="10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31" name="Google Shape;1431;p65"/>
            <p:cNvSpPr/>
            <p:nvPr/>
          </p:nvSpPr>
          <p:spPr>
            <a:xfrm>
              <a:off x="786950" y="300600"/>
              <a:ext cx="2525" cy="25"/>
            </a:xfrm>
            <a:custGeom>
              <a:avLst/>
              <a:gdLst/>
              <a:ahLst/>
              <a:cxnLst/>
              <a:rect l="l" t="t" r="r" b="b"/>
              <a:pathLst>
                <a:path w="101" h="1" extrusionOk="0">
                  <a:moveTo>
                    <a:pt x="101" y="0"/>
                  </a:moveTo>
                  <a:lnTo>
                    <a:pt x="101" y="0"/>
                  </a:lnTo>
                  <a:lnTo>
                    <a:pt x="1" y="0"/>
                  </a:lnTo>
                  <a:lnTo>
                    <a:pt x="1" y="0"/>
                  </a:lnTo>
                  <a:lnTo>
                    <a:pt x="101" y="0"/>
                  </a:lnTo>
                  <a:lnTo>
                    <a:pt x="101"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32" name="Google Shape;1432;p65"/>
            <p:cNvSpPr/>
            <p:nvPr/>
          </p:nvSpPr>
          <p:spPr>
            <a:xfrm>
              <a:off x="871925" y="320600"/>
              <a:ext cx="25" cy="25"/>
            </a:xfrm>
            <a:custGeom>
              <a:avLst/>
              <a:gdLst/>
              <a:ahLst/>
              <a:cxnLst/>
              <a:rect l="l" t="t" r="r" b="b"/>
              <a:pathLst>
                <a:path w="1" h="1" extrusionOk="0">
                  <a:moveTo>
                    <a:pt x="1" y="0"/>
                  </a:moveTo>
                  <a:lnTo>
                    <a:pt x="1" y="0"/>
                  </a:lnTo>
                  <a:lnTo>
                    <a:pt x="1" y="0"/>
                  </a:lnTo>
                  <a:lnTo>
                    <a:pt x="1" y="0"/>
                  </a:lnTo>
                  <a:lnTo>
                    <a:pt x="1" y="0"/>
                  </a:lnTo>
                  <a:lnTo>
                    <a:pt x="1"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33" name="Google Shape;1433;p65"/>
            <p:cNvSpPr/>
            <p:nvPr/>
          </p:nvSpPr>
          <p:spPr>
            <a:xfrm>
              <a:off x="901925" y="365575"/>
              <a:ext cx="2525" cy="25"/>
            </a:xfrm>
            <a:custGeom>
              <a:avLst/>
              <a:gdLst/>
              <a:ahLst/>
              <a:cxnLst/>
              <a:rect l="l" t="t" r="r" b="b"/>
              <a:pathLst>
                <a:path w="101" h="1" extrusionOk="0">
                  <a:moveTo>
                    <a:pt x="101" y="1"/>
                  </a:moveTo>
                  <a:lnTo>
                    <a:pt x="1" y="1"/>
                  </a:lnTo>
                  <a:lnTo>
                    <a:pt x="1" y="1"/>
                  </a:lnTo>
                  <a:lnTo>
                    <a:pt x="101" y="1"/>
                  </a:lnTo>
                  <a:lnTo>
                    <a:pt x="10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34" name="Google Shape;1434;p65"/>
            <p:cNvSpPr/>
            <p:nvPr/>
          </p:nvSpPr>
          <p:spPr>
            <a:xfrm>
              <a:off x="749475" y="293100"/>
              <a:ext cx="152475" cy="117500"/>
            </a:xfrm>
            <a:custGeom>
              <a:avLst/>
              <a:gdLst/>
              <a:ahLst/>
              <a:cxnLst/>
              <a:rect l="l" t="t" r="r" b="b"/>
              <a:pathLst>
                <a:path w="6099" h="4700" extrusionOk="0">
                  <a:moveTo>
                    <a:pt x="1400" y="0"/>
                  </a:moveTo>
                  <a:lnTo>
                    <a:pt x="1400" y="0"/>
                  </a:lnTo>
                  <a:lnTo>
                    <a:pt x="1400" y="0"/>
                  </a:lnTo>
                  <a:close/>
                  <a:moveTo>
                    <a:pt x="1300" y="0"/>
                  </a:moveTo>
                  <a:lnTo>
                    <a:pt x="1400" y="200"/>
                  </a:lnTo>
                  <a:lnTo>
                    <a:pt x="1400" y="150"/>
                  </a:lnTo>
                  <a:lnTo>
                    <a:pt x="1300" y="0"/>
                  </a:lnTo>
                  <a:close/>
                  <a:moveTo>
                    <a:pt x="1500" y="300"/>
                  </a:moveTo>
                  <a:lnTo>
                    <a:pt x="1500" y="300"/>
                  </a:lnTo>
                  <a:lnTo>
                    <a:pt x="1500" y="300"/>
                  </a:lnTo>
                  <a:close/>
                  <a:moveTo>
                    <a:pt x="1500" y="300"/>
                  </a:moveTo>
                  <a:lnTo>
                    <a:pt x="1600" y="500"/>
                  </a:lnTo>
                  <a:lnTo>
                    <a:pt x="1566" y="400"/>
                  </a:lnTo>
                  <a:lnTo>
                    <a:pt x="1500" y="300"/>
                  </a:lnTo>
                  <a:close/>
                  <a:moveTo>
                    <a:pt x="1900" y="800"/>
                  </a:moveTo>
                  <a:lnTo>
                    <a:pt x="1900" y="800"/>
                  </a:lnTo>
                  <a:lnTo>
                    <a:pt x="1900" y="800"/>
                  </a:lnTo>
                  <a:close/>
                  <a:moveTo>
                    <a:pt x="5199" y="800"/>
                  </a:moveTo>
                  <a:lnTo>
                    <a:pt x="5199" y="800"/>
                  </a:lnTo>
                  <a:lnTo>
                    <a:pt x="5199" y="800"/>
                  </a:lnTo>
                  <a:close/>
                  <a:moveTo>
                    <a:pt x="1900" y="800"/>
                  </a:moveTo>
                  <a:lnTo>
                    <a:pt x="1900" y="800"/>
                  </a:lnTo>
                  <a:lnTo>
                    <a:pt x="1900" y="800"/>
                  </a:lnTo>
                  <a:close/>
                  <a:moveTo>
                    <a:pt x="5199" y="800"/>
                  </a:moveTo>
                  <a:lnTo>
                    <a:pt x="5199" y="800"/>
                  </a:lnTo>
                  <a:lnTo>
                    <a:pt x="5199" y="800"/>
                  </a:lnTo>
                  <a:close/>
                  <a:moveTo>
                    <a:pt x="5299" y="800"/>
                  </a:moveTo>
                  <a:lnTo>
                    <a:pt x="5299" y="800"/>
                  </a:lnTo>
                  <a:lnTo>
                    <a:pt x="5299" y="800"/>
                  </a:lnTo>
                  <a:close/>
                  <a:moveTo>
                    <a:pt x="5299" y="800"/>
                  </a:moveTo>
                  <a:lnTo>
                    <a:pt x="5299" y="800"/>
                  </a:lnTo>
                  <a:lnTo>
                    <a:pt x="5299" y="800"/>
                  </a:lnTo>
                  <a:close/>
                  <a:moveTo>
                    <a:pt x="5199" y="800"/>
                  </a:moveTo>
                  <a:lnTo>
                    <a:pt x="5199" y="800"/>
                  </a:lnTo>
                  <a:lnTo>
                    <a:pt x="5199" y="800"/>
                  </a:lnTo>
                  <a:close/>
                  <a:moveTo>
                    <a:pt x="5299" y="800"/>
                  </a:moveTo>
                  <a:lnTo>
                    <a:pt x="5299" y="800"/>
                  </a:lnTo>
                  <a:lnTo>
                    <a:pt x="5299" y="800"/>
                  </a:lnTo>
                  <a:close/>
                  <a:moveTo>
                    <a:pt x="5199" y="800"/>
                  </a:moveTo>
                  <a:lnTo>
                    <a:pt x="5199" y="800"/>
                  </a:lnTo>
                  <a:lnTo>
                    <a:pt x="5199" y="800"/>
                  </a:lnTo>
                  <a:close/>
                  <a:moveTo>
                    <a:pt x="5199" y="800"/>
                  </a:moveTo>
                  <a:lnTo>
                    <a:pt x="5199" y="800"/>
                  </a:lnTo>
                  <a:lnTo>
                    <a:pt x="5199" y="800"/>
                  </a:lnTo>
                  <a:close/>
                  <a:moveTo>
                    <a:pt x="5299" y="800"/>
                  </a:moveTo>
                  <a:lnTo>
                    <a:pt x="5299" y="800"/>
                  </a:lnTo>
                  <a:lnTo>
                    <a:pt x="5299" y="800"/>
                  </a:lnTo>
                  <a:close/>
                  <a:moveTo>
                    <a:pt x="5199" y="800"/>
                  </a:moveTo>
                  <a:lnTo>
                    <a:pt x="5199" y="800"/>
                  </a:lnTo>
                  <a:lnTo>
                    <a:pt x="5199" y="800"/>
                  </a:lnTo>
                  <a:close/>
                  <a:moveTo>
                    <a:pt x="5299" y="800"/>
                  </a:moveTo>
                  <a:lnTo>
                    <a:pt x="5299" y="800"/>
                  </a:lnTo>
                  <a:lnTo>
                    <a:pt x="5299" y="800"/>
                  </a:lnTo>
                  <a:close/>
                  <a:moveTo>
                    <a:pt x="5199" y="800"/>
                  </a:moveTo>
                  <a:lnTo>
                    <a:pt x="5189" y="810"/>
                  </a:lnTo>
                  <a:lnTo>
                    <a:pt x="5199" y="800"/>
                  </a:lnTo>
                  <a:close/>
                  <a:moveTo>
                    <a:pt x="5299" y="800"/>
                  </a:moveTo>
                  <a:lnTo>
                    <a:pt x="5289" y="810"/>
                  </a:lnTo>
                  <a:lnTo>
                    <a:pt x="5299" y="800"/>
                  </a:lnTo>
                  <a:close/>
                  <a:moveTo>
                    <a:pt x="5289" y="810"/>
                  </a:moveTo>
                  <a:lnTo>
                    <a:pt x="5280" y="819"/>
                  </a:lnTo>
                  <a:lnTo>
                    <a:pt x="5289" y="810"/>
                  </a:lnTo>
                  <a:close/>
                  <a:moveTo>
                    <a:pt x="5280" y="819"/>
                  </a:moveTo>
                  <a:lnTo>
                    <a:pt x="5266" y="834"/>
                  </a:lnTo>
                  <a:lnTo>
                    <a:pt x="5280" y="819"/>
                  </a:lnTo>
                  <a:close/>
                  <a:moveTo>
                    <a:pt x="5289" y="810"/>
                  </a:moveTo>
                  <a:lnTo>
                    <a:pt x="5249" y="850"/>
                  </a:lnTo>
                  <a:lnTo>
                    <a:pt x="5289" y="810"/>
                  </a:lnTo>
                  <a:close/>
                  <a:moveTo>
                    <a:pt x="5266" y="834"/>
                  </a:moveTo>
                  <a:lnTo>
                    <a:pt x="5249" y="850"/>
                  </a:lnTo>
                  <a:lnTo>
                    <a:pt x="5266" y="834"/>
                  </a:lnTo>
                  <a:close/>
                  <a:moveTo>
                    <a:pt x="5189" y="810"/>
                  </a:moveTo>
                  <a:lnTo>
                    <a:pt x="5132" y="867"/>
                  </a:lnTo>
                  <a:lnTo>
                    <a:pt x="5189" y="810"/>
                  </a:lnTo>
                  <a:close/>
                  <a:moveTo>
                    <a:pt x="5249" y="850"/>
                  </a:moveTo>
                  <a:lnTo>
                    <a:pt x="5232" y="867"/>
                  </a:lnTo>
                  <a:lnTo>
                    <a:pt x="5249" y="850"/>
                  </a:lnTo>
                  <a:close/>
                  <a:moveTo>
                    <a:pt x="5249" y="850"/>
                  </a:moveTo>
                  <a:lnTo>
                    <a:pt x="5228" y="871"/>
                  </a:lnTo>
                  <a:lnTo>
                    <a:pt x="5249" y="850"/>
                  </a:lnTo>
                  <a:close/>
                  <a:moveTo>
                    <a:pt x="5232" y="867"/>
                  </a:moveTo>
                  <a:lnTo>
                    <a:pt x="5224" y="875"/>
                  </a:lnTo>
                  <a:lnTo>
                    <a:pt x="5228" y="871"/>
                  </a:lnTo>
                  <a:lnTo>
                    <a:pt x="5232" y="867"/>
                  </a:lnTo>
                  <a:close/>
                  <a:moveTo>
                    <a:pt x="5228" y="871"/>
                  </a:moveTo>
                  <a:lnTo>
                    <a:pt x="5224" y="875"/>
                  </a:lnTo>
                  <a:lnTo>
                    <a:pt x="5228" y="871"/>
                  </a:lnTo>
                  <a:close/>
                  <a:moveTo>
                    <a:pt x="5224" y="875"/>
                  </a:moveTo>
                  <a:lnTo>
                    <a:pt x="5224" y="875"/>
                  </a:lnTo>
                  <a:lnTo>
                    <a:pt x="5224" y="875"/>
                  </a:lnTo>
                  <a:close/>
                  <a:moveTo>
                    <a:pt x="5224" y="875"/>
                  </a:moveTo>
                  <a:lnTo>
                    <a:pt x="5224" y="875"/>
                  </a:lnTo>
                  <a:lnTo>
                    <a:pt x="5224" y="875"/>
                  </a:lnTo>
                  <a:close/>
                  <a:moveTo>
                    <a:pt x="5224" y="875"/>
                  </a:moveTo>
                  <a:lnTo>
                    <a:pt x="5219" y="880"/>
                  </a:lnTo>
                  <a:lnTo>
                    <a:pt x="5224" y="875"/>
                  </a:lnTo>
                  <a:close/>
                  <a:moveTo>
                    <a:pt x="1550" y="350"/>
                  </a:moveTo>
                  <a:lnTo>
                    <a:pt x="1566" y="400"/>
                  </a:lnTo>
                  <a:lnTo>
                    <a:pt x="1700" y="600"/>
                  </a:lnTo>
                  <a:lnTo>
                    <a:pt x="1700" y="600"/>
                  </a:lnTo>
                  <a:lnTo>
                    <a:pt x="1700" y="600"/>
                  </a:lnTo>
                  <a:lnTo>
                    <a:pt x="1900" y="900"/>
                  </a:lnTo>
                  <a:lnTo>
                    <a:pt x="1750" y="650"/>
                  </a:lnTo>
                  <a:lnTo>
                    <a:pt x="1700" y="600"/>
                  </a:lnTo>
                  <a:lnTo>
                    <a:pt x="1675" y="525"/>
                  </a:lnTo>
                  <a:lnTo>
                    <a:pt x="1600" y="400"/>
                  </a:lnTo>
                  <a:lnTo>
                    <a:pt x="1600" y="400"/>
                  </a:lnTo>
                  <a:lnTo>
                    <a:pt x="1550" y="350"/>
                  </a:lnTo>
                  <a:close/>
                  <a:moveTo>
                    <a:pt x="5199" y="860"/>
                  </a:moveTo>
                  <a:lnTo>
                    <a:pt x="5199" y="867"/>
                  </a:lnTo>
                  <a:lnTo>
                    <a:pt x="5149" y="900"/>
                  </a:lnTo>
                  <a:lnTo>
                    <a:pt x="5199" y="860"/>
                  </a:lnTo>
                  <a:close/>
                  <a:moveTo>
                    <a:pt x="5224" y="875"/>
                  </a:moveTo>
                  <a:lnTo>
                    <a:pt x="5199" y="900"/>
                  </a:lnTo>
                  <a:lnTo>
                    <a:pt x="5224" y="875"/>
                  </a:lnTo>
                  <a:close/>
                  <a:moveTo>
                    <a:pt x="5219" y="880"/>
                  </a:moveTo>
                  <a:lnTo>
                    <a:pt x="5199" y="900"/>
                  </a:lnTo>
                  <a:lnTo>
                    <a:pt x="5219" y="880"/>
                  </a:lnTo>
                  <a:close/>
                  <a:moveTo>
                    <a:pt x="5199" y="900"/>
                  </a:moveTo>
                  <a:lnTo>
                    <a:pt x="5199" y="900"/>
                  </a:lnTo>
                  <a:lnTo>
                    <a:pt x="5199" y="900"/>
                  </a:lnTo>
                  <a:close/>
                  <a:moveTo>
                    <a:pt x="5199" y="900"/>
                  </a:moveTo>
                  <a:lnTo>
                    <a:pt x="5199" y="900"/>
                  </a:lnTo>
                  <a:lnTo>
                    <a:pt x="5199" y="900"/>
                  </a:lnTo>
                  <a:close/>
                  <a:moveTo>
                    <a:pt x="5132" y="867"/>
                  </a:moveTo>
                  <a:lnTo>
                    <a:pt x="5099" y="900"/>
                  </a:lnTo>
                  <a:lnTo>
                    <a:pt x="5132" y="867"/>
                  </a:lnTo>
                  <a:close/>
                  <a:moveTo>
                    <a:pt x="5399" y="600"/>
                  </a:moveTo>
                  <a:lnTo>
                    <a:pt x="5199" y="800"/>
                  </a:lnTo>
                  <a:lnTo>
                    <a:pt x="5199" y="850"/>
                  </a:lnTo>
                  <a:lnTo>
                    <a:pt x="5132" y="900"/>
                  </a:lnTo>
                  <a:lnTo>
                    <a:pt x="5149" y="900"/>
                  </a:lnTo>
                  <a:lnTo>
                    <a:pt x="5149" y="900"/>
                  </a:lnTo>
                  <a:lnTo>
                    <a:pt x="5149" y="900"/>
                  </a:lnTo>
                  <a:lnTo>
                    <a:pt x="5166" y="900"/>
                  </a:lnTo>
                  <a:lnTo>
                    <a:pt x="5199" y="875"/>
                  </a:lnTo>
                  <a:lnTo>
                    <a:pt x="5199" y="880"/>
                  </a:lnTo>
                  <a:lnTo>
                    <a:pt x="5299" y="800"/>
                  </a:lnTo>
                  <a:lnTo>
                    <a:pt x="5299" y="800"/>
                  </a:lnTo>
                  <a:lnTo>
                    <a:pt x="5299" y="800"/>
                  </a:lnTo>
                  <a:lnTo>
                    <a:pt x="5299" y="800"/>
                  </a:lnTo>
                  <a:lnTo>
                    <a:pt x="5299" y="800"/>
                  </a:lnTo>
                  <a:lnTo>
                    <a:pt x="5299" y="800"/>
                  </a:lnTo>
                  <a:lnTo>
                    <a:pt x="5299" y="800"/>
                  </a:lnTo>
                  <a:lnTo>
                    <a:pt x="5299" y="800"/>
                  </a:lnTo>
                  <a:lnTo>
                    <a:pt x="5299" y="800"/>
                  </a:lnTo>
                  <a:lnTo>
                    <a:pt x="5299" y="800"/>
                  </a:lnTo>
                  <a:lnTo>
                    <a:pt x="5299" y="800"/>
                  </a:lnTo>
                  <a:lnTo>
                    <a:pt x="5399" y="700"/>
                  </a:lnTo>
                  <a:lnTo>
                    <a:pt x="5399" y="700"/>
                  </a:lnTo>
                  <a:lnTo>
                    <a:pt x="5399" y="600"/>
                  </a:lnTo>
                  <a:close/>
                  <a:moveTo>
                    <a:pt x="5149" y="900"/>
                  </a:moveTo>
                  <a:lnTo>
                    <a:pt x="5149" y="900"/>
                  </a:lnTo>
                  <a:lnTo>
                    <a:pt x="5149" y="900"/>
                  </a:lnTo>
                  <a:close/>
                  <a:moveTo>
                    <a:pt x="5199" y="900"/>
                  </a:moveTo>
                  <a:lnTo>
                    <a:pt x="5199" y="900"/>
                  </a:lnTo>
                  <a:lnTo>
                    <a:pt x="5199" y="900"/>
                  </a:lnTo>
                  <a:close/>
                  <a:moveTo>
                    <a:pt x="5199" y="900"/>
                  </a:moveTo>
                  <a:lnTo>
                    <a:pt x="5199" y="900"/>
                  </a:lnTo>
                  <a:lnTo>
                    <a:pt x="5199" y="900"/>
                  </a:lnTo>
                  <a:close/>
                  <a:moveTo>
                    <a:pt x="5099" y="900"/>
                  </a:moveTo>
                  <a:lnTo>
                    <a:pt x="5099" y="900"/>
                  </a:lnTo>
                  <a:lnTo>
                    <a:pt x="5099" y="900"/>
                  </a:lnTo>
                  <a:close/>
                  <a:moveTo>
                    <a:pt x="5149" y="900"/>
                  </a:moveTo>
                  <a:lnTo>
                    <a:pt x="5149" y="900"/>
                  </a:lnTo>
                  <a:lnTo>
                    <a:pt x="5149" y="900"/>
                  </a:lnTo>
                  <a:close/>
                  <a:moveTo>
                    <a:pt x="5199" y="900"/>
                  </a:moveTo>
                  <a:lnTo>
                    <a:pt x="5197" y="902"/>
                  </a:lnTo>
                  <a:lnTo>
                    <a:pt x="5199" y="900"/>
                  </a:lnTo>
                  <a:close/>
                  <a:moveTo>
                    <a:pt x="5099" y="900"/>
                  </a:moveTo>
                  <a:lnTo>
                    <a:pt x="5066" y="934"/>
                  </a:lnTo>
                  <a:lnTo>
                    <a:pt x="5099" y="900"/>
                  </a:lnTo>
                  <a:close/>
                  <a:moveTo>
                    <a:pt x="5197" y="902"/>
                  </a:moveTo>
                  <a:lnTo>
                    <a:pt x="5166" y="934"/>
                  </a:lnTo>
                  <a:lnTo>
                    <a:pt x="5197" y="902"/>
                  </a:lnTo>
                  <a:close/>
                  <a:moveTo>
                    <a:pt x="5166" y="934"/>
                  </a:moveTo>
                  <a:lnTo>
                    <a:pt x="5149" y="950"/>
                  </a:lnTo>
                  <a:lnTo>
                    <a:pt x="5166" y="934"/>
                  </a:lnTo>
                  <a:close/>
                  <a:moveTo>
                    <a:pt x="5149" y="950"/>
                  </a:moveTo>
                  <a:lnTo>
                    <a:pt x="5149" y="950"/>
                  </a:lnTo>
                  <a:lnTo>
                    <a:pt x="5149" y="950"/>
                  </a:lnTo>
                  <a:close/>
                  <a:moveTo>
                    <a:pt x="5066" y="934"/>
                  </a:moveTo>
                  <a:lnTo>
                    <a:pt x="5049" y="950"/>
                  </a:lnTo>
                  <a:lnTo>
                    <a:pt x="5066" y="934"/>
                  </a:lnTo>
                  <a:close/>
                  <a:moveTo>
                    <a:pt x="5149" y="950"/>
                  </a:moveTo>
                  <a:lnTo>
                    <a:pt x="5149" y="950"/>
                  </a:lnTo>
                  <a:lnTo>
                    <a:pt x="5149" y="950"/>
                  </a:lnTo>
                  <a:close/>
                  <a:moveTo>
                    <a:pt x="5049" y="950"/>
                  </a:moveTo>
                  <a:lnTo>
                    <a:pt x="5039" y="960"/>
                  </a:lnTo>
                  <a:lnTo>
                    <a:pt x="5049" y="950"/>
                  </a:lnTo>
                  <a:close/>
                  <a:moveTo>
                    <a:pt x="5149" y="950"/>
                  </a:moveTo>
                  <a:lnTo>
                    <a:pt x="5132" y="967"/>
                  </a:lnTo>
                  <a:lnTo>
                    <a:pt x="5149" y="950"/>
                  </a:lnTo>
                  <a:close/>
                  <a:moveTo>
                    <a:pt x="5132" y="967"/>
                  </a:moveTo>
                  <a:lnTo>
                    <a:pt x="5126" y="974"/>
                  </a:lnTo>
                  <a:lnTo>
                    <a:pt x="5132" y="967"/>
                  </a:lnTo>
                  <a:close/>
                  <a:moveTo>
                    <a:pt x="5126" y="974"/>
                  </a:moveTo>
                  <a:lnTo>
                    <a:pt x="5118" y="982"/>
                  </a:lnTo>
                  <a:lnTo>
                    <a:pt x="5126" y="974"/>
                  </a:lnTo>
                  <a:close/>
                  <a:moveTo>
                    <a:pt x="5118" y="982"/>
                  </a:moveTo>
                  <a:lnTo>
                    <a:pt x="5105" y="994"/>
                  </a:lnTo>
                  <a:lnTo>
                    <a:pt x="5118" y="982"/>
                  </a:lnTo>
                  <a:close/>
                  <a:moveTo>
                    <a:pt x="5105" y="994"/>
                  </a:moveTo>
                  <a:lnTo>
                    <a:pt x="5099" y="1000"/>
                  </a:lnTo>
                  <a:lnTo>
                    <a:pt x="5105" y="994"/>
                  </a:lnTo>
                  <a:close/>
                  <a:moveTo>
                    <a:pt x="5099" y="1000"/>
                  </a:moveTo>
                  <a:lnTo>
                    <a:pt x="5099" y="1000"/>
                  </a:lnTo>
                  <a:lnTo>
                    <a:pt x="5099" y="1000"/>
                  </a:lnTo>
                  <a:close/>
                  <a:moveTo>
                    <a:pt x="5099" y="1000"/>
                  </a:moveTo>
                  <a:lnTo>
                    <a:pt x="5099" y="1000"/>
                  </a:lnTo>
                  <a:lnTo>
                    <a:pt x="5099" y="1000"/>
                  </a:lnTo>
                  <a:close/>
                  <a:moveTo>
                    <a:pt x="5099" y="1000"/>
                  </a:moveTo>
                  <a:lnTo>
                    <a:pt x="5099" y="1000"/>
                  </a:lnTo>
                  <a:lnTo>
                    <a:pt x="5099" y="1000"/>
                  </a:lnTo>
                  <a:close/>
                  <a:moveTo>
                    <a:pt x="5099" y="900"/>
                  </a:moveTo>
                  <a:lnTo>
                    <a:pt x="5097" y="902"/>
                  </a:lnTo>
                  <a:lnTo>
                    <a:pt x="5018" y="982"/>
                  </a:lnTo>
                  <a:lnTo>
                    <a:pt x="5018" y="982"/>
                  </a:lnTo>
                  <a:lnTo>
                    <a:pt x="5039" y="960"/>
                  </a:lnTo>
                  <a:lnTo>
                    <a:pt x="4999" y="1000"/>
                  </a:lnTo>
                  <a:lnTo>
                    <a:pt x="4999" y="1000"/>
                  </a:lnTo>
                  <a:lnTo>
                    <a:pt x="5132" y="900"/>
                  </a:lnTo>
                  <a:close/>
                  <a:moveTo>
                    <a:pt x="5099" y="1000"/>
                  </a:moveTo>
                  <a:lnTo>
                    <a:pt x="5099" y="1000"/>
                  </a:lnTo>
                  <a:lnTo>
                    <a:pt x="5099" y="1000"/>
                  </a:lnTo>
                  <a:close/>
                  <a:moveTo>
                    <a:pt x="5099" y="1000"/>
                  </a:moveTo>
                  <a:lnTo>
                    <a:pt x="5099" y="1000"/>
                  </a:lnTo>
                  <a:lnTo>
                    <a:pt x="5099" y="1000"/>
                  </a:lnTo>
                  <a:close/>
                  <a:moveTo>
                    <a:pt x="4999" y="1000"/>
                  </a:moveTo>
                  <a:lnTo>
                    <a:pt x="4999" y="1000"/>
                  </a:lnTo>
                  <a:lnTo>
                    <a:pt x="4999" y="1000"/>
                  </a:lnTo>
                  <a:close/>
                  <a:moveTo>
                    <a:pt x="5099" y="1000"/>
                  </a:moveTo>
                  <a:lnTo>
                    <a:pt x="5099" y="1000"/>
                  </a:lnTo>
                  <a:lnTo>
                    <a:pt x="5099" y="1000"/>
                  </a:lnTo>
                  <a:close/>
                  <a:moveTo>
                    <a:pt x="4999" y="1000"/>
                  </a:moveTo>
                  <a:lnTo>
                    <a:pt x="4999" y="1000"/>
                  </a:lnTo>
                  <a:lnTo>
                    <a:pt x="4999" y="1000"/>
                  </a:lnTo>
                  <a:close/>
                  <a:moveTo>
                    <a:pt x="4899" y="1000"/>
                  </a:moveTo>
                  <a:lnTo>
                    <a:pt x="4899" y="1000"/>
                  </a:lnTo>
                  <a:lnTo>
                    <a:pt x="4899" y="1000"/>
                  </a:lnTo>
                  <a:close/>
                  <a:moveTo>
                    <a:pt x="1900" y="1100"/>
                  </a:moveTo>
                  <a:lnTo>
                    <a:pt x="1900" y="1100"/>
                  </a:lnTo>
                  <a:lnTo>
                    <a:pt x="1900" y="1100"/>
                  </a:lnTo>
                  <a:close/>
                  <a:moveTo>
                    <a:pt x="4899" y="1100"/>
                  </a:moveTo>
                  <a:lnTo>
                    <a:pt x="4899" y="1100"/>
                  </a:lnTo>
                  <a:lnTo>
                    <a:pt x="4899" y="1100"/>
                  </a:lnTo>
                  <a:close/>
                  <a:moveTo>
                    <a:pt x="4899" y="1100"/>
                  </a:moveTo>
                  <a:lnTo>
                    <a:pt x="4899" y="1100"/>
                  </a:lnTo>
                  <a:lnTo>
                    <a:pt x="4899" y="1100"/>
                  </a:lnTo>
                  <a:close/>
                  <a:moveTo>
                    <a:pt x="5199" y="880"/>
                  </a:moveTo>
                  <a:lnTo>
                    <a:pt x="5174" y="900"/>
                  </a:lnTo>
                  <a:lnTo>
                    <a:pt x="5166" y="900"/>
                  </a:lnTo>
                  <a:lnTo>
                    <a:pt x="4899" y="1100"/>
                  </a:lnTo>
                  <a:lnTo>
                    <a:pt x="5049" y="1000"/>
                  </a:lnTo>
                  <a:lnTo>
                    <a:pt x="4799" y="1200"/>
                  </a:lnTo>
                  <a:lnTo>
                    <a:pt x="5199" y="900"/>
                  </a:lnTo>
                  <a:lnTo>
                    <a:pt x="5199" y="880"/>
                  </a:lnTo>
                  <a:close/>
                  <a:moveTo>
                    <a:pt x="4799" y="1200"/>
                  </a:moveTo>
                  <a:lnTo>
                    <a:pt x="4799" y="1200"/>
                  </a:lnTo>
                  <a:lnTo>
                    <a:pt x="4799" y="1200"/>
                  </a:lnTo>
                  <a:close/>
                  <a:moveTo>
                    <a:pt x="4799" y="1200"/>
                  </a:moveTo>
                  <a:lnTo>
                    <a:pt x="4799" y="1200"/>
                  </a:lnTo>
                  <a:lnTo>
                    <a:pt x="4799" y="1200"/>
                  </a:lnTo>
                  <a:lnTo>
                    <a:pt x="4799" y="1200"/>
                  </a:lnTo>
                  <a:close/>
                  <a:moveTo>
                    <a:pt x="4799" y="1200"/>
                  </a:moveTo>
                  <a:lnTo>
                    <a:pt x="4799" y="1200"/>
                  </a:lnTo>
                  <a:lnTo>
                    <a:pt x="4799" y="1200"/>
                  </a:lnTo>
                  <a:close/>
                  <a:moveTo>
                    <a:pt x="5149" y="900"/>
                  </a:moveTo>
                  <a:lnTo>
                    <a:pt x="4999" y="1000"/>
                  </a:lnTo>
                  <a:lnTo>
                    <a:pt x="4903" y="1096"/>
                  </a:lnTo>
                  <a:lnTo>
                    <a:pt x="4999" y="1000"/>
                  </a:lnTo>
                  <a:lnTo>
                    <a:pt x="4999" y="1000"/>
                  </a:lnTo>
                  <a:lnTo>
                    <a:pt x="4819" y="1120"/>
                  </a:lnTo>
                  <a:lnTo>
                    <a:pt x="4819" y="1120"/>
                  </a:lnTo>
                  <a:lnTo>
                    <a:pt x="4899" y="1000"/>
                  </a:lnTo>
                  <a:lnTo>
                    <a:pt x="4699" y="1200"/>
                  </a:lnTo>
                  <a:lnTo>
                    <a:pt x="4699" y="1200"/>
                  </a:lnTo>
                  <a:lnTo>
                    <a:pt x="4799" y="1150"/>
                  </a:lnTo>
                  <a:lnTo>
                    <a:pt x="4779" y="1180"/>
                  </a:lnTo>
                  <a:lnTo>
                    <a:pt x="4799" y="1167"/>
                  </a:lnTo>
                  <a:lnTo>
                    <a:pt x="4774" y="1188"/>
                  </a:lnTo>
                  <a:lnTo>
                    <a:pt x="4766" y="1200"/>
                  </a:lnTo>
                  <a:lnTo>
                    <a:pt x="4899" y="1100"/>
                  </a:lnTo>
                  <a:lnTo>
                    <a:pt x="4899" y="1100"/>
                  </a:lnTo>
                  <a:lnTo>
                    <a:pt x="4899" y="1100"/>
                  </a:lnTo>
                  <a:lnTo>
                    <a:pt x="5149" y="900"/>
                  </a:lnTo>
                  <a:close/>
                  <a:moveTo>
                    <a:pt x="4699" y="1200"/>
                  </a:moveTo>
                  <a:lnTo>
                    <a:pt x="4699" y="1200"/>
                  </a:lnTo>
                  <a:lnTo>
                    <a:pt x="4699" y="1200"/>
                  </a:lnTo>
                  <a:close/>
                  <a:moveTo>
                    <a:pt x="4699" y="1250"/>
                  </a:moveTo>
                  <a:lnTo>
                    <a:pt x="4656" y="1286"/>
                  </a:lnTo>
                  <a:lnTo>
                    <a:pt x="4659" y="1280"/>
                  </a:lnTo>
                  <a:lnTo>
                    <a:pt x="4659" y="1280"/>
                  </a:lnTo>
                  <a:lnTo>
                    <a:pt x="4699" y="1250"/>
                  </a:lnTo>
                  <a:close/>
                  <a:moveTo>
                    <a:pt x="4699" y="1200"/>
                  </a:moveTo>
                  <a:lnTo>
                    <a:pt x="4599" y="1300"/>
                  </a:lnTo>
                  <a:lnTo>
                    <a:pt x="4674" y="1250"/>
                  </a:lnTo>
                  <a:lnTo>
                    <a:pt x="4699" y="1200"/>
                  </a:lnTo>
                  <a:close/>
                  <a:moveTo>
                    <a:pt x="4599" y="1300"/>
                  </a:moveTo>
                  <a:lnTo>
                    <a:pt x="4599" y="1300"/>
                  </a:lnTo>
                  <a:lnTo>
                    <a:pt x="4599" y="1300"/>
                  </a:lnTo>
                  <a:lnTo>
                    <a:pt x="4599" y="1300"/>
                  </a:lnTo>
                  <a:close/>
                  <a:moveTo>
                    <a:pt x="4699" y="1300"/>
                  </a:moveTo>
                  <a:lnTo>
                    <a:pt x="4699" y="1300"/>
                  </a:lnTo>
                  <a:lnTo>
                    <a:pt x="4699" y="1300"/>
                  </a:lnTo>
                  <a:close/>
                  <a:moveTo>
                    <a:pt x="2100" y="1300"/>
                  </a:moveTo>
                  <a:lnTo>
                    <a:pt x="2100" y="1300"/>
                  </a:lnTo>
                  <a:lnTo>
                    <a:pt x="2100" y="1300"/>
                  </a:lnTo>
                  <a:close/>
                  <a:moveTo>
                    <a:pt x="2100" y="1300"/>
                  </a:moveTo>
                  <a:lnTo>
                    <a:pt x="2100" y="1300"/>
                  </a:lnTo>
                  <a:lnTo>
                    <a:pt x="2100" y="1300"/>
                  </a:lnTo>
                  <a:close/>
                  <a:moveTo>
                    <a:pt x="4558" y="1342"/>
                  </a:moveTo>
                  <a:lnTo>
                    <a:pt x="4516" y="1383"/>
                  </a:lnTo>
                  <a:lnTo>
                    <a:pt x="4558" y="1342"/>
                  </a:lnTo>
                  <a:lnTo>
                    <a:pt x="4558" y="1342"/>
                  </a:lnTo>
                  <a:close/>
                  <a:moveTo>
                    <a:pt x="4699" y="1300"/>
                  </a:moveTo>
                  <a:lnTo>
                    <a:pt x="4699" y="1300"/>
                  </a:lnTo>
                  <a:lnTo>
                    <a:pt x="4699" y="1300"/>
                  </a:lnTo>
                  <a:lnTo>
                    <a:pt x="4699" y="1300"/>
                  </a:lnTo>
                  <a:lnTo>
                    <a:pt x="4619" y="1360"/>
                  </a:lnTo>
                  <a:lnTo>
                    <a:pt x="4599" y="1400"/>
                  </a:lnTo>
                  <a:lnTo>
                    <a:pt x="4699" y="1300"/>
                  </a:lnTo>
                  <a:close/>
                  <a:moveTo>
                    <a:pt x="4599" y="1400"/>
                  </a:moveTo>
                  <a:lnTo>
                    <a:pt x="4599" y="1400"/>
                  </a:lnTo>
                  <a:lnTo>
                    <a:pt x="4599" y="1400"/>
                  </a:lnTo>
                  <a:close/>
                  <a:moveTo>
                    <a:pt x="4416" y="1483"/>
                  </a:moveTo>
                  <a:lnTo>
                    <a:pt x="4399" y="1500"/>
                  </a:lnTo>
                  <a:lnTo>
                    <a:pt x="4416" y="1483"/>
                  </a:lnTo>
                  <a:close/>
                  <a:moveTo>
                    <a:pt x="4399" y="1500"/>
                  </a:moveTo>
                  <a:lnTo>
                    <a:pt x="4399" y="1500"/>
                  </a:lnTo>
                  <a:lnTo>
                    <a:pt x="4399" y="1500"/>
                  </a:lnTo>
                  <a:close/>
                  <a:moveTo>
                    <a:pt x="2100" y="1300"/>
                  </a:moveTo>
                  <a:lnTo>
                    <a:pt x="2200" y="1500"/>
                  </a:lnTo>
                  <a:lnTo>
                    <a:pt x="2200" y="1450"/>
                  </a:lnTo>
                  <a:lnTo>
                    <a:pt x="2100" y="1300"/>
                  </a:lnTo>
                  <a:close/>
                  <a:moveTo>
                    <a:pt x="4399" y="1500"/>
                  </a:moveTo>
                  <a:lnTo>
                    <a:pt x="4399" y="1500"/>
                  </a:lnTo>
                  <a:lnTo>
                    <a:pt x="4399" y="1500"/>
                  </a:lnTo>
                  <a:close/>
                  <a:moveTo>
                    <a:pt x="4399" y="1500"/>
                  </a:moveTo>
                  <a:lnTo>
                    <a:pt x="4399" y="1500"/>
                  </a:lnTo>
                  <a:lnTo>
                    <a:pt x="4399" y="1500"/>
                  </a:lnTo>
                  <a:close/>
                  <a:moveTo>
                    <a:pt x="2200" y="1500"/>
                  </a:moveTo>
                  <a:lnTo>
                    <a:pt x="2200" y="1500"/>
                  </a:lnTo>
                  <a:lnTo>
                    <a:pt x="2200" y="1500"/>
                  </a:lnTo>
                  <a:close/>
                  <a:moveTo>
                    <a:pt x="4607" y="1327"/>
                  </a:moveTo>
                  <a:lnTo>
                    <a:pt x="4399" y="1500"/>
                  </a:lnTo>
                  <a:lnTo>
                    <a:pt x="4599" y="1350"/>
                  </a:lnTo>
                  <a:lnTo>
                    <a:pt x="4449" y="1475"/>
                  </a:lnTo>
                  <a:lnTo>
                    <a:pt x="4449" y="1475"/>
                  </a:lnTo>
                  <a:lnTo>
                    <a:pt x="4399" y="1500"/>
                  </a:lnTo>
                  <a:lnTo>
                    <a:pt x="4399" y="1500"/>
                  </a:lnTo>
                  <a:lnTo>
                    <a:pt x="4399" y="1500"/>
                  </a:lnTo>
                  <a:lnTo>
                    <a:pt x="4434" y="1465"/>
                  </a:lnTo>
                  <a:lnTo>
                    <a:pt x="4416" y="1483"/>
                  </a:lnTo>
                  <a:lnTo>
                    <a:pt x="4499" y="1400"/>
                  </a:lnTo>
                  <a:lnTo>
                    <a:pt x="4590" y="1332"/>
                  </a:lnTo>
                  <a:lnTo>
                    <a:pt x="4607" y="1327"/>
                  </a:lnTo>
                  <a:close/>
                  <a:moveTo>
                    <a:pt x="4499" y="1500"/>
                  </a:moveTo>
                  <a:lnTo>
                    <a:pt x="4499" y="1500"/>
                  </a:lnTo>
                  <a:lnTo>
                    <a:pt x="4499" y="1500"/>
                  </a:lnTo>
                  <a:close/>
                  <a:moveTo>
                    <a:pt x="4899" y="1100"/>
                  </a:moveTo>
                  <a:lnTo>
                    <a:pt x="4749" y="1225"/>
                  </a:lnTo>
                  <a:lnTo>
                    <a:pt x="4749" y="1225"/>
                  </a:lnTo>
                  <a:lnTo>
                    <a:pt x="4749" y="1225"/>
                  </a:lnTo>
                  <a:lnTo>
                    <a:pt x="4749" y="1225"/>
                  </a:lnTo>
                  <a:lnTo>
                    <a:pt x="4749" y="1225"/>
                  </a:lnTo>
                  <a:lnTo>
                    <a:pt x="4766" y="1200"/>
                  </a:lnTo>
                  <a:lnTo>
                    <a:pt x="4699" y="1250"/>
                  </a:lnTo>
                  <a:lnTo>
                    <a:pt x="4699" y="1250"/>
                  </a:lnTo>
                  <a:lnTo>
                    <a:pt x="4699" y="1250"/>
                  </a:lnTo>
                  <a:lnTo>
                    <a:pt x="4774" y="1188"/>
                  </a:lnTo>
                  <a:lnTo>
                    <a:pt x="4779" y="1180"/>
                  </a:lnTo>
                  <a:lnTo>
                    <a:pt x="4674" y="1250"/>
                  </a:lnTo>
                  <a:lnTo>
                    <a:pt x="4666" y="1267"/>
                  </a:lnTo>
                  <a:lnTo>
                    <a:pt x="4599" y="1300"/>
                  </a:lnTo>
                  <a:lnTo>
                    <a:pt x="4599" y="1300"/>
                  </a:lnTo>
                  <a:lnTo>
                    <a:pt x="4599" y="1300"/>
                  </a:lnTo>
                  <a:lnTo>
                    <a:pt x="4599" y="1300"/>
                  </a:lnTo>
                  <a:lnTo>
                    <a:pt x="4699" y="1200"/>
                  </a:lnTo>
                  <a:lnTo>
                    <a:pt x="3807" y="1483"/>
                  </a:lnTo>
                  <a:lnTo>
                    <a:pt x="3807" y="1483"/>
                  </a:lnTo>
                  <a:lnTo>
                    <a:pt x="3897" y="1535"/>
                  </a:lnTo>
                  <a:lnTo>
                    <a:pt x="3897" y="1535"/>
                  </a:lnTo>
                  <a:lnTo>
                    <a:pt x="4558" y="1342"/>
                  </a:lnTo>
                  <a:lnTo>
                    <a:pt x="4558" y="1342"/>
                  </a:lnTo>
                  <a:lnTo>
                    <a:pt x="4209" y="1690"/>
                  </a:lnTo>
                  <a:lnTo>
                    <a:pt x="4299" y="1600"/>
                  </a:lnTo>
                  <a:lnTo>
                    <a:pt x="4449" y="1500"/>
                  </a:lnTo>
                  <a:lnTo>
                    <a:pt x="4499" y="1500"/>
                  </a:lnTo>
                  <a:lnTo>
                    <a:pt x="4599" y="1400"/>
                  </a:lnTo>
                  <a:lnTo>
                    <a:pt x="4599" y="1400"/>
                  </a:lnTo>
                  <a:lnTo>
                    <a:pt x="4499" y="1450"/>
                  </a:lnTo>
                  <a:lnTo>
                    <a:pt x="4499" y="1450"/>
                  </a:lnTo>
                  <a:lnTo>
                    <a:pt x="4619" y="1360"/>
                  </a:lnTo>
                  <a:lnTo>
                    <a:pt x="4639" y="1320"/>
                  </a:lnTo>
                  <a:lnTo>
                    <a:pt x="4644" y="1316"/>
                  </a:lnTo>
                  <a:lnTo>
                    <a:pt x="4644" y="1316"/>
                  </a:lnTo>
                  <a:lnTo>
                    <a:pt x="4699" y="1300"/>
                  </a:lnTo>
                  <a:lnTo>
                    <a:pt x="4699" y="1300"/>
                  </a:lnTo>
                  <a:lnTo>
                    <a:pt x="4699" y="1300"/>
                  </a:lnTo>
                  <a:lnTo>
                    <a:pt x="4799" y="1200"/>
                  </a:lnTo>
                  <a:lnTo>
                    <a:pt x="4799" y="1200"/>
                  </a:lnTo>
                  <a:lnTo>
                    <a:pt x="4799" y="1200"/>
                  </a:lnTo>
                  <a:lnTo>
                    <a:pt x="4899" y="1100"/>
                  </a:lnTo>
                  <a:close/>
                  <a:moveTo>
                    <a:pt x="4209" y="1690"/>
                  </a:moveTo>
                  <a:lnTo>
                    <a:pt x="4199" y="1700"/>
                  </a:lnTo>
                  <a:lnTo>
                    <a:pt x="4209" y="1690"/>
                  </a:lnTo>
                  <a:close/>
                  <a:moveTo>
                    <a:pt x="4199" y="1700"/>
                  </a:moveTo>
                  <a:lnTo>
                    <a:pt x="4199" y="1700"/>
                  </a:lnTo>
                  <a:lnTo>
                    <a:pt x="4199" y="1700"/>
                  </a:lnTo>
                  <a:close/>
                  <a:moveTo>
                    <a:pt x="4199" y="1700"/>
                  </a:moveTo>
                  <a:lnTo>
                    <a:pt x="4199" y="1700"/>
                  </a:lnTo>
                  <a:lnTo>
                    <a:pt x="4199" y="1700"/>
                  </a:lnTo>
                  <a:close/>
                  <a:moveTo>
                    <a:pt x="4199" y="1700"/>
                  </a:moveTo>
                  <a:lnTo>
                    <a:pt x="4199" y="1700"/>
                  </a:lnTo>
                  <a:lnTo>
                    <a:pt x="4199" y="1700"/>
                  </a:lnTo>
                  <a:close/>
                  <a:moveTo>
                    <a:pt x="4199" y="1700"/>
                  </a:moveTo>
                  <a:lnTo>
                    <a:pt x="4199" y="1700"/>
                  </a:lnTo>
                  <a:lnTo>
                    <a:pt x="4199" y="1700"/>
                  </a:lnTo>
                  <a:close/>
                  <a:moveTo>
                    <a:pt x="4199" y="1700"/>
                  </a:moveTo>
                  <a:lnTo>
                    <a:pt x="4199" y="1700"/>
                  </a:lnTo>
                  <a:lnTo>
                    <a:pt x="4199" y="1700"/>
                  </a:lnTo>
                  <a:lnTo>
                    <a:pt x="4199" y="1700"/>
                  </a:lnTo>
                  <a:close/>
                  <a:moveTo>
                    <a:pt x="2400" y="1700"/>
                  </a:moveTo>
                  <a:lnTo>
                    <a:pt x="2400" y="1700"/>
                  </a:lnTo>
                  <a:lnTo>
                    <a:pt x="2400" y="1700"/>
                  </a:lnTo>
                  <a:close/>
                  <a:moveTo>
                    <a:pt x="4184" y="1700"/>
                  </a:moveTo>
                  <a:lnTo>
                    <a:pt x="4191" y="1704"/>
                  </a:lnTo>
                  <a:lnTo>
                    <a:pt x="4199" y="1700"/>
                  </a:lnTo>
                  <a:lnTo>
                    <a:pt x="4192" y="1705"/>
                  </a:lnTo>
                  <a:lnTo>
                    <a:pt x="4192" y="1705"/>
                  </a:lnTo>
                  <a:lnTo>
                    <a:pt x="4194" y="1705"/>
                  </a:lnTo>
                  <a:lnTo>
                    <a:pt x="4199" y="1700"/>
                  </a:lnTo>
                  <a:close/>
                  <a:moveTo>
                    <a:pt x="4194" y="1705"/>
                  </a:moveTo>
                  <a:lnTo>
                    <a:pt x="4149" y="1750"/>
                  </a:lnTo>
                  <a:lnTo>
                    <a:pt x="4194" y="1705"/>
                  </a:lnTo>
                  <a:lnTo>
                    <a:pt x="4194" y="1705"/>
                  </a:lnTo>
                  <a:lnTo>
                    <a:pt x="4194" y="1705"/>
                  </a:lnTo>
                  <a:close/>
                  <a:moveTo>
                    <a:pt x="4499" y="1500"/>
                  </a:moveTo>
                  <a:lnTo>
                    <a:pt x="4349" y="1600"/>
                  </a:lnTo>
                  <a:lnTo>
                    <a:pt x="4299" y="1600"/>
                  </a:lnTo>
                  <a:lnTo>
                    <a:pt x="4199" y="1700"/>
                  </a:lnTo>
                  <a:lnTo>
                    <a:pt x="4199" y="1700"/>
                  </a:lnTo>
                  <a:lnTo>
                    <a:pt x="4199" y="1700"/>
                  </a:lnTo>
                  <a:lnTo>
                    <a:pt x="4194" y="1705"/>
                  </a:lnTo>
                  <a:lnTo>
                    <a:pt x="4194" y="1705"/>
                  </a:lnTo>
                  <a:lnTo>
                    <a:pt x="4149" y="1750"/>
                  </a:lnTo>
                  <a:lnTo>
                    <a:pt x="4209" y="1714"/>
                  </a:lnTo>
                  <a:lnTo>
                    <a:pt x="4209" y="1714"/>
                  </a:lnTo>
                  <a:lnTo>
                    <a:pt x="4219" y="1720"/>
                  </a:lnTo>
                  <a:lnTo>
                    <a:pt x="4399" y="1600"/>
                  </a:lnTo>
                  <a:lnTo>
                    <a:pt x="4399" y="1600"/>
                  </a:lnTo>
                  <a:lnTo>
                    <a:pt x="4499" y="1500"/>
                  </a:lnTo>
                  <a:close/>
                  <a:moveTo>
                    <a:pt x="4149" y="1750"/>
                  </a:moveTo>
                  <a:lnTo>
                    <a:pt x="4149" y="1750"/>
                  </a:lnTo>
                  <a:lnTo>
                    <a:pt x="4149" y="1750"/>
                  </a:lnTo>
                  <a:close/>
                  <a:moveTo>
                    <a:pt x="4099" y="1800"/>
                  </a:moveTo>
                  <a:lnTo>
                    <a:pt x="4099" y="1800"/>
                  </a:lnTo>
                  <a:lnTo>
                    <a:pt x="4099" y="1800"/>
                  </a:lnTo>
                  <a:close/>
                  <a:moveTo>
                    <a:pt x="4099" y="1800"/>
                  </a:moveTo>
                  <a:lnTo>
                    <a:pt x="4099" y="1800"/>
                  </a:lnTo>
                  <a:lnTo>
                    <a:pt x="4099" y="1800"/>
                  </a:lnTo>
                  <a:lnTo>
                    <a:pt x="4099" y="1800"/>
                  </a:lnTo>
                  <a:close/>
                  <a:moveTo>
                    <a:pt x="1400" y="0"/>
                  </a:moveTo>
                  <a:lnTo>
                    <a:pt x="1400" y="100"/>
                  </a:lnTo>
                  <a:lnTo>
                    <a:pt x="1400" y="150"/>
                  </a:lnTo>
                  <a:lnTo>
                    <a:pt x="1500" y="300"/>
                  </a:lnTo>
                  <a:lnTo>
                    <a:pt x="1500" y="300"/>
                  </a:lnTo>
                  <a:lnTo>
                    <a:pt x="1550" y="350"/>
                  </a:lnTo>
                  <a:lnTo>
                    <a:pt x="1500" y="200"/>
                  </a:lnTo>
                  <a:lnTo>
                    <a:pt x="1600" y="400"/>
                  </a:lnTo>
                  <a:lnTo>
                    <a:pt x="1600" y="300"/>
                  </a:lnTo>
                  <a:lnTo>
                    <a:pt x="1675" y="525"/>
                  </a:lnTo>
                  <a:lnTo>
                    <a:pt x="1750" y="650"/>
                  </a:lnTo>
                  <a:lnTo>
                    <a:pt x="1800" y="700"/>
                  </a:lnTo>
                  <a:lnTo>
                    <a:pt x="1900" y="800"/>
                  </a:lnTo>
                  <a:lnTo>
                    <a:pt x="2100" y="1200"/>
                  </a:lnTo>
                  <a:lnTo>
                    <a:pt x="2200" y="1300"/>
                  </a:lnTo>
                  <a:lnTo>
                    <a:pt x="2200" y="1425"/>
                  </a:lnTo>
                  <a:lnTo>
                    <a:pt x="1980" y="1040"/>
                  </a:lnTo>
                  <a:lnTo>
                    <a:pt x="1900" y="800"/>
                  </a:lnTo>
                  <a:lnTo>
                    <a:pt x="1900" y="900"/>
                  </a:lnTo>
                  <a:lnTo>
                    <a:pt x="1900" y="900"/>
                  </a:lnTo>
                  <a:lnTo>
                    <a:pt x="1900" y="900"/>
                  </a:lnTo>
                  <a:lnTo>
                    <a:pt x="1800" y="800"/>
                  </a:lnTo>
                  <a:lnTo>
                    <a:pt x="1700" y="600"/>
                  </a:lnTo>
                  <a:lnTo>
                    <a:pt x="1780" y="800"/>
                  </a:lnTo>
                  <a:lnTo>
                    <a:pt x="1600" y="500"/>
                  </a:lnTo>
                  <a:lnTo>
                    <a:pt x="1600" y="500"/>
                  </a:lnTo>
                  <a:lnTo>
                    <a:pt x="1800" y="900"/>
                  </a:lnTo>
                  <a:lnTo>
                    <a:pt x="1833" y="934"/>
                  </a:lnTo>
                  <a:lnTo>
                    <a:pt x="1900" y="1100"/>
                  </a:lnTo>
                  <a:lnTo>
                    <a:pt x="1850" y="950"/>
                  </a:lnTo>
                  <a:lnTo>
                    <a:pt x="1850" y="950"/>
                  </a:lnTo>
                  <a:lnTo>
                    <a:pt x="1900" y="1000"/>
                  </a:lnTo>
                  <a:lnTo>
                    <a:pt x="1825" y="875"/>
                  </a:lnTo>
                  <a:lnTo>
                    <a:pt x="1825" y="875"/>
                  </a:lnTo>
                  <a:lnTo>
                    <a:pt x="1800" y="800"/>
                  </a:lnTo>
                  <a:lnTo>
                    <a:pt x="1900" y="1000"/>
                  </a:lnTo>
                  <a:lnTo>
                    <a:pt x="1900" y="1000"/>
                  </a:lnTo>
                  <a:lnTo>
                    <a:pt x="1900" y="1000"/>
                  </a:lnTo>
                  <a:lnTo>
                    <a:pt x="1900" y="960"/>
                  </a:lnTo>
                  <a:lnTo>
                    <a:pt x="1800" y="800"/>
                  </a:lnTo>
                  <a:lnTo>
                    <a:pt x="1800" y="800"/>
                  </a:lnTo>
                  <a:lnTo>
                    <a:pt x="1900" y="950"/>
                  </a:lnTo>
                  <a:lnTo>
                    <a:pt x="1900" y="960"/>
                  </a:lnTo>
                  <a:lnTo>
                    <a:pt x="2200" y="1440"/>
                  </a:lnTo>
                  <a:lnTo>
                    <a:pt x="2200" y="1450"/>
                  </a:lnTo>
                  <a:lnTo>
                    <a:pt x="2300" y="1600"/>
                  </a:lnTo>
                  <a:lnTo>
                    <a:pt x="2400" y="1800"/>
                  </a:lnTo>
                  <a:lnTo>
                    <a:pt x="2300" y="1500"/>
                  </a:lnTo>
                  <a:lnTo>
                    <a:pt x="2400" y="1700"/>
                  </a:lnTo>
                  <a:lnTo>
                    <a:pt x="2400" y="1700"/>
                  </a:lnTo>
                  <a:lnTo>
                    <a:pt x="2498" y="1898"/>
                  </a:lnTo>
                  <a:lnTo>
                    <a:pt x="2498" y="1898"/>
                  </a:lnTo>
                  <a:lnTo>
                    <a:pt x="3807" y="1483"/>
                  </a:lnTo>
                  <a:lnTo>
                    <a:pt x="3807" y="1483"/>
                  </a:lnTo>
                  <a:lnTo>
                    <a:pt x="1441" y="124"/>
                  </a:lnTo>
                  <a:lnTo>
                    <a:pt x="1400" y="0"/>
                  </a:lnTo>
                  <a:close/>
                  <a:moveTo>
                    <a:pt x="3959" y="1860"/>
                  </a:moveTo>
                  <a:lnTo>
                    <a:pt x="3955" y="1867"/>
                  </a:lnTo>
                  <a:lnTo>
                    <a:pt x="3955" y="1867"/>
                  </a:lnTo>
                  <a:lnTo>
                    <a:pt x="3899" y="1900"/>
                  </a:lnTo>
                  <a:lnTo>
                    <a:pt x="3899" y="1900"/>
                  </a:lnTo>
                  <a:lnTo>
                    <a:pt x="3959" y="1860"/>
                  </a:lnTo>
                  <a:close/>
                  <a:moveTo>
                    <a:pt x="2400" y="1700"/>
                  </a:moveTo>
                  <a:lnTo>
                    <a:pt x="2400" y="1800"/>
                  </a:lnTo>
                  <a:lnTo>
                    <a:pt x="2455" y="1912"/>
                  </a:lnTo>
                  <a:lnTo>
                    <a:pt x="2469" y="1907"/>
                  </a:lnTo>
                  <a:lnTo>
                    <a:pt x="2469" y="1907"/>
                  </a:lnTo>
                  <a:lnTo>
                    <a:pt x="2400" y="1700"/>
                  </a:lnTo>
                  <a:close/>
                  <a:moveTo>
                    <a:pt x="3960" y="1911"/>
                  </a:moveTo>
                  <a:lnTo>
                    <a:pt x="3956" y="1914"/>
                  </a:lnTo>
                  <a:lnTo>
                    <a:pt x="3958" y="1912"/>
                  </a:lnTo>
                  <a:lnTo>
                    <a:pt x="3958" y="1912"/>
                  </a:lnTo>
                  <a:lnTo>
                    <a:pt x="3960" y="1911"/>
                  </a:lnTo>
                  <a:close/>
                  <a:moveTo>
                    <a:pt x="3999" y="1900"/>
                  </a:moveTo>
                  <a:lnTo>
                    <a:pt x="3949" y="1933"/>
                  </a:lnTo>
                  <a:lnTo>
                    <a:pt x="3981" y="1905"/>
                  </a:lnTo>
                  <a:lnTo>
                    <a:pt x="3999" y="1900"/>
                  </a:lnTo>
                  <a:close/>
                  <a:moveTo>
                    <a:pt x="2498" y="1898"/>
                  </a:moveTo>
                  <a:lnTo>
                    <a:pt x="2469" y="1907"/>
                  </a:lnTo>
                  <a:lnTo>
                    <a:pt x="2469" y="1907"/>
                  </a:lnTo>
                  <a:lnTo>
                    <a:pt x="2482" y="1949"/>
                  </a:lnTo>
                  <a:lnTo>
                    <a:pt x="2482" y="1949"/>
                  </a:lnTo>
                  <a:lnTo>
                    <a:pt x="2519" y="1938"/>
                  </a:lnTo>
                  <a:lnTo>
                    <a:pt x="2519" y="1938"/>
                  </a:lnTo>
                  <a:lnTo>
                    <a:pt x="2500" y="1900"/>
                  </a:lnTo>
                  <a:lnTo>
                    <a:pt x="2498" y="1898"/>
                  </a:lnTo>
                  <a:close/>
                  <a:moveTo>
                    <a:pt x="2482" y="1949"/>
                  </a:moveTo>
                  <a:lnTo>
                    <a:pt x="2475" y="1951"/>
                  </a:lnTo>
                  <a:lnTo>
                    <a:pt x="2475" y="1951"/>
                  </a:lnTo>
                  <a:lnTo>
                    <a:pt x="2500" y="2000"/>
                  </a:lnTo>
                  <a:lnTo>
                    <a:pt x="2482" y="1949"/>
                  </a:lnTo>
                  <a:close/>
                  <a:moveTo>
                    <a:pt x="2500" y="2000"/>
                  </a:moveTo>
                  <a:lnTo>
                    <a:pt x="2500" y="2000"/>
                  </a:lnTo>
                  <a:lnTo>
                    <a:pt x="2500" y="2000"/>
                  </a:lnTo>
                  <a:close/>
                  <a:moveTo>
                    <a:pt x="2500" y="2000"/>
                  </a:moveTo>
                  <a:lnTo>
                    <a:pt x="2500" y="2000"/>
                  </a:lnTo>
                  <a:lnTo>
                    <a:pt x="2500" y="2000"/>
                  </a:lnTo>
                  <a:close/>
                  <a:moveTo>
                    <a:pt x="3858" y="1941"/>
                  </a:moveTo>
                  <a:lnTo>
                    <a:pt x="3799" y="2000"/>
                  </a:lnTo>
                  <a:lnTo>
                    <a:pt x="3799" y="2000"/>
                  </a:lnTo>
                  <a:lnTo>
                    <a:pt x="3858" y="1941"/>
                  </a:lnTo>
                  <a:close/>
                  <a:moveTo>
                    <a:pt x="3799" y="2000"/>
                  </a:moveTo>
                  <a:lnTo>
                    <a:pt x="3799" y="2000"/>
                  </a:lnTo>
                  <a:lnTo>
                    <a:pt x="3799" y="2000"/>
                  </a:lnTo>
                  <a:close/>
                  <a:moveTo>
                    <a:pt x="3799" y="2000"/>
                  </a:moveTo>
                  <a:lnTo>
                    <a:pt x="3699" y="2100"/>
                  </a:lnTo>
                  <a:lnTo>
                    <a:pt x="3849" y="2000"/>
                  </a:lnTo>
                  <a:close/>
                  <a:moveTo>
                    <a:pt x="3374" y="2325"/>
                  </a:moveTo>
                  <a:lnTo>
                    <a:pt x="3312" y="2387"/>
                  </a:lnTo>
                  <a:lnTo>
                    <a:pt x="3374" y="2325"/>
                  </a:lnTo>
                  <a:close/>
                  <a:moveTo>
                    <a:pt x="3312" y="2387"/>
                  </a:moveTo>
                  <a:lnTo>
                    <a:pt x="3237" y="2462"/>
                  </a:lnTo>
                  <a:lnTo>
                    <a:pt x="3299" y="2400"/>
                  </a:lnTo>
                  <a:lnTo>
                    <a:pt x="3312" y="2387"/>
                  </a:lnTo>
                  <a:close/>
                  <a:moveTo>
                    <a:pt x="3237" y="2462"/>
                  </a:moveTo>
                  <a:lnTo>
                    <a:pt x="3237" y="2463"/>
                  </a:lnTo>
                  <a:lnTo>
                    <a:pt x="3237" y="2462"/>
                  </a:lnTo>
                  <a:close/>
                  <a:moveTo>
                    <a:pt x="3854" y="2018"/>
                  </a:moveTo>
                  <a:lnTo>
                    <a:pt x="3799" y="2100"/>
                  </a:lnTo>
                  <a:lnTo>
                    <a:pt x="3499" y="2400"/>
                  </a:lnTo>
                  <a:lnTo>
                    <a:pt x="3328" y="2486"/>
                  </a:lnTo>
                  <a:lnTo>
                    <a:pt x="3854" y="2018"/>
                  </a:lnTo>
                  <a:close/>
                  <a:moveTo>
                    <a:pt x="3237" y="2463"/>
                  </a:moveTo>
                  <a:lnTo>
                    <a:pt x="3210" y="2489"/>
                  </a:lnTo>
                  <a:lnTo>
                    <a:pt x="3237" y="2463"/>
                  </a:lnTo>
                  <a:close/>
                  <a:moveTo>
                    <a:pt x="3169" y="2530"/>
                  </a:moveTo>
                  <a:lnTo>
                    <a:pt x="3099" y="2600"/>
                  </a:lnTo>
                  <a:lnTo>
                    <a:pt x="3099" y="2600"/>
                  </a:lnTo>
                  <a:lnTo>
                    <a:pt x="3099" y="2600"/>
                  </a:lnTo>
                  <a:lnTo>
                    <a:pt x="3169" y="2530"/>
                  </a:lnTo>
                  <a:close/>
                  <a:moveTo>
                    <a:pt x="3099" y="2600"/>
                  </a:moveTo>
                  <a:lnTo>
                    <a:pt x="3099" y="2600"/>
                  </a:lnTo>
                  <a:lnTo>
                    <a:pt x="3099" y="2600"/>
                  </a:lnTo>
                  <a:close/>
                  <a:moveTo>
                    <a:pt x="2999" y="2700"/>
                  </a:moveTo>
                  <a:lnTo>
                    <a:pt x="2999" y="2700"/>
                  </a:lnTo>
                  <a:lnTo>
                    <a:pt x="2966" y="2733"/>
                  </a:lnTo>
                  <a:lnTo>
                    <a:pt x="2999" y="2700"/>
                  </a:lnTo>
                  <a:close/>
                  <a:moveTo>
                    <a:pt x="2966" y="2733"/>
                  </a:moveTo>
                  <a:lnTo>
                    <a:pt x="2951" y="2748"/>
                  </a:lnTo>
                  <a:lnTo>
                    <a:pt x="2966" y="2733"/>
                  </a:lnTo>
                  <a:close/>
                  <a:moveTo>
                    <a:pt x="2951" y="2748"/>
                  </a:moveTo>
                  <a:lnTo>
                    <a:pt x="2935" y="2765"/>
                  </a:lnTo>
                  <a:lnTo>
                    <a:pt x="2931" y="2757"/>
                  </a:lnTo>
                  <a:lnTo>
                    <a:pt x="2931" y="2757"/>
                  </a:lnTo>
                  <a:lnTo>
                    <a:pt x="2799" y="2866"/>
                  </a:lnTo>
                  <a:lnTo>
                    <a:pt x="2899" y="2800"/>
                  </a:lnTo>
                  <a:lnTo>
                    <a:pt x="2935" y="2765"/>
                  </a:lnTo>
                  <a:lnTo>
                    <a:pt x="2951" y="2748"/>
                  </a:lnTo>
                  <a:close/>
                  <a:moveTo>
                    <a:pt x="2899" y="2800"/>
                  </a:moveTo>
                  <a:lnTo>
                    <a:pt x="2833" y="2866"/>
                  </a:lnTo>
                  <a:lnTo>
                    <a:pt x="2899" y="2800"/>
                  </a:lnTo>
                  <a:close/>
                  <a:moveTo>
                    <a:pt x="2833" y="2866"/>
                  </a:moveTo>
                  <a:lnTo>
                    <a:pt x="2805" y="2894"/>
                  </a:lnTo>
                  <a:lnTo>
                    <a:pt x="2833" y="2866"/>
                  </a:lnTo>
                  <a:close/>
                  <a:moveTo>
                    <a:pt x="2799" y="2900"/>
                  </a:moveTo>
                  <a:lnTo>
                    <a:pt x="2799" y="2900"/>
                  </a:lnTo>
                  <a:lnTo>
                    <a:pt x="2799" y="2900"/>
                  </a:lnTo>
                  <a:close/>
                  <a:moveTo>
                    <a:pt x="2799" y="2900"/>
                  </a:moveTo>
                  <a:lnTo>
                    <a:pt x="2780" y="2919"/>
                  </a:lnTo>
                  <a:lnTo>
                    <a:pt x="2780" y="2919"/>
                  </a:lnTo>
                  <a:lnTo>
                    <a:pt x="2799" y="2900"/>
                  </a:lnTo>
                  <a:close/>
                  <a:moveTo>
                    <a:pt x="2760" y="2940"/>
                  </a:moveTo>
                  <a:lnTo>
                    <a:pt x="2733" y="2966"/>
                  </a:lnTo>
                  <a:lnTo>
                    <a:pt x="2760" y="2940"/>
                  </a:lnTo>
                  <a:close/>
                  <a:moveTo>
                    <a:pt x="2960" y="2811"/>
                  </a:moveTo>
                  <a:lnTo>
                    <a:pt x="2766" y="2966"/>
                  </a:lnTo>
                  <a:lnTo>
                    <a:pt x="2899" y="2900"/>
                  </a:lnTo>
                  <a:lnTo>
                    <a:pt x="2970" y="2829"/>
                  </a:lnTo>
                  <a:lnTo>
                    <a:pt x="2960" y="2811"/>
                  </a:lnTo>
                  <a:close/>
                  <a:moveTo>
                    <a:pt x="2733" y="2966"/>
                  </a:moveTo>
                  <a:lnTo>
                    <a:pt x="2699" y="3000"/>
                  </a:lnTo>
                  <a:lnTo>
                    <a:pt x="2733" y="2966"/>
                  </a:lnTo>
                  <a:close/>
                  <a:moveTo>
                    <a:pt x="5699" y="3000"/>
                  </a:moveTo>
                  <a:lnTo>
                    <a:pt x="5699" y="3000"/>
                  </a:lnTo>
                  <a:lnTo>
                    <a:pt x="5699" y="3000"/>
                  </a:lnTo>
                  <a:close/>
                  <a:moveTo>
                    <a:pt x="2699" y="3000"/>
                  </a:moveTo>
                  <a:lnTo>
                    <a:pt x="2699" y="3000"/>
                  </a:lnTo>
                  <a:lnTo>
                    <a:pt x="2699" y="3000"/>
                  </a:lnTo>
                  <a:close/>
                  <a:moveTo>
                    <a:pt x="2400" y="3200"/>
                  </a:moveTo>
                  <a:lnTo>
                    <a:pt x="2400" y="3200"/>
                  </a:lnTo>
                  <a:lnTo>
                    <a:pt x="2400" y="3200"/>
                  </a:lnTo>
                  <a:close/>
                  <a:moveTo>
                    <a:pt x="2400" y="3200"/>
                  </a:moveTo>
                  <a:lnTo>
                    <a:pt x="2400" y="3200"/>
                  </a:lnTo>
                  <a:lnTo>
                    <a:pt x="2400" y="3200"/>
                  </a:lnTo>
                  <a:lnTo>
                    <a:pt x="2400" y="3200"/>
                  </a:lnTo>
                  <a:lnTo>
                    <a:pt x="2400" y="3200"/>
                  </a:lnTo>
                  <a:close/>
                  <a:moveTo>
                    <a:pt x="3897" y="1535"/>
                  </a:moveTo>
                  <a:lnTo>
                    <a:pt x="2519" y="1938"/>
                  </a:lnTo>
                  <a:lnTo>
                    <a:pt x="2519" y="1938"/>
                  </a:lnTo>
                  <a:lnTo>
                    <a:pt x="2690" y="2282"/>
                  </a:lnTo>
                  <a:lnTo>
                    <a:pt x="2690" y="2282"/>
                  </a:lnTo>
                  <a:lnTo>
                    <a:pt x="3916" y="1924"/>
                  </a:lnTo>
                  <a:lnTo>
                    <a:pt x="3916" y="1924"/>
                  </a:lnTo>
                  <a:lnTo>
                    <a:pt x="3885" y="1971"/>
                  </a:lnTo>
                  <a:lnTo>
                    <a:pt x="3885" y="1971"/>
                  </a:lnTo>
                  <a:lnTo>
                    <a:pt x="3849" y="2000"/>
                  </a:lnTo>
                  <a:lnTo>
                    <a:pt x="3849" y="2000"/>
                  </a:lnTo>
                  <a:lnTo>
                    <a:pt x="3849" y="2000"/>
                  </a:lnTo>
                  <a:lnTo>
                    <a:pt x="3599" y="2200"/>
                  </a:lnTo>
                  <a:lnTo>
                    <a:pt x="3699" y="2100"/>
                  </a:lnTo>
                  <a:lnTo>
                    <a:pt x="3699" y="2100"/>
                  </a:lnTo>
                  <a:lnTo>
                    <a:pt x="3699" y="2100"/>
                  </a:lnTo>
                  <a:lnTo>
                    <a:pt x="3099" y="2600"/>
                  </a:lnTo>
                  <a:lnTo>
                    <a:pt x="3099" y="2600"/>
                  </a:lnTo>
                  <a:lnTo>
                    <a:pt x="3099" y="2600"/>
                  </a:lnTo>
                  <a:lnTo>
                    <a:pt x="3099" y="2600"/>
                  </a:lnTo>
                  <a:lnTo>
                    <a:pt x="2926" y="2748"/>
                  </a:lnTo>
                  <a:lnTo>
                    <a:pt x="2931" y="2757"/>
                  </a:lnTo>
                  <a:lnTo>
                    <a:pt x="2931" y="2757"/>
                  </a:lnTo>
                  <a:lnTo>
                    <a:pt x="2999" y="2700"/>
                  </a:lnTo>
                  <a:lnTo>
                    <a:pt x="3087" y="2612"/>
                  </a:lnTo>
                  <a:lnTo>
                    <a:pt x="2999" y="2700"/>
                  </a:lnTo>
                  <a:lnTo>
                    <a:pt x="2999" y="2700"/>
                  </a:lnTo>
                  <a:lnTo>
                    <a:pt x="2935" y="2765"/>
                  </a:lnTo>
                  <a:lnTo>
                    <a:pt x="2935" y="2765"/>
                  </a:lnTo>
                  <a:lnTo>
                    <a:pt x="2935" y="2765"/>
                  </a:lnTo>
                  <a:lnTo>
                    <a:pt x="2699" y="3000"/>
                  </a:lnTo>
                  <a:lnTo>
                    <a:pt x="2949" y="2791"/>
                  </a:lnTo>
                  <a:lnTo>
                    <a:pt x="2960" y="2811"/>
                  </a:lnTo>
                  <a:lnTo>
                    <a:pt x="3099" y="2700"/>
                  </a:lnTo>
                  <a:lnTo>
                    <a:pt x="2970" y="2829"/>
                  </a:lnTo>
                  <a:lnTo>
                    <a:pt x="3208" y="3266"/>
                  </a:lnTo>
                  <a:lnTo>
                    <a:pt x="4399" y="2900"/>
                  </a:lnTo>
                  <a:lnTo>
                    <a:pt x="4799" y="2900"/>
                  </a:lnTo>
                  <a:lnTo>
                    <a:pt x="5299" y="3000"/>
                  </a:lnTo>
                  <a:lnTo>
                    <a:pt x="4999" y="2900"/>
                  </a:lnTo>
                  <a:lnTo>
                    <a:pt x="5499" y="2900"/>
                  </a:lnTo>
                  <a:lnTo>
                    <a:pt x="5699" y="3000"/>
                  </a:lnTo>
                  <a:lnTo>
                    <a:pt x="5599" y="2900"/>
                  </a:lnTo>
                  <a:lnTo>
                    <a:pt x="5799" y="2900"/>
                  </a:lnTo>
                  <a:lnTo>
                    <a:pt x="5599" y="2800"/>
                  </a:lnTo>
                  <a:lnTo>
                    <a:pt x="6099" y="2900"/>
                  </a:lnTo>
                  <a:lnTo>
                    <a:pt x="6099" y="2800"/>
                  </a:lnTo>
                  <a:lnTo>
                    <a:pt x="4219" y="1720"/>
                  </a:lnTo>
                  <a:lnTo>
                    <a:pt x="4099" y="1800"/>
                  </a:lnTo>
                  <a:lnTo>
                    <a:pt x="3902" y="1998"/>
                  </a:lnTo>
                  <a:lnTo>
                    <a:pt x="4099" y="1800"/>
                  </a:lnTo>
                  <a:lnTo>
                    <a:pt x="4099" y="1800"/>
                  </a:lnTo>
                  <a:lnTo>
                    <a:pt x="4149" y="1751"/>
                  </a:lnTo>
                  <a:lnTo>
                    <a:pt x="4100" y="1800"/>
                  </a:lnTo>
                  <a:lnTo>
                    <a:pt x="4149" y="1750"/>
                  </a:lnTo>
                  <a:lnTo>
                    <a:pt x="4149" y="1750"/>
                  </a:lnTo>
                  <a:lnTo>
                    <a:pt x="4149" y="1750"/>
                  </a:lnTo>
                  <a:lnTo>
                    <a:pt x="4010" y="1833"/>
                  </a:lnTo>
                  <a:lnTo>
                    <a:pt x="4019" y="1820"/>
                  </a:lnTo>
                  <a:lnTo>
                    <a:pt x="4192" y="1705"/>
                  </a:lnTo>
                  <a:lnTo>
                    <a:pt x="4192" y="1705"/>
                  </a:lnTo>
                  <a:lnTo>
                    <a:pt x="4191" y="1704"/>
                  </a:lnTo>
                  <a:lnTo>
                    <a:pt x="4049" y="1775"/>
                  </a:lnTo>
                  <a:lnTo>
                    <a:pt x="4099" y="1700"/>
                  </a:lnTo>
                  <a:lnTo>
                    <a:pt x="4184" y="1700"/>
                  </a:lnTo>
                  <a:lnTo>
                    <a:pt x="3897" y="1535"/>
                  </a:lnTo>
                  <a:close/>
                  <a:moveTo>
                    <a:pt x="2300" y="3375"/>
                  </a:moveTo>
                  <a:lnTo>
                    <a:pt x="2266" y="3400"/>
                  </a:lnTo>
                  <a:lnTo>
                    <a:pt x="2300" y="3400"/>
                  </a:lnTo>
                  <a:lnTo>
                    <a:pt x="2300" y="3375"/>
                  </a:lnTo>
                  <a:close/>
                  <a:moveTo>
                    <a:pt x="2100" y="3400"/>
                  </a:moveTo>
                  <a:lnTo>
                    <a:pt x="2100" y="3400"/>
                  </a:lnTo>
                  <a:lnTo>
                    <a:pt x="2100" y="3400"/>
                  </a:lnTo>
                  <a:close/>
                  <a:moveTo>
                    <a:pt x="2200" y="3400"/>
                  </a:moveTo>
                  <a:lnTo>
                    <a:pt x="2200" y="3400"/>
                  </a:lnTo>
                  <a:lnTo>
                    <a:pt x="2200" y="3400"/>
                  </a:lnTo>
                  <a:close/>
                  <a:moveTo>
                    <a:pt x="2200" y="3400"/>
                  </a:moveTo>
                  <a:lnTo>
                    <a:pt x="2200" y="3400"/>
                  </a:lnTo>
                  <a:lnTo>
                    <a:pt x="2200" y="3400"/>
                  </a:lnTo>
                  <a:close/>
                  <a:moveTo>
                    <a:pt x="2455" y="1912"/>
                  </a:moveTo>
                  <a:lnTo>
                    <a:pt x="720" y="2462"/>
                  </a:lnTo>
                  <a:lnTo>
                    <a:pt x="720" y="2462"/>
                  </a:lnTo>
                  <a:lnTo>
                    <a:pt x="100" y="2400"/>
                  </a:lnTo>
                  <a:lnTo>
                    <a:pt x="0" y="2400"/>
                  </a:lnTo>
                  <a:lnTo>
                    <a:pt x="300" y="2500"/>
                  </a:lnTo>
                  <a:lnTo>
                    <a:pt x="100" y="2500"/>
                  </a:lnTo>
                  <a:lnTo>
                    <a:pt x="500" y="2600"/>
                  </a:lnTo>
                  <a:lnTo>
                    <a:pt x="700" y="2600"/>
                  </a:lnTo>
                  <a:lnTo>
                    <a:pt x="900" y="2650"/>
                  </a:lnTo>
                  <a:lnTo>
                    <a:pt x="900" y="2650"/>
                  </a:lnTo>
                  <a:lnTo>
                    <a:pt x="600" y="2600"/>
                  </a:lnTo>
                  <a:lnTo>
                    <a:pt x="800" y="2700"/>
                  </a:lnTo>
                  <a:lnTo>
                    <a:pt x="700" y="2700"/>
                  </a:lnTo>
                  <a:lnTo>
                    <a:pt x="400" y="2600"/>
                  </a:lnTo>
                  <a:lnTo>
                    <a:pt x="500" y="2700"/>
                  </a:lnTo>
                  <a:lnTo>
                    <a:pt x="600" y="2700"/>
                  </a:lnTo>
                  <a:lnTo>
                    <a:pt x="900" y="2800"/>
                  </a:lnTo>
                  <a:lnTo>
                    <a:pt x="767" y="2733"/>
                  </a:lnTo>
                  <a:lnTo>
                    <a:pt x="767" y="2733"/>
                  </a:lnTo>
                  <a:lnTo>
                    <a:pt x="1100" y="2800"/>
                  </a:lnTo>
                  <a:lnTo>
                    <a:pt x="1000" y="2800"/>
                  </a:lnTo>
                  <a:lnTo>
                    <a:pt x="2094" y="3403"/>
                  </a:lnTo>
                  <a:lnTo>
                    <a:pt x="2094" y="3403"/>
                  </a:lnTo>
                  <a:lnTo>
                    <a:pt x="2100" y="3400"/>
                  </a:lnTo>
                  <a:lnTo>
                    <a:pt x="2100" y="3400"/>
                  </a:lnTo>
                  <a:lnTo>
                    <a:pt x="2150" y="3349"/>
                  </a:lnTo>
                  <a:lnTo>
                    <a:pt x="2150" y="3349"/>
                  </a:lnTo>
                  <a:lnTo>
                    <a:pt x="2300" y="3200"/>
                  </a:lnTo>
                  <a:lnTo>
                    <a:pt x="2375" y="3200"/>
                  </a:lnTo>
                  <a:lnTo>
                    <a:pt x="2500" y="3100"/>
                  </a:lnTo>
                  <a:lnTo>
                    <a:pt x="2580" y="3020"/>
                  </a:lnTo>
                  <a:lnTo>
                    <a:pt x="2580" y="3020"/>
                  </a:lnTo>
                  <a:lnTo>
                    <a:pt x="2400" y="3200"/>
                  </a:lnTo>
                  <a:lnTo>
                    <a:pt x="2400" y="3200"/>
                  </a:lnTo>
                  <a:lnTo>
                    <a:pt x="2400" y="3200"/>
                  </a:lnTo>
                  <a:lnTo>
                    <a:pt x="2400" y="3200"/>
                  </a:lnTo>
                  <a:lnTo>
                    <a:pt x="2699" y="3000"/>
                  </a:lnTo>
                  <a:lnTo>
                    <a:pt x="2699" y="3000"/>
                  </a:lnTo>
                  <a:lnTo>
                    <a:pt x="2699" y="3000"/>
                  </a:lnTo>
                  <a:lnTo>
                    <a:pt x="2699" y="3000"/>
                  </a:lnTo>
                  <a:lnTo>
                    <a:pt x="2699" y="3000"/>
                  </a:lnTo>
                  <a:lnTo>
                    <a:pt x="2699" y="3000"/>
                  </a:lnTo>
                  <a:lnTo>
                    <a:pt x="2699" y="3000"/>
                  </a:lnTo>
                  <a:lnTo>
                    <a:pt x="2639" y="3000"/>
                  </a:lnTo>
                  <a:lnTo>
                    <a:pt x="2799" y="2866"/>
                  </a:lnTo>
                  <a:lnTo>
                    <a:pt x="2749" y="2900"/>
                  </a:lnTo>
                  <a:lnTo>
                    <a:pt x="2633" y="3000"/>
                  </a:lnTo>
                  <a:lnTo>
                    <a:pt x="2599" y="3000"/>
                  </a:lnTo>
                  <a:lnTo>
                    <a:pt x="2749" y="2900"/>
                  </a:lnTo>
                  <a:lnTo>
                    <a:pt x="2926" y="2748"/>
                  </a:lnTo>
                  <a:lnTo>
                    <a:pt x="2899" y="2700"/>
                  </a:lnTo>
                  <a:lnTo>
                    <a:pt x="2699" y="2300"/>
                  </a:lnTo>
                  <a:lnTo>
                    <a:pt x="2690" y="2282"/>
                  </a:lnTo>
                  <a:lnTo>
                    <a:pt x="2690" y="2282"/>
                  </a:lnTo>
                  <a:lnTo>
                    <a:pt x="1600" y="2600"/>
                  </a:lnTo>
                  <a:lnTo>
                    <a:pt x="1300" y="2600"/>
                  </a:lnTo>
                  <a:lnTo>
                    <a:pt x="1100" y="2500"/>
                  </a:lnTo>
                  <a:lnTo>
                    <a:pt x="727" y="2463"/>
                  </a:lnTo>
                  <a:lnTo>
                    <a:pt x="727" y="2463"/>
                  </a:lnTo>
                  <a:lnTo>
                    <a:pt x="2475" y="1951"/>
                  </a:lnTo>
                  <a:lnTo>
                    <a:pt x="2475" y="1951"/>
                  </a:lnTo>
                  <a:lnTo>
                    <a:pt x="2455" y="1912"/>
                  </a:lnTo>
                  <a:close/>
                  <a:moveTo>
                    <a:pt x="2200" y="3400"/>
                  </a:moveTo>
                  <a:lnTo>
                    <a:pt x="2196" y="3403"/>
                  </a:lnTo>
                  <a:lnTo>
                    <a:pt x="2200" y="3400"/>
                  </a:lnTo>
                  <a:close/>
                  <a:moveTo>
                    <a:pt x="2196" y="3403"/>
                  </a:moveTo>
                  <a:lnTo>
                    <a:pt x="2196" y="3404"/>
                  </a:lnTo>
                  <a:lnTo>
                    <a:pt x="2196" y="3403"/>
                  </a:lnTo>
                  <a:close/>
                  <a:moveTo>
                    <a:pt x="2095" y="3404"/>
                  </a:moveTo>
                  <a:lnTo>
                    <a:pt x="2087" y="3412"/>
                  </a:lnTo>
                  <a:lnTo>
                    <a:pt x="2095" y="3404"/>
                  </a:lnTo>
                  <a:close/>
                  <a:moveTo>
                    <a:pt x="2166" y="3366"/>
                  </a:moveTo>
                  <a:lnTo>
                    <a:pt x="2100" y="3400"/>
                  </a:lnTo>
                  <a:lnTo>
                    <a:pt x="2095" y="3404"/>
                  </a:lnTo>
                  <a:lnTo>
                    <a:pt x="2095" y="3404"/>
                  </a:lnTo>
                  <a:lnTo>
                    <a:pt x="2100" y="3400"/>
                  </a:lnTo>
                  <a:lnTo>
                    <a:pt x="2094" y="3404"/>
                  </a:lnTo>
                  <a:lnTo>
                    <a:pt x="2109" y="3412"/>
                  </a:lnTo>
                  <a:lnTo>
                    <a:pt x="2109" y="3412"/>
                  </a:lnTo>
                  <a:lnTo>
                    <a:pt x="2166" y="3366"/>
                  </a:lnTo>
                  <a:close/>
                  <a:moveTo>
                    <a:pt x="2196" y="3404"/>
                  </a:moveTo>
                  <a:lnTo>
                    <a:pt x="2187" y="3412"/>
                  </a:lnTo>
                  <a:lnTo>
                    <a:pt x="2196" y="3404"/>
                  </a:lnTo>
                  <a:close/>
                  <a:moveTo>
                    <a:pt x="2087" y="3412"/>
                  </a:moveTo>
                  <a:lnTo>
                    <a:pt x="2074" y="3425"/>
                  </a:lnTo>
                  <a:lnTo>
                    <a:pt x="2087" y="3412"/>
                  </a:lnTo>
                  <a:close/>
                  <a:moveTo>
                    <a:pt x="2187" y="3412"/>
                  </a:moveTo>
                  <a:lnTo>
                    <a:pt x="2174" y="3425"/>
                  </a:lnTo>
                  <a:lnTo>
                    <a:pt x="2187" y="3412"/>
                  </a:lnTo>
                  <a:close/>
                  <a:moveTo>
                    <a:pt x="2174" y="3425"/>
                  </a:moveTo>
                  <a:lnTo>
                    <a:pt x="2168" y="3431"/>
                  </a:lnTo>
                  <a:lnTo>
                    <a:pt x="2174" y="3425"/>
                  </a:lnTo>
                  <a:close/>
                  <a:moveTo>
                    <a:pt x="2168" y="3431"/>
                  </a:moveTo>
                  <a:lnTo>
                    <a:pt x="2166" y="3433"/>
                  </a:lnTo>
                  <a:lnTo>
                    <a:pt x="2168" y="3431"/>
                  </a:lnTo>
                  <a:close/>
                  <a:moveTo>
                    <a:pt x="2074" y="3425"/>
                  </a:moveTo>
                  <a:lnTo>
                    <a:pt x="2060" y="3440"/>
                  </a:lnTo>
                  <a:lnTo>
                    <a:pt x="2074" y="3425"/>
                  </a:lnTo>
                  <a:close/>
                  <a:moveTo>
                    <a:pt x="2166" y="3433"/>
                  </a:moveTo>
                  <a:lnTo>
                    <a:pt x="2160" y="3440"/>
                  </a:lnTo>
                  <a:lnTo>
                    <a:pt x="2166" y="3433"/>
                  </a:lnTo>
                  <a:close/>
                  <a:moveTo>
                    <a:pt x="2160" y="3440"/>
                  </a:moveTo>
                  <a:lnTo>
                    <a:pt x="2160" y="3440"/>
                  </a:lnTo>
                  <a:lnTo>
                    <a:pt x="2160" y="3440"/>
                  </a:lnTo>
                  <a:lnTo>
                    <a:pt x="2160" y="3440"/>
                  </a:lnTo>
                  <a:close/>
                  <a:moveTo>
                    <a:pt x="2060" y="3440"/>
                  </a:moveTo>
                  <a:lnTo>
                    <a:pt x="2049" y="3450"/>
                  </a:lnTo>
                  <a:lnTo>
                    <a:pt x="2060" y="3440"/>
                  </a:lnTo>
                  <a:close/>
                  <a:moveTo>
                    <a:pt x="2200" y="3450"/>
                  </a:moveTo>
                  <a:lnTo>
                    <a:pt x="2190" y="3457"/>
                  </a:lnTo>
                  <a:lnTo>
                    <a:pt x="2190" y="3457"/>
                  </a:lnTo>
                  <a:lnTo>
                    <a:pt x="2200" y="3462"/>
                  </a:lnTo>
                  <a:lnTo>
                    <a:pt x="2200" y="3462"/>
                  </a:lnTo>
                  <a:lnTo>
                    <a:pt x="2200" y="3450"/>
                  </a:lnTo>
                  <a:close/>
                  <a:moveTo>
                    <a:pt x="2098" y="3502"/>
                  </a:moveTo>
                  <a:lnTo>
                    <a:pt x="2025" y="3575"/>
                  </a:lnTo>
                  <a:lnTo>
                    <a:pt x="2025" y="3575"/>
                  </a:lnTo>
                  <a:lnTo>
                    <a:pt x="2032" y="3568"/>
                  </a:lnTo>
                  <a:lnTo>
                    <a:pt x="2098" y="3502"/>
                  </a:lnTo>
                  <a:close/>
                  <a:moveTo>
                    <a:pt x="2094" y="3403"/>
                  </a:moveTo>
                  <a:lnTo>
                    <a:pt x="1800" y="3600"/>
                  </a:lnTo>
                  <a:lnTo>
                    <a:pt x="1650" y="3750"/>
                  </a:lnTo>
                  <a:lnTo>
                    <a:pt x="2094" y="3404"/>
                  </a:lnTo>
                  <a:lnTo>
                    <a:pt x="2094" y="3403"/>
                  </a:lnTo>
                  <a:close/>
                  <a:moveTo>
                    <a:pt x="3499" y="3700"/>
                  </a:moveTo>
                  <a:lnTo>
                    <a:pt x="3524" y="3750"/>
                  </a:lnTo>
                  <a:lnTo>
                    <a:pt x="3499" y="3700"/>
                  </a:lnTo>
                  <a:close/>
                  <a:moveTo>
                    <a:pt x="1650" y="3750"/>
                  </a:moveTo>
                  <a:lnTo>
                    <a:pt x="1650" y="3750"/>
                  </a:lnTo>
                  <a:lnTo>
                    <a:pt x="1650" y="3750"/>
                  </a:lnTo>
                  <a:close/>
                  <a:moveTo>
                    <a:pt x="3524" y="3750"/>
                  </a:moveTo>
                  <a:lnTo>
                    <a:pt x="3524" y="3750"/>
                  </a:lnTo>
                  <a:lnTo>
                    <a:pt x="3524" y="3750"/>
                  </a:lnTo>
                  <a:close/>
                  <a:moveTo>
                    <a:pt x="1850" y="3750"/>
                  </a:moveTo>
                  <a:lnTo>
                    <a:pt x="1850" y="3750"/>
                  </a:lnTo>
                  <a:lnTo>
                    <a:pt x="1850" y="3750"/>
                  </a:lnTo>
                  <a:close/>
                  <a:moveTo>
                    <a:pt x="3524" y="3750"/>
                  </a:moveTo>
                  <a:lnTo>
                    <a:pt x="3524" y="3750"/>
                  </a:lnTo>
                  <a:lnTo>
                    <a:pt x="3524" y="3750"/>
                  </a:lnTo>
                  <a:close/>
                  <a:moveTo>
                    <a:pt x="1850" y="3750"/>
                  </a:moveTo>
                  <a:lnTo>
                    <a:pt x="1840" y="3759"/>
                  </a:lnTo>
                  <a:lnTo>
                    <a:pt x="1850" y="3750"/>
                  </a:lnTo>
                  <a:close/>
                  <a:moveTo>
                    <a:pt x="3524" y="3750"/>
                  </a:moveTo>
                  <a:lnTo>
                    <a:pt x="3529" y="3759"/>
                  </a:lnTo>
                  <a:lnTo>
                    <a:pt x="3524" y="3750"/>
                  </a:lnTo>
                  <a:close/>
                  <a:moveTo>
                    <a:pt x="1640" y="3759"/>
                  </a:moveTo>
                  <a:lnTo>
                    <a:pt x="1613" y="3786"/>
                  </a:lnTo>
                  <a:lnTo>
                    <a:pt x="1640" y="3759"/>
                  </a:lnTo>
                  <a:close/>
                  <a:moveTo>
                    <a:pt x="3529" y="3759"/>
                  </a:moveTo>
                  <a:lnTo>
                    <a:pt x="3543" y="3786"/>
                  </a:lnTo>
                  <a:lnTo>
                    <a:pt x="3529" y="3759"/>
                  </a:lnTo>
                  <a:close/>
                  <a:moveTo>
                    <a:pt x="3543" y="3786"/>
                  </a:moveTo>
                  <a:lnTo>
                    <a:pt x="3549" y="3800"/>
                  </a:lnTo>
                  <a:lnTo>
                    <a:pt x="3543" y="3786"/>
                  </a:lnTo>
                  <a:close/>
                  <a:moveTo>
                    <a:pt x="1613" y="3786"/>
                  </a:moveTo>
                  <a:lnTo>
                    <a:pt x="1600" y="3800"/>
                  </a:lnTo>
                  <a:lnTo>
                    <a:pt x="1613" y="3786"/>
                  </a:lnTo>
                  <a:close/>
                  <a:moveTo>
                    <a:pt x="2766" y="2966"/>
                  </a:moveTo>
                  <a:lnTo>
                    <a:pt x="2699" y="3000"/>
                  </a:lnTo>
                  <a:lnTo>
                    <a:pt x="2500" y="3150"/>
                  </a:lnTo>
                  <a:lnTo>
                    <a:pt x="2400" y="3200"/>
                  </a:lnTo>
                  <a:lnTo>
                    <a:pt x="2400" y="3200"/>
                  </a:lnTo>
                  <a:lnTo>
                    <a:pt x="2302" y="3297"/>
                  </a:lnTo>
                  <a:lnTo>
                    <a:pt x="2400" y="3200"/>
                  </a:lnTo>
                  <a:lnTo>
                    <a:pt x="2375" y="3200"/>
                  </a:lnTo>
                  <a:lnTo>
                    <a:pt x="2166" y="3366"/>
                  </a:lnTo>
                  <a:lnTo>
                    <a:pt x="2166" y="3366"/>
                  </a:lnTo>
                  <a:lnTo>
                    <a:pt x="2300" y="3300"/>
                  </a:lnTo>
                  <a:lnTo>
                    <a:pt x="2300" y="3300"/>
                  </a:lnTo>
                  <a:lnTo>
                    <a:pt x="2300" y="3300"/>
                  </a:lnTo>
                  <a:lnTo>
                    <a:pt x="2300" y="3300"/>
                  </a:lnTo>
                  <a:lnTo>
                    <a:pt x="2133" y="3425"/>
                  </a:lnTo>
                  <a:lnTo>
                    <a:pt x="2133" y="3425"/>
                  </a:lnTo>
                  <a:lnTo>
                    <a:pt x="2149" y="3434"/>
                  </a:lnTo>
                  <a:lnTo>
                    <a:pt x="2149" y="3434"/>
                  </a:lnTo>
                  <a:lnTo>
                    <a:pt x="2200" y="3400"/>
                  </a:lnTo>
                  <a:lnTo>
                    <a:pt x="2253" y="3346"/>
                  </a:lnTo>
                  <a:lnTo>
                    <a:pt x="2200" y="3400"/>
                  </a:lnTo>
                  <a:lnTo>
                    <a:pt x="2200" y="3400"/>
                  </a:lnTo>
                  <a:lnTo>
                    <a:pt x="2200" y="3400"/>
                  </a:lnTo>
                  <a:lnTo>
                    <a:pt x="2160" y="3440"/>
                  </a:lnTo>
                  <a:lnTo>
                    <a:pt x="2160" y="3440"/>
                  </a:lnTo>
                  <a:lnTo>
                    <a:pt x="2160" y="3440"/>
                  </a:lnTo>
                  <a:lnTo>
                    <a:pt x="2086" y="3513"/>
                  </a:lnTo>
                  <a:lnTo>
                    <a:pt x="2100" y="3500"/>
                  </a:lnTo>
                  <a:lnTo>
                    <a:pt x="2160" y="3440"/>
                  </a:lnTo>
                  <a:lnTo>
                    <a:pt x="2160" y="3440"/>
                  </a:lnTo>
                  <a:lnTo>
                    <a:pt x="2149" y="3434"/>
                  </a:lnTo>
                  <a:lnTo>
                    <a:pt x="2149" y="3434"/>
                  </a:lnTo>
                  <a:lnTo>
                    <a:pt x="1900" y="3600"/>
                  </a:lnTo>
                  <a:lnTo>
                    <a:pt x="1900" y="3600"/>
                  </a:lnTo>
                  <a:lnTo>
                    <a:pt x="2133" y="3425"/>
                  </a:lnTo>
                  <a:lnTo>
                    <a:pt x="2133" y="3425"/>
                  </a:lnTo>
                  <a:lnTo>
                    <a:pt x="2109" y="3412"/>
                  </a:lnTo>
                  <a:lnTo>
                    <a:pt x="2109" y="3412"/>
                  </a:lnTo>
                  <a:lnTo>
                    <a:pt x="2000" y="3500"/>
                  </a:lnTo>
                  <a:lnTo>
                    <a:pt x="2000" y="3500"/>
                  </a:lnTo>
                  <a:lnTo>
                    <a:pt x="2049" y="3450"/>
                  </a:lnTo>
                  <a:lnTo>
                    <a:pt x="2000" y="3500"/>
                  </a:lnTo>
                  <a:lnTo>
                    <a:pt x="1932" y="3568"/>
                  </a:lnTo>
                  <a:lnTo>
                    <a:pt x="1863" y="3636"/>
                  </a:lnTo>
                  <a:lnTo>
                    <a:pt x="1700" y="3800"/>
                  </a:lnTo>
                  <a:lnTo>
                    <a:pt x="1700" y="3800"/>
                  </a:lnTo>
                  <a:lnTo>
                    <a:pt x="1700" y="3800"/>
                  </a:lnTo>
                  <a:lnTo>
                    <a:pt x="1800" y="3700"/>
                  </a:lnTo>
                  <a:lnTo>
                    <a:pt x="1833" y="3700"/>
                  </a:lnTo>
                  <a:lnTo>
                    <a:pt x="1856" y="3682"/>
                  </a:lnTo>
                  <a:lnTo>
                    <a:pt x="1856" y="3682"/>
                  </a:lnTo>
                  <a:lnTo>
                    <a:pt x="1913" y="3665"/>
                  </a:lnTo>
                  <a:lnTo>
                    <a:pt x="1866" y="3700"/>
                  </a:lnTo>
                  <a:lnTo>
                    <a:pt x="1900" y="3700"/>
                  </a:lnTo>
                  <a:lnTo>
                    <a:pt x="1850" y="3750"/>
                  </a:lnTo>
                  <a:lnTo>
                    <a:pt x="1900" y="3700"/>
                  </a:lnTo>
                  <a:lnTo>
                    <a:pt x="1944" y="3655"/>
                  </a:lnTo>
                  <a:lnTo>
                    <a:pt x="1944" y="3655"/>
                  </a:lnTo>
                  <a:lnTo>
                    <a:pt x="2333" y="3535"/>
                  </a:lnTo>
                  <a:lnTo>
                    <a:pt x="2333" y="3535"/>
                  </a:lnTo>
                  <a:lnTo>
                    <a:pt x="2200" y="3462"/>
                  </a:lnTo>
                  <a:lnTo>
                    <a:pt x="2200" y="3462"/>
                  </a:lnTo>
                  <a:lnTo>
                    <a:pt x="2200" y="3500"/>
                  </a:lnTo>
                  <a:lnTo>
                    <a:pt x="2000" y="3600"/>
                  </a:lnTo>
                  <a:lnTo>
                    <a:pt x="2190" y="3457"/>
                  </a:lnTo>
                  <a:lnTo>
                    <a:pt x="2190" y="3457"/>
                  </a:lnTo>
                  <a:lnTo>
                    <a:pt x="2179" y="3450"/>
                  </a:lnTo>
                  <a:lnTo>
                    <a:pt x="2200" y="3433"/>
                  </a:lnTo>
                  <a:lnTo>
                    <a:pt x="2200" y="3450"/>
                  </a:lnTo>
                  <a:lnTo>
                    <a:pt x="2200" y="3450"/>
                  </a:lnTo>
                  <a:lnTo>
                    <a:pt x="2266" y="3400"/>
                  </a:lnTo>
                  <a:lnTo>
                    <a:pt x="2240" y="3400"/>
                  </a:lnTo>
                  <a:lnTo>
                    <a:pt x="2300" y="3350"/>
                  </a:lnTo>
                  <a:lnTo>
                    <a:pt x="2300" y="3375"/>
                  </a:lnTo>
                  <a:lnTo>
                    <a:pt x="2400" y="3300"/>
                  </a:lnTo>
                  <a:lnTo>
                    <a:pt x="2599" y="3100"/>
                  </a:lnTo>
                  <a:lnTo>
                    <a:pt x="2599" y="3100"/>
                  </a:lnTo>
                  <a:lnTo>
                    <a:pt x="2599" y="3100"/>
                  </a:lnTo>
                  <a:lnTo>
                    <a:pt x="2766" y="2966"/>
                  </a:lnTo>
                  <a:close/>
                  <a:moveTo>
                    <a:pt x="3549" y="3800"/>
                  </a:moveTo>
                  <a:lnTo>
                    <a:pt x="3549" y="3800"/>
                  </a:lnTo>
                  <a:lnTo>
                    <a:pt x="3549" y="3800"/>
                  </a:lnTo>
                  <a:close/>
                  <a:moveTo>
                    <a:pt x="3549" y="3800"/>
                  </a:moveTo>
                  <a:lnTo>
                    <a:pt x="3570" y="3841"/>
                  </a:lnTo>
                  <a:lnTo>
                    <a:pt x="3549" y="3800"/>
                  </a:lnTo>
                  <a:close/>
                  <a:moveTo>
                    <a:pt x="3570" y="3841"/>
                  </a:moveTo>
                  <a:lnTo>
                    <a:pt x="3599" y="3900"/>
                  </a:lnTo>
                  <a:lnTo>
                    <a:pt x="3599" y="3900"/>
                  </a:lnTo>
                  <a:lnTo>
                    <a:pt x="3570" y="3841"/>
                  </a:lnTo>
                  <a:close/>
                  <a:moveTo>
                    <a:pt x="3599" y="3900"/>
                  </a:moveTo>
                  <a:lnTo>
                    <a:pt x="3599" y="3900"/>
                  </a:lnTo>
                  <a:lnTo>
                    <a:pt x="3599" y="3900"/>
                  </a:lnTo>
                  <a:close/>
                  <a:moveTo>
                    <a:pt x="1833" y="3700"/>
                  </a:moveTo>
                  <a:lnTo>
                    <a:pt x="1700" y="3800"/>
                  </a:lnTo>
                  <a:lnTo>
                    <a:pt x="1700" y="3800"/>
                  </a:lnTo>
                  <a:lnTo>
                    <a:pt x="1600" y="3900"/>
                  </a:lnTo>
                  <a:lnTo>
                    <a:pt x="1866" y="3700"/>
                  </a:lnTo>
                  <a:close/>
                  <a:moveTo>
                    <a:pt x="1600" y="3800"/>
                  </a:moveTo>
                  <a:lnTo>
                    <a:pt x="1558" y="3841"/>
                  </a:lnTo>
                  <a:lnTo>
                    <a:pt x="1450" y="3950"/>
                  </a:lnTo>
                  <a:lnTo>
                    <a:pt x="1500" y="3900"/>
                  </a:lnTo>
                  <a:lnTo>
                    <a:pt x="1600" y="3800"/>
                  </a:lnTo>
                  <a:close/>
                  <a:moveTo>
                    <a:pt x="1450" y="3950"/>
                  </a:moveTo>
                  <a:lnTo>
                    <a:pt x="1433" y="3966"/>
                  </a:lnTo>
                  <a:lnTo>
                    <a:pt x="1450" y="3950"/>
                  </a:lnTo>
                  <a:close/>
                  <a:moveTo>
                    <a:pt x="3499" y="3700"/>
                  </a:moveTo>
                  <a:lnTo>
                    <a:pt x="3649" y="3950"/>
                  </a:lnTo>
                  <a:lnTo>
                    <a:pt x="3666" y="3966"/>
                  </a:lnTo>
                  <a:lnTo>
                    <a:pt x="3599" y="3800"/>
                  </a:lnTo>
                  <a:lnTo>
                    <a:pt x="3499" y="3700"/>
                  </a:lnTo>
                  <a:close/>
                  <a:moveTo>
                    <a:pt x="1433" y="3966"/>
                  </a:moveTo>
                  <a:lnTo>
                    <a:pt x="1400" y="4000"/>
                  </a:lnTo>
                  <a:lnTo>
                    <a:pt x="1433" y="3966"/>
                  </a:lnTo>
                  <a:close/>
                  <a:moveTo>
                    <a:pt x="1650" y="3750"/>
                  </a:moveTo>
                  <a:lnTo>
                    <a:pt x="1200" y="4099"/>
                  </a:lnTo>
                  <a:lnTo>
                    <a:pt x="1300" y="4099"/>
                  </a:lnTo>
                  <a:lnTo>
                    <a:pt x="1558" y="3841"/>
                  </a:lnTo>
                  <a:lnTo>
                    <a:pt x="1640" y="3759"/>
                  </a:lnTo>
                  <a:lnTo>
                    <a:pt x="1650" y="3750"/>
                  </a:lnTo>
                  <a:close/>
                  <a:moveTo>
                    <a:pt x="3699" y="4000"/>
                  </a:moveTo>
                  <a:lnTo>
                    <a:pt x="3724" y="4075"/>
                  </a:lnTo>
                  <a:lnTo>
                    <a:pt x="3799" y="4199"/>
                  </a:lnTo>
                  <a:lnTo>
                    <a:pt x="3699" y="4000"/>
                  </a:lnTo>
                  <a:close/>
                  <a:moveTo>
                    <a:pt x="3699" y="4099"/>
                  </a:moveTo>
                  <a:lnTo>
                    <a:pt x="3799" y="4299"/>
                  </a:lnTo>
                  <a:lnTo>
                    <a:pt x="3699" y="4099"/>
                  </a:lnTo>
                  <a:lnTo>
                    <a:pt x="3699" y="4099"/>
                  </a:lnTo>
                  <a:close/>
                  <a:moveTo>
                    <a:pt x="3599" y="3900"/>
                  </a:moveTo>
                  <a:lnTo>
                    <a:pt x="3699" y="4099"/>
                  </a:lnTo>
                  <a:lnTo>
                    <a:pt x="3699" y="4050"/>
                  </a:lnTo>
                  <a:lnTo>
                    <a:pt x="3799" y="4299"/>
                  </a:lnTo>
                  <a:lnTo>
                    <a:pt x="3724" y="4075"/>
                  </a:lnTo>
                  <a:lnTo>
                    <a:pt x="3699" y="4033"/>
                  </a:lnTo>
                  <a:lnTo>
                    <a:pt x="3699" y="4000"/>
                  </a:lnTo>
                  <a:lnTo>
                    <a:pt x="3666" y="3966"/>
                  </a:lnTo>
                  <a:lnTo>
                    <a:pt x="3679" y="4000"/>
                  </a:lnTo>
                  <a:lnTo>
                    <a:pt x="3649" y="3950"/>
                  </a:lnTo>
                  <a:lnTo>
                    <a:pt x="3599" y="3900"/>
                  </a:lnTo>
                  <a:close/>
                  <a:moveTo>
                    <a:pt x="3799" y="4299"/>
                  </a:moveTo>
                  <a:lnTo>
                    <a:pt x="3799" y="4299"/>
                  </a:lnTo>
                  <a:lnTo>
                    <a:pt x="3799" y="4299"/>
                  </a:lnTo>
                  <a:close/>
                  <a:moveTo>
                    <a:pt x="3799" y="4299"/>
                  </a:moveTo>
                  <a:lnTo>
                    <a:pt x="3799" y="4299"/>
                  </a:lnTo>
                  <a:lnTo>
                    <a:pt x="3799" y="4299"/>
                  </a:lnTo>
                  <a:close/>
                  <a:moveTo>
                    <a:pt x="3208" y="3266"/>
                  </a:moveTo>
                  <a:lnTo>
                    <a:pt x="2333" y="3535"/>
                  </a:lnTo>
                  <a:lnTo>
                    <a:pt x="2333" y="3535"/>
                  </a:lnTo>
                  <a:lnTo>
                    <a:pt x="3761" y="4323"/>
                  </a:lnTo>
                  <a:lnTo>
                    <a:pt x="3599" y="4000"/>
                  </a:lnTo>
                  <a:lnTo>
                    <a:pt x="3699" y="4099"/>
                  </a:lnTo>
                  <a:lnTo>
                    <a:pt x="3599" y="3900"/>
                  </a:lnTo>
                  <a:lnTo>
                    <a:pt x="3599" y="3900"/>
                  </a:lnTo>
                  <a:lnTo>
                    <a:pt x="3499" y="3800"/>
                  </a:lnTo>
                  <a:lnTo>
                    <a:pt x="3208" y="3266"/>
                  </a:lnTo>
                  <a:close/>
                  <a:moveTo>
                    <a:pt x="3799" y="4299"/>
                  </a:moveTo>
                  <a:lnTo>
                    <a:pt x="3811" y="4323"/>
                  </a:lnTo>
                  <a:lnTo>
                    <a:pt x="3799" y="4299"/>
                  </a:lnTo>
                  <a:close/>
                  <a:moveTo>
                    <a:pt x="3811" y="4323"/>
                  </a:moveTo>
                  <a:lnTo>
                    <a:pt x="3822" y="4344"/>
                  </a:lnTo>
                  <a:lnTo>
                    <a:pt x="3811" y="4323"/>
                  </a:lnTo>
                  <a:close/>
                  <a:moveTo>
                    <a:pt x="3822" y="4344"/>
                  </a:moveTo>
                  <a:lnTo>
                    <a:pt x="3830" y="4361"/>
                  </a:lnTo>
                  <a:lnTo>
                    <a:pt x="3830" y="4361"/>
                  </a:lnTo>
                  <a:lnTo>
                    <a:pt x="3822" y="4344"/>
                  </a:lnTo>
                  <a:close/>
                  <a:moveTo>
                    <a:pt x="3761" y="4323"/>
                  </a:moveTo>
                  <a:lnTo>
                    <a:pt x="3799" y="4399"/>
                  </a:lnTo>
                  <a:lnTo>
                    <a:pt x="3849" y="4399"/>
                  </a:lnTo>
                  <a:lnTo>
                    <a:pt x="3899" y="4499"/>
                  </a:lnTo>
                  <a:lnTo>
                    <a:pt x="3849" y="4399"/>
                  </a:lnTo>
                  <a:lnTo>
                    <a:pt x="3899" y="4399"/>
                  </a:lnTo>
                  <a:lnTo>
                    <a:pt x="3830" y="4361"/>
                  </a:lnTo>
                  <a:lnTo>
                    <a:pt x="3830" y="4361"/>
                  </a:lnTo>
                  <a:lnTo>
                    <a:pt x="3761" y="4323"/>
                  </a:lnTo>
                  <a:close/>
                  <a:moveTo>
                    <a:pt x="3799" y="4399"/>
                  </a:moveTo>
                  <a:lnTo>
                    <a:pt x="3999" y="4699"/>
                  </a:lnTo>
                  <a:lnTo>
                    <a:pt x="3999" y="4699"/>
                  </a:lnTo>
                  <a:lnTo>
                    <a:pt x="3899" y="4499"/>
                  </a:lnTo>
                  <a:lnTo>
                    <a:pt x="3799" y="4399"/>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35" name="Google Shape;1435;p65"/>
            <p:cNvSpPr/>
            <p:nvPr/>
          </p:nvSpPr>
          <p:spPr>
            <a:xfrm>
              <a:off x="846950" y="340600"/>
              <a:ext cx="2525" cy="25"/>
            </a:xfrm>
            <a:custGeom>
              <a:avLst/>
              <a:gdLst/>
              <a:ahLst/>
              <a:cxnLst/>
              <a:rect l="l" t="t" r="r" b="b"/>
              <a:pathLst>
                <a:path w="101" h="1" extrusionOk="0">
                  <a:moveTo>
                    <a:pt x="100" y="0"/>
                  </a:moveTo>
                  <a:lnTo>
                    <a:pt x="100" y="0"/>
                  </a:lnTo>
                  <a:lnTo>
                    <a:pt x="100" y="0"/>
                  </a:lnTo>
                  <a:lnTo>
                    <a:pt x="0" y="0"/>
                  </a:lnTo>
                  <a:lnTo>
                    <a:pt x="0" y="0"/>
                  </a:lnTo>
                  <a:lnTo>
                    <a:pt x="100" y="0"/>
                  </a:lnTo>
                  <a:lnTo>
                    <a:pt x="10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36" name="Google Shape;1436;p65"/>
            <p:cNvSpPr/>
            <p:nvPr/>
          </p:nvSpPr>
          <p:spPr>
            <a:xfrm>
              <a:off x="884425" y="365575"/>
              <a:ext cx="2525" cy="25"/>
            </a:xfrm>
            <a:custGeom>
              <a:avLst/>
              <a:gdLst/>
              <a:ahLst/>
              <a:cxnLst/>
              <a:rect l="l" t="t" r="r" b="b"/>
              <a:pathLst>
                <a:path w="101" h="1" extrusionOk="0">
                  <a:moveTo>
                    <a:pt x="101" y="1"/>
                  </a:moveTo>
                  <a:lnTo>
                    <a:pt x="101" y="1"/>
                  </a:lnTo>
                  <a:lnTo>
                    <a:pt x="1" y="1"/>
                  </a:lnTo>
                  <a:lnTo>
                    <a:pt x="1" y="1"/>
                  </a:lnTo>
                  <a:lnTo>
                    <a:pt x="101" y="1"/>
                  </a:lnTo>
                  <a:lnTo>
                    <a:pt x="10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37" name="Google Shape;1437;p65"/>
            <p:cNvSpPr/>
            <p:nvPr/>
          </p:nvSpPr>
          <p:spPr>
            <a:xfrm>
              <a:off x="879425" y="365575"/>
              <a:ext cx="2525" cy="25"/>
            </a:xfrm>
            <a:custGeom>
              <a:avLst/>
              <a:gdLst/>
              <a:ahLst/>
              <a:cxnLst/>
              <a:rect l="l" t="t" r="r" b="b"/>
              <a:pathLst>
                <a:path w="101" h="1" extrusionOk="0">
                  <a:moveTo>
                    <a:pt x="101" y="1"/>
                  </a:moveTo>
                  <a:lnTo>
                    <a:pt x="1" y="1"/>
                  </a:lnTo>
                  <a:lnTo>
                    <a:pt x="1" y="1"/>
                  </a:lnTo>
                  <a:lnTo>
                    <a:pt x="101" y="1"/>
                  </a:lnTo>
                  <a:lnTo>
                    <a:pt x="10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38" name="Google Shape;1438;p65"/>
            <p:cNvSpPr/>
            <p:nvPr/>
          </p:nvSpPr>
          <p:spPr>
            <a:xfrm>
              <a:off x="806950" y="375575"/>
              <a:ext cx="25" cy="2525"/>
            </a:xfrm>
            <a:custGeom>
              <a:avLst/>
              <a:gdLst/>
              <a:ahLst/>
              <a:cxnLst/>
              <a:rect l="l" t="t" r="r" b="b"/>
              <a:pathLst>
                <a:path w="1" h="101" extrusionOk="0">
                  <a:moveTo>
                    <a:pt x="1" y="1"/>
                  </a:moveTo>
                  <a:lnTo>
                    <a:pt x="1" y="101"/>
                  </a:lnTo>
                  <a:lnTo>
                    <a:pt x="1" y="101"/>
                  </a:lnTo>
                  <a:lnTo>
                    <a:pt x="1" y="1"/>
                  </a:lnTo>
                  <a:lnTo>
                    <a:pt x="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39" name="Google Shape;1439;p65"/>
            <p:cNvSpPr/>
            <p:nvPr/>
          </p:nvSpPr>
          <p:spPr>
            <a:xfrm>
              <a:off x="6738025" y="4532100"/>
              <a:ext cx="22500" cy="5000"/>
            </a:xfrm>
            <a:custGeom>
              <a:avLst/>
              <a:gdLst/>
              <a:ahLst/>
              <a:cxnLst/>
              <a:rect l="l" t="t" r="r" b="b"/>
              <a:pathLst>
                <a:path w="900" h="200" extrusionOk="0">
                  <a:moveTo>
                    <a:pt x="900" y="0"/>
                  </a:moveTo>
                  <a:lnTo>
                    <a:pt x="0" y="200"/>
                  </a:lnTo>
                  <a:lnTo>
                    <a:pt x="100" y="200"/>
                  </a:lnTo>
                  <a:lnTo>
                    <a:pt x="90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40" name="Google Shape;1440;p65"/>
            <p:cNvSpPr/>
            <p:nvPr/>
          </p:nvSpPr>
          <p:spPr>
            <a:xfrm>
              <a:off x="6800500" y="4522100"/>
              <a:ext cx="5025" cy="25"/>
            </a:xfrm>
            <a:custGeom>
              <a:avLst/>
              <a:gdLst/>
              <a:ahLst/>
              <a:cxnLst/>
              <a:rect l="l" t="t" r="r" b="b"/>
              <a:pathLst>
                <a:path w="201" h="1" extrusionOk="0">
                  <a:moveTo>
                    <a:pt x="1" y="0"/>
                  </a:moveTo>
                  <a:lnTo>
                    <a:pt x="1" y="0"/>
                  </a:lnTo>
                  <a:lnTo>
                    <a:pt x="201" y="0"/>
                  </a:lnTo>
                  <a:lnTo>
                    <a:pt x="201" y="0"/>
                  </a:lnTo>
                  <a:lnTo>
                    <a:pt x="1" y="0"/>
                  </a:lnTo>
                  <a:lnTo>
                    <a:pt x="1"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41" name="Google Shape;1441;p65"/>
            <p:cNvSpPr/>
            <p:nvPr/>
          </p:nvSpPr>
          <p:spPr>
            <a:xfrm>
              <a:off x="6563050" y="240600"/>
              <a:ext cx="50025" cy="2525"/>
            </a:xfrm>
            <a:custGeom>
              <a:avLst/>
              <a:gdLst/>
              <a:ahLst/>
              <a:cxnLst/>
              <a:rect l="l" t="t" r="r" b="b"/>
              <a:pathLst>
                <a:path w="2001" h="101" extrusionOk="0">
                  <a:moveTo>
                    <a:pt x="1" y="101"/>
                  </a:moveTo>
                  <a:lnTo>
                    <a:pt x="1" y="101"/>
                  </a:lnTo>
                  <a:lnTo>
                    <a:pt x="2000" y="1"/>
                  </a:lnTo>
                  <a:lnTo>
                    <a:pt x="2000" y="1"/>
                  </a:lnTo>
                  <a:lnTo>
                    <a:pt x="1" y="101"/>
                  </a:lnTo>
                  <a:lnTo>
                    <a:pt x="1" y="10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42" name="Google Shape;1442;p65"/>
            <p:cNvSpPr/>
            <p:nvPr/>
          </p:nvSpPr>
          <p:spPr>
            <a:xfrm>
              <a:off x="3131400" y="375575"/>
              <a:ext cx="5025" cy="2525"/>
            </a:xfrm>
            <a:custGeom>
              <a:avLst/>
              <a:gdLst/>
              <a:ahLst/>
              <a:cxnLst/>
              <a:rect l="l" t="t" r="r" b="b"/>
              <a:pathLst>
                <a:path w="201" h="101" extrusionOk="0">
                  <a:moveTo>
                    <a:pt x="200" y="1"/>
                  </a:moveTo>
                  <a:lnTo>
                    <a:pt x="0" y="101"/>
                  </a:lnTo>
                  <a:lnTo>
                    <a:pt x="100" y="101"/>
                  </a:lnTo>
                  <a:lnTo>
                    <a:pt x="200"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43" name="Google Shape;1443;p65"/>
            <p:cNvSpPr/>
            <p:nvPr/>
          </p:nvSpPr>
          <p:spPr>
            <a:xfrm>
              <a:off x="6090675" y="4539575"/>
              <a:ext cx="27525" cy="25"/>
            </a:xfrm>
            <a:custGeom>
              <a:avLst/>
              <a:gdLst/>
              <a:ahLst/>
              <a:cxnLst/>
              <a:rect l="l" t="t" r="r" b="b"/>
              <a:pathLst>
                <a:path w="1101" h="1" extrusionOk="0">
                  <a:moveTo>
                    <a:pt x="0" y="1"/>
                  </a:moveTo>
                  <a:lnTo>
                    <a:pt x="0" y="1"/>
                  </a:lnTo>
                  <a:lnTo>
                    <a:pt x="1000" y="1"/>
                  </a:lnTo>
                  <a:lnTo>
                    <a:pt x="1000" y="1"/>
                  </a:lnTo>
                  <a:lnTo>
                    <a:pt x="1100" y="1"/>
                  </a:lnTo>
                  <a:lnTo>
                    <a:pt x="1000" y="1"/>
                  </a:lnTo>
                  <a:lnTo>
                    <a:pt x="700" y="1"/>
                  </a:lnTo>
                  <a:lnTo>
                    <a:pt x="0" y="1"/>
                  </a:lnTo>
                  <a:lnTo>
                    <a:pt x="0"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44" name="Google Shape;1444;p65"/>
            <p:cNvSpPr/>
            <p:nvPr/>
          </p:nvSpPr>
          <p:spPr>
            <a:xfrm>
              <a:off x="6960475" y="950450"/>
              <a:ext cx="2500" cy="7525"/>
            </a:xfrm>
            <a:custGeom>
              <a:avLst/>
              <a:gdLst/>
              <a:ahLst/>
              <a:cxnLst/>
              <a:rect l="l" t="t" r="r" b="b"/>
              <a:pathLst>
                <a:path w="100" h="301" extrusionOk="0">
                  <a:moveTo>
                    <a:pt x="0" y="0"/>
                  </a:moveTo>
                  <a:lnTo>
                    <a:pt x="0" y="0"/>
                  </a:lnTo>
                  <a:lnTo>
                    <a:pt x="100" y="300"/>
                  </a:lnTo>
                  <a:lnTo>
                    <a:pt x="100" y="300"/>
                  </a:lnTo>
                  <a:lnTo>
                    <a:pt x="0" y="0"/>
                  </a:lnTo>
                  <a:lnTo>
                    <a:pt x="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45" name="Google Shape;1445;p65"/>
            <p:cNvSpPr/>
            <p:nvPr/>
          </p:nvSpPr>
          <p:spPr>
            <a:xfrm>
              <a:off x="4416075" y="5029475"/>
              <a:ext cx="5025" cy="27500"/>
            </a:xfrm>
            <a:custGeom>
              <a:avLst/>
              <a:gdLst/>
              <a:ahLst/>
              <a:cxnLst/>
              <a:rect l="l" t="t" r="r" b="b"/>
              <a:pathLst>
                <a:path w="201" h="1100" extrusionOk="0">
                  <a:moveTo>
                    <a:pt x="1" y="0"/>
                  </a:moveTo>
                  <a:lnTo>
                    <a:pt x="1" y="0"/>
                  </a:lnTo>
                  <a:lnTo>
                    <a:pt x="201" y="1100"/>
                  </a:lnTo>
                  <a:lnTo>
                    <a:pt x="201" y="1100"/>
                  </a:lnTo>
                  <a:lnTo>
                    <a:pt x="1" y="0"/>
                  </a:lnTo>
                  <a:lnTo>
                    <a:pt x="1"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46" name="Google Shape;1446;p65"/>
            <p:cNvSpPr/>
            <p:nvPr/>
          </p:nvSpPr>
          <p:spPr>
            <a:xfrm>
              <a:off x="2421550" y="238125"/>
              <a:ext cx="22525" cy="2500"/>
            </a:xfrm>
            <a:custGeom>
              <a:avLst/>
              <a:gdLst/>
              <a:ahLst/>
              <a:cxnLst/>
              <a:rect l="l" t="t" r="r" b="b"/>
              <a:pathLst>
                <a:path w="901" h="100" extrusionOk="0">
                  <a:moveTo>
                    <a:pt x="901" y="0"/>
                  </a:moveTo>
                  <a:lnTo>
                    <a:pt x="1" y="100"/>
                  </a:lnTo>
                  <a:lnTo>
                    <a:pt x="601" y="100"/>
                  </a:lnTo>
                  <a:lnTo>
                    <a:pt x="901"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47" name="Google Shape;1447;p65"/>
            <p:cNvSpPr/>
            <p:nvPr/>
          </p:nvSpPr>
          <p:spPr>
            <a:xfrm>
              <a:off x="657000" y="240600"/>
              <a:ext cx="6305975" cy="5236300"/>
            </a:xfrm>
            <a:custGeom>
              <a:avLst/>
              <a:gdLst/>
              <a:ahLst/>
              <a:cxnLst/>
              <a:rect l="l" t="t" r="r" b="b"/>
              <a:pathLst>
                <a:path w="252239" h="209452" extrusionOk="0">
                  <a:moveTo>
                    <a:pt x="207650" y="301"/>
                  </a:moveTo>
                  <a:lnTo>
                    <a:pt x="209240" y="365"/>
                  </a:lnTo>
                  <a:lnTo>
                    <a:pt x="209240" y="365"/>
                  </a:lnTo>
                  <a:lnTo>
                    <a:pt x="209049" y="301"/>
                  </a:lnTo>
                  <a:close/>
                  <a:moveTo>
                    <a:pt x="240242" y="201"/>
                  </a:moveTo>
                  <a:lnTo>
                    <a:pt x="239542" y="301"/>
                  </a:lnTo>
                  <a:lnTo>
                    <a:pt x="239042" y="301"/>
                  </a:lnTo>
                  <a:lnTo>
                    <a:pt x="237643" y="401"/>
                  </a:lnTo>
                  <a:lnTo>
                    <a:pt x="242241" y="401"/>
                  </a:lnTo>
                  <a:lnTo>
                    <a:pt x="242141" y="301"/>
                  </a:lnTo>
                  <a:lnTo>
                    <a:pt x="241042" y="201"/>
                  </a:lnTo>
                  <a:close/>
                  <a:moveTo>
                    <a:pt x="8398" y="601"/>
                  </a:moveTo>
                  <a:lnTo>
                    <a:pt x="9086" y="863"/>
                  </a:lnTo>
                  <a:lnTo>
                    <a:pt x="9086" y="863"/>
                  </a:lnTo>
                  <a:lnTo>
                    <a:pt x="9383" y="804"/>
                  </a:lnTo>
                  <a:lnTo>
                    <a:pt x="9026" y="658"/>
                  </a:lnTo>
                  <a:lnTo>
                    <a:pt x="9026" y="658"/>
                  </a:lnTo>
                  <a:lnTo>
                    <a:pt x="8398" y="601"/>
                  </a:lnTo>
                  <a:close/>
                  <a:moveTo>
                    <a:pt x="174858" y="901"/>
                  </a:moveTo>
                  <a:lnTo>
                    <a:pt x="174867" y="910"/>
                  </a:lnTo>
                  <a:lnTo>
                    <a:pt x="174867" y="910"/>
                  </a:lnTo>
                  <a:lnTo>
                    <a:pt x="175358" y="901"/>
                  </a:lnTo>
                  <a:close/>
                  <a:moveTo>
                    <a:pt x="500" y="63786"/>
                  </a:moveTo>
                  <a:lnTo>
                    <a:pt x="500" y="70784"/>
                  </a:lnTo>
                  <a:lnTo>
                    <a:pt x="600" y="70584"/>
                  </a:lnTo>
                  <a:lnTo>
                    <a:pt x="600" y="69984"/>
                  </a:lnTo>
                  <a:lnTo>
                    <a:pt x="600" y="68185"/>
                  </a:lnTo>
                  <a:lnTo>
                    <a:pt x="500" y="63786"/>
                  </a:lnTo>
                  <a:close/>
                  <a:moveTo>
                    <a:pt x="700" y="80082"/>
                  </a:moveTo>
                  <a:lnTo>
                    <a:pt x="700" y="80982"/>
                  </a:lnTo>
                  <a:lnTo>
                    <a:pt x="769" y="82366"/>
                  </a:lnTo>
                  <a:lnTo>
                    <a:pt x="700" y="80082"/>
                  </a:lnTo>
                  <a:close/>
                  <a:moveTo>
                    <a:pt x="500" y="76083"/>
                  </a:moveTo>
                  <a:lnTo>
                    <a:pt x="200" y="79782"/>
                  </a:lnTo>
                  <a:lnTo>
                    <a:pt x="300" y="82081"/>
                  </a:lnTo>
                  <a:lnTo>
                    <a:pt x="200" y="84381"/>
                  </a:lnTo>
                  <a:lnTo>
                    <a:pt x="200" y="86480"/>
                  </a:lnTo>
                  <a:lnTo>
                    <a:pt x="100" y="88280"/>
                  </a:lnTo>
                  <a:lnTo>
                    <a:pt x="300" y="85980"/>
                  </a:lnTo>
                  <a:lnTo>
                    <a:pt x="400" y="86280"/>
                  </a:lnTo>
                  <a:lnTo>
                    <a:pt x="400" y="86580"/>
                  </a:lnTo>
                  <a:lnTo>
                    <a:pt x="400" y="87580"/>
                  </a:lnTo>
                  <a:lnTo>
                    <a:pt x="300" y="89680"/>
                  </a:lnTo>
                  <a:lnTo>
                    <a:pt x="700" y="88080"/>
                  </a:lnTo>
                  <a:lnTo>
                    <a:pt x="700" y="85781"/>
                  </a:lnTo>
                  <a:lnTo>
                    <a:pt x="600" y="83781"/>
                  </a:lnTo>
                  <a:lnTo>
                    <a:pt x="600" y="81881"/>
                  </a:lnTo>
                  <a:lnTo>
                    <a:pt x="700" y="80082"/>
                  </a:lnTo>
                  <a:lnTo>
                    <a:pt x="700" y="78882"/>
                  </a:lnTo>
                  <a:lnTo>
                    <a:pt x="700" y="77083"/>
                  </a:lnTo>
                  <a:lnTo>
                    <a:pt x="600" y="76483"/>
                  </a:lnTo>
                  <a:lnTo>
                    <a:pt x="500" y="76083"/>
                  </a:lnTo>
                  <a:close/>
                  <a:moveTo>
                    <a:pt x="251039" y="107975"/>
                  </a:moveTo>
                  <a:lnTo>
                    <a:pt x="251027" y="108063"/>
                  </a:lnTo>
                  <a:lnTo>
                    <a:pt x="251027" y="108063"/>
                  </a:lnTo>
                  <a:lnTo>
                    <a:pt x="251039" y="108075"/>
                  </a:lnTo>
                  <a:lnTo>
                    <a:pt x="251039" y="107975"/>
                  </a:lnTo>
                  <a:close/>
                  <a:moveTo>
                    <a:pt x="250539" y="111774"/>
                  </a:moveTo>
                  <a:lnTo>
                    <a:pt x="250470" y="113159"/>
                  </a:lnTo>
                  <a:lnTo>
                    <a:pt x="250539" y="112674"/>
                  </a:lnTo>
                  <a:lnTo>
                    <a:pt x="250539" y="111774"/>
                  </a:lnTo>
                  <a:close/>
                  <a:moveTo>
                    <a:pt x="250470" y="113159"/>
                  </a:moveTo>
                  <a:lnTo>
                    <a:pt x="250439" y="113374"/>
                  </a:lnTo>
                  <a:lnTo>
                    <a:pt x="250439" y="113774"/>
                  </a:lnTo>
                  <a:lnTo>
                    <a:pt x="250470" y="113159"/>
                  </a:lnTo>
                  <a:close/>
                  <a:moveTo>
                    <a:pt x="248940" y="166361"/>
                  </a:moveTo>
                  <a:lnTo>
                    <a:pt x="248940" y="167261"/>
                  </a:lnTo>
                  <a:lnTo>
                    <a:pt x="248940" y="167461"/>
                  </a:lnTo>
                  <a:lnTo>
                    <a:pt x="248840" y="167761"/>
                  </a:lnTo>
                  <a:lnTo>
                    <a:pt x="248940" y="167561"/>
                  </a:lnTo>
                  <a:lnTo>
                    <a:pt x="249040" y="167361"/>
                  </a:lnTo>
                  <a:lnTo>
                    <a:pt x="249040" y="166861"/>
                  </a:lnTo>
                  <a:lnTo>
                    <a:pt x="248940" y="166361"/>
                  </a:lnTo>
                  <a:close/>
                  <a:moveTo>
                    <a:pt x="800" y="161862"/>
                  </a:moveTo>
                  <a:lnTo>
                    <a:pt x="800" y="166261"/>
                  </a:lnTo>
                  <a:lnTo>
                    <a:pt x="900" y="167761"/>
                  </a:lnTo>
                  <a:lnTo>
                    <a:pt x="950" y="168011"/>
                  </a:lnTo>
                  <a:lnTo>
                    <a:pt x="900" y="167661"/>
                  </a:lnTo>
                  <a:lnTo>
                    <a:pt x="900" y="166861"/>
                  </a:lnTo>
                  <a:lnTo>
                    <a:pt x="900" y="166161"/>
                  </a:lnTo>
                  <a:lnTo>
                    <a:pt x="900" y="164962"/>
                  </a:lnTo>
                  <a:lnTo>
                    <a:pt x="800" y="161862"/>
                  </a:lnTo>
                  <a:close/>
                  <a:moveTo>
                    <a:pt x="950" y="168011"/>
                  </a:moveTo>
                  <a:lnTo>
                    <a:pt x="1000" y="168361"/>
                  </a:lnTo>
                  <a:lnTo>
                    <a:pt x="1100" y="168761"/>
                  </a:lnTo>
                  <a:lnTo>
                    <a:pt x="1100" y="168761"/>
                  </a:lnTo>
                  <a:lnTo>
                    <a:pt x="950" y="168011"/>
                  </a:lnTo>
                  <a:close/>
                  <a:moveTo>
                    <a:pt x="246740" y="168961"/>
                  </a:moveTo>
                  <a:lnTo>
                    <a:pt x="246440" y="169486"/>
                  </a:lnTo>
                  <a:lnTo>
                    <a:pt x="246540" y="169361"/>
                  </a:lnTo>
                  <a:lnTo>
                    <a:pt x="246740" y="168961"/>
                  </a:lnTo>
                  <a:close/>
                  <a:moveTo>
                    <a:pt x="1100" y="168761"/>
                  </a:moveTo>
                  <a:lnTo>
                    <a:pt x="1200" y="169261"/>
                  </a:lnTo>
                  <a:lnTo>
                    <a:pt x="1400" y="169960"/>
                  </a:lnTo>
                  <a:lnTo>
                    <a:pt x="1200" y="169161"/>
                  </a:lnTo>
                  <a:lnTo>
                    <a:pt x="1100" y="168761"/>
                  </a:lnTo>
                  <a:close/>
                  <a:moveTo>
                    <a:pt x="248140" y="170360"/>
                  </a:moveTo>
                  <a:lnTo>
                    <a:pt x="247840" y="170860"/>
                  </a:lnTo>
                  <a:lnTo>
                    <a:pt x="247740" y="171010"/>
                  </a:lnTo>
                  <a:lnTo>
                    <a:pt x="247740" y="171010"/>
                  </a:lnTo>
                  <a:lnTo>
                    <a:pt x="247940" y="170760"/>
                  </a:lnTo>
                  <a:lnTo>
                    <a:pt x="248140" y="170360"/>
                  </a:lnTo>
                  <a:close/>
                  <a:moveTo>
                    <a:pt x="212349" y="171160"/>
                  </a:moveTo>
                  <a:lnTo>
                    <a:pt x="212484" y="171187"/>
                  </a:lnTo>
                  <a:lnTo>
                    <a:pt x="212484" y="171187"/>
                  </a:lnTo>
                  <a:lnTo>
                    <a:pt x="212849" y="171160"/>
                  </a:lnTo>
                  <a:close/>
                  <a:moveTo>
                    <a:pt x="56186" y="171460"/>
                  </a:moveTo>
                  <a:lnTo>
                    <a:pt x="56186" y="171460"/>
                  </a:lnTo>
                  <a:lnTo>
                    <a:pt x="56186" y="171460"/>
                  </a:lnTo>
                  <a:close/>
                  <a:moveTo>
                    <a:pt x="174758" y="170660"/>
                  </a:moveTo>
                  <a:lnTo>
                    <a:pt x="171159" y="170860"/>
                  </a:lnTo>
                  <a:lnTo>
                    <a:pt x="168859" y="171060"/>
                  </a:lnTo>
                  <a:lnTo>
                    <a:pt x="167160" y="171260"/>
                  </a:lnTo>
                  <a:lnTo>
                    <a:pt x="165633" y="171515"/>
                  </a:lnTo>
                  <a:lnTo>
                    <a:pt x="165633" y="171515"/>
                  </a:lnTo>
                  <a:lnTo>
                    <a:pt x="168359" y="171460"/>
                  </a:lnTo>
                  <a:lnTo>
                    <a:pt x="168259" y="171460"/>
                  </a:lnTo>
                  <a:lnTo>
                    <a:pt x="170059" y="171160"/>
                  </a:lnTo>
                  <a:lnTo>
                    <a:pt x="168059" y="171160"/>
                  </a:lnTo>
                  <a:lnTo>
                    <a:pt x="171459" y="170860"/>
                  </a:lnTo>
                  <a:lnTo>
                    <a:pt x="174758" y="170660"/>
                  </a:lnTo>
                  <a:close/>
                  <a:moveTo>
                    <a:pt x="165633" y="171515"/>
                  </a:moveTo>
                  <a:lnTo>
                    <a:pt x="164537" y="171537"/>
                  </a:lnTo>
                  <a:lnTo>
                    <a:pt x="164537" y="171537"/>
                  </a:lnTo>
                  <a:lnTo>
                    <a:pt x="165360" y="171560"/>
                  </a:lnTo>
                  <a:lnTo>
                    <a:pt x="165633" y="171515"/>
                  </a:lnTo>
                  <a:close/>
                  <a:moveTo>
                    <a:pt x="103325" y="171660"/>
                  </a:moveTo>
                  <a:lnTo>
                    <a:pt x="103325" y="171660"/>
                  </a:lnTo>
                  <a:lnTo>
                    <a:pt x="103325" y="171660"/>
                  </a:lnTo>
                  <a:close/>
                  <a:moveTo>
                    <a:pt x="103325" y="171660"/>
                  </a:moveTo>
                  <a:lnTo>
                    <a:pt x="103375" y="171760"/>
                  </a:lnTo>
                  <a:lnTo>
                    <a:pt x="103775" y="172560"/>
                  </a:lnTo>
                  <a:lnTo>
                    <a:pt x="103475" y="171860"/>
                  </a:lnTo>
                  <a:lnTo>
                    <a:pt x="103325" y="171660"/>
                  </a:lnTo>
                  <a:close/>
                  <a:moveTo>
                    <a:pt x="152863" y="172360"/>
                  </a:moveTo>
                  <a:lnTo>
                    <a:pt x="152967" y="172619"/>
                  </a:lnTo>
                  <a:lnTo>
                    <a:pt x="152967" y="172619"/>
                  </a:lnTo>
                  <a:lnTo>
                    <a:pt x="153085" y="172624"/>
                  </a:lnTo>
                  <a:lnTo>
                    <a:pt x="153085" y="172624"/>
                  </a:lnTo>
                  <a:lnTo>
                    <a:pt x="153063" y="172560"/>
                  </a:lnTo>
                  <a:lnTo>
                    <a:pt x="152863" y="172360"/>
                  </a:lnTo>
                  <a:close/>
                  <a:moveTo>
                    <a:pt x="151463" y="172560"/>
                  </a:moveTo>
                  <a:lnTo>
                    <a:pt x="151263" y="172660"/>
                  </a:lnTo>
                  <a:lnTo>
                    <a:pt x="151251" y="172666"/>
                  </a:lnTo>
                  <a:lnTo>
                    <a:pt x="151251" y="172666"/>
                  </a:lnTo>
                  <a:lnTo>
                    <a:pt x="151113" y="172910"/>
                  </a:lnTo>
                  <a:lnTo>
                    <a:pt x="151463" y="172560"/>
                  </a:lnTo>
                  <a:close/>
                  <a:moveTo>
                    <a:pt x="150963" y="170660"/>
                  </a:moveTo>
                  <a:lnTo>
                    <a:pt x="150564" y="170760"/>
                  </a:lnTo>
                  <a:lnTo>
                    <a:pt x="150064" y="171060"/>
                  </a:lnTo>
                  <a:lnTo>
                    <a:pt x="149864" y="171260"/>
                  </a:lnTo>
                  <a:lnTo>
                    <a:pt x="149564" y="171560"/>
                  </a:lnTo>
                  <a:lnTo>
                    <a:pt x="149264" y="171960"/>
                  </a:lnTo>
                  <a:lnTo>
                    <a:pt x="149164" y="172360"/>
                  </a:lnTo>
                  <a:lnTo>
                    <a:pt x="148964" y="172860"/>
                  </a:lnTo>
                  <a:lnTo>
                    <a:pt x="148964" y="172945"/>
                  </a:lnTo>
                  <a:lnTo>
                    <a:pt x="150963" y="170660"/>
                  </a:lnTo>
                  <a:close/>
                  <a:moveTo>
                    <a:pt x="150164" y="173060"/>
                  </a:moveTo>
                  <a:lnTo>
                    <a:pt x="150164" y="173060"/>
                  </a:lnTo>
                  <a:lnTo>
                    <a:pt x="150164" y="173060"/>
                  </a:lnTo>
                  <a:close/>
                  <a:moveTo>
                    <a:pt x="243991" y="173310"/>
                  </a:moveTo>
                  <a:lnTo>
                    <a:pt x="243741" y="173360"/>
                  </a:lnTo>
                  <a:lnTo>
                    <a:pt x="243841" y="173360"/>
                  </a:lnTo>
                  <a:lnTo>
                    <a:pt x="243991" y="173310"/>
                  </a:lnTo>
                  <a:close/>
                  <a:moveTo>
                    <a:pt x="243441" y="173360"/>
                  </a:moveTo>
                  <a:lnTo>
                    <a:pt x="242541" y="173460"/>
                  </a:lnTo>
                  <a:lnTo>
                    <a:pt x="242641" y="173460"/>
                  </a:lnTo>
                  <a:lnTo>
                    <a:pt x="243741" y="173360"/>
                  </a:lnTo>
                  <a:close/>
                  <a:moveTo>
                    <a:pt x="248740" y="167761"/>
                  </a:moveTo>
                  <a:lnTo>
                    <a:pt x="248740" y="167861"/>
                  </a:lnTo>
                  <a:lnTo>
                    <a:pt x="248540" y="168561"/>
                  </a:lnTo>
                  <a:lnTo>
                    <a:pt x="248340" y="169061"/>
                  </a:lnTo>
                  <a:lnTo>
                    <a:pt x="247940" y="170060"/>
                  </a:lnTo>
                  <a:lnTo>
                    <a:pt x="247640" y="170460"/>
                  </a:lnTo>
                  <a:lnTo>
                    <a:pt x="247240" y="170960"/>
                  </a:lnTo>
                  <a:lnTo>
                    <a:pt x="246740" y="171560"/>
                  </a:lnTo>
                  <a:lnTo>
                    <a:pt x="246041" y="172060"/>
                  </a:lnTo>
                  <a:lnTo>
                    <a:pt x="246540" y="171560"/>
                  </a:lnTo>
                  <a:lnTo>
                    <a:pt x="246940" y="170960"/>
                  </a:lnTo>
                  <a:lnTo>
                    <a:pt x="247540" y="170160"/>
                  </a:lnTo>
                  <a:lnTo>
                    <a:pt x="246940" y="170860"/>
                  </a:lnTo>
                  <a:lnTo>
                    <a:pt x="246240" y="171460"/>
                  </a:lnTo>
                  <a:lnTo>
                    <a:pt x="245441" y="171860"/>
                  </a:lnTo>
                  <a:lnTo>
                    <a:pt x="244641" y="172160"/>
                  </a:lnTo>
                  <a:lnTo>
                    <a:pt x="243941" y="172260"/>
                  </a:lnTo>
                  <a:lnTo>
                    <a:pt x="243241" y="172360"/>
                  </a:lnTo>
                  <a:lnTo>
                    <a:pt x="242641" y="172360"/>
                  </a:lnTo>
                  <a:lnTo>
                    <a:pt x="242041" y="172260"/>
                  </a:lnTo>
                  <a:lnTo>
                    <a:pt x="243641" y="172260"/>
                  </a:lnTo>
                  <a:lnTo>
                    <a:pt x="244241" y="172160"/>
                  </a:lnTo>
                  <a:lnTo>
                    <a:pt x="244741" y="171960"/>
                  </a:lnTo>
                  <a:lnTo>
                    <a:pt x="245441" y="171560"/>
                  </a:lnTo>
                  <a:lnTo>
                    <a:pt x="245741" y="171260"/>
                  </a:lnTo>
                  <a:lnTo>
                    <a:pt x="245141" y="171660"/>
                  </a:lnTo>
                  <a:lnTo>
                    <a:pt x="244341" y="171860"/>
                  </a:lnTo>
                  <a:lnTo>
                    <a:pt x="243341" y="172060"/>
                  </a:lnTo>
                  <a:lnTo>
                    <a:pt x="242841" y="172060"/>
                  </a:lnTo>
                  <a:lnTo>
                    <a:pt x="242341" y="172160"/>
                  </a:lnTo>
                  <a:lnTo>
                    <a:pt x="238542" y="172260"/>
                  </a:lnTo>
                  <a:lnTo>
                    <a:pt x="238142" y="172160"/>
                  </a:lnTo>
                  <a:lnTo>
                    <a:pt x="237143" y="172060"/>
                  </a:lnTo>
                  <a:lnTo>
                    <a:pt x="232544" y="172060"/>
                  </a:lnTo>
                  <a:lnTo>
                    <a:pt x="232344" y="171960"/>
                  </a:lnTo>
                  <a:lnTo>
                    <a:pt x="232944" y="171860"/>
                  </a:lnTo>
                  <a:lnTo>
                    <a:pt x="232144" y="171960"/>
                  </a:lnTo>
                  <a:lnTo>
                    <a:pt x="227645" y="171960"/>
                  </a:lnTo>
                  <a:lnTo>
                    <a:pt x="228445" y="171860"/>
                  </a:lnTo>
                  <a:lnTo>
                    <a:pt x="230144" y="171760"/>
                  </a:lnTo>
                  <a:lnTo>
                    <a:pt x="232144" y="171560"/>
                  </a:lnTo>
                  <a:lnTo>
                    <a:pt x="233843" y="171460"/>
                  </a:lnTo>
                  <a:lnTo>
                    <a:pt x="237643" y="171460"/>
                  </a:lnTo>
                  <a:lnTo>
                    <a:pt x="237243" y="171560"/>
                  </a:lnTo>
                  <a:lnTo>
                    <a:pt x="235743" y="171760"/>
                  </a:lnTo>
                  <a:lnTo>
                    <a:pt x="235343" y="171860"/>
                  </a:lnTo>
                  <a:lnTo>
                    <a:pt x="242041" y="171860"/>
                  </a:lnTo>
                  <a:lnTo>
                    <a:pt x="242241" y="171760"/>
                  </a:lnTo>
                  <a:lnTo>
                    <a:pt x="242641" y="171660"/>
                  </a:lnTo>
                  <a:lnTo>
                    <a:pt x="242441" y="171660"/>
                  </a:lnTo>
                  <a:lnTo>
                    <a:pt x="240542" y="171560"/>
                  </a:lnTo>
                  <a:lnTo>
                    <a:pt x="242341" y="171460"/>
                  </a:lnTo>
                  <a:lnTo>
                    <a:pt x="242841" y="171360"/>
                  </a:lnTo>
                  <a:lnTo>
                    <a:pt x="243341" y="171360"/>
                  </a:lnTo>
                  <a:lnTo>
                    <a:pt x="243741" y="171260"/>
                  </a:lnTo>
                  <a:lnTo>
                    <a:pt x="244141" y="171160"/>
                  </a:lnTo>
                  <a:lnTo>
                    <a:pt x="245041" y="170760"/>
                  </a:lnTo>
                  <a:lnTo>
                    <a:pt x="245741" y="170360"/>
                  </a:lnTo>
                  <a:lnTo>
                    <a:pt x="246340" y="169661"/>
                  </a:lnTo>
                  <a:lnTo>
                    <a:pt x="246440" y="169486"/>
                  </a:lnTo>
                  <a:lnTo>
                    <a:pt x="246140" y="169860"/>
                  </a:lnTo>
                  <a:lnTo>
                    <a:pt x="245741" y="170260"/>
                  </a:lnTo>
                  <a:lnTo>
                    <a:pt x="246140" y="169661"/>
                  </a:lnTo>
                  <a:lnTo>
                    <a:pt x="246240" y="169361"/>
                  </a:lnTo>
                  <a:lnTo>
                    <a:pt x="246340" y="169061"/>
                  </a:lnTo>
                  <a:lnTo>
                    <a:pt x="246240" y="168861"/>
                  </a:lnTo>
                  <a:lnTo>
                    <a:pt x="246140" y="168961"/>
                  </a:lnTo>
                  <a:lnTo>
                    <a:pt x="245841" y="169361"/>
                  </a:lnTo>
                  <a:lnTo>
                    <a:pt x="245341" y="169860"/>
                  </a:lnTo>
                  <a:lnTo>
                    <a:pt x="245141" y="170160"/>
                  </a:lnTo>
                  <a:lnTo>
                    <a:pt x="244941" y="170360"/>
                  </a:lnTo>
                  <a:lnTo>
                    <a:pt x="245041" y="170360"/>
                  </a:lnTo>
                  <a:lnTo>
                    <a:pt x="245441" y="170160"/>
                  </a:lnTo>
                  <a:lnTo>
                    <a:pt x="245041" y="170460"/>
                  </a:lnTo>
                  <a:lnTo>
                    <a:pt x="244341" y="170760"/>
                  </a:lnTo>
                  <a:lnTo>
                    <a:pt x="243541" y="170860"/>
                  </a:lnTo>
                  <a:lnTo>
                    <a:pt x="242641" y="170960"/>
                  </a:lnTo>
                  <a:lnTo>
                    <a:pt x="242441" y="170960"/>
                  </a:lnTo>
                  <a:lnTo>
                    <a:pt x="242241" y="170860"/>
                  </a:lnTo>
                  <a:lnTo>
                    <a:pt x="241842" y="170860"/>
                  </a:lnTo>
                  <a:lnTo>
                    <a:pt x="241242" y="170760"/>
                  </a:lnTo>
                  <a:lnTo>
                    <a:pt x="241042" y="170760"/>
                  </a:lnTo>
                  <a:lnTo>
                    <a:pt x="241542" y="170660"/>
                  </a:lnTo>
                  <a:lnTo>
                    <a:pt x="232044" y="170960"/>
                  </a:lnTo>
                  <a:lnTo>
                    <a:pt x="231944" y="170860"/>
                  </a:lnTo>
                  <a:lnTo>
                    <a:pt x="232844" y="170860"/>
                  </a:lnTo>
                  <a:lnTo>
                    <a:pt x="234943" y="170760"/>
                  </a:lnTo>
                  <a:lnTo>
                    <a:pt x="227445" y="170860"/>
                  </a:lnTo>
                  <a:lnTo>
                    <a:pt x="229544" y="171060"/>
                  </a:lnTo>
                  <a:lnTo>
                    <a:pt x="225845" y="171060"/>
                  </a:lnTo>
                  <a:lnTo>
                    <a:pt x="222546" y="171160"/>
                  </a:lnTo>
                  <a:lnTo>
                    <a:pt x="219447" y="171360"/>
                  </a:lnTo>
                  <a:lnTo>
                    <a:pt x="216248" y="171560"/>
                  </a:lnTo>
                  <a:lnTo>
                    <a:pt x="216648" y="171460"/>
                  </a:lnTo>
                  <a:lnTo>
                    <a:pt x="217247" y="171360"/>
                  </a:lnTo>
                  <a:lnTo>
                    <a:pt x="218947" y="171260"/>
                  </a:lnTo>
                  <a:lnTo>
                    <a:pt x="223346" y="171060"/>
                  </a:lnTo>
                  <a:lnTo>
                    <a:pt x="221846" y="170960"/>
                  </a:lnTo>
                  <a:lnTo>
                    <a:pt x="220847" y="170960"/>
                  </a:lnTo>
                  <a:lnTo>
                    <a:pt x="219547" y="171160"/>
                  </a:lnTo>
                  <a:lnTo>
                    <a:pt x="216948" y="171160"/>
                  </a:lnTo>
                  <a:lnTo>
                    <a:pt x="216448" y="171060"/>
                  </a:lnTo>
                  <a:lnTo>
                    <a:pt x="216348" y="171060"/>
                  </a:lnTo>
                  <a:lnTo>
                    <a:pt x="216548" y="170960"/>
                  </a:lnTo>
                  <a:lnTo>
                    <a:pt x="216548" y="170960"/>
                  </a:lnTo>
                  <a:lnTo>
                    <a:pt x="212849" y="171260"/>
                  </a:lnTo>
                  <a:lnTo>
                    <a:pt x="212484" y="171187"/>
                  </a:lnTo>
                  <a:lnTo>
                    <a:pt x="212484" y="171187"/>
                  </a:lnTo>
                  <a:lnTo>
                    <a:pt x="210149" y="171360"/>
                  </a:lnTo>
                  <a:lnTo>
                    <a:pt x="209749" y="171460"/>
                  </a:lnTo>
                  <a:lnTo>
                    <a:pt x="209549" y="171460"/>
                  </a:lnTo>
                  <a:lnTo>
                    <a:pt x="209349" y="171560"/>
                  </a:lnTo>
                  <a:lnTo>
                    <a:pt x="208650" y="171560"/>
                  </a:lnTo>
                  <a:lnTo>
                    <a:pt x="204651" y="171660"/>
                  </a:lnTo>
                  <a:lnTo>
                    <a:pt x="207550" y="171760"/>
                  </a:lnTo>
                  <a:lnTo>
                    <a:pt x="209249" y="171660"/>
                  </a:lnTo>
                  <a:lnTo>
                    <a:pt x="210749" y="171560"/>
                  </a:lnTo>
                  <a:lnTo>
                    <a:pt x="213648" y="171560"/>
                  </a:lnTo>
                  <a:lnTo>
                    <a:pt x="213448" y="171660"/>
                  </a:lnTo>
                  <a:lnTo>
                    <a:pt x="211549" y="171860"/>
                  </a:lnTo>
                  <a:lnTo>
                    <a:pt x="209349" y="171960"/>
                  </a:lnTo>
                  <a:lnTo>
                    <a:pt x="209349" y="171960"/>
                  </a:lnTo>
                  <a:lnTo>
                    <a:pt x="206910" y="172050"/>
                  </a:lnTo>
                  <a:lnTo>
                    <a:pt x="206910" y="172050"/>
                  </a:lnTo>
                  <a:lnTo>
                    <a:pt x="207150" y="172060"/>
                  </a:lnTo>
                  <a:lnTo>
                    <a:pt x="209349" y="171960"/>
                  </a:lnTo>
                  <a:lnTo>
                    <a:pt x="216748" y="171960"/>
                  </a:lnTo>
                  <a:lnTo>
                    <a:pt x="214448" y="171760"/>
                  </a:lnTo>
                  <a:lnTo>
                    <a:pt x="216748" y="171660"/>
                  </a:lnTo>
                  <a:lnTo>
                    <a:pt x="217147" y="171660"/>
                  </a:lnTo>
                  <a:lnTo>
                    <a:pt x="217447" y="171760"/>
                  </a:lnTo>
                  <a:lnTo>
                    <a:pt x="217847" y="171760"/>
                  </a:lnTo>
                  <a:lnTo>
                    <a:pt x="218547" y="171860"/>
                  </a:lnTo>
                  <a:lnTo>
                    <a:pt x="219647" y="171860"/>
                  </a:lnTo>
                  <a:lnTo>
                    <a:pt x="221546" y="171760"/>
                  </a:lnTo>
                  <a:lnTo>
                    <a:pt x="223746" y="172060"/>
                  </a:lnTo>
                  <a:lnTo>
                    <a:pt x="225745" y="172460"/>
                  </a:lnTo>
                  <a:lnTo>
                    <a:pt x="226345" y="172560"/>
                  </a:lnTo>
                  <a:lnTo>
                    <a:pt x="226545" y="172660"/>
                  </a:lnTo>
                  <a:lnTo>
                    <a:pt x="226645" y="172760"/>
                  </a:lnTo>
                  <a:lnTo>
                    <a:pt x="226545" y="172860"/>
                  </a:lnTo>
                  <a:lnTo>
                    <a:pt x="226345" y="172860"/>
                  </a:lnTo>
                  <a:lnTo>
                    <a:pt x="225346" y="173060"/>
                  </a:lnTo>
                  <a:lnTo>
                    <a:pt x="228245" y="173060"/>
                  </a:lnTo>
                  <a:lnTo>
                    <a:pt x="230444" y="172960"/>
                  </a:lnTo>
                  <a:lnTo>
                    <a:pt x="232644" y="172960"/>
                  </a:lnTo>
                  <a:lnTo>
                    <a:pt x="235243" y="172860"/>
                  </a:lnTo>
                  <a:lnTo>
                    <a:pt x="235943" y="173060"/>
                  </a:lnTo>
                  <a:lnTo>
                    <a:pt x="236143" y="173160"/>
                  </a:lnTo>
                  <a:lnTo>
                    <a:pt x="235943" y="173160"/>
                  </a:lnTo>
                  <a:lnTo>
                    <a:pt x="235643" y="173260"/>
                  </a:lnTo>
                  <a:lnTo>
                    <a:pt x="234743" y="173460"/>
                  </a:lnTo>
                  <a:lnTo>
                    <a:pt x="234543" y="173560"/>
                  </a:lnTo>
                  <a:lnTo>
                    <a:pt x="234443" y="173560"/>
                  </a:lnTo>
                  <a:lnTo>
                    <a:pt x="234543" y="173660"/>
                  </a:lnTo>
                  <a:lnTo>
                    <a:pt x="238542" y="173460"/>
                  </a:lnTo>
                  <a:lnTo>
                    <a:pt x="239542" y="173360"/>
                  </a:lnTo>
                  <a:lnTo>
                    <a:pt x="239442" y="173360"/>
                  </a:lnTo>
                  <a:lnTo>
                    <a:pt x="238842" y="173260"/>
                  </a:lnTo>
                  <a:lnTo>
                    <a:pt x="241642" y="173360"/>
                  </a:lnTo>
                  <a:lnTo>
                    <a:pt x="243041" y="173360"/>
                  </a:lnTo>
                  <a:lnTo>
                    <a:pt x="243741" y="173260"/>
                  </a:lnTo>
                  <a:lnTo>
                    <a:pt x="244341" y="173160"/>
                  </a:lnTo>
                  <a:lnTo>
                    <a:pt x="244341" y="173160"/>
                  </a:lnTo>
                  <a:lnTo>
                    <a:pt x="244141" y="173260"/>
                  </a:lnTo>
                  <a:lnTo>
                    <a:pt x="243991" y="173310"/>
                  </a:lnTo>
                  <a:lnTo>
                    <a:pt x="243991" y="173310"/>
                  </a:lnTo>
                  <a:lnTo>
                    <a:pt x="244741" y="173160"/>
                  </a:lnTo>
                  <a:lnTo>
                    <a:pt x="245841" y="172760"/>
                  </a:lnTo>
                  <a:lnTo>
                    <a:pt x="246740" y="172160"/>
                  </a:lnTo>
                  <a:lnTo>
                    <a:pt x="247440" y="171460"/>
                  </a:lnTo>
                  <a:lnTo>
                    <a:pt x="247740" y="171010"/>
                  </a:lnTo>
                  <a:lnTo>
                    <a:pt x="247740" y="171010"/>
                  </a:lnTo>
                  <a:lnTo>
                    <a:pt x="247540" y="171260"/>
                  </a:lnTo>
                  <a:lnTo>
                    <a:pt x="247040" y="171760"/>
                  </a:lnTo>
                  <a:lnTo>
                    <a:pt x="246540" y="172160"/>
                  </a:lnTo>
                  <a:lnTo>
                    <a:pt x="246940" y="171760"/>
                  </a:lnTo>
                  <a:lnTo>
                    <a:pt x="247440" y="171260"/>
                  </a:lnTo>
                  <a:lnTo>
                    <a:pt x="247840" y="170760"/>
                  </a:lnTo>
                  <a:lnTo>
                    <a:pt x="248140" y="170260"/>
                  </a:lnTo>
                  <a:lnTo>
                    <a:pt x="248440" y="169661"/>
                  </a:lnTo>
                  <a:lnTo>
                    <a:pt x="248540" y="169061"/>
                  </a:lnTo>
                  <a:lnTo>
                    <a:pt x="248840" y="167861"/>
                  </a:lnTo>
                  <a:lnTo>
                    <a:pt x="248840" y="167761"/>
                  </a:lnTo>
                  <a:close/>
                  <a:moveTo>
                    <a:pt x="150264" y="173042"/>
                  </a:moveTo>
                  <a:lnTo>
                    <a:pt x="150164" y="173160"/>
                  </a:lnTo>
                  <a:lnTo>
                    <a:pt x="150164" y="173060"/>
                  </a:lnTo>
                  <a:lnTo>
                    <a:pt x="149964" y="173560"/>
                  </a:lnTo>
                  <a:lnTo>
                    <a:pt x="149899" y="173884"/>
                  </a:lnTo>
                  <a:lnTo>
                    <a:pt x="150264" y="173234"/>
                  </a:lnTo>
                  <a:lnTo>
                    <a:pt x="150264" y="173234"/>
                  </a:lnTo>
                  <a:lnTo>
                    <a:pt x="150264" y="173160"/>
                  </a:lnTo>
                  <a:lnTo>
                    <a:pt x="150264" y="173042"/>
                  </a:lnTo>
                  <a:close/>
                  <a:moveTo>
                    <a:pt x="152806" y="174202"/>
                  </a:moveTo>
                  <a:lnTo>
                    <a:pt x="152763" y="174259"/>
                  </a:lnTo>
                  <a:lnTo>
                    <a:pt x="152706" y="174297"/>
                  </a:lnTo>
                  <a:lnTo>
                    <a:pt x="152706" y="174297"/>
                  </a:lnTo>
                  <a:lnTo>
                    <a:pt x="152705" y="174278"/>
                  </a:lnTo>
                  <a:lnTo>
                    <a:pt x="152806" y="174202"/>
                  </a:lnTo>
                  <a:close/>
                  <a:moveTo>
                    <a:pt x="225845" y="174359"/>
                  </a:moveTo>
                  <a:lnTo>
                    <a:pt x="223946" y="174459"/>
                  </a:lnTo>
                  <a:lnTo>
                    <a:pt x="225046" y="174459"/>
                  </a:lnTo>
                  <a:lnTo>
                    <a:pt x="225845" y="174359"/>
                  </a:lnTo>
                  <a:close/>
                  <a:moveTo>
                    <a:pt x="96777" y="194355"/>
                  </a:moveTo>
                  <a:lnTo>
                    <a:pt x="96877" y="195254"/>
                  </a:lnTo>
                  <a:lnTo>
                    <a:pt x="96877" y="194954"/>
                  </a:lnTo>
                  <a:lnTo>
                    <a:pt x="96777" y="194355"/>
                  </a:lnTo>
                  <a:close/>
                  <a:moveTo>
                    <a:pt x="150664" y="196354"/>
                  </a:moveTo>
                  <a:lnTo>
                    <a:pt x="150664" y="196454"/>
                  </a:lnTo>
                  <a:lnTo>
                    <a:pt x="150664" y="196654"/>
                  </a:lnTo>
                  <a:lnTo>
                    <a:pt x="150764" y="197154"/>
                  </a:lnTo>
                  <a:lnTo>
                    <a:pt x="150664" y="196354"/>
                  </a:lnTo>
                  <a:close/>
                  <a:moveTo>
                    <a:pt x="140766" y="204452"/>
                  </a:moveTo>
                  <a:lnTo>
                    <a:pt x="141778" y="204508"/>
                  </a:lnTo>
                  <a:lnTo>
                    <a:pt x="141778" y="204508"/>
                  </a:lnTo>
                  <a:lnTo>
                    <a:pt x="141666" y="204452"/>
                  </a:lnTo>
                  <a:close/>
                  <a:moveTo>
                    <a:pt x="19495" y="1"/>
                  </a:moveTo>
                  <a:lnTo>
                    <a:pt x="13997" y="101"/>
                  </a:lnTo>
                  <a:lnTo>
                    <a:pt x="11297" y="201"/>
                  </a:lnTo>
                  <a:lnTo>
                    <a:pt x="9798" y="301"/>
                  </a:lnTo>
                  <a:lnTo>
                    <a:pt x="8398" y="401"/>
                  </a:lnTo>
                  <a:lnTo>
                    <a:pt x="9026" y="658"/>
                  </a:lnTo>
                  <a:lnTo>
                    <a:pt x="9026" y="658"/>
                  </a:lnTo>
                  <a:lnTo>
                    <a:pt x="9498" y="701"/>
                  </a:lnTo>
                  <a:lnTo>
                    <a:pt x="9598" y="701"/>
                  </a:lnTo>
                  <a:lnTo>
                    <a:pt x="9398" y="801"/>
                  </a:lnTo>
                  <a:lnTo>
                    <a:pt x="9383" y="804"/>
                  </a:lnTo>
                  <a:lnTo>
                    <a:pt x="10597" y="1301"/>
                  </a:lnTo>
                  <a:lnTo>
                    <a:pt x="9608" y="1062"/>
                  </a:lnTo>
                  <a:lnTo>
                    <a:pt x="9086" y="863"/>
                  </a:lnTo>
                  <a:lnTo>
                    <a:pt x="9086" y="863"/>
                  </a:lnTo>
                  <a:lnTo>
                    <a:pt x="8921" y="896"/>
                  </a:lnTo>
                  <a:lnTo>
                    <a:pt x="7698" y="601"/>
                  </a:lnTo>
                  <a:lnTo>
                    <a:pt x="6898" y="901"/>
                  </a:lnTo>
                  <a:lnTo>
                    <a:pt x="7798" y="701"/>
                  </a:lnTo>
                  <a:lnTo>
                    <a:pt x="8712" y="938"/>
                  </a:lnTo>
                  <a:lnTo>
                    <a:pt x="8398" y="1001"/>
                  </a:lnTo>
                  <a:lnTo>
                    <a:pt x="10198" y="1601"/>
                  </a:lnTo>
                  <a:lnTo>
                    <a:pt x="7898" y="1101"/>
                  </a:lnTo>
                  <a:lnTo>
                    <a:pt x="7798" y="1101"/>
                  </a:lnTo>
                  <a:lnTo>
                    <a:pt x="6898" y="1301"/>
                  </a:lnTo>
                  <a:lnTo>
                    <a:pt x="6748" y="1301"/>
                  </a:lnTo>
                  <a:lnTo>
                    <a:pt x="6998" y="1201"/>
                  </a:lnTo>
                  <a:lnTo>
                    <a:pt x="6099" y="1401"/>
                  </a:lnTo>
                  <a:lnTo>
                    <a:pt x="4999" y="1801"/>
                  </a:lnTo>
                  <a:lnTo>
                    <a:pt x="4499" y="2100"/>
                  </a:lnTo>
                  <a:lnTo>
                    <a:pt x="3899" y="2400"/>
                  </a:lnTo>
                  <a:lnTo>
                    <a:pt x="3299" y="2900"/>
                  </a:lnTo>
                  <a:lnTo>
                    <a:pt x="2699" y="3400"/>
                  </a:lnTo>
                  <a:lnTo>
                    <a:pt x="2099" y="4000"/>
                  </a:lnTo>
                  <a:lnTo>
                    <a:pt x="1600" y="4700"/>
                  </a:lnTo>
                  <a:lnTo>
                    <a:pt x="1200" y="5500"/>
                  </a:lnTo>
                  <a:lnTo>
                    <a:pt x="800" y="6299"/>
                  </a:lnTo>
                  <a:lnTo>
                    <a:pt x="500" y="7099"/>
                  </a:lnTo>
                  <a:lnTo>
                    <a:pt x="300" y="7999"/>
                  </a:lnTo>
                  <a:lnTo>
                    <a:pt x="200" y="8899"/>
                  </a:lnTo>
                  <a:lnTo>
                    <a:pt x="100" y="9799"/>
                  </a:lnTo>
                  <a:lnTo>
                    <a:pt x="200" y="9599"/>
                  </a:lnTo>
                  <a:lnTo>
                    <a:pt x="200" y="9899"/>
                  </a:lnTo>
                  <a:lnTo>
                    <a:pt x="300" y="10299"/>
                  </a:lnTo>
                  <a:lnTo>
                    <a:pt x="400" y="12598"/>
                  </a:lnTo>
                  <a:lnTo>
                    <a:pt x="500" y="14897"/>
                  </a:lnTo>
                  <a:lnTo>
                    <a:pt x="600" y="15297"/>
                  </a:lnTo>
                  <a:lnTo>
                    <a:pt x="700" y="14897"/>
                  </a:lnTo>
                  <a:lnTo>
                    <a:pt x="600" y="13498"/>
                  </a:lnTo>
                  <a:lnTo>
                    <a:pt x="700" y="12498"/>
                  </a:lnTo>
                  <a:lnTo>
                    <a:pt x="800" y="11398"/>
                  </a:lnTo>
                  <a:lnTo>
                    <a:pt x="900" y="13398"/>
                  </a:lnTo>
                  <a:lnTo>
                    <a:pt x="900" y="13698"/>
                  </a:lnTo>
                  <a:lnTo>
                    <a:pt x="1000" y="13698"/>
                  </a:lnTo>
                  <a:lnTo>
                    <a:pt x="1000" y="13598"/>
                  </a:lnTo>
                  <a:lnTo>
                    <a:pt x="1100" y="13598"/>
                  </a:lnTo>
                  <a:lnTo>
                    <a:pt x="1100" y="14398"/>
                  </a:lnTo>
                  <a:lnTo>
                    <a:pt x="1100" y="17897"/>
                  </a:lnTo>
                  <a:lnTo>
                    <a:pt x="1000" y="18297"/>
                  </a:lnTo>
                  <a:lnTo>
                    <a:pt x="900" y="18297"/>
                  </a:lnTo>
                  <a:lnTo>
                    <a:pt x="900" y="18697"/>
                  </a:lnTo>
                  <a:lnTo>
                    <a:pt x="800" y="22096"/>
                  </a:lnTo>
                  <a:lnTo>
                    <a:pt x="500" y="17897"/>
                  </a:lnTo>
                  <a:lnTo>
                    <a:pt x="300" y="14997"/>
                  </a:lnTo>
                  <a:lnTo>
                    <a:pt x="200" y="11698"/>
                  </a:lnTo>
                  <a:lnTo>
                    <a:pt x="100" y="12598"/>
                  </a:lnTo>
                  <a:lnTo>
                    <a:pt x="100" y="14298"/>
                  </a:lnTo>
                  <a:lnTo>
                    <a:pt x="100" y="16297"/>
                  </a:lnTo>
                  <a:lnTo>
                    <a:pt x="0" y="17997"/>
                  </a:lnTo>
                  <a:lnTo>
                    <a:pt x="100" y="17297"/>
                  </a:lnTo>
                  <a:lnTo>
                    <a:pt x="100" y="17097"/>
                  </a:lnTo>
                  <a:lnTo>
                    <a:pt x="200" y="17597"/>
                  </a:lnTo>
                  <a:lnTo>
                    <a:pt x="300" y="18197"/>
                  </a:lnTo>
                  <a:lnTo>
                    <a:pt x="400" y="18197"/>
                  </a:lnTo>
                  <a:lnTo>
                    <a:pt x="400" y="17697"/>
                  </a:lnTo>
                  <a:lnTo>
                    <a:pt x="700" y="27894"/>
                  </a:lnTo>
                  <a:lnTo>
                    <a:pt x="900" y="33493"/>
                  </a:lnTo>
                  <a:lnTo>
                    <a:pt x="1000" y="39192"/>
                  </a:lnTo>
                  <a:lnTo>
                    <a:pt x="800" y="38292"/>
                  </a:lnTo>
                  <a:lnTo>
                    <a:pt x="700" y="36692"/>
                  </a:lnTo>
                  <a:lnTo>
                    <a:pt x="500" y="32493"/>
                  </a:lnTo>
                  <a:lnTo>
                    <a:pt x="300" y="29094"/>
                  </a:lnTo>
                  <a:lnTo>
                    <a:pt x="200" y="28294"/>
                  </a:lnTo>
                  <a:lnTo>
                    <a:pt x="100" y="28294"/>
                  </a:lnTo>
                  <a:lnTo>
                    <a:pt x="0" y="28594"/>
                  </a:lnTo>
                  <a:lnTo>
                    <a:pt x="100" y="30794"/>
                  </a:lnTo>
                  <a:lnTo>
                    <a:pt x="200" y="32293"/>
                  </a:lnTo>
                  <a:lnTo>
                    <a:pt x="300" y="33593"/>
                  </a:lnTo>
                  <a:lnTo>
                    <a:pt x="300" y="35393"/>
                  </a:lnTo>
                  <a:lnTo>
                    <a:pt x="200" y="36592"/>
                  </a:lnTo>
                  <a:lnTo>
                    <a:pt x="100" y="37992"/>
                  </a:lnTo>
                  <a:lnTo>
                    <a:pt x="200" y="41491"/>
                  </a:lnTo>
                  <a:lnTo>
                    <a:pt x="300" y="49589"/>
                  </a:lnTo>
                  <a:lnTo>
                    <a:pt x="400" y="47290"/>
                  </a:lnTo>
                  <a:lnTo>
                    <a:pt x="500" y="48989"/>
                  </a:lnTo>
                  <a:lnTo>
                    <a:pt x="500" y="51089"/>
                  </a:lnTo>
                  <a:lnTo>
                    <a:pt x="400" y="55188"/>
                  </a:lnTo>
                  <a:lnTo>
                    <a:pt x="300" y="54588"/>
                  </a:lnTo>
                  <a:lnTo>
                    <a:pt x="400" y="56787"/>
                  </a:lnTo>
                  <a:lnTo>
                    <a:pt x="400" y="57287"/>
                  </a:lnTo>
                  <a:lnTo>
                    <a:pt x="500" y="59787"/>
                  </a:lnTo>
                  <a:lnTo>
                    <a:pt x="500" y="63186"/>
                  </a:lnTo>
                  <a:lnTo>
                    <a:pt x="500" y="63786"/>
                  </a:lnTo>
                  <a:lnTo>
                    <a:pt x="600" y="61386"/>
                  </a:lnTo>
                  <a:lnTo>
                    <a:pt x="700" y="60387"/>
                  </a:lnTo>
                  <a:lnTo>
                    <a:pt x="800" y="60387"/>
                  </a:lnTo>
                  <a:lnTo>
                    <a:pt x="900" y="60986"/>
                  </a:lnTo>
                  <a:lnTo>
                    <a:pt x="900" y="65085"/>
                  </a:lnTo>
                  <a:lnTo>
                    <a:pt x="1000" y="68985"/>
                  </a:lnTo>
                  <a:lnTo>
                    <a:pt x="1100" y="72984"/>
                  </a:lnTo>
                  <a:lnTo>
                    <a:pt x="1100" y="77582"/>
                  </a:lnTo>
                  <a:lnTo>
                    <a:pt x="1200" y="75483"/>
                  </a:lnTo>
                  <a:lnTo>
                    <a:pt x="1300" y="77183"/>
                  </a:lnTo>
                  <a:lnTo>
                    <a:pt x="1300" y="79182"/>
                  </a:lnTo>
                  <a:lnTo>
                    <a:pt x="1300" y="83681"/>
                  </a:lnTo>
                  <a:lnTo>
                    <a:pt x="1300" y="85181"/>
                  </a:lnTo>
                  <a:lnTo>
                    <a:pt x="1200" y="85481"/>
                  </a:lnTo>
                  <a:lnTo>
                    <a:pt x="1100" y="84181"/>
                  </a:lnTo>
                  <a:lnTo>
                    <a:pt x="900" y="82381"/>
                  </a:lnTo>
                  <a:lnTo>
                    <a:pt x="900" y="82181"/>
                  </a:lnTo>
                  <a:lnTo>
                    <a:pt x="800" y="82981"/>
                  </a:lnTo>
                  <a:lnTo>
                    <a:pt x="769" y="82366"/>
                  </a:lnTo>
                  <a:lnTo>
                    <a:pt x="800" y="83381"/>
                  </a:lnTo>
                  <a:lnTo>
                    <a:pt x="900" y="85481"/>
                  </a:lnTo>
                  <a:lnTo>
                    <a:pt x="1100" y="87780"/>
                  </a:lnTo>
                  <a:lnTo>
                    <a:pt x="1100" y="91779"/>
                  </a:lnTo>
                  <a:lnTo>
                    <a:pt x="1000" y="91679"/>
                  </a:lnTo>
                  <a:lnTo>
                    <a:pt x="1000" y="91079"/>
                  </a:lnTo>
                  <a:lnTo>
                    <a:pt x="900" y="89680"/>
                  </a:lnTo>
                  <a:lnTo>
                    <a:pt x="900" y="91479"/>
                  </a:lnTo>
                  <a:lnTo>
                    <a:pt x="1000" y="93579"/>
                  </a:lnTo>
                  <a:lnTo>
                    <a:pt x="1100" y="95878"/>
                  </a:lnTo>
                  <a:lnTo>
                    <a:pt x="1000" y="98577"/>
                  </a:lnTo>
                  <a:lnTo>
                    <a:pt x="800" y="95178"/>
                  </a:lnTo>
                  <a:lnTo>
                    <a:pt x="800" y="94678"/>
                  </a:lnTo>
                  <a:lnTo>
                    <a:pt x="700" y="94478"/>
                  </a:lnTo>
                  <a:lnTo>
                    <a:pt x="600" y="94778"/>
                  </a:lnTo>
                  <a:lnTo>
                    <a:pt x="600" y="95578"/>
                  </a:lnTo>
                  <a:lnTo>
                    <a:pt x="900" y="97678"/>
                  </a:lnTo>
                  <a:lnTo>
                    <a:pt x="800" y="98577"/>
                  </a:lnTo>
                  <a:lnTo>
                    <a:pt x="800" y="98977"/>
                  </a:lnTo>
                  <a:lnTo>
                    <a:pt x="700" y="99177"/>
                  </a:lnTo>
                  <a:lnTo>
                    <a:pt x="700" y="99477"/>
                  </a:lnTo>
                  <a:lnTo>
                    <a:pt x="700" y="100577"/>
                  </a:lnTo>
                  <a:lnTo>
                    <a:pt x="800" y="100677"/>
                  </a:lnTo>
                  <a:lnTo>
                    <a:pt x="900" y="100777"/>
                  </a:lnTo>
                  <a:lnTo>
                    <a:pt x="900" y="101077"/>
                  </a:lnTo>
                  <a:lnTo>
                    <a:pt x="900" y="102976"/>
                  </a:lnTo>
                  <a:lnTo>
                    <a:pt x="800" y="104176"/>
                  </a:lnTo>
                  <a:lnTo>
                    <a:pt x="800" y="104476"/>
                  </a:lnTo>
                  <a:lnTo>
                    <a:pt x="700" y="104376"/>
                  </a:lnTo>
                  <a:lnTo>
                    <a:pt x="700" y="106776"/>
                  </a:lnTo>
                  <a:lnTo>
                    <a:pt x="800" y="107775"/>
                  </a:lnTo>
                  <a:lnTo>
                    <a:pt x="900" y="108775"/>
                  </a:lnTo>
                  <a:lnTo>
                    <a:pt x="1000" y="111074"/>
                  </a:lnTo>
                  <a:lnTo>
                    <a:pt x="1000" y="108775"/>
                  </a:lnTo>
                  <a:lnTo>
                    <a:pt x="1100" y="108175"/>
                  </a:lnTo>
                  <a:lnTo>
                    <a:pt x="1200" y="107975"/>
                  </a:lnTo>
                  <a:lnTo>
                    <a:pt x="1300" y="108175"/>
                  </a:lnTo>
                  <a:lnTo>
                    <a:pt x="1400" y="108775"/>
                  </a:lnTo>
                  <a:lnTo>
                    <a:pt x="1500" y="111074"/>
                  </a:lnTo>
                  <a:lnTo>
                    <a:pt x="1500" y="118573"/>
                  </a:lnTo>
                  <a:lnTo>
                    <a:pt x="1500" y="121672"/>
                  </a:lnTo>
                  <a:lnTo>
                    <a:pt x="1300" y="124671"/>
                  </a:lnTo>
                  <a:lnTo>
                    <a:pt x="1500" y="127271"/>
                  </a:lnTo>
                  <a:lnTo>
                    <a:pt x="1400" y="126971"/>
                  </a:lnTo>
                  <a:lnTo>
                    <a:pt x="1400" y="127171"/>
                  </a:lnTo>
                  <a:lnTo>
                    <a:pt x="1300" y="128670"/>
                  </a:lnTo>
                  <a:lnTo>
                    <a:pt x="1300" y="132569"/>
                  </a:lnTo>
                  <a:lnTo>
                    <a:pt x="1200" y="131670"/>
                  </a:lnTo>
                  <a:lnTo>
                    <a:pt x="1200" y="128670"/>
                  </a:lnTo>
                  <a:lnTo>
                    <a:pt x="1100" y="125571"/>
                  </a:lnTo>
                  <a:lnTo>
                    <a:pt x="1000" y="124471"/>
                  </a:lnTo>
                  <a:lnTo>
                    <a:pt x="900" y="124171"/>
                  </a:lnTo>
                  <a:lnTo>
                    <a:pt x="900" y="124071"/>
                  </a:lnTo>
                  <a:lnTo>
                    <a:pt x="800" y="125971"/>
                  </a:lnTo>
                  <a:lnTo>
                    <a:pt x="800" y="126371"/>
                  </a:lnTo>
                  <a:lnTo>
                    <a:pt x="700" y="126471"/>
                  </a:lnTo>
                  <a:lnTo>
                    <a:pt x="600" y="125971"/>
                  </a:lnTo>
                  <a:lnTo>
                    <a:pt x="500" y="124971"/>
                  </a:lnTo>
                  <a:lnTo>
                    <a:pt x="500" y="124971"/>
                  </a:lnTo>
                  <a:lnTo>
                    <a:pt x="600" y="126971"/>
                  </a:lnTo>
                  <a:lnTo>
                    <a:pt x="700" y="127371"/>
                  </a:lnTo>
                  <a:lnTo>
                    <a:pt x="700" y="127571"/>
                  </a:lnTo>
                  <a:lnTo>
                    <a:pt x="900" y="127671"/>
                  </a:lnTo>
                  <a:lnTo>
                    <a:pt x="1000" y="127870"/>
                  </a:lnTo>
                  <a:lnTo>
                    <a:pt x="1100" y="128370"/>
                  </a:lnTo>
                  <a:lnTo>
                    <a:pt x="1000" y="129370"/>
                  </a:lnTo>
                  <a:lnTo>
                    <a:pt x="1000" y="131570"/>
                  </a:lnTo>
                  <a:lnTo>
                    <a:pt x="900" y="133269"/>
                  </a:lnTo>
                  <a:lnTo>
                    <a:pt x="900" y="133469"/>
                  </a:lnTo>
                  <a:lnTo>
                    <a:pt x="800" y="132969"/>
                  </a:lnTo>
                  <a:lnTo>
                    <a:pt x="800" y="135069"/>
                  </a:lnTo>
                  <a:lnTo>
                    <a:pt x="900" y="136568"/>
                  </a:lnTo>
                  <a:lnTo>
                    <a:pt x="1000" y="137968"/>
                  </a:lnTo>
                  <a:lnTo>
                    <a:pt x="1000" y="139568"/>
                  </a:lnTo>
                  <a:lnTo>
                    <a:pt x="800" y="139068"/>
                  </a:lnTo>
                  <a:lnTo>
                    <a:pt x="700" y="138968"/>
                  </a:lnTo>
                  <a:lnTo>
                    <a:pt x="600" y="138968"/>
                  </a:lnTo>
                  <a:lnTo>
                    <a:pt x="600" y="139668"/>
                  </a:lnTo>
                  <a:lnTo>
                    <a:pt x="600" y="140967"/>
                  </a:lnTo>
                  <a:lnTo>
                    <a:pt x="500" y="143267"/>
                  </a:lnTo>
                  <a:lnTo>
                    <a:pt x="500" y="143267"/>
                  </a:lnTo>
                  <a:lnTo>
                    <a:pt x="600" y="143067"/>
                  </a:lnTo>
                  <a:lnTo>
                    <a:pt x="600" y="143167"/>
                  </a:lnTo>
                  <a:lnTo>
                    <a:pt x="700" y="143267"/>
                  </a:lnTo>
                  <a:lnTo>
                    <a:pt x="700" y="142867"/>
                  </a:lnTo>
                  <a:lnTo>
                    <a:pt x="700" y="141467"/>
                  </a:lnTo>
                  <a:lnTo>
                    <a:pt x="800" y="141967"/>
                  </a:lnTo>
                  <a:lnTo>
                    <a:pt x="800" y="142867"/>
                  </a:lnTo>
                  <a:lnTo>
                    <a:pt x="800" y="145266"/>
                  </a:lnTo>
                  <a:lnTo>
                    <a:pt x="800" y="147466"/>
                  </a:lnTo>
                  <a:lnTo>
                    <a:pt x="900" y="148166"/>
                  </a:lnTo>
                  <a:lnTo>
                    <a:pt x="900" y="148366"/>
                  </a:lnTo>
                  <a:lnTo>
                    <a:pt x="800" y="148765"/>
                  </a:lnTo>
                  <a:lnTo>
                    <a:pt x="800" y="149565"/>
                  </a:lnTo>
                  <a:lnTo>
                    <a:pt x="800" y="152165"/>
                  </a:lnTo>
                  <a:lnTo>
                    <a:pt x="800" y="155264"/>
                  </a:lnTo>
                  <a:lnTo>
                    <a:pt x="800" y="158163"/>
                  </a:lnTo>
                  <a:lnTo>
                    <a:pt x="900" y="157963"/>
                  </a:lnTo>
                  <a:lnTo>
                    <a:pt x="900" y="157763"/>
                  </a:lnTo>
                  <a:lnTo>
                    <a:pt x="1000" y="157064"/>
                  </a:lnTo>
                  <a:lnTo>
                    <a:pt x="900" y="154864"/>
                  </a:lnTo>
                  <a:lnTo>
                    <a:pt x="900" y="152665"/>
                  </a:lnTo>
                  <a:lnTo>
                    <a:pt x="900" y="151765"/>
                  </a:lnTo>
                  <a:lnTo>
                    <a:pt x="1000" y="151165"/>
                  </a:lnTo>
                  <a:lnTo>
                    <a:pt x="1100" y="155264"/>
                  </a:lnTo>
                  <a:lnTo>
                    <a:pt x="1200" y="160763"/>
                  </a:lnTo>
                  <a:lnTo>
                    <a:pt x="1200" y="163662"/>
                  </a:lnTo>
                  <a:lnTo>
                    <a:pt x="1200" y="165162"/>
                  </a:lnTo>
                  <a:lnTo>
                    <a:pt x="1200" y="165961"/>
                  </a:lnTo>
                  <a:lnTo>
                    <a:pt x="1200" y="166261"/>
                  </a:lnTo>
                  <a:lnTo>
                    <a:pt x="1200" y="166761"/>
                  </a:lnTo>
                  <a:lnTo>
                    <a:pt x="1300" y="167561"/>
                  </a:lnTo>
                  <a:lnTo>
                    <a:pt x="1400" y="168461"/>
                  </a:lnTo>
                  <a:lnTo>
                    <a:pt x="1600" y="169261"/>
                  </a:lnTo>
                  <a:lnTo>
                    <a:pt x="1900" y="170060"/>
                  </a:lnTo>
                  <a:lnTo>
                    <a:pt x="2299" y="170860"/>
                  </a:lnTo>
                  <a:lnTo>
                    <a:pt x="2799" y="171560"/>
                  </a:lnTo>
                  <a:lnTo>
                    <a:pt x="3299" y="172260"/>
                  </a:lnTo>
                  <a:lnTo>
                    <a:pt x="3999" y="172860"/>
                  </a:lnTo>
                  <a:lnTo>
                    <a:pt x="4499" y="173260"/>
                  </a:lnTo>
                  <a:lnTo>
                    <a:pt x="4899" y="173560"/>
                  </a:lnTo>
                  <a:lnTo>
                    <a:pt x="5699" y="174059"/>
                  </a:lnTo>
                  <a:lnTo>
                    <a:pt x="6598" y="174459"/>
                  </a:lnTo>
                  <a:lnTo>
                    <a:pt x="6798" y="174559"/>
                  </a:lnTo>
                  <a:lnTo>
                    <a:pt x="6398" y="174559"/>
                  </a:lnTo>
                  <a:lnTo>
                    <a:pt x="5199" y="174059"/>
                  </a:lnTo>
                  <a:lnTo>
                    <a:pt x="4799" y="173959"/>
                  </a:lnTo>
                  <a:lnTo>
                    <a:pt x="4799" y="174032"/>
                  </a:lnTo>
                  <a:lnTo>
                    <a:pt x="4799" y="174032"/>
                  </a:lnTo>
                  <a:lnTo>
                    <a:pt x="3899" y="173460"/>
                  </a:lnTo>
                  <a:lnTo>
                    <a:pt x="2999" y="172560"/>
                  </a:lnTo>
                  <a:lnTo>
                    <a:pt x="2299" y="171660"/>
                  </a:lnTo>
                  <a:lnTo>
                    <a:pt x="1800" y="170760"/>
                  </a:lnTo>
                  <a:lnTo>
                    <a:pt x="1400" y="169960"/>
                  </a:lnTo>
                  <a:lnTo>
                    <a:pt x="1400" y="169960"/>
                  </a:lnTo>
                  <a:lnTo>
                    <a:pt x="1700" y="170760"/>
                  </a:lnTo>
                  <a:lnTo>
                    <a:pt x="2099" y="171460"/>
                  </a:lnTo>
                  <a:lnTo>
                    <a:pt x="2599" y="172160"/>
                  </a:lnTo>
                  <a:lnTo>
                    <a:pt x="3099" y="172760"/>
                  </a:lnTo>
                  <a:lnTo>
                    <a:pt x="3699" y="173360"/>
                  </a:lnTo>
                  <a:lnTo>
                    <a:pt x="4399" y="173860"/>
                  </a:lnTo>
                  <a:lnTo>
                    <a:pt x="4999" y="174259"/>
                  </a:lnTo>
                  <a:lnTo>
                    <a:pt x="5699" y="174559"/>
                  </a:lnTo>
                  <a:lnTo>
                    <a:pt x="6398" y="174859"/>
                  </a:lnTo>
                  <a:lnTo>
                    <a:pt x="7798" y="175159"/>
                  </a:lnTo>
                  <a:lnTo>
                    <a:pt x="8998" y="175259"/>
                  </a:lnTo>
                  <a:lnTo>
                    <a:pt x="15196" y="175259"/>
                  </a:lnTo>
                  <a:lnTo>
                    <a:pt x="17796" y="175559"/>
                  </a:lnTo>
                  <a:lnTo>
                    <a:pt x="20695" y="175659"/>
                  </a:lnTo>
                  <a:lnTo>
                    <a:pt x="22495" y="175759"/>
                  </a:lnTo>
                  <a:lnTo>
                    <a:pt x="24794" y="175659"/>
                  </a:lnTo>
                  <a:lnTo>
                    <a:pt x="23794" y="175459"/>
                  </a:lnTo>
                  <a:lnTo>
                    <a:pt x="21895" y="175359"/>
                  </a:lnTo>
                  <a:lnTo>
                    <a:pt x="28093" y="175359"/>
                  </a:lnTo>
                  <a:lnTo>
                    <a:pt x="27893" y="175259"/>
                  </a:lnTo>
                  <a:lnTo>
                    <a:pt x="27093" y="175259"/>
                  </a:lnTo>
                  <a:lnTo>
                    <a:pt x="26594" y="175159"/>
                  </a:lnTo>
                  <a:lnTo>
                    <a:pt x="27493" y="175059"/>
                  </a:lnTo>
                  <a:lnTo>
                    <a:pt x="29493" y="175159"/>
                  </a:lnTo>
                  <a:lnTo>
                    <a:pt x="30293" y="175259"/>
                  </a:lnTo>
                  <a:lnTo>
                    <a:pt x="30393" y="175259"/>
                  </a:lnTo>
                  <a:lnTo>
                    <a:pt x="29993" y="175359"/>
                  </a:lnTo>
                  <a:lnTo>
                    <a:pt x="32092" y="175259"/>
                  </a:lnTo>
                  <a:lnTo>
                    <a:pt x="33592" y="175359"/>
                  </a:lnTo>
                  <a:lnTo>
                    <a:pt x="35491" y="175459"/>
                  </a:lnTo>
                  <a:lnTo>
                    <a:pt x="37191" y="175559"/>
                  </a:lnTo>
                  <a:lnTo>
                    <a:pt x="38491" y="175559"/>
                  </a:lnTo>
                  <a:lnTo>
                    <a:pt x="40290" y="175459"/>
                  </a:lnTo>
                  <a:lnTo>
                    <a:pt x="39790" y="175359"/>
                  </a:lnTo>
                  <a:lnTo>
                    <a:pt x="37091" y="175359"/>
                  </a:lnTo>
                  <a:lnTo>
                    <a:pt x="37191" y="175259"/>
                  </a:lnTo>
                  <a:lnTo>
                    <a:pt x="38391" y="175159"/>
                  </a:lnTo>
                  <a:lnTo>
                    <a:pt x="42290" y="174959"/>
                  </a:lnTo>
                  <a:lnTo>
                    <a:pt x="46389" y="174959"/>
                  </a:lnTo>
                  <a:lnTo>
                    <a:pt x="46489" y="175059"/>
                  </a:lnTo>
                  <a:lnTo>
                    <a:pt x="46189" y="175159"/>
                  </a:lnTo>
                  <a:lnTo>
                    <a:pt x="42290" y="175159"/>
                  </a:lnTo>
                  <a:lnTo>
                    <a:pt x="40890" y="175259"/>
                  </a:lnTo>
                  <a:lnTo>
                    <a:pt x="44889" y="175259"/>
                  </a:lnTo>
                  <a:lnTo>
                    <a:pt x="50288" y="174959"/>
                  </a:lnTo>
                  <a:lnTo>
                    <a:pt x="48088" y="174959"/>
                  </a:lnTo>
                  <a:lnTo>
                    <a:pt x="48188" y="174859"/>
                  </a:lnTo>
                  <a:lnTo>
                    <a:pt x="48988" y="174759"/>
                  </a:lnTo>
                  <a:lnTo>
                    <a:pt x="50188" y="174659"/>
                  </a:lnTo>
                  <a:lnTo>
                    <a:pt x="55287" y="174759"/>
                  </a:lnTo>
                  <a:lnTo>
                    <a:pt x="56886" y="174859"/>
                  </a:lnTo>
                  <a:lnTo>
                    <a:pt x="57286" y="174959"/>
                  </a:lnTo>
                  <a:lnTo>
                    <a:pt x="57286" y="175059"/>
                  </a:lnTo>
                  <a:lnTo>
                    <a:pt x="57686" y="174959"/>
                  </a:lnTo>
                  <a:lnTo>
                    <a:pt x="58386" y="174859"/>
                  </a:lnTo>
                  <a:lnTo>
                    <a:pt x="60485" y="174759"/>
                  </a:lnTo>
                  <a:lnTo>
                    <a:pt x="65784" y="174759"/>
                  </a:lnTo>
                  <a:lnTo>
                    <a:pt x="64184" y="174659"/>
                  </a:lnTo>
                  <a:lnTo>
                    <a:pt x="64085" y="174559"/>
                  </a:lnTo>
                  <a:lnTo>
                    <a:pt x="64284" y="174559"/>
                  </a:lnTo>
                  <a:lnTo>
                    <a:pt x="66384" y="174459"/>
                  </a:lnTo>
                  <a:lnTo>
                    <a:pt x="71883" y="174659"/>
                  </a:lnTo>
                  <a:lnTo>
                    <a:pt x="69583" y="174759"/>
                  </a:lnTo>
                  <a:lnTo>
                    <a:pt x="69683" y="174759"/>
                  </a:lnTo>
                  <a:lnTo>
                    <a:pt x="70183" y="174859"/>
                  </a:lnTo>
                  <a:lnTo>
                    <a:pt x="71483" y="174959"/>
                  </a:lnTo>
                  <a:lnTo>
                    <a:pt x="71883" y="175059"/>
                  </a:lnTo>
                  <a:lnTo>
                    <a:pt x="71683" y="175059"/>
                  </a:lnTo>
                  <a:lnTo>
                    <a:pt x="70183" y="175259"/>
                  </a:lnTo>
                  <a:lnTo>
                    <a:pt x="68184" y="175259"/>
                  </a:lnTo>
                  <a:lnTo>
                    <a:pt x="63485" y="175159"/>
                  </a:lnTo>
                  <a:lnTo>
                    <a:pt x="63485" y="175159"/>
                  </a:lnTo>
                  <a:lnTo>
                    <a:pt x="65584" y="175359"/>
                  </a:lnTo>
                  <a:lnTo>
                    <a:pt x="67384" y="175359"/>
                  </a:lnTo>
                  <a:lnTo>
                    <a:pt x="70583" y="175259"/>
                  </a:lnTo>
                  <a:lnTo>
                    <a:pt x="73582" y="175159"/>
                  </a:lnTo>
                  <a:lnTo>
                    <a:pt x="77081" y="175159"/>
                  </a:lnTo>
                  <a:lnTo>
                    <a:pt x="76981" y="175259"/>
                  </a:lnTo>
                  <a:lnTo>
                    <a:pt x="76482" y="175359"/>
                  </a:lnTo>
                  <a:lnTo>
                    <a:pt x="77481" y="175359"/>
                  </a:lnTo>
                  <a:lnTo>
                    <a:pt x="79881" y="175259"/>
                  </a:lnTo>
                  <a:lnTo>
                    <a:pt x="81680" y="175259"/>
                  </a:lnTo>
                  <a:lnTo>
                    <a:pt x="81180" y="175059"/>
                  </a:lnTo>
                  <a:lnTo>
                    <a:pt x="81380" y="174959"/>
                  </a:lnTo>
                  <a:lnTo>
                    <a:pt x="83080" y="174859"/>
                  </a:lnTo>
                  <a:lnTo>
                    <a:pt x="87679" y="175159"/>
                  </a:lnTo>
                  <a:lnTo>
                    <a:pt x="90278" y="175159"/>
                  </a:lnTo>
                  <a:lnTo>
                    <a:pt x="90778" y="175059"/>
                  </a:lnTo>
                  <a:lnTo>
                    <a:pt x="91078" y="175059"/>
                  </a:lnTo>
                  <a:lnTo>
                    <a:pt x="91778" y="174859"/>
                  </a:lnTo>
                  <a:lnTo>
                    <a:pt x="93877" y="174659"/>
                  </a:lnTo>
                  <a:lnTo>
                    <a:pt x="90978" y="174459"/>
                  </a:lnTo>
                  <a:lnTo>
                    <a:pt x="91378" y="174459"/>
                  </a:lnTo>
                  <a:lnTo>
                    <a:pt x="92078" y="174359"/>
                  </a:lnTo>
                  <a:lnTo>
                    <a:pt x="96077" y="174359"/>
                  </a:lnTo>
                  <a:lnTo>
                    <a:pt x="96777" y="174259"/>
                  </a:lnTo>
                  <a:lnTo>
                    <a:pt x="97077" y="174159"/>
                  </a:lnTo>
                  <a:lnTo>
                    <a:pt x="95177" y="174259"/>
                  </a:lnTo>
                  <a:lnTo>
                    <a:pt x="93577" y="174259"/>
                  </a:lnTo>
                  <a:lnTo>
                    <a:pt x="91878" y="174359"/>
                  </a:lnTo>
                  <a:lnTo>
                    <a:pt x="89978" y="174359"/>
                  </a:lnTo>
                  <a:lnTo>
                    <a:pt x="89778" y="174259"/>
                  </a:lnTo>
                  <a:lnTo>
                    <a:pt x="90078" y="174159"/>
                  </a:lnTo>
                  <a:lnTo>
                    <a:pt x="91578" y="174159"/>
                  </a:lnTo>
                  <a:lnTo>
                    <a:pt x="93577" y="174059"/>
                  </a:lnTo>
                  <a:lnTo>
                    <a:pt x="99576" y="174059"/>
                  </a:lnTo>
                  <a:lnTo>
                    <a:pt x="99676" y="174159"/>
                  </a:lnTo>
                  <a:lnTo>
                    <a:pt x="99776" y="174159"/>
                  </a:lnTo>
                  <a:lnTo>
                    <a:pt x="99876" y="174459"/>
                  </a:lnTo>
                  <a:lnTo>
                    <a:pt x="99876" y="174759"/>
                  </a:lnTo>
                  <a:lnTo>
                    <a:pt x="99876" y="175059"/>
                  </a:lnTo>
                  <a:lnTo>
                    <a:pt x="99576" y="176759"/>
                  </a:lnTo>
                  <a:lnTo>
                    <a:pt x="99476" y="176659"/>
                  </a:lnTo>
                  <a:lnTo>
                    <a:pt x="99376" y="176559"/>
                  </a:lnTo>
                  <a:lnTo>
                    <a:pt x="99276" y="176159"/>
                  </a:lnTo>
                  <a:lnTo>
                    <a:pt x="99276" y="175559"/>
                  </a:lnTo>
                  <a:lnTo>
                    <a:pt x="99276" y="175259"/>
                  </a:lnTo>
                  <a:lnTo>
                    <a:pt x="99076" y="174959"/>
                  </a:lnTo>
                  <a:lnTo>
                    <a:pt x="99076" y="174859"/>
                  </a:lnTo>
                  <a:lnTo>
                    <a:pt x="98976" y="174959"/>
                  </a:lnTo>
                  <a:lnTo>
                    <a:pt x="98876" y="174859"/>
                  </a:lnTo>
                  <a:lnTo>
                    <a:pt x="98776" y="174959"/>
                  </a:lnTo>
                  <a:lnTo>
                    <a:pt x="98476" y="174959"/>
                  </a:lnTo>
                  <a:lnTo>
                    <a:pt x="97876" y="175159"/>
                  </a:lnTo>
                  <a:lnTo>
                    <a:pt x="97576" y="175359"/>
                  </a:lnTo>
                  <a:lnTo>
                    <a:pt x="97576" y="175459"/>
                  </a:lnTo>
                  <a:lnTo>
                    <a:pt x="97576" y="175559"/>
                  </a:lnTo>
                  <a:lnTo>
                    <a:pt x="98276" y="175459"/>
                  </a:lnTo>
                  <a:lnTo>
                    <a:pt x="98476" y="175459"/>
                  </a:lnTo>
                  <a:lnTo>
                    <a:pt x="98476" y="175559"/>
                  </a:lnTo>
                  <a:lnTo>
                    <a:pt x="98576" y="175659"/>
                  </a:lnTo>
                  <a:lnTo>
                    <a:pt x="98476" y="176059"/>
                  </a:lnTo>
                  <a:lnTo>
                    <a:pt x="98476" y="176559"/>
                  </a:lnTo>
                  <a:lnTo>
                    <a:pt x="98476" y="176659"/>
                  </a:lnTo>
                  <a:lnTo>
                    <a:pt x="98476" y="176859"/>
                  </a:lnTo>
                  <a:lnTo>
                    <a:pt x="98376" y="177459"/>
                  </a:lnTo>
                  <a:lnTo>
                    <a:pt x="98176" y="179958"/>
                  </a:lnTo>
                  <a:lnTo>
                    <a:pt x="97676" y="184557"/>
                  </a:lnTo>
                  <a:lnTo>
                    <a:pt x="97476" y="186456"/>
                  </a:lnTo>
                  <a:lnTo>
                    <a:pt x="97376" y="186956"/>
                  </a:lnTo>
                  <a:lnTo>
                    <a:pt x="97376" y="187056"/>
                  </a:lnTo>
                  <a:lnTo>
                    <a:pt x="97376" y="187156"/>
                  </a:lnTo>
                  <a:lnTo>
                    <a:pt x="97276" y="187256"/>
                  </a:lnTo>
                  <a:lnTo>
                    <a:pt x="97177" y="187456"/>
                  </a:lnTo>
                  <a:lnTo>
                    <a:pt x="97177" y="187656"/>
                  </a:lnTo>
                  <a:lnTo>
                    <a:pt x="96877" y="188756"/>
                  </a:lnTo>
                  <a:lnTo>
                    <a:pt x="96777" y="189656"/>
                  </a:lnTo>
                  <a:lnTo>
                    <a:pt x="96677" y="190955"/>
                  </a:lnTo>
                  <a:lnTo>
                    <a:pt x="96677" y="191755"/>
                  </a:lnTo>
                  <a:lnTo>
                    <a:pt x="96777" y="192255"/>
                  </a:lnTo>
                  <a:lnTo>
                    <a:pt x="96877" y="192455"/>
                  </a:lnTo>
                  <a:lnTo>
                    <a:pt x="96977" y="192455"/>
                  </a:lnTo>
                  <a:lnTo>
                    <a:pt x="97177" y="192055"/>
                  </a:lnTo>
                  <a:lnTo>
                    <a:pt x="97077" y="193455"/>
                  </a:lnTo>
                  <a:lnTo>
                    <a:pt x="97077" y="193755"/>
                  </a:lnTo>
                  <a:lnTo>
                    <a:pt x="96977" y="194155"/>
                  </a:lnTo>
                  <a:lnTo>
                    <a:pt x="97077" y="194755"/>
                  </a:lnTo>
                  <a:lnTo>
                    <a:pt x="97077" y="195354"/>
                  </a:lnTo>
                  <a:lnTo>
                    <a:pt x="97077" y="195654"/>
                  </a:lnTo>
                  <a:lnTo>
                    <a:pt x="97077" y="195754"/>
                  </a:lnTo>
                  <a:lnTo>
                    <a:pt x="96977" y="195854"/>
                  </a:lnTo>
                  <a:lnTo>
                    <a:pt x="96877" y="196154"/>
                  </a:lnTo>
                  <a:lnTo>
                    <a:pt x="96977" y="195754"/>
                  </a:lnTo>
                  <a:lnTo>
                    <a:pt x="96977" y="195654"/>
                  </a:lnTo>
                  <a:lnTo>
                    <a:pt x="96877" y="195454"/>
                  </a:lnTo>
                  <a:lnTo>
                    <a:pt x="96877" y="195554"/>
                  </a:lnTo>
                  <a:lnTo>
                    <a:pt x="96877" y="195754"/>
                  </a:lnTo>
                  <a:lnTo>
                    <a:pt x="96777" y="196154"/>
                  </a:lnTo>
                  <a:lnTo>
                    <a:pt x="96477" y="196754"/>
                  </a:lnTo>
                  <a:lnTo>
                    <a:pt x="96077" y="197254"/>
                  </a:lnTo>
                  <a:lnTo>
                    <a:pt x="95777" y="197554"/>
                  </a:lnTo>
                  <a:lnTo>
                    <a:pt x="95677" y="197754"/>
                  </a:lnTo>
                  <a:lnTo>
                    <a:pt x="95577" y="197754"/>
                  </a:lnTo>
                  <a:lnTo>
                    <a:pt x="95477" y="197854"/>
                  </a:lnTo>
                  <a:lnTo>
                    <a:pt x="95277" y="197854"/>
                  </a:lnTo>
                  <a:lnTo>
                    <a:pt x="94877" y="197954"/>
                  </a:lnTo>
                  <a:lnTo>
                    <a:pt x="94077" y="198354"/>
                  </a:lnTo>
                  <a:lnTo>
                    <a:pt x="93377" y="198654"/>
                  </a:lnTo>
                  <a:lnTo>
                    <a:pt x="91978" y="199553"/>
                  </a:lnTo>
                  <a:lnTo>
                    <a:pt x="90578" y="200453"/>
                  </a:lnTo>
                  <a:lnTo>
                    <a:pt x="88779" y="201753"/>
                  </a:lnTo>
                  <a:lnTo>
                    <a:pt x="88379" y="202253"/>
                  </a:lnTo>
                  <a:lnTo>
                    <a:pt x="87879" y="202653"/>
                  </a:lnTo>
                  <a:lnTo>
                    <a:pt x="87579" y="203053"/>
                  </a:lnTo>
                  <a:lnTo>
                    <a:pt x="87279" y="203552"/>
                  </a:lnTo>
                  <a:lnTo>
                    <a:pt x="87079" y="204152"/>
                  </a:lnTo>
                  <a:lnTo>
                    <a:pt x="86979" y="204752"/>
                  </a:lnTo>
                  <a:lnTo>
                    <a:pt x="86979" y="205452"/>
                  </a:lnTo>
                  <a:lnTo>
                    <a:pt x="87079" y="206152"/>
                  </a:lnTo>
                  <a:lnTo>
                    <a:pt x="87379" y="206952"/>
                  </a:lnTo>
                  <a:lnTo>
                    <a:pt x="87779" y="207451"/>
                  </a:lnTo>
                  <a:lnTo>
                    <a:pt x="88179" y="207851"/>
                  </a:lnTo>
                  <a:lnTo>
                    <a:pt x="88479" y="208051"/>
                  </a:lnTo>
                  <a:lnTo>
                    <a:pt x="88978" y="208151"/>
                  </a:lnTo>
                  <a:lnTo>
                    <a:pt x="89178" y="208151"/>
                  </a:lnTo>
                  <a:lnTo>
                    <a:pt x="89078" y="208051"/>
                  </a:lnTo>
                  <a:lnTo>
                    <a:pt x="88879" y="207851"/>
                  </a:lnTo>
                  <a:lnTo>
                    <a:pt x="88579" y="207651"/>
                  </a:lnTo>
                  <a:lnTo>
                    <a:pt x="88379" y="207352"/>
                  </a:lnTo>
                  <a:lnTo>
                    <a:pt x="88379" y="207352"/>
                  </a:lnTo>
                  <a:lnTo>
                    <a:pt x="88779" y="207651"/>
                  </a:lnTo>
                  <a:lnTo>
                    <a:pt x="89378" y="207951"/>
                  </a:lnTo>
                  <a:lnTo>
                    <a:pt x="89878" y="208051"/>
                  </a:lnTo>
                  <a:lnTo>
                    <a:pt x="90478" y="208151"/>
                  </a:lnTo>
                  <a:lnTo>
                    <a:pt x="91678" y="208151"/>
                  </a:lnTo>
                  <a:lnTo>
                    <a:pt x="92978" y="208251"/>
                  </a:lnTo>
                  <a:lnTo>
                    <a:pt x="92178" y="208151"/>
                  </a:lnTo>
                  <a:lnTo>
                    <a:pt x="92778" y="208051"/>
                  </a:lnTo>
                  <a:lnTo>
                    <a:pt x="95377" y="208051"/>
                  </a:lnTo>
                  <a:lnTo>
                    <a:pt x="97476" y="208151"/>
                  </a:lnTo>
                  <a:lnTo>
                    <a:pt x="99676" y="208151"/>
                  </a:lnTo>
                  <a:lnTo>
                    <a:pt x="99476" y="208251"/>
                  </a:lnTo>
                  <a:lnTo>
                    <a:pt x="98876" y="208351"/>
                  </a:lnTo>
                  <a:lnTo>
                    <a:pt x="98376" y="208351"/>
                  </a:lnTo>
                  <a:lnTo>
                    <a:pt x="98176" y="208451"/>
                  </a:lnTo>
                  <a:lnTo>
                    <a:pt x="102375" y="208451"/>
                  </a:lnTo>
                  <a:lnTo>
                    <a:pt x="106174" y="208351"/>
                  </a:lnTo>
                  <a:lnTo>
                    <a:pt x="105874" y="208451"/>
                  </a:lnTo>
                  <a:lnTo>
                    <a:pt x="105075" y="208651"/>
                  </a:lnTo>
                  <a:lnTo>
                    <a:pt x="101475" y="208651"/>
                  </a:lnTo>
                  <a:lnTo>
                    <a:pt x="101176" y="208551"/>
                  </a:lnTo>
                  <a:lnTo>
                    <a:pt x="98776" y="208651"/>
                  </a:lnTo>
                  <a:lnTo>
                    <a:pt x="96277" y="208651"/>
                  </a:lnTo>
                  <a:lnTo>
                    <a:pt x="98376" y="208751"/>
                  </a:lnTo>
                  <a:lnTo>
                    <a:pt x="100176" y="208751"/>
                  </a:lnTo>
                  <a:lnTo>
                    <a:pt x="102975" y="208851"/>
                  </a:lnTo>
                  <a:lnTo>
                    <a:pt x="104675" y="208951"/>
                  </a:lnTo>
                  <a:lnTo>
                    <a:pt x="105075" y="209051"/>
                  </a:lnTo>
                  <a:lnTo>
                    <a:pt x="105175" y="209151"/>
                  </a:lnTo>
                  <a:lnTo>
                    <a:pt x="106574" y="209151"/>
                  </a:lnTo>
                  <a:lnTo>
                    <a:pt x="106974" y="209051"/>
                  </a:lnTo>
                  <a:lnTo>
                    <a:pt x="105874" y="208951"/>
                  </a:lnTo>
                  <a:lnTo>
                    <a:pt x="105175" y="208951"/>
                  </a:lnTo>
                  <a:lnTo>
                    <a:pt x="104975" y="208851"/>
                  </a:lnTo>
                  <a:lnTo>
                    <a:pt x="107274" y="208751"/>
                  </a:lnTo>
                  <a:lnTo>
                    <a:pt x="110573" y="208951"/>
                  </a:lnTo>
                  <a:lnTo>
                    <a:pt x="113673" y="209051"/>
                  </a:lnTo>
                  <a:lnTo>
                    <a:pt x="124670" y="209051"/>
                  </a:lnTo>
                  <a:lnTo>
                    <a:pt x="126869" y="209151"/>
                  </a:lnTo>
                  <a:lnTo>
                    <a:pt x="128869" y="209451"/>
                  </a:lnTo>
                  <a:lnTo>
                    <a:pt x="135667" y="209151"/>
                  </a:lnTo>
                  <a:lnTo>
                    <a:pt x="139666" y="208951"/>
                  </a:lnTo>
                  <a:lnTo>
                    <a:pt x="144165" y="208951"/>
                  </a:lnTo>
                  <a:lnTo>
                    <a:pt x="144365" y="208851"/>
                  </a:lnTo>
                  <a:lnTo>
                    <a:pt x="144865" y="208851"/>
                  </a:lnTo>
                  <a:lnTo>
                    <a:pt x="146265" y="208751"/>
                  </a:lnTo>
                  <a:lnTo>
                    <a:pt x="147564" y="208651"/>
                  </a:lnTo>
                  <a:lnTo>
                    <a:pt x="147864" y="208651"/>
                  </a:lnTo>
                  <a:lnTo>
                    <a:pt x="147864" y="208551"/>
                  </a:lnTo>
                  <a:lnTo>
                    <a:pt x="145565" y="208451"/>
                  </a:lnTo>
                  <a:lnTo>
                    <a:pt x="143465" y="208451"/>
                  </a:lnTo>
                  <a:lnTo>
                    <a:pt x="139266" y="208551"/>
                  </a:lnTo>
                  <a:lnTo>
                    <a:pt x="135367" y="208751"/>
                  </a:lnTo>
                  <a:lnTo>
                    <a:pt x="133468" y="208651"/>
                  </a:lnTo>
                  <a:lnTo>
                    <a:pt x="131568" y="208551"/>
                  </a:lnTo>
                  <a:lnTo>
                    <a:pt x="130169" y="208651"/>
                  </a:lnTo>
                  <a:lnTo>
                    <a:pt x="129469" y="208751"/>
                  </a:lnTo>
                  <a:lnTo>
                    <a:pt x="129169" y="208951"/>
                  </a:lnTo>
                  <a:lnTo>
                    <a:pt x="128569" y="209051"/>
                  </a:lnTo>
                  <a:lnTo>
                    <a:pt x="125270" y="209051"/>
                  </a:lnTo>
                  <a:lnTo>
                    <a:pt x="124170" y="208951"/>
                  </a:lnTo>
                  <a:lnTo>
                    <a:pt x="123570" y="208851"/>
                  </a:lnTo>
                  <a:lnTo>
                    <a:pt x="125270" y="208751"/>
                  </a:lnTo>
                  <a:lnTo>
                    <a:pt x="126269" y="208751"/>
                  </a:lnTo>
                  <a:lnTo>
                    <a:pt x="127269" y="208551"/>
                  </a:lnTo>
                  <a:lnTo>
                    <a:pt x="127769" y="208451"/>
                  </a:lnTo>
                  <a:lnTo>
                    <a:pt x="128569" y="208351"/>
                  </a:lnTo>
                  <a:lnTo>
                    <a:pt x="132168" y="208251"/>
                  </a:lnTo>
                  <a:lnTo>
                    <a:pt x="130668" y="208151"/>
                  </a:lnTo>
                  <a:lnTo>
                    <a:pt x="128169" y="208151"/>
                  </a:lnTo>
                  <a:lnTo>
                    <a:pt x="122970" y="208051"/>
                  </a:lnTo>
                  <a:lnTo>
                    <a:pt x="123170" y="207951"/>
                  </a:lnTo>
                  <a:lnTo>
                    <a:pt x="122970" y="207851"/>
                  </a:lnTo>
                  <a:lnTo>
                    <a:pt x="121271" y="207751"/>
                  </a:lnTo>
                  <a:lnTo>
                    <a:pt x="125170" y="207451"/>
                  </a:lnTo>
                  <a:lnTo>
                    <a:pt x="129269" y="207152"/>
                  </a:lnTo>
                  <a:lnTo>
                    <a:pt x="129069" y="207252"/>
                  </a:lnTo>
                  <a:lnTo>
                    <a:pt x="129269" y="207352"/>
                  </a:lnTo>
                  <a:lnTo>
                    <a:pt x="129469" y="207352"/>
                  </a:lnTo>
                  <a:lnTo>
                    <a:pt x="129269" y="207451"/>
                  </a:lnTo>
                  <a:lnTo>
                    <a:pt x="136767" y="207052"/>
                  </a:lnTo>
                  <a:lnTo>
                    <a:pt x="138167" y="207152"/>
                  </a:lnTo>
                  <a:lnTo>
                    <a:pt x="138866" y="207352"/>
                  </a:lnTo>
                  <a:lnTo>
                    <a:pt x="138966" y="207352"/>
                  </a:lnTo>
                  <a:lnTo>
                    <a:pt x="138966" y="207451"/>
                  </a:lnTo>
                  <a:lnTo>
                    <a:pt x="138367" y="207551"/>
                  </a:lnTo>
                  <a:lnTo>
                    <a:pt x="141866" y="207551"/>
                  </a:lnTo>
                  <a:lnTo>
                    <a:pt x="145465" y="207451"/>
                  </a:lnTo>
                  <a:lnTo>
                    <a:pt x="148364" y="207451"/>
                  </a:lnTo>
                  <a:lnTo>
                    <a:pt x="149164" y="207551"/>
                  </a:lnTo>
                  <a:lnTo>
                    <a:pt x="149364" y="207551"/>
                  </a:lnTo>
                  <a:lnTo>
                    <a:pt x="149464" y="207651"/>
                  </a:lnTo>
                  <a:lnTo>
                    <a:pt x="151463" y="207551"/>
                  </a:lnTo>
                  <a:lnTo>
                    <a:pt x="150564" y="207451"/>
                  </a:lnTo>
                  <a:lnTo>
                    <a:pt x="147364" y="207352"/>
                  </a:lnTo>
                  <a:lnTo>
                    <a:pt x="147764" y="207252"/>
                  </a:lnTo>
                  <a:lnTo>
                    <a:pt x="147764" y="207252"/>
                  </a:lnTo>
                  <a:lnTo>
                    <a:pt x="142166" y="207352"/>
                  </a:lnTo>
                  <a:lnTo>
                    <a:pt x="142166" y="207252"/>
                  </a:lnTo>
                  <a:lnTo>
                    <a:pt x="142266" y="207252"/>
                  </a:lnTo>
                  <a:lnTo>
                    <a:pt x="142965" y="207152"/>
                  </a:lnTo>
                  <a:lnTo>
                    <a:pt x="148864" y="207152"/>
                  </a:lnTo>
                  <a:lnTo>
                    <a:pt x="149464" y="207052"/>
                  </a:lnTo>
                  <a:lnTo>
                    <a:pt x="149664" y="206852"/>
                  </a:lnTo>
                  <a:lnTo>
                    <a:pt x="150064" y="206852"/>
                  </a:lnTo>
                  <a:lnTo>
                    <a:pt x="151163" y="206752"/>
                  </a:lnTo>
                  <a:lnTo>
                    <a:pt x="152563" y="206752"/>
                  </a:lnTo>
                  <a:lnTo>
                    <a:pt x="154263" y="206852"/>
                  </a:lnTo>
                  <a:lnTo>
                    <a:pt x="157962" y="207052"/>
                  </a:lnTo>
                  <a:lnTo>
                    <a:pt x="159561" y="207052"/>
                  </a:lnTo>
                  <a:lnTo>
                    <a:pt x="160961" y="206952"/>
                  </a:lnTo>
                  <a:lnTo>
                    <a:pt x="159062" y="207352"/>
                  </a:lnTo>
                  <a:lnTo>
                    <a:pt x="156762" y="207651"/>
                  </a:lnTo>
                  <a:lnTo>
                    <a:pt x="156762" y="207651"/>
                  </a:lnTo>
                  <a:lnTo>
                    <a:pt x="158762" y="207551"/>
                  </a:lnTo>
                  <a:lnTo>
                    <a:pt x="160661" y="207451"/>
                  </a:lnTo>
                  <a:lnTo>
                    <a:pt x="158362" y="207951"/>
                  </a:lnTo>
                  <a:lnTo>
                    <a:pt x="157062" y="208151"/>
                  </a:lnTo>
                  <a:lnTo>
                    <a:pt x="154963" y="208351"/>
                  </a:lnTo>
                  <a:lnTo>
                    <a:pt x="160161" y="208351"/>
                  </a:lnTo>
                  <a:lnTo>
                    <a:pt x="162261" y="208051"/>
                  </a:lnTo>
                  <a:lnTo>
                    <a:pt x="163061" y="207851"/>
                  </a:lnTo>
                  <a:lnTo>
                    <a:pt x="163460" y="207751"/>
                  </a:lnTo>
                  <a:lnTo>
                    <a:pt x="163760" y="207451"/>
                  </a:lnTo>
                  <a:lnTo>
                    <a:pt x="164260" y="206752"/>
                  </a:lnTo>
                  <a:lnTo>
                    <a:pt x="164660" y="206052"/>
                  </a:lnTo>
                  <a:lnTo>
                    <a:pt x="164760" y="205652"/>
                  </a:lnTo>
                  <a:lnTo>
                    <a:pt x="164860" y="205252"/>
                  </a:lnTo>
                  <a:lnTo>
                    <a:pt x="164860" y="204852"/>
                  </a:lnTo>
                  <a:lnTo>
                    <a:pt x="164760" y="204452"/>
                  </a:lnTo>
                  <a:lnTo>
                    <a:pt x="164460" y="203752"/>
                  </a:lnTo>
                  <a:lnTo>
                    <a:pt x="163960" y="203153"/>
                  </a:lnTo>
                  <a:lnTo>
                    <a:pt x="162961" y="202153"/>
                  </a:lnTo>
                  <a:lnTo>
                    <a:pt x="161761" y="201253"/>
                  </a:lnTo>
                  <a:lnTo>
                    <a:pt x="161461" y="201053"/>
                  </a:lnTo>
                  <a:lnTo>
                    <a:pt x="161261" y="200853"/>
                  </a:lnTo>
                  <a:lnTo>
                    <a:pt x="160861" y="200553"/>
                  </a:lnTo>
                  <a:lnTo>
                    <a:pt x="160061" y="200053"/>
                  </a:lnTo>
                  <a:lnTo>
                    <a:pt x="158862" y="199053"/>
                  </a:lnTo>
                  <a:lnTo>
                    <a:pt x="158762" y="198954"/>
                  </a:lnTo>
                  <a:lnTo>
                    <a:pt x="158762" y="198854"/>
                  </a:lnTo>
                  <a:lnTo>
                    <a:pt x="159062" y="198854"/>
                  </a:lnTo>
                  <a:lnTo>
                    <a:pt x="158062" y="198454"/>
                  </a:lnTo>
                  <a:lnTo>
                    <a:pt x="157062" y="198054"/>
                  </a:lnTo>
                  <a:lnTo>
                    <a:pt x="156762" y="198054"/>
                  </a:lnTo>
                  <a:lnTo>
                    <a:pt x="156662" y="197954"/>
                  </a:lnTo>
                  <a:lnTo>
                    <a:pt x="156362" y="197854"/>
                  </a:lnTo>
                  <a:lnTo>
                    <a:pt x="155862" y="197554"/>
                  </a:lnTo>
                  <a:lnTo>
                    <a:pt x="155362" y="197154"/>
                  </a:lnTo>
                  <a:lnTo>
                    <a:pt x="155162" y="196754"/>
                  </a:lnTo>
                  <a:lnTo>
                    <a:pt x="154963" y="196254"/>
                  </a:lnTo>
                  <a:lnTo>
                    <a:pt x="154863" y="196054"/>
                  </a:lnTo>
                  <a:lnTo>
                    <a:pt x="154863" y="195754"/>
                  </a:lnTo>
                  <a:lnTo>
                    <a:pt x="154663" y="192655"/>
                  </a:lnTo>
                  <a:lnTo>
                    <a:pt x="154463" y="191155"/>
                  </a:lnTo>
                  <a:lnTo>
                    <a:pt x="154463" y="189556"/>
                  </a:lnTo>
                  <a:lnTo>
                    <a:pt x="154463" y="189156"/>
                  </a:lnTo>
                  <a:lnTo>
                    <a:pt x="154463" y="189056"/>
                  </a:lnTo>
                  <a:lnTo>
                    <a:pt x="154463" y="188856"/>
                  </a:lnTo>
                  <a:lnTo>
                    <a:pt x="154363" y="188456"/>
                  </a:lnTo>
                  <a:lnTo>
                    <a:pt x="154363" y="188156"/>
                  </a:lnTo>
                  <a:lnTo>
                    <a:pt x="154263" y="187956"/>
                  </a:lnTo>
                  <a:lnTo>
                    <a:pt x="154263" y="188256"/>
                  </a:lnTo>
                  <a:lnTo>
                    <a:pt x="154263" y="188556"/>
                  </a:lnTo>
                  <a:lnTo>
                    <a:pt x="154263" y="188756"/>
                  </a:lnTo>
                  <a:lnTo>
                    <a:pt x="154263" y="189256"/>
                  </a:lnTo>
                  <a:lnTo>
                    <a:pt x="154163" y="189756"/>
                  </a:lnTo>
                  <a:lnTo>
                    <a:pt x="154163" y="191455"/>
                  </a:lnTo>
                  <a:lnTo>
                    <a:pt x="154163" y="191655"/>
                  </a:lnTo>
                  <a:lnTo>
                    <a:pt x="154063" y="191655"/>
                  </a:lnTo>
                  <a:lnTo>
                    <a:pt x="153963" y="190855"/>
                  </a:lnTo>
                  <a:lnTo>
                    <a:pt x="153963" y="189656"/>
                  </a:lnTo>
                  <a:lnTo>
                    <a:pt x="153963" y="188956"/>
                  </a:lnTo>
                  <a:lnTo>
                    <a:pt x="153963" y="188456"/>
                  </a:lnTo>
                  <a:lnTo>
                    <a:pt x="153863" y="187956"/>
                  </a:lnTo>
                  <a:lnTo>
                    <a:pt x="153363" y="185257"/>
                  </a:lnTo>
                  <a:lnTo>
                    <a:pt x="153663" y="186956"/>
                  </a:lnTo>
                  <a:lnTo>
                    <a:pt x="153863" y="188256"/>
                  </a:lnTo>
                  <a:lnTo>
                    <a:pt x="153863" y="188656"/>
                  </a:lnTo>
                  <a:lnTo>
                    <a:pt x="153863" y="189056"/>
                  </a:lnTo>
                  <a:lnTo>
                    <a:pt x="153863" y="189756"/>
                  </a:lnTo>
                  <a:lnTo>
                    <a:pt x="153863" y="191255"/>
                  </a:lnTo>
                  <a:lnTo>
                    <a:pt x="154063" y="192755"/>
                  </a:lnTo>
                  <a:lnTo>
                    <a:pt x="154363" y="195754"/>
                  </a:lnTo>
                  <a:lnTo>
                    <a:pt x="154063" y="194155"/>
                  </a:lnTo>
                  <a:lnTo>
                    <a:pt x="153863" y="193355"/>
                  </a:lnTo>
                  <a:lnTo>
                    <a:pt x="153663" y="192955"/>
                  </a:lnTo>
                  <a:lnTo>
                    <a:pt x="153563" y="192555"/>
                  </a:lnTo>
                  <a:lnTo>
                    <a:pt x="153863" y="194854"/>
                  </a:lnTo>
                  <a:lnTo>
                    <a:pt x="153963" y="195954"/>
                  </a:lnTo>
                  <a:lnTo>
                    <a:pt x="154063" y="196454"/>
                  </a:lnTo>
                  <a:lnTo>
                    <a:pt x="154163" y="196954"/>
                  </a:lnTo>
                  <a:lnTo>
                    <a:pt x="153963" y="196754"/>
                  </a:lnTo>
                  <a:lnTo>
                    <a:pt x="153763" y="196154"/>
                  </a:lnTo>
                  <a:lnTo>
                    <a:pt x="153463" y="193955"/>
                  </a:lnTo>
                  <a:lnTo>
                    <a:pt x="153163" y="191555"/>
                  </a:lnTo>
                  <a:lnTo>
                    <a:pt x="153063" y="189456"/>
                  </a:lnTo>
                  <a:lnTo>
                    <a:pt x="153263" y="190156"/>
                  </a:lnTo>
                  <a:lnTo>
                    <a:pt x="153363" y="190456"/>
                  </a:lnTo>
                  <a:lnTo>
                    <a:pt x="153563" y="190755"/>
                  </a:lnTo>
                  <a:lnTo>
                    <a:pt x="153763" y="191355"/>
                  </a:lnTo>
                  <a:lnTo>
                    <a:pt x="153663" y="189856"/>
                  </a:lnTo>
                  <a:lnTo>
                    <a:pt x="153563" y="189056"/>
                  </a:lnTo>
                  <a:lnTo>
                    <a:pt x="153563" y="188556"/>
                  </a:lnTo>
                  <a:lnTo>
                    <a:pt x="153563" y="188356"/>
                  </a:lnTo>
                  <a:lnTo>
                    <a:pt x="153563" y="188056"/>
                  </a:lnTo>
                  <a:lnTo>
                    <a:pt x="153063" y="184557"/>
                  </a:lnTo>
                  <a:lnTo>
                    <a:pt x="152763" y="181158"/>
                  </a:lnTo>
                  <a:lnTo>
                    <a:pt x="152563" y="178258"/>
                  </a:lnTo>
                  <a:lnTo>
                    <a:pt x="152563" y="177659"/>
                  </a:lnTo>
                  <a:lnTo>
                    <a:pt x="152663" y="178458"/>
                  </a:lnTo>
                  <a:lnTo>
                    <a:pt x="153063" y="180958"/>
                  </a:lnTo>
                  <a:lnTo>
                    <a:pt x="153063" y="179858"/>
                  </a:lnTo>
                  <a:lnTo>
                    <a:pt x="152863" y="178558"/>
                  </a:lnTo>
                  <a:lnTo>
                    <a:pt x="152763" y="177159"/>
                  </a:lnTo>
                  <a:lnTo>
                    <a:pt x="152663" y="176559"/>
                  </a:lnTo>
                  <a:lnTo>
                    <a:pt x="152763" y="176259"/>
                  </a:lnTo>
                  <a:lnTo>
                    <a:pt x="152863" y="176859"/>
                  </a:lnTo>
                  <a:lnTo>
                    <a:pt x="152963" y="177859"/>
                  </a:lnTo>
                  <a:lnTo>
                    <a:pt x="153163" y="179958"/>
                  </a:lnTo>
                  <a:lnTo>
                    <a:pt x="152751" y="174851"/>
                  </a:lnTo>
                  <a:lnTo>
                    <a:pt x="152751" y="174851"/>
                  </a:lnTo>
                  <a:lnTo>
                    <a:pt x="152863" y="174859"/>
                  </a:lnTo>
                  <a:lnTo>
                    <a:pt x="153063" y="174859"/>
                  </a:lnTo>
                  <a:lnTo>
                    <a:pt x="152750" y="174838"/>
                  </a:lnTo>
                  <a:lnTo>
                    <a:pt x="152750" y="174838"/>
                  </a:lnTo>
                  <a:lnTo>
                    <a:pt x="152732" y="174610"/>
                  </a:lnTo>
                  <a:lnTo>
                    <a:pt x="152732" y="174610"/>
                  </a:lnTo>
                  <a:lnTo>
                    <a:pt x="153863" y="174659"/>
                  </a:lnTo>
                  <a:lnTo>
                    <a:pt x="156162" y="174659"/>
                  </a:lnTo>
                  <a:lnTo>
                    <a:pt x="155662" y="174759"/>
                  </a:lnTo>
                  <a:lnTo>
                    <a:pt x="154563" y="174859"/>
                  </a:lnTo>
                  <a:lnTo>
                    <a:pt x="156362" y="174859"/>
                  </a:lnTo>
                  <a:lnTo>
                    <a:pt x="158862" y="174759"/>
                  </a:lnTo>
                  <a:lnTo>
                    <a:pt x="161661" y="174459"/>
                  </a:lnTo>
                  <a:lnTo>
                    <a:pt x="167160" y="174659"/>
                  </a:lnTo>
                  <a:lnTo>
                    <a:pt x="168759" y="174859"/>
                  </a:lnTo>
                  <a:lnTo>
                    <a:pt x="169059" y="174859"/>
                  </a:lnTo>
                  <a:lnTo>
                    <a:pt x="168759" y="174959"/>
                  </a:lnTo>
                  <a:lnTo>
                    <a:pt x="169659" y="174859"/>
                  </a:lnTo>
                  <a:lnTo>
                    <a:pt x="169759" y="174859"/>
                  </a:lnTo>
                  <a:lnTo>
                    <a:pt x="169559" y="174759"/>
                  </a:lnTo>
                  <a:lnTo>
                    <a:pt x="169359" y="174659"/>
                  </a:lnTo>
                  <a:lnTo>
                    <a:pt x="172558" y="174659"/>
                  </a:lnTo>
                  <a:lnTo>
                    <a:pt x="174758" y="174459"/>
                  </a:lnTo>
                  <a:lnTo>
                    <a:pt x="176457" y="174359"/>
                  </a:lnTo>
                  <a:lnTo>
                    <a:pt x="178457" y="174259"/>
                  </a:lnTo>
                  <a:lnTo>
                    <a:pt x="176057" y="174059"/>
                  </a:lnTo>
                  <a:lnTo>
                    <a:pt x="178957" y="174059"/>
                  </a:lnTo>
                  <a:lnTo>
                    <a:pt x="179157" y="173959"/>
                  </a:lnTo>
                  <a:lnTo>
                    <a:pt x="179357" y="173860"/>
                  </a:lnTo>
                  <a:lnTo>
                    <a:pt x="181856" y="173860"/>
                  </a:lnTo>
                  <a:lnTo>
                    <a:pt x="181456" y="174059"/>
                  </a:lnTo>
                  <a:lnTo>
                    <a:pt x="181356" y="174059"/>
                  </a:lnTo>
                  <a:lnTo>
                    <a:pt x="181456" y="174159"/>
                  </a:lnTo>
                  <a:lnTo>
                    <a:pt x="181656" y="174359"/>
                  </a:lnTo>
                  <a:lnTo>
                    <a:pt x="182156" y="174559"/>
                  </a:lnTo>
                  <a:lnTo>
                    <a:pt x="183056" y="174459"/>
                  </a:lnTo>
                  <a:lnTo>
                    <a:pt x="184455" y="174459"/>
                  </a:lnTo>
                  <a:lnTo>
                    <a:pt x="187755" y="174559"/>
                  </a:lnTo>
                  <a:lnTo>
                    <a:pt x="187555" y="174459"/>
                  </a:lnTo>
                  <a:lnTo>
                    <a:pt x="187855" y="174459"/>
                  </a:lnTo>
                  <a:lnTo>
                    <a:pt x="189054" y="174359"/>
                  </a:lnTo>
                  <a:lnTo>
                    <a:pt x="189854" y="174259"/>
                  </a:lnTo>
                  <a:lnTo>
                    <a:pt x="189654" y="174159"/>
                  </a:lnTo>
                  <a:lnTo>
                    <a:pt x="188754" y="174159"/>
                  </a:lnTo>
                  <a:lnTo>
                    <a:pt x="191854" y="174059"/>
                  </a:lnTo>
                  <a:lnTo>
                    <a:pt x="196452" y="174059"/>
                  </a:lnTo>
                  <a:lnTo>
                    <a:pt x="198852" y="173959"/>
                  </a:lnTo>
                  <a:lnTo>
                    <a:pt x="198352" y="173860"/>
                  </a:lnTo>
                  <a:lnTo>
                    <a:pt x="198552" y="173860"/>
                  </a:lnTo>
                  <a:lnTo>
                    <a:pt x="199752" y="173760"/>
                  </a:lnTo>
                  <a:lnTo>
                    <a:pt x="201051" y="173660"/>
                  </a:lnTo>
                  <a:lnTo>
                    <a:pt x="201251" y="173560"/>
                  </a:lnTo>
                  <a:lnTo>
                    <a:pt x="203951" y="173560"/>
                  </a:lnTo>
                  <a:lnTo>
                    <a:pt x="206150" y="173660"/>
                  </a:lnTo>
                  <a:lnTo>
                    <a:pt x="207350" y="173860"/>
                  </a:lnTo>
                  <a:lnTo>
                    <a:pt x="207450" y="173959"/>
                  </a:lnTo>
                  <a:lnTo>
                    <a:pt x="207150" y="174059"/>
                  </a:lnTo>
                  <a:lnTo>
                    <a:pt x="204651" y="173959"/>
                  </a:lnTo>
                  <a:lnTo>
                    <a:pt x="203651" y="174059"/>
                  </a:lnTo>
                  <a:lnTo>
                    <a:pt x="203451" y="174059"/>
                  </a:lnTo>
                  <a:lnTo>
                    <a:pt x="203351" y="174159"/>
                  </a:lnTo>
                  <a:lnTo>
                    <a:pt x="203351" y="174159"/>
                  </a:lnTo>
                  <a:lnTo>
                    <a:pt x="211449" y="174059"/>
                  </a:lnTo>
                  <a:lnTo>
                    <a:pt x="214448" y="174259"/>
                  </a:lnTo>
                  <a:lnTo>
                    <a:pt x="215648" y="174359"/>
                  </a:lnTo>
                  <a:lnTo>
                    <a:pt x="216048" y="174459"/>
                  </a:lnTo>
                  <a:lnTo>
                    <a:pt x="216348" y="174559"/>
                  </a:lnTo>
                  <a:lnTo>
                    <a:pt x="217347" y="174459"/>
                  </a:lnTo>
                  <a:lnTo>
                    <a:pt x="222246" y="174459"/>
                  </a:lnTo>
                  <a:lnTo>
                    <a:pt x="219947" y="174259"/>
                  </a:lnTo>
                  <a:lnTo>
                    <a:pt x="221247" y="174159"/>
                  </a:lnTo>
                  <a:lnTo>
                    <a:pt x="220547" y="174159"/>
                  </a:lnTo>
                  <a:lnTo>
                    <a:pt x="224046" y="173660"/>
                  </a:lnTo>
                  <a:lnTo>
                    <a:pt x="222446" y="173660"/>
                  </a:lnTo>
                  <a:lnTo>
                    <a:pt x="221846" y="173760"/>
                  </a:lnTo>
                  <a:lnTo>
                    <a:pt x="221047" y="173959"/>
                  </a:lnTo>
                  <a:lnTo>
                    <a:pt x="218747" y="174059"/>
                  </a:lnTo>
                  <a:lnTo>
                    <a:pt x="218147" y="173959"/>
                  </a:lnTo>
                  <a:lnTo>
                    <a:pt x="217947" y="173860"/>
                  </a:lnTo>
                  <a:lnTo>
                    <a:pt x="218047" y="173760"/>
                  </a:lnTo>
                  <a:lnTo>
                    <a:pt x="218347" y="173760"/>
                  </a:lnTo>
                  <a:lnTo>
                    <a:pt x="221247" y="173460"/>
                  </a:lnTo>
                  <a:lnTo>
                    <a:pt x="224146" y="173260"/>
                  </a:lnTo>
                  <a:lnTo>
                    <a:pt x="224446" y="173260"/>
                  </a:lnTo>
                  <a:lnTo>
                    <a:pt x="224546" y="173160"/>
                  </a:lnTo>
                  <a:lnTo>
                    <a:pt x="223746" y="173060"/>
                  </a:lnTo>
                  <a:lnTo>
                    <a:pt x="221746" y="173060"/>
                  </a:lnTo>
                  <a:lnTo>
                    <a:pt x="220647" y="173160"/>
                  </a:lnTo>
                  <a:lnTo>
                    <a:pt x="219547" y="173360"/>
                  </a:lnTo>
                  <a:lnTo>
                    <a:pt x="217947" y="173460"/>
                  </a:lnTo>
                  <a:lnTo>
                    <a:pt x="218747" y="173560"/>
                  </a:lnTo>
                  <a:lnTo>
                    <a:pt x="212149" y="173660"/>
                  </a:lnTo>
                  <a:lnTo>
                    <a:pt x="212349" y="173560"/>
                  </a:lnTo>
                  <a:lnTo>
                    <a:pt x="212949" y="173560"/>
                  </a:lnTo>
                  <a:lnTo>
                    <a:pt x="213848" y="173460"/>
                  </a:lnTo>
                  <a:lnTo>
                    <a:pt x="208949" y="173360"/>
                  </a:lnTo>
                  <a:lnTo>
                    <a:pt x="205250" y="173260"/>
                  </a:lnTo>
                  <a:lnTo>
                    <a:pt x="201451" y="173160"/>
                  </a:lnTo>
                  <a:lnTo>
                    <a:pt x="196253" y="173160"/>
                  </a:lnTo>
                  <a:lnTo>
                    <a:pt x="196752" y="173260"/>
                  </a:lnTo>
                  <a:lnTo>
                    <a:pt x="197052" y="173360"/>
                  </a:lnTo>
                  <a:lnTo>
                    <a:pt x="197152" y="173460"/>
                  </a:lnTo>
                  <a:lnTo>
                    <a:pt x="197052" y="173560"/>
                  </a:lnTo>
                  <a:lnTo>
                    <a:pt x="196652" y="173660"/>
                  </a:lnTo>
                  <a:lnTo>
                    <a:pt x="194753" y="173760"/>
                  </a:lnTo>
                  <a:lnTo>
                    <a:pt x="193053" y="173760"/>
                  </a:lnTo>
                  <a:lnTo>
                    <a:pt x="191854" y="173660"/>
                  </a:lnTo>
                  <a:lnTo>
                    <a:pt x="190854" y="173560"/>
                  </a:lnTo>
                  <a:lnTo>
                    <a:pt x="189454" y="173560"/>
                  </a:lnTo>
                  <a:lnTo>
                    <a:pt x="191454" y="173360"/>
                  </a:lnTo>
                  <a:lnTo>
                    <a:pt x="193753" y="173360"/>
                  </a:lnTo>
                  <a:lnTo>
                    <a:pt x="193653" y="173060"/>
                  </a:lnTo>
                  <a:lnTo>
                    <a:pt x="196952" y="172760"/>
                  </a:lnTo>
                  <a:lnTo>
                    <a:pt x="198652" y="172560"/>
                  </a:lnTo>
                  <a:lnTo>
                    <a:pt x="200751" y="172360"/>
                  </a:lnTo>
                  <a:lnTo>
                    <a:pt x="205350" y="172260"/>
                  </a:lnTo>
                  <a:lnTo>
                    <a:pt x="205750" y="172160"/>
                  </a:lnTo>
                  <a:lnTo>
                    <a:pt x="206650" y="172060"/>
                  </a:lnTo>
                  <a:lnTo>
                    <a:pt x="206910" y="172050"/>
                  </a:lnTo>
                  <a:lnTo>
                    <a:pt x="206910" y="172050"/>
                  </a:lnTo>
                  <a:lnTo>
                    <a:pt x="204651" y="171960"/>
                  </a:lnTo>
                  <a:lnTo>
                    <a:pt x="202651" y="171760"/>
                  </a:lnTo>
                  <a:lnTo>
                    <a:pt x="200552" y="171660"/>
                  </a:lnTo>
                  <a:lnTo>
                    <a:pt x="197452" y="171760"/>
                  </a:lnTo>
                  <a:lnTo>
                    <a:pt x="199052" y="171660"/>
                  </a:lnTo>
                  <a:lnTo>
                    <a:pt x="199452" y="171560"/>
                  </a:lnTo>
                  <a:lnTo>
                    <a:pt x="200252" y="171460"/>
                  </a:lnTo>
                  <a:lnTo>
                    <a:pt x="202751" y="171460"/>
                  </a:lnTo>
                  <a:lnTo>
                    <a:pt x="203651" y="171360"/>
                  </a:lnTo>
                  <a:lnTo>
                    <a:pt x="202951" y="171260"/>
                  </a:lnTo>
                  <a:lnTo>
                    <a:pt x="201551" y="171260"/>
                  </a:lnTo>
                  <a:lnTo>
                    <a:pt x="200552" y="171160"/>
                  </a:lnTo>
                  <a:lnTo>
                    <a:pt x="200052" y="171260"/>
                  </a:lnTo>
                  <a:lnTo>
                    <a:pt x="200052" y="171360"/>
                  </a:lnTo>
                  <a:lnTo>
                    <a:pt x="199552" y="171360"/>
                  </a:lnTo>
                  <a:lnTo>
                    <a:pt x="197752" y="171460"/>
                  </a:lnTo>
                  <a:lnTo>
                    <a:pt x="197752" y="171460"/>
                  </a:lnTo>
                  <a:lnTo>
                    <a:pt x="197852" y="171360"/>
                  </a:lnTo>
                  <a:lnTo>
                    <a:pt x="191654" y="171760"/>
                  </a:lnTo>
                  <a:lnTo>
                    <a:pt x="187055" y="171660"/>
                  </a:lnTo>
                  <a:lnTo>
                    <a:pt x="182456" y="171760"/>
                  </a:lnTo>
                  <a:lnTo>
                    <a:pt x="178157" y="171860"/>
                  </a:lnTo>
                  <a:lnTo>
                    <a:pt x="176257" y="171860"/>
                  </a:lnTo>
                  <a:lnTo>
                    <a:pt x="174658" y="171760"/>
                  </a:lnTo>
                  <a:lnTo>
                    <a:pt x="174658" y="171760"/>
                  </a:lnTo>
                  <a:lnTo>
                    <a:pt x="175558" y="172060"/>
                  </a:lnTo>
                  <a:lnTo>
                    <a:pt x="169459" y="172060"/>
                  </a:lnTo>
                  <a:lnTo>
                    <a:pt x="164160" y="172160"/>
                  </a:lnTo>
                  <a:lnTo>
                    <a:pt x="164960" y="172060"/>
                  </a:lnTo>
                  <a:lnTo>
                    <a:pt x="166260" y="171960"/>
                  </a:lnTo>
                  <a:lnTo>
                    <a:pt x="169759" y="171860"/>
                  </a:lnTo>
                  <a:lnTo>
                    <a:pt x="165060" y="171860"/>
                  </a:lnTo>
                  <a:lnTo>
                    <a:pt x="160661" y="171960"/>
                  </a:lnTo>
                  <a:lnTo>
                    <a:pt x="156662" y="172160"/>
                  </a:lnTo>
                  <a:lnTo>
                    <a:pt x="153063" y="172360"/>
                  </a:lnTo>
                  <a:lnTo>
                    <a:pt x="156462" y="172560"/>
                  </a:lnTo>
                  <a:lnTo>
                    <a:pt x="159761" y="172660"/>
                  </a:lnTo>
                  <a:lnTo>
                    <a:pt x="157462" y="172860"/>
                  </a:lnTo>
                  <a:lnTo>
                    <a:pt x="155662" y="172760"/>
                  </a:lnTo>
                  <a:lnTo>
                    <a:pt x="153863" y="172660"/>
                  </a:lnTo>
                  <a:lnTo>
                    <a:pt x="153085" y="172624"/>
                  </a:lnTo>
                  <a:lnTo>
                    <a:pt x="153085" y="172624"/>
                  </a:lnTo>
                  <a:lnTo>
                    <a:pt x="153163" y="172860"/>
                  </a:lnTo>
                  <a:lnTo>
                    <a:pt x="153163" y="173360"/>
                  </a:lnTo>
                  <a:lnTo>
                    <a:pt x="153063" y="173860"/>
                  </a:lnTo>
                  <a:lnTo>
                    <a:pt x="152913" y="174059"/>
                  </a:lnTo>
                  <a:lnTo>
                    <a:pt x="152913" y="174059"/>
                  </a:lnTo>
                  <a:lnTo>
                    <a:pt x="153063" y="173760"/>
                  </a:lnTo>
                  <a:lnTo>
                    <a:pt x="153163" y="173260"/>
                  </a:lnTo>
                  <a:lnTo>
                    <a:pt x="153063" y="172860"/>
                  </a:lnTo>
                  <a:lnTo>
                    <a:pt x="152967" y="172619"/>
                  </a:lnTo>
                  <a:lnTo>
                    <a:pt x="152967" y="172619"/>
                  </a:lnTo>
                  <a:lnTo>
                    <a:pt x="152840" y="172613"/>
                  </a:lnTo>
                  <a:lnTo>
                    <a:pt x="152840" y="172613"/>
                  </a:lnTo>
                  <a:lnTo>
                    <a:pt x="152763" y="172460"/>
                  </a:lnTo>
                  <a:lnTo>
                    <a:pt x="152680" y="172606"/>
                  </a:lnTo>
                  <a:lnTo>
                    <a:pt x="152680" y="172606"/>
                  </a:lnTo>
                  <a:lnTo>
                    <a:pt x="151663" y="172560"/>
                  </a:lnTo>
                  <a:lnTo>
                    <a:pt x="151063" y="173660"/>
                  </a:lnTo>
                  <a:lnTo>
                    <a:pt x="150963" y="173460"/>
                  </a:lnTo>
                  <a:lnTo>
                    <a:pt x="150963" y="173260"/>
                  </a:lnTo>
                  <a:lnTo>
                    <a:pt x="150963" y="173175"/>
                  </a:lnTo>
                  <a:lnTo>
                    <a:pt x="151113" y="172910"/>
                  </a:lnTo>
                  <a:lnTo>
                    <a:pt x="150963" y="173060"/>
                  </a:lnTo>
                  <a:lnTo>
                    <a:pt x="150963" y="173060"/>
                  </a:lnTo>
                  <a:lnTo>
                    <a:pt x="150963" y="172960"/>
                  </a:lnTo>
                  <a:lnTo>
                    <a:pt x="151063" y="172760"/>
                  </a:lnTo>
                  <a:lnTo>
                    <a:pt x="151251" y="172666"/>
                  </a:lnTo>
                  <a:lnTo>
                    <a:pt x="151251" y="172666"/>
                  </a:lnTo>
                  <a:lnTo>
                    <a:pt x="151763" y="171760"/>
                  </a:lnTo>
                  <a:lnTo>
                    <a:pt x="153863" y="171860"/>
                  </a:lnTo>
                  <a:lnTo>
                    <a:pt x="156062" y="171760"/>
                  </a:lnTo>
                  <a:lnTo>
                    <a:pt x="158162" y="171760"/>
                  </a:lnTo>
                  <a:lnTo>
                    <a:pt x="160061" y="171860"/>
                  </a:lnTo>
                  <a:lnTo>
                    <a:pt x="157962" y="171660"/>
                  </a:lnTo>
                  <a:lnTo>
                    <a:pt x="163361" y="171560"/>
                  </a:lnTo>
                  <a:lnTo>
                    <a:pt x="164537" y="171537"/>
                  </a:lnTo>
                  <a:lnTo>
                    <a:pt x="164537" y="171537"/>
                  </a:lnTo>
                  <a:lnTo>
                    <a:pt x="161861" y="171460"/>
                  </a:lnTo>
                  <a:lnTo>
                    <a:pt x="159062" y="171260"/>
                  </a:lnTo>
                  <a:lnTo>
                    <a:pt x="156662" y="171160"/>
                  </a:lnTo>
                  <a:lnTo>
                    <a:pt x="155462" y="171160"/>
                  </a:lnTo>
                  <a:lnTo>
                    <a:pt x="154163" y="171260"/>
                  </a:lnTo>
                  <a:lnTo>
                    <a:pt x="153463" y="171160"/>
                  </a:lnTo>
                  <a:lnTo>
                    <a:pt x="153063" y="171060"/>
                  </a:lnTo>
                  <a:lnTo>
                    <a:pt x="152663" y="170960"/>
                  </a:lnTo>
                  <a:lnTo>
                    <a:pt x="152463" y="170860"/>
                  </a:lnTo>
                  <a:lnTo>
                    <a:pt x="152363" y="170860"/>
                  </a:lnTo>
                  <a:lnTo>
                    <a:pt x="153163" y="170760"/>
                  </a:lnTo>
                  <a:lnTo>
                    <a:pt x="158462" y="170760"/>
                  </a:lnTo>
                  <a:lnTo>
                    <a:pt x="158662" y="170660"/>
                  </a:lnTo>
                  <a:lnTo>
                    <a:pt x="155862" y="170660"/>
                  </a:lnTo>
                  <a:lnTo>
                    <a:pt x="154463" y="170560"/>
                  </a:lnTo>
                  <a:lnTo>
                    <a:pt x="151763" y="170560"/>
                  </a:lnTo>
                  <a:lnTo>
                    <a:pt x="150945" y="172019"/>
                  </a:lnTo>
                  <a:lnTo>
                    <a:pt x="150945" y="172019"/>
                  </a:lnTo>
                  <a:lnTo>
                    <a:pt x="150864" y="172060"/>
                  </a:lnTo>
                  <a:lnTo>
                    <a:pt x="150564" y="172360"/>
                  </a:lnTo>
                  <a:lnTo>
                    <a:pt x="150264" y="172760"/>
                  </a:lnTo>
                  <a:lnTo>
                    <a:pt x="150264" y="173042"/>
                  </a:lnTo>
                  <a:lnTo>
                    <a:pt x="150583" y="172664"/>
                  </a:lnTo>
                  <a:lnTo>
                    <a:pt x="150583" y="172664"/>
                  </a:lnTo>
                  <a:lnTo>
                    <a:pt x="150264" y="173234"/>
                  </a:lnTo>
                  <a:lnTo>
                    <a:pt x="150264" y="173234"/>
                  </a:lnTo>
                  <a:lnTo>
                    <a:pt x="150264" y="173560"/>
                  </a:lnTo>
                  <a:lnTo>
                    <a:pt x="150464" y="174059"/>
                  </a:lnTo>
                  <a:lnTo>
                    <a:pt x="150564" y="173883"/>
                  </a:lnTo>
                  <a:lnTo>
                    <a:pt x="150564" y="173959"/>
                  </a:lnTo>
                  <a:lnTo>
                    <a:pt x="150764" y="175559"/>
                  </a:lnTo>
                  <a:lnTo>
                    <a:pt x="150664" y="175559"/>
                  </a:lnTo>
                  <a:lnTo>
                    <a:pt x="150564" y="175359"/>
                  </a:lnTo>
                  <a:lnTo>
                    <a:pt x="150464" y="174959"/>
                  </a:lnTo>
                  <a:lnTo>
                    <a:pt x="150364" y="174759"/>
                  </a:lnTo>
                  <a:lnTo>
                    <a:pt x="150264" y="174759"/>
                  </a:lnTo>
                  <a:lnTo>
                    <a:pt x="150164" y="175259"/>
                  </a:lnTo>
                  <a:lnTo>
                    <a:pt x="150464" y="177159"/>
                  </a:lnTo>
                  <a:lnTo>
                    <a:pt x="150764" y="179458"/>
                  </a:lnTo>
                  <a:lnTo>
                    <a:pt x="151063" y="181758"/>
                  </a:lnTo>
                  <a:lnTo>
                    <a:pt x="151363" y="183857"/>
                  </a:lnTo>
                  <a:lnTo>
                    <a:pt x="151263" y="184257"/>
                  </a:lnTo>
                  <a:lnTo>
                    <a:pt x="151163" y="184257"/>
                  </a:lnTo>
                  <a:lnTo>
                    <a:pt x="151063" y="183857"/>
                  </a:lnTo>
                  <a:lnTo>
                    <a:pt x="150864" y="183257"/>
                  </a:lnTo>
                  <a:lnTo>
                    <a:pt x="150464" y="180858"/>
                  </a:lnTo>
                  <a:lnTo>
                    <a:pt x="150064" y="177259"/>
                  </a:lnTo>
                  <a:lnTo>
                    <a:pt x="150064" y="175659"/>
                  </a:lnTo>
                  <a:lnTo>
                    <a:pt x="149864" y="174059"/>
                  </a:lnTo>
                  <a:lnTo>
                    <a:pt x="149899" y="173884"/>
                  </a:lnTo>
                  <a:lnTo>
                    <a:pt x="149464" y="174659"/>
                  </a:lnTo>
                  <a:lnTo>
                    <a:pt x="149264" y="174359"/>
                  </a:lnTo>
                  <a:lnTo>
                    <a:pt x="149064" y="173959"/>
                  </a:lnTo>
                  <a:lnTo>
                    <a:pt x="148964" y="173260"/>
                  </a:lnTo>
                  <a:lnTo>
                    <a:pt x="148964" y="172945"/>
                  </a:lnTo>
                  <a:lnTo>
                    <a:pt x="148864" y="173060"/>
                  </a:lnTo>
                  <a:lnTo>
                    <a:pt x="148864" y="172860"/>
                  </a:lnTo>
                  <a:lnTo>
                    <a:pt x="148764" y="173460"/>
                  </a:lnTo>
                  <a:lnTo>
                    <a:pt x="148764" y="174159"/>
                  </a:lnTo>
                  <a:lnTo>
                    <a:pt x="149064" y="175459"/>
                  </a:lnTo>
                  <a:lnTo>
                    <a:pt x="149364" y="177159"/>
                  </a:lnTo>
                  <a:lnTo>
                    <a:pt x="150064" y="181058"/>
                  </a:lnTo>
                  <a:lnTo>
                    <a:pt x="150864" y="187056"/>
                  </a:lnTo>
                  <a:lnTo>
                    <a:pt x="151063" y="188556"/>
                  </a:lnTo>
                  <a:lnTo>
                    <a:pt x="151063" y="188756"/>
                  </a:lnTo>
                  <a:lnTo>
                    <a:pt x="151063" y="188956"/>
                  </a:lnTo>
                  <a:lnTo>
                    <a:pt x="151063" y="189656"/>
                  </a:lnTo>
                  <a:lnTo>
                    <a:pt x="151063" y="190855"/>
                  </a:lnTo>
                  <a:lnTo>
                    <a:pt x="150963" y="189456"/>
                  </a:lnTo>
                  <a:lnTo>
                    <a:pt x="150963" y="188856"/>
                  </a:lnTo>
                  <a:lnTo>
                    <a:pt x="150864" y="188556"/>
                  </a:lnTo>
                  <a:lnTo>
                    <a:pt x="150664" y="187556"/>
                  </a:lnTo>
                  <a:lnTo>
                    <a:pt x="150264" y="186157"/>
                  </a:lnTo>
                  <a:lnTo>
                    <a:pt x="150164" y="185957"/>
                  </a:lnTo>
                  <a:lnTo>
                    <a:pt x="150064" y="186057"/>
                  </a:lnTo>
                  <a:lnTo>
                    <a:pt x="150264" y="186956"/>
                  </a:lnTo>
                  <a:lnTo>
                    <a:pt x="150464" y="188056"/>
                  </a:lnTo>
                  <a:lnTo>
                    <a:pt x="150564" y="188656"/>
                  </a:lnTo>
                  <a:lnTo>
                    <a:pt x="150564" y="188856"/>
                  </a:lnTo>
                  <a:lnTo>
                    <a:pt x="150564" y="190056"/>
                  </a:lnTo>
                  <a:lnTo>
                    <a:pt x="150664" y="191855"/>
                  </a:lnTo>
                  <a:lnTo>
                    <a:pt x="150764" y="192155"/>
                  </a:lnTo>
                  <a:lnTo>
                    <a:pt x="150764" y="192055"/>
                  </a:lnTo>
                  <a:lnTo>
                    <a:pt x="151263" y="195654"/>
                  </a:lnTo>
                  <a:lnTo>
                    <a:pt x="151363" y="196054"/>
                  </a:lnTo>
                  <a:lnTo>
                    <a:pt x="151363" y="196354"/>
                  </a:lnTo>
                  <a:lnTo>
                    <a:pt x="151363" y="196654"/>
                  </a:lnTo>
                  <a:lnTo>
                    <a:pt x="151563" y="197454"/>
                  </a:lnTo>
                  <a:lnTo>
                    <a:pt x="151863" y="198254"/>
                  </a:lnTo>
                  <a:lnTo>
                    <a:pt x="152263" y="198854"/>
                  </a:lnTo>
                  <a:lnTo>
                    <a:pt x="152763" y="199453"/>
                  </a:lnTo>
                  <a:lnTo>
                    <a:pt x="153263" y="199953"/>
                  </a:lnTo>
                  <a:lnTo>
                    <a:pt x="153763" y="200353"/>
                  </a:lnTo>
                  <a:lnTo>
                    <a:pt x="153963" y="200553"/>
                  </a:lnTo>
                  <a:lnTo>
                    <a:pt x="154263" y="200853"/>
                  </a:lnTo>
                  <a:lnTo>
                    <a:pt x="154863" y="201153"/>
                  </a:lnTo>
                  <a:lnTo>
                    <a:pt x="155462" y="201353"/>
                  </a:lnTo>
                  <a:lnTo>
                    <a:pt x="155662" y="201453"/>
                  </a:lnTo>
                  <a:lnTo>
                    <a:pt x="155762" y="201453"/>
                  </a:lnTo>
                  <a:lnTo>
                    <a:pt x="155862" y="201553"/>
                  </a:lnTo>
                  <a:lnTo>
                    <a:pt x="156862" y="201953"/>
                  </a:lnTo>
                  <a:lnTo>
                    <a:pt x="157562" y="202353"/>
                  </a:lnTo>
                  <a:lnTo>
                    <a:pt x="157862" y="202653"/>
                  </a:lnTo>
                  <a:lnTo>
                    <a:pt x="156762" y="202153"/>
                  </a:lnTo>
                  <a:lnTo>
                    <a:pt x="155662" y="201753"/>
                  </a:lnTo>
                  <a:lnTo>
                    <a:pt x="155462" y="201653"/>
                  </a:lnTo>
                  <a:lnTo>
                    <a:pt x="155162" y="201653"/>
                  </a:lnTo>
                  <a:lnTo>
                    <a:pt x="154963" y="201553"/>
                  </a:lnTo>
                  <a:lnTo>
                    <a:pt x="154763" y="201453"/>
                  </a:lnTo>
                  <a:lnTo>
                    <a:pt x="154663" y="201453"/>
                  </a:lnTo>
                  <a:lnTo>
                    <a:pt x="154063" y="201053"/>
                  </a:lnTo>
                  <a:lnTo>
                    <a:pt x="153763" y="200853"/>
                  </a:lnTo>
                  <a:lnTo>
                    <a:pt x="153563" y="200753"/>
                  </a:lnTo>
                  <a:lnTo>
                    <a:pt x="152763" y="199953"/>
                  </a:lnTo>
                  <a:lnTo>
                    <a:pt x="151963" y="199053"/>
                  </a:lnTo>
                  <a:lnTo>
                    <a:pt x="151663" y="198554"/>
                  </a:lnTo>
                  <a:lnTo>
                    <a:pt x="151463" y="197954"/>
                  </a:lnTo>
                  <a:lnTo>
                    <a:pt x="151263" y="197354"/>
                  </a:lnTo>
                  <a:lnTo>
                    <a:pt x="151063" y="196754"/>
                  </a:lnTo>
                  <a:lnTo>
                    <a:pt x="151063" y="196454"/>
                  </a:lnTo>
                  <a:lnTo>
                    <a:pt x="150963" y="196254"/>
                  </a:lnTo>
                  <a:lnTo>
                    <a:pt x="150963" y="195954"/>
                  </a:lnTo>
                  <a:lnTo>
                    <a:pt x="150864" y="195254"/>
                  </a:lnTo>
                  <a:lnTo>
                    <a:pt x="150564" y="192655"/>
                  </a:lnTo>
                  <a:lnTo>
                    <a:pt x="150664" y="193855"/>
                  </a:lnTo>
                  <a:lnTo>
                    <a:pt x="150564" y="194155"/>
                  </a:lnTo>
                  <a:lnTo>
                    <a:pt x="150564" y="194055"/>
                  </a:lnTo>
                  <a:lnTo>
                    <a:pt x="150264" y="191355"/>
                  </a:lnTo>
                  <a:lnTo>
                    <a:pt x="150164" y="189956"/>
                  </a:lnTo>
                  <a:lnTo>
                    <a:pt x="150164" y="189256"/>
                  </a:lnTo>
                  <a:lnTo>
                    <a:pt x="150064" y="189956"/>
                  </a:lnTo>
                  <a:lnTo>
                    <a:pt x="150064" y="190955"/>
                  </a:lnTo>
                  <a:lnTo>
                    <a:pt x="150164" y="192555"/>
                  </a:lnTo>
                  <a:lnTo>
                    <a:pt x="150364" y="194155"/>
                  </a:lnTo>
                  <a:lnTo>
                    <a:pt x="150464" y="195354"/>
                  </a:lnTo>
                  <a:lnTo>
                    <a:pt x="150564" y="196054"/>
                  </a:lnTo>
                  <a:lnTo>
                    <a:pt x="150664" y="196354"/>
                  </a:lnTo>
                  <a:lnTo>
                    <a:pt x="150664" y="196254"/>
                  </a:lnTo>
                  <a:lnTo>
                    <a:pt x="150764" y="196354"/>
                  </a:lnTo>
                  <a:lnTo>
                    <a:pt x="150764" y="196754"/>
                  </a:lnTo>
                  <a:lnTo>
                    <a:pt x="150864" y="197154"/>
                  </a:lnTo>
                  <a:lnTo>
                    <a:pt x="151163" y="198054"/>
                  </a:lnTo>
                  <a:lnTo>
                    <a:pt x="151563" y="198854"/>
                  </a:lnTo>
                  <a:lnTo>
                    <a:pt x="152063" y="199653"/>
                  </a:lnTo>
                  <a:lnTo>
                    <a:pt x="152663" y="200253"/>
                  </a:lnTo>
                  <a:lnTo>
                    <a:pt x="153263" y="200753"/>
                  </a:lnTo>
                  <a:lnTo>
                    <a:pt x="153963" y="201253"/>
                  </a:lnTo>
                  <a:lnTo>
                    <a:pt x="154663" y="201753"/>
                  </a:lnTo>
                  <a:lnTo>
                    <a:pt x="154763" y="202053"/>
                  </a:lnTo>
                  <a:lnTo>
                    <a:pt x="155262" y="202253"/>
                  </a:lnTo>
                  <a:lnTo>
                    <a:pt x="155562" y="202253"/>
                  </a:lnTo>
                  <a:lnTo>
                    <a:pt x="156062" y="202453"/>
                  </a:lnTo>
                  <a:lnTo>
                    <a:pt x="157062" y="202853"/>
                  </a:lnTo>
                  <a:lnTo>
                    <a:pt x="158162" y="203552"/>
                  </a:lnTo>
                  <a:lnTo>
                    <a:pt x="158762" y="203952"/>
                  </a:lnTo>
                  <a:lnTo>
                    <a:pt x="159062" y="204252"/>
                  </a:lnTo>
                  <a:lnTo>
                    <a:pt x="159062" y="204352"/>
                  </a:lnTo>
                  <a:lnTo>
                    <a:pt x="158262" y="204452"/>
                  </a:lnTo>
                  <a:lnTo>
                    <a:pt x="158862" y="204352"/>
                  </a:lnTo>
                  <a:lnTo>
                    <a:pt x="155762" y="204452"/>
                  </a:lnTo>
                  <a:lnTo>
                    <a:pt x="153363" y="204652"/>
                  </a:lnTo>
                  <a:lnTo>
                    <a:pt x="150963" y="204852"/>
                  </a:lnTo>
                  <a:lnTo>
                    <a:pt x="147464" y="205052"/>
                  </a:lnTo>
                  <a:lnTo>
                    <a:pt x="148264" y="204952"/>
                  </a:lnTo>
                  <a:lnTo>
                    <a:pt x="148464" y="204852"/>
                  </a:lnTo>
                  <a:lnTo>
                    <a:pt x="148264" y="204752"/>
                  </a:lnTo>
                  <a:lnTo>
                    <a:pt x="148064" y="204652"/>
                  </a:lnTo>
                  <a:lnTo>
                    <a:pt x="144365" y="204652"/>
                  </a:lnTo>
                  <a:lnTo>
                    <a:pt x="141778" y="204508"/>
                  </a:lnTo>
                  <a:lnTo>
                    <a:pt x="141778" y="204508"/>
                  </a:lnTo>
                  <a:lnTo>
                    <a:pt x="141866" y="204552"/>
                  </a:lnTo>
                  <a:lnTo>
                    <a:pt x="141166" y="204652"/>
                  </a:lnTo>
                  <a:lnTo>
                    <a:pt x="140366" y="204752"/>
                  </a:lnTo>
                  <a:lnTo>
                    <a:pt x="140266" y="204752"/>
                  </a:lnTo>
                  <a:lnTo>
                    <a:pt x="140366" y="204852"/>
                  </a:lnTo>
                  <a:lnTo>
                    <a:pt x="140966" y="204852"/>
                  </a:lnTo>
                  <a:lnTo>
                    <a:pt x="140866" y="204952"/>
                  </a:lnTo>
                  <a:lnTo>
                    <a:pt x="140666" y="204952"/>
                  </a:lnTo>
                  <a:lnTo>
                    <a:pt x="140066" y="205052"/>
                  </a:lnTo>
                  <a:lnTo>
                    <a:pt x="137667" y="205152"/>
                  </a:lnTo>
                  <a:lnTo>
                    <a:pt x="132068" y="205152"/>
                  </a:lnTo>
                  <a:lnTo>
                    <a:pt x="131868" y="205052"/>
                  </a:lnTo>
                  <a:lnTo>
                    <a:pt x="131968" y="205052"/>
                  </a:lnTo>
                  <a:lnTo>
                    <a:pt x="132768" y="204952"/>
                  </a:lnTo>
                  <a:lnTo>
                    <a:pt x="135567" y="204852"/>
                  </a:lnTo>
                  <a:lnTo>
                    <a:pt x="137867" y="204752"/>
                  </a:lnTo>
                  <a:lnTo>
                    <a:pt x="138067" y="204652"/>
                  </a:lnTo>
                  <a:lnTo>
                    <a:pt x="137967" y="204652"/>
                  </a:lnTo>
                  <a:lnTo>
                    <a:pt x="136967" y="204452"/>
                  </a:lnTo>
                  <a:lnTo>
                    <a:pt x="135167" y="204552"/>
                  </a:lnTo>
                  <a:lnTo>
                    <a:pt x="134168" y="204552"/>
                  </a:lnTo>
                  <a:lnTo>
                    <a:pt x="134068" y="204652"/>
                  </a:lnTo>
                  <a:lnTo>
                    <a:pt x="134268" y="204652"/>
                  </a:lnTo>
                  <a:lnTo>
                    <a:pt x="135267" y="204752"/>
                  </a:lnTo>
                  <a:lnTo>
                    <a:pt x="128769" y="204652"/>
                  </a:lnTo>
                  <a:lnTo>
                    <a:pt x="125570" y="204552"/>
                  </a:lnTo>
                  <a:lnTo>
                    <a:pt x="122970" y="204452"/>
                  </a:lnTo>
                  <a:lnTo>
                    <a:pt x="120071" y="204552"/>
                  </a:lnTo>
                  <a:lnTo>
                    <a:pt x="117772" y="204652"/>
                  </a:lnTo>
                  <a:lnTo>
                    <a:pt x="115772" y="204752"/>
                  </a:lnTo>
                  <a:lnTo>
                    <a:pt x="113772" y="204952"/>
                  </a:lnTo>
                  <a:lnTo>
                    <a:pt x="115172" y="204952"/>
                  </a:lnTo>
                  <a:lnTo>
                    <a:pt x="116272" y="204852"/>
                  </a:lnTo>
                  <a:lnTo>
                    <a:pt x="117572" y="204752"/>
                  </a:lnTo>
                  <a:lnTo>
                    <a:pt x="119371" y="204852"/>
                  </a:lnTo>
                  <a:lnTo>
                    <a:pt x="116072" y="205152"/>
                  </a:lnTo>
                  <a:lnTo>
                    <a:pt x="112873" y="205152"/>
                  </a:lnTo>
                  <a:lnTo>
                    <a:pt x="110073" y="205052"/>
                  </a:lnTo>
                  <a:lnTo>
                    <a:pt x="105075" y="204852"/>
                  </a:lnTo>
                  <a:lnTo>
                    <a:pt x="108274" y="204752"/>
                  </a:lnTo>
                  <a:lnTo>
                    <a:pt x="109474" y="204752"/>
                  </a:lnTo>
                  <a:lnTo>
                    <a:pt x="111173" y="204652"/>
                  </a:lnTo>
                  <a:lnTo>
                    <a:pt x="112573" y="204652"/>
                  </a:lnTo>
                  <a:lnTo>
                    <a:pt x="112973" y="204552"/>
                  </a:lnTo>
                  <a:lnTo>
                    <a:pt x="112973" y="204452"/>
                  </a:lnTo>
                  <a:lnTo>
                    <a:pt x="110873" y="204652"/>
                  </a:lnTo>
                  <a:lnTo>
                    <a:pt x="106574" y="204652"/>
                  </a:lnTo>
                  <a:lnTo>
                    <a:pt x="103975" y="204752"/>
                  </a:lnTo>
                  <a:lnTo>
                    <a:pt x="103975" y="204752"/>
                  </a:lnTo>
                  <a:lnTo>
                    <a:pt x="104175" y="204652"/>
                  </a:lnTo>
                  <a:lnTo>
                    <a:pt x="101775" y="204752"/>
                  </a:lnTo>
                  <a:lnTo>
                    <a:pt x="99476" y="204652"/>
                  </a:lnTo>
                  <a:lnTo>
                    <a:pt x="97476" y="204652"/>
                  </a:lnTo>
                  <a:lnTo>
                    <a:pt x="95477" y="204552"/>
                  </a:lnTo>
                  <a:lnTo>
                    <a:pt x="93577" y="204352"/>
                  </a:lnTo>
                  <a:lnTo>
                    <a:pt x="93277" y="204352"/>
                  </a:lnTo>
                  <a:lnTo>
                    <a:pt x="93077" y="204452"/>
                  </a:lnTo>
                  <a:lnTo>
                    <a:pt x="92778" y="204452"/>
                  </a:lnTo>
                  <a:lnTo>
                    <a:pt x="92878" y="204752"/>
                  </a:lnTo>
                  <a:lnTo>
                    <a:pt x="92978" y="204852"/>
                  </a:lnTo>
                  <a:lnTo>
                    <a:pt x="92878" y="204952"/>
                  </a:lnTo>
                  <a:lnTo>
                    <a:pt x="92678" y="204852"/>
                  </a:lnTo>
                  <a:lnTo>
                    <a:pt x="92478" y="204752"/>
                  </a:lnTo>
                  <a:lnTo>
                    <a:pt x="92478" y="204552"/>
                  </a:lnTo>
                  <a:lnTo>
                    <a:pt x="92478" y="204252"/>
                  </a:lnTo>
                  <a:lnTo>
                    <a:pt x="92678" y="204252"/>
                  </a:lnTo>
                  <a:lnTo>
                    <a:pt x="92778" y="204352"/>
                  </a:lnTo>
                  <a:lnTo>
                    <a:pt x="92778" y="204152"/>
                  </a:lnTo>
                  <a:lnTo>
                    <a:pt x="92978" y="204052"/>
                  </a:lnTo>
                  <a:lnTo>
                    <a:pt x="93577" y="203652"/>
                  </a:lnTo>
                  <a:lnTo>
                    <a:pt x="94677" y="202853"/>
                  </a:lnTo>
                  <a:lnTo>
                    <a:pt x="94977" y="202553"/>
                  </a:lnTo>
                  <a:lnTo>
                    <a:pt x="95077" y="202353"/>
                  </a:lnTo>
                  <a:lnTo>
                    <a:pt x="95477" y="202053"/>
                  </a:lnTo>
                  <a:lnTo>
                    <a:pt x="95877" y="201853"/>
                  </a:lnTo>
                  <a:lnTo>
                    <a:pt x="96077" y="201753"/>
                  </a:lnTo>
                  <a:lnTo>
                    <a:pt x="96277" y="201653"/>
                  </a:lnTo>
                  <a:lnTo>
                    <a:pt x="96377" y="201653"/>
                  </a:lnTo>
                  <a:lnTo>
                    <a:pt x="96477" y="201553"/>
                  </a:lnTo>
                  <a:lnTo>
                    <a:pt x="96577" y="201553"/>
                  </a:lnTo>
                  <a:lnTo>
                    <a:pt x="97476" y="201253"/>
                  </a:lnTo>
                  <a:lnTo>
                    <a:pt x="98176" y="200753"/>
                  </a:lnTo>
                  <a:lnTo>
                    <a:pt x="99076" y="199953"/>
                  </a:lnTo>
                  <a:lnTo>
                    <a:pt x="99676" y="199253"/>
                  </a:lnTo>
                  <a:lnTo>
                    <a:pt x="99776" y="199253"/>
                  </a:lnTo>
                  <a:lnTo>
                    <a:pt x="99676" y="199453"/>
                  </a:lnTo>
                  <a:lnTo>
                    <a:pt x="99176" y="200153"/>
                  </a:lnTo>
                  <a:lnTo>
                    <a:pt x="98776" y="200653"/>
                  </a:lnTo>
                  <a:lnTo>
                    <a:pt x="98276" y="201153"/>
                  </a:lnTo>
                  <a:lnTo>
                    <a:pt x="97676" y="201753"/>
                  </a:lnTo>
                  <a:lnTo>
                    <a:pt x="97976" y="201653"/>
                  </a:lnTo>
                  <a:lnTo>
                    <a:pt x="98676" y="201153"/>
                  </a:lnTo>
                  <a:lnTo>
                    <a:pt x="99076" y="200753"/>
                  </a:lnTo>
                  <a:lnTo>
                    <a:pt x="99376" y="200553"/>
                  </a:lnTo>
                  <a:lnTo>
                    <a:pt x="99576" y="200253"/>
                  </a:lnTo>
                  <a:lnTo>
                    <a:pt x="100276" y="199353"/>
                  </a:lnTo>
                  <a:lnTo>
                    <a:pt x="100776" y="198354"/>
                  </a:lnTo>
                  <a:lnTo>
                    <a:pt x="100976" y="198054"/>
                  </a:lnTo>
                  <a:lnTo>
                    <a:pt x="101076" y="197754"/>
                  </a:lnTo>
                  <a:lnTo>
                    <a:pt x="101276" y="197054"/>
                  </a:lnTo>
                  <a:lnTo>
                    <a:pt x="101475" y="196254"/>
                  </a:lnTo>
                  <a:lnTo>
                    <a:pt x="101475" y="195554"/>
                  </a:lnTo>
                  <a:lnTo>
                    <a:pt x="101475" y="194954"/>
                  </a:lnTo>
                  <a:lnTo>
                    <a:pt x="101375" y="194555"/>
                  </a:lnTo>
                  <a:lnTo>
                    <a:pt x="101375" y="194455"/>
                  </a:lnTo>
                  <a:lnTo>
                    <a:pt x="101375" y="194355"/>
                  </a:lnTo>
                  <a:lnTo>
                    <a:pt x="101375" y="194255"/>
                  </a:lnTo>
                  <a:lnTo>
                    <a:pt x="101375" y="194155"/>
                  </a:lnTo>
                  <a:lnTo>
                    <a:pt x="101375" y="193955"/>
                  </a:lnTo>
                  <a:lnTo>
                    <a:pt x="101475" y="193455"/>
                  </a:lnTo>
                  <a:lnTo>
                    <a:pt x="101475" y="192655"/>
                  </a:lnTo>
                  <a:lnTo>
                    <a:pt x="101775" y="191355"/>
                  </a:lnTo>
                  <a:lnTo>
                    <a:pt x="101975" y="189856"/>
                  </a:lnTo>
                  <a:lnTo>
                    <a:pt x="102175" y="189256"/>
                  </a:lnTo>
                  <a:lnTo>
                    <a:pt x="102275" y="189056"/>
                  </a:lnTo>
                  <a:lnTo>
                    <a:pt x="102275" y="188956"/>
                  </a:lnTo>
                  <a:lnTo>
                    <a:pt x="102275" y="188856"/>
                  </a:lnTo>
                  <a:lnTo>
                    <a:pt x="102375" y="188456"/>
                  </a:lnTo>
                  <a:lnTo>
                    <a:pt x="102475" y="188156"/>
                  </a:lnTo>
                  <a:lnTo>
                    <a:pt x="102575" y="187756"/>
                  </a:lnTo>
                  <a:lnTo>
                    <a:pt x="102575" y="187256"/>
                  </a:lnTo>
                  <a:lnTo>
                    <a:pt x="102675" y="186456"/>
                  </a:lnTo>
                  <a:lnTo>
                    <a:pt x="102875" y="184857"/>
                  </a:lnTo>
                  <a:lnTo>
                    <a:pt x="103375" y="178558"/>
                  </a:lnTo>
                  <a:lnTo>
                    <a:pt x="103475" y="176859"/>
                  </a:lnTo>
                  <a:lnTo>
                    <a:pt x="103675" y="175359"/>
                  </a:lnTo>
                  <a:lnTo>
                    <a:pt x="103675" y="174659"/>
                  </a:lnTo>
                  <a:lnTo>
                    <a:pt x="103675" y="173959"/>
                  </a:lnTo>
                  <a:lnTo>
                    <a:pt x="103575" y="173260"/>
                  </a:lnTo>
                  <a:lnTo>
                    <a:pt x="103475" y="172760"/>
                  </a:lnTo>
                  <a:lnTo>
                    <a:pt x="103275" y="172260"/>
                  </a:lnTo>
                  <a:lnTo>
                    <a:pt x="102975" y="171660"/>
                  </a:lnTo>
                  <a:lnTo>
                    <a:pt x="102775" y="171460"/>
                  </a:lnTo>
                  <a:lnTo>
                    <a:pt x="102675" y="171360"/>
                  </a:lnTo>
                  <a:lnTo>
                    <a:pt x="102575" y="171260"/>
                  </a:lnTo>
                  <a:lnTo>
                    <a:pt x="102375" y="171060"/>
                  </a:lnTo>
                  <a:lnTo>
                    <a:pt x="102075" y="170960"/>
                  </a:lnTo>
                  <a:lnTo>
                    <a:pt x="100876" y="170760"/>
                  </a:lnTo>
                  <a:lnTo>
                    <a:pt x="100276" y="170560"/>
                  </a:lnTo>
                  <a:lnTo>
                    <a:pt x="99576" y="170560"/>
                  </a:lnTo>
                  <a:lnTo>
                    <a:pt x="98076" y="170660"/>
                  </a:lnTo>
                  <a:lnTo>
                    <a:pt x="92478" y="170660"/>
                  </a:lnTo>
                  <a:lnTo>
                    <a:pt x="92678" y="170560"/>
                  </a:lnTo>
                  <a:lnTo>
                    <a:pt x="93477" y="170460"/>
                  </a:lnTo>
                  <a:lnTo>
                    <a:pt x="96177" y="170360"/>
                  </a:lnTo>
                  <a:lnTo>
                    <a:pt x="96977" y="170260"/>
                  </a:lnTo>
                  <a:lnTo>
                    <a:pt x="98076" y="170260"/>
                  </a:lnTo>
                  <a:lnTo>
                    <a:pt x="99676" y="170160"/>
                  </a:lnTo>
                  <a:lnTo>
                    <a:pt x="100276" y="170160"/>
                  </a:lnTo>
                  <a:lnTo>
                    <a:pt x="100376" y="170260"/>
                  </a:lnTo>
                  <a:lnTo>
                    <a:pt x="100976" y="170360"/>
                  </a:lnTo>
                  <a:lnTo>
                    <a:pt x="102075" y="170660"/>
                  </a:lnTo>
                  <a:lnTo>
                    <a:pt x="102575" y="170760"/>
                  </a:lnTo>
                  <a:lnTo>
                    <a:pt x="102775" y="170960"/>
                  </a:lnTo>
                  <a:lnTo>
                    <a:pt x="102875" y="171060"/>
                  </a:lnTo>
                  <a:lnTo>
                    <a:pt x="103175" y="171460"/>
                  </a:lnTo>
                  <a:lnTo>
                    <a:pt x="103325" y="171660"/>
                  </a:lnTo>
                  <a:lnTo>
                    <a:pt x="103325" y="171660"/>
                  </a:lnTo>
                  <a:lnTo>
                    <a:pt x="103175" y="171360"/>
                  </a:lnTo>
                  <a:lnTo>
                    <a:pt x="102975" y="171160"/>
                  </a:lnTo>
                  <a:lnTo>
                    <a:pt x="102975" y="171060"/>
                  </a:lnTo>
                  <a:lnTo>
                    <a:pt x="102875" y="170960"/>
                  </a:lnTo>
                  <a:lnTo>
                    <a:pt x="102775" y="170860"/>
                  </a:lnTo>
                  <a:lnTo>
                    <a:pt x="102775" y="170760"/>
                  </a:lnTo>
                  <a:lnTo>
                    <a:pt x="102675" y="170760"/>
                  </a:lnTo>
                  <a:lnTo>
                    <a:pt x="102475" y="170660"/>
                  </a:lnTo>
                  <a:lnTo>
                    <a:pt x="102075" y="170560"/>
                  </a:lnTo>
                  <a:lnTo>
                    <a:pt x="101076" y="170260"/>
                  </a:lnTo>
                  <a:lnTo>
                    <a:pt x="100476" y="170060"/>
                  </a:lnTo>
                  <a:lnTo>
                    <a:pt x="100276" y="170060"/>
                  </a:lnTo>
                  <a:lnTo>
                    <a:pt x="100076" y="169960"/>
                  </a:lnTo>
                  <a:lnTo>
                    <a:pt x="99976" y="170060"/>
                  </a:lnTo>
                  <a:lnTo>
                    <a:pt x="97177" y="170060"/>
                  </a:lnTo>
                  <a:lnTo>
                    <a:pt x="96477" y="170160"/>
                  </a:lnTo>
                  <a:lnTo>
                    <a:pt x="93377" y="170160"/>
                  </a:lnTo>
                  <a:lnTo>
                    <a:pt x="90278" y="170060"/>
                  </a:lnTo>
                  <a:lnTo>
                    <a:pt x="87679" y="170160"/>
                  </a:lnTo>
                  <a:lnTo>
                    <a:pt x="85579" y="170260"/>
                  </a:lnTo>
                  <a:lnTo>
                    <a:pt x="84380" y="170360"/>
                  </a:lnTo>
                  <a:lnTo>
                    <a:pt x="84180" y="170460"/>
                  </a:lnTo>
                  <a:lnTo>
                    <a:pt x="84180" y="170560"/>
                  </a:lnTo>
                  <a:lnTo>
                    <a:pt x="81680" y="170560"/>
                  </a:lnTo>
                  <a:lnTo>
                    <a:pt x="80680" y="170460"/>
                  </a:lnTo>
                  <a:lnTo>
                    <a:pt x="80481" y="170360"/>
                  </a:lnTo>
                  <a:lnTo>
                    <a:pt x="80281" y="170260"/>
                  </a:lnTo>
                  <a:lnTo>
                    <a:pt x="79481" y="170360"/>
                  </a:lnTo>
                  <a:lnTo>
                    <a:pt x="78381" y="170460"/>
                  </a:lnTo>
                  <a:lnTo>
                    <a:pt x="75482" y="170560"/>
                  </a:lnTo>
                  <a:lnTo>
                    <a:pt x="69083" y="170560"/>
                  </a:lnTo>
                  <a:lnTo>
                    <a:pt x="68883" y="170360"/>
                  </a:lnTo>
                  <a:lnTo>
                    <a:pt x="62985" y="170660"/>
                  </a:lnTo>
                  <a:lnTo>
                    <a:pt x="63685" y="170660"/>
                  </a:lnTo>
                  <a:lnTo>
                    <a:pt x="63585" y="170760"/>
                  </a:lnTo>
                  <a:lnTo>
                    <a:pt x="63285" y="170860"/>
                  </a:lnTo>
                  <a:lnTo>
                    <a:pt x="63085" y="170960"/>
                  </a:lnTo>
                  <a:lnTo>
                    <a:pt x="61585" y="170960"/>
                  </a:lnTo>
                  <a:lnTo>
                    <a:pt x="63885" y="171060"/>
                  </a:lnTo>
                  <a:lnTo>
                    <a:pt x="66184" y="171160"/>
                  </a:lnTo>
                  <a:lnTo>
                    <a:pt x="71083" y="171060"/>
                  </a:lnTo>
                  <a:lnTo>
                    <a:pt x="75982" y="170960"/>
                  </a:lnTo>
                  <a:lnTo>
                    <a:pt x="78281" y="170960"/>
                  </a:lnTo>
                  <a:lnTo>
                    <a:pt x="80581" y="171160"/>
                  </a:lnTo>
                  <a:lnTo>
                    <a:pt x="79881" y="171260"/>
                  </a:lnTo>
                  <a:lnTo>
                    <a:pt x="79981" y="171260"/>
                  </a:lnTo>
                  <a:lnTo>
                    <a:pt x="80081" y="171360"/>
                  </a:lnTo>
                  <a:lnTo>
                    <a:pt x="79381" y="171460"/>
                  </a:lnTo>
                  <a:lnTo>
                    <a:pt x="77881" y="171360"/>
                  </a:lnTo>
                  <a:lnTo>
                    <a:pt x="77381" y="171260"/>
                  </a:lnTo>
                  <a:lnTo>
                    <a:pt x="75782" y="171560"/>
                  </a:lnTo>
                  <a:lnTo>
                    <a:pt x="77281" y="171560"/>
                  </a:lnTo>
                  <a:lnTo>
                    <a:pt x="77181" y="171660"/>
                  </a:lnTo>
                  <a:lnTo>
                    <a:pt x="76981" y="171760"/>
                  </a:lnTo>
                  <a:lnTo>
                    <a:pt x="76082" y="171860"/>
                  </a:lnTo>
                  <a:lnTo>
                    <a:pt x="73382" y="171960"/>
                  </a:lnTo>
                  <a:lnTo>
                    <a:pt x="66384" y="172060"/>
                  </a:lnTo>
                  <a:lnTo>
                    <a:pt x="65484" y="171960"/>
                  </a:lnTo>
                  <a:lnTo>
                    <a:pt x="65384" y="171960"/>
                  </a:lnTo>
                  <a:lnTo>
                    <a:pt x="65484" y="171860"/>
                  </a:lnTo>
                  <a:lnTo>
                    <a:pt x="67084" y="171760"/>
                  </a:lnTo>
                  <a:lnTo>
                    <a:pt x="69683" y="171560"/>
                  </a:lnTo>
                  <a:lnTo>
                    <a:pt x="71783" y="171460"/>
                  </a:lnTo>
                  <a:lnTo>
                    <a:pt x="69383" y="171560"/>
                  </a:lnTo>
                  <a:lnTo>
                    <a:pt x="66284" y="171560"/>
                  </a:lnTo>
                  <a:lnTo>
                    <a:pt x="66884" y="171260"/>
                  </a:lnTo>
                  <a:lnTo>
                    <a:pt x="64085" y="171360"/>
                  </a:lnTo>
                  <a:lnTo>
                    <a:pt x="63685" y="171460"/>
                  </a:lnTo>
                  <a:lnTo>
                    <a:pt x="64085" y="171660"/>
                  </a:lnTo>
                  <a:lnTo>
                    <a:pt x="64184" y="171760"/>
                  </a:lnTo>
                  <a:lnTo>
                    <a:pt x="63885" y="171860"/>
                  </a:lnTo>
                  <a:lnTo>
                    <a:pt x="63185" y="171960"/>
                  </a:lnTo>
                  <a:lnTo>
                    <a:pt x="60385" y="171960"/>
                  </a:lnTo>
                  <a:lnTo>
                    <a:pt x="58386" y="171860"/>
                  </a:lnTo>
                  <a:lnTo>
                    <a:pt x="56786" y="171860"/>
                  </a:lnTo>
                  <a:lnTo>
                    <a:pt x="58586" y="171760"/>
                  </a:lnTo>
                  <a:lnTo>
                    <a:pt x="55687" y="171760"/>
                  </a:lnTo>
                  <a:lnTo>
                    <a:pt x="53387" y="171860"/>
                  </a:lnTo>
                  <a:lnTo>
                    <a:pt x="51288" y="171860"/>
                  </a:lnTo>
                  <a:lnTo>
                    <a:pt x="48588" y="171960"/>
                  </a:lnTo>
                  <a:lnTo>
                    <a:pt x="46589" y="171660"/>
                  </a:lnTo>
                  <a:lnTo>
                    <a:pt x="48388" y="171760"/>
                  </a:lnTo>
                  <a:lnTo>
                    <a:pt x="49888" y="171760"/>
                  </a:lnTo>
                  <a:lnTo>
                    <a:pt x="52187" y="171560"/>
                  </a:lnTo>
                  <a:lnTo>
                    <a:pt x="54087" y="171460"/>
                  </a:lnTo>
                  <a:lnTo>
                    <a:pt x="55087" y="171360"/>
                  </a:lnTo>
                  <a:lnTo>
                    <a:pt x="56186" y="171460"/>
                  </a:lnTo>
                  <a:lnTo>
                    <a:pt x="53987" y="171260"/>
                  </a:lnTo>
                  <a:lnTo>
                    <a:pt x="53187" y="171160"/>
                  </a:lnTo>
                  <a:lnTo>
                    <a:pt x="53387" y="171060"/>
                  </a:lnTo>
                  <a:lnTo>
                    <a:pt x="54387" y="170960"/>
                  </a:lnTo>
                  <a:lnTo>
                    <a:pt x="57486" y="170760"/>
                  </a:lnTo>
                  <a:lnTo>
                    <a:pt x="60285" y="170460"/>
                  </a:lnTo>
                  <a:lnTo>
                    <a:pt x="53587" y="170460"/>
                  </a:lnTo>
                  <a:lnTo>
                    <a:pt x="52087" y="170360"/>
                  </a:lnTo>
                  <a:lnTo>
                    <a:pt x="50188" y="170460"/>
                  </a:lnTo>
                  <a:lnTo>
                    <a:pt x="40790" y="170460"/>
                  </a:lnTo>
                  <a:lnTo>
                    <a:pt x="38991" y="170560"/>
                  </a:lnTo>
                  <a:lnTo>
                    <a:pt x="37191" y="170660"/>
                  </a:lnTo>
                  <a:lnTo>
                    <a:pt x="36391" y="170660"/>
                  </a:lnTo>
                  <a:lnTo>
                    <a:pt x="36991" y="170560"/>
                  </a:lnTo>
                  <a:lnTo>
                    <a:pt x="37591" y="170460"/>
                  </a:lnTo>
                  <a:lnTo>
                    <a:pt x="28993" y="170460"/>
                  </a:lnTo>
                  <a:lnTo>
                    <a:pt x="21095" y="170660"/>
                  </a:lnTo>
                  <a:lnTo>
                    <a:pt x="19495" y="170660"/>
                  </a:lnTo>
                  <a:lnTo>
                    <a:pt x="18795" y="170560"/>
                  </a:lnTo>
                  <a:lnTo>
                    <a:pt x="17996" y="170360"/>
                  </a:lnTo>
                  <a:lnTo>
                    <a:pt x="8798" y="170360"/>
                  </a:lnTo>
                  <a:lnTo>
                    <a:pt x="8298" y="170260"/>
                  </a:lnTo>
                  <a:lnTo>
                    <a:pt x="7698" y="170060"/>
                  </a:lnTo>
                  <a:lnTo>
                    <a:pt x="7298" y="169860"/>
                  </a:lnTo>
                  <a:lnTo>
                    <a:pt x="6898" y="169661"/>
                  </a:lnTo>
                  <a:lnTo>
                    <a:pt x="6598" y="169361"/>
                  </a:lnTo>
                  <a:lnTo>
                    <a:pt x="6398" y="169161"/>
                  </a:lnTo>
                  <a:lnTo>
                    <a:pt x="6298" y="168961"/>
                  </a:lnTo>
                  <a:lnTo>
                    <a:pt x="6099" y="168561"/>
                  </a:lnTo>
                  <a:lnTo>
                    <a:pt x="5799" y="168061"/>
                  </a:lnTo>
                  <a:lnTo>
                    <a:pt x="5699" y="167461"/>
                  </a:lnTo>
                  <a:lnTo>
                    <a:pt x="5599" y="166861"/>
                  </a:lnTo>
                  <a:lnTo>
                    <a:pt x="5599" y="166461"/>
                  </a:lnTo>
                  <a:lnTo>
                    <a:pt x="5499" y="166061"/>
                  </a:lnTo>
                  <a:lnTo>
                    <a:pt x="5499" y="162162"/>
                  </a:lnTo>
                  <a:lnTo>
                    <a:pt x="5399" y="157863"/>
                  </a:lnTo>
                  <a:lnTo>
                    <a:pt x="5399" y="152865"/>
                  </a:lnTo>
                  <a:lnTo>
                    <a:pt x="5599" y="154964"/>
                  </a:lnTo>
                  <a:lnTo>
                    <a:pt x="5699" y="150865"/>
                  </a:lnTo>
                  <a:lnTo>
                    <a:pt x="5599" y="149165"/>
                  </a:lnTo>
                  <a:lnTo>
                    <a:pt x="5499" y="147866"/>
                  </a:lnTo>
                  <a:lnTo>
                    <a:pt x="5599" y="146166"/>
                  </a:lnTo>
                  <a:lnTo>
                    <a:pt x="5699" y="144167"/>
                  </a:lnTo>
                  <a:lnTo>
                    <a:pt x="5599" y="139368"/>
                  </a:lnTo>
                  <a:lnTo>
                    <a:pt x="5499" y="134369"/>
                  </a:lnTo>
                  <a:lnTo>
                    <a:pt x="5599" y="132069"/>
                  </a:lnTo>
                  <a:lnTo>
                    <a:pt x="5699" y="130070"/>
                  </a:lnTo>
                  <a:lnTo>
                    <a:pt x="5699" y="126271"/>
                  </a:lnTo>
                  <a:lnTo>
                    <a:pt x="5599" y="123671"/>
                  </a:lnTo>
                  <a:lnTo>
                    <a:pt x="5399" y="121472"/>
                  </a:lnTo>
                  <a:lnTo>
                    <a:pt x="5299" y="118373"/>
                  </a:lnTo>
                  <a:lnTo>
                    <a:pt x="5399" y="118573"/>
                  </a:lnTo>
                  <a:lnTo>
                    <a:pt x="5499" y="118773"/>
                  </a:lnTo>
                  <a:lnTo>
                    <a:pt x="5599" y="118773"/>
                  </a:lnTo>
                  <a:lnTo>
                    <a:pt x="5599" y="118573"/>
                  </a:lnTo>
                  <a:lnTo>
                    <a:pt x="5699" y="117273"/>
                  </a:lnTo>
                  <a:lnTo>
                    <a:pt x="5499" y="93379"/>
                  </a:lnTo>
                  <a:lnTo>
                    <a:pt x="5399" y="68085"/>
                  </a:lnTo>
                  <a:lnTo>
                    <a:pt x="5499" y="69584"/>
                  </a:lnTo>
                  <a:lnTo>
                    <a:pt x="5399" y="60886"/>
                  </a:lnTo>
                  <a:lnTo>
                    <a:pt x="5299" y="52388"/>
                  </a:lnTo>
                  <a:lnTo>
                    <a:pt x="5099" y="44290"/>
                  </a:lnTo>
                  <a:lnTo>
                    <a:pt x="5199" y="36692"/>
                  </a:lnTo>
                  <a:lnTo>
                    <a:pt x="4999" y="32593"/>
                  </a:lnTo>
                  <a:lnTo>
                    <a:pt x="4899" y="30994"/>
                  </a:lnTo>
                  <a:lnTo>
                    <a:pt x="4799" y="30794"/>
                  </a:lnTo>
                  <a:lnTo>
                    <a:pt x="4799" y="31094"/>
                  </a:lnTo>
                  <a:lnTo>
                    <a:pt x="4699" y="32393"/>
                  </a:lnTo>
                  <a:lnTo>
                    <a:pt x="4599" y="33193"/>
                  </a:lnTo>
                  <a:lnTo>
                    <a:pt x="4399" y="33493"/>
                  </a:lnTo>
                  <a:lnTo>
                    <a:pt x="4399" y="33593"/>
                  </a:lnTo>
                  <a:lnTo>
                    <a:pt x="4299" y="33493"/>
                  </a:lnTo>
                  <a:lnTo>
                    <a:pt x="4199" y="30794"/>
                  </a:lnTo>
                  <a:lnTo>
                    <a:pt x="4299" y="29094"/>
                  </a:lnTo>
                  <a:lnTo>
                    <a:pt x="4299" y="28094"/>
                  </a:lnTo>
                  <a:lnTo>
                    <a:pt x="4399" y="27394"/>
                  </a:lnTo>
                  <a:lnTo>
                    <a:pt x="4599" y="26295"/>
                  </a:lnTo>
                  <a:lnTo>
                    <a:pt x="4599" y="25195"/>
                  </a:lnTo>
                  <a:lnTo>
                    <a:pt x="4599" y="23495"/>
                  </a:lnTo>
                  <a:lnTo>
                    <a:pt x="4699" y="23095"/>
                  </a:lnTo>
                  <a:lnTo>
                    <a:pt x="4799" y="23095"/>
                  </a:lnTo>
                  <a:lnTo>
                    <a:pt x="4799" y="23295"/>
                  </a:lnTo>
                  <a:lnTo>
                    <a:pt x="4999" y="24595"/>
                  </a:lnTo>
                  <a:lnTo>
                    <a:pt x="5099" y="26295"/>
                  </a:lnTo>
                  <a:lnTo>
                    <a:pt x="5099" y="26895"/>
                  </a:lnTo>
                  <a:lnTo>
                    <a:pt x="5199" y="27095"/>
                  </a:lnTo>
                  <a:lnTo>
                    <a:pt x="5299" y="27095"/>
                  </a:lnTo>
                  <a:lnTo>
                    <a:pt x="4999" y="18796"/>
                  </a:lnTo>
                  <a:lnTo>
                    <a:pt x="4999" y="15297"/>
                  </a:lnTo>
                  <a:lnTo>
                    <a:pt x="4999" y="11798"/>
                  </a:lnTo>
                  <a:lnTo>
                    <a:pt x="4999" y="10099"/>
                  </a:lnTo>
                  <a:lnTo>
                    <a:pt x="4999" y="9499"/>
                  </a:lnTo>
                  <a:lnTo>
                    <a:pt x="5099" y="8899"/>
                  </a:lnTo>
                  <a:lnTo>
                    <a:pt x="5299" y="8299"/>
                  </a:lnTo>
                  <a:lnTo>
                    <a:pt x="5499" y="7799"/>
                  </a:lnTo>
                  <a:lnTo>
                    <a:pt x="5799" y="7299"/>
                  </a:lnTo>
                  <a:lnTo>
                    <a:pt x="6092" y="7006"/>
                  </a:lnTo>
                  <a:lnTo>
                    <a:pt x="5899" y="7199"/>
                  </a:lnTo>
                  <a:lnTo>
                    <a:pt x="5799" y="7399"/>
                  </a:lnTo>
                  <a:lnTo>
                    <a:pt x="5699" y="7699"/>
                  </a:lnTo>
                  <a:lnTo>
                    <a:pt x="5599" y="8199"/>
                  </a:lnTo>
                  <a:lnTo>
                    <a:pt x="5299" y="9199"/>
                  </a:lnTo>
                  <a:lnTo>
                    <a:pt x="5299" y="8799"/>
                  </a:lnTo>
                  <a:lnTo>
                    <a:pt x="5199" y="9199"/>
                  </a:lnTo>
                  <a:lnTo>
                    <a:pt x="5199" y="9599"/>
                  </a:lnTo>
                  <a:lnTo>
                    <a:pt x="5199" y="9999"/>
                  </a:lnTo>
                  <a:lnTo>
                    <a:pt x="5199" y="10498"/>
                  </a:lnTo>
                  <a:lnTo>
                    <a:pt x="5199" y="11898"/>
                  </a:lnTo>
                  <a:lnTo>
                    <a:pt x="5299" y="13598"/>
                  </a:lnTo>
                  <a:lnTo>
                    <a:pt x="5399" y="15097"/>
                  </a:lnTo>
                  <a:lnTo>
                    <a:pt x="5499" y="18297"/>
                  </a:lnTo>
                  <a:lnTo>
                    <a:pt x="5399" y="14198"/>
                  </a:lnTo>
                  <a:lnTo>
                    <a:pt x="5399" y="11998"/>
                  </a:lnTo>
                  <a:lnTo>
                    <a:pt x="5399" y="10798"/>
                  </a:lnTo>
                  <a:lnTo>
                    <a:pt x="5299" y="10299"/>
                  </a:lnTo>
                  <a:lnTo>
                    <a:pt x="5399" y="9799"/>
                  </a:lnTo>
                  <a:lnTo>
                    <a:pt x="5399" y="8999"/>
                  </a:lnTo>
                  <a:lnTo>
                    <a:pt x="5599" y="8299"/>
                  </a:lnTo>
                  <a:lnTo>
                    <a:pt x="5899" y="7699"/>
                  </a:lnTo>
                  <a:lnTo>
                    <a:pt x="6199" y="7099"/>
                  </a:lnTo>
                  <a:lnTo>
                    <a:pt x="6598" y="6699"/>
                  </a:lnTo>
                  <a:lnTo>
                    <a:pt x="7098" y="6399"/>
                  </a:lnTo>
                  <a:lnTo>
                    <a:pt x="7598" y="6100"/>
                  </a:lnTo>
                  <a:lnTo>
                    <a:pt x="8198" y="6000"/>
                  </a:lnTo>
                  <a:lnTo>
                    <a:pt x="8498" y="5900"/>
                  </a:lnTo>
                  <a:lnTo>
                    <a:pt x="8698" y="5800"/>
                  </a:lnTo>
                  <a:lnTo>
                    <a:pt x="9098" y="5700"/>
                  </a:lnTo>
                  <a:lnTo>
                    <a:pt x="8998" y="5700"/>
                  </a:lnTo>
                  <a:lnTo>
                    <a:pt x="8998" y="5600"/>
                  </a:lnTo>
                  <a:lnTo>
                    <a:pt x="9238" y="5520"/>
                  </a:lnTo>
                  <a:lnTo>
                    <a:pt x="9238" y="5520"/>
                  </a:lnTo>
                  <a:lnTo>
                    <a:pt x="9898" y="5400"/>
                  </a:lnTo>
                  <a:lnTo>
                    <a:pt x="12597" y="5400"/>
                  </a:lnTo>
                  <a:lnTo>
                    <a:pt x="13697" y="5300"/>
                  </a:lnTo>
                  <a:lnTo>
                    <a:pt x="13997" y="5300"/>
                  </a:lnTo>
                  <a:lnTo>
                    <a:pt x="14496" y="5200"/>
                  </a:lnTo>
                  <a:lnTo>
                    <a:pt x="15596" y="5200"/>
                  </a:lnTo>
                  <a:lnTo>
                    <a:pt x="17996" y="5100"/>
                  </a:lnTo>
                  <a:lnTo>
                    <a:pt x="19195" y="5400"/>
                  </a:lnTo>
                  <a:lnTo>
                    <a:pt x="19995" y="5400"/>
                  </a:lnTo>
                  <a:lnTo>
                    <a:pt x="19995" y="5300"/>
                  </a:lnTo>
                  <a:lnTo>
                    <a:pt x="19895" y="5300"/>
                  </a:lnTo>
                  <a:lnTo>
                    <a:pt x="20695" y="5200"/>
                  </a:lnTo>
                  <a:lnTo>
                    <a:pt x="33092" y="5200"/>
                  </a:lnTo>
                  <a:lnTo>
                    <a:pt x="34592" y="5300"/>
                  </a:lnTo>
                  <a:lnTo>
                    <a:pt x="35291" y="5500"/>
                  </a:lnTo>
                  <a:lnTo>
                    <a:pt x="39490" y="5300"/>
                  </a:lnTo>
                  <a:lnTo>
                    <a:pt x="43789" y="5300"/>
                  </a:lnTo>
                  <a:lnTo>
                    <a:pt x="42990" y="5400"/>
                  </a:lnTo>
                  <a:lnTo>
                    <a:pt x="42390" y="5400"/>
                  </a:lnTo>
                  <a:lnTo>
                    <a:pt x="55387" y="5500"/>
                  </a:lnTo>
                  <a:lnTo>
                    <a:pt x="61885" y="5500"/>
                  </a:lnTo>
                  <a:lnTo>
                    <a:pt x="67984" y="5600"/>
                  </a:lnTo>
                  <a:lnTo>
                    <a:pt x="76482" y="5500"/>
                  </a:lnTo>
                  <a:lnTo>
                    <a:pt x="80181" y="5400"/>
                  </a:lnTo>
                  <a:lnTo>
                    <a:pt x="83380" y="5200"/>
                  </a:lnTo>
                  <a:lnTo>
                    <a:pt x="79881" y="5200"/>
                  </a:lnTo>
                  <a:lnTo>
                    <a:pt x="78981" y="5100"/>
                  </a:lnTo>
                  <a:lnTo>
                    <a:pt x="79081" y="5000"/>
                  </a:lnTo>
                  <a:lnTo>
                    <a:pt x="79881" y="4900"/>
                  </a:lnTo>
                  <a:lnTo>
                    <a:pt x="81280" y="4900"/>
                  </a:lnTo>
                  <a:lnTo>
                    <a:pt x="82980" y="4800"/>
                  </a:lnTo>
                  <a:lnTo>
                    <a:pt x="86879" y="4800"/>
                  </a:lnTo>
                  <a:lnTo>
                    <a:pt x="87379" y="4900"/>
                  </a:lnTo>
                  <a:lnTo>
                    <a:pt x="89178" y="5000"/>
                  </a:lnTo>
                  <a:lnTo>
                    <a:pt x="89978" y="5000"/>
                  </a:lnTo>
                  <a:lnTo>
                    <a:pt x="88079" y="5100"/>
                  </a:lnTo>
                  <a:lnTo>
                    <a:pt x="88978" y="5200"/>
                  </a:lnTo>
                  <a:lnTo>
                    <a:pt x="90378" y="5300"/>
                  </a:lnTo>
                  <a:lnTo>
                    <a:pt x="98776" y="5300"/>
                  </a:lnTo>
                  <a:lnTo>
                    <a:pt x="99076" y="5400"/>
                  </a:lnTo>
                  <a:lnTo>
                    <a:pt x="101076" y="5400"/>
                  </a:lnTo>
                  <a:lnTo>
                    <a:pt x="104275" y="5300"/>
                  </a:lnTo>
                  <a:lnTo>
                    <a:pt x="107174" y="5300"/>
                  </a:lnTo>
                  <a:lnTo>
                    <a:pt x="106474" y="5400"/>
                  </a:lnTo>
                  <a:lnTo>
                    <a:pt x="109873" y="5300"/>
                  </a:lnTo>
                  <a:lnTo>
                    <a:pt x="107674" y="5300"/>
                  </a:lnTo>
                  <a:lnTo>
                    <a:pt x="110473" y="5200"/>
                  </a:lnTo>
                  <a:lnTo>
                    <a:pt x="110073" y="5300"/>
                  </a:lnTo>
                  <a:lnTo>
                    <a:pt x="109873" y="5300"/>
                  </a:lnTo>
                  <a:lnTo>
                    <a:pt x="109873" y="5500"/>
                  </a:lnTo>
                  <a:lnTo>
                    <a:pt x="113772" y="5500"/>
                  </a:lnTo>
                  <a:lnTo>
                    <a:pt x="116472" y="5300"/>
                  </a:lnTo>
                  <a:lnTo>
                    <a:pt x="118771" y="5100"/>
                  </a:lnTo>
                  <a:lnTo>
                    <a:pt x="121171" y="5000"/>
                  </a:lnTo>
                  <a:lnTo>
                    <a:pt x="123670" y="5000"/>
                  </a:lnTo>
                  <a:lnTo>
                    <a:pt x="120571" y="5300"/>
                  </a:lnTo>
                  <a:lnTo>
                    <a:pt x="123370" y="5200"/>
                  </a:lnTo>
                  <a:lnTo>
                    <a:pt x="125870" y="5100"/>
                  </a:lnTo>
                  <a:lnTo>
                    <a:pt x="128369" y="5000"/>
                  </a:lnTo>
                  <a:lnTo>
                    <a:pt x="131368" y="4900"/>
                  </a:lnTo>
                  <a:lnTo>
                    <a:pt x="131868" y="5000"/>
                  </a:lnTo>
                  <a:lnTo>
                    <a:pt x="134168" y="4915"/>
                  </a:lnTo>
                  <a:lnTo>
                    <a:pt x="134168" y="4915"/>
                  </a:lnTo>
                  <a:lnTo>
                    <a:pt x="134168" y="5000"/>
                  </a:lnTo>
                  <a:lnTo>
                    <a:pt x="134268" y="5000"/>
                  </a:lnTo>
                  <a:lnTo>
                    <a:pt x="136767" y="4800"/>
                  </a:lnTo>
                  <a:lnTo>
                    <a:pt x="139766" y="4700"/>
                  </a:lnTo>
                  <a:lnTo>
                    <a:pt x="142865" y="4700"/>
                  </a:lnTo>
                  <a:lnTo>
                    <a:pt x="145165" y="4500"/>
                  </a:lnTo>
                  <a:lnTo>
                    <a:pt x="146565" y="4600"/>
                  </a:lnTo>
                  <a:lnTo>
                    <a:pt x="147864" y="4700"/>
                  </a:lnTo>
                  <a:lnTo>
                    <a:pt x="149264" y="4800"/>
                  </a:lnTo>
                  <a:lnTo>
                    <a:pt x="150963" y="4700"/>
                  </a:lnTo>
                  <a:lnTo>
                    <a:pt x="150564" y="5100"/>
                  </a:lnTo>
                  <a:lnTo>
                    <a:pt x="147464" y="5100"/>
                  </a:lnTo>
                  <a:lnTo>
                    <a:pt x="146365" y="5000"/>
                  </a:lnTo>
                  <a:lnTo>
                    <a:pt x="145065" y="4900"/>
                  </a:lnTo>
                  <a:lnTo>
                    <a:pt x="141866" y="5000"/>
                  </a:lnTo>
                  <a:lnTo>
                    <a:pt x="144065" y="5100"/>
                  </a:lnTo>
                  <a:lnTo>
                    <a:pt x="146765" y="5200"/>
                  </a:lnTo>
                  <a:lnTo>
                    <a:pt x="153663" y="5400"/>
                  </a:lnTo>
                  <a:lnTo>
                    <a:pt x="168659" y="5400"/>
                  </a:lnTo>
                  <a:lnTo>
                    <a:pt x="174558" y="5300"/>
                  </a:lnTo>
                  <a:lnTo>
                    <a:pt x="181056" y="5300"/>
                  </a:lnTo>
                  <a:lnTo>
                    <a:pt x="186755" y="5200"/>
                  </a:lnTo>
                  <a:lnTo>
                    <a:pt x="188954" y="5100"/>
                  </a:lnTo>
                  <a:lnTo>
                    <a:pt x="190454" y="4900"/>
                  </a:lnTo>
                  <a:lnTo>
                    <a:pt x="189754" y="5200"/>
                  </a:lnTo>
                  <a:lnTo>
                    <a:pt x="201751" y="5400"/>
                  </a:lnTo>
                  <a:lnTo>
                    <a:pt x="216848" y="5300"/>
                  </a:lnTo>
                  <a:lnTo>
                    <a:pt x="223846" y="5300"/>
                  </a:lnTo>
                  <a:lnTo>
                    <a:pt x="230144" y="5100"/>
                  </a:lnTo>
                  <a:lnTo>
                    <a:pt x="232244" y="5300"/>
                  </a:lnTo>
                  <a:lnTo>
                    <a:pt x="235743" y="5100"/>
                  </a:lnTo>
                  <a:lnTo>
                    <a:pt x="239942" y="5000"/>
                  </a:lnTo>
                  <a:lnTo>
                    <a:pt x="242141" y="5000"/>
                  </a:lnTo>
                  <a:lnTo>
                    <a:pt x="243241" y="5100"/>
                  </a:lnTo>
                  <a:lnTo>
                    <a:pt x="243641" y="5200"/>
                  </a:lnTo>
                  <a:lnTo>
                    <a:pt x="244141" y="5300"/>
                  </a:lnTo>
                  <a:lnTo>
                    <a:pt x="245041" y="5600"/>
                  </a:lnTo>
                  <a:lnTo>
                    <a:pt x="245841" y="6100"/>
                  </a:lnTo>
                  <a:lnTo>
                    <a:pt x="246440" y="6699"/>
                  </a:lnTo>
                  <a:lnTo>
                    <a:pt x="246940" y="7299"/>
                  </a:lnTo>
                  <a:lnTo>
                    <a:pt x="247340" y="8099"/>
                  </a:lnTo>
                  <a:lnTo>
                    <a:pt x="247540" y="9099"/>
                  </a:lnTo>
                  <a:lnTo>
                    <a:pt x="247640" y="9499"/>
                  </a:lnTo>
                  <a:lnTo>
                    <a:pt x="247640" y="9999"/>
                  </a:lnTo>
                  <a:lnTo>
                    <a:pt x="247740" y="10498"/>
                  </a:lnTo>
                  <a:lnTo>
                    <a:pt x="247740" y="11098"/>
                  </a:lnTo>
                  <a:lnTo>
                    <a:pt x="247840" y="15497"/>
                  </a:lnTo>
                  <a:lnTo>
                    <a:pt x="247940" y="19096"/>
                  </a:lnTo>
                  <a:lnTo>
                    <a:pt x="248240" y="21696"/>
                  </a:lnTo>
                  <a:lnTo>
                    <a:pt x="248140" y="23395"/>
                  </a:lnTo>
                  <a:lnTo>
                    <a:pt x="248040" y="23195"/>
                  </a:lnTo>
                  <a:lnTo>
                    <a:pt x="248040" y="22596"/>
                  </a:lnTo>
                  <a:lnTo>
                    <a:pt x="247840" y="20996"/>
                  </a:lnTo>
                  <a:lnTo>
                    <a:pt x="247740" y="19796"/>
                  </a:lnTo>
                  <a:lnTo>
                    <a:pt x="247840" y="22696"/>
                  </a:lnTo>
                  <a:lnTo>
                    <a:pt x="247940" y="25995"/>
                  </a:lnTo>
                  <a:lnTo>
                    <a:pt x="248040" y="29194"/>
                  </a:lnTo>
                  <a:lnTo>
                    <a:pt x="247940" y="30694"/>
                  </a:lnTo>
                  <a:lnTo>
                    <a:pt x="247840" y="31993"/>
                  </a:lnTo>
                  <a:lnTo>
                    <a:pt x="247840" y="31294"/>
                  </a:lnTo>
                  <a:lnTo>
                    <a:pt x="247740" y="29894"/>
                  </a:lnTo>
                  <a:lnTo>
                    <a:pt x="247740" y="28894"/>
                  </a:lnTo>
                  <a:lnTo>
                    <a:pt x="247640" y="29394"/>
                  </a:lnTo>
                  <a:lnTo>
                    <a:pt x="247640" y="30994"/>
                  </a:lnTo>
                  <a:lnTo>
                    <a:pt x="247640" y="32393"/>
                  </a:lnTo>
                  <a:lnTo>
                    <a:pt x="247740" y="33893"/>
                  </a:lnTo>
                  <a:lnTo>
                    <a:pt x="247640" y="35592"/>
                  </a:lnTo>
                  <a:lnTo>
                    <a:pt x="247740" y="35493"/>
                  </a:lnTo>
                  <a:lnTo>
                    <a:pt x="247840" y="35892"/>
                  </a:lnTo>
                  <a:lnTo>
                    <a:pt x="248040" y="37892"/>
                  </a:lnTo>
                  <a:lnTo>
                    <a:pt x="248140" y="40891"/>
                  </a:lnTo>
                  <a:lnTo>
                    <a:pt x="248240" y="44090"/>
                  </a:lnTo>
                  <a:lnTo>
                    <a:pt x="248240" y="43091"/>
                  </a:lnTo>
                  <a:lnTo>
                    <a:pt x="248340" y="42991"/>
                  </a:lnTo>
                  <a:lnTo>
                    <a:pt x="248340" y="43191"/>
                  </a:lnTo>
                  <a:lnTo>
                    <a:pt x="248440" y="44290"/>
                  </a:lnTo>
                  <a:lnTo>
                    <a:pt x="248440" y="47190"/>
                  </a:lnTo>
                  <a:lnTo>
                    <a:pt x="248340" y="46590"/>
                  </a:lnTo>
                  <a:lnTo>
                    <a:pt x="248540" y="62886"/>
                  </a:lnTo>
                  <a:lnTo>
                    <a:pt x="248640" y="79882"/>
                  </a:lnTo>
                  <a:lnTo>
                    <a:pt x="248740" y="97078"/>
                  </a:lnTo>
                  <a:lnTo>
                    <a:pt x="248640" y="113974"/>
                  </a:lnTo>
                  <a:lnTo>
                    <a:pt x="248440" y="109875"/>
                  </a:lnTo>
                  <a:lnTo>
                    <a:pt x="248440" y="112674"/>
                  </a:lnTo>
                  <a:lnTo>
                    <a:pt x="248440" y="115673"/>
                  </a:lnTo>
                  <a:lnTo>
                    <a:pt x="248440" y="120072"/>
                  </a:lnTo>
                  <a:lnTo>
                    <a:pt x="248340" y="122072"/>
                  </a:lnTo>
                  <a:lnTo>
                    <a:pt x="248240" y="123671"/>
                  </a:lnTo>
                  <a:lnTo>
                    <a:pt x="248340" y="126171"/>
                  </a:lnTo>
                  <a:lnTo>
                    <a:pt x="248440" y="128470"/>
                  </a:lnTo>
                  <a:lnTo>
                    <a:pt x="248440" y="129770"/>
                  </a:lnTo>
                  <a:lnTo>
                    <a:pt x="248340" y="131270"/>
                  </a:lnTo>
                  <a:lnTo>
                    <a:pt x="248240" y="130370"/>
                  </a:lnTo>
                  <a:lnTo>
                    <a:pt x="248240" y="135269"/>
                  </a:lnTo>
                  <a:lnTo>
                    <a:pt x="248140" y="139668"/>
                  </a:lnTo>
                  <a:lnTo>
                    <a:pt x="248040" y="143967"/>
                  </a:lnTo>
                  <a:lnTo>
                    <a:pt x="248140" y="148765"/>
                  </a:lnTo>
                  <a:lnTo>
                    <a:pt x="248040" y="151865"/>
                  </a:lnTo>
                  <a:lnTo>
                    <a:pt x="247840" y="153764"/>
                  </a:lnTo>
                  <a:lnTo>
                    <a:pt x="247740" y="155264"/>
                  </a:lnTo>
                  <a:lnTo>
                    <a:pt x="247640" y="157463"/>
                  </a:lnTo>
                  <a:lnTo>
                    <a:pt x="247640" y="159563"/>
                  </a:lnTo>
                  <a:lnTo>
                    <a:pt x="247740" y="160963"/>
                  </a:lnTo>
                  <a:lnTo>
                    <a:pt x="247940" y="162262"/>
                  </a:lnTo>
                  <a:lnTo>
                    <a:pt x="247940" y="160763"/>
                  </a:lnTo>
                  <a:lnTo>
                    <a:pt x="247940" y="160463"/>
                  </a:lnTo>
                  <a:lnTo>
                    <a:pt x="248040" y="160563"/>
                  </a:lnTo>
                  <a:lnTo>
                    <a:pt x="248140" y="162062"/>
                  </a:lnTo>
                  <a:lnTo>
                    <a:pt x="248140" y="166361"/>
                  </a:lnTo>
                  <a:lnTo>
                    <a:pt x="248340" y="165861"/>
                  </a:lnTo>
                  <a:lnTo>
                    <a:pt x="248440" y="165462"/>
                  </a:lnTo>
                  <a:lnTo>
                    <a:pt x="248840" y="164562"/>
                  </a:lnTo>
                  <a:lnTo>
                    <a:pt x="248940" y="163862"/>
                  </a:lnTo>
                  <a:lnTo>
                    <a:pt x="249140" y="162762"/>
                  </a:lnTo>
                  <a:lnTo>
                    <a:pt x="249240" y="161263"/>
                  </a:lnTo>
                  <a:lnTo>
                    <a:pt x="249440" y="159163"/>
                  </a:lnTo>
                  <a:lnTo>
                    <a:pt x="249440" y="157663"/>
                  </a:lnTo>
                  <a:lnTo>
                    <a:pt x="249440" y="156464"/>
                  </a:lnTo>
                  <a:lnTo>
                    <a:pt x="249640" y="154464"/>
                  </a:lnTo>
                  <a:lnTo>
                    <a:pt x="249840" y="152465"/>
                  </a:lnTo>
                  <a:lnTo>
                    <a:pt x="249940" y="151065"/>
                  </a:lnTo>
                  <a:lnTo>
                    <a:pt x="249940" y="149365"/>
                  </a:lnTo>
                  <a:lnTo>
                    <a:pt x="249840" y="148166"/>
                  </a:lnTo>
                  <a:lnTo>
                    <a:pt x="249740" y="146766"/>
                  </a:lnTo>
                  <a:lnTo>
                    <a:pt x="249840" y="143767"/>
                  </a:lnTo>
                  <a:lnTo>
                    <a:pt x="249940" y="140467"/>
                  </a:lnTo>
                  <a:lnTo>
                    <a:pt x="249940" y="138668"/>
                  </a:lnTo>
                  <a:lnTo>
                    <a:pt x="249840" y="136868"/>
                  </a:lnTo>
                  <a:lnTo>
                    <a:pt x="249940" y="137368"/>
                  </a:lnTo>
                  <a:lnTo>
                    <a:pt x="250040" y="137168"/>
                  </a:lnTo>
                  <a:lnTo>
                    <a:pt x="250040" y="135469"/>
                  </a:lnTo>
                  <a:lnTo>
                    <a:pt x="250140" y="134169"/>
                  </a:lnTo>
                  <a:lnTo>
                    <a:pt x="250239" y="134169"/>
                  </a:lnTo>
                  <a:lnTo>
                    <a:pt x="250239" y="134269"/>
                  </a:lnTo>
                  <a:lnTo>
                    <a:pt x="250339" y="135369"/>
                  </a:lnTo>
                  <a:lnTo>
                    <a:pt x="250439" y="134369"/>
                  </a:lnTo>
                  <a:lnTo>
                    <a:pt x="250439" y="132869"/>
                  </a:lnTo>
                  <a:lnTo>
                    <a:pt x="250339" y="128970"/>
                  </a:lnTo>
                  <a:lnTo>
                    <a:pt x="250239" y="124771"/>
                  </a:lnTo>
                  <a:lnTo>
                    <a:pt x="250339" y="122872"/>
                  </a:lnTo>
                  <a:lnTo>
                    <a:pt x="250339" y="121172"/>
                  </a:lnTo>
                  <a:lnTo>
                    <a:pt x="250439" y="121772"/>
                  </a:lnTo>
                  <a:lnTo>
                    <a:pt x="250539" y="122572"/>
                  </a:lnTo>
                  <a:lnTo>
                    <a:pt x="250539" y="119672"/>
                  </a:lnTo>
                  <a:lnTo>
                    <a:pt x="250639" y="118273"/>
                  </a:lnTo>
                  <a:lnTo>
                    <a:pt x="250739" y="117073"/>
                  </a:lnTo>
                  <a:lnTo>
                    <a:pt x="250739" y="114974"/>
                  </a:lnTo>
                  <a:lnTo>
                    <a:pt x="250439" y="115173"/>
                  </a:lnTo>
                  <a:lnTo>
                    <a:pt x="250439" y="114174"/>
                  </a:lnTo>
                  <a:lnTo>
                    <a:pt x="250439" y="113774"/>
                  </a:lnTo>
                  <a:lnTo>
                    <a:pt x="250339" y="114274"/>
                  </a:lnTo>
                  <a:lnTo>
                    <a:pt x="250239" y="114274"/>
                  </a:lnTo>
                  <a:lnTo>
                    <a:pt x="250239" y="113974"/>
                  </a:lnTo>
                  <a:lnTo>
                    <a:pt x="250040" y="111374"/>
                  </a:lnTo>
                  <a:lnTo>
                    <a:pt x="250040" y="108675"/>
                  </a:lnTo>
                  <a:lnTo>
                    <a:pt x="250140" y="108875"/>
                  </a:lnTo>
                  <a:lnTo>
                    <a:pt x="250140" y="109375"/>
                  </a:lnTo>
                  <a:lnTo>
                    <a:pt x="250239" y="110875"/>
                  </a:lnTo>
                  <a:lnTo>
                    <a:pt x="250239" y="108775"/>
                  </a:lnTo>
                  <a:lnTo>
                    <a:pt x="250339" y="107175"/>
                  </a:lnTo>
                  <a:lnTo>
                    <a:pt x="250439" y="106376"/>
                  </a:lnTo>
                  <a:lnTo>
                    <a:pt x="250539" y="108875"/>
                  </a:lnTo>
                  <a:lnTo>
                    <a:pt x="250639" y="110075"/>
                  </a:lnTo>
                  <a:lnTo>
                    <a:pt x="250739" y="111174"/>
                  </a:lnTo>
                  <a:lnTo>
                    <a:pt x="250739" y="108675"/>
                  </a:lnTo>
                  <a:lnTo>
                    <a:pt x="250839" y="108475"/>
                  </a:lnTo>
                  <a:lnTo>
                    <a:pt x="250939" y="108875"/>
                  </a:lnTo>
                  <a:lnTo>
                    <a:pt x="250939" y="108675"/>
                  </a:lnTo>
                  <a:lnTo>
                    <a:pt x="251027" y="108063"/>
                  </a:lnTo>
                  <a:lnTo>
                    <a:pt x="251027" y="108063"/>
                  </a:lnTo>
                  <a:lnTo>
                    <a:pt x="250939" y="107975"/>
                  </a:lnTo>
                  <a:lnTo>
                    <a:pt x="250839" y="107475"/>
                  </a:lnTo>
                  <a:lnTo>
                    <a:pt x="250839" y="105476"/>
                  </a:lnTo>
                  <a:lnTo>
                    <a:pt x="250839" y="100377"/>
                  </a:lnTo>
                  <a:lnTo>
                    <a:pt x="250939" y="101177"/>
                  </a:lnTo>
                  <a:lnTo>
                    <a:pt x="250939" y="102177"/>
                  </a:lnTo>
                  <a:lnTo>
                    <a:pt x="250939" y="102976"/>
                  </a:lnTo>
                  <a:lnTo>
                    <a:pt x="251139" y="100977"/>
                  </a:lnTo>
                  <a:lnTo>
                    <a:pt x="251239" y="99077"/>
                  </a:lnTo>
                  <a:lnTo>
                    <a:pt x="251239" y="97278"/>
                  </a:lnTo>
                  <a:lnTo>
                    <a:pt x="251139" y="95578"/>
                  </a:lnTo>
                  <a:lnTo>
                    <a:pt x="251039" y="91779"/>
                  </a:lnTo>
                  <a:lnTo>
                    <a:pt x="251039" y="89480"/>
                  </a:lnTo>
                  <a:lnTo>
                    <a:pt x="251039" y="86880"/>
                  </a:lnTo>
                  <a:lnTo>
                    <a:pt x="251139" y="88380"/>
                  </a:lnTo>
                  <a:lnTo>
                    <a:pt x="251139" y="85980"/>
                  </a:lnTo>
                  <a:lnTo>
                    <a:pt x="251139" y="83881"/>
                  </a:lnTo>
                  <a:lnTo>
                    <a:pt x="251239" y="81981"/>
                  </a:lnTo>
                  <a:lnTo>
                    <a:pt x="251139" y="80182"/>
                  </a:lnTo>
                  <a:lnTo>
                    <a:pt x="251239" y="78582"/>
                  </a:lnTo>
                  <a:lnTo>
                    <a:pt x="251339" y="77982"/>
                  </a:lnTo>
                  <a:lnTo>
                    <a:pt x="251539" y="77083"/>
                  </a:lnTo>
                  <a:lnTo>
                    <a:pt x="251539" y="74583"/>
                  </a:lnTo>
                  <a:lnTo>
                    <a:pt x="251439" y="74583"/>
                  </a:lnTo>
                  <a:lnTo>
                    <a:pt x="251439" y="74083"/>
                  </a:lnTo>
                  <a:lnTo>
                    <a:pt x="251439" y="71984"/>
                  </a:lnTo>
                  <a:lnTo>
                    <a:pt x="251339" y="69484"/>
                  </a:lnTo>
                  <a:lnTo>
                    <a:pt x="251339" y="68585"/>
                  </a:lnTo>
                  <a:lnTo>
                    <a:pt x="251239" y="68285"/>
                  </a:lnTo>
                  <a:lnTo>
                    <a:pt x="251239" y="68185"/>
                  </a:lnTo>
                  <a:lnTo>
                    <a:pt x="251439" y="64286"/>
                  </a:lnTo>
                  <a:lnTo>
                    <a:pt x="251339" y="63286"/>
                  </a:lnTo>
                  <a:lnTo>
                    <a:pt x="251239" y="62786"/>
                  </a:lnTo>
                  <a:lnTo>
                    <a:pt x="251139" y="62686"/>
                  </a:lnTo>
                  <a:lnTo>
                    <a:pt x="251039" y="62586"/>
                  </a:lnTo>
                  <a:lnTo>
                    <a:pt x="250939" y="62286"/>
                  </a:lnTo>
                  <a:lnTo>
                    <a:pt x="250839" y="61686"/>
                  </a:lnTo>
                  <a:lnTo>
                    <a:pt x="250739" y="60387"/>
                  </a:lnTo>
                  <a:lnTo>
                    <a:pt x="250739" y="58387"/>
                  </a:lnTo>
                  <a:lnTo>
                    <a:pt x="250839" y="56587"/>
                  </a:lnTo>
                  <a:lnTo>
                    <a:pt x="250939" y="55788"/>
                  </a:lnTo>
                  <a:lnTo>
                    <a:pt x="250939" y="55588"/>
                  </a:lnTo>
                  <a:lnTo>
                    <a:pt x="251039" y="55588"/>
                  </a:lnTo>
                  <a:lnTo>
                    <a:pt x="251139" y="55888"/>
                  </a:lnTo>
                  <a:lnTo>
                    <a:pt x="251239" y="56188"/>
                  </a:lnTo>
                  <a:lnTo>
                    <a:pt x="251439" y="56488"/>
                  </a:lnTo>
                  <a:lnTo>
                    <a:pt x="251439" y="56388"/>
                  </a:lnTo>
                  <a:lnTo>
                    <a:pt x="251539" y="56188"/>
                  </a:lnTo>
                  <a:lnTo>
                    <a:pt x="251639" y="55288"/>
                  </a:lnTo>
                  <a:lnTo>
                    <a:pt x="251439" y="53788"/>
                  </a:lnTo>
                  <a:lnTo>
                    <a:pt x="251539" y="50689"/>
                  </a:lnTo>
                  <a:lnTo>
                    <a:pt x="251539" y="47890"/>
                  </a:lnTo>
                  <a:lnTo>
                    <a:pt x="251639" y="46590"/>
                  </a:lnTo>
                  <a:lnTo>
                    <a:pt x="251639" y="45990"/>
                  </a:lnTo>
                  <a:lnTo>
                    <a:pt x="251739" y="47290"/>
                  </a:lnTo>
                  <a:lnTo>
                    <a:pt x="251839" y="48589"/>
                  </a:lnTo>
                  <a:lnTo>
                    <a:pt x="251839" y="47190"/>
                  </a:lnTo>
                  <a:lnTo>
                    <a:pt x="251839" y="45390"/>
                  </a:lnTo>
                  <a:lnTo>
                    <a:pt x="252039" y="41091"/>
                  </a:lnTo>
                  <a:lnTo>
                    <a:pt x="252039" y="36692"/>
                  </a:lnTo>
                  <a:lnTo>
                    <a:pt x="252039" y="34893"/>
                  </a:lnTo>
                  <a:lnTo>
                    <a:pt x="251839" y="33393"/>
                  </a:lnTo>
                  <a:lnTo>
                    <a:pt x="251939" y="30094"/>
                  </a:lnTo>
                  <a:lnTo>
                    <a:pt x="252039" y="28794"/>
                  </a:lnTo>
                  <a:lnTo>
                    <a:pt x="252039" y="28394"/>
                  </a:lnTo>
                  <a:lnTo>
                    <a:pt x="252139" y="28394"/>
                  </a:lnTo>
                  <a:lnTo>
                    <a:pt x="252039" y="27594"/>
                  </a:lnTo>
                  <a:lnTo>
                    <a:pt x="252039" y="26395"/>
                  </a:lnTo>
                  <a:lnTo>
                    <a:pt x="252039" y="23495"/>
                  </a:lnTo>
                  <a:lnTo>
                    <a:pt x="252039" y="20396"/>
                  </a:lnTo>
                  <a:lnTo>
                    <a:pt x="252039" y="17897"/>
                  </a:lnTo>
                  <a:lnTo>
                    <a:pt x="252139" y="17697"/>
                  </a:lnTo>
                  <a:lnTo>
                    <a:pt x="252139" y="16797"/>
                  </a:lnTo>
                  <a:lnTo>
                    <a:pt x="252239" y="15497"/>
                  </a:lnTo>
                  <a:lnTo>
                    <a:pt x="252239" y="14098"/>
                  </a:lnTo>
                  <a:lnTo>
                    <a:pt x="252139" y="15297"/>
                  </a:lnTo>
                  <a:lnTo>
                    <a:pt x="252039" y="15397"/>
                  </a:lnTo>
                  <a:lnTo>
                    <a:pt x="252039" y="15297"/>
                  </a:lnTo>
                  <a:lnTo>
                    <a:pt x="251839" y="13398"/>
                  </a:lnTo>
                  <a:lnTo>
                    <a:pt x="251939" y="11198"/>
                  </a:lnTo>
                  <a:lnTo>
                    <a:pt x="251939" y="10498"/>
                  </a:lnTo>
                  <a:lnTo>
                    <a:pt x="251939" y="9599"/>
                  </a:lnTo>
                  <a:lnTo>
                    <a:pt x="251839" y="8699"/>
                  </a:lnTo>
                  <a:lnTo>
                    <a:pt x="251739" y="7799"/>
                  </a:lnTo>
                  <a:lnTo>
                    <a:pt x="251439" y="6899"/>
                  </a:lnTo>
                  <a:lnTo>
                    <a:pt x="251139" y="6000"/>
                  </a:lnTo>
                  <a:lnTo>
                    <a:pt x="250739" y="5200"/>
                  </a:lnTo>
                  <a:lnTo>
                    <a:pt x="250339" y="4400"/>
                  </a:lnTo>
                  <a:lnTo>
                    <a:pt x="249840" y="3800"/>
                  </a:lnTo>
                  <a:lnTo>
                    <a:pt x="249440" y="3300"/>
                  </a:lnTo>
                  <a:lnTo>
                    <a:pt x="248940" y="2700"/>
                  </a:lnTo>
                  <a:lnTo>
                    <a:pt x="248240" y="2200"/>
                  </a:lnTo>
                  <a:lnTo>
                    <a:pt x="247640" y="1901"/>
                  </a:lnTo>
                  <a:lnTo>
                    <a:pt x="247140" y="1701"/>
                  </a:lnTo>
                  <a:lnTo>
                    <a:pt x="246740" y="1501"/>
                  </a:lnTo>
                  <a:lnTo>
                    <a:pt x="246140" y="1401"/>
                  </a:lnTo>
                  <a:lnTo>
                    <a:pt x="245841" y="1301"/>
                  </a:lnTo>
                  <a:lnTo>
                    <a:pt x="245641" y="1401"/>
                  </a:lnTo>
                  <a:lnTo>
                    <a:pt x="245541" y="1501"/>
                  </a:lnTo>
                  <a:lnTo>
                    <a:pt x="245241" y="1501"/>
                  </a:lnTo>
                  <a:lnTo>
                    <a:pt x="244741" y="1301"/>
                  </a:lnTo>
                  <a:lnTo>
                    <a:pt x="244441" y="1201"/>
                  </a:lnTo>
                  <a:lnTo>
                    <a:pt x="244041" y="1101"/>
                  </a:lnTo>
                  <a:lnTo>
                    <a:pt x="243841" y="1001"/>
                  </a:lnTo>
                  <a:lnTo>
                    <a:pt x="243141" y="1001"/>
                  </a:lnTo>
                  <a:lnTo>
                    <a:pt x="242441" y="901"/>
                  </a:lnTo>
                  <a:lnTo>
                    <a:pt x="240942" y="801"/>
                  </a:lnTo>
                  <a:lnTo>
                    <a:pt x="239442" y="701"/>
                  </a:lnTo>
                  <a:lnTo>
                    <a:pt x="237243" y="601"/>
                  </a:lnTo>
                  <a:lnTo>
                    <a:pt x="236743" y="501"/>
                  </a:lnTo>
                  <a:lnTo>
                    <a:pt x="236843" y="401"/>
                  </a:lnTo>
                  <a:lnTo>
                    <a:pt x="237643" y="401"/>
                  </a:lnTo>
                  <a:lnTo>
                    <a:pt x="237443" y="301"/>
                  </a:lnTo>
                  <a:lnTo>
                    <a:pt x="236743" y="201"/>
                  </a:lnTo>
                  <a:lnTo>
                    <a:pt x="236243" y="101"/>
                  </a:lnTo>
                  <a:lnTo>
                    <a:pt x="233244" y="101"/>
                  </a:lnTo>
                  <a:lnTo>
                    <a:pt x="229744" y="1"/>
                  </a:lnTo>
                  <a:lnTo>
                    <a:pt x="230644" y="101"/>
                  </a:lnTo>
                  <a:lnTo>
                    <a:pt x="230944" y="101"/>
                  </a:lnTo>
                  <a:lnTo>
                    <a:pt x="230144" y="201"/>
                  </a:lnTo>
                  <a:lnTo>
                    <a:pt x="229145" y="301"/>
                  </a:lnTo>
                  <a:lnTo>
                    <a:pt x="229045" y="401"/>
                  </a:lnTo>
                  <a:lnTo>
                    <a:pt x="229544" y="501"/>
                  </a:lnTo>
                  <a:lnTo>
                    <a:pt x="233144" y="201"/>
                  </a:lnTo>
                  <a:lnTo>
                    <a:pt x="235543" y="201"/>
                  </a:lnTo>
                  <a:lnTo>
                    <a:pt x="235543" y="301"/>
                  </a:lnTo>
                  <a:lnTo>
                    <a:pt x="235343" y="401"/>
                  </a:lnTo>
                  <a:lnTo>
                    <a:pt x="235743" y="501"/>
                  </a:lnTo>
                  <a:lnTo>
                    <a:pt x="231444" y="601"/>
                  </a:lnTo>
                  <a:lnTo>
                    <a:pt x="228845" y="801"/>
                  </a:lnTo>
                  <a:lnTo>
                    <a:pt x="226345" y="1001"/>
                  </a:lnTo>
                  <a:lnTo>
                    <a:pt x="222246" y="1101"/>
                  </a:lnTo>
                  <a:lnTo>
                    <a:pt x="217747" y="901"/>
                  </a:lnTo>
                  <a:lnTo>
                    <a:pt x="219047" y="901"/>
                  </a:lnTo>
                  <a:lnTo>
                    <a:pt x="219347" y="801"/>
                  </a:lnTo>
                  <a:lnTo>
                    <a:pt x="219447" y="701"/>
                  </a:lnTo>
                  <a:lnTo>
                    <a:pt x="219347" y="701"/>
                  </a:lnTo>
                  <a:lnTo>
                    <a:pt x="219147" y="601"/>
                  </a:lnTo>
                  <a:lnTo>
                    <a:pt x="218347" y="501"/>
                  </a:lnTo>
                  <a:lnTo>
                    <a:pt x="216848" y="601"/>
                  </a:lnTo>
                  <a:lnTo>
                    <a:pt x="215348" y="601"/>
                  </a:lnTo>
                  <a:lnTo>
                    <a:pt x="212749" y="501"/>
                  </a:lnTo>
                  <a:lnTo>
                    <a:pt x="210149" y="401"/>
                  </a:lnTo>
                  <a:lnTo>
                    <a:pt x="209240" y="365"/>
                  </a:lnTo>
                  <a:lnTo>
                    <a:pt x="209240" y="365"/>
                  </a:lnTo>
                  <a:lnTo>
                    <a:pt x="209349" y="401"/>
                  </a:lnTo>
                  <a:lnTo>
                    <a:pt x="209349" y="501"/>
                  </a:lnTo>
                  <a:lnTo>
                    <a:pt x="208750" y="601"/>
                  </a:lnTo>
                  <a:lnTo>
                    <a:pt x="207950" y="701"/>
                  </a:lnTo>
                  <a:lnTo>
                    <a:pt x="203851" y="701"/>
                  </a:lnTo>
                  <a:lnTo>
                    <a:pt x="203651" y="601"/>
                  </a:lnTo>
                  <a:lnTo>
                    <a:pt x="203451" y="501"/>
                  </a:lnTo>
                  <a:lnTo>
                    <a:pt x="203051" y="401"/>
                  </a:lnTo>
                  <a:lnTo>
                    <a:pt x="202251" y="401"/>
                  </a:lnTo>
                  <a:lnTo>
                    <a:pt x="194753" y="301"/>
                  </a:lnTo>
                  <a:lnTo>
                    <a:pt x="188254" y="201"/>
                  </a:lnTo>
                  <a:lnTo>
                    <a:pt x="182156" y="101"/>
                  </a:lnTo>
                  <a:lnTo>
                    <a:pt x="175957" y="201"/>
                  </a:lnTo>
                  <a:lnTo>
                    <a:pt x="180056" y="501"/>
                  </a:lnTo>
                  <a:lnTo>
                    <a:pt x="181456" y="201"/>
                  </a:lnTo>
                  <a:lnTo>
                    <a:pt x="182256" y="301"/>
                  </a:lnTo>
                  <a:lnTo>
                    <a:pt x="182656" y="401"/>
                  </a:lnTo>
                  <a:lnTo>
                    <a:pt x="182656" y="501"/>
                  </a:lnTo>
                  <a:lnTo>
                    <a:pt x="182556" y="501"/>
                  </a:lnTo>
                  <a:lnTo>
                    <a:pt x="182056" y="701"/>
                  </a:lnTo>
                  <a:lnTo>
                    <a:pt x="180556" y="901"/>
                  </a:lnTo>
                  <a:lnTo>
                    <a:pt x="178957" y="1101"/>
                  </a:lnTo>
                  <a:lnTo>
                    <a:pt x="177957" y="1001"/>
                  </a:lnTo>
                  <a:lnTo>
                    <a:pt x="174958" y="1001"/>
                  </a:lnTo>
                  <a:lnTo>
                    <a:pt x="174867" y="910"/>
                  </a:lnTo>
                  <a:lnTo>
                    <a:pt x="174867" y="910"/>
                  </a:lnTo>
                  <a:lnTo>
                    <a:pt x="170159" y="1001"/>
                  </a:lnTo>
                  <a:lnTo>
                    <a:pt x="171059" y="1101"/>
                  </a:lnTo>
                  <a:lnTo>
                    <a:pt x="172758" y="1101"/>
                  </a:lnTo>
                  <a:lnTo>
                    <a:pt x="171858" y="1201"/>
                  </a:lnTo>
                  <a:lnTo>
                    <a:pt x="168159" y="1101"/>
                  </a:lnTo>
                  <a:lnTo>
                    <a:pt x="167160" y="1001"/>
                  </a:lnTo>
                  <a:lnTo>
                    <a:pt x="167360" y="901"/>
                  </a:lnTo>
                  <a:lnTo>
                    <a:pt x="164160" y="901"/>
                  </a:lnTo>
                  <a:lnTo>
                    <a:pt x="162861" y="1001"/>
                  </a:lnTo>
                  <a:lnTo>
                    <a:pt x="162561" y="1101"/>
                  </a:lnTo>
                  <a:lnTo>
                    <a:pt x="162561" y="1201"/>
                  </a:lnTo>
                  <a:lnTo>
                    <a:pt x="160861" y="1101"/>
                  </a:lnTo>
                  <a:lnTo>
                    <a:pt x="160761" y="1101"/>
                  </a:lnTo>
                  <a:lnTo>
                    <a:pt x="160861" y="1001"/>
                  </a:lnTo>
                  <a:lnTo>
                    <a:pt x="161461" y="901"/>
                  </a:lnTo>
                  <a:lnTo>
                    <a:pt x="164960" y="601"/>
                  </a:lnTo>
                  <a:lnTo>
                    <a:pt x="163061" y="601"/>
                  </a:lnTo>
                  <a:lnTo>
                    <a:pt x="162361" y="501"/>
                  </a:lnTo>
                  <a:lnTo>
                    <a:pt x="162261" y="401"/>
                  </a:lnTo>
                  <a:lnTo>
                    <a:pt x="162361" y="401"/>
                  </a:lnTo>
                  <a:lnTo>
                    <a:pt x="163061" y="301"/>
                  </a:lnTo>
                  <a:lnTo>
                    <a:pt x="158162" y="301"/>
                  </a:lnTo>
                  <a:lnTo>
                    <a:pt x="159261" y="201"/>
                  </a:lnTo>
                  <a:lnTo>
                    <a:pt x="160261" y="1"/>
                  </a:lnTo>
                  <a:lnTo>
                    <a:pt x="158062" y="1"/>
                  </a:lnTo>
                  <a:lnTo>
                    <a:pt x="156062" y="101"/>
                  </a:lnTo>
                  <a:lnTo>
                    <a:pt x="154063" y="101"/>
                  </a:lnTo>
                  <a:lnTo>
                    <a:pt x="152063" y="1"/>
                  </a:lnTo>
                  <a:lnTo>
                    <a:pt x="150864" y="201"/>
                  </a:lnTo>
                  <a:lnTo>
                    <a:pt x="142566" y="1"/>
                  </a:lnTo>
                  <a:lnTo>
                    <a:pt x="134767" y="1"/>
                  </a:lnTo>
                  <a:lnTo>
                    <a:pt x="136167" y="201"/>
                  </a:lnTo>
                  <a:lnTo>
                    <a:pt x="134168" y="201"/>
                  </a:lnTo>
                  <a:lnTo>
                    <a:pt x="132668" y="301"/>
                  </a:lnTo>
                  <a:lnTo>
                    <a:pt x="130468" y="101"/>
                  </a:lnTo>
                  <a:lnTo>
                    <a:pt x="127869" y="1"/>
                  </a:lnTo>
                  <a:lnTo>
                    <a:pt x="123270" y="1"/>
                  </a:lnTo>
                  <a:lnTo>
                    <a:pt x="117672" y="201"/>
                  </a:lnTo>
                  <a:lnTo>
                    <a:pt x="116272" y="301"/>
                  </a:lnTo>
                  <a:lnTo>
                    <a:pt x="116072" y="401"/>
                  </a:lnTo>
                  <a:lnTo>
                    <a:pt x="116072" y="501"/>
                  </a:lnTo>
                  <a:lnTo>
                    <a:pt x="113273" y="501"/>
                  </a:lnTo>
                  <a:lnTo>
                    <a:pt x="111573" y="301"/>
                  </a:lnTo>
                  <a:lnTo>
                    <a:pt x="106974" y="601"/>
                  </a:lnTo>
                  <a:lnTo>
                    <a:pt x="104175" y="701"/>
                  </a:lnTo>
                  <a:lnTo>
                    <a:pt x="101575" y="601"/>
                  </a:lnTo>
                  <a:lnTo>
                    <a:pt x="107774" y="401"/>
                  </a:lnTo>
                  <a:lnTo>
                    <a:pt x="107274" y="301"/>
                  </a:lnTo>
                  <a:lnTo>
                    <a:pt x="106274" y="301"/>
                  </a:lnTo>
                  <a:lnTo>
                    <a:pt x="103475" y="201"/>
                  </a:lnTo>
                  <a:lnTo>
                    <a:pt x="96977" y="201"/>
                  </a:lnTo>
                  <a:lnTo>
                    <a:pt x="82280" y="1001"/>
                  </a:lnTo>
                  <a:lnTo>
                    <a:pt x="82880" y="1101"/>
                  </a:lnTo>
                  <a:lnTo>
                    <a:pt x="83180" y="1201"/>
                  </a:lnTo>
                  <a:lnTo>
                    <a:pt x="83280" y="1301"/>
                  </a:lnTo>
                  <a:lnTo>
                    <a:pt x="83080" y="1401"/>
                  </a:lnTo>
                  <a:lnTo>
                    <a:pt x="81880" y="1601"/>
                  </a:lnTo>
                  <a:lnTo>
                    <a:pt x="79581" y="1801"/>
                  </a:lnTo>
                  <a:lnTo>
                    <a:pt x="79481" y="1801"/>
                  </a:lnTo>
                  <a:lnTo>
                    <a:pt x="78881" y="1701"/>
                  </a:lnTo>
                  <a:lnTo>
                    <a:pt x="76781" y="1601"/>
                  </a:lnTo>
                  <a:lnTo>
                    <a:pt x="71483" y="1501"/>
                  </a:lnTo>
                  <a:lnTo>
                    <a:pt x="71683" y="1501"/>
                  </a:lnTo>
                  <a:lnTo>
                    <a:pt x="71583" y="1401"/>
                  </a:lnTo>
                  <a:lnTo>
                    <a:pt x="71183" y="1401"/>
                  </a:lnTo>
                  <a:lnTo>
                    <a:pt x="69683" y="1201"/>
                  </a:lnTo>
                  <a:lnTo>
                    <a:pt x="69083" y="1101"/>
                  </a:lnTo>
                  <a:lnTo>
                    <a:pt x="68983" y="1101"/>
                  </a:lnTo>
                  <a:lnTo>
                    <a:pt x="71183" y="1001"/>
                  </a:lnTo>
                  <a:lnTo>
                    <a:pt x="73282" y="1201"/>
                  </a:lnTo>
                  <a:lnTo>
                    <a:pt x="74382" y="1301"/>
                  </a:lnTo>
                  <a:lnTo>
                    <a:pt x="75882" y="1201"/>
                  </a:lnTo>
                  <a:lnTo>
                    <a:pt x="72382" y="901"/>
                  </a:lnTo>
                  <a:lnTo>
                    <a:pt x="67084" y="701"/>
                  </a:lnTo>
                  <a:lnTo>
                    <a:pt x="68583" y="501"/>
                  </a:lnTo>
                  <a:lnTo>
                    <a:pt x="71283" y="401"/>
                  </a:lnTo>
                  <a:lnTo>
                    <a:pt x="70783" y="501"/>
                  </a:lnTo>
                  <a:lnTo>
                    <a:pt x="70683" y="501"/>
                  </a:lnTo>
                  <a:lnTo>
                    <a:pt x="70983" y="701"/>
                  </a:lnTo>
                  <a:lnTo>
                    <a:pt x="72982" y="601"/>
                  </a:lnTo>
                  <a:lnTo>
                    <a:pt x="73782" y="501"/>
                  </a:lnTo>
                  <a:lnTo>
                    <a:pt x="73682" y="401"/>
                  </a:lnTo>
                  <a:lnTo>
                    <a:pt x="72982" y="301"/>
                  </a:lnTo>
                  <a:lnTo>
                    <a:pt x="71183" y="201"/>
                  </a:lnTo>
                  <a:lnTo>
                    <a:pt x="70583" y="101"/>
                  </a:lnTo>
                  <a:lnTo>
                    <a:pt x="70483" y="1"/>
                  </a:lnTo>
                  <a:lnTo>
                    <a:pt x="67184" y="1"/>
                  </a:lnTo>
                  <a:lnTo>
                    <a:pt x="66184" y="101"/>
                  </a:lnTo>
                  <a:lnTo>
                    <a:pt x="66584" y="201"/>
                  </a:lnTo>
                  <a:lnTo>
                    <a:pt x="65084" y="101"/>
                  </a:lnTo>
                  <a:lnTo>
                    <a:pt x="63285" y="1"/>
                  </a:lnTo>
                  <a:lnTo>
                    <a:pt x="59186" y="101"/>
                  </a:lnTo>
                  <a:lnTo>
                    <a:pt x="55087" y="201"/>
                  </a:lnTo>
                  <a:lnTo>
                    <a:pt x="53187" y="201"/>
                  </a:lnTo>
                  <a:lnTo>
                    <a:pt x="51588" y="101"/>
                  </a:lnTo>
                  <a:lnTo>
                    <a:pt x="51588" y="101"/>
                  </a:lnTo>
                  <a:lnTo>
                    <a:pt x="52187" y="201"/>
                  </a:lnTo>
                  <a:lnTo>
                    <a:pt x="52287" y="201"/>
                  </a:lnTo>
                  <a:lnTo>
                    <a:pt x="52187" y="301"/>
                  </a:lnTo>
                  <a:lnTo>
                    <a:pt x="50988" y="401"/>
                  </a:lnTo>
                  <a:lnTo>
                    <a:pt x="48588" y="401"/>
                  </a:lnTo>
                  <a:lnTo>
                    <a:pt x="47289" y="301"/>
                  </a:lnTo>
                  <a:lnTo>
                    <a:pt x="45489" y="101"/>
                  </a:lnTo>
                  <a:lnTo>
                    <a:pt x="43789" y="201"/>
                  </a:lnTo>
                  <a:lnTo>
                    <a:pt x="41390" y="301"/>
                  </a:lnTo>
                  <a:lnTo>
                    <a:pt x="37991" y="301"/>
                  </a:lnTo>
                  <a:lnTo>
                    <a:pt x="37891" y="401"/>
                  </a:lnTo>
                  <a:lnTo>
                    <a:pt x="38591" y="601"/>
                  </a:lnTo>
                  <a:lnTo>
                    <a:pt x="38991" y="701"/>
                  </a:lnTo>
                  <a:lnTo>
                    <a:pt x="39091" y="801"/>
                  </a:lnTo>
                  <a:lnTo>
                    <a:pt x="38791" y="901"/>
                  </a:lnTo>
                  <a:lnTo>
                    <a:pt x="37791" y="901"/>
                  </a:lnTo>
                  <a:lnTo>
                    <a:pt x="35691" y="1101"/>
                  </a:lnTo>
                  <a:lnTo>
                    <a:pt x="28693" y="1101"/>
                  </a:lnTo>
                  <a:lnTo>
                    <a:pt x="27793" y="1001"/>
                  </a:lnTo>
                  <a:lnTo>
                    <a:pt x="27693" y="1001"/>
                  </a:lnTo>
                  <a:lnTo>
                    <a:pt x="29293" y="901"/>
                  </a:lnTo>
                  <a:lnTo>
                    <a:pt x="33792" y="801"/>
                  </a:lnTo>
                  <a:lnTo>
                    <a:pt x="33792" y="801"/>
                  </a:lnTo>
                  <a:lnTo>
                    <a:pt x="23494" y="1001"/>
                  </a:lnTo>
                  <a:lnTo>
                    <a:pt x="22695" y="901"/>
                  </a:lnTo>
                  <a:lnTo>
                    <a:pt x="22495" y="801"/>
                  </a:lnTo>
                  <a:lnTo>
                    <a:pt x="23394" y="701"/>
                  </a:lnTo>
                  <a:lnTo>
                    <a:pt x="27893" y="701"/>
                  </a:lnTo>
                  <a:lnTo>
                    <a:pt x="24694" y="601"/>
                  </a:lnTo>
                  <a:lnTo>
                    <a:pt x="21495" y="601"/>
                  </a:lnTo>
                  <a:lnTo>
                    <a:pt x="18895" y="801"/>
                  </a:lnTo>
                  <a:lnTo>
                    <a:pt x="17296" y="901"/>
                  </a:lnTo>
                  <a:lnTo>
                    <a:pt x="13997" y="901"/>
                  </a:lnTo>
                  <a:lnTo>
                    <a:pt x="10897" y="801"/>
                  </a:lnTo>
                  <a:lnTo>
                    <a:pt x="12297" y="701"/>
                  </a:lnTo>
                  <a:lnTo>
                    <a:pt x="13397" y="501"/>
                  </a:lnTo>
                  <a:lnTo>
                    <a:pt x="14696" y="301"/>
                  </a:lnTo>
                  <a:lnTo>
                    <a:pt x="16896" y="201"/>
                  </a:lnTo>
                  <a:lnTo>
                    <a:pt x="19295" y="201"/>
                  </a:lnTo>
                  <a:lnTo>
                    <a:pt x="19295" y="301"/>
                  </a:lnTo>
                  <a:lnTo>
                    <a:pt x="18795" y="301"/>
                  </a:lnTo>
                  <a:lnTo>
                    <a:pt x="18296" y="401"/>
                  </a:lnTo>
                  <a:lnTo>
                    <a:pt x="18096" y="501"/>
                  </a:lnTo>
                  <a:lnTo>
                    <a:pt x="18596" y="501"/>
                  </a:lnTo>
                  <a:lnTo>
                    <a:pt x="19995" y="601"/>
                  </a:lnTo>
                  <a:lnTo>
                    <a:pt x="20395" y="301"/>
                  </a:lnTo>
                  <a:lnTo>
                    <a:pt x="22095" y="401"/>
                  </a:lnTo>
                  <a:lnTo>
                    <a:pt x="23594" y="301"/>
                  </a:lnTo>
                  <a:lnTo>
                    <a:pt x="26993" y="201"/>
                  </a:lnTo>
                  <a:lnTo>
                    <a:pt x="27493" y="301"/>
                  </a:lnTo>
                  <a:lnTo>
                    <a:pt x="27193" y="301"/>
                  </a:lnTo>
                  <a:lnTo>
                    <a:pt x="25794" y="401"/>
                  </a:lnTo>
                  <a:lnTo>
                    <a:pt x="31792" y="401"/>
                  </a:lnTo>
                  <a:lnTo>
                    <a:pt x="34492" y="301"/>
                  </a:lnTo>
                  <a:lnTo>
                    <a:pt x="36991" y="201"/>
                  </a:lnTo>
                  <a:lnTo>
                    <a:pt x="32092" y="101"/>
                  </a:lnTo>
                  <a:lnTo>
                    <a:pt x="20795" y="101"/>
                  </a:lnTo>
                  <a:lnTo>
                    <a:pt x="19495"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48" name="Google Shape;1448;p65"/>
            <p:cNvSpPr/>
            <p:nvPr/>
          </p:nvSpPr>
          <p:spPr>
            <a:xfrm>
              <a:off x="6075675" y="4539575"/>
              <a:ext cx="17525" cy="2525"/>
            </a:xfrm>
            <a:custGeom>
              <a:avLst/>
              <a:gdLst/>
              <a:ahLst/>
              <a:cxnLst/>
              <a:rect l="l" t="t" r="r" b="b"/>
              <a:pathLst>
                <a:path w="701" h="101" extrusionOk="0">
                  <a:moveTo>
                    <a:pt x="1" y="1"/>
                  </a:moveTo>
                  <a:lnTo>
                    <a:pt x="700" y="101"/>
                  </a:lnTo>
                  <a:lnTo>
                    <a:pt x="700" y="101"/>
                  </a:lnTo>
                  <a:lnTo>
                    <a:pt x="500"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49" name="Google Shape;1449;p65"/>
            <p:cNvSpPr/>
            <p:nvPr/>
          </p:nvSpPr>
          <p:spPr>
            <a:xfrm>
              <a:off x="664475" y="1650275"/>
              <a:ext cx="2525" cy="22525"/>
            </a:xfrm>
            <a:custGeom>
              <a:avLst/>
              <a:gdLst/>
              <a:ahLst/>
              <a:cxnLst/>
              <a:rect l="l" t="t" r="r" b="b"/>
              <a:pathLst>
                <a:path w="101" h="901" extrusionOk="0">
                  <a:moveTo>
                    <a:pt x="1" y="1"/>
                  </a:moveTo>
                  <a:lnTo>
                    <a:pt x="1" y="1"/>
                  </a:lnTo>
                  <a:lnTo>
                    <a:pt x="101" y="900"/>
                  </a:lnTo>
                  <a:lnTo>
                    <a:pt x="101" y="900"/>
                  </a:lnTo>
                  <a:lnTo>
                    <a:pt x="1" y="1"/>
                  </a:lnTo>
                  <a:lnTo>
                    <a:pt x="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50" name="Google Shape;1450;p65"/>
            <p:cNvSpPr/>
            <p:nvPr/>
          </p:nvSpPr>
          <p:spPr>
            <a:xfrm>
              <a:off x="669475" y="3714775"/>
              <a:ext cx="2525" cy="5025"/>
            </a:xfrm>
            <a:custGeom>
              <a:avLst/>
              <a:gdLst/>
              <a:ahLst/>
              <a:cxnLst/>
              <a:rect l="l" t="t" r="r" b="b"/>
              <a:pathLst>
                <a:path w="101" h="201" extrusionOk="0">
                  <a:moveTo>
                    <a:pt x="1" y="1"/>
                  </a:moveTo>
                  <a:lnTo>
                    <a:pt x="1" y="201"/>
                  </a:lnTo>
                  <a:lnTo>
                    <a:pt x="10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51" name="Google Shape;1451;p65"/>
            <p:cNvSpPr/>
            <p:nvPr/>
          </p:nvSpPr>
          <p:spPr>
            <a:xfrm>
              <a:off x="6188150" y="4594575"/>
              <a:ext cx="35025" cy="25"/>
            </a:xfrm>
            <a:custGeom>
              <a:avLst/>
              <a:gdLst/>
              <a:ahLst/>
              <a:cxnLst/>
              <a:rect l="l" t="t" r="r" b="b"/>
              <a:pathLst>
                <a:path w="1401" h="1" extrusionOk="0">
                  <a:moveTo>
                    <a:pt x="1400" y="0"/>
                  </a:moveTo>
                  <a:lnTo>
                    <a:pt x="1" y="0"/>
                  </a:lnTo>
                  <a:lnTo>
                    <a:pt x="1" y="0"/>
                  </a:lnTo>
                  <a:lnTo>
                    <a:pt x="1400" y="0"/>
                  </a:lnTo>
                  <a:lnTo>
                    <a:pt x="140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grpSp>
      <p:sp>
        <p:nvSpPr>
          <p:cNvPr id="6" name="מלבן 5">
            <a:extLst>
              <a:ext uri="{FF2B5EF4-FFF2-40B4-BE49-F238E27FC236}">
                <a16:creationId xmlns:a16="http://schemas.microsoft.com/office/drawing/2014/main" id="{1A14BD33-77A5-FBAF-6BE4-39BABDF285FF}"/>
              </a:ext>
            </a:extLst>
          </p:cNvPr>
          <p:cNvSpPr/>
          <p:nvPr/>
        </p:nvSpPr>
        <p:spPr>
          <a:xfrm>
            <a:off x="2023625" y="1012644"/>
            <a:ext cx="8500240" cy="4400575"/>
          </a:xfrm>
          <a:prstGeom prst="rect">
            <a:avLst/>
          </a:prstGeom>
          <a:solidFill>
            <a:schemeClr val="accent6"/>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5122" name="Picture 2" descr="Mechanisms of cisplatin and carboplatin cytotoxicity in cancer cells |  Download Scientific Diagram">
            <a:extLst>
              <a:ext uri="{FF2B5EF4-FFF2-40B4-BE49-F238E27FC236}">
                <a16:creationId xmlns:a16="http://schemas.microsoft.com/office/drawing/2014/main" id="{200E1B6C-4353-DDEB-4AC4-867B6F0043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515" y="1254065"/>
            <a:ext cx="5101823" cy="3799358"/>
          </a:xfrm>
          <a:prstGeom prst="rect">
            <a:avLst/>
          </a:prstGeom>
          <a:noFill/>
          <a:extLst>
            <a:ext uri="{909E8E84-426E-40DD-AFC4-6F175D3DCCD1}">
              <a14:hiddenFill xmlns:a14="http://schemas.microsoft.com/office/drawing/2010/main">
                <a:solidFill>
                  <a:srgbClr val="FFFFFF"/>
                </a:solidFill>
              </a14:hiddenFill>
            </a:ext>
          </a:extLst>
        </p:spPr>
      </p:pic>
      <p:sp>
        <p:nvSpPr>
          <p:cNvPr id="8" name="תיבת טקסט 7">
            <a:extLst>
              <a:ext uri="{FF2B5EF4-FFF2-40B4-BE49-F238E27FC236}">
                <a16:creationId xmlns:a16="http://schemas.microsoft.com/office/drawing/2014/main" id="{67822A2E-10F1-1C1B-511B-A37928AEB290}"/>
              </a:ext>
            </a:extLst>
          </p:cNvPr>
          <p:cNvSpPr txBox="1"/>
          <p:nvPr/>
        </p:nvSpPr>
        <p:spPr>
          <a:xfrm>
            <a:off x="2100501" y="1455928"/>
            <a:ext cx="3779304" cy="3416320"/>
          </a:xfrm>
          <a:prstGeom prst="rect">
            <a:avLst/>
          </a:prstGeom>
          <a:noFill/>
        </p:spPr>
        <p:txBody>
          <a:bodyPr wrap="square">
            <a:spAutoFit/>
          </a:bodyPr>
          <a:lstStyle/>
          <a:p>
            <a:pPr algn="l" rtl="0"/>
            <a:r>
              <a:rPr lang="en-US" sz="3600" b="1" i="0" dirty="0">
                <a:solidFill>
                  <a:srgbClr val="202124"/>
                </a:solidFill>
                <a:effectLst>
                  <a:outerShdw blurRad="38100" dist="38100" dir="2700000" algn="tl">
                    <a:srgbClr val="000000">
                      <a:alpha val="43137"/>
                    </a:srgbClr>
                  </a:outerShdw>
                </a:effectLst>
                <a:latin typeface="Google Sans"/>
              </a:rPr>
              <a:t>Carboplatin</a:t>
            </a:r>
            <a:br>
              <a:rPr lang="en-US" b="1" i="0" dirty="0">
                <a:solidFill>
                  <a:srgbClr val="202124"/>
                </a:solidFill>
                <a:effectLst>
                  <a:outerShdw blurRad="38100" dist="38100" dir="2700000" algn="tl">
                    <a:srgbClr val="000000">
                      <a:alpha val="43137"/>
                    </a:srgbClr>
                  </a:outerShdw>
                </a:effectLst>
                <a:latin typeface="Google Sans"/>
              </a:rPr>
            </a:br>
            <a:r>
              <a:rPr lang="en-US" b="1" dirty="0">
                <a:solidFill>
                  <a:srgbClr val="040C28"/>
                </a:solidFill>
                <a:effectLst>
                  <a:outerShdw blurRad="38100" dist="38100" dir="2700000" algn="tl">
                    <a:srgbClr val="000000">
                      <a:alpha val="43137"/>
                    </a:srgbClr>
                  </a:outerShdw>
                </a:effectLst>
                <a:latin typeface="Google Sans"/>
              </a:rPr>
              <a:t>T</a:t>
            </a:r>
            <a:r>
              <a:rPr lang="en-US" b="1" i="0" dirty="0">
                <a:solidFill>
                  <a:srgbClr val="040C28"/>
                </a:solidFill>
                <a:effectLst>
                  <a:outerShdw blurRad="38100" dist="38100" dir="2700000" algn="tl">
                    <a:srgbClr val="000000">
                      <a:alpha val="43137"/>
                    </a:srgbClr>
                  </a:outerShdw>
                </a:effectLst>
                <a:latin typeface="Google Sans"/>
              </a:rPr>
              <a:t>ype of chemotherapy drug</a:t>
            </a:r>
            <a:r>
              <a:rPr lang="en-US" b="1" dirty="0">
                <a:solidFill>
                  <a:srgbClr val="202124"/>
                </a:solidFill>
                <a:effectLst>
                  <a:outerShdw blurRad="38100" dist="38100" dir="2700000" algn="tl">
                    <a:srgbClr val="000000">
                      <a:alpha val="43137"/>
                    </a:srgbClr>
                  </a:outerShdw>
                </a:effectLst>
                <a:latin typeface="Google Sans"/>
              </a:rPr>
              <a:t>.</a:t>
            </a:r>
            <a:br>
              <a:rPr lang="en-US" b="1" dirty="0">
                <a:solidFill>
                  <a:srgbClr val="202124"/>
                </a:solidFill>
                <a:effectLst>
                  <a:outerShdw blurRad="38100" dist="38100" dir="2700000" algn="tl">
                    <a:srgbClr val="000000">
                      <a:alpha val="43137"/>
                    </a:srgbClr>
                  </a:outerShdw>
                </a:effectLst>
                <a:latin typeface="Google Sans"/>
              </a:rPr>
            </a:br>
            <a:r>
              <a:rPr lang="en-US" b="1" dirty="0">
                <a:solidFill>
                  <a:srgbClr val="202124"/>
                </a:solidFill>
                <a:effectLst>
                  <a:outerShdw blurRad="38100" dist="38100" dir="2700000" algn="tl">
                    <a:srgbClr val="000000">
                      <a:alpha val="43137"/>
                    </a:srgbClr>
                  </a:outerShdw>
                </a:effectLst>
                <a:latin typeface="Google Sans"/>
              </a:rPr>
              <a:t>Covalent bond with the DNA.</a:t>
            </a:r>
          </a:p>
          <a:p>
            <a:pPr algn="l" rtl="0"/>
            <a:br>
              <a:rPr lang="en-US" b="1" dirty="0">
                <a:solidFill>
                  <a:srgbClr val="202124"/>
                </a:solidFill>
                <a:effectLst>
                  <a:outerShdw blurRad="38100" dist="38100" dir="2700000" algn="tl">
                    <a:srgbClr val="000000">
                      <a:alpha val="43137"/>
                    </a:srgbClr>
                  </a:outerShdw>
                </a:effectLst>
                <a:latin typeface="Google Sans"/>
              </a:rPr>
            </a:br>
            <a:r>
              <a:rPr lang="en-US" b="1" dirty="0">
                <a:solidFill>
                  <a:srgbClr val="202124"/>
                </a:solidFill>
                <a:effectLst>
                  <a:outerShdw blurRad="38100" dist="38100" dir="2700000" algn="tl">
                    <a:srgbClr val="000000">
                      <a:alpha val="43137"/>
                    </a:srgbClr>
                  </a:outerShdw>
                </a:effectLst>
                <a:latin typeface="Google Sans"/>
              </a:rPr>
              <a:t>1. Carboplatin enters the cancer cells and forms covalent bonds with the DNA molecule:</a:t>
            </a:r>
            <a:br>
              <a:rPr lang="en-US" b="1" dirty="0">
                <a:solidFill>
                  <a:srgbClr val="202124"/>
                </a:solidFill>
                <a:effectLst>
                  <a:outerShdw blurRad="38100" dist="38100" dir="2700000" algn="tl">
                    <a:srgbClr val="000000">
                      <a:alpha val="43137"/>
                    </a:srgbClr>
                  </a:outerShdw>
                </a:effectLst>
                <a:latin typeface="Google Sans"/>
              </a:rPr>
            </a:br>
            <a:r>
              <a:rPr lang="en-US" b="1" dirty="0">
                <a:solidFill>
                  <a:srgbClr val="202124"/>
                </a:solidFill>
                <a:effectLst>
                  <a:outerShdw blurRad="38100" dist="38100" dir="2700000" algn="tl">
                    <a:srgbClr val="000000">
                      <a:alpha val="43137"/>
                    </a:srgbClr>
                  </a:outerShdw>
                </a:effectLst>
                <a:latin typeface="Google Sans"/>
              </a:rPr>
              <a:t>2. Inhibition of </a:t>
            </a:r>
            <a:r>
              <a:rPr lang="en-US" b="1" dirty="0" err="1">
                <a:solidFill>
                  <a:srgbClr val="202124"/>
                </a:solidFill>
                <a:effectLst>
                  <a:outerShdw blurRad="38100" dist="38100" dir="2700000" algn="tl">
                    <a:srgbClr val="000000">
                      <a:alpha val="43137"/>
                    </a:srgbClr>
                  </a:outerShdw>
                </a:effectLst>
                <a:latin typeface="Google Sans"/>
              </a:rPr>
              <a:t>Dna</a:t>
            </a:r>
            <a:r>
              <a:rPr lang="en-US" b="1" dirty="0">
                <a:solidFill>
                  <a:srgbClr val="202124"/>
                </a:solidFill>
                <a:effectLst>
                  <a:outerShdw blurRad="38100" dist="38100" dir="2700000" algn="tl">
                    <a:srgbClr val="000000">
                      <a:alpha val="43137"/>
                    </a:srgbClr>
                  </a:outerShdw>
                </a:effectLst>
                <a:latin typeface="Google Sans"/>
              </a:rPr>
              <a:t> replication.</a:t>
            </a:r>
          </a:p>
          <a:p>
            <a:pPr algn="l" rtl="0"/>
            <a:r>
              <a:rPr lang="en-US" b="1" dirty="0">
                <a:solidFill>
                  <a:srgbClr val="202124"/>
                </a:solidFill>
                <a:effectLst>
                  <a:outerShdw blurRad="38100" dist="38100" dir="2700000" algn="tl">
                    <a:srgbClr val="000000">
                      <a:alpha val="43137"/>
                    </a:srgbClr>
                  </a:outerShdw>
                </a:effectLst>
                <a:latin typeface="Google Sans"/>
              </a:rPr>
              <a:t>3. Induction of </a:t>
            </a:r>
            <a:r>
              <a:rPr lang="en-US" b="1" dirty="0" err="1">
                <a:solidFill>
                  <a:srgbClr val="202124"/>
                </a:solidFill>
                <a:effectLst>
                  <a:outerShdw blurRad="38100" dist="38100" dir="2700000" algn="tl">
                    <a:srgbClr val="000000">
                      <a:alpha val="43137"/>
                    </a:srgbClr>
                  </a:outerShdw>
                </a:effectLst>
                <a:latin typeface="Google Sans"/>
              </a:rPr>
              <a:t>Dna</a:t>
            </a:r>
            <a:r>
              <a:rPr lang="en-US" b="1" dirty="0">
                <a:solidFill>
                  <a:srgbClr val="202124"/>
                </a:solidFill>
                <a:effectLst>
                  <a:outerShdw blurRad="38100" dist="38100" dir="2700000" algn="tl">
                    <a:srgbClr val="000000">
                      <a:alpha val="43137"/>
                    </a:srgbClr>
                  </a:outerShdw>
                </a:effectLst>
                <a:latin typeface="Google Sans"/>
              </a:rPr>
              <a:t> damage response.</a:t>
            </a:r>
            <a:br>
              <a:rPr lang="en-US" b="1" dirty="0">
                <a:solidFill>
                  <a:srgbClr val="202124"/>
                </a:solidFill>
                <a:effectLst>
                  <a:outerShdw blurRad="38100" dist="38100" dir="2700000" algn="tl">
                    <a:srgbClr val="000000">
                      <a:alpha val="43137"/>
                    </a:srgbClr>
                  </a:outerShdw>
                </a:effectLst>
                <a:latin typeface="Google Sans"/>
              </a:rPr>
            </a:br>
            <a:r>
              <a:rPr lang="en-US" b="1" dirty="0">
                <a:solidFill>
                  <a:srgbClr val="202124"/>
                </a:solidFill>
                <a:effectLst>
                  <a:outerShdw blurRad="38100" dist="38100" dir="2700000" algn="tl">
                    <a:srgbClr val="000000">
                      <a:alpha val="43137"/>
                    </a:srgbClr>
                  </a:outerShdw>
                </a:effectLst>
                <a:latin typeface="Google Sans"/>
              </a:rPr>
              <a:t>4. Apoptosis. </a:t>
            </a:r>
          </a:p>
          <a:p>
            <a:pPr algn="l" rtl="0"/>
            <a:endParaRPr lang="en-US" b="1" dirty="0">
              <a:solidFill>
                <a:srgbClr val="202124"/>
              </a:solidFill>
              <a:effectLst>
                <a:outerShdw blurRad="38100" dist="38100" dir="2700000" algn="tl">
                  <a:srgbClr val="000000">
                    <a:alpha val="43137"/>
                  </a:srgbClr>
                </a:outerShdw>
              </a:effectLst>
              <a:latin typeface="Google Sans"/>
            </a:endParaRPr>
          </a:p>
        </p:txBody>
      </p:sp>
      <p:sp>
        <p:nvSpPr>
          <p:cNvPr id="3" name="תיבת טקסט 2">
            <a:extLst>
              <a:ext uri="{FF2B5EF4-FFF2-40B4-BE49-F238E27FC236}">
                <a16:creationId xmlns:a16="http://schemas.microsoft.com/office/drawing/2014/main" id="{BE194670-0565-6C81-F890-D37747FB0D41}"/>
              </a:ext>
            </a:extLst>
          </p:cNvPr>
          <p:cNvSpPr txBox="1"/>
          <p:nvPr/>
        </p:nvSpPr>
        <p:spPr>
          <a:xfrm>
            <a:off x="2100501" y="4930190"/>
            <a:ext cx="7341780" cy="369332"/>
          </a:xfrm>
          <a:prstGeom prst="rect">
            <a:avLst/>
          </a:prstGeom>
          <a:noFill/>
        </p:spPr>
        <p:txBody>
          <a:bodyPr wrap="square">
            <a:spAutoFit/>
          </a:bodyPr>
          <a:lstStyle/>
          <a:p>
            <a:pPr algn="l" rtl="0"/>
            <a:r>
              <a:rPr lang="en-US" b="1" dirty="0">
                <a:solidFill>
                  <a:srgbClr val="202124"/>
                </a:solidFill>
                <a:effectLst>
                  <a:outerShdw blurRad="38100" dist="38100" dir="2700000" algn="tl">
                    <a:srgbClr val="000000">
                      <a:alpha val="43137"/>
                    </a:srgbClr>
                  </a:outerShdw>
                </a:effectLst>
                <a:latin typeface="Google Sans"/>
              </a:rPr>
              <a:t>Given in combination with radiotherapy</a:t>
            </a:r>
          </a:p>
        </p:txBody>
      </p:sp>
    </p:spTree>
    <p:extLst>
      <p:ext uri="{BB962C8B-B14F-4D97-AF65-F5344CB8AC3E}">
        <p14:creationId xmlns:p14="http://schemas.microsoft.com/office/powerpoint/2010/main" val="3550714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1" name="Google Shape;1121;p56"/>
          <p:cNvSpPr/>
          <p:nvPr/>
        </p:nvSpPr>
        <p:spPr>
          <a:xfrm rot="-8100000" flipH="1">
            <a:off x="6497233" y="1400202"/>
            <a:ext cx="4757132" cy="4057597"/>
          </a:xfrm>
          <a:custGeom>
            <a:avLst/>
            <a:gdLst/>
            <a:ahLst/>
            <a:cxnLst/>
            <a:rect l="l" t="t" r="r" b="b"/>
            <a:pathLst>
              <a:path w="21858" h="18645" extrusionOk="0">
                <a:moveTo>
                  <a:pt x="10710" y="0"/>
                </a:moveTo>
                <a:lnTo>
                  <a:pt x="10028" y="49"/>
                </a:lnTo>
                <a:lnTo>
                  <a:pt x="9347" y="146"/>
                </a:lnTo>
                <a:lnTo>
                  <a:pt x="8665" y="243"/>
                </a:lnTo>
                <a:lnTo>
                  <a:pt x="7984" y="389"/>
                </a:lnTo>
                <a:lnTo>
                  <a:pt x="7740" y="438"/>
                </a:lnTo>
                <a:lnTo>
                  <a:pt x="7497" y="535"/>
                </a:lnTo>
                <a:lnTo>
                  <a:pt x="7010" y="779"/>
                </a:lnTo>
                <a:lnTo>
                  <a:pt x="6767" y="876"/>
                </a:lnTo>
                <a:lnTo>
                  <a:pt x="6474" y="925"/>
                </a:lnTo>
                <a:lnTo>
                  <a:pt x="6231" y="974"/>
                </a:lnTo>
                <a:lnTo>
                  <a:pt x="5842" y="974"/>
                </a:lnTo>
                <a:lnTo>
                  <a:pt x="5744" y="1022"/>
                </a:lnTo>
                <a:lnTo>
                  <a:pt x="5550" y="1168"/>
                </a:lnTo>
                <a:lnTo>
                  <a:pt x="5403" y="1412"/>
                </a:lnTo>
                <a:lnTo>
                  <a:pt x="5209" y="1558"/>
                </a:lnTo>
                <a:lnTo>
                  <a:pt x="5014" y="1655"/>
                </a:lnTo>
                <a:lnTo>
                  <a:pt x="4819" y="1752"/>
                </a:lnTo>
                <a:lnTo>
                  <a:pt x="4576" y="1850"/>
                </a:lnTo>
                <a:lnTo>
                  <a:pt x="3602" y="1850"/>
                </a:lnTo>
                <a:lnTo>
                  <a:pt x="3456" y="1899"/>
                </a:lnTo>
                <a:lnTo>
                  <a:pt x="3456" y="1947"/>
                </a:lnTo>
                <a:lnTo>
                  <a:pt x="3554" y="2239"/>
                </a:lnTo>
                <a:lnTo>
                  <a:pt x="3554" y="2483"/>
                </a:lnTo>
                <a:lnTo>
                  <a:pt x="3456" y="2629"/>
                </a:lnTo>
                <a:lnTo>
                  <a:pt x="3359" y="2726"/>
                </a:lnTo>
                <a:lnTo>
                  <a:pt x="2969" y="2921"/>
                </a:lnTo>
                <a:lnTo>
                  <a:pt x="2775" y="3018"/>
                </a:lnTo>
                <a:lnTo>
                  <a:pt x="2677" y="3116"/>
                </a:lnTo>
                <a:lnTo>
                  <a:pt x="2531" y="3262"/>
                </a:lnTo>
                <a:lnTo>
                  <a:pt x="2337" y="3359"/>
                </a:lnTo>
                <a:lnTo>
                  <a:pt x="1996" y="3554"/>
                </a:lnTo>
                <a:lnTo>
                  <a:pt x="1899" y="3651"/>
                </a:lnTo>
                <a:lnTo>
                  <a:pt x="1801" y="3846"/>
                </a:lnTo>
                <a:lnTo>
                  <a:pt x="1850" y="4040"/>
                </a:lnTo>
                <a:lnTo>
                  <a:pt x="1996" y="4332"/>
                </a:lnTo>
                <a:lnTo>
                  <a:pt x="1996" y="4430"/>
                </a:lnTo>
                <a:lnTo>
                  <a:pt x="1899" y="4527"/>
                </a:lnTo>
                <a:lnTo>
                  <a:pt x="1655" y="4576"/>
                </a:lnTo>
                <a:lnTo>
                  <a:pt x="1460" y="4722"/>
                </a:lnTo>
                <a:lnTo>
                  <a:pt x="1314" y="4868"/>
                </a:lnTo>
                <a:lnTo>
                  <a:pt x="1217" y="5014"/>
                </a:lnTo>
                <a:lnTo>
                  <a:pt x="1120" y="5209"/>
                </a:lnTo>
                <a:lnTo>
                  <a:pt x="1120" y="5452"/>
                </a:lnTo>
                <a:lnTo>
                  <a:pt x="1120" y="5890"/>
                </a:lnTo>
                <a:lnTo>
                  <a:pt x="1022" y="6036"/>
                </a:lnTo>
                <a:lnTo>
                  <a:pt x="925" y="6134"/>
                </a:lnTo>
                <a:lnTo>
                  <a:pt x="682" y="6280"/>
                </a:lnTo>
                <a:lnTo>
                  <a:pt x="536" y="6377"/>
                </a:lnTo>
                <a:lnTo>
                  <a:pt x="487" y="6572"/>
                </a:lnTo>
                <a:lnTo>
                  <a:pt x="438" y="6766"/>
                </a:lnTo>
                <a:lnTo>
                  <a:pt x="389" y="7156"/>
                </a:lnTo>
                <a:lnTo>
                  <a:pt x="341" y="7351"/>
                </a:lnTo>
                <a:lnTo>
                  <a:pt x="243" y="7497"/>
                </a:lnTo>
                <a:lnTo>
                  <a:pt x="97" y="7886"/>
                </a:lnTo>
                <a:lnTo>
                  <a:pt x="49" y="8081"/>
                </a:lnTo>
                <a:lnTo>
                  <a:pt x="0" y="8276"/>
                </a:lnTo>
                <a:lnTo>
                  <a:pt x="49" y="8470"/>
                </a:lnTo>
                <a:lnTo>
                  <a:pt x="97" y="8616"/>
                </a:lnTo>
                <a:lnTo>
                  <a:pt x="146" y="8811"/>
                </a:lnTo>
                <a:lnTo>
                  <a:pt x="292" y="9006"/>
                </a:lnTo>
                <a:lnTo>
                  <a:pt x="389" y="9103"/>
                </a:lnTo>
                <a:lnTo>
                  <a:pt x="389" y="9249"/>
                </a:lnTo>
                <a:lnTo>
                  <a:pt x="389" y="9347"/>
                </a:lnTo>
                <a:lnTo>
                  <a:pt x="292" y="9444"/>
                </a:lnTo>
                <a:lnTo>
                  <a:pt x="195" y="9590"/>
                </a:lnTo>
                <a:lnTo>
                  <a:pt x="97" y="9736"/>
                </a:lnTo>
                <a:lnTo>
                  <a:pt x="49" y="9833"/>
                </a:lnTo>
                <a:lnTo>
                  <a:pt x="49" y="9979"/>
                </a:lnTo>
                <a:lnTo>
                  <a:pt x="97" y="10125"/>
                </a:lnTo>
                <a:lnTo>
                  <a:pt x="146" y="10223"/>
                </a:lnTo>
                <a:lnTo>
                  <a:pt x="341" y="10515"/>
                </a:lnTo>
                <a:lnTo>
                  <a:pt x="438" y="10710"/>
                </a:lnTo>
                <a:lnTo>
                  <a:pt x="487" y="10904"/>
                </a:lnTo>
                <a:lnTo>
                  <a:pt x="438" y="11294"/>
                </a:lnTo>
                <a:lnTo>
                  <a:pt x="487" y="11586"/>
                </a:lnTo>
                <a:lnTo>
                  <a:pt x="536" y="11829"/>
                </a:lnTo>
                <a:lnTo>
                  <a:pt x="682" y="12073"/>
                </a:lnTo>
                <a:lnTo>
                  <a:pt x="828" y="12316"/>
                </a:lnTo>
                <a:lnTo>
                  <a:pt x="1996" y="13679"/>
                </a:lnTo>
                <a:lnTo>
                  <a:pt x="3164" y="14993"/>
                </a:lnTo>
                <a:lnTo>
                  <a:pt x="3602" y="15431"/>
                </a:lnTo>
                <a:lnTo>
                  <a:pt x="4040" y="15870"/>
                </a:lnTo>
                <a:lnTo>
                  <a:pt x="4527" y="16210"/>
                </a:lnTo>
                <a:lnTo>
                  <a:pt x="5014" y="16551"/>
                </a:lnTo>
                <a:lnTo>
                  <a:pt x="5501" y="16892"/>
                </a:lnTo>
                <a:lnTo>
                  <a:pt x="6036" y="17135"/>
                </a:lnTo>
                <a:lnTo>
                  <a:pt x="6572" y="17427"/>
                </a:lnTo>
                <a:lnTo>
                  <a:pt x="7107" y="17622"/>
                </a:lnTo>
                <a:lnTo>
                  <a:pt x="8422" y="18060"/>
                </a:lnTo>
                <a:lnTo>
                  <a:pt x="9054" y="18255"/>
                </a:lnTo>
                <a:lnTo>
                  <a:pt x="9736" y="18401"/>
                </a:lnTo>
                <a:lnTo>
                  <a:pt x="10369" y="18498"/>
                </a:lnTo>
                <a:lnTo>
                  <a:pt x="11050" y="18596"/>
                </a:lnTo>
                <a:lnTo>
                  <a:pt x="11732" y="18644"/>
                </a:lnTo>
                <a:lnTo>
                  <a:pt x="12365" y="18596"/>
                </a:lnTo>
                <a:lnTo>
                  <a:pt x="13484" y="18498"/>
                </a:lnTo>
                <a:lnTo>
                  <a:pt x="14604" y="18304"/>
                </a:lnTo>
                <a:lnTo>
                  <a:pt x="15675" y="18109"/>
                </a:lnTo>
                <a:lnTo>
                  <a:pt x="16795" y="17865"/>
                </a:lnTo>
                <a:lnTo>
                  <a:pt x="17427" y="17671"/>
                </a:lnTo>
                <a:lnTo>
                  <a:pt x="17963" y="17476"/>
                </a:lnTo>
                <a:lnTo>
                  <a:pt x="18401" y="17233"/>
                </a:lnTo>
                <a:lnTo>
                  <a:pt x="18742" y="16941"/>
                </a:lnTo>
                <a:lnTo>
                  <a:pt x="19034" y="16600"/>
                </a:lnTo>
                <a:lnTo>
                  <a:pt x="19277" y="16162"/>
                </a:lnTo>
                <a:lnTo>
                  <a:pt x="19521" y="15578"/>
                </a:lnTo>
                <a:lnTo>
                  <a:pt x="19715" y="14945"/>
                </a:lnTo>
                <a:lnTo>
                  <a:pt x="19861" y="14701"/>
                </a:lnTo>
                <a:lnTo>
                  <a:pt x="20056" y="14458"/>
                </a:lnTo>
                <a:lnTo>
                  <a:pt x="20251" y="14214"/>
                </a:lnTo>
                <a:lnTo>
                  <a:pt x="20348" y="14117"/>
                </a:lnTo>
                <a:lnTo>
                  <a:pt x="20348" y="13971"/>
                </a:lnTo>
                <a:lnTo>
                  <a:pt x="20251" y="13776"/>
                </a:lnTo>
                <a:lnTo>
                  <a:pt x="20251" y="13582"/>
                </a:lnTo>
                <a:lnTo>
                  <a:pt x="20251" y="13436"/>
                </a:lnTo>
                <a:lnTo>
                  <a:pt x="20348" y="13290"/>
                </a:lnTo>
                <a:lnTo>
                  <a:pt x="20446" y="13144"/>
                </a:lnTo>
                <a:lnTo>
                  <a:pt x="20543" y="12997"/>
                </a:lnTo>
                <a:lnTo>
                  <a:pt x="20884" y="12803"/>
                </a:lnTo>
                <a:lnTo>
                  <a:pt x="20981" y="12705"/>
                </a:lnTo>
                <a:lnTo>
                  <a:pt x="21078" y="12559"/>
                </a:lnTo>
                <a:lnTo>
                  <a:pt x="21176" y="12219"/>
                </a:lnTo>
                <a:lnTo>
                  <a:pt x="21370" y="11634"/>
                </a:lnTo>
                <a:lnTo>
                  <a:pt x="21516" y="11002"/>
                </a:lnTo>
                <a:lnTo>
                  <a:pt x="21614" y="10369"/>
                </a:lnTo>
                <a:lnTo>
                  <a:pt x="21711" y="9785"/>
                </a:lnTo>
                <a:lnTo>
                  <a:pt x="21760" y="8470"/>
                </a:lnTo>
                <a:lnTo>
                  <a:pt x="21857" y="7156"/>
                </a:lnTo>
                <a:lnTo>
                  <a:pt x="21857" y="6669"/>
                </a:lnTo>
                <a:lnTo>
                  <a:pt x="21760" y="6182"/>
                </a:lnTo>
                <a:lnTo>
                  <a:pt x="21565" y="5696"/>
                </a:lnTo>
                <a:lnTo>
                  <a:pt x="21468" y="5452"/>
                </a:lnTo>
                <a:lnTo>
                  <a:pt x="21322" y="5209"/>
                </a:lnTo>
                <a:lnTo>
                  <a:pt x="20689" y="4430"/>
                </a:lnTo>
                <a:lnTo>
                  <a:pt x="20007" y="3700"/>
                </a:lnTo>
                <a:lnTo>
                  <a:pt x="19618" y="3359"/>
                </a:lnTo>
                <a:lnTo>
                  <a:pt x="19229" y="3067"/>
                </a:lnTo>
                <a:lnTo>
                  <a:pt x="18839" y="2775"/>
                </a:lnTo>
                <a:lnTo>
                  <a:pt x="18401" y="2531"/>
                </a:lnTo>
                <a:lnTo>
                  <a:pt x="17135" y="1947"/>
                </a:lnTo>
                <a:lnTo>
                  <a:pt x="15918" y="1460"/>
                </a:lnTo>
                <a:lnTo>
                  <a:pt x="13387" y="487"/>
                </a:lnTo>
                <a:lnTo>
                  <a:pt x="12705" y="292"/>
                </a:lnTo>
                <a:lnTo>
                  <a:pt x="12024" y="146"/>
                </a:lnTo>
                <a:lnTo>
                  <a:pt x="11342" y="49"/>
                </a:lnTo>
                <a:lnTo>
                  <a:pt x="10710" y="0"/>
                </a:lnTo>
                <a:close/>
              </a:path>
            </a:pathLst>
          </a:custGeom>
          <a:solidFill>
            <a:srgbClr val="92D050">
              <a:alpha val="43370"/>
            </a:srgbClr>
          </a:solidFill>
          <a:ln>
            <a:noFill/>
          </a:ln>
        </p:spPr>
        <p:txBody>
          <a:bodyPr spcFirstLastPara="1" wrap="square" lIns="121900" tIns="121900" rIns="121900" bIns="121900" anchor="ctr" anchorCtr="0">
            <a:noAutofit/>
          </a:bodyPr>
          <a:lstStyle/>
          <a:p>
            <a:pPr algn="l" rtl="0"/>
            <a:endParaRPr sz="2400" dirty="0">
              <a:ln>
                <a:solidFill>
                  <a:srgbClr val="A3C3DB"/>
                </a:solidFill>
              </a:ln>
            </a:endParaRPr>
          </a:p>
        </p:txBody>
      </p:sp>
      <p:sp>
        <p:nvSpPr>
          <p:cNvPr id="1122" name="Google Shape;1122;p56"/>
          <p:cNvSpPr txBox="1">
            <a:spLocks noGrp="1"/>
          </p:cNvSpPr>
          <p:nvPr>
            <p:ph type="title"/>
          </p:nvPr>
        </p:nvSpPr>
        <p:spPr>
          <a:xfrm>
            <a:off x="1083500" y="493169"/>
            <a:ext cx="5841600" cy="2393200"/>
          </a:xfrm>
          <a:prstGeom prst="rect">
            <a:avLst/>
          </a:prstGeom>
        </p:spPr>
        <p:txBody>
          <a:bodyPr spcFirstLastPara="1" wrap="square" lIns="121900" tIns="121900" rIns="121900" bIns="121900" anchor="b" anchorCtr="0">
            <a:noAutofit/>
          </a:bodyPr>
          <a:lstStyle/>
          <a:p>
            <a:r>
              <a:rPr lang="en" dirty="0"/>
              <a:t>STAGE IIIC CEVICAL CANCER</a:t>
            </a:r>
            <a:endParaRPr dirty="0"/>
          </a:p>
        </p:txBody>
      </p:sp>
      <p:sp>
        <p:nvSpPr>
          <p:cNvPr id="10" name="תיבת טקסט 9">
            <a:extLst>
              <a:ext uri="{FF2B5EF4-FFF2-40B4-BE49-F238E27FC236}">
                <a16:creationId xmlns:a16="http://schemas.microsoft.com/office/drawing/2014/main" id="{FA9F241A-8E46-64F8-23E0-56586E3D7F52}"/>
              </a:ext>
            </a:extLst>
          </p:cNvPr>
          <p:cNvSpPr txBox="1"/>
          <p:nvPr/>
        </p:nvSpPr>
        <p:spPr>
          <a:xfrm>
            <a:off x="1156184" y="3009008"/>
            <a:ext cx="5628664" cy="2038480"/>
          </a:xfrm>
          <a:prstGeom prst="rect">
            <a:avLst/>
          </a:prstGeom>
        </p:spPr>
        <p:txBody>
          <a:bodyPr vert="horz" lIns="91440" tIns="45720" rIns="91440" bIns="45720" rtlCol="0">
            <a:normAutofit/>
          </a:bodyPr>
          <a:lstStyle/>
          <a:p>
            <a:pPr marL="182880" algn="l" rtl="0">
              <a:lnSpc>
                <a:spcPct val="110000"/>
              </a:lnSpc>
              <a:spcBef>
                <a:spcPts val="400"/>
              </a:spcBef>
              <a:spcAft>
                <a:spcPts val="400"/>
              </a:spcAft>
              <a:buFont typeface="Arial" panose="020B0604020202020204" pitchFamily="34" charset="0"/>
            </a:pPr>
            <a:r>
              <a:rPr lang="en-US" sz="2400" b="0" i="0" dirty="0">
                <a:solidFill>
                  <a:srgbClr val="002060"/>
                </a:solidFill>
                <a:effectLst>
                  <a:outerShdw blurRad="38100" dist="38100" dir="2700000" algn="tl">
                    <a:srgbClr val="000000">
                      <a:alpha val="43137"/>
                    </a:srgbClr>
                  </a:outerShdw>
                </a:effectLst>
                <a:latin typeface="Google Sans"/>
              </a:rPr>
              <a:t>In stage IIIC, cancer has spread to lymph nodes in the pelvis.</a:t>
            </a:r>
            <a:endParaRPr lang="en-US" sz="2400" dirty="0">
              <a:solidFill>
                <a:srgbClr val="002060"/>
              </a:solidFill>
              <a:effectLst>
                <a:outerShdw blurRad="38100" dist="38100" dir="2700000" algn="tl">
                  <a:srgbClr val="000000">
                    <a:alpha val="43137"/>
                  </a:srgbClr>
                </a:outerShdw>
              </a:effectLst>
            </a:endParaRPr>
          </a:p>
        </p:txBody>
      </p:sp>
      <p:sp>
        <p:nvSpPr>
          <p:cNvPr id="4" name="אליפסה 3" descr="Stage IIIC cervical cancer; drawing shows stage IIIC1 cancer that has spread from the cervix to lymph nodes in the pelvis and stage IIIC2 cancer that has spread from the cervix to lymph nodes in the abdomen near the aorta.">
            <a:extLst>
              <a:ext uri="{FF2B5EF4-FFF2-40B4-BE49-F238E27FC236}">
                <a16:creationId xmlns:a16="http://schemas.microsoft.com/office/drawing/2014/main" id="{D41EF0C1-541F-9D25-6349-1325CB87CA51}"/>
              </a:ext>
            </a:extLst>
          </p:cNvPr>
          <p:cNvSpPr/>
          <p:nvPr/>
        </p:nvSpPr>
        <p:spPr>
          <a:xfrm>
            <a:off x="6855078" y="1463040"/>
            <a:ext cx="3971418" cy="3931920"/>
          </a:xfrm>
          <a:prstGeom prst="ellipse">
            <a:avLst/>
          </a:prstGeom>
          <a:blipFill>
            <a:blip r:embed="rId3">
              <a:extLst>
                <a:ext uri="{BEBA8EAE-BF5A-486C-A8C5-ECC9F3942E4B}">
                  <a14:imgProps xmlns:a14="http://schemas.microsoft.com/office/drawing/2010/main">
                    <a14:imgLayer r:embed="rId4">
                      <a14:imgEffect>
                        <a14:backgroundRemoval t="8972" b="82057" l="19965" r="76007">
                          <a14:foregroundMark x1="57268" y1="13348" x2="36427" y2="16630"/>
                          <a14:foregroundMark x1="36427" y1="16630" x2="27320" y2="28665"/>
                          <a14:foregroundMark x1="27320" y1="28665" x2="25044" y2="50328"/>
                          <a14:foregroundMark x1="25044" y1="50328" x2="29422" y2="64333"/>
                          <a14:foregroundMark x1="29422" y1="64333" x2="36953" y2="70460"/>
                          <a14:foregroundMark x1="36953" y1="70460" x2="54291" y2="74398"/>
                          <a14:foregroundMark x1="54291" y1="74398" x2="62872" y2="65646"/>
                          <a14:foregroundMark x1="62872" y1="65646" x2="63047" y2="65208"/>
                          <a14:foregroundMark x1="66550" y1="63676" x2="60420" y2="72429"/>
                          <a14:foregroundMark x1="60420" y1="72429" x2="51664" y2="77681"/>
                          <a14:foregroundMark x1="51664" y1="77681" x2="38004" y2="79212"/>
                          <a14:foregroundMark x1="38004" y1="79212" x2="28722" y2="73523"/>
                          <a14:foregroundMark x1="28722" y1="73523" x2="27671" y2="71772"/>
                          <a14:foregroundMark x1="23993" y1="70022" x2="23993" y2="70022"/>
                          <a14:foregroundMark x1="23993" y1="70022" x2="31173" y2="78337"/>
                          <a14:foregroundMark x1="31173" y1="78337" x2="31349" y2="78337"/>
                          <a14:foregroundMark x1="21191" y1="67177" x2="28722" y2="81619"/>
                          <a14:foregroundMark x1="21366" y1="66083" x2="19965" y2="75492"/>
                          <a14:foregroundMark x1="19965" y1="75492" x2="20140" y2="75930"/>
                          <a14:foregroundMark x1="65674" y1="27133" x2="68827" y2="58643"/>
                          <a14:foregroundMark x1="68827" y1="58643" x2="66900" y2="70022"/>
                          <a14:foregroundMark x1="66900" y1="70022" x2="61296" y2="77462"/>
                          <a14:foregroundMark x1="61296" y1="77462" x2="52189" y2="78775"/>
                          <a14:foregroundMark x1="52189" y1="78775" x2="50438" y2="80963"/>
                          <a14:foregroundMark x1="42907" y1="82057" x2="33275" y2="79650"/>
                          <a14:foregroundMark x1="30998" y1="15536" x2="53065" y2="8972"/>
                          <a14:foregroundMark x1="53065" y1="8972" x2="62172" y2="16630"/>
                          <a14:foregroundMark x1="62172" y1="16630" x2="66025" y2="26477"/>
                          <a14:foregroundMark x1="66025" y1="26477" x2="66550" y2="27352"/>
                          <a14:foregroundMark x1="69177" y1="32604" x2="66550" y2="24726"/>
                          <a14:foregroundMark x1="66550" y1="24726" x2="63923" y2="20788"/>
                          <a14:foregroundMark x1="74956" y1="39168" x2="66900" y2="21444"/>
                          <a14:foregroundMark x1="66900" y1="21444" x2="66025" y2="20569"/>
                          <a14:foregroundMark x1="74606" y1="47484" x2="70403" y2="36761"/>
                          <a14:foregroundMark x1="75131" y1="51204" x2="69702" y2="25383"/>
                          <a14:foregroundMark x1="72154" y1="28665" x2="72154" y2="28665"/>
                          <a14:foregroundMark x1="72154" y1="28665" x2="72154" y2="28665"/>
                          <a14:foregroundMark x1="73730" y1="33917" x2="73730" y2="33917"/>
                          <a14:foregroundMark x1="73730" y1="33917" x2="72504" y2="27352"/>
                          <a14:foregroundMark x1="75131" y1="52079" x2="75657" y2="43764"/>
                          <a14:foregroundMark x1="75657" y1="43764" x2="74256" y2="35449"/>
                          <a14:foregroundMark x1="74256" y1="35449" x2="74256" y2="35449"/>
                          <a14:foregroundMark x1="74256" y1="35449" x2="74781" y2="47046"/>
                          <a14:foregroundMark x1="74781" y1="47046" x2="75657" y2="44201"/>
                          <a14:foregroundMark x1="76007" y1="49234" x2="76007" y2="49234"/>
                          <a14:foregroundMark x1="75657" y1="51204" x2="75657" y2="51204"/>
                          <a14:foregroundMark x1="42382" y1="10503" x2="42382" y2="10503"/>
                          <a14:foregroundMark x1="42382" y1="10503" x2="33975" y2="10722"/>
                          <a14:foregroundMark x1="33975" y1="10722" x2="48511" y2="12035"/>
                          <a14:foregroundMark x1="48511" y1="12035" x2="44834" y2="9409"/>
                          <a14:foregroundMark x1="73380" y1="38293" x2="74781" y2="30197"/>
                          <a14:foregroundMark x1="74781" y1="30197" x2="74256" y2="31729"/>
                          <a14:foregroundMark x1="75131" y1="34792" x2="75131" y2="34792"/>
                          <a14:foregroundMark x1="75131" y1="34792" x2="75482" y2="47702"/>
                        </a14:backgroundRemoval>
                      </a14:imgEffect>
                    </a14:imgLayer>
                  </a14:imgProps>
                </a:ext>
                <a:ext uri="{28A0092B-C50C-407E-A947-70E740481C1C}">
                  <a14:useLocalDpi xmlns:a14="http://schemas.microsoft.com/office/drawing/2010/main" val="0"/>
                </a:ext>
              </a:extLst>
            </a:blip>
            <a:srcRect/>
            <a:stretch>
              <a:fillRect l="-25060" t="-27643" r="-54342" b="-33507"/>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he-IL" dirty="0"/>
          </a:p>
        </p:txBody>
      </p:sp>
    </p:spTree>
    <p:extLst>
      <p:ext uri="{BB962C8B-B14F-4D97-AF65-F5344CB8AC3E}">
        <p14:creationId xmlns:p14="http://schemas.microsoft.com/office/powerpoint/2010/main" val="1052486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2" name="Google Shape;1122;p56"/>
          <p:cNvSpPr txBox="1">
            <a:spLocks noGrp="1"/>
          </p:cNvSpPr>
          <p:nvPr>
            <p:ph type="title"/>
          </p:nvPr>
        </p:nvSpPr>
        <p:spPr>
          <a:xfrm>
            <a:off x="1104898" y="1861054"/>
            <a:ext cx="2840800" cy="905169"/>
          </a:xfrm>
          <a:prstGeom prst="rect">
            <a:avLst/>
          </a:prstGeom>
        </p:spPr>
        <p:txBody>
          <a:bodyPr spcFirstLastPara="1" wrap="square" lIns="121900" tIns="121900" rIns="121900" bIns="121900" anchor="b" anchorCtr="0">
            <a:noAutofit/>
          </a:bodyPr>
          <a:lstStyle/>
          <a:p>
            <a:r>
              <a:rPr lang="en" dirty="0"/>
              <a:t>FBXW7</a:t>
            </a:r>
            <a:endParaRPr dirty="0"/>
          </a:p>
        </p:txBody>
      </p:sp>
      <p:sp>
        <p:nvSpPr>
          <p:cNvPr id="10" name="תיבת טקסט 9">
            <a:extLst>
              <a:ext uri="{FF2B5EF4-FFF2-40B4-BE49-F238E27FC236}">
                <a16:creationId xmlns:a16="http://schemas.microsoft.com/office/drawing/2014/main" id="{FA9F241A-8E46-64F8-23E0-56586E3D7F52}"/>
              </a:ext>
            </a:extLst>
          </p:cNvPr>
          <p:cNvSpPr txBox="1"/>
          <p:nvPr/>
        </p:nvSpPr>
        <p:spPr>
          <a:xfrm>
            <a:off x="-1" y="2766223"/>
            <a:ext cx="5603359" cy="2337405"/>
          </a:xfrm>
          <a:prstGeom prst="rect">
            <a:avLst/>
          </a:prstGeom>
        </p:spPr>
        <p:txBody>
          <a:bodyPr vert="horz" lIns="91440" tIns="45720" rIns="91440" bIns="45720" rtlCol="0">
            <a:normAutofit fontScale="92500" lnSpcReduction="10000"/>
          </a:bodyPr>
          <a:lstStyle/>
          <a:p>
            <a:pPr marL="182880" algn="l" rtl="0">
              <a:lnSpc>
                <a:spcPct val="110000"/>
              </a:lnSpc>
              <a:spcBef>
                <a:spcPts val="400"/>
              </a:spcBef>
              <a:spcAft>
                <a:spcPts val="400"/>
              </a:spcAft>
              <a:buFont typeface="Arial" panose="020B0604020202020204" pitchFamily="34" charset="0"/>
            </a:pPr>
            <a:r>
              <a:rPr lang="en-US" sz="2400" b="0" i="0" dirty="0">
                <a:solidFill>
                  <a:srgbClr val="002060"/>
                </a:solidFill>
                <a:effectLst>
                  <a:outerShdw blurRad="38100" dist="38100" dir="2700000" algn="tl">
                    <a:srgbClr val="000000">
                      <a:alpha val="43137"/>
                    </a:srgbClr>
                  </a:outerShdw>
                </a:effectLst>
                <a:latin typeface="Google Sans"/>
              </a:rPr>
              <a:t>FBXW7 is a member of the F-box protein family, which is part of SCF complex. </a:t>
            </a:r>
          </a:p>
          <a:p>
            <a:pPr marL="182880" algn="l" rtl="0">
              <a:lnSpc>
                <a:spcPct val="110000"/>
              </a:lnSpc>
              <a:spcBef>
                <a:spcPts val="400"/>
              </a:spcBef>
              <a:spcAft>
                <a:spcPts val="400"/>
              </a:spcAft>
              <a:buFont typeface="Arial" panose="020B0604020202020204" pitchFamily="34" charset="0"/>
            </a:pPr>
            <a:r>
              <a:rPr lang="en-US" sz="2400" b="0" i="0" dirty="0">
                <a:solidFill>
                  <a:srgbClr val="002060"/>
                </a:solidFill>
                <a:effectLst>
                  <a:outerShdw blurRad="38100" dist="38100" dir="2700000" algn="tl">
                    <a:srgbClr val="000000">
                      <a:alpha val="43137"/>
                    </a:srgbClr>
                  </a:outerShdw>
                </a:effectLst>
                <a:latin typeface="Google Sans"/>
              </a:rPr>
              <a:t>The SCF complex </a:t>
            </a:r>
            <a:r>
              <a:rPr lang="en-US" sz="2400" b="0" i="0" dirty="0" err="1">
                <a:solidFill>
                  <a:srgbClr val="002060"/>
                </a:solidFill>
                <a:effectLst>
                  <a:outerShdw blurRad="38100" dist="38100" dir="2700000" algn="tl">
                    <a:srgbClr val="000000">
                      <a:alpha val="43137"/>
                    </a:srgbClr>
                  </a:outerShdw>
                </a:effectLst>
                <a:latin typeface="Google Sans"/>
              </a:rPr>
              <a:t>ubiquinates</a:t>
            </a:r>
            <a:r>
              <a:rPr lang="en-US" sz="2400" b="0" i="0" dirty="0">
                <a:solidFill>
                  <a:srgbClr val="002060"/>
                </a:solidFill>
                <a:effectLst>
                  <a:outerShdw blurRad="38100" dist="38100" dir="2700000" algn="tl">
                    <a:srgbClr val="000000">
                      <a:alpha val="43137"/>
                    </a:srgbClr>
                  </a:outerShdw>
                </a:effectLst>
                <a:latin typeface="Google Sans"/>
              </a:rPr>
              <a:t> proteins and triggers proteasome degradation.</a:t>
            </a:r>
          </a:p>
          <a:p>
            <a:pPr marL="182880" algn="l" rtl="0">
              <a:lnSpc>
                <a:spcPct val="110000"/>
              </a:lnSpc>
              <a:spcBef>
                <a:spcPts val="400"/>
              </a:spcBef>
              <a:spcAft>
                <a:spcPts val="400"/>
              </a:spcAft>
              <a:buFont typeface="Arial" panose="020B0604020202020204" pitchFamily="34" charset="0"/>
            </a:pPr>
            <a:r>
              <a:rPr lang="en-US" sz="2400" b="0" i="0" dirty="0">
                <a:solidFill>
                  <a:srgbClr val="002060"/>
                </a:solidFill>
                <a:effectLst>
                  <a:outerShdw blurRad="38100" dist="38100" dir="2700000" algn="tl">
                    <a:srgbClr val="000000">
                      <a:alpha val="43137"/>
                    </a:srgbClr>
                  </a:outerShdw>
                </a:effectLst>
                <a:latin typeface="Google Sans"/>
              </a:rPr>
              <a:t>Fbxw7 Classified as a tumor suppressor gene.</a:t>
            </a:r>
            <a:br>
              <a:rPr lang="en-US" sz="2400" b="0" i="0" dirty="0">
                <a:solidFill>
                  <a:srgbClr val="002060"/>
                </a:solidFill>
                <a:effectLst>
                  <a:outerShdw blurRad="38100" dist="38100" dir="2700000" algn="tl">
                    <a:srgbClr val="000000">
                      <a:alpha val="43137"/>
                    </a:srgbClr>
                  </a:outerShdw>
                </a:effectLst>
                <a:latin typeface="Google Sans"/>
              </a:rPr>
            </a:br>
            <a:r>
              <a:rPr lang="en-US" sz="2400" dirty="0">
                <a:solidFill>
                  <a:srgbClr val="002060"/>
                </a:solidFill>
                <a:effectLst>
                  <a:outerShdw blurRad="38100" dist="38100" dir="2700000" algn="tl">
                    <a:srgbClr val="000000">
                      <a:alpha val="43137"/>
                    </a:srgbClr>
                  </a:outerShdw>
                </a:effectLst>
                <a:latin typeface="Google Sans"/>
              </a:rPr>
              <a:t>E</a:t>
            </a:r>
            <a:r>
              <a:rPr lang="en-US" sz="2400" b="0" i="0" dirty="0">
                <a:solidFill>
                  <a:srgbClr val="002060"/>
                </a:solidFill>
                <a:effectLst>
                  <a:outerShdw blurRad="38100" dist="38100" dir="2700000" algn="tl">
                    <a:srgbClr val="000000">
                      <a:alpha val="43137"/>
                    </a:srgbClr>
                  </a:outerShdw>
                </a:effectLst>
                <a:latin typeface="Google Sans"/>
              </a:rPr>
              <a:t>xpression increases following p53 activation.</a:t>
            </a:r>
          </a:p>
        </p:txBody>
      </p:sp>
      <p:pic>
        <p:nvPicPr>
          <p:cNvPr id="9218" name="Picture 2">
            <a:extLst>
              <a:ext uri="{FF2B5EF4-FFF2-40B4-BE49-F238E27FC236}">
                <a16:creationId xmlns:a16="http://schemas.microsoft.com/office/drawing/2014/main" id="{D6D5F86F-2259-13D6-3358-8BDEEF36A6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91"/>
          <a:stretch/>
        </p:blipFill>
        <p:spPr bwMode="auto">
          <a:xfrm>
            <a:off x="5962424" y="732465"/>
            <a:ext cx="5124678" cy="5589024"/>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402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1120"/>
        <p:cNvGrpSpPr/>
        <p:nvPr/>
      </p:nvGrpSpPr>
      <p:grpSpPr>
        <a:xfrm>
          <a:off x="0" y="0"/>
          <a:ext cx="0" cy="0"/>
          <a:chOff x="0" y="0"/>
          <a:chExt cx="0" cy="0"/>
        </a:xfrm>
      </p:grpSpPr>
      <p:pic>
        <p:nvPicPr>
          <p:cNvPr id="5" name="תמונה 4">
            <a:extLst>
              <a:ext uri="{FF2B5EF4-FFF2-40B4-BE49-F238E27FC236}">
                <a16:creationId xmlns:a16="http://schemas.microsoft.com/office/drawing/2014/main" id="{AF5385AB-C9CF-97EE-363E-DD9463FDB40C}"/>
              </a:ext>
            </a:extLst>
          </p:cNvPr>
          <p:cNvPicPr>
            <a:picLocks noChangeAspect="1"/>
          </p:cNvPicPr>
          <p:nvPr/>
        </p:nvPicPr>
        <p:blipFill>
          <a:blip r:embed="rId3"/>
          <a:stretch>
            <a:fillRect/>
          </a:stretch>
        </p:blipFill>
        <p:spPr>
          <a:xfrm>
            <a:off x="1297172" y="938265"/>
            <a:ext cx="9898912" cy="4629023"/>
          </a:xfrm>
          <a:prstGeom prst="rect">
            <a:avLst/>
          </a:prstGeom>
          <a:ln>
            <a:solidFill>
              <a:schemeClr val="accent4">
                <a:lumMod val="50000"/>
              </a:schemeClr>
            </a:solidFill>
          </a:ln>
        </p:spPr>
      </p:pic>
    </p:spTree>
    <p:extLst>
      <p:ext uri="{BB962C8B-B14F-4D97-AF65-F5344CB8AC3E}">
        <p14:creationId xmlns:p14="http://schemas.microsoft.com/office/powerpoint/2010/main" val="2494634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6"/>
        <p:cNvGrpSpPr/>
        <p:nvPr/>
      </p:nvGrpSpPr>
      <p:grpSpPr>
        <a:xfrm>
          <a:off x="0" y="0"/>
          <a:ext cx="0" cy="0"/>
          <a:chOff x="0" y="0"/>
          <a:chExt cx="0" cy="0"/>
        </a:xfrm>
      </p:grpSpPr>
      <p:grpSp>
        <p:nvGrpSpPr>
          <p:cNvPr id="1399" name="Google Shape;1399;p65"/>
          <p:cNvGrpSpPr/>
          <p:nvPr/>
        </p:nvGrpSpPr>
        <p:grpSpPr>
          <a:xfrm>
            <a:off x="1627633" y="676656"/>
            <a:ext cx="9253728" cy="6053327"/>
            <a:chOff x="657000" y="238125"/>
            <a:chExt cx="6305975" cy="5238775"/>
          </a:xfrm>
        </p:grpSpPr>
        <p:sp>
          <p:nvSpPr>
            <p:cNvPr id="1400" name="Google Shape;1400;p65"/>
            <p:cNvSpPr/>
            <p:nvPr/>
          </p:nvSpPr>
          <p:spPr>
            <a:xfrm>
              <a:off x="849450" y="338100"/>
              <a:ext cx="2525" cy="25"/>
            </a:xfrm>
            <a:custGeom>
              <a:avLst/>
              <a:gdLst/>
              <a:ahLst/>
              <a:cxnLst/>
              <a:rect l="l" t="t" r="r" b="b"/>
              <a:pathLst>
                <a:path w="101" h="1" extrusionOk="0">
                  <a:moveTo>
                    <a:pt x="100" y="0"/>
                  </a:moveTo>
                  <a:lnTo>
                    <a:pt x="0" y="0"/>
                  </a:lnTo>
                  <a:lnTo>
                    <a:pt x="0" y="0"/>
                  </a:lnTo>
                  <a:lnTo>
                    <a:pt x="100" y="0"/>
                  </a:lnTo>
                  <a:lnTo>
                    <a:pt x="10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01" name="Google Shape;1401;p65"/>
            <p:cNvSpPr/>
            <p:nvPr/>
          </p:nvSpPr>
          <p:spPr>
            <a:xfrm>
              <a:off x="844450" y="343075"/>
              <a:ext cx="25" cy="25"/>
            </a:xfrm>
            <a:custGeom>
              <a:avLst/>
              <a:gdLst/>
              <a:ahLst/>
              <a:cxnLst/>
              <a:rect l="l" t="t" r="r" b="b"/>
              <a:pathLst>
                <a:path w="1" h="1" extrusionOk="0">
                  <a:moveTo>
                    <a:pt x="0" y="1"/>
                  </a:moveTo>
                  <a:lnTo>
                    <a:pt x="0" y="1"/>
                  </a:lnTo>
                  <a:lnTo>
                    <a:pt x="0" y="1"/>
                  </a:lnTo>
                  <a:lnTo>
                    <a:pt x="0" y="1"/>
                  </a:lnTo>
                  <a:lnTo>
                    <a:pt x="0" y="1"/>
                  </a:lnTo>
                  <a:lnTo>
                    <a:pt x="0"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02" name="Google Shape;1402;p65"/>
            <p:cNvSpPr/>
            <p:nvPr/>
          </p:nvSpPr>
          <p:spPr>
            <a:xfrm>
              <a:off x="784450" y="293100"/>
              <a:ext cx="25" cy="2525"/>
            </a:xfrm>
            <a:custGeom>
              <a:avLst/>
              <a:gdLst/>
              <a:ahLst/>
              <a:cxnLst/>
              <a:rect l="l" t="t" r="r" b="b"/>
              <a:pathLst>
                <a:path w="1" h="101" extrusionOk="0">
                  <a:moveTo>
                    <a:pt x="1" y="100"/>
                  </a:moveTo>
                  <a:lnTo>
                    <a:pt x="1" y="100"/>
                  </a:lnTo>
                  <a:lnTo>
                    <a:pt x="1" y="0"/>
                  </a:lnTo>
                  <a:lnTo>
                    <a:pt x="1" y="0"/>
                  </a:lnTo>
                  <a:lnTo>
                    <a:pt x="1" y="100"/>
                  </a:lnTo>
                  <a:lnTo>
                    <a:pt x="1" y="10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03" name="Google Shape;1403;p65"/>
            <p:cNvSpPr/>
            <p:nvPr/>
          </p:nvSpPr>
          <p:spPr>
            <a:xfrm>
              <a:off x="764450" y="36057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04" name="Google Shape;1404;p65"/>
            <p:cNvSpPr/>
            <p:nvPr/>
          </p:nvSpPr>
          <p:spPr>
            <a:xfrm>
              <a:off x="846950" y="340600"/>
              <a:ext cx="2525" cy="25"/>
            </a:xfrm>
            <a:custGeom>
              <a:avLst/>
              <a:gdLst/>
              <a:ahLst/>
              <a:cxnLst/>
              <a:rect l="l" t="t" r="r" b="b"/>
              <a:pathLst>
                <a:path w="101" h="1" extrusionOk="0">
                  <a:moveTo>
                    <a:pt x="100" y="0"/>
                  </a:moveTo>
                  <a:lnTo>
                    <a:pt x="100" y="0"/>
                  </a:lnTo>
                  <a:lnTo>
                    <a:pt x="0" y="0"/>
                  </a:lnTo>
                  <a:lnTo>
                    <a:pt x="0" y="0"/>
                  </a:lnTo>
                  <a:lnTo>
                    <a:pt x="100" y="0"/>
                  </a:lnTo>
                  <a:lnTo>
                    <a:pt x="10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05" name="Google Shape;1405;p65"/>
            <p:cNvSpPr/>
            <p:nvPr/>
          </p:nvSpPr>
          <p:spPr>
            <a:xfrm>
              <a:off x="786950" y="300600"/>
              <a:ext cx="2525" cy="25"/>
            </a:xfrm>
            <a:custGeom>
              <a:avLst/>
              <a:gdLst/>
              <a:ahLst/>
              <a:cxnLst/>
              <a:rect l="l" t="t" r="r" b="b"/>
              <a:pathLst>
                <a:path w="101" h="1" extrusionOk="0">
                  <a:moveTo>
                    <a:pt x="101" y="0"/>
                  </a:moveTo>
                  <a:lnTo>
                    <a:pt x="101" y="0"/>
                  </a:lnTo>
                  <a:lnTo>
                    <a:pt x="1" y="0"/>
                  </a:lnTo>
                  <a:lnTo>
                    <a:pt x="1" y="0"/>
                  </a:lnTo>
                  <a:lnTo>
                    <a:pt x="101" y="0"/>
                  </a:lnTo>
                  <a:lnTo>
                    <a:pt x="101"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06" name="Google Shape;1406;p65"/>
            <p:cNvSpPr/>
            <p:nvPr/>
          </p:nvSpPr>
          <p:spPr>
            <a:xfrm>
              <a:off x="871925" y="320600"/>
              <a:ext cx="25" cy="25"/>
            </a:xfrm>
            <a:custGeom>
              <a:avLst/>
              <a:gdLst/>
              <a:ahLst/>
              <a:cxnLst/>
              <a:rect l="l" t="t" r="r" b="b"/>
              <a:pathLst>
                <a:path w="1" h="1" extrusionOk="0">
                  <a:moveTo>
                    <a:pt x="1" y="0"/>
                  </a:moveTo>
                  <a:lnTo>
                    <a:pt x="1" y="0"/>
                  </a:lnTo>
                  <a:lnTo>
                    <a:pt x="1" y="0"/>
                  </a:lnTo>
                  <a:lnTo>
                    <a:pt x="1" y="0"/>
                  </a:lnTo>
                  <a:lnTo>
                    <a:pt x="1" y="0"/>
                  </a:lnTo>
                  <a:lnTo>
                    <a:pt x="1"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07" name="Google Shape;1407;p65"/>
            <p:cNvSpPr/>
            <p:nvPr/>
          </p:nvSpPr>
          <p:spPr>
            <a:xfrm>
              <a:off x="901925" y="365575"/>
              <a:ext cx="2525" cy="25"/>
            </a:xfrm>
            <a:custGeom>
              <a:avLst/>
              <a:gdLst/>
              <a:ahLst/>
              <a:cxnLst/>
              <a:rect l="l" t="t" r="r" b="b"/>
              <a:pathLst>
                <a:path w="101" h="1" extrusionOk="0">
                  <a:moveTo>
                    <a:pt x="101" y="1"/>
                  </a:moveTo>
                  <a:lnTo>
                    <a:pt x="1" y="1"/>
                  </a:lnTo>
                  <a:lnTo>
                    <a:pt x="1" y="1"/>
                  </a:lnTo>
                  <a:lnTo>
                    <a:pt x="101" y="1"/>
                  </a:lnTo>
                  <a:lnTo>
                    <a:pt x="10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08" name="Google Shape;1408;p65"/>
            <p:cNvSpPr/>
            <p:nvPr/>
          </p:nvSpPr>
          <p:spPr>
            <a:xfrm>
              <a:off x="749475" y="293100"/>
              <a:ext cx="152475" cy="117500"/>
            </a:xfrm>
            <a:custGeom>
              <a:avLst/>
              <a:gdLst/>
              <a:ahLst/>
              <a:cxnLst/>
              <a:rect l="l" t="t" r="r" b="b"/>
              <a:pathLst>
                <a:path w="6099" h="4700" extrusionOk="0">
                  <a:moveTo>
                    <a:pt x="1400" y="0"/>
                  </a:moveTo>
                  <a:lnTo>
                    <a:pt x="1400" y="0"/>
                  </a:lnTo>
                  <a:lnTo>
                    <a:pt x="1400" y="0"/>
                  </a:lnTo>
                  <a:close/>
                  <a:moveTo>
                    <a:pt x="1300" y="0"/>
                  </a:moveTo>
                  <a:lnTo>
                    <a:pt x="1400" y="200"/>
                  </a:lnTo>
                  <a:lnTo>
                    <a:pt x="1400" y="150"/>
                  </a:lnTo>
                  <a:lnTo>
                    <a:pt x="1300" y="0"/>
                  </a:lnTo>
                  <a:close/>
                  <a:moveTo>
                    <a:pt x="1500" y="300"/>
                  </a:moveTo>
                  <a:lnTo>
                    <a:pt x="1500" y="300"/>
                  </a:lnTo>
                  <a:lnTo>
                    <a:pt x="1500" y="300"/>
                  </a:lnTo>
                  <a:close/>
                  <a:moveTo>
                    <a:pt x="1500" y="300"/>
                  </a:moveTo>
                  <a:lnTo>
                    <a:pt x="1600" y="500"/>
                  </a:lnTo>
                  <a:lnTo>
                    <a:pt x="1566" y="400"/>
                  </a:lnTo>
                  <a:lnTo>
                    <a:pt x="1500" y="300"/>
                  </a:lnTo>
                  <a:close/>
                  <a:moveTo>
                    <a:pt x="1900" y="800"/>
                  </a:moveTo>
                  <a:lnTo>
                    <a:pt x="1900" y="800"/>
                  </a:lnTo>
                  <a:lnTo>
                    <a:pt x="1900" y="800"/>
                  </a:lnTo>
                  <a:close/>
                  <a:moveTo>
                    <a:pt x="5199" y="800"/>
                  </a:moveTo>
                  <a:lnTo>
                    <a:pt x="5199" y="800"/>
                  </a:lnTo>
                  <a:lnTo>
                    <a:pt x="5199" y="800"/>
                  </a:lnTo>
                  <a:close/>
                  <a:moveTo>
                    <a:pt x="1900" y="800"/>
                  </a:moveTo>
                  <a:lnTo>
                    <a:pt x="1900" y="800"/>
                  </a:lnTo>
                  <a:lnTo>
                    <a:pt x="1900" y="800"/>
                  </a:lnTo>
                  <a:close/>
                  <a:moveTo>
                    <a:pt x="5199" y="800"/>
                  </a:moveTo>
                  <a:lnTo>
                    <a:pt x="5199" y="800"/>
                  </a:lnTo>
                  <a:lnTo>
                    <a:pt x="5199" y="800"/>
                  </a:lnTo>
                  <a:close/>
                  <a:moveTo>
                    <a:pt x="5299" y="800"/>
                  </a:moveTo>
                  <a:lnTo>
                    <a:pt x="5299" y="800"/>
                  </a:lnTo>
                  <a:lnTo>
                    <a:pt x="5299" y="800"/>
                  </a:lnTo>
                  <a:close/>
                  <a:moveTo>
                    <a:pt x="5299" y="800"/>
                  </a:moveTo>
                  <a:lnTo>
                    <a:pt x="5299" y="800"/>
                  </a:lnTo>
                  <a:lnTo>
                    <a:pt x="5299" y="800"/>
                  </a:lnTo>
                  <a:close/>
                  <a:moveTo>
                    <a:pt x="5199" y="800"/>
                  </a:moveTo>
                  <a:lnTo>
                    <a:pt x="5199" y="800"/>
                  </a:lnTo>
                  <a:lnTo>
                    <a:pt x="5199" y="800"/>
                  </a:lnTo>
                  <a:close/>
                  <a:moveTo>
                    <a:pt x="5299" y="800"/>
                  </a:moveTo>
                  <a:lnTo>
                    <a:pt x="5299" y="800"/>
                  </a:lnTo>
                  <a:lnTo>
                    <a:pt x="5299" y="800"/>
                  </a:lnTo>
                  <a:close/>
                  <a:moveTo>
                    <a:pt x="5199" y="800"/>
                  </a:moveTo>
                  <a:lnTo>
                    <a:pt x="5199" y="800"/>
                  </a:lnTo>
                  <a:lnTo>
                    <a:pt x="5199" y="800"/>
                  </a:lnTo>
                  <a:close/>
                  <a:moveTo>
                    <a:pt x="5199" y="800"/>
                  </a:moveTo>
                  <a:lnTo>
                    <a:pt x="5199" y="800"/>
                  </a:lnTo>
                  <a:lnTo>
                    <a:pt x="5199" y="800"/>
                  </a:lnTo>
                  <a:close/>
                  <a:moveTo>
                    <a:pt x="5299" y="800"/>
                  </a:moveTo>
                  <a:lnTo>
                    <a:pt x="5299" y="800"/>
                  </a:lnTo>
                  <a:lnTo>
                    <a:pt x="5299" y="800"/>
                  </a:lnTo>
                  <a:close/>
                  <a:moveTo>
                    <a:pt x="5199" y="800"/>
                  </a:moveTo>
                  <a:lnTo>
                    <a:pt x="5199" y="800"/>
                  </a:lnTo>
                  <a:lnTo>
                    <a:pt x="5199" y="800"/>
                  </a:lnTo>
                  <a:close/>
                  <a:moveTo>
                    <a:pt x="5299" y="800"/>
                  </a:moveTo>
                  <a:lnTo>
                    <a:pt x="5299" y="800"/>
                  </a:lnTo>
                  <a:lnTo>
                    <a:pt x="5299" y="800"/>
                  </a:lnTo>
                  <a:close/>
                  <a:moveTo>
                    <a:pt x="5199" y="800"/>
                  </a:moveTo>
                  <a:lnTo>
                    <a:pt x="5189" y="810"/>
                  </a:lnTo>
                  <a:lnTo>
                    <a:pt x="5199" y="800"/>
                  </a:lnTo>
                  <a:close/>
                  <a:moveTo>
                    <a:pt x="5299" y="800"/>
                  </a:moveTo>
                  <a:lnTo>
                    <a:pt x="5289" y="810"/>
                  </a:lnTo>
                  <a:lnTo>
                    <a:pt x="5299" y="800"/>
                  </a:lnTo>
                  <a:close/>
                  <a:moveTo>
                    <a:pt x="5289" y="810"/>
                  </a:moveTo>
                  <a:lnTo>
                    <a:pt x="5280" y="819"/>
                  </a:lnTo>
                  <a:lnTo>
                    <a:pt x="5289" y="810"/>
                  </a:lnTo>
                  <a:close/>
                  <a:moveTo>
                    <a:pt x="5280" y="819"/>
                  </a:moveTo>
                  <a:lnTo>
                    <a:pt x="5266" y="834"/>
                  </a:lnTo>
                  <a:lnTo>
                    <a:pt x="5280" y="819"/>
                  </a:lnTo>
                  <a:close/>
                  <a:moveTo>
                    <a:pt x="5289" y="810"/>
                  </a:moveTo>
                  <a:lnTo>
                    <a:pt x="5249" y="850"/>
                  </a:lnTo>
                  <a:lnTo>
                    <a:pt x="5289" y="810"/>
                  </a:lnTo>
                  <a:close/>
                  <a:moveTo>
                    <a:pt x="5266" y="834"/>
                  </a:moveTo>
                  <a:lnTo>
                    <a:pt x="5249" y="850"/>
                  </a:lnTo>
                  <a:lnTo>
                    <a:pt x="5266" y="834"/>
                  </a:lnTo>
                  <a:close/>
                  <a:moveTo>
                    <a:pt x="5189" y="810"/>
                  </a:moveTo>
                  <a:lnTo>
                    <a:pt x="5132" y="867"/>
                  </a:lnTo>
                  <a:lnTo>
                    <a:pt x="5189" y="810"/>
                  </a:lnTo>
                  <a:close/>
                  <a:moveTo>
                    <a:pt x="5249" y="850"/>
                  </a:moveTo>
                  <a:lnTo>
                    <a:pt x="5232" y="867"/>
                  </a:lnTo>
                  <a:lnTo>
                    <a:pt x="5249" y="850"/>
                  </a:lnTo>
                  <a:close/>
                  <a:moveTo>
                    <a:pt x="5249" y="850"/>
                  </a:moveTo>
                  <a:lnTo>
                    <a:pt x="5228" y="871"/>
                  </a:lnTo>
                  <a:lnTo>
                    <a:pt x="5249" y="850"/>
                  </a:lnTo>
                  <a:close/>
                  <a:moveTo>
                    <a:pt x="5232" y="867"/>
                  </a:moveTo>
                  <a:lnTo>
                    <a:pt x="5224" y="875"/>
                  </a:lnTo>
                  <a:lnTo>
                    <a:pt x="5228" y="871"/>
                  </a:lnTo>
                  <a:lnTo>
                    <a:pt x="5232" y="867"/>
                  </a:lnTo>
                  <a:close/>
                  <a:moveTo>
                    <a:pt x="5228" y="871"/>
                  </a:moveTo>
                  <a:lnTo>
                    <a:pt x="5224" y="875"/>
                  </a:lnTo>
                  <a:lnTo>
                    <a:pt x="5228" y="871"/>
                  </a:lnTo>
                  <a:close/>
                  <a:moveTo>
                    <a:pt x="5224" y="875"/>
                  </a:moveTo>
                  <a:lnTo>
                    <a:pt x="5224" y="875"/>
                  </a:lnTo>
                  <a:lnTo>
                    <a:pt x="5224" y="875"/>
                  </a:lnTo>
                  <a:close/>
                  <a:moveTo>
                    <a:pt x="5224" y="875"/>
                  </a:moveTo>
                  <a:lnTo>
                    <a:pt x="5224" y="875"/>
                  </a:lnTo>
                  <a:lnTo>
                    <a:pt x="5224" y="875"/>
                  </a:lnTo>
                  <a:close/>
                  <a:moveTo>
                    <a:pt x="5224" y="875"/>
                  </a:moveTo>
                  <a:lnTo>
                    <a:pt x="5219" y="880"/>
                  </a:lnTo>
                  <a:lnTo>
                    <a:pt x="5224" y="875"/>
                  </a:lnTo>
                  <a:close/>
                  <a:moveTo>
                    <a:pt x="1550" y="350"/>
                  </a:moveTo>
                  <a:lnTo>
                    <a:pt x="1566" y="400"/>
                  </a:lnTo>
                  <a:lnTo>
                    <a:pt x="1700" y="600"/>
                  </a:lnTo>
                  <a:lnTo>
                    <a:pt x="1700" y="600"/>
                  </a:lnTo>
                  <a:lnTo>
                    <a:pt x="1700" y="600"/>
                  </a:lnTo>
                  <a:lnTo>
                    <a:pt x="1900" y="900"/>
                  </a:lnTo>
                  <a:lnTo>
                    <a:pt x="1750" y="650"/>
                  </a:lnTo>
                  <a:lnTo>
                    <a:pt x="1700" y="600"/>
                  </a:lnTo>
                  <a:lnTo>
                    <a:pt x="1675" y="525"/>
                  </a:lnTo>
                  <a:lnTo>
                    <a:pt x="1600" y="400"/>
                  </a:lnTo>
                  <a:lnTo>
                    <a:pt x="1600" y="400"/>
                  </a:lnTo>
                  <a:lnTo>
                    <a:pt x="1550" y="350"/>
                  </a:lnTo>
                  <a:close/>
                  <a:moveTo>
                    <a:pt x="5199" y="860"/>
                  </a:moveTo>
                  <a:lnTo>
                    <a:pt x="5199" y="867"/>
                  </a:lnTo>
                  <a:lnTo>
                    <a:pt x="5149" y="900"/>
                  </a:lnTo>
                  <a:lnTo>
                    <a:pt x="5199" y="860"/>
                  </a:lnTo>
                  <a:close/>
                  <a:moveTo>
                    <a:pt x="5224" y="875"/>
                  </a:moveTo>
                  <a:lnTo>
                    <a:pt x="5199" y="900"/>
                  </a:lnTo>
                  <a:lnTo>
                    <a:pt x="5224" y="875"/>
                  </a:lnTo>
                  <a:close/>
                  <a:moveTo>
                    <a:pt x="5219" y="880"/>
                  </a:moveTo>
                  <a:lnTo>
                    <a:pt x="5199" y="900"/>
                  </a:lnTo>
                  <a:lnTo>
                    <a:pt x="5219" y="880"/>
                  </a:lnTo>
                  <a:close/>
                  <a:moveTo>
                    <a:pt x="5199" y="900"/>
                  </a:moveTo>
                  <a:lnTo>
                    <a:pt x="5199" y="900"/>
                  </a:lnTo>
                  <a:lnTo>
                    <a:pt x="5199" y="900"/>
                  </a:lnTo>
                  <a:close/>
                  <a:moveTo>
                    <a:pt x="5199" y="900"/>
                  </a:moveTo>
                  <a:lnTo>
                    <a:pt x="5199" y="900"/>
                  </a:lnTo>
                  <a:lnTo>
                    <a:pt x="5199" y="900"/>
                  </a:lnTo>
                  <a:close/>
                  <a:moveTo>
                    <a:pt x="5132" y="867"/>
                  </a:moveTo>
                  <a:lnTo>
                    <a:pt x="5099" y="900"/>
                  </a:lnTo>
                  <a:lnTo>
                    <a:pt x="5132" y="867"/>
                  </a:lnTo>
                  <a:close/>
                  <a:moveTo>
                    <a:pt x="5399" y="600"/>
                  </a:moveTo>
                  <a:lnTo>
                    <a:pt x="5199" y="800"/>
                  </a:lnTo>
                  <a:lnTo>
                    <a:pt x="5199" y="850"/>
                  </a:lnTo>
                  <a:lnTo>
                    <a:pt x="5132" y="900"/>
                  </a:lnTo>
                  <a:lnTo>
                    <a:pt x="5149" y="900"/>
                  </a:lnTo>
                  <a:lnTo>
                    <a:pt x="5149" y="900"/>
                  </a:lnTo>
                  <a:lnTo>
                    <a:pt x="5149" y="900"/>
                  </a:lnTo>
                  <a:lnTo>
                    <a:pt x="5166" y="900"/>
                  </a:lnTo>
                  <a:lnTo>
                    <a:pt x="5199" y="875"/>
                  </a:lnTo>
                  <a:lnTo>
                    <a:pt x="5199" y="880"/>
                  </a:lnTo>
                  <a:lnTo>
                    <a:pt x="5299" y="800"/>
                  </a:lnTo>
                  <a:lnTo>
                    <a:pt x="5299" y="800"/>
                  </a:lnTo>
                  <a:lnTo>
                    <a:pt x="5299" y="800"/>
                  </a:lnTo>
                  <a:lnTo>
                    <a:pt x="5299" y="800"/>
                  </a:lnTo>
                  <a:lnTo>
                    <a:pt x="5299" y="800"/>
                  </a:lnTo>
                  <a:lnTo>
                    <a:pt x="5299" y="800"/>
                  </a:lnTo>
                  <a:lnTo>
                    <a:pt x="5299" y="800"/>
                  </a:lnTo>
                  <a:lnTo>
                    <a:pt x="5299" y="800"/>
                  </a:lnTo>
                  <a:lnTo>
                    <a:pt x="5299" y="800"/>
                  </a:lnTo>
                  <a:lnTo>
                    <a:pt x="5299" y="800"/>
                  </a:lnTo>
                  <a:lnTo>
                    <a:pt x="5299" y="800"/>
                  </a:lnTo>
                  <a:lnTo>
                    <a:pt x="5399" y="700"/>
                  </a:lnTo>
                  <a:lnTo>
                    <a:pt x="5399" y="700"/>
                  </a:lnTo>
                  <a:lnTo>
                    <a:pt x="5399" y="600"/>
                  </a:lnTo>
                  <a:close/>
                  <a:moveTo>
                    <a:pt x="5149" y="900"/>
                  </a:moveTo>
                  <a:lnTo>
                    <a:pt x="5149" y="900"/>
                  </a:lnTo>
                  <a:lnTo>
                    <a:pt x="5149" y="900"/>
                  </a:lnTo>
                  <a:close/>
                  <a:moveTo>
                    <a:pt x="5199" y="900"/>
                  </a:moveTo>
                  <a:lnTo>
                    <a:pt x="5199" y="900"/>
                  </a:lnTo>
                  <a:lnTo>
                    <a:pt x="5199" y="900"/>
                  </a:lnTo>
                  <a:close/>
                  <a:moveTo>
                    <a:pt x="5199" y="900"/>
                  </a:moveTo>
                  <a:lnTo>
                    <a:pt x="5199" y="900"/>
                  </a:lnTo>
                  <a:lnTo>
                    <a:pt x="5199" y="900"/>
                  </a:lnTo>
                  <a:close/>
                  <a:moveTo>
                    <a:pt x="5099" y="900"/>
                  </a:moveTo>
                  <a:lnTo>
                    <a:pt x="5099" y="900"/>
                  </a:lnTo>
                  <a:lnTo>
                    <a:pt x="5099" y="900"/>
                  </a:lnTo>
                  <a:close/>
                  <a:moveTo>
                    <a:pt x="5149" y="900"/>
                  </a:moveTo>
                  <a:lnTo>
                    <a:pt x="5149" y="900"/>
                  </a:lnTo>
                  <a:lnTo>
                    <a:pt x="5149" y="900"/>
                  </a:lnTo>
                  <a:close/>
                  <a:moveTo>
                    <a:pt x="5199" y="900"/>
                  </a:moveTo>
                  <a:lnTo>
                    <a:pt x="5197" y="902"/>
                  </a:lnTo>
                  <a:lnTo>
                    <a:pt x="5199" y="900"/>
                  </a:lnTo>
                  <a:close/>
                  <a:moveTo>
                    <a:pt x="5099" y="900"/>
                  </a:moveTo>
                  <a:lnTo>
                    <a:pt x="5066" y="934"/>
                  </a:lnTo>
                  <a:lnTo>
                    <a:pt x="5099" y="900"/>
                  </a:lnTo>
                  <a:close/>
                  <a:moveTo>
                    <a:pt x="5197" y="902"/>
                  </a:moveTo>
                  <a:lnTo>
                    <a:pt x="5166" y="934"/>
                  </a:lnTo>
                  <a:lnTo>
                    <a:pt x="5197" y="902"/>
                  </a:lnTo>
                  <a:close/>
                  <a:moveTo>
                    <a:pt x="5166" y="934"/>
                  </a:moveTo>
                  <a:lnTo>
                    <a:pt x="5149" y="950"/>
                  </a:lnTo>
                  <a:lnTo>
                    <a:pt x="5166" y="934"/>
                  </a:lnTo>
                  <a:close/>
                  <a:moveTo>
                    <a:pt x="5149" y="950"/>
                  </a:moveTo>
                  <a:lnTo>
                    <a:pt x="5149" y="950"/>
                  </a:lnTo>
                  <a:lnTo>
                    <a:pt x="5149" y="950"/>
                  </a:lnTo>
                  <a:close/>
                  <a:moveTo>
                    <a:pt x="5066" y="934"/>
                  </a:moveTo>
                  <a:lnTo>
                    <a:pt x="5049" y="950"/>
                  </a:lnTo>
                  <a:lnTo>
                    <a:pt x="5066" y="934"/>
                  </a:lnTo>
                  <a:close/>
                  <a:moveTo>
                    <a:pt x="5149" y="950"/>
                  </a:moveTo>
                  <a:lnTo>
                    <a:pt x="5149" y="950"/>
                  </a:lnTo>
                  <a:lnTo>
                    <a:pt x="5149" y="950"/>
                  </a:lnTo>
                  <a:close/>
                  <a:moveTo>
                    <a:pt x="5049" y="950"/>
                  </a:moveTo>
                  <a:lnTo>
                    <a:pt x="5039" y="960"/>
                  </a:lnTo>
                  <a:lnTo>
                    <a:pt x="5049" y="950"/>
                  </a:lnTo>
                  <a:close/>
                  <a:moveTo>
                    <a:pt x="5149" y="950"/>
                  </a:moveTo>
                  <a:lnTo>
                    <a:pt x="5132" y="967"/>
                  </a:lnTo>
                  <a:lnTo>
                    <a:pt x="5149" y="950"/>
                  </a:lnTo>
                  <a:close/>
                  <a:moveTo>
                    <a:pt x="5132" y="967"/>
                  </a:moveTo>
                  <a:lnTo>
                    <a:pt x="5126" y="974"/>
                  </a:lnTo>
                  <a:lnTo>
                    <a:pt x="5132" y="967"/>
                  </a:lnTo>
                  <a:close/>
                  <a:moveTo>
                    <a:pt x="5126" y="974"/>
                  </a:moveTo>
                  <a:lnTo>
                    <a:pt x="5118" y="982"/>
                  </a:lnTo>
                  <a:lnTo>
                    <a:pt x="5126" y="974"/>
                  </a:lnTo>
                  <a:close/>
                  <a:moveTo>
                    <a:pt x="5118" y="982"/>
                  </a:moveTo>
                  <a:lnTo>
                    <a:pt x="5105" y="994"/>
                  </a:lnTo>
                  <a:lnTo>
                    <a:pt x="5118" y="982"/>
                  </a:lnTo>
                  <a:close/>
                  <a:moveTo>
                    <a:pt x="5105" y="994"/>
                  </a:moveTo>
                  <a:lnTo>
                    <a:pt x="5099" y="1000"/>
                  </a:lnTo>
                  <a:lnTo>
                    <a:pt x="5105" y="994"/>
                  </a:lnTo>
                  <a:close/>
                  <a:moveTo>
                    <a:pt x="5099" y="1000"/>
                  </a:moveTo>
                  <a:lnTo>
                    <a:pt x="5099" y="1000"/>
                  </a:lnTo>
                  <a:lnTo>
                    <a:pt x="5099" y="1000"/>
                  </a:lnTo>
                  <a:close/>
                  <a:moveTo>
                    <a:pt x="5099" y="1000"/>
                  </a:moveTo>
                  <a:lnTo>
                    <a:pt x="5099" y="1000"/>
                  </a:lnTo>
                  <a:lnTo>
                    <a:pt x="5099" y="1000"/>
                  </a:lnTo>
                  <a:close/>
                  <a:moveTo>
                    <a:pt x="5099" y="1000"/>
                  </a:moveTo>
                  <a:lnTo>
                    <a:pt x="5099" y="1000"/>
                  </a:lnTo>
                  <a:lnTo>
                    <a:pt x="5099" y="1000"/>
                  </a:lnTo>
                  <a:close/>
                  <a:moveTo>
                    <a:pt x="5099" y="900"/>
                  </a:moveTo>
                  <a:lnTo>
                    <a:pt x="5097" y="902"/>
                  </a:lnTo>
                  <a:lnTo>
                    <a:pt x="5018" y="982"/>
                  </a:lnTo>
                  <a:lnTo>
                    <a:pt x="5018" y="982"/>
                  </a:lnTo>
                  <a:lnTo>
                    <a:pt x="5039" y="960"/>
                  </a:lnTo>
                  <a:lnTo>
                    <a:pt x="4999" y="1000"/>
                  </a:lnTo>
                  <a:lnTo>
                    <a:pt x="4999" y="1000"/>
                  </a:lnTo>
                  <a:lnTo>
                    <a:pt x="5132" y="900"/>
                  </a:lnTo>
                  <a:close/>
                  <a:moveTo>
                    <a:pt x="5099" y="1000"/>
                  </a:moveTo>
                  <a:lnTo>
                    <a:pt x="5099" y="1000"/>
                  </a:lnTo>
                  <a:lnTo>
                    <a:pt x="5099" y="1000"/>
                  </a:lnTo>
                  <a:close/>
                  <a:moveTo>
                    <a:pt x="5099" y="1000"/>
                  </a:moveTo>
                  <a:lnTo>
                    <a:pt x="5099" y="1000"/>
                  </a:lnTo>
                  <a:lnTo>
                    <a:pt x="5099" y="1000"/>
                  </a:lnTo>
                  <a:close/>
                  <a:moveTo>
                    <a:pt x="4999" y="1000"/>
                  </a:moveTo>
                  <a:lnTo>
                    <a:pt x="4999" y="1000"/>
                  </a:lnTo>
                  <a:lnTo>
                    <a:pt x="4999" y="1000"/>
                  </a:lnTo>
                  <a:close/>
                  <a:moveTo>
                    <a:pt x="5099" y="1000"/>
                  </a:moveTo>
                  <a:lnTo>
                    <a:pt x="5099" y="1000"/>
                  </a:lnTo>
                  <a:lnTo>
                    <a:pt x="5099" y="1000"/>
                  </a:lnTo>
                  <a:close/>
                  <a:moveTo>
                    <a:pt x="4999" y="1000"/>
                  </a:moveTo>
                  <a:lnTo>
                    <a:pt x="4999" y="1000"/>
                  </a:lnTo>
                  <a:lnTo>
                    <a:pt x="4999" y="1000"/>
                  </a:lnTo>
                  <a:close/>
                  <a:moveTo>
                    <a:pt x="4899" y="1000"/>
                  </a:moveTo>
                  <a:lnTo>
                    <a:pt x="4899" y="1000"/>
                  </a:lnTo>
                  <a:lnTo>
                    <a:pt x="4899" y="1000"/>
                  </a:lnTo>
                  <a:close/>
                  <a:moveTo>
                    <a:pt x="1900" y="1100"/>
                  </a:moveTo>
                  <a:lnTo>
                    <a:pt x="1900" y="1100"/>
                  </a:lnTo>
                  <a:lnTo>
                    <a:pt x="1900" y="1100"/>
                  </a:lnTo>
                  <a:close/>
                  <a:moveTo>
                    <a:pt x="4899" y="1100"/>
                  </a:moveTo>
                  <a:lnTo>
                    <a:pt x="4899" y="1100"/>
                  </a:lnTo>
                  <a:lnTo>
                    <a:pt x="4899" y="1100"/>
                  </a:lnTo>
                  <a:close/>
                  <a:moveTo>
                    <a:pt x="4899" y="1100"/>
                  </a:moveTo>
                  <a:lnTo>
                    <a:pt x="4899" y="1100"/>
                  </a:lnTo>
                  <a:lnTo>
                    <a:pt x="4899" y="1100"/>
                  </a:lnTo>
                  <a:close/>
                  <a:moveTo>
                    <a:pt x="5199" y="880"/>
                  </a:moveTo>
                  <a:lnTo>
                    <a:pt x="5174" y="900"/>
                  </a:lnTo>
                  <a:lnTo>
                    <a:pt x="5166" y="900"/>
                  </a:lnTo>
                  <a:lnTo>
                    <a:pt x="4899" y="1100"/>
                  </a:lnTo>
                  <a:lnTo>
                    <a:pt x="5049" y="1000"/>
                  </a:lnTo>
                  <a:lnTo>
                    <a:pt x="4799" y="1200"/>
                  </a:lnTo>
                  <a:lnTo>
                    <a:pt x="5199" y="900"/>
                  </a:lnTo>
                  <a:lnTo>
                    <a:pt x="5199" y="880"/>
                  </a:lnTo>
                  <a:close/>
                  <a:moveTo>
                    <a:pt x="4799" y="1200"/>
                  </a:moveTo>
                  <a:lnTo>
                    <a:pt x="4799" y="1200"/>
                  </a:lnTo>
                  <a:lnTo>
                    <a:pt x="4799" y="1200"/>
                  </a:lnTo>
                  <a:close/>
                  <a:moveTo>
                    <a:pt x="4799" y="1200"/>
                  </a:moveTo>
                  <a:lnTo>
                    <a:pt x="4799" y="1200"/>
                  </a:lnTo>
                  <a:lnTo>
                    <a:pt x="4799" y="1200"/>
                  </a:lnTo>
                  <a:lnTo>
                    <a:pt x="4799" y="1200"/>
                  </a:lnTo>
                  <a:close/>
                  <a:moveTo>
                    <a:pt x="4799" y="1200"/>
                  </a:moveTo>
                  <a:lnTo>
                    <a:pt x="4799" y="1200"/>
                  </a:lnTo>
                  <a:lnTo>
                    <a:pt x="4799" y="1200"/>
                  </a:lnTo>
                  <a:close/>
                  <a:moveTo>
                    <a:pt x="5149" y="900"/>
                  </a:moveTo>
                  <a:lnTo>
                    <a:pt x="4999" y="1000"/>
                  </a:lnTo>
                  <a:lnTo>
                    <a:pt x="4903" y="1096"/>
                  </a:lnTo>
                  <a:lnTo>
                    <a:pt x="4999" y="1000"/>
                  </a:lnTo>
                  <a:lnTo>
                    <a:pt x="4999" y="1000"/>
                  </a:lnTo>
                  <a:lnTo>
                    <a:pt x="4819" y="1120"/>
                  </a:lnTo>
                  <a:lnTo>
                    <a:pt x="4819" y="1120"/>
                  </a:lnTo>
                  <a:lnTo>
                    <a:pt x="4899" y="1000"/>
                  </a:lnTo>
                  <a:lnTo>
                    <a:pt x="4699" y="1200"/>
                  </a:lnTo>
                  <a:lnTo>
                    <a:pt x="4699" y="1200"/>
                  </a:lnTo>
                  <a:lnTo>
                    <a:pt x="4799" y="1150"/>
                  </a:lnTo>
                  <a:lnTo>
                    <a:pt x="4779" y="1180"/>
                  </a:lnTo>
                  <a:lnTo>
                    <a:pt x="4799" y="1167"/>
                  </a:lnTo>
                  <a:lnTo>
                    <a:pt x="4774" y="1188"/>
                  </a:lnTo>
                  <a:lnTo>
                    <a:pt x="4766" y="1200"/>
                  </a:lnTo>
                  <a:lnTo>
                    <a:pt x="4899" y="1100"/>
                  </a:lnTo>
                  <a:lnTo>
                    <a:pt x="4899" y="1100"/>
                  </a:lnTo>
                  <a:lnTo>
                    <a:pt x="4899" y="1100"/>
                  </a:lnTo>
                  <a:lnTo>
                    <a:pt x="5149" y="900"/>
                  </a:lnTo>
                  <a:close/>
                  <a:moveTo>
                    <a:pt x="4699" y="1200"/>
                  </a:moveTo>
                  <a:lnTo>
                    <a:pt x="4699" y="1200"/>
                  </a:lnTo>
                  <a:lnTo>
                    <a:pt x="4699" y="1200"/>
                  </a:lnTo>
                  <a:close/>
                  <a:moveTo>
                    <a:pt x="4699" y="1250"/>
                  </a:moveTo>
                  <a:lnTo>
                    <a:pt x="4656" y="1286"/>
                  </a:lnTo>
                  <a:lnTo>
                    <a:pt x="4659" y="1280"/>
                  </a:lnTo>
                  <a:lnTo>
                    <a:pt x="4659" y="1280"/>
                  </a:lnTo>
                  <a:lnTo>
                    <a:pt x="4699" y="1250"/>
                  </a:lnTo>
                  <a:close/>
                  <a:moveTo>
                    <a:pt x="4699" y="1200"/>
                  </a:moveTo>
                  <a:lnTo>
                    <a:pt x="4599" y="1300"/>
                  </a:lnTo>
                  <a:lnTo>
                    <a:pt x="4674" y="1250"/>
                  </a:lnTo>
                  <a:lnTo>
                    <a:pt x="4699" y="1200"/>
                  </a:lnTo>
                  <a:close/>
                  <a:moveTo>
                    <a:pt x="4599" y="1300"/>
                  </a:moveTo>
                  <a:lnTo>
                    <a:pt x="4599" y="1300"/>
                  </a:lnTo>
                  <a:lnTo>
                    <a:pt x="4599" y="1300"/>
                  </a:lnTo>
                  <a:lnTo>
                    <a:pt x="4599" y="1300"/>
                  </a:lnTo>
                  <a:close/>
                  <a:moveTo>
                    <a:pt x="4699" y="1300"/>
                  </a:moveTo>
                  <a:lnTo>
                    <a:pt x="4699" y="1300"/>
                  </a:lnTo>
                  <a:lnTo>
                    <a:pt x="4699" y="1300"/>
                  </a:lnTo>
                  <a:close/>
                  <a:moveTo>
                    <a:pt x="2100" y="1300"/>
                  </a:moveTo>
                  <a:lnTo>
                    <a:pt x="2100" y="1300"/>
                  </a:lnTo>
                  <a:lnTo>
                    <a:pt x="2100" y="1300"/>
                  </a:lnTo>
                  <a:close/>
                  <a:moveTo>
                    <a:pt x="2100" y="1300"/>
                  </a:moveTo>
                  <a:lnTo>
                    <a:pt x="2100" y="1300"/>
                  </a:lnTo>
                  <a:lnTo>
                    <a:pt x="2100" y="1300"/>
                  </a:lnTo>
                  <a:close/>
                  <a:moveTo>
                    <a:pt x="4558" y="1342"/>
                  </a:moveTo>
                  <a:lnTo>
                    <a:pt x="4516" y="1383"/>
                  </a:lnTo>
                  <a:lnTo>
                    <a:pt x="4558" y="1342"/>
                  </a:lnTo>
                  <a:lnTo>
                    <a:pt x="4558" y="1342"/>
                  </a:lnTo>
                  <a:close/>
                  <a:moveTo>
                    <a:pt x="4699" y="1300"/>
                  </a:moveTo>
                  <a:lnTo>
                    <a:pt x="4699" y="1300"/>
                  </a:lnTo>
                  <a:lnTo>
                    <a:pt x="4699" y="1300"/>
                  </a:lnTo>
                  <a:lnTo>
                    <a:pt x="4699" y="1300"/>
                  </a:lnTo>
                  <a:lnTo>
                    <a:pt x="4619" y="1360"/>
                  </a:lnTo>
                  <a:lnTo>
                    <a:pt x="4599" y="1400"/>
                  </a:lnTo>
                  <a:lnTo>
                    <a:pt x="4699" y="1300"/>
                  </a:lnTo>
                  <a:close/>
                  <a:moveTo>
                    <a:pt x="4599" y="1400"/>
                  </a:moveTo>
                  <a:lnTo>
                    <a:pt x="4599" y="1400"/>
                  </a:lnTo>
                  <a:lnTo>
                    <a:pt x="4599" y="1400"/>
                  </a:lnTo>
                  <a:close/>
                  <a:moveTo>
                    <a:pt x="4416" y="1483"/>
                  </a:moveTo>
                  <a:lnTo>
                    <a:pt x="4399" y="1500"/>
                  </a:lnTo>
                  <a:lnTo>
                    <a:pt x="4416" y="1483"/>
                  </a:lnTo>
                  <a:close/>
                  <a:moveTo>
                    <a:pt x="4399" y="1500"/>
                  </a:moveTo>
                  <a:lnTo>
                    <a:pt x="4399" y="1500"/>
                  </a:lnTo>
                  <a:lnTo>
                    <a:pt x="4399" y="1500"/>
                  </a:lnTo>
                  <a:close/>
                  <a:moveTo>
                    <a:pt x="2100" y="1300"/>
                  </a:moveTo>
                  <a:lnTo>
                    <a:pt x="2200" y="1500"/>
                  </a:lnTo>
                  <a:lnTo>
                    <a:pt x="2200" y="1450"/>
                  </a:lnTo>
                  <a:lnTo>
                    <a:pt x="2100" y="1300"/>
                  </a:lnTo>
                  <a:close/>
                  <a:moveTo>
                    <a:pt x="4399" y="1500"/>
                  </a:moveTo>
                  <a:lnTo>
                    <a:pt x="4399" y="1500"/>
                  </a:lnTo>
                  <a:lnTo>
                    <a:pt x="4399" y="1500"/>
                  </a:lnTo>
                  <a:close/>
                  <a:moveTo>
                    <a:pt x="4399" y="1500"/>
                  </a:moveTo>
                  <a:lnTo>
                    <a:pt x="4399" y="1500"/>
                  </a:lnTo>
                  <a:lnTo>
                    <a:pt x="4399" y="1500"/>
                  </a:lnTo>
                  <a:close/>
                  <a:moveTo>
                    <a:pt x="2200" y="1500"/>
                  </a:moveTo>
                  <a:lnTo>
                    <a:pt x="2200" y="1500"/>
                  </a:lnTo>
                  <a:lnTo>
                    <a:pt x="2200" y="1500"/>
                  </a:lnTo>
                  <a:close/>
                  <a:moveTo>
                    <a:pt x="4607" y="1327"/>
                  </a:moveTo>
                  <a:lnTo>
                    <a:pt x="4399" y="1500"/>
                  </a:lnTo>
                  <a:lnTo>
                    <a:pt x="4599" y="1350"/>
                  </a:lnTo>
                  <a:lnTo>
                    <a:pt x="4449" y="1475"/>
                  </a:lnTo>
                  <a:lnTo>
                    <a:pt x="4449" y="1475"/>
                  </a:lnTo>
                  <a:lnTo>
                    <a:pt x="4399" y="1500"/>
                  </a:lnTo>
                  <a:lnTo>
                    <a:pt x="4399" y="1500"/>
                  </a:lnTo>
                  <a:lnTo>
                    <a:pt x="4399" y="1500"/>
                  </a:lnTo>
                  <a:lnTo>
                    <a:pt x="4434" y="1465"/>
                  </a:lnTo>
                  <a:lnTo>
                    <a:pt x="4416" y="1483"/>
                  </a:lnTo>
                  <a:lnTo>
                    <a:pt x="4499" y="1400"/>
                  </a:lnTo>
                  <a:lnTo>
                    <a:pt x="4590" y="1332"/>
                  </a:lnTo>
                  <a:lnTo>
                    <a:pt x="4607" y="1327"/>
                  </a:lnTo>
                  <a:close/>
                  <a:moveTo>
                    <a:pt x="4499" y="1500"/>
                  </a:moveTo>
                  <a:lnTo>
                    <a:pt x="4499" y="1500"/>
                  </a:lnTo>
                  <a:lnTo>
                    <a:pt x="4499" y="1500"/>
                  </a:lnTo>
                  <a:close/>
                  <a:moveTo>
                    <a:pt x="4899" y="1100"/>
                  </a:moveTo>
                  <a:lnTo>
                    <a:pt x="4749" y="1225"/>
                  </a:lnTo>
                  <a:lnTo>
                    <a:pt x="4749" y="1225"/>
                  </a:lnTo>
                  <a:lnTo>
                    <a:pt x="4749" y="1225"/>
                  </a:lnTo>
                  <a:lnTo>
                    <a:pt x="4749" y="1225"/>
                  </a:lnTo>
                  <a:lnTo>
                    <a:pt x="4749" y="1225"/>
                  </a:lnTo>
                  <a:lnTo>
                    <a:pt x="4766" y="1200"/>
                  </a:lnTo>
                  <a:lnTo>
                    <a:pt x="4699" y="1250"/>
                  </a:lnTo>
                  <a:lnTo>
                    <a:pt x="4699" y="1250"/>
                  </a:lnTo>
                  <a:lnTo>
                    <a:pt x="4699" y="1250"/>
                  </a:lnTo>
                  <a:lnTo>
                    <a:pt x="4774" y="1188"/>
                  </a:lnTo>
                  <a:lnTo>
                    <a:pt x="4779" y="1180"/>
                  </a:lnTo>
                  <a:lnTo>
                    <a:pt x="4674" y="1250"/>
                  </a:lnTo>
                  <a:lnTo>
                    <a:pt x="4666" y="1267"/>
                  </a:lnTo>
                  <a:lnTo>
                    <a:pt x="4599" y="1300"/>
                  </a:lnTo>
                  <a:lnTo>
                    <a:pt x="4599" y="1300"/>
                  </a:lnTo>
                  <a:lnTo>
                    <a:pt x="4599" y="1300"/>
                  </a:lnTo>
                  <a:lnTo>
                    <a:pt x="4599" y="1300"/>
                  </a:lnTo>
                  <a:lnTo>
                    <a:pt x="4699" y="1200"/>
                  </a:lnTo>
                  <a:lnTo>
                    <a:pt x="3807" y="1483"/>
                  </a:lnTo>
                  <a:lnTo>
                    <a:pt x="3807" y="1483"/>
                  </a:lnTo>
                  <a:lnTo>
                    <a:pt x="3897" y="1535"/>
                  </a:lnTo>
                  <a:lnTo>
                    <a:pt x="3897" y="1535"/>
                  </a:lnTo>
                  <a:lnTo>
                    <a:pt x="4558" y="1342"/>
                  </a:lnTo>
                  <a:lnTo>
                    <a:pt x="4558" y="1342"/>
                  </a:lnTo>
                  <a:lnTo>
                    <a:pt x="4209" y="1690"/>
                  </a:lnTo>
                  <a:lnTo>
                    <a:pt x="4299" y="1600"/>
                  </a:lnTo>
                  <a:lnTo>
                    <a:pt x="4449" y="1500"/>
                  </a:lnTo>
                  <a:lnTo>
                    <a:pt x="4499" y="1500"/>
                  </a:lnTo>
                  <a:lnTo>
                    <a:pt x="4599" y="1400"/>
                  </a:lnTo>
                  <a:lnTo>
                    <a:pt x="4599" y="1400"/>
                  </a:lnTo>
                  <a:lnTo>
                    <a:pt x="4499" y="1450"/>
                  </a:lnTo>
                  <a:lnTo>
                    <a:pt x="4499" y="1450"/>
                  </a:lnTo>
                  <a:lnTo>
                    <a:pt x="4619" y="1360"/>
                  </a:lnTo>
                  <a:lnTo>
                    <a:pt x="4639" y="1320"/>
                  </a:lnTo>
                  <a:lnTo>
                    <a:pt x="4644" y="1316"/>
                  </a:lnTo>
                  <a:lnTo>
                    <a:pt x="4644" y="1316"/>
                  </a:lnTo>
                  <a:lnTo>
                    <a:pt x="4699" y="1300"/>
                  </a:lnTo>
                  <a:lnTo>
                    <a:pt x="4699" y="1300"/>
                  </a:lnTo>
                  <a:lnTo>
                    <a:pt x="4699" y="1300"/>
                  </a:lnTo>
                  <a:lnTo>
                    <a:pt x="4799" y="1200"/>
                  </a:lnTo>
                  <a:lnTo>
                    <a:pt x="4799" y="1200"/>
                  </a:lnTo>
                  <a:lnTo>
                    <a:pt x="4799" y="1200"/>
                  </a:lnTo>
                  <a:lnTo>
                    <a:pt x="4899" y="1100"/>
                  </a:lnTo>
                  <a:close/>
                  <a:moveTo>
                    <a:pt x="4209" y="1690"/>
                  </a:moveTo>
                  <a:lnTo>
                    <a:pt x="4199" y="1700"/>
                  </a:lnTo>
                  <a:lnTo>
                    <a:pt x="4209" y="1690"/>
                  </a:lnTo>
                  <a:close/>
                  <a:moveTo>
                    <a:pt x="4199" y="1700"/>
                  </a:moveTo>
                  <a:lnTo>
                    <a:pt x="4199" y="1700"/>
                  </a:lnTo>
                  <a:lnTo>
                    <a:pt x="4199" y="1700"/>
                  </a:lnTo>
                  <a:close/>
                  <a:moveTo>
                    <a:pt x="4199" y="1700"/>
                  </a:moveTo>
                  <a:lnTo>
                    <a:pt x="4199" y="1700"/>
                  </a:lnTo>
                  <a:lnTo>
                    <a:pt x="4199" y="1700"/>
                  </a:lnTo>
                  <a:close/>
                  <a:moveTo>
                    <a:pt x="4199" y="1700"/>
                  </a:moveTo>
                  <a:lnTo>
                    <a:pt x="4199" y="1700"/>
                  </a:lnTo>
                  <a:lnTo>
                    <a:pt x="4199" y="1700"/>
                  </a:lnTo>
                  <a:close/>
                  <a:moveTo>
                    <a:pt x="4199" y="1700"/>
                  </a:moveTo>
                  <a:lnTo>
                    <a:pt x="4199" y="1700"/>
                  </a:lnTo>
                  <a:lnTo>
                    <a:pt x="4199" y="1700"/>
                  </a:lnTo>
                  <a:close/>
                  <a:moveTo>
                    <a:pt x="4199" y="1700"/>
                  </a:moveTo>
                  <a:lnTo>
                    <a:pt x="4199" y="1700"/>
                  </a:lnTo>
                  <a:lnTo>
                    <a:pt x="4199" y="1700"/>
                  </a:lnTo>
                  <a:lnTo>
                    <a:pt x="4199" y="1700"/>
                  </a:lnTo>
                  <a:close/>
                  <a:moveTo>
                    <a:pt x="2400" y="1700"/>
                  </a:moveTo>
                  <a:lnTo>
                    <a:pt x="2400" y="1700"/>
                  </a:lnTo>
                  <a:lnTo>
                    <a:pt x="2400" y="1700"/>
                  </a:lnTo>
                  <a:close/>
                  <a:moveTo>
                    <a:pt x="4184" y="1700"/>
                  </a:moveTo>
                  <a:lnTo>
                    <a:pt x="4191" y="1704"/>
                  </a:lnTo>
                  <a:lnTo>
                    <a:pt x="4199" y="1700"/>
                  </a:lnTo>
                  <a:lnTo>
                    <a:pt x="4192" y="1705"/>
                  </a:lnTo>
                  <a:lnTo>
                    <a:pt x="4192" y="1705"/>
                  </a:lnTo>
                  <a:lnTo>
                    <a:pt x="4194" y="1705"/>
                  </a:lnTo>
                  <a:lnTo>
                    <a:pt x="4199" y="1700"/>
                  </a:lnTo>
                  <a:close/>
                  <a:moveTo>
                    <a:pt x="4194" y="1705"/>
                  </a:moveTo>
                  <a:lnTo>
                    <a:pt x="4149" y="1750"/>
                  </a:lnTo>
                  <a:lnTo>
                    <a:pt x="4194" y="1705"/>
                  </a:lnTo>
                  <a:lnTo>
                    <a:pt x="4194" y="1705"/>
                  </a:lnTo>
                  <a:lnTo>
                    <a:pt x="4194" y="1705"/>
                  </a:lnTo>
                  <a:close/>
                  <a:moveTo>
                    <a:pt x="4499" y="1500"/>
                  </a:moveTo>
                  <a:lnTo>
                    <a:pt x="4349" y="1600"/>
                  </a:lnTo>
                  <a:lnTo>
                    <a:pt x="4299" y="1600"/>
                  </a:lnTo>
                  <a:lnTo>
                    <a:pt x="4199" y="1700"/>
                  </a:lnTo>
                  <a:lnTo>
                    <a:pt x="4199" y="1700"/>
                  </a:lnTo>
                  <a:lnTo>
                    <a:pt x="4199" y="1700"/>
                  </a:lnTo>
                  <a:lnTo>
                    <a:pt x="4194" y="1705"/>
                  </a:lnTo>
                  <a:lnTo>
                    <a:pt x="4194" y="1705"/>
                  </a:lnTo>
                  <a:lnTo>
                    <a:pt x="4149" y="1750"/>
                  </a:lnTo>
                  <a:lnTo>
                    <a:pt x="4209" y="1714"/>
                  </a:lnTo>
                  <a:lnTo>
                    <a:pt x="4209" y="1714"/>
                  </a:lnTo>
                  <a:lnTo>
                    <a:pt x="4219" y="1720"/>
                  </a:lnTo>
                  <a:lnTo>
                    <a:pt x="4399" y="1600"/>
                  </a:lnTo>
                  <a:lnTo>
                    <a:pt x="4399" y="1600"/>
                  </a:lnTo>
                  <a:lnTo>
                    <a:pt x="4499" y="1500"/>
                  </a:lnTo>
                  <a:close/>
                  <a:moveTo>
                    <a:pt x="4149" y="1750"/>
                  </a:moveTo>
                  <a:lnTo>
                    <a:pt x="4149" y="1750"/>
                  </a:lnTo>
                  <a:lnTo>
                    <a:pt x="4149" y="1750"/>
                  </a:lnTo>
                  <a:close/>
                  <a:moveTo>
                    <a:pt x="4099" y="1800"/>
                  </a:moveTo>
                  <a:lnTo>
                    <a:pt x="4099" y="1800"/>
                  </a:lnTo>
                  <a:lnTo>
                    <a:pt x="4099" y="1800"/>
                  </a:lnTo>
                  <a:close/>
                  <a:moveTo>
                    <a:pt x="4099" y="1800"/>
                  </a:moveTo>
                  <a:lnTo>
                    <a:pt x="4099" y="1800"/>
                  </a:lnTo>
                  <a:lnTo>
                    <a:pt x="4099" y="1800"/>
                  </a:lnTo>
                  <a:lnTo>
                    <a:pt x="4099" y="1800"/>
                  </a:lnTo>
                  <a:close/>
                  <a:moveTo>
                    <a:pt x="1400" y="0"/>
                  </a:moveTo>
                  <a:lnTo>
                    <a:pt x="1400" y="100"/>
                  </a:lnTo>
                  <a:lnTo>
                    <a:pt x="1400" y="150"/>
                  </a:lnTo>
                  <a:lnTo>
                    <a:pt x="1500" y="300"/>
                  </a:lnTo>
                  <a:lnTo>
                    <a:pt x="1500" y="300"/>
                  </a:lnTo>
                  <a:lnTo>
                    <a:pt x="1550" y="350"/>
                  </a:lnTo>
                  <a:lnTo>
                    <a:pt x="1500" y="200"/>
                  </a:lnTo>
                  <a:lnTo>
                    <a:pt x="1600" y="400"/>
                  </a:lnTo>
                  <a:lnTo>
                    <a:pt x="1600" y="300"/>
                  </a:lnTo>
                  <a:lnTo>
                    <a:pt x="1675" y="525"/>
                  </a:lnTo>
                  <a:lnTo>
                    <a:pt x="1750" y="650"/>
                  </a:lnTo>
                  <a:lnTo>
                    <a:pt x="1800" y="700"/>
                  </a:lnTo>
                  <a:lnTo>
                    <a:pt x="1900" y="800"/>
                  </a:lnTo>
                  <a:lnTo>
                    <a:pt x="2100" y="1200"/>
                  </a:lnTo>
                  <a:lnTo>
                    <a:pt x="2200" y="1300"/>
                  </a:lnTo>
                  <a:lnTo>
                    <a:pt x="2200" y="1425"/>
                  </a:lnTo>
                  <a:lnTo>
                    <a:pt x="1980" y="1040"/>
                  </a:lnTo>
                  <a:lnTo>
                    <a:pt x="1900" y="800"/>
                  </a:lnTo>
                  <a:lnTo>
                    <a:pt x="1900" y="900"/>
                  </a:lnTo>
                  <a:lnTo>
                    <a:pt x="1900" y="900"/>
                  </a:lnTo>
                  <a:lnTo>
                    <a:pt x="1900" y="900"/>
                  </a:lnTo>
                  <a:lnTo>
                    <a:pt x="1800" y="800"/>
                  </a:lnTo>
                  <a:lnTo>
                    <a:pt x="1700" y="600"/>
                  </a:lnTo>
                  <a:lnTo>
                    <a:pt x="1780" y="800"/>
                  </a:lnTo>
                  <a:lnTo>
                    <a:pt x="1600" y="500"/>
                  </a:lnTo>
                  <a:lnTo>
                    <a:pt x="1600" y="500"/>
                  </a:lnTo>
                  <a:lnTo>
                    <a:pt x="1800" y="900"/>
                  </a:lnTo>
                  <a:lnTo>
                    <a:pt x="1833" y="934"/>
                  </a:lnTo>
                  <a:lnTo>
                    <a:pt x="1900" y="1100"/>
                  </a:lnTo>
                  <a:lnTo>
                    <a:pt x="1850" y="950"/>
                  </a:lnTo>
                  <a:lnTo>
                    <a:pt x="1850" y="950"/>
                  </a:lnTo>
                  <a:lnTo>
                    <a:pt x="1900" y="1000"/>
                  </a:lnTo>
                  <a:lnTo>
                    <a:pt x="1825" y="875"/>
                  </a:lnTo>
                  <a:lnTo>
                    <a:pt x="1825" y="875"/>
                  </a:lnTo>
                  <a:lnTo>
                    <a:pt x="1800" y="800"/>
                  </a:lnTo>
                  <a:lnTo>
                    <a:pt x="1900" y="1000"/>
                  </a:lnTo>
                  <a:lnTo>
                    <a:pt x="1900" y="1000"/>
                  </a:lnTo>
                  <a:lnTo>
                    <a:pt x="1900" y="1000"/>
                  </a:lnTo>
                  <a:lnTo>
                    <a:pt x="1900" y="960"/>
                  </a:lnTo>
                  <a:lnTo>
                    <a:pt x="1800" y="800"/>
                  </a:lnTo>
                  <a:lnTo>
                    <a:pt x="1800" y="800"/>
                  </a:lnTo>
                  <a:lnTo>
                    <a:pt x="1900" y="950"/>
                  </a:lnTo>
                  <a:lnTo>
                    <a:pt x="1900" y="960"/>
                  </a:lnTo>
                  <a:lnTo>
                    <a:pt x="2200" y="1440"/>
                  </a:lnTo>
                  <a:lnTo>
                    <a:pt x="2200" y="1450"/>
                  </a:lnTo>
                  <a:lnTo>
                    <a:pt x="2300" y="1600"/>
                  </a:lnTo>
                  <a:lnTo>
                    <a:pt x="2400" y="1800"/>
                  </a:lnTo>
                  <a:lnTo>
                    <a:pt x="2300" y="1500"/>
                  </a:lnTo>
                  <a:lnTo>
                    <a:pt x="2400" y="1700"/>
                  </a:lnTo>
                  <a:lnTo>
                    <a:pt x="2400" y="1700"/>
                  </a:lnTo>
                  <a:lnTo>
                    <a:pt x="2498" y="1898"/>
                  </a:lnTo>
                  <a:lnTo>
                    <a:pt x="2498" y="1898"/>
                  </a:lnTo>
                  <a:lnTo>
                    <a:pt x="3807" y="1483"/>
                  </a:lnTo>
                  <a:lnTo>
                    <a:pt x="3807" y="1483"/>
                  </a:lnTo>
                  <a:lnTo>
                    <a:pt x="1441" y="124"/>
                  </a:lnTo>
                  <a:lnTo>
                    <a:pt x="1400" y="0"/>
                  </a:lnTo>
                  <a:close/>
                  <a:moveTo>
                    <a:pt x="3959" y="1860"/>
                  </a:moveTo>
                  <a:lnTo>
                    <a:pt x="3955" y="1867"/>
                  </a:lnTo>
                  <a:lnTo>
                    <a:pt x="3955" y="1867"/>
                  </a:lnTo>
                  <a:lnTo>
                    <a:pt x="3899" y="1900"/>
                  </a:lnTo>
                  <a:lnTo>
                    <a:pt x="3899" y="1900"/>
                  </a:lnTo>
                  <a:lnTo>
                    <a:pt x="3959" y="1860"/>
                  </a:lnTo>
                  <a:close/>
                  <a:moveTo>
                    <a:pt x="2400" y="1700"/>
                  </a:moveTo>
                  <a:lnTo>
                    <a:pt x="2400" y="1800"/>
                  </a:lnTo>
                  <a:lnTo>
                    <a:pt x="2455" y="1912"/>
                  </a:lnTo>
                  <a:lnTo>
                    <a:pt x="2469" y="1907"/>
                  </a:lnTo>
                  <a:lnTo>
                    <a:pt x="2469" y="1907"/>
                  </a:lnTo>
                  <a:lnTo>
                    <a:pt x="2400" y="1700"/>
                  </a:lnTo>
                  <a:close/>
                  <a:moveTo>
                    <a:pt x="3960" y="1911"/>
                  </a:moveTo>
                  <a:lnTo>
                    <a:pt x="3956" y="1914"/>
                  </a:lnTo>
                  <a:lnTo>
                    <a:pt x="3958" y="1912"/>
                  </a:lnTo>
                  <a:lnTo>
                    <a:pt x="3958" y="1912"/>
                  </a:lnTo>
                  <a:lnTo>
                    <a:pt x="3960" y="1911"/>
                  </a:lnTo>
                  <a:close/>
                  <a:moveTo>
                    <a:pt x="3999" y="1900"/>
                  </a:moveTo>
                  <a:lnTo>
                    <a:pt x="3949" y="1933"/>
                  </a:lnTo>
                  <a:lnTo>
                    <a:pt x="3981" y="1905"/>
                  </a:lnTo>
                  <a:lnTo>
                    <a:pt x="3999" y="1900"/>
                  </a:lnTo>
                  <a:close/>
                  <a:moveTo>
                    <a:pt x="2498" y="1898"/>
                  </a:moveTo>
                  <a:lnTo>
                    <a:pt x="2469" y="1907"/>
                  </a:lnTo>
                  <a:lnTo>
                    <a:pt x="2469" y="1907"/>
                  </a:lnTo>
                  <a:lnTo>
                    <a:pt x="2482" y="1949"/>
                  </a:lnTo>
                  <a:lnTo>
                    <a:pt x="2482" y="1949"/>
                  </a:lnTo>
                  <a:lnTo>
                    <a:pt x="2519" y="1938"/>
                  </a:lnTo>
                  <a:lnTo>
                    <a:pt x="2519" y="1938"/>
                  </a:lnTo>
                  <a:lnTo>
                    <a:pt x="2500" y="1900"/>
                  </a:lnTo>
                  <a:lnTo>
                    <a:pt x="2498" y="1898"/>
                  </a:lnTo>
                  <a:close/>
                  <a:moveTo>
                    <a:pt x="2482" y="1949"/>
                  </a:moveTo>
                  <a:lnTo>
                    <a:pt x="2475" y="1951"/>
                  </a:lnTo>
                  <a:lnTo>
                    <a:pt x="2475" y="1951"/>
                  </a:lnTo>
                  <a:lnTo>
                    <a:pt x="2500" y="2000"/>
                  </a:lnTo>
                  <a:lnTo>
                    <a:pt x="2482" y="1949"/>
                  </a:lnTo>
                  <a:close/>
                  <a:moveTo>
                    <a:pt x="2500" y="2000"/>
                  </a:moveTo>
                  <a:lnTo>
                    <a:pt x="2500" y="2000"/>
                  </a:lnTo>
                  <a:lnTo>
                    <a:pt x="2500" y="2000"/>
                  </a:lnTo>
                  <a:close/>
                  <a:moveTo>
                    <a:pt x="2500" y="2000"/>
                  </a:moveTo>
                  <a:lnTo>
                    <a:pt x="2500" y="2000"/>
                  </a:lnTo>
                  <a:lnTo>
                    <a:pt x="2500" y="2000"/>
                  </a:lnTo>
                  <a:close/>
                  <a:moveTo>
                    <a:pt x="3858" y="1941"/>
                  </a:moveTo>
                  <a:lnTo>
                    <a:pt x="3799" y="2000"/>
                  </a:lnTo>
                  <a:lnTo>
                    <a:pt x="3799" y="2000"/>
                  </a:lnTo>
                  <a:lnTo>
                    <a:pt x="3858" y="1941"/>
                  </a:lnTo>
                  <a:close/>
                  <a:moveTo>
                    <a:pt x="3799" y="2000"/>
                  </a:moveTo>
                  <a:lnTo>
                    <a:pt x="3799" y="2000"/>
                  </a:lnTo>
                  <a:lnTo>
                    <a:pt x="3799" y="2000"/>
                  </a:lnTo>
                  <a:close/>
                  <a:moveTo>
                    <a:pt x="3799" y="2000"/>
                  </a:moveTo>
                  <a:lnTo>
                    <a:pt x="3699" y="2100"/>
                  </a:lnTo>
                  <a:lnTo>
                    <a:pt x="3849" y="2000"/>
                  </a:lnTo>
                  <a:close/>
                  <a:moveTo>
                    <a:pt x="3374" y="2325"/>
                  </a:moveTo>
                  <a:lnTo>
                    <a:pt x="3312" y="2387"/>
                  </a:lnTo>
                  <a:lnTo>
                    <a:pt x="3374" y="2325"/>
                  </a:lnTo>
                  <a:close/>
                  <a:moveTo>
                    <a:pt x="3312" y="2387"/>
                  </a:moveTo>
                  <a:lnTo>
                    <a:pt x="3237" y="2462"/>
                  </a:lnTo>
                  <a:lnTo>
                    <a:pt x="3299" y="2400"/>
                  </a:lnTo>
                  <a:lnTo>
                    <a:pt x="3312" y="2387"/>
                  </a:lnTo>
                  <a:close/>
                  <a:moveTo>
                    <a:pt x="3237" y="2462"/>
                  </a:moveTo>
                  <a:lnTo>
                    <a:pt x="3237" y="2463"/>
                  </a:lnTo>
                  <a:lnTo>
                    <a:pt x="3237" y="2462"/>
                  </a:lnTo>
                  <a:close/>
                  <a:moveTo>
                    <a:pt x="3854" y="2018"/>
                  </a:moveTo>
                  <a:lnTo>
                    <a:pt x="3799" y="2100"/>
                  </a:lnTo>
                  <a:lnTo>
                    <a:pt x="3499" y="2400"/>
                  </a:lnTo>
                  <a:lnTo>
                    <a:pt x="3328" y="2486"/>
                  </a:lnTo>
                  <a:lnTo>
                    <a:pt x="3854" y="2018"/>
                  </a:lnTo>
                  <a:close/>
                  <a:moveTo>
                    <a:pt x="3237" y="2463"/>
                  </a:moveTo>
                  <a:lnTo>
                    <a:pt x="3210" y="2489"/>
                  </a:lnTo>
                  <a:lnTo>
                    <a:pt x="3237" y="2463"/>
                  </a:lnTo>
                  <a:close/>
                  <a:moveTo>
                    <a:pt x="3169" y="2530"/>
                  </a:moveTo>
                  <a:lnTo>
                    <a:pt x="3099" y="2600"/>
                  </a:lnTo>
                  <a:lnTo>
                    <a:pt x="3099" y="2600"/>
                  </a:lnTo>
                  <a:lnTo>
                    <a:pt x="3099" y="2600"/>
                  </a:lnTo>
                  <a:lnTo>
                    <a:pt x="3169" y="2530"/>
                  </a:lnTo>
                  <a:close/>
                  <a:moveTo>
                    <a:pt x="3099" y="2600"/>
                  </a:moveTo>
                  <a:lnTo>
                    <a:pt x="3099" y="2600"/>
                  </a:lnTo>
                  <a:lnTo>
                    <a:pt x="3099" y="2600"/>
                  </a:lnTo>
                  <a:close/>
                  <a:moveTo>
                    <a:pt x="2999" y="2700"/>
                  </a:moveTo>
                  <a:lnTo>
                    <a:pt x="2999" y="2700"/>
                  </a:lnTo>
                  <a:lnTo>
                    <a:pt x="2966" y="2733"/>
                  </a:lnTo>
                  <a:lnTo>
                    <a:pt x="2999" y="2700"/>
                  </a:lnTo>
                  <a:close/>
                  <a:moveTo>
                    <a:pt x="2966" y="2733"/>
                  </a:moveTo>
                  <a:lnTo>
                    <a:pt x="2951" y="2748"/>
                  </a:lnTo>
                  <a:lnTo>
                    <a:pt x="2966" y="2733"/>
                  </a:lnTo>
                  <a:close/>
                  <a:moveTo>
                    <a:pt x="2951" y="2748"/>
                  </a:moveTo>
                  <a:lnTo>
                    <a:pt x="2935" y="2765"/>
                  </a:lnTo>
                  <a:lnTo>
                    <a:pt x="2931" y="2757"/>
                  </a:lnTo>
                  <a:lnTo>
                    <a:pt x="2931" y="2757"/>
                  </a:lnTo>
                  <a:lnTo>
                    <a:pt x="2799" y="2866"/>
                  </a:lnTo>
                  <a:lnTo>
                    <a:pt x="2899" y="2800"/>
                  </a:lnTo>
                  <a:lnTo>
                    <a:pt x="2935" y="2765"/>
                  </a:lnTo>
                  <a:lnTo>
                    <a:pt x="2951" y="2748"/>
                  </a:lnTo>
                  <a:close/>
                  <a:moveTo>
                    <a:pt x="2899" y="2800"/>
                  </a:moveTo>
                  <a:lnTo>
                    <a:pt x="2833" y="2866"/>
                  </a:lnTo>
                  <a:lnTo>
                    <a:pt x="2899" y="2800"/>
                  </a:lnTo>
                  <a:close/>
                  <a:moveTo>
                    <a:pt x="2833" y="2866"/>
                  </a:moveTo>
                  <a:lnTo>
                    <a:pt x="2805" y="2894"/>
                  </a:lnTo>
                  <a:lnTo>
                    <a:pt x="2833" y="2866"/>
                  </a:lnTo>
                  <a:close/>
                  <a:moveTo>
                    <a:pt x="2799" y="2900"/>
                  </a:moveTo>
                  <a:lnTo>
                    <a:pt x="2799" y="2900"/>
                  </a:lnTo>
                  <a:lnTo>
                    <a:pt x="2799" y="2900"/>
                  </a:lnTo>
                  <a:close/>
                  <a:moveTo>
                    <a:pt x="2799" y="2900"/>
                  </a:moveTo>
                  <a:lnTo>
                    <a:pt x="2780" y="2919"/>
                  </a:lnTo>
                  <a:lnTo>
                    <a:pt x="2780" y="2919"/>
                  </a:lnTo>
                  <a:lnTo>
                    <a:pt x="2799" y="2900"/>
                  </a:lnTo>
                  <a:close/>
                  <a:moveTo>
                    <a:pt x="2760" y="2940"/>
                  </a:moveTo>
                  <a:lnTo>
                    <a:pt x="2733" y="2966"/>
                  </a:lnTo>
                  <a:lnTo>
                    <a:pt x="2760" y="2940"/>
                  </a:lnTo>
                  <a:close/>
                  <a:moveTo>
                    <a:pt x="2960" y="2811"/>
                  </a:moveTo>
                  <a:lnTo>
                    <a:pt x="2766" y="2966"/>
                  </a:lnTo>
                  <a:lnTo>
                    <a:pt x="2899" y="2900"/>
                  </a:lnTo>
                  <a:lnTo>
                    <a:pt x="2970" y="2829"/>
                  </a:lnTo>
                  <a:lnTo>
                    <a:pt x="2960" y="2811"/>
                  </a:lnTo>
                  <a:close/>
                  <a:moveTo>
                    <a:pt x="2733" y="2966"/>
                  </a:moveTo>
                  <a:lnTo>
                    <a:pt x="2699" y="3000"/>
                  </a:lnTo>
                  <a:lnTo>
                    <a:pt x="2733" y="2966"/>
                  </a:lnTo>
                  <a:close/>
                  <a:moveTo>
                    <a:pt x="5699" y="3000"/>
                  </a:moveTo>
                  <a:lnTo>
                    <a:pt x="5699" y="3000"/>
                  </a:lnTo>
                  <a:lnTo>
                    <a:pt x="5699" y="3000"/>
                  </a:lnTo>
                  <a:close/>
                  <a:moveTo>
                    <a:pt x="2699" y="3000"/>
                  </a:moveTo>
                  <a:lnTo>
                    <a:pt x="2699" y="3000"/>
                  </a:lnTo>
                  <a:lnTo>
                    <a:pt x="2699" y="3000"/>
                  </a:lnTo>
                  <a:close/>
                  <a:moveTo>
                    <a:pt x="2400" y="3200"/>
                  </a:moveTo>
                  <a:lnTo>
                    <a:pt x="2400" y="3200"/>
                  </a:lnTo>
                  <a:lnTo>
                    <a:pt x="2400" y="3200"/>
                  </a:lnTo>
                  <a:close/>
                  <a:moveTo>
                    <a:pt x="2400" y="3200"/>
                  </a:moveTo>
                  <a:lnTo>
                    <a:pt x="2400" y="3200"/>
                  </a:lnTo>
                  <a:lnTo>
                    <a:pt x="2400" y="3200"/>
                  </a:lnTo>
                  <a:lnTo>
                    <a:pt x="2400" y="3200"/>
                  </a:lnTo>
                  <a:lnTo>
                    <a:pt x="2400" y="3200"/>
                  </a:lnTo>
                  <a:close/>
                  <a:moveTo>
                    <a:pt x="3897" y="1535"/>
                  </a:moveTo>
                  <a:lnTo>
                    <a:pt x="2519" y="1938"/>
                  </a:lnTo>
                  <a:lnTo>
                    <a:pt x="2519" y="1938"/>
                  </a:lnTo>
                  <a:lnTo>
                    <a:pt x="2690" y="2282"/>
                  </a:lnTo>
                  <a:lnTo>
                    <a:pt x="2690" y="2282"/>
                  </a:lnTo>
                  <a:lnTo>
                    <a:pt x="3916" y="1924"/>
                  </a:lnTo>
                  <a:lnTo>
                    <a:pt x="3916" y="1924"/>
                  </a:lnTo>
                  <a:lnTo>
                    <a:pt x="3885" y="1971"/>
                  </a:lnTo>
                  <a:lnTo>
                    <a:pt x="3885" y="1971"/>
                  </a:lnTo>
                  <a:lnTo>
                    <a:pt x="3849" y="2000"/>
                  </a:lnTo>
                  <a:lnTo>
                    <a:pt x="3849" y="2000"/>
                  </a:lnTo>
                  <a:lnTo>
                    <a:pt x="3849" y="2000"/>
                  </a:lnTo>
                  <a:lnTo>
                    <a:pt x="3599" y="2200"/>
                  </a:lnTo>
                  <a:lnTo>
                    <a:pt x="3699" y="2100"/>
                  </a:lnTo>
                  <a:lnTo>
                    <a:pt x="3699" y="2100"/>
                  </a:lnTo>
                  <a:lnTo>
                    <a:pt x="3699" y="2100"/>
                  </a:lnTo>
                  <a:lnTo>
                    <a:pt x="3099" y="2600"/>
                  </a:lnTo>
                  <a:lnTo>
                    <a:pt x="3099" y="2600"/>
                  </a:lnTo>
                  <a:lnTo>
                    <a:pt x="3099" y="2600"/>
                  </a:lnTo>
                  <a:lnTo>
                    <a:pt x="3099" y="2600"/>
                  </a:lnTo>
                  <a:lnTo>
                    <a:pt x="2926" y="2748"/>
                  </a:lnTo>
                  <a:lnTo>
                    <a:pt x="2931" y="2757"/>
                  </a:lnTo>
                  <a:lnTo>
                    <a:pt x="2931" y="2757"/>
                  </a:lnTo>
                  <a:lnTo>
                    <a:pt x="2999" y="2700"/>
                  </a:lnTo>
                  <a:lnTo>
                    <a:pt x="3087" y="2612"/>
                  </a:lnTo>
                  <a:lnTo>
                    <a:pt x="2999" y="2700"/>
                  </a:lnTo>
                  <a:lnTo>
                    <a:pt x="2999" y="2700"/>
                  </a:lnTo>
                  <a:lnTo>
                    <a:pt x="2935" y="2765"/>
                  </a:lnTo>
                  <a:lnTo>
                    <a:pt x="2935" y="2765"/>
                  </a:lnTo>
                  <a:lnTo>
                    <a:pt x="2935" y="2765"/>
                  </a:lnTo>
                  <a:lnTo>
                    <a:pt x="2699" y="3000"/>
                  </a:lnTo>
                  <a:lnTo>
                    <a:pt x="2949" y="2791"/>
                  </a:lnTo>
                  <a:lnTo>
                    <a:pt x="2960" y="2811"/>
                  </a:lnTo>
                  <a:lnTo>
                    <a:pt x="3099" y="2700"/>
                  </a:lnTo>
                  <a:lnTo>
                    <a:pt x="2970" y="2829"/>
                  </a:lnTo>
                  <a:lnTo>
                    <a:pt x="3208" y="3266"/>
                  </a:lnTo>
                  <a:lnTo>
                    <a:pt x="4399" y="2900"/>
                  </a:lnTo>
                  <a:lnTo>
                    <a:pt x="4799" y="2900"/>
                  </a:lnTo>
                  <a:lnTo>
                    <a:pt x="5299" y="3000"/>
                  </a:lnTo>
                  <a:lnTo>
                    <a:pt x="4999" y="2900"/>
                  </a:lnTo>
                  <a:lnTo>
                    <a:pt x="5499" y="2900"/>
                  </a:lnTo>
                  <a:lnTo>
                    <a:pt x="5699" y="3000"/>
                  </a:lnTo>
                  <a:lnTo>
                    <a:pt x="5599" y="2900"/>
                  </a:lnTo>
                  <a:lnTo>
                    <a:pt x="5799" y="2900"/>
                  </a:lnTo>
                  <a:lnTo>
                    <a:pt x="5599" y="2800"/>
                  </a:lnTo>
                  <a:lnTo>
                    <a:pt x="6099" y="2900"/>
                  </a:lnTo>
                  <a:lnTo>
                    <a:pt x="6099" y="2800"/>
                  </a:lnTo>
                  <a:lnTo>
                    <a:pt x="4219" y="1720"/>
                  </a:lnTo>
                  <a:lnTo>
                    <a:pt x="4099" y="1800"/>
                  </a:lnTo>
                  <a:lnTo>
                    <a:pt x="3902" y="1998"/>
                  </a:lnTo>
                  <a:lnTo>
                    <a:pt x="4099" y="1800"/>
                  </a:lnTo>
                  <a:lnTo>
                    <a:pt x="4099" y="1800"/>
                  </a:lnTo>
                  <a:lnTo>
                    <a:pt x="4149" y="1751"/>
                  </a:lnTo>
                  <a:lnTo>
                    <a:pt x="4100" y="1800"/>
                  </a:lnTo>
                  <a:lnTo>
                    <a:pt x="4149" y="1750"/>
                  </a:lnTo>
                  <a:lnTo>
                    <a:pt x="4149" y="1750"/>
                  </a:lnTo>
                  <a:lnTo>
                    <a:pt x="4149" y="1750"/>
                  </a:lnTo>
                  <a:lnTo>
                    <a:pt x="4010" y="1833"/>
                  </a:lnTo>
                  <a:lnTo>
                    <a:pt x="4019" y="1820"/>
                  </a:lnTo>
                  <a:lnTo>
                    <a:pt x="4192" y="1705"/>
                  </a:lnTo>
                  <a:lnTo>
                    <a:pt x="4192" y="1705"/>
                  </a:lnTo>
                  <a:lnTo>
                    <a:pt x="4191" y="1704"/>
                  </a:lnTo>
                  <a:lnTo>
                    <a:pt x="4049" y="1775"/>
                  </a:lnTo>
                  <a:lnTo>
                    <a:pt x="4099" y="1700"/>
                  </a:lnTo>
                  <a:lnTo>
                    <a:pt x="4184" y="1700"/>
                  </a:lnTo>
                  <a:lnTo>
                    <a:pt x="3897" y="1535"/>
                  </a:lnTo>
                  <a:close/>
                  <a:moveTo>
                    <a:pt x="2300" y="3375"/>
                  </a:moveTo>
                  <a:lnTo>
                    <a:pt x="2266" y="3400"/>
                  </a:lnTo>
                  <a:lnTo>
                    <a:pt x="2300" y="3400"/>
                  </a:lnTo>
                  <a:lnTo>
                    <a:pt x="2300" y="3375"/>
                  </a:lnTo>
                  <a:close/>
                  <a:moveTo>
                    <a:pt x="2100" y="3400"/>
                  </a:moveTo>
                  <a:lnTo>
                    <a:pt x="2100" y="3400"/>
                  </a:lnTo>
                  <a:lnTo>
                    <a:pt x="2100" y="3400"/>
                  </a:lnTo>
                  <a:close/>
                  <a:moveTo>
                    <a:pt x="2200" y="3400"/>
                  </a:moveTo>
                  <a:lnTo>
                    <a:pt x="2200" y="3400"/>
                  </a:lnTo>
                  <a:lnTo>
                    <a:pt x="2200" y="3400"/>
                  </a:lnTo>
                  <a:close/>
                  <a:moveTo>
                    <a:pt x="2200" y="3400"/>
                  </a:moveTo>
                  <a:lnTo>
                    <a:pt x="2200" y="3400"/>
                  </a:lnTo>
                  <a:lnTo>
                    <a:pt x="2200" y="3400"/>
                  </a:lnTo>
                  <a:close/>
                  <a:moveTo>
                    <a:pt x="2455" y="1912"/>
                  </a:moveTo>
                  <a:lnTo>
                    <a:pt x="720" y="2462"/>
                  </a:lnTo>
                  <a:lnTo>
                    <a:pt x="720" y="2462"/>
                  </a:lnTo>
                  <a:lnTo>
                    <a:pt x="100" y="2400"/>
                  </a:lnTo>
                  <a:lnTo>
                    <a:pt x="0" y="2400"/>
                  </a:lnTo>
                  <a:lnTo>
                    <a:pt x="300" y="2500"/>
                  </a:lnTo>
                  <a:lnTo>
                    <a:pt x="100" y="2500"/>
                  </a:lnTo>
                  <a:lnTo>
                    <a:pt x="500" y="2600"/>
                  </a:lnTo>
                  <a:lnTo>
                    <a:pt x="700" y="2600"/>
                  </a:lnTo>
                  <a:lnTo>
                    <a:pt x="900" y="2650"/>
                  </a:lnTo>
                  <a:lnTo>
                    <a:pt x="900" y="2650"/>
                  </a:lnTo>
                  <a:lnTo>
                    <a:pt x="600" y="2600"/>
                  </a:lnTo>
                  <a:lnTo>
                    <a:pt x="800" y="2700"/>
                  </a:lnTo>
                  <a:lnTo>
                    <a:pt x="700" y="2700"/>
                  </a:lnTo>
                  <a:lnTo>
                    <a:pt x="400" y="2600"/>
                  </a:lnTo>
                  <a:lnTo>
                    <a:pt x="500" y="2700"/>
                  </a:lnTo>
                  <a:lnTo>
                    <a:pt x="600" y="2700"/>
                  </a:lnTo>
                  <a:lnTo>
                    <a:pt x="900" y="2800"/>
                  </a:lnTo>
                  <a:lnTo>
                    <a:pt x="767" y="2733"/>
                  </a:lnTo>
                  <a:lnTo>
                    <a:pt x="767" y="2733"/>
                  </a:lnTo>
                  <a:lnTo>
                    <a:pt x="1100" y="2800"/>
                  </a:lnTo>
                  <a:lnTo>
                    <a:pt x="1000" y="2800"/>
                  </a:lnTo>
                  <a:lnTo>
                    <a:pt x="2094" y="3403"/>
                  </a:lnTo>
                  <a:lnTo>
                    <a:pt x="2094" y="3403"/>
                  </a:lnTo>
                  <a:lnTo>
                    <a:pt x="2100" y="3400"/>
                  </a:lnTo>
                  <a:lnTo>
                    <a:pt x="2100" y="3400"/>
                  </a:lnTo>
                  <a:lnTo>
                    <a:pt x="2150" y="3349"/>
                  </a:lnTo>
                  <a:lnTo>
                    <a:pt x="2150" y="3349"/>
                  </a:lnTo>
                  <a:lnTo>
                    <a:pt x="2300" y="3200"/>
                  </a:lnTo>
                  <a:lnTo>
                    <a:pt x="2375" y="3200"/>
                  </a:lnTo>
                  <a:lnTo>
                    <a:pt x="2500" y="3100"/>
                  </a:lnTo>
                  <a:lnTo>
                    <a:pt x="2580" y="3020"/>
                  </a:lnTo>
                  <a:lnTo>
                    <a:pt x="2580" y="3020"/>
                  </a:lnTo>
                  <a:lnTo>
                    <a:pt x="2400" y="3200"/>
                  </a:lnTo>
                  <a:lnTo>
                    <a:pt x="2400" y="3200"/>
                  </a:lnTo>
                  <a:lnTo>
                    <a:pt x="2400" y="3200"/>
                  </a:lnTo>
                  <a:lnTo>
                    <a:pt x="2400" y="3200"/>
                  </a:lnTo>
                  <a:lnTo>
                    <a:pt x="2699" y="3000"/>
                  </a:lnTo>
                  <a:lnTo>
                    <a:pt x="2699" y="3000"/>
                  </a:lnTo>
                  <a:lnTo>
                    <a:pt x="2699" y="3000"/>
                  </a:lnTo>
                  <a:lnTo>
                    <a:pt x="2699" y="3000"/>
                  </a:lnTo>
                  <a:lnTo>
                    <a:pt x="2699" y="3000"/>
                  </a:lnTo>
                  <a:lnTo>
                    <a:pt x="2699" y="3000"/>
                  </a:lnTo>
                  <a:lnTo>
                    <a:pt x="2699" y="3000"/>
                  </a:lnTo>
                  <a:lnTo>
                    <a:pt x="2639" y="3000"/>
                  </a:lnTo>
                  <a:lnTo>
                    <a:pt x="2799" y="2866"/>
                  </a:lnTo>
                  <a:lnTo>
                    <a:pt x="2749" y="2900"/>
                  </a:lnTo>
                  <a:lnTo>
                    <a:pt x="2633" y="3000"/>
                  </a:lnTo>
                  <a:lnTo>
                    <a:pt x="2599" y="3000"/>
                  </a:lnTo>
                  <a:lnTo>
                    <a:pt x="2749" y="2900"/>
                  </a:lnTo>
                  <a:lnTo>
                    <a:pt x="2926" y="2748"/>
                  </a:lnTo>
                  <a:lnTo>
                    <a:pt x="2899" y="2700"/>
                  </a:lnTo>
                  <a:lnTo>
                    <a:pt x="2699" y="2300"/>
                  </a:lnTo>
                  <a:lnTo>
                    <a:pt x="2690" y="2282"/>
                  </a:lnTo>
                  <a:lnTo>
                    <a:pt x="2690" y="2282"/>
                  </a:lnTo>
                  <a:lnTo>
                    <a:pt x="1600" y="2600"/>
                  </a:lnTo>
                  <a:lnTo>
                    <a:pt x="1300" y="2600"/>
                  </a:lnTo>
                  <a:lnTo>
                    <a:pt x="1100" y="2500"/>
                  </a:lnTo>
                  <a:lnTo>
                    <a:pt x="727" y="2463"/>
                  </a:lnTo>
                  <a:lnTo>
                    <a:pt x="727" y="2463"/>
                  </a:lnTo>
                  <a:lnTo>
                    <a:pt x="2475" y="1951"/>
                  </a:lnTo>
                  <a:lnTo>
                    <a:pt x="2475" y="1951"/>
                  </a:lnTo>
                  <a:lnTo>
                    <a:pt x="2455" y="1912"/>
                  </a:lnTo>
                  <a:close/>
                  <a:moveTo>
                    <a:pt x="2200" y="3400"/>
                  </a:moveTo>
                  <a:lnTo>
                    <a:pt x="2196" y="3403"/>
                  </a:lnTo>
                  <a:lnTo>
                    <a:pt x="2200" y="3400"/>
                  </a:lnTo>
                  <a:close/>
                  <a:moveTo>
                    <a:pt x="2196" y="3403"/>
                  </a:moveTo>
                  <a:lnTo>
                    <a:pt x="2196" y="3404"/>
                  </a:lnTo>
                  <a:lnTo>
                    <a:pt x="2196" y="3403"/>
                  </a:lnTo>
                  <a:close/>
                  <a:moveTo>
                    <a:pt x="2095" y="3404"/>
                  </a:moveTo>
                  <a:lnTo>
                    <a:pt x="2087" y="3412"/>
                  </a:lnTo>
                  <a:lnTo>
                    <a:pt x="2095" y="3404"/>
                  </a:lnTo>
                  <a:close/>
                  <a:moveTo>
                    <a:pt x="2166" y="3366"/>
                  </a:moveTo>
                  <a:lnTo>
                    <a:pt x="2100" y="3400"/>
                  </a:lnTo>
                  <a:lnTo>
                    <a:pt x="2095" y="3404"/>
                  </a:lnTo>
                  <a:lnTo>
                    <a:pt x="2095" y="3404"/>
                  </a:lnTo>
                  <a:lnTo>
                    <a:pt x="2100" y="3400"/>
                  </a:lnTo>
                  <a:lnTo>
                    <a:pt x="2094" y="3404"/>
                  </a:lnTo>
                  <a:lnTo>
                    <a:pt x="2109" y="3412"/>
                  </a:lnTo>
                  <a:lnTo>
                    <a:pt x="2109" y="3412"/>
                  </a:lnTo>
                  <a:lnTo>
                    <a:pt x="2166" y="3366"/>
                  </a:lnTo>
                  <a:close/>
                  <a:moveTo>
                    <a:pt x="2196" y="3404"/>
                  </a:moveTo>
                  <a:lnTo>
                    <a:pt x="2187" y="3412"/>
                  </a:lnTo>
                  <a:lnTo>
                    <a:pt x="2196" y="3404"/>
                  </a:lnTo>
                  <a:close/>
                  <a:moveTo>
                    <a:pt x="2087" y="3412"/>
                  </a:moveTo>
                  <a:lnTo>
                    <a:pt x="2074" y="3425"/>
                  </a:lnTo>
                  <a:lnTo>
                    <a:pt x="2087" y="3412"/>
                  </a:lnTo>
                  <a:close/>
                  <a:moveTo>
                    <a:pt x="2187" y="3412"/>
                  </a:moveTo>
                  <a:lnTo>
                    <a:pt x="2174" y="3425"/>
                  </a:lnTo>
                  <a:lnTo>
                    <a:pt x="2187" y="3412"/>
                  </a:lnTo>
                  <a:close/>
                  <a:moveTo>
                    <a:pt x="2174" y="3425"/>
                  </a:moveTo>
                  <a:lnTo>
                    <a:pt x="2168" y="3431"/>
                  </a:lnTo>
                  <a:lnTo>
                    <a:pt x="2174" y="3425"/>
                  </a:lnTo>
                  <a:close/>
                  <a:moveTo>
                    <a:pt x="2168" y="3431"/>
                  </a:moveTo>
                  <a:lnTo>
                    <a:pt x="2166" y="3433"/>
                  </a:lnTo>
                  <a:lnTo>
                    <a:pt x="2168" y="3431"/>
                  </a:lnTo>
                  <a:close/>
                  <a:moveTo>
                    <a:pt x="2074" y="3425"/>
                  </a:moveTo>
                  <a:lnTo>
                    <a:pt x="2060" y="3440"/>
                  </a:lnTo>
                  <a:lnTo>
                    <a:pt x="2074" y="3425"/>
                  </a:lnTo>
                  <a:close/>
                  <a:moveTo>
                    <a:pt x="2166" y="3433"/>
                  </a:moveTo>
                  <a:lnTo>
                    <a:pt x="2160" y="3440"/>
                  </a:lnTo>
                  <a:lnTo>
                    <a:pt x="2166" y="3433"/>
                  </a:lnTo>
                  <a:close/>
                  <a:moveTo>
                    <a:pt x="2160" y="3440"/>
                  </a:moveTo>
                  <a:lnTo>
                    <a:pt x="2160" y="3440"/>
                  </a:lnTo>
                  <a:lnTo>
                    <a:pt x="2160" y="3440"/>
                  </a:lnTo>
                  <a:lnTo>
                    <a:pt x="2160" y="3440"/>
                  </a:lnTo>
                  <a:close/>
                  <a:moveTo>
                    <a:pt x="2060" y="3440"/>
                  </a:moveTo>
                  <a:lnTo>
                    <a:pt x="2049" y="3450"/>
                  </a:lnTo>
                  <a:lnTo>
                    <a:pt x="2060" y="3440"/>
                  </a:lnTo>
                  <a:close/>
                  <a:moveTo>
                    <a:pt x="2200" y="3450"/>
                  </a:moveTo>
                  <a:lnTo>
                    <a:pt x="2190" y="3457"/>
                  </a:lnTo>
                  <a:lnTo>
                    <a:pt x="2190" y="3457"/>
                  </a:lnTo>
                  <a:lnTo>
                    <a:pt x="2200" y="3462"/>
                  </a:lnTo>
                  <a:lnTo>
                    <a:pt x="2200" y="3462"/>
                  </a:lnTo>
                  <a:lnTo>
                    <a:pt x="2200" y="3450"/>
                  </a:lnTo>
                  <a:close/>
                  <a:moveTo>
                    <a:pt x="2098" y="3502"/>
                  </a:moveTo>
                  <a:lnTo>
                    <a:pt x="2025" y="3575"/>
                  </a:lnTo>
                  <a:lnTo>
                    <a:pt x="2025" y="3575"/>
                  </a:lnTo>
                  <a:lnTo>
                    <a:pt x="2032" y="3568"/>
                  </a:lnTo>
                  <a:lnTo>
                    <a:pt x="2098" y="3502"/>
                  </a:lnTo>
                  <a:close/>
                  <a:moveTo>
                    <a:pt x="2094" y="3403"/>
                  </a:moveTo>
                  <a:lnTo>
                    <a:pt x="1800" y="3600"/>
                  </a:lnTo>
                  <a:lnTo>
                    <a:pt x="1650" y="3750"/>
                  </a:lnTo>
                  <a:lnTo>
                    <a:pt x="2094" y="3404"/>
                  </a:lnTo>
                  <a:lnTo>
                    <a:pt x="2094" y="3403"/>
                  </a:lnTo>
                  <a:close/>
                  <a:moveTo>
                    <a:pt x="3499" y="3700"/>
                  </a:moveTo>
                  <a:lnTo>
                    <a:pt x="3524" y="3750"/>
                  </a:lnTo>
                  <a:lnTo>
                    <a:pt x="3499" y="3700"/>
                  </a:lnTo>
                  <a:close/>
                  <a:moveTo>
                    <a:pt x="1650" y="3750"/>
                  </a:moveTo>
                  <a:lnTo>
                    <a:pt x="1650" y="3750"/>
                  </a:lnTo>
                  <a:lnTo>
                    <a:pt x="1650" y="3750"/>
                  </a:lnTo>
                  <a:close/>
                  <a:moveTo>
                    <a:pt x="3524" y="3750"/>
                  </a:moveTo>
                  <a:lnTo>
                    <a:pt x="3524" y="3750"/>
                  </a:lnTo>
                  <a:lnTo>
                    <a:pt x="3524" y="3750"/>
                  </a:lnTo>
                  <a:close/>
                  <a:moveTo>
                    <a:pt x="1850" y="3750"/>
                  </a:moveTo>
                  <a:lnTo>
                    <a:pt x="1850" y="3750"/>
                  </a:lnTo>
                  <a:lnTo>
                    <a:pt x="1850" y="3750"/>
                  </a:lnTo>
                  <a:close/>
                  <a:moveTo>
                    <a:pt x="3524" y="3750"/>
                  </a:moveTo>
                  <a:lnTo>
                    <a:pt x="3524" y="3750"/>
                  </a:lnTo>
                  <a:lnTo>
                    <a:pt x="3524" y="3750"/>
                  </a:lnTo>
                  <a:close/>
                  <a:moveTo>
                    <a:pt x="1850" y="3750"/>
                  </a:moveTo>
                  <a:lnTo>
                    <a:pt x="1840" y="3759"/>
                  </a:lnTo>
                  <a:lnTo>
                    <a:pt x="1850" y="3750"/>
                  </a:lnTo>
                  <a:close/>
                  <a:moveTo>
                    <a:pt x="3524" y="3750"/>
                  </a:moveTo>
                  <a:lnTo>
                    <a:pt x="3529" y="3759"/>
                  </a:lnTo>
                  <a:lnTo>
                    <a:pt x="3524" y="3750"/>
                  </a:lnTo>
                  <a:close/>
                  <a:moveTo>
                    <a:pt x="1640" y="3759"/>
                  </a:moveTo>
                  <a:lnTo>
                    <a:pt x="1613" y="3786"/>
                  </a:lnTo>
                  <a:lnTo>
                    <a:pt x="1640" y="3759"/>
                  </a:lnTo>
                  <a:close/>
                  <a:moveTo>
                    <a:pt x="3529" y="3759"/>
                  </a:moveTo>
                  <a:lnTo>
                    <a:pt x="3543" y="3786"/>
                  </a:lnTo>
                  <a:lnTo>
                    <a:pt x="3529" y="3759"/>
                  </a:lnTo>
                  <a:close/>
                  <a:moveTo>
                    <a:pt x="3543" y="3786"/>
                  </a:moveTo>
                  <a:lnTo>
                    <a:pt x="3549" y="3800"/>
                  </a:lnTo>
                  <a:lnTo>
                    <a:pt x="3543" y="3786"/>
                  </a:lnTo>
                  <a:close/>
                  <a:moveTo>
                    <a:pt x="1613" y="3786"/>
                  </a:moveTo>
                  <a:lnTo>
                    <a:pt x="1600" y="3800"/>
                  </a:lnTo>
                  <a:lnTo>
                    <a:pt x="1613" y="3786"/>
                  </a:lnTo>
                  <a:close/>
                  <a:moveTo>
                    <a:pt x="2766" y="2966"/>
                  </a:moveTo>
                  <a:lnTo>
                    <a:pt x="2699" y="3000"/>
                  </a:lnTo>
                  <a:lnTo>
                    <a:pt x="2500" y="3150"/>
                  </a:lnTo>
                  <a:lnTo>
                    <a:pt x="2400" y="3200"/>
                  </a:lnTo>
                  <a:lnTo>
                    <a:pt x="2400" y="3200"/>
                  </a:lnTo>
                  <a:lnTo>
                    <a:pt x="2302" y="3297"/>
                  </a:lnTo>
                  <a:lnTo>
                    <a:pt x="2400" y="3200"/>
                  </a:lnTo>
                  <a:lnTo>
                    <a:pt x="2375" y="3200"/>
                  </a:lnTo>
                  <a:lnTo>
                    <a:pt x="2166" y="3366"/>
                  </a:lnTo>
                  <a:lnTo>
                    <a:pt x="2166" y="3366"/>
                  </a:lnTo>
                  <a:lnTo>
                    <a:pt x="2300" y="3300"/>
                  </a:lnTo>
                  <a:lnTo>
                    <a:pt x="2300" y="3300"/>
                  </a:lnTo>
                  <a:lnTo>
                    <a:pt x="2300" y="3300"/>
                  </a:lnTo>
                  <a:lnTo>
                    <a:pt x="2300" y="3300"/>
                  </a:lnTo>
                  <a:lnTo>
                    <a:pt x="2133" y="3425"/>
                  </a:lnTo>
                  <a:lnTo>
                    <a:pt x="2133" y="3425"/>
                  </a:lnTo>
                  <a:lnTo>
                    <a:pt x="2149" y="3434"/>
                  </a:lnTo>
                  <a:lnTo>
                    <a:pt x="2149" y="3434"/>
                  </a:lnTo>
                  <a:lnTo>
                    <a:pt x="2200" y="3400"/>
                  </a:lnTo>
                  <a:lnTo>
                    <a:pt x="2253" y="3346"/>
                  </a:lnTo>
                  <a:lnTo>
                    <a:pt x="2200" y="3400"/>
                  </a:lnTo>
                  <a:lnTo>
                    <a:pt x="2200" y="3400"/>
                  </a:lnTo>
                  <a:lnTo>
                    <a:pt x="2200" y="3400"/>
                  </a:lnTo>
                  <a:lnTo>
                    <a:pt x="2160" y="3440"/>
                  </a:lnTo>
                  <a:lnTo>
                    <a:pt x="2160" y="3440"/>
                  </a:lnTo>
                  <a:lnTo>
                    <a:pt x="2160" y="3440"/>
                  </a:lnTo>
                  <a:lnTo>
                    <a:pt x="2086" y="3513"/>
                  </a:lnTo>
                  <a:lnTo>
                    <a:pt x="2100" y="3500"/>
                  </a:lnTo>
                  <a:lnTo>
                    <a:pt x="2160" y="3440"/>
                  </a:lnTo>
                  <a:lnTo>
                    <a:pt x="2160" y="3440"/>
                  </a:lnTo>
                  <a:lnTo>
                    <a:pt x="2149" y="3434"/>
                  </a:lnTo>
                  <a:lnTo>
                    <a:pt x="2149" y="3434"/>
                  </a:lnTo>
                  <a:lnTo>
                    <a:pt x="1900" y="3600"/>
                  </a:lnTo>
                  <a:lnTo>
                    <a:pt x="1900" y="3600"/>
                  </a:lnTo>
                  <a:lnTo>
                    <a:pt x="2133" y="3425"/>
                  </a:lnTo>
                  <a:lnTo>
                    <a:pt x="2133" y="3425"/>
                  </a:lnTo>
                  <a:lnTo>
                    <a:pt x="2109" y="3412"/>
                  </a:lnTo>
                  <a:lnTo>
                    <a:pt x="2109" y="3412"/>
                  </a:lnTo>
                  <a:lnTo>
                    <a:pt x="2000" y="3500"/>
                  </a:lnTo>
                  <a:lnTo>
                    <a:pt x="2000" y="3500"/>
                  </a:lnTo>
                  <a:lnTo>
                    <a:pt x="2049" y="3450"/>
                  </a:lnTo>
                  <a:lnTo>
                    <a:pt x="2000" y="3500"/>
                  </a:lnTo>
                  <a:lnTo>
                    <a:pt x="1932" y="3568"/>
                  </a:lnTo>
                  <a:lnTo>
                    <a:pt x="1863" y="3636"/>
                  </a:lnTo>
                  <a:lnTo>
                    <a:pt x="1700" y="3800"/>
                  </a:lnTo>
                  <a:lnTo>
                    <a:pt x="1700" y="3800"/>
                  </a:lnTo>
                  <a:lnTo>
                    <a:pt x="1700" y="3800"/>
                  </a:lnTo>
                  <a:lnTo>
                    <a:pt x="1800" y="3700"/>
                  </a:lnTo>
                  <a:lnTo>
                    <a:pt x="1833" y="3700"/>
                  </a:lnTo>
                  <a:lnTo>
                    <a:pt x="1856" y="3682"/>
                  </a:lnTo>
                  <a:lnTo>
                    <a:pt x="1856" y="3682"/>
                  </a:lnTo>
                  <a:lnTo>
                    <a:pt x="1913" y="3665"/>
                  </a:lnTo>
                  <a:lnTo>
                    <a:pt x="1866" y="3700"/>
                  </a:lnTo>
                  <a:lnTo>
                    <a:pt x="1900" y="3700"/>
                  </a:lnTo>
                  <a:lnTo>
                    <a:pt x="1850" y="3750"/>
                  </a:lnTo>
                  <a:lnTo>
                    <a:pt x="1900" y="3700"/>
                  </a:lnTo>
                  <a:lnTo>
                    <a:pt x="1944" y="3655"/>
                  </a:lnTo>
                  <a:lnTo>
                    <a:pt x="1944" y="3655"/>
                  </a:lnTo>
                  <a:lnTo>
                    <a:pt x="2333" y="3535"/>
                  </a:lnTo>
                  <a:lnTo>
                    <a:pt x="2333" y="3535"/>
                  </a:lnTo>
                  <a:lnTo>
                    <a:pt x="2200" y="3462"/>
                  </a:lnTo>
                  <a:lnTo>
                    <a:pt x="2200" y="3462"/>
                  </a:lnTo>
                  <a:lnTo>
                    <a:pt x="2200" y="3500"/>
                  </a:lnTo>
                  <a:lnTo>
                    <a:pt x="2000" y="3600"/>
                  </a:lnTo>
                  <a:lnTo>
                    <a:pt x="2190" y="3457"/>
                  </a:lnTo>
                  <a:lnTo>
                    <a:pt x="2190" y="3457"/>
                  </a:lnTo>
                  <a:lnTo>
                    <a:pt x="2179" y="3450"/>
                  </a:lnTo>
                  <a:lnTo>
                    <a:pt x="2200" y="3433"/>
                  </a:lnTo>
                  <a:lnTo>
                    <a:pt x="2200" y="3450"/>
                  </a:lnTo>
                  <a:lnTo>
                    <a:pt x="2200" y="3450"/>
                  </a:lnTo>
                  <a:lnTo>
                    <a:pt x="2266" y="3400"/>
                  </a:lnTo>
                  <a:lnTo>
                    <a:pt x="2240" y="3400"/>
                  </a:lnTo>
                  <a:lnTo>
                    <a:pt x="2300" y="3350"/>
                  </a:lnTo>
                  <a:lnTo>
                    <a:pt x="2300" y="3375"/>
                  </a:lnTo>
                  <a:lnTo>
                    <a:pt x="2400" y="3300"/>
                  </a:lnTo>
                  <a:lnTo>
                    <a:pt x="2599" y="3100"/>
                  </a:lnTo>
                  <a:lnTo>
                    <a:pt x="2599" y="3100"/>
                  </a:lnTo>
                  <a:lnTo>
                    <a:pt x="2599" y="3100"/>
                  </a:lnTo>
                  <a:lnTo>
                    <a:pt x="2766" y="2966"/>
                  </a:lnTo>
                  <a:close/>
                  <a:moveTo>
                    <a:pt x="3549" y="3800"/>
                  </a:moveTo>
                  <a:lnTo>
                    <a:pt x="3549" y="3800"/>
                  </a:lnTo>
                  <a:lnTo>
                    <a:pt x="3549" y="3800"/>
                  </a:lnTo>
                  <a:close/>
                  <a:moveTo>
                    <a:pt x="3549" y="3800"/>
                  </a:moveTo>
                  <a:lnTo>
                    <a:pt x="3570" y="3841"/>
                  </a:lnTo>
                  <a:lnTo>
                    <a:pt x="3549" y="3800"/>
                  </a:lnTo>
                  <a:close/>
                  <a:moveTo>
                    <a:pt x="3570" y="3841"/>
                  </a:moveTo>
                  <a:lnTo>
                    <a:pt x="3599" y="3900"/>
                  </a:lnTo>
                  <a:lnTo>
                    <a:pt x="3599" y="3900"/>
                  </a:lnTo>
                  <a:lnTo>
                    <a:pt x="3570" y="3841"/>
                  </a:lnTo>
                  <a:close/>
                  <a:moveTo>
                    <a:pt x="3599" y="3900"/>
                  </a:moveTo>
                  <a:lnTo>
                    <a:pt x="3599" y="3900"/>
                  </a:lnTo>
                  <a:lnTo>
                    <a:pt x="3599" y="3900"/>
                  </a:lnTo>
                  <a:close/>
                  <a:moveTo>
                    <a:pt x="1833" y="3700"/>
                  </a:moveTo>
                  <a:lnTo>
                    <a:pt x="1700" y="3800"/>
                  </a:lnTo>
                  <a:lnTo>
                    <a:pt x="1700" y="3800"/>
                  </a:lnTo>
                  <a:lnTo>
                    <a:pt x="1600" y="3900"/>
                  </a:lnTo>
                  <a:lnTo>
                    <a:pt x="1866" y="3700"/>
                  </a:lnTo>
                  <a:close/>
                  <a:moveTo>
                    <a:pt x="1600" y="3800"/>
                  </a:moveTo>
                  <a:lnTo>
                    <a:pt x="1558" y="3841"/>
                  </a:lnTo>
                  <a:lnTo>
                    <a:pt x="1450" y="3950"/>
                  </a:lnTo>
                  <a:lnTo>
                    <a:pt x="1500" y="3900"/>
                  </a:lnTo>
                  <a:lnTo>
                    <a:pt x="1600" y="3800"/>
                  </a:lnTo>
                  <a:close/>
                  <a:moveTo>
                    <a:pt x="1450" y="3950"/>
                  </a:moveTo>
                  <a:lnTo>
                    <a:pt x="1433" y="3966"/>
                  </a:lnTo>
                  <a:lnTo>
                    <a:pt x="1450" y="3950"/>
                  </a:lnTo>
                  <a:close/>
                  <a:moveTo>
                    <a:pt x="3499" y="3700"/>
                  </a:moveTo>
                  <a:lnTo>
                    <a:pt x="3649" y="3950"/>
                  </a:lnTo>
                  <a:lnTo>
                    <a:pt x="3666" y="3966"/>
                  </a:lnTo>
                  <a:lnTo>
                    <a:pt x="3599" y="3800"/>
                  </a:lnTo>
                  <a:lnTo>
                    <a:pt x="3499" y="3700"/>
                  </a:lnTo>
                  <a:close/>
                  <a:moveTo>
                    <a:pt x="1433" y="3966"/>
                  </a:moveTo>
                  <a:lnTo>
                    <a:pt x="1400" y="4000"/>
                  </a:lnTo>
                  <a:lnTo>
                    <a:pt x="1433" y="3966"/>
                  </a:lnTo>
                  <a:close/>
                  <a:moveTo>
                    <a:pt x="1650" y="3750"/>
                  </a:moveTo>
                  <a:lnTo>
                    <a:pt x="1200" y="4099"/>
                  </a:lnTo>
                  <a:lnTo>
                    <a:pt x="1300" y="4099"/>
                  </a:lnTo>
                  <a:lnTo>
                    <a:pt x="1558" y="3841"/>
                  </a:lnTo>
                  <a:lnTo>
                    <a:pt x="1640" y="3759"/>
                  </a:lnTo>
                  <a:lnTo>
                    <a:pt x="1650" y="3750"/>
                  </a:lnTo>
                  <a:close/>
                  <a:moveTo>
                    <a:pt x="3699" y="4000"/>
                  </a:moveTo>
                  <a:lnTo>
                    <a:pt x="3724" y="4075"/>
                  </a:lnTo>
                  <a:lnTo>
                    <a:pt x="3799" y="4199"/>
                  </a:lnTo>
                  <a:lnTo>
                    <a:pt x="3699" y="4000"/>
                  </a:lnTo>
                  <a:close/>
                  <a:moveTo>
                    <a:pt x="3699" y="4099"/>
                  </a:moveTo>
                  <a:lnTo>
                    <a:pt x="3799" y="4299"/>
                  </a:lnTo>
                  <a:lnTo>
                    <a:pt x="3699" y="4099"/>
                  </a:lnTo>
                  <a:lnTo>
                    <a:pt x="3699" y="4099"/>
                  </a:lnTo>
                  <a:close/>
                  <a:moveTo>
                    <a:pt x="3599" y="3900"/>
                  </a:moveTo>
                  <a:lnTo>
                    <a:pt x="3699" y="4099"/>
                  </a:lnTo>
                  <a:lnTo>
                    <a:pt x="3699" y="4050"/>
                  </a:lnTo>
                  <a:lnTo>
                    <a:pt x="3799" y="4299"/>
                  </a:lnTo>
                  <a:lnTo>
                    <a:pt x="3724" y="4075"/>
                  </a:lnTo>
                  <a:lnTo>
                    <a:pt x="3699" y="4033"/>
                  </a:lnTo>
                  <a:lnTo>
                    <a:pt x="3699" y="4000"/>
                  </a:lnTo>
                  <a:lnTo>
                    <a:pt x="3666" y="3966"/>
                  </a:lnTo>
                  <a:lnTo>
                    <a:pt x="3679" y="4000"/>
                  </a:lnTo>
                  <a:lnTo>
                    <a:pt x="3649" y="3950"/>
                  </a:lnTo>
                  <a:lnTo>
                    <a:pt x="3599" y="3900"/>
                  </a:lnTo>
                  <a:close/>
                  <a:moveTo>
                    <a:pt x="3799" y="4299"/>
                  </a:moveTo>
                  <a:lnTo>
                    <a:pt x="3799" y="4299"/>
                  </a:lnTo>
                  <a:lnTo>
                    <a:pt x="3799" y="4299"/>
                  </a:lnTo>
                  <a:close/>
                  <a:moveTo>
                    <a:pt x="3799" y="4299"/>
                  </a:moveTo>
                  <a:lnTo>
                    <a:pt x="3799" y="4299"/>
                  </a:lnTo>
                  <a:lnTo>
                    <a:pt x="3799" y="4299"/>
                  </a:lnTo>
                  <a:close/>
                  <a:moveTo>
                    <a:pt x="3208" y="3266"/>
                  </a:moveTo>
                  <a:lnTo>
                    <a:pt x="2333" y="3535"/>
                  </a:lnTo>
                  <a:lnTo>
                    <a:pt x="2333" y="3535"/>
                  </a:lnTo>
                  <a:lnTo>
                    <a:pt x="3761" y="4323"/>
                  </a:lnTo>
                  <a:lnTo>
                    <a:pt x="3599" y="4000"/>
                  </a:lnTo>
                  <a:lnTo>
                    <a:pt x="3699" y="4099"/>
                  </a:lnTo>
                  <a:lnTo>
                    <a:pt x="3599" y="3900"/>
                  </a:lnTo>
                  <a:lnTo>
                    <a:pt x="3599" y="3900"/>
                  </a:lnTo>
                  <a:lnTo>
                    <a:pt x="3499" y="3800"/>
                  </a:lnTo>
                  <a:lnTo>
                    <a:pt x="3208" y="3266"/>
                  </a:lnTo>
                  <a:close/>
                  <a:moveTo>
                    <a:pt x="3799" y="4299"/>
                  </a:moveTo>
                  <a:lnTo>
                    <a:pt x="3811" y="4323"/>
                  </a:lnTo>
                  <a:lnTo>
                    <a:pt x="3799" y="4299"/>
                  </a:lnTo>
                  <a:close/>
                  <a:moveTo>
                    <a:pt x="3811" y="4323"/>
                  </a:moveTo>
                  <a:lnTo>
                    <a:pt x="3822" y="4344"/>
                  </a:lnTo>
                  <a:lnTo>
                    <a:pt x="3811" y="4323"/>
                  </a:lnTo>
                  <a:close/>
                  <a:moveTo>
                    <a:pt x="3822" y="4344"/>
                  </a:moveTo>
                  <a:lnTo>
                    <a:pt x="3830" y="4361"/>
                  </a:lnTo>
                  <a:lnTo>
                    <a:pt x="3830" y="4361"/>
                  </a:lnTo>
                  <a:lnTo>
                    <a:pt x="3822" y="4344"/>
                  </a:lnTo>
                  <a:close/>
                  <a:moveTo>
                    <a:pt x="3761" y="4323"/>
                  </a:moveTo>
                  <a:lnTo>
                    <a:pt x="3799" y="4399"/>
                  </a:lnTo>
                  <a:lnTo>
                    <a:pt x="3849" y="4399"/>
                  </a:lnTo>
                  <a:lnTo>
                    <a:pt x="3899" y="4499"/>
                  </a:lnTo>
                  <a:lnTo>
                    <a:pt x="3849" y="4399"/>
                  </a:lnTo>
                  <a:lnTo>
                    <a:pt x="3899" y="4399"/>
                  </a:lnTo>
                  <a:lnTo>
                    <a:pt x="3830" y="4361"/>
                  </a:lnTo>
                  <a:lnTo>
                    <a:pt x="3830" y="4361"/>
                  </a:lnTo>
                  <a:lnTo>
                    <a:pt x="3761" y="4323"/>
                  </a:lnTo>
                  <a:close/>
                  <a:moveTo>
                    <a:pt x="3799" y="4399"/>
                  </a:moveTo>
                  <a:lnTo>
                    <a:pt x="3999" y="4699"/>
                  </a:lnTo>
                  <a:lnTo>
                    <a:pt x="3999" y="4699"/>
                  </a:lnTo>
                  <a:lnTo>
                    <a:pt x="3899" y="4499"/>
                  </a:lnTo>
                  <a:lnTo>
                    <a:pt x="3799" y="4399"/>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09" name="Google Shape;1409;p65"/>
            <p:cNvSpPr/>
            <p:nvPr/>
          </p:nvSpPr>
          <p:spPr>
            <a:xfrm>
              <a:off x="846950" y="340600"/>
              <a:ext cx="2525" cy="25"/>
            </a:xfrm>
            <a:custGeom>
              <a:avLst/>
              <a:gdLst/>
              <a:ahLst/>
              <a:cxnLst/>
              <a:rect l="l" t="t" r="r" b="b"/>
              <a:pathLst>
                <a:path w="101" h="1" extrusionOk="0">
                  <a:moveTo>
                    <a:pt x="100" y="0"/>
                  </a:moveTo>
                  <a:lnTo>
                    <a:pt x="100" y="0"/>
                  </a:lnTo>
                  <a:lnTo>
                    <a:pt x="100" y="0"/>
                  </a:lnTo>
                  <a:lnTo>
                    <a:pt x="0" y="0"/>
                  </a:lnTo>
                  <a:lnTo>
                    <a:pt x="0" y="0"/>
                  </a:lnTo>
                  <a:lnTo>
                    <a:pt x="100" y="0"/>
                  </a:lnTo>
                  <a:lnTo>
                    <a:pt x="10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10" name="Google Shape;1410;p65"/>
            <p:cNvSpPr/>
            <p:nvPr/>
          </p:nvSpPr>
          <p:spPr>
            <a:xfrm>
              <a:off x="884425" y="365575"/>
              <a:ext cx="2525" cy="25"/>
            </a:xfrm>
            <a:custGeom>
              <a:avLst/>
              <a:gdLst/>
              <a:ahLst/>
              <a:cxnLst/>
              <a:rect l="l" t="t" r="r" b="b"/>
              <a:pathLst>
                <a:path w="101" h="1" extrusionOk="0">
                  <a:moveTo>
                    <a:pt x="101" y="1"/>
                  </a:moveTo>
                  <a:lnTo>
                    <a:pt x="101" y="1"/>
                  </a:lnTo>
                  <a:lnTo>
                    <a:pt x="1" y="1"/>
                  </a:lnTo>
                  <a:lnTo>
                    <a:pt x="1" y="1"/>
                  </a:lnTo>
                  <a:lnTo>
                    <a:pt x="101" y="1"/>
                  </a:lnTo>
                  <a:lnTo>
                    <a:pt x="10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11" name="Google Shape;1411;p65"/>
            <p:cNvSpPr/>
            <p:nvPr/>
          </p:nvSpPr>
          <p:spPr>
            <a:xfrm>
              <a:off x="879425" y="365575"/>
              <a:ext cx="2525" cy="25"/>
            </a:xfrm>
            <a:custGeom>
              <a:avLst/>
              <a:gdLst/>
              <a:ahLst/>
              <a:cxnLst/>
              <a:rect l="l" t="t" r="r" b="b"/>
              <a:pathLst>
                <a:path w="101" h="1" extrusionOk="0">
                  <a:moveTo>
                    <a:pt x="101" y="1"/>
                  </a:moveTo>
                  <a:lnTo>
                    <a:pt x="1" y="1"/>
                  </a:lnTo>
                  <a:lnTo>
                    <a:pt x="1" y="1"/>
                  </a:lnTo>
                  <a:lnTo>
                    <a:pt x="101" y="1"/>
                  </a:lnTo>
                  <a:lnTo>
                    <a:pt x="10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12" name="Google Shape;1412;p65"/>
            <p:cNvSpPr/>
            <p:nvPr/>
          </p:nvSpPr>
          <p:spPr>
            <a:xfrm>
              <a:off x="806950" y="375575"/>
              <a:ext cx="25" cy="2525"/>
            </a:xfrm>
            <a:custGeom>
              <a:avLst/>
              <a:gdLst/>
              <a:ahLst/>
              <a:cxnLst/>
              <a:rect l="l" t="t" r="r" b="b"/>
              <a:pathLst>
                <a:path w="1" h="101" extrusionOk="0">
                  <a:moveTo>
                    <a:pt x="1" y="1"/>
                  </a:moveTo>
                  <a:lnTo>
                    <a:pt x="1" y="101"/>
                  </a:lnTo>
                  <a:lnTo>
                    <a:pt x="1" y="101"/>
                  </a:lnTo>
                  <a:lnTo>
                    <a:pt x="1" y="1"/>
                  </a:lnTo>
                  <a:lnTo>
                    <a:pt x="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13" name="Google Shape;1413;p65"/>
            <p:cNvSpPr/>
            <p:nvPr/>
          </p:nvSpPr>
          <p:spPr>
            <a:xfrm>
              <a:off x="6738025" y="4532100"/>
              <a:ext cx="22500" cy="5000"/>
            </a:xfrm>
            <a:custGeom>
              <a:avLst/>
              <a:gdLst/>
              <a:ahLst/>
              <a:cxnLst/>
              <a:rect l="l" t="t" r="r" b="b"/>
              <a:pathLst>
                <a:path w="900" h="200" extrusionOk="0">
                  <a:moveTo>
                    <a:pt x="900" y="0"/>
                  </a:moveTo>
                  <a:lnTo>
                    <a:pt x="0" y="200"/>
                  </a:lnTo>
                  <a:lnTo>
                    <a:pt x="100" y="200"/>
                  </a:lnTo>
                  <a:lnTo>
                    <a:pt x="90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14" name="Google Shape;1414;p65"/>
            <p:cNvSpPr/>
            <p:nvPr/>
          </p:nvSpPr>
          <p:spPr>
            <a:xfrm>
              <a:off x="6800500" y="4522100"/>
              <a:ext cx="5025" cy="25"/>
            </a:xfrm>
            <a:custGeom>
              <a:avLst/>
              <a:gdLst/>
              <a:ahLst/>
              <a:cxnLst/>
              <a:rect l="l" t="t" r="r" b="b"/>
              <a:pathLst>
                <a:path w="201" h="1" extrusionOk="0">
                  <a:moveTo>
                    <a:pt x="1" y="0"/>
                  </a:moveTo>
                  <a:lnTo>
                    <a:pt x="1" y="0"/>
                  </a:lnTo>
                  <a:lnTo>
                    <a:pt x="201" y="0"/>
                  </a:lnTo>
                  <a:lnTo>
                    <a:pt x="201" y="0"/>
                  </a:lnTo>
                  <a:lnTo>
                    <a:pt x="1" y="0"/>
                  </a:lnTo>
                  <a:lnTo>
                    <a:pt x="1"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15" name="Google Shape;1415;p65"/>
            <p:cNvSpPr/>
            <p:nvPr/>
          </p:nvSpPr>
          <p:spPr>
            <a:xfrm>
              <a:off x="6563050" y="240600"/>
              <a:ext cx="50025" cy="2525"/>
            </a:xfrm>
            <a:custGeom>
              <a:avLst/>
              <a:gdLst/>
              <a:ahLst/>
              <a:cxnLst/>
              <a:rect l="l" t="t" r="r" b="b"/>
              <a:pathLst>
                <a:path w="2001" h="101" extrusionOk="0">
                  <a:moveTo>
                    <a:pt x="1" y="101"/>
                  </a:moveTo>
                  <a:lnTo>
                    <a:pt x="1" y="101"/>
                  </a:lnTo>
                  <a:lnTo>
                    <a:pt x="2000" y="1"/>
                  </a:lnTo>
                  <a:lnTo>
                    <a:pt x="2000" y="1"/>
                  </a:lnTo>
                  <a:lnTo>
                    <a:pt x="1" y="101"/>
                  </a:lnTo>
                  <a:lnTo>
                    <a:pt x="1" y="10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16" name="Google Shape;1416;p65"/>
            <p:cNvSpPr/>
            <p:nvPr/>
          </p:nvSpPr>
          <p:spPr>
            <a:xfrm>
              <a:off x="3131400" y="375575"/>
              <a:ext cx="5025" cy="2525"/>
            </a:xfrm>
            <a:custGeom>
              <a:avLst/>
              <a:gdLst/>
              <a:ahLst/>
              <a:cxnLst/>
              <a:rect l="l" t="t" r="r" b="b"/>
              <a:pathLst>
                <a:path w="201" h="101" extrusionOk="0">
                  <a:moveTo>
                    <a:pt x="200" y="1"/>
                  </a:moveTo>
                  <a:lnTo>
                    <a:pt x="0" y="101"/>
                  </a:lnTo>
                  <a:lnTo>
                    <a:pt x="100" y="101"/>
                  </a:lnTo>
                  <a:lnTo>
                    <a:pt x="200"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17" name="Google Shape;1417;p65"/>
            <p:cNvSpPr/>
            <p:nvPr/>
          </p:nvSpPr>
          <p:spPr>
            <a:xfrm>
              <a:off x="6090675" y="4539575"/>
              <a:ext cx="27525" cy="25"/>
            </a:xfrm>
            <a:custGeom>
              <a:avLst/>
              <a:gdLst/>
              <a:ahLst/>
              <a:cxnLst/>
              <a:rect l="l" t="t" r="r" b="b"/>
              <a:pathLst>
                <a:path w="1101" h="1" extrusionOk="0">
                  <a:moveTo>
                    <a:pt x="0" y="1"/>
                  </a:moveTo>
                  <a:lnTo>
                    <a:pt x="0" y="1"/>
                  </a:lnTo>
                  <a:lnTo>
                    <a:pt x="1000" y="1"/>
                  </a:lnTo>
                  <a:lnTo>
                    <a:pt x="1000" y="1"/>
                  </a:lnTo>
                  <a:lnTo>
                    <a:pt x="1100" y="1"/>
                  </a:lnTo>
                  <a:lnTo>
                    <a:pt x="1000" y="1"/>
                  </a:lnTo>
                  <a:lnTo>
                    <a:pt x="700" y="1"/>
                  </a:lnTo>
                  <a:lnTo>
                    <a:pt x="0" y="1"/>
                  </a:lnTo>
                  <a:lnTo>
                    <a:pt x="0"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18" name="Google Shape;1418;p65"/>
            <p:cNvSpPr/>
            <p:nvPr/>
          </p:nvSpPr>
          <p:spPr>
            <a:xfrm>
              <a:off x="6960475" y="950450"/>
              <a:ext cx="2500" cy="7525"/>
            </a:xfrm>
            <a:custGeom>
              <a:avLst/>
              <a:gdLst/>
              <a:ahLst/>
              <a:cxnLst/>
              <a:rect l="l" t="t" r="r" b="b"/>
              <a:pathLst>
                <a:path w="100" h="301" extrusionOk="0">
                  <a:moveTo>
                    <a:pt x="0" y="0"/>
                  </a:moveTo>
                  <a:lnTo>
                    <a:pt x="0" y="0"/>
                  </a:lnTo>
                  <a:lnTo>
                    <a:pt x="100" y="300"/>
                  </a:lnTo>
                  <a:lnTo>
                    <a:pt x="100" y="300"/>
                  </a:lnTo>
                  <a:lnTo>
                    <a:pt x="0" y="0"/>
                  </a:lnTo>
                  <a:lnTo>
                    <a:pt x="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19" name="Google Shape;1419;p65"/>
            <p:cNvSpPr/>
            <p:nvPr/>
          </p:nvSpPr>
          <p:spPr>
            <a:xfrm>
              <a:off x="4416075" y="5029475"/>
              <a:ext cx="5025" cy="27500"/>
            </a:xfrm>
            <a:custGeom>
              <a:avLst/>
              <a:gdLst/>
              <a:ahLst/>
              <a:cxnLst/>
              <a:rect l="l" t="t" r="r" b="b"/>
              <a:pathLst>
                <a:path w="201" h="1100" extrusionOk="0">
                  <a:moveTo>
                    <a:pt x="1" y="0"/>
                  </a:moveTo>
                  <a:lnTo>
                    <a:pt x="1" y="0"/>
                  </a:lnTo>
                  <a:lnTo>
                    <a:pt x="201" y="1100"/>
                  </a:lnTo>
                  <a:lnTo>
                    <a:pt x="201" y="1100"/>
                  </a:lnTo>
                  <a:lnTo>
                    <a:pt x="1" y="0"/>
                  </a:lnTo>
                  <a:lnTo>
                    <a:pt x="1"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20" name="Google Shape;1420;p65"/>
            <p:cNvSpPr/>
            <p:nvPr/>
          </p:nvSpPr>
          <p:spPr>
            <a:xfrm>
              <a:off x="2421550" y="238125"/>
              <a:ext cx="22525" cy="2500"/>
            </a:xfrm>
            <a:custGeom>
              <a:avLst/>
              <a:gdLst/>
              <a:ahLst/>
              <a:cxnLst/>
              <a:rect l="l" t="t" r="r" b="b"/>
              <a:pathLst>
                <a:path w="901" h="100" extrusionOk="0">
                  <a:moveTo>
                    <a:pt x="901" y="0"/>
                  </a:moveTo>
                  <a:lnTo>
                    <a:pt x="1" y="100"/>
                  </a:lnTo>
                  <a:lnTo>
                    <a:pt x="601" y="100"/>
                  </a:lnTo>
                  <a:lnTo>
                    <a:pt x="901"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21" name="Google Shape;1421;p65"/>
            <p:cNvSpPr/>
            <p:nvPr/>
          </p:nvSpPr>
          <p:spPr>
            <a:xfrm>
              <a:off x="657000" y="240600"/>
              <a:ext cx="6305975" cy="5236300"/>
            </a:xfrm>
            <a:custGeom>
              <a:avLst/>
              <a:gdLst/>
              <a:ahLst/>
              <a:cxnLst/>
              <a:rect l="l" t="t" r="r" b="b"/>
              <a:pathLst>
                <a:path w="252239" h="209452" extrusionOk="0">
                  <a:moveTo>
                    <a:pt x="207650" y="301"/>
                  </a:moveTo>
                  <a:lnTo>
                    <a:pt x="209240" y="365"/>
                  </a:lnTo>
                  <a:lnTo>
                    <a:pt x="209240" y="365"/>
                  </a:lnTo>
                  <a:lnTo>
                    <a:pt x="209049" y="301"/>
                  </a:lnTo>
                  <a:close/>
                  <a:moveTo>
                    <a:pt x="240242" y="201"/>
                  </a:moveTo>
                  <a:lnTo>
                    <a:pt x="239542" y="301"/>
                  </a:lnTo>
                  <a:lnTo>
                    <a:pt x="239042" y="301"/>
                  </a:lnTo>
                  <a:lnTo>
                    <a:pt x="237643" y="401"/>
                  </a:lnTo>
                  <a:lnTo>
                    <a:pt x="242241" y="401"/>
                  </a:lnTo>
                  <a:lnTo>
                    <a:pt x="242141" y="301"/>
                  </a:lnTo>
                  <a:lnTo>
                    <a:pt x="241042" y="201"/>
                  </a:lnTo>
                  <a:close/>
                  <a:moveTo>
                    <a:pt x="8398" y="601"/>
                  </a:moveTo>
                  <a:lnTo>
                    <a:pt x="9086" y="863"/>
                  </a:lnTo>
                  <a:lnTo>
                    <a:pt x="9086" y="863"/>
                  </a:lnTo>
                  <a:lnTo>
                    <a:pt x="9383" y="804"/>
                  </a:lnTo>
                  <a:lnTo>
                    <a:pt x="9026" y="658"/>
                  </a:lnTo>
                  <a:lnTo>
                    <a:pt x="9026" y="658"/>
                  </a:lnTo>
                  <a:lnTo>
                    <a:pt x="8398" y="601"/>
                  </a:lnTo>
                  <a:close/>
                  <a:moveTo>
                    <a:pt x="174858" y="901"/>
                  </a:moveTo>
                  <a:lnTo>
                    <a:pt x="174867" y="910"/>
                  </a:lnTo>
                  <a:lnTo>
                    <a:pt x="174867" y="910"/>
                  </a:lnTo>
                  <a:lnTo>
                    <a:pt x="175358" y="901"/>
                  </a:lnTo>
                  <a:close/>
                  <a:moveTo>
                    <a:pt x="500" y="63786"/>
                  </a:moveTo>
                  <a:lnTo>
                    <a:pt x="500" y="70784"/>
                  </a:lnTo>
                  <a:lnTo>
                    <a:pt x="600" y="70584"/>
                  </a:lnTo>
                  <a:lnTo>
                    <a:pt x="600" y="69984"/>
                  </a:lnTo>
                  <a:lnTo>
                    <a:pt x="600" y="68185"/>
                  </a:lnTo>
                  <a:lnTo>
                    <a:pt x="500" y="63786"/>
                  </a:lnTo>
                  <a:close/>
                  <a:moveTo>
                    <a:pt x="700" y="80082"/>
                  </a:moveTo>
                  <a:lnTo>
                    <a:pt x="700" y="80982"/>
                  </a:lnTo>
                  <a:lnTo>
                    <a:pt x="769" y="82366"/>
                  </a:lnTo>
                  <a:lnTo>
                    <a:pt x="700" y="80082"/>
                  </a:lnTo>
                  <a:close/>
                  <a:moveTo>
                    <a:pt x="500" y="76083"/>
                  </a:moveTo>
                  <a:lnTo>
                    <a:pt x="200" y="79782"/>
                  </a:lnTo>
                  <a:lnTo>
                    <a:pt x="300" y="82081"/>
                  </a:lnTo>
                  <a:lnTo>
                    <a:pt x="200" y="84381"/>
                  </a:lnTo>
                  <a:lnTo>
                    <a:pt x="200" y="86480"/>
                  </a:lnTo>
                  <a:lnTo>
                    <a:pt x="100" y="88280"/>
                  </a:lnTo>
                  <a:lnTo>
                    <a:pt x="300" y="85980"/>
                  </a:lnTo>
                  <a:lnTo>
                    <a:pt x="400" y="86280"/>
                  </a:lnTo>
                  <a:lnTo>
                    <a:pt x="400" y="86580"/>
                  </a:lnTo>
                  <a:lnTo>
                    <a:pt x="400" y="87580"/>
                  </a:lnTo>
                  <a:lnTo>
                    <a:pt x="300" y="89680"/>
                  </a:lnTo>
                  <a:lnTo>
                    <a:pt x="700" y="88080"/>
                  </a:lnTo>
                  <a:lnTo>
                    <a:pt x="700" y="85781"/>
                  </a:lnTo>
                  <a:lnTo>
                    <a:pt x="600" y="83781"/>
                  </a:lnTo>
                  <a:lnTo>
                    <a:pt x="600" y="81881"/>
                  </a:lnTo>
                  <a:lnTo>
                    <a:pt x="700" y="80082"/>
                  </a:lnTo>
                  <a:lnTo>
                    <a:pt x="700" y="78882"/>
                  </a:lnTo>
                  <a:lnTo>
                    <a:pt x="700" y="77083"/>
                  </a:lnTo>
                  <a:lnTo>
                    <a:pt x="600" y="76483"/>
                  </a:lnTo>
                  <a:lnTo>
                    <a:pt x="500" y="76083"/>
                  </a:lnTo>
                  <a:close/>
                  <a:moveTo>
                    <a:pt x="251039" y="107975"/>
                  </a:moveTo>
                  <a:lnTo>
                    <a:pt x="251027" y="108063"/>
                  </a:lnTo>
                  <a:lnTo>
                    <a:pt x="251027" y="108063"/>
                  </a:lnTo>
                  <a:lnTo>
                    <a:pt x="251039" y="108075"/>
                  </a:lnTo>
                  <a:lnTo>
                    <a:pt x="251039" y="107975"/>
                  </a:lnTo>
                  <a:close/>
                  <a:moveTo>
                    <a:pt x="250539" y="111774"/>
                  </a:moveTo>
                  <a:lnTo>
                    <a:pt x="250470" y="113159"/>
                  </a:lnTo>
                  <a:lnTo>
                    <a:pt x="250539" y="112674"/>
                  </a:lnTo>
                  <a:lnTo>
                    <a:pt x="250539" y="111774"/>
                  </a:lnTo>
                  <a:close/>
                  <a:moveTo>
                    <a:pt x="250470" y="113159"/>
                  </a:moveTo>
                  <a:lnTo>
                    <a:pt x="250439" y="113374"/>
                  </a:lnTo>
                  <a:lnTo>
                    <a:pt x="250439" y="113774"/>
                  </a:lnTo>
                  <a:lnTo>
                    <a:pt x="250470" y="113159"/>
                  </a:lnTo>
                  <a:close/>
                  <a:moveTo>
                    <a:pt x="248940" y="166361"/>
                  </a:moveTo>
                  <a:lnTo>
                    <a:pt x="248940" y="167261"/>
                  </a:lnTo>
                  <a:lnTo>
                    <a:pt x="248940" y="167461"/>
                  </a:lnTo>
                  <a:lnTo>
                    <a:pt x="248840" y="167761"/>
                  </a:lnTo>
                  <a:lnTo>
                    <a:pt x="248940" y="167561"/>
                  </a:lnTo>
                  <a:lnTo>
                    <a:pt x="249040" y="167361"/>
                  </a:lnTo>
                  <a:lnTo>
                    <a:pt x="249040" y="166861"/>
                  </a:lnTo>
                  <a:lnTo>
                    <a:pt x="248940" y="166361"/>
                  </a:lnTo>
                  <a:close/>
                  <a:moveTo>
                    <a:pt x="800" y="161862"/>
                  </a:moveTo>
                  <a:lnTo>
                    <a:pt x="800" y="166261"/>
                  </a:lnTo>
                  <a:lnTo>
                    <a:pt x="900" y="167761"/>
                  </a:lnTo>
                  <a:lnTo>
                    <a:pt x="950" y="168011"/>
                  </a:lnTo>
                  <a:lnTo>
                    <a:pt x="900" y="167661"/>
                  </a:lnTo>
                  <a:lnTo>
                    <a:pt x="900" y="166861"/>
                  </a:lnTo>
                  <a:lnTo>
                    <a:pt x="900" y="166161"/>
                  </a:lnTo>
                  <a:lnTo>
                    <a:pt x="900" y="164962"/>
                  </a:lnTo>
                  <a:lnTo>
                    <a:pt x="800" y="161862"/>
                  </a:lnTo>
                  <a:close/>
                  <a:moveTo>
                    <a:pt x="950" y="168011"/>
                  </a:moveTo>
                  <a:lnTo>
                    <a:pt x="1000" y="168361"/>
                  </a:lnTo>
                  <a:lnTo>
                    <a:pt x="1100" y="168761"/>
                  </a:lnTo>
                  <a:lnTo>
                    <a:pt x="1100" y="168761"/>
                  </a:lnTo>
                  <a:lnTo>
                    <a:pt x="950" y="168011"/>
                  </a:lnTo>
                  <a:close/>
                  <a:moveTo>
                    <a:pt x="246740" y="168961"/>
                  </a:moveTo>
                  <a:lnTo>
                    <a:pt x="246440" y="169486"/>
                  </a:lnTo>
                  <a:lnTo>
                    <a:pt x="246540" y="169361"/>
                  </a:lnTo>
                  <a:lnTo>
                    <a:pt x="246740" y="168961"/>
                  </a:lnTo>
                  <a:close/>
                  <a:moveTo>
                    <a:pt x="1100" y="168761"/>
                  </a:moveTo>
                  <a:lnTo>
                    <a:pt x="1200" y="169261"/>
                  </a:lnTo>
                  <a:lnTo>
                    <a:pt x="1400" y="169960"/>
                  </a:lnTo>
                  <a:lnTo>
                    <a:pt x="1200" y="169161"/>
                  </a:lnTo>
                  <a:lnTo>
                    <a:pt x="1100" y="168761"/>
                  </a:lnTo>
                  <a:close/>
                  <a:moveTo>
                    <a:pt x="248140" y="170360"/>
                  </a:moveTo>
                  <a:lnTo>
                    <a:pt x="247840" y="170860"/>
                  </a:lnTo>
                  <a:lnTo>
                    <a:pt x="247740" y="171010"/>
                  </a:lnTo>
                  <a:lnTo>
                    <a:pt x="247740" y="171010"/>
                  </a:lnTo>
                  <a:lnTo>
                    <a:pt x="247940" y="170760"/>
                  </a:lnTo>
                  <a:lnTo>
                    <a:pt x="248140" y="170360"/>
                  </a:lnTo>
                  <a:close/>
                  <a:moveTo>
                    <a:pt x="212349" y="171160"/>
                  </a:moveTo>
                  <a:lnTo>
                    <a:pt x="212484" y="171187"/>
                  </a:lnTo>
                  <a:lnTo>
                    <a:pt x="212484" y="171187"/>
                  </a:lnTo>
                  <a:lnTo>
                    <a:pt x="212849" y="171160"/>
                  </a:lnTo>
                  <a:close/>
                  <a:moveTo>
                    <a:pt x="56186" y="171460"/>
                  </a:moveTo>
                  <a:lnTo>
                    <a:pt x="56186" y="171460"/>
                  </a:lnTo>
                  <a:lnTo>
                    <a:pt x="56186" y="171460"/>
                  </a:lnTo>
                  <a:close/>
                  <a:moveTo>
                    <a:pt x="174758" y="170660"/>
                  </a:moveTo>
                  <a:lnTo>
                    <a:pt x="171159" y="170860"/>
                  </a:lnTo>
                  <a:lnTo>
                    <a:pt x="168859" y="171060"/>
                  </a:lnTo>
                  <a:lnTo>
                    <a:pt x="167160" y="171260"/>
                  </a:lnTo>
                  <a:lnTo>
                    <a:pt x="165633" y="171515"/>
                  </a:lnTo>
                  <a:lnTo>
                    <a:pt x="165633" y="171515"/>
                  </a:lnTo>
                  <a:lnTo>
                    <a:pt x="168359" y="171460"/>
                  </a:lnTo>
                  <a:lnTo>
                    <a:pt x="168259" y="171460"/>
                  </a:lnTo>
                  <a:lnTo>
                    <a:pt x="170059" y="171160"/>
                  </a:lnTo>
                  <a:lnTo>
                    <a:pt x="168059" y="171160"/>
                  </a:lnTo>
                  <a:lnTo>
                    <a:pt x="171459" y="170860"/>
                  </a:lnTo>
                  <a:lnTo>
                    <a:pt x="174758" y="170660"/>
                  </a:lnTo>
                  <a:close/>
                  <a:moveTo>
                    <a:pt x="165633" y="171515"/>
                  </a:moveTo>
                  <a:lnTo>
                    <a:pt x="164537" y="171537"/>
                  </a:lnTo>
                  <a:lnTo>
                    <a:pt x="164537" y="171537"/>
                  </a:lnTo>
                  <a:lnTo>
                    <a:pt x="165360" y="171560"/>
                  </a:lnTo>
                  <a:lnTo>
                    <a:pt x="165633" y="171515"/>
                  </a:lnTo>
                  <a:close/>
                  <a:moveTo>
                    <a:pt x="103325" y="171660"/>
                  </a:moveTo>
                  <a:lnTo>
                    <a:pt x="103325" y="171660"/>
                  </a:lnTo>
                  <a:lnTo>
                    <a:pt x="103325" y="171660"/>
                  </a:lnTo>
                  <a:close/>
                  <a:moveTo>
                    <a:pt x="103325" y="171660"/>
                  </a:moveTo>
                  <a:lnTo>
                    <a:pt x="103375" y="171760"/>
                  </a:lnTo>
                  <a:lnTo>
                    <a:pt x="103775" y="172560"/>
                  </a:lnTo>
                  <a:lnTo>
                    <a:pt x="103475" y="171860"/>
                  </a:lnTo>
                  <a:lnTo>
                    <a:pt x="103325" y="171660"/>
                  </a:lnTo>
                  <a:close/>
                  <a:moveTo>
                    <a:pt x="152863" y="172360"/>
                  </a:moveTo>
                  <a:lnTo>
                    <a:pt x="152967" y="172619"/>
                  </a:lnTo>
                  <a:lnTo>
                    <a:pt x="152967" y="172619"/>
                  </a:lnTo>
                  <a:lnTo>
                    <a:pt x="153085" y="172624"/>
                  </a:lnTo>
                  <a:lnTo>
                    <a:pt x="153085" y="172624"/>
                  </a:lnTo>
                  <a:lnTo>
                    <a:pt x="153063" y="172560"/>
                  </a:lnTo>
                  <a:lnTo>
                    <a:pt x="152863" y="172360"/>
                  </a:lnTo>
                  <a:close/>
                  <a:moveTo>
                    <a:pt x="151463" y="172560"/>
                  </a:moveTo>
                  <a:lnTo>
                    <a:pt x="151263" y="172660"/>
                  </a:lnTo>
                  <a:lnTo>
                    <a:pt x="151251" y="172666"/>
                  </a:lnTo>
                  <a:lnTo>
                    <a:pt x="151251" y="172666"/>
                  </a:lnTo>
                  <a:lnTo>
                    <a:pt x="151113" y="172910"/>
                  </a:lnTo>
                  <a:lnTo>
                    <a:pt x="151463" y="172560"/>
                  </a:lnTo>
                  <a:close/>
                  <a:moveTo>
                    <a:pt x="150963" y="170660"/>
                  </a:moveTo>
                  <a:lnTo>
                    <a:pt x="150564" y="170760"/>
                  </a:lnTo>
                  <a:lnTo>
                    <a:pt x="150064" y="171060"/>
                  </a:lnTo>
                  <a:lnTo>
                    <a:pt x="149864" y="171260"/>
                  </a:lnTo>
                  <a:lnTo>
                    <a:pt x="149564" y="171560"/>
                  </a:lnTo>
                  <a:lnTo>
                    <a:pt x="149264" y="171960"/>
                  </a:lnTo>
                  <a:lnTo>
                    <a:pt x="149164" y="172360"/>
                  </a:lnTo>
                  <a:lnTo>
                    <a:pt x="148964" y="172860"/>
                  </a:lnTo>
                  <a:lnTo>
                    <a:pt x="148964" y="172945"/>
                  </a:lnTo>
                  <a:lnTo>
                    <a:pt x="150963" y="170660"/>
                  </a:lnTo>
                  <a:close/>
                  <a:moveTo>
                    <a:pt x="150164" y="173060"/>
                  </a:moveTo>
                  <a:lnTo>
                    <a:pt x="150164" y="173060"/>
                  </a:lnTo>
                  <a:lnTo>
                    <a:pt x="150164" y="173060"/>
                  </a:lnTo>
                  <a:close/>
                  <a:moveTo>
                    <a:pt x="243991" y="173310"/>
                  </a:moveTo>
                  <a:lnTo>
                    <a:pt x="243741" y="173360"/>
                  </a:lnTo>
                  <a:lnTo>
                    <a:pt x="243841" y="173360"/>
                  </a:lnTo>
                  <a:lnTo>
                    <a:pt x="243991" y="173310"/>
                  </a:lnTo>
                  <a:close/>
                  <a:moveTo>
                    <a:pt x="243441" y="173360"/>
                  </a:moveTo>
                  <a:lnTo>
                    <a:pt x="242541" y="173460"/>
                  </a:lnTo>
                  <a:lnTo>
                    <a:pt x="242641" y="173460"/>
                  </a:lnTo>
                  <a:lnTo>
                    <a:pt x="243741" y="173360"/>
                  </a:lnTo>
                  <a:close/>
                  <a:moveTo>
                    <a:pt x="248740" y="167761"/>
                  </a:moveTo>
                  <a:lnTo>
                    <a:pt x="248740" y="167861"/>
                  </a:lnTo>
                  <a:lnTo>
                    <a:pt x="248540" y="168561"/>
                  </a:lnTo>
                  <a:lnTo>
                    <a:pt x="248340" y="169061"/>
                  </a:lnTo>
                  <a:lnTo>
                    <a:pt x="247940" y="170060"/>
                  </a:lnTo>
                  <a:lnTo>
                    <a:pt x="247640" y="170460"/>
                  </a:lnTo>
                  <a:lnTo>
                    <a:pt x="247240" y="170960"/>
                  </a:lnTo>
                  <a:lnTo>
                    <a:pt x="246740" y="171560"/>
                  </a:lnTo>
                  <a:lnTo>
                    <a:pt x="246041" y="172060"/>
                  </a:lnTo>
                  <a:lnTo>
                    <a:pt x="246540" y="171560"/>
                  </a:lnTo>
                  <a:lnTo>
                    <a:pt x="246940" y="170960"/>
                  </a:lnTo>
                  <a:lnTo>
                    <a:pt x="247540" y="170160"/>
                  </a:lnTo>
                  <a:lnTo>
                    <a:pt x="246940" y="170860"/>
                  </a:lnTo>
                  <a:lnTo>
                    <a:pt x="246240" y="171460"/>
                  </a:lnTo>
                  <a:lnTo>
                    <a:pt x="245441" y="171860"/>
                  </a:lnTo>
                  <a:lnTo>
                    <a:pt x="244641" y="172160"/>
                  </a:lnTo>
                  <a:lnTo>
                    <a:pt x="243941" y="172260"/>
                  </a:lnTo>
                  <a:lnTo>
                    <a:pt x="243241" y="172360"/>
                  </a:lnTo>
                  <a:lnTo>
                    <a:pt x="242641" y="172360"/>
                  </a:lnTo>
                  <a:lnTo>
                    <a:pt x="242041" y="172260"/>
                  </a:lnTo>
                  <a:lnTo>
                    <a:pt x="243641" y="172260"/>
                  </a:lnTo>
                  <a:lnTo>
                    <a:pt x="244241" y="172160"/>
                  </a:lnTo>
                  <a:lnTo>
                    <a:pt x="244741" y="171960"/>
                  </a:lnTo>
                  <a:lnTo>
                    <a:pt x="245441" y="171560"/>
                  </a:lnTo>
                  <a:lnTo>
                    <a:pt x="245741" y="171260"/>
                  </a:lnTo>
                  <a:lnTo>
                    <a:pt x="245141" y="171660"/>
                  </a:lnTo>
                  <a:lnTo>
                    <a:pt x="244341" y="171860"/>
                  </a:lnTo>
                  <a:lnTo>
                    <a:pt x="243341" y="172060"/>
                  </a:lnTo>
                  <a:lnTo>
                    <a:pt x="242841" y="172060"/>
                  </a:lnTo>
                  <a:lnTo>
                    <a:pt x="242341" y="172160"/>
                  </a:lnTo>
                  <a:lnTo>
                    <a:pt x="238542" y="172260"/>
                  </a:lnTo>
                  <a:lnTo>
                    <a:pt x="238142" y="172160"/>
                  </a:lnTo>
                  <a:lnTo>
                    <a:pt x="237143" y="172060"/>
                  </a:lnTo>
                  <a:lnTo>
                    <a:pt x="232544" y="172060"/>
                  </a:lnTo>
                  <a:lnTo>
                    <a:pt x="232344" y="171960"/>
                  </a:lnTo>
                  <a:lnTo>
                    <a:pt x="232944" y="171860"/>
                  </a:lnTo>
                  <a:lnTo>
                    <a:pt x="232144" y="171960"/>
                  </a:lnTo>
                  <a:lnTo>
                    <a:pt x="227645" y="171960"/>
                  </a:lnTo>
                  <a:lnTo>
                    <a:pt x="228445" y="171860"/>
                  </a:lnTo>
                  <a:lnTo>
                    <a:pt x="230144" y="171760"/>
                  </a:lnTo>
                  <a:lnTo>
                    <a:pt x="232144" y="171560"/>
                  </a:lnTo>
                  <a:lnTo>
                    <a:pt x="233843" y="171460"/>
                  </a:lnTo>
                  <a:lnTo>
                    <a:pt x="237643" y="171460"/>
                  </a:lnTo>
                  <a:lnTo>
                    <a:pt x="237243" y="171560"/>
                  </a:lnTo>
                  <a:lnTo>
                    <a:pt x="235743" y="171760"/>
                  </a:lnTo>
                  <a:lnTo>
                    <a:pt x="235343" y="171860"/>
                  </a:lnTo>
                  <a:lnTo>
                    <a:pt x="242041" y="171860"/>
                  </a:lnTo>
                  <a:lnTo>
                    <a:pt x="242241" y="171760"/>
                  </a:lnTo>
                  <a:lnTo>
                    <a:pt x="242641" y="171660"/>
                  </a:lnTo>
                  <a:lnTo>
                    <a:pt x="242441" y="171660"/>
                  </a:lnTo>
                  <a:lnTo>
                    <a:pt x="240542" y="171560"/>
                  </a:lnTo>
                  <a:lnTo>
                    <a:pt x="242341" y="171460"/>
                  </a:lnTo>
                  <a:lnTo>
                    <a:pt x="242841" y="171360"/>
                  </a:lnTo>
                  <a:lnTo>
                    <a:pt x="243341" y="171360"/>
                  </a:lnTo>
                  <a:lnTo>
                    <a:pt x="243741" y="171260"/>
                  </a:lnTo>
                  <a:lnTo>
                    <a:pt x="244141" y="171160"/>
                  </a:lnTo>
                  <a:lnTo>
                    <a:pt x="245041" y="170760"/>
                  </a:lnTo>
                  <a:lnTo>
                    <a:pt x="245741" y="170360"/>
                  </a:lnTo>
                  <a:lnTo>
                    <a:pt x="246340" y="169661"/>
                  </a:lnTo>
                  <a:lnTo>
                    <a:pt x="246440" y="169486"/>
                  </a:lnTo>
                  <a:lnTo>
                    <a:pt x="246140" y="169860"/>
                  </a:lnTo>
                  <a:lnTo>
                    <a:pt x="245741" y="170260"/>
                  </a:lnTo>
                  <a:lnTo>
                    <a:pt x="246140" y="169661"/>
                  </a:lnTo>
                  <a:lnTo>
                    <a:pt x="246240" y="169361"/>
                  </a:lnTo>
                  <a:lnTo>
                    <a:pt x="246340" y="169061"/>
                  </a:lnTo>
                  <a:lnTo>
                    <a:pt x="246240" y="168861"/>
                  </a:lnTo>
                  <a:lnTo>
                    <a:pt x="246140" y="168961"/>
                  </a:lnTo>
                  <a:lnTo>
                    <a:pt x="245841" y="169361"/>
                  </a:lnTo>
                  <a:lnTo>
                    <a:pt x="245341" y="169860"/>
                  </a:lnTo>
                  <a:lnTo>
                    <a:pt x="245141" y="170160"/>
                  </a:lnTo>
                  <a:lnTo>
                    <a:pt x="244941" y="170360"/>
                  </a:lnTo>
                  <a:lnTo>
                    <a:pt x="245041" y="170360"/>
                  </a:lnTo>
                  <a:lnTo>
                    <a:pt x="245441" y="170160"/>
                  </a:lnTo>
                  <a:lnTo>
                    <a:pt x="245041" y="170460"/>
                  </a:lnTo>
                  <a:lnTo>
                    <a:pt x="244341" y="170760"/>
                  </a:lnTo>
                  <a:lnTo>
                    <a:pt x="243541" y="170860"/>
                  </a:lnTo>
                  <a:lnTo>
                    <a:pt x="242641" y="170960"/>
                  </a:lnTo>
                  <a:lnTo>
                    <a:pt x="242441" y="170960"/>
                  </a:lnTo>
                  <a:lnTo>
                    <a:pt x="242241" y="170860"/>
                  </a:lnTo>
                  <a:lnTo>
                    <a:pt x="241842" y="170860"/>
                  </a:lnTo>
                  <a:lnTo>
                    <a:pt x="241242" y="170760"/>
                  </a:lnTo>
                  <a:lnTo>
                    <a:pt x="241042" y="170760"/>
                  </a:lnTo>
                  <a:lnTo>
                    <a:pt x="241542" y="170660"/>
                  </a:lnTo>
                  <a:lnTo>
                    <a:pt x="232044" y="170960"/>
                  </a:lnTo>
                  <a:lnTo>
                    <a:pt x="231944" y="170860"/>
                  </a:lnTo>
                  <a:lnTo>
                    <a:pt x="232844" y="170860"/>
                  </a:lnTo>
                  <a:lnTo>
                    <a:pt x="234943" y="170760"/>
                  </a:lnTo>
                  <a:lnTo>
                    <a:pt x="227445" y="170860"/>
                  </a:lnTo>
                  <a:lnTo>
                    <a:pt x="229544" y="171060"/>
                  </a:lnTo>
                  <a:lnTo>
                    <a:pt x="225845" y="171060"/>
                  </a:lnTo>
                  <a:lnTo>
                    <a:pt x="222546" y="171160"/>
                  </a:lnTo>
                  <a:lnTo>
                    <a:pt x="219447" y="171360"/>
                  </a:lnTo>
                  <a:lnTo>
                    <a:pt x="216248" y="171560"/>
                  </a:lnTo>
                  <a:lnTo>
                    <a:pt x="216648" y="171460"/>
                  </a:lnTo>
                  <a:lnTo>
                    <a:pt x="217247" y="171360"/>
                  </a:lnTo>
                  <a:lnTo>
                    <a:pt x="218947" y="171260"/>
                  </a:lnTo>
                  <a:lnTo>
                    <a:pt x="223346" y="171060"/>
                  </a:lnTo>
                  <a:lnTo>
                    <a:pt x="221846" y="170960"/>
                  </a:lnTo>
                  <a:lnTo>
                    <a:pt x="220847" y="170960"/>
                  </a:lnTo>
                  <a:lnTo>
                    <a:pt x="219547" y="171160"/>
                  </a:lnTo>
                  <a:lnTo>
                    <a:pt x="216948" y="171160"/>
                  </a:lnTo>
                  <a:lnTo>
                    <a:pt x="216448" y="171060"/>
                  </a:lnTo>
                  <a:lnTo>
                    <a:pt x="216348" y="171060"/>
                  </a:lnTo>
                  <a:lnTo>
                    <a:pt x="216548" y="170960"/>
                  </a:lnTo>
                  <a:lnTo>
                    <a:pt x="216548" y="170960"/>
                  </a:lnTo>
                  <a:lnTo>
                    <a:pt x="212849" y="171260"/>
                  </a:lnTo>
                  <a:lnTo>
                    <a:pt x="212484" y="171187"/>
                  </a:lnTo>
                  <a:lnTo>
                    <a:pt x="212484" y="171187"/>
                  </a:lnTo>
                  <a:lnTo>
                    <a:pt x="210149" y="171360"/>
                  </a:lnTo>
                  <a:lnTo>
                    <a:pt x="209749" y="171460"/>
                  </a:lnTo>
                  <a:lnTo>
                    <a:pt x="209549" y="171460"/>
                  </a:lnTo>
                  <a:lnTo>
                    <a:pt x="209349" y="171560"/>
                  </a:lnTo>
                  <a:lnTo>
                    <a:pt x="208650" y="171560"/>
                  </a:lnTo>
                  <a:lnTo>
                    <a:pt x="204651" y="171660"/>
                  </a:lnTo>
                  <a:lnTo>
                    <a:pt x="207550" y="171760"/>
                  </a:lnTo>
                  <a:lnTo>
                    <a:pt x="209249" y="171660"/>
                  </a:lnTo>
                  <a:lnTo>
                    <a:pt x="210749" y="171560"/>
                  </a:lnTo>
                  <a:lnTo>
                    <a:pt x="213648" y="171560"/>
                  </a:lnTo>
                  <a:lnTo>
                    <a:pt x="213448" y="171660"/>
                  </a:lnTo>
                  <a:lnTo>
                    <a:pt x="211549" y="171860"/>
                  </a:lnTo>
                  <a:lnTo>
                    <a:pt x="209349" y="171960"/>
                  </a:lnTo>
                  <a:lnTo>
                    <a:pt x="209349" y="171960"/>
                  </a:lnTo>
                  <a:lnTo>
                    <a:pt x="206910" y="172050"/>
                  </a:lnTo>
                  <a:lnTo>
                    <a:pt x="206910" y="172050"/>
                  </a:lnTo>
                  <a:lnTo>
                    <a:pt x="207150" y="172060"/>
                  </a:lnTo>
                  <a:lnTo>
                    <a:pt x="209349" y="171960"/>
                  </a:lnTo>
                  <a:lnTo>
                    <a:pt x="216748" y="171960"/>
                  </a:lnTo>
                  <a:lnTo>
                    <a:pt x="214448" y="171760"/>
                  </a:lnTo>
                  <a:lnTo>
                    <a:pt x="216748" y="171660"/>
                  </a:lnTo>
                  <a:lnTo>
                    <a:pt x="217147" y="171660"/>
                  </a:lnTo>
                  <a:lnTo>
                    <a:pt x="217447" y="171760"/>
                  </a:lnTo>
                  <a:lnTo>
                    <a:pt x="217847" y="171760"/>
                  </a:lnTo>
                  <a:lnTo>
                    <a:pt x="218547" y="171860"/>
                  </a:lnTo>
                  <a:lnTo>
                    <a:pt x="219647" y="171860"/>
                  </a:lnTo>
                  <a:lnTo>
                    <a:pt x="221546" y="171760"/>
                  </a:lnTo>
                  <a:lnTo>
                    <a:pt x="223746" y="172060"/>
                  </a:lnTo>
                  <a:lnTo>
                    <a:pt x="225745" y="172460"/>
                  </a:lnTo>
                  <a:lnTo>
                    <a:pt x="226345" y="172560"/>
                  </a:lnTo>
                  <a:lnTo>
                    <a:pt x="226545" y="172660"/>
                  </a:lnTo>
                  <a:lnTo>
                    <a:pt x="226645" y="172760"/>
                  </a:lnTo>
                  <a:lnTo>
                    <a:pt x="226545" y="172860"/>
                  </a:lnTo>
                  <a:lnTo>
                    <a:pt x="226345" y="172860"/>
                  </a:lnTo>
                  <a:lnTo>
                    <a:pt x="225346" y="173060"/>
                  </a:lnTo>
                  <a:lnTo>
                    <a:pt x="228245" y="173060"/>
                  </a:lnTo>
                  <a:lnTo>
                    <a:pt x="230444" y="172960"/>
                  </a:lnTo>
                  <a:lnTo>
                    <a:pt x="232644" y="172960"/>
                  </a:lnTo>
                  <a:lnTo>
                    <a:pt x="235243" y="172860"/>
                  </a:lnTo>
                  <a:lnTo>
                    <a:pt x="235943" y="173060"/>
                  </a:lnTo>
                  <a:lnTo>
                    <a:pt x="236143" y="173160"/>
                  </a:lnTo>
                  <a:lnTo>
                    <a:pt x="235943" y="173160"/>
                  </a:lnTo>
                  <a:lnTo>
                    <a:pt x="235643" y="173260"/>
                  </a:lnTo>
                  <a:lnTo>
                    <a:pt x="234743" y="173460"/>
                  </a:lnTo>
                  <a:lnTo>
                    <a:pt x="234543" y="173560"/>
                  </a:lnTo>
                  <a:lnTo>
                    <a:pt x="234443" y="173560"/>
                  </a:lnTo>
                  <a:lnTo>
                    <a:pt x="234543" y="173660"/>
                  </a:lnTo>
                  <a:lnTo>
                    <a:pt x="238542" y="173460"/>
                  </a:lnTo>
                  <a:lnTo>
                    <a:pt x="239542" y="173360"/>
                  </a:lnTo>
                  <a:lnTo>
                    <a:pt x="239442" y="173360"/>
                  </a:lnTo>
                  <a:lnTo>
                    <a:pt x="238842" y="173260"/>
                  </a:lnTo>
                  <a:lnTo>
                    <a:pt x="241642" y="173360"/>
                  </a:lnTo>
                  <a:lnTo>
                    <a:pt x="243041" y="173360"/>
                  </a:lnTo>
                  <a:lnTo>
                    <a:pt x="243741" y="173260"/>
                  </a:lnTo>
                  <a:lnTo>
                    <a:pt x="244341" y="173160"/>
                  </a:lnTo>
                  <a:lnTo>
                    <a:pt x="244341" y="173160"/>
                  </a:lnTo>
                  <a:lnTo>
                    <a:pt x="244141" y="173260"/>
                  </a:lnTo>
                  <a:lnTo>
                    <a:pt x="243991" y="173310"/>
                  </a:lnTo>
                  <a:lnTo>
                    <a:pt x="243991" y="173310"/>
                  </a:lnTo>
                  <a:lnTo>
                    <a:pt x="244741" y="173160"/>
                  </a:lnTo>
                  <a:lnTo>
                    <a:pt x="245841" y="172760"/>
                  </a:lnTo>
                  <a:lnTo>
                    <a:pt x="246740" y="172160"/>
                  </a:lnTo>
                  <a:lnTo>
                    <a:pt x="247440" y="171460"/>
                  </a:lnTo>
                  <a:lnTo>
                    <a:pt x="247740" y="171010"/>
                  </a:lnTo>
                  <a:lnTo>
                    <a:pt x="247740" y="171010"/>
                  </a:lnTo>
                  <a:lnTo>
                    <a:pt x="247540" y="171260"/>
                  </a:lnTo>
                  <a:lnTo>
                    <a:pt x="247040" y="171760"/>
                  </a:lnTo>
                  <a:lnTo>
                    <a:pt x="246540" y="172160"/>
                  </a:lnTo>
                  <a:lnTo>
                    <a:pt x="246940" y="171760"/>
                  </a:lnTo>
                  <a:lnTo>
                    <a:pt x="247440" y="171260"/>
                  </a:lnTo>
                  <a:lnTo>
                    <a:pt x="247840" y="170760"/>
                  </a:lnTo>
                  <a:lnTo>
                    <a:pt x="248140" y="170260"/>
                  </a:lnTo>
                  <a:lnTo>
                    <a:pt x="248440" y="169661"/>
                  </a:lnTo>
                  <a:lnTo>
                    <a:pt x="248540" y="169061"/>
                  </a:lnTo>
                  <a:lnTo>
                    <a:pt x="248840" y="167861"/>
                  </a:lnTo>
                  <a:lnTo>
                    <a:pt x="248840" y="167761"/>
                  </a:lnTo>
                  <a:close/>
                  <a:moveTo>
                    <a:pt x="150264" y="173042"/>
                  </a:moveTo>
                  <a:lnTo>
                    <a:pt x="150164" y="173160"/>
                  </a:lnTo>
                  <a:lnTo>
                    <a:pt x="150164" y="173060"/>
                  </a:lnTo>
                  <a:lnTo>
                    <a:pt x="149964" y="173560"/>
                  </a:lnTo>
                  <a:lnTo>
                    <a:pt x="149899" y="173884"/>
                  </a:lnTo>
                  <a:lnTo>
                    <a:pt x="150264" y="173234"/>
                  </a:lnTo>
                  <a:lnTo>
                    <a:pt x="150264" y="173234"/>
                  </a:lnTo>
                  <a:lnTo>
                    <a:pt x="150264" y="173160"/>
                  </a:lnTo>
                  <a:lnTo>
                    <a:pt x="150264" y="173042"/>
                  </a:lnTo>
                  <a:close/>
                  <a:moveTo>
                    <a:pt x="152806" y="174202"/>
                  </a:moveTo>
                  <a:lnTo>
                    <a:pt x="152763" y="174259"/>
                  </a:lnTo>
                  <a:lnTo>
                    <a:pt x="152706" y="174297"/>
                  </a:lnTo>
                  <a:lnTo>
                    <a:pt x="152706" y="174297"/>
                  </a:lnTo>
                  <a:lnTo>
                    <a:pt x="152705" y="174278"/>
                  </a:lnTo>
                  <a:lnTo>
                    <a:pt x="152806" y="174202"/>
                  </a:lnTo>
                  <a:close/>
                  <a:moveTo>
                    <a:pt x="225845" y="174359"/>
                  </a:moveTo>
                  <a:lnTo>
                    <a:pt x="223946" y="174459"/>
                  </a:lnTo>
                  <a:lnTo>
                    <a:pt x="225046" y="174459"/>
                  </a:lnTo>
                  <a:lnTo>
                    <a:pt x="225845" y="174359"/>
                  </a:lnTo>
                  <a:close/>
                  <a:moveTo>
                    <a:pt x="96777" y="194355"/>
                  </a:moveTo>
                  <a:lnTo>
                    <a:pt x="96877" y="195254"/>
                  </a:lnTo>
                  <a:lnTo>
                    <a:pt x="96877" y="194954"/>
                  </a:lnTo>
                  <a:lnTo>
                    <a:pt x="96777" y="194355"/>
                  </a:lnTo>
                  <a:close/>
                  <a:moveTo>
                    <a:pt x="150664" y="196354"/>
                  </a:moveTo>
                  <a:lnTo>
                    <a:pt x="150664" y="196454"/>
                  </a:lnTo>
                  <a:lnTo>
                    <a:pt x="150664" y="196654"/>
                  </a:lnTo>
                  <a:lnTo>
                    <a:pt x="150764" y="197154"/>
                  </a:lnTo>
                  <a:lnTo>
                    <a:pt x="150664" y="196354"/>
                  </a:lnTo>
                  <a:close/>
                  <a:moveTo>
                    <a:pt x="140766" y="204452"/>
                  </a:moveTo>
                  <a:lnTo>
                    <a:pt x="141778" y="204508"/>
                  </a:lnTo>
                  <a:lnTo>
                    <a:pt x="141778" y="204508"/>
                  </a:lnTo>
                  <a:lnTo>
                    <a:pt x="141666" y="204452"/>
                  </a:lnTo>
                  <a:close/>
                  <a:moveTo>
                    <a:pt x="19495" y="1"/>
                  </a:moveTo>
                  <a:lnTo>
                    <a:pt x="13997" y="101"/>
                  </a:lnTo>
                  <a:lnTo>
                    <a:pt x="11297" y="201"/>
                  </a:lnTo>
                  <a:lnTo>
                    <a:pt x="9798" y="301"/>
                  </a:lnTo>
                  <a:lnTo>
                    <a:pt x="8398" y="401"/>
                  </a:lnTo>
                  <a:lnTo>
                    <a:pt x="9026" y="658"/>
                  </a:lnTo>
                  <a:lnTo>
                    <a:pt x="9026" y="658"/>
                  </a:lnTo>
                  <a:lnTo>
                    <a:pt x="9498" y="701"/>
                  </a:lnTo>
                  <a:lnTo>
                    <a:pt x="9598" y="701"/>
                  </a:lnTo>
                  <a:lnTo>
                    <a:pt x="9398" y="801"/>
                  </a:lnTo>
                  <a:lnTo>
                    <a:pt x="9383" y="804"/>
                  </a:lnTo>
                  <a:lnTo>
                    <a:pt x="10597" y="1301"/>
                  </a:lnTo>
                  <a:lnTo>
                    <a:pt x="9608" y="1062"/>
                  </a:lnTo>
                  <a:lnTo>
                    <a:pt x="9086" y="863"/>
                  </a:lnTo>
                  <a:lnTo>
                    <a:pt x="9086" y="863"/>
                  </a:lnTo>
                  <a:lnTo>
                    <a:pt x="8921" y="896"/>
                  </a:lnTo>
                  <a:lnTo>
                    <a:pt x="7698" y="601"/>
                  </a:lnTo>
                  <a:lnTo>
                    <a:pt x="6898" y="901"/>
                  </a:lnTo>
                  <a:lnTo>
                    <a:pt x="7798" y="701"/>
                  </a:lnTo>
                  <a:lnTo>
                    <a:pt x="8712" y="938"/>
                  </a:lnTo>
                  <a:lnTo>
                    <a:pt x="8398" y="1001"/>
                  </a:lnTo>
                  <a:lnTo>
                    <a:pt x="10198" y="1601"/>
                  </a:lnTo>
                  <a:lnTo>
                    <a:pt x="7898" y="1101"/>
                  </a:lnTo>
                  <a:lnTo>
                    <a:pt x="7798" y="1101"/>
                  </a:lnTo>
                  <a:lnTo>
                    <a:pt x="6898" y="1301"/>
                  </a:lnTo>
                  <a:lnTo>
                    <a:pt x="6748" y="1301"/>
                  </a:lnTo>
                  <a:lnTo>
                    <a:pt x="6998" y="1201"/>
                  </a:lnTo>
                  <a:lnTo>
                    <a:pt x="6099" y="1401"/>
                  </a:lnTo>
                  <a:lnTo>
                    <a:pt x="4999" y="1801"/>
                  </a:lnTo>
                  <a:lnTo>
                    <a:pt x="4499" y="2100"/>
                  </a:lnTo>
                  <a:lnTo>
                    <a:pt x="3899" y="2400"/>
                  </a:lnTo>
                  <a:lnTo>
                    <a:pt x="3299" y="2900"/>
                  </a:lnTo>
                  <a:lnTo>
                    <a:pt x="2699" y="3400"/>
                  </a:lnTo>
                  <a:lnTo>
                    <a:pt x="2099" y="4000"/>
                  </a:lnTo>
                  <a:lnTo>
                    <a:pt x="1600" y="4700"/>
                  </a:lnTo>
                  <a:lnTo>
                    <a:pt x="1200" y="5500"/>
                  </a:lnTo>
                  <a:lnTo>
                    <a:pt x="800" y="6299"/>
                  </a:lnTo>
                  <a:lnTo>
                    <a:pt x="500" y="7099"/>
                  </a:lnTo>
                  <a:lnTo>
                    <a:pt x="300" y="7999"/>
                  </a:lnTo>
                  <a:lnTo>
                    <a:pt x="200" y="8899"/>
                  </a:lnTo>
                  <a:lnTo>
                    <a:pt x="100" y="9799"/>
                  </a:lnTo>
                  <a:lnTo>
                    <a:pt x="200" y="9599"/>
                  </a:lnTo>
                  <a:lnTo>
                    <a:pt x="200" y="9899"/>
                  </a:lnTo>
                  <a:lnTo>
                    <a:pt x="300" y="10299"/>
                  </a:lnTo>
                  <a:lnTo>
                    <a:pt x="400" y="12598"/>
                  </a:lnTo>
                  <a:lnTo>
                    <a:pt x="500" y="14897"/>
                  </a:lnTo>
                  <a:lnTo>
                    <a:pt x="600" y="15297"/>
                  </a:lnTo>
                  <a:lnTo>
                    <a:pt x="700" y="14897"/>
                  </a:lnTo>
                  <a:lnTo>
                    <a:pt x="600" y="13498"/>
                  </a:lnTo>
                  <a:lnTo>
                    <a:pt x="700" y="12498"/>
                  </a:lnTo>
                  <a:lnTo>
                    <a:pt x="800" y="11398"/>
                  </a:lnTo>
                  <a:lnTo>
                    <a:pt x="900" y="13398"/>
                  </a:lnTo>
                  <a:lnTo>
                    <a:pt x="900" y="13698"/>
                  </a:lnTo>
                  <a:lnTo>
                    <a:pt x="1000" y="13698"/>
                  </a:lnTo>
                  <a:lnTo>
                    <a:pt x="1000" y="13598"/>
                  </a:lnTo>
                  <a:lnTo>
                    <a:pt x="1100" y="13598"/>
                  </a:lnTo>
                  <a:lnTo>
                    <a:pt x="1100" y="14398"/>
                  </a:lnTo>
                  <a:lnTo>
                    <a:pt x="1100" y="17897"/>
                  </a:lnTo>
                  <a:lnTo>
                    <a:pt x="1000" y="18297"/>
                  </a:lnTo>
                  <a:lnTo>
                    <a:pt x="900" y="18297"/>
                  </a:lnTo>
                  <a:lnTo>
                    <a:pt x="900" y="18697"/>
                  </a:lnTo>
                  <a:lnTo>
                    <a:pt x="800" y="22096"/>
                  </a:lnTo>
                  <a:lnTo>
                    <a:pt x="500" y="17897"/>
                  </a:lnTo>
                  <a:lnTo>
                    <a:pt x="300" y="14997"/>
                  </a:lnTo>
                  <a:lnTo>
                    <a:pt x="200" y="11698"/>
                  </a:lnTo>
                  <a:lnTo>
                    <a:pt x="100" y="12598"/>
                  </a:lnTo>
                  <a:lnTo>
                    <a:pt x="100" y="14298"/>
                  </a:lnTo>
                  <a:lnTo>
                    <a:pt x="100" y="16297"/>
                  </a:lnTo>
                  <a:lnTo>
                    <a:pt x="0" y="17997"/>
                  </a:lnTo>
                  <a:lnTo>
                    <a:pt x="100" y="17297"/>
                  </a:lnTo>
                  <a:lnTo>
                    <a:pt x="100" y="17097"/>
                  </a:lnTo>
                  <a:lnTo>
                    <a:pt x="200" y="17597"/>
                  </a:lnTo>
                  <a:lnTo>
                    <a:pt x="300" y="18197"/>
                  </a:lnTo>
                  <a:lnTo>
                    <a:pt x="400" y="18197"/>
                  </a:lnTo>
                  <a:lnTo>
                    <a:pt x="400" y="17697"/>
                  </a:lnTo>
                  <a:lnTo>
                    <a:pt x="700" y="27894"/>
                  </a:lnTo>
                  <a:lnTo>
                    <a:pt x="900" y="33493"/>
                  </a:lnTo>
                  <a:lnTo>
                    <a:pt x="1000" y="39192"/>
                  </a:lnTo>
                  <a:lnTo>
                    <a:pt x="800" y="38292"/>
                  </a:lnTo>
                  <a:lnTo>
                    <a:pt x="700" y="36692"/>
                  </a:lnTo>
                  <a:lnTo>
                    <a:pt x="500" y="32493"/>
                  </a:lnTo>
                  <a:lnTo>
                    <a:pt x="300" y="29094"/>
                  </a:lnTo>
                  <a:lnTo>
                    <a:pt x="200" y="28294"/>
                  </a:lnTo>
                  <a:lnTo>
                    <a:pt x="100" y="28294"/>
                  </a:lnTo>
                  <a:lnTo>
                    <a:pt x="0" y="28594"/>
                  </a:lnTo>
                  <a:lnTo>
                    <a:pt x="100" y="30794"/>
                  </a:lnTo>
                  <a:lnTo>
                    <a:pt x="200" y="32293"/>
                  </a:lnTo>
                  <a:lnTo>
                    <a:pt x="300" y="33593"/>
                  </a:lnTo>
                  <a:lnTo>
                    <a:pt x="300" y="35393"/>
                  </a:lnTo>
                  <a:lnTo>
                    <a:pt x="200" y="36592"/>
                  </a:lnTo>
                  <a:lnTo>
                    <a:pt x="100" y="37992"/>
                  </a:lnTo>
                  <a:lnTo>
                    <a:pt x="200" y="41491"/>
                  </a:lnTo>
                  <a:lnTo>
                    <a:pt x="300" y="49589"/>
                  </a:lnTo>
                  <a:lnTo>
                    <a:pt x="400" y="47290"/>
                  </a:lnTo>
                  <a:lnTo>
                    <a:pt x="500" y="48989"/>
                  </a:lnTo>
                  <a:lnTo>
                    <a:pt x="500" y="51089"/>
                  </a:lnTo>
                  <a:lnTo>
                    <a:pt x="400" y="55188"/>
                  </a:lnTo>
                  <a:lnTo>
                    <a:pt x="300" y="54588"/>
                  </a:lnTo>
                  <a:lnTo>
                    <a:pt x="400" y="56787"/>
                  </a:lnTo>
                  <a:lnTo>
                    <a:pt x="400" y="57287"/>
                  </a:lnTo>
                  <a:lnTo>
                    <a:pt x="500" y="59787"/>
                  </a:lnTo>
                  <a:lnTo>
                    <a:pt x="500" y="63186"/>
                  </a:lnTo>
                  <a:lnTo>
                    <a:pt x="500" y="63786"/>
                  </a:lnTo>
                  <a:lnTo>
                    <a:pt x="600" y="61386"/>
                  </a:lnTo>
                  <a:lnTo>
                    <a:pt x="700" y="60387"/>
                  </a:lnTo>
                  <a:lnTo>
                    <a:pt x="800" y="60387"/>
                  </a:lnTo>
                  <a:lnTo>
                    <a:pt x="900" y="60986"/>
                  </a:lnTo>
                  <a:lnTo>
                    <a:pt x="900" y="65085"/>
                  </a:lnTo>
                  <a:lnTo>
                    <a:pt x="1000" y="68985"/>
                  </a:lnTo>
                  <a:lnTo>
                    <a:pt x="1100" y="72984"/>
                  </a:lnTo>
                  <a:lnTo>
                    <a:pt x="1100" y="77582"/>
                  </a:lnTo>
                  <a:lnTo>
                    <a:pt x="1200" y="75483"/>
                  </a:lnTo>
                  <a:lnTo>
                    <a:pt x="1300" y="77183"/>
                  </a:lnTo>
                  <a:lnTo>
                    <a:pt x="1300" y="79182"/>
                  </a:lnTo>
                  <a:lnTo>
                    <a:pt x="1300" y="83681"/>
                  </a:lnTo>
                  <a:lnTo>
                    <a:pt x="1300" y="85181"/>
                  </a:lnTo>
                  <a:lnTo>
                    <a:pt x="1200" y="85481"/>
                  </a:lnTo>
                  <a:lnTo>
                    <a:pt x="1100" y="84181"/>
                  </a:lnTo>
                  <a:lnTo>
                    <a:pt x="900" y="82381"/>
                  </a:lnTo>
                  <a:lnTo>
                    <a:pt x="900" y="82181"/>
                  </a:lnTo>
                  <a:lnTo>
                    <a:pt x="800" y="82981"/>
                  </a:lnTo>
                  <a:lnTo>
                    <a:pt x="769" y="82366"/>
                  </a:lnTo>
                  <a:lnTo>
                    <a:pt x="800" y="83381"/>
                  </a:lnTo>
                  <a:lnTo>
                    <a:pt x="900" y="85481"/>
                  </a:lnTo>
                  <a:lnTo>
                    <a:pt x="1100" y="87780"/>
                  </a:lnTo>
                  <a:lnTo>
                    <a:pt x="1100" y="91779"/>
                  </a:lnTo>
                  <a:lnTo>
                    <a:pt x="1000" y="91679"/>
                  </a:lnTo>
                  <a:lnTo>
                    <a:pt x="1000" y="91079"/>
                  </a:lnTo>
                  <a:lnTo>
                    <a:pt x="900" y="89680"/>
                  </a:lnTo>
                  <a:lnTo>
                    <a:pt x="900" y="91479"/>
                  </a:lnTo>
                  <a:lnTo>
                    <a:pt x="1000" y="93579"/>
                  </a:lnTo>
                  <a:lnTo>
                    <a:pt x="1100" y="95878"/>
                  </a:lnTo>
                  <a:lnTo>
                    <a:pt x="1000" y="98577"/>
                  </a:lnTo>
                  <a:lnTo>
                    <a:pt x="800" y="95178"/>
                  </a:lnTo>
                  <a:lnTo>
                    <a:pt x="800" y="94678"/>
                  </a:lnTo>
                  <a:lnTo>
                    <a:pt x="700" y="94478"/>
                  </a:lnTo>
                  <a:lnTo>
                    <a:pt x="600" y="94778"/>
                  </a:lnTo>
                  <a:lnTo>
                    <a:pt x="600" y="95578"/>
                  </a:lnTo>
                  <a:lnTo>
                    <a:pt x="900" y="97678"/>
                  </a:lnTo>
                  <a:lnTo>
                    <a:pt x="800" y="98577"/>
                  </a:lnTo>
                  <a:lnTo>
                    <a:pt x="800" y="98977"/>
                  </a:lnTo>
                  <a:lnTo>
                    <a:pt x="700" y="99177"/>
                  </a:lnTo>
                  <a:lnTo>
                    <a:pt x="700" y="99477"/>
                  </a:lnTo>
                  <a:lnTo>
                    <a:pt x="700" y="100577"/>
                  </a:lnTo>
                  <a:lnTo>
                    <a:pt x="800" y="100677"/>
                  </a:lnTo>
                  <a:lnTo>
                    <a:pt x="900" y="100777"/>
                  </a:lnTo>
                  <a:lnTo>
                    <a:pt x="900" y="101077"/>
                  </a:lnTo>
                  <a:lnTo>
                    <a:pt x="900" y="102976"/>
                  </a:lnTo>
                  <a:lnTo>
                    <a:pt x="800" y="104176"/>
                  </a:lnTo>
                  <a:lnTo>
                    <a:pt x="800" y="104476"/>
                  </a:lnTo>
                  <a:lnTo>
                    <a:pt x="700" y="104376"/>
                  </a:lnTo>
                  <a:lnTo>
                    <a:pt x="700" y="106776"/>
                  </a:lnTo>
                  <a:lnTo>
                    <a:pt x="800" y="107775"/>
                  </a:lnTo>
                  <a:lnTo>
                    <a:pt x="900" y="108775"/>
                  </a:lnTo>
                  <a:lnTo>
                    <a:pt x="1000" y="111074"/>
                  </a:lnTo>
                  <a:lnTo>
                    <a:pt x="1000" y="108775"/>
                  </a:lnTo>
                  <a:lnTo>
                    <a:pt x="1100" y="108175"/>
                  </a:lnTo>
                  <a:lnTo>
                    <a:pt x="1200" y="107975"/>
                  </a:lnTo>
                  <a:lnTo>
                    <a:pt x="1300" y="108175"/>
                  </a:lnTo>
                  <a:lnTo>
                    <a:pt x="1400" y="108775"/>
                  </a:lnTo>
                  <a:lnTo>
                    <a:pt x="1500" y="111074"/>
                  </a:lnTo>
                  <a:lnTo>
                    <a:pt x="1500" y="118573"/>
                  </a:lnTo>
                  <a:lnTo>
                    <a:pt x="1500" y="121672"/>
                  </a:lnTo>
                  <a:lnTo>
                    <a:pt x="1300" y="124671"/>
                  </a:lnTo>
                  <a:lnTo>
                    <a:pt x="1500" y="127271"/>
                  </a:lnTo>
                  <a:lnTo>
                    <a:pt x="1400" y="126971"/>
                  </a:lnTo>
                  <a:lnTo>
                    <a:pt x="1400" y="127171"/>
                  </a:lnTo>
                  <a:lnTo>
                    <a:pt x="1300" y="128670"/>
                  </a:lnTo>
                  <a:lnTo>
                    <a:pt x="1300" y="132569"/>
                  </a:lnTo>
                  <a:lnTo>
                    <a:pt x="1200" y="131670"/>
                  </a:lnTo>
                  <a:lnTo>
                    <a:pt x="1200" y="128670"/>
                  </a:lnTo>
                  <a:lnTo>
                    <a:pt x="1100" y="125571"/>
                  </a:lnTo>
                  <a:lnTo>
                    <a:pt x="1000" y="124471"/>
                  </a:lnTo>
                  <a:lnTo>
                    <a:pt x="900" y="124171"/>
                  </a:lnTo>
                  <a:lnTo>
                    <a:pt x="900" y="124071"/>
                  </a:lnTo>
                  <a:lnTo>
                    <a:pt x="800" y="125971"/>
                  </a:lnTo>
                  <a:lnTo>
                    <a:pt x="800" y="126371"/>
                  </a:lnTo>
                  <a:lnTo>
                    <a:pt x="700" y="126471"/>
                  </a:lnTo>
                  <a:lnTo>
                    <a:pt x="600" y="125971"/>
                  </a:lnTo>
                  <a:lnTo>
                    <a:pt x="500" y="124971"/>
                  </a:lnTo>
                  <a:lnTo>
                    <a:pt x="500" y="124971"/>
                  </a:lnTo>
                  <a:lnTo>
                    <a:pt x="600" y="126971"/>
                  </a:lnTo>
                  <a:lnTo>
                    <a:pt x="700" y="127371"/>
                  </a:lnTo>
                  <a:lnTo>
                    <a:pt x="700" y="127571"/>
                  </a:lnTo>
                  <a:lnTo>
                    <a:pt x="900" y="127671"/>
                  </a:lnTo>
                  <a:lnTo>
                    <a:pt x="1000" y="127870"/>
                  </a:lnTo>
                  <a:lnTo>
                    <a:pt x="1100" y="128370"/>
                  </a:lnTo>
                  <a:lnTo>
                    <a:pt x="1000" y="129370"/>
                  </a:lnTo>
                  <a:lnTo>
                    <a:pt x="1000" y="131570"/>
                  </a:lnTo>
                  <a:lnTo>
                    <a:pt x="900" y="133269"/>
                  </a:lnTo>
                  <a:lnTo>
                    <a:pt x="900" y="133469"/>
                  </a:lnTo>
                  <a:lnTo>
                    <a:pt x="800" y="132969"/>
                  </a:lnTo>
                  <a:lnTo>
                    <a:pt x="800" y="135069"/>
                  </a:lnTo>
                  <a:lnTo>
                    <a:pt x="900" y="136568"/>
                  </a:lnTo>
                  <a:lnTo>
                    <a:pt x="1000" y="137968"/>
                  </a:lnTo>
                  <a:lnTo>
                    <a:pt x="1000" y="139568"/>
                  </a:lnTo>
                  <a:lnTo>
                    <a:pt x="800" y="139068"/>
                  </a:lnTo>
                  <a:lnTo>
                    <a:pt x="700" y="138968"/>
                  </a:lnTo>
                  <a:lnTo>
                    <a:pt x="600" y="138968"/>
                  </a:lnTo>
                  <a:lnTo>
                    <a:pt x="600" y="139668"/>
                  </a:lnTo>
                  <a:lnTo>
                    <a:pt x="600" y="140967"/>
                  </a:lnTo>
                  <a:lnTo>
                    <a:pt x="500" y="143267"/>
                  </a:lnTo>
                  <a:lnTo>
                    <a:pt x="500" y="143267"/>
                  </a:lnTo>
                  <a:lnTo>
                    <a:pt x="600" y="143067"/>
                  </a:lnTo>
                  <a:lnTo>
                    <a:pt x="600" y="143167"/>
                  </a:lnTo>
                  <a:lnTo>
                    <a:pt x="700" y="143267"/>
                  </a:lnTo>
                  <a:lnTo>
                    <a:pt x="700" y="142867"/>
                  </a:lnTo>
                  <a:lnTo>
                    <a:pt x="700" y="141467"/>
                  </a:lnTo>
                  <a:lnTo>
                    <a:pt x="800" y="141967"/>
                  </a:lnTo>
                  <a:lnTo>
                    <a:pt x="800" y="142867"/>
                  </a:lnTo>
                  <a:lnTo>
                    <a:pt x="800" y="145266"/>
                  </a:lnTo>
                  <a:lnTo>
                    <a:pt x="800" y="147466"/>
                  </a:lnTo>
                  <a:lnTo>
                    <a:pt x="900" y="148166"/>
                  </a:lnTo>
                  <a:lnTo>
                    <a:pt x="900" y="148366"/>
                  </a:lnTo>
                  <a:lnTo>
                    <a:pt x="800" y="148765"/>
                  </a:lnTo>
                  <a:lnTo>
                    <a:pt x="800" y="149565"/>
                  </a:lnTo>
                  <a:lnTo>
                    <a:pt x="800" y="152165"/>
                  </a:lnTo>
                  <a:lnTo>
                    <a:pt x="800" y="155264"/>
                  </a:lnTo>
                  <a:lnTo>
                    <a:pt x="800" y="158163"/>
                  </a:lnTo>
                  <a:lnTo>
                    <a:pt x="900" y="157963"/>
                  </a:lnTo>
                  <a:lnTo>
                    <a:pt x="900" y="157763"/>
                  </a:lnTo>
                  <a:lnTo>
                    <a:pt x="1000" y="157064"/>
                  </a:lnTo>
                  <a:lnTo>
                    <a:pt x="900" y="154864"/>
                  </a:lnTo>
                  <a:lnTo>
                    <a:pt x="900" y="152665"/>
                  </a:lnTo>
                  <a:lnTo>
                    <a:pt x="900" y="151765"/>
                  </a:lnTo>
                  <a:lnTo>
                    <a:pt x="1000" y="151165"/>
                  </a:lnTo>
                  <a:lnTo>
                    <a:pt x="1100" y="155264"/>
                  </a:lnTo>
                  <a:lnTo>
                    <a:pt x="1200" y="160763"/>
                  </a:lnTo>
                  <a:lnTo>
                    <a:pt x="1200" y="163662"/>
                  </a:lnTo>
                  <a:lnTo>
                    <a:pt x="1200" y="165162"/>
                  </a:lnTo>
                  <a:lnTo>
                    <a:pt x="1200" y="165961"/>
                  </a:lnTo>
                  <a:lnTo>
                    <a:pt x="1200" y="166261"/>
                  </a:lnTo>
                  <a:lnTo>
                    <a:pt x="1200" y="166761"/>
                  </a:lnTo>
                  <a:lnTo>
                    <a:pt x="1300" y="167561"/>
                  </a:lnTo>
                  <a:lnTo>
                    <a:pt x="1400" y="168461"/>
                  </a:lnTo>
                  <a:lnTo>
                    <a:pt x="1600" y="169261"/>
                  </a:lnTo>
                  <a:lnTo>
                    <a:pt x="1900" y="170060"/>
                  </a:lnTo>
                  <a:lnTo>
                    <a:pt x="2299" y="170860"/>
                  </a:lnTo>
                  <a:lnTo>
                    <a:pt x="2799" y="171560"/>
                  </a:lnTo>
                  <a:lnTo>
                    <a:pt x="3299" y="172260"/>
                  </a:lnTo>
                  <a:lnTo>
                    <a:pt x="3999" y="172860"/>
                  </a:lnTo>
                  <a:lnTo>
                    <a:pt x="4499" y="173260"/>
                  </a:lnTo>
                  <a:lnTo>
                    <a:pt x="4899" y="173560"/>
                  </a:lnTo>
                  <a:lnTo>
                    <a:pt x="5699" y="174059"/>
                  </a:lnTo>
                  <a:lnTo>
                    <a:pt x="6598" y="174459"/>
                  </a:lnTo>
                  <a:lnTo>
                    <a:pt x="6798" y="174559"/>
                  </a:lnTo>
                  <a:lnTo>
                    <a:pt x="6398" y="174559"/>
                  </a:lnTo>
                  <a:lnTo>
                    <a:pt x="5199" y="174059"/>
                  </a:lnTo>
                  <a:lnTo>
                    <a:pt x="4799" y="173959"/>
                  </a:lnTo>
                  <a:lnTo>
                    <a:pt x="4799" y="174032"/>
                  </a:lnTo>
                  <a:lnTo>
                    <a:pt x="4799" y="174032"/>
                  </a:lnTo>
                  <a:lnTo>
                    <a:pt x="3899" y="173460"/>
                  </a:lnTo>
                  <a:lnTo>
                    <a:pt x="2999" y="172560"/>
                  </a:lnTo>
                  <a:lnTo>
                    <a:pt x="2299" y="171660"/>
                  </a:lnTo>
                  <a:lnTo>
                    <a:pt x="1800" y="170760"/>
                  </a:lnTo>
                  <a:lnTo>
                    <a:pt x="1400" y="169960"/>
                  </a:lnTo>
                  <a:lnTo>
                    <a:pt x="1400" y="169960"/>
                  </a:lnTo>
                  <a:lnTo>
                    <a:pt x="1700" y="170760"/>
                  </a:lnTo>
                  <a:lnTo>
                    <a:pt x="2099" y="171460"/>
                  </a:lnTo>
                  <a:lnTo>
                    <a:pt x="2599" y="172160"/>
                  </a:lnTo>
                  <a:lnTo>
                    <a:pt x="3099" y="172760"/>
                  </a:lnTo>
                  <a:lnTo>
                    <a:pt x="3699" y="173360"/>
                  </a:lnTo>
                  <a:lnTo>
                    <a:pt x="4399" y="173860"/>
                  </a:lnTo>
                  <a:lnTo>
                    <a:pt x="4999" y="174259"/>
                  </a:lnTo>
                  <a:lnTo>
                    <a:pt x="5699" y="174559"/>
                  </a:lnTo>
                  <a:lnTo>
                    <a:pt x="6398" y="174859"/>
                  </a:lnTo>
                  <a:lnTo>
                    <a:pt x="7798" y="175159"/>
                  </a:lnTo>
                  <a:lnTo>
                    <a:pt x="8998" y="175259"/>
                  </a:lnTo>
                  <a:lnTo>
                    <a:pt x="15196" y="175259"/>
                  </a:lnTo>
                  <a:lnTo>
                    <a:pt x="17796" y="175559"/>
                  </a:lnTo>
                  <a:lnTo>
                    <a:pt x="20695" y="175659"/>
                  </a:lnTo>
                  <a:lnTo>
                    <a:pt x="22495" y="175759"/>
                  </a:lnTo>
                  <a:lnTo>
                    <a:pt x="24794" y="175659"/>
                  </a:lnTo>
                  <a:lnTo>
                    <a:pt x="23794" y="175459"/>
                  </a:lnTo>
                  <a:lnTo>
                    <a:pt x="21895" y="175359"/>
                  </a:lnTo>
                  <a:lnTo>
                    <a:pt x="28093" y="175359"/>
                  </a:lnTo>
                  <a:lnTo>
                    <a:pt x="27893" y="175259"/>
                  </a:lnTo>
                  <a:lnTo>
                    <a:pt x="27093" y="175259"/>
                  </a:lnTo>
                  <a:lnTo>
                    <a:pt x="26594" y="175159"/>
                  </a:lnTo>
                  <a:lnTo>
                    <a:pt x="27493" y="175059"/>
                  </a:lnTo>
                  <a:lnTo>
                    <a:pt x="29493" y="175159"/>
                  </a:lnTo>
                  <a:lnTo>
                    <a:pt x="30293" y="175259"/>
                  </a:lnTo>
                  <a:lnTo>
                    <a:pt x="30393" y="175259"/>
                  </a:lnTo>
                  <a:lnTo>
                    <a:pt x="29993" y="175359"/>
                  </a:lnTo>
                  <a:lnTo>
                    <a:pt x="32092" y="175259"/>
                  </a:lnTo>
                  <a:lnTo>
                    <a:pt x="33592" y="175359"/>
                  </a:lnTo>
                  <a:lnTo>
                    <a:pt x="35491" y="175459"/>
                  </a:lnTo>
                  <a:lnTo>
                    <a:pt x="37191" y="175559"/>
                  </a:lnTo>
                  <a:lnTo>
                    <a:pt x="38491" y="175559"/>
                  </a:lnTo>
                  <a:lnTo>
                    <a:pt x="40290" y="175459"/>
                  </a:lnTo>
                  <a:lnTo>
                    <a:pt x="39790" y="175359"/>
                  </a:lnTo>
                  <a:lnTo>
                    <a:pt x="37091" y="175359"/>
                  </a:lnTo>
                  <a:lnTo>
                    <a:pt x="37191" y="175259"/>
                  </a:lnTo>
                  <a:lnTo>
                    <a:pt x="38391" y="175159"/>
                  </a:lnTo>
                  <a:lnTo>
                    <a:pt x="42290" y="174959"/>
                  </a:lnTo>
                  <a:lnTo>
                    <a:pt x="46389" y="174959"/>
                  </a:lnTo>
                  <a:lnTo>
                    <a:pt x="46489" y="175059"/>
                  </a:lnTo>
                  <a:lnTo>
                    <a:pt x="46189" y="175159"/>
                  </a:lnTo>
                  <a:lnTo>
                    <a:pt x="42290" y="175159"/>
                  </a:lnTo>
                  <a:lnTo>
                    <a:pt x="40890" y="175259"/>
                  </a:lnTo>
                  <a:lnTo>
                    <a:pt x="44889" y="175259"/>
                  </a:lnTo>
                  <a:lnTo>
                    <a:pt x="50288" y="174959"/>
                  </a:lnTo>
                  <a:lnTo>
                    <a:pt x="48088" y="174959"/>
                  </a:lnTo>
                  <a:lnTo>
                    <a:pt x="48188" y="174859"/>
                  </a:lnTo>
                  <a:lnTo>
                    <a:pt x="48988" y="174759"/>
                  </a:lnTo>
                  <a:lnTo>
                    <a:pt x="50188" y="174659"/>
                  </a:lnTo>
                  <a:lnTo>
                    <a:pt x="55287" y="174759"/>
                  </a:lnTo>
                  <a:lnTo>
                    <a:pt x="56886" y="174859"/>
                  </a:lnTo>
                  <a:lnTo>
                    <a:pt x="57286" y="174959"/>
                  </a:lnTo>
                  <a:lnTo>
                    <a:pt x="57286" y="175059"/>
                  </a:lnTo>
                  <a:lnTo>
                    <a:pt x="57686" y="174959"/>
                  </a:lnTo>
                  <a:lnTo>
                    <a:pt x="58386" y="174859"/>
                  </a:lnTo>
                  <a:lnTo>
                    <a:pt x="60485" y="174759"/>
                  </a:lnTo>
                  <a:lnTo>
                    <a:pt x="65784" y="174759"/>
                  </a:lnTo>
                  <a:lnTo>
                    <a:pt x="64184" y="174659"/>
                  </a:lnTo>
                  <a:lnTo>
                    <a:pt x="64085" y="174559"/>
                  </a:lnTo>
                  <a:lnTo>
                    <a:pt x="64284" y="174559"/>
                  </a:lnTo>
                  <a:lnTo>
                    <a:pt x="66384" y="174459"/>
                  </a:lnTo>
                  <a:lnTo>
                    <a:pt x="71883" y="174659"/>
                  </a:lnTo>
                  <a:lnTo>
                    <a:pt x="69583" y="174759"/>
                  </a:lnTo>
                  <a:lnTo>
                    <a:pt x="69683" y="174759"/>
                  </a:lnTo>
                  <a:lnTo>
                    <a:pt x="70183" y="174859"/>
                  </a:lnTo>
                  <a:lnTo>
                    <a:pt x="71483" y="174959"/>
                  </a:lnTo>
                  <a:lnTo>
                    <a:pt x="71883" y="175059"/>
                  </a:lnTo>
                  <a:lnTo>
                    <a:pt x="71683" y="175059"/>
                  </a:lnTo>
                  <a:lnTo>
                    <a:pt x="70183" y="175259"/>
                  </a:lnTo>
                  <a:lnTo>
                    <a:pt x="68184" y="175259"/>
                  </a:lnTo>
                  <a:lnTo>
                    <a:pt x="63485" y="175159"/>
                  </a:lnTo>
                  <a:lnTo>
                    <a:pt x="63485" y="175159"/>
                  </a:lnTo>
                  <a:lnTo>
                    <a:pt x="65584" y="175359"/>
                  </a:lnTo>
                  <a:lnTo>
                    <a:pt x="67384" y="175359"/>
                  </a:lnTo>
                  <a:lnTo>
                    <a:pt x="70583" y="175259"/>
                  </a:lnTo>
                  <a:lnTo>
                    <a:pt x="73582" y="175159"/>
                  </a:lnTo>
                  <a:lnTo>
                    <a:pt x="77081" y="175159"/>
                  </a:lnTo>
                  <a:lnTo>
                    <a:pt x="76981" y="175259"/>
                  </a:lnTo>
                  <a:lnTo>
                    <a:pt x="76482" y="175359"/>
                  </a:lnTo>
                  <a:lnTo>
                    <a:pt x="77481" y="175359"/>
                  </a:lnTo>
                  <a:lnTo>
                    <a:pt x="79881" y="175259"/>
                  </a:lnTo>
                  <a:lnTo>
                    <a:pt x="81680" y="175259"/>
                  </a:lnTo>
                  <a:lnTo>
                    <a:pt x="81180" y="175059"/>
                  </a:lnTo>
                  <a:lnTo>
                    <a:pt x="81380" y="174959"/>
                  </a:lnTo>
                  <a:lnTo>
                    <a:pt x="83080" y="174859"/>
                  </a:lnTo>
                  <a:lnTo>
                    <a:pt x="87679" y="175159"/>
                  </a:lnTo>
                  <a:lnTo>
                    <a:pt x="90278" y="175159"/>
                  </a:lnTo>
                  <a:lnTo>
                    <a:pt x="90778" y="175059"/>
                  </a:lnTo>
                  <a:lnTo>
                    <a:pt x="91078" y="175059"/>
                  </a:lnTo>
                  <a:lnTo>
                    <a:pt x="91778" y="174859"/>
                  </a:lnTo>
                  <a:lnTo>
                    <a:pt x="93877" y="174659"/>
                  </a:lnTo>
                  <a:lnTo>
                    <a:pt x="90978" y="174459"/>
                  </a:lnTo>
                  <a:lnTo>
                    <a:pt x="91378" y="174459"/>
                  </a:lnTo>
                  <a:lnTo>
                    <a:pt x="92078" y="174359"/>
                  </a:lnTo>
                  <a:lnTo>
                    <a:pt x="96077" y="174359"/>
                  </a:lnTo>
                  <a:lnTo>
                    <a:pt x="96777" y="174259"/>
                  </a:lnTo>
                  <a:lnTo>
                    <a:pt x="97077" y="174159"/>
                  </a:lnTo>
                  <a:lnTo>
                    <a:pt x="95177" y="174259"/>
                  </a:lnTo>
                  <a:lnTo>
                    <a:pt x="93577" y="174259"/>
                  </a:lnTo>
                  <a:lnTo>
                    <a:pt x="91878" y="174359"/>
                  </a:lnTo>
                  <a:lnTo>
                    <a:pt x="89978" y="174359"/>
                  </a:lnTo>
                  <a:lnTo>
                    <a:pt x="89778" y="174259"/>
                  </a:lnTo>
                  <a:lnTo>
                    <a:pt x="90078" y="174159"/>
                  </a:lnTo>
                  <a:lnTo>
                    <a:pt x="91578" y="174159"/>
                  </a:lnTo>
                  <a:lnTo>
                    <a:pt x="93577" y="174059"/>
                  </a:lnTo>
                  <a:lnTo>
                    <a:pt x="99576" y="174059"/>
                  </a:lnTo>
                  <a:lnTo>
                    <a:pt x="99676" y="174159"/>
                  </a:lnTo>
                  <a:lnTo>
                    <a:pt x="99776" y="174159"/>
                  </a:lnTo>
                  <a:lnTo>
                    <a:pt x="99876" y="174459"/>
                  </a:lnTo>
                  <a:lnTo>
                    <a:pt x="99876" y="174759"/>
                  </a:lnTo>
                  <a:lnTo>
                    <a:pt x="99876" y="175059"/>
                  </a:lnTo>
                  <a:lnTo>
                    <a:pt x="99576" y="176759"/>
                  </a:lnTo>
                  <a:lnTo>
                    <a:pt x="99476" y="176659"/>
                  </a:lnTo>
                  <a:lnTo>
                    <a:pt x="99376" y="176559"/>
                  </a:lnTo>
                  <a:lnTo>
                    <a:pt x="99276" y="176159"/>
                  </a:lnTo>
                  <a:lnTo>
                    <a:pt x="99276" y="175559"/>
                  </a:lnTo>
                  <a:lnTo>
                    <a:pt x="99276" y="175259"/>
                  </a:lnTo>
                  <a:lnTo>
                    <a:pt x="99076" y="174959"/>
                  </a:lnTo>
                  <a:lnTo>
                    <a:pt x="99076" y="174859"/>
                  </a:lnTo>
                  <a:lnTo>
                    <a:pt x="98976" y="174959"/>
                  </a:lnTo>
                  <a:lnTo>
                    <a:pt x="98876" y="174859"/>
                  </a:lnTo>
                  <a:lnTo>
                    <a:pt x="98776" y="174959"/>
                  </a:lnTo>
                  <a:lnTo>
                    <a:pt x="98476" y="174959"/>
                  </a:lnTo>
                  <a:lnTo>
                    <a:pt x="97876" y="175159"/>
                  </a:lnTo>
                  <a:lnTo>
                    <a:pt x="97576" y="175359"/>
                  </a:lnTo>
                  <a:lnTo>
                    <a:pt x="97576" y="175459"/>
                  </a:lnTo>
                  <a:lnTo>
                    <a:pt x="97576" y="175559"/>
                  </a:lnTo>
                  <a:lnTo>
                    <a:pt x="98276" y="175459"/>
                  </a:lnTo>
                  <a:lnTo>
                    <a:pt x="98476" y="175459"/>
                  </a:lnTo>
                  <a:lnTo>
                    <a:pt x="98476" y="175559"/>
                  </a:lnTo>
                  <a:lnTo>
                    <a:pt x="98576" y="175659"/>
                  </a:lnTo>
                  <a:lnTo>
                    <a:pt x="98476" y="176059"/>
                  </a:lnTo>
                  <a:lnTo>
                    <a:pt x="98476" y="176559"/>
                  </a:lnTo>
                  <a:lnTo>
                    <a:pt x="98476" y="176659"/>
                  </a:lnTo>
                  <a:lnTo>
                    <a:pt x="98476" y="176859"/>
                  </a:lnTo>
                  <a:lnTo>
                    <a:pt x="98376" y="177459"/>
                  </a:lnTo>
                  <a:lnTo>
                    <a:pt x="98176" y="179958"/>
                  </a:lnTo>
                  <a:lnTo>
                    <a:pt x="97676" y="184557"/>
                  </a:lnTo>
                  <a:lnTo>
                    <a:pt x="97476" y="186456"/>
                  </a:lnTo>
                  <a:lnTo>
                    <a:pt x="97376" y="186956"/>
                  </a:lnTo>
                  <a:lnTo>
                    <a:pt x="97376" y="187056"/>
                  </a:lnTo>
                  <a:lnTo>
                    <a:pt x="97376" y="187156"/>
                  </a:lnTo>
                  <a:lnTo>
                    <a:pt x="97276" y="187256"/>
                  </a:lnTo>
                  <a:lnTo>
                    <a:pt x="97177" y="187456"/>
                  </a:lnTo>
                  <a:lnTo>
                    <a:pt x="97177" y="187656"/>
                  </a:lnTo>
                  <a:lnTo>
                    <a:pt x="96877" y="188756"/>
                  </a:lnTo>
                  <a:lnTo>
                    <a:pt x="96777" y="189656"/>
                  </a:lnTo>
                  <a:lnTo>
                    <a:pt x="96677" y="190955"/>
                  </a:lnTo>
                  <a:lnTo>
                    <a:pt x="96677" y="191755"/>
                  </a:lnTo>
                  <a:lnTo>
                    <a:pt x="96777" y="192255"/>
                  </a:lnTo>
                  <a:lnTo>
                    <a:pt x="96877" y="192455"/>
                  </a:lnTo>
                  <a:lnTo>
                    <a:pt x="96977" y="192455"/>
                  </a:lnTo>
                  <a:lnTo>
                    <a:pt x="97177" y="192055"/>
                  </a:lnTo>
                  <a:lnTo>
                    <a:pt x="97077" y="193455"/>
                  </a:lnTo>
                  <a:lnTo>
                    <a:pt x="97077" y="193755"/>
                  </a:lnTo>
                  <a:lnTo>
                    <a:pt x="96977" y="194155"/>
                  </a:lnTo>
                  <a:lnTo>
                    <a:pt x="97077" y="194755"/>
                  </a:lnTo>
                  <a:lnTo>
                    <a:pt x="97077" y="195354"/>
                  </a:lnTo>
                  <a:lnTo>
                    <a:pt x="97077" y="195654"/>
                  </a:lnTo>
                  <a:lnTo>
                    <a:pt x="97077" y="195754"/>
                  </a:lnTo>
                  <a:lnTo>
                    <a:pt x="96977" y="195854"/>
                  </a:lnTo>
                  <a:lnTo>
                    <a:pt x="96877" y="196154"/>
                  </a:lnTo>
                  <a:lnTo>
                    <a:pt x="96977" y="195754"/>
                  </a:lnTo>
                  <a:lnTo>
                    <a:pt x="96977" y="195654"/>
                  </a:lnTo>
                  <a:lnTo>
                    <a:pt x="96877" y="195454"/>
                  </a:lnTo>
                  <a:lnTo>
                    <a:pt x="96877" y="195554"/>
                  </a:lnTo>
                  <a:lnTo>
                    <a:pt x="96877" y="195754"/>
                  </a:lnTo>
                  <a:lnTo>
                    <a:pt x="96777" y="196154"/>
                  </a:lnTo>
                  <a:lnTo>
                    <a:pt x="96477" y="196754"/>
                  </a:lnTo>
                  <a:lnTo>
                    <a:pt x="96077" y="197254"/>
                  </a:lnTo>
                  <a:lnTo>
                    <a:pt x="95777" y="197554"/>
                  </a:lnTo>
                  <a:lnTo>
                    <a:pt x="95677" y="197754"/>
                  </a:lnTo>
                  <a:lnTo>
                    <a:pt x="95577" y="197754"/>
                  </a:lnTo>
                  <a:lnTo>
                    <a:pt x="95477" y="197854"/>
                  </a:lnTo>
                  <a:lnTo>
                    <a:pt x="95277" y="197854"/>
                  </a:lnTo>
                  <a:lnTo>
                    <a:pt x="94877" y="197954"/>
                  </a:lnTo>
                  <a:lnTo>
                    <a:pt x="94077" y="198354"/>
                  </a:lnTo>
                  <a:lnTo>
                    <a:pt x="93377" y="198654"/>
                  </a:lnTo>
                  <a:lnTo>
                    <a:pt x="91978" y="199553"/>
                  </a:lnTo>
                  <a:lnTo>
                    <a:pt x="90578" y="200453"/>
                  </a:lnTo>
                  <a:lnTo>
                    <a:pt x="88779" y="201753"/>
                  </a:lnTo>
                  <a:lnTo>
                    <a:pt x="88379" y="202253"/>
                  </a:lnTo>
                  <a:lnTo>
                    <a:pt x="87879" y="202653"/>
                  </a:lnTo>
                  <a:lnTo>
                    <a:pt x="87579" y="203053"/>
                  </a:lnTo>
                  <a:lnTo>
                    <a:pt x="87279" y="203552"/>
                  </a:lnTo>
                  <a:lnTo>
                    <a:pt x="87079" y="204152"/>
                  </a:lnTo>
                  <a:lnTo>
                    <a:pt x="86979" y="204752"/>
                  </a:lnTo>
                  <a:lnTo>
                    <a:pt x="86979" y="205452"/>
                  </a:lnTo>
                  <a:lnTo>
                    <a:pt x="87079" y="206152"/>
                  </a:lnTo>
                  <a:lnTo>
                    <a:pt x="87379" y="206952"/>
                  </a:lnTo>
                  <a:lnTo>
                    <a:pt x="87779" y="207451"/>
                  </a:lnTo>
                  <a:lnTo>
                    <a:pt x="88179" y="207851"/>
                  </a:lnTo>
                  <a:lnTo>
                    <a:pt x="88479" y="208051"/>
                  </a:lnTo>
                  <a:lnTo>
                    <a:pt x="88978" y="208151"/>
                  </a:lnTo>
                  <a:lnTo>
                    <a:pt x="89178" y="208151"/>
                  </a:lnTo>
                  <a:lnTo>
                    <a:pt x="89078" y="208051"/>
                  </a:lnTo>
                  <a:lnTo>
                    <a:pt x="88879" y="207851"/>
                  </a:lnTo>
                  <a:lnTo>
                    <a:pt x="88579" y="207651"/>
                  </a:lnTo>
                  <a:lnTo>
                    <a:pt x="88379" y="207352"/>
                  </a:lnTo>
                  <a:lnTo>
                    <a:pt x="88379" y="207352"/>
                  </a:lnTo>
                  <a:lnTo>
                    <a:pt x="88779" y="207651"/>
                  </a:lnTo>
                  <a:lnTo>
                    <a:pt x="89378" y="207951"/>
                  </a:lnTo>
                  <a:lnTo>
                    <a:pt x="89878" y="208051"/>
                  </a:lnTo>
                  <a:lnTo>
                    <a:pt x="90478" y="208151"/>
                  </a:lnTo>
                  <a:lnTo>
                    <a:pt x="91678" y="208151"/>
                  </a:lnTo>
                  <a:lnTo>
                    <a:pt x="92978" y="208251"/>
                  </a:lnTo>
                  <a:lnTo>
                    <a:pt x="92178" y="208151"/>
                  </a:lnTo>
                  <a:lnTo>
                    <a:pt x="92778" y="208051"/>
                  </a:lnTo>
                  <a:lnTo>
                    <a:pt x="95377" y="208051"/>
                  </a:lnTo>
                  <a:lnTo>
                    <a:pt x="97476" y="208151"/>
                  </a:lnTo>
                  <a:lnTo>
                    <a:pt x="99676" y="208151"/>
                  </a:lnTo>
                  <a:lnTo>
                    <a:pt x="99476" y="208251"/>
                  </a:lnTo>
                  <a:lnTo>
                    <a:pt x="98876" y="208351"/>
                  </a:lnTo>
                  <a:lnTo>
                    <a:pt x="98376" y="208351"/>
                  </a:lnTo>
                  <a:lnTo>
                    <a:pt x="98176" y="208451"/>
                  </a:lnTo>
                  <a:lnTo>
                    <a:pt x="102375" y="208451"/>
                  </a:lnTo>
                  <a:lnTo>
                    <a:pt x="106174" y="208351"/>
                  </a:lnTo>
                  <a:lnTo>
                    <a:pt x="105874" y="208451"/>
                  </a:lnTo>
                  <a:lnTo>
                    <a:pt x="105075" y="208651"/>
                  </a:lnTo>
                  <a:lnTo>
                    <a:pt x="101475" y="208651"/>
                  </a:lnTo>
                  <a:lnTo>
                    <a:pt x="101176" y="208551"/>
                  </a:lnTo>
                  <a:lnTo>
                    <a:pt x="98776" y="208651"/>
                  </a:lnTo>
                  <a:lnTo>
                    <a:pt x="96277" y="208651"/>
                  </a:lnTo>
                  <a:lnTo>
                    <a:pt x="98376" y="208751"/>
                  </a:lnTo>
                  <a:lnTo>
                    <a:pt x="100176" y="208751"/>
                  </a:lnTo>
                  <a:lnTo>
                    <a:pt x="102975" y="208851"/>
                  </a:lnTo>
                  <a:lnTo>
                    <a:pt x="104675" y="208951"/>
                  </a:lnTo>
                  <a:lnTo>
                    <a:pt x="105075" y="209051"/>
                  </a:lnTo>
                  <a:lnTo>
                    <a:pt x="105175" y="209151"/>
                  </a:lnTo>
                  <a:lnTo>
                    <a:pt x="106574" y="209151"/>
                  </a:lnTo>
                  <a:lnTo>
                    <a:pt x="106974" y="209051"/>
                  </a:lnTo>
                  <a:lnTo>
                    <a:pt x="105874" y="208951"/>
                  </a:lnTo>
                  <a:lnTo>
                    <a:pt x="105175" y="208951"/>
                  </a:lnTo>
                  <a:lnTo>
                    <a:pt x="104975" y="208851"/>
                  </a:lnTo>
                  <a:lnTo>
                    <a:pt x="107274" y="208751"/>
                  </a:lnTo>
                  <a:lnTo>
                    <a:pt x="110573" y="208951"/>
                  </a:lnTo>
                  <a:lnTo>
                    <a:pt x="113673" y="209051"/>
                  </a:lnTo>
                  <a:lnTo>
                    <a:pt x="124670" y="209051"/>
                  </a:lnTo>
                  <a:lnTo>
                    <a:pt x="126869" y="209151"/>
                  </a:lnTo>
                  <a:lnTo>
                    <a:pt x="128869" y="209451"/>
                  </a:lnTo>
                  <a:lnTo>
                    <a:pt x="135667" y="209151"/>
                  </a:lnTo>
                  <a:lnTo>
                    <a:pt x="139666" y="208951"/>
                  </a:lnTo>
                  <a:lnTo>
                    <a:pt x="144165" y="208951"/>
                  </a:lnTo>
                  <a:lnTo>
                    <a:pt x="144365" y="208851"/>
                  </a:lnTo>
                  <a:lnTo>
                    <a:pt x="144865" y="208851"/>
                  </a:lnTo>
                  <a:lnTo>
                    <a:pt x="146265" y="208751"/>
                  </a:lnTo>
                  <a:lnTo>
                    <a:pt x="147564" y="208651"/>
                  </a:lnTo>
                  <a:lnTo>
                    <a:pt x="147864" y="208651"/>
                  </a:lnTo>
                  <a:lnTo>
                    <a:pt x="147864" y="208551"/>
                  </a:lnTo>
                  <a:lnTo>
                    <a:pt x="145565" y="208451"/>
                  </a:lnTo>
                  <a:lnTo>
                    <a:pt x="143465" y="208451"/>
                  </a:lnTo>
                  <a:lnTo>
                    <a:pt x="139266" y="208551"/>
                  </a:lnTo>
                  <a:lnTo>
                    <a:pt x="135367" y="208751"/>
                  </a:lnTo>
                  <a:lnTo>
                    <a:pt x="133468" y="208651"/>
                  </a:lnTo>
                  <a:lnTo>
                    <a:pt x="131568" y="208551"/>
                  </a:lnTo>
                  <a:lnTo>
                    <a:pt x="130169" y="208651"/>
                  </a:lnTo>
                  <a:lnTo>
                    <a:pt x="129469" y="208751"/>
                  </a:lnTo>
                  <a:lnTo>
                    <a:pt x="129169" y="208951"/>
                  </a:lnTo>
                  <a:lnTo>
                    <a:pt x="128569" y="209051"/>
                  </a:lnTo>
                  <a:lnTo>
                    <a:pt x="125270" y="209051"/>
                  </a:lnTo>
                  <a:lnTo>
                    <a:pt x="124170" y="208951"/>
                  </a:lnTo>
                  <a:lnTo>
                    <a:pt x="123570" y="208851"/>
                  </a:lnTo>
                  <a:lnTo>
                    <a:pt x="125270" y="208751"/>
                  </a:lnTo>
                  <a:lnTo>
                    <a:pt x="126269" y="208751"/>
                  </a:lnTo>
                  <a:lnTo>
                    <a:pt x="127269" y="208551"/>
                  </a:lnTo>
                  <a:lnTo>
                    <a:pt x="127769" y="208451"/>
                  </a:lnTo>
                  <a:lnTo>
                    <a:pt x="128569" y="208351"/>
                  </a:lnTo>
                  <a:lnTo>
                    <a:pt x="132168" y="208251"/>
                  </a:lnTo>
                  <a:lnTo>
                    <a:pt x="130668" y="208151"/>
                  </a:lnTo>
                  <a:lnTo>
                    <a:pt x="128169" y="208151"/>
                  </a:lnTo>
                  <a:lnTo>
                    <a:pt x="122970" y="208051"/>
                  </a:lnTo>
                  <a:lnTo>
                    <a:pt x="123170" y="207951"/>
                  </a:lnTo>
                  <a:lnTo>
                    <a:pt x="122970" y="207851"/>
                  </a:lnTo>
                  <a:lnTo>
                    <a:pt x="121271" y="207751"/>
                  </a:lnTo>
                  <a:lnTo>
                    <a:pt x="125170" y="207451"/>
                  </a:lnTo>
                  <a:lnTo>
                    <a:pt x="129269" y="207152"/>
                  </a:lnTo>
                  <a:lnTo>
                    <a:pt x="129069" y="207252"/>
                  </a:lnTo>
                  <a:lnTo>
                    <a:pt x="129269" y="207352"/>
                  </a:lnTo>
                  <a:lnTo>
                    <a:pt x="129469" y="207352"/>
                  </a:lnTo>
                  <a:lnTo>
                    <a:pt x="129269" y="207451"/>
                  </a:lnTo>
                  <a:lnTo>
                    <a:pt x="136767" y="207052"/>
                  </a:lnTo>
                  <a:lnTo>
                    <a:pt x="138167" y="207152"/>
                  </a:lnTo>
                  <a:lnTo>
                    <a:pt x="138866" y="207352"/>
                  </a:lnTo>
                  <a:lnTo>
                    <a:pt x="138966" y="207352"/>
                  </a:lnTo>
                  <a:lnTo>
                    <a:pt x="138966" y="207451"/>
                  </a:lnTo>
                  <a:lnTo>
                    <a:pt x="138367" y="207551"/>
                  </a:lnTo>
                  <a:lnTo>
                    <a:pt x="141866" y="207551"/>
                  </a:lnTo>
                  <a:lnTo>
                    <a:pt x="145465" y="207451"/>
                  </a:lnTo>
                  <a:lnTo>
                    <a:pt x="148364" y="207451"/>
                  </a:lnTo>
                  <a:lnTo>
                    <a:pt x="149164" y="207551"/>
                  </a:lnTo>
                  <a:lnTo>
                    <a:pt x="149364" y="207551"/>
                  </a:lnTo>
                  <a:lnTo>
                    <a:pt x="149464" y="207651"/>
                  </a:lnTo>
                  <a:lnTo>
                    <a:pt x="151463" y="207551"/>
                  </a:lnTo>
                  <a:lnTo>
                    <a:pt x="150564" y="207451"/>
                  </a:lnTo>
                  <a:lnTo>
                    <a:pt x="147364" y="207352"/>
                  </a:lnTo>
                  <a:lnTo>
                    <a:pt x="147764" y="207252"/>
                  </a:lnTo>
                  <a:lnTo>
                    <a:pt x="147764" y="207252"/>
                  </a:lnTo>
                  <a:lnTo>
                    <a:pt x="142166" y="207352"/>
                  </a:lnTo>
                  <a:lnTo>
                    <a:pt x="142166" y="207252"/>
                  </a:lnTo>
                  <a:lnTo>
                    <a:pt x="142266" y="207252"/>
                  </a:lnTo>
                  <a:lnTo>
                    <a:pt x="142965" y="207152"/>
                  </a:lnTo>
                  <a:lnTo>
                    <a:pt x="148864" y="207152"/>
                  </a:lnTo>
                  <a:lnTo>
                    <a:pt x="149464" y="207052"/>
                  </a:lnTo>
                  <a:lnTo>
                    <a:pt x="149664" y="206852"/>
                  </a:lnTo>
                  <a:lnTo>
                    <a:pt x="150064" y="206852"/>
                  </a:lnTo>
                  <a:lnTo>
                    <a:pt x="151163" y="206752"/>
                  </a:lnTo>
                  <a:lnTo>
                    <a:pt x="152563" y="206752"/>
                  </a:lnTo>
                  <a:lnTo>
                    <a:pt x="154263" y="206852"/>
                  </a:lnTo>
                  <a:lnTo>
                    <a:pt x="157962" y="207052"/>
                  </a:lnTo>
                  <a:lnTo>
                    <a:pt x="159561" y="207052"/>
                  </a:lnTo>
                  <a:lnTo>
                    <a:pt x="160961" y="206952"/>
                  </a:lnTo>
                  <a:lnTo>
                    <a:pt x="159062" y="207352"/>
                  </a:lnTo>
                  <a:lnTo>
                    <a:pt x="156762" y="207651"/>
                  </a:lnTo>
                  <a:lnTo>
                    <a:pt x="156762" y="207651"/>
                  </a:lnTo>
                  <a:lnTo>
                    <a:pt x="158762" y="207551"/>
                  </a:lnTo>
                  <a:lnTo>
                    <a:pt x="160661" y="207451"/>
                  </a:lnTo>
                  <a:lnTo>
                    <a:pt x="158362" y="207951"/>
                  </a:lnTo>
                  <a:lnTo>
                    <a:pt x="157062" y="208151"/>
                  </a:lnTo>
                  <a:lnTo>
                    <a:pt x="154963" y="208351"/>
                  </a:lnTo>
                  <a:lnTo>
                    <a:pt x="160161" y="208351"/>
                  </a:lnTo>
                  <a:lnTo>
                    <a:pt x="162261" y="208051"/>
                  </a:lnTo>
                  <a:lnTo>
                    <a:pt x="163061" y="207851"/>
                  </a:lnTo>
                  <a:lnTo>
                    <a:pt x="163460" y="207751"/>
                  </a:lnTo>
                  <a:lnTo>
                    <a:pt x="163760" y="207451"/>
                  </a:lnTo>
                  <a:lnTo>
                    <a:pt x="164260" y="206752"/>
                  </a:lnTo>
                  <a:lnTo>
                    <a:pt x="164660" y="206052"/>
                  </a:lnTo>
                  <a:lnTo>
                    <a:pt x="164760" y="205652"/>
                  </a:lnTo>
                  <a:lnTo>
                    <a:pt x="164860" y="205252"/>
                  </a:lnTo>
                  <a:lnTo>
                    <a:pt x="164860" y="204852"/>
                  </a:lnTo>
                  <a:lnTo>
                    <a:pt x="164760" y="204452"/>
                  </a:lnTo>
                  <a:lnTo>
                    <a:pt x="164460" y="203752"/>
                  </a:lnTo>
                  <a:lnTo>
                    <a:pt x="163960" y="203153"/>
                  </a:lnTo>
                  <a:lnTo>
                    <a:pt x="162961" y="202153"/>
                  </a:lnTo>
                  <a:lnTo>
                    <a:pt x="161761" y="201253"/>
                  </a:lnTo>
                  <a:lnTo>
                    <a:pt x="161461" y="201053"/>
                  </a:lnTo>
                  <a:lnTo>
                    <a:pt x="161261" y="200853"/>
                  </a:lnTo>
                  <a:lnTo>
                    <a:pt x="160861" y="200553"/>
                  </a:lnTo>
                  <a:lnTo>
                    <a:pt x="160061" y="200053"/>
                  </a:lnTo>
                  <a:lnTo>
                    <a:pt x="158862" y="199053"/>
                  </a:lnTo>
                  <a:lnTo>
                    <a:pt x="158762" y="198954"/>
                  </a:lnTo>
                  <a:lnTo>
                    <a:pt x="158762" y="198854"/>
                  </a:lnTo>
                  <a:lnTo>
                    <a:pt x="159062" y="198854"/>
                  </a:lnTo>
                  <a:lnTo>
                    <a:pt x="158062" y="198454"/>
                  </a:lnTo>
                  <a:lnTo>
                    <a:pt x="157062" y="198054"/>
                  </a:lnTo>
                  <a:lnTo>
                    <a:pt x="156762" y="198054"/>
                  </a:lnTo>
                  <a:lnTo>
                    <a:pt x="156662" y="197954"/>
                  </a:lnTo>
                  <a:lnTo>
                    <a:pt x="156362" y="197854"/>
                  </a:lnTo>
                  <a:lnTo>
                    <a:pt x="155862" y="197554"/>
                  </a:lnTo>
                  <a:lnTo>
                    <a:pt x="155362" y="197154"/>
                  </a:lnTo>
                  <a:lnTo>
                    <a:pt x="155162" y="196754"/>
                  </a:lnTo>
                  <a:lnTo>
                    <a:pt x="154963" y="196254"/>
                  </a:lnTo>
                  <a:lnTo>
                    <a:pt x="154863" y="196054"/>
                  </a:lnTo>
                  <a:lnTo>
                    <a:pt x="154863" y="195754"/>
                  </a:lnTo>
                  <a:lnTo>
                    <a:pt x="154663" y="192655"/>
                  </a:lnTo>
                  <a:lnTo>
                    <a:pt x="154463" y="191155"/>
                  </a:lnTo>
                  <a:lnTo>
                    <a:pt x="154463" y="189556"/>
                  </a:lnTo>
                  <a:lnTo>
                    <a:pt x="154463" y="189156"/>
                  </a:lnTo>
                  <a:lnTo>
                    <a:pt x="154463" y="189056"/>
                  </a:lnTo>
                  <a:lnTo>
                    <a:pt x="154463" y="188856"/>
                  </a:lnTo>
                  <a:lnTo>
                    <a:pt x="154363" y="188456"/>
                  </a:lnTo>
                  <a:lnTo>
                    <a:pt x="154363" y="188156"/>
                  </a:lnTo>
                  <a:lnTo>
                    <a:pt x="154263" y="187956"/>
                  </a:lnTo>
                  <a:lnTo>
                    <a:pt x="154263" y="188256"/>
                  </a:lnTo>
                  <a:lnTo>
                    <a:pt x="154263" y="188556"/>
                  </a:lnTo>
                  <a:lnTo>
                    <a:pt x="154263" y="188756"/>
                  </a:lnTo>
                  <a:lnTo>
                    <a:pt x="154263" y="189256"/>
                  </a:lnTo>
                  <a:lnTo>
                    <a:pt x="154163" y="189756"/>
                  </a:lnTo>
                  <a:lnTo>
                    <a:pt x="154163" y="191455"/>
                  </a:lnTo>
                  <a:lnTo>
                    <a:pt x="154163" y="191655"/>
                  </a:lnTo>
                  <a:lnTo>
                    <a:pt x="154063" y="191655"/>
                  </a:lnTo>
                  <a:lnTo>
                    <a:pt x="153963" y="190855"/>
                  </a:lnTo>
                  <a:lnTo>
                    <a:pt x="153963" y="189656"/>
                  </a:lnTo>
                  <a:lnTo>
                    <a:pt x="153963" y="188956"/>
                  </a:lnTo>
                  <a:lnTo>
                    <a:pt x="153963" y="188456"/>
                  </a:lnTo>
                  <a:lnTo>
                    <a:pt x="153863" y="187956"/>
                  </a:lnTo>
                  <a:lnTo>
                    <a:pt x="153363" y="185257"/>
                  </a:lnTo>
                  <a:lnTo>
                    <a:pt x="153663" y="186956"/>
                  </a:lnTo>
                  <a:lnTo>
                    <a:pt x="153863" y="188256"/>
                  </a:lnTo>
                  <a:lnTo>
                    <a:pt x="153863" y="188656"/>
                  </a:lnTo>
                  <a:lnTo>
                    <a:pt x="153863" y="189056"/>
                  </a:lnTo>
                  <a:lnTo>
                    <a:pt x="153863" y="189756"/>
                  </a:lnTo>
                  <a:lnTo>
                    <a:pt x="153863" y="191255"/>
                  </a:lnTo>
                  <a:lnTo>
                    <a:pt x="154063" y="192755"/>
                  </a:lnTo>
                  <a:lnTo>
                    <a:pt x="154363" y="195754"/>
                  </a:lnTo>
                  <a:lnTo>
                    <a:pt x="154063" y="194155"/>
                  </a:lnTo>
                  <a:lnTo>
                    <a:pt x="153863" y="193355"/>
                  </a:lnTo>
                  <a:lnTo>
                    <a:pt x="153663" y="192955"/>
                  </a:lnTo>
                  <a:lnTo>
                    <a:pt x="153563" y="192555"/>
                  </a:lnTo>
                  <a:lnTo>
                    <a:pt x="153863" y="194854"/>
                  </a:lnTo>
                  <a:lnTo>
                    <a:pt x="153963" y="195954"/>
                  </a:lnTo>
                  <a:lnTo>
                    <a:pt x="154063" y="196454"/>
                  </a:lnTo>
                  <a:lnTo>
                    <a:pt x="154163" y="196954"/>
                  </a:lnTo>
                  <a:lnTo>
                    <a:pt x="153963" y="196754"/>
                  </a:lnTo>
                  <a:lnTo>
                    <a:pt x="153763" y="196154"/>
                  </a:lnTo>
                  <a:lnTo>
                    <a:pt x="153463" y="193955"/>
                  </a:lnTo>
                  <a:lnTo>
                    <a:pt x="153163" y="191555"/>
                  </a:lnTo>
                  <a:lnTo>
                    <a:pt x="153063" y="189456"/>
                  </a:lnTo>
                  <a:lnTo>
                    <a:pt x="153263" y="190156"/>
                  </a:lnTo>
                  <a:lnTo>
                    <a:pt x="153363" y="190456"/>
                  </a:lnTo>
                  <a:lnTo>
                    <a:pt x="153563" y="190755"/>
                  </a:lnTo>
                  <a:lnTo>
                    <a:pt x="153763" y="191355"/>
                  </a:lnTo>
                  <a:lnTo>
                    <a:pt x="153663" y="189856"/>
                  </a:lnTo>
                  <a:lnTo>
                    <a:pt x="153563" y="189056"/>
                  </a:lnTo>
                  <a:lnTo>
                    <a:pt x="153563" y="188556"/>
                  </a:lnTo>
                  <a:lnTo>
                    <a:pt x="153563" y="188356"/>
                  </a:lnTo>
                  <a:lnTo>
                    <a:pt x="153563" y="188056"/>
                  </a:lnTo>
                  <a:lnTo>
                    <a:pt x="153063" y="184557"/>
                  </a:lnTo>
                  <a:lnTo>
                    <a:pt x="152763" y="181158"/>
                  </a:lnTo>
                  <a:lnTo>
                    <a:pt x="152563" y="178258"/>
                  </a:lnTo>
                  <a:lnTo>
                    <a:pt x="152563" y="177659"/>
                  </a:lnTo>
                  <a:lnTo>
                    <a:pt x="152663" y="178458"/>
                  </a:lnTo>
                  <a:lnTo>
                    <a:pt x="153063" y="180958"/>
                  </a:lnTo>
                  <a:lnTo>
                    <a:pt x="153063" y="179858"/>
                  </a:lnTo>
                  <a:lnTo>
                    <a:pt x="152863" y="178558"/>
                  </a:lnTo>
                  <a:lnTo>
                    <a:pt x="152763" y="177159"/>
                  </a:lnTo>
                  <a:lnTo>
                    <a:pt x="152663" y="176559"/>
                  </a:lnTo>
                  <a:lnTo>
                    <a:pt x="152763" y="176259"/>
                  </a:lnTo>
                  <a:lnTo>
                    <a:pt x="152863" y="176859"/>
                  </a:lnTo>
                  <a:lnTo>
                    <a:pt x="152963" y="177859"/>
                  </a:lnTo>
                  <a:lnTo>
                    <a:pt x="153163" y="179958"/>
                  </a:lnTo>
                  <a:lnTo>
                    <a:pt x="152751" y="174851"/>
                  </a:lnTo>
                  <a:lnTo>
                    <a:pt x="152751" y="174851"/>
                  </a:lnTo>
                  <a:lnTo>
                    <a:pt x="152863" y="174859"/>
                  </a:lnTo>
                  <a:lnTo>
                    <a:pt x="153063" y="174859"/>
                  </a:lnTo>
                  <a:lnTo>
                    <a:pt x="152750" y="174838"/>
                  </a:lnTo>
                  <a:lnTo>
                    <a:pt x="152750" y="174838"/>
                  </a:lnTo>
                  <a:lnTo>
                    <a:pt x="152732" y="174610"/>
                  </a:lnTo>
                  <a:lnTo>
                    <a:pt x="152732" y="174610"/>
                  </a:lnTo>
                  <a:lnTo>
                    <a:pt x="153863" y="174659"/>
                  </a:lnTo>
                  <a:lnTo>
                    <a:pt x="156162" y="174659"/>
                  </a:lnTo>
                  <a:lnTo>
                    <a:pt x="155662" y="174759"/>
                  </a:lnTo>
                  <a:lnTo>
                    <a:pt x="154563" y="174859"/>
                  </a:lnTo>
                  <a:lnTo>
                    <a:pt x="156362" y="174859"/>
                  </a:lnTo>
                  <a:lnTo>
                    <a:pt x="158862" y="174759"/>
                  </a:lnTo>
                  <a:lnTo>
                    <a:pt x="161661" y="174459"/>
                  </a:lnTo>
                  <a:lnTo>
                    <a:pt x="167160" y="174659"/>
                  </a:lnTo>
                  <a:lnTo>
                    <a:pt x="168759" y="174859"/>
                  </a:lnTo>
                  <a:lnTo>
                    <a:pt x="169059" y="174859"/>
                  </a:lnTo>
                  <a:lnTo>
                    <a:pt x="168759" y="174959"/>
                  </a:lnTo>
                  <a:lnTo>
                    <a:pt x="169659" y="174859"/>
                  </a:lnTo>
                  <a:lnTo>
                    <a:pt x="169759" y="174859"/>
                  </a:lnTo>
                  <a:lnTo>
                    <a:pt x="169559" y="174759"/>
                  </a:lnTo>
                  <a:lnTo>
                    <a:pt x="169359" y="174659"/>
                  </a:lnTo>
                  <a:lnTo>
                    <a:pt x="172558" y="174659"/>
                  </a:lnTo>
                  <a:lnTo>
                    <a:pt x="174758" y="174459"/>
                  </a:lnTo>
                  <a:lnTo>
                    <a:pt x="176457" y="174359"/>
                  </a:lnTo>
                  <a:lnTo>
                    <a:pt x="178457" y="174259"/>
                  </a:lnTo>
                  <a:lnTo>
                    <a:pt x="176057" y="174059"/>
                  </a:lnTo>
                  <a:lnTo>
                    <a:pt x="178957" y="174059"/>
                  </a:lnTo>
                  <a:lnTo>
                    <a:pt x="179157" y="173959"/>
                  </a:lnTo>
                  <a:lnTo>
                    <a:pt x="179357" y="173860"/>
                  </a:lnTo>
                  <a:lnTo>
                    <a:pt x="181856" y="173860"/>
                  </a:lnTo>
                  <a:lnTo>
                    <a:pt x="181456" y="174059"/>
                  </a:lnTo>
                  <a:lnTo>
                    <a:pt x="181356" y="174059"/>
                  </a:lnTo>
                  <a:lnTo>
                    <a:pt x="181456" y="174159"/>
                  </a:lnTo>
                  <a:lnTo>
                    <a:pt x="181656" y="174359"/>
                  </a:lnTo>
                  <a:lnTo>
                    <a:pt x="182156" y="174559"/>
                  </a:lnTo>
                  <a:lnTo>
                    <a:pt x="183056" y="174459"/>
                  </a:lnTo>
                  <a:lnTo>
                    <a:pt x="184455" y="174459"/>
                  </a:lnTo>
                  <a:lnTo>
                    <a:pt x="187755" y="174559"/>
                  </a:lnTo>
                  <a:lnTo>
                    <a:pt x="187555" y="174459"/>
                  </a:lnTo>
                  <a:lnTo>
                    <a:pt x="187855" y="174459"/>
                  </a:lnTo>
                  <a:lnTo>
                    <a:pt x="189054" y="174359"/>
                  </a:lnTo>
                  <a:lnTo>
                    <a:pt x="189854" y="174259"/>
                  </a:lnTo>
                  <a:lnTo>
                    <a:pt x="189654" y="174159"/>
                  </a:lnTo>
                  <a:lnTo>
                    <a:pt x="188754" y="174159"/>
                  </a:lnTo>
                  <a:lnTo>
                    <a:pt x="191854" y="174059"/>
                  </a:lnTo>
                  <a:lnTo>
                    <a:pt x="196452" y="174059"/>
                  </a:lnTo>
                  <a:lnTo>
                    <a:pt x="198852" y="173959"/>
                  </a:lnTo>
                  <a:lnTo>
                    <a:pt x="198352" y="173860"/>
                  </a:lnTo>
                  <a:lnTo>
                    <a:pt x="198552" y="173860"/>
                  </a:lnTo>
                  <a:lnTo>
                    <a:pt x="199752" y="173760"/>
                  </a:lnTo>
                  <a:lnTo>
                    <a:pt x="201051" y="173660"/>
                  </a:lnTo>
                  <a:lnTo>
                    <a:pt x="201251" y="173560"/>
                  </a:lnTo>
                  <a:lnTo>
                    <a:pt x="203951" y="173560"/>
                  </a:lnTo>
                  <a:lnTo>
                    <a:pt x="206150" y="173660"/>
                  </a:lnTo>
                  <a:lnTo>
                    <a:pt x="207350" y="173860"/>
                  </a:lnTo>
                  <a:lnTo>
                    <a:pt x="207450" y="173959"/>
                  </a:lnTo>
                  <a:lnTo>
                    <a:pt x="207150" y="174059"/>
                  </a:lnTo>
                  <a:lnTo>
                    <a:pt x="204651" y="173959"/>
                  </a:lnTo>
                  <a:lnTo>
                    <a:pt x="203651" y="174059"/>
                  </a:lnTo>
                  <a:lnTo>
                    <a:pt x="203451" y="174059"/>
                  </a:lnTo>
                  <a:lnTo>
                    <a:pt x="203351" y="174159"/>
                  </a:lnTo>
                  <a:lnTo>
                    <a:pt x="203351" y="174159"/>
                  </a:lnTo>
                  <a:lnTo>
                    <a:pt x="211449" y="174059"/>
                  </a:lnTo>
                  <a:lnTo>
                    <a:pt x="214448" y="174259"/>
                  </a:lnTo>
                  <a:lnTo>
                    <a:pt x="215648" y="174359"/>
                  </a:lnTo>
                  <a:lnTo>
                    <a:pt x="216048" y="174459"/>
                  </a:lnTo>
                  <a:lnTo>
                    <a:pt x="216348" y="174559"/>
                  </a:lnTo>
                  <a:lnTo>
                    <a:pt x="217347" y="174459"/>
                  </a:lnTo>
                  <a:lnTo>
                    <a:pt x="222246" y="174459"/>
                  </a:lnTo>
                  <a:lnTo>
                    <a:pt x="219947" y="174259"/>
                  </a:lnTo>
                  <a:lnTo>
                    <a:pt x="221247" y="174159"/>
                  </a:lnTo>
                  <a:lnTo>
                    <a:pt x="220547" y="174159"/>
                  </a:lnTo>
                  <a:lnTo>
                    <a:pt x="224046" y="173660"/>
                  </a:lnTo>
                  <a:lnTo>
                    <a:pt x="222446" y="173660"/>
                  </a:lnTo>
                  <a:lnTo>
                    <a:pt x="221846" y="173760"/>
                  </a:lnTo>
                  <a:lnTo>
                    <a:pt x="221047" y="173959"/>
                  </a:lnTo>
                  <a:lnTo>
                    <a:pt x="218747" y="174059"/>
                  </a:lnTo>
                  <a:lnTo>
                    <a:pt x="218147" y="173959"/>
                  </a:lnTo>
                  <a:lnTo>
                    <a:pt x="217947" y="173860"/>
                  </a:lnTo>
                  <a:lnTo>
                    <a:pt x="218047" y="173760"/>
                  </a:lnTo>
                  <a:lnTo>
                    <a:pt x="218347" y="173760"/>
                  </a:lnTo>
                  <a:lnTo>
                    <a:pt x="221247" y="173460"/>
                  </a:lnTo>
                  <a:lnTo>
                    <a:pt x="224146" y="173260"/>
                  </a:lnTo>
                  <a:lnTo>
                    <a:pt x="224446" y="173260"/>
                  </a:lnTo>
                  <a:lnTo>
                    <a:pt x="224546" y="173160"/>
                  </a:lnTo>
                  <a:lnTo>
                    <a:pt x="223746" y="173060"/>
                  </a:lnTo>
                  <a:lnTo>
                    <a:pt x="221746" y="173060"/>
                  </a:lnTo>
                  <a:lnTo>
                    <a:pt x="220647" y="173160"/>
                  </a:lnTo>
                  <a:lnTo>
                    <a:pt x="219547" y="173360"/>
                  </a:lnTo>
                  <a:lnTo>
                    <a:pt x="217947" y="173460"/>
                  </a:lnTo>
                  <a:lnTo>
                    <a:pt x="218747" y="173560"/>
                  </a:lnTo>
                  <a:lnTo>
                    <a:pt x="212149" y="173660"/>
                  </a:lnTo>
                  <a:lnTo>
                    <a:pt x="212349" y="173560"/>
                  </a:lnTo>
                  <a:lnTo>
                    <a:pt x="212949" y="173560"/>
                  </a:lnTo>
                  <a:lnTo>
                    <a:pt x="213848" y="173460"/>
                  </a:lnTo>
                  <a:lnTo>
                    <a:pt x="208949" y="173360"/>
                  </a:lnTo>
                  <a:lnTo>
                    <a:pt x="205250" y="173260"/>
                  </a:lnTo>
                  <a:lnTo>
                    <a:pt x="201451" y="173160"/>
                  </a:lnTo>
                  <a:lnTo>
                    <a:pt x="196253" y="173160"/>
                  </a:lnTo>
                  <a:lnTo>
                    <a:pt x="196752" y="173260"/>
                  </a:lnTo>
                  <a:lnTo>
                    <a:pt x="197052" y="173360"/>
                  </a:lnTo>
                  <a:lnTo>
                    <a:pt x="197152" y="173460"/>
                  </a:lnTo>
                  <a:lnTo>
                    <a:pt x="197052" y="173560"/>
                  </a:lnTo>
                  <a:lnTo>
                    <a:pt x="196652" y="173660"/>
                  </a:lnTo>
                  <a:lnTo>
                    <a:pt x="194753" y="173760"/>
                  </a:lnTo>
                  <a:lnTo>
                    <a:pt x="193053" y="173760"/>
                  </a:lnTo>
                  <a:lnTo>
                    <a:pt x="191854" y="173660"/>
                  </a:lnTo>
                  <a:lnTo>
                    <a:pt x="190854" y="173560"/>
                  </a:lnTo>
                  <a:lnTo>
                    <a:pt x="189454" y="173560"/>
                  </a:lnTo>
                  <a:lnTo>
                    <a:pt x="191454" y="173360"/>
                  </a:lnTo>
                  <a:lnTo>
                    <a:pt x="193753" y="173360"/>
                  </a:lnTo>
                  <a:lnTo>
                    <a:pt x="193653" y="173060"/>
                  </a:lnTo>
                  <a:lnTo>
                    <a:pt x="196952" y="172760"/>
                  </a:lnTo>
                  <a:lnTo>
                    <a:pt x="198652" y="172560"/>
                  </a:lnTo>
                  <a:lnTo>
                    <a:pt x="200751" y="172360"/>
                  </a:lnTo>
                  <a:lnTo>
                    <a:pt x="205350" y="172260"/>
                  </a:lnTo>
                  <a:lnTo>
                    <a:pt x="205750" y="172160"/>
                  </a:lnTo>
                  <a:lnTo>
                    <a:pt x="206650" y="172060"/>
                  </a:lnTo>
                  <a:lnTo>
                    <a:pt x="206910" y="172050"/>
                  </a:lnTo>
                  <a:lnTo>
                    <a:pt x="206910" y="172050"/>
                  </a:lnTo>
                  <a:lnTo>
                    <a:pt x="204651" y="171960"/>
                  </a:lnTo>
                  <a:lnTo>
                    <a:pt x="202651" y="171760"/>
                  </a:lnTo>
                  <a:lnTo>
                    <a:pt x="200552" y="171660"/>
                  </a:lnTo>
                  <a:lnTo>
                    <a:pt x="197452" y="171760"/>
                  </a:lnTo>
                  <a:lnTo>
                    <a:pt x="199052" y="171660"/>
                  </a:lnTo>
                  <a:lnTo>
                    <a:pt x="199452" y="171560"/>
                  </a:lnTo>
                  <a:lnTo>
                    <a:pt x="200252" y="171460"/>
                  </a:lnTo>
                  <a:lnTo>
                    <a:pt x="202751" y="171460"/>
                  </a:lnTo>
                  <a:lnTo>
                    <a:pt x="203651" y="171360"/>
                  </a:lnTo>
                  <a:lnTo>
                    <a:pt x="202951" y="171260"/>
                  </a:lnTo>
                  <a:lnTo>
                    <a:pt x="201551" y="171260"/>
                  </a:lnTo>
                  <a:lnTo>
                    <a:pt x="200552" y="171160"/>
                  </a:lnTo>
                  <a:lnTo>
                    <a:pt x="200052" y="171260"/>
                  </a:lnTo>
                  <a:lnTo>
                    <a:pt x="200052" y="171360"/>
                  </a:lnTo>
                  <a:lnTo>
                    <a:pt x="199552" y="171360"/>
                  </a:lnTo>
                  <a:lnTo>
                    <a:pt x="197752" y="171460"/>
                  </a:lnTo>
                  <a:lnTo>
                    <a:pt x="197752" y="171460"/>
                  </a:lnTo>
                  <a:lnTo>
                    <a:pt x="197852" y="171360"/>
                  </a:lnTo>
                  <a:lnTo>
                    <a:pt x="191654" y="171760"/>
                  </a:lnTo>
                  <a:lnTo>
                    <a:pt x="187055" y="171660"/>
                  </a:lnTo>
                  <a:lnTo>
                    <a:pt x="182456" y="171760"/>
                  </a:lnTo>
                  <a:lnTo>
                    <a:pt x="178157" y="171860"/>
                  </a:lnTo>
                  <a:lnTo>
                    <a:pt x="176257" y="171860"/>
                  </a:lnTo>
                  <a:lnTo>
                    <a:pt x="174658" y="171760"/>
                  </a:lnTo>
                  <a:lnTo>
                    <a:pt x="174658" y="171760"/>
                  </a:lnTo>
                  <a:lnTo>
                    <a:pt x="175558" y="172060"/>
                  </a:lnTo>
                  <a:lnTo>
                    <a:pt x="169459" y="172060"/>
                  </a:lnTo>
                  <a:lnTo>
                    <a:pt x="164160" y="172160"/>
                  </a:lnTo>
                  <a:lnTo>
                    <a:pt x="164960" y="172060"/>
                  </a:lnTo>
                  <a:lnTo>
                    <a:pt x="166260" y="171960"/>
                  </a:lnTo>
                  <a:lnTo>
                    <a:pt x="169759" y="171860"/>
                  </a:lnTo>
                  <a:lnTo>
                    <a:pt x="165060" y="171860"/>
                  </a:lnTo>
                  <a:lnTo>
                    <a:pt x="160661" y="171960"/>
                  </a:lnTo>
                  <a:lnTo>
                    <a:pt x="156662" y="172160"/>
                  </a:lnTo>
                  <a:lnTo>
                    <a:pt x="153063" y="172360"/>
                  </a:lnTo>
                  <a:lnTo>
                    <a:pt x="156462" y="172560"/>
                  </a:lnTo>
                  <a:lnTo>
                    <a:pt x="159761" y="172660"/>
                  </a:lnTo>
                  <a:lnTo>
                    <a:pt x="157462" y="172860"/>
                  </a:lnTo>
                  <a:lnTo>
                    <a:pt x="155662" y="172760"/>
                  </a:lnTo>
                  <a:lnTo>
                    <a:pt x="153863" y="172660"/>
                  </a:lnTo>
                  <a:lnTo>
                    <a:pt x="153085" y="172624"/>
                  </a:lnTo>
                  <a:lnTo>
                    <a:pt x="153085" y="172624"/>
                  </a:lnTo>
                  <a:lnTo>
                    <a:pt x="153163" y="172860"/>
                  </a:lnTo>
                  <a:lnTo>
                    <a:pt x="153163" y="173360"/>
                  </a:lnTo>
                  <a:lnTo>
                    <a:pt x="153063" y="173860"/>
                  </a:lnTo>
                  <a:lnTo>
                    <a:pt x="152913" y="174059"/>
                  </a:lnTo>
                  <a:lnTo>
                    <a:pt x="152913" y="174059"/>
                  </a:lnTo>
                  <a:lnTo>
                    <a:pt x="153063" y="173760"/>
                  </a:lnTo>
                  <a:lnTo>
                    <a:pt x="153163" y="173260"/>
                  </a:lnTo>
                  <a:lnTo>
                    <a:pt x="153063" y="172860"/>
                  </a:lnTo>
                  <a:lnTo>
                    <a:pt x="152967" y="172619"/>
                  </a:lnTo>
                  <a:lnTo>
                    <a:pt x="152967" y="172619"/>
                  </a:lnTo>
                  <a:lnTo>
                    <a:pt x="152840" y="172613"/>
                  </a:lnTo>
                  <a:lnTo>
                    <a:pt x="152840" y="172613"/>
                  </a:lnTo>
                  <a:lnTo>
                    <a:pt x="152763" y="172460"/>
                  </a:lnTo>
                  <a:lnTo>
                    <a:pt x="152680" y="172606"/>
                  </a:lnTo>
                  <a:lnTo>
                    <a:pt x="152680" y="172606"/>
                  </a:lnTo>
                  <a:lnTo>
                    <a:pt x="151663" y="172560"/>
                  </a:lnTo>
                  <a:lnTo>
                    <a:pt x="151063" y="173660"/>
                  </a:lnTo>
                  <a:lnTo>
                    <a:pt x="150963" y="173460"/>
                  </a:lnTo>
                  <a:lnTo>
                    <a:pt x="150963" y="173260"/>
                  </a:lnTo>
                  <a:lnTo>
                    <a:pt x="150963" y="173175"/>
                  </a:lnTo>
                  <a:lnTo>
                    <a:pt x="151113" y="172910"/>
                  </a:lnTo>
                  <a:lnTo>
                    <a:pt x="150963" y="173060"/>
                  </a:lnTo>
                  <a:lnTo>
                    <a:pt x="150963" y="173060"/>
                  </a:lnTo>
                  <a:lnTo>
                    <a:pt x="150963" y="172960"/>
                  </a:lnTo>
                  <a:lnTo>
                    <a:pt x="151063" y="172760"/>
                  </a:lnTo>
                  <a:lnTo>
                    <a:pt x="151251" y="172666"/>
                  </a:lnTo>
                  <a:lnTo>
                    <a:pt x="151251" y="172666"/>
                  </a:lnTo>
                  <a:lnTo>
                    <a:pt x="151763" y="171760"/>
                  </a:lnTo>
                  <a:lnTo>
                    <a:pt x="153863" y="171860"/>
                  </a:lnTo>
                  <a:lnTo>
                    <a:pt x="156062" y="171760"/>
                  </a:lnTo>
                  <a:lnTo>
                    <a:pt x="158162" y="171760"/>
                  </a:lnTo>
                  <a:lnTo>
                    <a:pt x="160061" y="171860"/>
                  </a:lnTo>
                  <a:lnTo>
                    <a:pt x="157962" y="171660"/>
                  </a:lnTo>
                  <a:lnTo>
                    <a:pt x="163361" y="171560"/>
                  </a:lnTo>
                  <a:lnTo>
                    <a:pt x="164537" y="171537"/>
                  </a:lnTo>
                  <a:lnTo>
                    <a:pt x="164537" y="171537"/>
                  </a:lnTo>
                  <a:lnTo>
                    <a:pt x="161861" y="171460"/>
                  </a:lnTo>
                  <a:lnTo>
                    <a:pt x="159062" y="171260"/>
                  </a:lnTo>
                  <a:lnTo>
                    <a:pt x="156662" y="171160"/>
                  </a:lnTo>
                  <a:lnTo>
                    <a:pt x="155462" y="171160"/>
                  </a:lnTo>
                  <a:lnTo>
                    <a:pt x="154163" y="171260"/>
                  </a:lnTo>
                  <a:lnTo>
                    <a:pt x="153463" y="171160"/>
                  </a:lnTo>
                  <a:lnTo>
                    <a:pt x="153063" y="171060"/>
                  </a:lnTo>
                  <a:lnTo>
                    <a:pt x="152663" y="170960"/>
                  </a:lnTo>
                  <a:lnTo>
                    <a:pt x="152463" y="170860"/>
                  </a:lnTo>
                  <a:lnTo>
                    <a:pt x="152363" y="170860"/>
                  </a:lnTo>
                  <a:lnTo>
                    <a:pt x="153163" y="170760"/>
                  </a:lnTo>
                  <a:lnTo>
                    <a:pt x="158462" y="170760"/>
                  </a:lnTo>
                  <a:lnTo>
                    <a:pt x="158662" y="170660"/>
                  </a:lnTo>
                  <a:lnTo>
                    <a:pt x="155862" y="170660"/>
                  </a:lnTo>
                  <a:lnTo>
                    <a:pt x="154463" y="170560"/>
                  </a:lnTo>
                  <a:lnTo>
                    <a:pt x="151763" y="170560"/>
                  </a:lnTo>
                  <a:lnTo>
                    <a:pt x="150945" y="172019"/>
                  </a:lnTo>
                  <a:lnTo>
                    <a:pt x="150945" y="172019"/>
                  </a:lnTo>
                  <a:lnTo>
                    <a:pt x="150864" y="172060"/>
                  </a:lnTo>
                  <a:lnTo>
                    <a:pt x="150564" y="172360"/>
                  </a:lnTo>
                  <a:lnTo>
                    <a:pt x="150264" y="172760"/>
                  </a:lnTo>
                  <a:lnTo>
                    <a:pt x="150264" y="173042"/>
                  </a:lnTo>
                  <a:lnTo>
                    <a:pt x="150583" y="172664"/>
                  </a:lnTo>
                  <a:lnTo>
                    <a:pt x="150583" y="172664"/>
                  </a:lnTo>
                  <a:lnTo>
                    <a:pt x="150264" y="173234"/>
                  </a:lnTo>
                  <a:lnTo>
                    <a:pt x="150264" y="173234"/>
                  </a:lnTo>
                  <a:lnTo>
                    <a:pt x="150264" y="173560"/>
                  </a:lnTo>
                  <a:lnTo>
                    <a:pt x="150464" y="174059"/>
                  </a:lnTo>
                  <a:lnTo>
                    <a:pt x="150564" y="173883"/>
                  </a:lnTo>
                  <a:lnTo>
                    <a:pt x="150564" y="173959"/>
                  </a:lnTo>
                  <a:lnTo>
                    <a:pt x="150764" y="175559"/>
                  </a:lnTo>
                  <a:lnTo>
                    <a:pt x="150664" y="175559"/>
                  </a:lnTo>
                  <a:lnTo>
                    <a:pt x="150564" y="175359"/>
                  </a:lnTo>
                  <a:lnTo>
                    <a:pt x="150464" y="174959"/>
                  </a:lnTo>
                  <a:lnTo>
                    <a:pt x="150364" y="174759"/>
                  </a:lnTo>
                  <a:lnTo>
                    <a:pt x="150264" y="174759"/>
                  </a:lnTo>
                  <a:lnTo>
                    <a:pt x="150164" y="175259"/>
                  </a:lnTo>
                  <a:lnTo>
                    <a:pt x="150464" y="177159"/>
                  </a:lnTo>
                  <a:lnTo>
                    <a:pt x="150764" y="179458"/>
                  </a:lnTo>
                  <a:lnTo>
                    <a:pt x="151063" y="181758"/>
                  </a:lnTo>
                  <a:lnTo>
                    <a:pt x="151363" y="183857"/>
                  </a:lnTo>
                  <a:lnTo>
                    <a:pt x="151263" y="184257"/>
                  </a:lnTo>
                  <a:lnTo>
                    <a:pt x="151163" y="184257"/>
                  </a:lnTo>
                  <a:lnTo>
                    <a:pt x="151063" y="183857"/>
                  </a:lnTo>
                  <a:lnTo>
                    <a:pt x="150864" y="183257"/>
                  </a:lnTo>
                  <a:lnTo>
                    <a:pt x="150464" y="180858"/>
                  </a:lnTo>
                  <a:lnTo>
                    <a:pt x="150064" y="177259"/>
                  </a:lnTo>
                  <a:lnTo>
                    <a:pt x="150064" y="175659"/>
                  </a:lnTo>
                  <a:lnTo>
                    <a:pt x="149864" y="174059"/>
                  </a:lnTo>
                  <a:lnTo>
                    <a:pt x="149899" y="173884"/>
                  </a:lnTo>
                  <a:lnTo>
                    <a:pt x="149464" y="174659"/>
                  </a:lnTo>
                  <a:lnTo>
                    <a:pt x="149264" y="174359"/>
                  </a:lnTo>
                  <a:lnTo>
                    <a:pt x="149064" y="173959"/>
                  </a:lnTo>
                  <a:lnTo>
                    <a:pt x="148964" y="173260"/>
                  </a:lnTo>
                  <a:lnTo>
                    <a:pt x="148964" y="172945"/>
                  </a:lnTo>
                  <a:lnTo>
                    <a:pt x="148864" y="173060"/>
                  </a:lnTo>
                  <a:lnTo>
                    <a:pt x="148864" y="172860"/>
                  </a:lnTo>
                  <a:lnTo>
                    <a:pt x="148764" y="173460"/>
                  </a:lnTo>
                  <a:lnTo>
                    <a:pt x="148764" y="174159"/>
                  </a:lnTo>
                  <a:lnTo>
                    <a:pt x="149064" y="175459"/>
                  </a:lnTo>
                  <a:lnTo>
                    <a:pt x="149364" y="177159"/>
                  </a:lnTo>
                  <a:lnTo>
                    <a:pt x="150064" y="181058"/>
                  </a:lnTo>
                  <a:lnTo>
                    <a:pt x="150864" y="187056"/>
                  </a:lnTo>
                  <a:lnTo>
                    <a:pt x="151063" y="188556"/>
                  </a:lnTo>
                  <a:lnTo>
                    <a:pt x="151063" y="188756"/>
                  </a:lnTo>
                  <a:lnTo>
                    <a:pt x="151063" y="188956"/>
                  </a:lnTo>
                  <a:lnTo>
                    <a:pt x="151063" y="189656"/>
                  </a:lnTo>
                  <a:lnTo>
                    <a:pt x="151063" y="190855"/>
                  </a:lnTo>
                  <a:lnTo>
                    <a:pt x="150963" y="189456"/>
                  </a:lnTo>
                  <a:lnTo>
                    <a:pt x="150963" y="188856"/>
                  </a:lnTo>
                  <a:lnTo>
                    <a:pt x="150864" y="188556"/>
                  </a:lnTo>
                  <a:lnTo>
                    <a:pt x="150664" y="187556"/>
                  </a:lnTo>
                  <a:lnTo>
                    <a:pt x="150264" y="186157"/>
                  </a:lnTo>
                  <a:lnTo>
                    <a:pt x="150164" y="185957"/>
                  </a:lnTo>
                  <a:lnTo>
                    <a:pt x="150064" y="186057"/>
                  </a:lnTo>
                  <a:lnTo>
                    <a:pt x="150264" y="186956"/>
                  </a:lnTo>
                  <a:lnTo>
                    <a:pt x="150464" y="188056"/>
                  </a:lnTo>
                  <a:lnTo>
                    <a:pt x="150564" y="188656"/>
                  </a:lnTo>
                  <a:lnTo>
                    <a:pt x="150564" y="188856"/>
                  </a:lnTo>
                  <a:lnTo>
                    <a:pt x="150564" y="190056"/>
                  </a:lnTo>
                  <a:lnTo>
                    <a:pt x="150664" y="191855"/>
                  </a:lnTo>
                  <a:lnTo>
                    <a:pt x="150764" y="192155"/>
                  </a:lnTo>
                  <a:lnTo>
                    <a:pt x="150764" y="192055"/>
                  </a:lnTo>
                  <a:lnTo>
                    <a:pt x="151263" y="195654"/>
                  </a:lnTo>
                  <a:lnTo>
                    <a:pt x="151363" y="196054"/>
                  </a:lnTo>
                  <a:lnTo>
                    <a:pt x="151363" y="196354"/>
                  </a:lnTo>
                  <a:lnTo>
                    <a:pt x="151363" y="196654"/>
                  </a:lnTo>
                  <a:lnTo>
                    <a:pt x="151563" y="197454"/>
                  </a:lnTo>
                  <a:lnTo>
                    <a:pt x="151863" y="198254"/>
                  </a:lnTo>
                  <a:lnTo>
                    <a:pt x="152263" y="198854"/>
                  </a:lnTo>
                  <a:lnTo>
                    <a:pt x="152763" y="199453"/>
                  </a:lnTo>
                  <a:lnTo>
                    <a:pt x="153263" y="199953"/>
                  </a:lnTo>
                  <a:lnTo>
                    <a:pt x="153763" y="200353"/>
                  </a:lnTo>
                  <a:lnTo>
                    <a:pt x="153963" y="200553"/>
                  </a:lnTo>
                  <a:lnTo>
                    <a:pt x="154263" y="200853"/>
                  </a:lnTo>
                  <a:lnTo>
                    <a:pt x="154863" y="201153"/>
                  </a:lnTo>
                  <a:lnTo>
                    <a:pt x="155462" y="201353"/>
                  </a:lnTo>
                  <a:lnTo>
                    <a:pt x="155662" y="201453"/>
                  </a:lnTo>
                  <a:lnTo>
                    <a:pt x="155762" y="201453"/>
                  </a:lnTo>
                  <a:lnTo>
                    <a:pt x="155862" y="201553"/>
                  </a:lnTo>
                  <a:lnTo>
                    <a:pt x="156862" y="201953"/>
                  </a:lnTo>
                  <a:lnTo>
                    <a:pt x="157562" y="202353"/>
                  </a:lnTo>
                  <a:lnTo>
                    <a:pt x="157862" y="202653"/>
                  </a:lnTo>
                  <a:lnTo>
                    <a:pt x="156762" y="202153"/>
                  </a:lnTo>
                  <a:lnTo>
                    <a:pt x="155662" y="201753"/>
                  </a:lnTo>
                  <a:lnTo>
                    <a:pt x="155462" y="201653"/>
                  </a:lnTo>
                  <a:lnTo>
                    <a:pt x="155162" y="201653"/>
                  </a:lnTo>
                  <a:lnTo>
                    <a:pt x="154963" y="201553"/>
                  </a:lnTo>
                  <a:lnTo>
                    <a:pt x="154763" y="201453"/>
                  </a:lnTo>
                  <a:lnTo>
                    <a:pt x="154663" y="201453"/>
                  </a:lnTo>
                  <a:lnTo>
                    <a:pt x="154063" y="201053"/>
                  </a:lnTo>
                  <a:lnTo>
                    <a:pt x="153763" y="200853"/>
                  </a:lnTo>
                  <a:lnTo>
                    <a:pt x="153563" y="200753"/>
                  </a:lnTo>
                  <a:lnTo>
                    <a:pt x="152763" y="199953"/>
                  </a:lnTo>
                  <a:lnTo>
                    <a:pt x="151963" y="199053"/>
                  </a:lnTo>
                  <a:lnTo>
                    <a:pt x="151663" y="198554"/>
                  </a:lnTo>
                  <a:lnTo>
                    <a:pt x="151463" y="197954"/>
                  </a:lnTo>
                  <a:lnTo>
                    <a:pt x="151263" y="197354"/>
                  </a:lnTo>
                  <a:lnTo>
                    <a:pt x="151063" y="196754"/>
                  </a:lnTo>
                  <a:lnTo>
                    <a:pt x="151063" y="196454"/>
                  </a:lnTo>
                  <a:lnTo>
                    <a:pt x="150963" y="196254"/>
                  </a:lnTo>
                  <a:lnTo>
                    <a:pt x="150963" y="195954"/>
                  </a:lnTo>
                  <a:lnTo>
                    <a:pt x="150864" y="195254"/>
                  </a:lnTo>
                  <a:lnTo>
                    <a:pt x="150564" y="192655"/>
                  </a:lnTo>
                  <a:lnTo>
                    <a:pt x="150664" y="193855"/>
                  </a:lnTo>
                  <a:lnTo>
                    <a:pt x="150564" y="194155"/>
                  </a:lnTo>
                  <a:lnTo>
                    <a:pt x="150564" y="194055"/>
                  </a:lnTo>
                  <a:lnTo>
                    <a:pt x="150264" y="191355"/>
                  </a:lnTo>
                  <a:lnTo>
                    <a:pt x="150164" y="189956"/>
                  </a:lnTo>
                  <a:lnTo>
                    <a:pt x="150164" y="189256"/>
                  </a:lnTo>
                  <a:lnTo>
                    <a:pt x="150064" y="189956"/>
                  </a:lnTo>
                  <a:lnTo>
                    <a:pt x="150064" y="190955"/>
                  </a:lnTo>
                  <a:lnTo>
                    <a:pt x="150164" y="192555"/>
                  </a:lnTo>
                  <a:lnTo>
                    <a:pt x="150364" y="194155"/>
                  </a:lnTo>
                  <a:lnTo>
                    <a:pt x="150464" y="195354"/>
                  </a:lnTo>
                  <a:lnTo>
                    <a:pt x="150564" y="196054"/>
                  </a:lnTo>
                  <a:lnTo>
                    <a:pt x="150664" y="196354"/>
                  </a:lnTo>
                  <a:lnTo>
                    <a:pt x="150664" y="196254"/>
                  </a:lnTo>
                  <a:lnTo>
                    <a:pt x="150764" y="196354"/>
                  </a:lnTo>
                  <a:lnTo>
                    <a:pt x="150764" y="196754"/>
                  </a:lnTo>
                  <a:lnTo>
                    <a:pt x="150864" y="197154"/>
                  </a:lnTo>
                  <a:lnTo>
                    <a:pt x="151163" y="198054"/>
                  </a:lnTo>
                  <a:lnTo>
                    <a:pt x="151563" y="198854"/>
                  </a:lnTo>
                  <a:lnTo>
                    <a:pt x="152063" y="199653"/>
                  </a:lnTo>
                  <a:lnTo>
                    <a:pt x="152663" y="200253"/>
                  </a:lnTo>
                  <a:lnTo>
                    <a:pt x="153263" y="200753"/>
                  </a:lnTo>
                  <a:lnTo>
                    <a:pt x="153963" y="201253"/>
                  </a:lnTo>
                  <a:lnTo>
                    <a:pt x="154663" y="201753"/>
                  </a:lnTo>
                  <a:lnTo>
                    <a:pt x="154763" y="202053"/>
                  </a:lnTo>
                  <a:lnTo>
                    <a:pt x="155262" y="202253"/>
                  </a:lnTo>
                  <a:lnTo>
                    <a:pt x="155562" y="202253"/>
                  </a:lnTo>
                  <a:lnTo>
                    <a:pt x="156062" y="202453"/>
                  </a:lnTo>
                  <a:lnTo>
                    <a:pt x="157062" y="202853"/>
                  </a:lnTo>
                  <a:lnTo>
                    <a:pt x="158162" y="203552"/>
                  </a:lnTo>
                  <a:lnTo>
                    <a:pt x="158762" y="203952"/>
                  </a:lnTo>
                  <a:lnTo>
                    <a:pt x="159062" y="204252"/>
                  </a:lnTo>
                  <a:lnTo>
                    <a:pt x="159062" y="204352"/>
                  </a:lnTo>
                  <a:lnTo>
                    <a:pt x="158262" y="204452"/>
                  </a:lnTo>
                  <a:lnTo>
                    <a:pt x="158862" y="204352"/>
                  </a:lnTo>
                  <a:lnTo>
                    <a:pt x="155762" y="204452"/>
                  </a:lnTo>
                  <a:lnTo>
                    <a:pt x="153363" y="204652"/>
                  </a:lnTo>
                  <a:lnTo>
                    <a:pt x="150963" y="204852"/>
                  </a:lnTo>
                  <a:lnTo>
                    <a:pt x="147464" y="205052"/>
                  </a:lnTo>
                  <a:lnTo>
                    <a:pt x="148264" y="204952"/>
                  </a:lnTo>
                  <a:lnTo>
                    <a:pt x="148464" y="204852"/>
                  </a:lnTo>
                  <a:lnTo>
                    <a:pt x="148264" y="204752"/>
                  </a:lnTo>
                  <a:lnTo>
                    <a:pt x="148064" y="204652"/>
                  </a:lnTo>
                  <a:lnTo>
                    <a:pt x="144365" y="204652"/>
                  </a:lnTo>
                  <a:lnTo>
                    <a:pt x="141778" y="204508"/>
                  </a:lnTo>
                  <a:lnTo>
                    <a:pt x="141778" y="204508"/>
                  </a:lnTo>
                  <a:lnTo>
                    <a:pt x="141866" y="204552"/>
                  </a:lnTo>
                  <a:lnTo>
                    <a:pt x="141166" y="204652"/>
                  </a:lnTo>
                  <a:lnTo>
                    <a:pt x="140366" y="204752"/>
                  </a:lnTo>
                  <a:lnTo>
                    <a:pt x="140266" y="204752"/>
                  </a:lnTo>
                  <a:lnTo>
                    <a:pt x="140366" y="204852"/>
                  </a:lnTo>
                  <a:lnTo>
                    <a:pt x="140966" y="204852"/>
                  </a:lnTo>
                  <a:lnTo>
                    <a:pt x="140866" y="204952"/>
                  </a:lnTo>
                  <a:lnTo>
                    <a:pt x="140666" y="204952"/>
                  </a:lnTo>
                  <a:lnTo>
                    <a:pt x="140066" y="205052"/>
                  </a:lnTo>
                  <a:lnTo>
                    <a:pt x="137667" y="205152"/>
                  </a:lnTo>
                  <a:lnTo>
                    <a:pt x="132068" y="205152"/>
                  </a:lnTo>
                  <a:lnTo>
                    <a:pt x="131868" y="205052"/>
                  </a:lnTo>
                  <a:lnTo>
                    <a:pt x="131968" y="205052"/>
                  </a:lnTo>
                  <a:lnTo>
                    <a:pt x="132768" y="204952"/>
                  </a:lnTo>
                  <a:lnTo>
                    <a:pt x="135567" y="204852"/>
                  </a:lnTo>
                  <a:lnTo>
                    <a:pt x="137867" y="204752"/>
                  </a:lnTo>
                  <a:lnTo>
                    <a:pt x="138067" y="204652"/>
                  </a:lnTo>
                  <a:lnTo>
                    <a:pt x="137967" y="204652"/>
                  </a:lnTo>
                  <a:lnTo>
                    <a:pt x="136967" y="204452"/>
                  </a:lnTo>
                  <a:lnTo>
                    <a:pt x="135167" y="204552"/>
                  </a:lnTo>
                  <a:lnTo>
                    <a:pt x="134168" y="204552"/>
                  </a:lnTo>
                  <a:lnTo>
                    <a:pt x="134068" y="204652"/>
                  </a:lnTo>
                  <a:lnTo>
                    <a:pt x="134268" y="204652"/>
                  </a:lnTo>
                  <a:lnTo>
                    <a:pt x="135267" y="204752"/>
                  </a:lnTo>
                  <a:lnTo>
                    <a:pt x="128769" y="204652"/>
                  </a:lnTo>
                  <a:lnTo>
                    <a:pt x="125570" y="204552"/>
                  </a:lnTo>
                  <a:lnTo>
                    <a:pt x="122970" y="204452"/>
                  </a:lnTo>
                  <a:lnTo>
                    <a:pt x="120071" y="204552"/>
                  </a:lnTo>
                  <a:lnTo>
                    <a:pt x="117772" y="204652"/>
                  </a:lnTo>
                  <a:lnTo>
                    <a:pt x="115772" y="204752"/>
                  </a:lnTo>
                  <a:lnTo>
                    <a:pt x="113772" y="204952"/>
                  </a:lnTo>
                  <a:lnTo>
                    <a:pt x="115172" y="204952"/>
                  </a:lnTo>
                  <a:lnTo>
                    <a:pt x="116272" y="204852"/>
                  </a:lnTo>
                  <a:lnTo>
                    <a:pt x="117572" y="204752"/>
                  </a:lnTo>
                  <a:lnTo>
                    <a:pt x="119371" y="204852"/>
                  </a:lnTo>
                  <a:lnTo>
                    <a:pt x="116072" y="205152"/>
                  </a:lnTo>
                  <a:lnTo>
                    <a:pt x="112873" y="205152"/>
                  </a:lnTo>
                  <a:lnTo>
                    <a:pt x="110073" y="205052"/>
                  </a:lnTo>
                  <a:lnTo>
                    <a:pt x="105075" y="204852"/>
                  </a:lnTo>
                  <a:lnTo>
                    <a:pt x="108274" y="204752"/>
                  </a:lnTo>
                  <a:lnTo>
                    <a:pt x="109474" y="204752"/>
                  </a:lnTo>
                  <a:lnTo>
                    <a:pt x="111173" y="204652"/>
                  </a:lnTo>
                  <a:lnTo>
                    <a:pt x="112573" y="204652"/>
                  </a:lnTo>
                  <a:lnTo>
                    <a:pt x="112973" y="204552"/>
                  </a:lnTo>
                  <a:lnTo>
                    <a:pt x="112973" y="204452"/>
                  </a:lnTo>
                  <a:lnTo>
                    <a:pt x="110873" y="204652"/>
                  </a:lnTo>
                  <a:lnTo>
                    <a:pt x="106574" y="204652"/>
                  </a:lnTo>
                  <a:lnTo>
                    <a:pt x="103975" y="204752"/>
                  </a:lnTo>
                  <a:lnTo>
                    <a:pt x="103975" y="204752"/>
                  </a:lnTo>
                  <a:lnTo>
                    <a:pt x="104175" y="204652"/>
                  </a:lnTo>
                  <a:lnTo>
                    <a:pt x="101775" y="204752"/>
                  </a:lnTo>
                  <a:lnTo>
                    <a:pt x="99476" y="204652"/>
                  </a:lnTo>
                  <a:lnTo>
                    <a:pt x="97476" y="204652"/>
                  </a:lnTo>
                  <a:lnTo>
                    <a:pt x="95477" y="204552"/>
                  </a:lnTo>
                  <a:lnTo>
                    <a:pt x="93577" y="204352"/>
                  </a:lnTo>
                  <a:lnTo>
                    <a:pt x="93277" y="204352"/>
                  </a:lnTo>
                  <a:lnTo>
                    <a:pt x="93077" y="204452"/>
                  </a:lnTo>
                  <a:lnTo>
                    <a:pt x="92778" y="204452"/>
                  </a:lnTo>
                  <a:lnTo>
                    <a:pt x="92878" y="204752"/>
                  </a:lnTo>
                  <a:lnTo>
                    <a:pt x="92978" y="204852"/>
                  </a:lnTo>
                  <a:lnTo>
                    <a:pt x="92878" y="204952"/>
                  </a:lnTo>
                  <a:lnTo>
                    <a:pt x="92678" y="204852"/>
                  </a:lnTo>
                  <a:lnTo>
                    <a:pt x="92478" y="204752"/>
                  </a:lnTo>
                  <a:lnTo>
                    <a:pt x="92478" y="204552"/>
                  </a:lnTo>
                  <a:lnTo>
                    <a:pt x="92478" y="204252"/>
                  </a:lnTo>
                  <a:lnTo>
                    <a:pt x="92678" y="204252"/>
                  </a:lnTo>
                  <a:lnTo>
                    <a:pt x="92778" y="204352"/>
                  </a:lnTo>
                  <a:lnTo>
                    <a:pt x="92778" y="204152"/>
                  </a:lnTo>
                  <a:lnTo>
                    <a:pt x="92978" y="204052"/>
                  </a:lnTo>
                  <a:lnTo>
                    <a:pt x="93577" y="203652"/>
                  </a:lnTo>
                  <a:lnTo>
                    <a:pt x="94677" y="202853"/>
                  </a:lnTo>
                  <a:lnTo>
                    <a:pt x="94977" y="202553"/>
                  </a:lnTo>
                  <a:lnTo>
                    <a:pt x="95077" y="202353"/>
                  </a:lnTo>
                  <a:lnTo>
                    <a:pt x="95477" y="202053"/>
                  </a:lnTo>
                  <a:lnTo>
                    <a:pt x="95877" y="201853"/>
                  </a:lnTo>
                  <a:lnTo>
                    <a:pt x="96077" y="201753"/>
                  </a:lnTo>
                  <a:lnTo>
                    <a:pt x="96277" y="201653"/>
                  </a:lnTo>
                  <a:lnTo>
                    <a:pt x="96377" y="201653"/>
                  </a:lnTo>
                  <a:lnTo>
                    <a:pt x="96477" y="201553"/>
                  </a:lnTo>
                  <a:lnTo>
                    <a:pt x="96577" y="201553"/>
                  </a:lnTo>
                  <a:lnTo>
                    <a:pt x="97476" y="201253"/>
                  </a:lnTo>
                  <a:lnTo>
                    <a:pt x="98176" y="200753"/>
                  </a:lnTo>
                  <a:lnTo>
                    <a:pt x="99076" y="199953"/>
                  </a:lnTo>
                  <a:lnTo>
                    <a:pt x="99676" y="199253"/>
                  </a:lnTo>
                  <a:lnTo>
                    <a:pt x="99776" y="199253"/>
                  </a:lnTo>
                  <a:lnTo>
                    <a:pt x="99676" y="199453"/>
                  </a:lnTo>
                  <a:lnTo>
                    <a:pt x="99176" y="200153"/>
                  </a:lnTo>
                  <a:lnTo>
                    <a:pt x="98776" y="200653"/>
                  </a:lnTo>
                  <a:lnTo>
                    <a:pt x="98276" y="201153"/>
                  </a:lnTo>
                  <a:lnTo>
                    <a:pt x="97676" y="201753"/>
                  </a:lnTo>
                  <a:lnTo>
                    <a:pt x="97976" y="201653"/>
                  </a:lnTo>
                  <a:lnTo>
                    <a:pt x="98676" y="201153"/>
                  </a:lnTo>
                  <a:lnTo>
                    <a:pt x="99076" y="200753"/>
                  </a:lnTo>
                  <a:lnTo>
                    <a:pt x="99376" y="200553"/>
                  </a:lnTo>
                  <a:lnTo>
                    <a:pt x="99576" y="200253"/>
                  </a:lnTo>
                  <a:lnTo>
                    <a:pt x="100276" y="199353"/>
                  </a:lnTo>
                  <a:lnTo>
                    <a:pt x="100776" y="198354"/>
                  </a:lnTo>
                  <a:lnTo>
                    <a:pt x="100976" y="198054"/>
                  </a:lnTo>
                  <a:lnTo>
                    <a:pt x="101076" y="197754"/>
                  </a:lnTo>
                  <a:lnTo>
                    <a:pt x="101276" y="197054"/>
                  </a:lnTo>
                  <a:lnTo>
                    <a:pt x="101475" y="196254"/>
                  </a:lnTo>
                  <a:lnTo>
                    <a:pt x="101475" y="195554"/>
                  </a:lnTo>
                  <a:lnTo>
                    <a:pt x="101475" y="194954"/>
                  </a:lnTo>
                  <a:lnTo>
                    <a:pt x="101375" y="194555"/>
                  </a:lnTo>
                  <a:lnTo>
                    <a:pt x="101375" y="194455"/>
                  </a:lnTo>
                  <a:lnTo>
                    <a:pt x="101375" y="194355"/>
                  </a:lnTo>
                  <a:lnTo>
                    <a:pt x="101375" y="194255"/>
                  </a:lnTo>
                  <a:lnTo>
                    <a:pt x="101375" y="194155"/>
                  </a:lnTo>
                  <a:lnTo>
                    <a:pt x="101375" y="193955"/>
                  </a:lnTo>
                  <a:lnTo>
                    <a:pt x="101475" y="193455"/>
                  </a:lnTo>
                  <a:lnTo>
                    <a:pt x="101475" y="192655"/>
                  </a:lnTo>
                  <a:lnTo>
                    <a:pt x="101775" y="191355"/>
                  </a:lnTo>
                  <a:lnTo>
                    <a:pt x="101975" y="189856"/>
                  </a:lnTo>
                  <a:lnTo>
                    <a:pt x="102175" y="189256"/>
                  </a:lnTo>
                  <a:lnTo>
                    <a:pt x="102275" y="189056"/>
                  </a:lnTo>
                  <a:lnTo>
                    <a:pt x="102275" y="188956"/>
                  </a:lnTo>
                  <a:lnTo>
                    <a:pt x="102275" y="188856"/>
                  </a:lnTo>
                  <a:lnTo>
                    <a:pt x="102375" y="188456"/>
                  </a:lnTo>
                  <a:lnTo>
                    <a:pt x="102475" y="188156"/>
                  </a:lnTo>
                  <a:lnTo>
                    <a:pt x="102575" y="187756"/>
                  </a:lnTo>
                  <a:lnTo>
                    <a:pt x="102575" y="187256"/>
                  </a:lnTo>
                  <a:lnTo>
                    <a:pt x="102675" y="186456"/>
                  </a:lnTo>
                  <a:lnTo>
                    <a:pt x="102875" y="184857"/>
                  </a:lnTo>
                  <a:lnTo>
                    <a:pt x="103375" y="178558"/>
                  </a:lnTo>
                  <a:lnTo>
                    <a:pt x="103475" y="176859"/>
                  </a:lnTo>
                  <a:lnTo>
                    <a:pt x="103675" y="175359"/>
                  </a:lnTo>
                  <a:lnTo>
                    <a:pt x="103675" y="174659"/>
                  </a:lnTo>
                  <a:lnTo>
                    <a:pt x="103675" y="173959"/>
                  </a:lnTo>
                  <a:lnTo>
                    <a:pt x="103575" y="173260"/>
                  </a:lnTo>
                  <a:lnTo>
                    <a:pt x="103475" y="172760"/>
                  </a:lnTo>
                  <a:lnTo>
                    <a:pt x="103275" y="172260"/>
                  </a:lnTo>
                  <a:lnTo>
                    <a:pt x="102975" y="171660"/>
                  </a:lnTo>
                  <a:lnTo>
                    <a:pt x="102775" y="171460"/>
                  </a:lnTo>
                  <a:lnTo>
                    <a:pt x="102675" y="171360"/>
                  </a:lnTo>
                  <a:lnTo>
                    <a:pt x="102575" y="171260"/>
                  </a:lnTo>
                  <a:lnTo>
                    <a:pt x="102375" y="171060"/>
                  </a:lnTo>
                  <a:lnTo>
                    <a:pt x="102075" y="170960"/>
                  </a:lnTo>
                  <a:lnTo>
                    <a:pt x="100876" y="170760"/>
                  </a:lnTo>
                  <a:lnTo>
                    <a:pt x="100276" y="170560"/>
                  </a:lnTo>
                  <a:lnTo>
                    <a:pt x="99576" y="170560"/>
                  </a:lnTo>
                  <a:lnTo>
                    <a:pt x="98076" y="170660"/>
                  </a:lnTo>
                  <a:lnTo>
                    <a:pt x="92478" y="170660"/>
                  </a:lnTo>
                  <a:lnTo>
                    <a:pt x="92678" y="170560"/>
                  </a:lnTo>
                  <a:lnTo>
                    <a:pt x="93477" y="170460"/>
                  </a:lnTo>
                  <a:lnTo>
                    <a:pt x="96177" y="170360"/>
                  </a:lnTo>
                  <a:lnTo>
                    <a:pt x="96977" y="170260"/>
                  </a:lnTo>
                  <a:lnTo>
                    <a:pt x="98076" y="170260"/>
                  </a:lnTo>
                  <a:lnTo>
                    <a:pt x="99676" y="170160"/>
                  </a:lnTo>
                  <a:lnTo>
                    <a:pt x="100276" y="170160"/>
                  </a:lnTo>
                  <a:lnTo>
                    <a:pt x="100376" y="170260"/>
                  </a:lnTo>
                  <a:lnTo>
                    <a:pt x="100976" y="170360"/>
                  </a:lnTo>
                  <a:lnTo>
                    <a:pt x="102075" y="170660"/>
                  </a:lnTo>
                  <a:lnTo>
                    <a:pt x="102575" y="170760"/>
                  </a:lnTo>
                  <a:lnTo>
                    <a:pt x="102775" y="170960"/>
                  </a:lnTo>
                  <a:lnTo>
                    <a:pt x="102875" y="171060"/>
                  </a:lnTo>
                  <a:lnTo>
                    <a:pt x="103175" y="171460"/>
                  </a:lnTo>
                  <a:lnTo>
                    <a:pt x="103325" y="171660"/>
                  </a:lnTo>
                  <a:lnTo>
                    <a:pt x="103325" y="171660"/>
                  </a:lnTo>
                  <a:lnTo>
                    <a:pt x="103175" y="171360"/>
                  </a:lnTo>
                  <a:lnTo>
                    <a:pt x="102975" y="171160"/>
                  </a:lnTo>
                  <a:lnTo>
                    <a:pt x="102975" y="171060"/>
                  </a:lnTo>
                  <a:lnTo>
                    <a:pt x="102875" y="170960"/>
                  </a:lnTo>
                  <a:lnTo>
                    <a:pt x="102775" y="170860"/>
                  </a:lnTo>
                  <a:lnTo>
                    <a:pt x="102775" y="170760"/>
                  </a:lnTo>
                  <a:lnTo>
                    <a:pt x="102675" y="170760"/>
                  </a:lnTo>
                  <a:lnTo>
                    <a:pt x="102475" y="170660"/>
                  </a:lnTo>
                  <a:lnTo>
                    <a:pt x="102075" y="170560"/>
                  </a:lnTo>
                  <a:lnTo>
                    <a:pt x="101076" y="170260"/>
                  </a:lnTo>
                  <a:lnTo>
                    <a:pt x="100476" y="170060"/>
                  </a:lnTo>
                  <a:lnTo>
                    <a:pt x="100276" y="170060"/>
                  </a:lnTo>
                  <a:lnTo>
                    <a:pt x="100076" y="169960"/>
                  </a:lnTo>
                  <a:lnTo>
                    <a:pt x="99976" y="170060"/>
                  </a:lnTo>
                  <a:lnTo>
                    <a:pt x="97177" y="170060"/>
                  </a:lnTo>
                  <a:lnTo>
                    <a:pt x="96477" y="170160"/>
                  </a:lnTo>
                  <a:lnTo>
                    <a:pt x="93377" y="170160"/>
                  </a:lnTo>
                  <a:lnTo>
                    <a:pt x="90278" y="170060"/>
                  </a:lnTo>
                  <a:lnTo>
                    <a:pt x="87679" y="170160"/>
                  </a:lnTo>
                  <a:lnTo>
                    <a:pt x="85579" y="170260"/>
                  </a:lnTo>
                  <a:lnTo>
                    <a:pt x="84380" y="170360"/>
                  </a:lnTo>
                  <a:lnTo>
                    <a:pt x="84180" y="170460"/>
                  </a:lnTo>
                  <a:lnTo>
                    <a:pt x="84180" y="170560"/>
                  </a:lnTo>
                  <a:lnTo>
                    <a:pt x="81680" y="170560"/>
                  </a:lnTo>
                  <a:lnTo>
                    <a:pt x="80680" y="170460"/>
                  </a:lnTo>
                  <a:lnTo>
                    <a:pt x="80481" y="170360"/>
                  </a:lnTo>
                  <a:lnTo>
                    <a:pt x="80281" y="170260"/>
                  </a:lnTo>
                  <a:lnTo>
                    <a:pt x="79481" y="170360"/>
                  </a:lnTo>
                  <a:lnTo>
                    <a:pt x="78381" y="170460"/>
                  </a:lnTo>
                  <a:lnTo>
                    <a:pt x="75482" y="170560"/>
                  </a:lnTo>
                  <a:lnTo>
                    <a:pt x="69083" y="170560"/>
                  </a:lnTo>
                  <a:lnTo>
                    <a:pt x="68883" y="170360"/>
                  </a:lnTo>
                  <a:lnTo>
                    <a:pt x="62985" y="170660"/>
                  </a:lnTo>
                  <a:lnTo>
                    <a:pt x="63685" y="170660"/>
                  </a:lnTo>
                  <a:lnTo>
                    <a:pt x="63585" y="170760"/>
                  </a:lnTo>
                  <a:lnTo>
                    <a:pt x="63285" y="170860"/>
                  </a:lnTo>
                  <a:lnTo>
                    <a:pt x="63085" y="170960"/>
                  </a:lnTo>
                  <a:lnTo>
                    <a:pt x="61585" y="170960"/>
                  </a:lnTo>
                  <a:lnTo>
                    <a:pt x="63885" y="171060"/>
                  </a:lnTo>
                  <a:lnTo>
                    <a:pt x="66184" y="171160"/>
                  </a:lnTo>
                  <a:lnTo>
                    <a:pt x="71083" y="171060"/>
                  </a:lnTo>
                  <a:lnTo>
                    <a:pt x="75982" y="170960"/>
                  </a:lnTo>
                  <a:lnTo>
                    <a:pt x="78281" y="170960"/>
                  </a:lnTo>
                  <a:lnTo>
                    <a:pt x="80581" y="171160"/>
                  </a:lnTo>
                  <a:lnTo>
                    <a:pt x="79881" y="171260"/>
                  </a:lnTo>
                  <a:lnTo>
                    <a:pt x="79981" y="171260"/>
                  </a:lnTo>
                  <a:lnTo>
                    <a:pt x="80081" y="171360"/>
                  </a:lnTo>
                  <a:lnTo>
                    <a:pt x="79381" y="171460"/>
                  </a:lnTo>
                  <a:lnTo>
                    <a:pt x="77881" y="171360"/>
                  </a:lnTo>
                  <a:lnTo>
                    <a:pt x="77381" y="171260"/>
                  </a:lnTo>
                  <a:lnTo>
                    <a:pt x="75782" y="171560"/>
                  </a:lnTo>
                  <a:lnTo>
                    <a:pt x="77281" y="171560"/>
                  </a:lnTo>
                  <a:lnTo>
                    <a:pt x="77181" y="171660"/>
                  </a:lnTo>
                  <a:lnTo>
                    <a:pt x="76981" y="171760"/>
                  </a:lnTo>
                  <a:lnTo>
                    <a:pt x="76082" y="171860"/>
                  </a:lnTo>
                  <a:lnTo>
                    <a:pt x="73382" y="171960"/>
                  </a:lnTo>
                  <a:lnTo>
                    <a:pt x="66384" y="172060"/>
                  </a:lnTo>
                  <a:lnTo>
                    <a:pt x="65484" y="171960"/>
                  </a:lnTo>
                  <a:lnTo>
                    <a:pt x="65384" y="171960"/>
                  </a:lnTo>
                  <a:lnTo>
                    <a:pt x="65484" y="171860"/>
                  </a:lnTo>
                  <a:lnTo>
                    <a:pt x="67084" y="171760"/>
                  </a:lnTo>
                  <a:lnTo>
                    <a:pt x="69683" y="171560"/>
                  </a:lnTo>
                  <a:lnTo>
                    <a:pt x="71783" y="171460"/>
                  </a:lnTo>
                  <a:lnTo>
                    <a:pt x="69383" y="171560"/>
                  </a:lnTo>
                  <a:lnTo>
                    <a:pt x="66284" y="171560"/>
                  </a:lnTo>
                  <a:lnTo>
                    <a:pt x="66884" y="171260"/>
                  </a:lnTo>
                  <a:lnTo>
                    <a:pt x="64085" y="171360"/>
                  </a:lnTo>
                  <a:lnTo>
                    <a:pt x="63685" y="171460"/>
                  </a:lnTo>
                  <a:lnTo>
                    <a:pt x="64085" y="171660"/>
                  </a:lnTo>
                  <a:lnTo>
                    <a:pt x="64184" y="171760"/>
                  </a:lnTo>
                  <a:lnTo>
                    <a:pt x="63885" y="171860"/>
                  </a:lnTo>
                  <a:lnTo>
                    <a:pt x="63185" y="171960"/>
                  </a:lnTo>
                  <a:lnTo>
                    <a:pt x="60385" y="171960"/>
                  </a:lnTo>
                  <a:lnTo>
                    <a:pt x="58386" y="171860"/>
                  </a:lnTo>
                  <a:lnTo>
                    <a:pt x="56786" y="171860"/>
                  </a:lnTo>
                  <a:lnTo>
                    <a:pt x="58586" y="171760"/>
                  </a:lnTo>
                  <a:lnTo>
                    <a:pt x="55687" y="171760"/>
                  </a:lnTo>
                  <a:lnTo>
                    <a:pt x="53387" y="171860"/>
                  </a:lnTo>
                  <a:lnTo>
                    <a:pt x="51288" y="171860"/>
                  </a:lnTo>
                  <a:lnTo>
                    <a:pt x="48588" y="171960"/>
                  </a:lnTo>
                  <a:lnTo>
                    <a:pt x="46589" y="171660"/>
                  </a:lnTo>
                  <a:lnTo>
                    <a:pt x="48388" y="171760"/>
                  </a:lnTo>
                  <a:lnTo>
                    <a:pt x="49888" y="171760"/>
                  </a:lnTo>
                  <a:lnTo>
                    <a:pt x="52187" y="171560"/>
                  </a:lnTo>
                  <a:lnTo>
                    <a:pt x="54087" y="171460"/>
                  </a:lnTo>
                  <a:lnTo>
                    <a:pt x="55087" y="171360"/>
                  </a:lnTo>
                  <a:lnTo>
                    <a:pt x="56186" y="171460"/>
                  </a:lnTo>
                  <a:lnTo>
                    <a:pt x="53987" y="171260"/>
                  </a:lnTo>
                  <a:lnTo>
                    <a:pt x="53187" y="171160"/>
                  </a:lnTo>
                  <a:lnTo>
                    <a:pt x="53387" y="171060"/>
                  </a:lnTo>
                  <a:lnTo>
                    <a:pt x="54387" y="170960"/>
                  </a:lnTo>
                  <a:lnTo>
                    <a:pt x="57486" y="170760"/>
                  </a:lnTo>
                  <a:lnTo>
                    <a:pt x="60285" y="170460"/>
                  </a:lnTo>
                  <a:lnTo>
                    <a:pt x="53587" y="170460"/>
                  </a:lnTo>
                  <a:lnTo>
                    <a:pt x="52087" y="170360"/>
                  </a:lnTo>
                  <a:lnTo>
                    <a:pt x="50188" y="170460"/>
                  </a:lnTo>
                  <a:lnTo>
                    <a:pt x="40790" y="170460"/>
                  </a:lnTo>
                  <a:lnTo>
                    <a:pt x="38991" y="170560"/>
                  </a:lnTo>
                  <a:lnTo>
                    <a:pt x="37191" y="170660"/>
                  </a:lnTo>
                  <a:lnTo>
                    <a:pt x="36391" y="170660"/>
                  </a:lnTo>
                  <a:lnTo>
                    <a:pt x="36991" y="170560"/>
                  </a:lnTo>
                  <a:lnTo>
                    <a:pt x="37591" y="170460"/>
                  </a:lnTo>
                  <a:lnTo>
                    <a:pt x="28993" y="170460"/>
                  </a:lnTo>
                  <a:lnTo>
                    <a:pt x="21095" y="170660"/>
                  </a:lnTo>
                  <a:lnTo>
                    <a:pt x="19495" y="170660"/>
                  </a:lnTo>
                  <a:lnTo>
                    <a:pt x="18795" y="170560"/>
                  </a:lnTo>
                  <a:lnTo>
                    <a:pt x="17996" y="170360"/>
                  </a:lnTo>
                  <a:lnTo>
                    <a:pt x="8798" y="170360"/>
                  </a:lnTo>
                  <a:lnTo>
                    <a:pt x="8298" y="170260"/>
                  </a:lnTo>
                  <a:lnTo>
                    <a:pt x="7698" y="170060"/>
                  </a:lnTo>
                  <a:lnTo>
                    <a:pt x="7298" y="169860"/>
                  </a:lnTo>
                  <a:lnTo>
                    <a:pt x="6898" y="169661"/>
                  </a:lnTo>
                  <a:lnTo>
                    <a:pt x="6598" y="169361"/>
                  </a:lnTo>
                  <a:lnTo>
                    <a:pt x="6398" y="169161"/>
                  </a:lnTo>
                  <a:lnTo>
                    <a:pt x="6298" y="168961"/>
                  </a:lnTo>
                  <a:lnTo>
                    <a:pt x="6099" y="168561"/>
                  </a:lnTo>
                  <a:lnTo>
                    <a:pt x="5799" y="168061"/>
                  </a:lnTo>
                  <a:lnTo>
                    <a:pt x="5699" y="167461"/>
                  </a:lnTo>
                  <a:lnTo>
                    <a:pt x="5599" y="166861"/>
                  </a:lnTo>
                  <a:lnTo>
                    <a:pt x="5599" y="166461"/>
                  </a:lnTo>
                  <a:lnTo>
                    <a:pt x="5499" y="166061"/>
                  </a:lnTo>
                  <a:lnTo>
                    <a:pt x="5499" y="162162"/>
                  </a:lnTo>
                  <a:lnTo>
                    <a:pt x="5399" y="157863"/>
                  </a:lnTo>
                  <a:lnTo>
                    <a:pt x="5399" y="152865"/>
                  </a:lnTo>
                  <a:lnTo>
                    <a:pt x="5599" y="154964"/>
                  </a:lnTo>
                  <a:lnTo>
                    <a:pt x="5699" y="150865"/>
                  </a:lnTo>
                  <a:lnTo>
                    <a:pt x="5599" y="149165"/>
                  </a:lnTo>
                  <a:lnTo>
                    <a:pt x="5499" y="147866"/>
                  </a:lnTo>
                  <a:lnTo>
                    <a:pt x="5599" y="146166"/>
                  </a:lnTo>
                  <a:lnTo>
                    <a:pt x="5699" y="144167"/>
                  </a:lnTo>
                  <a:lnTo>
                    <a:pt x="5599" y="139368"/>
                  </a:lnTo>
                  <a:lnTo>
                    <a:pt x="5499" y="134369"/>
                  </a:lnTo>
                  <a:lnTo>
                    <a:pt x="5599" y="132069"/>
                  </a:lnTo>
                  <a:lnTo>
                    <a:pt x="5699" y="130070"/>
                  </a:lnTo>
                  <a:lnTo>
                    <a:pt x="5699" y="126271"/>
                  </a:lnTo>
                  <a:lnTo>
                    <a:pt x="5599" y="123671"/>
                  </a:lnTo>
                  <a:lnTo>
                    <a:pt x="5399" y="121472"/>
                  </a:lnTo>
                  <a:lnTo>
                    <a:pt x="5299" y="118373"/>
                  </a:lnTo>
                  <a:lnTo>
                    <a:pt x="5399" y="118573"/>
                  </a:lnTo>
                  <a:lnTo>
                    <a:pt x="5499" y="118773"/>
                  </a:lnTo>
                  <a:lnTo>
                    <a:pt x="5599" y="118773"/>
                  </a:lnTo>
                  <a:lnTo>
                    <a:pt x="5599" y="118573"/>
                  </a:lnTo>
                  <a:lnTo>
                    <a:pt x="5699" y="117273"/>
                  </a:lnTo>
                  <a:lnTo>
                    <a:pt x="5499" y="93379"/>
                  </a:lnTo>
                  <a:lnTo>
                    <a:pt x="5399" y="68085"/>
                  </a:lnTo>
                  <a:lnTo>
                    <a:pt x="5499" y="69584"/>
                  </a:lnTo>
                  <a:lnTo>
                    <a:pt x="5399" y="60886"/>
                  </a:lnTo>
                  <a:lnTo>
                    <a:pt x="5299" y="52388"/>
                  </a:lnTo>
                  <a:lnTo>
                    <a:pt x="5099" y="44290"/>
                  </a:lnTo>
                  <a:lnTo>
                    <a:pt x="5199" y="36692"/>
                  </a:lnTo>
                  <a:lnTo>
                    <a:pt x="4999" y="32593"/>
                  </a:lnTo>
                  <a:lnTo>
                    <a:pt x="4899" y="30994"/>
                  </a:lnTo>
                  <a:lnTo>
                    <a:pt x="4799" y="30794"/>
                  </a:lnTo>
                  <a:lnTo>
                    <a:pt x="4799" y="31094"/>
                  </a:lnTo>
                  <a:lnTo>
                    <a:pt x="4699" y="32393"/>
                  </a:lnTo>
                  <a:lnTo>
                    <a:pt x="4599" y="33193"/>
                  </a:lnTo>
                  <a:lnTo>
                    <a:pt x="4399" y="33493"/>
                  </a:lnTo>
                  <a:lnTo>
                    <a:pt x="4399" y="33593"/>
                  </a:lnTo>
                  <a:lnTo>
                    <a:pt x="4299" y="33493"/>
                  </a:lnTo>
                  <a:lnTo>
                    <a:pt x="4199" y="30794"/>
                  </a:lnTo>
                  <a:lnTo>
                    <a:pt x="4299" y="29094"/>
                  </a:lnTo>
                  <a:lnTo>
                    <a:pt x="4299" y="28094"/>
                  </a:lnTo>
                  <a:lnTo>
                    <a:pt x="4399" y="27394"/>
                  </a:lnTo>
                  <a:lnTo>
                    <a:pt x="4599" y="26295"/>
                  </a:lnTo>
                  <a:lnTo>
                    <a:pt x="4599" y="25195"/>
                  </a:lnTo>
                  <a:lnTo>
                    <a:pt x="4599" y="23495"/>
                  </a:lnTo>
                  <a:lnTo>
                    <a:pt x="4699" y="23095"/>
                  </a:lnTo>
                  <a:lnTo>
                    <a:pt x="4799" y="23095"/>
                  </a:lnTo>
                  <a:lnTo>
                    <a:pt x="4799" y="23295"/>
                  </a:lnTo>
                  <a:lnTo>
                    <a:pt x="4999" y="24595"/>
                  </a:lnTo>
                  <a:lnTo>
                    <a:pt x="5099" y="26295"/>
                  </a:lnTo>
                  <a:lnTo>
                    <a:pt x="5099" y="26895"/>
                  </a:lnTo>
                  <a:lnTo>
                    <a:pt x="5199" y="27095"/>
                  </a:lnTo>
                  <a:lnTo>
                    <a:pt x="5299" y="27095"/>
                  </a:lnTo>
                  <a:lnTo>
                    <a:pt x="4999" y="18796"/>
                  </a:lnTo>
                  <a:lnTo>
                    <a:pt x="4999" y="15297"/>
                  </a:lnTo>
                  <a:lnTo>
                    <a:pt x="4999" y="11798"/>
                  </a:lnTo>
                  <a:lnTo>
                    <a:pt x="4999" y="10099"/>
                  </a:lnTo>
                  <a:lnTo>
                    <a:pt x="4999" y="9499"/>
                  </a:lnTo>
                  <a:lnTo>
                    <a:pt x="5099" y="8899"/>
                  </a:lnTo>
                  <a:lnTo>
                    <a:pt x="5299" y="8299"/>
                  </a:lnTo>
                  <a:lnTo>
                    <a:pt x="5499" y="7799"/>
                  </a:lnTo>
                  <a:lnTo>
                    <a:pt x="5799" y="7299"/>
                  </a:lnTo>
                  <a:lnTo>
                    <a:pt x="6092" y="7006"/>
                  </a:lnTo>
                  <a:lnTo>
                    <a:pt x="5899" y="7199"/>
                  </a:lnTo>
                  <a:lnTo>
                    <a:pt x="5799" y="7399"/>
                  </a:lnTo>
                  <a:lnTo>
                    <a:pt x="5699" y="7699"/>
                  </a:lnTo>
                  <a:lnTo>
                    <a:pt x="5599" y="8199"/>
                  </a:lnTo>
                  <a:lnTo>
                    <a:pt x="5299" y="9199"/>
                  </a:lnTo>
                  <a:lnTo>
                    <a:pt x="5299" y="8799"/>
                  </a:lnTo>
                  <a:lnTo>
                    <a:pt x="5199" y="9199"/>
                  </a:lnTo>
                  <a:lnTo>
                    <a:pt x="5199" y="9599"/>
                  </a:lnTo>
                  <a:lnTo>
                    <a:pt x="5199" y="9999"/>
                  </a:lnTo>
                  <a:lnTo>
                    <a:pt x="5199" y="10498"/>
                  </a:lnTo>
                  <a:lnTo>
                    <a:pt x="5199" y="11898"/>
                  </a:lnTo>
                  <a:lnTo>
                    <a:pt x="5299" y="13598"/>
                  </a:lnTo>
                  <a:lnTo>
                    <a:pt x="5399" y="15097"/>
                  </a:lnTo>
                  <a:lnTo>
                    <a:pt x="5499" y="18297"/>
                  </a:lnTo>
                  <a:lnTo>
                    <a:pt x="5399" y="14198"/>
                  </a:lnTo>
                  <a:lnTo>
                    <a:pt x="5399" y="11998"/>
                  </a:lnTo>
                  <a:lnTo>
                    <a:pt x="5399" y="10798"/>
                  </a:lnTo>
                  <a:lnTo>
                    <a:pt x="5299" y="10299"/>
                  </a:lnTo>
                  <a:lnTo>
                    <a:pt x="5399" y="9799"/>
                  </a:lnTo>
                  <a:lnTo>
                    <a:pt x="5399" y="8999"/>
                  </a:lnTo>
                  <a:lnTo>
                    <a:pt x="5599" y="8299"/>
                  </a:lnTo>
                  <a:lnTo>
                    <a:pt x="5899" y="7699"/>
                  </a:lnTo>
                  <a:lnTo>
                    <a:pt x="6199" y="7099"/>
                  </a:lnTo>
                  <a:lnTo>
                    <a:pt x="6598" y="6699"/>
                  </a:lnTo>
                  <a:lnTo>
                    <a:pt x="7098" y="6399"/>
                  </a:lnTo>
                  <a:lnTo>
                    <a:pt x="7598" y="6100"/>
                  </a:lnTo>
                  <a:lnTo>
                    <a:pt x="8198" y="6000"/>
                  </a:lnTo>
                  <a:lnTo>
                    <a:pt x="8498" y="5900"/>
                  </a:lnTo>
                  <a:lnTo>
                    <a:pt x="8698" y="5800"/>
                  </a:lnTo>
                  <a:lnTo>
                    <a:pt x="9098" y="5700"/>
                  </a:lnTo>
                  <a:lnTo>
                    <a:pt x="8998" y="5700"/>
                  </a:lnTo>
                  <a:lnTo>
                    <a:pt x="8998" y="5600"/>
                  </a:lnTo>
                  <a:lnTo>
                    <a:pt x="9238" y="5520"/>
                  </a:lnTo>
                  <a:lnTo>
                    <a:pt x="9238" y="5520"/>
                  </a:lnTo>
                  <a:lnTo>
                    <a:pt x="9898" y="5400"/>
                  </a:lnTo>
                  <a:lnTo>
                    <a:pt x="12597" y="5400"/>
                  </a:lnTo>
                  <a:lnTo>
                    <a:pt x="13697" y="5300"/>
                  </a:lnTo>
                  <a:lnTo>
                    <a:pt x="13997" y="5300"/>
                  </a:lnTo>
                  <a:lnTo>
                    <a:pt x="14496" y="5200"/>
                  </a:lnTo>
                  <a:lnTo>
                    <a:pt x="15596" y="5200"/>
                  </a:lnTo>
                  <a:lnTo>
                    <a:pt x="17996" y="5100"/>
                  </a:lnTo>
                  <a:lnTo>
                    <a:pt x="19195" y="5400"/>
                  </a:lnTo>
                  <a:lnTo>
                    <a:pt x="19995" y="5400"/>
                  </a:lnTo>
                  <a:lnTo>
                    <a:pt x="19995" y="5300"/>
                  </a:lnTo>
                  <a:lnTo>
                    <a:pt x="19895" y="5300"/>
                  </a:lnTo>
                  <a:lnTo>
                    <a:pt x="20695" y="5200"/>
                  </a:lnTo>
                  <a:lnTo>
                    <a:pt x="33092" y="5200"/>
                  </a:lnTo>
                  <a:lnTo>
                    <a:pt x="34592" y="5300"/>
                  </a:lnTo>
                  <a:lnTo>
                    <a:pt x="35291" y="5500"/>
                  </a:lnTo>
                  <a:lnTo>
                    <a:pt x="39490" y="5300"/>
                  </a:lnTo>
                  <a:lnTo>
                    <a:pt x="43789" y="5300"/>
                  </a:lnTo>
                  <a:lnTo>
                    <a:pt x="42990" y="5400"/>
                  </a:lnTo>
                  <a:lnTo>
                    <a:pt x="42390" y="5400"/>
                  </a:lnTo>
                  <a:lnTo>
                    <a:pt x="55387" y="5500"/>
                  </a:lnTo>
                  <a:lnTo>
                    <a:pt x="61885" y="5500"/>
                  </a:lnTo>
                  <a:lnTo>
                    <a:pt x="67984" y="5600"/>
                  </a:lnTo>
                  <a:lnTo>
                    <a:pt x="76482" y="5500"/>
                  </a:lnTo>
                  <a:lnTo>
                    <a:pt x="80181" y="5400"/>
                  </a:lnTo>
                  <a:lnTo>
                    <a:pt x="83380" y="5200"/>
                  </a:lnTo>
                  <a:lnTo>
                    <a:pt x="79881" y="5200"/>
                  </a:lnTo>
                  <a:lnTo>
                    <a:pt x="78981" y="5100"/>
                  </a:lnTo>
                  <a:lnTo>
                    <a:pt x="79081" y="5000"/>
                  </a:lnTo>
                  <a:lnTo>
                    <a:pt x="79881" y="4900"/>
                  </a:lnTo>
                  <a:lnTo>
                    <a:pt x="81280" y="4900"/>
                  </a:lnTo>
                  <a:lnTo>
                    <a:pt x="82980" y="4800"/>
                  </a:lnTo>
                  <a:lnTo>
                    <a:pt x="86879" y="4800"/>
                  </a:lnTo>
                  <a:lnTo>
                    <a:pt x="87379" y="4900"/>
                  </a:lnTo>
                  <a:lnTo>
                    <a:pt x="89178" y="5000"/>
                  </a:lnTo>
                  <a:lnTo>
                    <a:pt x="89978" y="5000"/>
                  </a:lnTo>
                  <a:lnTo>
                    <a:pt x="88079" y="5100"/>
                  </a:lnTo>
                  <a:lnTo>
                    <a:pt x="88978" y="5200"/>
                  </a:lnTo>
                  <a:lnTo>
                    <a:pt x="90378" y="5300"/>
                  </a:lnTo>
                  <a:lnTo>
                    <a:pt x="98776" y="5300"/>
                  </a:lnTo>
                  <a:lnTo>
                    <a:pt x="99076" y="5400"/>
                  </a:lnTo>
                  <a:lnTo>
                    <a:pt x="101076" y="5400"/>
                  </a:lnTo>
                  <a:lnTo>
                    <a:pt x="104275" y="5300"/>
                  </a:lnTo>
                  <a:lnTo>
                    <a:pt x="107174" y="5300"/>
                  </a:lnTo>
                  <a:lnTo>
                    <a:pt x="106474" y="5400"/>
                  </a:lnTo>
                  <a:lnTo>
                    <a:pt x="109873" y="5300"/>
                  </a:lnTo>
                  <a:lnTo>
                    <a:pt x="107674" y="5300"/>
                  </a:lnTo>
                  <a:lnTo>
                    <a:pt x="110473" y="5200"/>
                  </a:lnTo>
                  <a:lnTo>
                    <a:pt x="110073" y="5300"/>
                  </a:lnTo>
                  <a:lnTo>
                    <a:pt x="109873" y="5300"/>
                  </a:lnTo>
                  <a:lnTo>
                    <a:pt x="109873" y="5500"/>
                  </a:lnTo>
                  <a:lnTo>
                    <a:pt x="113772" y="5500"/>
                  </a:lnTo>
                  <a:lnTo>
                    <a:pt x="116472" y="5300"/>
                  </a:lnTo>
                  <a:lnTo>
                    <a:pt x="118771" y="5100"/>
                  </a:lnTo>
                  <a:lnTo>
                    <a:pt x="121171" y="5000"/>
                  </a:lnTo>
                  <a:lnTo>
                    <a:pt x="123670" y="5000"/>
                  </a:lnTo>
                  <a:lnTo>
                    <a:pt x="120571" y="5300"/>
                  </a:lnTo>
                  <a:lnTo>
                    <a:pt x="123370" y="5200"/>
                  </a:lnTo>
                  <a:lnTo>
                    <a:pt x="125870" y="5100"/>
                  </a:lnTo>
                  <a:lnTo>
                    <a:pt x="128369" y="5000"/>
                  </a:lnTo>
                  <a:lnTo>
                    <a:pt x="131368" y="4900"/>
                  </a:lnTo>
                  <a:lnTo>
                    <a:pt x="131868" y="5000"/>
                  </a:lnTo>
                  <a:lnTo>
                    <a:pt x="134168" y="4915"/>
                  </a:lnTo>
                  <a:lnTo>
                    <a:pt x="134168" y="4915"/>
                  </a:lnTo>
                  <a:lnTo>
                    <a:pt x="134168" y="5000"/>
                  </a:lnTo>
                  <a:lnTo>
                    <a:pt x="134268" y="5000"/>
                  </a:lnTo>
                  <a:lnTo>
                    <a:pt x="136767" y="4800"/>
                  </a:lnTo>
                  <a:lnTo>
                    <a:pt x="139766" y="4700"/>
                  </a:lnTo>
                  <a:lnTo>
                    <a:pt x="142865" y="4700"/>
                  </a:lnTo>
                  <a:lnTo>
                    <a:pt x="145165" y="4500"/>
                  </a:lnTo>
                  <a:lnTo>
                    <a:pt x="146565" y="4600"/>
                  </a:lnTo>
                  <a:lnTo>
                    <a:pt x="147864" y="4700"/>
                  </a:lnTo>
                  <a:lnTo>
                    <a:pt x="149264" y="4800"/>
                  </a:lnTo>
                  <a:lnTo>
                    <a:pt x="150963" y="4700"/>
                  </a:lnTo>
                  <a:lnTo>
                    <a:pt x="150564" y="5100"/>
                  </a:lnTo>
                  <a:lnTo>
                    <a:pt x="147464" y="5100"/>
                  </a:lnTo>
                  <a:lnTo>
                    <a:pt x="146365" y="5000"/>
                  </a:lnTo>
                  <a:lnTo>
                    <a:pt x="145065" y="4900"/>
                  </a:lnTo>
                  <a:lnTo>
                    <a:pt x="141866" y="5000"/>
                  </a:lnTo>
                  <a:lnTo>
                    <a:pt x="144065" y="5100"/>
                  </a:lnTo>
                  <a:lnTo>
                    <a:pt x="146765" y="5200"/>
                  </a:lnTo>
                  <a:lnTo>
                    <a:pt x="153663" y="5400"/>
                  </a:lnTo>
                  <a:lnTo>
                    <a:pt x="168659" y="5400"/>
                  </a:lnTo>
                  <a:lnTo>
                    <a:pt x="174558" y="5300"/>
                  </a:lnTo>
                  <a:lnTo>
                    <a:pt x="181056" y="5300"/>
                  </a:lnTo>
                  <a:lnTo>
                    <a:pt x="186755" y="5200"/>
                  </a:lnTo>
                  <a:lnTo>
                    <a:pt x="188954" y="5100"/>
                  </a:lnTo>
                  <a:lnTo>
                    <a:pt x="190454" y="4900"/>
                  </a:lnTo>
                  <a:lnTo>
                    <a:pt x="189754" y="5200"/>
                  </a:lnTo>
                  <a:lnTo>
                    <a:pt x="201751" y="5400"/>
                  </a:lnTo>
                  <a:lnTo>
                    <a:pt x="216848" y="5300"/>
                  </a:lnTo>
                  <a:lnTo>
                    <a:pt x="223846" y="5300"/>
                  </a:lnTo>
                  <a:lnTo>
                    <a:pt x="230144" y="5100"/>
                  </a:lnTo>
                  <a:lnTo>
                    <a:pt x="232244" y="5300"/>
                  </a:lnTo>
                  <a:lnTo>
                    <a:pt x="235743" y="5100"/>
                  </a:lnTo>
                  <a:lnTo>
                    <a:pt x="239942" y="5000"/>
                  </a:lnTo>
                  <a:lnTo>
                    <a:pt x="242141" y="5000"/>
                  </a:lnTo>
                  <a:lnTo>
                    <a:pt x="243241" y="5100"/>
                  </a:lnTo>
                  <a:lnTo>
                    <a:pt x="243641" y="5200"/>
                  </a:lnTo>
                  <a:lnTo>
                    <a:pt x="244141" y="5300"/>
                  </a:lnTo>
                  <a:lnTo>
                    <a:pt x="245041" y="5600"/>
                  </a:lnTo>
                  <a:lnTo>
                    <a:pt x="245841" y="6100"/>
                  </a:lnTo>
                  <a:lnTo>
                    <a:pt x="246440" y="6699"/>
                  </a:lnTo>
                  <a:lnTo>
                    <a:pt x="246940" y="7299"/>
                  </a:lnTo>
                  <a:lnTo>
                    <a:pt x="247340" y="8099"/>
                  </a:lnTo>
                  <a:lnTo>
                    <a:pt x="247540" y="9099"/>
                  </a:lnTo>
                  <a:lnTo>
                    <a:pt x="247640" y="9499"/>
                  </a:lnTo>
                  <a:lnTo>
                    <a:pt x="247640" y="9999"/>
                  </a:lnTo>
                  <a:lnTo>
                    <a:pt x="247740" y="10498"/>
                  </a:lnTo>
                  <a:lnTo>
                    <a:pt x="247740" y="11098"/>
                  </a:lnTo>
                  <a:lnTo>
                    <a:pt x="247840" y="15497"/>
                  </a:lnTo>
                  <a:lnTo>
                    <a:pt x="247940" y="19096"/>
                  </a:lnTo>
                  <a:lnTo>
                    <a:pt x="248240" y="21696"/>
                  </a:lnTo>
                  <a:lnTo>
                    <a:pt x="248140" y="23395"/>
                  </a:lnTo>
                  <a:lnTo>
                    <a:pt x="248040" y="23195"/>
                  </a:lnTo>
                  <a:lnTo>
                    <a:pt x="248040" y="22596"/>
                  </a:lnTo>
                  <a:lnTo>
                    <a:pt x="247840" y="20996"/>
                  </a:lnTo>
                  <a:lnTo>
                    <a:pt x="247740" y="19796"/>
                  </a:lnTo>
                  <a:lnTo>
                    <a:pt x="247840" y="22696"/>
                  </a:lnTo>
                  <a:lnTo>
                    <a:pt x="247940" y="25995"/>
                  </a:lnTo>
                  <a:lnTo>
                    <a:pt x="248040" y="29194"/>
                  </a:lnTo>
                  <a:lnTo>
                    <a:pt x="247940" y="30694"/>
                  </a:lnTo>
                  <a:lnTo>
                    <a:pt x="247840" y="31993"/>
                  </a:lnTo>
                  <a:lnTo>
                    <a:pt x="247840" y="31294"/>
                  </a:lnTo>
                  <a:lnTo>
                    <a:pt x="247740" y="29894"/>
                  </a:lnTo>
                  <a:lnTo>
                    <a:pt x="247740" y="28894"/>
                  </a:lnTo>
                  <a:lnTo>
                    <a:pt x="247640" y="29394"/>
                  </a:lnTo>
                  <a:lnTo>
                    <a:pt x="247640" y="30994"/>
                  </a:lnTo>
                  <a:lnTo>
                    <a:pt x="247640" y="32393"/>
                  </a:lnTo>
                  <a:lnTo>
                    <a:pt x="247740" y="33893"/>
                  </a:lnTo>
                  <a:lnTo>
                    <a:pt x="247640" y="35592"/>
                  </a:lnTo>
                  <a:lnTo>
                    <a:pt x="247740" y="35493"/>
                  </a:lnTo>
                  <a:lnTo>
                    <a:pt x="247840" y="35892"/>
                  </a:lnTo>
                  <a:lnTo>
                    <a:pt x="248040" y="37892"/>
                  </a:lnTo>
                  <a:lnTo>
                    <a:pt x="248140" y="40891"/>
                  </a:lnTo>
                  <a:lnTo>
                    <a:pt x="248240" y="44090"/>
                  </a:lnTo>
                  <a:lnTo>
                    <a:pt x="248240" y="43091"/>
                  </a:lnTo>
                  <a:lnTo>
                    <a:pt x="248340" y="42991"/>
                  </a:lnTo>
                  <a:lnTo>
                    <a:pt x="248340" y="43191"/>
                  </a:lnTo>
                  <a:lnTo>
                    <a:pt x="248440" y="44290"/>
                  </a:lnTo>
                  <a:lnTo>
                    <a:pt x="248440" y="47190"/>
                  </a:lnTo>
                  <a:lnTo>
                    <a:pt x="248340" y="46590"/>
                  </a:lnTo>
                  <a:lnTo>
                    <a:pt x="248540" y="62886"/>
                  </a:lnTo>
                  <a:lnTo>
                    <a:pt x="248640" y="79882"/>
                  </a:lnTo>
                  <a:lnTo>
                    <a:pt x="248740" y="97078"/>
                  </a:lnTo>
                  <a:lnTo>
                    <a:pt x="248640" y="113974"/>
                  </a:lnTo>
                  <a:lnTo>
                    <a:pt x="248440" y="109875"/>
                  </a:lnTo>
                  <a:lnTo>
                    <a:pt x="248440" y="112674"/>
                  </a:lnTo>
                  <a:lnTo>
                    <a:pt x="248440" y="115673"/>
                  </a:lnTo>
                  <a:lnTo>
                    <a:pt x="248440" y="120072"/>
                  </a:lnTo>
                  <a:lnTo>
                    <a:pt x="248340" y="122072"/>
                  </a:lnTo>
                  <a:lnTo>
                    <a:pt x="248240" y="123671"/>
                  </a:lnTo>
                  <a:lnTo>
                    <a:pt x="248340" y="126171"/>
                  </a:lnTo>
                  <a:lnTo>
                    <a:pt x="248440" y="128470"/>
                  </a:lnTo>
                  <a:lnTo>
                    <a:pt x="248440" y="129770"/>
                  </a:lnTo>
                  <a:lnTo>
                    <a:pt x="248340" y="131270"/>
                  </a:lnTo>
                  <a:lnTo>
                    <a:pt x="248240" y="130370"/>
                  </a:lnTo>
                  <a:lnTo>
                    <a:pt x="248240" y="135269"/>
                  </a:lnTo>
                  <a:lnTo>
                    <a:pt x="248140" y="139668"/>
                  </a:lnTo>
                  <a:lnTo>
                    <a:pt x="248040" y="143967"/>
                  </a:lnTo>
                  <a:lnTo>
                    <a:pt x="248140" y="148765"/>
                  </a:lnTo>
                  <a:lnTo>
                    <a:pt x="248040" y="151865"/>
                  </a:lnTo>
                  <a:lnTo>
                    <a:pt x="247840" y="153764"/>
                  </a:lnTo>
                  <a:lnTo>
                    <a:pt x="247740" y="155264"/>
                  </a:lnTo>
                  <a:lnTo>
                    <a:pt x="247640" y="157463"/>
                  </a:lnTo>
                  <a:lnTo>
                    <a:pt x="247640" y="159563"/>
                  </a:lnTo>
                  <a:lnTo>
                    <a:pt x="247740" y="160963"/>
                  </a:lnTo>
                  <a:lnTo>
                    <a:pt x="247940" y="162262"/>
                  </a:lnTo>
                  <a:lnTo>
                    <a:pt x="247940" y="160763"/>
                  </a:lnTo>
                  <a:lnTo>
                    <a:pt x="247940" y="160463"/>
                  </a:lnTo>
                  <a:lnTo>
                    <a:pt x="248040" y="160563"/>
                  </a:lnTo>
                  <a:lnTo>
                    <a:pt x="248140" y="162062"/>
                  </a:lnTo>
                  <a:lnTo>
                    <a:pt x="248140" y="166361"/>
                  </a:lnTo>
                  <a:lnTo>
                    <a:pt x="248340" y="165861"/>
                  </a:lnTo>
                  <a:lnTo>
                    <a:pt x="248440" y="165462"/>
                  </a:lnTo>
                  <a:lnTo>
                    <a:pt x="248840" y="164562"/>
                  </a:lnTo>
                  <a:lnTo>
                    <a:pt x="248940" y="163862"/>
                  </a:lnTo>
                  <a:lnTo>
                    <a:pt x="249140" y="162762"/>
                  </a:lnTo>
                  <a:lnTo>
                    <a:pt x="249240" y="161263"/>
                  </a:lnTo>
                  <a:lnTo>
                    <a:pt x="249440" y="159163"/>
                  </a:lnTo>
                  <a:lnTo>
                    <a:pt x="249440" y="157663"/>
                  </a:lnTo>
                  <a:lnTo>
                    <a:pt x="249440" y="156464"/>
                  </a:lnTo>
                  <a:lnTo>
                    <a:pt x="249640" y="154464"/>
                  </a:lnTo>
                  <a:lnTo>
                    <a:pt x="249840" y="152465"/>
                  </a:lnTo>
                  <a:lnTo>
                    <a:pt x="249940" y="151065"/>
                  </a:lnTo>
                  <a:lnTo>
                    <a:pt x="249940" y="149365"/>
                  </a:lnTo>
                  <a:lnTo>
                    <a:pt x="249840" y="148166"/>
                  </a:lnTo>
                  <a:lnTo>
                    <a:pt x="249740" y="146766"/>
                  </a:lnTo>
                  <a:lnTo>
                    <a:pt x="249840" y="143767"/>
                  </a:lnTo>
                  <a:lnTo>
                    <a:pt x="249940" y="140467"/>
                  </a:lnTo>
                  <a:lnTo>
                    <a:pt x="249940" y="138668"/>
                  </a:lnTo>
                  <a:lnTo>
                    <a:pt x="249840" y="136868"/>
                  </a:lnTo>
                  <a:lnTo>
                    <a:pt x="249940" y="137368"/>
                  </a:lnTo>
                  <a:lnTo>
                    <a:pt x="250040" y="137168"/>
                  </a:lnTo>
                  <a:lnTo>
                    <a:pt x="250040" y="135469"/>
                  </a:lnTo>
                  <a:lnTo>
                    <a:pt x="250140" y="134169"/>
                  </a:lnTo>
                  <a:lnTo>
                    <a:pt x="250239" y="134169"/>
                  </a:lnTo>
                  <a:lnTo>
                    <a:pt x="250239" y="134269"/>
                  </a:lnTo>
                  <a:lnTo>
                    <a:pt x="250339" y="135369"/>
                  </a:lnTo>
                  <a:lnTo>
                    <a:pt x="250439" y="134369"/>
                  </a:lnTo>
                  <a:lnTo>
                    <a:pt x="250439" y="132869"/>
                  </a:lnTo>
                  <a:lnTo>
                    <a:pt x="250339" y="128970"/>
                  </a:lnTo>
                  <a:lnTo>
                    <a:pt x="250239" y="124771"/>
                  </a:lnTo>
                  <a:lnTo>
                    <a:pt x="250339" y="122872"/>
                  </a:lnTo>
                  <a:lnTo>
                    <a:pt x="250339" y="121172"/>
                  </a:lnTo>
                  <a:lnTo>
                    <a:pt x="250439" y="121772"/>
                  </a:lnTo>
                  <a:lnTo>
                    <a:pt x="250539" y="122572"/>
                  </a:lnTo>
                  <a:lnTo>
                    <a:pt x="250539" y="119672"/>
                  </a:lnTo>
                  <a:lnTo>
                    <a:pt x="250639" y="118273"/>
                  </a:lnTo>
                  <a:lnTo>
                    <a:pt x="250739" y="117073"/>
                  </a:lnTo>
                  <a:lnTo>
                    <a:pt x="250739" y="114974"/>
                  </a:lnTo>
                  <a:lnTo>
                    <a:pt x="250439" y="115173"/>
                  </a:lnTo>
                  <a:lnTo>
                    <a:pt x="250439" y="114174"/>
                  </a:lnTo>
                  <a:lnTo>
                    <a:pt x="250439" y="113774"/>
                  </a:lnTo>
                  <a:lnTo>
                    <a:pt x="250339" y="114274"/>
                  </a:lnTo>
                  <a:lnTo>
                    <a:pt x="250239" y="114274"/>
                  </a:lnTo>
                  <a:lnTo>
                    <a:pt x="250239" y="113974"/>
                  </a:lnTo>
                  <a:lnTo>
                    <a:pt x="250040" y="111374"/>
                  </a:lnTo>
                  <a:lnTo>
                    <a:pt x="250040" y="108675"/>
                  </a:lnTo>
                  <a:lnTo>
                    <a:pt x="250140" y="108875"/>
                  </a:lnTo>
                  <a:lnTo>
                    <a:pt x="250140" y="109375"/>
                  </a:lnTo>
                  <a:lnTo>
                    <a:pt x="250239" y="110875"/>
                  </a:lnTo>
                  <a:lnTo>
                    <a:pt x="250239" y="108775"/>
                  </a:lnTo>
                  <a:lnTo>
                    <a:pt x="250339" y="107175"/>
                  </a:lnTo>
                  <a:lnTo>
                    <a:pt x="250439" y="106376"/>
                  </a:lnTo>
                  <a:lnTo>
                    <a:pt x="250539" y="108875"/>
                  </a:lnTo>
                  <a:lnTo>
                    <a:pt x="250639" y="110075"/>
                  </a:lnTo>
                  <a:lnTo>
                    <a:pt x="250739" y="111174"/>
                  </a:lnTo>
                  <a:lnTo>
                    <a:pt x="250739" y="108675"/>
                  </a:lnTo>
                  <a:lnTo>
                    <a:pt x="250839" y="108475"/>
                  </a:lnTo>
                  <a:lnTo>
                    <a:pt x="250939" y="108875"/>
                  </a:lnTo>
                  <a:lnTo>
                    <a:pt x="250939" y="108675"/>
                  </a:lnTo>
                  <a:lnTo>
                    <a:pt x="251027" y="108063"/>
                  </a:lnTo>
                  <a:lnTo>
                    <a:pt x="251027" y="108063"/>
                  </a:lnTo>
                  <a:lnTo>
                    <a:pt x="250939" y="107975"/>
                  </a:lnTo>
                  <a:lnTo>
                    <a:pt x="250839" y="107475"/>
                  </a:lnTo>
                  <a:lnTo>
                    <a:pt x="250839" y="105476"/>
                  </a:lnTo>
                  <a:lnTo>
                    <a:pt x="250839" y="100377"/>
                  </a:lnTo>
                  <a:lnTo>
                    <a:pt x="250939" y="101177"/>
                  </a:lnTo>
                  <a:lnTo>
                    <a:pt x="250939" y="102177"/>
                  </a:lnTo>
                  <a:lnTo>
                    <a:pt x="250939" y="102976"/>
                  </a:lnTo>
                  <a:lnTo>
                    <a:pt x="251139" y="100977"/>
                  </a:lnTo>
                  <a:lnTo>
                    <a:pt x="251239" y="99077"/>
                  </a:lnTo>
                  <a:lnTo>
                    <a:pt x="251239" y="97278"/>
                  </a:lnTo>
                  <a:lnTo>
                    <a:pt x="251139" y="95578"/>
                  </a:lnTo>
                  <a:lnTo>
                    <a:pt x="251039" y="91779"/>
                  </a:lnTo>
                  <a:lnTo>
                    <a:pt x="251039" y="89480"/>
                  </a:lnTo>
                  <a:lnTo>
                    <a:pt x="251039" y="86880"/>
                  </a:lnTo>
                  <a:lnTo>
                    <a:pt x="251139" y="88380"/>
                  </a:lnTo>
                  <a:lnTo>
                    <a:pt x="251139" y="85980"/>
                  </a:lnTo>
                  <a:lnTo>
                    <a:pt x="251139" y="83881"/>
                  </a:lnTo>
                  <a:lnTo>
                    <a:pt x="251239" y="81981"/>
                  </a:lnTo>
                  <a:lnTo>
                    <a:pt x="251139" y="80182"/>
                  </a:lnTo>
                  <a:lnTo>
                    <a:pt x="251239" y="78582"/>
                  </a:lnTo>
                  <a:lnTo>
                    <a:pt x="251339" y="77982"/>
                  </a:lnTo>
                  <a:lnTo>
                    <a:pt x="251539" y="77083"/>
                  </a:lnTo>
                  <a:lnTo>
                    <a:pt x="251539" y="74583"/>
                  </a:lnTo>
                  <a:lnTo>
                    <a:pt x="251439" y="74583"/>
                  </a:lnTo>
                  <a:lnTo>
                    <a:pt x="251439" y="74083"/>
                  </a:lnTo>
                  <a:lnTo>
                    <a:pt x="251439" y="71984"/>
                  </a:lnTo>
                  <a:lnTo>
                    <a:pt x="251339" y="69484"/>
                  </a:lnTo>
                  <a:lnTo>
                    <a:pt x="251339" y="68585"/>
                  </a:lnTo>
                  <a:lnTo>
                    <a:pt x="251239" y="68285"/>
                  </a:lnTo>
                  <a:lnTo>
                    <a:pt x="251239" y="68185"/>
                  </a:lnTo>
                  <a:lnTo>
                    <a:pt x="251439" y="64286"/>
                  </a:lnTo>
                  <a:lnTo>
                    <a:pt x="251339" y="63286"/>
                  </a:lnTo>
                  <a:lnTo>
                    <a:pt x="251239" y="62786"/>
                  </a:lnTo>
                  <a:lnTo>
                    <a:pt x="251139" y="62686"/>
                  </a:lnTo>
                  <a:lnTo>
                    <a:pt x="251039" y="62586"/>
                  </a:lnTo>
                  <a:lnTo>
                    <a:pt x="250939" y="62286"/>
                  </a:lnTo>
                  <a:lnTo>
                    <a:pt x="250839" y="61686"/>
                  </a:lnTo>
                  <a:lnTo>
                    <a:pt x="250739" y="60387"/>
                  </a:lnTo>
                  <a:lnTo>
                    <a:pt x="250739" y="58387"/>
                  </a:lnTo>
                  <a:lnTo>
                    <a:pt x="250839" y="56587"/>
                  </a:lnTo>
                  <a:lnTo>
                    <a:pt x="250939" y="55788"/>
                  </a:lnTo>
                  <a:lnTo>
                    <a:pt x="250939" y="55588"/>
                  </a:lnTo>
                  <a:lnTo>
                    <a:pt x="251039" y="55588"/>
                  </a:lnTo>
                  <a:lnTo>
                    <a:pt x="251139" y="55888"/>
                  </a:lnTo>
                  <a:lnTo>
                    <a:pt x="251239" y="56188"/>
                  </a:lnTo>
                  <a:lnTo>
                    <a:pt x="251439" y="56488"/>
                  </a:lnTo>
                  <a:lnTo>
                    <a:pt x="251439" y="56388"/>
                  </a:lnTo>
                  <a:lnTo>
                    <a:pt x="251539" y="56188"/>
                  </a:lnTo>
                  <a:lnTo>
                    <a:pt x="251639" y="55288"/>
                  </a:lnTo>
                  <a:lnTo>
                    <a:pt x="251439" y="53788"/>
                  </a:lnTo>
                  <a:lnTo>
                    <a:pt x="251539" y="50689"/>
                  </a:lnTo>
                  <a:lnTo>
                    <a:pt x="251539" y="47890"/>
                  </a:lnTo>
                  <a:lnTo>
                    <a:pt x="251639" y="46590"/>
                  </a:lnTo>
                  <a:lnTo>
                    <a:pt x="251639" y="45990"/>
                  </a:lnTo>
                  <a:lnTo>
                    <a:pt x="251739" y="47290"/>
                  </a:lnTo>
                  <a:lnTo>
                    <a:pt x="251839" y="48589"/>
                  </a:lnTo>
                  <a:lnTo>
                    <a:pt x="251839" y="47190"/>
                  </a:lnTo>
                  <a:lnTo>
                    <a:pt x="251839" y="45390"/>
                  </a:lnTo>
                  <a:lnTo>
                    <a:pt x="252039" y="41091"/>
                  </a:lnTo>
                  <a:lnTo>
                    <a:pt x="252039" y="36692"/>
                  </a:lnTo>
                  <a:lnTo>
                    <a:pt x="252039" y="34893"/>
                  </a:lnTo>
                  <a:lnTo>
                    <a:pt x="251839" y="33393"/>
                  </a:lnTo>
                  <a:lnTo>
                    <a:pt x="251939" y="30094"/>
                  </a:lnTo>
                  <a:lnTo>
                    <a:pt x="252039" y="28794"/>
                  </a:lnTo>
                  <a:lnTo>
                    <a:pt x="252039" y="28394"/>
                  </a:lnTo>
                  <a:lnTo>
                    <a:pt x="252139" y="28394"/>
                  </a:lnTo>
                  <a:lnTo>
                    <a:pt x="252039" y="27594"/>
                  </a:lnTo>
                  <a:lnTo>
                    <a:pt x="252039" y="26395"/>
                  </a:lnTo>
                  <a:lnTo>
                    <a:pt x="252039" y="23495"/>
                  </a:lnTo>
                  <a:lnTo>
                    <a:pt x="252039" y="20396"/>
                  </a:lnTo>
                  <a:lnTo>
                    <a:pt x="252039" y="17897"/>
                  </a:lnTo>
                  <a:lnTo>
                    <a:pt x="252139" y="17697"/>
                  </a:lnTo>
                  <a:lnTo>
                    <a:pt x="252139" y="16797"/>
                  </a:lnTo>
                  <a:lnTo>
                    <a:pt x="252239" y="15497"/>
                  </a:lnTo>
                  <a:lnTo>
                    <a:pt x="252239" y="14098"/>
                  </a:lnTo>
                  <a:lnTo>
                    <a:pt x="252139" y="15297"/>
                  </a:lnTo>
                  <a:lnTo>
                    <a:pt x="252039" y="15397"/>
                  </a:lnTo>
                  <a:lnTo>
                    <a:pt x="252039" y="15297"/>
                  </a:lnTo>
                  <a:lnTo>
                    <a:pt x="251839" y="13398"/>
                  </a:lnTo>
                  <a:lnTo>
                    <a:pt x="251939" y="11198"/>
                  </a:lnTo>
                  <a:lnTo>
                    <a:pt x="251939" y="10498"/>
                  </a:lnTo>
                  <a:lnTo>
                    <a:pt x="251939" y="9599"/>
                  </a:lnTo>
                  <a:lnTo>
                    <a:pt x="251839" y="8699"/>
                  </a:lnTo>
                  <a:lnTo>
                    <a:pt x="251739" y="7799"/>
                  </a:lnTo>
                  <a:lnTo>
                    <a:pt x="251439" y="6899"/>
                  </a:lnTo>
                  <a:lnTo>
                    <a:pt x="251139" y="6000"/>
                  </a:lnTo>
                  <a:lnTo>
                    <a:pt x="250739" y="5200"/>
                  </a:lnTo>
                  <a:lnTo>
                    <a:pt x="250339" y="4400"/>
                  </a:lnTo>
                  <a:lnTo>
                    <a:pt x="249840" y="3800"/>
                  </a:lnTo>
                  <a:lnTo>
                    <a:pt x="249440" y="3300"/>
                  </a:lnTo>
                  <a:lnTo>
                    <a:pt x="248940" y="2700"/>
                  </a:lnTo>
                  <a:lnTo>
                    <a:pt x="248240" y="2200"/>
                  </a:lnTo>
                  <a:lnTo>
                    <a:pt x="247640" y="1901"/>
                  </a:lnTo>
                  <a:lnTo>
                    <a:pt x="247140" y="1701"/>
                  </a:lnTo>
                  <a:lnTo>
                    <a:pt x="246740" y="1501"/>
                  </a:lnTo>
                  <a:lnTo>
                    <a:pt x="246140" y="1401"/>
                  </a:lnTo>
                  <a:lnTo>
                    <a:pt x="245841" y="1301"/>
                  </a:lnTo>
                  <a:lnTo>
                    <a:pt x="245641" y="1401"/>
                  </a:lnTo>
                  <a:lnTo>
                    <a:pt x="245541" y="1501"/>
                  </a:lnTo>
                  <a:lnTo>
                    <a:pt x="245241" y="1501"/>
                  </a:lnTo>
                  <a:lnTo>
                    <a:pt x="244741" y="1301"/>
                  </a:lnTo>
                  <a:lnTo>
                    <a:pt x="244441" y="1201"/>
                  </a:lnTo>
                  <a:lnTo>
                    <a:pt x="244041" y="1101"/>
                  </a:lnTo>
                  <a:lnTo>
                    <a:pt x="243841" y="1001"/>
                  </a:lnTo>
                  <a:lnTo>
                    <a:pt x="243141" y="1001"/>
                  </a:lnTo>
                  <a:lnTo>
                    <a:pt x="242441" y="901"/>
                  </a:lnTo>
                  <a:lnTo>
                    <a:pt x="240942" y="801"/>
                  </a:lnTo>
                  <a:lnTo>
                    <a:pt x="239442" y="701"/>
                  </a:lnTo>
                  <a:lnTo>
                    <a:pt x="237243" y="601"/>
                  </a:lnTo>
                  <a:lnTo>
                    <a:pt x="236743" y="501"/>
                  </a:lnTo>
                  <a:lnTo>
                    <a:pt x="236843" y="401"/>
                  </a:lnTo>
                  <a:lnTo>
                    <a:pt x="237643" y="401"/>
                  </a:lnTo>
                  <a:lnTo>
                    <a:pt x="237443" y="301"/>
                  </a:lnTo>
                  <a:lnTo>
                    <a:pt x="236743" y="201"/>
                  </a:lnTo>
                  <a:lnTo>
                    <a:pt x="236243" y="101"/>
                  </a:lnTo>
                  <a:lnTo>
                    <a:pt x="233244" y="101"/>
                  </a:lnTo>
                  <a:lnTo>
                    <a:pt x="229744" y="1"/>
                  </a:lnTo>
                  <a:lnTo>
                    <a:pt x="230644" y="101"/>
                  </a:lnTo>
                  <a:lnTo>
                    <a:pt x="230944" y="101"/>
                  </a:lnTo>
                  <a:lnTo>
                    <a:pt x="230144" y="201"/>
                  </a:lnTo>
                  <a:lnTo>
                    <a:pt x="229145" y="301"/>
                  </a:lnTo>
                  <a:lnTo>
                    <a:pt x="229045" y="401"/>
                  </a:lnTo>
                  <a:lnTo>
                    <a:pt x="229544" y="501"/>
                  </a:lnTo>
                  <a:lnTo>
                    <a:pt x="233144" y="201"/>
                  </a:lnTo>
                  <a:lnTo>
                    <a:pt x="235543" y="201"/>
                  </a:lnTo>
                  <a:lnTo>
                    <a:pt x="235543" y="301"/>
                  </a:lnTo>
                  <a:lnTo>
                    <a:pt x="235343" y="401"/>
                  </a:lnTo>
                  <a:lnTo>
                    <a:pt x="235743" y="501"/>
                  </a:lnTo>
                  <a:lnTo>
                    <a:pt x="231444" y="601"/>
                  </a:lnTo>
                  <a:lnTo>
                    <a:pt x="228845" y="801"/>
                  </a:lnTo>
                  <a:lnTo>
                    <a:pt x="226345" y="1001"/>
                  </a:lnTo>
                  <a:lnTo>
                    <a:pt x="222246" y="1101"/>
                  </a:lnTo>
                  <a:lnTo>
                    <a:pt x="217747" y="901"/>
                  </a:lnTo>
                  <a:lnTo>
                    <a:pt x="219047" y="901"/>
                  </a:lnTo>
                  <a:lnTo>
                    <a:pt x="219347" y="801"/>
                  </a:lnTo>
                  <a:lnTo>
                    <a:pt x="219447" y="701"/>
                  </a:lnTo>
                  <a:lnTo>
                    <a:pt x="219347" y="701"/>
                  </a:lnTo>
                  <a:lnTo>
                    <a:pt x="219147" y="601"/>
                  </a:lnTo>
                  <a:lnTo>
                    <a:pt x="218347" y="501"/>
                  </a:lnTo>
                  <a:lnTo>
                    <a:pt x="216848" y="601"/>
                  </a:lnTo>
                  <a:lnTo>
                    <a:pt x="215348" y="601"/>
                  </a:lnTo>
                  <a:lnTo>
                    <a:pt x="212749" y="501"/>
                  </a:lnTo>
                  <a:lnTo>
                    <a:pt x="210149" y="401"/>
                  </a:lnTo>
                  <a:lnTo>
                    <a:pt x="209240" y="365"/>
                  </a:lnTo>
                  <a:lnTo>
                    <a:pt x="209240" y="365"/>
                  </a:lnTo>
                  <a:lnTo>
                    <a:pt x="209349" y="401"/>
                  </a:lnTo>
                  <a:lnTo>
                    <a:pt x="209349" y="501"/>
                  </a:lnTo>
                  <a:lnTo>
                    <a:pt x="208750" y="601"/>
                  </a:lnTo>
                  <a:lnTo>
                    <a:pt x="207950" y="701"/>
                  </a:lnTo>
                  <a:lnTo>
                    <a:pt x="203851" y="701"/>
                  </a:lnTo>
                  <a:lnTo>
                    <a:pt x="203651" y="601"/>
                  </a:lnTo>
                  <a:lnTo>
                    <a:pt x="203451" y="501"/>
                  </a:lnTo>
                  <a:lnTo>
                    <a:pt x="203051" y="401"/>
                  </a:lnTo>
                  <a:lnTo>
                    <a:pt x="202251" y="401"/>
                  </a:lnTo>
                  <a:lnTo>
                    <a:pt x="194753" y="301"/>
                  </a:lnTo>
                  <a:lnTo>
                    <a:pt x="188254" y="201"/>
                  </a:lnTo>
                  <a:lnTo>
                    <a:pt x="182156" y="101"/>
                  </a:lnTo>
                  <a:lnTo>
                    <a:pt x="175957" y="201"/>
                  </a:lnTo>
                  <a:lnTo>
                    <a:pt x="180056" y="501"/>
                  </a:lnTo>
                  <a:lnTo>
                    <a:pt x="181456" y="201"/>
                  </a:lnTo>
                  <a:lnTo>
                    <a:pt x="182256" y="301"/>
                  </a:lnTo>
                  <a:lnTo>
                    <a:pt x="182656" y="401"/>
                  </a:lnTo>
                  <a:lnTo>
                    <a:pt x="182656" y="501"/>
                  </a:lnTo>
                  <a:lnTo>
                    <a:pt x="182556" y="501"/>
                  </a:lnTo>
                  <a:lnTo>
                    <a:pt x="182056" y="701"/>
                  </a:lnTo>
                  <a:lnTo>
                    <a:pt x="180556" y="901"/>
                  </a:lnTo>
                  <a:lnTo>
                    <a:pt x="178957" y="1101"/>
                  </a:lnTo>
                  <a:lnTo>
                    <a:pt x="177957" y="1001"/>
                  </a:lnTo>
                  <a:lnTo>
                    <a:pt x="174958" y="1001"/>
                  </a:lnTo>
                  <a:lnTo>
                    <a:pt x="174867" y="910"/>
                  </a:lnTo>
                  <a:lnTo>
                    <a:pt x="174867" y="910"/>
                  </a:lnTo>
                  <a:lnTo>
                    <a:pt x="170159" y="1001"/>
                  </a:lnTo>
                  <a:lnTo>
                    <a:pt x="171059" y="1101"/>
                  </a:lnTo>
                  <a:lnTo>
                    <a:pt x="172758" y="1101"/>
                  </a:lnTo>
                  <a:lnTo>
                    <a:pt x="171858" y="1201"/>
                  </a:lnTo>
                  <a:lnTo>
                    <a:pt x="168159" y="1101"/>
                  </a:lnTo>
                  <a:lnTo>
                    <a:pt x="167160" y="1001"/>
                  </a:lnTo>
                  <a:lnTo>
                    <a:pt x="167360" y="901"/>
                  </a:lnTo>
                  <a:lnTo>
                    <a:pt x="164160" y="901"/>
                  </a:lnTo>
                  <a:lnTo>
                    <a:pt x="162861" y="1001"/>
                  </a:lnTo>
                  <a:lnTo>
                    <a:pt x="162561" y="1101"/>
                  </a:lnTo>
                  <a:lnTo>
                    <a:pt x="162561" y="1201"/>
                  </a:lnTo>
                  <a:lnTo>
                    <a:pt x="160861" y="1101"/>
                  </a:lnTo>
                  <a:lnTo>
                    <a:pt x="160761" y="1101"/>
                  </a:lnTo>
                  <a:lnTo>
                    <a:pt x="160861" y="1001"/>
                  </a:lnTo>
                  <a:lnTo>
                    <a:pt x="161461" y="901"/>
                  </a:lnTo>
                  <a:lnTo>
                    <a:pt x="164960" y="601"/>
                  </a:lnTo>
                  <a:lnTo>
                    <a:pt x="163061" y="601"/>
                  </a:lnTo>
                  <a:lnTo>
                    <a:pt x="162361" y="501"/>
                  </a:lnTo>
                  <a:lnTo>
                    <a:pt x="162261" y="401"/>
                  </a:lnTo>
                  <a:lnTo>
                    <a:pt x="162361" y="401"/>
                  </a:lnTo>
                  <a:lnTo>
                    <a:pt x="163061" y="301"/>
                  </a:lnTo>
                  <a:lnTo>
                    <a:pt x="158162" y="301"/>
                  </a:lnTo>
                  <a:lnTo>
                    <a:pt x="159261" y="201"/>
                  </a:lnTo>
                  <a:lnTo>
                    <a:pt x="160261" y="1"/>
                  </a:lnTo>
                  <a:lnTo>
                    <a:pt x="158062" y="1"/>
                  </a:lnTo>
                  <a:lnTo>
                    <a:pt x="156062" y="101"/>
                  </a:lnTo>
                  <a:lnTo>
                    <a:pt x="154063" y="101"/>
                  </a:lnTo>
                  <a:lnTo>
                    <a:pt x="152063" y="1"/>
                  </a:lnTo>
                  <a:lnTo>
                    <a:pt x="150864" y="201"/>
                  </a:lnTo>
                  <a:lnTo>
                    <a:pt x="142566" y="1"/>
                  </a:lnTo>
                  <a:lnTo>
                    <a:pt x="134767" y="1"/>
                  </a:lnTo>
                  <a:lnTo>
                    <a:pt x="136167" y="201"/>
                  </a:lnTo>
                  <a:lnTo>
                    <a:pt x="134168" y="201"/>
                  </a:lnTo>
                  <a:lnTo>
                    <a:pt x="132668" y="301"/>
                  </a:lnTo>
                  <a:lnTo>
                    <a:pt x="130468" y="101"/>
                  </a:lnTo>
                  <a:lnTo>
                    <a:pt x="127869" y="1"/>
                  </a:lnTo>
                  <a:lnTo>
                    <a:pt x="123270" y="1"/>
                  </a:lnTo>
                  <a:lnTo>
                    <a:pt x="117672" y="201"/>
                  </a:lnTo>
                  <a:lnTo>
                    <a:pt x="116272" y="301"/>
                  </a:lnTo>
                  <a:lnTo>
                    <a:pt x="116072" y="401"/>
                  </a:lnTo>
                  <a:lnTo>
                    <a:pt x="116072" y="501"/>
                  </a:lnTo>
                  <a:lnTo>
                    <a:pt x="113273" y="501"/>
                  </a:lnTo>
                  <a:lnTo>
                    <a:pt x="111573" y="301"/>
                  </a:lnTo>
                  <a:lnTo>
                    <a:pt x="106974" y="601"/>
                  </a:lnTo>
                  <a:lnTo>
                    <a:pt x="104175" y="701"/>
                  </a:lnTo>
                  <a:lnTo>
                    <a:pt x="101575" y="601"/>
                  </a:lnTo>
                  <a:lnTo>
                    <a:pt x="107774" y="401"/>
                  </a:lnTo>
                  <a:lnTo>
                    <a:pt x="107274" y="301"/>
                  </a:lnTo>
                  <a:lnTo>
                    <a:pt x="106274" y="301"/>
                  </a:lnTo>
                  <a:lnTo>
                    <a:pt x="103475" y="201"/>
                  </a:lnTo>
                  <a:lnTo>
                    <a:pt x="96977" y="201"/>
                  </a:lnTo>
                  <a:lnTo>
                    <a:pt x="82280" y="1001"/>
                  </a:lnTo>
                  <a:lnTo>
                    <a:pt x="82880" y="1101"/>
                  </a:lnTo>
                  <a:lnTo>
                    <a:pt x="83180" y="1201"/>
                  </a:lnTo>
                  <a:lnTo>
                    <a:pt x="83280" y="1301"/>
                  </a:lnTo>
                  <a:lnTo>
                    <a:pt x="83080" y="1401"/>
                  </a:lnTo>
                  <a:lnTo>
                    <a:pt x="81880" y="1601"/>
                  </a:lnTo>
                  <a:lnTo>
                    <a:pt x="79581" y="1801"/>
                  </a:lnTo>
                  <a:lnTo>
                    <a:pt x="79481" y="1801"/>
                  </a:lnTo>
                  <a:lnTo>
                    <a:pt x="78881" y="1701"/>
                  </a:lnTo>
                  <a:lnTo>
                    <a:pt x="76781" y="1601"/>
                  </a:lnTo>
                  <a:lnTo>
                    <a:pt x="71483" y="1501"/>
                  </a:lnTo>
                  <a:lnTo>
                    <a:pt x="71683" y="1501"/>
                  </a:lnTo>
                  <a:lnTo>
                    <a:pt x="71583" y="1401"/>
                  </a:lnTo>
                  <a:lnTo>
                    <a:pt x="71183" y="1401"/>
                  </a:lnTo>
                  <a:lnTo>
                    <a:pt x="69683" y="1201"/>
                  </a:lnTo>
                  <a:lnTo>
                    <a:pt x="69083" y="1101"/>
                  </a:lnTo>
                  <a:lnTo>
                    <a:pt x="68983" y="1101"/>
                  </a:lnTo>
                  <a:lnTo>
                    <a:pt x="71183" y="1001"/>
                  </a:lnTo>
                  <a:lnTo>
                    <a:pt x="73282" y="1201"/>
                  </a:lnTo>
                  <a:lnTo>
                    <a:pt x="74382" y="1301"/>
                  </a:lnTo>
                  <a:lnTo>
                    <a:pt x="75882" y="1201"/>
                  </a:lnTo>
                  <a:lnTo>
                    <a:pt x="72382" y="901"/>
                  </a:lnTo>
                  <a:lnTo>
                    <a:pt x="67084" y="701"/>
                  </a:lnTo>
                  <a:lnTo>
                    <a:pt x="68583" y="501"/>
                  </a:lnTo>
                  <a:lnTo>
                    <a:pt x="71283" y="401"/>
                  </a:lnTo>
                  <a:lnTo>
                    <a:pt x="70783" y="501"/>
                  </a:lnTo>
                  <a:lnTo>
                    <a:pt x="70683" y="501"/>
                  </a:lnTo>
                  <a:lnTo>
                    <a:pt x="70983" y="701"/>
                  </a:lnTo>
                  <a:lnTo>
                    <a:pt x="72982" y="601"/>
                  </a:lnTo>
                  <a:lnTo>
                    <a:pt x="73782" y="501"/>
                  </a:lnTo>
                  <a:lnTo>
                    <a:pt x="73682" y="401"/>
                  </a:lnTo>
                  <a:lnTo>
                    <a:pt x="72982" y="301"/>
                  </a:lnTo>
                  <a:lnTo>
                    <a:pt x="71183" y="201"/>
                  </a:lnTo>
                  <a:lnTo>
                    <a:pt x="70583" y="101"/>
                  </a:lnTo>
                  <a:lnTo>
                    <a:pt x="70483" y="1"/>
                  </a:lnTo>
                  <a:lnTo>
                    <a:pt x="67184" y="1"/>
                  </a:lnTo>
                  <a:lnTo>
                    <a:pt x="66184" y="101"/>
                  </a:lnTo>
                  <a:lnTo>
                    <a:pt x="66584" y="201"/>
                  </a:lnTo>
                  <a:lnTo>
                    <a:pt x="65084" y="101"/>
                  </a:lnTo>
                  <a:lnTo>
                    <a:pt x="63285" y="1"/>
                  </a:lnTo>
                  <a:lnTo>
                    <a:pt x="59186" y="101"/>
                  </a:lnTo>
                  <a:lnTo>
                    <a:pt x="55087" y="201"/>
                  </a:lnTo>
                  <a:lnTo>
                    <a:pt x="53187" y="201"/>
                  </a:lnTo>
                  <a:lnTo>
                    <a:pt x="51588" y="101"/>
                  </a:lnTo>
                  <a:lnTo>
                    <a:pt x="51588" y="101"/>
                  </a:lnTo>
                  <a:lnTo>
                    <a:pt x="52187" y="201"/>
                  </a:lnTo>
                  <a:lnTo>
                    <a:pt x="52287" y="201"/>
                  </a:lnTo>
                  <a:lnTo>
                    <a:pt x="52187" y="301"/>
                  </a:lnTo>
                  <a:lnTo>
                    <a:pt x="50988" y="401"/>
                  </a:lnTo>
                  <a:lnTo>
                    <a:pt x="48588" y="401"/>
                  </a:lnTo>
                  <a:lnTo>
                    <a:pt x="47289" y="301"/>
                  </a:lnTo>
                  <a:lnTo>
                    <a:pt x="45489" y="101"/>
                  </a:lnTo>
                  <a:lnTo>
                    <a:pt x="43789" y="201"/>
                  </a:lnTo>
                  <a:lnTo>
                    <a:pt x="41390" y="301"/>
                  </a:lnTo>
                  <a:lnTo>
                    <a:pt x="37991" y="301"/>
                  </a:lnTo>
                  <a:lnTo>
                    <a:pt x="37891" y="401"/>
                  </a:lnTo>
                  <a:lnTo>
                    <a:pt x="38591" y="601"/>
                  </a:lnTo>
                  <a:lnTo>
                    <a:pt x="38991" y="701"/>
                  </a:lnTo>
                  <a:lnTo>
                    <a:pt x="39091" y="801"/>
                  </a:lnTo>
                  <a:lnTo>
                    <a:pt x="38791" y="901"/>
                  </a:lnTo>
                  <a:lnTo>
                    <a:pt x="37791" y="901"/>
                  </a:lnTo>
                  <a:lnTo>
                    <a:pt x="35691" y="1101"/>
                  </a:lnTo>
                  <a:lnTo>
                    <a:pt x="28693" y="1101"/>
                  </a:lnTo>
                  <a:lnTo>
                    <a:pt x="27793" y="1001"/>
                  </a:lnTo>
                  <a:lnTo>
                    <a:pt x="27693" y="1001"/>
                  </a:lnTo>
                  <a:lnTo>
                    <a:pt x="29293" y="901"/>
                  </a:lnTo>
                  <a:lnTo>
                    <a:pt x="33792" y="801"/>
                  </a:lnTo>
                  <a:lnTo>
                    <a:pt x="33792" y="801"/>
                  </a:lnTo>
                  <a:lnTo>
                    <a:pt x="23494" y="1001"/>
                  </a:lnTo>
                  <a:lnTo>
                    <a:pt x="22695" y="901"/>
                  </a:lnTo>
                  <a:lnTo>
                    <a:pt x="22495" y="801"/>
                  </a:lnTo>
                  <a:lnTo>
                    <a:pt x="23394" y="701"/>
                  </a:lnTo>
                  <a:lnTo>
                    <a:pt x="27893" y="701"/>
                  </a:lnTo>
                  <a:lnTo>
                    <a:pt x="24694" y="601"/>
                  </a:lnTo>
                  <a:lnTo>
                    <a:pt x="21495" y="601"/>
                  </a:lnTo>
                  <a:lnTo>
                    <a:pt x="18895" y="801"/>
                  </a:lnTo>
                  <a:lnTo>
                    <a:pt x="17296" y="901"/>
                  </a:lnTo>
                  <a:lnTo>
                    <a:pt x="13997" y="901"/>
                  </a:lnTo>
                  <a:lnTo>
                    <a:pt x="10897" y="801"/>
                  </a:lnTo>
                  <a:lnTo>
                    <a:pt x="12297" y="701"/>
                  </a:lnTo>
                  <a:lnTo>
                    <a:pt x="13397" y="501"/>
                  </a:lnTo>
                  <a:lnTo>
                    <a:pt x="14696" y="301"/>
                  </a:lnTo>
                  <a:lnTo>
                    <a:pt x="16896" y="201"/>
                  </a:lnTo>
                  <a:lnTo>
                    <a:pt x="19295" y="201"/>
                  </a:lnTo>
                  <a:lnTo>
                    <a:pt x="19295" y="301"/>
                  </a:lnTo>
                  <a:lnTo>
                    <a:pt x="18795" y="301"/>
                  </a:lnTo>
                  <a:lnTo>
                    <a:pt x="18296" y="401"/>
                  </a:lnTo>
                  <a:lnTo>
                    <a:pt x="18096" y="501"/>
                  </a:lnTo>
                  <a:lnTo>
                    <a:pt x="18596" y="501"/>
                  </a:lnTo>
                  <a:lnTo>
                    <a:pt x="19995" y="601"/>
                  </a:lnTo>
                  <a:lnTo>
                    <a:pt x="20395" y="301"/>
                  </a:lnTo>
                  <a:lnTo>
                    <a:pt x="22095" y="401"/>
                  </a:lnTo>
                  <a:lnTo>
                    <a:pt x="23594" y="301"/>
                  </a:lnTo>
                  <a:lnTo>
                    <a:pt x="26993" y="201"/>
                  </a:lnTo>
                  <a:lnTo>
                    <a:pt x="27493" y="301"/>
                  </a:lnTo>
                  <a:lnTo>
                    <a:pt x="27193" y="301"/>
                  </a:lnTo>
                  <a:lnTo>
                    <a:pt x="25794" y="401"/>
                  </a:lnTo>
                  <a:lnTo>
                    <a:pt x="31792" y="401"/>
                  </a:lnTo>
                  <a:lnTo>
                    <a:pt x="34492" y="301"/>
                  </a:lnTo>
                  <a:lnTo>
                    <a:pt x="36991" y="201"/>
                  </a:lnTo>
                  <a:lnTo>
                    <a:pt x="32092" y="101"/>
                  </a:lnTo>
                  <a:lnTo>
                    <a:pt x="20795" y="101"/>
                  </a:lnTo>
                  <a:lnTo>
                    <a:pt x="19495"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22" name="Google Shape;1422;p65"/>
            <p:cNvSpPr/>
            <p:nvPr/>
          </p:nvSpPr>
          <p:spPr>
            <a:xfrm>
              <a:off x="6075675" y="4539575"/>
              <a:ext cx="17525" cy="2525"/>
            </a:xfrm>
            <a:custGeom>
              <a:avLst/>
              <a:gdLst/>
              <a:ahLst/>
              <a:cxnLst/>
              <a:rect l="l" t="t" r="r" b="b"/>
              <a:pathLst>
                <a:path w="701" h="101" extrusionOk="0">
                  <a:moveTo>
                    <a:pt x="1" y="1"/>
                  </a:moveTo>
                  <a:lnTo>
                    <a:pt x="700" y="101"/>
                  </a:lnTo>
                  <a:lnTo>
                    <a:pt x="700" y="101"/>
                  </a:lnTo>
                  <a:lnTo>
                    <a:pt x="500"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23" name="Google Shape;1423;p65"/>
            <p:cNvSpPr/>
            <p:nvPr/>
          </p:nvSpPr>
          <p:spPr>
            <a:xfrm>
              <a:off x="664475" y="1650275"/>
              <a:ext cx="2525" cy="22525"/>
            </a:xfrm>
            <a:custGeom>
              <a:avLst/>
              <a:gdLst/>
              <a:ahLst/>
              <a:cxnLst/>
              <a:rect l="l" t="t" r="r" b="b"/>
              <a:pathLst>
                <a:path w="101" h="901" extrusionOk="0">
                  <a:moveTo>
                    <a:pt x="1" y="1"/>
                  </a:moveTo>
                  <a:lnTo>
                    <a:pt x="1" y="1"/>
                  </a:lnTo>
                  <a:lnTo>
                    <a:pt x="101" y="900"/>
                  </a:lnTo>
                  <a:lnTo>
                    <a:pt x="101" y="900"/>
                  </a:lnTo>
                  <a:lnTo>
                    <a:pt x="1" y="1"/>
                  </a:lnTo>
                  <a:lnTo>
                    <a:pt x="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24" name="Google Shape;1424;p65"/>
            <p:cNvSpPr/>
            <p:nvPr/>
          </p:nvSpPr>
          <p:spPr>
            <a:xfrm>
              <a:off x="669475" y="3714775"/>
              <a:ext cx="2525" cy="5025"/>
            </a:xfrm>
            <a:custGeom>
              <a:avLst/>
              <a:gdLst/>
              <a:ahLst/>
              <a:cxnLst/>
              <a:rect l="l" t="t" r="r" b="b"/>
              <a:pathLst>
                <a:path w="101" h="201" extrusionOk="0">
                  <a:moveTo>
                    <a:pt x="1" y="1"/>
                  </a:moveTo>
                  <a:lnTo>
                    <a:pt x="1" y="201"/>
                  </a:lnTo>
                  <a:lnTo>
                    <a:pt x="10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25" name="Google Shape;1425;p65"/>
            <p:cNvSpPr/>
            <p:nvPr/>
          </p:nvSpPr>
          <p:spPr>
            <a:xfrm>
              <a:off x="6188150" y="4594575"/>
              <a:ext cx="35025" cy="25"/>
            </a:xfrm>
            <a:custGeom>
              <a:avLst/>
              <a:gdLst/>
              <a:ahLst/>
              <a:cxnLst/>
              <a:rect l="l" t="t" r="r" b="b"/>
              <a:pathLst>
                <a:path w="1401" h="1" extrusionOk="0">
                  <a:moveTo>
                    <a:pt x="1400" y="0"/>
                  </a:moveTo>
                  <a:lnTo>
                    <a:pt x="1" y="0"/>
                  </a:lnTo>
                  <a:lnTo>
                    <a:pt x="1" y="0"/>
                  </a:lnTo>
                  <a:lnTo>
                    <a:pt x="1400" y="0"/>
                  </a:lnTo>
                  <a:lnTo>
                    <a:pt x="140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26" name="Google Shape;1426;p65"/>
            <p:cNvSpPr/>
            <p:nvPr/>
          </p:nvSpPr>
          <p:spPr>
            <a:xfrm>
              <a:off x="849450" y="338100"/>
              <a:ext cx="2525" cy="25"/>
            </a:xfrm>
            <a:custGeom>
              <a:avLst/>
              <a:gdLst/>
              <a:ahLst/>
              <a:cxnLst/>
              <a:rect l="l" t="t" r="r" b="b"/>
              <a:pathLst>
                <a:path w="101" h="1" extrusionOk="0">
                  <a:moveTo>
                    <a:pt x="100" y="0"/>
                  </a:moveTo>
                  <a:lnTo>
                    <a:pt x="0" y="0"/>
                  </a:lnTo>
                  <a:lnTo>
                    <a:pt x="0" y="0"/>
                  </a:lnTo>
                  <a:lnTo>
                    <a:pt x="100" y="0"/>
                  </a:lnTo>
                  <a:lnTo>
                    <a:pt x="10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27" name="Google Shape;1427;p65"/>
            <p:cNvSpPr/>
            <p:nvPr/>
          </p:nvSpPr>
          <p:spPr>
            <a:xfrm>
              <a:off x="844450" y="343075"/>
              <a:ext cx="25" cy="25"/>
            </a:xfrm>
            <a:custGeom>
              <a:avLst/>
              <a:gdLst/>
              <a:ahLst/>
              <a:cxnLst/>
              <a:rect l="l" t="t" r="r" b="b"/>
              <a:pathLst>
                <a:path w="1" h="1" extrusionOk="0">
                  <a:moveTo>
                    <a:pt x="0" y="1"/>
                  </a:moveTo>
                  <a:lnTo>
                    <a:pt x="0" y="1"/>
                  </a:lnTo>
                  <a:lnTo>
                    <a:pt x="0" y="1"/>
                  </a:lnTo>
                  <a:lnTo>
                    <a:pt x="0" y="1"/>
                  </a:lnTo>
                  <a:lnTo>
                    <a:pt x="0" y="1"/>
                  </a:lnTo>
                  <a:lnTo>
                    <a:pt x="0"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28" name="Google Shape;1428;p65"/>
            <p:cNvSpPr/>
            <p:nvPr/>
          </p:nvSpPr>
          <p:spPr>
            <a:xfrm>
              <a:off x="784450" y="293100"/>
              <a:ext cx="25" cy="2525"/>
            </a:xfrm>
            <a:custGeom>
              <a:avLst/>
              <a:gdLst/>
              <a:ahLst/>
              <a:cxnLst/>
              <a:rect l="l" t="t" r="r" b="b"/>
              <a:pathLst>
                <a:path w="1" h="101" extrusionOk="0">
                  <a:moveTo>
                    <a:pt x="1" y="100"/>
                  </a:moveTo>
                  <a:lnTo>
                    <a:pt x="1" y="100"/>
                  </a:lnTo>
                  <a:lnTo>
                    <a:pt x="1" y="0"/>
                  </a:lnTo>
                  <a:lnTo>
                    <a:pt x="1" y="0"/>
                  </a:lnTo>
                  <a:lnTo>
                    <a:pt x="1" y="100"/>
                  </a:lnTo>
                  <a:lnTo>
                    <a:pt x="1" y="10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29" name="Google Shape;1429;p65"/>
            <p:cNvSpPr/>
            <p:nvPr/>
          </p:nvSpPr>
          <p:spPr>
            <a:xfrm>
              <a:off x="764450" y="36057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30" name="Google Shape;1430;p65"/>
            <p:cNvSpPr/>
            <p:nvPr/>
          </p:nvSpPr>
          <p:spPr>
            <a:xfrm>
              <a:off x="846950" y="340600"/>
              <a:ext cx="2525" cy="25"/>
            </a:xfrm>
            <a:custGeom>
              <a:avLst/>
              <a:gdLst/>
              <a:ahLst/>
              <a:cxnLst/>
              <a:rect l="l" t="t" r="r" b="b"/>
              <a:pathLst>
                <a:path w="101" h="1" extrusionOk="0">
                  <a:moveTo>
                    <a:pt x="100" y="0"/>
                  </a:moveTo>
                  <a:lnTo>
                    <a:pt x="100" y="0"/>
                  </a:lnTo>
                  <a:lnTo>
                    <a:pt x="0" y="0"/>
                  </a:lnTo>
                  <a:lnTo>
                    <a:pt x="0" y="0"/>
                  </a:lnTo>
                  <a:lnTo>
                    <a:pt x="100" y="0"/>
                  </a:lnTo>
                  <a:lnTo>
                    <a:pt x="10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31" name="Google Shape;1431;p65"/>
            <p:cNvSpPr/>
            <p:nvPr/>
          </p:nvSpPr>
          <p:spPr>
            <a:xfrm>
              <a:off x="786950" y="300600"/>
              <a:ext cx="2525" cy="25"/>
            </a:xfrm>
            <a:custGeom>
              <a:avLst/>
              <a:gdLst/>
              <a:ahLst/>
              <a:cxnLst/>
              <a:rect l="l" t="t" r="r" b="b"/>
              <a:pathLst>
                <a:path w="101" h="1" extrusionOk="0">
                  <a:moveTo>
                    <a:pt x="101" y="0"/>
                  </a:moveTo>
                  <a:lnTo>
                    <a:pt x="101" y="0"/>
                  </a:lnTo>
                  <a:lnTo>
                    <a:pt x="1" y="0"/>
                  </a:lnTo>
                  <a:lnTo>
                    <a:pt x="1" y="0"/>
                  </a:lnTo>
                  <a:lnTo>
                    <a:pt x="101" y="0"/>
                  </a:lnTo>
                  <a:lnTo>
                    <a:pt x="101"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32" name="Google Shape;1432;p65"/>
            <p:cNvSpPr/>
            <p:nvPr/>
          </p:nvSpPr>
          <p:spPr>
            <a:xfrm>
              <a:off x="871925" y="320600"/>
              <a:ext cx="25" cy="25"/>
            </a:xfrm>
            <a:custGeom>
              <a:avLst/>
              <a:gdLst/>
              <a:ahLst/>
              <a:cxnLst/>
              <a:rect l="l" t="t" r="r" b="b"/>
              <a:pathLst>
                <a:path w="1" h="1" extrusionOk="0">
                  <a:moveTo>
                    <a:pt x="1" y="0"/>
                  </a:moveTo>
                  <a:lnTo>
                    <a:pt x="1" y="0"/>
                  </a:lnTo>
                  <a:lnTo>
                    <a:pt x="1" y="0"/>
                  </a:lnTo>
                  <a:lnTo>
                    <a:pt x="1" y="0"/>
                  </a:lnTo>
                  <a:lnTo>
                    <a:pt x="1" y="0"/>
                  </a:lnTo>
                  <a:lnTo>
                    <a:pt x="1"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33" name="Google Shape;1433;p65"/>
            <p:cNvSpPr/>
            <p:nvPr/>
          </p:nvSpPr>
          <p:spPr>
            <a:xfrm>
              <a:off x="901925" y="365575"/>
              <a:ext cx="2525" cy="25"/>
            </a:xfrm>
            <a:custGeom>
              <a:avLst/>
              <a:gdLst/>
              <a:ahLst/>
              <a:cxnLst/>
              <a:rect l="l" t="t" r="r" b="b"/>
              <a:pathLst>
                <a:path w="101" h="1" extrusionOk="0">
                  <a:moveTo>
                    <a:pt x="101" y="1"/>
                  </a:moveTo>
                  <a:lnTo>
                    <a:pt x="1" y="1"/>
                  </a:lnTo>
                  <a:lnTo>
                    <a:pt x="1" y="1"/>
                  </a:lnTo>
                  <a:lnTo>
                    <a:pt x="101" y="1"/>
                  </a:lnTo>
                  <a:lnTo>
                    <a:pt x="10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34" name="Google Shape;1434;p65"/>
            <p:cNvSpPr/>
            <p:nvPr/>
          </p:nvSpPr>
          <p:spPr>
            <a:xfrm>
              <a:off x="749475" y="293100"/>
              <a:ext cx="152475" cy="117500"/>
            </a:xfrm>
            <a:custGeom>
              <a:avLst/>
              <a:gdLst/>
              <a:ahLst/>
              <a:cxnLst/>
              <a:rect l="l" t="t" r="r" b="b"/>
              <a:pathLst>
                <a:path w="6099" h="4700" extrusionOk="0">
                  <a:moveTo>
                    <a:pt x="1400" y="0"/>
                  </a:moveTo>
                  <a:lnTo>
                    <a:pt x="1400" y="0"/>
                  </a:lnTo>
                  <a:lnTo>
                    <a:pt x="1400" y="0"/>
                  </a:lnTo>
                  <a:close/>
                  <a:moveTo>
                    <a:pt x="1300" y="0"/>
                  </a:moveTo>
                  <a:lnTo>
                    <a:pt x="1400" y="200"/>
                  </a:lnTo>
                  <a:lnTo>
                    <a:pt x="1400" y="150"/>
                  </a:lnTo>
                  <a:lnTo>
                    <a:pt x="1300" y="0"/>
                  </a:lnTo>
                  <a:close/>
                  <a:moveTo>
                    <a:pt x="1500" y="300"/>
                  </a:moveTo>
                  <a:lnTo>
                    <a:pt x="1500" y="300"/>
                  </a:lnTo>
                  <a:lnTo>
                    <a:pt x="1500" y="300"/>
                  </a:lnTo>
                  <a:close/>
                  <a:moveTo>
                    <a:pt x="1500" y="300"/>
                  </a:moveTo>
                  <a:lnTo>
                    <a:pt x="1600" y="500"/>
                  </a:lnTo>
                  <a:lnTo>
                    <a:pt x="1566" y="400"/>
                  </a:lnTo>
                  <a:lnTo>
                    <a:pt x="1500" y="300"/>
                  </a:lnTo>
                  <a:close/>
                  <a:moveTo>
                    <a:pt x="1900" y="800"/>
                  </a:moveTo>
                  <a:lnTo>
                    <a:pt x="1900" y="800"/>
                  </a:lnTo>
                  <a:lnTo>
                    <a:pt x="1900" y="800"/>
                  </a:lnTo>
                  <a:close/>
                  <a:moveTo>
                    <a:pt x="5199" y="800"/>
                  </a:moveTo>
                  <a:lnTo>
                    <a:pt x="5199" y="800"/>
                  </a:lnTo>
                  <a:lnTo>
                    <a:pt x="5199" y="800"/>
                  </a:lnTo>
                  <a:close/>
                  <a:moveTo>
                    <a:pt x="1900" y="800"/>
                  </a:moveTo>
                  <a:lnTo>
                    <a:pt x="1900" y="800"/>
                  </a:lnTo>
                  <a:lnTo>
                    <a:pt x="1900" y="800"/>
                  </a:lnTo>
                  <a:close/>
                  <a:moveTo>
                    <a:pt x="5199" y="800"/>
                  </a:moveTo>
                  <a:lnTo>
                    <a:pt x="5199" y="800"/>
                  </a:lnTo>
                  <a:lnTo>
                    <a:pt x="5199" y="800"/>
                  </a:lnTo>
                  <a:close/>
                  <a:moveTo>
                    <a:pt x="5299" y="800"/>
                  </a:moveTo>
                  <a:lnTo>
                    <a:pt x="5299" y="800"/>
                  </a:lnTo>
                  <a:lnTo>
                    <a:pt x="5299" y="800"/>
                  </a:lnTo>
                  <a:close/>
                  <a:moveTo>
                    <a:pt x="5299" y="800"/>
                  </a:moveTo>
                  <a:lnTo>
                    <a:pt x="5299" y="800"/>
                  </a:lnTo>
                  <a:lnTo>
                    <a:pt x="5299" y="800"/>
                  </a:lnTo>
                  <a:close/>
                  <a:moveTo>
                    <a:pt x="5199" y="800"/>
                  </a:moveTo>
                  <a:lnTo>
                    <a:pt x="5199" y="800"/>
                  </a:lnTo>
                  <a:lnTo>
                    <a:pt x="5199" y="800"/>
                  </a:lnTo>
                  <a:close/>
                  <a:moveTo>
                    <a:pt x="5299" y="800"/>
                  </a:moveTo>
                  <a:lnTo>
                    <a:pt x="5299" y="800"/>
                  </a:lnTo>
                  <a:lnTo>
                    <a:pt x="5299" y="800"/>
                  </a:lnTo>
                  <a:close/>
                  <a:moveTo>
                    <a:pt x="5199" y="800"/>
                  </a:moveTo>
                  <a:lnTo>
                    <a:pt x="5199" y="800"/>
                  </a:lnTo>
                  <a:lnTo>
                    <a:pt x="5199" y="800"/>
                  </a:lnTo>
                  <a:close/>
                  <a:moveTo>
                    <a:pt x="5199" y="800"/>
                  </a:moveTo>
                  <a:lnTo>
                    <a:pt x="5199" y="800"/>
                  </a:lnTo>
                  <a:lnTo>
                    <a:pt x="5199" y="800"/>
                  </a:lnTo>
                  <a:close/>
                  <a:moveTo>
                    <a:pt x="5299" y="800"/>
                  </a:moveTo>
                  <a:lnTo>
                    <a:pt x="5299" y="800"/>
                  </a:lnTo>
                  <a:lnTo>
                    <a:pt x="5299" y="800"/>
                  </a:lnTo>
                  <a:close/>
                  <a:moveTo>
                    <a:pt x="5199" y="800"/>
                  </a:moveTo>
                  <a:lnTo>
                    <a:pt x="5199" y="800"/>
                  </a:lnTo>
                  <a:lnTo>
                    <a:pt x="5199" y="800"/>
                  </a:lnTo>
                  <a:close/>
                  <a:moveTo>
                    <a:pt x="5299" y="800"/>
                  </a:moveTo>
                  <a:lnTo>
                    <a:pt x="5299" y="800"/>
                  </a:lnTo>
                  <a:lnTo>
                    <a:pt x="5299" y="800"/>
                  </a:lnTo>
                  <a:close/>
                  <a:moveTo>
                    <a:pt x="5199" y="800"/>
                  </a:moveTo>
                  <a:lnTo>
                    <a:pt x="5189" y="810"/>
                  </a:lnTo>
                  <a:lnTo>
                    <a:pt x="5199" y="800"/>
                  </a:lnTo>
                  <a:close/>
                  <a:moveTo>
                    <a:pt x="5299" y="800"/>
                  </a:moveTo>
                  <a:lnTo>
                    <a:pt x="5289" y="810"/>
                  </a:lnTo>
                  <a:lnTo>
                    <a:pt x="5299" y="800"/>
                  </a:lnTo>
                  <a:close/>
                  <a:moveTo>
                    <a:pt x="5289" y="810"/>
                  </a:moveTo>
                  <a:lnTo>
                    <a:pt x="5280" y="819"/>
                  </a:lnTo>
                  <a:lnTo>
                    <a:pt x="5289" y="810"/>
                  </a:lnTo>
                  <a:close/>
                  <a:moveTo>
                    <a:pt x="5280" y="819"/>
                  </a:moveTo>
                  <a:lnTo>
                    <a:pt x="5266" y="834"/>
                  </a:lnTo>
                  <a:lnTo>
                    <a:pt x="5280" y="819"/>
                  </a:lnTo>
                  <a:close/>
                  <a:moveTo>
                    <a:pt x="5289" y="810"/>
                  </a:moveTo>
                  <a:lnTo>
                    <a:pt x="5249" y="850"/>
                  </a:lnTo>
                  <a:lnTo>
                    <a:pt x="5289" y="810"/>
                  </a:lnTo>
                  <a:close/>
                  <a:moveTo>
                    <a:pt x="5266" y="834"/>
                  </a:moveTo>
                  <a:lnTo>
                    <a:pt x="5249" y="850"/>
                  </a:lnTo>
                  <a:lnTo>
                    <a:pt x="5266" y="834"/>
                  </a:lnTo>
                  <a:close/>
                  <a:moveTo>
                    <a:pt x="5189" y="810"/>
                  </a:moveTo>
                  <a:lnTo>
                    <a:pt x="5132" y="867"/>
                  </a:lnTo>
                  <a:lnTo>
                    <a:pt x="5189" y="810"/>
                  </a:lnTo>
                  <a:close/>
                  <a:moveTo>
                    <a:pt x="5249" y="850"/>
                  </a:moveTo>
                  <a:lnTo>
                    <a:pt x="5232" y="867"/>
                  </a:lnTo>
                  <a:lnTo>
                    <a:pt x="5249" y="850"/>
                  </a:lnTo>
                  <a:close/>
                  <a:moveTo>
                    <a:pt x="5249" y="850"/>
                  </a:moveTo>
                  <a:lnTo>
                    <a:pt x="5228" y="871"/>
                  </a:lnTo>
                  <a:lnTo>
                    <a:pt x="5249" y="850"/>
                  </a:lnTo>
                  <a:close/>
                  <a:moveTo>
                    <a:pt x="5232" y="867"/>
                  </a:moveTo>
                  <a:lnTo>
                    <a:pt x="5224" y="875"/>
                  </a:lnTo>
                  <a:lnTo>
                    <a:pt x="5228" y="871"/>
                  </a:lnTo>
                  <a:lnTo>
                    <a:pt x="5232" y="867"/>
                  </a:lnTo>
                  <a:close/>
                  <a:moveTo>
                    <a:pt x="5228" y="871"/>
                  </a:moveTo>
                  <a:lnTo>
                    <a:pt x="5224" y="875"/>
                  </a:lnTo>
                  <a:lnTo>
                    <a:pt x="5228" y="871"/>
                  </a:lnTo>
                  <a:close/>
                  <a:moveTo>
                    <a:pt x="5224" y="875"/>
                  </a:moveTo>
                  <a:lnTo>
                    <a:pt x="5224" y="875"/>
                  </a:lnTo>
                  <a:lnTo>
                    <a:pt x="5224" y="875"/>
                  </a:lnTo>
                  <a:close/>
                  <a:moveTo>
                    <a:pt x="5224" y="875"/>
                  </a:moveTo>
                  <a:lnTo>
                    <a:pt x="5224" y="875"/>
                  </a:lnTo>
                  <a:lnTo>
                    <a:pt x="5224" y="875"/>
                  </a:lnTo>
                  <a:close/>
                  <a:moveTo>
                    <a:pt x="5224" y="875"/>
                  </a:moveTo>
                  <a:lnTo>
                    <a:pt x="5219" y="880"/>
                  </a:lnTo>
                  <a:lnTo>
                    <a:pt x="5224" y="875"/>
                  </a:lnTo>
                  <a:close/>
                  <a:moveTo>
                    <a:pt x="1550" y="350"/>
                  </a:moveTo>
                  <a:lnTo>
                    <a:pt x="1566" y="400"/>
                  </a:lnTo>
                  <a:lnTo>
                    <a:pt x="1700" y="600"/>
                  </a:lnTo>
                  <a:lnTo>
                    <a:pt x="1700" y="600"/>
                  </a:lnTo>
                  <a:lnTo>
                    <a:pt x="1700" y="600"/>
                  </a:lnTo>
                  <a:lnTo>
                    <a:pt x="1900" y="900"/>
                  </a:lnTo>
                  <a:lnTo>
                    <a:pt x="1750" y="650"/>
                  </a:lnTo>
                  <a:lnTo>
                    <a:pt x="1700" y="600"/>
                  </a:lnTo>
                  <a:lnTo>
                    <a:pt x="1675" y="525"/>
                  </a:lnTo>
                  <a:lnTo>
                    <a:pt x="1600" y="400"/>
                  </a:lnTo>
                  <a:lnTo>
                    <a:pt x="1600" y="400"/>
                  </a:lnTo>
                  <a:lnTo>
                    <a:pt x="1550" y="350"/>
                  </a:lnTo>
                  <a:close/>
                  <a:moveTo>
                    <a:pt x="5199" y="860"/>
                  </a:moveTo>
                  <a:lnTo>
                    <a:pt x="5199" y="867"/>
                  </a:lnTo>
                  <a:lnTo>
                    <a:pt x="5149" y="900"/>
                  </a:lnTo>
                  <a:lnTo>
                    <a:pt x="5199" y="860"/>
                  </a:lnTo>
                  <a:close/>
                  <a:moveTo>
                    <a:pt x="5224" y="875"/>
                  </a:moveTo>
                  <a:lnTo>
                    <a:pt x="5199" y="900"/>
                  </a:lnTo>
                  <a:lnTo>
                    <a:pt x="5224" y="875"/>
                  </a:lnTo>
                  <a:close/>
                  <a:moveTo>
                    <a:pt x="5219" y="880"/>
                  </a:moveTo>
                  <a:lnTo>
                    <a:pt x="5199" y="900"/>
                  </a:lnTo>
                  <a:lnTo>
                    <a:pt x="5219" y="880"/>
                  </a:lnTo>
                  <a:close/>
                  <a:moveTo>
                    <a:pt x="5199" y="900"/>
                  </a:moveTo>
                  <a:lnTo>
                    <a:pt x="5199" y="900"/>
                  </a:lnTo>
                  <a:lnTo>
                    <a:pt x="5199" y="900"/>
                  </a:lnTo>
                  <a:close/>
                  <a:moveTo>
                    <a:pt x="5199" y="900"/>
                  </a:moveTo>
                  <a:lnTo>
                    <a:pt x="5199" y="900"/>
                  </a:lnTo>
                  <a:lnTo>
                    <a:pt x="5199" y="900"/>
                  </a:lnTo>
                  <a:close/>
                  <a:moveTo>
                    <a:pt x="5132" y="867"/>
                  </a:moveTo>
                  <a:lnTo>
                    <a:pt x="5099" y="900"/>
                  </a:lnTo>
                  <a:lnTo>
                    <a:pt x="5132" y="867"/>
                  </a:lnTo>
                  <a:close/>
                  <a:moveTo>
                    <a:pt x="5399" y="600"/>
                  </a:moveTo>
                  <a:lnTo>
                    <a:pt x="5199" y="800"/>
                  </a:lnTo>
                  <a:lnTo>
                    <a:pt x="5199" y="850"/>
                  </a:lnTo>
                  <a:lnTo>
                    <a:pt x="5132" y="900"/>
                  </a:lnTo>
                  <a:lnTo>
                    <a:pt x="5149" y="900"/>
                  </a:lnTo>
                  <a:lnTo>
                    <a:pt x="5149" y="900"/>
                  </a:lnTo>
                  <a:lnTo>
                    <a:pt x="5149" y="900"/>
                  </a:lnTo>
                  <a:lnTo>
                    <a:pt x="5166" y="900"/>
                  </a:lnTo>
                  <a:lnTo>
                    <a:pt x="5199" y="875"/>
                  </a:lnTo>
                  <a:lnTo>
                    <a:pt x="5199" y="880"/>
                  </a:lnTo>
                  <a:lnTo>
                    <a:pt x="5299" y="800"/>
                  </a:lnTo>
                  <a:lnTo>
                    <a:pt x="5299" y="800"/>
                  </a:lnTo>
                  <a:lnTo>
                    <a:pt x="5299" y="800"/>
                  </a:lnTo>
                  <a:lnTo>
                    <a:pt x="5299" y="800"/>
                  </a:lnTo>
                  <a:lnTo>
                    <a:pt x="5299" y="800"/>
                  </a:lnTo>
                  <a:lnTo>
                    <a:pt x="5299" y="800"/>
                  </a:lnTo>
                  <a:lnTo>
                    <a:pt x="5299" y="800"/>
                  </a:lnTo>
                  <a:lnTo>
                    <a:pt x="5299" y="800"/>
                  </a:lnTo>
                  <a:lnTo>
                    <a:pt x="5299" y="800"/>
                  </a:lnTo>
                  <a:lnTo>
                    <a:pt x="5299" y="800"/>
                  </a:lnTo>
                  <a:lnTo>
                    <a:pt x="5299" y="800"/>
                  </a:lnTo>
                  <a:lnTo>
                    <a:pt x="5399" y="700"/>
                  </a:lnTo>
                  <a:lnTo>
                    <a:pt x="5399" y="700"/>
                  </a:lnTo>
                  <a:lnTo>
                    <a:pt x="5399" y="600"/>
                  </a:lnTo>
                  <a:close/>
                  <a:moveTo>
                    <a:pt x="5149" y="900"/>
                  </a:moveTo>
                  <a:lnTo>
                    <a:pt x="5149" y="900"/>
                  </a:lnTo>
                  <a:lnTo>
                    <a:pt x="5149" y="900"/>
                  </a:lnTo>
                  <a:close/>
                  <a:moveTo>
                    <a:pt x="5199" y="900"/>
                  </a:moveTo>
                  <a:lnTo>
                    <a:pt x="5199" y="900"/>
                  </a:lnTo>
                  <a:lnTo>
                    <a:pt x="5199" y="900"/>
                  </a:lnTo>
                  <a:close/>
                  <a:moveTo>
                    <a:pt x="5199" y="900"/>
                  </a:moveTo>
                  <a:lnTo>
                    <a:pt x="5199" y="900"/>
                  </a:lnTo>
                  <a:lnTo>
                    <a:pt x="5199" y="900"/>
                  </a:lnTo>
                  <a:close/>
                  <a:moveTo>
                    <a:pt x="5099" y="900"/>
                  </a:moveTo>
                  <a:lnTo>
                    <a:pt x="5099" y="900"/>
                  </a:lnTo>
                  <a:lnTo>
                    <a:pt x="5099" y="900"/>
                  </a:lnTo>
                  <a:close/>
                  <a:moveTo>
                    <a:pt x="5149" y="900"/>
                  </a:moveTo>
                  <a:lnTo>
                    <a:pt x="5149" y="900"/>
                  </a:lnTo>
                  <a:lnTo>
                    <a:pt x="5149" y="900"/>
                  </a:lnTo>
                  <a:close/>
                  <a:moveTo>
                    <a:pt x="5199" y="900"/>
                  </a:moveTo>
                  <a:lnTo>
                    <a:pt x="5197" y="902"/>
                  </a:lnTo>
                  <a:lnTo>
                    <a:pt x="5199" y="900"/>
                  </a:lnTo>
                  <a:close/>
                  <a:moveTo>
                    <a:pt x="5099" y="900"/>
                  </a:moveTo>
                  <a:lnTo>
                    <a:pt x="5066" y="934"/>
                  </a:lnTo>
                  <a:lnTo>
                    <a:pt x="5099" y="900"/>
                  </a:lnTo>
                  <a:close/>
                  <a:moveTo>
                    <a:pt x="5197" y="902"/>
                  </a:moveTo>
                  <a:lnTo>
                    <a:pt x="5166" y="934"/>
                  </a:lnTo>
                  <a:lnTo>
                    <a:pt x="5197" y="902"/>
                  </a:lnTo>
                  <a:close/>
                  <a:moveTo>
                    <a:pt x="5166" y="934"/>
                  </a:moveTo>
                  <a:lnTo>
                    <a:pt x="5149" y="950"/>
                  </a:lnTo>
                  <a:lnTo>
                    <a:pt x="5166" y="934"/>
                  </a:lnTo>
                  <a:close/>
                  <a:moveTo>
                    <a:pt x="5149" y="950"/>
                  </a:moveTo>
                  <a:lnTo>
                    <a:pt x="5149" y="950"/>
                  </a:lnTo>
                  <a:lnTo>
                    <a:pt x="5149" y="950"/>
                  </a:lnTo>
                  <a:close/>
                  <a:moveTo>
                    <a:pt x="5066" y="934"/>
                  </a:moveTo>
                  <a:lnTo>
                    <a:pt x="5049" y="950"/>
                  </a:lnTo>
                  <a:lnTo>
                    <a:pt x="5066" y="934"/>
                  </a:lnTo>
                  <a:close/>
                  <a:moveTo>
                    <a:pt x="5149" y="950"/>
                  </a:moveTo>
                  <a:lnTo>
                    <a:pt x="5149" y="950"/>
                  </a:lnTo>
                  <a:lnTo>
                    <a:pt x="5149" y="950"/>
                  </a:lnTo>
                  <a:close/>
                  <a:moveTo>
                    <a:pt x="5049" y="950"/>
                  </a:moveTo>
                  <a:lnTo>
                    <a:pt x="5039" y="960"/>
                  </a:lnTo>
                  <a:lnTo>
                    <a:pt x="5049" y="950"/>
                  </a:lnTo>
                  <a:close/>
                  <a:moveTo>
                    <a:pt x="5149" y="950"/>
                  </a:moveTo>
                  <a:lnTo>
                    <a:pt x="5132" y="967"/>
                  </a:lnTo>
                  <a:lnTo>
                    <a:pt x="5149" y="950"/>
                  </a:lnTo>
                  <a:close/>
                  <a:moveTo>
                    <a:pt x="5132" y="967"/>
                  </a:moveTo>
                  <a:lnTo>
                    <a:pt x="5126" y="974"/>
                  </a:lnTo>
                  <a:lnTo>
                    <a:pt x="5132" y="967"/>
                  </a:lnTo>
                  <a:close/>
                  <a:moveTo>
                    <a:pt x="5126" y="974"/>
                  </a:moveTo>
                  <a:lnTo>
                    <a:pt x="5118" y="982"/>
                  </a:lnTo>
                  <a:lnTo>
                    <a:pt x="5126" y="974"/>
                  </a:lnTo>
                  <a:close/>
                  <a:moveTo>
                    <a:pt x="5118" y="982"/>
                  </a:moveTo>
                  <a:lnTo>
                    <a:pt x="5105" y="994"/>
                  </a:lnTo>
                  <a:lnTo>
                    <a:pt x="5118" y="982"/>
                  </a:lnTo>
                  <a:close/>
                  <a:moveTo>
                    <a:pt x="5105" y="994"/>
                  </a:moveTo>
                  <a:lnTo>
                    <a:pt x="5099" y="1000"/>
                  </a:lnTo>
                  <a:lnTo>
                    <a:pt x="5105" y="994"/>
                  </a:lnTo>
                  <a:close/>
                  <a:moveTo>
                    <a:pt x="5099" y="1000"/>
                  </a:moveTo>
                  <a:lnTo>
                    <a:pt x="5099" y="1000"/>
                  </a:lnTo>
                  <a:lnTo>
                    <a:pt x="5099" y="1000"/>
                  </a:lnTo>
                  <a:close/>
                  <a:moveTo>
                    <a:pt x="5099" y="1000"/>
                  </a:moveTo>
                  <a:lnTo>
                    <a:pt x="5099" y="1000"/>
                  </a:lnTo>
                  <a:lnTo>
                    <a:pt x="5099" y="1000"/>
                  </a:lnTo>
                  <a:close/>
                  <a:moveTo>
                    <a:pt x="5099" y="1000"/>
                  </a:moveTo>
                  <a:lnTo>
                    <a:pt x="5099" y="1000"/>
                  </a:lnTo>
                  <a:lnTo>
                    <a:pt x="5099" y="1000"/>
                  </a:lnTo>
                  <a:close/>
                  <a:moveTo>
                    <a:pt x="5099" y="900"/>
                  </a:moveTo>
                  <a:lnTo>
                    <a:pt x="5097" y="902"/>
                  </a:lnTo>
                  <a:lnTo>
                    <a:pt x="5018" y="982"/>
                  </a:lnTo>
                  <a:lnTo>
                    <a:pt x="5018" y="982"/>
                  </a:lnTo>
                  <a:lnTo>
                    <a:pt x="5039" y="960"/>
                  </a:lnTo>
                  <a:lnTo>
                    <a:pt x="4999" y="1000"/>
                  </a:lnTo>
                  <a:lnTo>
                    <a:pt x="4999" y="1000"/>
                  </a:lnTo>
                  <a:lnTo>
                    <a:pt x="5132" y="900"/>
                  </a:lnTo>
                  <a:close/>
                  <a:moveTo>
                    <a:pt x="5099" y="1000"/>
                  </a:moveTo>
                  <a:lnTo>
                    <a:pt x="5099" y="1000"/>
                  </a:lnTo>
                  <a:lnTo>
                    <a:pt x="5099" y="1000"/>
                  </a:lnTo>
                  <a:close/>
                  <a:moveTo>
                    <a:pt x="5099" y="1000"/>
                  </a:moveTo>
                  <a:lnTo>
                    <a:pt x="5099" y="1000"/>
                  </a:lnTo>
                  <a:lnTo>
                    <a:pt x="5099" y="1000"/>
                  </a:lnTo>
                  <a:close/>
                  <a:moveTo>
                    <a:pt x="4999" y="1000"/>
                  </a:moveTo>
                  <a:lnTo>
                    <a:pt x="4999" y="1000"/>
                  </a:lnTo>
                  <a:lnTo>
                    <a:pt x="4999" y="1000"/>
                  </a:lnTo>
                  <a:close/>
                  <a:moveTo>
                    <a:pt x="5099" y="1000"/>
                  </a:moveTo>
                  <a:lnTo>
                    <a:pt x="5099" y="1000"/>
                  </a:lnTo>
                  <a:lnTo>
                    <a:pt x="5099" y="1000"/>
                  </a:lnTo>
                  <a:close/>
                  <a:moveTo>
                    <a:pt x="4999" y="1000"/>
                  </a:moveTo>
                  <a:lnTo>
                    <a:pt x="4999" y="1000"/>
                  </a:lnTo>
                  <a:lnTo>
                    <a:pt x="4999" y="1000"/>
                  </a:lnTo>
                  <a:close/>
                  <a:moveTo>
                    <a:pt x="4899" y="1000"/>
                  </a:moveTo>
                  <a:lnTo>
                    <a:pt x="4899" y="1000"/>
                  </a:lnTo>
                  <a:lnTo>
                    <a:pt x="4899" y="1000"/>
                  </a:lnTo>
                  <a:close/>
                  <a:moveTo>
                    <a:pt x="1900" y="1100"/>
                  </a:moveTo>
                  <a:lnTo>
                    <a:pt x="1900" y="1100"/>
                  </a:lnTo>
                  <a:lnTo>
                    <a:pt x="1900" y="1100"/>
                  </a:lnTo>
                  <a:close/>
                  <a:moveTo>
                    <a:pt x="4899" y="1100"/>
                  </a:moveTo>
                  <a:lnTo>
                    <a:pt x="4899" y="1100"/>
                  </a:lnTo>
                  <a:lnTo>
                    <a:pt x="4899" y="1100"/>
                  </a:lnTo>
                  <a:close/>
                  <a:moveTo>
                    <a:pt x="4899" y="1100"/>
                  </a:moveTo>
                  <a:lnTo>
                    <a:pt x="4899" y="1100"/>
                  </a:lnTo>
                  <a:lnTo>
                    <a:pt x="4899" y="1100"/>
                  </a:lnTo>
                  <a:close/>
                  <a:moveTo>
                    <a:pt x="5199" y="880"/>
                  </a:moveTo>
                  <a:lnTo>
                    <a:pt x="5174" y="900"/>
                  </a:lnTo>
                  <a:lnTo>
                    <a:pt x="5166" y="900"/>
                  </a:lnTo>
                  <a:lnTo>
                    <a:pt x="4899" y="1100"/>
                  </a:lnTo>
                  <a:lnTo>
                    <a:pt x="5049" y="1000"/>
                  </a:lnTo>
                  <a:lnTo>
                    <a:pt x="4799" y="1200"/>
                  </a:lnTo>
                  <a:lnTo>
                    <a:pt x="5199" y="900"/>
                  </a:lnTo>
                  <a:lnTo>
                    <a:pt x="5199" y="880"/>
                  </a:lnTo>
                  <a:close/>
                  <a:moveTo>
                    <a:pt x="4799" y="1200"/>
                  </a:moveTo>
                  <a:lnTo>
                    <a:pt x="4799" y="1200"/>
                  </a:lnTo>
                  <a:lnTo>
                    <a:pt x="4799" y="1200"/>
                  </a:lnTo>
                  <a:close/>
                  <a:moveTo>
                    <a:pt x="4799" y="1200"/>
                  </a:moveTo>
                  <a:lnTo>
                    <a:pt x="4799" y="1200"/>
                  </a:lnTo>
                  <a:lnTo>
                    <a:pt x="4799" y="1200"/>
                  </a:lnTo>
                  <a:lnTo>
                    <a:pt x="4799" y="1200"/>
                  </a:lnTo>
                  <a:close/>
                  <a:moveTo>
                    <a:pt x="4799" y="1200"/>
                  </a:moveTo>
                  <a:lnTo>
                    <a:pt x="4799" y="1200"/>
                  </a:lnTo>
                  <a:lnTo>
                    <a:pt x="4799" y="1200"/>
                  </a:lnTo>
                  <a:close/>
                  <a:moveTo>
                    <a:pt x="5149" y="900"/>
                  </a:moveTo>
                  <a:lnTo>
                    <a:pt x="4999" y="1000"/>
                  </a:lnTo>
                  <a:lnTo>
                    <a:pt x="4903" y="1096"/>
                  </a:lnTo>
                  <a:lnTo>
                    <a:pt x="4999" y="1000"/>
                  </a:lnTo>
                  <a:lnTo>
                    <a:pt x="4999" y="1000"/>
                  </a:lnTo>
                  <a:lnTo>
                    <a:pt x="4819" y="1120"/>
                  </a:lnTo>
                  <a:lnTo>
                    <a:pt x="4819" y="1120"/>
                  </a:lnTo>
                  <a:lnTo>
                    <a:pt x="4899" y="1000"/>
                  </a:lnTo>
                  <a:lnTo>
                    <a:pt x="4699" y="1200"/>
                  </a:lnTo>
                  <a:lnTo>
                    <a:pt x="4699" y="1200"/>
                  </a:lnTo>
                  <a:lnTo>
                    <a:pt x="4799" y="1150"/>
                  </a:lnTo>
                  <a:lnTo>
                    <a:pt x="4779" y="1180"/>
                  </a:lnTo>
                  <a:lnTo>
                    <a:pt x="4799" y="1167"/>
                  </a:lnTo>
                  <a:lnTo>
                    <a:pt x="4774" y="1188"/>
                  </a:lnTo>
                  <a:lnTo>
                    <a:pt x="4766" y="1200"/>
                  </a:lnTo>
                  <a:lnTo>
                    <a:pt x="4899" y="1100"/>
                  </a:lnTo>
                  <a:lnTo>
                    <a:pt x="4899" y="1100"/>
                  </a:lnTo>
                  <a:lnTo>
                    <a:pt x="4899" y="1100"/>
                  </a:lnTo>
                  <a:lnTo>
                    <a:pt x="5149" y="900"/>
                  </a:lnTo>
                  <a:close/>
                  <a:moveTo>
                    <a:pt x="4699" y="1200"/>
                  </a:moveTo>
                  <a:lnTo>
                    <a:pt x="4699" y="1200"/>
                  </a:lnTo>
                  <a:lnTo>
                    <a:pt x="4699" y="1200"/>
                  </a:lnTo>
                  <a:close/>
                  <a:moveTo>
                    <a:pt x="4699" y="1250"/>
                  </a:moveTo>
                  <a:lnTo>
                    <a:pt x="4656" y="1286"/>
                  </a:lnTo>
                  <a:lnTo>
                    <a:pt x="4659" y="1280"/>
                  </a:lnTo>
                  <a:lnTo>
                    <a:pt x="4659" y="1280"/>
                  </a:lnTo>
                  <a:lnTo>
                    <a:pt x="4699" y="1250"/>
                  </a:lnTo>
                  <a:close/>
                  <a:moveTo>
                    <a:pt x="4699" y="1200"/>
                  </a:moveTo>
                  <a:lnTo>
                    <a:pt x="4599" y="1300"/>
                  </a:lnTo>
                  <a:lnTo>
                    <a:pt x="4674" y="1250"/>
                  </a:lnTo>
                  <a:lnTo>
                    <a:pt x="4699" y="1200"/>
                  </a:lnTo>
                  <a:close/>
                  <a:moveTo>
                    <a:pt x="4599" y="1300"/>
                  </a:moveTo>
                  <a:lnTo>
                    <a:pt x="4599" y="1300"/>
                  </a:lnTo>
                  <a:lnTo>
                    <a:pt x="4599" y="1300"/>
                  </a:lnTo>
                  <a:lnTo>
                    <a:pt x="4599" y="1300"/>
                  </a:lnTo>
                  <a:close/>
                  <a:moveTo>
                    <a:pt x="4699" y="1300"/>
                  </a:moveTo>
                  <a:lnTo>
                    <a:pt x="4699" y="1300"/>
                  </a:lnTo>
                  <a:lnTo>
                    <a:pt x="4699" y="1300"/>
                  </a:lnTo>
                  <a:close/>
                  <a:moveTo>
                    <a:pt x="2100" y="1300"/>
                  </a:moveTo>
                  <a:lnTo>
                    <a:pt x="2100" y="1300"/>
                  </a:lnTo>
                  <a:lnTo>
                    <a:pt x="2100" y="1300"/>
                  </a:lnTo>
                  <a:close/>
                  <a:moveTo>
                    <a:pt x="2100" y="1300"/>
                  </a:moveTo>
                  <a:lnTo>
                    <a:pt x="2100" y="1300"/>
                  </a:lnTo>
                  <a:lnTo>
                    <a:pt x="2100" y="1300"/>
                  </a:lnTo>
                  <a:close/>
                  <a:moveTo>
                    <a:pt x="4558" y="1342"/>
                  </a:moveTo>
                  <a:lnTo>
                    <a:pt x="4516" y="1383"/>
                  </a:lnTo>
                  <a:lnTo>
                    <a:pt x="4558" y="1342"/>
                  </a:lnTo>
                  <a:lnTo>
                    <a:pt x="4558" y="1342"/>
                  </a:lnTo>
                  <a:close/>
                  <a:moveTo>
                    <a:pt x="4699" y="1300"/>
                  </a:moveTo>
                  <a:lnTo>
                    <a:pt x="4699" y="1300"/>
                  </a:lnTo>
                  <a:lnTo>
                    <a:pt x="4699" y="1300"/>
                  </a:lnTo>
                  <a:lnTo>
                    <a:pt x="4699" y="1300"/>
                  </a:lnTo>
                  <a:lnTo>
                    <a:pt x="4619" y="1360"/>
                  </a:lnTo>
                  <a:lnTo>
                    <a:pt x="4599" y="1400"/>
                  </a:lnTo>
                  <a:lnTo>
                    <a:pt x="4699" y="1300"/>
                  </a:lnTo>
                  <a:close/>
                  <a:moveTo>
                    <a:pt x="4599" y="1400"/>
                  </a:moveTo>
                  <a:lnTo>
                    <a:pt x="4599" y="1400"/>
                  </a:lnTo>
                  <a:lnTo>
                    <a:pt x="4599" y="1400"/>
                  </a:lnTo>
                  <a:close/>
                  <a:moveTo>
                    <a:pt x="4416" y="1483"/>
                  </a:moveTo>
                  <a:lnTo>
                    <a:pt x="4399" y="1500"/>
                  </a:lnTo>
                  <a:lnTo>
                    <a:pt x="4416" y="1483"/>
                  </a:lnTo>
                  <a:close/>
                  <a:moveTo>
                    <a:pt x="4399" y="1500"/>
                  </a:moveTo>
                  <a:lnTo>
                    <a:pt x="4399" y="1500"/>
                  </a:lnTo>
                  <a:lnTo>
                    <a:pt x="4399" y="1500"/>
                  </a:lnTo>
                  <a:close/>
                  <a:moveTo>
                    <a:pt x="2100" y="1300"/>
                  </a:moveTo>
                  <a:lnTo>
                    <a:pt x="2200" y="1500"/>
                  </a:lnTo>
                  <a:lnTo>
                    <a:pt x="2200" y="1450"/>
                  </a:lnTo>
                  <a:lnTo>
                    <a:pt x="2100" y="1300"/>
                  </a:lnTo>
                  <a:close/>
                  <a:moveTo>
                    <a:pt x="4399" y="1500"/>
                  </a:moveTo>
                  <a:lnTo>
                    <a:pt x="4399" y="1500"/>
                  </a:lnTo>
                  <a:lnTo>
                    <a:pt x="4399" y="1500"/>
                  </a:lnTo>
                  <a:close/>
                  <a:moveTo>
                    <a:pt x="4399" y="1500"/>
                  </a:moveTo>
                  <a:lnTo>
                    <a:pt x="4399" y="1500"/>
                  </a:lnTo>
                  <a:lnTo>
                    <a:pt x="4399" y="1500"/>
                  </a:lnTo>
                  <a:close/>
                  <a:moveTo>
                    <a:pt x="2200" y="1500"/>
                  </a:moveTo>
                  <a:lnTo>
                    <a:pt x="2200" y="1500"/>
                  </a:lnTo>
                  <a:lnTo>
                    <a:pt x="2200" y="1500"/>
                  </a:lnTo>
                  <a:close/>
                  <a:moveTo>
                    <a:pt x="4607" y="1327"/>
                  </a:moveTo>
                  <a:lnTo>
                    <a:pt x="4399" y="1500"/>
                  </a:lnTo>
                  <a:lnTo>
                    <a:pt x="4599" y="1350"/>
                  </a:lnTo>
                  <a:lnTo>
                    <a:pt x="4449" y="1475"/>
                  </a:lnTo>
                  <a:lnTo>
                    <a:pt x="4449" y="1475"/>
                  </a:lnTo>
                  <a:lnTo>
                    <a:pt x="4399" y="1500"/>
                  </a:lnTo>
                  <a:lnTo>
                    <a:pt x="4399" y="1500"/>
                  </a:lnTo>
                  <a:lnTo>
                    <a:pt x="4399" y="1500"/>
                  </a:lnTo>
                  <a:lnTo>
                    <a:pt x="4434" y="1465"/>
                  </a:lnTo>
                  <a:lnTo>
                    <a:pt x="4416" y="1483"/>
                  </a:lnTo>
                  <a:lnTo>
                    <a:pt x="4499" y="1400"/>
                  </a:lnTo>
                  <a:lnTo>
                    <a:pt x="4590" y="1332"/>
                  </a:lnTo>
                  <a:lnTo>
                    <a:pt x="4607" y="1327"/>
                  </a:lnTo>
                  <a:close/>
                  <a:moveTo>
                    <a:pt x="4499" y="1500"/>
                  </a:moveTo>
                  <a:lnTo>
                    <a:pt x="4499" y="1500"/>
                  </a:lnTo>
                  <a:lnTo>
                    <a:pt x="4499" y="1500"/>
                  </a:lnTo>
                  <a:close/>
                  <a:moveTo>
                    <a:pt x="4899" y="1100"/>
                  </a:moveTo>
                  <a:lnTo>
                    <a:pt x="4749" y="1225"/>
                  </a:lnTo>
                  <a:lnTo>
                    <a:pt x="4749" y="1225"/>
                  </a:lnTo>
                  <a:lnTo>
                    <a:pt x="4749" y="1225"/>
                  </a:lnTo>
                  <a:lnTo>
                    <a:pt x="4749" y="1225"/>
                  </a:lnTo>
                  <a:lnTo>
                    <a:pt x="4749" y="1225"/>
                  </a:lnTo>
                  <a:lnTo>
                    <a:pt x="4766" y="1200"/>
                  </a:lnTo>
                  <a:lnTo>
                    <a:pt x="4699" y="1250"/>
                  </a:lnTo>
                  <a:lnTo>
                    <a:pt x="4699" y="1250"/>
                  </a:lnTo>
                  <a:lnTo>
                    <a:pt x="4699" y="1250"/>
                  </a:lnTo>
                  <a:lnTo>
                    <a:pt x="4774" y="1188"/>
                  </a:lnTo>
                  <a:lnTo>
                    <a:pt x="4779" y="1180"/>
                  </a:lnTo>
                  <a:lnTo>
                    <a:pt x="4674" y="1250"/>
                  </a:lnTo>
                  <a:lnTo>
                    <a:pt x="4666" y="1267"/>
                  </a:lnTo>
                  <a:lnTo>
                    <a:pt x="4599" y="1300"/>
                  </a:lnTo>
                  <a:lnTo>
                    <a:pt x="4599" y="1300"/>
                  </a:lnTo>
                  <a:lnTo>
                    <a:pt x="4599" y="1300"/>
                  </a:lnTo>
                  <a:lnTo>
                    <a:pt x="4599" y="1300"/>
                  </a:lnTo>
                  <a:lnTo>
                    <a:pt x="4699" y="1200"/>
                  </a:lnTo>
                  <a:lnTo>
                    <a:pt x="3807" y="1483"/>
                  </a:lnTo>
                  <a:lnTo>
                    <a:pt x="3807" y="1483"/>
                  </a:lnTo>
                  <a:lnTo>
                    <a:pt x="3897" y="1535"/>
                  </a:lnTo>
                  <a:lnTo>
                    <a:pt x="3897" y="1535"/>
                  </a:lnTo>
                  <a:lnTo>
                    <a:pt x="4558" y="1342"/>
                  </a:lnTo>
                  <a:lnTo>
                    <a:pt x="4558" y="1342"/>
                  </a:lnTo>
                  <a:lnTo>
                    <a:pt x="4209" y="1690"/>
                  </a:lnTo>
                  <a:lnTo>
                    <a:pt x="4299" y="1600"/>
                  </a:lnTo>
                  <a:lnTo>
                    <a:pt x="4449" y="1500"/>
                  </a:lnTo>
                  <a:lnTo>
                    <a:pt x="4499" y="1500"/>
                  </a:lnTo>
                  <a:lnTo>
                    <a:pt x="4599" y="1400"/>
                  </a:lnTo>
                  <a:lnTo>
                    <a:pt x="4599" y="1400"/>
                  </a:lnTo>
                  <a:lnTo>
                    <a:pt x="4499" y="1450"/>
                  </a:lnTo>
                  <a:lnTo>
                    <a:pt x="4499" y="1450"/>
                  </a:lnTo>
                  <a:lnTo>
                    <a:pt x="4619" y="1360"/>
                  </a:lnTo>
                  <a:lnTo>
                    <a:pt x="4639" y="1320"/>
                  </a:lnTo>
                  <a:lnTo>
                    <a:pt x="4644" y="1316"/>
                  </a:lnTo>
                  <a:lnTo>
                    <a:pt x="4644" y="1316"/>
                  </a:lnTo>
                  <a:lnTo>
                    <a:pt x="4699" y="1300"/>
                  </a:lnTo>
                  <a:lnTo>
                    <a:pt x="4699" y="1300"/>
                  </a:lnTo>
                  <a:lnTo>
                    <a:pt x="4699" y="1300"/>
                  </a:lnTo>
                  <a:lnTo>
                    <a:pt x="4799" y="1200"/>
                  </a:lnTo>
                  <a:lnTo>
                    <a:pt x="4799" y="1200"/>
                  </a:lnTo>
                  <a:lnTo>
                    <a:pt x="4799" y="1200"/>
                  </a:lnTo>
                  <a:lnTo>
                    <a:pt x="4899" y="1100"/>
                  </a:lnTo>
                  <a:close/>
                  <a:moveTo>
                    <a:pt x="4209" y="1690"/>
                  </a:moveTo>
                  <a:lnTo>
                    <a:pt x="4199" y="1700"/>
                  </a:lnTo>
                  <a:lnTo>
                    <a:pt x="4209" y="1690"/>
                  </a:lnTo>
                  <a:close/>
                  <a:moveTo>
                    <a:pt x="4199" y="1700"/>
                  </a:moveTo>
                  <a:lnTo>
                    <a:pt x="4199" y="1700"/>
                  </a:lnTo>
                  <a:lnTo>
                    <a:pt x="4199" y="1700"/>
                  </a:lnTo>
                  <a:close/>
                  <a:moveTo>
                    <a:pt x="4199" y="1700"/>
                  </a:moveTo>
                  <a:lnTo>
                    <a:pt x="4199" y="1700"/>
                  </a:lnTo>
                  <a:lnTo>
                    <a:pt x="4199" y="1700"/>
                  </a:lnTo>
                  <a:close/>
                  <a:moveTo>
                    <a:pt x="4199" y="1700"/>
                  </a:moveTo>
                  <a:lnTo>
                    <a:pt x="4199" y="1700"/>
                  </a:lnTo>
                  <a:lnTo>
                    <a:pt x="4199" y="1700"/>
                  </a:lnTo>
                  <a:close/>
                  <a:moveTo>
                    <a:pt x="4199" y="1700"/>
                  </a:moveTo>
                  <a:lnTo>
                    <a:pt x="4199" y="1700"/>
                  </a:lnTo>
                  <a:lnTo>
                    <a:pt x="4199" y="1700"/>
                  </a:lnTo>
                  <a:close/>
                  <a:moveTo>
                    <a:pt x="4199" y="1700"/>
                  </a:moveTo>
                  <a:lnTo>
                    <a:pt x="4199" y="1700"/>
                  </a:lnTo>
                  <a:lnTo>
                    <a:pt x="4199" y="1700"/>
                  </a:lnTo>
                  <a:lnTo>
                    <a:pt x="4199" y="1700"/>
                  </a:lnTo>
                  <a:close/>
                  <a:moveTo>
                    <a:pt x="2400" y="1700"/>
                  </a:moveTo>
                  <a:lnTo>
                    <a:pt x="2400" y="1700"/>
                  </a:lnTo>
                  <a:lnTo>
                    <a:pt x="2400" y="1700"/>
                  </a:lnTo>
                  <a:close/>
                  <a:moveTo>
                    <a:pt x="4184" y="1700"/>
                  </a:moveTo>
                  <a:lnTo>
                    <a:pt x="4191" y="1704"/>
                  </a:lnTo>
                  <a:lnTo>
                    <a:pt x="4199" y="1700"/>
                  </a:lnTo>
                  <a:lnTo>
                    <a:pt x="4192" y="1705"/>
                  </a:lnTo>
                  <a:lnTo>
                    <a:pt x="4192" y="1705"/>
                  </a:lnTo>
                  <a:lnTo>
                    <a:pt x="4194" y="1705"/>
                  </a:lnTo>
                  <a:lnTo>
                    <a:pt x="4199" y="1700"/>
                  </a:lnTo>
                  <a:close/>
                  <a:moveTo>
                    <a:pt x="4194" y="1705"/>
                  </a:moveTo>
                  <a:lnTo>
                    <a:pt x="4149" y="1750"/>
                  </a:lnTo>
                  <a:lnTo>
                    <a:pt x="4194" y="1705"/>
                  </a:lnTo>
                  <a:lnTo>
                    <a:pt x="4194" y="1705"/>
                  </a:lnTo>
                  <a:lnTo>
                    <a:pt x="4194" y="1705"/>
                  </a:lnTo>
                  <a:close/>
                  <a:moveTo>
                    <a:pt x="4499" y="1500"/>
                  </a:moveTo>
                  <a:lnTo>
                    <a:pt x="4349" y="1600"/>
                  </a:lnTo>
                  <a:lnTo>
                    <a:pt x="4299" y="1600"/>
                  </a:lnTo>
                  <a:lnTo>
                    <a:pt x="4199" y="1700"/>
                  </a:lnTo>
                  <a:lnTo>
                    <a:pt x="4199" y="1700"/>
                  </a:lnTo>
                  <a:lnTo>
                    <a:pt x="4199" y="1700"/>
                  </a:lnTo>
                  <a:lnTo>
                    <a:pt x="4194" y="1705"/>
                  </a:lnTo>
                  <a:lnTo>
                    <a:pt x="4194" y="1705"/>
                  </a:lnTo>
                  <a:lnTo>
                    <a:pt x="4149" y="1750"/>
                  </a:lnTo>
                  <a:lnTo>
                    <a:pt x="4209" y="1714"/>
                  </a:lnTo>
                  <a:lnTo>
                    <a:pt x="4209" y="1714"/>
                  </a:lnTo>
                  <a:lnTo>
                    <a:pt x="4219" y="1720"/>
                  </a:lnTo>
                  <a:lnTo>
                    <a:pt x="4399" y="1600"/>
                  </a:lnTo>
                  <a:lnTo>
                    <a:pt x="4399" y="1600"/>
                  </a:lnTo>
                  <a:lnTo>
                    <a:pt x="4499" y="1500"/>
                  </a:lnTo>
                  <a:close/>
                  <a:moveTo>
                    <a:pt x="4149" y="1750"/>
                  </a:moveTo>
                  <a:lnTo>
                    <a:pt x="4149" y="1750"/>
                  </a:lnTo>
                  <a:lnTo>
                    <a:pt x="4149" y="1750"/>
                  </a:lnTo>
                  <a:close/>
                  <a:moveTo>
                    <a:pt x="4099" y="1800"/>
                  </a:moveTo>
                  <a:lnTo>
                    <a:pt x="4099" y="1800"/>
                  </a:lnTo>
                  <a:lnTo>
                    <a:pt x="4099" y="1800"/>
                  </a:lnTo>
                  <a:close/>
                  <a:moveTo>
                    <a:pt x="4099" y="1800"/>
                  </a:moveTo>
                  <a:lnTo>
                    <a:pt x="4099" y="1800"/>
                  </a:lnTo>
                  <a:lnTo>
                    <a:pt x="4099" y="1800"/>
                  </a:lnTo>
                  <a:lnTo>
                    <a:pt x="4099" y="1800"/>
                  </a:lnTo>
                  <a:close/>
                  <a:moveTo>
                    <a:pt x="1400" y="0"/>
                  </a:moveTo>
                  <a:lnTo>
                    <a:pt x="1400" y="100"/>
                  </a:lnTo>
                  <a:lnTo>
                    <a:pt x="1400" y="150"/>
                  </a:lnTo>
                  <a:lnTo>
                    <a:pt x="1500" y="300"/>
                  </a:lnTo>
                  <a:lnTo>
                    <a:pt x="1500" y="300"/>
                  </a:lnTo>
                  <a:lnTo>
                    <a:pt x="1550" y="350"/>
                  </a:lnTo>
                  <a:lnTo>
                    <a:pt x="1500" y="200"/>
                  </a:lnTo>
                  <a:lnTo>
                    <a:pt x="1600" y="400"/>
                  </a:lnTo>
                  <a:lnTo>
                    <a:pt x="1600" y="300"/>
                  </a:lnTo>
                  <a:lnTo>
                    <a:pt x="1675" y="525"/>
                  </a:lnTo>
                  <a:lnTo>
                    <a:pt x="1750" y="650"/>
                  </a:lnTo>
                  <a:lnTo>
                    <a:pt x="1800" y="700"/>
                  </a:lnTo>
                  <a:lnTo>
                    <a:pt x="1900" y="800"/>
                  </a:lnTo>
                  <a:lnTo>
                    <a:pt x="2100" y="1200"/>
                  </a:lnTo>
                  <a:lnTo>
                    <a:pt x="2200" y="1300"/>
                  </a:lnTo>
                  <a:lnTo>
                    <a:pt x="2200" y="1425"/>
                  </a:lnTo>
                  <a:lnTo>
                    <a:pt x="1980" y="1040"/>
                  </a:lnTo>
                  <a:lnTo>
                    <a:pt x="1900" y="800"/>
                  </a:lnTo>
                  <a:lnTo>
                    <a:pt x="1900" y="900"/>
                  </a:lnTo>
                  <a:lnTo>
                    <a:pt x="1900" y="900"/>
                  </a:lnTo>
                  <a:lnTo>
                    <a:pt x="1900" y="900"/>
                  </a:lnTo>
                  <a:lnTo>
                    <a:pt x="1800" y="800"/>
                  </a:lnTo>
                  <a:lnTo>
                    <a:pt x="1700" y="600"/>
                  </a:lnTo>
                  <a:lnTo>
                    <a:pt x="1780" y="800"/>
                  </a:lnTo>
                  <a:lnTo>
                    <a:pt x="1600" y="500"/>
                  </a:lnTo>
                  <a:lnTo>
                    <a:pt x="1600" y="500"/>
                  </a:lnTo>
                  <a:lnTo>
                    <a:pt x="1800" y="900"/>
                  </a:lnTo>
                  <a:lnTo>
                    <a:pt x="1833" y="934"/>
                  </a:lnTo>
                  <a:lnTo>
                    <a:pt x="1900" y="1100"/>
                  </a:lnTo>
                  <a:lnTo>
                    <a:pt x="1850" y="950"/>
                  </a:lnTo>
                  <a:lnTo>
                    <a:pt x="1850" y="950"/>
                  </a:lnTo>
                  <a:lnTo>
                    <a:pt x="1900" y="1000"/>
                  </a:lnTo>
                  <a:lnTo>
                    <a:pt x="1825" y="875"/>
                  </a:lnTo>
                  <a:lnTo>
                    <a:pt x="1825" y="875"/>
                  </a:lnTo>
                  <a:lnTo>
                    <a:pt x="1800" y="800"/>
                  </a:lnTo>
                  <a:lnTo>
                    <a:pt x="1900" y="1000"/>
                  </a:lnTo>
                  <a:lnTo>
                    <a:pt x="1900" y="1000"/>
                  </a:lnTo>
                  <a:lnTo>
                    <a:pt x="1900" y="1000"/>
                  </a:lnTo>
                  <a:lnTo>
                    <a:pt x="1900" y="960"/>
                  </a:lnTo>
                  <a:lnTo>
                    <a:pt x="1800" y="800"/>
                  </a:lnTo>
                  <a:lnTo>
                    <a:pt x="1800" y="800"/>
                  </a:lnTo>
                  <a:lnTo>
                    <a:pt x="1900" y="950"/>
                  </a:lnTo>
                  <a:lnTo>
                    <a:pt x="1900" y="960"/>
                  </a:lnTo>
                  <a:lnTo>
                    <a:pt x="2200" y="1440"/>
                  </a:lnTo>
                  <a:lnTo>
                    <a:pt x="2200" y="1450"/>
                  </a:lnTo>
                  <a:lnTo>
                    <a:pt x="2300" y="1600"/>
                  </a:lnTo>
                  <a:lnTo>
                    <a:pt x="2400" y="1800"/>
                  </a:lnTo>
                  <a:lnTo>
                    <a:pt x="2300" y="1500"/>
                  </a:lnTo>
                  <a:lnTo>
                    <a:pt x="2400" y="1700"/>
                  </a:lnTo>
                  <a:lnTo>
                    <a:pt x="2400" y="1700"/>
                  </a:lnTo>
                  <a:lnTo>
                    <a:pt x="2498" y="1898"/>
                  </a:lnTo>
                  <a:lnTo>
                    <a:pt x="2498" y="1898"/>
                  </a:lnTo>
                  <a:lnTo>
                    <a:pt x="3807" y="1483"/>
                  </a:lnTo>
                  <a:lnTo>
                    <a:pt x="3807" y="1483"/>
                  </a:lnTo>
                  <a:lnTo>
                    <a:pt x="1441" y="124"/>
                  </a:lnTo>
                  <a:lnTo>
                    <a:pt x="1400" y="0"/>
                  </a:lnTo>
                  <a:close/>
                  <a:moveTo>
                    <a:pt x="3959" y="1860"/>
                  </a:moveTo>
                  <a:lnTo>
                    <a:pt x="3955" y="1867"/>
                  </a:lnTo>
                  <a:lnTo>
                    <a:pt x="3955" y="1867"/>
                  </a:lnTo>
                  <a:lnTo>
                    <a:pt x="3899" y="1900"/>
                  </a:lnTo>
                  <a:lnTo>
                    <a:pt x="3899" y="1900"/>
                  </a:lnTo>
                  <a:lnTo>
                    <a:pt x="3959" y="1860"/>
                  </a:lnTo>
                  <a:close/>
                  <a:moveTo>
                    <a:pt x="2400" y="1700"/>
                  </a:moveTo>
                  <a:lnTo>
                    <a:pt x="2400" y="1800"/>
                  </a:lnTo>
                  <a:lnTo>
                    <a:pt x="2455" y="1912"/>
                  </a:lnTo>
                  <a:lnTo>
                    <a:pt x="2469" y="1907"/>
                  </a:lnTo>
                  <a:lnTo>
                    <a:pt x="2469" y="1907"/>
                  </a:lnTo>
                  <a:lnTo>
                    <a:pt x="2400" y="1700"/>
                  </a:lnTo>
                  <a:close/>
                  <a:moveTo>
                    <a:pt x="3960" y="1911"/>
                  </a:moveTo>
                  <a:lnTo>
                    <a:pt x="3956" y="1914"/>
                  </a:lnTo>
                  <a:lnTo>
                    <a:pt x="3958" y="1912"/>
                  </a:lnTo>
                  <a:lnTo>
                    <a:pt x="3958" y="1912"/>
                  </a:lnTo>
                  <a:lnTo>
                    <a:pt x="3960" y="1911"/>
                  </a:lnTo>
                  <a:close/>
                  <a:moveTo>
                    <a:pt x="3999" y="1900"/>
                  </a:moveTo>
                  <a:lnTo>
                    <a:pt x="3949" y="1933"/>
                  </a:lnTo>
                  <a:lnTo>
                    <a:pt x="3981" y="1905"/>
                  </a:lnTo>
                  <a:lnTo>
                    <a:pt x="3999" y="1900"/>
                  </a:lnTo>
                  <a:close/>
                  <a:moveTo>
                    <a:pt x="2498" y="1898"/>
                  </a:moveTo>
                  <a:lnTo>
                    <a:pt x="2469" y="1907"/>
                  </a:lnTo>
                  <a:lnTo>
                    <a:pt x="2469" y="1907"/>
                  </a:lnTo>
                  <a:lnTo>
                    <a:pt x="2482" y="1949"/>
                  </a:lnTo>
                  <a:lnTo>
                    <a:pt x="2482" y="1949"/>
                  </a:lnTo>
                  <a:lnTo>
                    <a:pt x="2519" y="1938"/>
                  </a:lnTo>
                  <a:lnTo>
                    <a:pt x="2519" y="1938"/>
                  </a:lnTo>
                  <a:lnTo>
                    <a:pt x="2500" y="1900"/>
                  </a:lnTo>
                  <a:lnTo>
                    <a:pt x="2498" y="1898"/>
                  </a:lnTo>
                  <a:close/>
                  <a:moveTo>
                    <a:pt x="2482" y="1949"/>
                  </a:moveTo>
                  <a:lnTo>
                    <a:pt x="2475" y="1951"/>
                  </a:lnTo>
                  <a:lnTo>
                    <a:pt x="2475" y="1951"/>
                  </a:lnTo>
                  <a:lnTo>
                    <a:pt x="2500" y="2000"/>
                  </a:lnTo>
                  <a:lnTo>
                    <a:pt x="2482" y="1949"/>
                  </a:lnTo>
                  <a:close/>
                  <a:moveTo>
                    <a:pt x="2500" y="2000"/>
                  </a:moveTo>
                  <a:lnTo>
                    <a:pt x="2500" y="2000"/>
                  </a:lnTo>
                  <a:lnTo>
                    <a:pt x="2500" y="2000"/>
                  </a:lnTo>
                  <a:close/>
                  <a:moveTo>
                    <a:pt x="2500" y="2000"/>
                  </a:moveTo>
                  <a:lnTo>
                    <a:pt x="2500" y="2000"/>
                  </a:lnTo>
                  <a:lnTo>
                    <a:pt x="2500" y="2000"/>
                  </a:lnTo>
                  <a:close/>
                  <a:moveTo>
                    <a:pt x="3858" y="1941"/>
                  </a:moveTo>
                  <a:lnTo>
                    <a:pt x="3799" y="2000"/>
                  </a:lnTo>
                  <a:lnTo>
                    <a:pt x="3799" y="2000"/>
                  </a:lnTo>
                  <a:lnTo>
                    <a:pt x="3858" y="1941"/>
                  </a:lnTo>
                  <a:close/>
                  <a:moveTo>
                    <a:pt x="3799" y="2000"/>
                  </a:moveTo>
                  <a:lnTo>
                    <a:pt x="3799" y="2000"/>
                  </a:lnTo>
                  <a:lnTo>
                    <a:pt x="3799" y="2000"/>
                  </a:lnTo>
                  <a:close/>
                  <a:moveTo>
                    <a:pt x="3799" y="2000"/>
                  </a:moveTo>
                  <a:lnTo>
                    <a:pt x="3699" y="2100"/>
                  </a:lnTo>
                  <a:lnTo>
                    <a:pt x="3849" y="2000"/>
                  </a:lnTo>
                  <a:close/>
                  <a:moveTo>
                    <a:pt x="3374" y="2325"/>
                  </a:moveTo>
                  <a:lnTo>
                    <a:pt x="3312" y="2387"/>
                  </a:lnTo>
                  <a:lnTo>
                    <a:pt x="3374" y="2325"/>
                  </a:lnTo>
                  <a:close/>
                  <a:moveTo>
                    <a:pt x="3312" y="2387"/>
                  </a:moveTo>
                  <a:lnTo>
                    <a:pt x="3237" y="2462"/>
                  </a:lnTo>
                  <a:lnTo>
                    <a:pt x="3299" y="2400"/>
                  </a:lnTo>
                  <a:lnTo>
                    <a:pt x="3312" y="2387"/>
                  </a:lnTo>
                  <a:close/>
                  <a:moveTo>
                    <a:pt x="3237" y="2462"/>
                  </a:moveTo>
                  <a:lnTo>
                    <a:pt x="3237" y="2463"/>
                  </a:lnTo>
                  <a:lnTo>
                    <a:pt x="3237" y="2462"/>
                  </a:lnTo>
                  <a:close/>
                  <a:moveTo>
                    <a:pt x="3854" y="2018"/>
                  </a:moveTo>
                  <a:lnTo>
                    <a:pt x="3799" y="2100"/>
                  </a:lnTo>
                  <a:lnTo>
                    <a:pt x="3499" y="2400"/>
                  </a:lnTo>
                  <a:lnTo>
                    <a:pt x="3328" y="2486"/>
                  </a:lnTo>
                  <a:lnTo>
                    <a:pt x="3854" y="2018"/>
                  </a:lnTo>
                  <a:close/>
                  <a:moveTo>
                    <a:pt x="3237" y="2463"/>
                  </a:moveTo>
                  <a:lnTo>
                    <a:pt x="3210" y="2489"/>
                  </a:lnTo>
                  <a:lnTo>
                    <a:pt x="3237" y="2463"/>
                  </a:lnTo>
                  <a:close/>
                  <a:moveTo>
                    <a:pt x="3169" y="2530"/>
                  </a:moveTo>
                  <a:lnTo>
                    <a:pt x="3099" y="2600"/>
                  </a:lnTo>
                  <a:lnTo>
                    <a:pt x="3099" y="2600"/>
                  </a:lnTo>
                  <a:lnTo>
                    <a:pt x="3099" y="2600"/>
                  </a:lnTo>
                  <a:lnTo>
                    <a:pt x="3169" y="2530"/>
                  </a:lnTo>
                  <a:close/>
                  <a:moveTo>
                    <a:pt x="3099" y="2600"/>
                  </a:moveTo>
                  <a:lnTo>
                    <a:pt x="3099" y="2600"/>
                  </a:lnTo>
                  <a:lnTo>
                    <a:pt x="3099" y="2600"/>
                  </a:lnTo>
                  <a:close/>
                  <a:moveTo>
                    <a:pt x="2999" y="2700"/>
                  </a:moveTo>
                  <a:lnTo>
                    <a:pt x="2999" y="2700"/>
                  </a:lnTo>
                  <a:lnTo>
                    <a:pt x="2966" y="2733"/>
                  </a:lnTo>
                  <a:lnTo>
                    <a:pt x="2999" y="2700"/>
                  </a:lnTo>
                  <a:close/>
                  <a:moveTo>
                    <a:pt x="2966" y="2733"/>
                  </a:moveTo>
                  <a:lnTo>
                    <a:pt x="2951" y="2748"/>
                  </a:lnTo>
                  <a:lnTo>
                    <a:pt x="2966" y="2733"/>
                  </a:lnTo>
                  <a:close/>
                  <a:moveTo>
                    <a:pt x="2951" y="2748"/>
                  </a:moveTo>
                  <a:lnTo>
                    <a:pt x="2935" y="2765"/>
                  </a:lnTo>
                  <a:lnTo>
                    <a:pt x="2931" y="2757"/>
                  </a:lnTo>
                  <a:lnTo>
                    <a:pt x="2931" y="2757"/>
                  </a:lnTo>
                  <a:lnTo>
                    <a:pt x="2799" y="2866"/>
                  </a:lnTo>
                  <a:lnTo>
                    <a:pt x="2899" y="2800"/>
                  </a:lnTo>
                  <a:lnTo>
                    <a:pt x="2935" y="2765"/>
                  </a:lnTo>
                  <a:lnTo>
                    <a:pt x="2951" y="2748"/>
                  </a:lnTo>
                  <a:close/>
                  <a:moveTo>
                    <a:pt x="2899" y="2800"/>
                  </a:moveTo>
                  <a:lnTo>
                    <a:pt x="2833" y="2866"/>
                  </a:lnTo>
                  <a:lnTo>
                    <a:pt x="2899" y="2800"/>
                  </a:lnTo>
                  <a:close/>
                  <a:moveTo>
                    <a:pt x="2833" y="2866"/>
                  </a:moveTo>
                  <a:lnTo>
                    <a:pt x="2805" y="2894"/>
                  </a:lnTo>
                  <a:lnTo>
                    <a:pt x="2833" y="2866"/>
                  </a:lnTo>
                  <a:close/>
                  <a:moveTo>
                    <a:pt x="2799" y="2900"/>
                  </a:moveTo>
                  <a:lnTo>
                    <a:pt x="2799" y="2900"/>
                  </a:lnTo>
                  <a:lnTo>
                    <a:pt x="2799" y="2900"/>
                  </a:lnTo>
                  <a:close/>
                  <a:moveTo>
                    <a:pt x="2799" y="2900"/>
                  </a:moveTo>
                  <a:lnTo>
                    <a:pt x="2780" y="2919"/>
                  </a:lnTo>
                  <a:lnTo>
                    <a:pt x="2780" y="2919"/>
                  </a:lnTo>
                  <a:lnTo>
                    <a:pt x="2799" y="2900"/>
                  </a:lnTo>
                  <a:close/>
                  <a:moveTo>
                    <a:pt x="2760" y="2940"/>
                  </a:moveTo>
                  <a:lnTo>
                    <a:pt x="2733" y="2966"/>
                  </a:lnTo>
                  <a:lnTo>
                    <a:pt x="2760" y="2940"/>
                  </a:lnTo>
                  <a:close/>
                  <a:moveTo>
                    <a:pt x="2960" y="2811"/>
                  </a:moveTo>
                  <a:lnTo>
                    <a:pt x="2766" y="2966"/>
                  </a:lnTo>
                  <a:lnTo>
                    <a:pt x="2899" y="2900"/>
                  </a:lnTo>
                  <a:lnTo>
                    <a:pt x="2970" y="2829"/>
                  </a:lnTo>
                  <a:lnTo>
                    <a:pt x="2960" y="2811"/>
                  </a:lnTo>
                  <a:close/>
                  <a:moveTo>
                    <a:pt x="2733" y="2966"/>
                  </a:moveTo>
                  <a:lnTo>
                    <a:pt x="2699" y="3000"/>
                  </a:lnTo>
                  <a:lnTo>
                    <a:pt x="2733" y="2966"/>
                  </a:lnTo>
                  <a:close/>
                  <a:moveTo>
                    <a:pt x="5699" y="3000"/>
                  </a:moveTo>
                  <a:lnTo>
                    <a:pt x="5699" y="3000"/>
                  </a:lnTo>
                  <a:lnTo>
                    <a:pt x="5699" y="3000"/>
                  </a:lnTo>
                  <a:close/>
                  <a:moveTo>
                    <a:pt x="2699" y="3000"/>
                  </a:moveTo>
                  <a:lnTo>
                    <a:pt x="2699" y="3000"/>
                  </a:lnTo>
                  <a:lnTo>
                    <a:pt x="2699" y="3000"/>
                  </a:lnTo>
                  <a:close/>
                  <a:moveTo>
                    <a:pt x="2400" y="3200"/>
                  </a:moveTo>
                  <a:lnTo>
                    <a:pt x="2400" y="3200"/>
                  </a:lnTo>
                  <a:lnTo>
                    <a:pt x="2400" y="3200"/>
                  </a:lnTo>
                  <a:close/>
                  <a:moveTo>
                    <a:pt x="2400" y="3200"/>
                  </a:moveTo>
                  <a:lnTo>
                    <a:pt x="2400" y="3200"/>
                  </a:lnTo>
                  <a:lnTo>
                    <a:pt x="2400" y="3200"/>
                  </a:lnTo>
                  <a:lnTo>
                    <a:pt x="2400" y="3200"/>
                  </a:lnTo>
                  <a:lnTo>
                    <a:pt x="2400" y="3200"/>
                  </a:lnTo>
                  <a:close/>
                  <a:moveTo>
                    <a:pt x="3897" y="1535"/>
                  </a:moveTo>
                  <a:lnTo>
                    <a:pt x="2519" y="1938"/>
                  </a:lnTo>
                  <a:lnTo>
                    <a:pt x="2519" y="1938"/>
                  </a:lnTo>
                  <a:lnTo>
                    <a:pt x="2690" y="2282"/>
                  </a:lnTo>
                  <a:lnTo>
                    <a:pt x="2690" y="2282"/>
                  </a:lnTo>
                  <a:lnTo>
                    <a:pt x="3916" y="1924"/>
                  </a:lnTo>
                  <a:lnTo>
                    <a:pt x="3916" y="1924"/>
                  </a:lnTo>
                  <a:lnTo>
                    <a:pt x="3885" y="1971"/>
                  </a:lnTo>
                  <a:lnTo>
                    <a:pt x="3885" y="1971"/>
                  </a:lnTo>
                  <a:lnTo>
                    <a:pt x="3849" y="2000"/>
                  </a:lnTo>
                  <a:lnTo>
                    <a:pt x="3849" y="2000"/>
                  </a:lnTo>
                  <a:lnTo>
                    <a:pt x="3849" y="2000"/>
                  </a:lnTo>
                  <a:lnTo>
                    <a:pt x="3599" y="2200"/>
                  </a:lnTo>
                  <a:lnTo>
                    <a:pt x="3699" y="2100"/>
                  </a:lnTo>
                  <a:lnTo>
                    <a:pt x="3699" y="2100"/>
                  </a:lnTo>
                  <a:lnTo>
                    <a:pt x="3699" y="2100"/>
                  </a:lnTo>
                  <a:lnTo>
                    <a:pt x="3099" y="2600"/>
                  </a:lnTo>
                  <a:lnTo>
                    <a:pt x="3099" y="2600"/>
                  </a:lnTo>
                  <a:lnTo>
                    <a:pt x="3099" y="2600"/>
                  </a:lnTo>
                  <a:lnTo>
                    <a:pt x="3099" y="2600"/>
                  </a:lnTo>
                  <a:lnTo>
                    <a:pt x="2926" y="2748"/>
                  </a:lnTo>
                  <a:lnTo>
                    <a:pt x="2931" y="2757"/>
                  </a:lnTo>
                  <a:lnTo>
                    <a:pt x="2931" y="2757"/>
                  </a:lnTo>
                  <a:lnTo>
                    <a:pt x="2999" y="2700"/>
                  </a:lnTo>
                  <a:lnTo>
                    <a:pt x="3087" y="2612"/>
                  </a:lnTo>
                  <a:lnTo>
                    <a:pt x="2999" y="2700"/>
                  </a:lnTo>
                  <a:lnTo>
                    <a:pt x="2999" y="2700"/>
                  </a:lnTo>
                  <a:lnTo>
                    <a:pt x="2935" y="2765"/>
                  </a:lnTo>
                  <a:lnTo>
                    <a:pt x="2935" y="2765"/>
                  </a:lnTo>
                  <a:lnTo>
                    <a:pt x="2935" y="2765"/>
                  </a:lnTo>
                  <a:lnTo>
                    <a:pt x="2699" y="3000"/>
                  </a:lnTo>
                  <a:lnTo>
                    <a:pt x="2949" y="2791"/>
                  </a:lnTo>
                  <a:lnTo>
                    <a:pt x="2960" y="2811"/>
                  </a:lnTo>
                  <a:lnTo>
                    <a:pt x="3099" y="2700"/>
                  </a:lnTo>
                  <a:lnTo>
                    <a:pt x="2970" y="2829"/>
                  </a:lnTo>
                  <a:lnTo>
                    <a:pt x="3208" y="3266"/>
                  </a:lnTo>
                  <a:lnTo>
                    <a:pt x="4399" y="2900"/>
                  </a:lnTo>
                  <a:lnTo>
                    <a:pt x="4799" y="2900"/>
                  </a:lnTo>
                  <a:lnTo>
                    <a:pt x="5299" y="3000"/>
                  </a:lnTo>
                  <a:lnTo>
                    <a:pt x="4999" y="2900"/>
                  </a:lnTo>
                  <a:lnTo>
                    <a:pt x="5499" y="2900"/>
                  </a:lnTo>
                  <a:lnTo>
                    <a:pt x="5699" y="3000"/>
                  </a:lnTo>
                  <a:lnTo>
                    <a:pt x="5599" y="2900"/>
                  </a:lnTo>
                  <a:lnTo>
                    <a:pt x="5799" y="2900"/>
                  </a:lnTo>
                  <a:lnTo>
                    <a:pt x="5599" y="2800"/>
                  </a:lnTo>
                  <a:lnTo>
                    <a:pt x="6099" y="2900"/>
                  </a:lnTo>
                  <a:lnTo>
                    <a:pt x="6099" y="2800"/>
                  </a:lnTo>
                  <a:lnTo>
                    <a:pt x="4219" y="1720"/>
                  </a:lnTo>
                  <a:lnTo>
                    <a:pt x="4099" y="1800"/>
                  </a:lnTo>
                  <a:lnTo>
                    <a:pt x="3902" y="1998"/>
                  </a:lnTo>
                  <a:lnTo>
                    <a:pt x="4099" y="1800"/>
                  </a:lnTo>
                  <a:lnTo>
                    <a:pt x="4099" y="1800"/>
                  </a:lnTo>
                  <a:lnTo>
                    <a:pt x="4149" y="1751"/>
                  </a:lnTo>
                  <a:lnTo>
                    <a:pt x="4100" y="1800"/>
                  </a:lnTo>
                  <a:lnTo>
                    <a:pt x="4149" y="1750"/>
                  </a:lnTo>
                  <a:lnTo>
                    <a:pt x="4149" y="1750"/>
                  </a:lnTo>
                  <a:lnTo>
                    <a:pt x="4149" y="1750"/>
                  </a:lnTo>
                  <a:lnTo>
                    <a:pt x="4010" y="1833"/>
                  </a:lnTo>
                  <a:lnTo>
                    <a:pt x="4019" y="1820"/>
                  </a:lnTo>
                  <a:lnTo>
                    <a:pt x="4192" y="1705"/>
                  </a:lnTo>
                  <a:lnTo>
                    <a:pt x="4192" y="1705"/>
                  </a:lnTo>
                  <a:lnTo>
                    <a:pt x="4191" y="1704"/>
                  </a:lnTo>
                  <a:lnTo>
                    <a:pt x="4049" y="1775"/>
                  </a:lnTo>
                  <a:lnTo>
                    <a:pt x="4099" y="1700"/>
                  </a:lnTo>
                  <a:lnTo>
                    <a:pt x="4184" y="1700"/>
                  </a:lnTo>
                  <a:lnTo>
                    <a:pt x="3897" y="1535"/>
                  </a:lnTo>
                  <a:close/>
                  <a:moveTo>
                    <a:pt x="2300" y="3375"/>
                  </a:moveTo>
                  <a:lnTo>
                    <a:pt x="2266" y="3400"/>
                  </a:lnTo>
                  <a:lnTo>
                    <a:pt x="2300" y="3400"/>
                  </a:lnTo>
                  <a:lnTo>
                    <a:pt x="2300" y="3375"/>
                  </a:lnTo>
                  <a:close/>
                  <a:moveTo>
                    <a:pt x="2100" y="3400"/>
                  </a:moveTo>
                  <a:lnTo>
                    <a:pt x="2100" y="3400"/>
                  </a:lnTo>
                  <a:lnTo>
                    <a:pt x="2100" y="3400"/>
                  </a:lnTo>
                  <a:close/>
                  <a:moveTo>
                    <a:pt x="2200" y="3400"/>
                  </a:moveTo>
                  <a:lnTo>
                    <a:pt x="2200" y="3400"/>
                  </a:lnTo>
                  <a:lnTo>
                    <a:pt x="2200" y="3400"/>
                  </a:lnTo>
                  <a:close/>
                  <a:moveTo>
                    <a:pt x="2200" y="3400"/>
                  </a:moveTo>
                  <a:lnTo>
                    <a:pt x="2200" y="3400"/>
                  </a:lnTo>
                  <a:lnTo>
                    <a:pt x="2200" y="3400"/>
                  </a:lnTo>
                  <a:close/>
                  <a:moveTo>
                    <a:pt x="2455" y="1912"/>
                  </a:moveTo>
                  <a:lnTo>
                    <a:pt x="720" y="2462"/>
                  </a:lnTo>
                  <a:lnTo>
                    <a:pt x="720" y="2462"/>
                  </a:lnTo>
                  <a:lnTo>
                    <a:pt x="100" y="2400"/>
                  </a:lnTo>
                  <a:lnTo>
                    <a:pt x="0" y="2400"/>
                  </a:lnTo>
                  <a:lnTo>
                    <a:pt x="300" y="2500"/>
                  </a:lnTo>
                  <a:lnTo>
                    <a:pt x="100" y="2500"/>
                  </a:lnTo>
                  <a:lnTo>
                    <a:pt x="500" y="2600"/>
                  </a:lnTo>
                  <a:lnTo>
                    <a:pt x="700" y="2600"/>
                  </a:lnTo>
                  <a:lnTo>
                    <a:pt x="900" y="2650"/>
                  </a:lnTo>
                  <a:lnTo>
                    <a:pt x="900" y="2650"/>
                  </a:lnTo>
                  <a:lnTo>
                    <a:pt x="600" y="2600"/>
                  </a:lnTo>
                  <a:lnTo>
                    <a:pt x="800" y="2700"/>
                  </a:lnTo>
                  <a:lnTo>
                    <a:pt x="700" y="2700"/>
                  </a:lnTo>
                  <a:lnTo>
                    <a:pt x="400" y="2600"/>
                  </a:lnTo>
                  <a:lnTo>
                    <a:pt x="500" y="2700"/>
                  </a:lnTo>
                  <a:lnTo>
                    <a:pt x="600" y="2700"/>
                  </a:lnTo>
                  <a:lnTo>
                    <a:pt x="900" y="2800"/>
                  </a:lnTo>
                  <a:lnTo>
                    <a:pt x="767" y="2733"/>
                  </a:lnTo>
                  <a:lnTo>
                    <a:pt x="767" y="2733"/>
                  </a:lnTo>
                  <a:lnTo>
                    <a:pt x="1100" y="2800"/>
                  </a:lnTo>
                  <a:lnTo>
                    <a:pt x="1000" y="2800"/>
                  </a:lnTo>
                  <a:lnTo>
                    <a:pt x="2094" y="3403"/>
                  </a:lnTo>
                  <a:lnTo>
                    <a:pt x="2094" y="3403"/>
                  </a:lnTo>
                  <a:lnTo>
                    <a:pt x="2100" y="3400"/>
                  </a:lnTo>
                  <a:lnTo>
                    <a:pt x="2100" y="3400"/>
                  </a:lnTo>
                  <a:lnTo>
                    <a:pt x="2150" y="3349"/>
                  </a:lnTo>
                  <a:lnTo>
                    <a:pt x="2150" y="3349"/>
                  </a:lnTo>
                  <a:lnTo>
                    <a:pt x="2300" y="3200"/>
                  </a:lnTo>
                  <a:lnTo>
                    <a:pt x="2375" y="3200"/>
                  </a:lnTo>
                  <a:lnTo>
                    <a:pt x="2500" y="3100"/>
                  </a:lnTo>
                  <a:lnTo>
                    <a:pt x="2580" y="3020"/>
                  </a:lnTo>
                  <a:lnTo>
                    <a:pt x="2580" y="3020"/>
                  </a:lnTo>
                  <a:lnTo>
                    <a:pt x="2400" y="3200"/>
                  </a:lnTo>
                  <a:lnTo>
                    <a:pt x="2400" y="3200"/>
                  </a:lnTo>
                  <a:lnTo>
                    <a:pt x="2400" y="3200"/>
                  </a:lnTo>
                  <a:lnTo>
                    <a:pt x="2400" y="3200"/>
                  </a:lnTo>
                  <a:lnTo>
                    <a:pt x="2699" y="3000"/>
                  </a:lnTo>
                  <a:lnTo>
                    <a:pt x="2699" y="3000"/>
                  </a:lnTo>
                  <a:lnTo>
                    <a:pt x="2699" y="3000"/>
                  </a:lnTo>
                  <a:lnTo>
                    <a:pt x="2699" y="3000"/>
                  </a:lnTo>
                  <a:lnTo>
                    <a:pt x="2699" y="3000"/>
                  </a:lnTo>
                  <a:lnTo>
                    <a:pt x="2699" y="3000"/>
                  </a:lnTo>
                  <a:lnTo>
                    <a:pt x="2699" y="3000"/>
                  </a:lnTo>
                  <a:lnTo>
                    <a:pt x="2639" y="3000"/>
                  </a:lnTo>
                  <a:lnTo>
                    <a:pt x="2799" y="2866"/>
                  </a:lnTo>
                  <a:lnTo>
                    <a:pt x="2749" y="2900"/>
                  </a:lnTo>
                  <a:lnTo>
                    <a:pt x="2633" y="3000"/>
                  </a:lnTo>
                  <a:lnTo>
                    <a:pt x="2599" y="3000"/>
                  </a:lnTo>
                  <a:lnTo>
                    <a:pt x="2749" y="2900"/>
                  </a:lnTo>
                  <a:lnTo>
                    <a:pt x="2926" y="2748"/>
                  </a:lnTo>
                  <a:lnTo>
                    <a:pt x="2899" y="2700"/>
                  </a:lnTo>
                  <a:lnTo>
                    <a:pt x="2699" y="2300"/>
                  </a:lnTo>
                  <a:lnTo>
                    <a:pt x="2690" y="2282"/>
                  </a:lnTo>
                  <a:lnTo>
                    <a:pt x="2690" y="2282"/>
                  </a:lnTo>
                  <a:lnTo>
                    <a:pt x="1600" y="2600"/>
                  </a:lnTo>
                  <a:lnTo>
                    <a:pt x="1300" y="2600"/>
                  </a:lnTo>
                  <a:lnTo>
                    <a:pt x="1100" y="2500"/>
                  </a:lnTo>
                  <a:lnTo>
                    <a:pt x="727" y="2463"/>
                  </a:lnTo>
                  <a:lnTo>
                    <a:pt x="727" y="2463"/>
                  </a:lnTo>
                  <a:lnTo>
                    <a:pt x="2475" y="1951"/>
                  </a:lnTo>
                  <a:lnTo>
                    <a:pt x="2475" y="1951"/>
                  </a:lnTo>
                  <a:lnTo>
                    <a:pt x="2455" y="1912"/>
                  </a:lnTo>
                  <a:close/>
                  <a:moveTo>
                    <a:pt x="2200" y="3400"/>
                  </a:moveTo>
                  <a:lnTo>
                    <a:pt x="2196" y="3403"/>
                  </a:lnTo>
                  <a:lnTo>
                    <a:pt x="2200" y="3400"/>
                  </a:lnTo>
                  <a:close/>
                  <a:moveTo>
                    <a:pt x="2196" y="3403"/>
                  </a:moveTo>
                  <a:lnTo>
                    <a:pt x="2196" y="3404"/>
                  </a:lnTo>
                  <a:lnTo>
                    <a:pt x="2196" y="3403"/>
                  </a:lnTo>
                  <a:close/>
                  <a:moveTo>
                    <a:pt x="2095" y="3404"/>
                  </a:moveTo>
                  <a:lnTo>
                    <a:pt x="2087" y="3412"/>
                  </a:lnTo>
                  <a:lnTo>
                    <a:pt x="2095" y="3404"/>
                  </a:lnTo>
                  <a:close/>
                  <a:moveTo>
                    <a:pt x="2166" y="3366"/>
                  </a:moveTo>
                  <a:lnTo>
                    <a:pt x="2100" y="3400"/>
                  </a:lnTo>
                  <a:lnTo>
                    <a:pt x="2095" y="3404"/>
                  </a:lnTo>
                  <a:lnTo>
                    <a:pt x="2095" y="3404"/>
                  </a:lnTo>
                  <a:lnTo>
                    <a:pt x="2100" y="3400"/>
                  </a:lnTo>
                  <a:lnTo>
                    <a:pt x="2094" y="3404"/>
                  </a:lnTo>
                  <a:lnTo>
                    <a:pt x="2109" y="3412"/>
                  </a:lnTo>
                  <a:lnTo>
                    <a:pt x="2109" y="3412"/>
                  </a:lnTo>
                  <a:lnTo>
                    <a:pt x="2166" y="3366"/>
                  </a:lnTo>
                  <a:close/>
                  <a:moveTo>
                    <a:pt x="2196" y="3404"/>
                  </a:moveTo>
                  <a:lnTo>
                    <a:pt x="2187" y="3412"/>
                  </a:lnTo>
                  <a:lnTo>
                    <a:pt x="2196" y="3404"/>
                  </a:lnTo>
                  <a:close/>
                  <a:moveTo>
                    <a:pt x="2087" y="3412"/>
                  </a:moveTo>
                  <a:lnTo>
                    <a:pt x="2074" y="3425"/>
                  </a:lnTo>
                  <a:lnTo>
                    <a:pt x="2087" y="3412"/>
                  </a:lnTo>
                  <a:close/>
                  <a:moveTo>
                    <a:pt x="2187" y="3412"/>
                  </a:moveTo>
                  <a:lnTo>
                    <a:pt x="2174" y="3425"/>
                  </a:lnTo>
                  <a:lnTo>
                    <a:pt x="2187" y="3412"/>
                  </a:lnTo>
                  <a:close/>
                  <a:moveTo>
                    <a:pt x="2174" y="3425"/>
                  </a:moveTo>
                  <a:lnTo>
                    <a:pt x="2168" y="3431"/>
                  </a:lnTo>
                  <a:lnTo>
                    <a:pt x="2174" y="3425"/>
                  </a:lnTo>
                  <a:close/>
                  <a:moveTo>
                    <a:pt x="2168" y="3431"/>
                  </a:moveTo>
                  <a:lnTo>
                    <a:pt x="2166" y="3433"/>
                  </a:lnTo>
                  <a:lnTo>
                    <a:pt x="2168" y="3431"/>
                  </a:lnTo>
                  <a:close/>
                  <a:moveTo>
                    <a:pt x="2074" y="3425"/>
                  </a:moveTo>
                  <a:lnTo>
                    <a:pt x="2060" y="3440"/>
                  </a:lnTo>
                  <a:lnTo>
                    <a:pt x="2074" y="3425"/>
                  </a:lnTo>
                  <a:close/>
                  <a:moveTo>
                    <a:pt x="2166" y="3433"/>
                  </a:moveTo>
                  <a:lnTo>
                    <a:pt x="2160" y="3440"/>
                  </a:lnTo>
                  <a:lnTo>
                    <a:pt x="2166" y="3433"/>
                  </a:lnTo>
                  <a:close/>
                  <a:moveTo>
                    <a:pt x="2160" y="3440"/>
                  </a:moveTo>
                  <a:lnTo>
                    <a:pt x="2160" y="3440"/>
                  </a:lnTo>
                  <a:lnTo>
                    <a:pt x="2160" y="3440"/>
                  </a:lnTo>
                  <a:lnTo>
                    <a:pt x="2160" y="3440"/>
                  </a:lnTo>
                  <a:close/>
                  <a:moveTo>
                    <a:pt x="2060" y="3440"/>
                  </a:moveTo>
                  <a:lnTo>
                    <a:pt x="2049" y="3450"/>
                  </a:lnTo>
                  <a:lnTo>
                    <a:pt x="2060" y="3440"/>
                  </a:lnTo>
                  <a:close/>
                  <a:moveTo>
                    <a:pt x="2200" y="3450"/>
                  </a:moveTo>
                  <a:lnTo>
                    <a:pt x="2190" y="3457"/>
                  </a:lnTo>
                  <a:lnTo>
                    <a:pt x="2190" y="3457"/>
                  </a:lnTo>
                  <a:lnTo>
                    <a:pt x="2200" y="3462"/>
                  </a:lnTo>
                  <a:lnTo>
                    <a:pt x="2200" y="3462"/>
                  </a:lnTo>
                  <a:lnTo>
                    <a:pt x="2200" y="3450"/>
                  </a:lnTo>
                  <a:close/>
                  <a:moveTo>
                    <a:pt x="2098" y="3502"/>
                  </a:moveTo>
                  <a:lnTo>
                    <a:pt x="2025" y="3575"/>
                  </a:lnTo>
                  <a:lnTo>
                    <a:pt x="2025" y="3575"/>
                  </a:lnTo>
                  <a:lnTo>
                    <a:pt x="2032" y="3568"/>
                  </a:lnTo>
                  <a:lnTo>
                    <a:pt x="2098" y="3502"/>
                  </a:lnTo>
                  <a:close/>
                  <a:moveTo>
                    <a:pt x="2094" y="3403"/>
                  </a:moveTo>
                  <a:lnTo>
                    <a:pt x="1800" y="3600"/>
                  </a:lnTo>
                  <a:lnTo>
                    <a:pt x="1650" y="3750"/>
                  </a:lnTo>
                  <a:lnTo>
                    <a:pt x="2094" y="3404"/>
                  </a:lnTo>
                  <a:lnTo>
                    <a:pt x="2094" y="3403"/>
                  </a:lnTo>
                  <a:close/>
                  <a:moveTo>
                    <a:pt x="3499" y="3700"/>
                  </a:moveTo>
                  <a:lnTo>
                    <a:pt x="3524" y="3750"/>
                  </a:lnTo>
                  <a:lnTo>
                    <a:pt x="3499" y="3700"/>
                  </a:lnTo>
                  <a:close/>
                  <a:moveTo>
                    <a:pt x="1650" y="3750"/>
                  </a:moveTo>
                  <a:lnTo>
                    <a:pt x="1650" y="3750"/>
                  </a:lnTo>
                  <a:lnTo>
                    <a:pt x="1650" y="3750"/>
                  </a:lnTo>
                  <a:close/>
                  <a:moveTo>
                    <a:pt x="3524" y="3750"/>
                  </a:moveTo>
                  <a:lnTo>
                    <a:pt x="3524" y="3750"/>
                  </a:lnTo>
                  <a:lnTo>
                    <a:pt x="3524" y="3750"/>
                  </a:lnTo>
                  <a:close/>
                  <a:moveTo>
                    <a:pt x="1850" y="3750"/>
                  </a:moveTo>
                  <a:lnTo>
                    <a:pt x="1850" y="3750"/>
                  </a:lnTo>
                  <a:lnTo>
                    <a:pt x="1850" y="3750"/>
                  </a:lnTo>
                  <a:close/>
                  <a:moveTo>
                    <a:pt x="3524" y="3750"/>
                  </a:moveTo>
                  <a:lnTo>
                    <a:pt x="3524" y="3750"/>
                  </a:lnTo>
                  <a:lnTo>
                    <a:pt x="3524" y="3750"/>
                  </a:lnTo>
                  <a:close/>
                  <a:moveTo>
                    <a:pt x="1850" y="3750"/>
                  </a:moveTo>
                  <a:lnTo>
                    <a:pt x="1840" y="3759"/>
                  </a:lnTo>
                  <a:lnTo>
                    <a:pt x="1850" y="3750"/>
                  </a:lnTo>
                  <a:close/>
                  <a:moveTo>
                    <a:pt x="3524" y="3750"/>
                  </a:moveTo>
                  <a:lnTo>
                    <a:pt x="3529" y="3759"/>
                  </a:lnTo>
                  <a:lnTo>
                    <a:pt x="3524" y="3750"/>
                  </a:lnTo>
                  <a:close/>
                  <a:moveTo>
                    <a:pt x="1640" y="3759"/>
                  </a:moveTo>
                  <a:lnTo>
                    <a:pt x="1613" y="3786"/>
                  </a:lnTo>
                  <a:lnTo>
                    <a:pt x="1640" y="3759"/>
                  </a:lnTo>
                  <a:close/>
                  <a:moveTo>
                    <a:pt x="3529" y="3759"/>
                  </a:moveTo>
                  <a:lnTo>
                    <a:pt x="3543" y="3786"/>
                  </a:lnTo>
                  <a:lnTo>
                    <a:pt x="3529" y="3759"/>
                  </a:lnTo>
                  <a:close/>
                  <a:moveTo>
                    <a:pt x="3543" y="3786"/>
                  </a:moveTo>
                  <a:lnTo>
                    <a:pt x="3549" y="3800"/>
                  </a:lnTo>
                  <a:lnTo>
                    <a:pt x="3543" y="3786"/>
                  </a:lnTo>
                  <a:close/>
                  <a:moveTo>
                    <a:pt x="1613" y="3786"/>
                  </a:moveTo>
                  <a:lnTo>
                    <a:pt x="1600" y="3800"/>
                  </a:lnTo>
                  <a:lnTo>
                    <a:pt x="1613" y="3786"/>
                  </a:lnTo>
                  <a:close/>
                  <a:moveTo>
                    <a:pt x="2766" y="2966"/>
                  </a:moveTo>
                  <a:lnTo>
                    <a:pt x="2699" y="3000"/>
                  </a:lnTo>
                  <a:lnTo>
                    <a:pt x="2500" y="3150"/>
                  </a:lnTo>
                  <a:lnTo>
                    <a:pt x="2400" y="3200"/>
                  </a:lnTo>
                  <a:lnTo>
                    <a:pt x="2400" y="3200"/>
                  </a:lnTo>
                  <a:lnTo>
                    <a:pt x="2302" y="3297"/>
                  </a:lnTo>
                  <a:lnTo>
                    <a:pt x="2400" y="3200"/>
                  </a:lnTo>
                  <a:lnTo>
                    <a:pt x="2375" y="3200"/>
                  </a:lnTo>
                  <a:lnTo>
                    <a:pt x="2166" y="3366"/>
                  </a:lnTo>
                  <a:lnTo>
                    <a:pt x="2166" y="3366"/>
                  </a:lnTo>
                  <a:lnTo>
                    <a:pt x="2300" y="3300"/>
                  </a:lnTo>
                  <a:lnTo>
                    <a:pt x="2300" y="3300"/>
                  </a:lnTo>
                  <a:lnTo>
                    <a:pt x="2300" y="3300"/>
                  </a:lnTo>
                  <a:lnTo>
                    <a:pt x="2300" y="3300"/>
                  </a:lnTo>
                  <a:lnTo>
                    <a:pt x="2133" y="3425"/>
                  </a:lnTo>
                  <a:lnTo>
                    <a:pt x="2133" y="3425"/>
                  </a:lnTo>
                  <a:lnTo>
                    <a:pt x="2149" y="3434"/>
                  </a:lnTo>
                  <a:lnTo>
                    <a:pt x="2149" y="3434"/>
                  </a:lnTo>
                  <a:lnTo>
                    <a:pt x="2200" y="3400"/>
                  </a:lnTo>
                  <a:lnTo>
                    <a:pt x="2253" y="3346"/>
                  </a:lnTo>
                  <a:lnTo>
                    <a:pt x="2200" y="3400"/>
                  </a:lnTo>
                  <a:lnTo>
                    <a:pt x="2200" y="3400"/>
                  </a:lnTo>
                  <a:lnTo>
                    <a:pt x="2200" y="3400"/>
                  </a:lnTo>
                  <a:lnTo>
                    <a:pt x="2160" y="3440"/>
                  </a:lnTo>
                  <a:lnTo>
                    <a:pt x="2160" y="3440"/>
                  </a:lnTo>
                  <a:lnTo>
                    <a:pt x="2160" y="3440"/>
                  </a:lnTo>
                  <a:lnTo>
                    <a:pt x="2086" y="3513"/>
                  </a:lnTo>
                  <a:lnTo>
                    <a:pt x="2100" y="3500"/>
                  </a:lnTo>
                  <a:lnTo>
                    <a:pt x="2160" y="3440"/>
                  </a:lnTo>
                  <a:lnTo>
                    <a:pt x="2160" y="3440"/>
                  </a:lnTo>
                  <a:lnTo>
                    <a:pt x="2149" y="3434"/>
                  </a:lnTo>
                  <a:lnTo>
                    <a:pt x="2149" y="3434"/>
                  </a:lnTo>
                  <a:lnTo>
                    <a:pt x="1900" y="3600"/>
                  </a:lnTo>
                  <a:lnTo>
                    <a:pt x="1900" y="3600"/>
                  </a:lnTo>
                  <a:lnTo>
                    <a:pt x="2133" y="3425"/>
                  </a:lnTo>
                  <a:lnTo>
                    <a:pt x="2133" y="3425"/>
                  </a:lnTo>
                  <a:lnTo>
                    <a:pt x="2109" y="3412"/>
                  </a:lnTo>
                  <a:lnTo>
                    <a:pt x="2109" y="3412"/>
                  </a:lnTo>
                  <a:lnTo>
                    <a:pt x="2000" y="3500"/>
                  </a:lnTo>
                  <a:lnTo>
                    <a:pt x="2000" y="3500"/>
                  </a:lnTo>
                  <a:lnTo>
                    <a:pt x="2049" y="3450"/>
                  </a:lnTo>
                  <a:lnTo>
                    <a:pt x="2000" y="3500"/>
                  </a:lnTo>
                  <a:lnTo>
                    <a:pt x="1932" y="3568"/>
                  </a:lnTo>
                  <a:lnTo>
                    <a:pt x="1863" y="3636"/>
                  </a:lnTo>
                  <a:lnTo>
                    <a:pt x="1700" y="3800"/>
                  </a:lnTo>
                  <a:lnTo>
                    <a:pt x="1700" y="3800"/>
                  </a:lnTo>
                  <a:lnTo>
                    <a:pt x="1700" y="3800"/>
                  </a:lnTo>
                  <a:lnTo>
                    <a:pt x="1800" y="3700"/>
                  </a:lnTo>
                  <a:lnTo>
                    <a:pt x="1833" y="3700"/>
                  </a:lnTo>
                  <a:lnTo>
                    <a:pt x="1856" y="3682"/>
                  </a:lnTo>
                  <a:lnTo>
                    <a:pt x="1856" y="3682"/>
                  </a:lnTo>
                  <a:lnTo>
                    <a:pt x="1913" y="3665"/>
                  </a:lnTo>
                  <a:lnTo>
                    <a:pt x="1866" y="3700"/>
                  </a:lnTo>
                  <a:lnTo>
                    <a:pt x="1900" y="3700"/>
                  </a:lnTo>
                  <a:lnTo>
                    <a:pt x="1850" y="3750"/>
                  </a:lnTo>
                  <a:lnTo>
                    <a:pt x="1900" y="3700"/>
                  </a:lnTo>
                  <a:lnTo>
                    <a:pt x="1944" y="3655"/>
                  </a:lnTo>
                  <a:lnTo>
                    <a:pt x="1944" y="3655"/>
                  </a:lnTo>
                  <a:lnTo>
                    <a:pt x="2333" y="3535"/>
                  </a:lnTo>
                  <a:lnTo>
                    <a:pt x="2333" y="3535"/>
                  </a:lnTo>
                  <a:lnTo>
                    <a:pt x="2200" y="3462"/>
                  </a:lnTo>
                  <a:lnTo>
                    <a:pt x="2200" y="3462"/>
                  </a:lnTo>
                  <a:lnTo>
                    <a:pt x="2200" y="3500"/>
                  </a:lnTo>
                  <a:lnTo>
                    <a:pt x="2000" y="3600"/>
                  </a:lnTo>
                  <a:lnTo>
                    <a:pt x="2190" y="3457"/>
                  </a:lnTo>
                  <a:lnTo>
                    <a:pt x="2190" y="3457"/>
                  </a:lnTo>
                  <a:lnTo>
                    <a:pt x="2179" y="3450"/>
                  </a:lnTo>
                  <a:lnTo>
                    <a:pt x="2200" y="3433"/>
                  </a:lnTo>
                  <a:lnTo>
                    <a:pt x="2200" y="3450"/>
                  </a:lnTo>
                  <a:lnTo>
                    <a:pt x="2200" y="3450"/>
                  </a:lnTo>
                  <a:lnTo>
                    <a:pt x="2266" y="3400"/>
                  </a:lnTo>
                  <a:lnTo>
                    <a:pt x="2240" y="3400"/>
                  </a:lnTo>
                  <a:lnTo>
                    <a:pt x="2300" y="3350"/>
                  </a:lnTo>
                  <a:lnTo>
                    <a:pt x="2300" y="3375"/>
                  </a:lnTo>
                  <a:lnTo>
                    <a:pt x="2400" y="3300"/>
                  </a:lnTo>
                  <a:lnTo>
                    <a:pt x="2599" y="3100"/>
                  </a:lnTo>
                  <a:lnTo>
                    <a:pt x="2599" y="3100"/>
                  </a:lnTo>
                  <a:lnTo>
                    <a:pt x="2599" y="3100"/>
                  </a:lnTo>
                  <a:lnTo>
                    <a:pt x="2766" y="2966"/>
                  </a:lnTo>
                  <a:close/>
                  <a:moveTo>
                    <a:pt x="3549" y="3800"/>
                  </a:moveTo>
                  <a:lnTo>
                    <a:pt x="3549" y="3800"/>
                  </a:lnTo>
                  <a:lnTo>
                    <a:pt x="3549" y="3800"/>
                  </a:lnTo>
                  <a:close/>
                  <a:moveTo>
                    <a:pt x="3549" y="3800"/>
                  </a:moveTo>
                  <a:lnTo>
                    <a:pt x="3570" y="3841"/>
                  </a:lnTo>
                  <a:lnTo>
                    <a:pt x="3549" y="3800"/>
                  </a:lnTo>
                  <a:close/>
                  <a:moveTo>
                    <a:pt x="3570" y="3841"/>
                  </a:moveTo>
                  <a:lnTo>
                    <a:pt x="3599" y="3900"/>
                  </a:lnTo>
                  <a:lnTo>
                    <a:pt x="3599" y="3900"/>
                  </a:lnTo>
                  <a:lnTo>
                    <a:pt x="3570" y="3841"/>
                  </a:lnTo>
                  <a:close/>
                  <a:moveTo>
                    <a:pt x="3599" y="3900"/>
                  </a:moveTo>
                  <a:lnTo>
                    <a:pt x="3599" y="3900"/>
                  </a:lnTo>
                  <a:lnTo>
                    <a:pt x="3599" y="3900"/>
                  </a:lnTo>
                  <a:close/>
                  <a:moveTo>
                    <a:pt x="1833" y="3700"/>
                  </a:moveTo>
                  <a:lnTo>
                    <a:pt x="1700" y="3800"/>
                  </a:lnTo>
                  <a:lnTo>
                    <a:pt x="1700" y="3800"/>
                  </a:lnTo>
                  <a:lnTo>
                    <a:pt x="1600" y="3900"/>
                  </a:lnTo>
                  <a:lnTo>
                    <a:pt x="1866" y="3700"/>
                  </a:lnTo>
                  <a:close/>
                  <a:moveTo>
                    <a:pt x="1600" y="3800"/>
                  </a:moveTo>
                  <a:lnTo>
                    <a:pt x="1558" y="3841"/>
                  </a:lnTo>
                  <a:lnTo>
                    <a:pt x="1450" y="3950"/>
                  </a:lnTo>
                  <a:lnTo>
                    <a:pt x="1500" y="3900"/>
                  </a:lnTo>
                  <a:lnTo>
                    <a:pt x="1600" y="3800"/>
                  </a:lnTo>
                  <a:close/>
                  <a:moveTo>
                    <a:pt x="1450" y="3950"/>
                  </a:moveTo>
                  <a:lnTo>
                    <a:pt x="1433" y="3966"/>
                  </a:lnTo>
                  <a:lnTo>
                    <a:pt x="1450" y="3950"/>
                  </a:lnTo>
                  <a:close/>
                  <a:moveTo>
                    <a:pt x="3499" y="3700"/>
                  </a:moveTo>
                  <a:lnTo>
                    <a:pt x="3649" y="3950"/>
                  </a:lnTo>
                  <a:lnTo>
                    <a:pt x="3666" y="3966"/>
                  </a:lnTo>
                  <a:lnTo>
                    <a:pt x="3599" y="3800"/>
                  </a:lnTo>
                  <a:lnTo>
                    <a:pt x="3499" y="3700"/>
                  </a:lnTo>
                  <a:close/>
                  <a:moveTo>
                    <a:pt x="1433" y="3966"/>
                  </a:moveTo>
                  <a:lnTo>
                    <a:pt x="1400" y="4000"/>
                  </a:lnTo>
                  <a:lnTo>
                    <a:pt x="1433" y="3966"/>
                  </a:lnTo>
                  <a:close/>
                  <a:moveTo>
                    <a:pt x="1650" y="3750"/>
                  </a:moveTo>
                  <a:lnTo>
                    <a:pt x="1200" y="4099"/>
                  </a:lnTo>
                  <a:lnTo>
                    <a:pt x="1300" y="4099"/>
                  </a:lnTo>
                  <a:lnTo>
                    <a:pt x="1558" y="3841"/>
                  </a:lnTo>
                  <a:lnTo>
                    <a:pt x="1640" y="3759"/>
                  </a:lnTo>
                  <a:lnTo>
                    <a:pt x="1650" y="3750"/>
                  </a:lnTo>
                  <a:close/>
                  <a:moveTo>
                    <a:pt x="3699" y="4000"/>
                  </a:moveTo>
                  <a:lnTo>
                    <a:pt x="3724" y="4075"/>
                  </a:lnTo>
                  <a:lnTo>
                    <a:pt x="3799" y="4199"/>
                  </a:lnTo>
                  <a:lnTo>
                    <a:pt x="3699" y="4000"/>
                  </a:lnTo>
                  <a:close/>
                  <a:moveTo>
                    <a:pt x="3699" y="4099"/>
                  </a:moveTo>
                  <a:lnTo>
                    <a:pt x="3799" y="4299"/>
                  </a:lnTo>
                  <a:lnTo>
                    <a:pt x="3699" y="4099"/>
                  </a:lnTo>
                  <a:lnTo>
                    <a:pt x="3699" y="4099"/>
                  </a:lnTo>
                  <a:close/>
                  <a:moveTo>
                    <a:pt x="3599" y="3900"/>
                  </a:moveTo>
                  <a:lnTo>
                    <a:pt x="3699" y="4099"/>
                  </a:lnTo>
                  <a:lnTo>
                    <a:pt x="3699" y="4050"/>
                  </a:lnTo>
                  <a:lnTo>
                    <a:pt x="3799" y="4299"/>
                  </a:lnTo>
                  <a:lnTo>
                    <a:pt x="3724" y="4075"/>
                  </a:lnTo>
                  <a:lnTo>
                    <a:pt x="3699" y="4033"/>
                  </a:lnTo>
                  <a:lnTo>
                    <a:pt x="3699" y="4000"/>
                  </a:lnTo>
                  <a:lnTo>
                    <a:pt x="3666" y="3966"/>
                  </a:lnTo>
                  <a:lnTo>
                    <a:pt x="3679" y="4000"/>
                  </a:lnTo>
                  <a:lnTo>
                    <a:pt x="3649" y="3950"/>
                  </a:lnTo>
                  <a:lnTo>
                    <a:pt x="3599" y="3900"/>
                  </a:lnTo>
                  <a:close/>
                  <a:moveTo>
                    <a:pt x="3799" y="4299"/>
                  </a:moveTo>
                  <a:lnTo>
                    <a:pt x="3799" y="4299"/>
                  </a:lnTo>
                  <a:lnTo>
                    <a:pt x="3799" y="4299"/>
                  </a:lnTo>
                  <a:close/>
                  <a:moveTo>
                    <a:pt x="3799" y="4299"/>
                  </a:moveTo>
                  <a:lnTo>
                    <a:pt x="3799" y="4299"/>
                  </a:lnTo>
                  <a:lnTo>
                    <a:pt x="3799" y="4299"/>
                  </a:lnTo>
                  <a:close/>
                  <a:moveTo>
                    <a:pt x="3208" y="3266"/>
                  </a:moveTo>
                  <a:lnTo>
                    <a:pt x="2333" y="3535"/>
                  </a:lnTo>
                  <a:lnTo>
                    <a:pt x="2333" y="3535"/>
                  </a:lnTo>
                  <a:lnTo>
                    <a:pt x="3761" y="4323"/>
                  </a:lnTo>
                  <a:lnTo>
                    <a:pt x="3599" y="4000"/>
                  </a:lnTo>
                  <a:lnTo>
                    <a:pt x="3699" y="4099"/>
                  </a:lnTo>
                  <a:lnTo>
                    <a:pt x="3599" y="3900"/>
                  </a:lnTo>
                  <a:lnTo>
                    <a:pt x="3599" y="3900"/>
                  </a:lnTo>
                  <a:lnTo>
                    <a:pt x="3499" y="3800"/>
                  </a:lnTo>
                  <a:lnTo>
                    <a:pt x="3208" y="3266"/>
                  </a:lnTo>
                  <a:close/>
                  <a:moveTo>
                    <a:pt x="3799" y="4299"/>
                  </a:moveTo>
                  <a:lnTo>
                    <a:pt x="3811" y="4323"/>
                  </a:lnTo>
                  <a:lnTo>
                    <a:pt x="3799" y="4299"/>
                  </a:lnTo>
                  <a:close/>
                  <a:moveTo>
                    <a:pt x="3811" y="4323"/>
                  </a:moveTo>
                  <a:lnTo>
                    <a:pt x="3822" y="4344"/>
                  </a:lnTo>
                  <a:lnTo>
                    <a:pt x="3811" y="4323"/>
                  </a:lnTo>
                  <a:close/>
                  <a:moveTo>
                    <a:pt x="3822" y="4344"/>
                  </a:moveTo>
                  <a:lnTo>
                    <a:pt x="3830" y="4361"/>
                  </a:lnTo>
                  <a:lnTo>
                    <a:pt x="3830" y="4361"/>
                  </a:lnTo>
                  <a:lnTo>
                    <a:pt x="3822" y="4344"/>
                  </a:lnTo>
                  <a:close/>
                  <a:moveTo>
                    <a:pt x="3761" y="4323"/>
                  </a:moveTo>
                  <a:lnTo>
                    <a:pt x="3799" y="4399"/>
                  </a:lnTo>
                  <a:lnTo>
                    <a:pt x="3849" y="4399"/>
                  </a:lnTo>
                  <a:lnTo>
                    <a:pt x="3899" y="4499"/>
                  </a:lnTo>
                  <a:lnTo>
                    <a:pt x="3849" y="4399"/>
                  </a:lnTo>
                  <a:lnTo>
                    <a:pt x="3899" y="4399"/>
                  </a:lnTo>
                  <a:lnTo>
                    <a:pt x="3830" y="4361"/>
                  </a:lnTo>
                  <a:lnTo>
                    <a:pt x="3830" y="4361"/>
                  </a:lnTo>
                  <a:lnTo>
                    <a:pt x="3761" y="4323"/>
                  </a:lnTo>
                  <a:close/>
                  <a:moveTo>
                    <a:pt x="3799" y="4399"/>
                  </a:moveTo>
                  <a:lnTo>
                    <a:pt x="3999" y="4699"/>
                  </a:lnTo>
                  <a:lnTo>
                    <a:pt x="3999" y="4699"/>
                  </a:lnTo>
                  <a:lnTo>
                    <a:pt x="3899" y="4499"/>
                  </a:lnTo>
                  <a:lnTo>
                    <a:pt x="3799" y="4399"/>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35" name="Google Shape;1435;p65"/>
            <p:cNvSpPr/>
            <p:nvPr/>
          </p:nvSpPr>
          <p:spPr>
            <a:xfrm>
              <a:off x="846950" y="340600"/>
              <a:ext cx="2525" cy="25"/>
            </a:xfrm>
            <a:custGeom>
              <a:avLst/>
              <a:gdLst/>
              <a:ahLst/>
              <a:cxnLst/>
              <a:rect l="l" t="t" r="r" b="b"/>
              <a:pathLst>
                <a:path w="101" h="1" extrusionOk="0">
                  <a:moveTo>
                    <a:pt x="100" y="0"/>
                  </a:moveTo>
                  <a:lnTo>
                    <a:pt x="100" y="0"/>
                  </a:lnTo>
                  <a:lnTo>
                    <a:pt x="100" y="0"/>
                  </a:lnTo>
                  <a:lnTo>
                    <a:pt x="0" y="0"/>
                  </a:lnTo>
                  <a:lnTo>
                    <a:pt x="0" y="0"/>
                  </a:lnTo>
                  <a:lnTo>
                    <a:pt x="100" y="0"/>
                  </a:lnTo>
                  <a:lnTo>
                    <a:pt x="10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36" name="Google Shape;1436;p65"/>
            <p:cNvSpPr/>
            <p:nvPr/>
          </p:nvSpPr>
          <p:spPr>
            <a:xfrm>
              <a:off x="884425" y="365575"/>
              <a:ext cx="2525" cy="25"/>
            </a:xfrm>
            <a:custGeom>
              <a:avLst/>
              <a:gdLst/>
              <a:ahLst/>
              <a:cxnLst/>
              <a:rect l="l" t="t" r="r" b="b"/>
              <a:pathLst>
                <a:path w="101" h="1" extrusionOk="0">
                  <a:moveTo>
                    <a:pt x="101" y="1"/>
                  </a:moveTo>
                  <a:lnTo>
                    <a:pt x="101" y="1"/>
                  </a:lnTo>
                  <a:lnTo>
                    <a:pt x="1" y="1"/>
                  </a:lnTo>
                  <a:lnTo>
                    <a:pt x="1" y="1"/>
                  </a:lnTo>
                  <a:lnTo>
                    <a:pt x="101" y="1"/>
                  </a:lnTo>
                  <a:lnTo>
                    <a:pt x="10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37" name="Google Shape;1437;p65"/>
            <p:cNvSpPr/>
            <p:nvPr/>
          </p:nvSpPr>
          <p:spPr>
            <a:xfrm>
              <a:off x="879425" y="365575"/>
              <a:ext cx="2525" cy="25"/>
            </a:xfrm>
            <a:custGeom>
              <a:avLst/>
              <a:gdLst/>
              <a:ahLst/>
              <a:cxnLst/>
              <a:rect l="l" t="t" r="r" b="b"/>
              <a:pathLst>
                <a:path w="101" h="1" extrusionOk="0">
                  <a:moveTo>
                    <a:pt x="101" y="1"/>
                  </a:moveTo>
                  <a:lnTo>
                    <a:pt x="1" y="1"/>
                  </a:lnTo>
                  <a:lnTo>
                    <a:pt x="1" y="1"/>
                  </a:lnTo>
                  <a:lnTo>
                    <a:pt x="101" y="1"/>
                  </a:lnTo>
                  <a:lnTo>
                    <a:pt x="10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38" name="Google Shape;1438;p65"/>
            <p:cNvSpPr/>
            <p:nvPr/>
          </p:nvSpPr>
          <p:spPr>
            <a:xfrm>
              <a:off x="806950" y="375575"/>
              <a:ext cx="25" cy="2525"/>
            </a:xfrm>
            <a:custGeom>
              <a:avLst/>
              <a:gdLst/>
              <a:ahLst/>
              <a:cxnLst/>
              <a:rect l="l" t="t" r="r" b="b"/>
              <a:pathLst>
                <a:path w="1" h="101" extrusionOk="0">
                  <a:moveTo>
                    <a:pt x="1" y="1"/>
                  </a:moveTo>
                  <a:lnTo>
                    <a:pt x="1" y="101"/>
                  </a:lnTo>
                  <a:lnTo>
                    <a:pt x="1" y="101"/>
                  </a:lnTo>
                  <a:lnTo>
                    <a:pt x="1" y="1"/>
                  </a:lnTo>
                  <a:lnTo>
                    <a:pt x="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39" name="Google Shape;1439;p65"/>
            <p:cNvSpPr/>
            <p:nvPr/>
          </p:nvSpPr>
          <p:spPr>
            <a:xfrm>
              <a:off x="6738025" y="4532100"/>
              <a:ext cx="22500" cy="5000"/>
            </a:xfrm>
            <a:custGeom>
              <a:avLst/>
              <a:gdLst/>
              <a:ahLst/>
              <a:cxnLst/>
              <a:rect l="l" t="t" r="r" b="b"/>
              <a:pathLst>
                <a:path w="900" h="200" extrusionOk="0">
                  <a:moveTo>
                    <a:pt x="900" y="0"/>
                  </a:moveTo>
                  <a:lnTo>
                    <a:pt x="0" y="200"/>
                  </a:lnTo>
                  <a:lnTo>
                    <a:pt x="100" y="200"/>
                  </a:lnTo>
                  <a:lnTo>
                    <a:pt x="90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40" name="Google Shape;1440;p65"/>
            <p:cNvSpPr/>
            <p:nvPr/>
          </p:nvSpPr>
          <p:spPr>
            <a:xfrm>
              <a:off x="6800500" y="4522100"/>
              <a:ext cx="5025" cy="25"/>
            </a:xfrm>
            <a:custGeom>
              <a:avLst/>
              <a:gdLst/>
              <a:ahLst/>
              <a:cxnLst/>
              <a:rect l="l" t="t" r="r" b="b"/>
              <a:pathLst>
                <a:path w="201" h="1" extrusionOk="0">
                  <a:moveTo>
                    <a:pt x="1" y="0"/>
                  </a:moveTo>
                  <a:lnTo>
                    <a:pt x="1" y="0"/>
                  </a:lnTo>
                  <a:lnTo>
                    <a:pt x="201" y="0"/>
                  </a:lnTo>
                  <a:lnTo>
                    <a:pt x="201" y="0"/>
                  </a:lnTo>
                  <a:lnTo>
                    <a:pt x="1" y="0"/>
                  </a:lnTo>
                  <a:lnTo>
                    <a:pt x="1"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41" name="Google Shape;1441;p65"/>
            <p:cNvSpPr/>
            <p:nvPr/>
          </p:nvSpPr>
          <p:spPr>
            <a:xfrm>
              <a:off x="6563050" y="240600"/>
              <a:ext cx="50025" cy="2525"/>
            </a:xfrm>
            <a:custGeom>
              <a:avLst/>
              <a:gdLst/>
              <a:ahLst/>
              <a:cxnLst/>
              <a:rect l="l" t="t" r="r" b="b"/>
              <a:pathLst>
                <a:path w="2001" h="101" extrusionOk="0">
                  <a:moveTo>
                    <a:pt x="1" y="101"/>
                  </a:moveTo>
                  <a:lnTo>
                    <a:pt x="1" y="101"/>
                  </a:lnTo>
                  <a:lnTo>
                    <a:pt x="2000" y="1"/>
                  </a:lnTo>
                  <a:lnTo>
                    <a:pt x="2000" y="1"/>
                  </a:lnTo>
                  <a:lnTo>
                    <a:pt x="1" y="101"/>
                  </a:lnTo>
                  <a:lnTo>
                    <a:pt x="1" y="10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42" name="Google Shape;1442;p65"/>
            <p:cNvSpPr/>
            <p:nvPr/>
          </p:nvSpPr>
          <p:spPr>
            <a:xfrm>
              <a:off x="3131400" y="375575"/>
              <a:ext cx="5025" cy="2525"/>
            </a:xfrm>
            <a:custGeom>
              <a:avLst/>
              <a:gdLst/>
              <a:ahLst/>
              <a:cxnLst/>
              <a:rect l="l" t="t" r="r" b="b"/>
              <a:pathLst>
                <a:path w="201" h="101" extrusionOk="0">
                  <a:moveTo>
                    <a:pt x="200" y="1"/>
                  </a:moveTo>
                  <a:lnTo>
                    <a:pt x="0" y="101"/>
                  </a:lnTo>
                  <a:lnTo>
                    <a:pt x="100" y="101"/>
                  </a:lnTo>
                  <a:lnTo>
                    <a:pt x="200"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43" name="Google Shape;1443;p65"/>
            <p:cNvSpPr/>
            <p:nvPr/>
          </p:nvSpPr>
          <p:spPr>
            <a:xfrm>
              <a:off x="6090675" y="4539575"/>
              <a:ext cx="27525" cy="25"/>
            </a:xfrm>
            <a:custGeom>
              <a:avLst/>
              <a:gdLst/>
              <a:ahLst/>
              <a:cxnLst/>
              <a:rect l="l" t="t" r="r" b="b"/>
              <a:pathLst>
                <a:path w="1101" h="1" extrusionOk="0">
                  <a:moveTo>
                    <a:pt x="0" y="1"/>
                  </a:moveTo>
                  <a:lnTo>
                    <a:pt x="0" y="1"/>
                  </a:lnTo>
                  <a:lnTo>
                    <a:pt x="1000" y="1"/>
                  </a:lnTo>
                  <a:lnTo>
                    <a:pt x="1000" y="1"/>
                  </a:lnTo>
                  <a:lnTo>
                    <a:pt x="1100" y="1"/>
                  </a:lnTo>
                  <a:lnTo>
                    <a:pt x="1000" y="1"/>
                  </a:lnTo>
                  <a:lnTo>
                    <a:pt x="700" y="1"/>
                  </a:lnTo>
                  <a:lnTo>
                    <a:pt x="0" y="1"/>
                  </a:lnTo>
                  <a:lnTo>
                    <a:pt x="0"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44" name="Google Shape;1444;p65"/>
            <p:cNvSpPr/>
            <p:nvPr/>
          </p:nvSpPr>
          <p:spPr>
            <a:xfrm>
              <a:off x="6960475" y="950450"/>
              <a:ext cx="2500" cy="7525"/>
            </a:xfrm>
            <a:custGeom>
              <a:avLst/>
              <a:gdLst/>
              <a:ahLst/>
              <a:cxnLst/>
              <a:rect l="l" t="t" r="r" b="b"/>
              <a:pathLst>
                <a:path w="100" h="301" extrusionOk="0">
                  <a:moveTo>
                    <a:pt x="0" y="0"/>
                  </a:moveTo>
                  <a:lnTo>
                    <a:pt x="0" y="0"/>
                  </a:lnTo>
                  <a:lnTo>
                    <a:pt x="100" y="300"/>
                  </a:lnTo>
                  <a:lnTo>
                    <a:pt x="100" y="300"/>
                  </a:lnTo>
                  <a:lnTo>
                    <a:pt x="0" y="0"/>
                  </a:lnTo>
                  <a:lnTo>
                    <a:pt x="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45" name="Google Shape;1445;p65"/>
            <p:cNvSpPr/>
            <p:nvPr/>
          </p:nvSpPr>
          <p:spPr>
            <a:xfrm>
              <a:off x="4416075" y="5029475"/>
              <a:ext cx="5025" cy="27500"/>
            </a:xfrm>
            <a:custGeom>
              <a:avLst/>
              <a:gdLst/>
              <a:ahLst/>
              <a:cxnLst/>
              <a:rect l="l" t="t" r="r" b="b"/>
              <a:pathLst>
                <a:path w="201" h="1100" extrusionOk="0">
                  <a:moveTo>
                    <a:pt x="1" y="0"/>
                  </a:moveTo>
                  <a:lnTo>
                    <a:pt x="1" y="0"/>
                  </a:lnTo>
                  <a:lnTo>
                    <a:pt x="201" y="1100"/>
                  </a:lnTo>
                  <a:lnTo>
                    <a:pt x="201" y="1100"/>
                  </a:lnTo>
                  <a:lnTo>
                    <a:pt x="1" y="0"/>
                  </a:lnTo>
                  <a:lnTo>
                    <a:pt x="1"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46" name="Google Shape;1446;p65"/>
            <p:cNvSpPr/>
            <p:nvPr/>
          </p:nvSpPr>
          <p:spPr>
            <a:xfrm>
              <a:off x="2421550" y="238125"/>
              <a:ext cx="22525" cy="2500"/>
            </a:xfrm>
            <a:custGeom>
              <a:avLst/>
              <a:gdLst/>
              <a:ahLst/>
              <a:cxnLst/>
              <a:rect l="l" t="t" r="r" b="b"/>
              <a:pathLst>
                <a:path w="901" h="100" extrusionOk="0">
                  <a:moveTo>
                    <a:pt x="901" y="0"/>
                  </a:moveTo>
                  <a:lnTo>
                    <a:pt x="1" y="100"/>
                  </a:lnTo>
                  <a:lnTo>
                    <a:pt x="601" y="100"/>
                  </a:lnTo>
                  <a:lnTo>
                    <a:pt x="901"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47" name="Google Shape;1447;p65"/>
            <p:cNvSpPr/>
            <p:nvPr/>
          </p:nvSpPr>
          <p:spPr>
            <a:xfrm>
              <a:off x="657000" y="240600"/>
              <a:ext cx="6305975" cy="5236300"/>
            </a:xfrm>
            <a:custGeom>
              <a:avLst/>
              <a:gdLst/>
              <a:ahLst/>
              <a:cxnLst/>
              <a:rect l="l" t="t" r="r" b="b"/>
              <a:pathLst>
                <a:path w="252239" h="209452" extrusionOk="0">
                  <a:moveTo>
                    <a:pt x="207650" y="301"/>
                  </a:moveTo>
                  <a:lnTo>
                    <a:pt x="209240" y="365"/>
                  </a:lnTo>
                  <a:lnTo>
                    <a:pt x="209240" y="365"/>
                  </a:lnTo>
                  <a:lnTo>
                    <a:pt x="209049" y="301"/>
                  </a:lnTo>
                  <a:close/>
                  <a:moveTo>
                    <a:pt x="240242" y="201"/>
                  </a:moveTo>
                  <a:lnTo>
                    <a:pt x="239542" y="301"/>
                  </a:lnTo>
                  <a:lnTo>
                    <a:pt x="239042" y="301"/>
                  </a:lnTo>
                  <a:lnTo>
                    <a:pt x="237643" y="401"/>
                  </a:lnTo>
                  <a:lnTo>
                    <a:pt x="242241" y="401"/>
                  </a:lnTo>
                  <a:lnTo>
                    <a:pt x="242141" y="301"/>
                  </a:lnTo>
                  <a:lnTo>
                    <a:pt x="241042" y="201"/>
                  </a:lnTo>
                  <a:close/>
                  <a:moveTo>
                    <a:pt x="8398" y="601"/>
                  </a:moveTo>
                  <a:lnTo>
                    <a:pt x="9086" y="863"/>
                  </a:lnTo>
                  <a:lnTo>
                    <a:pt x="9086" y="863"/>
                  </a:lnTo>
                  <a:lnTo>
                    <a:pt x="9383" y="804"/>
                  </a:lnTo>
                  <a:lnTo>
                    <a:pt x="9026" y="658"/>
                  </a:lnTo>
                  <a:lnTo>
                    <a:pt x="9026" y="658"/>
                  </a:lnTo>
                  <a:lnTo>
                    <a:pt x="8398" y="601"/>
                  </a:lnTo>
                  <a:close/>
                  <a:moveTo>
                    <a:pt x="174858" y="901"/>
                  </a:moveTo>
                  <a:lnTo>
                    <a:pt x="174867" y="910"/>
                  </a:lnTo>
                  <a:lnTo>
                    <a:pt x="174867" y="910"/>
                  </a:lnTo>
                  <a:lnTo>
                    <a:pt x="175358" y="901"/>
                  </a:lnTo>
                  <a:close/>
                  <a:moveTo>
                    <a:pt x="500" y="63786"/>
                  </a:moveTo>
                  <a:lnTo>
                    <a:pt x="500" y="70784"/>
                  </a:lnTo>
                  <a:lnTo>
                    <a:pt x="600" y="70584"/>
                  </a:lnTo>
                  <a:lnTo>
                    <a:pt x="600" y="69984"/>
                  </a:lnTo>
                  <a:lnTo>
                    <a:pt x="600" y="68185"/>
                  </a:lnTo>
                  <a:lnTo>
                    <a:pt x="500" y="63786"/>
                  </a:lnTo>
                  <a:close/>
                  <a:moveTo>
                    <a:pt x="700" y="80082"/>
                  </a:moveTo>
                  <a:lnTo>
                    <a:pt x="700" y="80982"/>
                  </a:lnTo>
                  <a:lnTo>
                    <a:pt x="769" y="82366"/>
                  </a:lnTo>
                  <a:lnTo>
                    <a:pt x="700" y="80082"/>
                  </a:lnTo>
                  <a:close/>
                  <a:moveTo>
                    <a:pt x="500" y="76083"/>
                  </a:moveTo>
                  <a:lnTo>
                    <a:pt x="200" y="79782"/>
                  </a:lnTo>
                  <a:lnTo>
                    <a:pt x="300" y="82081"/>
                  </a:lnTo>
                  <a:lnTo>
                    <a:pt x="200" y="84381"/>
                  </a:lnTo>
                  <a:lnTo>
                    <a:pt x="200" y="86480"/>
                  </a:lnTo>
                  <a:lnTo>
                    <a:pt x="100" y="88280"/>
                  </a:lnTo>
                  <a:lnTo>
                    <a:pt x="300" y="85980"/>
                  </a:lnTo>
                  <a:lnTo>
                    <a:pt x="400" y="86280"/>
                  </a:lnTo>
                  <a:lnTo>
                    <a:pt x="400" y="86580"/>
                  </a:lnTo>
                  <a:lnTo>
                    <a:pt x="400" y="87580"/>
                  </a:lnTo>
                  <a:lnTo>
                    <a:pt x="300" y="89680"/>
                  </a:lnTo>
                  <a:lnTo>
                    <a:pt x="700" y="88080"/>
                  </a:lnTo>
                  <a:lnTo>
                    <a:pt x="700" y="85781"/>
                  </a:lnTo>
                  <a:lnTo>
                    <a:pt x="600" y="83781"/>
                  </a:lnTo>
                  <a:lnTo>
                    <a:pt x="600" y="81881"/>
                  </a:lnTo>
                  <a:lnTo>
                    <a:pt x="700" y="80082"/>
                  </a:lnTo>
                  <a:lnTo>
                    <a:pt x="700" y="78882"/>
                  </a:lnTo>
                  <a:lnTo>
                    <a:pt x="700" y="77083"/>
                  </a:lnTo>
                  <a:lnTo>
                    <a:pt x="600" y="76483"/>
                  </a:lnTo>
                  <a:lnTo>
                    <a:pt x="500" y="76083"/>
                  </a:lnTo>
                  <a:close/>
                  <a:moveTo>
                    <a:pt x="251039" y="107975"/>
                  </a:moveTo>
                  <a:lnTo>
                    <a:pt x="251027" y="108063"/>
                  </a:lnTo>
                  <a:lnTo>
                    <a:pt x="251027" y="108063"/>
                  </a:lnTo>
                  <a:lnTo>
                    <a:pt x="251039" y="108075"/>
                  </a:lnTo>
                  <a:lnTo>
                    <a:pt x="251039" y="107975"/>
                  </a:lnTo>
                  <a:close/>
                  <a:moveTo>
                    <a:pt x="250539" y="111774"/>
                  </a:moveTo>
                  <a:lnTo>
                    <a:pt x="250470" y="113159"/>
                  </a:lnTo>
                  <a:lnTo>
                    <a:pt x="250539" y="112674"/>
                  </a:lnTo>
                  <a:lnTo>
                    <a:pt x="250539" y="111774"/>
                  </a:lnTo>
                  <a:close/>
                  <a:moveTo>
                    <a:pt x="250470" y="113159"/>
                  </a:moveTo>
                  <a:lnTo>
                    <a:pt x="250439" y="113374"/>
                  </a:lnTo>
                  <a:lnTo>
                    <a:pt x="250439" y="113774"/>
                  </a:lnTo>
                  <a:lnTo>
                    <a:pt x="250470" y="113159"/>
                  </a:lnTo>
                  <a:close/>
                  <a:moveTo>
                    <a:pt x="248940" y="166361"/>
                  </a:moveTo>
                  <a:lnTo>
                    <a:pt x="248940" y="167261"/>
                  </a:lnTo>
                  <a:lnTo>
                    <a:pt x="248940" y="167461"/>
                  </a:lnTo>
                  <a:lnTo>
                    <a:pt x="248840" y="167761"/>
                  </a:lnTo>
                  <a:lnTo>
                    <a:pt x="248940" y="167561"/>
                  </a:lnTo>
                  <a:lnTo>
                    <a:pt x="249040" y="167361"/>
                  </a:lnTo>
                  <a:lnTo>
                    <a:pt x="249040" y="166861"/>
                  </a:lnTo>
                  <a:lnTo>
                    <a:pt x="248940" y="166361"/>
                  </a:lnTo>
                  <a:close/>
                  <a:moveTo>
                    <a:pt x="800" y="161862"/>
                  </a:moveTo>
                  <a:lnTo>
                    <a:pt x="800" y="166261"/>
                  </a:lnTo>
                  <a:lnTo>
                    <a:pt x="900" y="167761"/>
                  </a:lnTo>
                  <a:lnTo>
                    <a:pt x="950" y="168011"/>
                  </a:lnTo>
                  <a:lnTo>
                    <a:pt x="900" y="167661"/>
                  </a:lnTo>
                  <a:lnTo>
                    <a:pt x="900" y="166861"/>
                  </a:lnTo>
                  <a:lnTo>
                    <a:pt x="900" y="166161"/>
                  </a:lnTo>
                  <a:lnTo>
                    <a:pt x="900" y="164962"/>
                  </a:lnTo>
                  <a:lnTo>
                    <a:pt x="800" y="161862"/>
                  </a:lnTo>
                  <a:close/>
                  <a:moveTo>
                    <a:pt x="950" y="168011"/>
                  </a:moveTo>
                  <a:lnTo>
                    <a:pt x="1000" y="168361"/>
                  </a:lnTo>
                  <a:lnTo>
                    <a:pt x="1100" y="168761"/>
                  </a:lnTo>
                  <a:lnTo>
                    <a:pt x="1100" y="168761"/>
                  </a:lnTo>
                  <a:lnTo>
                    <a:pt x="950" y="168011"/>
                  </a:lnTo>
                  <a:close/>
                  <a:moveTo>
                    <a:pt x="246740" y="168961"/>
                  </a:moveTo>
                  <a:lnTo>
                    <a:pt x="246440" y="169486"/>
                  </a:lnTo>
                  <a:lnTo>
                    <a:pt x="246540" y="169361"/>
                  </a:lnTo>
                  <a:lnTo>
                    <a:pt x="246740" y="168961"/>
                  </a:lnTo>
                  <a:close/>
                  <a:moveTo>
                    <a:pt x="1100" y="168761"/>
                  </a:moveTo>
                  <a:lnTo>
                    <a:pt x="1200" y="169261"/>
                  </a:lnTo>
                  <a:lnTo>
                    <a:pt x="1400" y="169960"/>
                  </a:lnTo>
                  <a:lnTo>
                    <a:pt x="1200" y="169161"/>
                  </a:lnTo>
                  <a:lnTo>
                    <a:pt x="1100" y="168761"/>
                  </a:lnTo>
                  <a:close/>
                  <a:moveTo>
                    <a:pt x="248140" y="170360"/>
                  </a:moveTo>
                  <a:lnTo>
                    <a:pt x="247840" y="170860"/>
                  </a:lnTo>
                  <a:lnTo>
                    <a:pt x="247740" y="171010"/>
                  </a:lnTo>
                  <a:lnTo>
                    <a:pt x="247740" y="171010"/>
                  </a:lnTo>
                  <a:lnTo>
                    <a:pt x="247940" y="170760"/>
                  </a:lnTo>
                  <a:lnTo>
                    <a:pt x="248140" y="170360"/>
                  </a:lnTo>
                  <a:close/>
                  <a:moveTo>
                    <a:pt x="212349" y="171160"/>
                  </a:moveTo>
                  <a:lnTo>
                    <a:pt x="212484" y="171187"/>
                  </a:lnTo>
                  <a:lnTo>
                    <a:pt x="212484" y="171187"/>
                  </a:lnTo>
                  <a:lnTo>
                    <a:pt x="212849" y="171160"/>
                  </a:lnTo>
                  <a:close/>
                  <a:moveTo>
                    <a:pt x="56186" y="171460"/>
                  </a:moveTo>
                  <a:lnTo>
                    <a:pt x="56186" y="171460"/>
                  </a:lnTo>
                  <a:lnTo>
                    <a:pt x="56186" y="171460"/>
                  </a:lnTo>
                  <a:close/>
                  <a:moveTo>
                    <a:pt x="174758" y="170660"/>
                  </a:moveTo>
                  <a:lnTo>
                    <a:pt x="171159" y="170860"/>
                  </a:lnTo>
                  <a:lnTo>
                    <a:pt x="168859" y="171060"/>
                  </a:lnTo>
                  <a:lnTo>
                    <a:pt x="167160" y="171260"/>
                  </a:lnTo>
                  <a:lnTo>
                    <a:pt x="165633" y="171515"/>
                  </a:lnTo>
                  <a:lnTo>
                    <a:pt x="165633" y="171515"/>
                  </a:lnTo>
                  <a:lnTo>
                    <a:pt x="168359" y="171460"/>
                  </a:lnTo>
                  <a:lnTo>
                    <a:pt x="168259" y="171460"/>
                  </a:lnTo>
                  <a:lnTo>
                    <a:pt x="170059" y="171160"/>
                  </a:lnTo>
                  <a:lnTo>
                    <a:pt x="168059" y="171160"/>
                  </a:lnTo>
                  <a:lnTo>
                    <a:pt x="171459" y="170860"/>
                  </a:lnTo>
                  <a:lnTo>
                    <a:pt x="174758" y="170660"/>
                  </a:lnTo>
                  <a:close/>
                  <a:moveTo>
                    <a:pt x="165633" y="171515"/>
                  </a:moveTo>
                  <a:lnTo>
                    <a:pt x="164537" y="171537"/>
                  </a:lnTo>
                  <a:lnTo>
                    <a:pt x="164537" y="171537"/>
                  </a:lnTo>
                  <a:lnTo>
                    <a:pt x="165360" y="171560"/>
                  </a:lnTo>
                  <a:lnTo>
                    <a:pt x="165633" y="171515"/>
                  </a:lnTo>
                  <a:close/>
                  <a:moveTo>
                    <a:pt x="103325" y="171660"/>
                  </a:moveTo>
                  <a:lnTo>
                    <a:pt x="103325" y="171660"/>
                  </a:lnTo>
                  <a:lnTo>
                    <a:pt x="103325" y="171660"/>
                  </a:lnTo>
                  <a:close/>
                  <a:moveTo>
                    <a:pt x="103325" y="171660"/>
                  </a:moveTo>
                  <a:lnTo>
                    <a:pt x="103375" y="171760"/>
                  </a:lnTo>
                  <a:lnTo>
                    <a:pt x="103775" y="172560"/>
                  </a:lnTo>
                  <a:lnTo>
                    <a:pt x="103475" y="171860"/>
                  </a:lnTo>
                  <a:lnTo>
                    <a:pt x="103325" y="171660"/>
                  </a:lnTo>
                  <a:close/>
                  <a:moveTo>
                    <a:pt x="152863" y="172360"/>
                  </a:moveTo>
                  <a:lnTo>
                    <a:pt x="152967" y="172619"/>
                  </a:lnTo>
                  <a:lnTo>
                    <a:pt x="152967" y="172619"/>
                  </a:lnTo>
                  <a:lnTo>
                    <a:pt x="153085" y="172624"/>
                  </a:lnTo>
                  <a:lnTo>
                    <a:pt x="153085" y="172624"/>
                  </a:lnTo>
                  <a:lnTo>
                    <a:pt x="153063" y="172560"/>
                  </a:lnTo>
                  <a:lnTo>
                    <a:pt x="152863" y="172360"/>
                  </a:lnTo>
                  <a:close/>
                  <a:moveTo>
                    <a:pt x="151463" y="172560"/>
                  </a:moveTo>
                  <a:lnTo>
                    <a:pt x="151263" y="172660"/>
                  </a:lnTo>
                  <a:lnTo>
                    <a:pt x="151251" y="172666"/>
                  </a:lnTo>
                  <a:lnTo>
                    <a:pt x="151251" y="172666"/>
                  </a:lnTo>
                  <a:lnTo>
                    <a:pt x="151113" y="172910"/>
                  </a:lnTo>
                  <a:lnTo>
                    <a:pt x="151463" y="172560"/>
                  </a:lnTo>
                  <a:close/>
                  <a:moveTo>
                    <a:pt x="150963" y="170660"/>
                  </a:moveTo>
                  <a:lnTo>
                    <a:pt x="150564" y="170760"/>
                  </a:lnTo>
                  <a:lnTo>
                    <a:pt x="150064" y="171060"/>
                  </a:lnTo>
                  <a:lnTo>
                    <a:pt x="149864" y="171260"/>
                  </a:lnTo>
                  <a:lnTo>
                    <a:pt x="149564" y="171560"/>
                  </a:lnTo>
                  <a:lnTo>
                    <a:pt x="149264" y="171960"/>
                  </a:lnTo>
                  <a:lnTo>
                    <a:pt x="149164" y="172360"/>
                  </a:lnTo>
                  <a:lnTo>
                    <a:pt x="148964" y="172860"/>
                  </a:lnTo>
                  <a:lnTo>
                    <a:pt x="148964" y="172945"/>
                  </a:lnTo>
                  <a:lnTo>
                    <a:pt x="150963" y="170660"/>
                  </a:lnTo>
                  <a:close/>
                  <a:moveTo>
                    <a:pt x="150164" y="173060"/>
                  </a:moveTo>
                  <a:lnTo>
                    <a:pt x="150164" y="173060"/>
                  </a:lnTo>
                  <a:lnTo>
                    <a:pt x="150164" y="173060"/>
                  </a:lnTo>
                  <a:close/>
                  <a:moveTo>
                    <a:pt x="243991" y="173310"/>
                  </a:moveTo>
                  <a:lnTo>
                    <a:pt x="243741" y="173360"/>
                  </a:lnTo>
                  <a:lnTo>
                    <a:pt x="243841" y="173360"/>
                  </a:lnTo>
                  <a:lnTo>
                    <a:pt x="243991" y="173310"/>
                  </a:lnTo>
                  <a:close/>
                  <a:moveTo>
                    <a:pt x="243441" y="173360"/>
                  </a:moveTo>
                  <a:lnTo>
                    <a:pt x="242541" y="173460"/>
                  </a:lnTo>
                  <a:lnTo>
                    <a:pt x="242641" y="173460"/>
                  </a:lnTo>
                  <a:lnTo>
                    <a:pt x="243741" y="173360"/>
                  </a:lnTo>
                  <a:close/>
                  <a:moveTo>
                    <a:pt x="248740" y="167761"/>
                  </a:moveTo>
                  <a:lnTo>
                    <a:pt x="248740" y="167861"/>
                  </a:lnTo>
                  <a:lnTo>
                    <a:pt x="248540" y="168561"/>
                  </a:lnTo>
                  <a:lnTo>
                    <a:pt x="248340" y="169061"/>
                  </a:lnTo>
                  <a:lnTo>
                    <a:pt x="247940" y="170060"/>
                  </a:lnTo>
                  <a:lnTo>
                    <a:pt x="247640" y="170460"/>
                  </a:lnTo>
                  <a:lnTo>
                    <a:pt x="247240" y="170960"/>
                  </a:lnTo>
                  <a:lnTo>
                    <a:pt x="246740" y="171560"/>
                  </a:lnTo>
                  <a:lnTo>
                    <a:pt x="246041" y="172060"/>
                  </a:lnTo>
                  <a:lnTo>
                    <a:pt x="246540" y="171560"/>
                  </a:lnTo>
                  <a:lnTo>
                    <a:pt x="246940" y="170960"/>
                  </a:lnTo>
                  <a:lnTo>
                    <a:pt x="247540" y="170160"/>
                  </a:lnTo>
                  <a:lnTo>
                    <a:pt x="246940" y="170860"/>
                  </a:lnTo>
                  <a:lnTo>
                    <a:pt x="246240" y="171460"/>
                  </a:lnTo>
                  <a:lnTo>
                    <a:pt x="245441" y="171860"/>
                  </a:lnTo>
                  <a:lnTo>
                    <a:pt x="244641" y="172160"/>
                  </a:lnTo>
                  <a:lnTo>
                    <a:pt x="243941" y="172260"/>
                  </a:lnTo>
                  <a:lnTo>
                    <a:pt x="243241" y="172360"/>
                  </a:lnTo>
                  <a:lnTo>
                    <a:pt x="242641" y="172360"/>
                  </a:lnTo>
                  <a:lnTo>
                    <a:pt x="242041" y="172260"/>
                  </a:lnTo>
                  <a:lnTo>
                    <a:pt x="243641" y="172260"/>
                  </a:lnTo>
                  <a:lnTo>
                    <a:pt x="244241" y="172160"/>
                  </a:lnTo>
                  <a:lnTo>
                    <a:pt x="244741" y="171960"/>
                  </a:lnTo>
                  <a:lnTo>
                    <a:pt x="245441" y="171560"/>
                  </a:lnTo>
                  <a:lnTo>
                    <a:pt x="245741" y="171260"/>
                  </a:lnTo>
                  <a:lnTo>
                    <a:pt x="245141" y="171660"/>
                  </a:lnTo>
                  <a:lnTo>
                    <a:pt x="244341" y="171860"/>
                  </a:lnTo>
                  <a:lnTo>
                    <a:pt x="243341" y="172060"/>
                  </a:lnTo>
                  <a:lnTo>
                    <a:pt x="242841" y="172060"/>
                  </a:lnTo>
                  <a:lnTo>
                    <a:pt x="242341" y="172160"/>
                  </a:lnTo>
                  <a:lnTo>
                    <a:pt x="238542" y="172260"/>
                  </a:lnTo>
                  <a:lnTo>
                    <a:pt x="238142" y="172160"/>
                  </a:lnTo>
                  <a:lnTo>
                    <a:pt x="237143" y="172060"/>
                  </a:lnTo>
                  <a:lnTo>
                    <a:pt x="232544" y="172060"/>
                  </a:lnTo>
                  <a:lnTo>
                    <a:pt x="232344" y="171960"/>
                  </a:lnTo>
                  <a:lnTo>
                    <a:pt x="232944" y="171860"/>
                  </a:lnTo>
                  <a:lnTo>
                    <a:pt x="232144" y="171960"/>
                  </a:lnTo>
                  <a:lnTo>
                    <a:pt x="227645" y="171960"/>
                  </a:lnTo>
                  <a:lnTo>
                    <a:pt x="228445" y="171860"/>
                  </a:lnTo>
                  <a:lnTo>
                    <a:pt x="230144" y="171760"/>
                  </a:lnTo>
                  <a:lnTo>
                    <a:pt x="232144" y="171560"/>
                  </a:lnTo>
                  <a:lnTo>
                    <a:pt x="233843" y="171460"/>
                  </a:lnTo>
                  <a:lnTo>
                    <a:pt x="237643" y="171460"/>
                  </a:lnTo>
                  <a:lnTo>
                    <a:pt x="237243" y="171560"/>
                  </a:lnTo>
                  <a:lnTo>
                    <a:pt x="235743" y="171760"/>
                  </a:lnTo>
                  <a:lnTo>
                    <a:pt x="235343" y="171860"/>
                  </a:lnTo>
                  <a:lnTo>
                    <a:pt x="242041" y="171860"/>
                  </a:lnTo>
                  <a:lnTo>
                    <a:pt x="242241" y="171760"/>
                  </a:lnTo>
                  <a:lnTo>
                    <a:pt x="242641" y="171660"/>
                  </a:lnTo>
                  <a:lnTo>
                    <a:pt x="242441" y="171660"/>
                  </a:lnTo>
                  <a:lnTo>
                    <a:pt x="240542" y="171560"/>
                  </a:lnTo>
                  <a:lnTo>
                    <a:pt x="242341" y="171460"/>
                  </a:lnTo>
                  <a:lnTo>
                    <a:pt x="242841" y="171360"/>
                  </a:lnTo>
                  <a:lnTo>
                    <a:pt x="243341" y="171360"/>
                  </a:lnTo>
                  <a:lnTo>
                    <a:pt x="243741" y="171260"/>
                  </a:lnTo>
                  <a:lnTo>
                    <a:pt x="244141" y="171160"/>
                  </a:lnTo>
                  <a:lnTo>
                    <a:pt x="245041" y="170760"/>
                  </a:lnTo>
                  <a:lnTo>
                    <a:pt x="245741" y="170360"/>
                  </a:lnTo>
                  <a:lnTo>
                    <a:pt x="246340" y="169661"/>
                  </a:lnTo>
                  <a:lnTo>
                    <a:pt x="246440" y="169486"/>
                  </a:lnTo>
                  <a:lnTo>
                    <a:pt x="246140" y="169860"/>
                  </a:lnTo>
                  <a:lnTo>
                    <a:pt x="245741" y="170260"/>
                  </a:lnTo>
                  <a:lnTo>
                    <a:pt x="246140" y="169661"/>
                  </a:lnTo>
                  <a:lnTo>
                    <a:pt x="246240" y="169361"/>
                  </a:lnTo>
                  <a:lnTo>
                    <a:pt x="246340" y="169061"/>
                  </a:lnTo>
                  <a:lnTo>
                    <a:pt x="246240" y="168861"/>
                  </a:lnTo>
                  <a:lnTo>
                    <a:pt x="246140" y="168961"/>
                  </a:lnTo>
                  <a:lnTo>
                    <a:pt x="245841" y="169361"/>
                  </a:lnTo>
                  <a:lnTo>
                    <a:pt x="245341" y="169860"/>
                  </a:lnTo>
                  <a:lnTo>
                    <a:pt x="245141" y="170160"/>
                  </a:lnTo>
                  <a:lnTo>
                    <a:pt x="244941" y="170360"/>
                  </a:lnTo>
                  <a:lnTo>
                    <a:pt x="245041" y="170360"/>
                  </a:lnTo>
                  <a:lnTo>
                    <a:pt x="245441" y="170160"/>
                  </a:lnTo>
                  <a:lnTo>
                    <a:pt x="245041" y="170460"/>
                  </a:lnTo>
                  <a:lnTo>
                    <a:pt x="244341" y="170760"/>
                  </a:lnTo>
                  <a:lnTo>
                    <a:pt x="243541" y="170860"/>
                  </a:lnTo>
                  <a:lnTo>
                    <a:pt x="242641" y="170960"/>
                  </a:lnTo>
                  <a:lnTo>
                    <a:pt x="242441" y="170960"/>
                  </a:lnTo>
                  <a:lnTo>
                    <a:pt x="242241" y="170860"/>
                  </a:lnTo>
                  <a:lnTo>
                    <a:pt x="241842" y="170860"/>
                  </a:lnTo>
                  <a:lnTo>
                    <a:pt x="241242" y="170760"/>
                  </a:lnTo>
                  <a:lnTo>
                    <a:pt x="241042" y="170760"/>
                  </a:lnTo>
                  <a:lnTo>
                    <a:pt x="241542" y="170660"/>
                  </a:lnTo>
                  <a:lnTo>
                    <a:pt x="232044" y="170960"/>
                  </a:lnTo>
                  <a:lnTo>
                    <a:pt x="231944" y="170860"/>
                  </a:lnTo>
                  <a:lnTo>
                    <a:pt x="232844" y="170860"/>
                  </a:lnTo>
                  <a:lnTo>
                    <a:pt x="234943" y="170760"/>
                  </a:lnTo>
                  <a:lnTo>
                    <a:pt x="227445" y="170860"/>
                  </a:lnTo>
                  <a:lnTo>
                    <a:pt x="229544" y="171060"/>
                  </a:lnTo>
                  <a:lnTo>
                    <a:pt x="225845" y="171060"/>
                  </a:lnTo>
                  <a:lnTo>
                    <a:pt x="222546" y="171160"/>
                  </a:lnTo>
                  <a:lnTo>
                    <a:pt x="219447" y="171360"/>
                  </a:lnTo>
                  <a:lnTo>
                    <a:pt x="216248" y="171560"/>
                  </a:lnTo>
                  <a:lnTo>
                    <a:pt x="216648" y="171460"/>
                  </a:lnTo>
                  <a:lnTo>
                    <a:pt x="217247" y="171360"/>
                  </a:lnTo>
                  <a:lnTo>
                    <a:pt x="218947" y="171260"/>
                  </a:lnTo>
                  <a:lnTo>
                    <a:pt x="223346" y="171060"/>
                  </a:lnTo>
                  <a:lnTo>
                    <a:pt x="221846" y="170960"/>
                  </a:lnTo>
                  <a:lnTo>
                    <a:pt x="220847" y="170960"/>
                  </a:lnTo>
                  <a:lnTo>
                    <a:pt x="219547" y="171160"/>
                  </a:lnTo>
                  <a:lnTo>
                    <a:pt x="216948" y="171160"/>
                  </a:lnTo>
                  <a:lnTo>
                    <a:pt x="216448" y="171060"/>
                  </a:lnTo>
                  <a:lnTo>
                    <a:pt x="216348" y="171060"/>
                  </a:lnTo>
                  <a:lnTo>
                    <a:pt x="216548" y="170960"/>
                  </a:lnTo>
                  <a:lnTo>
                    <a:pt x="216548" y="170960"/>
                  </a:lnTo>
                  <a:lnTo>
                    <a:pt x="212849" y="171260"/>
                  </a:lnTo>
                  <a:lnTo>
                    <a:pt x="212484" y="171187"/>
                  </a:lnTo>
                  <a:lnTo>
                    <a:pt x="212484" y="171187"/>
                  </a:lnTo>
                  <a:lnTo>
                    <a:pt x="210149" y="171360"/>
                  </a:lnTo>
                  <a:lnTo>
                    <a:pt x="209749" y="171460"/>
                  </a:lnTo>
                  <a:lnTo>
                    <a:pt x="209549" y="171460"/>
                  </a:lnTo>
                  <a:lnTo>
                    <a:pt x="209349" y="171560"/>
                  </a:lnTo>
                  <a:lnTo>
                    <a:pt x="208650" y="171560"/>
                  </a:lnTo>
                  <a:lnTo>
                    <a:pt x="204651" y="171660"/>
                  </a:lnTo>
                  <a:lnTo>
                    <a:pt x="207550" y="171760"/>
                  </a:lnTo>
                  <a:lnTo>
                    <a:pt x="209249" y="171660"/>
                  </a:lnTo>
                  <a:lnTo>
                    <a:pt x="210749" y="171560"/>
                  </a:lnTo>
                  <a:lnTo>
                    <a:pt x="213648" y="171560"/>
                  </a:lnTo>
                  <a:lnTo>
                    <a:pt x="213448" y="171660"/>
                  </a:lnTo>
                  <a:lnTo>
                    <a:pt x="211549" y="171860"/>
                  </a:lnTo>
                  <a:lnTo>
                    <a:pt x="209349" y="171960"/>
                  </a:lnTo>
                  <a:lnTo>
                    <a:pt x="209349" y="171960"/>
                  </a:lnTo>
                  <a:lnTo>
                    <a:pt x="206910" y="172050"/>
                  </a:lnTo>
                  <a:lnTo>
                    <a:pt x="206910" y="172050"/>
                  </a:lnTo>
                  <a:lnTo>
                    <a:pt x="207150" y="172060"/>
                  </a:lnTo>
                  <a:lnTo>
                    <a:pt x="209349" y="171960"/>
                  </a:lnTo>
                  <a:lnTo>
                    <a:pt x="216748" y="171960"/>
                  </a:lnTo>
                  <a:lnTo>
                    <a:pt x="214448" y="171760"/>
                  </a:lnTo>
                  <a:lnTo>
                    <a:pt x="216748" y="171660"/>
                  </a:lnTo>
                  <a:lnTo>
                    <a:pt x="217147" y="171660"/>
                  </a:lnTo>
                  <a:lnTo>
                    <a:pt x="217447" y="171760"/>
                  </a:lnTo>
                  <a:lnTo>
                    <a:pt x="217847" y="171760"/>
                  </a:lnTo>
                  <a:lnTo>
                    <a:pt x="218547" y="171860"/>
                  </a:lnTo>
                  <a:lnTo>
                    <a:pt x="219647" y="171860"/>
                  </a:lnTo>
                  <a:lnTo>
                    <a:pt x="221546" y="171760"/>
                  </a:lnTo>
                  <a:lnTo>
                    <a:pt x="223746" y="172060"/>
                  </a:lnTo>
                  <a:lnTo>
                    <a:pt x="225745" y="172460"/>
                  </a:lnTo>
                  <a:lnTo>
                    <a:pt x="226345" y="172560"/>
                  </a:lnTo>
                  <a:lnTo>
                    <a:pt x="226545" y="172660"/>
                  </a:lnTo>
                  <a:lnTo>
                    <a:pt x="226645" y="172760"/>
                  </a:lnTo>
                  <a:lnTo>
                    <a:pt x="226545" y="172860"/>
                  </a:lnTo>
                  <a:lnTo>
                    <a:pt x="226345" y="172860"/>
                  </a:lnTo>
                  <a:lnTo>
                    <a:pt x="225346" y="173060"/>
                  </a:lnTo>
                  <a:lnTo>
                    <a:pt x="228245" y="173060"/>
                  </a:lnTo>
                  <a:lnTo>
                    <a:pt x="230444" y="172960"/>
                  </a:lnTo>
                  <a:lnTo>
                    <a:pt x="232644" y="172960"/>
                  </a:lnTo>
                  <a:lnTo>
                    <a:pt x="235243" y="172860"/>
                  </a:lnTo>
                  <a:lnTo>
                    <a:pt x="235943" y="173060"/>
                  </a:lnTo>
                  <a:lnTo>
                    <a:pt x="236143" y="173160"/>
                  </a:lnTo>
                  <a:lnTo>
                    <a:pt x="235943" y="173160"/>
                  </a:lnTo>
                  <a:lnTo>
                    <a:pt x="235643" y="173260"/>
                  </a:lnTo>
                  <a:lnTo>
                    <a:pt x="234743" y="173460"/>
                  </a:lnTo>
                  <a:lnTo>
                    <a:pt x="234543" y="173560"/>
                  </a:lnTo>
                  <a:lnTo>
                    <a:pt x="234443" y="173560"/>
                  </a:lnTo>
                  <a:lnTo>
                    <a:pt x="234543" y="173660"/>
                  </a:lnTo>
                  <a:lnTo>
                    <a:pt x="238542" y="173460"/>
                  </a:lnTo>
                  <a:lnTo>
                    <a:pt x="239542" y="173360"/>
                  </a:lnTo>
                  <a:lnTo>
                    <a:pt x="239442" y="173360"/>
                  </a:lnTo>
                  <a:lnTo>
                    <a:pt x="238842" y="173260"/>
                  </a:lnTo>
                  <a:lnTo>
                    <a:pt x="241642" y="173360"/>
                  </a:lnTo>
                  <a:lnTo>
                    <a:pt x="243041" y="173360"/>
                  </a:lnTo>
                  <a:lnTo>
                    <a:pt x="243741" y="173260"/>
                  </a:lnTo>
                  <a:lnTo>
                    <a:pt x="244341" y="173160"/>
                  </a:lnTo>
                  <a:lnTo>
                    <a:pt x="244341" y="173160"/>
                  </a:lnTo>
                  <a:lnTo>
                    <a:pt x="244141" y="173260"/>
                  </a:lnTo>
                  <a:lnTo>
                    <a:pt x="243991" y="173310"/>
                  </a:lnTo>
                  <a:lnTo>
                    <a:pt x="243991" y="173310"/>
                  </a:lnTo>
                  <a:lnTo>
                    <a:pt x="244741" y="173160"/>
                  </a:lnTo>
                  <a:lnTo>
                    <a:pt x="245841" y="172760"/>
                  </a:lnTo>
                  <a:lnTo>
                    <a:pt x="246740" y="172160"/>
                  </a:lnTo>
                  <a:lnTo>
                    <a:pt x="247440" y="171460"/>
                  </a:lnTo>
                  <a:lnTo>
                    <a:pt x="247740" y="171010"/>
                  </a:lnTo>
                  <a:lnTo>
                    <a:pt x="247740" y="171010"/>
                  </a:lnTo>
                  <a:lnTo>
                    <a:pt x="247540" y="171260"/>
                  </a:lnTo>
                  <a:lnTo>
                    <a:pt x="247040" y="171760"/>
                  </a:lnTo>
                  <a:lnTo>
                    <a:pt x="246540" y="172160"/>
                  </a:lnTo>
                  <a:lnTo>
                    <a:pt x="246940" y="171760"/>
                  </a:lnTo>
                  <a:lnTo>
                    <a:pt x="247440" y="171260"/>
                  </a:lnTo>
                  <a:lnTo>
                    <a:pt x="247840" y="170760"/>
                  </a:lnTo>
                  <a:lnTo>
                    <a:pt x="248140" y="170260"/>
                  </a:lnTo>
                  <a:lnTo>
                    <a:pt x="248440" y="169661"/>
                  </a:lnTo>
                  <a:lnTo>
                    <a:pt x="248540" y="169061"/>
                  </a:lnTo>
                  <a:lnTo>
                    <a:pt x="248840" y="167861"/>
                  </a:lnTo>
                  <a:lnTo>
                    <a:pt x="248840" y="167761"/>
                  </a:lnTo>
                  <a:close/>
                  <a:moveTo>
                    <a:pt x="150264" y="173042"/>
                  </a:moveTo>
                  <a:lnTo>
                    <a:pt x="150164" y="173160"/>
                  </a:lnTo>
                  <a:lnTo>
                    <a:pt x="150164" y="173060"/>
                  </a:lnTo>
                  <a:lnTo>
                    <a:pt x="149964" y="173560"/>
                  </a:lnTo>
                  <a:lnTo>
                    <a:pt x="149899" y="173884"/>
                  </a:lnTo>
                  <a:lnTo>
                    <a:pt x="150264" y="173234"/>
                  </a:lnTo>
                  <a:lnTo>
                    <a:pt x="150264" y="173234"/>
                  </a:lnTo>
                  <a:lnTo>
                    <a:pt x="150264" y="173160"/>
                  </a:lnTo>
                  <a:lnTo>
                    <a:pt x="150264" y="173042"/>
                  </a:lnTo>
                  <a:close/>
                  <a:moveTo>
                    <a:pt x="152806" y="174202"/>
                  </a:moveTo>
                  <a:lnTo>
                    <a:pt x="152763" y="174259"/>
                  </a:lnTo>
                  <a:lnTo>
                    <a:pt x="152706" y="174297"/>
                  </a:lnTo>
                  <a:lnTo>
                    <a:pt x="152706" y="174297"/>
                  </a:lnTo>
                  <a:lnTo>
                    <a:pt x="152705" y="174278"/>
                  </a:lnTo>
                  <a:lnTo>
                    <a:pt x="152806" y="174202"/>
                  </a:lnTo>
                  <a:close/>
                  <a:moveTo>
                    <a:pt x="225845" y="174359"/>
                  </a:moveTo>
                  <a:lnTo>
                    <a:pt x="223946" y="174459"/>
                  </a:lnTo>
                  <a:lnTo>
                    <a:pt x="225046" y="174459"/>
                  </a:lnTo>
                  <a:lnTo>
                    <a:pt x="225845" y="174359"/>
                  </a:lnTo>
                  <a:close/>
                  <a:moveTo>
                    <a:pt x="96777" y="194355"/>
                  </a:moveTo>
                  <a:lnTo>
                    <a:pt x="96877" y="195254"/>
                  </a:lnTo>
                  <a:lnTo>
                    <a:pt x="96877" y="194954"/>
                  </a:lnTo>
                  <a:lnTo>
                    <a:pt x="96777" y="194355"/>
                  </a:lnTo>
                  <a:close/>
                  <a:moveTo>
                    <a:pt x="150664" y="196354"/>
                  </a:moveTo>
                  <a:lnTo>
                    <a:pt x="150664" y="196454"/>
                  </a:lnTo>
                  <a:lnTo>
                    <a:pt x="150664" y="196654"/>
                  </a:lnTo>
                  <a:lnTo>
                    <a:pt x="150764" y="197154"/>
                  </a:lnTo>
                  <a:lnTo>
                    <a:pt x="150664" y="196354"/>
                  </a:lnTo>
                  <a:close/>
                  <a:moveTo>
                    <a:pt x="140766" y="204452"/>
                  </a:moveTo>
                  <a:lnTo>
                    <a:pt x="141778" y="204508"/>
                  </a:lnTo>
                  <a:lnTo>
                    <a:pt x="141778" y="204508"/>
                  </a:lnTo>
                  <a:lnTo>
                    <a:pt x="141666" y="204452"/>
                  </a:lnTo>
                  <a:close/>
                  <a:moveTo>
                    <a:pt x="19495" y="1"/>
                  </a:moveTo>
                  <a:lnTo>
                    <a:pt x="13997" y="101"/>
                  </a:lnTo>
                  <a:lnTo>
                    <a:pt x="11297" y="201"/>
                  </a:lnTo>
                  <a:lnTo>
                    <a:pt x="9798" y="301"/>
                  </a:lnTo>
                  <a:lnTo>
                    <a:pt x="8398" y="401"/>
                  </a:lnTo>
                  <a:lnTo>
                    <a:pt x="9026" y="658"/>
                  </a:lnTo>
                  <a:lnTo>
                    <a:pt x="9026" y="658"/>
                  </a:lnTo>
                  <a:lnTo>
                    <a:pt x="9498" y="701"/>
                  </a:lnTo>
                  <a:lnTo>
                    <a:pt x="9598" y="701"/>
                  </a:lnTo>
                  <a:lnTo>
                    <a:pt x="9398" y="801"/>
                  </a:lnTo>
                  <a:lnTo>
                    <a:pt x="9383" y="804"/>
                  </a:lnTo>
                  <a:lnTo>
                    <a:pt x="10597" y="1301"/>
                  </a:lnTo>
                  <a:lnTo>
                    <a:pt x="9608" y="1062"/>
                  </a:lnTo>
                  <a:lnTo>
                    <a:pt x="9086" y="863"/>
                  </a:lnTo>
                  <a:lnTo>
                    <a:pt x="9086" y="863"/>
                  </a:lnTo>
                  <a:lnTo>
                    <a:pt x="8921" y="896"/>
                  </a:lnTo>
                  <a:lnTo>
                    <a:pt x="7698" y="601"/>
                  </a:lnTo>
                  <a:lnTo>
                    <a:pt x="6898" y="901"/>
                  </a:lnTo>
                  <a:lnTo>
                    <a:pt x="7798" y="701"/>
                  </a:lnTo>
                  <a:lnTo>
                    <a:pt x="8712" y="938"/>
                  </a:lnTo>
                  <a:lnTo>
                    <a:pt x="8398" y="1001"/>
                  </a:lnTo>
                  <a:lnTo>
                    <a:pt x="10198" y="1601"/>
                  </a:lnTo>
                  <a:lnTo>
                    <a:pt x="7898" y="1101"/>
                  </a:lnTo>
                  <a:lnTo>
                    <a:pt x="7798" y="1101"/>
                  </a:lnTo>
                  <a:lnTo>
                    <a:pt x="6898" y="1301"/>
                  </a:lnTo>
                  <a:lnTo>
                    <a:pt x="6748" y="1301"/>
                  </a:lnTo>
                  <a:lnTo>
                    <a:pt x="6998" y="1201"/>
                  </a:lnTo>
                  <a:lnTo>
                    <a:pt x="6099" y="1401"/>
                  </a:lnTo>
                  <a:lnTo>
                    <a:pt x="4999" y="1801"/>
                  </a:lnTo>
                  <a:lnTo>
                    <a:pt x="4499" y="2100"/>
                  </a:lnTo>
                  <a:lnTo>
                    <a:pt x="3899" y="2400"/>
                  </a:lnTo>
                  <a:lnTo>
                    <a:pt x="3299" y="2900"/>
                  </a:lnTo>
                  <a:lnTo>
                    <a:pt x="2699" y="3400"/>
                  </a:lnTo>
                  <a:lnTo>
                    <a:pt x="2099" y="4000"/>
                  </a:lnTo>
                  <a:lnTo>
                    <a:pt x="1600" y="4700"/>
                  </a:lnTo>
                  <a:lnTo>
                    <a:pt x="1200" y="5500"/>
                  </a:lnTo>
                  <a:lnTo>
                    <a:pt x="800" y="6299"/>
                  </a:lnTo>
                  <a:lnTo>
                    <a:pt x="500" y="7099"/>
                  </a:lnTo>
                  <a:lnTo>
                    <a:pt x="300" y="7999"/>
                  </a:lnTo>
                  <a:lnTo>
                    <a:pt x="200" y="8899"/>
                  </a:lnTo>
                  <a:lnTo>
                    <a:pt x="100" y="9799"/>
                  </a:lnTo>
                  <a:lnTo>
                    <a:pt x="200" y="9599"/>
                  </a:lnTo>
                  <a:lnTo>
                    <a:pt x="200" y="9899"/>
                  </a:lnTo>
                  <a:lnTo>
                    <a:pt x="300" y="10299"/>
                  </a:lnTo>
                  <a:lnTo>
                    <a:pt x="400" y="12598"/>
                  </a:lnTo>
                  <a:lnTo>
                    <a:pt x="500" y="14897"/>
                  </a:lnTo>
                  <a:lnTo>
                    <a:pt x="600" y="15297"/>
                  </a:lnTo>
                  <a:lnTo>
                    <a:pt x="700" y="14897"/>
                  </a:lnTo>
                  <a:lnTo>
                    <a:pt x="600" y="13498"/>
                  </a:lnTo>
                  <a:lnTo>
                    <a:pt x="700" y="12498"/>
                  </a:lnTo>
                  <a:lnTo>
                    <a:pt x="800" y="11398"/>
                  </a:lnTo>
                  <a:lnTo>
                    <a:pt x="900" y="13398"/>
                  </a:lnTo>
                  <a:lnTo>
                    <a:pt x="900" y="13698"/>
                  </a:lnTo>
                  <a:lnTo>
                    <a:pt x="1000" y="13698"/>
                  </a:lnTo>
                  <a:lnTo>
                    <a:pt x="1000" y="13598"/>
                  </a:lnTo>
                  <a:lnTo>
                    <a:pt x="1100" y="13598"/>
                  </a:lnTo>
                  <a:lnTo>
                    <a:pt x="1100" y="14398"/>
                  </a:lnTo>
                  <a:lnTo>
                    <a:pt x="1100" y="17897"/>
                  </a:lnTo>
                  <a:lnTo>
                    <a:pt x="1000" y="18297"/>
                  </a:lnTo>
                  <a:lnTo>
                    <a:pt x="900" y="18297"/>
                  </a:lnTo>
                  <a:lnTo>
                    <a:pt x="900" y="18697"/>
                  </a:lnTo>
                  <a:lnTo>
                    <a:pt x="800" y="22096"/>
                  </a:lnTo>
                  <a:lnTo>
                    <a:pt x="500" y="17897"/>
                  </a:lnTo>
                  <a:lnTo>
                    <a:pt x="300" y="14997"/>
                  </a:lnTo>
                  <a:lnTo>
                    <a:pt x="200" y="11698"/>
                  </a:lnTo>
                  <a:lnTo>
                    <a:pt x="100" y="12598"/>
                  </a:lnTo>
                  <a:lnTo>
                    <a:pt x="100" y="14298"/>
                  </a:lnTo>
                  <a:lnTo>
                    <a:pt x="100" y="16297"/>
                  </a:lnTo>
                  <a:lnTo>
                    <a:pt x="0" y="17997"/>
                  </a:lnTo>
                  <a:lnTo>
                    <a:pt x="100" y="17297"/>
                  </a:lnTo>
                  <a:lnTo>
                    <a:pt x="100" y="17097"/>
                  </a:lnTo>
                  <a:lnTo>
                    <a:pt x="200" y="17597"/>
                  </a:lnTo>
                  <a:lnTo>
                    <a:pt x="300" y="18197"/>
                  </a:lnTo>
                  <a:lnTo>
                    <a:pt x="400" y="18197"/>
                  </a:lnTo>
                  <a:lnTo>
                    <a:pt x="400" y="17697"/>
                  </a:lnTo>
                  <a:lnTo>
                    <a:pt x="700" y="27894"/>
                  </a:lnTo>
                  <a:lnTo>
                    <a:pt x="900" y="33493"/>
                  </a:lnTo>
                  <a:lnTo>
                    <a:pt x="1000" y="39192"/>
                  </a:lnTo>
                  <a:lnTo>
                    <a:pt x="800" y="38292"/>
                  </a:lnTo>
                  <a:lnTo>
                    <a:pt x="700" y="36692"/>
                  </a:lnTo>
                  <a:lnTo>
                    <a:pt x="500" y="32493"/>
                  </a:lnTo>
                  <a:lnTo>
                    <a:pt x="300" y="29094"/>
                  </a:lnTo>
                  <a:lnTo>
                    <a:pt x="200" y="28294"/>
                  </a:lnTo>
                  <a:lnTo>
                    <a:pt x="100" y="28294"/>
                  </a:lnTo>
                  <a:lnTo>
                    <a:pt x="0" y="28594"/>
                  </a:lnTo>
                  <a:lnTo>
                    <a:pt x="100" y="30794"/>
                  </a:lnTo>
                  <a:lnTo>
                    <a:pt x="200" y="32293"/>
                  </a:lnTo>
                  <a:lnTo>
                    <a:pt x="300" y="33593"/>
                  </a:lnTo>
                  <a:lnTo>
                    <a:pt x="300" y="35393"/>
                  </a:lnTo>
                  <a:lnTo>
                    <a:pt x="200" y="36592"/>
                  </a:lnTo>
                  <a:lnTo>
                    <a:pt x="100" y="37992"/>
                  </a:lnTo>
                  <a:lnTo>
                    <a:pt x="200" y="41491"/>
                  </a:lnTo>
                  <a:lnTo>
                    <a:pt x="300" y="49589"/>
                  </a:lnTo>
                  <a:lnTo>
                    <a:pt x="400" y="47290"/>
                  </a:lnTo>
                  <a:lnTo>
                    <a:pt x="500" y="48989"/>
                  </a:lnTo>
                  <a:lnTo>
                    <a:pt x="500" y="51089"/>
                  </a:lnTo>
                  <a:lnTo>
                    <a:pt x="400" y="55188"/>
                  </a:lnTo>
                  <a:lnTo>
                    <a:pt x="300" y="54588"/>
                  </a:lnTo>
                  <a:lnTo>
                    <a:pt x="400" y="56787"/>
                  </a:lnTo>
                  <a:lnTo>
                    <a:pt x="400" y="57287"/>
                  </a:lnTo>
                  <a:lnTo>
                    <a:pt x="500" y="59787"/>
                  </a:lnTo>
                  <a:lnTo>
                    <a:pt x="500" y="63186"/>
                  </a:lnTo>
                  <a:lnTo>
                    <a:pt x="500" y="63786"/>
                  </a:lnTo>
                  <a:lnTo>
                    <a:pt x="600" y="61386"/>
                  </a:lnTo>
                  <a:lnTo>
                    <a:pt x="700" y="60387"/>
                  </a:lnTo>
                  <a:lnTo>
                    <a:pt x="800" y="60387"/>
                  </a:lnTo>
                  <a:lnTo>
                    <a:pt x="900" y="60986"/>
                  </a:lnTo>
                  <a:lnTo>
                    <a:pt x="900" y="65085"/>
                  </a:lnTo>
                  <a:lnTo>
                    <a:pt x="1000" y="68985"/>
                  </a:lnTo>
                  <a:lnTo>
                    <a:pt x="1100" y="72984"/>
                  </a:lnTo>
                  <a:lnTo>
                    <a:pt x="1100" y="77582"/>
                  </a:lnTo>
                  <a:lnTo>
                    <a:pt x="1200" y="75483"/>
                  </a:lnTo>
                  <a:lnTo>
                    <a:pt x="1300" y="77183"/>
                  </a:lnTo>
                  <a:lnTo>
                    <a:pt x="1300" y="79182"/>
                  </a:lnTo>
                  <a:lnTo>
                    <a:pt x="1300" y="83681"/>
                  </a:lnTo>
                  <a:lnTo>
                    <a:pt x="1300" y="85181"/>
                  </a:lnTo>
                  <a:lnTo>
                    <a:pt x="1200" y="85481"/>
                  </a:lnTo>
                  <a:lnTo>
                    <a:pt x="1100" y="84181"/>
                  </a:lnTo>
                  <a:lnTo>
                    <a:pt x="900" y="82381"/>
                  </a:lnTo>
                  <a:lnTo>
                    <a:pt x="900" y="82181"/>
                  </a:lnTo>
                  <a:lnTo>
                    <a:pt x="800" y="82981"/>
                  </a:lnTo>
                  <a:lnTo>
                    <a:pt x="769" y="82366"/>
                  </a:lnTo>
                  <a:lnTo>
                    <a:pt x="800" y="83381"/>
                  </a:lnTo>
                  <a:lnTo>
                    <a:pt x="900" y="85481"/>
                  </a:lnTo>
                  <a:lnTo>
                    <a:pt x="1100" y="87780"/>
                  </a:lnTo>
                  <a:lnTo>
                    <a:pt x="1100" y="91779"/>
                  </a:lnTo>
                  <a:lnTo>
                    <a:pt x="1000" y="91679"/>
                  </a:lnTo>
                  <a:lnTo>
                    <a:pt x="1000" y="91079"/>
                  </a:lnTo>
                  <a:lnTo>
                    <a:pt x="900" y="89680"/>
                  </a:lnTo>
                  <a:lnTo>
                    <a:pt x="900" y="91479"/>
                  </a:lnTo>
                  <a:lnTo>
                    <a:pt x="1000" y="93579"/>
                  </a:lnTo>
                  <a:lnTo>
                    <a:pt x="1100" y="95878"/>
                  </a:lnTo>
                  <a:lnTo>
                    <a:pt x="1000" y="98577"/>
                  </a:lnTo>
                  <a:lnTo>
                    <a:pt x="800" y="95178"/>
                  </a:lnTo>
                  <a:lnTo>
                    <a:pt x="800" y="94678"/>
                  </a:lnTo>
                  <a:lnTo>
                    <a:pt x="700" y="94478"/>
                  </a:lnTo>
                  <a:lnTo>
                    <a:pt x="600" y="94778"/>
                  </a:lnTo>
                  <a:lnTo>
                    <a:pt x="600" y="95578"/>
                  </a:lnTo>
                  <a:lnTo>
                    <a:pt x="900" y="97678"/>
                  </a:lnTo>
                  <a:lnTo>
                    <a:pt x="800" y="98577"/>
                  </a:lnTo>
                  <a:lnTo>
                    <a:pt x="800" y="98977"/>
                  </a:lnTo>
                  <a:lnTo>
                    <a:pt x="700" y="99177"/>
                  </a:lnTo>
                  <a:lnTo>
                    <a:pt x="700" y="99477"/>
                  </a:lnTo>
                  <a:lnTo>
                    <a:pt x="700" y="100577"/>
                  </a:lnTo>
                  <a:lnTo>
                    <a:pt x="800" y="100677"/>
                  </a:lnTo>
                  <a:lnTo>
                    <a:pt x="900" y="100777"/>
                  </a:lnTo>
                  <a:lnTo>
                    <a:pt x="900" y="101077"/>
                  </a:lnTo>
                  <a:lnTo>
                    <a:pt x="900" y="102976"/>
                  </a:lnTo>
                  <a:lnTo>
                    <a:pt x="800" y="104176"/>
                  </a:lnTo>
                  <a:lnTo>
                    <a:pt x="800" y="104476"/>
                  </a:lnTo>
                  <a:lnTo>
                    <a:pt x="700" y="104376"/>
                  </a:lnTo>
                  <a:lnTo>
                    <a:pt x="700" y="106776"/>
                  </a:lnTo>
                  <a:lnTo>
                    <a:pt x="800" y="107775"/>
                  </a:lnTo>
                  <a:lnTo>
                    <a:pt x="900" y="108775"/>
                  </a:lnTo>
                  <a:lnTo>
                    <a:pt x="1000" y="111074"/>
                  </a:lnTo>
                  <a:lnTo>
                    <a:pt x="1000" y="108775"/>
                  </a:lnTo>
                  <a:lnTo>
                    <a:pt x="1100" y="108175"/>
                  </a:lnTo>
                  <a:lnTo>
                    <a:pt x="1200" y="107975"/>
                  </a:lnTo>
                  <a:lnTo>
                    <a:pt x="1300" y="108175"/>
                  </a:lnTo>
                  <a:lnTo>
                    <a:pt x="1400" y="108775"/>
                  </a:lnTo>
                  <a:lnTo>
                    <a:pt x="1500" y="111074"/>
                  </a:lnTo>
                  <a:lnTo>
                    <a:pt x="1500" y="118573"/>
                  </a:lnTo>
                  <a:lnTo>
                    <a:pt x="1500" y="121672"/>
                  </a:lnTo>
                  <a:lnTo>
                    <a:pt x="1300" y="124671"/>
                  </a:lnTo>
                  <a:lnTo>
                    <a:pt x="1500" y="127271"/>
                  </a:lnTo>
                  <a:lnTo>
                    <a:pt x="1400" y="126971"/>
                  </a:lnTo>
                  <a:lnTo>
                    <a:pt x="1400" y="127171"/>
                  </a:lnTo>
                  <a:lnTo>
                    <a:pt x="1300" y="128670"/>
                  </a:lnTo>
                  <a:lnTo>
                    <a:pt x="1300" y="132569"/>
                  </a:lnTo>
                  <a:lnTo>
                    <a:pt x="1200" y="131670"/>
                  </a:lnTo>
                  <a:lnTo>
                    <a:pt x="1200" y="128670"/>
                  </a:lnTo>
                  <a:lnTo>
                    <a:pt x="1100" y="125571"/>
                  </a:lnTo>
                  <a:lnTo>
                    <a:pt x="1000" y="124471"/>
                  </a:lnTo>
                  <a:lnTo>
                    <a:pt x="900" y="124171"/>
                  </a:lnTo>
                  <a:lnTo>
                    <a:pt x="900" y="124071"/>
                  </a:lnTo>
                  <a:lnTo>
                    <a:pt x="800" y="125971"/>
                  </a:lnTo>
                  <a:lnTo>
                    <a:pt x="800" y="126371"/>
                  </a:lnTo>
                  <a:lnTo>
                    <a:pt x="700" y="126471"/>
                  </a:lnTo>
                  <a:lnTo>
                    <a:pt x="600" y="125971"/>
                  </a:lnTo>
                  <a:lnTo>
                    <a:pt x="500" y="124971"/>
                  </a:lnTo>
                  <a:lnTo>
                    <a:pt x="500" y="124971"/>
                  </a:lnTo>
                  <a:lnTo>
                    <a:pt x="600" y="126971"/>
                  </a:lnTo>
                  <a:lnTo>
                    <a:pt x="700" y="127371"/>
                  </a:lnTo>
                  <a:lnTo>
                    <a:pt x="700" y="127571"/>
                  </a:lnTo>
                  <a:lnTo>
                    <a:pt x="900" y="127671"/>
                  </a:lnTo>
                  <a:lnTo>
                    <a:pt x="1000" y="127870"/>
                  </a:lnTo>
                  <a:lnTo>
                    <a:pt x="1100" y="128370"/>
                  </a:lnTo>
                  <a:lnTo>
                    <a:pt x="1000" y="129370"/>
                  </a:lnTo>
                  <a:lnTo>
                    <a:pt x="1000" y="131570"/>
                  </a:lnTo>
                  <a:lnTo>
                    <a:pt x="900" y="133269"/>
                  </a:lnTo>
                  <a:lnTo>
                    <a:pt x="900" y="133469"/>
                  </a:lnTo>
                  <a:lnTo>
                    <a:pt x="800" y="132969"/>
                  </a:lnTo>
                  <a:lnTo>
                    <a:pt x="800" y="135069"/>
                  </a:lnTo>
                  <a:lnTo>
                    <a:pt x="900" y="136568"/>
                  </a:lnTo>
                  <a:lnTo>
                    <a:pt x="1000" y="137968"/>
                  </a:lnTo>
                  <a:lnTo>
                    <a:pt x="1000" y="139568"/>
                  </a:lnTo>
                  <a:lnTo>
                    <a:pt x="800" y="139068"/>
                  </a:lnTo>
                  <a:lnTo>
                    <a:pt x="700" y="138968"/>
                  </a:lnTo>
                  <a:lnTo>
                    <a:pt x="600" y="138968"/>
                  </a:lnTo>
                  <a:lnTo>
                    <a:pt x="600" y="139668"/>
                  </a:lnTo>
                  <a:lnTo>
                    <a:pt x="600" y="140967"/>
                  </a:lnTo>
                  <a:lnTo>
                    <a:pt x="500" y="143267"/>
                  </a:lnTo>
                  <a:lnTo>
                    <a:pt x="500" y="143267"/>
                  </a:lnTo>
                  <a:lnTo>
                    <a:pt x="600" y="143067"/>
                  </a:lnTo>
                  <a:lnTo>
                    <a:pt x="600" y="143167"/>
                  </a:lnTo>
                  <a:lnTo>
                    <a:pt x="700" y="143267"/>
                  </a:lnTo>
                  <a:lnTo>
                    <a:pt x="700" y="142867"/>
                  </a:lnTo>
                  <a:lnTo>
                    <a:pt x="700" y="141467"/>
                  </a:lnTo>
                  <a:lnTo>
                    <a:pt x="800" y="141967"/>
                  </a:lnTo>
                  <a:lnTo>
                    <a:pt x="800" y="142867"/>
                  </a:lnTo>
                  <a:lnTo>
                    <a:pt x="800" y="145266"/>
                  </a:lnTo>
                  <a:lnTo>
                    <a:pt x="800" y="147466"/>
                  </a:lnTo>
                  <a:lnTo>
                    <a:pt x="900" y="148166"/>
                  </a:lnTo>
                  <a:lnTo>
                    <a:pt x="900" y="148366"/>
                  </a:lnTo>
                  <a:lnTo>
                    <a:pt x="800" y="148765"/>
                  </a:lnTo>
                  <a:lnTo>
                    <a:pt x="800" y="149565"/>
                  </a:lnTo>
                  <a:lnTo>
                    <a:pt x="800" y="152165"/>
                  </a:lnTo>
                  <a:lnTo>
                    <a:pt x="800" y="155264"/>
                  </a:lnTo>
                  <a:lnTo>
                    <a:pt x="800" y="158163"/>
                  </a:lnTo>
                  <a:lnTo>
                    <a:pt x="900" y="157963"/>
                  </a:lnTo>
                  <a:lnTo>
                    <a:pt x="900" y="157763"/>
                  </a:lnTo>
                  <a:lnTo>
                    <a:pt x="1000" y="157064"/>
                  </a:lnTo>
                  <a:lnTo>
                    <a:pt x="900" y="154864"/>
                  </a:lnTo>
                  <a:lnTo>
                    <a:pt x="900" y="152665"/>
                  </a:lnTo>
                  <a:lnTo>
                    <a:pt x="900" y="151765"/>
                  </a:lnTo>
                  <a:lnTo>
                    <a:pt x="1000" y="151165"/>
                  </a:lnTo>
                  <a:lnTo>
                    <a:pt x="1100" y="155264"/>
                  </a:lnTo>
                  <a:lnTo>
                    <a:pt x="1200" y="160763"/>
                  </a:lnTo>
                  <a:lnTo>
                    <a:pt x="1200" y="163662"/>
                  </a:lnTo>
                  <a:lnTo>
                    <a:pt x="1200" y="165162"/>
                  </a:lnTo>
                  <a:lnTo>
                    <a:pt x="1200" y="165961"/>
                  </a:lnTo>
                  <a:lnTo>
                    <a:pt x="1200" y="166261"/>
                  </a:lnTo>
                  <a:lnTo>
                    <a:pt x="1200" y="166761"/>
                  </a:lnTo>
                  <a:lnTo>
                    <a:pt x="1300" y="167561"/>
                  </a:lnTo>
                  <a:lnTo>
                    <a:pt x="1400" y="168461"/>
                  </a:lnTo>
                  <a:lnTo>
                    <a:pt x="1600" y="169261"/>
                  </a:lnTo>
                  <a:lnTo>
                    <a:pt x="1900" y="170060"/>
                  </a:lnTo>
                  <a:lnTo>
                    <a:pt x="2299" y="170860"/>
                  </a:lnTo>
                  <a:lnTo>
                    <a:pt x="2799" y="171560"/>
                  </a:lnTo>
                  <a:lnTo>
                    <a:pt x="3299" y="172260"/>
                  </a:lnTo>
                  <a:lnTo>
                    <a:pt x="3999" y="172860"/>
                  </a:lnTo>
                  <a:lnTo>
                    <a:pt x="4499" y="173260"/>
                  </a:lnTo>
                  <a:lnTo>
                    <a:pt x="4899" y="173560"/>
                  </a:lnTo>
                  <a:lnTo>
                    <a:pt x="5699" y="174059"/>
                  </a:lnTo>
                  <a:lnTo>
                    <a:pt x="6598" y="174459"/>
                  </a:lnTo>
                  <a:lnTo>
                    <a:pt x="6798" y="174559"/>
                  </a:lnTo>
                  <a:lnTo>
                    <a:pt x="6398" y="174559"/>
                  </a:lnTo>
                  <a:lnTo>
                    <a:pt x="5199" y="174059"/>
                  </a:lnTo>
                  <a:lnTo>
                    <a:pt x="4799" y="173959"/>
                  </a:lnTo>
                  <a:lnTo>
                    <a:pt x="4799" y="174032"/>
                  </a:lnTo>
                  <a:lnTo>
                    <a:pt x="4799" y="174032"/>
                  </a:lnTo>
                  <a:lnTo>
                    <a:pt x="3899" y="173460"/>
                  </a:lnTo>
                  <a:lnTo>
                    <a:pt x="2999" y="172560"/>
                  </a:lnTo>
                  <a:lnTo>
                    <a:pt x="2299" y="171660"/>
                  </a:lnTo>
                  <a:lnTo>
                    <a:pt x="1800" y="170760"/>
                  </a:lnTo>
                  <a:lnTo>
                    <a:pt x="1400" y="169960"/>
                  </a:lnTo>
                  <a:lnTo>
                    <a:pt x="1400" y="169960"/>
                  </a:lnTo>
                  <a:lnTo>
                    <a:pt x="1700" y="170760"/>
                  </a:lnTo>
                  <a:lnTo>
                    <a:pt x="2099" y="171460"/>
                  </a:lnTo>
                  <a:lnTo>
                    <a:pt x="2599" y="172160"/>
                  </a:lnTo>
                  <a:lnTo>
                    <a:pt x="3099" y="172760"/>
                  </a:lnTo>
                  <a:lnTo>
                    <a:pt x="3699" y="173360"/>
                  </a:lnTo>
                  <a:lnTo>
                    <a:pt x="4399" y="173860"/>
                  </a:lnTo>
                  <a:lnTo>
                    <a:pt x="4999" y="174259"/>
                  </a:lnTo>
                  <a:lnTo>
                    <a:pt x="5699" y="174559"/>
                  </a:lnTo>
                  <a:lnTo>
                    <a:pt x="6398" y="174859"/>
                  </a:lnTo>
                  <a:lnTo>
                    <a:pt x="7798" y="175159"/>
                  </a:lnTo>
                  <a:lnTo>
                    <a:pt x="8998" y="175259"/>
                  </a:lnTo>
                  <a:lnTo>
                    <a:pt x="15196" y="175259"/>
                  </a:lnTo>
                  <a:lnTo>
                    <a:pt x="17796" y="175559"/>
                  </a:lnTo>
                  <a:lnTo>
                    <a:pt x="20695" y="175659"/>
                  </a:lnTo>
                  <a:lnTo>
                    <a:pt x="22495" y="175759"/>
                  </a:lnTo>
                  <a:lnTo>
                    <a:pt x="24794" y="175659"/>
                  </a:lnTo>
                  <a:lnTo>
                    <a:pt x="23794" y="175459"/>
                  </a:lnTo>
                  <a:lnTo>
                    <a:pt x="21895" y="175359"/>
                  </a:lnTo>
                  <a:lnTo>
                    <a:pt x="28093" y="175359"/>
                  </a:lnTo>
                  <a:lnTo>
                    <a:pt x="27893" y="175259"/>
                  </a:lnTo>
                  <a:lnTo>
                    <a:pt x="27093" y="175259"/>
                  </a:lnTo>
                  <a:lnTo>
                    <a:pt x="26594" y="175159"/>
                  </a:lnTo>
                  <a:lnTo>
                    <a:pt x="27493" y="175059"/>
                  </a:lnTo>
                  <a:lnTo>
                    <a:pt x="29493" y="175159"/>
                  </a:lnTo>
                  <a:lnTo>
                    <a:pt x="30293" y="175259"/>
                  </a:lnTo>
                  <a:lnTo>
                    <a:pt x="30393" y="175259"/>
                  </a:lnTo>
                  <a:lnTo>
                    <a:pt x="29993" y="175359"/>
                  </a:lnTo>
                  <a:lnTo>
                    <a:pt x="32092" y="175259"/>
                  </a:lnTo>
                  <a:lnTo>
                    <a:pt x="33592" y="175359"/>
                  </a:lnTo>
                  <a:lnTo>
                    <a:pt x="35491" y="175459"/>
                  </a:lnTo>
                  <a:lnTo>
                    <a:pt x="37191" y="175559"/>
                  </a:lnTo>
                  <a:lnTo>
                    <a:pt x="38491" y="175559"/>
                  </a:lnTo>
                  <a:lnTo>
                    <a:pt x="40290" y="175459"/>
                  </a:lnTo>
                  <a:lnTo>
                    <a:pt x="39790" y="175359"/>
                  </a:lnTo>
                  <a:lnTo>
                    <a:pt x="37091" y="175359"/>
                  </a:lnTo>
                  <a:lnTo>
                    <a:pt x="37191" y="175259"/>
                  </a:lnTo>
                  <a:lnTo>
                    <a:pt x="38391" y="175159"/>
                  </a:lnTo>
                  <a:lnTo>
                    <a:pt x="42290" y="174959"/>
                  </a:lnTo>
                  <a:lnTo>
                    <a:pt x="46389" y="174959"/>
                  </a:lnTo>
                  <a:lnTo>
                    <a:pt x="46489" y="175059"/>
                  </a:lnTo>
                  <a:lnTo>
                    <a:pt x="46189" y="175159"/>
                  </a:lnTo>
                  <a:lnTo>
                    <a:pt x="42290" y="175159"/>
                  </a:lnTo>
                  <a:lnTo>
                    <a:pt x="40890" y="175259"/>
                  </a:lnTo>
                  <a:lnTo>
                    <a:pt x="44889" y="175259"/>
                  </a:lnTo>
                  <a:lnTo>
                    <a:pt x="50288" y="174959"/>
                  </a:lnTo>
                  <a:lnTo>
                    <a:pt x="48088" y="174959"/>
                  </a:lnTo>
                  <a:lnTo>
                    <a:pt x="48188" y="174859"/>
                  </a:lnTo>
                  <a:lnTo>
                    <a:pt x="48988" y="174759"/>
                  </a:lnTo>
                  <a:lnTo>
                    <a:pt x="50188" y="174659"/>
                  </a:lnTo>
                  <a:lnTo>
                    <a:pt x="55287" y="174759"/>
                  </a:lnTo>
                  <a:lnTo>
                    <a:pt x="56886" y="174859"/>
                  </a:lnTo>
                  <a:lnTo>
                    <a:pt x="57286" y="174959"/>
                  </a:lnTo>
                  <a:lnTo>
                    <a:pt x="57286" y="175059"/>
                  </a:lnTo>
                  <a:lnTo>
                    <a:pt x="57686" y="174959"/>
                  </a:lnTo>
                  <a:lnTo>
                    <a:pt x="58386" y="174859"/>
                  </a:lnTo>
                  <a:lnTo>
                    <a:pt x="60485" y="174759"/>
                  </a:lnTo>
                  <a:lnTo>
                    <a:pt x="65784" y="174759"/>
                  </a:lnTo>
                  <a:lnTo>
                    <a:pt x="64184" y="174659"/>
                  </a:lnTo>
                  <a:lnTo>
                    <a:pt x="64085" y="174559"/>
                  </a:lnTo>
                  <a:lnTo>
                    <a:pt x="64284" y="174559"/>
                  </a:lnTo>
                  <a:lnTo>
                    <a:pt x="66384" y="174459"/>
                  </a:lnTo>
                  <a:lnTo>
                    <a:pt x="71883" y="174659"/>
                  </a:lnTo>
                  <a:lnTo>
                    <a:pt x="69583" y="174759"/>
                  </a:lnTo>
                  <a:lnTo>
                    <a:pt x="69683" y="174759"/>
                  </a:lnTo>
                  <a:lnTo>
                    <a:pt x="70183" y="174859"/>
                  </a:lnTo>
                  <a:lnTo>
                    <a:pt x="71483" y="174959"/>
                  </a:lnTo>
                  <a:lnTo>
                    <a:pt x="71883" y="175059"/>
                  </a:lnTo>
                  <a:lnTo>
                    <a:pt x="71683" y="175059"/>
                  </a:lnTo>
                  <a:lnTo>
                    <a:pt x="70183" y="175259"/>
                  </a:lnTo>
                  <a:lnTo>
                    <a:pt x="68184" y="175259"/>
                  </a:lnTo>
                  <a:lnTo>
                    <a:pt x="63485" y="175159"/>
                  </a:lnTo>
                  <a:lnTo>
                    <a:pt x="63485" y="175159"/>
                  </a:lnTo>
                  <a:lnTo>
                    <a:pt x="65584" y="175359"/>
                  </a:lnTo>
                  <a:lnTo>
                    <a:pt x="67384" y="175359"/>
                  </a:lnTo>
                  <a:lnTo>
                    <a:pt x="70583" y="175259"/>
                  </a:lnTo>
                  <a:lnTo>
                    <a:pt x="73582" y="175159"/>
                  </a:lnTo>
                  <a:lnTo>
                    <a:pt x="77081" y="175159"/>
                  </a:lnTo>
                  <a:lnTo>
                    <a:pt x="76981" y="175259"/>
                  </a:lnTo>
                  <a:lnTo>
                    <a:pt x="76482" y="175359"/>
                  </a:lnTo>
                  <a:lnTo>
                    <a:pt x="77481" y="175359"/>
                  </a:lnTo>
                  <a:lnTo>
                    <a:pt x="79881" y="175259"/>
                  </a:lnTo>
                  <a:lnTo>
                    <a:pt x="81680" y="175259"/>
                  </a:lnTo>
                  <a:lnTo>
                    <a:pt x="81180" y="175059"/>
                  </a:lnTo>
                  <a:lnTo>
                    <a:pt x="81380" y="174959"/>
                  </a:lnTo>
                  <a:lnTo>
                    <a:pt x="83080" y="174859"/>
                  </a:lnTo>
                  <a:lnTo>
                    <a:pt x="87679" y="175159"/>
                  </a:lnTo>
                  <a:lnTo>
                    <a:pt x="90278" y="175159"/>
                  </a:lnTo>
                  <a:lnTo>
                    <a:pt x="90778" y="175059"/>
                  </a:lnTo>
                  <a:lnTo>
                    <a:pt x="91078" y="175059"/>
                  </a:lnTo>
                  <a:lnTo>
                    <a:pt x="91778" y="174859"/>
                  </a:lnTo>
                  <a:lnTo>
                    <a:pt x="93877" y="174659"/>
                  </a:lnTo>
                  <a:lnTo>
                    <a:pt x="90978" y="174459"/>
                  </a:lnTo>
                  <a:lnTo>
                    <a:pt x="91378" y="174459"/>
                  </a:lnTo>
                  <a:lnTo>
                    <a:pt x="92078" y="174359"/>
                  </a:lnTo>
                  <a:lnTo>
                    <a:pt x="96077" y="174359"/>
                  </a:lnTo>
                  <a:lnTo>
                    <a:pt x="96777" y="174259"/>
                  </a:lnTo>
                  <a:lnTo>
                    <a:pt x="97077" y="174159"/>
                  </a:lnTo>
                  <a:lnTo>
                    <a:pt x="95177" y="174259"/>
                  </a:lnTo>
                  <a:lnTo>
                    <a:pt x="93577" y="174259"/>
                  </a:lnTo>
                  <a:lnTo>
                    <a:pt x="91878" y="174359"/>
                  </a:lnTo>
                  <a:lnTo>
                    <a:pt x="89978" y="174359"/>
                  </a:lnTo>
                  <a:lnTo>
                    <a:pt x="89778" y="174259"/>
                  </a:lnTo>
                  <a:lnTo>
                    <a:pt x="90078" y="174159"/>
                  </a:lnTo>
                  <a:lnTo>
                    <a:pt x="91578" y="174159"/>
                  </a:lnTo>
                  <a:lnTo>
                    <a:pt x="93577" y="174059"/>
                  </a:lnTo>
                  <a:lnTo>
                    <a:pt x="99576" y="174059"/>
                  </a:lnTo>
                  <a:lnTo>
                    <a:pt x="99676" y="174159"/>
                  </a:lnTo>
                  <a:lnTo>
                    <a:pt x="99776" y="174159"/>
                  </a:lnTo>
                  <a:lnTo>
                    <a:pt x="99876" y="174459"/>
                  </a:lnTo>
                  <a:lnTo>
                    <a:pt x="99876" y="174759"/>
                  </a:lnTo>
                  <a:lnTo>
                    <a:pt x="99876" y="175059"/>
                  </a:lnTo>
                  <a:lnTo>
                    <a:pt x="99576" y="176759"/>
                  </a:lnTo>
                  <a:lnTo>
                    <a:pt x="99476" y="176659"/>
                  </a:lnTo>
                  <a:lnTo>
                    <a:pt x="99376" y="176559"/>
                  </a:lnTo>
                  <a:lnTo>
                    <a:pt x="99276" y="176159"/>
                  </a:lnTo>
                  <a:lnTo>
                    <a:pt x="99276" y="175559"/>
                  </a:lnTo>
                  <a:lnTo>
                    <a:pt x="99276" y="175259"/>
                  </a:lnTo>
                  <a:lnTo>
                    <a:pt x="99076" y="174959"/>
                  </a:lnTo>
                  <a:lnTo>
                    <a:pt x="99076" y="174859"/>
                  </a:lnTo>
                  <a:lnTo>
                    <a:pt x="98976" y="174959"/>
                  </a:lnTo>
                  <a:lnTo>
                    <a:pt x="98876" y="174859"/>
                  </a:lnTo>
                  <a:lnTo>
                    <a:pt x="98776" y="174959"/>
                  </a:lnTo>
                  <a:lnTo>
                    <a:pt x="98476" y="174959"/>
                  </a:lnTo>
                  <a:lnTo>
                    <a:pt x="97876" y="175159"/>
                  </a:lnTo>
                  <a:lnTo>
                    <a:pt x="97576" y="175359"/>
                  </a:lnTo>
                  <a:lnTo>
                    <a:pt x="97576" y="175459"/>
                  </a:lnTo>
                  <a:lnTo>
                    <a:pt x="97576" y="175559"/>
                  </a:lnTo>
                  <a:lnTo>
                    <a:pt x="98276" y="175459"/>
                  </a:lnTo>
                  <a:lnTo>
                    <a:pt x="98476" y="175459"/>
                  </a:lnTo>
                  <a:lnTo>
                    <a:pt x="98476" y="175559"/>
                  </a:lnTo>
                  <a:lnTo>
                    <a:pt x="98576" y="175659"/>
                  </a:lnTo>
                  <a:lnTo>
                    <a:pt x="98476" y="176059"/>
                  </a:lnTo>
                  <a:lnTo>
                    <a:pt x="98476" y="176559"/>
                  </a:lnTo>
                  <a:lnTo>
                    <a:pt x="98476" y="176659"/>
                  </a:lnTo>
                  <a:lnTo>
                    <a:pt x="98476" y="176859"/>
                  </a:lnTo>
                  <a:lnTo>
                    <a:pt x="98376" y="177459"/>
                  </a:lnTo>
                  <a:lnTo>
                    <a:pt x="98176" y="179958"/>
                  </a:lnTo>
                  <a:lnTo>
                    <a:pt x="97676" y="184557"/>
                  </a:lnTo>
                  <a:lnTo>
                    <a:pt x="97476" y="186456"/>
                  </a:lnTo>
                  <a:lnTo>
                    <a:pt x="97376" y="186956"/>
                  </a:lnTo>
                  <a:lnTo>
                    <a:pt x="97376" y="187056"/>
                  </a:lnTo>
                  <a:lnTo>
                    <a:pt x="97376" y="187156"/>
                  </a:lnTo>
                  <a:lnTo>
                    <a:pt x="97276" y="187256"/>
                  </a:lnTo>
                  <a:lnTo>
                    <a:pt x="97177" y="187456"/>
                  </a:lnTo>
                  <a:lnTo>
                    <a:pt x="97177" y="187656"/>
                  </a:lnTo>
                  <a:lnTo>
                    <a:pt x="96877" y="188756"/>
                  </a:lnTo>
                  <a:lnTo>
                    <a:pt x="96777" y="189656"/>
                  </a:lnTo>
                  <a:lnTo>
                    <a:pt x="96677" y="190955"/>
                  </a:lnTo>
                  <a:lnTo>
                    <a:pt x="96677" y="191755"/>
                  </a:lnTo>
                  <a:lnTo>
                    <a:pt x="96777" y="192255"/>
                  </a:lnTo>
                  <a:lnTo>
                    <a:pt x="96877" y="192455"/>
                  </a:lnTo>
                  <a:lnTo>
                    <a:pt x="96977" y="192455"/>
                  </a:lnTo>
                  <a:lnTo>
                    <a:pt x="97177" y="192055"/>
                  </a:lnTo>
                  <a:lnTo>
                    <a:pt x="97077" y="193455"/>
                  </a:lnTo>
                  <a:lnTo>
                    <a:pt x="97077" y="193755"/>
                  </a:lnTo>
                  <a:lnTo>
                    <a:pt x="96977" y="194155"/>
                  </a:lnTo>
                  <a:lnTo>
                    <a:pt x="97077" y="194755"/>
                  </a:lnTo>
                  <a:lnTo>
                    <a:pt x="97077" y="195354"/>
                  </a:lnTo>
                  <a:lnTo>
                    <a:pt x="97077" y="195654"/>
                  </a:lnTo>
                  <a:lnTo>
                    <a:pt x="97077" y="195754"/>
                  </a:lnTo>
                  <a:lnTo>
                    <a:pt x="96977" y="195854"/>
                  </a:lnTo>
                  <a:lnTo>
                    <a:pt x="96877" y="196154"/>
                  </a:lnTo>
                  <a:lnTo>
                    <a:pt x="96977" y="195754"/>
                  </a:lnTo>
                  <a:lnTo>
                    <a:pt x="96977" y="195654"/>
                  </a:lnTo>
                  <a:lnTo>
                    <a:pt x="96877" y="195454"/>
                  </a:lnTo>
                  <a:lnTo>
                    <a:pt x="96877" y="195554"/>
                  </a:lnTo>
                  <a:lnTo>
                    <a:pt x="96877" y="195754"/>
                  </a:lnTo>
                  <a:lnTo>
                    <a:pt x="96777" y="196154"/>
                  </a:lnTo>
                  <a:lnTo>
                    <a:pt x="96477" y="196754"/>
                  </a:lnTo>
                  <a:lnTo>
                    <a:pt x="96077" y="197254"/>
                  </a:lnTo>
                  <a:lnTo>
                    <a:pt x="95777" y="197554"/>
                  </a:lnTo>
                  <a:lnTo>
                    <a:pt x="95677" y="197754"/>
                  </a:lnTo>
                  <a:lnTo>
                    <a:pt x="95577" y="197754"/>
                  </a:lnTo>
                  <a:lnTo>
                    <a:pt x="95477" y="197854"/>
                  </a:lnTo>
                  <a:lnTo>
                    <a:pt x="95277" y="197854"/>
                  </a:lnTo>
                  <a:lnTo>
                    <a:pt x="94877" y="197954"/>
                  </a:lnTo>
                  <a:lnTo>
                    <a:pt x="94077" y="198354"/>
                  </a:lnTo>
                  <a:lnTo>
                    <a:pt x="93377" y="198654"/>
                  </a:lnTo>
                  <a:lnTo>
                    <a:pt x="91978" y="199553"/>
                  </a:lnTo>
                  <a:lnTo>
                    <a:pt x="90578" y="200453"/>
                  </a:lnTo>
                  <a:lnTo>
                    <a:pt x="88779" y="201753"/>
                  </a:lnTo>
                  <a:lnTo>
                    <a:pt x="88379" y="202253"/>
                  </a:lnTo>
                  <a:lnTo>
                    <a:pt x="87879" y="202653"/>
                  </a:lnTo>
                  <a:lnTo>
                    <a:pt x="87579" y="203053"/>
                  </a:lnTo>
                  <a:lnTo>
                    <a:pt x="87279" y="203552"/>
                  </a:lnTo>
                  <a:lnTo>
                    <a:pt x="87079" y="204152"/>
                  </a:lnTo>
                  <a:lnTo>
                    <a:pt x="86979" y="204752"/>
                  </a:lnTo>
                  <a:lnTo>
                    <a:pt x="86979" y="205452"/>
                  </a:lnTo>
                  <a:lnTo>
                    <a:pt x="87079" y="206152"/>
                  </a:lnTo>
                  <a:lnTo>
                    <a:pt x="87379" y="206952"/>
                  </a:lnTo>
                  <a:lnTo>
                    <a:pt x="87779" y="207451"/>
                  </a:lnTo>
                  <a:lnTo>
                    <a:pt x="88179" y="207851"/>
                  </a:lnTo>
                  <a:lnTo>
                    <a:pt x="88479" y="208051"/>
                  </a:lnTo>
                  <a:lnTo>
                    <a:pt x="88978" y="208151"/>
                  </a:lnTo>
                  <a:lnTo>
                    <a:pt x="89178" y="208151"/>
                  </a:lnTo>
                  <a:lnTo>
                    <a:pt x="89078" y="208051"/>
                  </a:lnTo>
                  <a:lnTo>
                    <a:pt x="88879" y="207851"/>
                  </a:lnTo>
                  <a:lnTo>
                    <a:pt x="88579" y="207651"/>
                  </a:lnTo>
                  <a:lnTo>
                    <a:pt x="88379" y="207352"/>
                  </a:lnTo>
                  <a:lnTo>
                    <a:pt x="88379" y="207352"/>
                  </a:lnTo>
                  <a:lnTo>
                    <a:pt x="88779" y="207651"/>
                  </a:lnTo>
                  <a:lnTo>
                    <a:pt x="89378" y="207951"/>
                  </a:lnTo>
                  <a:lnTo>
                    <a:pt x="89878" y="208051"/>
                  </a:lnTo>
                  <a:lnTo>
                    <a:pt x="90478" y="208151"/>
                  </a:lnTo>
                  <a:lnTo>
                    <a:pt x="91678" y="208151"/>
                  </a:lnTo>
                  <a:lnTo>
                    <a:pt x="92978" y="208251"/>
                  </a:lnTo>
                  <a:lnTo>
                    <a:pt x="92178" y="208151"/>
                  </a:lnTo>
                  <a:lnTo>
                    <a:pt x="92778" y="208051"/>
                  </a:lnTo>
                  <a:lnTo>
                    <a:pt x="95377" y="208051"/>
                  </a:lnTo>
                  <a:lnTo>
                    <a:pt x="97476" y="208151"/>
                  </a:lnTo>
                  <a:lnTo>
                    <a:pt x="99676" y="208151"/>
                  </a:lnTo>
                  <a:lnTo>
                    <a:pt x="99476" y="208251"/>
                  </a:lnTo>
                  <a:lnTo>
                    <a:pt x="98876" y="208351"/>
                  </a:lnTo>
                  <a:lnTo>
                    <a:pt x="98376" y="208351"/>
                  </a:lnTo>
                  <a:lnTo>
                    <a:pt x="98176" y="208451"/>
                  </a:lnTo>
                  <a:lnTo>
                    <a:pt x="102375" y="208451"/>
                  </a:lnTo>
                  <a:lnTo>
                    <a:pt x="106174" y="208351"/>
                  </a:lnTo>
                  <a:lnTo>
                    <a:pt x="105874" y="208451"/>
                  </a:lnTo>
                  <a:lnTo>
                    <a:pt x="105075" y="208651"/>
                  </a:lnTo>
                  <a:lnTo>
                    <a:pt x="101475" y="208651"/>
                  </a:lnTo>
                  <a:lnTo>
                    <a:pt x="101176" y="208551"/>
                  </a:lnTo>
                  <a:lnTo>
                    <a:pt x="98776" y="208651"/>
                  </a:lnTo>
                  <a:lnTo>
                    <a:pt x="96277" y="208651"/>
                  </a:lnTo>
                  <a:lnTo>
                    <a:pt x="98376" y="208751"/>
                  </a:lnTo>
                  <a:lnTo>
                    <a:pt x="100176" y="208751"/>
                  </a:lnTo>
                  <a:lnTo>
                    <a:pt x="102975" y="208851"/>
                  </a:lnTo>
                  <a:lnTo>
                    <a:pt x="104675" y="208951"/>
                  </a:lnTo>
                  <a:lnTo>
                    <a:pt x="105075" y="209051"/>
                  </a:lnTo>
                  <a:lnTo>
                    <a:pt x="105175" y="209151"/>
                  </a:lnTo>
                  <a:lnTo>
                    <a:pt x="106574" y="209151"/>
                  </a:lnTo>
                  <a:lnTo>
                    <a:pt x="106974" y="209051"/>
                  </a:lnTo>
                  <a:lnTo>
                    <a:pt x="105874" y="208951"/>
                  </a:lnTo>
                  <a:lnTo>
                    <a:pt x="105175" y="208951"/>
                  </a:lnTo>
                  <a:lnTo>
                    <a:pt x="104975" y="208851"/>
                  </a:lnTo>
                  <a:lnTo>
                    <a:pt x="107274" y="208751"/>
                  </a:lnTo>
                  <a:lnTo>
                    <a:pt x="110573" y="208951"/>
                  </a:lnTo>
                  <a:lnTo>
                    <a:pt x="113673" y="209051"/>
                  </a:lnTo>
                  <a:lnTo>
                    <a:pt x="124670" y="209051"/>
                  </a:lnTo>
                  <a:lnTo>
                    <a:pt x="126869" y="209151"/>
                  </a:lnTo>
                  <a:lnTo>
                    <a:pt x="128869" y="209451"/>
                  </a:lnTo>
                  <a:lnTo>
                    <a:pt x="135667" y="209151"/>
                  </a:lnTo>
                  <a:lnTo>
                    <a:pt x="139666" y="208951"/>
                  </a:lnTo>
                  <a:lnTo>
                    <a:pt x="144165" y="208951"/>
                  </a:lnTo>
                  <a:lnTo>
                    <a:pt x="144365" y="208851"/>
                  </a:lnTo>
                  <a:lnTo>
                    <a:pt x="144865" y="208851"/>
                  </a:lnTo>
                  <a:lnTo>
                    <a:pt x="146265" y="208751"/>
                  </a:lnTo>
                  <a:lnTo>
                    <a:pt x="147564" y="208651"/>
                  </a:lnTo>
                  <a:lnTo>
                    <a:pt x="147864" y="208651"/>
                  </a:lnTo>
                  <a:lnTo>
                    <a:pt x="147864" y="208551"/>
                  </a:lnTo>
                  <a:lnTo>
                    <a:pt x="145565" y="208451"/>
                  </a:lnTo>
                  <a:lnTo>
                    <a:pt x="143465" y="208451"/>
                  </a:lnTo>
                  <a:lnTo>
                    <a:pt x="139266" y="208551"/>
                  </a:lnTo>
                  <a:lnTo>
                    <a:pt x="135367" y="208751"/>
                  </a:lnTo>
                  <a:lnTo>
                    <a:pt x="133468" y="208651"/>
                  </a:lnTo>
                  <a:lnTo>
                    <a:pt x="131568" y="208551"/>
                  </a:lnTo>
                  <a:lnTo>
                    <a:pt x="130169" y="208651"/>
                  </a:lnTo>
                  <a:lnTo>
                    <a:pt x="129469" y="208751"/>
                  </a:lnTo>
                  <a:lnTo>
                    <a:pt x="129169" y="208951"/>
                  </a:lnTo>
                  <a:lnTo>
                    <a:pt x="128569" y="209051"/>
                  </a:lnTo>
                  <a:lnTo>
                    <a:pt x="125270" y="209051"/>
                  </a:lnTo>
                  <a:lnTo>
                    <a:pt x="124170" y="208951"/>
                  </a:lnTo>
                  <a:lnTo>
                    <a:pt x="123570" y="208851"/>
                  </a:lnTo>
                  <a:lnTo>
                    <a:pt x="125270" y="208751"/>
                  </a:lnTo>
                  <a:lnTo>
                    <a:pt x="126269" y="208751"/>
                  </a:lnTo>
                  <a:lnTo>
                    <a:pt x="127269" y="208551"/>
                  </a:lnTo>
                  <a:lnTo>
                    <a:pt x="127769" y="208451"/>
                  </a:lnTo>
                  <a:lnTo>
                    <a:pt x="128569" y="208351"/>
                  </a:lnTo>
                  <a:lnTo>
                    <a:pt x="132168" y="208251"/>
                  </a:lnTo>
                  <a:lnTo>
                    <a:pt x="130668" y="208151"/>
                  </a:lnTo>
                  <a:lnTo>
                    <a:pt x="128169" y="208151"/>
                  </a:lnTo>
                  <a:lnTo>
                    <a:pt x="122970" y="208051"/>
                  </a:lnTo>
                  <a:lnTo>
                    <a:pt x="123170" y="207951"/>
                  </a:lnTo>
                  <a:lnTo>
                    <a:pt x="122970" y="207851"/>
                  </a:lnTo>
                  <a:lnTo>
                    <a:pt x="121271" y="207751"/>
                  </a:lnTo>
                  <a:lnTo>
                    <a:pt x="125170" y="207451"/>
                  </a:lnTo>
                  <a:lnTo>
                    <a:pt x="129269" y="207152"/>
                  </a:lnTo>
                  <a:lnTo>
                    <a:pt x="129069" y="207252"/>
                  </a:lnTo>
                  <a:lnTo>
                    <a:pt x="129269" y="207352"/>
                  </a:lnTo>
                  <a:lnTo>
                    <a:pt x="129469" y="207352"/>
                  </a:lnTo>
                  <a:lnTo>
                    <a:pt x="129269" y="207451"/>
                  </a:lnTo>
                  <a:lnTo>
                    <a:pt x="136767" y="207052"/>
                  </a:lnTo>
                  <a:lnTo>
                    <a:pt x="138167" y="207152"/>
                  </a:lnTo>
                  <a:lnTo>
                    <a:pt x="138866" y="207352"/>
                  </a:lnTo>
                  <a:lnTo>
                    <a:pt x="138966" y="207352"/>
                  </a:lnTo>
                  <a:lnTo>
                    <a:pt x="138966" y="207451"/>
                  </a:lnTo>
                  <a:lnTo>
                    <a:pt x="138367" y="207551"/>
                  </a:lnTo>
                  <a:lnTo>
                    <a:pt x="141866" y="207551"/>
                  </a:lnTo>
                  <a:lnTo>
                    <a:pt x="145465" y="207451"/>
                  </a:lnTo>
                  <a:lnTo>
                    <a:pt x="148364" y="207451"/>
                  </a:lnTo>
                  <a:lnTo>
                    <a:pt x="149164" y="207551"/>
                  </a:lnTo>
                  <a:lnTo>
                    <a:pt x="149364" y="207551"/>
                  </a:lnTo>
                  <a:lnTo>
                    <a:pt x="149464" y="207651"/>
                  </a:lnTo>
                  <a:lnTo>
                    <a:pt x="151463" y="207551"/>
                  </a:lnTo>
                  <a:lnTo>
                    <a:pt x="150564" y="207451"/>
                  </a:lnTo>
                  <a:lnTo>
                    <a:pt x="147364" y="207352"/>
                  </a:lnTo>
                  <a:lnTo>
                    <a:pt x="147764" y="207252"/>
                  </a:lnTo>
                  <a:lnTo>
                    <a:pt x="147764" y="207252"/>
                  </a:lnTo>
                  <a:lnTo>
                    <a:pt x="142166" y="207352"/>
                  </a:lnTo>
                  <a:lnTo>
                    <a:pt x="142166" y="207252"/>
                  </a:lnTo>
                  <a:lnTo>
                    <a:pt x="142266" y="207252"/>
                  </a:lnTo>
                  <a:lnTo>
                    <a:pt x="142965" y="207152"/>
                  </a:lnTo>
                  <a:lnTo>
                    <a:pt x="148864" y="207152"/>
                  </a:lnTo>
                  <a:lnTo>
                    <a:pt x="149464" y="207052"/>
                  </a:lnTo>
                  <a:lnTo>
                    <a:pt x="149664" y="206852"/>
                  </a:lnTo>
                  <a:lnTo>
                    <a:pt x="150064" y="206852"/>
                  </a:lnTo>
                  <a:lnTo>
                    <a:pt x="151163" y="206752"/>
                  </a:lnTo>
                  <a:lnTo>
                    <a:pt x="152563" y="206752"/>
                  </a:lnTo>
                  <a:lnTo>
                    <a:pt x="154263" y="206852"/>
                  </a:lnTo>
                  <a:lnTo>
                    <a:pt x="157962" y="207052"/>
                  </a:lnTo>
                  <a:lnTo>
                    <a:pt x="159561" y="207052"/>
                  </a:lnTo>
                  <a:lnTo>
                    <a:pt x="160961" y="206952"/>
                  </a:lnTo>
                  <a:lnTo>
                    <a:pt x="159062" y="207352"/>
                  </a:lnTo>
                  <a:lnTo>
                    <a:pt x="156762" y="207651"/>
                  </a:lnTo>
                  <a:lnTo>
                    <a:pt x="156762" y="207651"/>
                  </a:lnTo>
                  <a:lnTo>
                    <a:pt x="158762" y="207551"/>
                  </a:lnTo>
                  <a:lnTo>
                    <a:pt x="160661" y="207451"/>
                  </a:lnTo>
                  <a:lnTo>
                    <a:pt x="158362" y="207951"/>
                  </a:lnTo>
                  <a:lnTo>
                    <a:pt x="157062" y="208151"/>
                  </a:lnTo>
                  <a:lnTo>
                    <a:pt x="154963" y="208351"/>
                  </a:lnTo>
                  <a:lnTo>
                    <a:pt x="160161" y="208351"/>
                  </a:lnTo>
                  <a:lnTo>
                    <a:pt x="162261" y="208051"/>
                  </a:lnTo>
                  <a:lnTo>
                    <a:pt x="163061" y="207851"/>
                  </a:lnTo>
                  <a:lnTo>
                    <a:pt x="163460" y="207751"/>
                  </a:lnTo>
                  <a:lnTo>
                    <a:pt x="163760" y="207451"/>
                  </a:lnTo>
                  <a:lnTo>
                    <a:pt x="164260" y="206752"/>
                  </a:lnTo>
                  <a:lnTo>
                    <a:pt x="164660" y="206052"/>
                  </a:lnTo>
                  <a:lnTo>
                    <a:pt x="164760" y="205652"/>
                  </a:lnTo>
                  <a:lnTo>
                    <a:pt x="164860" y="205252"/>
                  </a:lnTo>
                  <a:lnTo>
                    <a:pt x="164860" y="204852"/>
                  </a:lnTo>
                  <a:lnTo>
                    <a:pt x="164760" y="204452"/>
                  </a:lnTo>
                  <a:lnTo>
                    <a:pt x="164460" y="203752"/>
                  </a:lnTo>
                  <a:lnTo>
                    <a:pt x="163960" y="203153"/>
                  </a:lnTo>
                  <a:lnTo>
                    <a:pt x="162961" y="202153"/>
                  </a:lnTo>
                  <a:lnTo>
                    <a:pt x="161761" y="201253"/>
                  </a:lnTo>
                  <a:lnTo>
                    <a:pt x="161461" y="201053"/>
                  </a:lnTo>
                  <a:lnTo>
                    <a:pt x="161261" y="200853"/>
                  </a:lnTo>
                  <a:lnTo>
                    <a:pt x="160861" y="200553"/>
                  </a:lnTo>
                  <a:lnTo>
                    <a:pt x="160061" y="200053"/>
                  </a:lnTo>
                  <a:lnTo>
                    <a:pt x="158862" y="199053"/>
                  </a:lnTo>
                  <a:lnTo>
                    <a:pt x="158762" y="198954"/>
                  </a:lnTo>
                  <a:lnTo>
                    <a:pt x="158762" y="198854"/>
                  </a:lnTo>
                  <a:lnTo>
                    <a:pt x="159062" y="198854"/>
                  </a:lnTo>
                  <a:lnTo>
                    <a:pt x="158062" y="198454"/>
                  </a:lnTo>
                  <a:lnTo>
                    <a:pt x="157062" y="198054"/>
                  </a:lnTo>
                  <a:lnTo>
                    <a:pt x="156762" y="198054"/>
                  </a:lnTo>
                  <a:lnTo>
                    <a:pt x="156662" y="197954"/>
                  </a:lnTo>
                  <a:lnTo>
                    <a:pt x="156362" y="197854"/>
                  </a:lnTo>
                  <a:lnTo>
                    <a:pt x="155862" y="197554"/>
                  </a:lnTo>
                  <a:lnTo>
                    <a:pt x="155362" y="197154"/>
                  </a:lnTo>
                  <a:lnTo>
                    <a:pt x="155162" y="196754"/>
                  </a:lnTo>
                  <a:lnTo>
                    <a:pt x="154963" y="196254"/>
                  </a:lnTo>
                  <a:lnTo>
                    <a:pt x="154863" y="196054"/>
                  </a:lnTo>
                  <a:lnTo>
                    <a:pt x="154863" y="195754"/>
                  </a:lnTo>
                  <a:lnTo>
                    <a:pt x="154663" y="192655"/>
                  </a:lnTo>
                  <a:lnTo>
                    <a:pt x="154463" y="191155"/>
                  </a:lnTo>
                  <a:lnTo>
                    <a:pt x="154463" y="189556"/>
                  </a:lnTo>
                  <a:lnTo>
                    <a:pt x="154463" y="189156"/>
                  </a:lnTo>
                  <a:lnTo>
                    <a:pt x="154463" y="189056"/>
                  </a:lnTo>
                  <a:lnTo>
                    <a:pt x="154463" y="188856"/>
                  </a:lnTo>
                  <a:lnTo>
                    <a:pt x="154363" y="188456"/>
                  </a:lnTo>
                  <a:lnTo>
                    <a:pt x="154363" y="188156"/>
                  </a:lnTo>
                  <a:lnTo>
                    <a:pt x="154263" y="187956"/>
                  </a:lnTo>
                  <a:lnTo>
                    <a:pt x="154263" y="188256"/>
                  </a:lnTo>
                  <a:lnTo>
                    <a:pt x="154263" y="188556"/>
                  </a:lnTo>
                  <a:lnTo>
                    <a:pt x="154263" y="188756"/>
                  </a:lnTo>
                  <a:lnTo>
                    <a:pt x="154263" y="189256"/>
                  </a:lnTo>
                  <a:lnTo>
                    <a:pt x="154163" y="189756"/>
                  </a:lnTo>
                  <a:lnTo>
                    <a:pt x="154163" y="191455"/>
                  </a:lnTo>
                  <a:lnTo>
                    <a:pt x="154163" y="191655"/>
                  </a:lnTo>
                  <a:lnTo>
                    <a:pt x="154063" y="191655"/>
                  </a:lnTo>
                  <a:lnTo>
                    <a:pt x="153963" y="190855"/>
                  </a:lnTo>
                  <a:lnTo>
                    <a:pt x="153963" y="189656"/>
                  </a:lnTo>
                  <a:lnTo>
                    <a:pt x="153963" y="188956"/>
                  </a:lnTo>
                  <a:lnTo>
                    <a:pt x="153963" y="188456"/>
                  </a:lnTo>
                  <a:lnTo>
                    <a:pt x="153863" y="187956"/>
                  </a:lnTo>
                  <a:lnTo>
                    <a:pt x="153363" y="185257"/>
                  </a:lnTo>
                  <a:lnTo>
                    <a:pt x="153663" y="186956"/>
                  </a:lnTo>
                  <a:lnTo>
                    <a:pt x="153863" y="188256"/>
                  </a:lnTo>
                  <a:lnTo>
                    <a:pt x="153863" y="188656"/>
                  </a:lnTo>
                  <a:lnTo>
                    <a:pt x="153863" y="189056"/>
                  </a:lnTo>
                  <a:lnTo>
                    <a:pt x="153863" y="189756"/>
                  </a:lnTo>
                  <a:lnTo>
                    <a:pt x="153863" y="191255"/>
                  </a:lnTo>
                  <a:lnTo>
                    <a:pt x="154063" y="192755"/>
                  </a:lnTo>
                  <a:lnTo>
                    <a:pt x="154363" y="195754"/>
                  </a:lnTo>
                  <a:lnTo>
                    <a:pt x="154063" y="194155"/>
                  </a:lnTo>
                  <a:lnTo>
                    <a:pt x="153863" y="193355"/>
                  </a:lnTo>
                  <a:lnTo>
                    <a:pt x="153663" y="192955"/>
                  </a:lnTo>
                  <a:lnTo>
                    <a:pt x="153563" y="192555"/>
                  </a:lnTo>
                  <a:lnTo>
                    <a:pt x="153863" y="194854"/>
                  </a:lnTo>
                  <a:lnTo>
                    <a:pt x="153963" y="195954"/>
                  </a:lnTo>
                  <a:lnTo>
                    <a:pt x="154063" y="196454"/>
                  </a:lnTo>
                  <a:lnTo>
                    <a:pt x="154163" y="196954"/>
                  </a:lnTo>
                  <a:lnTo>
                    <a:pt x="153963" y="196754"/>
                  </a:lnTo>
                  <a:lnTo>
                    <a:pt x="153763" y="196154"/>
                  </a:lnTo>
                  <a:lnTo>
                    <a:pt x="153463" y="193955"/>
                  </a:lnTo>
                  <a:lnTo>
                    <a:pt x="153163" y="191555"/>
                  </a:lnTo>
                  <a:lnTo>
                    <a:pt x="153063" y="189456"/>
                  </a:lnTo>
                  <a:lnTo>
                    <a:pt x="153263" y="190156"/>
                  </a:lnTo>
                  <a:lnTo>
                    <a:pt x="153363" y="190456"/>
                  </a:lnTo>
                  <a:lnTo>
                    <a:pt x="153563" y="190755"/>
                  </a:lnTo>
                  <a:lnTo>
                    <a:pt x="153763" y="191355"/>
                  </a:lnTo>
                  <a:lnTo>
                    <a:pt x="153663" y="189856"/>
                  </a:lnTo>
                  <a:lnTo>
                    <a:pt x="153563" y="189056"/>
                  </a:lnTo>
                  <a:lnTo>
                    <a:pt x="153563" y="188556"/>
                  </a:lnTo>
                  <a:lnTo>
                    <a:pt x="153563" y="188356"/>
                  </a:lnTo>
                  <a:lnTo>
                    <a:pt x="153563" y="188056"/>
                  </a:lnTo>
                  <a:lnTo>
                    <a:pt x="153063" y="184557"/>
                  </a:lnTo>
                  <a:lnTo>
                    <a:pt x="152763" y="181158"/>
                  </a:lnTo>
                  <a:lnTo>
                    <a:pt x="152563" y="178258"/>
                  </a:lnTo>
                  <a:lnTo>
                    <a:pt x="152563" y="177659"/>
                  </a:lnTo>
                  <a:lnTo>
                    <a:pt x="152663" y="178458"/>
                  </a:lnTo>
                  <a:lnTo>
                    <a:pt x="153063" y="180958"/>
                  </a:lnTo>
                  <a:lnTo>
                    <a:pt x="153063" y="179858"/>
                  </a:lnTo>
                  <a:lnTo>
                    <a:pt x="152863" y="178558"/>
                  </a:lnTo>
                  <a:lnTo>
                    <a:pt x="152763" y="177159"/>
                  </a:lnTo>
                  <a:lnTo>
                    <a:pt x="152663" y="176559"/>
                  </a:lnTo>
                  <a:lnTo>
                    <a:pt x="152763" y="176259"/>
                  </a:lnTo>
                  <a:lnTo>
                    <a:pt x="152863" y="176859"/>
                  </a:lnTo>
                  <a:lnTo>
                    <a:pt x="152963" y="177859"/>
                  </a:lnTo>
                  <a:lnTo>
                    <a:pt x="153163" y="179958"/>
                  </a:lnTo>
                  <a:lnTo>
                    <a:pt x="152751" y="174851"/>
                  </a:lnTo>
                  <a:lnTo>
                    <a:pt x="152751" y="174851"/>
                  </a:lnTo>
                  <a:lnTo>
                    <a:pt x="152863" y="174859"/>
                  </a:lnTo>
                  <a:lnTo>
                    <a:pt x="153063" y="174859"/>
                  </a:lnTo>
                  <a:lnTo>
                    <a:pt x="152750" y="174838"/>
                  </a:lnTo>
                  <a:lnTo>
                    <a:pt x="152750" y="174838"/>
                  </a:lnTo>
                  <a:lnTo>
                    <a:pt x="152732" y="174610"/>
                  </a:lnTo>
                  <a:lnTo>
                    <a:pt x="152732" y="174610"/>
                  </a:lnTo>
                  <a:lnTo>
                    <a:pt x="153863" y="174659"/>
                  </a:lnTo>
                  <a:lnTo>
                    <a:pt x="156162" y="174659"/>
                  </a:lnTo>
                  <a:lnTo>
                    <a:pt x="155662" y="174759"/>
                  </a:lnTo>
                  <a:lnTo>
                    <a:pt x="154563" y="174859"/>
                  </a:lnTo>
                  <a:lnTo>
                    <a:pt x="156362" y="174859"/>
                  </a:lnTo>
                  <a:lnTo>
                    <a:pt x="158862" y="174759"/>
                  </a:lnTo>
                  <a:lnTo>
                    <a:pt x="161661" y="174459"/>
                  </a:lnTo>
                  <a:lnTo>
                    <a:pt x="167160" y="174659"/>
                  </a:lnTo>
                  <a:lnTo>
                    <a:pt x="168759" y="174859"/>
                  </a:lnTo>
                  <a:lnTo>
                    <a:pt x="169059" y="174859"/>
                  </a:lnTo>
                  <a:lnTo>
                    <a:pt x="168759" y="174959"/>
                  </a:lnTo>
                  <a:lnTo>
                    <a:pt x="169659" y="174859"/>
                  </a:lnTo>
                  <a:lnTo>
                    <a:pt x="169759" y="174859"/>
                  </a:lnTo>
                  <a:lnTo>
                    <a:pt x="169559" y="174759"/>
                  </a:lnTo>
                  <a:lnTo>
                    <a:pt x="169359" y="174659"/>
                  </a:lnTo>
                  <a:lnTo>
                    <a:pt x="172558" y="174659"/>
                  </a:lnTo>
                  <a:lnTo>
                    <a:pt x="174758" y="174459"/>
                  </a:lnTo>
                  <a:lnTo>
                    <a:pt x="176457" y="174359"/>
                  </a:lnTo>
                  <a:lnTo>
                    <a:pt x="178457" y="174259"/>
                  </a:lnTo>
                  <a:lnTo>
                    <a:pt x="176057" y="174059"/>
                  </a:lnTo>
                  <a:lnTo>
                    <a:pt x="178957" y="174059"/>
                  </a:lnTo>
                  <a:lnTo>
                    <a:pt x="179157" y="173959"/>
                  </a:lnTo>
                  <a:lnTo>
                    <a:pt x="179357" y="173860"/>
                  </a:lnTo>
                  <a:lnTo>
                    <a:pt x="181856" y="173860"/>
                  </a:lnTo>
                  <a:lnTo>
                    <a:pt x="181456" y="174059"/>
                  </a:lnTo>
                  <a:lnTo>
                    <a:pt x="181356" y="174059"/>
                  </a:lnTo>
                  <a:lnTo>
                    <a:pt x="181456" y="174159"/>
                  </a:lnTo>
                  <a:lnTo>
                    <a:pt x="181656" y="174359"/>
                  </a:lnTo>
                  <a:lnTo>
                    <a:pt x="182156" y="174559"/>
                  </a:lnTo>
                  <a:lnTo>
                    <a:pt x="183056" y="174459"/>
                  </a:lnTo>
                  <a:lnTo>
                    <a:pt x="184455" y="174459"/>
                  </a:lnTo>
                  <a:lnTo>
                    <a:pt x="187755" y="174559"/>
                  </a:lnTo>
                  <a:lnTo>
                    <a:pt x="187555" y="174459"/>
                  </a:lnTo>
                  <a:lnTo>
                    <a:pt x="187855" y="174459"/>
                  </a:lnTo>
                  <a:lnTo>
                    <a:pt x="189054" y="174359"/>
                  </a:lnTo>
                  <a:lnTo>
                    <a:pt x="189854" y="174259"/>
                  </a:lnTo>
                  <a:lnTo>
                    <a:pt x="189654" y="174159"/>
                  </a:lnTo>
                  <a:lnTo>
                    <a:pt x="188754" y="174159"/>
                  </a:lnTo>
                  <a:lnTo>
                    <a:pt x="191854" y="174059"/>
                  </a:lnTo>
                  <a:lnTo>
                    <a:pt x="196452" y="174059"/>
                  </a:lnTo>
                  <a:lnTo>
                    <a:pt x="198852" y="173959"/>
                  </a:lnTo>
                  <a:lnTo>
                    <a:pt x="198352" y="173860"/>
                  </a:lnTo>
                  <a:lnTo>
                    <a:pt x="198552" y="173860"/>
                  </a:lnTo>
                  <a:lnTo>
                    <a:pt x="199752" y="173760"/>
                  </a:lnTo>
                  <a:lnTo>
                    <a:pt x="201051" y="173660"/>
                  </a:lnTo>
                  <a:lnTo>
                    <a:pt x="201251" y="173560"/>
                  </a:lnTo>
                  <a:lnTo>
                    <a:pt x="203951" y="173560"/>
                  </a:lnTo>
                  <a:lnTo>
                    <a:pt x="206150" y="173660"/>
                  </a:lnTo>
                  <a:lnTo>
                    <a:pt x="207350" y="173860"/>
                  </a:lnTo>
                  <a:lnTo>
                    <a:pt x="207450" y="173959"/>
                  </a:lnTo>
                  <a:lnTo>
                    <a:pt x="207150" y="174059"/>
                  </a:lnTo>
                  <a:lnTo>
                    <a:pt x="204651" y="173959"/>
                  </a:lnTo>
                  <a:lnTo>
                    <a:pt x="203651" y="174059"/>
                  </a:lnTo>
                  <a:lnTo>
                    <a:pt x="203451" y="174059"/>
                  </a:lnTo>
                  <a:lnTo>
                    <a:pt x="203351" y="174159"/>
                  </a:lnTo>
                  <a:lnTo>
                    <a:pt x="203351" y="174159"/>
                  </a:lnTo>
                  <a:lnTo>
                    <a:pt x="211449" y="174059"/>
                  </a:lnTo>
                  <a:lnTo>
                    <a:pt x="214448" y="174259"/>
                  </a:lnTo>
                  <a:lnTo>
                    <a:pt x="215648" y="174359"/>
                  </a:lnTo>
                  <a:lnTo>
                    <a:pt x="216048" y="174459"/>
                  </a:lnTo>
                  <a:lnTo>
                    <a:pt x="216348" y="174559"/>
                  </a:lnTo>
                  <a:lnTo>
                    <a:pt x="217347" y="174459"/>
                  </a:lnTo>
                  <a:lnTo>
                    <a:pt x="222246" y="174459"/>
                  </a:lnTo>
                  <a:lnTo>
                    <a:pt x="219947" y="174259"/>
                  </a:lnTo>
                  <a:lnTo>
                    <a:pt x="221247" y="174159"/>
                  </a:lnTo>
                  <a:lnTo>
                    <a:pt x="220547" y="174159"/>
                  </a:lnTo>
                  <a:lnTo>
                    <a:pt x="224046" y="173660"/>
                  </a:lnTo>
                  <a:lnTo>
                    <a:pt x="222446" y="173660"/>
                  </a:lnTo>
                  <a:lnTo>
                    <a:pt x="221846" y="173760"/>
                  </a:lnTo>
                  <a:lnTo>
                    <a:pt x="221047" y="173959"/>
                  </a:lnTo>
                  <a:lnTo>
                    <a:pt x="218747" y="174059"/>
                  </a:lnTo>
                  <a:lnTo>
                    <a:pt x="218147" y="173959"/>
                  </a:lnTo>
                  <a:lnTo>
                    <a:pt x="217947" y="173860"/>
                  </a:lnTo>
                  <a:lnTo>
                    <a:pt x="218047" y="173760"/>
                  </a:lnTo>
                  <a:lnTo>
                    <a:pt x="218347" y="173760"/>
                  </a:lnTo>
                  <a:lnTo>
                    <a:pt x="221247" y="173460"/>
                  </a:lnTo>
                  <a:lnTo>
                    <a:pt x="224146" y="173260"/>
                  </a:lnTo>
                  <a:lnTo>
                    <a:pt x="224446" y="173260"/>
                  </a:lnTo>
                  <a:lnTo>
                    <a:pt x="224546" y="173160"/>
                  </a:lnTo>
                  <a:lnTo>
                    <a:pt x="223746" y="173060"/>
                  </a:lnTo>
                  <a:lnTo>
                    <a:pt x="221746" y="173060"/>
                  </a:lnTo>
                  <a:lnTo>
                    <a:pt x="220647" y="173160"/>
                  </a:lnTo>
                  <a:lnTo>
                    <a:pt x="219547" y="173360"/>
                  </a:lnTo>
                  <a:lnTo>
                    <a:pt x="217947" y="173460"/>
                  </a:lnTo>
                  <a:lnTo>
                    <a:pt x="218747" y="173560"/>
                  </a:lnTo>
                  <a:lnTo>
                    <a:pt x="212149" y="173660"/>
                  </a:lnTo>
                  <a:lnTo>
                    <a:pt x="212349" y="173560"/>
                  </a:lnTo>
                  <a:lnTo>
                    <a:pt x="212949" y="173560"/>
                  </a:lnTo>
                  <a:lnTo>
                    <a:pt x="213848" y="173460"/>
                  </a:lnTo>
                  <a:lnTo>
                    <a:pt x="208949" y="173360"/>
                  </a:lnTo>
                  <a:lnTo>
                    <a:pt x="205250" y="173260"/>
                  </a:lnTo>
                  <a:lnTo>
                    <a:pt x="201451" y="173160"/>
                  </a:lnTo>
                  <a:lnTo>
                    <a:pt x="196253" y="173160"/>
                  </a:lnTo>
                  <a:lnTo>
                    <a:pt x="196752" y="173260"/>
                  </a:lnTo>
                  <a:lnTo>
                    <a:pt x="197052" y="173360"/>
                  </a:lnTo>
                  <a:lnTo>
                    <a:pt x="197152" y="173460"/>
                  </a:lnTo>
                  <a:lnTo>
                    <a:pt x="197052" y="173560"/>
                  </a:lnTo>
                  <a:lnTo>
                    <a:pt x="196652" y="173660"/>
                  </a:lnTo>
                  <a:lnTo>
                    <a:pt x="194753" y="173760"/>
                  </a:lnTo>
                  <a:lnTo>
                    <a:pt x="193053" y="173760"/>
                  </a:lnTo>
                  <a:lnTo>
                    <a:pt x="191854" y="173660"/>
                  </a:lnTo>
                  <a:lnTo>
                    <a:pt x="190854" y="173560"/>
                  </a:lnTo>
                  <a:lnTo>
                    <a:pt x="189454" y="173560"/>
                  </a:lnTo>
                  <a:lnTo>
                    <a:pt x="191454" y="173360"/>
                  </a:lnTo>
                  <a:lnTo>
                    <a:pt x="193753" y="173360"/>
                  </a:lnTo>
                  <a:lnTo>
                    <a:pt x="193653" y="173060"/>
                  </a:lnTo>
                  <a:lnTo>
                    <a:pt x="196952" y="172760"/>
                  </a:lnTo>
                  <a:lnTo>
                    <a:pt x="198652" y="172560"/>
                  </a:lnTo>
                  <a:lnTo>
                    <a:pt x="200751" y="172360"/>
                  </a:lnTo>
                  <a:lnTo>
                    <a:pt x="205350" y="172260"/>
                  </a:lnTo>
                  <a:lnTo>
                    <a:pt x="205750" y="172160"/>
                  </a:lnTo>
                  <a:lnTo>
                    <a:pt x="206650" y="172060"/>
                  </a:lnTo>
                  <a:lnTo>
                    <a:pt x="206910" y="172050"/>
                  </a:lnTo>
                  <a:lnTo>
                    <a:pt x="206910" y="172050"/>
                  </a:lnTo>
                  <a:lnTo>
                    <a:pt x="204651" y="171960"/>
                  </a:lnTo>
                  <a:lnTo>
                    <a:pt x="202651" y="171760"/>
                  </a:lnTo>
                  <a:lnTo>
                    <a:pt x="200552" y="171660"/>
                  </a:lnTo>
                  <a:lnTo>
                    <a:pt x="197452" y="171760"/>
                  </a:lnTo>
                  <a:lnTo>
                    <a:pt x="199052" y="171660"/>
                  </a:lnTo>
                  <a:lnTo>
                    <a:pt x="199452" y="171560"/>
                  </a:lnTo>
                  <a:lnTo>
                    <a:pt x="200252" y="171460"/>
                  </a:lnTo>
                  <a:lnTo>
                    <a:pt x="202751" y="171460"/>
                  </a:lnTo>
                  <a:lnTo>
                    <a:pt x="203651" y="171360"/>
                  </a:lnTo>
                  <a:lnTo>
                    <a:pt x="202951" y="171260"/>
                  </a:lnTo>
                  <a:lnTo>
                    <a:pt x="201551" y="171260"/>
                  </a:lnTo>
                  <a:lnTo>
                    <a:pt x="200552" y="171160"/>
                  </a:lnTo>
                  <a:lnTo>
                    <a:pt x="200052" y="171260"/>
                  </a:lnTo>
                  <a:lnTo>
                    <a:pt x="200052" y="171360"/>
                  </a:lnTo>
                  <a:lnTo>
                    <a:pt x="199552" y="171360"/>
                  </a:lnTo>
                  <a:lnTo>
                    <a:pt x="197752" y="171460"/>
                  </a:lnTo>
                  <a:lnTo>
                    <a:pt x="197752" y="171460"/>
                  </a:lnTo>
                  <a:lnTo>
                    <a:pt x="197852" y="171360"/>
                  </a:lnTo>
                  <a:lnTo>
                    <a:pt x="191654" y="171760"/>
                  </a:lnTo>
                  <a:lnTo>
                    <a:pt x="187055" y="171660"/>
                  </a:lnTo>
                  <a:lnTo>
                    <a:pt x="182456" y="171760"/>
                  </a:lnTo>
                  <a:lnTo>
                    <a:pt x="178157" y="171860"/>
                  </a:lnTo>
                  <a:lnTo>
                    <a:pt x="176257" y="171860"/>
                  </a:lnTo>
                  <a:lnTo>
                    <a:pt x="174658" y="171760"/>
                  </a:lnTo>
                  <a:lnTo>
                    <a:pt x="174658" y="171760"/>
                  </a:lnTo>
                  <a:lnTo>
                    <a:pt x="175558" y="172060"/>
                  </a:lnTo>
                  <a:lnTo>
                    <a:pt x="169459" y="172060"/>
                  </a:lnTo>
                  <a:lnTo>
                    <a:pt x="164160" y="172160"/>
                  </a:lnTo>
                  <a:lnTo>
                    <a:pt x="164960" y="172060"/>
                  </a:lnTo>
                  <a:lnTo>
                    <a:pt x="166260" y="171960"/>
                  </a:lnTo>
                  <a:lnTo>
                    <a:pt x="169759" y="171860"/>
                  </a:lnTo>
                  <a:lnTo>
                    <a:pt x="165060" y="171860"/>
                  </a:lnTo>
                  <a:lnTo>
                    <a:pt x="160661" y="171960"/>
                  </a:lnTo>
                  <a:lnTo>
                    <a:pt x="156662" y="172160"/>
                  </a:lnTo>
                  <a:lnTo>
                    <a:pt x="153063" y="172360"/>
                  </a:lnTo>
                  <a:lnTo>
                    <a:pt x="156462" y="172560"/>
                  </a:lnTo>
                  <a:lnTo>
                    <a:pt x="159761" y="172660"/>
                  </a:lnTo>
                  <a:lnTo>
                    <a:pt x="157462" y="172860"/>
                  </a:lnTo>
                  <a:lnTo>
                    <a:pt x="155662" y="172760"/>
                  </a:lnTo>
                  <a:lnTo>
                    <a:pt x="153863" y="172660"/>
                  </a:lnTo>
                  <a:lnTo>
                    <a:pt x="153085" y="172624"/>
                  </a:lnTo>
                  <a:lnTo>
                    <a:pt x="153085" y="172624"/>
                  </a:lnTo>
                  <a:lnTo>
                    <a:pt x="153163" y="172860"/>
                  </a:lnTo>
                  <a:lnTo>
                    <a:pt x="153163" y="173360"/>
                  </a:lnTo>
                  <a:lnTo>
                    <a:pt x="153063" y="173860"/>
                  </a:lnTo>
                  <a:lnTo>
                    <a:pt x="152913" y="174059"/>
                  </a:lnTo>
                  <a:lnTo>
                    <a:pt x="152913" y="174059"/>
                  </a:lnTo>
                  <a:lnTo>
                    <a:pt x="153063" y="173760"/>
                  </a:lnTo>
                  <a:lnTo>
                    <a:pt x="153163" y="173260"/>
                  </a:lnTo>
                  <a:lnTo>
                    <a:pt x="153063" y="172860"/>
                  </a:lnTo>
                  <a:lnTo>
                    <a:pt x="152967" y="172619"/>
                  </a:lnTo>
                  <a:lnTo>
                    <a:pt x="152967" y="172619"/>
                  </a:lnTo>
                  <a:lnTo>
                    <a:pt x="152840" y="172613"/>
                  </a:lnTo>
                  <a:lnTo>
                    <a:pt x="152840" y="172613"/>
                  </a:lnTo>
                  <a:lnTo>
                    <a:pt x="152763" y="172460"/>
                  </a:lnTo>
                  <a:lnTo>
                    <a:pt x="152680" y="172606"/>
                  </a:lnTo>
                  <a:lnTo>
                    <a:pt x="152680" y="172606"/>
                  </a:lnTo>
                  <a:lnTo>
                    <a:pt x="151663" y="172560"/>
                  </a:lnTo>
                  <a:lnTo>
                    <a:pt x="151063" y="173660"/>
                  </a:lnTo>
                  <a:lnTo>
                    <a:pt x="150963" y="173460"/>
                  </a:lnTo>
                  <a:lnTo>
                    <a:pt x="150963" y="173260"/>
                  </a:lnTo>
                  <a:lnTo>
                    <a:pt x="150963" y="173175"/>
                  </a:lnTo>
                  <a:lnTo>
                    <a:pt x="151113" y="172910"/>
                  </a:lnTo>
                  <a:lnTo>
                    <a:pt x="150963" y="173060"/>
                  </a:lnTo>
                  <a:lnTo>
                    <a:pt x="150963" y="173060"/>
                  </a:lnTo>
                  <a:lnTo>
                    <a:pt x="150963" y="172960"/>
                  </a:lnTo>
                  <a:lnTo>
                    <a:pt x="151063" y="172760"/>
                  </a:lnTo>
                  <a:lnTo>
                    <a:pt x="151251" y="172666"/>
                  </a:lnTo>
                  <a:lnTo>
                    <a:pt x="151251" y="172666"/>
                  </a:lnTo>
                  <a:lnTo>
                    <a:pt x="151763" y="171760"/>
                  </a:lnTo>
                  <a:lnTo>
                    <a:pt x="153863" y="171860"/>
                  </a:lnTo>
                  <a:lnTo>
                    <a:pt x="156062" y="171760"/>
                  </a:lnTo>
                  <a:lnTo>
                    <a:pt x="158162" y="171760"/>
                  </a:lnTo>
                  <a:lnTo>
                    <a:pt x="160061" y="171860"/>
                  </a:lnTo>
                  <a:lnTo>
                    <a:pt x="157962" y="171660"/>
                  </a:lnTo>
                  <a:lnTo>
                    <a:pt x="163361" y="171560"/>
                  </a:lnTo>
                  <a:lnTo>
                    <a:pt x="164537" y="171537"/>
                  </a:lnTo>
                  <a:lnTo>
                    <a:pt x="164537" y="171537"/>
                  </a:lnTo>
                  <a:lnTo>
                    <a:pt x="161861" y="171460"/>
                  </a:lnTo>
                  <a:lnTo>
                    <a:pt x="159062" y="171260"/>
                  </a:lnTo>
                  <a:lnTo>
                    <a:pt x="156662" y="171160"/>
                  </a:lnTo>
                  <a:lnTo>
                    <a:pt x="155462" y="171160"/>
                  </a:lnTo>
                  <a:lnTo>
                    <a:pt x="154163" y="171260"/>
                  </a:lnTo>
                  <a:lnTo>
                    <a:pt x="153463" y="171160"/>
                  </a:lnTo>
                  <a:lnTo>
                    <a:pt x="153063" y="171060"/>
                  </a:lnTo>
                  <a:lnTo>
                    <a:pt x="152663" y="170960"/>
                  </a:lnTo>
                  <a:lnTo>
                    <a:pt x="152463" y="170860"/>
                  </a:lnTo>
                  <a:lnTo>
                    <a:pt x="152363" y="170860"/>
                  </a:lnTo>
                  <a:lnTo>
                    <a:pt x="153163" y="170760"/>
                  </a:lnTo>
                  <a:lnTo>
                    <a:pt x="158462" y="170760"/>
                  </a:lnTo>
                  <a:lnTo>
                    <a:pt x="158662" y="170660"/>
                  </a:lnTo>
                  <a:lnTo>
                    <a:pt x="155862" y="170660"/>
                  </a:lnTo>
                  <a:lnTo>
                    <a:pt x="154463" y="170560"/>
                  </a:lnTo>
                  <a:lnTo>
                    <a:pt x="151763" y="170560"/>
                  </a:lnTo>
                  <a:lnTo>
                    <a:pt x="150945" y="172019"/>
                  </a:lnTo>
                  <a:lnTo>
                    <a:pt x="150945" y="172019"/>
                  </a:lnTo>
                  <a:lnTo>
                    <a:pt x="150864" y="172060"/>
                  </a:lnTo>
                  <a:lnTo>
                    <a:pt x="150564" y="172360"/>
                  </a:lnTo>
                  <a:lnTo>
                    <a:pt x="150264" y="172760"/>
                  </a:lnTo>
                  <a:lnTo>
                    <a:pt x="150264" y="173042"/>
                  </a:lnTo>
                  <a:lnTo>
                    <a:pt x="150583" y="172664"/>
                  </a:lnTo>
                  <a:lnTo>
                    <a:pt x="150583" y="172664"/>
                  </a:lnTo>
                  <a:lnTo>
                    <a:pt x="150264" y="173234"/>
                  </a:lnTo>
                  <a:lnTo>
                    <a:pt x="150264" y="173234"/>
                  </a:lnTo>
                  <a:lnTo>
                    <a:pt x="150264" y="173560"/>
                  </a:lnTo>
                  <a:lnTo>
                    <a:pt x="150464" y="174059"/>
                  </a:lnTo>
                  <a:lnTo>
                    <a:pt x="150564" y="173883"/>
                  </a:lnTo>
                  <a:lnTo>
                    <a:pt x="150564" y="173959"/>
                  </a:lnTo>
                  <a:lnTo>
                    <a:pt x="150764" y="175559"/>
                  </a:lnTo>
                  <a:lnTo>
                    <a:pt x="150664" y="175559"/>
                  </a:lnTo>
                  <a:lnTo>
                    <a:pt x="150564" y="175359"/>
                  </a:lnTo>
                  <a:lnTo>
                    <a:pt x="150464" y="174959"/>
                  </a:lnTo>
                  <a:lnTo>
                    <a:pt x="150364" y="174759"/>
                  </a:lnTo>
                  <a:lnTo>
                    <a:pt x="150264" y="174759"/>
                  </a:lnTo>
                  <a:lnTo>
                    <a:pt x="150164" y="175259"/>
                  </a:lnTo>
                  <a:lnTo>
                    <a:pt x="150464" y="177159"/>
                  </a:lnTo>
                  <a:lnTo>
                    <a:pt x="150764" y="179458"/>
                  </a:lnTo>
                  <a:lnTo>
                    <a:pt x="151063" y="181758"/>
                  </a:lnTo>
                  <a:lnTo>
                    <a:pt x="151363" y="183857"/>
                  </a:lnTo>
                  <a:lnTo>
                    <a:pt x="151263" y="184257"/>
                  </a:lnTo>
                  <a:lnTo>
                    <a:pt x="151163" y="184257"/>
                  </a:lnTo>
                  <a:lnTo>
                    <a:pt x="151063" y="183857"/>
                  </a:lnTo>
                  <a:lnTo>
                    <a:pt x="150864" y="183257"/>
                  </a:lnTo>
                  <a:lnTo>
                    <a:pt x="150464" y="180858"/>
                  </a:lnTo>
                  <a:lnTo>
                    <a:pt x="150064" y="177259"/>
                  </a:lnTo>
                  <a:lnTo>
                    <a:pt x="150064" y="175659"/>
                  </a:lnTo>
                  <a:lnTo>
                    <a:pt x="149864" y="174059"/>
                  </a:lnTo>
                  <a:lnTo>
                    <a:pt x="149899" y="173884"/>
                  </a:lnTo>
                  <a:lnTo>
                    <a:pt x="149464" y="174659"/>
                  </a:lnTo>
                  <a:lnTo>
                    <a:pt x="149264" y="174359"/>
                  </a:lnTo>
                  <a:lnTo>
                    <a:pt x="149064" y="173959"/>
                  </a:lnTo>
                  <a:lnTo>
                    <a:pt x="148964" y="173260"/>
                  </a:lnTo>
                  <a:lnTo>
                    <a:pt x="148964" y="172945"/>
                  </a:lnTo>
                  <a:lnTo>
                    <a:pt x="148864" y="173060"/>
                  </a:lnTo>
                  <a:lnTo>
                    <a:pt x="148864" y="172860"/>
                  </a:lnTo>
                  <a:lnTo>
                    <a:pt x="148764" y="173460"/>
                  </a:lnTo>
                  <a:lnTo>
                    <a:pt x="148764" y="174159"/>
                  </a:lnTo>
                  <a:lnTo>
                    <a:pt x="149064" y="175459"/>
                  </a:lnTo>
                  <a:lnTo>
                    <a:pt x="149364" y="177159"/>
                  </a:lnTo>
                  <a:lnTo>
                    <a:pt x="150064" y="181058"/>
                  </a:lnTo>
                  <a:lnTo>
                    <a:pt x="150864" y="187056"/>
                  </a:lnTo>
                  <a:lnTo>
                    <a:pt x="151063" y="188556"/>
                  </a:lnTo>
                  <a:lnTo>
                    <a:pt x="151063" y="188756"/>
                  </a:lnTo>
                  <a:lnTo>
                    <a:pt x="151063" y="188956"/>
                  </a:lnTo>
                  <a:lnTo>
                    <a:pt x="151063" y="189656"/>
                  </a:lnTo>
                  <a:lnTo>
                    <a:pt x="151063" y="190855"/>
                  </a:lnTo>
                  <a:lnTo>
                    <a:pt x="150963" y="189456"/>
                  </a:lnTo>
                  <a:lnTo>
                    <a:pt x="150963" y="188856"/>
                  </a:lnTo>
                  <a:lnTo>
                    <a:pt x="150864" y="188556"/>
                  </a:lnTo>
                  <a:lnTo>
                    <a:pt x="150664" y="187556"/>
                  </a:lnTo>
                  <a:lnTo>
                    <a:pt x="150264" y="186157"/>
                  </a:lnTo>
                  <a:lnTo>
                    <a:pt x="150164" y="185957"/>
                  </a:lnTo>
                  <a:lnTo>
                    <a:pt x="150064" y="186057"/>
                  </a:lnTo>
                  <a:lnTo>
                    <a:pt x="150264" y="186956"/>
                  </a:lnTo>
                  <a:lnTo>
                    <a:pt x="150464" y="188056"/>
                  </a:lnTo>
                  <a:lnTo>
                    <a:pt x="150564" y="188656"/>
                  </a:lnTo>
                  <a:lnTo>
                    <a:pt x="150564" y="188856"/>
                  </a:lnTo>
                  <a:lnTo>
                    <a:pt x="150564" y="190056"/>
                  </a:lnTo>
                  <a:lnTo>
                    <a:pt x="150664" y="191855"/>
                  </a:lnTo>
                  <a:lnTo>
                    <a:pt x="150764" y="192155"/>
                  </a:lnTo>
                  <a:lnTo>
                    <a:pt x="150764" y="192055"/>
                  </a:lnTo>
                  <a:lnTo>
                    <a:pt x="151263" y="195654"/>
                  </a:lnTo>
                  <a:lnTo>
                    <a:pt x="151363" y="196054"/>
                  </a:lnTo>
                  <a:lnTo>
                    <a:pt x="151363" y="196354"/>
                  </a:lnTo>
                  <a:lnTo>
                    <a:pt x="151363" y="196654"/>
                  </a:lnTo>
                  <a:lnTo>
                    <a:pt x="151563" y="197454"/>
                  </a:lnTo>
                  <a:lnTo>
                    <a:pt x="151863" y="198254"/>
                  </a:lnTo>
                  <a:lnTo>
                    <a:pt x="152263" y="198854"/>
                  </a:lnTo>
                  <a:lnTo>
                    <a:pt x="152763" y="199453"/>
                  </a:lnTo>
                  <a:lnTo>
                    <a:pt x="153263" y="199953"/>
                  </a:lnTo>
                  <a:lnTo>
                    <a:pt x="153763" y="200353"/>
                  </a:lnTo>
                  <a:lnTo>
                    <a:pt x="153963" y="200553"/>
                  </a:lnTo>
                  <a:lnTo>
                    <a:pt x="154263" y="200853"/>
                  </a:lnTo>
                  <a:lnTo>
                    <a:pt x="154863" y="201153"/>
                  </a:lnTo>
                  <a:lnTo>
                    <a:pt x="155462" y="201353"/>
                  </a:lnTo>
                  <a:lnTo>
                    <a:pt x="155662" y="201453"/>
                  </a:lnTo>
                  <a:lnTo>
                    <a:pt x="155762" y="201453"/>
                  </a:lnTo>
                  <a:lnTo>
                    <a:pt x="155862" y="201553"/>
                  </a:lnTo>
                  <a:lnTo>
                    <a:pt x="156862" y="201953"/>
                  </a:lnTo>
                  <a:lnTo>
                    <a:pt x="157562" y="202353"/>
                  </a:lnTo>
                  <a:lnTo>
                    <a:pt x="157862" y="202653"/>
                  </a:lnTo>
                  <a:lnTo>
                    <a:pt x="156762" y="202153"/>
                  </a:lnTo>
                  <a:lnTo>
                    <a:pt x="155662" y="201753"/>
                  </a:lnTo>
                  <a:lnTo>
                    <a:pt x="155462" y="201653"/>
                  </a:lnTo>
                  <a:lnTo>
                    <a:pt x="155162" y="201653"/>
                  </a:lnTo>
                  <a:lnTo>
                    <a:pt x="154963" y="201553"/>
                  </a:lnTo>
                  <a:lnTo>
                    <a:pt x="154763" y="201453"/>
                  </a:lnTo>
                  <a:lnTo>
                    <a:pt x="154663" y="201453"/>
                  </a:lnTo>
                  <a:lnTo>
                    <a:pt x="154063" y="201053"/>
                  </a:lnTo>
                  <a:lnTo>
                    <a:pt x="153763" y="200853"/>
                  </a:lnTo>
                  <a:lnTo>
                    <a:pt x="153563" y="200753"/>
                  </a:lnTo>
                  <a:lnTo>
                    <a:pt x="152763" y="199953"/>
                  </a:lnTo>
                  <a:lnTo>
                    <a:pt x="151963" y="199053"/>
                  </a:lnTo>
                  <a:lnTo>
                    <a:pt x="151663" y="198554"/>
                  </a:lnTo>
                  <a:lnTo>
                    <a:pt x="151463" y="197954"/>
                  </a:lnTo>
                  <a:lnTo>
                    <a:pt x="151263" y="197354"/>
                  </a:lnTo>
                  <a:lnTo>
                    <a:pt x="151063" y="196754"/>
                  </a:lnTo>
                  <a:lnTo>
                    <a:pt x="151063" y="196454"/>
                  </a:lnTo>
                  <a:lnTo>
                    <a:pt x="150963" y="196254"/>
                  </a:lnTo>
                  <a:lnTo>
                    <a:pt x="150963" y="195954"/>
                  </a:lnTo>
                  <a:lnTo>
                    <a:pt x="150864" y="195254"/>
                  </a:lnTo>
                  <a:lnTo>
                    <a:pt x="150564" y="192655"/>
                  </a:lnTo>
                  <a:lnTo>
                    <a:pt x="150664" y="193855"/>
                  </a:lnTo>
                  <a:lnTo>
                    <a:pt x="150564" y="194155"/>
                  </a:lnTo>
                  <a:lnTo>
                    <a:pt x="150564" y="194055"/>
                  </a:lnTo>
                  <a:lnTo>
                    <a:pt x="150264" y="191355"/>
                  </a:lnTo>
                  <a:lnTo>
                    <a:pt x="150164" y="189956"/>
                  </a:lnTo>
                  <a:lnTo>
                    <a:pt x="150164" y="189256"/>
                  </a:lnTo>
                  <a:lnTo>
                    <a:pt x="150064" y="189956"/>
                  </a:lnTo>
                  <a:lnTo>
                    <a:pt x="150064" y="190955"/>
                  </a:lnTo>
                  <a:lnTo>
                    <a:pt x="150164" y="192555"/>
                  </a:lnTo>
                  <a:lnTo>
                    <a:pt x="150364" y="194155"/>
                  </a:lnTo>
                  <a:lnTo>
                    <a:pt x="150464" y="195354"/>
                  </a:lnTo>
                  <a:lnTo>
                    <a:pt x="150564" y="196054"/>
                  </a:lnTo>
                  <a:lnTo>
                    <a:pt x="150664" y="196354"/>
                  </a:lnTo>
                  <a:lnTo>
                    <a:pt x="150664" y="196254"/>
                  </a:lnTo>
                  <a:lnTo>
                    <a:pt x="150764" y="196354"/>
                  </a:lnTo>
                  <a:lnTo>
                    <a:pt x="150764" y="196754"/>
                  </a:lnTo>
                  <a:lnTo>
                    <a:pt x="150864" y="197154"/>
                  </a:lnTo>
                  <a:lnTo>
                    <a:pt x="151163" y="198054"/>
                  </a:lnTo>
                  <a:lnTo>
                    <a:pt x="151563" y="198854"/>
                  </a:lnTo>
                  <a:lnTo>
                    <a:pt x="152063" y="199653"/>
                  </a:lnTo>
                  <a:lnTo>
                    <a:pt x="152663" y="200253"/>
                  </a:lnTo>
                  <a:lnTo>
                    <a:pt x="153263" y="200753"/>
                  </a:lnTo>
                  <a:lnTo>
                    <a:pt x="153963" y="201253"/>
                  </a:lnTo>
                  <a:lnTo>
                    <a:pt x="154663" y="201753"/>
                  </a:lnTo>
                  <a:lnTo>
                    <a:pt x="154763" y="202053"/>
                  </a:lnTo>
                  <a:lnTo>
                    <a:pt x="155262" y="202253"/>
                  </a:lnTo>
                  <a:lnTo>
                    <a:pt x="155562" y="202253"/>
                  </a:lnTo>
                  <a:lnTo>
                    <a:pt x="156062" y="202453"/>
                  </a:lnTo>
                  <a:lnTo>
                    <a:pt x="157062" y="202853"/>
                  </a:lnTo>
                  <a:lnTo>
                    <a:pt x="158162" y="203552"/>
                  </a:lnTo>
                  <a:lnTo>
                    <a:pt x="158762" y="203952"/>
                  </a:lnTo>
                  <a:lnTo>
                    <a:pt x="159062" y="204252"/>
                  </a:lnTo>
                  <a:lnTo>
                    <a:pt x="159062" y="204352"/>
                  </a:lnTo>
                  <a:lnTo>
                    <a:pt x="158262" y="204452"/>
                  </a:lnTo>
                  <a:lnTo>
                    <a:pt x="158862" y="204352"/>
                  </a:lnTo>
                  <a:lnTo>
                    <a:pt x="155762" y="204452"/>
                  </a:lnTo>
                  <a:lnTo>
                    <a:pt x="153363" y="204652"/>
                  </a:lnTo>
                  <a:lnTo>
                    <a:pt x="150963" y="204852"/>
                  </a:lnTo>
                  <a:lnTo>
                    <a:pt x="147464" y="205052"/>
                  </a:lnTo>
                  <a:lnTo>
                    <a:pt x="148264" y="204952"/>
                  </a:lnTo>
                  <a:lnTo>
                    <a:pt x="148464" y="204852"/>
                  </a:lnTo>
                  <a:lnTo>
                    <a:pt x="148264" y="204752"/>
                  </a:lnTo>
                  <a:lnTo>
                    <a:pt x="148064" y="204652"/>
                  </a:lnTo>
                  <a:lnTo>
                    <a:pt x="144365" y="204652"/>
                  </a:lnTo>
                  <a:lnTo>
                    <a:pt x="141778" y="204508"/>
                  </a:lnTo>
                  <a:lnTo>
                    <a:pt x="141778" y="204508"/>
                  </a:lnTo>
                  <a:lnTo>
                    <a:pt x="141866" y="204552"/>
                  </a:lnTo>
                  <a:lnTo>
                    <a:pt x="141166" y="204652"/>
                  </a:lnTo>
                  <a:lnTo>
                    <a:pt x="140366" y="204752"/>
                  </a:lnTo>
                  <a:lnTo>
                    <a:pt x="140266" y="204752"/>
                  </a:lnTo>
                  <a:lnTo>
                    <a:pt x="140366" y="204852"/>
                  </a:lnTo>
                  <a:lnTo>
                    <a:pt x="140966" y="204852"/>
                  </a:lnTo>
                  <a:lnTo>
                    <a:pt x="140866" y="204952"/>
                  </a:lnTo>
                  <a:lnTo>
                    <a:pt x="140666" y="204952"/>
                  </a:lnTo>
                  <a:lnTo>
                    <a:pt x="140066" y="205052"/>
                  </a:lnTo>
                  <a:lnTo>
                    <a:pt x="137667" y="205152"/>
                  </a:lnTo>
                  <a:lnTo>
                    <a:pt x="132068" y="205152"/>
                  </a:lnTo>
                  <a:lnTo>
                    <a:pt x="131868" y="205052"/>
                  </a:lnTo>
                  <a:lnTo>
                    <a:pt x="131968" y="205052"/>
                  </a:lnTo>
                  <a:lnTo>
                    <a:pt x="132768" y="204952"/>
                  </a:lnTo>
                  <a:lnTo>
                    <a:pt x="135567" y="204852"/>
                  </a:lnTo>
                  <a:lnTo>
                    <a:pt x="137867" y="204752"/>
                  </a:lnTo>
                  <a:lnTo>
                    <a:pt x="138067" y="204652"/>
                  </a:lnTo>
                  <a:lnTo>
                    <a:pt x="137967" y="204652"/>
                  </a:lnTo>
                  <a:lnTo>
                    <a:pt x="136967" y="204452"/>
                  </a:lnTo>
                  <a:lnTo>
                    <a:pt x="135167" y="204552"/>
                  </a:lnTo>
                  <a:lnTo>
                    <a:pt x="134168" y="204552"/>
                  </a:lnTo>
                  <a:lnTo>
                    <a:pt x="134068" y="204652"/>
                  </a:lnTo>
                  <a:lnTo>
                    <a:pt x="134268" y="204652"/>
                  </a:lnTo>
                  <a:lnTo>
                    <a:pt x="135267" y="204752"/>
                  </a:lnTo>
                  <a:lnTo>
                    <a:pt x="128769" y="204652"/>
                  </a:lnTo>
                  <a:lnTo>
                    <a:pt x="125570" y="204552"/>
                  </a:lnTo>
                  <a:lnTo>
                    <a:pt x="122970" y="204452"/>
                  </a:lnTo>
                  <a:lnTo>
                    <a:pt x="120071" y="204552"/>
                  </a:lnTo>
                  <a:lnTo>
                    <a:pt x="117772" y="204652"/>
                  </a:lnTo>
                  <a:lnTo>
                    <a:pt x="115772" y="204752"/>
                  </a:lnTo>
                  <a:lnTo>
                    <a:pt x="113772" y="204952"/>
                  </a:lnTo>
                  <a:lnTo>
                    <a:pt x="115172" y="204952"/>
                  </a:lnTo>
                  <a:lnTo>
                    <a:pt x="116272" y="204852"/>
                  </a:lnTo>
                  <a:lnTo>
                    <a:pt x="117572" y="204752"/>
                  </a:lnTo>
                  <a:lnTo>
                    <a:pt x="119371" y="204852"/>
                  </a:lnTo>
                  <a:lnTo>
                    <a:pt x="116072" y="205152"/>
                  </a:lnTo>
                  <a:lnTo>
                    <a:pt x="112873" y="205152"/>
                  </a:lnTo>
                  <a:lnTo>
                    <a:pt x="110073" y="205052"/>
                  </a:lnTo>
                  <a:lnTo>
                    <a:pt x="105075" y="204852"/>
                  </a:lnTo>
                  <a:lnTo>
                    <a:pt x="108274" y="204752"/>
                  </a:lnTo>
                  <a:lnTo>
                    <a:pt x="109474" y="204752"/>
                  </a:lnTo>
                  <a:lnTo>
                    <a:pt x="111173" y="204652"/>
                  </a:lnTo>
                  <a:lnTo>
                    <a:pt x="112573" y="204652"/>
                  </a:lnTo>
                  <a:lnTo>
                    <a:pt x="112973" y="204552"/>
                  </a:lnTo>
                  <a:lnTo>
                    <a:pt x="112973" y="204452"/>
                  </a:lnTo>
                  <a:lnTo>
                    <a:pt x="110873" y="204652"/>
                  </a:lnTo>
                  <a:lnTo>
                    <a:pt x="106574" y="204652"/>
                  </a:lnTo>
                  <a:lnTo>
                    <a:pt x="103975" y="204752"/>
                  </a:lnTo>
                  <a:lnTo>
                    <a:pt x="103975" y="204752"/>
                  </a:lnTo>
                  <a:lnTo>
                    <a:pt x="104175" y="204652"/>
                  </a:lnTo>
                  <a:lnTo>
                    <a:pt x="101775" y="204752"/>
                  </a:lnTo>
                  <a:lnTo>
                    <a:pt x="99476" y="204652"/>
                  </a:lnTo>
                  <a:lnTo>
                    <a:pt x="97476" y="204652"/>
                  </a:lnTo>
                  <a:lnTo>
                    <a:pt x="95477" y="204552"/>
                  </a:lnTo>
                  <a:lnTo>
                    <a:pt x="93577" y="204352"/>
                  </a:lnTo>
                  <a:lnTo>
                    <a:pt x="93277" y="204352"/>
                  </a:lnTo>
                  <a:lnTo>
                    <a:pt x="93077" y="204452"/>
                  </a:lnTo>
                  <a:lnTo>
                    <a:pt x="92778" y="204452"/>
                  </a:lnTo>
                  <a:lnTo>
                    <a:pt x="92878" y="204752"/>
                  </a:lnTo>
                  <a:lnTo>
                    <a:pt x="92978" y="204852"/>
                  </a:lnTo>
                  <a:lnTo>
                    <a:pt x="92878" y="204952"/>
                  </a:lnTo>
                  <a:lnTo>
                    <a:pt x="92678" y="204852"/>
                  </a:lnTo>
                  <a:lnTo>
                    <a:pt x="92478" y="204752"/>
                  </a:lnTo>
                  <a:lnTo>
                    <a:pt x="92478" y="204552"/>
                  </a:lnTo>
                  <a:lnTo>
                    <a:pt x="92478" y="204252"/>
                  </a:lnTo>
                  <a:lnTo>
                    <a:pt x="92678" y="204252"/>
                  </a:lnTo>
                  <a:lnTo>
                    <a:pt x="92778" y="204352"/>
                  </a:lnTo>
                  <a:lnTo>
                    <a:pt x="92778" y="204152"/>
                  </a:lnTo>
                  <a:lnTo>
                    <a:pt x="92978" y="204052"/>
                  </a:lnTo>
                  <a:lnTo>
                    <a:pt x="93577" y="203652"/>
                  </a:lnTo>
                  <a:lnTo>
                    <a:pt x="94677" y="202853"/>
                  </a:lnTo>
                  <a:lnTo>
                    <a:pt x="94977" y="202553"/>
                  </a:lnTo>
                  <a:lnTo>
                    <a:pt x="95077" y="202353"/>
                  </a:lnTo>
                  <a:lnTo>
                    <a:pt x="95477" y="202053"/>
                  </a:lnTo>
                  <a:lnTo>
                    <a:pt x="95877" y="201853"/>
                  </a:lnTo>
                  <a:lnTo>
                    <a:pt x="96077" y="201753"/>
                  </a:lnTo>
                  <a:lnTo>
                    <a:pt x="96277" y="201653"/>
                  </a:lnTo>
                  <a:lnTo>
                    <a:pt x="96377" y="201653"/>
                  </a:lnTo>
                  <a:lnTo>
                    <a:pt x="96477" y="201553"/>
                  </a:lnTo>
                  <a:lnTo>
                    <a:pt x="96577" y="201553"/>
                  </a:lnTo>
                  <a:lnTo>
                    <a:pt x="97476" y="201253"/>
                  </a:lnTo>
                  <a:lnTo>
                    <a:pt x="98176" y="200753"/>
                  </a:lnTo>
                  <a:lnTo>
                    <a:pt x="99076" y="199953"/>
                  </a:lnTo>
                  <a:lnTo>
                    <a:pt x="99676" y="199253"/>
                  </a:lnTo>
                  <a:lnTo>
                    <a:pt x="99776" y="199253"/>
                  </a:lnTo>
                  <a:lnTo>
                    <a:pt x="99676" y="199453"/>
                  </a:lnTo>
                  <a:lnTo>
                    <a:pt x="99176" y="200153"/>
                  </a:lnTo>
                  <a:lnTo>
                    <a:pt x="98776" y="200653"/>
                  </a:lnTo>
                  <a:lnTo>
                    <a:pt x="98276" y="201153"/>
                  </a:lnTo>
                  <a:lnTo>
                    <a:pt x="97676" y="201753"/>
                  </a:lnTo>
                  <a:lnTo>
                    <a:pt x="97976" y="201653"/>
                  </a:lnTo>
                  <a:lnTo>
                    <a:pt x="98676" y="201153"/>
                  </a:lnTo>
                  <a:lnTo>
                    <a:pt x="99076" y="200753"/>
                  </a:lnTo>
                  <a:lnTo>
                    <a:pt x="99376" y="200553"/>
                  </a:lnTo>
                  <a:lnTo>
                    <a:pt x="99576" y="200253"/>
                  </a:lnTo>
                  <a:lnTo>
                    <a:pt x="100276" y="199353"/>
                  </a:lnTo>
                  <a:lnTo>
                    <a:pt x="100776" y="198354"/>
                  </a:lnTo>
                  <a:lnTo>
                    <a:pt x="100976" y="198054"/>
                  </a:lnTo>
                  <a:lnTo>
                    <a:pt x="101076" y="197754"/>
                  </a:lnTo>
                  <a:lnTo>
                    <a:pt x="101276" y="197054"/>
                  </a:lnTo>
                  <a:lnTo>
                    <a:pt x="101475" y="196254"/>
                  </a:lnTo>
                  <a:lnTo>
                    <a:pt x="101475" y="195554"/>
                  </a:lnTo>
                  <a:lnTo>
                    <a:pt x="101475" y="194954"/>
                  </a:lnTo>
                  <a:lnTo>
                    <a:pt x="101375" y="194555"/>
                  </a:lnTo>
                  <a:lnTo>
                    <a:pt x="101375" y="194455"/>
                  </a:lnTo>
                  <a:lnTo>
                    <a:pt x="101375" y="194355"/>
                  </a:lnTo>
                  <a:lnTo>
                    <a:pt x="101375" y="194255"/>
                  </a:lnTo>
                  <a:lnTo>
                    <a:pt x="101375" y="194155"/>
                  </a:lnTo>
                  <a:lnTo>
                    <a:pt x="101375" y="193955"/>
                  </a:lnTo>
                  <a:lnTo>
                    <a:pt x="101475" y="193455"/>
                  </a:lnTo>
                  <a:lnTo>
                    <a:pt x="101475" y="192655"/>
                  </a:lnTo>
                  <a:lnTo>
                    <a:pt x="101775" y="191355"/>
                  </a:lnTo>
                  <a:lnTo>
                    <a:pt x="101975" y="189856"/>
                  </a:lnTo>
                  <a:lnTo>
                    <a:pt x="102175" y="189256"/>
                  </a:lnTo>
                  <a:lnTo>
                    <a:pt x="102275" y="189056"/>
                  </a:lnTo>
                  <a:lnTo>
                    <a:pt x="102275" y="188956"/>
                  </a:lnTo>
                  <a:lnTo>
                    <a:pt x="102275" y="188856"/>
                  </a:lnTo>
                  <a:lnTo>
                    <a:pt x="102375" y="188456"/>
                  </a:lnTo>
                  <a:lnTo>
                    <a:pt x="102475" y="188156"/>
                  </a:lnTo>
                  <a:lnTo>
                    <a:pt x="102575" y="187756"/>
                  </a:lnTo>
                  <a:lnTo>
                    <a:pt x="102575" y="187256"/>
                  </a:lnTo>
                  <a:lnTo>
                    <a:pt x="102675" y="186456"/>
                  </a:lnTo>
                  <a:lnTo>
                    <a:pt x="102875" y="184857"/>
                  </a:lnTo>
                  <a:lnTo>
                    <a:pt x="103375" y="178558"/>
                  </a:lnTo>
                  <a:lnTo>
                    <a:pt x="103475" y="176859"/>
                  </a:lnTo>
                  <a:lnTo>
                    <a:pt x="103675" y="175359"/>
                  </a:lnTo>
                  <a:lnTo>
                    <a:pt x="103675" y="174659"/>
                  </a:lnTo>
                  <a:lnTo>
                    <a:pt x="103675" y="173959"/>
                  </a:lnTo>
                  <a:lnTo>
                    <a:pt x="103575" y="173260"/>
                  </a:lnTo>
                  <a:lnTo>
                    <a:pt x="103475" y="172760"/>
                  </a:lnTo>
                  <a:lnTo>
                    <a:pt x="103275" y="172260"/>
                  </a:lnTo>
                  <a:lnTo>
                    <a:pt x="102975" y="171660"/>
                  </a:lnTo>
                  <a:lnTo>
                    <a:pt x="102775" y="171460"/>
                  </a:lnTo>
                  <a:lnTo>
                    <a:pt x="102675" y="171360"/>
                  </a:lnTo>
                  <a:lnTo>
                    <a:pt x="102575" y="171260"/>
                  </a:lnTo>
                  <a:lnTo>
                    <a:pt x="102375" y="171060"/>
                  </a:lnTo>
                  <a:lnTo>
                    <a:pt x="102075" y="170960"/>
                  </a:lnTo>
                  <a:lnTo>
                    <a:pt x="100876" y="170760"/>
                  </a:lnTo>
                  <a:lnTo>
                    <a:pt x="100276" y="170560"/>
                  </a:lnTo>
                  <a:lnTo>
                    <a:pt x="99576" y="170560"/>
                  </a:lnTo>
                  <a:lnTo>
                    <a:pt x="98076" y="170660"/>
                  </a:lnTo>
                  <a:lnTo>
                    <a:pt x="92478" y="170660"/>
                  </a:lnTo>
                  <a:lnTo>
                    <a:pt x="92678" y="170560"/>
                  </a:lnTo>
                  <a:lnTo>
                    <a:pt x="93477" y="170460"/>
                  </a:lnTo>
                  <a:lnTo>
                    <a:pt x="96177" y="170360"/>
                  </a:lnTo>
                  <a:lnTo>
                    <a:pt x="96977" y="170260"/>
                  </a:lnTo>
                  <a:lnTo>
                    <a:pt x="98076" y="170260"/>
                  </a:lnTo>
                  <a:lnTo>
                    <a:pt x="99676" y="170160"/>
                  </a:lnTo>
                  <a:lnTo>
                    <a:pt x="100276" y="170160"/>
                  </a:lnTo>
                  <a:lnTo>
                    <a:pt x="100376" y="170260"/>
                  </a:lnTo>
                  <a:lnTo>
                    <a:pt x="100976" y="170360"/>
                  </a:lnTo>
                  <a:lnTo>
                    <a:pt x="102075" y="170660"/>
                  </a:lnTo>
                  <a:lnTo>
                    <a:pt x="102575" y="170760"/>
                  </a:lnTo>
                  <a:lnTo>
                    <a:pt x="102775" y="170960"/>
                  </a:lnTo>
                  <a:lnTo>
                    <a:pt x="102875" y="171060"/>
                  </a:lnTo>
                  <a:lnTo>
                    <a:pt x="103175" y="171460"/>
                  </a:lnTo>
                  <a:lnTo>
                    <a:pt x="103325" y="171660"/>
                  </a:lnTo>
                  <a:lnTo>
                    <a:pt x="103325" y="171660"/>
                  </a:lnTo>
                  <a:lnTo>
                    <a:pt x="103175" y="171360"/>
                  </a:lnTo>
                  <a:lnTo>
                    <a:pt x="102975" y="171160"/>
                  </a:lnTo>
                  <a:lnTo>
                    <a:pt x="102975" y="171060"/>
                  </a:lnTo>
                  <a:lnTo>
                    <a:pt x="102875" y="170960"/>
                  </a:lnTo>
                  <a:lnTo>
                    <a:pt x="102775" y="170860"/>
                  </a:lnTo>
                  <a:lnTo>
                    <a:pt x="102775" y="170760"/>
                  </a:lnTo>
                  <a:lnTo>
                    <a:pt x="102675" y="170760"/>
                  </a:lnTo>
                  <a:lnTo>
                    <a:pt x="102475" y="170660"/>
                  </a:lnTo>
                  <a:lnTo>
                    <a:pt x="102075" y="170560"/>
                  </a:lnTo>
                  <a:lnTo>
                    <a:pt x="101076" y="170260"/>
                  </a:lnTo>
                  <a:lnTo>
                    <a:pt x="100476" y="170060"/>
                  </a:lnTo>
                  <a:lnTo>
                    <a:pt x="100276" y="170060"/>
                  </a:lnTo>
                  <a:lnTo>
                    <a:pt x="100076" y="169960"/>
                  </a:lnTo>
                  <a:lnTo>
                    <a:pt x="99976" y="170060"/>
                  </a:lnTo>
                  <a:lnTo>
                    <a:pt x="97177" y="170060"/>
                  </a:lnTo>
                  <a:lnTo>
                    <a:pt x="96477" y="170160"/>
                  </a:lnTo>
                  <a:lnTo>
                    <a:pt x="93377" y="170160"/>
                  </a:lnTo>
                  <a:lnTo>
                    <a:pt x="90278" y="170060"/>
                  </a:lnTo>
                  <a:lnTo>
                    <a:pt x="87679" y="170160"/>
                  </a:lnTo>
                  <a:lnTo>
                    <a:pt x="85579" y="170260"/>
                  </a:lnTo>
                  <a:lnTo>
                    <a:pt x="84380" y="170360"/>
                  </a:lnTo>
                  <a:lnTo>
                    <a:pt x="84180" y="170460"/>
                  </a:lnTo>
                  <a:lnTo>
                    <a:pt x="84180" y="170560"/>
                  </a:lnTo>
                  <a:lnTo>
                    <a:pt x="81680" y="170560"/>
                  </a:lnTo>
                  <a:lnTo>
                    <a:pt x="80680" y="170460"/>
                  </a:lnTo>
                  <a:lnTo>
                    <a:pt x="80481" y="170360"/>
                  </a:lnTo>
                  <a:lnTo>
                    <a:pt x="80281" y="170260"/>
                  </a:lnTo>
                  <a:lnTo>
                    <a:pt x="79481" y="170360"/>
                  </a:lnTo>
                  <a:lnTo>
                    <a:pt x="78381" y="170460"/>
                  </a:lnTo>
                  <a:lnTo>
                    <a:pt x="75482" y="170560"/>
                  </a:lnTo>
                  <a:lnTo>
                    <a:pt x="69083" y="170560"/>
                  </a:lnTo>
                  <a:lnTo>
                    <a:pt x="68883" y="170360"/>
                  </a:lnTo>
                  <a:lnTo>
                    <a:pt x="62985" y="170660"/>
                  </a:lnTo>
                  <a:lnTo>
                    <a:pt x="63685" y="170660"/>
                  </a:lnTo>
                  <a:lnTo>
                    <a:pt x="63585" y="170760"/>
                  </a:lnTo>
                  <a:lnTo>
                    <a:pt x="63285" y="170860"/>
                  </a:lnTo>
                  <a:lnTo>
                    <a:pt x="63085" y="170960"/>
                  </a:lnTo>
                  <a:lnTo>
                    <a:pt x="61585" y="170960"/>
                  </a:lnTo>
                  <a:lnTo>
                    <a:pt x="63885" y="171060"/>
                  </a:lnTo>
                  <a:lnTo>
                    <a:pt x="66184" y="171160"/>
                  </a:lnTo>
                  <a:lnTo>
                    <a:pt x="71083" y="171060"/>
                  </a:lnTo>
                  <a:lnTo>
                    <a:pt x="75982" y="170960"/>
                  </a:lnTo>
                  <a:lnTo>
                    <a:pt x="78281" y="170960"/>
                  </a:lnTo>
                  <a:lnTo>
                    <a:pt x="80581" y="171160"/>
                  </a:lnTo>
                  <a:lnTo>
                    <a:pt x="79881" y="171260"/>
                  </a:lnTo>
                  <a:lnTo>
                    <a:pt x="79981" y="171260"/>
                  </a:lnTo>
                  <a:lnTo>
                    <a:pt x="80081" y="171360"/>
                  </a:lnTo>
                  <a:lnTo>
                    <a:pt x="79381" y="171460"/>
                  </a:lnTo>
                  <a:lnTo>
                    <a:pt x="77881" y="171360"/>
                  </a:lnTo>
                  <a:lnTo>
                    <a:pt x="77381" y="171260"/>
                  </a:lnTo>
                  <a:lnTo>
                    <a:pt x="75782" y="171560"/>
                  </a:lnTo>
                  <a:lnTo>
                    <a:pt x="77281" y="171560"/>
                  </a:lnTo>
                  <a:lnTo>
                    <a:pt x="77181" y="171660"/>
                  </a:lnTo>
                  <a:lnTo>
                    <a:pt x="76981" y="171760"/>
                  </a:lnTo>
                  <a:lnTo>
                    <a:pt x="76082" y="171860"/>
                  </a:lnTo>
                  <a:lnTo>
                    <a:pt x="73382" y="171960"/>
                  </a:lnTo>
                  <a:lnTo>
                    <a:pt x="66384" y="172060"/>
                  </a:lnTo>
                  <a:lnTo>
                    <a:pt x="65484" y="171960"/>
                  </a:lnTo>
                  <a:lnTo>
                    <a:pt x="65384" y="171960"/>
                  </a:lnTo>
                  <a:lnTo>
                    <a:pt x="65484" y="171860"/>
                  </a:lnTo>
                  <a:lnTo>
                    <a:pt x="67084" y="171760"/>
                  </a:lnTo>
                  <a:lnTo>
                    <a:pt x="69683" y="171560"/>
                  </a:lnTo>
                  <a:lnTo>
                    <a:pt x="71783" y="171460"/>
                  </a:lnTo>
                  <a:lnTo>
                    <a:pt x="69383" y="171560"/>
                  </a:lnTo>
                  <a:lnTo>
                    <a:pt x="66284" y="171560"/>
                  </a:lnTo>
                  <a:lnTo>
                    <a:pt x="66884" y="171260"/>
                  </a:lnTo>
                  <a:lnTo>
                    <a:pt x="64085" y="171360"/>
                  </a:lnTo>
                  <a:lnTo>
                    <a:pt x="63685" y="171460"/>
                  </a:lnTo>
                  <a:lnTo>
                    <a:pt x="64085" y="171660"/>
                  </a:lnTo>
                  <a:lnTo>
                    <a:pt x="64184" y="171760"/>
                  </a:lnTo>
                  <a:lnTo>
                    <a:pt x="63885" y="171860"/>
                  </a:lnTo>
                  <a:lnTo>
                    <a:pt x="63185" y="171960"/>
                  </a:lnTo>
                  <a:lnTo>
                    <a:pt x="60385" y="171960"/>
                  </a:lnTo>
                  <a:lnTo>
                    <a:pt x="58386" y="171860"/>
                  </a:lnTo>
                  <a:lnTo>
                    <a:pt x="56786" y="171860"/>
                  </a:lnTo>
                  <a:lnTo>
                    <a:pt x="58586" y="171760"/>
                  </a:lnTo>
                  <a:lnTo>
                    <a:pt x="55687" y="171760"/>
                  </a:lnTo>
                  <a:lnTo>
                    <a:pt x="53387" y="171860"/>
                  </a:lnTo>
                  <a:lnTo>
                    <a:pt x="51288" y="171860"/>
                  </a:lnTo>
                  <a:lnTo>
                    <a:pt x="48588" y="171960"/>
                  </a:lnTo>
                  <a:lnTo>
                    <a:pt x="46589" y="171660"/>
                  </a:lnTo>
                  <a:lnTo>
                    <a:pt x="48388" y="171760"/>
                  </a:lnTo>
                  <a:lnTo>
                    <a:pt x="49888" y="171760"/>
                  </a:lnTo>
                  <a:lnTo>
                    <a:pt x="52187" y="171560"/>
                  </a:lnTo>
                  <a:lnTo>
                    <a:pt x="54087" y="171460"/>
                  </a:lnTo>
                  <a:lnTo>
                    <a:pt x="55087" y="171360"/>
                  </a:lnTo>
                  <a:lnTo>
                    <a:pt x="56186" y="171460"/>
                  </a:lnTo>
                  <a:lnTo>
                    <a:pt x="53987" y="171260"/>
                  </a:lnTo>
                  <a:lnTo>
                    <a:pt x="53187" y="171160"/>
                  </a:lnTo>
                  <a:lnTo>
                    <a:pt x="53387" y="171060"/>
                  </a:lnTo>
                  <a:lnTo>
                    <a:pt x="54387" y="170960"/>
                  </a:lnTo>
                  <a:lnTo>
                    <a:pt x="57486" y="170760"/>
                  </a:lnTo>
                  <a:lnTo>
                    <a:pt x="60285" y="170460"/>
                  </a:lnTo>
                  <a:lnTo>
                    <a:pt x="53587" y="170460"/>
                  </a:lnTo>
                  <a:lnTo>
                    <a:pt x="52087" y="170360"/>
                  </a:lnTo>
                  <a:lnTo>
                    <a:pt x="50188" y="170460"/>
                  </a:lnTo>
                  <a:lnTo>
                    <a:pt x="40790" y="170460"/>
                  </a:lnTo>
                  <a:lnTo>
                    <a:pt x="38991" y="170560"/>
                  </a:lnTo>
                  <a:lnTo>
                    <a:pt x="37191" y="170660"/>
                  </a:lnTo>
                  <a:lnTo>
                    <a:pt x="36391" y="170660"/>
                  </a:lnTo>
                  <a:lnTo>
                    <a:pt x="36991" y="170560"/>
                  </a:lnTo>
                  <a:lnTo>
                    <a:pt x="37591" y="170460"/>
                  </a:lnTo>
                  <a:lnTo>
                    <a:pt x="28993" y="170460"/>
                  </a:lnTo>
                  <a:lnTo>
                    <a:pt x="21095" y="170660"/>
                  </a:lnTo>
                  <a:lnTo>
                    <a:pt x="19495" y="170660"/>
                  </a:lnTo>
                  <a:lnTo>
                    <a:pt x="18795" y="170560"/>
                  </a:lnTo>
                  <a:lnTo>
                    <a:pt x="17996" y="170360"/>
                  </a:lnTo>
                  <a:lnTo>
                    <a:pt x="8798" y="170360"/>
                  </a:lnTo>
                  <a:lnTo>
                    <a:pt x="8298" y="170260"/>
                  </a:lnTo>
                  <a:lnTo>
                    <a:pt x="7698" y="170060"/>
                  </a:lnTo>
                  <a:lnTo>
                    <a:pt x="7298" y="169860"/>
                  </a:lnTo>
                  <a:lnTo>
                    <a:pt x="6898" y="169661"/>
                  </a:lnTo>
                  <a:lnTo>
                    <a:pt x="6598" y="169361"/>
                  </a:lnTo>
                  <a:lnTo>
                    <a:pt x="6398" y="169161"/>
                  </a:lnTo>
                  <a:lnTo>
                    <a:pt x="6298" y="168961"/>
                  </a:lnTo>
                  <a:lnTo>
                    <a:pt x="6099" y="168561"/>
                  </a:lnTo>
                  <a:lnTo>
                    <a:pt x="5799" y="168061"/>
                  </a:lnTo>
                  <a:lnTo>
                    <a:pt x="5699" y="167461"/>
                  </a:lnTo>
                  <a:lnTo>
                    <a:pt x="5599" y="166861"/>
                  </a:lnTo>
                  <a:lnTo>
                    <a:pt x="5599" y="166461"/>
                  </a:lnTo>
                  <a:lnTo>
                    <a:pt x="5499" y="166061"/>
                  </a:lnTo>
                  <a:lnTo>
                    <a:pt x="5499" y="162162"/>
                  </a:lnTo>
                  <a:lnTo>
                    <a:pt x="5399" y="157863"/>
                  </a:lnTo>
                  <a:lnTo>
                    <a:pt x="5399" y="152865"/>
                  </a:lnTo>
                  <a:lnTo>
                    <a:pt x="5599" y="154964"/>
                  </a:lnTo>
                  <a:lnTo>
                    <a:pt x="5699" y="150865"/>
                  </a:lnTo>
                  <a:lnTo>
                    <a:pt x="5599" y="149165"/>
                  </a:lnTo>
                  <a:lnTo>
                    <a:pt x="5499" y="147866"/>
                  </a:lnTo>
                  <a:lnTo>
                    <a:pt x="5599" y="146166"/>
                  </a:lnTo>
                  <a:lnTo>
                    <a:pt x="5699" y="144167"/>
                  </a:lnTo>
                  <a:lnTo>
                    <a:pt x="5599" y="139368"/>
                  </a:lnTo>
                  <a:lnTo>
                    <a:pt x="5499" y="134369"/>
                  </a:lnTo>
                  <a:lnTo>
                    <a:pt x="5599" y="132069"/>
                  </a:lnTo>
                  <a:lnTo>
                    <a:pt x="5699" y="130070"/>
                  </a:lnTo>
                  <a:lnTo>
                    <a:pt x="5699" y="126271"/>
                  </a:lnTo>
                  <a:lnTo>
                    <a:pt x="5599" y="123671"/>
                  </a:lnTo>
                  <a:lnTo>
                    <a:pt x="5399" y="121472"/>
                  </a:lnTo>
                  <a:lnTo>
                    <a:pt x="5299" y="118373"/>
                  </a:lnTo>
                  <a:lnTo>
                    <a:pt x="5399" y="118573"/>
                  </a:lnTo>
                  <a:lnTo>
                    <a:pt x="5499" y="118773"/>
                  </a:lnTo>
                  <a:lnTo>
                    <a:pt x="5599" y="118773"/>
                  </a:lnTo>
                  <a:lnTo>
                    <a:pt x="5599" y="118573"/>
                  </a:lnTo>
                  <a:lnTo>
                    <a:pt x="5699" y="117273"/>
                  </a:lnTo>
                  <a:lnTo>
                    <a:pt x="5499" y="93379"/>
                  </a:lnTo>
                  <a:lnTo>
                    <a:pt x="5399" y="68085"/>
                  </a:lnTo>
                  <a:lnTo>
                    <a:pt x="5499" y="69584"/>
                  </a:lnTo>
                  <a:lnTo>
                    <a:pt x="5399" y="60886"/>
                  </a:lnTo>
                  <a:lnTo>
                    <a:pt x="5299" y="52388"/>
                  </a:lnTo>
                  <a:lnTo>
                    <a:pt x="5099" y="44290"/>
                  </a:lnTo>
                  <a:lnTo>
                    <a:pt x="5199" y="36692"/>
                  </a:lnTo>
                  <a:lnTo>
                    <a:pt x="4999" y="32593"/>
                  </a:lnTo>
                  <a:lnTo>
                    <a:pt x="4899" y="30994"/>
                  </a:lnTo>
                  <a:lnTo>
                    <a:pt x="4799" y="30794"/>
                  </a:lnTo>
                  <a:lnTo>
                    <a:pt x="4799" y="31094"/>
                  </a:lnTo>
                  <a:lnTo>
                    <a:pt x="4699" y="32393"/>
                  </a:lnTo>
                  <a:lnTo>
                    <a:pt x="4599" y="33193"/>
                  </a:lnTo>
                  <a:lnTo>
                    <a:pt x="4399" y="33493"/>
                  </a:lnTo>
                  <a:lnTo>
                    <a:pt x="4399" y="33593"/>
                  </a:lnTo>
                  <a:lnTo>
                    <a:pt x="4299" y="33493"/>
                  </a:lnTo>
                  <a:lnTo>
                    <a:pt x="4199" y="30794"/>
                  </a:lnTo>
                  <a:lnTo>
                    <a:pt x="4299" y="29094"/>
                  </a:lnTo>
                  <a:lnTo>
                    <a:pt x="4299" y="28094"/>
                  </a:lnTo>
                  <a:lnTo>
                    <a:pt x="4399" y="27394"/>
                  </a:lnTo>
                  <a:lnTo>
                    <a:pt x="4599" y="26295"/>
                  </a:lnTo>
                  <a:lnTo>
                    <a:pt x="4599" y="25195"/>
                  </a:lnTo>
                  <a:lnTo>
                    <a:pt x="4599" y="23495"/>
                  </a:lnTo>
                  <a:lnTo>
                    <a:pt x="4699" y="23095"/>
                  </a:lnTo>
                  <a:lnTo>
                    <a:pt x="4799" y="23095"/>
                  </a:lnTo>
                  <a:lnTo>
                    <a:pt x="4799" y="23295"/>
                  </a:lnTo>
                  <a:lnTo>
                    <a:pt x="4999" y="24595"/>
                  </a:lnTo>
                  <a:lnTo>
                    <a:pt x="5099" y="26295"/>
                  </a:lnTo>
                  <a:lnTo>
                    <a:pt x="5099" y="26895"/>
                  </a:lnTo>
                  <a:lnTo>
                    <a:pt x="5199" y="27095"/>
                  </a:lnTo>
                  <a:lnTo>
                    <a:pt x="5299" y="27095"/>
                  </a:lnTo>
                  <a:lnTo>
                    <a:pt x="4999" y="18796"/>
                  </a:lnTo>
                  <a:lnTo>
                    <a:pt x="4999" y="15297"/>
                  </a:lnTo>
                  <a:lnTo>
                    <a:pt x="4999" y="11798"/>
                  </a:lnTo>
                  <a:lnTo>
                    <a:pt x="4999" y="10099"/>
                  </a:lnTo>
                  <a:lnTo>
                    <a:pt x="4999" y="9499"/>
                  </a:lnTo>
                  <a:lnTo>
                    <a:pt x="5099" y="8899"/>
                  </a:lnTo>
                  <a:lnTo>
                    <a:pt x="5299" y="8299"/>
                  </a:lnTo>
                  <a:lnTo>
                    <a:pt x="5499" y="7799"/>
                  </a:lnTo>
                  <a:lnTo>
                    <a:pt x="5799" y="7299"/>
                  </a:lnTo>
                  <a:lnTo>
                    <a:pt x="6092" y="7006"/>
                  </a:lnTo>
                  <a:lnTo>
                    <a:pt x="5899" y="7199"/>
                  </a:lnTo>
                  <a:lnTo>
                    <a:pt x="5799" y="7399"/>
                  </a:lnTo>
                  <a:lnTo>
                    <a:pt x="5699" y="7699"/>
                  </a:lnTo>
                  <a:lnTo>
                    <a:pt x="5599" y="8199"/>
                  </a:lnTo>
                  <a:lnTo>
                    <a:pt x="5299" y="9199"/>
                  </a:lnTo>
                  <a:lnTo>
                    <a:pt x="5299" y="8799"/>
                  </a:lnTo>
                  <a:lnTo>
                    <a:pt x="5199" y="9199"/>
                  </a:lnTo>
                  <a:lnTo>
                    <a:pt x="5199" y="9599"/>
                  </a:lnTo>
                  <a:lnTo>
                    <a:pt x="5199" y="9999"/>
                  </a:lnTo>
                  <a:lnTo>
                    <a:pt x="5199" y="10498"/>
                  </a:lnTo>
                  <a:lnTo>
                    <a:pt x="5199" y="11898"/>
                  </a:lnTo>
                  <a:lnTo>
                    <a:pt x="5299" y="13598"/>
                  </a:lnTo>
                  <a:lnTo>
                    <a:pt x="5399" y="15097"/>
                  </a:lnTo>
                  <a:lnTo>
                    <a:pt x="5499" y="18297"/>
                  </a:lnTo>
                  <a:lnTo>
                    <a:pt x="5399" y="14198"/>
                  </a:lnTo>
                  <a:lnTo>
                    <a:pt x="5399" y="11998"/>
                  </a:lnTo>
                  <a:lnTo>
                    <a:pt x="5399" y="10798"/>
                  </a:lnTo>
                  <a:lnTo>
                    <a:pt x="5299" y="10299"/>
                  </a:lnTo>
                  <a:lnTo>
                    <a:pt x="5399" y="9799"/>
                  </a:lnTo>
                  <a:lnTo>
                    <a:pt x="5399" y="8999"/>
                  </a:lnTo>
                  <a:lnTo>
                    <a:pt x="5599" y="8299"/>
                  </a:lnTo>
                  <a:lnTo>
                    <a:pt x="5899" y="7699"/>
                  </a:lnTo>
                  <a:lnTo>
                    <a:pt x="6199" y="7099"/>
                  </a:lnTo>
                  <a:lnTo>
                    <a:pt x="6598" y="6699"/>
                  </a:lnTo>
                  <a:lnTo>
                    <a:pt x="7098" y="6399"/>
                  </a:lnTo>
                  <a:lnTo>
                    <a:pt x="7598" y="6100"/>
                  </a:lnTo>
                  <a:lnTo>
                    <a:pt x="8198" y="6000"/>
                  </a:lnTo>
                  <a:lnTo>
                    <a:pt x="8498" y="5900"/>
                  </a:lnTo>
                  <a:lnTo>
                    <a:pt x="8698" y="5800"/>
                  </a:lnTo>
                  <a:lnTo>
                    <a:pt x="9098" y="5700"/>
                  </a:lnTo>
                  <a:lnTo>
                    <a:pt x="8998" y="5700"/>
                  </a:lnTo>
                  <a:lnTo>
                    <a:pt x="8998" y="5600"/>
                  </a:lnTo>
                  <a:lnTo>
                    <a:pt x="9238" y="5520"/>
                  </a:lnTo>
                  <a:lnTo>
                    <a:pt x="9238" y="5520"/>
                  </a:lnTo>
                  <a:lnTo>
                    <a:pt x="9898" y="5400"/>
                  </a:lnTo>
                  <a:lnTo>
                    <a:pt x="12597" y="5400"/>
                  </a:lnTo>
                  <a:lnTo>
                    <a:pt x="13697" y="5300"/>
                  </a:lnTo>
                  <a:lnTo>
                    <a:pt x="13997" y="5300"/>
                  </a:lnTo>
                  <a:lnTo>
                    <a:pt x="14496" y="5200"/>
                  </a:lnTo>
                  <a:lnTo>
                    <a:pt x="15596" y="5200"/>
                  </a:lnTo>
                  <a:lnTo>
                    <a:pt x="17996" y="5100"/>
                  </a:lnTo>
                  <a:lnTo>
                    <a:pt x="19195" y="5400"/>
                  </a:lnTo>
                  <a:lnTo>
                    <a:pt x="19995" y="5400"/>
                  </a:lnTo>
                  <a:lnTo>
                    <a:pt x="19995" y="5300"/>
                  </a:lnTo>
                  <a:lnTo>
                    <a:pt x="19895" y="5300"/>
                  </a:lnTo>
                  <a:lnTo>
                    <a:pt x="20695" y="5200"/>
                  </a:lnTo>
                  <a:lnTo>
                    <a:pt x="33092" y="5200"/>
                  </a:lnTo>
                  <a:lnTo>
                    <a:pt x="34592" y="5300"/>
                  </a:lnTo>
                  <a:lnTo>
                    <a:pt x="35291" y="5500"/>
                  </a:lnTo>
                  <a:lnTo>
                    <a:pt x="39490" y="5300"/>
                  </a:lnTo>
                  <a:lnTo>
                    <a:pt x="43789" y="5300"/>
                  </a:lnTo>
                  <a:lnTo>
                    <a:pt x="42990" y="5400"/>
                  </a:lnTo>
                  <a:lnTo>
                    <a:pt x="42390" y="5400"/>
                  </a:lnTo>
                  <a:lnTo>
                    <a:pt x="55387" y="5500"/>
                  </a:lnTo>
                  <a:lnTo>
                    <a:pt x="61885" y="5500"/>
                  </a:lnTo>
                  <a:lnTo>
                    <a:pt x="67984" y="5600"/>
                  </a:lnTo>
                  <a:lnTo>
                    <a:pt x="76482" y="5500"/>
                  </a:lnTo>
                  <a:lnTo>
                    <a:pt x="80181" y="5400"/>
                  </a:lnTo>
                  <a:lnTo>
                    <a:pt x="83380" y="5200"/>
                  </a:lnTo>
                  <a:lnTo>
                    <a:pt x="79881" y="5200"/>
                  </a:lnTo>
                  <a:lnTo>
                    <a:pt x="78981" y="5100"/>
                  </a:lnTo>
                  <a:lnTo>
                    <a:pt x="79081" y="5000"/>
                  </a:lnTo>
                  <a:lnTo>
                    <a:pt x="79881" y="4900"/>
                  </a:lnTo>
                  <a:lnTo>
                    <a:pt x="81280" y="4900"/>
                  </a:lnTo>
                  <a:lnTo>
                    <a:pt x="82980" y="4800"/>
                  </a:lnTo>
                  <a:lnTo>
                    <a:pt x="86879" y="4800"/>
                  </a:lnTo>
                  <a:lnTo>
                    <a:pt x="87379" y="4900"/>
                  </a:lnTo>
                  <a:lnTo>
                    <a:pt x="89178" y="5000"/>
                  </a:lnTo>
                  <a:lnTo>
                    <a:pt x="89978" y="5000"/>
                  </a:lnTo>
                  <a:lnTo>
                    <a:pt x="88079" y="5100"/>
                  </a:lnTo>
                  <a:lnTo>
                    <a:pt x="88978" y="5200"/>
                  </a:lnTo>
                  <a:lnTo>
                    <a:pt x="90378" y="5300"/>
                  </a:lnTo>
                  <a:lnTo>
                    <a:pt x="98776" y="5300"/>
                  </a:lnTo>
                  <a:lnTo>
                    <a:pt x="99076" y="5400"/>
                  </a:lnTo>
                  <a:lnTo>
                    <a:pt x="101076" y="5400"/>
                  </a:lnTo>
                  <a:lnTo>
                    <a:pt x="104275" y="5300"/>
                  </a:lnTo>
                  <a:lnTo>
                    <a:pt x="107174" y="5300"/>
                  </a:lnTo>
                  <a:lnTo>
                    <a:pt x="106474" y="5400"/>
                  </a:lnTo>
                  <a:lnTo>
                    <a:pt x="109873" y="5300"/>
                  </a:lnTo>
                  <a:lnTo>
                    <a:pt x="107674" y="5300"/>
                  </a:lnTo>
                  <a:lnTo>
                    <a:pt x="110473" y="5200"/>
                  </a:lnTo>
                  <a:lnTo>
                    <a:pt x="110073" y="5300"/>
                  </a:lnTo>
                  <a:lnTo>
                    <a:pt x="109873" y="5300"/>
                  </a:lnTo>
                  <a:lnTo>
                    <a:pt x="109873" y="5500"/>
                  </a:lnTo>
                  <a:lnTo>
                    <a:pt x="113772" y="5500"/>
                  </a:lnTo>
                  <a:lnTo>
                    <a:pt x="116472" y="5300"/>
                  </a:lnTo>
                  <a:lnTo>
                    <a:pt x="118771" y="5100"/>
                  </a:lnTo>
                  <a:lnTo>
                    <a:pt x="121171" y="5000"/>
                  </a:lnTo>
                  <a:lnTo>
                    <a:pt x="123670" y="5000"/>
                  </a:lnTo>
                  <a:lnTo>
                    <a:pt x="120571" y="5300"/>
                  </a:lnTo>
                  <a:lnTo>
                    <a:pt x="123370" y="5200"/>
                  </a:lnTo>
                  <a:lnTo>
                    <a:pt x="125870" y="5100"/>
                  </a:lnTo>
                  <a:lnTo>
                    <a:pt x="128369" y="5000"/>
                  </a:lnTo>
                  <a:lnTo>
                    <a:pt x="131368" y="4900"/>
                  </a:lnTo>
                  <a:lnTo>
                    <a:pt x="131868" y="5000"/>
                  </a:lnTo>
                  <a:lnTo>
                    <a:pt x="134168" y="4915"/>
                  </a:lnTo>
                  <a:lnTo>
                    <a:pt x="134168" y="4915"/>
                  </a:lnTo>
                  <a:lnTo>
                    <a:pt x="134168" y="5000"/>
                  </a:lnTo>
                  <a:lnTo>
                    <a:pt x="134268" y="5000"/>
                  </a:lnTo>
                  <a:lnTo>
                    <a:pt x="136767" y="4800"/>
                  </a:lnTo>
                  <a:lnTo>
                    <a:pt x="139766" y="4700"/>
                  </a:lnTo>
                  <a:lnTo>
                    <a:pt x="142865" y="4700"/>
                  </a:lnTo>
                  <a:lnTo>
                    <a:pt x="145165" y="4500"/>
                  </a:lnTo>
                  <a:lnTo>
                    <a:pt x="146565" y="4600"/>
                  </a:lnTo>
                  <a:lnTo>
                    <a:pt x="147864" y="4700"/>
                  </a:lnTo>
                  <a:lnTo>
                    <a:pt x="149264" y="4800"/>
                  </a:lnTo>
                  <a:lnTo>
                    <a:pt x="150963" y="4700"/>
                  </a:lnTo>
                  <a:lnTo>
                    <a:pt x="150564" y="5100"/>
                  </a:lnTo>
                  <a:lnTo>
                    <a:pt x="147464" y="5100"/>
                  </a:lnTo>
                  <a:lnTo>
                    <a:pt x="146365" y="5000"/>
                  </a:lnTo>
                  <a:lnTo>
                    <a:pt x="145065" y="4900"/>
                  </a:lnTo>
                  <a:lnTo>
                    <a:pt x="141866" y="5000"/>
                  </a:lnTo>
                  <a:lnTo>
                    <a:pt x="144065" y="5100"/>
                  </a:lnTo>
                  <a:lnTo>
                    <a:pt x="146765" y="5200"/>
                  </a:lnTo>
                  <a:lnTo>
                    <a:pt x="153663" y="5400"/>
                  </a:lnTo>
                  <a:lnTo>
                    <a:pt x="168659" y="5400"/>
                  </a:lnTo>
                  <a:lnTo>
                    <a:pt x="174558" y="5300"/>
                  </a:lnTo>
                  <a:lnTo>
                    <a:pt x="181056" y="5300"/>
                  </a:lnTo>
                  <a:lnTo>
                    <a:pt x="186755" y="5200"/>
                  </a:lnTo>
                  <a:lnTo>
                    <a:pt x="188954" y="5100"/>
                  </a:lnTo>
                  <a:lnTo>
                    <a:pt x="190454" y="4900"/>
                  </a:lnTo>
                  <a:lnTo>
                    <a:pt x="189754" y="5200"/>
                  </a:lnTo>
                  <a:lnTo>
                    <a:pt x="201751" y="5400"/>
                  </a:lnTo>
                  <a:lnTo>
                    <a:pt x="216848" y="5300"/>
                  </a:lnTo>
                  <a:lnTo>
                    <a:pt x="223846" y="5300"/>
                  </a:lnTo>
                  <a:lnTo>
                    <a:pt x="230144" y="5100"/>
                  </a:lnTo>
                  <a:lnTo>
                    <a:pt x="232244" y="5300"/>
                  </a:lnTo>
                  <a:lnTo>
                    <a:pt x="235743" y="5100"/>
                  </a:lnTo>
                  <a:lnTo>
                    <a:pt x="239942" y="5000"/>
                  </a:lnTo>
                  <a:lnTo>
                    <a:pt x="242141" y="5000"/>
                  </a:lnTo>
                  <a:lnTo>
                    <a:pt x="243241" y="5100"/>
                  </a:lnTo>
                  <a:lnTo>
                    <a:pt x="243641" y="5200"/>
                  </a:lnTo>
                  <a:lnTo>
                    <a:pt x="244141" y="5300"/>
                  </a:lnTo>
                  <a:lnTo>
                    <a:pt x="245041" y="5600"/>
                  </a:lnTo>
                  <a:lnTo>
                    <a:pt x="245841" y="6100"/>
                  </a:lnTo>
                  <a:lnTo>
                    <a:pt x="246440" y="6699"/>
                  </a:lnTo>
                  <a:lnTo>
                    <a:pt x="246940" y="7299"/>
                  </a:lnTo>
                  <a:lnTo>
                    <a:pt x="247340" y="8099"/>
                  </a:lnTo>
                  <a:lnTo>
                    <a:pt x="247540" y="9099"/>
                  </a:lnTo>
                  <a:lnTo>
                    <a:pt x="247640" y="9499"/>
                  </a:lnTo>
                  <a:lnTo>
                    <a:pt x="247640" y="9999"/>
                  </a:lnTo>
                  <a:lnTo>
                    <a:pt x="247740" y="10498"/>
                  </a:lnTo>
                  <a:lnTo>
                    <a:pt x="247740" y="11098"/>
                  </a:lnTo>
                  <a:lnTo>
                    <a:pt x="247840" y="15497"/>
                  </a:lnTo>
                  <a:lnTo>
                    <a:pt x="247940" y="19096"/>
                  </a:lnTo>
                  <a:lnTo>
                    <a:pt x="248240" y="21696"/>
                  </a:lnTo>
                  <a:lnTo>
                    <a:pt x="248140" y="23395"/>
                  </a:lnTo>
                  <a:lnTo>
                    <a:pt x="248040" y="23195"/>
                  </a:lnTo>
                  <a:lnTo>
                    <a:pt x="248040" y="22596"/>
                  </a:lnTo>
                  <a:lnTo>
                    <a:pt x="247840" y="20996"/>
                  </a:lnTo>
                  <a:lnTo>
                    <a:pt x="247740" y="19796"/>
                  </a:lnTo>
                  <a:lnTo>
                    <a:pt x="247840" y="22696"/>
                  </a:lnTo>
                  <a:lnTo>
                    <a:pt x="247940" y="25995"/>
                  </a:lnTo>
                  <a:lnTo>
                    <a:pt x="248040" y="29194"/>
                  </a:lnTo>
                  <a:lnTo>
                    <a:pt x="247940" y="30694"/>
                  </a:lnTo>
                  <a:lnTo>
                    <a:pt x="247840" y="31993"/>
                  </a:lnTo>
                  <a:lnTo>
                    <a:pt x="247840" y="31294"/>
                  </a:lnTo>
                  <a:lnTo>
                    <a:pt x="247740" y="29894"/>
                  </a:lnTo>
                  <a:lnTo>
                    <a:pt x="247740" y="28894"/>
                  </a:lnTo>
                  <a:lnTo>
                    <a:pt x="247640" y="29394"/>
                  </a:lnTo>
                  <a:lnTo>
                    <a:pt x="247640" y="30994"/>
                  </a:lnTo>
                  <a:lnTo>
                    <a:pt x="247640" y="32393"/>
                  </a:lnTo>
                  <a:lnTo>
                    <a:pt x="247740" y="33893"/>
                  </a:lnTo>
                  <a:lnTo>
                    <a:pt x="247640" y="35592"/>
                  </a:lnTo>
                  <a:lnTo>
                    <a:pt x="247740" y="35493"/>
                  </a:lnTo>
                  <a:lnTo>
                    <a:pt x="247840" y="35892"/>
                  </a:lnTo>
                  <a:lnTo>
                    <a:pt x="248040" y="37892"/>
                  </a:lnTo>
                  <a:lnTo>
                    <a:pt x="248140" y="40891"/>
                  </a:lnTo>
                  <a:lnTo>
                    <a:pt x="248240" y="44090"/>
                  </a:lnTo>
                  <a:lnTo>
                    <a:pt x="248240" y="43091"/>
                  </a:lnTo>
                  <a:lnTo>
                    <a:pt x="248340" y="42991"/>
                  </a:lnTo>
                  <a:lnTo>
                    <a:pt x="248340" y="43191"/>
                  </a:lnTo>
                  <a:lnTo>
                    <a:pt x="248440" y="44290"/>
                  </a:lnTo>
                  <a:lnTo>
                    <a:pt x="248440" y="47190"/>
                  </a:lnTo>
                  <a:lnTo>
                    <a:pt x="248340" y="46590"/>
                  </a:lnTo>
                  <a:lnTo>
                    <a:pt x="248540" y="62886"/>
                  </a:lnTo>
                  <a:lnTo>
                    <a:pt x="248640" y="79882"/>
                  </a:lnTo>
                  <a:lnTo>
                    <a:pt x="248740" y="97078"/>
                  </a:lnTo>
                  <a:lnTo>
                    <a:pt x="248640" y="113974"/>
                  </a:lnTo>
                  <a:lnTo>
                    <a:pt x="248440" y="109875"/>
                  </a:lnTo>
                  <a:lnTo>
                    <a:pt x="248440" y="112674"/>
                  </a:lnTo>
                  <a:lnTo>
                    <a:pt x="248440" y="115673"/>
                  </a:lnTo>
                  <a:lnTo>
                    <a:pt x="248440" y="120072"/>
                  </a:lnTo>
                  <a:lnTo>
                    <a:pt x="248340" y="122072"/>
                  </a:lnTo>
                  <a:lnTo>
                    <a:pt x="248240" y="123671"/>
                  </a:lnTo>
                  <a:lnTo>
                    <a:pt x="248340" y="126171"/>
                  </a:lnTo>
                  <a:lnTo>
                    <a:pt x="248440" y="128470"/>
                  </a:lnTo>
                  <a:lnTo>
                    <a:pt x="248440" y="129770"/>
                  </a:lnTo>
                  <a:lnTo>
                    <a:pt x="248340" y="131270"/>
                  </a:lnTo>
                  <a:lnTo>
                    <a:pt x="248240" y="130370"/>
                  </a:lnTo>
                  <a:lnTo>
                    <a:pt x="248240" y="135269"/>
                  </a:lnTo>
                  <a:lnTo>
                    <a:pt x="248140" y="139668"/>
                  </a:lnTo>
                  <a:lnTo>
                    <a:pt x="248040" y="143967"/>
                  </a:lnTo>
                  <a:lnTo>
                    <a:pt x="248140" y="148765"/>
                  </a:lnTo>
                  <a:lnTo>
                    <a:pt x="248040" y="151865"/>
                  </a:lnTo>
                  <a:lnTo>
                    <a:pt x="247840" y="153764"/>
                  </a:lnTo>
                  <a:lnTo>
                    <a:pt x="247740" y="155264"/>
                  </a:lnTo>
                  <a:lnTo>
                    <a:pt x="247640" y="157463"/>
                  </a:lnTo>
                  <a:lnTo>
                    <a:pt x="247640" y="159563"/>
                  </a:lnTo>
                  <a:lnTo>
                    <a:pt x="247740" y="160963"/>
                  </a:lnTo>
                  <a:lnTo>
                    <a:pt x="247940" y="162262"/>
                  </a:lnTo>
                  <a:lnTo>
                    <a:pt x="247940" y="160763"/>
                  </a:lnTo>
                  <a:lnTo>
                    <a:pt x="247940" y="160463"/>
                  </a:lnTo>
                  <a:lnTo>
                    <a:pt x="248040" y="160563"/>
                  </a:lnTo>
                  <a:lnTo>
                    <a:pt x="248140" y="162062"/>
                  </a:lnTo>
                  <a:lnTo>
                    <a:pt x="248140" y="166361"/>
                  </a:lnTo>
                  <a:lnTo>
                    <a:pt x="248340" y="165861"/>
                  </a:lnTo>
                  <a:lnTo>
                    <a:pt x="248440" y="165462"/>
                  </a:lnTo>
                  <a:lnTo>
                    <a:pt x="248840" y="164562"/>
                  </a:lnTo>
                  <a:lnTo>
                    <a:pt x="248940" y="163862"/>
                  </a:lnTo>
                  <a:lnTo>
                    <a:pt x="249140" y="162762"/>
                  </a:lnTo>
                  <a:lnTo>
                    <a:pt x="249240" y="161263"/>
                  </a:lnTo>
                  <a:lnTo>
                    <a:pt x="249440" y="159163"/>
                  </a:lnTo>
                  <a:lnTo>
                    <a:pt x="249440" y="157663"/>
                  </a:lnTo>
                  <a:lnTo>
                    <a:pt x="249440" y="156464"/>
                  </a:lnTo>
                  <a:lnTo>
                    <a:pt x="249640" y="154464"/>
                  </a:lnTo>
                  <a:lnTo>
                    <a:pt x="249840" y="152465"/>
                  </a:lnTo>
                  <a:lnTo>
                    <a:pt x="249940" y="151065"/>
                  </a:lnTo>
                  <a:lnTo>
                    <a:pt x="249940" y="149365"/>
                  </a:lnTo>
                  <a:lnTo>
                    <a:pt x="249840" y="148166"/>
                  </a:lnTo>
                  <a:lnTo>
                    <a:pt x="249740" y="146766"/>
                  </a:lnTo>
                  <a:lnTo>
                    <a:pt x="249840" y="143767"/>
                  </a:lnTo>
                  <a:lnTo>
                    <a:pt x="249940" y="140467"/>
                  </a:lnTo>
                  <a:lnTo>
                    <a:pt x="249940" y="138668"/>
                  </a:lnTo>
                  <a:lnTo>
                    <a:pt x="249840" y="136868"/>
                  </a:lnTo>
                  <a:lnTo>
                    <a:pt x="249940" y="137368"/>
                  </a:lnTo>
                  <a:lnTo>
                    <a:pt x="250040" y="137168"/>
                  </a:lnTo>
                  <a:lnTo>
                    <a:pt x="250040" y="135469"/>
                  </a:lnTo>
                  <a:lnTo>
                    <a:pt x="250140" y="134169"/>
                  </a:lnTo>
                  <a:lnTo>
                    <a:pt x="250239" y="134169"/>
                  </a:lnTo>
                  <a:lnTo>
                    <a:pt x="250239" y="134269"/>
                  </a:lnTo>
                  <a:lnTo>
                    <a:pt x="250339" y="135369"/>
                  </a:lnTo>
                  <a:lnTo>
                    <a:pt x="250439" y="134369"/>
                  </a:lnTo>
                  <a:lnTo>
                    <a:pt x="250439" y="132869"/>
                  </a:lnTo>
                  <a:lnTo>
                    <a:pt x="250339" y="128970"/>
                  </a:lnTo>
                  <a:lnTo>
                    <a:pt x="250239" y="124771"/>
                  </a:lnTo>
                  <a:lnTo>
                    <a:pt x="250339" y="122872"/>
                  </a:lnTo>
                  <a:lnTo>
                    <a:pt x="250339" y="121172"/>
                  </a:lnTo>
                  <a:lnTo>
                    <a:pt x="250439" y="121772"/>
                  </a:lnTo>
                  <a:lnTo>
                    <a:pt x="250539" y="122572"/>
                  </a:lnTo>
                  <a:lnTo>
                    <a:pt x="250539" y="119672"/>
                  </a:lnTo>
                  <a:lnTo>
                    <a:pt x="250639" y="118273"/>
                  </a:lnTo>
                  <a:lnTo>
                    <a:pt x="250739" y="117073"/>
                  </a:lnTo>
                  <a:lnTo>
                    <a:pt x="250739" y="114974"/>
                  </a:lnTo>
                  <a:lnTo>
                    <a:pt x="250439" y="115173"/>
                  </a:lnTo>
                  <a:lnTo>
                    <a:pt x="250439" y="114174"/>
                  </a:lnTo>
                  <a:lnTo>
                    <a:pt x="250439" y="113774"/>
                  </a:lnTo>
                  <a:lnTo>
                    <a:pt x="250339" y="114274"/>
                  </a:lnTo>
                  <a:lnTo>
                    <a:pt x="250239" y="114274"/>
                  </a:lnTo>
                  <a:lnTo>
                    <a:pt x="250239" y="113974"/>
                  </a:lnTo>
                  <a:lnTo>
                    <a:pt x="250040" y="111374"/>
                  </a:lnTo>
                  <a:lnTo>
                    <a:pt x="250040" y="108675"/>
                  </a:lnTo>
                  <a:lnTo>
                    <a:pt x="250140" y="108875"/>
                  </a:lnTo>
                  <a:lnTo>
                    <a:pt x="250140" y="109375"/>
                  </a:lnTo>
                  <a:lnTo>
                    <a:pt x="250239" y="110875"/>
                  </a:lnTo>
                  <a:lnTo>
                    <a:pt x="250239" y="108775"/>
                  </a:lnTo>
                  <a:lnTo>
                    <a:pt x="250339" y="107175"/>
                  </a:lnTo>
                  <a:lnTo>
                    <a:pt x="250439" y="106376"/>
                  </a:lnTo>
                  <a:lnTo>
                    <a:pt x="250539" y="108875"/>
                  </a:lnTo>
                  <a:lnTo>
                    <a:pt x="250639" y="110075"/>
                  </a:lnTo>
                  <a:lnTo>
                    <a:pt x="250739" y="111174"/>
                  </a:lnTo>
                  <a:lnTo>
                    <a:pt x="250739" y="108675"/>
                  </a:lnTo>
                  <a:lnTo>
                    <a:pt x="250839" y="108475"/>
                  </a:lnTo>
                  <a:lnTo>
                    <a:pt x="250939" y="108875"/>
                  </a:lnTo>
                  <a:lnTo>
                    <a:pt x="250939" y="108675"/>
                  </a:lnTo>
                  <a:lnTo>
                    <a:pt x="251027" y="108063"/>
                  </a:lnTo>
                  <a:lnTo>
                    <a:pt x="251027" y="108063"/>
                  </a:lnTo>
                  <a:lnTo>
                    <a:pt x="250939" y="107975"/>
                  </a:lnTo>
                  <a:lnTo>
                    <a:pt x="250839" y="107475"/>
                  </a:lnTo>
                  <a:lnTo>
                    <a:pt x="250839" y="105476"/>
                  </a:lnTo>
                  <a:lnTo>
                    <a:pt x="250839" y="100377"/>
                  </a:lnTo>
                  <a:lnTo>
                    <a:pt x="250939" y="101177"/>
                  </a:lnTo>
                  <a:lnTo>
                    <a:pt x="250939" y="102177"/>
                  </a:lnTo>
                  <a:lnTo>
                    <a:pt x="250939" y="102976"/>
                  </a:lnTo>
                  <a:lnTo>
                    <a:pt x="251139" y="100977"/>
                  </a:lnTo>
                  <a:lnTo>
                    <a:pt x="251239" y="99077"/>
                  </a:lnTo>
                  <a:lnTo>
                    <a:pt x="251239" y="97278"/>
                  </a:lnTo>
                  <a:lnTo>
                    <a:pt x="251139" y="95578"/>
                  </a:lnTo>
                  <a:lnTo>
                    <a:pt x="251039" y="91779"/>
                  </a:lnTo>
                  <a:lnTo>
                    <a:pt x="251039" y="89480"/>
                  </a:lnTo>
                  <a:lnTo>
                    <a:pt x="251039" y="86880"/>
                  </a:lnTo>
                  <a:lnTo>
                    <a:pt x="251139" y="88380"/>
                  </a:lnTo>
                  <a:lnTo>
                    <a:pt x="251139" y="85980"/>
                  </a:lnTo>
                  <a:lnTo>
                    <a:pt x="251139" y="83881"/>
                  </a:lnTo>
                  <a:lnTo>
                    <a:pt x="251239" y="81981"/>
                  </a:lnTo>
                  <a:lnTo>
                    <a:pt x="251139" y="80182"/>
                  </a:lnTo>
                  <a:lnTo>
                    <a:pt x="251239" y="78582"/>
                  </a:lnTo>
                  <a:lnTo>
                    <a:pt x="251339" y="77982"/>
                  </a:lnTo>
                  <a:lnTo>
                    <a:pt x="251539" y="77083"/>
                  </a:lnTo>
                  <a:lnTo>
                    <a:pt x="251539" y="74583"/>
                  </a:lnTo>
                  <a:lnTo>
                    <a:pt x="251439" y="74583"/>
                  </a:lnTo>
                  <a:lnTo>
                    <a:pt x="251439" y="74083"/>
                  </a:lnTo>
                  <a:lnTo>
                    <a:pt x="251439" y="71984"/>
                  </a:lnTo>
                  <a:lnTo>
                    <a:pt x="251339" y="69484"/>
                  </a:lnTo>
                  <a:lnTo>
                    <a:pt x="251339" y="68585"/>
                  </a:lnTo>
                  <a:lnTo>
                    <a:pt x="251239" y="68285"/>
                  </a:lnTo>
                  <a:lnTo>
                    <a:pt x="251239" y="68185"/>
                  </a:lnTo>
                  <a:lnTo>
                    <a:pt x="251439" y="64286"/>
                  </a:lnTo>
                  <a:lnTo>
                    <a:pt x="251339" y="63286"/>
                  </a:lnTo>
                  <a:lnTo>
                    <a:pt x="251239" y="62786"/>
                  </a:lnTo>
                  <a:lnTo>
                    <a:pt x="251139" y="62686"/>
                  </a:lnTo>
                  <a:lnTo>
                    <a:pt x="251039" y="62586"/>
                  </a:lnTo>
                  <a:lnTo>
                    <a:pt x="250939" y="62286"/>
                  </a:lnTo>
                  <a:lnTo>
                    <a:pt x="250839" y="61686"/>
                  </a:lnTo>
                  <a:lnTo>
                    <a:pt x="250739" y="60387"/>
                  </a:lnTo>
                  <a:lnTo>
                    <a:pt x="250739" y="58387"/>
                  </a:lnTo>
                  <a:lnTo>
                    <a:pt x="250839" y="56587"/>
                  </a:lnTo>
                  <a:lnTo>
                    <a:pt x="250939" y="55788"/>
                  </a:lnTo>
                  <a:lnTo>
                    <a:pt x="250939" y="55588"/>
                  </a:lnTo>
                  <a:lnTo>
                    <a:pt x="251039" y="55588"/>
                  </a:lnTo>
                  <a:lnTo>
                    <a:pt x="251139" y="55888"/>
                  </a:lnTo>
                  <a:lnTo>
                    <a:pt x="251239" y="56188"/>
                  </a:lnTo>
                  <a:lnTo>
                    <a:pt x="251439" y="56488"/>
                  </a:lnTo>
                  <a:lnTo>
                    <a:pt x="251439" y="56388"/>
                  </a:lnTo>
                  <a:lnTo>
                    <a:pt x="251539" y="56188"/>
                  </a:lnTo>
                  <a:lnTo>
                    <a:pt x="251639" y="55288"/>
                  </a:lnTo>
                  <a:lnTo>
                    <a:pt x="251439" y="53788"/>
                  </a:lnTo>
                  <a:lnTo>
                    <a:pt x="251539" y="50689"/>
                  </a:lnTo>
                  <a:lnTo>
                    <a:pt x="251539" y="47890"/>
                  </a:lnTo>
                  <a:lnTo>
                    <a:pt x="251639" y="46590"/>
                  </a:lnTo>
                  <a:lnTo>
                    <a:pt x="251639" y="45990"/>
                  </a:lnTo>
                  <a:lnTo>
                    <a:pt x="251739" y="47290"/>
                  </a:lnTo>
                  <a:lnTo>
                    <a:pt x="251839" y="48589"/>
                  </a:lnTo>
                  <a:lnTo>
                    <a:pt x="251839" y="47190"/>
                  </a:lnTo>
                  <a:lnTo>
                    <a:pt x="251839" y="45390"/>
                  </a:lnTo>
                  <a:lnTo>
                    <a:pt x="252039" y="41091"/>
                  </a:lnTo>
                  <a:lnTo>
                    <a:pt x="252039" y="36692"/>
                  </a:lnTo>
                  <a:lnTo>
                    <a:pt x="252039" y="34893"/>
                  </a:lnTo>
                  <a:lnTo>
                    <a:pt x="251839" y="33393"/>
                  </a:lnTo>
                  <a:lnTo>
                    <a:pt x="251939" y="30094"/>
                  </a:lnTo>
                  <a:lnTo>
                    <a:pt x="252039" y="28794"/>
                  </a:lnTo>
                  <a:lnTo>
                    <a:pt x="252039" y="28394"/>
                  </a:lnTo>
                  <a:lnTo>
                    <a:pt x="252139" y="28394"/>
                  </a:lnTo>
                  <a:lnTo>
                    <a:pt x="252039" y="27594"/>
                  </a:lnTo>
                  <a:lnTo>
                    <a:pt x="252039" y="26395"/>
                  </a:lnTo>
                  <a:lnTo>
                    <a:pt x="252039" y="23495"/>
                  </a:lnTo>
                  <a:lnTo>
                    <a:pt x="252039" y="20396"/>
                  </a:lnTo>
                  <a:lnTo>
                    <a:pt x="252039" y="17897"/>
                  </a:lnTo>
                  <a:lnTo>
                    <a:pt x="252139" y="17697"/>
                  </a:lnTo>
                  <a:lnTo>
                    <a:pt x="252139" y="16797"/>
                  </a:lnTo>
                  <a:lnTo>
                    <a:pt x="252239" y="15497"/>
                  </a:lnTo>
                  <a:lnTo>
                    <a:pt x="252239" y="14098"/>
                  </a:lnTo>
                  <a:lnTo>
                    <a:pt x="252139" y="15297"/>
                  </a:lnTo>
                  <a:lnTo>
                    <a:pt x="252039" y="15397"/>
                  </a:lnTo>
                  <a:lnTo>
                    <a:pt x="252039" y="15297"/>
                  </a:lnTo>
                  <a:lnTo>
                    <a:pt x="251839" y="13398"/>
                  </a:lnTo>
                  <a:lnTo>
                    <a:pt x="251939" y="11198"/>
                  </a:lnTo>
                  <a:lnTo>
                    <a:pt x="251939" y="10498"/>
                  </a:lnTo>
                  <a:lnTo>
                    <a:pt x="251939" y="9599"/>
                  </a:lnTo>
                  <a:lnTo>
                    <a:pt x="251839" y="8699"/>
                  </a:lnTo>
                  <a:lnTo>
                    <a:pt x="251739" y="7799"/>
                  </a:lnTo>
                  <a:lnTo>
                    <a:pt x="251439" y="6899"/>
                  </a:lnTo>
                  <a:lnTo>
                    <a:pt x="251139" y="6000"/>
                  </a:lnTo>
                  <a:lnTo>
                    <a:pt x="250739" y="5200"/>
                  </a:lnTo>
                  <a:lnTo>
                    <a:pt x="250339" y="4400"/>
                  </a:lnTo>
                  <a:lnTo>
                    <a:pt x="249840" y="3800"/>
                  </a:lnTo>
                  <a:lnTo>
                    <a:pt x="249440" y="3300"/>
                  </a:lnTo>
                  <a:lnTo>
                    <a:pt x="248940" y="2700"/>
                  </a:lnTo>
                  <a:lnTo>
                    <a:pt x="248240" y="2200"/>
                  </a:lnTo>
                  <a:lnTo>
                    <a:pt x="247640" y="1901"/>
                  </a:lnTo>
                  <a:lnTo>
                    <a:pt x="247140" y="1701"/>
                  </a:lnTo>
                  <a:lnTo>
                    <a:pt x="246740" y="1501"/>
                  </a:lnTo>
                  <a:lnTo>
                    <a:pt x="246140" y="1401"/>
                  </a:lnTo>
                  <a:lnTo>
                    <a:pt x="245841" y="1301"/>
                  </a:lnTo>
                  <a:lnTo>
                    <a:pt x="245641" y="1401"/>
                  </a:lnTo>
                  <a:lnTo>
                    <a:pt x="245541" y="1501"/>
                  </a:lnTo>
                  <a:lnTo>
                    <a:pt x="245241" y="1501"/>
                  </a:lnTo>
                  <a:lnTo>
                    <a:pt x="244741" y="1301"/>
                  </a:lnTo>
                  <a:lnTo>
                    <a:pt x="244441" y="1201"/>
                  </a:lnTo>
                  <a:lnTo>
                    <a:pt x="244041" y="1101"/>
                  </a:lnTo>
                  <a:lnTo>
                    <a:pt x="243841" y="1001"/>
                  </a:lnTo>
                  <a:lnTo>
                    <a:pt x="243141" y="1001"/>
                  </a:lnTo>
                  <a:lnTo>
                    <a:pt x="242441" y="901"/>
                  </a:lnTo>
                  <a:lnTo>
                    <a:pt x="240942" y="801"/>
                  </a:lnTo>
                  <a:lnTo>
                    <a:pt x="239442" y="701"/>
                  </a:lnTo>
                  <a:lnTo>
                    <a:pt x="237243" y="601"/>
                  </a:lnTo>
                  <a:lnTo>
                    <a:pt x="236743" y="501"/>
                  </a:lnTo>
                  <a:lnTo>
                    <a:pt x="236843" y="401"/>
                  </a:lnTo>
                  <a:lnTo>
                    <a:pt x="237643" y="401"/>
                  </a:lnTo>
                  <a:lnTo>
                    <a:pt x="237443" y="301"/>
                  </a:lnTo>
                  <a:lnTo>
                    <a:pt x="236743" y="201"/>
                  </a:lnTo>
                  <a:lnTo>
                    <a:pt x="236243" y="101"/>
                  </a:lnTo>
                  <a:lnTo>
                    <a:pt x="233244" y="101"/>
                  </a:lnTo>
                  <a:lnTo>
                    <a:pt x="229744" y="1"/>
                  </a:lnTo>
                  <a:lnTo>
                    <a:pt x="230644" y="101"/>
                  </a:lnTo>
                  <a:lnTo>
                    <a:pt x="230944" y="101"/>
                  </a:lnTo>
                  <a:lnTo>
                    <a:pt x="230144" y="201"/>
                  </a:lnTo>
                  <a:lnTo>
                    <a:pt x="229145" y="301"/>
                  </a:lnTo>
                  <a:lnTo>
                    <a:pt x="229045" y="401"/>
                  </a:lnTo>
                  <a:lnTo>
                    <a:pt x="229544" y="501"/>
                  </a:lnTo>
                  <a:lnTo>
                    <a:pt x="233144" y="201"/>
                  </a:lnTo>
                  <a:lnTo>
                    <a:pt x="235543" y="201"/>
                  </a:lnTo>
                  <a:lnTo>
                    <a:pt x="235543" y="301"/>
                  </a:lnTo>
                  <a:lnTo>
                    <a:pt x="235343" y="401"/>
                  </a:lnTo>
                  <a:lnTo>
                    <a:pt x="235743" y="501"/>
                  </a:lnTo>
                  <a:lnTo>
                    <a:pt x="231444" y="601"/>
                  </a:lnTo>
                  <a:lnTo>
                    <a:pt x="228845" y="801"/>
                  </a:lnTo>
                  <a:lnTo>
                    <a:pt x="226345" y="1001"/>
                  </a:lnTo>
                  <a:lnTo>
                    <a:pt x="222246" y="1101"/>
                  </a:lnTo>
                  <a:lnTo>
                    <a:pt x="217747" y="901"/>
                  </a:lnTo>
                  <a:lnTo>
                    <a:pt x="219047" y="901"/>
                  </a:lnTo>
                  <a:lnTo>
                    <a:pt x="219347" y="801"/>
                  </a:lnTo>
                  <a:lnTo>
                    <a:pt x="219447" y="701"/>
                  </a:lnTo>
                  <a:lnTo>
                    <a:pt x="219347" y="701"/>
                  </a:lnTo>
                  <a:lnTo>
                    <a:pt x="219147" y="601"/>
                  </a:lnTo>
                  <a:lnTo>
                    <a:pt x="218347" y="501"/>
                  </a:lnTo>
                  <a:lnTo>
                    <a:pt x="216848" y="601"/>
                  </a:lnTo>
                  <a:lnTo>
                    <a:pt x="215348" y="601"/>
                  </a:lnTo>
                  <a:lnTo>
                    <a:pt x="212749" y="501"/>
                  </a:lnTo>
                  <a:lnTo>
                    <a:pt x="210149" y="401"/>
                  </a:lnTo>
                  <a:lnTo>
                    <a:pt x="209240" y="365"/>
                  </a:lnTo>
                  <a:lnTo>
                    <a:pt x="209240" y="365"/>
                  </a:lnTo>
                  <a:lnTo>
                    <a:pt x="209349" y="401"/>
                  </a:lnTo>
                  <a:lnTo>
                    <a:pt x="209349" y="501"/>
                  </a:lnTo>
                  <a:lnTo>
                    <a:pt x="208750" y="601"/>
                  </a:lnTo>
                  <a:lnTo>
                    <a:pt x="207950" y="701"/>
                  </a:lnTo>
                  <a:lnTo>
                    <a:pt x="203851" y="701"/>
                  </a:lnTo>
                  <a:lnTo>
                    <a:pt x="203651" y="601"/>
                  </a:lnTo>
                  <a:lnTo>
                    <a:pt x="203451" y="501"/>
                  </a:lnTo>
                  <a:lnTo>
                    <a:pt x="203051" y="401"/>
                  </a:lnTo>
                  <a:lnTo>
                    <a:pt x="202251" y="401"/>
                  </a:lnTo>
                  <a:lnTo>
                    <a:pt x="194753" y="301"/>
                  </a:lnTo>
                  <a:lnTo>
                    <a:pt x="188254" y="201"/>
                  </a:lnTo>
                  <a:lnTo>
                    <a:pt x="182156" y="101"/>
                  </a:lnTo>
                  <a:lnTo>
                    <a:pt x="175957" y="201"/>
                  </a:lnTo>
                  <a:lnTo>
                    <a:pt x="180056" y="501"/>
                  </a:lnTo>
                  <a:lnTo>
                    <a:pt x="181456" y="201"/>
                  </a:lnTo>
                  <a:lnTo>
                    <a:pt x="182256" y="301"/>
                  </a:lnTo>
                  <a:lnTo>
                    <a:pt x="182656" y="401"/>
                  </a:lnTo>
                  <a:lnTo>
                    <a:pt x="182656" y="501"/>
                  </a:lnTo>
                  <a:lnTo>
                    <a:pt x="182556" y="501"/>
                  </a:lnTo>
                  <a:lnTo>
                    <a:pt x="182056" y="701"/>
                  </a:lnTo>
                  <a:lnTo>
                    <a:pt x="180556" y="901"/>
                  </a:lnTo>
                  <a:lnTo>
                    <a:pt x="178957" y="1101"/>
                  </a:lnTo>
                  <a:lnTo>
                    <a:pt x="177957" y="1001"/>
                  </a:lnTo>
                  <a:lnTo>
                    <a:pt x="174958" y="1001"/>
                  </a:lnTo>
                  <a:lnTo>
                    <a:pt x="174867" y="910"/>
                  </a:lnTo>
                  <a:lnTo>
                    <a:pt x="174867" y="910"/>
                  </a:lnTo>
                  <a:lnTo>
                    <a:pt x="170159" y="1001"/>
                  </a:lnTo>
                  <a:lnTo>
                    <a:pt x="171059" y="1101"/>
                  </a:lnTo>
                  <a:lnTo>
                    <a:pt x="172758" y="1101"/>
                  </a:lnTo>
                  <a:lnTo>
                    <a:pt x="171858" y="1201"/>
                  </a:lnTo>
                  <a:lnTo>
                    <a:pt x="168159" y="1101"/>
                  </a:lnTo>
                  <a:lnTo>
                    <a:pt x="167160" y="1001"/>
                  </a:lnTo>
                  <a:lnTo>
                    <a:pt x="167360" y="901"/>
                  </a:lnTo>
                  <a:lnTo>
                    <a:pt x="164160" y="901"/>
                  </a:lnTo>
                  <a:lnTo>
                    <a:pt x="162861" y="1001"/>
                  </a:lnTo>
                  <a:lnTo>
                    <a:pt x="162561" y="1101"/>
                  </a:lnTo>
                  <a:lnTo>
                    <a:pt x="162561" y="1201"/>
                  </a:lnTo>
                  <a:lnTo>
                    <a:pt x="160861" y="1101"/>
                  </a:lnTo>
                  <a:lnTo>
                    <a:pt x="160761" y="1101"/>
                  </a:lnTo>
                  <a:lnTo>
                    <a:pt x="160861" y="1001"/>
                  </a:lnTo>
                  <a:lnTo>
                    <a:pt x="161461" y="901"/>
                  </a:lnTo>
                  <a:lnTo>
                    <a:pt x="164960" y="601"/>
                  </a:lnTo>
                  <a:lnTo>
                    <a:pt x="163061" y="601"/>
                  </a:lnTo>
                  <a:lnTo>
                    <a:pt x="162361" y="501"/>
                  </a:lnTo>
                  <a:lnTo>
                    <a:pt x="162261" y="401"/>
                  </a:lnTo>
                  <a:lnTo>
                    <a:pt x="162361" y="401"/>
                  </a:lnTo>
                  <a:lnTo>
                    <a:pt x="163061" y="301"/>
                  </a:lnTo>
                  <a:lnTo>
                    <a:pt x="158162" y="301"/>
                  </a:lnTo>
                  <a:lnTo>
                    <a:pt x="159261" y="201"/>
                  </a:lnTo>
                  <a:lnTo>
                    <a:pt x="160261" y="1"/>
                  </a:lnTo>
                  <a:lnTo>
                    <a:pt x="158062" y="1"/>
                  </a:lnTo>
                  <a:lnTo>
                    <a:pt x="156062" y="101"/>
                  </a:lnTo>
                  <a:lnTo>
                    <a:pt x="154063" y="101"/>
                  </a:lnTo>
                  <a:lnTo>
                    <a:pt x="152063" y="1"/>
                  </a:lnTo>
                  <a:lnTo>
                    <a:pt x="150864" y="201"/>
                  </a:lnTo>
                  <a:lnTo>
                    <a:pt x="142566" y="1"/>
                  </a:lnTo>
                  <a:lnTo>
                    <a:pt x="134767" y="1"/>
                  </a:lnTo>
                  <a:lnTo>
                    <a:pt x="136167" y="201"/>
                  </a:lnTo>
                  <a:lnTo>
                    <a:pt x="134168" y="201"/>
                  </a:lnTo>
                  <a:lnTo>
                    <a:pt x="132668" y="301"/>
                  </a:lnTo>
                  <a:lnTo>
                    <a:pt x="130468" y="101"/>
                  </a:lnTo>
                  <a:lnTo>
                    <a:pt x="127869" y="1"/>
                  </a:lnTo>
                  <a:lnTo>
                    <a:pt x="123270" y="1"/>
                  </a:lnTo>
                  <a:lnTo>
                    <a:pt x="117672" y="201"/>
                  </a:lnTo>
                  <a:lnTo>
                    <a:pt x="116272" y="301"/>
                  </a:lnTo>
                  <a:lnTo>
                    <a:pt x="116072" y="401"/>
                  </a:lnTo>
                  <a:lnTo>
                    <a:pt x="116072" y="501"/>
                  </a:lnTo>
                  <a:lnTo>
                    <a:pt x="113273" y="501"/>
                  </a:lnTo>
                  <a:lnTo>
                    <a:pt x="111573" y="301"/>
                  </a:lnTo>
                  <a:lnTo>
                    <a:pt x="106974" y="601"/>
                  </a:lnTo>
                  <a:lnTo>
                    <a:pt x="104175" y="701"/>
                  </a:lnTo>
                  <a:lnTo>
                    <a:pt x="101575" y="601"/>
                  </a:lnTo>
                  <a:lnTo>
                    <a:pt x="107774" y="401"/>
                  </a:lnTo>
                  <a:lnTo>
                    <a:pt x="107274" y="301"/>
                  </a:lnTo>
                  <a:lnTo>
                    <a:pt x="106274" y="301"/>
                  </a:lnTo>
                  <a:lnTo>
                    <a:pt x="103475" y="201"/>
                  </a:lnTo>
                  <a:lnTo>
                    <a:pt x="96977" y="201"/>
                  </a:lnTo>
                  <a:lnTo>
                    <a:pt x="82280" y="1001"/>
                  </a:lnTo>
                  <a:lnTo>
                    <a:pt x="82880" y="1101"/>
                  </a:lnTo>
                  <a:lnTo>
                    <a:pt x="83180" y="1201"/>
                  </a:lnTo>
                  <a:lnTo>
                    <a:pt x="83280" y="1301"/>
                  </a:lnTo>
                  <a:lnTo>
                    <a:pt x="83080" y="1401"/>
                  </a:lnTo>
                  <a:lnTo>
                    <a:pt x="81880" y="1601"/>
                  </a:lnTo>
                  <a:lnTo>
                    <a:pt x="79581" y="1801"/>
                  </a:lnTo>
                  <a:lnTo>
                    <a:pt x="79481" y="1801"/>
                  </a:lnTo>
                  <a:lnTo>
                    <a:pt x="78881" y="1701"/>
                  </a:lnTo>
                  <a:lnTo>
                    <a:pt x="76781" y="1601"/>
                  </a:lnTo>
                  <a:lnTo>
                    <a:pt x="71483" y="1501"/>
                  </a:lnTo>
                  <a:lnTo>
                    <a:pt x="71683" y="1501"/>
                  </a:lnTo>
                  <a:lnTo>
                    <a:pt x="71583" y="1401"/>
                  </a:lnTo>
                  <a:lnTo>
                    <a:pt x="71183" y="1401"/>
                  </a:lnTo>
                  <a:lnTo>
                    <a:pt x="69683" y="1201"/>
                  </a:lnTo>
                  <a:lnTo>
                    <a:pt x="69083" y="1101"/>
                  </a:lnTo>
                  <a:lnTo>
                    <a:pt x="68983" y="1101"/>
                  </a:lnTo>
                  <a:lnTo>
                    <a:pt x="71183" y="1001"/>
                  </a:lnTo>
                  <a:lnTo>
                    <a:pt x="73282" y="1201"/>
                  </a:lnTo>
                  <a:lnTo>
                    <a:pt x="74382" y="1301"/>
                  </a:lnTo>
                  <a:lnTo>
                    <a:pt x="75882" y="1201"/>
                  </a:lnTo>
                  <a:lnTo>
                    <a:pt x="72382" y="901"/>
                  </a:lnTo>
                  <a:lnTo>
                    <a:pt x="67084" y="701"/>
                  </a:lnTo>
                  <a:lnTo>
                    <a:pt x="68583" y="501"/>
                  </a:lnTo>
                  <a:lnTo>
                    <a:pt x="71283" y="401"/>
                  </a:lnTo>
                  <a:lnTo>
                    <a:pt x="70783" y="501"/>
                  </a:lnTo>
                  <a:lnTo>
                    <a:pt x="70683" y="501"/>
                  </a:lnTo>
                  <a:lnTo>
                    <a:pt x="70983" y="701"/>
                  </a:lnTo>
                  <a:lnTo>
                    <a:pt x="72982" y="601"/>
                  </a:lnTo>
                  <a:lnTo>
                    <a:pt x="73782" y="501"/>
                  </a:lnTo>
                  <a:lnTo>
                    <a:pt x="73682" y="401"/>
                  </a:lnTo>
                  <a:lnTo>
                    <a:pt x="72982" y="301"/>
                  </a:lnTo>
                  <a:lnTo>
                    <a:pt x="71183" y="201"/>
                  </a:lnTo>
                  <a:lnTo>
                    <a:pt x="70583" y="101"/>
                  </a:lnTo>
                  <a:lnTo>
                    <a:pt x="70483" y="1"/>
                  </a:lnTo>
                  <a:lnTo>
                    <a:pt x="67184" y="1"/>
                  </a:lnTo>
                  <a:lnTo>
                    <a:pt x="66184" y="101"/>
                  </a:lnTo>
                  <a:lnTo>
                    <a:pt x="66584" y="201"/>
                  </a:lnTo>
                  <a:lnTo>
                    <a:pt x="65084" y="101"/>
                  </a:lnTo>
                  <a:lnTo>
                    <a:pt x="63285" y="1"/>
                  </a:lnTo>
                  <a:lnTo>
                    <a:pt x="59186" y="101"/>
                  </a:lnTo>
                  <a:lnTo>
                    <a:pt x="55087" y="201"/>
                  </a:lnTo>
                  <a:lnTo>
                    <a:pt x="53187" y="201"/>
                  </a:lnTo>
                  <a:lnTo>
                    <a:pt x="51588" y="101"/>
                  </a:lnTo>
                  <a:lnTo>
                    <a:pt x="51588" y="101"/>
                  </a:lnTo>
                  <a:lnTo>
                    <a:pt x="52187" y="201"/>
                  </a:lnTo>
                  <a:lnTo>
                    <a:pt x="52287" y="201"/>
                  </a:lnTo>
                  <a:lnTo>
                    <a:pt x="52187" y="301"/>
                  </a:lnTo>
                  <a:lnTo>
                    <a:pt x="50988" y="401"/>
                  </a:lnTo>
                  <a:lnTo>
                    <a:pt x="48588" y="401"/>
                  </a:lnTo>
                  <a:lnTo>
                    <a:pt x="47289" y="301"/>
                  </a:lnTo>
                  <a:lnTo>
                    <a:pt x="45489" y="101"/>
                  </a:lnTo>
                  <a:lnTo>
                    <a:pt x="43789" y="201"/>
                  </a:lnTo>
                  <a:lnTo>
                    <a:pt x="41390" y="301"/>
                  </a:lnTo>
                  <a:lnTo>
                    <a:pt x="37991" y="301"/>
                  </a:lnTo>
                  <a:lnTo>
                    <a:pt x="37891" y="401"/>
                  </a:lnTo>
                  <a:lnTo>
                    <a:pt x="38591" y="601"/>
                  </a:lnTo>
                  <a:lnTo>
                    <a:pt x="38991" y="701"/>
                  </a:lnTo>
                  <a:lnTo>
                    <a:pt x="39091" y="801"/>
                  </a:lnTo>
                  <a:lnTo>
                    <a:pt x="38791" y="901"/>
                  </a:lnTo>
                  <a:lnTo>
                    <a:pt x="37791" y="901"/>
                  </a:lnTo>
                  <a:lnTo>
                    <a:pt x="35691" y="1101"/>
                  </a:lnTo>
                  <a:lnTo>
                    <a:pt x="28693" y="1101"/>
                  </a:lnTo>
                  <a:lnTo>
                    <a:pt x="27793" y="1001"/>
                  </a:lnTo>
                  <a:lnTo>
                    <a:pt x="27693" y="1001"/>
                  </a:lnTo>
                  <a:lnTo>
                    <a:pt x="29293" y="901"/>
                  </a:lnTo>
                  <a:lnTo>
                    <a:pt x="33792" y="801"/>
                  </a:lnTo>
                  <a:lnTo>
                    <a:pt x="33792" y="801"/>
                  </a:lnTo>
                  <a:lnTo>
                    <a:pt x="23494" y="1001"/>
                  </a:lnTo>
                  <a:lnTo>
                    <a:pt x="22695" y="901"/>
                  </a:lnTo>
                  <a:lnTo>
                    <a:pt x="22495" y="801"/>
                  </a:lnTo>
                  <a:lnTo>
                    <a:pt x="23394" y="701"/>
                  </a:lnTo>
                  <a:lnTo>
                    <a:pt x="27893" y="701"/>
                  </a:lnTo>
                  <a:lnTo>
                    <a:pt x="24694" y="601"/>
                  </a:lnTo>
                  <a:lnTo>
                    <a:pt x="21495" y="601"/>
                  </a:lnTo>
                  <a:lnTo>
                    <a:pt x="18895" y="801"/>
                  </a:lnTo>
                  <a:lnTo>
                    <a:pt x="17296" y="901"/>
                  </a:lnTo>
                  <a:lnTo>
                    <a:pt x="13997" y="901"/>
                  </a:lnTo>
                  <a:lnTo>
                    <a:pt x="10897" y="801"/>
                  </a:lnTo>
                  <a:lnTo>
                    <a:pt x="12297" y="701"/>
                  </a:lnTo>
                  <a:lnTo>
                    <a:pt x="13397" y="501"/>
                  </a:lnTo>
                  <a:lnTo>
                    <a:pt x="14696" y="301"/>
                  </a:lnTo>
                  <a:lnTo>
                    <a:pt x="16896" y="201"/>
                  </a:lnTo>
                  <a:lnTo>
                    <a:pt x="19295" y="201"/>
                  </a:lnTo>
                  <a:lnTo>
                    <a:pt x="19295" y="301"/>
                  </a:lnTo>
                  <a:lnTo>
                    <a:pt x="18795" y="301"/>
                  </a:lnTo>
                  <a:lnTo>
                    <a:pt x="18296" y="401"/>
                  </a:lnTo>
                  <a:lnTo>
                    <a:pt x="18096" y="501"/>
                  </a:lnTo>
                  <a:lnTo>
                    <a:pt x="18596" y="501"/>
                  </a:lnTo>
                  <a:lnTo>
                    <a:pt x="19995" y="601"/>
                  </a:lnTo>
                  <a:lnTo>
                    <a:pt x="20395" y="301"/>
                  </a:lnTo>
                  <a:lnTo>
                    <a:pt x="22095" y="401"/>
                  </a:lnTo>
                  <a:lnTo>
                    <a:pt x="23594" y="301"/>
                  </a:lnTo>
                  <a:lnTo>
                    <a:pt x="26993" y="201"/>
                  </a:lnTo>
                  <a:lnTo>
                    <a:pt x="27493" y="301"/>
                  </a:lnTo>
                  <a:lnTo>
                    <a:pt x="27193" y="301"/>
                  </a:lnTo>
                  <a:lnTo>
                    <a:pt x="25794" y="401"/>
                  </a:lnTo>
                  <a:lnTo>
                    <a:pt x="31792" y="401"/>
                  </a:lnTo>
                  <a:lnTo>
                    <a:pt x="34492" y="301"/>
                  </a:lnTo>
                  <a:lnTo>
                    <a:pt x="36991" y="201"/>
                  </a:lnTo>
                  <a:lnTo>
                    <a:pt x="32092" y="101"/>
                  </a:lnTo>
                  <a:lnTo>
                    <a:pt x="20795" y="101"/>
                  </a:lnTo>
                  <a:lnTo>
                    <a:pt x="19495"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48" name="Google Shape;1448;p65"/>
            <p:cNvSpPr/>
            <p:nvPr/>
          </p:nvSpPr>
          <p:spPr>
            <a:xfrm>
              <a:off x="6075675" y="4539575"/>
              <a:ext cx="17525" cy="2525"/>
            </a:xfrm>
            <a:custGeom>
              <a:avLst/>
              <a:gdLst/>
              <a:ahLst/>
              <a:cxnLst/>
              <a:rect l="l" t="t" r="r" b="b"/>
              <a:pathLst>
                <a:path w="701" h="101" extrusionOk="0">
                  <a:moveTo>
                    <a:pt x="1" y="1"/>
                  </a:moveTo>
                  <a:lnTo>
                    <a:pt x="700" y="101"/>
                  </a:lnTo>
                  <a:lnTo>
                    <a:pt x="700" y="101"/>
                  </a:lnTo>
                  <a:lnTo>
                    <a:pt x="500"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49" name="Google Shape;1449;p65"/>
            <p:cNvSpPr/>
            <p:nvPr/>
          </p:nvSpPr>
          <p:spPr>
            <a:xfrm>
              <a:off x="664475" y="1650275"/>
              <a:ext cx="2525" cy="22525"/>
            </a:xfrm>
            <a:custGeom>
              <a:avLst/>
              <a:gdLst/>
              <a:ahLst/>
              <a:cxnLst/>
              <a:rect l="l" t="t" r="r" b="b"/>
              <a:pathLst>
                <a:path w="101" h="901" extrusionOk="0">
                  <a:moveTo>
                    <a:pt x="1" y="1"/>
                  </a:moveTo>
                  <a:lnTo>
                    <a:pt x="1" y="1"/>
                  </a:lnTo>
                  <a:lnTo>
                    <a:pt x="101" y="900"/>
                  </a:lnTo>
                  <a:lnTo>
                    <a:pt x="101" y="900"/>
                  </a:lnTo>
                  <a:lnTo>
                    <a:pt x="1" y="1"/>
                  </a:lnTo>
                  <a:lnTo>
                    <a:pt x="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50" name="Google Shape;1450;p65"/>
            <p:cNvSpPr/>
            <p:nvPr/>
          </p:nvSpPr>
          <p:spPr>
            <a:xfrm>
              <a:off x="669475" y="3714775"/>
              <a:ext cx="2525" cy="5025"/>
            </a:xfrm>
            <a:custGeom>
              <a:avLst/>
              <a:gdLst/>
              <a:ahLst/>
              <a:cxnLst/>
              <a:rect l="l" t="t" r="r" b="b"/>
              <a:pathLst>
                <a:path w="101" h="201" extrusionOk="0">
                  <a:moveTo>
                    <a:pt x="1" y="1"/>
                  </a:moveTo>
                  <a:lnTo>
                    <a:pt x="1" y="201"/>
                  </a:lnTo>
                  <a:lnTo>
                    <a:pt x="101" y="1"/>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sp>
          <p:nvSpPr>
            <p:cNvPr id="1451" name="Google Shape;1451;p65"/>
            <p:cNvSpPr/>
            <p:nvPr/>
          </p:nvSpPr>
          <p:spPr>
            <a:xfrm>
              <a:off x="6188150" y="4594575"/>
              <a:ext cx="35025" cy="25"/>
            </a:xfrm>
            <a:custGeom>
              <a:avLst/>
              <a:gdLst/>
              <a:ahLst/>
              <a:cxnLst/>
              <a:rect l="l" t="t" r="r" b="b"/>
              <a:pathLst>
                <a:path w="1401" h="1" extrusionOk="0">
                  <a:moveTo>
                    <a:pt x="1400" y="0"/>
                  </a:moveTo>
                  <a:lnTo>
                    <a:pt x="1" y="0"/>
                  </a:lnTo>
                  <a:lnTo>
                    <a:pt x="1" y="0"/>
                  </a:lnTo>
                  <a:lnTo>
                    <a:pt x="1400" y="0"/>
                  </a:lnTo>
                  <a:lnTo>
                    <a:pt x="1400" y="0"/>
                  </a:lnTo>
                  <a:close/>
                </a:path>
              </a:pathLst>
            </a:custGeom>
            <a:solidFill>
              <a:schemeClr val="accent4"/>
            </a:solidFill>
            <a:ln>
              <a:noFill/>
            </a:ln>
          </p:spPr>
          <p:txBody>
            <a:bodyPr spcFirstLastPara="1" wrap="square" lIns="121900" tIns="121900" rIns="121900" bIns="121900" anchor="ctr" anchorCtr="0">
              <a:noAutofit/>
            </a:bodyPr>
            <a:lstStyle/>
            <a:p>
              <a:pPr algn="l" rtl="0"/>
              <a:endParaRPr sz="2400"/>
            </a:p>
          </p:txBody>
        </p:sp>
      </p:grpSp>
      <p:sp>
        <p:nvSpPr>
          <p:cNvPr id="6" name="מלבן 5">
            <a:extLst>
              <a:ext uri="{FF2B5EF4-FFF2-40B4-BE49-F238E27FC236}">
                <a16:creationId xmlns:a16="http://schemas.microsoft.com/office/drawing/2014/main" id="{1A14BD33-77A5-FBAF-6BE4-39BABDF285FF}"/>
              </a:ext>
            </a:extLst>
          </p:cNvPr>
          <p:cNvSpPr/>
          <p:nvPr/>
        </p:nvSpPr>
        <p:spPr>
          <a:xfrm>
            <a:off x="2025149" y="1026792"/>
            <a:ext cx="8500240" cy="4400575"/>
          </a:xfrm>
          <a:prstGeom prst="rect">
            <a:avLst/>
          </a:prstGeom>
          <a:solidFill>
            <a:schemeClr val="accent6"/>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תיבת טקסט 7">
            <a:extLst>
              <a:ext uri="{FF2B5EF4-FFF2-40B4-BE49-F238E27FC236}">
                <a16:creationId xmlns:a16="http://schemas.microsoft.com/office/drawing/2014/main" id="{67822A2E-10F1-1C1B-511B-A37928AEB290}"/>
              </a:ext>
            </a:extLst>
          </p:cNvPr>
          <p:cNvSpPr txBox="1"/>
          <p:nvPr/>
        </p:nvSpPr>
        <p:spPr>
          <a:xfrm>
            <a:off x="2100500" y="1147501"/>
            <a:ext cx="7695239" cy="923330"/>
          </a:xfrm>
          <a:prstGeom prst="rect">
            <a:avLst/>
          </a:prstGeom>
          <a:noFill/>
        </p:spPr>
        <p:txBody>
          <a:bodyPr wrap="square">
            <a:spAutoFit/>
          </a:bodyPr>
          <a:lstStyle/>
          <a:p>
            <a:pPr algn="l" rtl="0"/>
            <a:r>
              <a:rPr lang="en-US" sz="3600" b="1" dirty="0">
                <a:solidFill>
                  <a:srgbClr val="202124"/>
                </a:solidFill>
                <a:effectLst>
                  <a:outerShdw blurRad="38100" dist="38100" dir="2700000" algn="tl">
                    <a:srgbClr val="000000">
                      <a:alpha val="43137"/>
                    </a:srgbClr>
                  </a:outerShdw>
                </a:effectLst>
                <a:latin typeface="Google Sans"/>
              </a:rPr>
              <a:t>Mitotic inhibitors: Paclitaxel (Taxol) </a:t>
            </a:r>
            <a:br>
              <a:rPr lang="en-US" b="1" i="0" dirty="0">
                <a:solidFill>
                  <a:srgbClr val="202124"/>
                </a:solidFill>
                <a:effectLst>
                  <a:outerShdw blurRad="38100" dist="38100" dir="2700000" algn="tl">
                    <a:srgbClr val="000000">
                      <a:alpha val="43137"/>
                    </a:srgbClr>
                  </a:outerShdw>
                </a:effectLst>
                <a:latin typeface="Google Sans"/>
              </a:rPr>
            </a:br>
            <a:endParaRPr lang="en-US" b="1" dirty="0">
              <a:solidFill>
                <a:srgbClr val="202124"/>
              </a:solidFill>
              <a:effectLst>
                <a:outerShdw blurRad="38100" dist="38100" dir="2700000" algn="tl">
                  <a:srgbClr val="000000">
                    <a:alpha val="43137"/>
                  </a:srgbClr>
                </a:outerShdw>
              </a:effectLst>
              <a:latin typeface="Google Sans"/>
            </a:endParaRPr>
          </a:p>
        </p:txBody>
      </p:sp>
      <p:sp>
        <p:nvSpPr>
          <p:cNvPr id="10" name="תיבת טקסט 9">
            <a:extLst>
              <a:ext uri="{FF2B5EF4-FFF2-40B4-BE49-F238E27FC236}">
                <a16:creationId xmlns:a16="http://schemas.microsoft.com/office/drawing/2014/main" id="{2EFD749E-A634-FC29-ED42-7FA1C6EBC2DD}"/>
              </a:ext>
            </a:extLst>
          </p:cNvPr>
          <p:cNvSpPr txBox="1"/>
          <p:nvPr/>
        </p:nvSpPr>
        <p:spPr>
          <a:xfrm>
            <a:off x="2117719" y="1746809"/>
            <a:ext cx="3978281" cy="2308324"/>
          </a:xfrm>
          <a:prstGeom prst="rect">
            <a:avLst/>
          </a:prstGeom>
          <a:noFill/>
        </p:spPr>
        <p:txBody>
          <a:bodyPr wrap="square">
            <a:spAutoFit/>
          </a:bodyPr>
          <a:lstStyle/>
          <a:p>
            <a:pPr algn="l" rtl="0"/>
            <a:r>
              <a:rPr lang="en-US" sz="2400" b="0" i="0" dirty="0">
                <a:solidFill>
                  <a:srgbClr val="040C28"/>
                </a:solidFill>
                <a:effectLst>
                  <a:outerShdw blurRad="38100" dist="38100" dir="2700000" algn="tl">
                    <a:srgbClr val="000000">
                      <a:alpha val="43137"/>
                    </a:srgbClr>
                  </a:outerShdw>
                </a:effectLst>
                <a:latin typeface="Google Sans"/>
              </a:rPr>
              <a:t>Cause a mitotic block by binding beta tubulin and  stabilizing microtubules. </a:t>
            </a:r>
            <a:br>
              <a:rPr lang="en-US" sz="2400" b="0" i="0" dirty="0">
                <a:solidFill>
                  <a:srgbClr val="040C28"/>
                </a:solidFill>
                <a:effectLst>
                  <a:outerShdw blurRad="38100" dist="38100" dir="2700000" algn="tl">
                    <a:srgbClr val="000000">
                      <a:alpha val="43137"/>
                    </a:srgbClr>
                  </a:outerShdw>
                </a:effectLst>
                <a:latin typeface="Google Sans"/>
              </a:rPr>
            </a:br>
            <a:r>
              <a:rPr lang="en-US" sz="2400" dirty="0">
                <a:solidFill>
                  <a:srgbClr val="040C28"/>
                </a:solidFill>
                <a:effectLst>
                  <a:outerShdw blurRad="38100" dist="38100" dir="2700000" algn="tl">
                    <a:srgbClr val="000000">
                      <a:alpha val="43137"/>
                    </a:srgbClr>
                  </a:outerShdw>
                </a:effectLst>
                <a:latin typeface="Google Sans"/>
              </a:rPr>
              <a:t>T</a:t>
            </a:r>
            <a:r>
              <a:rPr lang="en-US" sz="2400" b="0" i="0" dirty="0">
                <a:solidFill>
                  <a:srgbClr val="040C28"/>
                </a:solidFill>
                <a:effectLst>
                  <a:outerShdw blurRad="38100" dist="38100" dir="2700000" algn="tl">
                    <a:srgbClr val="000000">
                      <a:alpha val="43137"/>
                    </a:srgbClr>
                  </a:outerShdw>
                </a:effectLst>
                <a:latin typeface="Google Sans"/>
              </a:rPr>
              <a:t>he microtubules can not depolymerized -&gt; </a:t>
            </a:r>
            <a:r>
              <a:rPr lang="en-US" sz="2400" dirty="0">
                <a:solidFill>
                  <a:srgbClr val="040C28"/>
                </a:solidFill>
                <a:effectLst>
                  <a:outerShdw blurRad="38100" dist="38100" dir="2700000" algn="tl">
                    <a:srgbClr val="000000">
                      <a:alpha val="43137"/>
                    </a:srgbClr>
                  </a:outerShdw>
                </a:effectLst>
                <a:latin typeface="Google Sans"/>
              </a:rPr>
              <a:t>cell death.</a:t>
            </a:r>
            <a:br>
              <a:rPr lang="en-US" sz="2400" dirty="0">
                <a:solidFill>
                  <a:srgbClr val="040C28"/>
                </a:solidFill>
                <a:effectLst>
                  <a:outerShdw blurRad="38100" dist="38100" dir="2700000" algn="tl">
                    <a:srgbClr val="000000">
                      <a:alpha val="43137"/>
                    </a:srgbClr>
                  </a:outerShdw>
                </a:effectLst>
                <a:latin typeface="Google Sans"/>
              </a:rPr>
            </a:br>
            <a:endParaRPr lang="he-IL"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12" name="תמונה 11">
            <a:extLst>
              <a:ext uri="{FF2B5EF4-FFF2-40B4-BE49-F238E27FC236}">
                <a16:creationId xmlns:a16="http://schemas.microsoft.com/office/drawing/2014/main" id="{02CF239D-10A3-CCF9-1198-52B52B499B91}"/>
              </a:ext>
            </a:extLst>
          </p:cNvPr>
          <p:cNvPicPr>
            <a:picLocks noChangeAspect="1"/>
          </p:cNvPicPr>
          <p:nvPr/>
        </p:nvPicPr>
        <p:blipFill rotWithShape="1">
          <a:blip r:embed="rId3"/>
          <a:srcRect b="1147"/>
          <a:stretch/>
        </p:blipFill>
        <p:spPr>
          <a:xfrm>
            <a:off x="6153150" y="1695728"/>
            <a:ext cx="4359867" cy="3691281"/>
          </a:xfrm>
          <a:prstGeom prst="rect">
            <a:avLst/>
          </a:prstGeom>
        </p:spPr>
      </p:pic>
    </p:spTree>
  </p:cSld>
  <p:clrMapOvr>
    <a:masterClrMapping/>
  </p:clrMapOvr>
</p:sld>
</file>

<file path=ppt/theme/theme1.xml><?xml version="1.0" encoding="utf-8"?>
<a:theme xmlns:a="http://schemas.openxmlformats.org/drawingml/2006/main" name="HeadlinesVTI">
  <a:themeElements>
    <a:clrScheme name="Headlines">
      <a:dk1>
        <a:sysClr val="windowText" lastClr="000000"/>
      </a:dk1>
      <a:lt1>
        <a:sysClr val="window" lastClr="FFFFFF"/>
      </a:lt1>
      <a:dk2>
        <a:srgbClr val="232C41"/>
      </a:dk2>
      <a:lt2>
        <a:srgbClr val="F6F4EF"/>
      </a:lt2>
      <a:accent1>
        <a:srgbClr val="439EB7"/>
      </a:accent1>
      <a:accent2>
        <a:srgbClr val="E20E65"/>
      </a:accent2>
      <a:accent3>
        <a:srgbClr val="F59324"/>
      </a:accent3>
      <a:accent4>
        <a:srgbClr val="5046B9"/>
      </a:accent4>
      <a:accent5>
        <a:srgbClr val="5CB678"/>
      </a:accent5>
      <a:accent6>
        <a:srgbClr val="9717F7"/>
      </a:accent6>
      <a:hlink>
        <a:srgbClr val="E80095"/>
      </a:hlink>
      <a:folHlink>
        <a:srgbClr val="808080"/>
      </a:folHlink>
    </a:clrScheme>
    <a:fontScheme name="Custom 211">
      <a:majorFont>
        <a:latin typeface="FrankRueh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ppt/theme/theme2.xml><?xml version="1.0" encoding="utf-8"?>
<a:theme xmlns:a="http://schemas.openxmlformats.org/drawingml/2006/main" name="Oncology Case Report Theme for World Cancer Day by Slidesgo">
  <a:themeElements>
    <a:clrScheme name="Simple Light">
      <a:dk1>
        <a:srgbClr val="000000"/>
      </a:dk1>
      <a:lt1>
        <a:srgbClr val="F6F0E7"/>
      </a:lt1>
      <a:dk2>
        <a:srgbClr val="F07192"/>
      </a:dk2>
      <a:lt2>
        <a:srgbClr val="F0C02E"/>
      </a:lt2>
      <a:accent1>
        <a:srgbClr val="3787C5"/>
      </a:accent1>
      <a:accent2>
        <a:srgbClr val="50840F"/>
      </a:accent2>
      <a:accent3>
        <a:srgbClr val="9191D3"/>
      </a:accent3>
      <a:accent4>
        <a:srgbClr val="3E4786"/>
      </a:accent4>
      <a:accent5>
        <a:srgbClr val="EEB87C"/>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29789</TotalTime>
  <Words>814</Words>
  <Application>Microsoft Office PowerPoint</Application>
  <PresentationFormat>Widescreen</PresentationFormat>
  <Paragraphs>75</Paragraphs>
  <Slides>22</Slides>
  <Notes>14</Notes>
  <HiddenSlides>8</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22</vt:i4>
      </vt:variant>
    </vt:vector>
  </HeadingPairs>
  <TitlesOfParts>
    <vt:vector size="36" baseType="lpstr">
      <vt:lpstr>Arial</vt:lpstr>
      <vt:lpstr>Arial</vt:lpstr>
      <vt:lpstr>Bebas Neue</vt:lpstr>
      <vt:lpstr>Calibri</vt:lpstr>
      <vt:lpstr>FrankRuehl</vt:lpstr>
      <vt:lpstr>Georgia</vt:lpstr>
      <vt:lpstr>Google Sans</vt:lpstr>
      <vt:lpstr>Montserrat</vt:lpstr>
      <vt:lpstr>Poppins</vt:lpstr>
      <vt:lpstr>Poppins SemiBold</vt:lpstr>
      <vt:lpstr>Söhne</vt:lpstr>
      <vt:lpstr>Zen Antique</vt:lpstr>
      <vt:lpstr>HeadlinesVTI</vt:lpstr>
      <vt:lpstr>Oncology Case Report Theme for World Cancer Day by Slidesgo</vt:lpstr>
      <vt:lpstr>Implementing Molecular Findings to Oncologic</vt:lpstr>
      <vt:lpstr>PowerPoint Presentation</vt:lpstr>
      <vt:lpstr>Squamous cell carcinoma</vt:lpstr>
      <vt:lpstr>STAGE IIIB CEVICAL CANCER</vt:lpstr>
      <vt:lpstr>PowerPoint Presentation</vt:lpstr>
      <vt:lpstr>STAGE IIIC CEVICAL CANCER</vt:lpstr>
      <vt:lpstr>FBXW7</vt:lpstr>
      <vt:lpstr>PowerPoint Presentation</vt:lpstr>
      <vt:lpstr>PowerPoint Presentation</vt:lpstr>
      <vt:lpstr>Fbxw7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Molecular Findings to Oncologic</dc:title>
  <dc:creator>Chen Samuelov</dc:creator>
  <cp:lastModifiedBy>yotam zick</cp:lastModifiedBy>
  <cp:revision>17</cp:revision>
  <dcterms:created xsi:type="dcterms:W3CDTF">2023-06-20T07:27:13Z</dcterms:created>
  <dcterms:modified xsi:type="dcterms:W3CDTF">2023-07-11T18:30:28Z</dcterms:modified>
</cp:coreProperties>
</file>